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ppt/notesSlides/notesSlide3.xml" ContentType="application/vnd.openxmlformats-officedocument.presentationml.notesSlide+xml"/>
  <Override PartName="/ppt/ink/ink3.xml" ContentType="application/inkml+xml"/>
  <Override PartName="/ppt/notesSlides/notesSlide4.xml" ContentType="application/vnd.openxmlformats-officedocument.presentationml.notesSlide+xml"/>
  <Override PartName="/ppt/ink/ink4.xml" ContentType="application/inkml+xml"/>
  <Override PartName="/ppt/notesSlides/notesSlide5.xml" ContentType="application/vnd.openxmlformats-officedocument.presentationml.notesSlide+xml"/>
  <Override PartName="/ppt/ink/ink5.xml" ContentType="application/inkml+xml"/>
  <Override PartName="/ppt/notesSlides/notesSlide6.xml" ContentType="application/vnd.openxmlformats-officedocument.presentationml.notesSlide+xml"/>
  <Override PartName="/ppt/ink/ink6.xml" ContentType="application/inkml+xml"/>
  <Override PartName="/ppt/notesSlides/notesSlide7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notesSlides/notesSlide8.xml" ContentType="application/vnd.openxmlformats-officedocument.presentationml.notesSlide+xml"/>
  <Override PartName="/ppt/ink/ink9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7" r:id="rId2"/>
    <p:sldId id="270" r:id="rId3"/>
    <p:sldId id="271" r:id="rId4"/>
    <p:sldId id="273" r:id="rId5"/>
    <p:sldId id="274" r:id="rId6"/>
    <p:sldId id="272" r:id="rId7"/>
    <p:sldId id="275" r:id="rId8"/>
    <p:sldId id="268" r:id="rId9"/>
    <p:sldId id="26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78B309-7247-409E-A591-B877DE72A7EA}" v="1" dt="2021-02-02T16:15:52.6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d Vidden" userId="S::cvidden@uwlax.edu::fa919fd6-03f8-48d0-9b95-10ac8c9672df" providerId="AD" clId="Web-{1CBED633-108F-4079-A11D-2A0E218E620C}"/>
    <pc:docChg chg="modSld">
      <pc:chgData name="Chad Vidden" userId="S::cvidden@uwlax.edu::fa919fd6-03f8-48d0-9b95-10ac8c9672df" providerId="AD" clId="Web-{1CBED633-108F-4079-A11D-2A0E218E620C}" dt="2020-03-23T15:53:14.524" v="11"/>
      <pc:docMkLst>
        <pc:docMk/>
      </pc:docMkLst>
      <pc:sldChg chg="delSp modSp">
        <pc:chgData name="Chad Vidden" userId="S::cvidden@uwlax.edu::fa919fd6-03f8-48d0-9b95-10ac8c9672df" providerId="AD" clId="Web-{1CBED633-108F-4079-A11D-2A0E218E620C}" dt="2020-03-23T15:53:14.524" v="11"/>
        <pc:sldMkLst>
          <pc:docMk/>
          <pc:sldMk cId="109857222" sldId="256"/>
        </pc:sldMkLst>
        <pc:spChg chg="mod">
          <ac:chgData name="Chad Vidden" userId="S::cvidden@uwlax.edu::fa919fd6-03f8-48d0-9b95-10ac8c9672df" providerId="AD" clId="Web-{1CBED633-108F-4079-A11D-2A0E218E620C}" dt="2020-03-23T15:53:11.164" v="8" actId="20577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Chad Vidden" userId="S::cvidden@uwlax.edu::fa919fd6-03f8-48d0-9b95-10ac8c9672df" providerId="AD" clId="Web-{1CBED633-108F-4079-A11D-2A0E218E620C}" dt="2020-03-23T15:53:14.524" v="11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Chad Vidden" userId="S::cvidden@uwlax.edu::fa919fd6-03f8-48d0-9b95-10ac8c9672df" providerId="AD" clId="Web-{35E98DFE-1EB8-C101-842F-291DD6D7BC36}"/>
    <pc:docChg chg="addSld delSld modSld">
      <pc:chgData name="Chad Vidden" userId="S::cvidden@uwlax.edu::fa919fd6-03f8-48d0-9b95-10ac8c9672df" providerId="AD" clId="Web-{35E98DFE-1EB8-C101-842F-291DD6D7BC36}" dt="2020-03-23T16:12:56.724" v="578"/>
      <pc:docMkLst>
        <pc:docMk/>
      </pc:docMkLst>
      <pc:sldChg chg="del">
        <pc:chgData name="Chad Vidden" userId="S::cvidden@uwlax.edu::fa919fd6-03f8-48d0-9b95-10ac8c9672df" providerId="AD" clId="Web-{35E98DFE-1EB8-C101-842F-291DD6D7BC36}" dt="2020-03-23T15:55:08.081" v="1"/>
        <pc:sldMkLst>
          <pc:docMk/>
          <pc:sldMk cId="109857222" sldId="256"/>
        </pc:sldMkLst>
      </pc:sldChg>
      <pc:sldChg chg="modSp new">
        <pc:chgData name="Chad Vidden" userId="S::cvidden@uwlax.edu::fa919fd6-03f8-48d0-9b95-10ac8c9672df" providerId="AD" clId="Web-{35E98DFE-1EB8-C101-842F-291DD6D7BC36}" dt="2020-03-23T15:55:27.051" v="39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35E98DFE-1EB8-C101-842F-291DD6D7BC36}" dt="2020-03-23T15:55:14.894" v="21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35E98DFE-1EB8-C101-842F-291DD6D7BC36}" dt="2020-03-23T15:55:27.051" v="39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07:38.538" v="216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35E98DFE-1EB8-C101-842F-291DD6D7BC36}" dt="2020-03-23T16:04:52.765" v="101" actId="20577"/>
          <ac:spMkLst>
            <pc:docMk/>
            <pc:sldMk cId="2599349530" sldId="258"/>
            <ac:spMk id="2" creationId="{C43AAB4F-DC90-42DC-A019-AE489EAE93A0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08:51.901" v="305"/>
        <pc:sldMkLst>
          <pc:docMk/>
          <pc:sldMk cId="338191173" sldId="259"/>
        </pc:sldMkLst>
        <pc:spChg chg="mod">
          <ac:chgData name="Chad Vidden" userId="S::cvidden@uwlax.edu::fa919fd6-03f8-48d0-9b95-10ac8c9672df" providerId="AD" clId="Web-{35E98DFE-1EB8-C101-842F-291DD6D7BC36}" dt="2020-03-23T16:07:59.211" v="242" actId="20577"/>
          <ac:spMkLst>
            <pc:docMk/>
            <pc:sldMk cId="338191173" sldId="259"/>
            <ac:spMk id="2" creationId="{C2628FCE-11D6-40B0-80C5-EF09BC79BA81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1:09.110" v="395"/>
        <pc:sldMkLst>
          <pc:docMk/>
          <pc:sldMk cId="1416279900" sldId="260"/>
        </pc:sldMkLst>
        <pc:spChg chg="mod">
          <ac:chgData name="Chad Vidden" userId="S::cvidden@uwlax.edu::fa919fd6-03f8-48d0-9b95-10ac8c9672df" providerId="AD" clId="Web-{35E98DFE-1EB8-C101-842F-291DD6D7BC36}" dt="2020-03-23T16:09:03.432" v="324" actId="20577"/>
          <ac:spMkLst>
            <pc:docMk/>
            <pc:sldMk cId="1416279900" sldId="260"/>
            <ac:spMk id="2" creationId="{5A91ABC3-97FB-4D0C-B17A-14DE70706022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2:30.880" v="527"/>
        <pc:sldMkLst>
          <pc:docMk/>
          <pc:sldMk cId="731871338" sldId="261"/>
        </pc:sldMkLst>
        <pc:spChg chg="mod">
          <ac:chgData name="Chad Vidden" userId="S::cvidden@uwlax.edu::fa919fd6-03f8-48d0-9b95-10ac8c9672df" providerId="AD" clId="Web-{35E98DFE-1EB8-C101-842F-291DD6D7BC36}" dt="2020-03-23T16:11:32.142" v="466" actId="20577"/>
          <ac:spMkLst>
            <pc:docMk/>
            <pc:sldMk cId="731871338" sldId="261"/>
            <ac:spMk id="2" creationId="{013DE1AE-CC99-4E9C-9BD2-D234121AB060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2:56.724" v="578"/>
        <pc:sldMkLst>
          <pc:docMk/>
          <pc:sldMk cId="3954320327" sldId="262"/>
        </pc:sldMkLst>
        <pc:spChg chg="mod">
          <ac:chgData name="Chad Vidden" userId="S::cvidden@uwlax.edu::fa919fd6-03f8-48d0-9b95-10ac8c9672df" providerId="AD" clId="Web-{35E98DFE-1EB8-C101-842F-291DD6D7BC36}" dt="2020-03-23T16:12:43.833" v="551" actId="20577"/>
          <ac:spMkLst>
            <pc:docMk/>
            <pc:sldMk cId="3954320327" sldId="262"/>
            <ac:spMk id="2" creationId="{21AE1C6F-816B-4997-BB7C-7D0EE40D8D11}"/>
          </ac:spMkLst>
        </pc:spChg>
      </pc:sldChg>
    </pc:docChg>
  </pc:docChgLst>
  <pc:docChgLst>
    <pc:chgData name="Chad Vidden" userId="fa919fd6-03f8-48d0-9b95-10ac8c9672df" providerId="ADAL" clId="{2178B309-7247-409E-A591-B877DE72A7EA}"/>
    <pc:docChg chg="modSld">
      <pc:chgData name="Chad Vidden" userId="fa919fd6-03f8-48d0-9b95-10ac8c9672df" providerId="ADAL" clId="{2178B309-7247-409E-A591-B877DE72A7EA}" dt="2021-02-02T16:15:52.666" v="0"/>
      <pc:docMkLst>
        <pc:docMk/>
      </pc:docMkLst>
      <pc:sldChg chg="addSp">
        <pc:chgData name="Chad Vidden" userId="fa919fd6-03f8-48d0-9b95-10ac8c9672df" providerId="ADAL" clId="{2178B309-7247-409E-A591-B877DE72A7EA}" dt="2021-02-02T16:15:52.666" v="0"/>
        <pc:sldMkLst>
          <pc:docMk/>
          <pc:sldMk cId="3637318454" sldId="257"/>
        </pc:sldMkLst>
        <pc:inkChg chg="add">
          <ac:chgData name="Chad Vidden" userId="fa919fd6-03f8-48d0-9b95-10ac8c9672df" providerId="ADAL" clId="{2178B309-7247-409E-A591-B877DE72A7EA}" dt="2021-02-02T16:15:52.666" v="0"/>
          <ac:inkMkLst>
            <pc:docMk/>
            <pc:sldMk cId="3637318454" sldId="257"/>
            <ac:inkMk id="5" creationId="{B98EE016-DAA1-412D-8B48-CC01607376CE}"/>
          </ac:inkMkLst>
        </pc:inkChg>
      </pc:sldChg>
      <pc:sldChg chg="addSp">
        <pc:chgData name="Chad Vidden" userId="fa919fd6-03f8-48d0-9b95-10ac8c9672df" providerId="ADAL" clId="{2178B309-7247-409E-A591-B877DE72A7EA}" dt="2021-02-02T16:15:52.666" v="0"/>
        <pc:sldMkLst>
          <pc:docMk/>
          <pc:sldMk cId="765299618" sldId="268"/>
        </pc:sldMkLst>
        <pc:inkChg chg="add">
          <ac:chgData name="Chad Vidden" userId="fa919fd6-03f8-48d0-9b95-10ac8c9672df" providerId="ADAL" clId="{2178B309-7247-409E-A591-B877DE72A7EA}" dt="2021-02-02T16:15:52.666" v="0"/>
          <ac:inkMkLst>
            <pc:docMk/>
            <pc:sldMk cId="765299618" sldId="268"/>
            <ac:inkMk id="4" creationId="{C3D2C00D-6A80-4F9E-A33A-E0A1F9D33AE7}"/>
          </ac:inkMkLst>
        </pc:inkChg>
      </pc:sldChg>
      <pc:sldChg chg="addSp">
        <pc:chgData name="Chad Vidden" userId="fa919fd6-03f8-48d0-9b95-10ac8c9672df" providerId="ADAL" clId="{2178B309-7247-409E-A591-B877DE72A7EA}" dt="2021-02-02T16:15:52.666" v="0"/>
        <pc:sldMkLst>
          <pc:docMk/>
          <pc:sldMk cId="527020038" sldId="269"/>
        </pc:sldMkLst>
        <pc:inkChg chg="add">
          <ac:chgData name="Chad Vidden" userId="fa919fd6-03f8-48d0-9b95-10ac8c9672df" providerId="ADAL" clId="{2178B309-7247-409E-A591-B877DE72A7EA}" dt="2021-02-02T16:15:52.666" v="0"/>
          <ac:inkMkLst>
            <pc:docMk/>
            <pc:sldMk cId="527020038" sldId="269"/>
            <ac:inkMk id="4" creationId="{3FD797A1-1A2D-42E9-874B-CC54AF1E2638}"/>
          </ac:inkMkLst>
        </pc:inkChg>
      </pc:sldChg>
      <pc:sldChg chg="addSp">
        <pc:chgData name="Chad Vidden" userId="fa919fd6-03f8-48d0-9b95-10ac8c9672df" providerId="ADAL" clId="{2178B309-7247-409E-A591-B877DE72A7EA}" dt="2021-02-02T16:15:52.666" v="0"/>
        <pc:sldMkLst>
          <pc:docMk/>
          <pc:sldMk cId="1199889324" sldId="270"/>
        </pc:sldMkLst>
        <pc:inkChg chg="add">
          <ac:chgData name="Chad Vidden" userId="fa919fd6-03f8-48d0-9b95-10ac8c9672df" providerId="ADAL" clId="{2178B309-7247-409E-A591-B877DE72A7EA}" dt="2021-02-02T16:15:52.666" v="0"/>
          <ac:inkMkLst>
            <pc:docMk/>
            <pc:sldMk cId="1199889324" sldId="270"/>
            <ac:inkMk id="4" creationId="{5694B868-9D4C-4BD2-9518-4871527B7F2D}"/>
          </ac:inkMkLst>
        </pc:inkChg>
      </pc:sldChg>
      <pc:sldChg chg="addSp">
        <pc:chgData name="Chad Vidden" userId="fa919fd6-03f8-48d0-9b95-10ac8c9672df" providerId="ADAL" clId="{2178B309-7247-409E-A591-B877DE72A7EA}" dt="2021-02-02T16:15:52.666" v="0"/>
        <pc:sldMkLst>
          <pc:docMk/>
          <pc:sldMk cId="3330924751" sldId="271"/>
        </pc:sldMkLst>
        <pc:inkChg chg="add">
          <ac:chgData name="Chad Vidden" userId="fa919fd6-03f8-48d0-9b95-10ac8c9672df" providerId="ADAL" clId="{2178B309-7247-409E-A591-B877DE72A7EA}" dt="2021-02-02T16:15:52.666" v="0"/>
          <ac:inkMkLst>
            <pc:docMk/>
            <pc:sldMk cId="3330924751" sldId="271"/>
            <ac:inkMk id="4" creationId="{4A776B96-95A8-42E0-8A81-34F9A79ED900}"/>
          </ac:inkMkLst>
        </pc:inkChg>
      </pc:sldChg>
      <pc:sldChg chg="addSp">
        <pc:chgData name="Chad Vidden" userId="fa919fd6-03f8-48d0-9b95-10ac8c9672df" providerId="ADAL" clId="{2178B309-7247-409E-A591-B877DE72A7EA}" dt="2021-02-02T16:15:52.666" v="0"/>
        <pc:sldMkLst>
          <pc:docMk/>
          <pc:sldMk cId="3645652695" sldId="272"/>
        </pc:sldMkLst>
        <pc:inkChg chg="add">
          <ac:chgData name="Chad Vidden" userId="fa919fd6-03f8-48d0-9b95-10ac8c9672df" providerId="ADAL" clId="{2178B309-7247-409E-A591-B877DE72A7EA}" dt="2021-02-02T16:15:52.666" v="0"/>
          <ac:inkMkLst>
            <pc:docMk/>
            <pc:sldMk cId="3645652695" sldId="272"/>
            <ac:inkMk id="4" creationId="{1A73300A-AECD-4EA0-B782-569154D84A75}"/>
          </ac:inkMkLst>
        </pc:inkChg>
      </pc:sldChg>
      <pc:sldChg chg="addSp">
        <pc:chgData name="Chad Vidden" userId="fa919fd6-03f8-48d0-9b95-10ac8c9672df" providerId="ADAL" clId="{2178B309-7247-409E-A591-B877DE72A7EA}" dt="2021-02-02T16:15:52.666" v="0"/>
        <pc:sldMkLst>
          <pc:docMk/>
          <pc:sldMk cId="95566683" sldId="273"/>
        </pc:sldMkLst>
        <pc:inkChg chg="add">
          <ac:chgData name="Chad Vidden" userId="fa919fd6-03f8-48d0-9b95-10ac8c9672df" providerId="ADAL" clId="{2178B309-7247-409E-A591-B877DE72A7EA}" dt="2021-02-02T16:15:52.666" v="0"/>
          <ac:inkMkLst>
            <pc:docMk/>
            <pc:sldMk cId="95566683" sldId="273"/>
            <ac:inkMk id="4" creationId="{F18D4AA6-E429-4DC6-B30E-C77DFF16B564}"/>
          </ac:inkMkLst>
        </pc:inkChg>
      </pc:sldChg>
      <pc:sldChg chg="addSp">
        <pc:chgData name="Chad Vidden" userId="fa919fd6-03f8-48d0-9b95-10ac8c9672df" providerId="ADAL" clId="{2178B309-7247-409E-A591-B877DE72A7EA}" dt="2021-02-02T16:15:52.666" v="0"/>
        <pc:sldMkLst>
          <pc:docMk/>
          <pc:sldMk cId="1097210119" sldId="274"/>
        </pc:sldMkLst>
        <pc:inkChg chg="add">
          <ac:chgData name="Chad Vidden" userId="fa919fd6-03f8-48d0-9b95-10ac8c9672df" providerId="ADAL" clId="{2178B309-7247-409E-A591-B877DE72A7EA}" dt="2021-02-02T16:15:52.666" v="0"/>
          <ac:inkMkLst>
            <pc:docMk/>
            <pc:sldMk cId="1097210119" sldId="274"/>
            <ac:inkMk id="4" creationId="{26A1BB6C-8902-4D30-9A7D-09CE877E9BCC}"/>
          </ac:inkMkLst>
        </pc:inkChg>
      </pc:sldChg>
      <pc:sldChg chg="addSp">
        <pc:chgData name="Chad Vidden" userId="fa919fd6-03f8-48d0-9b95-10ac8c9672df" providerId="ADAL" clId="{2178B309-7247-409E-A591-B877DE72A7EA}" dt="2021-02-02T16:15:52.666" v="0"/>
        <pc:sldMkLst>
          <pc:docMk/>
          <pc:sldMk cId="3780144382" sldId="275"/>
        </pc:sldMkLst>
        <pc:inkChg chg="add">
          <ac:chgData name="Chad Vidden" userId="fa919fd6-03f8-48d0-9b95-10ac8c9672df" providerId="ADAL" clId="{2178B309-7247-409E-A591-B877DE72A7EA}" dt="2021-02-02T16:15:52.666" v="0"/>
          <ac:inkMkLst>
            <pc:docMk/>
            <pc:sldMk cId="3780144382" sldId="275"/>
            <ac:inkMk id="4" creationId="{C753084A-5AD7-4557-9679-232B5C615EEA}"/>
          </ac:inkMkLst>
        </pc:inkChg>
      </pc:sldChg>
    </pc:docChg>
  </pc:docChgLst>
  <pc:docChgLst>
    <pc:chgData name="Chad Vidden" userId="S::cvidden@uwlax.edu::fa919fd6-03f8-48d0-9b95-10ac8c9672df" providerId="AD" clId="Web-{D797AE51-092D-852B-E056-AA55CEF30E74}"/>
    <pc:docChg chg="modSld">
      <pc:chgData name="Chad Vidden" userId="S::cvidden@uwlax.edu::fa919fd6-03f8-48d0-9b95-10ac8c9672df" providerId="AD" clId="Web-{D797AE51-092D-852B-E056-AA55CEF30E74}" dt="2020-03-24T03:48:17.174" v="211"/>
      <pc:docMkLst>
        <pc:docMk/>
      </pc:docMkLst>
      <pc:sldChg chg="addSp delSp">
        <pc:chgData name="Chad Vidden" userId="S::cvidden@uwlax.edu::fa919fd6-03f8-48d0-9b95-10ac8c9672df" providerId="AD" clId="Web-{D797AE51-092D-852B-E056-AA55CEF30E74}" dt="2020-03-24T03:42:43.584" v="1"/>
        <pc:sldMkLst>
          <pc:docMk/>
          <pc:sldMk cId="3637318454" sldId="257"/>
        </pc:sldMkLst>
        <pc:inkChg chg="add del">
          <ac:chgData name="Chad Vidden" userId="S::cvidden@uwlax.edu::fa919fd6-03f8-48d0-9b95-10ac8c9672df" providerId="AD" clId="Web-{D797AE51-092D-852B-E056-AA55CEF30E74}" dt="2020-03-24T03:42:43.584" v="1"/>
          <ac:inkMkLst>
            <pc:docMk/>
            <pc:sldMk cId="3637318454" sldId="257"/>
            <ac:inkMk id="5" creationId="{68E109D9-E96D-4D52-9F19-CEE24506FF1E}"/>
          </ac:inkMkLst>
        </pc:inkChg>
      </pc:sldChg>
      <pc:sldChg chg="addSp delSp">
        <pc:chgData name="Chad Vidden" userId="S::cvidden@uwlax.edu::fa919fd6-03f8-48d0-9b95-10ac8c9672df" providerId="AD" clId="Web-{D797AE51-092D-852B-E056-AA55CEF30E74}" dt="2020-03-24T03:48:17.174" v="211"/>
        <pc:sldMkLst>
          <pc:docMk/>
          <pc:sldMk cId="2599349530" sldId="258"/>
        </pc:sldMkLst>
        <pc:inkChg chg="add">
          <ac:chgData name="Chad Vidden" userId="S::cvidden@uwlax.edu::fa919fd6-03f8-48d0-9b95-10ac8c9672df" providerId="AD" clId="Web-{D797AE51-092D-852B-E056-AA55CEF30E74}" dt="2020-03-24T03:44:47.479" v="3"/>
          <ac:inkMkLst>
            <pc:docMk/>
            <pc:sldMk cId="2599349530" sldId="258"/>
            <ac:inkMk id="3" creationId="{717781AD-C247-4902-935C-C203A14DD74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01" v="4"/>
          <ac:inkMkLst>
            <pc:docMk/>
            <pc:sldMk cId="2599349530" sldId="258"/>
            <ac:inkMk id="4" creationId="{836DADF8-8A3F-4F09-80FE-C8E546B24BEC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01" v="5"/>
          <ac:inkMkLst>
            <pc:docMk/>
            <pc:sldMk cId="2599349530" sldId="258"/>
            <ac:inkMk id="5" creationId="{9D6D96E2-1A34-410B-979B-AF0E273EA393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6"/>
          <ac:inkMkLst>
            <pc:docMk/>
            <pc:sldMk cId="2599349530" sldId="258"/>
            <ac:inkMk id="6" creationId="{D0869BF9-FCBF-4895-9E14-6C8FD4C9EC05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7"/>
          <ac:inkMkLst>
            <pc:docMk/>
            <pc:sldMk cId="2599349530" sldId="258"/>
            <ac:inkMk id="7" creationId="{857A468B-43A4-405B-8497-2D35813048D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8"/>
          <ac:inkMkLst>
            <pc:docMk/>
            <pc:sldMk cId="2599349530" sldId="258"/>
            <ac:inkMk id="8" creationId="{9980605C-C8FF-4E50-B59E-CC27D00FB7CE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9"/>
          <ac:inkMkLst>
            <pc:docMk/>
            <pc:sldMk cId="2599349530" sldId="258"/>
            <ac:inkMk id="9" creationId="{7508F71D-6D2C-4A00-80AE-4ED45F7F9A31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10"/>
          <ac:inkMkLst>
            <pc:docMk/>
            <pc:sldMk cId="2599349530" sldId="258"/>
            <ac:inkMk id="10" creationId="{E7683987-2147-480F-87F2-7A907A610FEB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1"/>
          <ac:inkMkLst>
            <pc:docMk/>
            <pc:sldMk cId="2599349530" sldId="258"/>
            <ac:inkMk id="11" creationId="{14ED7EA6-6D30-4482-AD8E-93E8F1D9E9FF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2"/>
          <ac:inkMkLst>
            <pc:docMk/>
            <pc:sldMk cId="2599349530" sldId="258"/>
            <ac:inkMk id="12" creationId="{A37F4B14-6EBC-451B-9CBF-1D6E88B84439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3"/>
          <ac:inkMkLst>
            <pc:docMk/>
            <pc:sldMk cId="2599349530" sldId="258"/>
            <ac:inkMk id="13" creationId="{E826A3A9-3B50-4323-9014-DE974C36007B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4"/>
          <ac:inkMkLst>
            <pc:docMk/>
            <pc:sldMk cId="2599349530" sldId="258"/>
            <ac:inkMk id="14" creationId="{313FBC56-5F26-4807-97C2-7A4CD494E0A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5"/>
          <ac:inkMkLst>
            <pc:docMk/>
            <pc:sldMk cId="2599349530" sldId="258"/>
            <ac:inkMk id="15" creationId="{DF381B18-BB0C-4470-9BBF-EEFBB9A107C2}"/>
          </ac:inkMkLst>
        </pc:inkChg>
        <pc:inkChg chg="add">
          <ac:chgData name="Chad Vidden" userId="S::cvidden@uwlax.edu::fa919fd6-03f8-48d0-9b95-10ac8c9672df" providerId="AD" clId="Web-{D797AE51-092D-852B-E056-AA55CEF30E74}" dt="2020-03-24T03:44:57.073" v="16"/>
          <ac:inkMkLst>
            <pc:docMk/>
            <pc:sldMk cId="2599349530" sldId="258"/>
            <ac:inkMk id="16" creationId="{A6DFA6A7-6C29-4EF6-837C-2273B0CFD06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7"/>
          <ac:inkMkLst>
            <pc:docMk/>
            <pc:sldMk cId="2599349530" sldId="258"/>
            <ac:inkMk id="17" creationId="{02573925-FF0B-498A-87DA-42B0CEB3DF4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8"/>
          <ac:inkMkLst>
            <pc:docMk/>
            <pc:sldMk cId="2599349530" sldId="258"/>
            <ac:inkMk id="18" creationId="{A4203528-2D01-4103-8346-FF1A4538CDC2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9"/>
          <ac:inkMkLst>
            <pc:docMk/>
            <pc:sldMk cId="2599349530" sldId="258"/>
            <ac:inkMk id="19" creationId="{9FDAAADD-F978-42AC-AD19-000389CBDA76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20"/>
          <ac:inkMkLst>
            <pc:docMk/>
            <pc:sldMk cId="2599349530" sldId="258"/>
            <ac:inkMk id="20" creationId="{08F0D0FC-961B-4121-BDEC-0752775A4637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21"/>
          <ac:inkMkLst>
            <pc:docMk/>
            <pc:sldMk cId="2599349530" sldId="258"/>
            <ac:inkMk id="21" creationId="{0D0F32E4-F202-47C4-9FB8-21A15B6B2A5B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2"/>
          <ac:inkMkLst>
            <pc:docMk/>
            <pc:sldMk cId="2599349530" sldId="258"/>
            <ac:inkMk id="22" creationId="{D3822A9F-364A-4354-893F-4C7EF1D77AB2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3"/>
          <ac:inkMkLst>
            <pc:docMk/>
            <pc:sldMk cId="2599349530" sldId="258"/>
            <ac:inkMk id="23" creationId="{BCE288CE-CBF2-4880-96F7-0D77B61CA84D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4"/>
          <ac:inkMkLst>
            <pc:docMk/>
            <pc:sldMk cId="2599349530" sldId="258"/>
            <ac:inkMk id="24" creationId="{6E250556-8BFF-4324-9E67-8DA271B619F8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5"/>
          <ac:inkMkLst>
            <pc:docMk/>
            <pc:sldMk cId="2599349530" sldId="258"/>
            <ac:inkMk id="25" creationId="{3F860A61-9F32-437F-A0CA-EAC7154A0340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6"/>
          <ac:inkMkLst>
            <pc:docMk/>
            <pc:sldMk cId="2599349530" sldId="258"/>
            <ac:inkMk id="26" creationId="{DD36B5E2-F05B-4B64-840E-61D954938BA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7"/>
          <ac:inkMkLst>
            <pc:docMk/>
            <pc:sldMk cId="2599349530" sldId="258"/>
            <ac:inkMk id="27" creationId="{05864736-DDDB-4B8A-9835-F26AF9CBE7AA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8"/>
          <ac:inkMkLst>
            <pc:docMk/>
            <pc:sldMk cId="2599349530" sldId="258"/>
            <ac:inkMk id="28" creationId="{8D4D3AA2-C00E-445E-AAB3-054F2FD801A8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9"/>
          <ac:inkMkLst>
            <pc:docMk/>
            <pc:sldMk cId="2599349530" sldId="258"/>
            <ac:inkMk id="29" creationId="{612B0B9D-B660-499E-A289-3833068EF047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30"/>
          <ac:inkMkLst>
            <pc:docMk/>
            <pc:sldMk cId="2599349530" sldId="258"/>
            <ac:inkMk id="30" creationId="{DE12A18B-B3B2-4CC7-8197-70F7017CC07D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31"/>
          <ac:inkMkLst>
            <pc:docMk/>
            <pc:sldMk cId="2599349530" sldId="258"/>
            <ac:inkMk id="31" creationId="{0132B9D0-0B4F-4D8A-8E7E-93F42B692044}"/>
          </ac:inkMkLst>
        </pc:inkChg>
        <pc:inkChg chg="add">
          <ac:chgData name="Chad Vidden" userId="S::cvidden@uwlax.edu::fa919fd6-03f8-48d0-9b95-10ac8c9672df" providerId="AD" clId="Web-{D797AE51-092D-852B-E056-AA55CEF30E74}" dt="2020-03-24T03:45:05.698" v="32"/>
          <ac:inkMkLst>
            <pc:docMk/>
            <pc:sldMk cId="2599349530" sldId="258"/>
            <ac:inkMk id="32" creationId="{4A41E55D-6932-41D2-8EDF-7732C52DC924}"/>
          </ac:inkMkLst>
        </pc:inkChg>
        <pc:inkChg chg="add">
          <ac:chgData name="Chad Vidden" userId="S::cvidden@uwlax.edu::fa919fd6-03f8-48d0-9b95-10ac8c9672df" providerId="AD" clId="Web-{D797AE51-092D-852B-E056-AA55CEF30E74}" dt="2020-03-24T03:45:08.308" v="33"/>
          <ac:inkMkLst>
            <pc:docMk/>
            <pc:sldMk cId="2599349530" sldId="258"/>
            <ac:inkMk id="33" creationId="{A2C99B03-4884-46A5-9BCA-67C6111C5B1C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4"/>
          <ac:inkMkLst>
            <pc:docMk/>
            <pc:sldMk cId="2599349530" sldId="258"/>
            <ac:inkMk id="34" creationId="{3E54610F-2809-4A54-8FE1-BED31752FED9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5"/>
          <ac:inkMkLst>
            <pc:docMk/>
            <pc:sldMk cId="2599349530" sldId="258"/>
            <ac:inkMk id="35" creationId="{1531A137-C4B4-4CC6-8285-D08826D7929D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6"/>
          <ac:inkMkLst>
            <pc:docMk/>
            <pc:sldMk cId="2599349530" sldId="258"/>
            <ac:inkMk id="36" creationId="{80409F0D-1816-433A-A0C3-F23FFFE16B6C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7"/>
          <ac:inkMkLst>
            <pc:docMk/>
            <pc:sldMk cId="2599349530" sldId="258"/>
            <ac:inkMk id="37" creationId="{3BEDEFCB-624A-4D88-85D9-11CB75038C53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38"/>
          <ac:inkMkLst>
            <pc:docMk/>
            <pc:sldMk cId="2599349530" sldId="258"/>
            <ac:inkMk id="38" creationId="{CC9E7F22-076E-4117-A53A-C2685EDF2951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39"/>
          <ac:inkMkLst>
            <pc:docMk/>
            <pc:sldMk cId="2599349530" sldId="258"/>
            <ac:inkMk id="39" creationId="{1864276F-1528-450C-A3E0-D08DFFC256B4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40"/>
          <ac:inkMkLst>
            <pc:docMk/>
            <pc:sldMk cId="2599349530" sldId="258"/>
            <ac:inkMk id="40" creationId="{0770EED8-3539-426B-BD48-87FE38B0DD14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41"/>
          <ac:inkMkLst>
            <pc:docMk/>
            <pc:sldMk cId="2599349530" sldId="258"/>
            <ac:inkMk id="41" creationId="{747D817B-884B-4023-94CC-5FC4505B39CE}"/>
          </ac:inkMkLst>
        </pc:inkChg>
        <pc:inkChg chg="add">
          <ac:chgData name="Chad Vidden" userId="S::cvidden@uwlax.edu::fa919fd6-03f8-48d0-9b95-10ac8c9672df" providerId="AD" clId="Web-{D797AE51-092D-852B-E056-AA55CEF30E74}" dt="2020-03-24T03:45:13.386" v="42"/>
          <ac:inkMkLst>
            <pc:docMk/>
            <pc:sldMk cId="2599349530" sldId="258"/>
            <ac:inkMk id="42" creationId="{F6249060-9CEC-4AE9-88D4-AFDFADC39B6A}"/>
          </ac:inkMkLst>
        </pc:inkChg>
        <pc:inkChg chg="add">
          <ac:chgData name="Chad Vidden" userId="S::cvidden@uwlax.edu::fa919fd6-03f8-48d0-9b95-10ac8c9672df" providerId="AD" clId="Web-{D797AE51-092D-852B-E056-AA55CEF30E74}" dt="2020-03-24T03:45:13.386" v="43"/>
          <ac:inkMkLst>
            <pc:docMk/>
            <pc:sldMk cId="2599349530" sldId="258"/>
            <ac:inkMk id="43" creationId="{C85075F8-F8B7-45D8-8BCC-67BEA8320D85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39" v="44"/>
          <ac:inkMkLst>
            <pc:docMk/>
            <pc:sldMk cId="2599349530" sldId="258"/>
            <ac:inkMk id="44" creationId="{1DFA7BD6-7A95-4B6C-B38F-6F8EFAC0802E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5"/>
          <ac:inkMkLst>
            <pc:docMk/>
            <pc:sldMk cId="2599349530" sldId="258"/>
            <ac:inkMk id="45" creationId="{C07C1079-3D3F-4542-9301-9B437DE08937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6"/>
          <ac:inkMkLst>
            <pc:docMk/>
            <pc:sldMk cId="2599349530" sldId="258"/>
            <ac:inkMk id="46" creationId="{151C8719-E1B3-48B5-99DC-3154A771ACE5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7"/>
          <ac:inkMkLst>
            <pc:docMk/>
            <pc:sldMk cId="2599349530" sldId="258"/>
            <ac:inkMk id="47" creationId="{80C5519E-08CE-451C-B1F5-1CFAEE535FA9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8"/>
          <ac:inkMkLst>
            <pc:docMk/>
            <pc:sldMk cId="2599349530" sldId="258"/>
            <ac:inkMk id="48" creationId="{9F806EA9-1026-40E7-8B7A-2940E48DFB09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9"/>
          <ac:inkMkLst>
            <pc:docMk/>
            <pc:sldMk cId="2599349530" sldId="258"/>
            <ac:inkMk id="49" creationId="{B69704D2-9799-4147-8E7D-9D310AE2C814}"/>
          </ac:inkMkLst>
        </pc:inkChg>
        <pc:inkChg chg="add">
          <ac:chgData name="Chad Vidden" userId="S::cvidden@uwlax.edu::fa919fd6-03f8-48d0-9b95-10ac8c9672df" providerId="AD" clId="Web-{D797AE51-092D-852B-E056-AA55CEF30E74}" dt="2020-03-24T03:45:16.558" v="50"/>
          <ac:inkMkLst>
            <pc:docMk/>
            <pc:sldMk cId="2599349530" sldId="258"/>
            <ac:inkMk id="50" creationId="{8EE14F2B-E267-4037-A9C0-618520684915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1"/>
          <ac:inkMkLst>
            <pc:docMk/>
            <pc:sldMk cId="2599349530" sldId="258"/>
            <ac:inkMk id="51" creationId="{F0D76C7F-6C58-4B0E-B7E1-2FAC0BCEC3A7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2"/>
          <ac:inkMkLst>
            <pc:docMk/>
            <pc:sldMk cId="2599349530" sldId="258"/>
            <ac:inkMk id="52" creationId="{35D496D9-7583-48FB-8586-28C534E64E59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3"/>
          <ac:inkMkLst>
            <pc:docMk/>
            <pc:sldMk cId="2599349530" sldId="258"/>
            <ac:inkMk id="53" creationId="{5F66B290-5AEC-48C4-84A1-38EFF9020E8D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4"/>
          <ac:inkMkLst>
            <pc:docMk/>
            <pc:sldMk cId="2599349530" sldId="258"/>
            <ac:inkMk id="54" creationId="{DF81D842-7F03-4F69-9784-D50072FB0F72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5"/>
          <ac:inkMkLst>
            <pc:docMk/>
            <pc:sldMk cId="2599349530" sldId="258"/>
            <ac:inkMk id="55" creationId="{F775F110-BD04-4410-AA23-214E9E6EA6D4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6"/>
          <ac:inkMkLst>
            <pc:docMk/>
            <pc:sldMk cId="2599349530" sldId="258"/>
            <ac:inkMk id="56" creationId="{7198DA2B-651E-4C0E-BB7C-4536514E2C0D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80" v="57"/>
          <ac:inkMkLst>
            <pc:docMk/>
            <pc:sldMk cId="2599349530" sldId="258"/>
            <ac:inkMk id="57" creationId="{8FFB2B27-D5F3-4593-B085-995F9D7645C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58"/>
          <ac:inkMkLst>
            <pc:docMk/>
            <pc:sldMk cId="2599349530" sldId="258"/>
            <ac:inkMk id="58" creationId="{04C7E48D-2631-488D-8BF8-214AA6931E5E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59"/>
          <ac:inkMkLst>
            <pc:docMk/>
            <pc:sldMk cId="2599349530" sldId="258"/>
            <ac:inkMk id="59" creationId="{572219D1-A84C-48F6-8B5C-32451D1B3C1E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0"/>
          <ac:inkMkLst>
            <pc:docMk/>
            <pc:sldMk cId="2599349530" sldId="258"/>
            <ac:inkMk id="60" creationId="{D5CB9947-0848-49EB-9B62-E2AB6BB8BCB0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1"/>
          <ac:inkMkLst>
            <pc:docMk/>
            <pc:sldMk cId="2599349530" sldId="258"/>
            <ac:inkMk id="61" creationId="{7C097018-A3B1-4B9E-8C37-5942DB06B6B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2"/>
          <ac:inkMkLst>
            <pc:docMk/>
            <pc:sldMk cId="2599349530" sldId="258"/>
            <ac:inkMk id="62" creationId="{B762C895-CAC7-4974-8D03-7B259AEC70D6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512" v="63"/>
          <ac:inkMkLst>
            <pc:docMk/>
            <pc:sldMk cId="2599349530" sldId="258"/>
            <ac:inkMk id="63" creationId="{6AB5EBE5-3D2C-4C74-8D80-F909AF8C8CD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512" v="64"/>
          <ac:inkMkLst>
            <pc:docMk/>
            <pc:sldMk cId="2599349530" sldId="258"/>
            <ac:inkMk id="64" creationId="{5C5DBCD2-6632-45C3-BC3C-396CB271E345}"/>
          </ac:inkMkLst>
        </pc:inkChg>
        <pc:inkChg chg="add">
          <ac:chgData name="Chad Vidden" userId="S::cvidden@uwlax.edu::fa919fd6-03f8-48d0-9b95-10ac8c9672df" providerId="AD" clId="Web-{D797AE51-092D-852B-E056-AA55CEF30E74}" dt="2020-03-24T03:45:27.121" v="65"/>
          <ac:inkMkLst>
            <pc:docMk/>
            <pc:sldMk cId="2599349530" sldId="258"/>
            <ac:inkMk id="65" creationId="{AB71C5B1-3C0C-43F8-B303-BAE07CB9D341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6"/>
          <ac:inkMkLst>
            <pc:docMk/>
            <pc:sldMk cId="2599349530" sldId="258"/>
            <ac:inkMk id="66" creationId="{88AD57B7-172E-468A-97F8-4676C0E01890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7"/>
          <ac:inkMkLst>
            <pc:docMk/>
            <pc:sldMk cId="2599349530" sldId="258"/>
            <ac:inkMk id="67" creationId="{78BBA637-B4C7-47E3-81DE-05CEA5FE8724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8"/>
          <ac:inkMkLst>
            <pc:docMk/>
            <pc:sldMk cId="2599349530" sldId="258"/>
            <ac:inkMk id="68" creationId="{69CF680B-7B35-4EA0-8E71-EAE491F9DA8C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9"/>
          <ac:inkMkLst>
            <pc:docMk/>
            <pc:sldMk cId="2599349530" sldId="258"/>
            <ac:inkMk id="69" creationId="{1522BCBF-A3CF-4901-9D6C-985DD6BB4274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0"/>
          <ac:inkMkLst>
            <pc:docMk/>
            <pc:sldMk cId="2599349530" sldId="258"/>
            <ac:inkMk id="70" creationId="{543F2A33-DB97-49EA-9102-BE9A805727E7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1"/>
          <ac:inkMkLst>
            <pc:docMk/>
            <pc:sldMk cId="2599349530" sldId="258"/>
            <ac:inkMk id="71" creationId="{6C520A85-9B6E-4740-84CD-D4B9D5372E3C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2"/>
          <ac:inkMkLst>
            <pc:docMk/>
            <pc:sldMk cId="2599349530" sldId="258"/>
            <ac:inkMk id="72" creationId="{7BE252BC-3F25-4C60-941A-161229BDB2A9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37" v="74"/>
          <ac:inkMkLst>
            <pc:docMk/>
            <pc:sldMk cId="2599349530" sldId="258"/>
            <ac:inkMk id="73" creationId="{A63F859A-9D49-41C0-91BF-F0068D6E0832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37" v="75"/>
          <ac:inkMkLst>
            <pc:docMk/>
            <pc:sldMk cId="2599349530" sldId="258"/>
            <ac:inkMk id="74" creationId="{2F6294D7-2E61-48B0-87EE-C5651208AB60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6"/>
          <ac:inkMkLst>
            <pc:docMk/>
            <pc:sldMk cId="2599349530" sldId="258"/>
            <ac:inkMk id="75" creationId="{9BE52598-384D-41AE-972D-1968A21DC188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7"/>
          <ac:inkMkLst>
            <pc:docMk/>
            <pc:sldMk cId="2599349530" sldId="258"/>
            <ac:inkMk id="76" creationId="{7B77D233-84DE-4F45-940D-F776F283FFEF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8"/>
          <ac:inkMkLst>
            <pc:docMk/>
            <pc:sldMk cId="2599349530" sldId="258"/>
            <ac:inkMk id="77" creationId="{CA12F16F-714D-424C-BE93-19B0FFBD1C4F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79"/>
          <ac:inkMkLst>
            <pc:docMk/>
            <pc:sldMk cId="2599349530" sldId="258"/>
            <ac:inkMk id="78" creationId="{404D4A54-8A55-4F2A-9088-9324D0D508DC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80"/>
          <ac:inkMkLst>
            <pc:docMk/>
            <pc:sldMk cId="2599349530" sldId="258"/>
            <ac:inkMk id="79" creationId="{587CDBF5-3091-46C9-A020-120D6FB37AE8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81"/>
          <ac:inkMkLst>
            <pc:docMk/>
            <pc:sldMk cId="2599349530" sldId="258"/>
            <ac:inkMk id="80" creationId="{F519F920-1E35-44EB-A881-54DD487CBD9E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215" v="82"/>
          <ac:inkMkLst>
            <pc:docMk/>
            <pc:sldMk cId="2599349530" sldId="258"/>
            <ac:inkMk id="81" creationId="{ABBB3FD6-6F31-4549-AA84-03084410127D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215" v="83"/>
          <ac:inkMkLst>
            <pc:docMk/>
            <pc:sldMk cId="2599349530" sldId="258"/>
            <ac:inkMk id="82" creationId="{1C0B7E45-95F3-49C6-A158-00DF6CCC7C25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997" v="84"/>
          <ac:inkMkLst>
            <pc:docMk/>
            <pc:sldMk cId="2599349530" sldId="258"/>
            <ac:inkMk id="83" creationId="{306FAC3E-06B6-4A05-817F-FBA01B4346E1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997" v="85"/>
          <ac:inkMkLst>
            <pc:docMk/>
            <pc:sldMk cId="2599349530" sldId="258"/>
            <ac:inkMk id="84" creationId="{DA1EA8C8-6AF4-47B2-B1E6-B13F70B8B3AC}"/>
          </ac:inkMkLst>
        </pc:inkChg>
        <pc:inkChg chg="add">
          <ac:chgData name="Chad Vidden" userId="S::cvidden@uwlax.edu::fa919fd6-03f8-48d0-9b95-10ac8c9672df" providerId="AD" clId="Web-{D797AE51-092D-852B-E056-AA55CEF30E74}" dt="2020-03-24T03:45:46.872" v="86"/>
          <ac:inkMkLst>
            <pc:docMk/>
            <pc:sldMk cId="2599349530" sldId="258"/>
            <ac:inkMk id="85" creationId="{7C8D1DC2-CD29-406F-869E-D4E94AC8C337}"/>
          </ac:inkMkLst>
        </pc:inkChg>
        <pc:inkChg chg="add">
          <ac:chgData name="Chad Vidden" userId="S::cvidden@uwlax.edu::fa919fd6-03f8-48d0-9b95-10ac8c9672df" providerId="AD" clId="Web-{D797AE51-092D-852B-E056-AA55CEF30E74}" dt="2020-03-24T03:45:46.872" v="87"/>
          <ac:inkMkLst>
            <pc:docMk/>
            <pc:sldMk cId="2599349530" sldId="258"/>
            <ac:inkMk id="86" creationId="{27FBAA44-3BEE-4A31-A465-232A4F832317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88"/>
          <ac:inkMkLst>
            <pc:docMk/>
            <pc:sldMk cId="2599349530" sldId="258"/>
            <ac:inkMk id="87" creationId="{8EAEB0A4-E30E-4BCB-B521-9F6B2C7C63A1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89"/>
          <ac:inkMkLst>
            <pc:docMk/>
            <pc:sldMk cId="2599349530" sldId="258"/>
            <ac:inkMk id="88" creationId="{BCBFD526-85F5-4B46-8679-75DA588C4867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90"/>
          <ac:inkMkLst>
            <pc:docMk/>
            <pc:sldMk cId="2599349530" sldId="258"/>
            <ac:inkMk id="89" creationId="{FED149D2-35DE-4582-A6EB-DF32D83B5FC9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1"/>
          <ac:inkMkLst>
            <pc:docMk/>
            <pc:sldMk cId="2599349530" sldId="258"/>
            <ac:inkMk id="90" creationId="{9EFA1F81-CFD7-4157-88A6-E8940FAB7D97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2"/>
          <ac:inkMkLst>
            <pc:docMk/>
            <pc:sldMk cId="2599349530" sldId="258"/>
            <ac:inkMk id="91" creationId="{F0B8CE51-3B47-431D-A082-B6341CE2F01F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3"/>
          <ac:inkMkLst>
            <pc:docMk/>
            <pc:sldMk cId="2599349530" sldId="258"/>
            <ac:inkMk id="92" creationId="{3E667505-5001-43A3-ABD8-8C7BC1B8514E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4"/>
          <ac:inkMkLst>
            <pc:docMk/>
            <pc:sldMk cId="2599349530" sldId="258"/>
            <ac:inkMk id="93" creationId="{616A7B55-E572-4950-9570-B2D51024B276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66" v="95"/>
          <ac:inkMkLst>
            <pc:docMk/>
            <pc:sldMk cId="2599349530" sldId="258"/>
            <ac:inkMk id="94" creationId="{578FF46C-E2DB-43F1-90BE-C147570FAB37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31.673" v="161"/>
          <ac:inkMkLst>
            <pc:docMk/>
            <pc:sldMk cId="2599349530" sldId="258"/>
            <ac:inkMk id="95" creationId="{31064F52-36C3-4A30-9470-B9A642DA6C87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13" v="97"/>
          <ac:inkMkLst>
            <pc:docMk/>
            <pc:sldMk cId="2599349530" sldId="258"/>
            <ac:inkMk id="96" creationId="{5521C237-0D14-4290-9810-7E6E468A8796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98"/>
          <ac:inkMkLst>
            <pc:docMk/>
            <pc:sldMk cId="2599349530" sldId="258"/>
            <ac:inkMk id="97" creationId="{6F30F881-276C-4EE9-A1F4-1B92D560EDB2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99"/>
          <ac:inkMkLst>
            <pc:docMk/>
            <pc:sldMk cId="2599349530" sldId="258"/>
            <ac:inkMk id="98" creationId="{68F563E0-93B0-45EA-A921-4DB0F3CD0F8A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100"/>
          <ac:inkMkLst>
            <pc:docMk/>
            <pc:sldMk cId="2599349530" sldId="258"/>
            <ac:inkMk id="99" creationId="{3EAA73E0-1C24-46EE-A590-7AD0326ADA94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44" v="101"/>
          <ac:inkMkLst>
            <pc:docMk/>
            <pc:sldMk cId="2599349530" sldId="258"/>
            <ac:inkMk id="100" creationId="{E703E1A2-65DD-4671-8EEC-17B813E3111D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559" v="102"/>
          <ac:inkMkLst>
            <pc:docMk/>
            <pc:sldMk cId="2599349530" sldId="258"/>
            <ac:inkMk id="101" creationId="{FFBDB4D2-F200-4CBA-9C73-1EC7D6FE88D8}"/>
          </ac:inkMkLst>
        </pc:inkChg>
        <pc:inkChg chg="add">
          <ac:chgData name="Chad Vidden" userId="S::cvidden@uwlax.edu::fa919fd6-03f8-48d0-9b95-10ac8c9672df" providerId="AD" clId="Web-{D797AE51-092D-852B-E056-AA55CEF30E74}" dt="2020-03-24T03:45:59.998" v="103"/>
          <ac:inkMkLst>
            <pc:docMk/>
            <pc:sldMk cId="2599349530" sldId="258"/>
            <ac:inkMk id="102" creationId="{9A5C0F5B-162E-434A-AAB3-50B212592ED3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63" v="104"/>
          <ac:inkMkLst>
            <pc:docMk/>
            <pc:sldMk cId="2599349530" sldId="258"/>
            <ac:inkMk id="103" creationId="{BBBD0E39-89F3-49E6-8262-031D079C0C73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63" v="105"/>
          <ac:inkMkLst>
            <pc:docMk/>
            <pc:sldMk cId="2599349530" sldId="258"/>
            <ac:inkMk id="104" creationId="{BA4249DE-8FF5-42C1-B336-7F72E9EF673C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6"/>
          <ac:inkMkLst>
            <pc:docMk/>
            <pc:sldMk cId="2599349530" sldId="258"/>
            <ac:inkMk id="105" creationId="{45AB5051-97E6-45D9-AC50-059B4498E65F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7"/>
          <ac:inkMkLst>
            <pc:docMk/>
            <pc:sldMk cId="2599349530" sldId="258"/>
            <ac:inkMk id="106" creationId="{F4641A3A-9CF5-439A-8EC7-94EA36B780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8"/>
          <ac:inkMkLst>
            <pc:docMk/>
            <pc:sldMk cId="2599349530" sldId="258"/>
            <ac:inkMk id="107" creationId="{05512FE3-8DA3-4999-AE35-ED2536C714DF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9"/>
          <ac:inkMkLst>
            <pc:docMk/>
            <pc:sldMk cId="2599349530" sldId="258"/>
            <ac:inkMk id="108" creationId="{64F1BBE9-C40C-4C8B-A4DC-B8AFFEB4C44C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0"/>
          <ac:inkMkLst>
            <pc:docMk/>
            <pc:sldMk cId="2599349530" sldId="258"/>
            <ac:inkMk id="109" creationId="{77592294-4BB1-409D-8F03-ABC26B600C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1"/>
          <ac:inkMkLst>
            <pc:docMk/>
            <pc:sldMk cId="2599349530" sldId="258"/>
            <ac:inkMk id="110" creationId="{4BDF1A7F-64E3-4CB7-995C-271DE5BD2B68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2"/>
          <ac:inkMkLst>
            <pc:docMk/>
            <pc:sldMk cId="2599349530" sldId="258"/>
            <ac:inkMk id="111" creationId="{7A709AC2-D705-4ED1-A530-A2225408D69E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72" v="113"/>
          <ac:inkMkLst>
            <pc:docMk/>
            <pc:sldMk cId="2599349530" sldId="258"/>
            <ac:inkMk id="112" creationId="{335B2670-A765-4C16-9D67-C4228ACFBA5B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72" v="114"/>
          <ac:inkMkLst>
            <pc:docMk/>
            <pc:sldMk cId="2599349530" sldId="258"/>
            <ac:inkMk id="113" creationId="{F9F3BF73-5F94-43CC-BBA4-24E6A08A79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5"/>
          <ac:inkMkLst>
            <pc:docMk/>
            <pc:sldMk cId="2599349530" sldId="258"/>
            <ac:inkMk id="114" creationId="{FB72FBE4-4191-4E9C-90A4-2A23DDA7490D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6"/>
          <ac:inkMkLst>
            <pc:docMk/>
            <pc:sldMk cId="2599349530" sldId="258"/>
            <ac:inkMk id="115" creationId="{AAF020D6-CBDB-49EB-BEED-F74719A4E397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7"/>
          <ac:inkMkLst>
            <pc:docMk/>
            <pc:sldMk cId="2599349530" sldId="258"/>
            <ac:inkMk id="116" creationId="{DE91EB0E-0504-44C1-8155-1A0764AB1BA5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404" v="118"/>
          <ac:inkMkLst>
            <pc:docMk/>
            <pc:sldMk cId="2599349530" sldId="258"/>
            <ac:inkMk id="117" creationId="{042D4D43-607D-4F14-B3CE-6B5AEC756FC0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404" v="119"/>
          <ac:inkMkLst>
            <pc:docMk/>
            <pc:sldMk cId="2599349530" sldId="258"/>
            <ac:inkMk id="118" creationId="{17F4640A-8443-4CDB-9A9D-D29B87A348E0}"/>
          </ac:inkMkLst>
        </pc:inkChg>
        <pc:inkChg chg="add">
          <ac:chgData name="Chad Vidden" userId="S::cvidden@uwlax.edu::fa919fd6-03f8-48d0-9b95-10ac8c9672df" providerId="AD" clId="Web-{D797AE51-092D-852B-E056-AA55CEF30E74}" dt="2020-03-24T03:46:08.388" v="120"/>
          <ac:inkMkLst>
            <pc:docMk/>
            <pc:sldMk cId="2599349530" sldId="258"/>
            <ac:inkMk id="119" creationId="{D1109F4F-8FC8-499F-9E39-A5A5F93C5101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82" v="121"/>
          <ac:inkMkLst>
            <pc:docMk/>
            <pc:sldMk cId="2599349530" sldId="258"/>
            <ac:inkMk id="120" creationId="{B0B13D5B-7530-480D-9F15-6B4A96FEA4AB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2"/>
          <ac:inkMkLst>
            <pc:docMk/>
            <pc:sldMk cId="2599349530" sldId="258"/>
            <ac:inkMk id="121" creationId="{9E12CBC5-CB07-4537-BB69-AA8288302512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3"/>
          <ac:inkMkLst>
            <pc:docMk/>
            <pc:sldMk cId="2599349530" sldId="258"/>
            <ac:inkMk id="122" creationId="{5A73593F-9E1C-4250-BAC8-09B5292AEBEF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4"/>
          <ac:inkMkLst>
            <pc:docMk/>
            <pc:sldMk cId="2599349530" sldId="258"/>
            <ac:inkMk id="123" creationId="{14897FFF-FAF7-45BB-BBE6-0710491AE6A8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5"/>
          <ac:inkMkLst>
            <pc:docMk/>
            <pc:sldMk cId="2599349530" sldId="258"/>
            <ac:inkMk id="124" creationId="{0F755DF7-2B9B-4E46-BAC9-6821A6951A7A}"/>
          </ac:inkMkLst>
        </pc:inkChg>
        <pc:inkChg chg="add">
          <ac:chgData name="Chad Vidden" userId="S::cvidden@uwlax.edu::fa919fd6-03f8-48d0-9b95-10ac8c9672df" providerId="AD" clId="Web-{D797AE51-092D-852B-E056-AA55CEF30E74}" dt="2020-03-24T03:46:12.013" v="126"/>
          <ac:inkMkLst>
            <pc:docMk/>
            <pc:sldMk cId="2599349530" sldId="258"/>
            <ac:inkMk id="125" creationId="{8D8568D7-E240-4B5D-926A-F1E70B63F9A4}"/>
          </ac:inkMkLst>
        </pc:inkChg>
        <pc:inkChg chg="add">
          <ac:chgData name="Chad Vidden" userId="S::cvidden@uwlax.edu::fa919fd6-03f8-48d0-9b95-10ac8c9672df" providerId="AD" clId="Web-{D797AE51-092D-852B-E056-AA55CEF30E74}" dt="2020-03-24T03:46:16.654" v="127"/>
          <ac:inkMkLst>
            <pc:docMk/>
            <pc:sldMk cId="2599349530" sldId="258"/>
            <ac:inkMk id="126" creationId="{B52D33EE-29AC-4F80-9A7C-DBA85CD417DD}"/>
          </ac:inkMkLst>
        </pc:inkChg>
        <pc:inkChg chg="add">
          <ac:chgData name="Chad Vidden" userId="S::cvidden@uwlax.edu::fa919fd6-03f8-48d0-9b95-10ac8c9672df" providerId="AD" clId="Web-{D797AE51-092D-852B-E056-AA55CEF30E74}" dt="2020-03-24T03:46:17.388" v="128"/>
          <ac:inkMkLst>
            <pc:docMk/>
            <pc:sldMk cId="2599349530" sldId="258"/>
            <ac:inkMk id="127" creationId="{1D77B335-DA11-4EE6-9FE0-7EFBA7EFC22B}"/>
          </ac:inkMkLst>
        </pc:inkChg>
        <pc:inkChg chg="add">
          <ac:chgData name="Chad Vidden" userId="S::cvidden@uwlax.edu::fa919fd6-03f8-48d0-9b95-10ac8c9672df" providerId="AD" clId="Web-{D797AE51-092D-852B-E056-AA55CEF30E74}" dt="2020-03-24T03:46:19.482" v="129"/>
          <ac:inkMkLst>
            <pc:docMk/>
            <pc:sldMk cId="2599349530" sldId="258"/>
            <ac:inkMk id="128" creationId="{1B491FDC-AC7C-44BF-A1BF-6F11E219C6BC}"/>
          </ac:inkMkLst>
        </pc:inkChg>
        <pc:inkChg chg="add">
          <ac:chgData name="Chad Vidden" userId="S::cvidden@uwlax.edu::fa919fd6-03f8-48d0-9b95-10ac8c9672df" providerId="AD" clId="Web-{D797AE51-092D-852B-E056-AA55CEF30E74}" dt="2020-03-24T03:46:19.482" v="130"/>
          <ac:inkMkLst>
            <pc:docMk/>
            <pc:sldMk cId="2599349530" sldId="258"/>
            <ac:inkMk id="129" creationId="{91B0199D-1D3C-40EC-A915-8181808E355C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45" v="131"/>
          <ac:inkMkLst>
            <pc:docMk/>
            <pc:sldMk cId="2599349530" sldId="258"/>
            <ac:inkMk id="130" creationId="{467C121F-911F-4D7F-B10C-6B7D866C81BF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60" v="132"/>
          <ac:inkMkLst>
            <pc:docMk/>
            <pc:sldMk cId="2599349530" sldId="258"/>
            <ac:inkMk id="131" creationId="{DF3BD7BB-4D1E-497C-AA1C-13E0ED16D788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60" v="133"/>
          <ac:inkMkLst>
            <pc:docMk/>
            <pc:sldMk cId="2599349530" sldId="258"/>
            <ac:inkMk id="132" creationId="{9AD699DA-3F7E-4416-BE91-D82B032B6932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20" v="134"/>
          <ac:inkMkLst>
            <pc:docMk/>
            <pc:sldMk cId="2599349530" sldId="258"/>
            <ac:inkMk id="133" creationId="{CE9E064C-672A-4965-B3E1-F8E3A49B4E89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36" v="135"/>
          <ac:inkMkLst>
            <pc:docMk/>
            <pc:sldMk cId="2599349530" sldId="258"/>
            <ac:inkMk id="134" creationId="{15DD94B0-8A16-4B9C-8232-E63ACF46D53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6"/>
          <ac:inkMkLst>
            <pc:docMk/>
            <pc:sldMk cId="2599349530" sldId="258"/>
            <ac:inkMk id="135" creationId="{73138AC5-3864-47C2-AD4E-EFE28C5204DB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7"/>
          <ac:inkMkLst>
            <pc:docMk/>
            <pc:sldMk cId="2599349530" sldId="258"/>
            <ac:inkMk id="136" creationId="{33E449AA-8799-4165-A624-DB77884DDE3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8"/>
          <ac:inkMkLst>
            <pc:docMk/>
            <pc:sldMk cId="2599349530" sldId="258"/>
            <ac:inkMk id="137" creationId="{C75F2514-17EE-427C-9CF9-E9E5F413C8C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39"/>
          <ac:inkMkLst>
            <pc:docMk/>
            <pc:sldMk cId="2599349530" sldId="258"/>
            <ac:inkMk id="138" creationId="{711A7969-FB49-4020-A232-E6956DA1C644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40"/>
          <ac:inkMkLst>
            <pc:docMk/>
            <pc:sldMk cId="2599349530" sldId="258"/>
            <ac:inkMk id="139" creationId="{EB61F13A-4AB5-4F7A-9128-8226D9B8F9B8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41"/>
          <ac:inkMkLst>
            <pc:docMk/>
            <pc:sldMk cId="2599349530" sldId="258"/>
            <ac:inkMk id="140" creationId="{40B811DF-C777-42BF-8A11-E1009F2374CE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20" v="142"/>
          <ac:inkMkLst>
            <pc:docMk/>
            <pc:sldMk cId="2599349530" sldId="258"/>
            <ac:inkMk id="141" creationId="{9915CFCC-B875-4B3C-BDAF-32199810B0EE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20" v="143"/>
          <ac:inkMkLst>
            <pc:docMk/>
            <pc:sldMk cId="2599349530" sldId="258"/>
            <ac:inkMk id="142" creationId="{9C809E8A-5AFC-47B7-94A9-A261B0DD9E75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4"/>
          <ac:inkMkLst>
            <pc:docMk/>
            <pc:sldMk cId="2599349530" sldId="258"/>
            <ac:inkMk id="143" creationId="{C3B9BDC0-FEAB-4D90-94AF-1A5478915FE2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5"/>
          <ac:inkMkLst>
            <pc:docMk/>
            <pc:sldMk cId="2599349530" sldId="258"/>
            <ac:inkMk id="144" creationId="{9FD27D16-99CF-4965-8ADE-A38FF7B4AEF0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6"/>
          <ac:inkMkLst>
            <pc:docMk/>
            <pc:sldMk cId="2599349530" sldId="258"/>
            <ac:inkMk id="145" creationId="{C79FBDD2-7CF8-4B9D-AE0B-EC7B5EAF92C5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52" v="147"/>
          <ac:inkMkLst>
            <pc:docMk/>
            <pc:sldMk cId="2599349530" sldId="258"/>
            <ac:inkMk id="146" creationId="{058AECF0-CFC5-49A7-A7B0-15086BCE81DD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52" v="148"/>
          <ac:inkMkLst>
            <pc:docMk/>
            <pc:sldMk cId="2599349530" sldId="258"/>
            <ac:inkMk id="147" creationId="{325A2853-8A67-4052-986C-095EB8E5F95F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49"/>
          <ac:inkMkLst>
            <pc:docMk/>
            <pc:sldMk cId="2599349530" sldId="258"/>
            <ac:inkMk id="148" creationId="{7BC11BDE-BDBC-4C1B-9422-C39A48224168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50"/>
          <ac:inkMkLst>
            <pc:docMk/>
            <pc:sldMk cId="2599349530" sldId="258"/>
            <ac:inkMk id="149" creationId="{000CA321-2CA0-4491-A59A-97A54CED9F9F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51"/>
          <ac:inkMkLst>
            <pc:docMk/>
            <pc:sldMk cId="2599349530" sldId="258"/>
            <ac:inkMk id="150" creationId="{F08A4BF4-3B2E-4F4D-9954-AD307EBCE064}"/>
          </ac:inkMkLst>
        </pc:inkChg>
        <pc:inkChg chg="add">
          <ac:chgData name="Chad Vidden" userId="S::cvidden@uwlax.edu::fa919fd6-03f8-48d0-9b95-10ac8c9672df" providerId="AD" clId="Web-{D797AE51-092D-852B-E056-AA55CEF30E74}" dt="2020-03-24T03:46:33.389" v="152"/>
          <ac:inkMkLst>
            <pc:docMk/>
            <pc:sldMk cId="2599349530" sldId="258"/>
            <ac:inkMk id="151" creationId="{C66F9AA9-DB63-4BCA-92DC-E5DA80381703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3"/>
          <ac:inkMkLst>
            <pc:docMk/>
            <pc:sldMk cId="2599349530" sldId="258"/>
            <ac:inkMk id="152" creationId="{2925689A-DFA0-4B3E-9D48-D506B6B04F76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4"/>
          <ac:inkMkLst>
            <pc:docMk/>
            <pc:sldMk cId="2599349530" sldId="258"/>
            <ac:inkMk id="153" creationId="{BA9EFC3D-5076-4C5C-9C8D-E3A813DF778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5"/>
          <ac:inkMkLst>
            <pc:docMk/>
            <pc:sldMk cId="2599349530" sldId="258"/>
            <ac:inkMk id="154" creationId="{846643B4-21BC-49E4-82A8-B9672DEC127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95" v="156"/>
          <ac:inkMkLst>
            <pc:docMk/>
            <pc:sldMk cId="2599349530" sldId="258"/>
            <ac:inkMk id="155" creationId="{8F290986-92DA-45DD-A2E7-5AB0A03D2BA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95" v="157"/>
          <ac:inkMkLst>
            <pc:docMk/>
            <pc:sldMk cId="2599349530" sldId="258"/>
            <ac:inkMk id="156" creationId="{6A451150-BB8B-42C1-9B97-FF7D9F82A54E}"/>
          </ac:inkMkLst>
        </pc:inkChg>
        <pc:inkChg chg="add">
          <ac:chgData name="Chad Vidden" userId="S::cvidden@uwlax.edu::fa919fd6-03f8-48d0-9b95-10ac8c9672df" providerId="AD" clId="Web-{D797AE51-092D-852B-E056-AA55CEF30E74}" dt="2020-03-24T03:46:47.280" v="158"/>
          <ac:inkMkLst>
            <pc:docMk/>
            <pc:sldMk cId="2599349530" sldId="258"/>
            <ac:inkMk id="157" creationId="{41F0DEC6-8B19-446B-B36D-1E30DF9A0C66}"/>
          </ac:inkMkLst>
        </pc:inkChg>
        <pc:inkChg chg="add">
          <ac:chgData name="Chad Vidden" userId="S::cvidden@uwlax.edu::fa919fd6-03f8-48d0-9b95-10ac8c9672df" providerId="AD" clId="Web-{D797AE51-092D-852B-E056-AA55CEF30E74}" dt="2020-03-24T03:47:23.063" v="159"/>
          <ac:inkMkLst>
            <pc:docMk/>
            <pc:sldMk cId="2599349530" sldId="258"/>
            <ac:inkMk id="158" creationId="{7A349241-FDF8-4F13-9A8A-271BF824E4C7}"/>
          </ac:inkMkLst>
        </pc:inkChg>
        <pc:inkChg chg="add">
          <ac:chgData name="Chad Vidden" userId="S::cvidden@uwlax.edu::fa919fd6-03f8-48d0-9b95-10ac8c9672df" providerId="AD" clId="Web-{D797AE51-092D-852B-E056-AA55CEF30E74}" dt="2020-03-24T03:47:25.235" v="160"/>
          <ac:inkMkLst>
            <pc:docMk/>
            <pc:sldMk cId="2599349530" sldId="258"/>
            <ac:inkMk id="159" creationId="{3599C639-42AC-405D-AA56-2EB884434ADB}"/>
          </ac:inkMkLst>
        </pc:inkChg>
        <pc:inkChg chg="add">
          <ac:chgData name="Chad Vidden" userId="S::cvidden@uwlax.edu::fa919fd6-03f8-48d0-9b95-10ac8c9672df" providerId="AD" clId="Web-{D797AE51-092D-852B-E056-AA55CEF30E74}" dt="2020-03-24T03:47:36.454" v="162"/>
          <ac:inkMkLst>
            <pc:docMk/>
            <pc:sldMk cId="2599349530" sldId="258"/>
            <ac:inkMk id="160" creationId="{1D7A650E-92CE-4E79-A5EB-B187331FC32A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392" v="163"/>
          <ac:inkMkLst>
            <pc:docMk/>
            <pc:sldMk cId="2599349530" sldId="258"/>
            <ac:inkMk id="161" creationId="{1058CA2F-E19C-4E5F-9F06-26CEF0FD498A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4"/>
          <ac:inkMkLst>
            <pc:docMk/>
            <pc:sldMk cId="2599349530" sldId="258"/>
            <ac:inkMk id="162" creationId="{A3A91D50-42A0-4C1D-B276-6292B3C93224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5"/>
          <ac:inkMkLst>
            <pc:docMk/>
            <pc:sldMk cId="2599349530" sldId="258"/>
            <ac:inkMk id="163" creationId="{F6A2455C-D974-4C86-861E-D8BE186F0B1B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6"/>
          <ac:inkMkLst>
            <pc:docMk/>
            <pc:sldMk cId="2599349530" sldId="258"/>
            <ac:inkMk id="164" creationId="{08DF2F83-3FD9-47A6-8187-B75A3AFBB3BC}"/>
          </ac:inkMkLst>
        </pc:inkChg>
        <pc:inkChg chg="add">
          <ac:chgData name="Chad Vidden" userId="S::cvidden@uwlax.edu::fa919fd6-03f8-48d0-9b95-10ac8c9672df" providerId="AD" clId="Web-{D797AE51-092D-852B-E056-AA55CEF30E74}" dt="2020-03-24T03:47:39.501" v="167"/>
          <ac:inkMkLst>
            <pc:docMk/>
            <pc:sldMk cId="2599349530" sldId="258"/>
            <ac:inkMk id="165" creationId="{6D48FB54-0A22-412C-93D0-A0E594D89391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04" v="168"/>
          <ac:inkMkLst>
            <pc:docMk/>
            <pc:sldMk cId="2599349530" sldId="258"/>
            <ac:inkMk id="166" creationId="{0AB0D311-1624-46D3-9840-2F4C4D132514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20" v="169"/>
          <ac:inkMkLst>
            <pc:docMk/>
            <pc:sldMk cId="2599349530" sldId="258"/>
            <ac:inkMk id="167" creationId="{0A17682C-4549-41B9-8434-368BB45F71A2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20" v="170"/>
          <ac:inkMkLst>
            <pc:docMk/>
            <pc:sldMk cId="2599349530" sldId="258"/>
            <ac:inkMk id="168" creationId="{D2220368-3F5E-460E-AF97-E7759A006000}"/>
          </ac:inkMkLst>
        </pc:inkChg>
        <pc:inkChg chg="add">
          <ac:chgData name="Chad Vidden" userId="S::cvidden@uwlax.edu::fa919fd6-03f8-48d0-9b95-10ac8c9672df" providerId="AD" clId="Web-{D797AE51-092D-852B-E056-AA55CEF30E74}" dt="2020-03-24T03:47:46.251" v="171"/>
          <ac:inkMkLst>
            <pc:docMk/>
            <pc:sldMk cId="2599349530" sldId="258"/>
            <ac:inkMk id="169" creationId="{979D85B1-8235-4F1C-B67A-118848D748DD}"/>
          </ac:inkMkLst>
        </pc:inkChg>
        <pc:inkChg chg="add">
          <ac:chgData name="Chad Vidden" userId="S::cvidden@uwlax.edu::fa919fd6-03f8-48d0-9b95-10ac8c9672df" providerId="AD" clId="Web-{D797AE51-092D-852B-E056-AA55CEF30E74}" dt="2020-03-24T03:47:46.251" v="172"/>
          <ac:inkMkLst>
            <pc:docMk/>
            <pc:sldMk cId="2599349530" sldId="258"/>
            <ac:inkMk id="170" creationId="{4FAA3564-AFF4-4700-83BD-0CE21D46BEA0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50.079" v="177"/>
          <ac:inkMkLst>
            <pc:docMk/>
            <pc:sldMk cId="2599349530" sldId="258"/>
            <ac:inkMk id="171" creationId="{FC1FC517-BF05-4C6D-821D-C0BA4E7368E0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49.126" v="175"/>
          <ac:inkMkLst>
            <pc:docMk/>
            <pc:sldMk cId="2599349530" sldId="258"/>
            <ac:inkMk id="172" creationId="{89FD7B8B-935E-4E6F-9CAE-E58B065161FD}"/>
          </ac:inkMkLst>
        </pc:inkChg>
        <pc:inkChg chg="add">
          <ac:chgData name="Chad Vidden" userId="S::cvidden@uwlax.edu::fa919fd6-03f8-48d0-9b95-10ac8c9672df" providerId="AD" clId="Web-{D797AE51-092D-852B-E056-AA55CEF30E74}" dt="2020-03-24T03:47:49.908" v="176"/>
          <ac:inkMkLst>
            <pc:docMk/>
            <pc:sldMk cId="2599349530" sldId="258"/>
            <ac:inkMk id="173" creationId="{3BD69D2C-9FC0-4E51-8B60-AD42D46D08F0}"/>
          </ac:inkMkLst>
        </pc:inkChg>
        <pc:inkChg chg="add">
          <ac:chgData name="Chad Vidden" userId="S::cvidden@uwlax.edu::fa919fd6-03f8-48d0-9b95-10ac8c9672df" providerId="AD" clId="Web-{D797AE51-092D-852B-E056-AA55CEF30E74}" dt="2020-03-24T03:47:51.376" v="178"/>
          <ac:inkMkLst>
            <pc:docMk/>
            <pc:sldMk cId="2599349530" sldId="258"/>
            <ac:inkMk id="174" creationId="{9702F58D-3CF6-47BE-AB29-790EEF01AA29}"/>
          </ac:inkMkLst>
        </pc:inkChg>
        <pc:inkChg chg="add">
          <ac:chgData name="Chad Vidden" userId="S::cvidden@uwlax.edu::fa919fd6-03f8-48d0-9b95-10ac8c9672df" providerId="AD" clId="Web-{D797AE51-092D-852B-E056-AA55CEF30E74}" dt="2020-03-24T03:47:52.298" v="179"/>
          <ac:inkMkLst>
            <pc:docMk/>
            <pc:sldMk cId="2599349530" sldId="258"/>
            <ac:inkMk id="175" creationId="{1CF2A7F3-CD0E-477A-B244-BE24DF5BCBC8}"/>
          </ac:inkMkLst>
        </pc:inkChg>
        <pc:inkChg chg="add">
          <ac:chgData name="Chad Vidden" userId="S::cvidden@uwlax.edu::fa919fd6-03f8-48d0-9b95-10ac8c9672df" providerId="AD" clId="Web-{D797AE51-092D-852B-E056-AA55CEF30E74}" dt="2020-03-24T03:47:54.517" v="180"/>
          <ac:inkMkLst>
            <pc:docMk/>
            <pc:sldMk cId="2599349530" sldId="258"/>
            <ac:inkMk id="176" creationId="{AF4127F8-A57A-412B-A88A-D9CC347022CD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1"/>
          <ac:inkMkLst>
            <pc:docMk/>
            <pc:sldMk cId="2599349530" sldId="258"/>
            <ac:inkMk id="177" creationId="{62BFBF51-0C33-4235-B1C2-5DA1127E7919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2"/>
          <ac:inkMkLst>
            <pc:docMk/>
            <pc:sldMk cId="2599349530" sldId="258"/>
            <ac:inkMk id="178" creationId="{07F6FC50-540E-4612-8AE2-3034AF002166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3"/>
          <ac:inkMkLst>
            <pc:docMk/>
            <pc:sldMk cId="2599349530" sldId="258"/>
            <ac:inkMk id="179" creationId="{E1011173-9591-4710-B93E-6BC4DFA5A0B8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20" v="184"/>
          <ac:inkMkLst>
            <pc:docMk/>
            <pc:sldMk cId="2599349530" sldId="258"/>
            <ac:inkMk id="180" creationId="{568E4B4F-5F85-4E5C-B9DD-34CA0A4BA0BB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33" v="185"/>
          <ac:inkMkLst>
            <pc:docMk/>
            <pc:sldMk cId="2599349530" sldId="258"/>
            <ac:inkMk id="181" creationId="{6E2A8423-1FD9-4C11-9074-A4A029B90636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49" v="186"/>
          <ac:inkMkLst>
            <pc:docMk/>
            <pc:sldMk cId="2599349530" sldId="258"/>
            <ac:inkMk id="182" creationId="{BD89609A-48A3-477B-804E-5ADA74A6A248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49" v="187"/>
          <ac:inkMkLst>
            <pc:docMk/>
            <pc:sldMk cId="2599349530" sldId="258"/>
            <ac:inkMk id="183" creationId="{91F86AC4-FF76-4E7B-882A-0385D0BEFB21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59.955" v="189"/>
          <ac:inkMkLst>
            <pc:docMk/>
            <pc:sldMk cId="2599349530" sldId="258"/>
            <ac:inkMk id="184" creationId="{FAFF4C97-D192-481C-8FBB-82D802FD811B}"/>
          </ac:inkMkLst>
        </pc:inkChg>
        <pc:inkChg chg="add">
          <ac:chgData name="Chad Vidden" userId="S::cvidden@uwlax.edu::fa919fd6-03f8-48d0-9b95-10ac8c9672df" providerId="AD" clId="Web-{D797AE51-092D-852B-E056-AA55CEF30E74}" dt="2020-03-24T03:48:01.017" v="190"/>
          <ac:inkMkLst>
            <pc:docMk/>
            <pc:sldMk cId="2599349530" sldId="258"/>
            <ac:inkMk id="185" creationId="{55B7E05A-6699-455C-8483-48B2320AAE25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11" v="191"/>
          <ac:inkMkLst>
            <pc:docMk/>
            <pc:sldMk cId="2599349530" sldId="258"/>
            <ac:inkMk id="186" creationId="{9767A7D2-5627-4D2C-97F5-14B9A121B234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11" v="192"/>
          <ac:inkMkLst>
            <pc:docMk/>
            <pc:sldMk cId="2599349530" sldId="258"/>
            <ac:inkMk id="187" creationId="{C054DB9E-AFEB-45C2-A667-FDB28B44135C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27" v="193"/>
          <ac:inkMkLst>
            <pc:docMk/>
            <pc:sldMk cId="2599349530" sldId="258"/>
            <ac:inkMk id="188" creationId="{13220D60-FE71-43C4-96AA-604D5D00814D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27" v="194"/>
          <ac:inkMkLst>
            <pc:docMk/>
            <pc:sldMk cId="2599349530" sldId="258"/>
            <ac:inkMk id="189" creationId="{D4BE68A6-8D01-4234-A8CA-9816FBDC6A24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5"/>
          <ac:inkMkLst>
            <pc:docMk/>
            <pc:sldMk cId="2599349530" sldId="258"/>
            <ac:inkMk id="190" creationId="{ED723D45-9BE9-4D97-A60C-617CAEBD93CE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6"/>
          <ac:inkMkLst>
            <pc:docMk/>
            <pc:sldMk cId="2599349530" sldId="258"/>
            <ac:inkMk id="191" creationId="{C881F436-2648-427A-B987-83230DAED57F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7"/>
          <ac:inkMkLst>
            <pc:docMk/>
            <pc:sldMk cId="2599349530" sldId="258"/>
            <ac:inkMk id="192" creationId="{EEFC1F33-4244-409F-A68C-97973B54E10C}"/>
          </ac:inkMkLst>
        </pc:inkChg>
        <pc:inkChg chg="add">
          <ac:chgData name="Chad Vidden" userId="S::cvidden@uwlax.edu::fa919fd6-03f8-48d0-9b95-10ac8c9672df" providerId="AD" clId="Web-{D797AE51-092D-852B-E056-AA55CEF30E74}" dt="2020-03-24T03:48:09.315" v="198"/>
          <ac:inkMkLst>
            <pc:docMk/>
            <pc:sldMk cId="2599349530" sldId="258"/>
            <ac:inkMk id="193" creationId="{14EAB15F-9D16-43E5-9DD7-896CD226DC3C}"/>
          </ac:inkMkLst>
        </pc:inkChg>
        <pc:inkChg chg="add">
          <ac:chgData name="Chad Vidden" userId="S::cvidden@uwlax.edu::fa919fd6-03f8-48d0-9b95-10ac8c9672df" providerId="AD" clId="Web-{D797AE51-092D-852B-E056-AA55CEF30E74}" dt="2020-03-24T03:48:09.330" v="199"/>
          <ac:inkMkLst>
            <pc:docMk/>
            <pc:sldMk cId="2599349530" sldId="258"/>
            <ac:inkMk id="194" creationId="{2F8CD2F8-5401-4382-B24E-453B79B95005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49" v="200"/>
          <ac:inkMkLst>
            <pc:docMk/>
            <pc:sldMk cId="2599349530" sldId="258"/>
            <ac:inkMk id="195" creationId="{756BDE38-0926-4F48-A63D-22CDE6F8272C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49" v="201"/>
          <ac:inkMkLst>
            <pc:docMk/>
            <pc:sldMk cId="2599349530" sldId="258"/>
            <ac:inkMk id="196" creationId="{D21AB245-0332-4400-8630-07927ED3E47A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65" v="202"/>
          <ac:inkMkLst>
            <pc:docMk/>
            <pc:sldMk cId="2599349530" sldId="258"/>
            <ac:inkMk id="197" creationId="{D089CD3E-0A2F-4853-AFEF-E16AF9DB99A2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65" v="203"/>
          <ac:inkMkLst>
            <pc:docMk/>
            <pc:sldMk cId="2599349530" sldId="258"/>
            <ac:inkMk id="198" creationId="{EAC403DD-CBB6-4B65-B91C-EABD9161967E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627" v="204"/>
          <ac:inkMkLst>
            <pc:docMk/>
            <pc:sldMk cId="2599349530" sldId="258"/>
            <ac:inkMk id="199" creationId="{44C63D9F-C773-4E3F-A15D-0148391C3694}"/>
          </ac:inkMkLst>
        </pc:inkChg>
        <pc:inkChg chg="add">
          <ac:chgData name="Chad Vidden" userId="S::cvidden@uwlax.edu::fa919fd6-03f8-48d0-9b95-10ac8c9672df" providerId="AD" clId="Web-{D797AE51-092D-852B-E056-AA55CEF30E74}" dt="2020-03-24T03:48:13.330" v="205"/>
          <ac:inkMkLst>
            <pc:docMk/>
            <pc:sldMk cId="2599349530" sldId="258"/>
            <ac:inkMk id="200" creationId="{B324FF4E-5D5B-4A1B-B5A6-5ADCB94E1AE9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27" v="206"/>
          <ac:inkMkLst>
            <pc:docMk/>
            <pc:sldMk cId="2599349530" sldId="258"/>
            <ac:inkMk id="201" creationId="{57AF7EEC-9D4F-489D-A262-894E786C8CE4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43" v="207"/>
          <ac:inkMkLst>
            <pc:docMk/>
            <pc:sldMk cId="2599349530" sldId="258"/>
            <ac:inkMk id="202" creationId="{5A945F29-EA2D-4120-AE8F-C26E0387071F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43" v="208"/>
          <ac:inkMkLst>
            <pc:docMk/>
            <pc:sldMk cId="2599349530" sldId="258"/>
            <ac:inkMk id="203" creationId="{4DF7D5A5-9D38-4535-8DB0-3EF5578A49B8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59" v="209"/>
          <ac:inkMkLst>
            <pc:docMk/>
            <pc:sldMk cId="2599349530" sldId="258"/>
            <ac:inkMk id="204" creationId="{C52F138C-1C31-4287-970D-ACD5A543351F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59" v="210"/>
          <ac:inkMkLst>
            <pc:docMk/>
            <pc:sldMk cId="2599349530" sldId="258"/>
            <ac:inkMk id="205" creationId="{2FA1DDCC-BAE9-41F2-BC4B-19C7055CF0A0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74" v="211"/>
          <ac:inkMkLst>
            <pc:docMk/>
            <pc:sldMk cId="2599349530" sldId="258"/>
            <ac:inkMk id="206" creationId="{FC4A0732-31EA-41C9-B389-244E32A8DC47}"/>
          </ac:inkMkLst>
        </pc:inkChg>
      </pc:sldChg>
      <pc:sldChg chg="addSp">
        <pc:chgData name="Chad Vidden" userId="S::cvidden@uwlax.edu::fa919fd6-03f8-48d0-9b95-10ac8c9672df" providerId="AD" clId="Web-{D797AE51-092D-852B-E056-AA55CEF30E74}" dt="2020-03-24T03:45:38.559" v="73"/>
        <pc:sldMkLst>
          <pc:docMk/>
          <pc:sldMk cId="541778303" sldId="263"/>
        </pc:sldMkLst>
        <pc:inkChg chg="add">
          <ac:chgData name="Chad Vidden" userId="S::cvidden@uwlax.edu::fa919fd6-03f8-48d0-9b95-10ac8c9672df" providerId="AD" clId="Web-{D797AE51-092D-852B-E056-AA55CEF30E74}" dt="2020-03-24T03:44:08.212" v="2"/>
          <ac:inkMkLst>
            <pc:docMk/>
            <pc:sldMk cId="541778303" sldId="263"/>
            <ac:inkMk id="4" creationId="{1B279A07-DA3B-4549-BFB8-5BB028DD1392}"/>
          </ac:inkMkLst>
        </pc:inkChg>
        <pc:inkChg chg="add">
          <ac:chgData name="Chad Vidden" userId="S::cvidden@uwlax.edu::fa919fd6-03f8-48d0-9b95-10ac8c9672df" providerId="AD" clId="Web-{D797AE51-092D-852B-E056-AA55CEF30E74}" dt="2020-03-24T03:45:38.559" v="73"/>
          <ac:inkMkLst>
            <pc:docMk/>
            <pc:sldMk cId="541778303" sldId="263"/>
            <ac:inkMk id="5" creationId="{0BFB4757-0D54-45FC-966E-E17A8AB7537A}"/>
          </ac:inkMkLst>
        </pc:inkChg>
      </pc:sldChg>
    </pc:docChg>
  </pc:docChgLst>
  <pc:docChgLst>
    <pc:chgData name="Chad Vidden" userId="S::cvidden@uwlax.edu::fa919fd6-03f8-48d0-9b95-10ac8c9672df" providerId="AD" clId="Web-{ADD9071D-3F30-93C4-494C-82086D16D547}"/>
    <pc:docChg chg="addSld delSld modSld sldOrd">
      <pc:chgData name="Chad Vidden" userId="S::cvidden@uwlax.edu::fa919fd6-03f8-48d0-9b95-10ac8c9672df" providerId="AD" clId="Web-{ADD9071D-3F30-93C4-494C-82086D16D547}" dt="2021-01-27T16:00:28.199" v="384" actId="20577"/>
      <pc:docMkLst>
        <pc:docMk/>
      </pc:docMkLst>
      <pc:sldChg chg="modSp">
        <pc:chgData name="Chad Vidden" userId="S::cvidden@uwlax.edu::fa919fd6-03f8-48d0-9b95-10ac8c9672df" providerId="AD" clId="Web-{ADD9071D-3F30-93C4-494C-82086D16D547}" dt="2021-01-26T21:08:22.526" v="114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ADD9071D-3F30-93C4-494C-82086D16D547}" dt="2021-01-26T21:03:51.544" v="23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ADD9071D-3F30-93C4-494C-82086D16D547}" dt="2021-01-26T21:08:22.526" v="114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del">
        <pc:chgData name="Chad Vidden" userId="S::cvidden@uwlax.edu::fa919fd6-03f8-48d0-9b95-10ac8c9672df" providerId="AD" clId="Web-{ADD9071D-3F30-93C4-494C-82086D16D547}" dt="2021-01-26T21:04:31.559" v="40"/>
        <pc:sldMkLst>
          <pc:docMk/>
          <pc:sldMk cId="2599349530" sldId="258"/>
        </pc:sldMkLst>
      </pc:sldChg>
      <pc:sldChg chg="modSp">
        <pc:chgData name="Chad Vidden" userId="S::cvidden@uwlax.edu::fa919fd6-03f8-48d0-9b95-10ac8c9672df" providerId="AD" clId="Web-{ADD9071D-3F30-93C4-494C-82086D16D547}" dt="2021-01-27T16:00:28.199" v="384" actId="20577"/>
        <pc:sldMkLst>
          <pc:docMk/>
          <pc:sldMk cId="765299618" sldId="268"/>
        </pc:sldMkLst>
        <pc:spChg chg="mod">
          <ac:chgData name="Chad Vidden" userId="S::cvidden@uwlax.edu::fa919fd6-03f8-48d0-9b95-10ac8c9672df" providerId="AD" clId="Web-{ADD9071D-3F30-93C4-494C-82086D16D547}" dt="2021-01-26T21:04:37.403" v="44" actId="20577"/>
          <ac:spMkLst>
            <pc:docMk/>
            <pc:sldMk cId="765299618" sldId="268"/>
            <ac:spMk id="2" creationId="{48B2C0D7-B8F7-4D2E-8918-DF67C9DF9340}"/>
          </ac:spMkLst>
        </pc:spChg>
        <pc:spChg chg="mod">
          <ac:chgData name="Chad Vidden" userId="S::cvidden@uwlax.edu::fa919fd6-03f8-48d0-9b95-10ac8c9672df" providerId="AD" clId="Web-{ADD9071D-3F30-93C4-494C-82086D16D547}" dt="2021-01-27T16:00:28.199" v="384" actId="20577"/>
          <ac:spMkLst>
            <pc:docMk/>
            <pc:sldMk cId="765299618" sldId="268"/>
            <ac:spMk id="3" creationId="{9BBBB11B-49A7-4A14-AC67-AC50FA0F861E}"/>
          </ac:spMkLst>
        </pc:spChg>
      </pc:sldChg>
      <pc:sldChg chg="del">
        <pc:chgData name="Chad Vidden" userId="S::cvidden@uwlax.edu::fa919fd6-03f8-48d0-9b95-10ac8c9672df" providerId="AD" clId="Web-{ADD9071D-3F30-93C4-494C-82086D16D547}" dt="2021-01-26T21:04:31.575" v="42"/>
        <pc:sldMkLst>
          <pc:docMk/>
          <pc:sldMk cId="125151887" sldId="270"/>
        </pc:sldMkLst>
      </pc:sldChg>
      <pc:sldChg chg="modSp new modNotes">
        <pc:chgData name="Chad Vidden" userId="S::cvidden@uwlax.edu::fa919fd6-03f8-48d0-9b95-10ac8c9672df" providerId="AD" clId="Web-{ADD9071D-3F30-93C4-494C-82086D16D547}" dt="2021-01-26T21:06:14.464" v="105"/>
        <pc:sldMkLst>
          <pc:docMk/>
          <pc:sldMk cId="1199889324" sldId="270"/>
        </pc:sldMkLst>
        <pc:spChg chg="mod">
          <ac:chgData name="Chad Vidden" userId="S::cvidden@uwlax.edu::fa919fd6-03f8-48d0-9b95-10ac8c9672df" providerId="AD" clId="Web-{ADD9071D-3F30-93C4-494C-82086D16D547}" dt="2021-01-26T21:05:12.512" v="69" actId="20577"/>
          <ac:spMkLst>
            <pc:docMk/>
            <pc:sldMk cId="1199889324" sldId="270"/>
            <ac:spMk id="2" creationId="{B359491E-C9AE-4059-859D-FB7D839DE447}"/>
          </ac:spMkLst>
        </pc:spChg>
      </pc:sldChg>
      <pc:sldChg chg="del">
        <pc:chgData name="Chad Vidden" userId="S::cvidden@uwlax.edu::fa919fd6-03f8-48d0-9b95-10ac8c9672df" providerId="AD" clId="Web-{ADD9071D-3F30-93C4-494C-82086D16D547}" dt="2021-01-26T21:04:31.575" v="41"/>
        <pc:sldMkLst>
          <pc:docMk/>
          <pc:sldMk cId="1932655407" sldId="271"/>
        </pc:sldMkLst>
      </pc:sldChg>
      <pc:sldChg chg="modSp new modNotes">
        <pc:chgData name="Chad Vidden" userId="S::cvidden@uwlax.edu::fa919fd6-03f8-48d0-9b95-10ac8c9672df" providerId="AD" clId="Web-{ADD9071D-3F30-93C4-494C-82086D16D547}" dt="2021-01-26T21:12:50.851" v="203"/>
        <pc:sldMkLst>
          <pc:docMk/>
          <pc:sldMk cId="3330924751" sldId="271"/>
        </pc:sldMkLst>
        <pc:spChg chg="mod">
          <ac:chgData name="Chad Vidden" userId="S::cvidden@uwlax.edu::fa919fd6-03f8-48d0-9b95-10ac8c9672df" providerId="AD" clId="Web-{ADD9071D-3F30-93C4-494C-82086D16D547}" dt="2021-01-26T21:08:33.354" v="121" actId="20577"/>
          <ac:spMkLst>
            <pc:docMk/>
            <pc:sldMk cId="3330924751" sldId="271"/>
            <ac:spMk id="2" creationId="{5AD7D536-77C4-4AA1-8434-5665810E1CE8}"/>
          </ac:spMkLst>
        </pc:spChg>
      </pc:sldChg>
      <pc:sldChg chg="del">
        <pc:chgData name="Chad Vidden" userId="S::cvidden@uwlax.edu::fa919fd6-03f8-48d0-9b95-10ac8c9672df" providerId="AD" clId="Web-{ADD9071D-3F30-93C4-494C-82086D16D547}" dt="2021-01-26T21:04:31.559" v="39"/>
        <pc:sldMkLst>
          <pc:docMk/>
          <pc:sldMk cId="1781921513" sldId="272"/>
        </pc:sldMkLst>
      </pc:sldChg>
      <pc:sldChg chg="modSp new modNotes">
        <pc:chgData name="Chad Vidden" userId="S::cvidden@uwlax.edu::fa919fd6-03f8-48d0-9b95-10ac8c9672df" providerId="AD" clId="Web-{ADD9071D-3F30-93C4-494C-82086D16D547}" dt="2021-01-27T15:57:47.138" v="347"/>
        <pc:sldMkLst>
          <pc:docMk/>
          <pc:sldMk cId="3645652695" sldId="272"/>
        </pc:sldMkLst>
        <pc:spChg chg="mod">
          <ac:chgData name="Chad Vidden" userId="S::cvidden@uwlax.edu::fa919fd6-03f8-48d0-9b95-10ac8c9672df" providerId="AD" clId="Web-{ADD9071D-3F30-93C4-494C-82086D16D547}" dt="2021-01-27T15:53:26.843" v="225" actId="20577"/>
          <ac:spMkLst>
            <pc:docMk/>
            <pc:sldMk cId="3645652695" sldId="272"/>
            <ac:spMk id="2" creationId="{1244B576-2D27-48C9-ABA2-6C10DC05838F}"/>
          </ac:spMkLst>
        </pc:spChg>
      </pc:sldChg>
      <pc:sldChg chg="add replId">
        <pc:chgData name="Chad Vidden" userId="S::cvidden@uwlax.edu::fa919fd6-03f8-48d0-9b95-10ac8c9672df" providerId="AD" clId="Web-{ADD9071D-3F30-93C4-494C-82086D16D547}" dt="2021-01-27T15:13:42.337" v="204"/>
        <pc:sldMkLst>
          <pc:docMk/>
          <pc:sldMk cId="95566683" sldId="273"/>
        </pc:sldMkLst>
      </pc:sldChg>
      <pc:sldChg chg="del">
        <pc:chgData name="Chad Vidden" userId="S::cvidden@uwlax.edu::fa919fd6-03f8-48d0-9b95-10ac8c9672df" providerId="AD" clId="Web-{ADD9071D-3F30-93C4-494C-82086D16D547}" dt="2021-01-26T21:04:31.559" v="38"/>
        <pc:sldMkLst>
          <pc:docMk/>
          <pc:sldMk cId="3738261887" sldId="273"/>
        </pc:sldMkLst>
      </pc:sldChg>
      <pc:sldChg chg="add replId">
        <pc:chgData name="Chad Vidden" userId="S::cvidden@uwlax.edu::fa919fd6-03f8-48d0-9b95-10ac8c9672df" providerId="AD" clId="Web-{ADD9071D-3F30-93C4-494C-82086D16D547}" dt="2021-01-27T15:13:45.555" v="205"/>
        <pc:sldMkLst>
          <pc:docMk/>
          <pc:sldMk cId="1097210119" sldId="274"/>
        </pc:sldMkLst>
      </pc:sldChg>
      <pc:sldChg chg="del">
        <pc:chgData name="Chad Vidden" userId="S::cvidden@uwlax.edu::fa919fd6-03f8-48d0-9b95-10ac8c9672df" providerId="AD" clId="Web-{ADD9071D-3F30-93C4-494C-82086D16D547}" dt="2021-01-26T21:04:31.559" v="37"/>
        <pc:sldMkLst>
          <pc:docMk/>
          <pc:sldMk cId="2390177680" sldId="274"/>
        </pc:sldMkLst>
      </pc:sldChg>
      <pc:sldChg chg="add ord replId modNotes">
        <pc:chgData name="Chad Vidden" userId="S::cvidden@uwlax.edu::fa919fd6-03f8-48d0-9b95-10ac8c9672df" providerId="AD" clId="Web-{ADD9071D-3F30-93C4-494C-82086D16D547}" dt="2021-01-27T15:57:34.794" v="309"/>
        <pc:sldMkLst>
          <pc:docMk/>
          <pc:sldMk cId="3780144382" sldId="275"/>
        </pc:sldMkLst>
      </pc:sldChg>
    </pc:docChg>
  </pc:docChgLst>
  <pc:docChgLst>
    <pc:chgData clId="Web-{71E78D5B-549D-B3BF-C7BA-4849D34E6B58}"/>
    <pc:docChg chg="modSld">
      <pc:chgData name="" userId="" providerId="" clId="Web-{71E78D5B-549D-B3BF-C7BA-4849D34E6B58}" dt="2021-01-26T16:50:17.503" v="11" actId="20577"/>
      <pc:docMkLst>
        <pc:docMk/>
      </pc:docMkLst>
      <pc:sldChg chg="modSp">
        <pc:chgData name="" userId="" providerId="" clId="Web-{71E78D5B-549D-B3BF-C7BA-4849D34E6B58}" dt="2021-01-26T16:50:17.503" v="11" actId="20577"/>
        <pc:sldMkLst>
          <pc:docMk/>
          <pc:sldMk cId="3637318454" sldId="257"/>
        </pc:sldMkLst>
        <pc:spChg chg="mod">
          <ac:chgData name="" userId="" providerId="" clId="Web-{71E78D5B-549D-B3BF-C7BA-4849D34E6B58}" dt="2021-01-26T16:50:17.503" v="11" actId="20577"/>
          <ac:spMkLst>
            <pc:docMk/>
            <pc:sldMk cId="3637318454" sldId="257"/>
            <ac:spMk id="2" creationId="{2E65DF66-721C-49F8-8A3B-ECA7E094359C}"/>
          </ac:spMkLst>
        </pc:spChg>
      </pc:sldChg>
    </pc:docChg>
  </pc:docChgLst>
  <pc:docChgLst>
    <pc:chgData name="Chad Vidden" userId="S::cvidden@uwlax.edu::fa919fd6-03f8-48d0-9b95-10ac8c9672df" providerId="AD" clId="Web-{9F21C4EF-47AA-C37E-BF2E-F7E358CC0C83}"/>
    <pc:docChg chg="addSld modSld">
      <pc:chgData name="Chad Vidden" userId="S::cvidden@uwlax.edu::fa919fd6-03f8-48d0-9b95-10ac8c9672df" providerId="AD" clId="Web-{9F21C4EF-47AA-C37E-BF2E-F7E358CC0C83}" dt="2020-03-24T04:07:22.403" v="394"/>
      <pc:docMkLst>
        <pc:docMk/>
      </pc:docMkLst>
      <pc:sldChg chg="addSp delSp">
        <pc:chgData name="Chad Vidden" userId="S::cvidden@uwlax.edu::fa919fd6-03f8-48d0-9b95-10ac8c9672df" providerId="AD" clId="Web-{9F21C4EF-47AA-C37E-BF2E-F7E358CC0C83}" dt="2020-03-24T03:59:53.062" v="52"/>
        <pc:sldMkLst>
          <pc:docMk/>
          <pc:sldMk cId="1416279900" sldId="260"/>
        </pc:sldMkLst>
        <pc:inkChg chg="add del">
          <ac:chgData name="Chad Vidden" userId="S::cvidden@uwlax.edu::fa919fd6-03f8-48d0-9b95-10ac8c9672df" providerId="AD" clId="Web-{9F21C4EF-47AA-C37E-BF2E-F7E358CC0C83}" dt="2020-03-24T03:59:16.203" v="1"/>
          <ac:inkMkLst>
            <pc:docMk/>
            <pc:sldMk cId="1416279900" sldId="260"/>
            <ac:inkMk id="167" creationId="{2A392BDD-0A03-4003-BE54-7A9963CEAE8C}"/>
          </ac:inkMkLst>
        </pc:inkChg>
        <pc:inkChg chg="add">
          <ac:chgData name="Chad Vidden" userId="S::cvidden@uwlax.edu::fa919fd6-03f8-48d0-9b95-10ac8c9672df" providerId="AD" clId="Web-{9F21C4EF-47AA-C37E-BF2E-F7E358CC0C83}" dt="2020-03-24T03:59:17.563" v="2"/>
          <ac:inkMkLst>
            <pc:docMk/>
            <pc:sldMk cId="1416279900" sldId="260"/>
            <ac:inkMk id="204" creationId="{10F248F1-F1DB-43AC-B29F-2C240009C290}"/>
          </ac:inkMkLst>
        </pc:inkChg>
        <pc:inkChg chg="add">
          <ac:chgData name="Chad Vidden" userId="S::cvidden@uwlax.edu::fa919fd6-03f8-48d0-9b95-10ac8c9672df" providerId="AD" clId="Web-{9F21C4EF-47AA-C37E-BF2E-F7E358CC0C83}" dt="2020-03-24T03:59:24.516" v="3"/>
          <ac:inkMkLst>
            <pc:docMk/>
            <pc:sldMk cId="1416279900" sldId="260"/>
            <ac:inkMk id="205" creationId="{3A6C81D3-F032-4F9A-B3AD-FDE7D1A7C26E}"/>
          </ac:inkMkLst>
        </pc:inkChg>
        <pc:inkChg chg="add">
          <ac:chgData name="Chad Vidden" userId="S::cvidden@uwlax.edu::fa919fd6-03f8-48d0-9b95-10ac8c9672df" providerId="AD" clId="Web-{9F21C4EF-47AA-C37E-BF2E-F7E358CC0C83}" dt="2020-03-24T03:59:24.531" v="4"/>
          <ac:inkMkLst>
            <pc:docMk/>
            <pc:sldMk cId="1416279900" sldId="260"/>
            <ac:inkMk id="206" creationId="{1EBDE1E7-4B36-4E8F-9930-814BC643DF79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06" v="5"/>
          <ac:inkMkLst>
            <pc:docMk/>
            <pc:sldMk cId="1416279900" sldId="260"/>
            <ac:inkMk id="207" creationId="{EA92D632-9F68-4F0A-9D29-75E881559468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06" v="6"/>
          <ac:inkMkLst>
            <pc:docMk/>
            <pc:sldMk cId="1416279900" sldId="260"/>
            <ac:inkMk id="208" creationId="{4602E72E-8768-4BBD-A84A-AE83E9384B9F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22" v="7"/>
          <ac:inkMkLst>
            <pc:docMk/>
            <pc:sldMk cId="1416279900" sldId="260"/>
            <ac:inkMk id="209" creationId="{920C6227-18B3-4411-9A2B-331E8BE07FA7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906" v="8"/>
          <ac:inkMkLst>
            <pc:docMk/>
            <pc:sldMk cId="1416279900" sldId="260"/>
            <ac:inkMk id="210" creationId="{D5B5D056-0D3E-46DD-8164-9ECC6095B9C0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12" v="9"/>
          <ac:inkMkLst>
            <pc:docMk/>
            <pc:sldMk cId="1416279900" sldId="260"/>
            <ac:inkMk id="211" creationId="{70D1A18E-6AF3-4709-89D1-E4F2758FBD4F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12" v="10"/>
          <ac:inkMkLst>
            <pc:docMk/>
            <pc:sldMk cId="1416279900" sldId="260"/>
            <ac:inkMk id="212" creationId="{5B6C4841-6989-4955-B441-CB56A9F37D5B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28" v="11"/>
          <ac:inkMkLst>
            <pc:docMk/>
            <pc:sldMk cId="1416279900" sldId="260"/>
            <ac:inkMk id="213" creationId="{8CEA295E-FC0C-448A-B484-9CB4A3F0F63A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44" v="12"/>
          <ac:inkMkLst>
            <pc:docMk/>
            <pc:sldMk cId="1416279900" sldId="260"/>
            <ac:inkMk id="214" creationId="{2F797B39-435B-4293-9CAE-A1DDB141AC49}"/>
          </ac:inkMkLst>
        </pc:inkChg>
        <pc:inkChg chg="add">
          <ac:chgData name="Chad Vidden" userId="S::cvidden@uwlax.edu::fa919fd6-03f8-48d0-9b95-10ac8c9672df" providerId="AD" clId="Web-{9F21C4EF-47AA-C37E-BF2E-F7E358CC0C83}" dt="2020-03-24T03:59:29.672" v="13"/>
          <ac:inkMkLst>
            <pc:docMk/>
            <pc:sldMk cId="1416279900" sldId="260"/>
            <ac:inkMk id="215" creationId="{66F9D31F-9AF3-48A9-9973-0F9141C1BD18}"/>
          </ac:inkMkLst>
        </pc:inkChg>
        <pc:inkChg chg="add">
          <ac:chgData name="Chad Vidden" userId="S::cvidden@uwlax.edu::fa919fd6-03f8-48d0-9b95-10ac8c9672df" providerId="AD" clId="Web-{9F21C4EF-47AA-C37E-BF2E-F7E358CC0C83}" dt="2020-03-24T03:59:29.688" v="14"/>
          <ac:inkMkLst>
            <pc:docMk/>
            <pc:sldMk cId="1416279900" sldId="260"/>
            <ac:inkMk id="216" creationId="{2B43B5DB-036C-407B-BE5A-A0C60F2464CA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297" v="15"/>
          <ac:inkMkLst>
            <pc:docMk/>
            <pc:sldMk cId="1416279900" sldId="260"/>
            <ac:inkMk id="217" creationId="{5E40473A-82FB-49E5-B261-660D9CF4A7B6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6"/>
          <ac:inkMkLst>
            <pc:docMk/>
            <pc:sldMk cId="1416279900" sldId="260"/>
            <ac:inkMk id="218" creationId="{B4176DE1-8A98-41A9-A27E-C50478BF28B9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7"/>
          <ac:inkMkLst>
            <pc:docMk/>
            <pc:sldMk cId="1416279900" sldId="260"/>
            <ac:inkMk id="219" creationId="{E931DE57-2BFB-410D-8106-FCE59DD35BA7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8"/>
          <ac:inkMkLst>
            <pc:docMk/>
            <pc:sldMk cId="1416279900" sldId="260"/>
            <ac:inkMk id="220" creationId="{2895529D-4DE1-49BB-9E84-6654CDE91EA4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28" v="19"/>
          <ac:inkMkLst>
            <pc:docMk/>
            <pc:sldMk cId="1416279900" sldId="260"/>
            <ac:inkMk id="221" creationId="{966501D9-B0E2-4DDE-B4B6-854358311518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28" v="20"/>
          <ac:inkMkLst>
            <pc:docMk/>
            <pc:sldMk cId="1416279900" sldId="260"/>
            <ac:inkMk id="222" creationId="{DAB0C113-E199-4AD5-A072-9758C7206F00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44" v="21"/>
          <ac:inkMkLst>
            <pc:docMk/>
            <pc:sldMk cId="1416279900" sldId="260"/>
            <ac:inkMk id="223" creationId="{EB7D0AE6-9FF7-4853-8D1A-0CACCF5F6D54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34" v="22"/>
          <ac:inkMkLst>
            <pc:docMk/>
            <pc:sldMk cId="1416279900" sldId="260"/>
            <ac:inkMk id="224" creationId="{DC459412-72B7-4ED8-8AFD-80A050CDC204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50" v="23"/>
          <ac:inkMkLst>
            <pc:docMk/>
            <pc:sldMk cId="1416279900" sldId="260"/>
            <ac:inkMk id="225" creationId="{75862B3F-00FD-42F0-854C-B6522A6342F0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50" v="24"/>
          <ac:inkMkLst>
            <pc:docMk/>
            <pc:sldMk cId="1416279900" sldId="260"/>
            <ac:inkMk id="226" creationId="{51384C8D-6CF1-47D5-8F87-9A0A8F1B6323}"/>
          </ac:inkMkLst>
        </pc:inkChg>
        <pc:inkChg chg="add">
          <ac:chgData name="Chad Vidden" userId="S::cvidden@uwlax.edu::fa919fd6-03f8-48d0-9b95-10ac8c9672df" providerId="AD" clId="Web-{9F21C4EF-47AA-C37E-BF2E-F7E358CC0C83}" dt="2020-03-24T03:59:39.406" v="25"/>
          <ac:inkMkLst>
            <pc:docMk/>
            <pc:sldMk cId="1416279900" sldId="260"/>
            <ac:inkMk id="227" creationId="{5E04833B-424A-4FA5-BDF3-18A7610CA86A}"/>
          </ac:inkMkLst>
        </pc:inkChg>
        <pc:inkChg chg="add">
          <ac:chgData name="Chad Vidden" userId="S::cvidden@uwlax.edu::fa919fd6-03f8-48d0-9b95-10ac8c9672df" providerId="AD" clId="Web-{9F21C4EF-47AA-C37E-BF2E-F7E358CC0C83}" dt="2020-03-24T03:59:39.406" v="26"/>
          <ac:inkMkLst>
            <pc:docMk/>
            <pc:sldMk cId="1416279900" sldId="260"/>
            <ac:inkMk id="228" creationId="{07FCB955-10E8-433C-9A86-E7ACF72A94B0}"/>
          </ac:inkMkLst>
        </pc:inkChg>
        <pc:inkChg chg="add">
          <ac:chgData name="Chad Vidden" userId="S::cvidden@uwlax.edu::fa919fd6-03f8-48d0-9b95-10ac8c9672df" providerId="AD" clId="Web-{9F21C4EF-47AA-C37E-BF2E-F7E358CC0C83}" dt="2020-03-24T03:59:40.797" v="27"/>
          <ac:inkMkLst>
            <pc:docMk/>
            <pc:sldMk cId="1416279900" sldId="260"/>
            <ac:inkMk id="229" creationId="{2D552FEC-60CB-4B6B-9E2A-FBBB83C88236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484" v="28"/>
          <ac:inkMkLst>
            <pc:docMk/>
            <pc:sldMk cId="1416279900" sldId="260"/>
            <ac:inkMk id="230" creationId="{3CF6A448-974A-4EDC-8405-5DC89F478767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484" v="29"/>
          <ac:inkMkLst>
            <pc:docMk/>
            <pc:sldMk cId="1416279900" sldId="260"/>
            <ac:inkMk id="231" creationId="{949979AD-75A9-4D88-97F1-7B193F6D99A0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500" v="30"/>
          <ac:inkMkLst>
            <pc:docMk/>
            <pc:sldMk cId="1416279900" sldId="260"/>
            <ac:inkMk id="232" creationId="{2416CB57-923C-47DD-B751-ECE6BD319847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1"/>
          <ac:inkMkLst>
            <pc:docMk/>
            <pc:sldMk cId="1416279900" sldId="260"/>
            <ac:inkMk id="233" creationId="{A946B8D2-5590-46CE-90FD-21F7A1784906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2"/>
          <ac:inkMkLst>
            <pc:docMk/>
            <pc:sldMk cId="1416279900" sldId="260"/>
            <ac:inkMk id="234" creationId="{B8839591-EFDC-4A67-A902-0EA79146BF52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3"/>
          <ac:inkMkLst>
            <pc:docMk/>
            <pc:sldMk cId="1416279900" sldId="260"/>
            <ac:inkMk id="235" creationId="{E20CF3F4-4FED-4E9B-9BD2-C5A656AFE6D7}"/>
          </ac:inkMkLst>
        </pc:inkChg>
        <pc:inkChg chg="add">
          <ac:chgData name="Chad Vidden" userId="S::cvidden@uwlax.edu::fa919fd6-03f8-48d0-9b95-10ac8c9672df" providerId="AD" clId="Web-{9F21C4EF-47AA-C37E-BF2E-F7E358CC0C83}" dt="2020-03-24T03:59:45.859" v="34"/>
          <ac:inkMkLst>
            <pc:docMk/>
            <pc:sldMk cId="1416279900" sldId="260"/>
            <ac:inkMk id="236" creationId="{89638EC0-C4A3-42CC-874A-79F6239DFBD4}"/>
          </ac:inkMkLst>
        </pc:inkChg>
        <pc:inkChg chg="add">
          <ac:chgData name="Chad Vidden" userId="S::cvidden@uwlax.edu::fa919fd6-03f8-48d0-9b95-10ac8c9672df" providerId="AD" clId="Web-{9F21C4EF-47AA-C37E-BF2E-F7E358CC0C83}" dt="2020-03-24T03:59:45.875" v="35"/>
          <ac:inkMkLst>
            <pc:docMk/>
            <pc:sldMk cId="1416279900" sldId="260"/>
            <ac:inkMk id="237" creationId="{B9DE27CD-4553-4C83-B73D-C0114BAB40F6}"/>
          </ac:inkMkLst>
        </pc:inkChg>
        <pc:inkChg chg="add">
          <ac:chgData name="Chad Vidden" userId="S::cvidden@uwlax.edu::fa919fd6-03f8-48d0-9b95-10ac8c9672df" providerId="AD" clId="Web-{9F21C4EF-47AA-C37E-BF2E-F7E358CC0C83}" dt="2020-03-24T03:59:46.641" v="36"/>
          <ac:inkMkLst>
            <pc:docMk/>
            <pc:sldMk cId="1416279900" sldId="260"/>
            <ac:inkMk id="238" creationId="{C6B4FDF6-A798-40D4-8BE2-1906DDBE8CCF}"/>
          </ac:inkMkLst>
        </pc:inkChg>
        <pc:inkChg chg="add">
          <ac:chgData name="Chad Vidden" userId="S::cvidden@uwlax.edu::fa919fd6-03f8-48d0-9b95-10ac8c9672df" providerId="AD" clId="Web-{9F21C4EF-47AA-C37E-BF2E-F7E358CC0C83}" dt="2020-03-24T03:59:46.656" v="37"/>
          <ac:inkMkLst>
            <pc:docMk/>
            <pc:sldMk cId="1416279900" sldId="260"/>
            <ac:inkMk id="239" creationId="{78972E05-7D1B-4415-88DC-E1040E451792}"/>
          </ac:inkMkLst>
        </pc:inkChg>
        <pc:inkChg chg="add">
          <ac:chgData name="Chad Vidden" userId="S::cvidden@uwlax.edu::fa919fd6-03f8-48d0-9b95-10ac8c9672df" providerId="AD" clId="Web-{9F21C4EF-47AA-C37E-BF2E-F7E358CC0C83}" dt="2020-03-24T03:59:47.859" v="38"/>
          <ac:inkMkLst>
            <pc:docMk/>
            <pc:sldMk cId="1416279900" sldId="260"/>
            <ac:inkMk id="240" creationId="{DFA63E6F-559E-4084-8183-4B54F0ADD3A9}"/>
          </ac:inkMkLst>
        </pc:inkChg>
        <pc:inkChg chg="add">
          <ac:chgData name="Chad Vidden" userId="S::cvidden@uwlax.edu::fa919fd6-03f8-48d0-9b95-10ac8c9672df" providerId="AD" clId="Web-{9F21C4EF-47AA-C37E-BF2E-F7E358CC0C83}" dt="2020-03-24T03:59:47.875" v="39"/>
          <ac:inkMkLst>
            <pc:docMk/>
            <pc:sldMk cId="1416279900" sldId="260"/>
            <ac:inkMk id="241" creationId="{90351FA7-E33D-44CF-AED4-3789B89CFB46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34" v="40"/>
          <ac:inkMkLst>
            <pc:docMk/>
            <pc:sldMk cId="1416279900" sldId="260"/>
            <ac:inkMk id="242" creationId="{549F4D8E-8400-43DB-B0C9-E800637B3CD2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34" v="41"/>
          <ac:inkMkLst>
            <pc:docMk/>
            <pc:sldMk cId="1416279900" sldId="260"/>
            <ac:inkMk id="243" creationId="{E5339A08-EB1D-4C58-9822-BB2A80AE9E8E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50" v="42"/>
          <ac:inkMkLst>
            <pc:docMk/>
            <pc:sldMk cId="1416279900" sldId="260"/>
            <ac:inkMk id="244" creationId="{AF43C9C8-7487-4F25-B241-909AF6823970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50" v="43"/>
          <ac:inkMkLst>
            <pc:docMk/>
            <pc:sldMk cId="1416279900" sldId="260"/>
            <ac:inkMk id="245" creationId="{2E2D550D-3D74-4A88-9812-DA861F775661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4"/>
          <ac:inkMkLst>
            <pc:docMk/>
            <pc:sldMk cId="1416279900" sldId="260"/>
            <ac:inkMk id="246" creationId="{45683241-13F6-4E5D-A887-7DF7C33042DE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5"/>
          <ac:inkMkLst>
            <pc:docMk/>
            <pc:sldMk cId="1416279900" sldId="260"/>
            <ac:inkMk id="247" creationId="{C8AFD4B5-866F-460A-8EA8-A37135BE7D05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6"/>
          <ac:inkMkLst>
            <pc:docMk/>
            <pc:sldMk cId="1416279900" sldId="260"/>
            <ac:inkMk id="248" creationId="{54D595ED-225A-4BDE-AD09-E7D1388035ED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81" v="47"/>
          <ac:inkMkLst>
            <pc:docMk/>
            <pc:sldMk cId="1416279900" sldId="260"/>
            <ac:inkMk id="249" creationId="{2B9A7ACC-95A3-4892-A29E-9709C56A2502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81" v="48"/>
          <ac:inkMkLst>
            <pc:docMk/>
            <pc:sldMk cId="1416279900" sldId="260"/>
            <ac:inkMk id="250" creationId="{3D06379A-E316-4CBE-A110-47531DB757DD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47" v="49"/>
          <ac:inkMkLst>
            <pc:docMk/>
            <pc:sldMk cId="1416279900" sldId="260"/>
            <ac:inkMk id="251" creationId="{42785925-19BA-4AD0-BA30-D7B01542C91A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47" v="50"/>
          <ac:inkMkLst>
            <pc:docMk/>
            <pc:sldMk cId="1416279900" sldId="260"/>
            <ac:inkMk id="252" creationId="{8A494D8F-1BCE-479C-88C9-139565075674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62" v="51"/>
          <ac:inkMkLst>
            <pc:docMk/>
            <pc:sldMk cId="1416279900" sldId="260"/>
            <ac:inkMk id="253" creationId="{829FA980-5703-4DD8-A916-D1E00053CAD8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62" v="52"/>
          <ac:inkMkLst>
            <pc:docMk/>
            <pc:sldMk cId="1416279900" sldId="260"/>
            <ac:inkMk id="254" creationId="{E678EE91-D34A-48AA-81DE-2F962F167C8F}"/>
          </ac:inkMkLst>
        </pc:inkChg>
      </pc:sldChg>
      <pc:sldChg chg="addSp delSp modSp">
        <pc:chgData name="Chad Vidden" userId="S::cvidden@uwlax.edu::fa919fd6-03f8-48d0-9b95-10ac8c9672df" providerId="AD" clId="Web-{9F21C4EF-47AA-C37E-BF2E-F7E358CC0C83}" dt="2020-03-24T04:02:22.843" v="189"/>
        <pc:sldMkLst>
          <pc:docMk/>
          <pc:sldMk cId="731871338" sldId="261"/>
        </pc:sldMkLst>
        <pc:spChg chg="mod">
          <ac:chgData name="Chad Vidden" userId="S::cvidden@uwlax.edu::fa919fd6-03f8-48d0-9b95-10ac8c9672df" providerId="AD" clId="Web-{9F21C4EF-47AA-C37E-BF2E-F7E358CC0C83}" dt="2020-03-24T04:00:29.531" v="58" actId="20577"/>
          <ac:spMkLst>
            <pc:docMk/>
            <pc:sldMk cId="731871338" sldId="261"/>
            <ac:spMk id="2" creationId="{013DE1AE-CC99-4E9C-9BD2-D234121AB060}"/>
          </ac:spMkLst>
        </pc:spChg>
        <pc:inkChg chg="add">
          <ac:chgData name="Chad Vidden" userId="S::cvidden@uwlax.edu::fa919fd6-03f8-48d0-9b95-10ac8c9672df" providerId="AD" clId="Web-{9F21C4EF-47AA-C37E-BF2E-F7E358CC0C83}" dt="2020-03-24T04:00:50.124" v="61"/>
          <ac:inkMkLst>
            <pc:docMk/>
            <pc:sldMk cId="731871338" sldId="261"/>
            <ac:inkMk id="3" creationId="{C6529454-7EE1-4CC9-9F37-2CA2C8689853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2"/>
          <ac:inkMkLst>
            <pc:docMk/>
            <pc:sldMk cId="731871338" sldId="261"/>
            <ac:inkMk id="4" creationId="{515CA76E-A058-4C1B-BB86-807CC24FB18E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3"/>
          <ac:inkMkLst>
            <pc:docMk/>
            <pc:sldMk cId="731871338" sldId="261"/>
            <ac:inkMk id="5" creationId="{2294F120-F957-4D60-A410-305E9C02B5BB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4"/>
          <ac:inkMkLst>
            <pc:docMk/>
            <pc:sldMk cId="731871338" sldId="261"/>
            <ac:inkMk id="6" creationId="{FEB14CB7-0863-427D-999E-6F621942136F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5"/>
          <ac:inkMkLst>
            <pc:docMk/>
            <pc:sldMk cId="731871338" sldId="261"/>
            <ac:inkMk id="7" creationId="{4093B810-BFCF-48E9-8385-695F1190E5A7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6"/>
          <ac:inkMkLst>
            <pc:docMk/>
            <pc:sldMk cId="731871338" sldId="261"/>
            <ac:inkMk id="8" creationId="{64D207B9-9AF6-4C70-AF27-7AB81333E4E5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7"/>
          <ac:inkMkLst>
            <pc:docMk/>
            <pc:sldMk cId="731871338" sldId="261"/>
            <ac:inkMk id="9" creationId="{D7667D30-D1DF-483D-8826-35FFC98AE6CB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8"/>
          <ac:inkMkLst>
            <pc:docMk/>
            <pc:sldMk cId="731871338" sldId="261"/>
            <ac:inkMk id="10" creationId="{31A61070-4D36-448D-8873-0AA3EB1C531C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9"/>
          <ac:inkMkLst>
            <pc:docMk/>
            <pc:sldMk cId="731871338" sldId="261"/>
            <ac:inkMk id="11" creationId="{3A236006-1785-4B5B-88D4-8F240823D089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0"/>
          <ac:inkMkLst>
            <pc:docMk/>
            <pc:sldMk cId="731871338" sldId="261"/>
            <ac:inkMk id="12" creationId="{AE96DDCA-D2F7-49E9-B5FE-710813C68032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1"/>
          <ac:inkMkLst>
            <pc:docMk/>
            <pc:sldMk cId="731871338" sldId="261"/>
            <ac:inkMk id="13" creationId="{E96CD4C8-5BE2-4EDE-9F58-83EA5086C9B0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2"/>
          <ac:inkMkLst>
            <pc:docMk/>
            <pc:sldMk cId="731871338" sldId="261"/>
            <ac:inkMk id="14" creationId="{B4E01741-03DD-445B-8CCD-CD2E5C10A25C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3"/>
          <ac:inkMkLst>
            <pc:docMk/>
            <pc:sldMk cId="731871338" sldId="261"/>
            <ac:inkMk id="15" creationId="{F4E84045-D482-4647-B156-DC38828678A7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843" v="74"/>
          <ac:inkMkLst>
            <pc:docMk/>
            <pc:sldMk cId="731871338" sldId="261"/>
            <ac:inkMk id="16" creationId="{C80FA322-BE04-42AA-B6DE-8DC98D6BC766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390" v="75"/>
          <ac:inkMkLst>
            <pc:docMk/>
            <pc:sldMk cId="731871338" sldId="261"/>
            <ac:inkMk id="17" creationId="{DECD1293-32AE-4C89-A2A9-BCD05992C87D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6"/>
          <ac:inkMkLst>
            <pc:docMk/>
            <pc:sldMk cId="731871338" sldId="261"/>
            <ac:inkMk id="18" creationId="{7CE9EB39-80C2-470A-87C1-5260E06C5378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7"/>
          <ac:inkMkLst>
            <pc:docMk/>
            <pc:sldMk cId="731871338" sldId="261"/>
            <ac:inkMk id="19" creationId="{C20B0BB4-8125-471D-8F42-0DE1B4C1F59D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8"/>
          <ac:inkMkLst>
            <pc:docMk/>
            <pc:sldMk cId="731871338" sldId="261"/>
            <ac:inkMk id="20" creationId="{FA75324D-95CF-4FBF-8281-D38A1FE12BF7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21" v="79"/>
          <ac:inkMkLst>
            <pc:docMk/>
            <pc:sldMk cId="731871338" sldId="261"/>
            <ac:inkMk id="21" creationId="{C2237873-031D-438F-88A0-EB699EA01605}"/>
          </ac:inkMkLst>
        </pc:inkChg>
        <pc:inkChg chg="add">
          <ac:chgData name="Chad Vidden" userId="S::cvidden@uwlax.edu::fa919fd6-03f8-48d0-9b95-10ac8c9672df" providerId="AD" clId="Web-{9F21C4EF-47AA-C37E-BF2E-F7E358CC0C83}" dt="2020-03-24T04:01:01.468" v="80"/>
          <ac:inkMkLst>
            <pc:docMk/>
            <pc:sldMk cId="731871338" sldId="261"/>
            <ac:inkMk id="22" creationId="{E221EAE5-4147-4834-85A9-3C743FA6ECA1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1"/>
          <ac:inkMkLst>
            <pc:docMk/>
            <pc:sldMk cId="731871338" sldId="261"/>
            <ac:inkMk id="23" creationId="{C1BCE377-E540-41E6-98B3-BFC09C7514D2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2"/>
          <ac:inkMkLst>
            <pc:docMk/>
            <pc:sldMk cId="731871338" sldId="261"/>
            <ac:inkMk id="24" creationId="{86D51A8F-C5EF-4741-B7D5-CD10BE0950A5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3"/>
          <ac:inkMkLst>
            <pc:docMk/>
            <pc:sldMk cId="731871338" sldId="261"/>
            <ac:inkMk id="25" creationId="{808483B0-05B9-4BB8-91AD-2F303D6526DB}"/>
          </ac:inkMkLst>
        </pc:inkChg>
        <pc:inkChg chg="add">
          <ac:chgData name="Chad Vidden" userId="S::cvidden@uwlax.edu::fa919fd6-03f8-48d0-9b95-10ac8c9672df" providerId="AD" clId="Web-{9F21C4EF-47AA-C37E-BF2E-F7E358CC0C83}" dt="2020-03-24T04:01:03.484" v="84"/>
          <ac:inkMkLst>
            <pc:docMk/>
            <pc:sldMk cId="731871338" sldId="261"/>
            <ac:inkMk id="26" creationId="{F019D18B-2050-44AD-A4A5-CE156EDA1354}"/>
          </ac:inkMkLst>
        </pc:inkChg>
        <pc:inkChg chg="add">
          <ac:chgData name="Chad Vidden" userId="S::cvidden@uwlax.edu::fa919fd6-03f8-48d0-9b95-10ac8c9672df" providerId="AD" clId="Web-{9F21C4EF-47AA-C37E-BF2E-F7E358CC0C83}" dt="2020-03-24T04:01:03.499" v="85"/>
          <ac:inkMkLst>
            <pc:docMk/>
            <pc:sldMk cId="731871338" sldId="261"/>
            <ac:inkMk id="27" creationId="{1E313C30-F55C-4E11-A3BA-DB9DF9DE586E}"/>
          </ac:inkMkLst>
        </pc:inkChg>
        <pc:inkChg chg="add">
          <ac:chgData name="Chad Vidden" userId="S::cvidden@uwlax.edu::fa919fd6-03f8-48d0-9b95-10ac8c9672df" providerId="AD" clId="Web-{9F21C4EF-47AA-C37E-BF2E-F7E358CC0C83}" dt="2020-03-24T04:01:05.093" v="86"/>
          <ac:inkMkLst>
            <pc:docMk/>
            <pc:sldMk cId="731871338" sldId="261"/>
            <ac:inkMk id="28" creationId="{D6A6DF7E-3AAF-4416-9177-B1CAB6ABC6BA}"/>
          </ac:inkMkLst>
        </pc:inkChg>
        <pc:inkChg chg="add">
          <ac:chgData name="Chad Vidden" userId="S::cvidden@uwlax.edu::fa919fd6-03f8-48d0-9b95-10ac8c9672df" providerId="AD" clId="Web-{9F21C4EF-47AA-C37E-BF2E-F7E358CC0C83}" dt="2020-03-24T04:01:09.562" v="87"/>
          <ac:inkMkLst>
            <pc:docMk/>
            <pc:sldMk cId="731871338" sldId="261"/>
            <ac:inkMk id="29" creationId="{4A5615F6-138C-4A60-B744-A289DC74D21B}"/>
          </ac:inkMkLst>
        </pc:inkChg>
        <pc:inkChg chg="add">
          <ac:chgData name="Chad Vidden" userId="S::cvidden@uwlax.edu::fa919fd6-03f8-48d0-9b95-10ac8c9672df" providerId="AD" clId="Web-{9F21C4EF-47AA-C37E-BF2E-F7E358CC0C83}" dt="2020-03-24T04:01:10.593" v="88"/>
          <ac:inkMkLst>
            <pc:docMk/>
            <pc:sldMk cId="731871338" sldId="261"/>
            <ac:inkMk id="30" creationId="{1700674A-9AC8-465A-8CE2-D71342A12C2B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68" v="89"/>
          <ac:inkMkLst>
            <pc:docMk/>
            <pc:sldMk cId="731871338" sldId="261"/>
            <ac:inkMk id="31" creationId="{4AC55601-99C0-4DF3-AEE2-6983DF9B3071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68" v="90"/>
          <ac:inkMkLst>
            <pc:docMk/>
            <pc:sldMk cId="731871338" sldId="261"/>
            <ac:inkMk id="32" creationId="{52E6CDB1-FAC4-4EB7-AA8C-91F6D412E4F8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84" v="91"/>
          <ac:inkMkLst>
            <pc:docMk/>
            <pc:sldMk cId="731871338" sldId="261"/>
            <ac:inkMk id="33" creationId="{2BBDC8AF-EDE5-4445-B4A9-F0277AE698D9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84" v="92"/>
          <ac:inkMkLst>
            <pc:docMk/>
            <pc:sldMk cId="731871338" sldId="261"/>
            <ac:inkMk id="34" creationId="{05A54290-0EE5-46E7-BFDA-AAEFF3E80C42}"/>
          </ac:inkMkLst>
        </pc:inkChg>
        <pc:inkChg chg="add">
          <ac:chgData name="Chad Vidden" userId="S::cvidden@uwlax.edu::fa919fd6-03f8-48d0-9b95-10ac8c9672df" providerId="AD" clId="Web-{9F21C4EF-47AA-C37E-BF2E-F7E358CC0C83}" dt="2020-03-24T04:01:17.796" v="93"/>
          <ac:inkMkLst>
            <pc:docMk/>
            <pc:sldMk cId="731871338" sldId="261"/>
            <ac:inkMk id="35" creationId="{6071A285-3261-44EE-9FEC-E464D72F7186}"/>
          </ac:inkMkLst>
        </pc:inkChg>
        <pc:inkChg chg="add">
          <ac:chgData name="Chad Vidden" userId="S::cvidden@uwlax.edu::fa919fd6-03f8-48d0-9b95-10ac8c9672df" providerId="AD" clId="Web-{9F21C4EF-47AA-C37E-BF2E-F7E358CC0C83}" dt="2020-03-24T04:01:17.812" v="94"/>
          <ac:inkMkLst>
            <pc:docMk/>
            <pc:sldMk cId="731871338" sldId="261"/>
            <ac:inkMk id="36" creationId="{27F7EBFE-6223-409D-8701-9B915D66BF60}"/>
          </ac:inkMkLst>
        </pc:inkChg>
        <pc:inkChg chg="add">
          <ac:chgData name="Chad Vidden" userId="S::cvidden@uwlax.edu::fa919fd6-03f8-48d0-9b95-10ac8c9672df" providerId="AD" clId="Web-{9F21C4EF-47AA-C37E-BF2E-F7E358CC0C83}" dt="2020-03-24T04:01:19.218" v="95"/>
          <ac:inkMkLst>
            <pc:docMk/>
            <pc:sldMk cId="731871338" sldId="261"/>
            <ac:inkMk id="37" creationId="{C7D83EB0-F48B-4BB1-8392-427C36E30E85}"/>
          </ac:inkMkLst>
        </pc:inkChg>
        <pc:inkChg chg="add">
          <ac:chgData name="Chad Vidden" userId="S::cvidden@uwlax.edu::fa919fd6-03f8-48d0-9b95-10ac8c9672df" providerId="AD" clId="Web-{9F21C4EF-47AA-C37E-BF2E-F7E358CC0C83}" dt="2020-03-24T04:01:19.218" v="96"/>
          <ac:inkMkLst>
            <pc:docMk/>
            <pc:sldMk cId="731871338" sldId="261"/>
            <ac:inkMk id="38" creationId="{F1E50B68-CBA5-4133-A9C2-A11F7A08BC9F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702" v="117"/>
          <ac:inkMkLst>
            <pc:docMk/>
            <pc:sldMk cId="731871338" sldId="261"/>
            <ac:inkMk id="39" creationId="{76ED8AC1-FBE0-408D-98A7-8773662B62BD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6"/>
          <ac:inkMkLst>
            <pc:docMk/>
            <pc:sldMk cId="731871338" sldId="261"/>
            <ac:inkMk id="40" creationId="{843A22CC-B023-4333-B928-9ED7B272D5F4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5"/>
          <ac:inkMkLst>
            <pc:docMk/>
            <pc:sldMk cId="731871338" sldId="261"/>
            <ac:inkMk id="41" creationId="{5293089A-2EC2-468E-B09D-CF1675F20008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4"/>
          <ac:inkMkLst>
            <pc:docMk/>
            <pc:sldMk cId="731871338" sldId="261"/>
            <ac:inkMk id="42" creationId="{BB80337E-4478-4E27-A016-1EF5BBD7A097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3"/>
          <ac:inkMkLst>
            <pc:docMk/>
            <pc:sldMk cId="731871338" sldId="261"/>
            <ac:inkMk id="43" creationId="{E7D09C9B-35F8-4ECB-852D-CAD5931BB7BD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2"/>
          <ac:inkMkLst>
            <pc:docMk/>
            <pc:sldMk cId="731871338" sldId="261"/>
            <ac:inkMk id="44" creationId="{45E729ED-EC92-430E-B143-6364B2F86214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1"/>
          <ac:inkMkLst>
            <pc:docMk/>
            <pc:sldMk cId="731871338" sldId="261"/>
            <ac:inkMk id="45" creationId="{4A54753F-3A8E-4D0E-B89B-CF72A0813B61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46" v="104"/>
          <ac:inkMkLst>
            <pc:docMk/>
            <pc:sldMk cId="731871338" sldId="261"/>
            <ac:inkMk id="46" creationId="{078A1ABF-0522-44CF-A972-D953E8AE1D51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46" v="105"/>
          <ac:inkMkLst>
            <pc:docMk/>
            <pc:sldMk cId="731871338" sldId="261"/>
            <ac:inkMk id="47" creationId="{0F77BB7E-4DDE-4FDF-B61D-9B60BD6B9F89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6"/>
          <ac:inkMkLst>
            <pc:docMk/>
            <pc:sldMk cId="731871338" sldId="261"/>
            <ac:inkMk id="48" creationId="{4D2AE3EF-3EFB-4889-A98B-2EEA72CC8219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7"/>
          <ac:inkMkLst>
            <pc:docMk/>
            <pc:sldMk cId="731871338" sldId="261"/>
            <ac:inkMk id="49" creationId="{60F6C314-604A-407C-8594-27074F880118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8"/>
          <ac:inkMkLst>
            <pc:docMk/>
            <pc:sldMk cId="731871338" sldId="261"/>
            <ac:inkMk id="50" creationId="{A205A4AB-9038-4954-95D5-D4350F0A6590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9"/>
          <ac:inkMkLst>
            <pc:docMk/>
            <pc:sldMk cId="731871338" sldId="261"/>
            <ac:inkMk id="51" creationId="{8F04E308-4F98-4C77-8367-B73227986C74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77" v="110"/>
          <ac:inkMkLst>
            <pc:docMk/>
            <pc:sldMk cId="731871338" sldId="261"/>
            <ac:inkMk id="52" creationId="{E7C9332F-E957-420C-8D87-194EA79C75C0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593" v="118"/>
          <ac:inkMkLst>
            <pc:docMk/>
            <pc:sldMk cId="731871338" sldId="261"/>
            <ac:inkMk id="53" creationId="{E81FCC3C-535D-49C9-B954-D8A42B62481E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19"/>
          <ac:inkMkLst>
            <pc:docMk/>
            <pc:sldMk cId="731871338" sldId="261"/>
            <ac:inkMk id="54" creationId="{8F3E8DCD-7E53-43E3-ADF0-5DA1216AD8B8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0"/>
          <ac:inkMkLst>
            <pc:docMk/>
            <pc:sldMk cId="731871338" sldId="261"/>
            <ac:inkMk id="55" creationId="{E9A9C01A-7B8A-4C9E-91F0-16B2DAE07D64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1"/>
          <ac:inkMkLst>
            <pc:docMk/>
            <pc:sldMk cId="731871338" sldId="261"/>
            <ac:inkMk id="56" creationId="{97261EB6-DC5F-446C-885A-BD09E2CC520A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2"/>
          <ac:inkMkLst>
            <pc:docMk/>
            <pc:sldMk cId="731871338" sldId="261"/>
            <ac:inkMk id="57" creationId="{01B92F63-A896-462F-8AF2-94C925128BBD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24" v="123"/>
          <ac:inkMkLst>
            <pc:docMk/>
            <pc:sldMk cId="731871338" sldId="261"/>
            <ac:inkMk id="58" creationId="{BD233C63-0DE6-4066-8E2C-46851668FB48}"/>
          </ac:inkMkLst>
        </pc:inkChg>
        <pc:inkChg chg="add">
          <ac:chgData name="Chad Vidden" userId="S::cvidden@uwlax.edu::fa919fd6-03f8-48d0-9b95-10ac8c9672df" providerId="AD" clId="Web-{9F21C4EF-47AA-C37E-BF2E-F7E358CC0C83}" dt="2020-03-24T04:01:39.546" v="124"/>
          <ac:inkMkLst>
            <pc:docMk/>
            <pc:sldMk cId="731871338" sldId="261"/>
            <ac:inkMk id="59" creationId="{BF79D002-CFC4-440F-B4FA-AB63A81B22DE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5"/>
          <ac:inkMkLst>
            <pc:docMk/>
            <pc:sldMk cId="731871338" sldId="261"/>
            <ac:inkMk id="60" creationId="{13A5C2FC-31C7-4AB3-9EB7-232004AA3049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6"/>
          <ac:inkMkLst>
            <pc:docMk/>
            <pc:sldMk cId="731871338" sldId="261"/>
            <ac:inkMk id="61" creationId="{2E48A3A3-80E5-41A6-9C39-91D3EB26C22E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7"/>
          <ac:inkMkLst>
            <pc:docMk/>
            <pc:sldMk cId="731871338" sldId="261"/>
            <ac:inkMk id="62" creationId="{3A90840D-AED0-474B-AC65-F8B3364E8ACD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68" v="128"/>
          <ac:inkMkLst>
            <pc:docMk/>
            <pc:sldMk cId="731871338" sldId="261"/>
            <ac:inkMk id="63" creationId="{D2CAE9A4-3057-4642-94EB-A9DC33C031D3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68" v="129"/>
          <ac:inkMkLst>
            <pc:docMk/>
            <pc:sldMk cId="731871338" sldId="261"/>
            <ac:inkMk id="64" creationId="{703807A1-FB8A-44C9-9A55-9AA732F19CB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0"/>
          <ac:inkMkLst>
            <pc:docMk/>
            <pc:sldMk cId="731871338" sldId="261"/>
            <ac:inkMk id="65" creationId="{9A979262-EBC9-493F-8CE9-D7E15CD7E0C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1"/>
          <ac:inkMkLst>
            <pc:docMk/>
            <pc:sldMk cId="731871338" sldId="261"/>
            <ac:inkMk id="66" creationId="{463B4BFC-7722-43BC-B1EB-E81C82F71CD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2"/>
          <ac:inkMkLst>
            <pc:docMk/>
            <pc:sldMk cId="731871338" sldId="261"/>
            <ac:inkMk id="67" creationId="{0FEEFEF6-5A10-4590-B7FD-5871A50D4A2F}"/>
          </ac:inkMkLst>
        </pc:inkChg>
        <pc:inkChg chg="add">
          <ac:chgData name="Chad Vidden" userId="S::cvidden@uwlax.edu::fa919fd6-03f8-48d0-9b95-10ac8c9672df" providerId="AD" clId="Web-{9F21C4EF-47AA-C37E-BF2E-F7E358CC0C83}" dt="2020-03-24T04:01:44.515" v="133"/>
          <ac:inkMkLst>
            <pc:docMk/>
            <pc:sldMk cId="731871338" sldId="261"/>
            <ac:inkMk id="68" creationId="{D01B9B57-83DD-4F6A-AB6B-DDD500957F03}"/>
          </ac:inkMkLst>
        </pc:inkChg>
        <pc:inkChg chg="add">
          <ac:chgData name="Chad Vidden" userId="S::cvidden@uwlax.edu::fa919fd6-03f8-48d0-9b95-10ac8c9672df" providerId="AD" clId="Web-{9F21C4EF-47AA-C37E-BF2E-F7E358CC0C83}" dt="2020-03-24T04:01:45.843" v="134"/>
          <ac:inkMkLst>
            <pc:docMk/>
            <pc:sldMk cId="731871338" sldId="261"/>
            <ac:inkMk id="69" creationId="{4257C4D5-B316-49C5-A398-09CFC36268C6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37" v="135"/>
          <ac:inkMkLst>
            <pc:docMk/>
            <pc:sldMk cId="731871338" sldId="261"/>
            <ac:inkMk id="70" creationId="{B21C79A9-396F-4229-BB9E-B364DA16BC13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37" v="136"/>
          <ac:inkMkLst>
            <pc:docMk/>
            <pc:sldMk cId="731871338" sldId="261"/>
            <ac:inkMk id="71" creationId="{27C267B6-05F0-4DDF-98F6-B3EB0B27F27C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7"/>
          <ac:inkMkLst>
            <pc:docMk/>
            <pc:sldMk cId="731871338" sldId="261"/>
            <ac:inkMk id="72" creationId="{C28198BE-03F6-45C8-9AB3-5558B1C17A9E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8"/>
          <ac:inkMkLst>
            <pc:docMk/>
            <pc:sldMk cId="731871338" sldId="261"/>
            <ac:inkMk id="73" creationId="{360993AD-7EEF-436F-AF33-5CB0EEA84DAD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9"/>
          <ac:inkMkLst>
            <pc:docMk/>
            <pc:sldMk cId="731871338" sldId="261"/>
            <ac:inkMk id="74" creationId="{007053B1-E635-4F49-961C-F630F5FB242E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12" v="140"/>
          <ac:inkMkLst>
            <pc:docMk/>
            <pc:sldMk cId="731871338" sldId="261"/>
            <ac:inkMk id="75" creationId="{B80182D2-3853-43C6-86DA-6A907E333524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12" v="141"/>
          <ac:inkMkLst>
            <pc:docMk/>
            <pc:sldMk cId="731871338" sldId="261"/>
            <ac:inkMk id="76" creationId="{E60FC6B7-F59E-4A29-BA6F-6707E9DC9520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27" v="142"/>
          <ac:inkMkLst>
            <pc:docMk/>
            <pc:sldMk cId="731871338" sldId="261"/>
            <ac:inkMk id="77" creationId="{7B13F681-BA76-49E7-BC65-BFE9663E2753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27" v="143"/>
          <ac:inkMkLst>
            <pc:docMk/>
            <pc:sldMk cId="731871338" sldId="261"/>
            <ac:inkMk id="78" creationId="{BB5280F0-1ADF-4E97-AD69-A92639FB4C52}"/>
          </ac:inkMkLst>
        </pc:inkChg>
        <pc:inkChg chg="add">
          <ac:chgData name="Chad Vidden" userId="S::cvidden@uwlax.edu::fa919fd6-03f8-48d0-9b95-10ac8c9672df" providerId="AD" clId="Web-{9F21C4EF-47AA-C37E-BF2E-F7E358CC0C83}" dt="2020-03-24T04:01:51.749" v="144"/>
          <ac:inkMkLst>
            <pc:docMk/>
            <pc:sldMk cId="731871338" sldId="261"/>
            <ac:inkMk id="79" creationId="{67FECBCF-4865-40F7-ADC5-6970E3D62E09}"/>
          </ac:inkMkLst>
        </pc:inkChg>
        <pc:inkChg chg="add">
          <ac:chgData name="Chad Vidden" userId="S::cvidden@uwlax.edu::fa919fd6-03f8-48d0-9b95-10ac8c9672df" providerId="AD" clId="Web-{9F21C4EF-47AA-C37E-BF2E-F7E358CC0C83}" dt="2020-03-24T04:01:51.749" v="145"/>
          <ac:inkMkLst>
            <pc:docMk/>
            <pc:sldMk cId="731871338" sldId="261"/>
            <ac:inkMk id="80" creationId="{C5D69014-71CA-413B-941E-7ADD2919C4EB}"/>
          </ac:inkMkLst>
        </pc:inkChg>
        <pc:inkChg chg="add">
          <ac:chgData name="Chad Vidden" userId="S::cvidden@uwlax.edu::fa919fd6-03f8-48d0-9b95-10ac8c9672df" providerId="AD" clId="Web-{9F21C4EF-47AA-C37E-BF2E-F7E358CC0C83}" dt="2020-03-24T04:01:52.827" v="146"/>
          <ac:inkMkLst>
            <pc:docMk/>
            <pc:sldMk cId="731871338" sldId="261"/>
            <ac:inkMk id="81" creationId="{96F3B5D9-26EF-44CE-A0A5-BD4F9E18FD47}"/>
          </ac:inkMkLst>
        </pc:inkChg>
        <pc:inkChg chg="add">
          <ac:chgData name="Chad Vidden" userId="S::cvidden@uwlax.edu::fa919fd6-03f8-48d0-9b95-10ac8c9672df" providerId="AD" clId="Web-{9F21C4EF-47AA-C37E-BF2E-F7E358CC0C83}" dt="2020-03-24T04:01:52.827" v="147"/>
          <ac:inkMkLst>
            <pc:docMk/>
            <pc:sldMk cId="731871338" sldId="261"/>
            <ac:inkMk id="82" creationId="{08994BD1-1ABD-4551-868A-36C004F018BE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499" v="148"/>
          <ac:inkMkLst>
            <pc:docMk/>
            <pc:sldMk cId="731871338" sldId="261"/>
            <ac:inkMk id="83" creationId="{BFE403C9-78D9-4472-B403-DF26896437E7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499" v="149"/>
          <ac:inkMkLst>
            <pc:docMk/>
            <pc:sldMk cId="731871338" sldId="261"/>
            <ac:inkMk id="84" creationId="{785B6D5B-2871-47BB-BECF-690A1FE02440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515" v="150"/>
          <ac:inkMkLst>
            <pc:docMk/>
            <pc:sldMk cId="731871338" sldId="261"/>
            <ac:inkMk id="85" creationId="{0E579BE3-4EB0-443A-BF4E-A92A386B17A0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515" v="151"/>
          <ac:inkMkLst>
            <pc:docMk/>
            <pc:sldMk cId="731871338" sldId="261"/>
            <ac:inkMk id="86" creationId="{B0BA9EC3-E455-48B8-A092-1686E2480C62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2"/>
          <ac:inkMkLst>
            <pc:docMk/>
            <pc:sldMk cId="731871338" sldId="261"/>
            <ac:inkMk id="87" creationId="{E430D219-8C76-4BCE-A75E-AF91042115EF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3"/>
          <ac:inkMkLst>
            <pc:docMk/>
            <pc:sldMk cId="731871338" sldId="261"/>
            <ac:inkMk id="88" creationId="{3D79B740-6BB8-424F-B48A-0E01065276A3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4"/>
          <ac:inkMkLst>
            <pc:docMk/>
            <pc:sldMk cId="731871338" sldId="261"/>
            <ac:inkMk id="89" creationId="{25C75290-E331-494A-B6B6-A79C413D8D86}"/>
          </ac:inkMkLst>
        </pc:inkChg>
        <pc:inkChg chg="add">
          <ac:chgData name="Chad Vidden" userId="S::cvidden@uwlax.edu::fa919fd6-03f8-48d0-9b95-10ac8c9672df" providerId="AD" clId="Web-{9F21C4EF-47AA-C37E-BF2E-F7E358CC0C83}" dt="2020-03-24T04:01:58.280" v="155"/>
          <ac:inkMkLst>
            <pc:docMk/>
            <pc:sldMk cId="731871338" sldId="261"/>
            <ac:inkMk id="90" creationId="{C1DA4E0F-9936-42DD-B9D3-61917BDE8A1D}"/>
          </ac:inkMkLst>
        </pc:inkChg>
        <pc:inkChg chg="add">
          <ac:chgData name="Chad Vidden" userId="S::cvidden@uwlax.edu::fa919fd6-03f8-48d0-9b95-10ac8c9672df" providerId="AD" clId="Web-{9F21C4EF-47AA-C37E-BF2E-F7E358CC0C83}" dt="2020-03-24T04:01:59.140" v="156"/>
          <ac:inkMkLst>
            <pc:docMk/>
            <pc:sldMk cId="731871338" sldId="261"/>
            <ac:inkMk id="91" creationId="{580BE602-4069-4963-A8EB-A2EFA87CA74A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18" v="157"/>
          <ac:inkMkLst>
            <pc:docMk/>
            <pc:sldMk cId="731871338" sldId="261"/>
            <ac:inkMk id="92" creationId="{4CED0FB3-A715-40B2-9594-19EB21BD9CB9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33" v="158"/>
          <ac:inkMkLst>
            <pc:docMk/>
            <pc:sldMk cId="731871338" sldId="261"/>
            <ac:inkMk id="93" creationId="{0B2116D2-2AA2-4E23-AC35-2E6DA717E7C1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33" v="159"/>
          <ac:inkMkLst>
            <pc:docMk/>
            <pc:sldMk cId="731871338" sldId="261"/>
            <ac:inkMk id="94" creationId="{DF784091-F052-4572-8BE8-0F2A0159FDAA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55" v="160"/>
          <ac:inkMkLst>
            <pc:docMk/>
            <pc:sldMk cId="731871338" sldId="261"/>
            <ac:inkMk id="95" creationId="{99F0E53E-A8EE-4281-BF08-E0265067B064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1"/>
          <ac:inkMkLst>
            <pc:docMk/>
            <pc:sldMk cId="731871338" sldId="261"/>
            <ac:inkMk id="96" creationId="{3847C2BB-C2F4-42E0-801B-46E7D1C826AC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2"/>
          <ac:inkMkLst>
            <pc:docMk/>
            <pc:sldMk cId="731871338" sldId="261"/>
            <ac:inkMk id="97" creationId="{83B7A71A-B8B1-4F1C-BBCA-8232AF0E38D2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3"/>
          <ac:inkMkLst>
            <pc:docMk/>
            <pc:sldMk cId="731871338" sldId="261"/>
            <ac:inkMk id="98" creationId="{C8F42005-786C-47D8-9C0E-F861F854B914}"/>
          </ac:inkMkLst>
        </pc:inkChg>
        <pc:inkChg chg="add">
          <ac:chgData name="Chad Vidden" userId="S::cvidden@uwlax.edu::fa919fd6-03f8-48d0-9b95-10ac8c9672df" providerId="AD" clId="Web-{9F21C4EF-47AA-C37E-BF2E-F7E358CC0C83}" dt="2020-03-24T04:02:03.499" v="164"/>
          <ac:inkMkLst>
            <pc:docMk/>
            <pc:sldMk cId="731871338" sldId="261"/>
            <ac:inkMk id="99" creationId="{AF321F28-7722-4F9C-B6B3-6E7630314C78}"/>
          </ac:inkMkLst>
        </pc:inkChg>
        <pc:inkChg chg="add">
          <ac:chgData name="Chad Vidden" userId="S::cvidden@uwlax.edu::fa919fd6-03f8-48d0-9b95-10ac8c9672df" providerId="AD" clId="Web-{9F21C4EF-47AA-C37E-BF2E-F7E358CC0C83}" dt="2020-03-24T04:02:04.077" v="165"/>
          <ac:inkMkLst>
            <pc:docMk/>
            <pc:sldMk cId="731871338" sldId="261"/>
            <ac:inkMk id="100" creationId="{FEE76664-B087-44F0-843F-5DB7B29904A2}"/>
          </ac:inkMkLst>
        </pc:inkChg>
        <pc:inkChg chg="add">
          <ac:chgData name="Chad Vidden" userId="S::cvidden@uwlax.edu::fa919fd6-03f8-48d0-9b95-10ac8c9672df" providerId="AD" clId="Web-{9F21C4EF-47AA-C37E-BF2E-F7E358CC0C83}" dt="2020-03-24T04:02:07.577" v="166"/>
          <ac:inkMkLst>
            <pc:docMk/>
            <pc:sldMk cId="731871338" sldId="261"/>
            <ac:inkMk id="101" creationId="{84833712-E3D2-4A42-A6D0-C607BA05E911}"/>
          </ac:inkMkLst>
        </pc:inkChg>
        <pc:inkChg chg="add">
          <ac:chgData name="Chad Vidden" userId="S::cvidden@uwlax.edu::fa919fd6-03f8-48d0-9b95-10ac8c9672df" providerId="AD" clId="Web-{9F21C4EF-47AA-C37E-BF2E-F7E358CC0C83}" dt="2020-03-24T04:02:08.983" v="167"/>
          <ac:inkMkLst>
            <pc:docMk/>
            <pc:sldMk cId="731871338" sldId="261"/>
            <ac:inkMk id="102" creationId="{F6DAB7BC-B78F-4DAA-9592-D084657BCAC8}"/>
          </ac:inkMkLst>
        </pc:inkChg>
        <pc:inkChg chg="add">
          <ac:chgData name="Chad Vidden" userId="S::cvidden@uwlax.edu::fa919fd6-03f8-48d0-9b95-10ac8c9672df" providerId="AD" clId="Web-{9F21C4EF-47AA-C37E-BF2E-F7E358CC0C83}" dt="2020-03-24T04:02:08.999" v="168"/>
          <ac:inkMkLst>
            <pc:docMk/>
            <pc:sldMk cId="731871338" sldId="261"/>
            <ac:inkMk id="103" creationId="{4AF3A873-1600-45B7-8A56-0A2D2C200C1E}"/>
          </ac:inkMkLst>
        </pc:inkChg>
        <pc:inkChg chg="add">
          <ac:chgData name="Chad Vidden" userId="S::cvidden@uwlax.edu::fa919fd6-03f8-48d0-9b95-10ac8c9672df" providerId="AD" clId="Web-{9F21C4EF-47AA-C37E-BF2E-F7E358CC0C83}" dt="2020-03-24T04:02:10.280" v="169"/>
          <ac:inkMkLst>
            <pc:docMk/>
            <pc:sldMk cId="731871338" sldId="261"/>
            <ac:inkMk id="104" creationId="{F29E570F-CD99-4F5E-8983-7B7485A5F00A}"/>
          </ac:inkMkLst>
        </pc:inkChg>
        <pc:inkChg chg="add">
          <ac:chgData name="Chad Vidden" userId="S::cvidden@uwlax.edu::fa919fd6-03f8-48d0-9b95-10ac8c9672df" providerId="AD" clId="Web-{9F21C4EF-47AA-C37E-BF2E-F7E358CC0C83}" dt="2020-03-24T04:02:10.296" v="170"/>
          <ac:inkMkLst>
            <pc:docMk/>
            <pc:sldMk cId="731871338" sldId="261"/>
            <ac:inkMk id="105" creationId="{80DE9983-30A4-424F-9811-55580D18030A}"/>
          </ac:inkMkLst>
        </pc:inkChg>
        <pc:inkChg chg="add">
          <ac:chgData name="Chad Vidden" userId="S::cvidden@uwlax.edu::fa919fd6-03f8-48d0-9b95-10ac8c9672df" providerId="AD" clId="Web-{9F21C4EF-47AA-C37E-BF2E-F7E358CC0C83}" dt="2020-03-24T04:02:11.405" v="171"/>
          <ac:inkMkLst>
            <pc:docMk/>
            <pc:sldMk cId="731871338" sldId="261"/>
            <ac:inkMk id="106" creationId="{B2948E08-ECD7-4883-B8BA-398F79646DEC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2"/>
          <ac:inkMkLst>
            <pc:docMk/>
            <pc:sldMk cId="731871338" sldId="261"/>
            <ac:inkMk id="107" creationId="{05874B01-AC0A-4464-839D-F61DB629B42B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3"/>
          <ac:inkMkLst>
            <pc:docMk/>
            <pc:sldMk cId="731871338" sldId="261"/>
            <ac:inkMk id="108" creationId="{F93A27C8-5702-465D-9FDA-8B9705D8C9A0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4"/>
          <ac:inkMkLst>
            <pc:docMk/>
            <pc:sldMk cId="731871338" sldId="261"/>
            <ac:inkMk id="109" creationId="{ACB351D4-EFC7-4DC9-AF33-06AC5F167B26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49" v="175"/>
          <ac:inkMkLst>
            <pc:docMk/>
            <pc:sldMk cId="731871338" sldId="261"/>
            <ac:inkMk id="110" creationId="{1373A34F-6B5E-4D9C-95C5-1ACCC296456E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49" v="176"/>
          <ac:inkMkLst>
            <pc:docMk/>
            <pc:sldMk cId="731871338" sldId="261"/>
            <ac:inkMk id="111" creationId="{CF3E31B9-1784-4F2E-B8A8-8D69622EA5DF}"/>
          </ac:inkMkLst>
        </pc:inkChg>
        <pc:inkChg chg="add">
          <ac:chgData name="Chad Vidden" userId="S::cvidden@uwlax.edu::fa919fd6-03f8-48d0-9b95-10ac8c9672df" providerId="AD" clId="Web-{9F21C4EF-47AA-C37E-BF2E-F7E358CC0C83}" dt="2020-03-24T04:02:14.827" v="177"/>
          <ac:inkMkLst>
            <pc:docMk/>
            <pc:sldMk cId="731871338" sldId="261"/>
            <ac:inkMk id="112" creationId="{18B72C85-6914-4D80-8BD7-C1B7E4FD824D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78"/>
          <ac:inkMkLst>
            <pc:docMk/>
            <pc:sldMk cId="731871338" sldId="261"/>
            <ac:inkMk id="113" creationId="{D0502D4E-C843-4AD5-8FDC-C54B777A4BED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79"/>
          <ac:inkMkLst>
            <pc:docMk/>
            <pc:sldMk cId="731871338" sldId="261"/>
            <ac:inkMk id="114" creationId="{3B6E9FFE-FBB4-496C-8103-EF3DD54BC3A9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80"/>
          <ac:inkMkLst>
            <pc:docMk/>
            <pc:sldMk cId="731871338" sldId="261"/>
            <ac:inkMk id="115" creationId="{79A687B1-EDCB-4803-9322-333CD81F7D60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52" v="181"/>
          <ac:inkMkLst>
            <pc:docMk/>
            <pc:sldMk cId="731871338" sldId="261"/>
            <ac:inkMk id="116" creationId="{862E6D0D-DACC-4200-A002-ADB5C5626085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52" v="182"/>
          <ac:inkMkLst>
            <pc:docMk/>
            <pc:sldMk cId="731871338" sldId="261"/>
            <ac:inkMk id="117" creationId="{D0200D26-3A8A-45D1-B74F-A90AEAC0EBFC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3"/>
          <ac:inkMkLst>
            <pc:docMk/>
            <pc:sldMk cId="731871338" sldId="261"/>
            <ac:inkMk id="118" creationId="{0B820C2B-8ADA-40C2-903F-AF424C75AC6C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4"/>
          <ac:inkMkLst>
            <pc:docMk/>
            <pc:sldMk cId="731871338" sldId="261"/>
            <ac:inkMk id="119" creationId="{3775C3D1-54E9-4226-8FC7-F75060166E3B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5"/>
          <ac:inkMkLst>
            <pc:docMk/>
            <pc:sldMk cId="731871338" sldId="261"/>
            <ac:inkMk id="120" creationId="{D68CAB5A-332C-4727-AD5C-F6E18ACABCD8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6"/>
          <ac:inkMkLst>
            <pc:docMk/>
            <pc:sldMk cId="731871338" sldId="261"/>
            <ac:inkMk id="121" creationId="{E065944B-8BD1-4A31-ABE2-DAAFC0FB2BB2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7"/>
          <ac:inkMkLst>
            <pc:docMk/>
            <pc:sldMk cId="731871338" sldId="261"/>
            <ac:inkMk id="122" creationId="{DE5DFAEE-7F72-4F97-878D-0ED0F40A11B3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8"/>
          <ac:inkMkLst>
            <pc:docMk/>
            <pc:sldMk cId="731871338" sldId="261"/>
            <ac:inkMk id="123" creationId="{8446DB94-D630-460D-A84A-6435DACAA0A3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43" v="189"/>
          <ac:inkMkLst>
            <pc:docMk/>
            <pc:sldMk cId="731871338" sldId="261"/>
            <ac:inkMk id="124" creationId="{09FA9C59-6450-4689-BA08-4FA5A5729333}"/>
          </ac:inkMkLst>
        </pc:inkChg>
      </pc:sldChg>
      <pc:sldChg chg="addSp delSp add replId">
        <pc:chgData name="Chad Vidden" userId="S::cvidden@uwlax.edu::fa919fd6-03f8-48d0-9b95-10ac8c9672df" providerId="AD" clId="Web-{9F21C4EF-47AA-C37E-BF2E-F7E358CC0C83}" dt="2020-03-24T04:07:22.403" v="394"/>
        <pc:sldMkLst>
          <pc:docMk/>
          <pc:sldMk cId="656673019" sldId="264"/>
        </pc:sldMkLst>
        <pc:inkChg chg="add">
          <ac:chgData name="Chad Vidden" userId="S::cvidden@uwlax.edu::fa919fd6-03f8-48d0-9b95-10ac8c9672df" providerId="AD" clId="Web-{9F21C4EF-47AA-C37E-BF2E-F7E358CC0C83}" dt="2020-03-24T04:02:38.921" v="190"/>
          <ac:inkMkLst>
            <pc:docMk/>
            <pc:sldMk cId="656673019" sldId="264"/>
            <ac:inkMk id="3" creationId="{DA20918C-25B3-4CCF-BEEC-6536F89B402C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1"/>
          <ac:inkMkLst>
            <pc:docMk/>
            <pc:sldMk cId="656673019" sldId="264"/>
            <ac:inkMk id="4" creationId="{ECEDF9A0-D421-42E6-815F-CC9D93E5B2A8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2"/>
          <ac:inkMkLst>
            <pc:docMk/>
            <pc:sldMk cId="656673019" sldId="264"/>
            <ac:inkMk id="5" creationId="{66165353-B874-482A-99AA-915E941483F9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3"/>
          <ac:inkMkLst>
            <pc:docMk/>
            <pc:sldMk cId="656673019" sldId="264"/>
            <ac:inkMk id="6" creationId="{6A2D437F-F8EF-44E4-89C3-A0EDC61C8F60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4"/>
          <ac:inkMkLst>
            <pc:docMk/>
            <pc:sldMk cId="656673019" sldId="264"/>
            <ac:inkMk id="7" creationId="{2583127F-E6E7-4C3F-8800-5A7E6587D5B8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5"/>
          <ac:inkMkLst>
            <pc:docMk/>
            <pc:sldMk cId="656673019" sldId="264"/>
            <ac:inkMk id="8" creationId="{4FD341E8-A9BF-45F9-955D-660599971183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6"/>
          <ac:inkMkLst>
            <pc:docMk/>
            <pc:sldMk cId="656673019" sldId="264"/>
            <ac:inkMk id="9" creationId="{E81AA2E7-E519-4BA6-BF67-AD87F9C02BB2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7"/>
          <ac:inkMkLst>
            <pc:docMk/>
            <pc:sldMk cId="656673019" sldId="264"/>
            <ac:inkMk id="10" creationId="{41BF5709-0D3A-4699-91A7-1ECF1CC974CB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8"/>
          <ac:inkMkLst>
            <pc:docMk/>
            <pc:sldMk cId="656673019" sldId="264"/>
            <ac:inkMk id="11" creationId="{F6FC33CB-2ACA-4F5C-A472-A85DDC0F2549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9"/>
          <ac:inkMkLst>
            <pc:docMk/>
            <pc:sldMk cId="656673019" sldId="264"/>
            <ac:inkMk id="12" creationId="{DC3702BC-A019-43C4-B681-3E2B0FDC2172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200"/>
          <ac:inkMkLst>
            <pc:docMk/>
            <pc:sldMk cId="656673019" sldId="264"/>
            <ac:inkMk id="13" creationId="{0F0583CF-BF7C-4AC1-8A6E-F36EFA50FBF7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36" v="201"/>
          <ac:inkMkLst>
            <pc:docMk/>
            <pc:sldMk cId="656673019" sldId="264"/>
            <ac:inkMk id="14" creationId="{6CACD1F9-9750-45AB-9AE9-B0939C84D4A1}"/>
          </ac:inkMkLst>
        </pc:inkChg>
        <pc:inkChg chg="add">
          <ac:chgData name="Chad Vidden" userId="S::cvidden@uwlax.edu::fa919fd6-03f8-48d0-9b95-10ac8c9672df" providerId="AD" clId="Web-{9F21C4EF-47AA-C37E-BF2E-F7E358CC0C83}" dt="2020-03-24T04:02:43.811" v="202"/>
          <ac:inkMkLst>
            <pc:docMk/>
            <pc:sldMk cId="656673019" sldId="264"/>
            <ac:inkMk id="15" creationId="{D99BB053-D13B-4B88-830C-947AB5237193}"/>
          </ac:inkMkLst>
        </pc:inkChg>
        <pc:inkChg chg="add">
          <ac:chgData name="Chad Vidden" userId="S::cvidden@uwlax.edu::fa919fd6-03f8-48d0-9b95-10ac8c9672df" providerId="AD" clId="Web-{9F21C4EF-47AA-C37E-BF2E-F7E358CC0C83}" dt="2020-03-24T04:02:43.811" v="203"/>
          <ac:inkMkLst>
            <pc:docMk/>
            <pc:sldMk cId="656673019" sldId="264"/>
            <ac:inkMk id="16" creationId="{23766FDE-7BD6-45CA-A120-108025551B09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4"/>
          <ac:inkMkLst>
            <pc:docMk/>
            <pc:sldMk cId="656673019" sldId="264"/>
            <ac:inkMk id="17" creationId="{0AD042D7-E5CB-4A6E-869A-690B54673B0B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5"/>
          <ac:inkMkLst>
            <pc:docMk/>
            <pc:sldMk cId="656673019" sldId="264"/>
            <ac:inkMk id="18" creationId="{80B1E359-0BE5-42CE-A1BA-64AF29C37C0E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6"/>
          <ac:inkMkLst>
            <pc:docMk/>
            <pc:sldMk cId="656673019" sldId="264"/>
            <ac:inkMk id="19" creationId="{9D1A3912-B34E-4DD2-8E33-AD0F1A90FCF8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71" v="207"/>
          <ac:inkMkLst>
            <pc:docMk/>
            <pc:sldMk cId="656673019" sldId="264"/>
            <ac:inkMk id="20" creationId="{278F3BAD-CF4A-4370-9064-4EE73F21C45F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71" v="208"/>
          <ac:inkMkLst>
            <pc:docMk/>
            <pc:sldMk cId="656673019" sldId="264"/>
            <ac:inkMk id="21" creationId="{76BF1D4E-6D9E-433D-B05F-F9FBFE4DFB8C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4"/>
          <ac:inkMkLst>
            <pc:docMk/>
            <pc:sldMk cId="656673019" sldId="264"/>
            <ac:inkMk id="22" creationId="{429E3CF5-E14D-4086-8BA9-B668D4D549C8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3"/>
          <ac:inkMkLst>
            <pc:docMk/>
            <pc:sldMk cId="656673019" sldId="264"/>
            <ac:inkMk id="23" creationId="{C9B8DADF-9437-43A7-9069-B9556A1911B1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2"/>
          <ac:inkMkLst>
            <pc:docMk/>
            <pc:sldMk cId="656673019" sldId="264"/>
            <ac:inkMk id="24" creationId="{F3FB18D2-5559-42F1-B713-02EC675A0A17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74" v="215"/>
          <ac:inkMkLst>
            <pc:docMk/>
            <pc:sldMk cId="656673019" sldId="264"/>
            <ac:inkMk id="25" creationId="{82334525-489D-4309-8E70-A0DE1137E7EF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6"/>
          <ac:inkMkLst>
            <pc:docMk/>
            <pc:sldMk cId="656673019" sldId="264"/>
            <ac:inkMk id="26" creationId="{803C1DA5-2365-4418-B9E2-26D453FAF18D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7"/>
          <ac:inkMkLst>
            <pc:docMk/>
            <pc:sldMk cId="656673019" sldId="264"/>
            <ac:inkMk id="27" creationId="{5DE4FA4E-69C1-4E85-AA25-A3C935709507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8"/>
          <ac:inkMkLst>
            <pc:docMk/>
            <pc:sldMk cId="656673019" sldId="264"/>
            <ac:inkMk id="28" creationId="{B8F49CA9-D0A1-4F17-A6B9-6F5C05FC39FD}"/>
          </ac:inkMkLst>
        </pc:inkChg>
        <pc:inkChg chg="add">
          <ac:chgData name="Chad Vidden" userId="S::cvidden@uwlax.edu::fa919fd6-03f8-48d0-9b95-10ac8c9672df" providerId="AD" clId="Web-{9F21C4EF-47AA-C37E-BF2E-F7E358CC0C83}" dt="2020-03-24T04:03:02.842" v="219"/>
          <ac:inkMkLst>
            <pc:docMk/>
            <pc:sldMk cId="656673019" sldId="264"/>
            <ac:inkMk id="29" creationId="{FFF6A548-5576-47D9-9FBB-6A185BE4F3B3}"/>
          </ac:inkMkLst>
        </pc:inkChg>
        <pc:inkChg chg="add">
          <ac:chgData name="Chad Vidden" userId="S::cvidden@uwlax.edu::fa919fd6-03f8-48d0-9b95-10ac8c9672df" providerId="AD" clId="Web-{9F21C4EF-47AA-C37E-BF2E-F7E358CC0C83}" dt="2020-03-24T04:03:34.858" v="220"/>
          <ac:inkMkLst>
            <pc:docMk/>
            <pc:sldMk cId="656673019" sldId="264"/>
            <ac:inkMk id="30" creationId="{C249D623-679E-4F50-A1FC-CCF3B274F85F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08" v="221"/>
          <ac:inkMkLst>
            <pc:docMk/>
            <pc:sldMk cId="656673019" sldId="264"/>
            <ac:inkMk id="31" creationId="{CCD10DA5-EFBD-409E-B07A-E4E25CB29E78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2"/>
          <ac:inkMkLst>
            <pc:docMk/>
            <pc:sldMk cId="656673019" sldId="264"/>
            <ac:inkMk id="32" creationId="{5C9CF9F7-2ACE-447B-B44A-D5542D81E9D9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3"/>
          <ac:inkMkLst>
            <pc:docMk/>
            <pc:sldMk cId="656673019" sldId="264"/>
            <ac:inkMk id="33" creationId="{F814582E-826C-41D1-8653-E0746469D60F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4"/>
          <ac:inkMkLst>
            <pc:docMk/>
            <pc:sldMk cId="656673019" sldId="264"/>
            <ac:inkMk id="34" creationId="{7B60DB14-E592-4563-9275-81D35E200153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5"/>
          <ac:inkMkLst>
            <pc:docMk/>
            <pc:sldMk cId="656673019" sldId="264"/>
            <ac:inkMk id="35" creationId="{E9257B96-603E-42CC-B0FE-D8CB8A4F26EE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6"/>
          <ac:inkMkLst>
            <pc:docMk/>
            <pc:sldMk cId="656673019" sldId="264"/>
            <ac:inkMk id="36" creationId="{E54ECC00-E2EC-4E2B-9117-9CA7C471E671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7"/>
          <ac:inkMkLst>
            <pc:docMk/>
            <pc:sldMk cId="656673019" sldId="264"/>
            <ac:inkMk id="37" creationId="{3659F1DD-0E83-4D71-A643-A3F5B0C85D21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8"/>
          <ac:inkMkLst>
            <pc:docMk/>
            <pc:sldMk cId="656673019" sldId="264"/>
            <ac:inkMk id="38" creationId="{E7EBDACB-74BA-4815-A756-F0DE8CC28C49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9"/>
          <ac:inkMkLst>
            <pc:docMk/>
            <pc:sldMk cId="656673019" sldId="264"/>
            <ac:inkMk id="39" creationId="{2ECAF5F4-09E4-4C47-A549-49C5C5CF05D7}"/>
          </ac:inkMkLst>
        </pc:inkChg>
        <pc:inkChg chg="add">
          <ac:chgData name="Chad Vidden" userId="S::cvidden@uwlax.edu::fa919fd6-03f8-48d0-9b95-10ac8c9672df" providerId="AD" clId="Web-{9F21C4EF-47AA-C37E-BF2E-F7E358CC0C83}" dt="2020-03-24T04:03:43.577" v="230"/>
          <ac:inkMkLst>
            <pc:docMk/>
            <pc:sldMk cId="656673019" sldId="264"/>
            <ac:inkMk id="40" creationId="{586ED1DF-11BC-4E66-AC85-4A1523176D73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58" v="231"/>
          <ac:inkMkLst>
            <pc:docMk/>
            <pc:sldMk cId="656673019" sldId="264"/>
            <ac:inkMk id="41" creationId="{E159142E-507E-4DBF-9E4B-FE0961CE12FD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2"/>
          <ac:inkMkLst>
            <pc:docMk/>
            <pc:sldMk cId="656673019" sldId="264"/>
            <ac:inkMk id="42" creationId="{F722196C-DA8C-4FFF-9063-0C1A5BD95390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3"/>
          <ac:inkMkLst>
            <pc:docMk/>
            <pc:sldMk cId="656673019" sldId="264"/>
            <ac:inkMk id="43" creationId="{10D9907C-2678-4D64-8A76-28C9ED957280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4"/>
          <ac:inkMkLst>
            <pc:docMk/>
            <pc:sldMk cId="656673019" sldId="264"/>
            <ac:inkMk id="44" creationId="{0563605A-CF27-4AAA-93A5-5B626764B033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5"/>
          <ac:inkMkLst>
            <pc:docMk/>
            <pc:sldMk cId="656673019" sldId="264"/>
            <ac:inkMk id="45" creationId="{8CC65D45-6EB1-4C16-B394-F0B57460C9E3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05" v="236"/>
          <ac:inkMkLst>
            <pc:docMk/>
            <pc:sldMk cId="656673019" sldId="264"/>
            <ac:inkMk id="46" creationId="{C907866D-FF1D-4A70-9724-05FDAE736973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20" v="237"/>
          <ac:inkMkLst>
            <pc:docMk/>
            <pc:sldMk cId="656673019" sldId="264"/>
            <ac:inkMk id="47" creationId="{2E507009-6833-4FB5-A122-98166342F5D5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20" v="238"/>
          <ac:inkMkLst>
            <pc:docMk/>
            <pc:sldMk cId="656673019" sldId="264"/>
            <ac:inkMk id="48" creationId="{1E56A349-9FA6-4258-ABD5-12D3AF6B870A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39"/>
          <ac:inkMkLst>
            <pc:docMk/>
            <pc:sldMk cId="656673019" sldId="264"/>
            <ac:inkMk id="49" creationId="{795989A8-41DC-49E4-91BA-15506227E812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40"/>
          <ac:inkMkLst>
            <pc:docMk/>
            <pc:sldMk cId="656673019" sldId="264"/>
            <ac:inkMk id="50" creationId="{B047A34D-440E-4715-92AE-ADC2BC56FEF5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41"/>
          <ac:inkMkLst>
            <pc:docMk/>
            <pc:sldMk cId="656673019" sldId="264"/>
            <ac:inkMk id="51" creationId="{F3D3C3EB-DD32-402B-BDFA-F663BA54FE14}"/>
          </ac:inkMkLst>
        </pc:inkChg>
        <pc:inkChg chg="add">
          <ac:chgData name="Chad Vidden" userId="S::cvidden@uwlax.edu::fa919fd6-03f8-48d0-9b95-10ac8c9672df" providerId="AD" clId="Web-{9F21C4EF-47AA-C37E-BF2E-F7E358CC0C83}" dt="2020-03-24T04:03:50.436" v="242"/>
          <ac:inkMkLst>
            <pc:docMk/>
            <pc:sldMk cId="656673019" sldId="264"/>
            <ac:inkMk id="52" creationId="{77078E9C-EC84-44C3-8508-D602EE912C2F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3"/>
          <ac:inkMkLst>
            <pc:docMk/>
            <pc:sldMk cId="656673019" sldId="264"/>
            <ac:inkMk id="53" creationId="{66089372-903A-4933-97C4-015BC2D33A39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4"/>
          <ac:inkMkLst>
            <pc:docMk/>
            <pc:sldMk cId="656673019" sldId="264"/>
            <ac:inkMk id="54" creationId="{DCB27432-EC68-40BF-899C-7F960AB6EF4A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5"/>
          <ac:inkMkLst>
            <pc:docMk/>
            <pc:sldMk cId="656673019" sldId="264"/>
            <ac:inkMk id="55" creationId="{E07BD679-1590-4282-8F1E-2B95C26BB597}"/>
          </ac:inkMkLst>
        </pc:inkChg>
        <pc:inkChg chg="add">
          <ac:chgData name="Chad Vidden" userId="S::cvidden@uwlax.edu::fa919fd6-03f8-48d0-9b95-10ac8c9672df" providerId="AD" clId="Web-{9F21C4EF-47AA-C37E-BF2E-F7E358CC0C83}" dt="2020-03-24T04:03:52.811" v="246"/>
          <ac:inkMkLst>
            <pc:docMk/>
            <pc:sldMk cId="656673019" sldId="264"/>
            <ac:inkMk id="56" creationId="{8D7C0FF9-BCB9-4475-9EFB-7C06E6B35BFD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061" v="247"/>
          <ac:inkMkLst>
            <pc:docMk/>
            <pc:sldMk cId="656673019" sldId="264"/>
            <ac:inkMk id="57" creationId="{084D0156-5ABA-47B1-A481-246257AB4EA0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983" v="248"/>
          <ac:inkMkLst>
            <pc:docMk/>
            <pc:sldMk cId="656673019" sldId="264"/>
            <ac:inkMk id="58" creationId="{BAB19CF9-8CB4-4938-9F29-ADA285A2E0CA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983" v="249"/>
          <ac:inkMkLst>
            <pc:docMk/>
            <pc:sldMk cId="656673019" sldId="264"/>
            <ac:inkMk id="59" creationId="{BF90015D-51C7-48C5-9315-7CA956FE5608}"/>
          </ac:inkMkLst>
        </pc:inkChg>
        <pc:inkChg chg="add">
          <ac:chgData name="Chad Vidden" userId="S::cvidden@uwlax.edu::fa919fd6-03f8-48d0-9b95-10ac8c9672df" providerId="AD" clId="Web-{9F21C4EF-47AA-C37E-BF2E-F7E358CC0C83}" dt="2020-03-24T04:04:00.655" v="250"/>
          <ac:inkMkLst>
            <pc:docMk/>
            <pc:sldMk cId="656673019" sldId="264"/>
            <ac:inkMk id="60" creationId="{52BBE790-5862-4D39-8CCC-6ECFA43A1224}"/>
          </ac:inkMkLst>
        </pc:inkChg>
        <pc:inkChg chg="add">
          <ac:chgData name="Chad Vidden" userId="S::cvidden@uwlax.edu::fa919fd6-03f8-48d0-9b95-10ac8c9672df" providerId="AD" clId="Web-{9F21C4EF-47AA-C37E-BF2E-F7E358CC0C83}" dt="2020-03-24T04:04:00.655" v="251"/>
          <ac:inkMkLst>
            <pc:docMk/>
            <pc:sldMk cId="656673019" sldId="264"/>
            <ac:inkMk id="61" creationId="{9880FD8E-C7E9-443F-B23A-5C6B8260F118}"/>
          </ac:inkMkLst>
        </pc:inkChg>
        <pc:inkChg chg="add">
          <ac:chgData name="Chad Vidden" userId="S::cvidden@uwlax.edu::fa919fd6-03f8-48d0-9b95-10ac8c9672df" providerId="AD" clId="Web-{9F21C4EF-47AA-C37E-BF2E-F7E358CC0C83}" dt="2020-03-24T04:04:01.545" v="252"/>
          <ac:inkMkLst>
            <pc:docMk/>
            <pc:sldMk cId="656673019" sldId="264"/>
            <ac:inkMk id="62" creationId="{CB4BE2B5-ABC3-48CF-B3A2-0A21DD6B74DC}"/>
          </ac:inkMkLst>
        </pc:inkChg>
        <pc:inkChg chg="add">
          <ac:chgData name="Chad Vidden" userId="S::cvidden@uwlax.edu::fa919fd6-03f8-48d0-9b95-10ac8c9672df" providerId="AD" clId="Web-{9F21C4EF-47AA-C37E-BF2E-F7E358CC0C83}" dt="2020-03-24T04:04:01.545" v="253"/>
          <ac:inkMkLst>
            <pc:docMk/>
            <pc:sldMk cId="656673019" sldId="264"/>
            <ac:inkMk id="63" creationId="{DB3CD3F3-EF84-48D4-820E-F7F4B69ED1A0}"/>
          </ac:inkMkLst>
        </pc:inkChg>
        <pc:inkChg chg="add">
          <ac:chgData name="Chad Vidden" userId="S::cvidden@uwlax.edu::fa919fd6-03f8-48d0-9b95-10ac8c9672df" providerId="AD" clId="Web-{9F21C4EF-47AA-C37E-BF2E-F7E358CC0C83}" dt="2020-03-24T04:04:11.014" v="254"/>
          <ac:inkMkLst>
            <pc:docMk/>
            <pc:sldMk cId="656673019" sldId="264"/>
            <ac:inkMk id="64" creationId="{A6CAB113-3FE9-4605-B0D2-2671CDE8CBB1}"/>
          </ac:inkMkLst>
        </pc:inkChg>
        <pc:inkChg chg="add">
          <ac:chgData name="Chad Vidden" userId="S::cvidden@uwlax.edu::fa919fd6-03f8-48d0-9b95-10ac8c9672df" providerId="AD" clId="Web-{9F21C4EF-47AA-C37E-BF2E-F7E358CC0C83}" dt="2020-03-24T04:04:11.014" v="255"/>
          <ac:inkMkLst>
            <pc:docMk/>
            <pc:sldMk cId="656673019" sldId="264"/>
            <ac:inkMk id="65" creationId="{AEAD082C-2967-49D8-BB25-3C5F3B66169B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23" v="256"/>
          <ac:inkMkLst>
            <pc:docMk/>
            <pc:sldMk cId="656673019" sldId="264"/>
            <ac:inkMk id="66" creationId="{D88F0137-15E7-4A48-B696-C1174E0F250D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39" v="257"/>
          <ac:inkMkLst>
            <pc:docMk/>
            <pc:sldMk cId="656673019" sldId="264"/>
            <ac:inkMk id="67" creationId="{E63070F9-25FA-4BC7-AD75-55372E2F4425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39" v="258"/>
          <ac:inkMkLst>
            <pc:docMk/>
            <pc:sldMk cId="656673019" sldId="264"/>
            <ac:inkMk id="68" creationId="{C35AB9DC-3392-4175-BAD2-B9D494AFC5D0}"/>
          </ac:inkMkLst>
        </pc:inkChg>
        <pc:inkChg chg="add">
          <ac:chgData name="Chad Vidden" userId="S::cvidden@uwlax.edu::fa919fd6-03f8-48d0-9b95-10ac8c9672df" providerId="AD" clId="Web-{9F21C4EF-47AA-C37E-BF2E-F7E358CC0C83}" dt="2020-03-24T04:04:13.717" v="259"/>
          <ac:inkMkLst>
            <pc:docMk/>
            <pc:sldMk cId="656673019" sldId="264"/>
            <ac:inkMk id="69" creationId="{74EF69C5-CCB6-4269-8BF6-FA7081EF643F}"/>
          </ac:inkMkLst>
        </pc:inkChg>
        <pc:inkChg chg="add">
          <ac:chgData name="Chad Vidden" userId="S::cvidden@uwlax.edu::fa919fd6-03f8-48d0-9b95-10ac8c9672df" providerId="AD" clId="Web-{9F21C4EF-47AA-C37E-BF2E-F7E358CC0C83}" dt="2020-03-24T04:04:13.717" v="260"/>
          <ac:inkMkLst>
            <pc:docMk/>
            <pc:sldMk cId="656673019" sldId="264"/>
            <ac:inkMk id="70" creationId="{2AD409AD-52C9-4575-A925-9C0D1668574E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48" v="261"/>
          <ac:inkMkLst>
            <pc:docMk/>
            <pc:sldMk cId="656673019" sldId="264"/>
            <ac:inkMk id="71" creationId="{C45CB0BD-3DCC-4739-AC70-FDEA3BD5F1F7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48" v="262"/>
          <ac:inkMkLst>
            <pc:docMk/>
            <pc:sldMk cId="656673019" sldId="264"/>
            <ac:inkMk id="72" creationId="{BB4E2A06-C348-451F-A0DA-1E376F833E5B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64" v="263"/>
          <ac:inkMkLst>
            <pc:docMk/>
            <pc:sldMk cId="656673019" sldId="264"/>
            <ac:inkMk id="73" creationId="{ED928730-F650-4297-8474-8540D6B7A8E8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64" v="264"/>
          <ac:inkMkLst>
            <pc:docMk/>
            <pc:sldMk cId="656673019" sldId="264"/>
            <ac:inkMk id="74" creationId="{D476039F-1A01-49A1-BD50-935A33CAD626}"/>
          </ac:inkMkLst>
        </pc:inkChg>
        <pc:inkChg chg="add">
          <ac:chgData name="Chad Vidden" userId="S::cvidden@uwlax.edu::fa919fd6-03f8-48d0-9b95-10ac8c9672df" providerId="AD" clId="Web-{9F21C4EF-47AA-C37E-BF2E-F7E358CC0C83}" dt="2020-03-24T04:04:15.264" v="265"/>
          <ac:inkMkLst>
            <pc:docMk/>
            <pc:sldMk cId="656673019" sldId="264"/>
            <ac:inkMk id="75" creationId="{FD308081-56FF-48B8-BB36-9F3EAD364832}"/>
          </ac:inkMkLst>
        </pc:inkChg>
        <pc:inkChg chg="add">
          <ac:chgData name="Chad Vidden" userId="S::cvidden@uwlax.edu::fa919fd6-03f8-48d0-9b95-10ac8c9672df" providerId="AD" clId="Web-{9F21C4EF-47AA-C37E-BF2E-F7E358CC0C83}" dt="2020-03-24T04:04:21.295" v="266"/>
          <ac:inkMkLst>
            <pc:docMk/>
            <pc:sldMk cId="656673019" sldId="264"/>
            <ac:inkMk id="76" creationId="{AF4A2A69-96DF-498C-B8F6-3F6409144545}"/>
          </ac:inkMkLst>
        </pc:inkChg>
        <pc:inkChg chg="add">
          <ac:chgData name="Chad Vidden" userId="S::cvidden@uwlax.edu::fa919fd6-03f8-48d0-9b95-10ac8c9672df" providerId="AD" clId="Web-{9F21C4EF-47AA-C37E-BF2E-F7E358CC0C83}" dt="2020-03-24T04:04:23.941" v="267"/>
          <ac:inkMkLst>
            <pc:docMk/>
            <pc:sldMk cId="656673019" sldId="264"/>
            <ac:inkMk id="77" creationId="{BC04D5BE-3012-41CA-B1AB-7130E0590D5A}"/>
          </ac:inkMkLst>
        </pc:inkChg>
        <pc:inkChg chg="add">
          <ac:chgData name="Chad Vidden" userId="S::cvidden@uwlax.edu::fa919fd6-03f8-48d0-9b95-10ac8c9672df" providerId="AD" clId="Web-{9F21C4EF-47AA-C37E-BF2E-F7E358CC0C83}" dt="2020-03-24T04:04:23.941" v="268"/>
          <ac:inkMkLst>
            <pc:docMk/>
            <pc:sldMk cId="656673019" sldId="264"/>
            <ac:inkMk id="78" creationId="{F704B6E5-5751-440D-AB0E-AEC4A04FFC6E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23" v="269"/>
          <ac:inkMkLst>
            <pc:docMk/>
            <pc:sldMk cId="656673019" sldId="264"/>
            <ac:inkMk id="79" creationId="{17FBE138-C986-4673-AF65-BE5D4C0D309F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39" v="270"/>
          <ac:inkMkLst>
            <pc:docMk/>
            <pc:sldMk cId="656673019" sldId="264"/>
            <ac:inkMk id="80" creationId="{7F266DB9-C97D-44A1-8D15-3F3F5755F239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39" v="271"/>
          <ac:inkMkLst>
            <pc:docMk/>
            <pc:sldMk cId="656673019" sldId="264"/>
            <ac:inkMk id="81" creationId="{4D4BCDB2-238B-4907-A0F5-E05B5E9BB508}"/>
          </ac:inkMkLst>
        </pc:inkChg>
        <pc:inkChg chg="add">
          <ac:chgData name="Chad Vidden" userId="S::cvidden@uwlax.edu::fa919fd6-03f8-48d0-9b95-10ac8c9672df" providerId="AD" clId="Web-{9F21C4EF-47AA-C37E-BF2E-F7E358CC0C83}" dt="2020-03-24T04:04:25.608" v="272"/>
          <ac:inkMkLst>
            <pc:docMk/>
            <pc:sldMk cId="656673019" sldId="264"/>
            <ac:inkMk id="82" creationId="{48247342-7B6E-4509-8840-7B6CF3C75121}"/>
          </ac:inkMkLst>
        </pc:inkChg>
        <pc:inkChg chg="add">
          <ac:chgData name="Chad Vidden" userId="S::cvidden@uwlax.edu::fa919fd6-03f8-48d0-9b95-10ac8c9672df" providerId="AD" clId="Web-{9F21C4EF-47AA-C37E-BF2E-F7E358CC0C83}" dt="2020-03-24T04:04:25.608" v="273"/>
          <ac:inkMkLst>
            <pc:docMk/>
            <pc:sldMk cId="656673019" sldId="264"/>
            <ac:inkMk id="83" creationId="{2B60C204-23E3-4632-8578-8DD65EF31F65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4"/>
          <ac:inkMkLst>
            <pc:docMk/>
            <pc:sldMk cId="656673019" sldId="264"/>
            <ac:inkMk id="84" creationId="{4341D4A3-EF1E-4CE4-BAFF-0FCB8A847CD8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5"/>
          <ac:inkMkLst>
            <pc:docMk/>
            <pc:sldMk cId="656673019" sldId="264"/>
            <ac:inkMk id="85" creationId="{18C02416-2DB9-444B-B350-08EAB92AAEFA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6"/>
          <ac:inkMkLst>
            <pc:docMk/>
            <pc:sldMk cId="656673019" sldId="264"/>
            <ac:inkMk id="86" creationId="{4D1EDEE4-905E-4F71-9B83-C048E7F15BBF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7"/>
          <ac:inkMkLst>
            <pc:docMk/>
            <pc:sldMk cId="656673019" sldId="264"/>
            <ac:inkMk id="87" creationId="{84399C47-1C5B-4DB1-8D9D-DFCF216C0178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8"/>
          <ac:inkMkLst>
            <pc:docMk/>
            <pc:sldMk cId="656673019" sldId="264"/>
            <ac:inkMk id="88" creationId="{9CCE6641-C2D2-4FD4-B2B2-319F2A93EE0B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9"/>
          <ac:inkMkLst>
            <pc:docMk/>
            <pc:sldMk cId="656673019" sldId="264"/>
            <ac:inkMk id="89" creationId="{7776B79C-3EB0-414A-81CD-5B0B553628F0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17" v="280"/>
          <ac:inkMkLst>
            <pc:docMk/>
            <pc:sldMk cId="656673019" sldId="264"/>
            <ac:inkMk id="90" creationId="{61EA800E-2A14-412F-90BC-ED1EFD738555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1"/>
          <ac:inkMkLst>
            <pc:docMk/>
            <pc:sldMk cId="656673019" sldId="264"/>
            <ac:inkMk id="91" creationId="{7DA544DA-E6AA-4504-AC92-7568877C31CD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2"/>
          <ac:inkMkLst>
            <pc:docMk/>
            <pc:sldMk cId="656673019" sldId="264"/>
            <ac:inkMk id="92" creationId="{887F7942-AC4C-4B9A-A1C1-4B940FB8399E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3"/>
          <ac:inkMkLst>
            <pc:docMk/>
            <pc:sldMk cId="656673019" sldId="264"/>
            <ac:inkMk id="93" creationId="{2404E921-0ED6-435F-BE40-517F89756B14}"/>
          </ac:inkMkLst>
        </pc:inkChg>
        <pc:inkChg chg="add">
          <ac:chgData name="Chad Vidden" userId="S::cvidden@uwlax.edu::fa919fd6-03f8-48d0-9b95-10ac8c9672df" providerId="AD" clId="Web-{9F21C4EF-47AA-C37E-BF2E-F7E358CC0C83}" dt="2020-03-24T04:04:31.029" v="284"/>
          <ac:inkMkLst>
            <pc:docMk/>
            <pc:sldMk cId="656673019" sldId="264"/>
            <ac:inkMk id="94" creationId="{9D134478-9899-406A-8162-56DEF393B1A9}"/>
          </ac:inkMkLst>
        </pc:inkChg>
        <pc:inkChg chg="add">
          <ac:chgData name="Chad Vidden" userId="S::cvidden@uwlax.edu::fa919fd6-03f8-48d0-9b95-10ac8c9672df" providerId="AD" clId="Web-{9F21C4EF-47AA-C37E-BF2E-F7E358CC0C83}" dt="2020-03-24T04:04:32.717" v="285"/>
          <ac:inkMkLst>
            <pc:docMk/>
            <pc:sldMk cId="656673019" sldId="264"/>
            <ac:inkMk id="95" creationId="{51403219-7DF9-485C-8AE1-B77748DEDA98}"/>
          </ac:inkMkLst>
        </pc:inkChg>
        <pc:inkChg chg="add">
          <ac:chgData name="Chad Vidden" userId="S::cvidden@uwlax.edu::fa919fd6-03f8-48d0-9b95-10ac8c9672df" providerId="AD" clId="Web-{9F21C4EF-47AA-C37E-BF2E-F7E358CC0C83}" dt="2020-03-24T04:04:32.732" v="286"/>
          <ac:inkMkLst>
            <pc:docMk/>
            <pc:sldMk cId="656673019" sldId="264"/>
            <ac:inkMk id="96" creationId="{737D66D1-825A-47E7-A7C0-EDE7B6A9C8C9}"/>
          </ac:inkMkLst>
        </pc:inkChg>
        <pc:inkChg chg="add">
          <ac:chgData name="Chad Vidden" userId="S::cvidden@uwlax.edu::fa919fd6-03f8-48d0-9b95-10ac8c9672df" providerId="AD" clId="Web-{9F21C4EF-47AA-C37E-BF2E-F7E358CC0C83}" dt="2020-03-24T04:04:34.779" v="287"/>
          <ac:inkMkLst>
            <pc:docMk/>
            <pc:sldMk cId="656673019" sldId="264"/>
            <ac:inkMk id="97" creationId="{5119E802-91AF-4DFC-9FC4-0E8DA67B53B7}"/>
          </ac:inkMkLst>
        </pc:inkChg>
        <pc:inkChg chg="add">
          <ac:chgData name="Chad Vidden" userId="S::cvidden@uwlax.edu::fa919fd6-03f8-48d0-9b95-10ac8c9672df" providerId="AD" clId="Web-{9F21C4EF-47AA-C37E-BF2E-F7E358CC0C83}" dt="2020-03-24T04:04:34.795" v="288"/>
          <ac:inkMkLst>
            <pc:docMk/>
            <pc:sldMk cId="656673019" sldId="264"/>
            <ac:inkMk id="98" creationId="{A318F715-900F-43F6-AD0D-C0E873DD25C4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76" v="289"/>
          <ac:inkMkLst>
            <pc:docMk/>
            <pc:sldMk cId="656673019" sldId="264"/>
            <ac:inkMk id="99" creationId="{71969066-F7F7-489B-9782-E2BEE0A10A1F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0"/>
          <ac:inkMkLst>
            <pc:docMk/>
            <pc:sldMk cId="656673019" sldId="264"/>
            <ac:inkMk id="100" creationId="{F1B3A984-0187-4FCE-B8D1-391526726C3B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1"/>
          <ac:inkMkLst>
            <pc:docMk/>
            <pc:sldMk cId="656673019" sldId="264"/>
            <ac:inkMk id="101" creationId="{3E66E028-BA9B-46F4-86C2-23A1126B6EA2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2"/>
          <ac:inkMkLst>
            <pc:docMk/>
            <pc:sldMk cId="656673019" sldId="264"/>
            <ac:inkMk id="102" creationId="{8A010A36-A90F-4A8C-9FE2-F0DA87970F8A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107" v="293"/>
          <ac:inkMkLst>
            <pc:docMk/>
            <pc:sldMk cId="656673019" sldId="264"/>
            <ac:inkMk id="103" creationId="{617DA2FE-C930-443D-81E1-D3D55D0F8F00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64" v="294"/>
          <ac:inkMkLst>
            <pc:docMk/>
            <pc:sldMk cId="656673019" sldId="264"/>
            <ac:inkMk id="104" creationId="{7E3C832B-5393-4F16-A244-646388C3A345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5"/>
          <ac:inkMkLst>
            <pc:docMk/>
            <pc:sldMk cId="656673019" sldId="264"/>
            <ac:inkMk id="105" creationId="{24C38C4A-7628-4A2B-A9F2-CF9C3325BCCB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6"/>
          <ac:inkMkLst>
            <pc:docMk/>
            <pc:sldMk cId="656673019" sldId="264"/>
            <ac:inkMk id="106" creationId="{EC58EA52-4B09-4F32-B8A3-0CCE7F1A92C9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7"/>
          <ac:inkMkLst>
            <pc:docMk/>
            <pc:sldMk cId="656673019" sldId="264"/>
            <ac:inkMk id="107" creationId="{204F8734-569E-4F68-99E3-FE6B555288D3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95" v="298"/>
          <ac:inkMkLst>
            <pc:docMk/>
            <pc:sldMk cId="656673019" sldId="264"/>
            <ac:inkMk id="108" creationId="{87A1DB67-EFC8-4268-9A3D-8D8CDCC7CEAE}"/>
          </ac:inkMkLst>
        </pc:inkChg>
        <pc:inkChg chg="add">
          <ac:chgData name="Chad Vidden" userId="S::cvidden@uwlax.edu::fa919fd6-03f8-48d0-9b95-10ac8c9672df" providerId="AD" clId="Web-{9F21C4EF-47AA-C37E-BF2E-F7E358CC0C83}" dt="2020-03-24T04:04:40.092" v="299"/>
          <ac:inkMkLst>
            <pc:docMk/>
            <pc:sldMk cId="656673019" sldId="264"/>
            <ac:inkMk id="109" creationId="{1FCB1199-1FF6-4D5F-A693-C75B48F4FE19}"/>
          </ac:inkMkLst>
        </pc:inkChg>
        <pc:inkChg chg="add">
          <ac:chgData name="Chad Vidden" userId="S::cvidden@uwlax.edu::fa919fd6-03f8-48d0-9b95-10ac8c9672df" providerId="AD" clId="Web-{9F21C4EF-47AA-C37E-BF2E-F7E358CC0C83}" dt="2020-03-24T04:04:40.092" v="300"/>
          <ac:inkMkLst>
            <pc:docMk/>
            <pc:sldMk cId="656673019" sldId="264"/>
            <ac:inkMk id="110" creationId="{0E7A3C42-763F-4469-BBBD-C8F9D4D24EE8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14" v="301"/>
          <ac:inkMkLst>
            <pc:docMk/>
            <pc:sldMk cId="656673019" sldId="264"/>
            <ac:inkMk id="111" creationId="{08E1F676-7A55-43FB-99B4-537C81269BC8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2"/>
          <ac:inkMkLst>
            <pc:docMk/>
            <pc:sldMk cId="656673019" sldId="264"/>
            <ac:inkMk id="112" creationId="{B9687278-A578-40A9-BC16-92FD5B25FAC6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3"/>
          <ac:inkMkLst>
            <pc:docMk/>
            <pc:sldMk cId="656673019" sldId="264"/>
            <ac:inkMk id="113" creationId="{06C7D745-49A8-42CB-9ACE-CFD3061E56D5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4"/>
          <ac:inkMkLst>
            <pc:docMk/>
            <pc:sldMk cId="656673019" sldId="264"/>
            <ac:inkMk id="114" creationId="{143F289A-024B-420B-8EC3-4511203D896C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686" v="305"/>
          <ac:inkMkLst>
            <pc:docMk/>
            <pc:sldMk cId="656673019" sldId="264"/>
            <ac:inkMk id="115" creationId="{68C8A973-0F40-4945-AB50-52EB4D9D5AF3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01" v="306"/>
          <ac:inkMkLst>
            <pc:docMk/>
            <pc:sldMk cId="656673019" sldId="264"/>
            <ac:inkMk id="116" creationId="{872E8F3F-0675-4578-BC4E-BC12B4185AE7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01" v="307"/>
          <ac:inkMkLst>
            <pc:docMk/>
            <pc:sldMk cId="656673019" sldId="264"/>
            <ac:inkMk id="117" creationId="{9D9551D1-AE40-41D9-8D56-0C8C7DB54D9A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17" v="308"/>
          <ac:inkMkLst>
            <pc:docMk/>
            <pc:sldMk cId="656673019" sldId="264"/>
            <ac:inkMk id="118" creationId="{9D1A9542-0F66-4BEA-B09E-6EFB8F640417}"/>
          </ac:inkMkLst>
        </pc:inkChg>
        <pc:inkChg chg="add">
          <ac:chgData name="Chad Vidden" userId="S::cvidden@uwlax.edu::fa919fd6-03f8-48d0-9b95-10ac8c9672df" providerId="AD" clId="Web-{9F21C4EF-47AA-C37E-BF2E-F7E358CC0C83}" dt="2020-03-24T04:04:46.467" v="309"/>
          <ac:inkMkLst>
            <pc:docMk/>
            <pc:sldMk cId="656673019" sldId="264"/>
            <ac:inkMk id="119" creationId="{E658865D-E9F6-4C9C-A955-66E1971E3016}"/>
          </ac:inkMkLst>
        </pc:inkChg>
        <pc:inkChg chg="add">
          <ac:chgData name="Chad Vidden" userId="S::cvidden@uwlax.edu::fa919fd6-03f8-48d0-9b95-10ac8c9672df" providerId="AD" clId="Web-{9F21C4EF-47AA-C37E-BF2E-F7E358CC0C83}" dt="2020-03-24T04:04:47.529" v="310"/>
          <ac:inkMkLst>
            <pc:docMk/>
            <pc:sldMk cId="656673019" sldId="264"/>
            <ac:inkMk id="120" creationId="{224DA91D-B5BE-48E1-89CA-4D39522AED9A}"/>
          </ac:inkMkLst>
        </pc:inkChg>
        <pc:inkChg chg="add">
          <ac:chgData name="Chad Vidden" userId="S::cvidden@uwlax.edu::fa919fd6-03f8-48d0-9b95-10ac8c9672df" providerId="AD" clId="Web-{9F21C4EF-47AA-C37E-BF2E-F7E358CC0C83}" dt="2020-03-24T04:04:47.529" v="311"/>
          <ac:inkMkLst>
            <pc:docMk/>
            <pc:sldMk cId="656673019" sldId="264"/>
            <ac:inkMk id="121" creationId="{D955FBF2-5EF3-4706-A822-679571248744}"/>
          </ac:inkMkLst>
        </pc:inkChg>
        <pc:inkChg chg="add">
          <ac:chgData name="Chad Vidden" userId="S::cvidden@uwlax.edu::fa919fd6-03f8-48d0-9b95-10ac8c9672df" providerId="AD" clId="Web-{9F21C4EF-47AA-C37E-BF2E-F7E358CC0C83}" dt="2020-03-24T04:04:48.201" v="312"/>
          <ac:inkMkLst>
            <pc:docMk/>
            <pc:sldMk cId="656673019" sldId="264"/>
            <ac:inkMk id="122" creationId="{1033B2F5-D3A8-4331-8D93-15CEBBF4AD98}"/>
          </ac:inkMkLst>
        </pc:inkChg>
        <pc:inkChg chg="add">
          <ac:chgData name="Chad Vidden" userId="S::cvidden@uwlax.edu::fa919fd6-03f8-48d0-9b95-10ac8c9672df" providerId="AD" clId="Web-{9F21C4EF-47AA-C37E-BF2E-F7E358CC0C83}" dt="2020-03-24T04:04:48.217" v="313"/>
          <ac:inkMkLst>
            <pc:docMk/>
            <pc:sldMk cId="656673019" sldId="264"/>
            <ac:inkMk id="123" creationId="{E9C0CF4F-C423-44A4-9FE1-0B443DC4B722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51" v="314"/>
          <ac:inkMkLst>
            <pc:docMk/>
            <pc:sldMk cId="656673019" sldId="264"/>
            <ac:inkMk id="124" creationId="{BFBC9397-8A8D-48E7-AA85-86FA0DA41682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51" v="315"/>
          <ac:inkMkLst>
            <pc:docMk/>
            <pc:sldMk cId="656673019" sldId="264"/>
            <ac:inkMk id="125" creationId="{6C9A8336-7D93-42DE-8C3A-6EC222D8E64C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67" v="316"/>
          <ac:inkMkLst>
            <pc:docMk/>
            <pc:sldMk cId="656673019" sldId="264"/>
            <ac:inkMk id="126" creationId="{92D52179-3372-4849-9CA3-B631081B15BD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857" v="317"/>
          <ac:inkMkLst>
            <pc:docMk/>
            <pc:sldMk cId="656673019" sldId="264"/>
            <ac:inkMk id="127" creationId="{A1992238-58AD-4A33-913C-648125A362C7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18"/>
          <ac:inkMkLst>
            <pc:docMk/>
            <pc:sldMk cId="656673019" sldId="264"/>
            <ac:inkMk id="128" creationId="{A98FF882-D8D3-4D52-8FE4-9893C1D9A48F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19"/>
          <ac:inkMkLst>
            <pc:docMk/>
            <pc:sldMk cId="656673019" sldId="264"/>
            <ac:inkMk id="129" creationId="{CB2A4FA2-50E3-4986-B8E9-4329A75B564A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20"/>
          <ac:inkMkLst>
            <pc:docMk/>
            <pc:sldMk cId="656673019" sldId="264"/>
            <ac:inkMk id="130" creationId="{1D68192F-D885-4FC1-8F74-2C6DF9F5DB45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39" v="321"/>
          <ac:inkMkLst>
            <pc:docMk/>
            <pc:sldMk cId="656673019" sldId="264"/>
            <ac:inkMk id="131" creationId="{6FB8FF5F-CF67-4E57-8B75-4755819CA085}"/>
          </ac:inkMkLst>
        </pc:inkChg>
        <pc:inkChg chg="add">
          <ac:chgData name="Chad Vidden" userId="S::cvidden@uwlax.edu::fa919fd6-03f8-48d0-9b95-10ac8c9672df" providerId="AD" clId="Web-{9F21C4EF-47AA-C37E-BF2E-F7E358CC0C83}" dt="2020-03-24T04:04:52.107" v="322"/>
          <ac:inkMkLst>
            <pc:docMk/>
            <pc:sldMk cId="656673019" sldId="264"/>
            <ac:inkMk id="132" creationId="{966E589E-851C-41A4-A5CC-0F3F9F19FDD5}"/>
          </ac:inkMkLst>
        </pc:inkChg>
        <pc:inkChg chg="add">
          <ac:chgData name="Chad Vidden" userId="S::cvidden@uwlax.edu::fa919fd6-03f8-48d0-9b95-10ac8c9672df" providerId="AD" clId="Web-{9F21C4EF-47AA-C37E-BF2E-F7E358CC0C83}" dt="2020-03-24T04:04:52.123" v="323"/>
          <ac:inkMkLst>
            <pc:docMk/>
            <pc:sldMk cId="656673019" sldId="264"/>
            <ac:inkMk id="133" creationId="{DD8965F5-0F65-4D9C-B709-8C46D8185145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45" v="324"/>
          <ac:inkMkLst>
            <pc:docMk/>
            <pc:sldMk cId="656673019" sldId="264"/>
            <ac:inkMk id="134" creationId="{95BE826D-A39E-4B93-925D-44C6909DA3D8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45" v="325"/>
          <ac:inkMkLst>
            <pc:docMk/>
            <pc:sldMk cId="656673019" sldId="264"/>
            <ac:inkMk id="135" creationId="{09A356B1-C966-4D1E-BEC2-98A35AD9A481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60" v="326"/>
          <ac:inkMkLst>
            <pc:docMk/>
            <pc:sldMk cId="656673019" sldId="264"/>
            <ac:inkMk id="136" creationId="{DA7E60EE-2126-4C6F-84B0-CF0E9E9DC707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60" v="327"/>
          <ac:inkMkLst>
            <pc:docMk/>
            <pc:sldMk cId="656673019" sldId="264"/>
            <ac:inkMk id="137" creationId="{F36ED2E9-35C0-4C12-BD9C-B75DEDF86835}"/>
          </ac:inkMkLst>
        </pc:inkChg>
        <pc:inkChg chg="add">
          <ac:chgData name="Chad Vidden" userId="S::cvidden@uwlax.edu::fa919fd6-03f8-48d0-9b95-10ac8c9672df" providerId="AD" clId="Web-{9F21C4EF-47AA-C37E-BF2E-F7E358CC0C83}" dt="2020-03-24T04:05:26.435" v="328"/>
          <ac:inkMkLst>
            <pc:docMk/>
            <pc:sldMk cId="656673019" sldId="264"/>
            <ac:inkMk id="138" creationId="{3266BBB4-05C6-4704-B5A1-A2B835FEE6F1}"/>
          </ac:inkMkLst>
        </pc:inkChg>
        <pc:inkChg chg="add">
          <ac:chgData name="Chad Vidden" userId="S::cvidden@uwlax.edu::fa919fd6-03f8-48d0-9b95-10ac8c9672df" providerId="AD" clId="Web-{9F21C4EF-47AA-C37E-BF2E-F7E358CC0C83}" dt="2020-03-24T04:05:28.013" v="329"/>
          <ac:inkMkLst>
            <pc:docMk/>
            <pc:sldMk cId="656673019" sldId="264"/>
            <ac:inkMk id="139" creationId="{75EDAFFE-66AF-411A-B4D5-FB063ACDF23C}"/>
          </ac:inkMkLst>
        </pc:inkChg>
        <pc:inkChg chg="add">
          <ac:chgData name="Chad Vidden" userId="S::cvidden@uwlax.edu::fa919fd6-03f8-48d0-9b95-10ac8c9672df" providerId="AD" clId="Web-{9F21C4EF-47AA-C37E-BF2E-F7E358CC0C83}" dt="2020-03-24T04:06:00.951" v="330"/>
          <ac:inkMkLst>
            <pc:docMk/>
            <pc:sldMk cId="656673019" sldId="264"/>
            <ac:inkMk id="140" creationId="{39CBA66F-6508-4CA8-BEB8-539CD0417730}"/>
          </ac:inkMkLst>
        </pc:inkChg>
        <pc:inkChg chg="add">
          <ac:chgData name="Chad Vidden" userId="S::cvidden@uwlax.edu::fa919fd6-03f8-48d0-9b95-10ac8c9672df" providerId="AD" clId="Web-{9F21C4EF-47AA-C37E-BF2E-F7E358CC0C83}" dt="2020-03-24T04:06:00.966" v="331"/>
          <ac:inkMkLst>
            <pc:docMk/>
            <pc:sldMk cId="656673019" sldId="264"/>
            <ac:inkMk id="141" creationId="{C1D8EA98-1937-4F75-A096-393FFAC032A4}"/>
          </ac:inkMkLst>
        </pc:inkChg>
        <pc:inkChg chg="add">
          <ac:chgData name="Chad Vidden" userId="S::cvidden@uwlax.edu::fa919fd6-03f8-48d0-9b95-10ac8c9672df" providerId="AD" clId="Web-{9F21C4EF-47AA-C37E-BF2E-F7E358CC0C83}" dt="2020-03-24T04:06:03.232" v="332"/>
          <ac:inkMkLst>
            <pc:docMk/>
            <pc:sldMk cId="656673019" sldId="264"/>
            <ac:inkMk id="142" creationId="{FD062B0C-7122-4D9C-A02A-C59E7A7C1D6D}"/>
          </ac:inkMkLst>
        </pc:inkChg>
        <pc:inkChg chg="add">
          <ac:chgData name="Chad Vidden" userId="S::cvidden@uwlax.edu::fa919fd6-03f8-48d0-9b95-10ac8c9672df" providerId="AD" clId="Web-{9F21C4EF-47AA-C37E-BF2E-F7E358CC0C83}" dt="2020-03-24T04:06:03.247" v="333"/>
          <ac:inkMkLst>
            <pc:docMk/>
            <pc:sldMk cId="656673019" sldId="264"/>
            <ac:inkMk id="143" creationId="{C126A870-378F-4BE5-84DB-66D64C41B764}"/>
          </ac:inkMkLst>
        </pc:inkChg>
        <pc:inkChg chg="add">
          <ac:chgData name="Chad Vidden" userId="S::cvidden@uwlax.edu::fa919fd6-03f8-48d0-9b95-10ac8c9672df" providerId="AD" clId="Web-{9F21C4EF-47AA-C37E-BF2E-F7E358CC0C83}" dt="2020-03-24T04:06:17.497" v="334"/>
          <ac:inkMkLst>
            <pc:docMk/>
            <pc:sldMk cId="656673019" sldId="264"/>
            <ac:inkMk id="144" creationId="{71D11CAE-3641-41FB-8F12-B0579D7526DB}"/>
          </ac:inkMkLst>
        </pc:inkChg>
        <pc:inkChg chg="add">
          <ac:chgData name="Chad Vidden" userId="S::cvidden@uwlax.edu::fa919fd6-03f8-48d0-9b95-10ac8c9672df" providerId="AD" clId="Web-{9F21C4EF-47AA-C37E-BF2E-F7E358CC0C83}" dt="2020-03-24T04:06:18.513" v="335"/>
          <ac:inkMkLst>
            <pc:docMk/>
            <pc:sldMk cId="656673019" sldId="264"/>
            <ac:inkMk id="145" creationId="{EE553813-DCE7-4C07-BF86-E82A3BBAE393}"/>
          </ac:inkMkLst>
        </pc:inkChg>
        <pc:inkChg chg="add">
          <ac:chgData name="Chad Vidden" userId="S::cvidden@uwlax.edu::fa919fd6-03f8-48d0-9b95-10ac8c9672df" providerId="AD" clId="Web-{9F21C4EF-47AA-C37E-BF2E-F7E358CC0C83}" dt="2020-03-24T04:06:19.404" v="336"/>
          <ac:inkMkLst>
            <pc:docMk/>
            <pc:sldMk cId="656673019" sldId="264"/>
            <ac:inkMk id="146" creationId="{10697926-DBED-47A6-9900-3E366105BFF0}"/>
          </ac:inkMkLst>
        </pc:inkChg>
        <pc:inkChg chg="add">
          <ac:chgData name="Chad Vidden" userId="S::cvidden@uwlax.edu::fa919fd6-03f8-48d0-9b95-10ac8c9672df" providerId="AD" clId="Web-{9F21C4EF-47AA-C37E-BF2E-F7E358CC0C83}" dt="2020-03-24T04:06:20.122" v="337"/>
          <ac:inkMkLst>
            <pc:docMk/>
            <pc:sldMk cId="656673019" sldId="264"/>
            <ac:inkMk id="147" creationId="{E0D1474E-8CDE-4454-9036-253B5B6C0CB4}"/>
          </ac:inkMkLst>
        </pc:inkChg>
        <pc:inkChg chg="add">
          <ac:chgData name="Chad Vidden" userId="S::cvidden@uwlax.edu::fa919fd6-03f8-48d0-9b95-10ac8c9672df" providerId="AD" clId="Web-{9F21C4EF-47AA-C37E-BF2E-F7E358CC0C83}" dt="2020-03-24T04:06:21.232" v="338"/>
          <ac:inkMkLst>
            <pc:docMk/>
            <pc:sldMk cId="656673019" sldId="264"/>
            <ac:inkMk id="148" creationId="{5AEDC055-CF0E-4F0D-BFC6-C6CFE5FBC349}"/>
          </ac:inkMkLst>
        </pc:inkChg>
        <pc:inkChg chg="add">
          <ac:chgData name="Chad Vidden" userId="S::cvidden@uwlax.edu::fa919fd6-03f8-48d0-9b95-10ac8c9672df" providerId="AD" clId="Web-{9F21C4EF-47AA-C37E-BF2E-F7E358CC0C83}" dt="2020-03-24T04:06:21.247" v="339"/>
          <ac:inkMkLst>
            <pc:docMk/>
            <pc:sldMk cId="656673019" sldId="264"/>
            <ac:inkMk id="149" creationId="{8CF842FE-C89B-49BD-BDCB-2CFC45A4FBD3}"/>
          </ac:inkMkLst>
        </pc:inkChg>
        <pc:inkChg chg="add">
          <ac:chgData name="Chad Vidden" userId="S::cvidden@uwlax.edu::fa919fd6-03f8-48d0-9b95-10ac8c9672df" providerId="AD" clId="Web-{9F21C4EF-47AA-C37E-BF2E-F7E358CC0C83}" dt="2020-03-24T04:06:23.654" v="340"/>
          <ac:inkMkLst>
            <pc:docMk/>
            <pc:sldMk cId="656673019" sldId="264"/>
            <ac:inkMk id="150" creationId="{E21A1EFD-D737-48D1-A30A-580B5BC42EBF}"/>
          </ac:inkMkLst>
        </pc:inkChg>
        <pc:inkChg chg="add">
          <ac:chgData name="Chad Vidden" userId="S::cvidden@uwlax.edu::fa919fd6-03f8-48d0-9b95-10ac8c9672df" providerId="AD" clId="Web-{9F21C4EF-47AA-C37E-BF2E-F7E358CC0C83}" dt="2020-03-24T04:06:23.654" v="341"/>
          <ac:inkMkLst>
            <pc:docMk/>
            <pc:sldMk cId="656673019" sldId="264"/>
            <ac:inkMk id="151" creationId="{E0336870-63B4-4618-B372-DCA36E7D4F6D}"/>
          </ac:inkMkLst>
        </pc:inkChg>
        <pc:inkChg chg="add">
          <ac:chgData name="Chad Vidden" userId="S::cvidden@uwlax.edu::fa919fd6-03f8-48d0-9b95-10ac8c9672df" providerId="AD" clId="Web-{9F21C4EF-47AA-C37E-BF2E-F7E358CC0C83}" dt="2020-03-24T04:06:24.388" v="342"/>
          <ac:inkMkLst>
            <pc:docMk/>
            <pc:sldMk cId="656673019" sldId="264"/>
            <ac:inkMk id="152" creationId="{E0F2C6BC-0D7A-46DF-9B77-68B66AF8F26D}"/>
          </ac:inkMkLst>
        </pc:inkChg>
        <pc:inkChg chg="add">
          <ac:chgData name="Chad Vidden" userId="S::cvidden@uwlax.edu::fa919fd6-03f8-48d0-9b95-10ac8c9672df" providerId="AD" clId="Web-{9F21C4EF-47AA-C37E-BF2E-F7E358CC0C83}" dt="2020-03-24T04:06:24.982" v="343"/>
          <ac:inkMkLst>
            <pc:docMk/>
            <pc:sldMk cId="656673019" sldId="264"/>
            <ac:inkMk id="153" creationId="{62F971F7-4ED6-4AF7-9208-49ACFABE2B74}"/>
          </ac:inkMkLst>
        </pc:inkChg>
        <pc:inkChg chg="add">
          <ac:chgData name="Chad Vidden" userId="S::cvidden@uwlax.edu::fa919fd6-03f8-48d0-9b95-10ac8c9672df" providerId="AD" clId="Web-{9F21C4EF-47AA-C37E-BF2E-F7E358CC0C83}" dt="2020-03-24T04:06:28.732" v="344"/>
          <ac:inkMkLst>
            <pc:docMk/>
            <pc:sldMk cId="656673019" sldId="264"/>
            <ac:inkMk id="154" creationId="{9591BD45-4883-4719-8182-54E3F3A894FB}"/>
          </ac:inkMkLst>
        </pc:inkChg>
        <pc:inkChg chg="add">
          <ac:chgData name="Chad Vidden" userId="S::cvidden@uwlax.edu::fa919fd6-03f8-48d0-9b95-10ac8c9672df" providerId="AD" clId="Web-{9F21C4EF-47AA-C37E-BF2E-F7E358CC0C83}" dt="2020-03-24T04:06:34.857" v="345"/>
          <ac:inkMkLst>
            <pc:docMk/>
            <pc:sldMk cId="656673019" sldId="264"/>
            <ac:inkMk id="155" creationId="{C1BD7151-A227-441B-839E-C9A5A98C24CB}"/>
          </ac:inkMkLst>
        </pc:inkChg>
        <pc:inkChg chg="add">
          <ac:chgData name="Chad Vidden" userId="S::cvidden@uwlax.edu::fa919fd6-03f8-48d0-9b95-10ac8c9672df" providerId="AD" clId="Web-{9F21C4EF-47AA-C37E-BF2E-F7E358CC0C83}" dt="2020-03-24T04:06:38.950" v="346"/>
          <ac:inkMkLst>
            <pc:docMk/>
            <pc:sldMk cId="656673019" sldId="264"/>
            <ac:inkMk id="156" creationId="{FF1271B2-91CE-4941-85C4-EDFBAC82B627}"/>
          </ac:inkMkLst>
        </pc:inkChg>
        <pc:inkChg chg="add">
          <ac:chgData name="Chad Vidden" userId="S::cvidden@uwlax.edu::fa919fd6-03f8-48d0-9b95-10ac8c9672df" providerId="AD" clId="Web-{9F21C4EF-47AA-C37E-BF2E-F7E358CC0C83}" dt="2020-03-24T04:06:39.310" v="347"/>
          <ac:inkMkLst>
            <pc:docMk/>
            <pc:sldMk cId="656673019" sldId="264"/>
            <ac:inkMk id="157" creationId="{1AA8D2E1-7B42-4FED-A9FF-E23F5721972C}"/>
          </ac:inkMkLst>
        </pc:inkChg>
        <pc:inkChg chg="add">
          <ac:chgData name="Chad Vidden" userId="S::cvidden@uwlax.edu::fa919fd6-03f8-48d0-9b95-10ac8c9672df" providerId="AD" clId="Web-{9F21C4EF-47AA-C37E-BF2E-F7E358CC0C83}" dt="2020-03-24T04:06:39.669" v="348"/>
          <ac:inkMkLst>
            <pc:docMk/>
            <pc:sldMk cId="656673019" sldId="264"/>
            <ac:inkMk id="158" creationId="{AD17402A-EA14-4BC5-A408-9F1C81B9B0C3}"/>
          </ac:inkMkLst>
        </pc:inkChg>
        <pc:inkChg chg="add">
          <ac:chgData name="Chad Vidden" userId="S::cvidden@uwlax.edu::fa919fd6-03f8-48d0-9b95-10ac8c9672df" providerId="AD" clId="Web-{9F21C4EF-47AA-C37E-BF2E-F7E358CC0C83}" dt="2020-03-24T04:06:40.388" v="349"/>
          <ac:inkMkLst>
            <pc:docMk/>
            <pc:sldMk cId="656673019" sldId="264"/>
            <ac:inkMk id="159" creationId="{92E577FF-9C81-492A-8932-C60731168DEF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591" v="350"/>
          <ac:inkMkLst>
            <pc:docMk/>
            <pc:sldMk cId="656673019" sldId="264"/>
            <ac:inkMk id="160" creationId="{809B8D80-8487-46A8-92FA-8CC407A29E80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07" v="351"/>
          <ac:inkMkLst>
            <pc:docMk/>
            <pc:sldMk cId="656673019" sldId="264"/>
            <ac:inkMk id="161" creationId="{23364C5F-097B-420F-B65D-0BB8D0B87020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07" v="352"/>
          <ac:inkMkLst>
            <pc:docMk/>
            <pc:sldMk cId="656673019" sldId="264"/>
            <ac:inkMk id="162" creationId="{7BD3C8D5-BB1E-4684-8043-EDEF43B11FE5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22" v="353"/>
          <ac:inkMkLst>
            <pc:docMk/>
            <pc:sldMk cId="656673019" sldId="264"/>
            <ac:inkMk id="163" creationId="{421A4B89-3EEF-4D9F-BB5E-63F2C857D0A5}"/>
          </ac:inkMkLst>
        </pc:inkChg>
        <pc:inkChg chg="add">
          <ac:chgData name="Chad Vidden" userId="S::cvidden@uwlax.edu::fa919fd6-03f8-48d0-9b95-10ac8c9672df" providerId="AD" clId="Web-{9F21C4EF-47AA-C37E-BF2E-F7E358CC0C83}" dt="2020-03-24T04:06:52.732" v="354"/>
          <ac:inkMkLst>
            <pc:docMk/>
            <pc:sldMk cId="656673019" sldId="264"/>
            <ac:inkMk id="164" creationId="{829383C1-5853-4CE4-A968-3F786374AF50}"/>
          </ac:inkMkLst>
        </pc:inkChg>
        <pc:inkChg chg="add">
          <ac:chgData name="Chad Vidden" userId="S::cvidden@uwlax.edu::fa919fd6-03f8-48d0-9b95-10ac8c9672df" providerId="AD" clId="Web-{9F21C4EF-47AA-C37E-BF2E-F7E358CC0C83}" dt="2020-03-24T04:06:53.341" v="355"/>
          <ac:inkMkLst>
            <pc:docMk/>
            <pc:sldMk cId="656673019" sldId="264"/>
            <ac:inkMk id="165" creationId="{F94023D6-92E2-463B-82E3-ABE2DB4B020E}"/>
          </ac:inkMkLst>
        </pc:inkChg>
        <pc:inkChg chg="add">
          <ac:chgData name="Chad Vidden" userId="S::cvidden@uwlax.edu::fa919fd6-03f8-48d0-9b95-10ac8c9672df" providerId="AD" clId="Web-{9F21C4EF-47AA-C37E-BF2E-F7E358CC0C83}" dt="2020-03-24T04:06:53.357" v="356"/>
          <ac:inkMkLst>
            <pc:docMk/>
            <pc:sldMk cId="656673019" sldId="264"/>
            <ac:inkMk id="166" creationId="{03626C57-DCC7-4B37-966E-5FFED6C4451A}"/>
          </ac:inkMkLst>
        </pc:inkChg>
        <pc:inkChg chg="add">
          <ac:chgData name="Chad Vidden" userId="S::cvidden@uwlax.edu::fa919fd6-03f8-48d0-9b95-10ac8c9672df" providerId="AD" clId="Web-{9F21C4EF-47AA-C37E-BF2E-F7E358CC0C83}" dt="2020-03-24T04:06:55.857" v="357"/>
          <ac:inkMkLst>
            <pc:docMk/>
            <pc:sldMk cId="656673019" sldId="264"/>
            <ac:inkMk id="167" creationId="{B6282EBB-5C15-477E-9FC0-0CBE3A76EFD6}"/>
          </ac:inkMkLst>
        </pc:inkChg>
        <pc:inkChg chg="add">
          <ac:chgData name="Chad Vidden" userId="S::cvidden@uwlax.edu::fa919fd6-03f8-48d0-9b95-10ac8c9672df" providerId="AD" clId="Web-{9F21C4EF-47AA-C37E-BF2E-F7E358CC0C83}" dt="2020-03-24T04:06:55.857" v="358"/>
          <ac:inkMkLst>
            <pc:docMk/>
            <pc:sldMk cId="656673019" sldId="264"/>
            <ac:inkMk id="168" creationId="{43B5C1AD-A9BE-45AA-885B-9B0F39F8254E}"/>
          </ac:inkMkLst>
        </pc:inkChg>
        <pc:inkChg chg="add">
          <ac:chgData name="Chad Vidden" userId="S::cvidden@uwlax.edu::fa919fd6-03f8-48d0-9b95-10ac8c9672df" providerId="AD" clId="Web-{9F21C4EF-47AA-C37E-BF2E-F7E358CC0C83}" dt="2020-03-24T04:06:56.700" v="359"/>
          <ac:inkMkLst>
            <pc:docMk/>
            <pc:sldMk cId="656673019" sldId="264"/>
            <ac:inkMk id="169" creationId="{822B0E5E-F0FA-4D05-B45C-3D5CE205C4F6}"/>
          </ac:inkMkLst>
        </pc:inkChg>
        <pc:inkChg chg="add">
          <ac:chgData name="Chad Vidden" userId="S::cvidden@uwlax.edu::fa919fd6-03f8-48d0-9b95-10ac8c9672df" providerId="AD" clId="Web-{9F21C4EF-47AA-C37E-BF2E-F7E358CC0C83}" dt="2020-03-24T04:06:56.716" v="360"/>
          <ac:inkMkLst>
            <pc:docMk/>
            <pc:sldMk cId="656673019" sldId="264"/>
            <ac:inkMk id="170" creationId="{1CE0C434-664D-4625-8EE8-2578F4D2998C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03" v="361"/>
          <ac:inkMkLst>
            <pc:docMk/>
            <pc:sldMk cId="656673019" sldId="264"/>
            <ac:inkMk id="171" creationId="{55924554-DBEE-494C-ADE4-B97F28408CD2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03" v="362"/>
          <ac:inkMkLst>
            <pc:docMk/>
            <pc:sldMk cId="656673019" sldId="264"/>
            <ac:inkMk id="172" creationId="{59E0BE00-D69B-4F86-8AD8-62C3DC8A9984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3"/>
          <ac:inkMkLst>
            <pc:docMk/>
            <pc:sldMk cId="656673019" sldId="264"/>
            <ac:inkMk id="173" creationId="{E0A14B78-2367-4928-BEE3-DAF83934036F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4"/>
          <ac:inkMkLst>
            <pc:docMk/>
            <pc:sldMk cId="656673019" sldId="264"/>
            <ac:inkMk id="174" creationId="{8B79F739-3DE2-4E3F-A7C3-A9BE82B71581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5"/>
          <ac:inkMkLst>
            <pc:docMk/>
            <pc:sldMk cId="656673019" sldId="264"/>
            <ac:inkMk id="175" creationId="{C7412759-CC5F-46CC-9036-681F26C2E483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35" v="366"/>
          <ac:inkMkLst>
            <pc:docMk/>
            <pc:sldMk cId="656673019" sldId="264"/>
            <ac:inkMk id="176" creationId="{834439DF-B812-4211-A44D-B26259D0D8BD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35" v="367"/>
          <ac:inkMkLst>
            <pc:docMk/>
            <pc:sldMk cId="656673019" sldId="264"/>
            <ac:inkMk id="177" creationId="{FC1FBA50-5061-4F3E-8B0E-591819B1F35D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50" v="368"/>
          <ac:inkMkLst>
            <pc:docMk/>
            <pc:sldMk cId="656673019" sldId="264"/>
            <ac:inkMk id="178" creationId="{5A2D6F0C-4036-4DC2-850C-156629F48F45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69"/>
          <ac:inkMkLst>
            <pc:docMk/>
            <pc:sldMk cId="656673019" sldId="264"/>
            <ac:inkMk id="179" creationId="{9C203F02-0DAA-4059-B5FF-BEBDE8CAE984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70"/>
          <ac:inkMkLst>
            <pc:docMk/>
            <pc:sldMk cId="656673019" sldId="264"/>
            <ac:inkMk id="180" creationId="{C284AA1F-6CD0-424C-A74B-E84E2D71ADD8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71"/>
          <ac:inkMkLst>
            <pc:docMk/>
            <pc:sldMk cId="656673019" sldId="264"/>
            <ac:inkMk id="181" creationId="{3C691694-7D3A-4B8F-ACC2-A418A7024E9D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00" v="372"/>
          <ac:inkMkLst>
            <pc:docMk/>
            <pc:sldMk cId="656673019" sldId="264"/>
            <ac:inkMk id="182" creationId="{3EFE6BAF-BB8C-40C2-8EFC-0F3AFA776D45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00" v="373"/>
          <ac:inkMkLst>
            <pc:docMk/>
            <pc:sldMk cId="656673019" sldId="264"/>
            <ac:inkMk id="183" creationId="{E8B42E3B-0AA2-40B3-9269-BB4DDA6D066A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4"/>
          <ac:inkMkLst>
            <pc:docMk/>
            <pc:sldMk cId="656673019" sldId="264"/>
            <ac:inkMk id="184" creationId="{4EB3D076-A346-4B30-981F-AD8B35042719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5"/>
          <ac:inkMkLst>
            <pc:docMk/>
            <pc:sldMk cId="656673019" sldId="264"/>
            <ac:inkMk id="185" creationId="{1B511625-66DF-4D39-9427-8F8BEA2650E8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6"/>
          <ac:inkMkLst>
            <pc:docMk/>
            <pc:sldMk cId="656673019" sldId="264"/>
            <ac:inkMk id="186" creationId="{422A6395-2CFB-4698-8E3A-F9862EED678A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31" v="377"/>
          <ac:inkMkLst>
            <pc:docMk/>
            <pc:sldMk cId="656673019" sldId="264"/>
            <ac:inkMk id="187" creationId="{B7B04DEA-60A3-47C2-B5D9-AB6DAF1ED6AF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31" v="378"/>
          <ac:inkMkLst>
            <pc:docMk/>
            <pc:sldMk cId="656673019" sldId="264"/>
            <ac:inkMk id="188" creationId="{6E289ED7-5C4E-46DF-B0B4-0E7D9545ACCB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47" v="379"/>
          <ac:inkMkLst>
            <pc:docMk/>
            <pc:sldMk cId="656673019" sldId="264"/>
            <ac:inkMk id="189" creationId="{C425EA74-DEA8-4676-B768-10431576D8B7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47" v="380"/>
          <ac:inkMkLst>
            <pc:docMk/>
            <pc:sldMk cId="656673019" sldId="264"/>
            <ac:inkMk id="190" creationId="{926A7826-FE89-474B-B789-AB617B3EB61E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63" v="381"/>
          <ac:inkMkLst>
            <pc:docMk/>
            <pc:sldMk cId="656673019" sldId="264"/>
            <ac:inkMk id="191" creationId="{7274A029-1A33-4E62-B9D8-6291CE6E6A55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38" v="382"/>
          <ac:inkMkLst>
            <pc:docMk/>
            <pc:sldMk cId="656673019" sldId="264"/>
            <ac:inkMk id="192" creationId="{539FC240-B851-4833-B153-3C32D5A3FF6F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53" v="383"/>
          <ac:inkMkLst>
            <pc:docMk/>
            <pc:sldMk cId="656673019" sldId="264"/>
            <ac:inkMk id="193" creationId="{6D014D6E-CB94-45A7-AC56-5C77B0123EFF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53" v="384"/>
          <ac:inkMkLst>
            <pc:docMk/>
            <pc:sldMk cId="656673019" sldId="264"/>
            <ac:inkMk id="194" creationId="{2B8169E9-6BEF-4A74-B9E8-4325EC21D80D}"/>
          </ac:inkMkLst>
        </pc:inkChg>
        <pc:inkChg chg="add">
          <ac:chgData name="Chad Vidden" userId="S::cvidden@uwlax.edu::fa919fd6-03f8-48d0-9b95-10ac8c9672df" providerId="AD" clId="Web-{9F21C4EF-47AA-C37E-BF2E-F7E358CC0C83}" dt="2020-03-24T04:07:17.341" v="385"/>
          <ac:inkMkLst>
            <pc:docMk/>
            <pc:sldMk cId="656673019" sldId="264"/>
            <ac:inkMk id="195" creationId="{C14638AE-F0BF-4A46-9F3A-5551F2883E3E}"/>
          </ac:inkMkLst>
        </pc:inkChg>
        <pc:inkChg chg="add">
          <ac:chgData name="Chad Vidden" userId="S::cvidden@uwlax.edu::fa919fd6-03f8-48d0-9b95-10ac8c9672df" providerId="AD" clId="Web-{9F21C4EF-47AA-C37E-BF2E-F7E358CC0C83}" dt="2020-03-24T04:07:18.638" v="386"/>
          <ac:inkMkLst>
            <pc:docMk/>
            <pc:sldMk cId="656673019" sldId="264"/>
            <ac:inkMk id="196" creationId="{0B74396A-03F7-499B-9B7F-E73B6931BD07}"/>
          </ac:inkMkLst>
        </pc:inkChg>
        <pc:inkChg chg="add">
          <ac:chgData name="Chad Vidden" userId="S::cvidden@uwlax.edu::fa919fd6-03f8-48d0-9b95-10ac8c9672df" providerId="AD" clId="Web-{9F21C4EF-47AA-C37E-BF2E-F7E358CC0C83}" dt="2020-03-24T04:07:19.997" v="387"/>
          <ac:inkMkLst>
            <pc:docMk/>
            <pc:sldMk cId="656673019" sldId="264"/>
            <ac:inkMk id="197" creationId="{90F860DD-E2C0-4304-9923-802EEA5DE035}"/>
          </ac:inkMkLst>
        </pc:inkChg>
        <pc:inkChg chg="add">
          <ac:chgData name="Chad Vidden" userId="S::cvidden@uwlax.edu::fa919fd6-03f8-48d0-9b95-10ac8c9672df" providerId="AD" clId="Web-{9F21C4EF-47AA-C37E-BF2E-F7E358CC0C83}" dt="2020-03-24T04:07:20.013" v="388"/>
          <ac:inkMkLst>
            <pc:docMk/>
            <pc:sldMk cId="656673019" sldId="264"/>
            <ac:inkMk id="198" creationId="{92EF129F-7E15-4EDC-929E-159DC61EEDF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72" v="389"/>
          <ac:inkMkLst>
            <pc:docMk/>
            <pc:sldMk cId="656673019" sldId="264"/>
            <ac:inkMk id="199" creationId="{2A604916-D403-4767-84BE-A74E4B8AD545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88" v="390"/>
          <ac:inkMkLst>
            <pc:docMk/>
            <pc:sldMk cId="656673019" sldId="264"/>
            <ac:inkMk id="200" creationId="{3F5170E3-B435-4B5E-A2E6-2D8D7E829952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88" v="391"/>
          <ac:inkMkLst>
            <pc:docMk/>
            <pc:sldMk cId="656673019" sldId="264"/>
            <ac:inkMk id="201" creationId="{FBFBD564-8DCF-4AC0-8003-331367CB8AAC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2"/>
          <ac:inkMkLst>
            <pc:docMk/>
            <pc:sldMk cId="656673019" sldId="264"/>
            <ac:inkMk id="202" creationId="{F1799571-7FD6-4799-A601-0277483C132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3"/>
          <ac:inkMkLst>
            <pc:docMk/>
            <pc:sldMk cId="656673019" sldId="264"/>
            <ac:inkMk id="203" creationId="{346B0B5E-19D6-4F31-BB6A-341A5B2F9DC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4"/>
          <ac:inkMkLst>
            <pc:docMk/>
            <pc:sldMk cId="656673019" sldId="264"/>
            <ac:inkMk id="204" creationId="{E5ADB2A5-28CA-4115-A567-701D5AA369B5}"/>
          </ac:inkMkLst>
        </pc:inkChg>
      </pc:sldChg>
    </pc:docChg>
  </pc:docChgLst>
  <pc:docChgLst>
    <pc:chgData name="Chad Vidden" userId="S::cvidden@uwlax.edu::fa919fd6-03f8-48d0-9b95-10ac8c9672df" providerId="AD" clId="Web-{71E78D5B-549D-B3BF-C7BA-4849D34E6B58}"/>
    <pc:docChg chg="addSld delSld modSld">
      <pc:chgData name="Chad Vidden" userId="S::cvidden@uwlax.edu::fa919fd6-03f8-48d0-9b95-10ac8c9672df" providerId="AD" clId="Web-{71E78D5B-549D-B3BF-C7BA-4849D34E6B58}" dt="2021-01-26T17:08:13.543" v="426" actId="20577"/>
      <pc:docMkLst>
        <pc:docMk/>
      </pc:docMkLst>
      <pc:sldChg chg="modSp">
        <pc:chgData name="Chad Vidden" userId="S::cvidden@uwlax.edu::fa919fd6-03f8-48d0-9b95-10ac8c9672df" providerId="AD" clId="Web-{71E78D5B-549D-B3BF-C7BA-4849D34E6B58}" dt="2021-01-26T16:51:05.128" v="16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71E78D5B-549D-B3BF-C7BA-4849D34E6B58}" dt="2021-01-26T16:51:05.128" v="16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Notes">
        <pc:chgData name="Chad Vidden" userId="S::cvidden@uwlax.edu::fa919fd6-03f8-48d0-9b95-10ac8c9672df" providerId="AD" clId="Web-{71E78D5B-549D-B3BF-C7BA-4849D34E6B58}" dt="2021-01-26T16:54:29.939" v="179"/>
        <pc:sldMkLst>
          <pc:docMk/>
          <pc:sldMk cId="2599349530" sldId="258"/>
        </pc:sldMkLst>
      </pc:sldChg>
      <pc:sldChg chg="del">
        <pc:chgData name="Chad Vidden" userId="S::cvidden@uwlax.edu::fa919fd6-03f8-48d0-9b95-10ac8c9672df" providerId="AD" clId="Web-{71E78D5B-549D-B3BF-C7BA-4849D34E6B58}" dt="2021-01-26T16:50:23.988" v="3"/>
        <pc:sldMkLst>
          <pc:docMk/>
          <pc:sldMk cId="541778303" sldId="263"/>
        </pc:sldMkLst>
      </pc:sldChg>
      <pc:sldChg chg="del">
        <pc:chgData name="Chad Vidden" userId="S::cvidden@uwlax.edu::fa919fd6-03f8-48d0-9b95-10ac8c9672df" providerId="AD" clId="Web-{71E78D5B-549D-B3BF-C7BA-4849D34E6B58}" dt="2021-01-26T16:50:23.988" v="2"/>
        <pc:sldMkLst>
          <pc:docMk/>
          <pc:sldMk cId="2574443264" sldId="264"/>
        </pc:sldMkLst>
      </pc:sldChg>
      <pc:sldChg chg="del">
        <pc:chgData name="Chad Vidden" userId="S::cvidden@uwlax.edu::fa919fd6-03f8-48d0-9b95-10ac8c9672df" providerId="AD" clId="Web-{71E78D5B-549D-B3BF-C7BA-4849D34E6B58}" dt="2021-01-26T16:50:23.972" v="1"/>
        <pc:sldMkLst>
          <pc:docMk/>
          <pc:sldMk cId="4060116866" sldId="265"/>
        </pc:sldMkLst>
      </pc:sldChg>
      <pc:sldChg chg="del">
        <pc:chgData name="Chad Vidden" userId="S::cvidden@uwlax.edu::fa919fd6-03f8-48d0-9b95-10ac8c9672df" providerId="AD" clId="Web-{71E78D5B-549D-B3BF-C7BA-4849D34E6B58}" dt="2021-01-26T16:50:23.972" v="0"/>
        <pc:sldMkLst>
          <pc:docMk/>
          <pc:sldMk cId="2539726724" sldId="266"/>
        </pc:sldMkLst>
      </pc:sldChg>
      <pc:sldChg chg="modSp">
        <pc:chgData name="Chad Vidden" userId="S::cvidden@uwlax.edu::fa919fd6-03f8-48d0-9b95-10ac8c9672df" providerId="AD" clId="Web-{71E78D5B-549D-B3BF-C7BA-4849D34E6B58}" dt="2021-01-26T17:08:13.543" v="426" actId="20577"/>
        <pc:sldMkLst>
          <pc:docMk/>
          <pc:sldMk cId="765299618" sldId="268"/>
        </pc:sldMkLst>
        <pc:spChg chg="mod">
          <ac:chgData name="Chad Vidden" userId="S::cvidden@uwlax.edu::fa919fd6-03f8-48d0-9b95-10ac8c9672df" providerId="AD" clId="Web-{71E78D5B-549D-B3BF-C7BA-4849D34E6B58}" dt="2021-01-26T17:05:41.794" v="379" actId="20577"/>
          <ac:spMkLst>
            <pc:docMk/>
            <pc:sldMk cId="765299618" sldId="268"/>
            <ac:spMk id="2" creationId="{48B2C0D7-B8F7-4D2E-8918-DF67C9DF9340}"/>
          </ac:spMkLst>
        </pc:spChg>
        <pc:spChg chg="mod">
          <ac:chgData name="Chad Vidden" userId="S::cvidden@uwlax.edu::fa919fd6-03f8-48d0-9b95-10ac8c9672df" providerId="AD" clId="Web-{71E78D5B-549D-B3BF-C7BA-4849D34E6B58}" dt="2021-01-26T17:08:13.543" v="426" actId="20577"/>
          <ac:spMkLst>
            <pc:docMk/>
            <pc:sldMk cId="765299618" sldId="268"/>
            <ac:spMk id="3" creationId="{9BBBB11B-49A7-4A14-AC67-AC50FA0F861E}"/>
          </ac:spMkLst>
        </pc:spChg>
      </pc:sldChg>
      <pc:sldChg chg="modSp new modNotes">
        <pc:chgData name="Chad Vidden" userId="S::cvidden@uwlax.edu::fa919fd6-03f8-48d0-9b95-10ac8c9672df" providerId="AD" clId="Web-{71E78D5B-549D-B3BF-C7BA-4849D34E6B58}" dt="2021-01-26T16:52:28.784" v="69"/>
        <pc:sldMkLst>
          <pc:docMk/>
          <pc:sldMk cId="125151887" sldId="270"/>
        </pc:sldMkLst>
        <pc:spChg chg="mod">
          <ac:chgData name="Chad Vidden" userId="S::cvidden@uwlax.edu::fa919fd6-03f8-48d0-9b95-10ac8c9672df" providerId="AD" clId="Web-{71E78D5B-549D-B3BF-C7BA-4849D34E6B58}" dt="2021-01-26T16:51:25.690" v="25" actId="20577"/>
          <ac:spMkLst>
            <pc:docMk/>
            <pc:sldMk cId="125151887" sldId="270"/>
            <ac:spMk id="2" creationId="{1A7AD992-B173-41E1-A610-FD27633736D8}"/>
          </ac:spMkLst>
        </pc:spChg>
      </pc:sldChg>
      <pc:sldChg chg="modSp new modNotes">
        <pc:chgData name="Chad Vidden" userId="S::cvidden@uwlax.edu::fa919fd6-03f8-48d0-9b95-10ac8c9672df" providerId="AD" clId="Web-{71E78D5B-549D-B3BF-C7BA-4849D34E6B58}" dt="2021-01-26T16:54:09.736" v="166"/>
        <pc:sldMkLst>
          <pc:docMk/>
          <pc:sldMk cId="1932655407" sldId="271"/>
        </pc:sldMkLst>
        <pc:spChg chg="mod">
          <ac:chgData name="Chad Vidden" userId="S::cvidden@uwlax.edu::fa919fd6-03f8-48d0-9b95-10ac8c9672df" providerId="AD" clId="Web-{71E78D5B-549D-B3BF-C7BA-4849D34E6B58}" dt="2021-01-26T16:53:29.080" v="82" actId="20577"/>
          <ac:spMkLst>
            <pc:docMk/>
            <pc:sldMk cId="1932655407" sldId="271"/>
            <ac:spMk id="2" creationId="{7A3105FB-A9B9-4EEE-AE9F-1D253B3790D7}"/>
          </ac:spMkLst>
        </pc:spChg>
      </pc:sldChg>
      <pc:sldChg chg="modSp new modNotes">
        <pc:chgData name="Chad Vidden" userId="S::cvidden@uwlax.edu::fa919fd6-03f8-48d0-9b95-10ac8c9672df" providerId="AD" clId="Web-{71E78D5B-549D-B3BF-C7BA-4849D34E6B58}" dt="2021-01-26T17:01:56.201" v="307"/>
        <pc:sldMkLst>
          <pc:docMk/>
          <pc:sldMk cId="1781921513" sldId="272"/>
        </pc:sldMkLst>
        <pc:spChg chg="mod">
          <ac:chgData name="Chad Vidden" userId="S::cvidden@uwlax.edu::fa919fd6-03f8-48d0-9b95-10ac8c9672df" providerId="AD" clId="Web-{71E78D5B-549D-B3BF-C7BA-4849D34E6B58}" dt="2021-01-26T16:54:55.657" v="184" actId="20577"/>
          <ac:spMkLst>
            <pc:docMk/>
            <pc:sldMk cId="1781921513" sldId="272"/>
            <ac:spMk id="2" creationId="{1C47D63A-CE6C-491F-88CD-102FA3F98ADF}"/>
          </ac:spMkLst>
        </pc:spChg>
      </pc:sldChg>
      <pc:sldChg chg="modSp new modNotes">
        <pc:chgData name="Chad Vidden" userId="S::cvidden@uwlax.edu::fa919fd6-03f8-48d0-9b95-10ac8c9672df" providerId="AD" clId="Web-{71E78D5B-549D-B3BF-C7BA-4849D34E6B58}" dt="2021-01-26T17:03:42.435" v="329"/>
        <pc:sldMkLst>
          <pc:docMk/>
          <pc:sldMk cId="3738261887" sldId="273"/>
        </pc:sldMkLst>
        <pc:spChg chg="mod">
          <ac:chgData name="Chad Vidden" userId="S::cvidden@uwlax.edu::fa919fd6-03f8-48d0-9b95-10ac8c9672df" providerId="AD" clId="Web-{71E78D5B-549D-B3BF-C7BA-4849D34E6B58}" dt="2021-01-26T17:01:44.061" v="292" actId="20577"/>
          <ac:spMkLst>
            <pc:docMk/>
            <pc:sldMk cId="3738261887" sldId="273"/>
            <ac:spMk id="2" creationId="{20A13DA9-BC1A-46BE-A5F5-4A75718698C5}"/>
          </ac:spMkLst>
        </pc:spChg>
      </pc:sldChg>
      <pc:sldChg chg="modSp new modNotes">
        <pc:chgData name="Chad Vidden" userId="S::cvidden@uwlax.edu::fa919fd6-03f8-48d0-9b95-10ac8c9672df" providerId="AD" clId="Web-{71E78D5B-549D-B3BF-C7BA-4849D34E6B58}" dt="2021-01-26T17:04:58.560" v="374"/>
        <pc:sldMkLst>
          <pc:docMk/>
          <pc:sldMk cId="2390177680" sldId="274"/>
        </pc:sldMkLst>
        <pc:spChg chg="mod">
          <ac:chgData name="Chad Vidden" userId="S::cvidden@uwlax.edu::fa919fd6-03f8-48d0-9b95-10ac8c9672df" providerId="AD" clId="Web-{71E78D5B-549D-B3BF-C7BA-4849D34E6B58}" dt="2021-01-26T17:03:47.169" v="339" actId="20577"/>
          <ac:spMkLst>
            <pc:docMk/>
            <pc:sldMk cId="2390177680" sldId="274"/>
            <ac:spMk id="2" creationId="{6D51F239-DDA4-4DD6-9BAB-1871C974E4B8}"/>
          </ac:spMkLst>
        </pc:spChg>
      </pc:sldChg>
      <pc:sldChg chg="modSp new del">
        <pc:chgData name="Chad Vidden" userId="S::cvidden@uwlax.edu::fa919fd6-03f8-48d0-9b95-10ac8c9672df" providerId="AD" clId="Web-{71E78D5B-549D-B3BF-C7BA-4849D34E6B58}" dt="2021-01-26T17:05:37.809" v="378"/>
        <pc:sldMkLst>
          <pc:docMk/>
          <pc:sldMk cId="2511312002" sldId="275"/>
        </pc:sldMkLst>
        <pc:spChg chg="mod">
          <ac:chgData name="Chad Vidden" userId="S::cvidden@uwlax.edu::fa919fd6-03f8-48d0-9b95-10ac8c9672df" providerId="AD" clId="Web-{71E78D5B-549D-B3BF-C7BA-4849D34E6B58}" dt="2021-01-26T17:05:23.981" v="377" actId="20577"/>
          <ac:spMkLst>
            <pc:docMk/>
            <pc:sldMk cId="2511312002" sldId="275"/>
            <ac:spMk id="2" creationId="{FED66807-4BC8-41CE-B70E-B113C5010DF6}"/>
          </ac:spMkLst>
        </pc:spChg>
      </pc:sldChg>
    </pc:docChg>
  </pc:docChgLst>
  <pc:docChgLst>
    <pc:chgData name="Chad Vidden" userId="S::cvidden@uwlax.edu::fa919fd6-03f8-48d0-9b95-10ac8c9672df" providerId="AD" clId="Web-{8C351ABC-6DD9-8C6D-F8DB-0E5953892B15}"/>
    <pc:docChg chg="modSld">
      <pc:chgData name="Chad Vidden" userId="S::cvidden@uwlax.edu::fa919fd6-03f8-48d0-9b95-10ac8c9672df" providerId="AD" clId="Web-{8C351ABC-6DD9-8C6D-F8DB-0E5953892B15}" dt="2020-03-24T03:58:23.131" v="435"/>
      <pc:docMkLst>
        <pc:docMk/>
      </pc:docMkLst>
      <pc:sldChg chg="addSp">
        <pc:chgData name="Chad Vidden" userId="S::cvidden@uwlax.edu::fa919fd6-03f8-48d0-9b95-10ac8c9672df" providerId="AD" clId="Web-{8C351ABC-6DD9-8C6D-F8DB-0E5953892B15}" dt="2020-03-24T03:53:55.116" v="96"/>
        <pc:sldMkLst>
          <pc:docMk/>
          <pc:sldMk cId="3637318454" sldId="257"/>
        </pc:sldMkLst>
        <pc:inkChg chg="add">
          <ac:chgData name="Chad Vidden" userId="S::cvidden@uwlax.edu::fa919fd6-03f8-48d0-9b95-10ac8c9672df" providerId="AD" clId="Web-{8C351ABC-6DD9-8C6D-F8DB-0E5953892B15}" dt="2020-03-24T03:53:51.569" v="95"/>
          <ac:inkMkLst>
            <pc:docMk/>
            <pc:sldMk cId="3637318454" sldId="257"/>
            <ac:inkMk id="5" creationId="{E64D35EA-737C-4F7F-99AC-E82DD292E312}"/>
          </ac:inkMkLst>
        </pc:inkChg>
        <pc:inkChg chg="add">
          <ac:chgData name="Chad Vidden" userId="S::cvidden@uwlax.edu::fa919fd6-03f8-48d0-9b95-10ac8c9672df" providerId="AD" clId="Web-{8C351ABC-6DD9-8C6D-F8DB-0E5953892B15}" dt="2020-03-24T03:53:55.116" v="96"/>
          <ac:inkMkLst>
            <pc:docMk/>
            <pc:sldMk cId="3637318454" sldId="257"/>
            <ac:inkMk id="6" creationId="{491D2C19-9344-4750-845A-9038A613B85C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3:03.662" v="62"/>
        <pc:sldMkLst>
          <pc:docMk/>
          <pc:sldMk cId="2599349530" sldId="258"/>
        </pc:sldMkLst>
        <pc:inkChg chg="add del">
          <ac:chgData name="Chad Vidden" userId="S::cvidden@uwlax.edu::fa919fd6-03f8-48d0-9b95-10ac8c9672df" providerId="AD" clId="Web-{8C351ABC-6DD9-8C6D-F8DB-0E5953892B15}" dt="2020-03-24T03:50:10.974" v="1"/>
          <ac:inkMkLst>
            <pc:docMk/>
            <pc:sldMk cId="2599349530" sldId="258"/>
            <ac:inkMk id="95" creationId="{601F0F51-3A81-4095-9D58-C01BDBABDA0A}"/>
          </ac:inkMkLst>
        </pc:inkChg>
        <pc:inkChg chg="add">
          <ac:chgData name="Chad Vidden" userId="S::cvidden@uwlax.edu::fa919fd6-03f8-48d0-9b95-10ac8c9672df" providerId="AD" clId="Web-{8C351ABC-6DD9-8C6D-F8DB-0E5953892B15}" dt="2020-03-24T03:50:14.928" v="2"/>
          <ac:inkMkLst>
            <pc:docMk/>
            <pc:sldMk cId="2599349530" sldId="258"/>
            <ac:inkMk id="171" creationId="{A84D421F-3F95-4248-94EB-C34A27F0735C}"/>
          </ac:inkMkLst>
        </pc:inkChg>
        <pc:inkChg chg="add">
          <ac:chgData name="Chad Vidden" userId="S::cvidden@uwlax.edu::fa919fd6-03f8-48d0-9b95-10ac8c9672df" providerId="AD" clId="Web-{8C351ABC-6DD9-8C6D-F8DB-0E5953892B15}" dt="2020-03-24T03:50:16.318" v="3"/>
          <ac:inkMkLst>
            <pc:docMk/>
            <pc:sldMk cId="2599349530" sldId="258"/>
            <ac:inkMk id="172" creationId="{921FBC73-8A96-4AF0-A538-05DCB8CA40AF}"/>
          </ac:inkMkLst>
        </pc:inkChg>
        <pc:inkChg chg="add">
          <ac:chgData name="Chad Vidden" userId="S::cvidden@uwlax.edu::fa919fd6-03f8-48d0-9b95-10ac8c9672df" providerId="AD" clId="Web-{8C351ABC-6DD9-8C6D-F8DB-0E5953892B15}" dt="2020-03-24T03:50:17.677" v="4"/>
          <ac:inkMkLst>
            <pc:docMk/>
            <pc:sldMk cId="2599349530" sldId="258"/>
            <ac:inkMk id="184" creationId="{8F3B66BC-1CD6-41DA-93EA-6041A66A6F4E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34" v="5"/>
          <ac:inkMkLst>
            <pc:docMk/>
            <pc:sldMk cId="2599349530" sldId="258"/>
            <ac:inkMk id="207" creationId="{26919ED5-A1C5-47EE-A576-D2FB36AC7A01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34" v="6"/>
          <ac:inkMkLst>
            <pc:docMk/>
            <pc:sldMk cId="2599349530" sldId="258"/>
            <ac:inkMk id="208" creationId="{72D865EF-8DFE-4B02-A724-471C711E37D5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49" v="7"/>
          <ac:inkMkLst>
            <pc:docMk/>
            <pc:sldMk cId="2599349530" sldId="258"/>
            <ac:inkMk id="209" creationId="{A123E7CE-9D29-4229-98AF-22284B749916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8"/>
          <ac:inkMkLst>
            <pc:docMk/>
            <pc:sldMk cId="2599349530" sldId="258"/>
            <ac:inkMk id="210" creationId="{7E06BCB3-D1DC-47A8-8AAA-309081AACAB8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9"/>
          <ac:inkMkLst>
            <pc:docMk/>
            <pc:sldMk cId="2599349530" sldId="258"/>
            <ac:inkMk id="211" creationId="{D8327B87-C75A-4867-AC26-46CE246F4A1A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10"/>
          <ac:inkMkLst>
            <pc:docMk/>
            <pc:sldMk cId="2599349530" sldId="258"/>
            <ac:inkMk id="212" creationId="{006AA05B-76B0-4B5F-8B9A-E46B9EE62D38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93" v="11"/>
          <ac:inkMkLst>
            <pc:docMk/>
            <pc:sldMk cId="2599349530" sldId="258"/>
            <ac:inkMk id="213" creationId="{C8D7328B-C95F-4611-B138-884EFD738F92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93" v="12"/>
          <ac:inkMkLst>
            <pc:docMk/>
            <pc:sldMk cId="2599349530" sldId="258"/>
            <ac:inkMk id="214" creationId="{A537906E-7014-4AF5-8332-0F52F497DBB1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18" v="13"/>
          <ac:inkMkLst>
            <pc:docMk/>
            <pc:sldMk cId="2599349530" sldId="258"/>
            <ac:inkMk id="215" creationId="{1A2C98BC-E2CA-4784-A476-A928CA94395C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18" v="14"/>
          <ac:inkMkLst>
            <pc:docMk/>
            <pc:sldMk cId="2599349530" sldId="258"/>
            <ac:inkMk id="216" creationId="{0C162F2B-B2EB-4E15-8049-82012A9D6C4D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34" v="15"/>
          <ac:inkMkLst>
            <pc:docMk/>
            <pc:sldMk cId="2599349530" sldId="258"/>
            <ac:inkMk id="217" creationId="{52373EC0-7181-4C2C-BF9D-5CA9C3A1ED40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34" v="16"/>
          <ac:inkMkLst>
            <pc:docMk/>
            <pc:sldMk cId="2599349530" sldId="258"/>
            <ac:inkMk id="218" creationId="{161B5C84-3E3A-4108-A71C-77DEAF20B1A0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865" v="17"/>
          <ac:inkMkLst>
            <pc:docMk/>
            <pc:sldMk cId="2599349530" sldId="258"/>
            <ac:inkMk id="219" creationId="{2B1E188F-464C-4A11-86E6-19C08E4F774D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46" v="18"/>
          <ac:inkMkLst>
            <pc:docMk/>
            <pc:sldMk cId="2599349530" sldId="258"/>
            <ac:inkMk id="220" creationId="{97B9E89D-B5FC-4D21-9E8C-2640DAAFA0BC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46" v="19"/>
          <ac:inkMkLst>
            <pc:docMk/>
            <pc:sldMk cId="2599349530" sldId="258"/>
            <ac:inkMk id="221" creationId="{6A3E1701-091A-4C2B-BEE8-38AC028F844F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62" v="20"/>
          <ac:inkMkLst>
            <pc:docMk/>
            <pc:sldMk cId="2599349530" sldId="258"/>
            <ac:inkMk id="222" creationId="{8612A69A-C9F1-477C-9F7D-D62B51466AFF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62" v="21"/>
          <ac:inkMkLst>
            <pc:docMk/>
            <pc:sldMk cId="2599349530" sldId="258"/>
            <ac:inkMk id="223" creationId="{487F8ABF-5BF1-48EF-92FD-F55C066F336A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77" v="22"/>
          <ac:inkMkLst>
            <pc:docMk/>
            <pc:sldMk cId="2599349530" sldId="258"/>
            <ac:inkMk id="224" creationId="{60F5F096-AF21-4D7C-B0AE-E98A72544620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77" v="23"/>
          <ac:inkMkLst>
            <pc:docMk/>
            <pc:sldMk cId="2599349530" sldId="258"/>
            <ac:inkMk id="225" creationId="{5421DA0A-6820-4D0F-BD5D-C28E18BAD8A3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099" v="24"/>
          <ac:inkMkLst>
            <pc:docMk/>
            <pc:sldMk cId="2599349530" sldId="258"/>
            <ac:inkMk id="226" creationId="{02C801F7-BEAB-46E2-B45A-73659F7D5E35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115" v="25"/>
          <ac:inkMkLst>
            <pc:docMk/>
            <pc:sldMk cId="2599349530" sldId="258"/>
            <ac:inkMk id="227" creationId="{AC26FB58-BDE3-4F61-BEDF-70034EDD902A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115" v="26"/>
          <ac:inkMkLst>
            <pc:docMk/>
            <pc:sldMk cId="2599349530" sldId="258"/>
            <ac:inkMk id="228" creationId="{14082171-D92F-4E3A-865F-8E30459684B4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771" v="27"/>
          <ac:inkMkLst>
            <pc:docMk/>
            <pc:sldMk cId="2599349530" sldId="258"/>
            <ac:inkMk id="229" creationId="{5D452FB1-6B3E-469C-A81B-2EB0AFFBE1B2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52" v="28"/>
          <ac:inkMkLst>
            <pc:docMk/>
            <pc:sldMk cId="2599349530" sldId="258"/>
            <ac:inkMk id="230" creationId="{2F57575F-41DA-4828-9BBC-EB115E474134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52" v="29"/>
          <ac:inkMkLst>
            <pc:docMk/>
            <pc:sldMk cId="2599349530" sldId="258"/>
            <ac:inkMk id="231" creationId="{2412BBFD-F001-4E3F-A0D8-1FFFC43DF4BE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68" v="30"/>
          <ac:inkMkLst>
            <pc:docMk/>
            <pc:sldMk cId="2599349530" sldId="258"/>
            <ac:inkMk id="232" creationId="{204841B1-0F94-4AB9-9D7F-43C6EE02F563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68" v="31"/>
          <ac:inkMkLst>
            <pc:docMk/>
            <pc:sldMk cId="2599349530" sldId="258"/>
            <ac:inkMk id="233" creationId="{4080015E-2B78-4719-BAA9-FD4D6FC283F2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84" v="32"/>
          <ac:inkMkLst>
            <pc:docMk/>
            <pc:sldMk cId="2599349530" sldId="258"/>
            <ac:inkMk id="234" creationId="{C8DC07C0-3D13-4D3A-90F0-BCCEA8BDF14A}"/>
          </ac:inkMkLst>
        </pc:inkChg>
        <pc:inkChg chg="add">
          <ac:chgData name="Chad Vidden" userId="S::cvidden@uwlax.edu::fa919fd6-03f8-48d0-9b95-10ac8c9672df" providerId="AD" clId="Web-{8C351ABC-6DD9-8C6D-F8DB-0E5953892B15}" dt="2020-03-24T03:50:58.084" v="33"/>
          <ac:inkMkLst>
            <pc:docMk/>
            <pc:sldMk cId="2599349530" sldId="258"/>
            <ac:inkMk id="235" creationId="{9E76CA20-AECE-415F-A734-D6E399A45539}"/>
          </ac:inkMkLst>
        </pc:inkChg>
        <pc:inkChg chg="add">
          <ac:chgData name="Chad Vidden" userId="S::cvidden@uwlax.edu::fa919fd6-03f8-48d0-9b95-10ac8c9672df" providerId="AD" clId="Web-{8C351ABC-6DD9-8C6D-F8DB-0E5953892B15}" dt="2020-03-24T03:50:58.099" v="34"/>
          <ac:inkMkLst>
            <pc:docMk/>
            <pc:sldMk cId="2599349530" sldId="258"/>
            <ac:inkMk id="236" creationId="{71FF1BC5-4C09-419C-81CF-515BFDD35F28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02" v="35"/>
          <ac:inkMkLst>
            <pc:docMk/>
            <pc:sldMk cId="2599349530" sldId="258"/>
            <ac:inkMk id="237" creationId="{204A7B88-273B-4D29-9196-38C58EABED1E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18" v="36"/>
          <ac:inkMkLst>
            <pc:docMk/>
            <pc:sldMk cId="2599349530" sldId="258"/>
            <ac:inkMk id="238" creationId="{D2B578B0-A63F-4F81-859C-06B50578B158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18" v="37"/>
          <ac:inkMkLst>
            <pc:docMk/>
            <pc:sldMk cId="2599349530" sldId="258"/>
            <ac:inkMk id="239" creationId="{F30A7685-DF1E-42F0-91CD-43B790255236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38"/>
          <ac:inkMkLst>
            <pc:docMk/>
            <pc:sldMk cId="2599349530" sldId="258"/>
            <ac:inkMk id="240" creationId="{17AD35E3-AFAE-44A8-8F64-12E80B68F1CD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39"/>
          <ac:inkMkLst>
            <pc:docMk/>
            <pc:sldMk cId="2599349530" sldId="258"/>
            <ac:inkMk id="241" creationId="{541694F7-CAC6-42D8-AA2F-8D2ECC6618C0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40"/>
          <ac:inkMkLst>
            <pc:docMk/>
            <pc:sldMk cId="2599349530" sldId="258"/>
            <ac:inkMk id="242" creationId="{D218D2D6-AA0A-434E-AC58-4AEA556B0198}"/>
          </ac:inkMkLst>
        </pc:inkChg>
        <pc:inkChg chg="add">
          <ac:chgData name="Chad Vidden" userId="S::cvidden@uwlax.edu::fa919fd6-03f8-48d0-9b95-10ac8c9672df" providerId="AD" clId="Web-{8C351ABC-6DD9-8C6D-F8DB-0E5953892B15}" dt="2020-03-24T03:51:04.021" v="41"/>
          <ac:inkMkLst>
            <pc:docMk/>
            <pc:sldMk cId="2599349530" sldId="258"/>
            <ac:inkMk id="243" creationId="{A1E8C0C2-A0FA-4B1B-86DE-B460ECFB5394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2"/>
          <ac:inkMkLst>
            <pc:docMk/>
            <pc:sldMk cId="2599349530" sldId="258"/>
            <ac:inkMk id="244" creationId="{D4C5ACF1-2A52-4993-AB45-D3EC6E87F8F3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3"/>
          <ac:inkMkLst>
            <pc:docMk/>
            <pc:sldMk cId="2599349530" sldId="258"/>
            <ac:inkMk id="245" creationId="{15771357-CD30-42F0-9A52-67D48B3ED5BF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4"/>
          <ac:inkMkLst>
            <pc:docMk/>
            <pc:sldMk cId="2599349530" sldId="258"/>
            <ac:inkMk id="246" creationId="{870EBE0D-2240-4279-A571-293A3837CCE2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24" v="45"/>
          <ac:inkMkLst>
            <pc:docMk/>
            <pc:sldMk cId="2599349530" sldId="258"/>
            <ac:inkMk id="247" creationId="{D37FB4C1-1CA1-4B0D-8ACA-E1AF51D83646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40" v="46"/>
          <ac:inkMkLst>
            <pc:docMk/>
            <pc:sldMk cId="2599349530" sldId="258"/>
            <ac:inkMk id="248" creationId="{40FF8375-9C7F-4879-8D8A-8B347E809647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56" v="47"/>
          <ac:inkMkLst>
            <pc:docMk/>
            <pc:sldMk cId="2599349530" sldId="258"/>
            <ac:inkMk id="249" creationId="{96331049-DB7F-47AD-ADAF-9E204E35AEC2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56" v="48"/>
          <ac:inkMkLst>
            <pc:docMk/>
            <pc:sldMk cId="2599349530" sldId="258"/>
            <ac:inkMk id="250" creationId="{2F948EB7-B854-4825-B6E9-7A720337742E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71" v="49"/>
          <ac:inkMkLst>
            <pc:docMk/>
            <pc:sldMk cId="2599349530" sldId="258"/>
            <ac:inkMk id="251" creationId="{A188A632-62BB-4F7D-8589-A208BA573D66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71" v="50"/>
          <ac:inkMkLst>
            <pc:docMk/>
            <pc:sldMk cId="2599349530" sldId="258"/>
            <ac:inkMk id="252" creationId="{425662A4-E1C4-479B-879B-54FBC309399F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02" v="51"/>
          <ac:inkMkLst>
            <pc:docMk/>
            <pc:sldMk cId="2599349530" sldId="258"/>
            <ac:inkMk id="253" creationId="{DB7802F0-1605-400E-8514-EA022B508F31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02" v="52"/>
          <ac:inkMkLst>
            <pc:docMk/>
            <pc:sldMk cId="2599349530" sldId="258"/>
            <ac:inkMk id="254" creationId="{9DD63B47-3253-46FA-9F9E-825F97BF860E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18" v="53"/>
          <ac:inkMkLst>
            <pc:docMk/>
            <pc:sldMk cId="2599349530" sldId="258"/>
            <ac:inkMk id="255" creationId="{9FCEDA40-B2BA-4F70-B0CB-599628722CE7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18" v="54"/>
          <ac:inkMkLst>
            <pc:docMk/>
            <pc:sldMk cId="2599349530" sldId="258"/>
            <ac:inkMk id="256" creationId="{77AE884E-26E6-444D-938B-B8D356CDCB9B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68" v="55"/>
          <ac:inkMkLst>
            <pc:docMk/>
            <pc:sldMk cId="2599349530" sldId="258"/>
            <ac:inkMk id="257" creationId="{DDD8DD19-8F08-4B62-9F08-53E7EB5E2A6A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84" v="56"/>
          <ac:inkMkLst>
            <pc:docMk/>
            <pc:sldMk cId="2599349530" sldId="258"/>
            <ac:inkMk id="258" creationId="{ED904CA7-4373-44CF-8F15-D335505750BD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84" v="57"/>
          <ac:inkMkLst>
            <pc:docMk/>
            <pc:sldMk cId="2599349530" sldId="258"/>
            <ac:inkMk id="259" creationId="{18D34CAD-16AF-4679-9AD2-7BD6BBEDE2BA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00" v="58"/>
          <ac:inkMkLst>
            <pc:docMk/>
            <pc:sldMk cId="2599349530" sldId="258"/>
            <ac:inkMk id="260" creationId="{A1A203C0-F1A7-40EF-A4BE-828D270B66A8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00" v="59"/>
          <ac:inkMkLst>
            <pc:docMk/>
            <pc:sldMk cId="2599349530" sldId="258"/>
            <ac:inkMk id="261" creationId="{62EBAEBA-512C-4969-A49F-0BB8F0B796B0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15" v="60"/>
          <ac:inkMkLst>
            <pc:docMk/>
            <pc:sldMk cId="2599349530" sldId="258"/>
            <ac:inkMk id="262" creationId="{70FE8E79-8EDF-4218-81C3-09F9093471E9}"/>
          </ac:inkMkLst>
        </pc:inkChg>
        <pc:inkChg chg="add del">
          <ac:chgData name="Chad Vidden" userId="S::cvidden@uwlax.edu::fa919fd6-03f8-48d0-9b95-10ac8c9672df" providerId="AD" clId="Web-{8C351ABC-6DD9-8C6D-F8DB-0E5953892B15}" dt="2020-03-24T03:53:03.662" v="62"/>
          <ac:inkMkLst>
            <pc:docMk/>
            <pc:sldMk cId="2599349530" sldId="258"/>
            <ac:inkMk id="263" creationId="{01EB5490-8D2E-449C-9C55-AC1F3C776EAC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5:38.240" v="233"/>
        <pc:sldMkLst>
          <pc:docMk/>
          <pc:sldMk cId="338191173" sldId="259"/>
        </pc:sldMkLst>
        <pc:inkChg chg="add">
          <ac:chgData name="Chad Vidden" userId="S::cvidden@uwlax.edu::fa919fd6-03f8-48d0-9b95-10ac8c9672df" providerId="AD" clId="Web-{8C351ABC-6DD9-8C6D-F8DB-0E5953892B15}" dt="2020-03-24T03:53:36.209" v="63"/>
          <ac:inkMkLst>
            <pc:docMk/>
            <pc:sldMk cId="338191173" sldId="259"/>
            <ac:inkMk id="3" creationId="{D45CD5AE-4DF2-4C00-B8D1-24725D7C3265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4"/>
          <ac:inkMkLst>
            <pc:docMk/>
            <pc:sldMk cId="338191173" sldId="259"/>
            <ac:inkMk id="4" creationId="{F4754494-8516-4964-B47E-ABE7321B20E5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5"/>
          <ac:inkMkLst>
            <pc:docMk/>
            <pc:sldMk cId="338191173" sldId="259"/>
            <ac:inkMk id="5" creationId="{934183F8-1835-418C-A3F9-76DC9FAB02CD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6"/>
          <ac:inkMkLst>
            <pc:docMk/>
            <pc:sldMk cId="338191173" sldId="259"/>
            <ac:inkMk id="6" creationId="{6C1C5953-CCC0-43C7-B282-5A935AFF97E6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7"/>
          <ac:inkMkLst>
            <pc:docMk/>
            <pc:sldMk cId="338191173" sldId="259"/>
            <ac:inkMk id="7" creationId="{2924F03E-5CE1-416E-805E-8F6A4FF0ABA8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8"/>
          <ac:inkMkLst>
            <pc:docMk/>
            <pc:sldMk cId="338191173" sldId="259"/>
            <ac:inkMk id="8" creationId="{FF435973-D562-46C1-BDB9-A104C5498209}"/>
          </ac:inkMkLst>
        </pc:inkChg>
        <pc:inkChg chg="add">
          <ac:chgData name="Chad Vidden" userId="S::cvidden@uwlax.edu::fa919fd6-03f8-48d0-9b95-10ac8c9672df" providerId="AD" clId="Web-{8C351ABC-6DD9-8C6D-F8DB-0E5953892B15}" dt="2020-03-24T03:53:40.724" v="69"/>
          <ac:inkMkLst>
            <pc:docMk/>
            <pc:sldMk cId="338191173" sldId="259"/>
            <ac:inkMk id="9" creationId="{E10CB393-F4B9-4D68-9C6F-E69DD9CC199E}"/>
          </ac:inkMkLst>
        </pc:inkChg>
        <pc:inkChg chg="add">
          <ac:chgData name="Chad Vidden" userId="S::cvidden@uwlax.edu::fa919fd6-03f8-48d0-9b95-10ac8c9672df" providerId="AD" clId="Web-{8C351ABC-6DD9-8C6D-F8DB-0E5953892B15}" dt="2020-03-24T03:53:40.740" v="70"/>
          <ac:inkMkLst>
            <pc:docMk/>
            <pc:sldMk cId="338191173" sldId="259"/>
            <ac:inkMk id="10" creationId="{9964435E-0655-404B-BF10-CC4A94E33F2B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1"/>
          <ac:inkMkLst>
            <pc:docMk/>
            <pc:sldMk cId="338191173" sldId="259"/>
            <ac:inkMk id="11" creationId="{7805B3EF-46B9-42D5-B4C8-D8C79A8F6835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2"/>
          <ac:inkMkLst>
            <pc:docMk/>
            <pc:sldMk cId="338191173" sldId="259"/>
            <ac:inkMk id="12" creationId="{2E02E9AA-6A13-41F2-88D7-9CABF3C5737D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3"/>
          <ac:inkMkLst>
            <pc:docMk/>
            <pc:sldMk cId="338191173" sldId="259"/>
            <ac:inkMk id="13" creationId="{51A408BC-3139-4AA2-AD05-9FF02147E12B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74" v="74"/>
          <ac:inkMkLst>
            <pc:docMk/>
            <pc:sldMk cId="338191173" sldId="259"/>
            <ac:inkMk id="14" creationId="{AA77215C-91B3-4CFF-9492-71471E7EC223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5"/>
          <ac:inkMkLst>
            <pc:docMk/>
            <pc:sldMk cId="338191173" sldId="259"/>
            <ac:inkMk id="15" creationId="{346BC915-0331-4C4E-9059-3E81BCF2D7AA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6"/>
          <ac:inkMkLst>
            <pc:docMk/>
            <pc:sldMk cId="338191173" sldId="259"/>
            <ac:inkMk id="16" creationId="{E13F3C26-E74C-46B1-9BB4-939B5AD859A7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7"/>
          <ac:inkMkLst>
            <pc:docMk/>
            <pc:sldMk cId="338191173" sldId="259"/>
            <ac:inkMk id="17" creationId="{AB479DB7-3005-4C1F-8D87-FA304EDDCA86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8"/>
          <ac:inkMkLst>
            <pc:docMk/>
            <pc:sldMk cId="338191173" sldId="259"/>
            <ac:inkMk id="18" creationId="{397C7166-9416-4BFD-BF9A-33A57CFD13AD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9"/>
          <ac:inkMkLst>
            <pc:docMk/>
            <pc:sldMk cId="338191173" sldId="259"/>
            <ac:inkMk id="19" creationId="{499E0573-2D8A-4A49-8E03-4C148AE8808F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34" v="80"/>
          <ac:inkMkLst>
            <pc:docMk/>
            <pc:sldMk cId="338191173" sldId="259"/>
            <ac:inkMk id="20" creationId="{CEE6B503-D481-41B1-9F5E-308EFEC1BE54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1"/>
          <ac:inkMkLst>
            <pc:docMk/>
            <pc:sldMk cId="338191173" sldId="259"/>
            <ac:inkMk id="21" creationId="{08552F1B-B507-4D67-A10C-D1913BD9B4C8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2"/>
          <ac:inkMkLst>
            <pc:docMk/>
            <pc:sldMk cId="338191173" sldId="259"/>
            <ac:inkMk id="22" creationId="{AE1D20AE-8323-4D4A-9016-5C5B52F7F720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3"/>
          <ac:inkMkLst>
            <pc:docMk/>
            <pc:sldMk cId="338191173" sldId="259"/>
            <ac:inkMk id="23" creationId="{9BEEFE86-EEA6-47AB-BF5E-66AF78B7C288}"/>
          </ac:inkMkLst>
        </pc:inkChg>
        <pc:inkChg chg="add">
          <ac:chgData name="Chad Vidden" userId="S::cvidden@uwlax.edu::fa919fd6-03f8-48d0-9b95-10ac8c9672df" providerId="AD" clId="Web-{8C351ABC-6DD9-8C6D-F8DB-0E5953892B15}" dt="2020-03-24T03:53:46.709" v="84"/>
          <ac:inkMkLst>
            <pc:docMk/>
            <pc:sldMk cId="338191173" sldId="259"/>
            <ac:inkMk id="24" creationId="{5DCB3816-EFD5-4E59-9F3C-7215D946BF0E}"/>
          </ac:inkMkLst>
        </pc:inkChg>
        <pc:inkChg chg="add">
          <ac:chgData name="Chad Vidden" userId="S::cvidden@uwlax.edu::fa919fd6-03f8-48d0-9b95-10ac8c9672df" providerId="AD" clId="Web-{8C351ABC-6DD9-8C6D-F8DB-0E5953892B15}" dt="2020-03-24T03:53:46.709" v="85"/>
          <ac:inkMkLst>
            <pc:docMk/>
            <pc:sldMk cId="338191173" sldId="259"/>
            <ac:inkMk id="25" creationId="{9161214D-F84D-4C8A-BB90-F9F4D66C2314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28" v="86"/>
          <ac:inkMkLst>
            <pc:docMk/>
            <pc:sldMk cId="338191173" sldId="259"/>
            <ac:inkMk id="26" creationId="{FD0FD198-86B5-4850-88C7-8551D7D38D55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28" v="87"/>
          <ac:inkMkLst>
            <pc:docMk/>
            <pc:sldMk cId="338191173" sldId="259"/>
            <ac:inkMk id="27" creationId="{8EA59C37-7440-4DEF-A1F6-DA0C70643B65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44" v="88"/>
          <ac:inkMkLst>
            <pc:docMk/>
            <pc:sldMk cId="338191173" sldId="259"/>
            <ac:inkMk id="28" creationId="{B2FE2EA6-0BFD-4699-B8CC-905FF05CB64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89"/>
          <ac:inkMkLst>
            <pc:docMk/>
            <pc:sldMk cId="338191173" sldId="259"/>
            <ac:inkMk id="29" creationId="{D3F823EB-DC0C-4D15-81D8-F26E5C66A17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90"/>
          <ac:inkMkLst>
            <pc:docMk/>
            <pc:sldMk cId="338191173" sldId="259"/>
            <ac:inkMk id="30" creationId="{97203C82-C9DA-4F36-AEBA-B62C45432CD3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91"/>
          <ac:inkMkLst>
            <pc:docMk/>
            <pc:sldMk cId="338191173" sldId="259"/>
            <ac:inkMk id="31" creationId="{8C994EB9-632C-4851-9D20-98FD99081F1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2"/>
          <ac:inkMkLst>
            <pc:docMk/>
            <pc:sldMk cId="338191173" sldId="259"/>
            <ac:inkMk id="32" creationId="{4ED22310-CD37-4AB6-B8F6-D2311CC3C587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3"/>
          <ac:inkMkLst>
            <pc:docMk/>
            <pc:sldMk cId="338191173" sldId="259"/>
            <ac:inkMk id="33" creationId="{CC7334AD-9E00-48E9-BD63-A64E08ADE0D3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4"/>
          <ac:inkMkLst>
            <pc:docMk/>
            <pc:sldMk cId="338191173" sldId="259"/>
            <ac:inkMk id="34" creationId="{64F25C98-3AA8-447B-B6E8-59001DAF2984}"/>
          </ac:inkMkLst>
        </pc:inkChg>
        <pc:inkChg chg="add">
          <ac:chgData name="Chad Vidden" userId="S::cvidden@uwlax.edu::fa919fd6-03f8-48d0-9b95-10ac8c9672df" providerId="AD" clId="Web-{8C351ABC-6DD9-8C6D-F8DB-0E5953892B15}" dt="2020-03-24T03:53:57.475" v="97"/>
          <ac:inkMkLst>
            <pc:docMk/>
            <pc:sldMk cId="338191173" sldId="259"/>
            <ac:inkMk id="35" creationId="{677DB8E4-F226-49BD-AC44-69D3D745C9C3}"/>
          </ac:inkMkLst>
        </pc:inkChg>
        <pc:inkChg chg="add">
          <ac:chgData name="Chad Vidden" userId="S::cvidden@uwlax.edu::fa919fd6-03f8-48d0-9b95-10ac8c9672df" providerId="AD" clId="Web-{8C351ABC-6DD9-8C6D-F8DB-0E5953892B15}" dt="2020-03-24T03:53:57.991" v="98"/>
          <ac:inkMkLst>
            <pc:docMk/>
            <pc:sldMk cId="338191173" sldId="259"/>
            <ac:inkMk id="36" creationId="{891B5C55-94CB-4E13-A8E4-CC3E89CF42FC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00" v="99"/>
          <ac:inkMkLst>
            <pc:docMk/>
            <pc:sldMk cId="338191173" sldId="259"/>
            <ac:inkMk id="37" creationId="{D7BDF113-3EF9-41F6-ABB8-47B8D7D01614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0"/>
          <ac:inkMkLst>
            <pc:docMk/>
            <pc:sldMk cId="338191173" sldId="259"/>
            <ac:inkMk id="38" creationId="{CAC9108E-30E6-41FC-8B8B-32DD02F51739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1"/>
          <ac:inkMkLst>
            <pc:docMk/>
            <pc:sldMk cId="338191173" sldId="259"/>
            <ac:inkMk id="39" creationId="{9B583705-0DF3-4FCF-B255-1C0E10AAACFF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2"/>
          <ac:inkMkLst>
            <pc:docMk/>
            <pc:sldMk cId="338191173" sldId="259"/>
            <ac:inkMk id="40" creationId="{A71DBFAD-FB2C-4ABD-9F63-798462F6C8CE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3"/>
          <ac:inkMkLst>
            <pc:docMk/>
            <pc:sldMk cId="338191173" sldId="259"/>
            <ac:inkMk id="41" creationId="{0BBC8491-755F-4568-927E-6152E522D092}"/>
          </ac:inkMkLst>
        </pc:inkChg>
        <pc:inkChg chg="add">
          <ac:chgData name="Chad Vidden" userId="S::cvidden@uwlax.edu::fa919fd6-03f8-48d0-9b95-10ac8c9672df" providerId="AD" clId="Web-{8C351ABC-6DD9-8C6D-F8DB-0E5953892B15}" dt="2020-03-24T03:54:01.678" v="104"/>
          <ac:inkMkLst>
            <pc:docMk/>
            <pc:sldMk cId="338191173" sldId="259"/>
            <ac:inkMk id="42" creationId="{0334C22A-E278-4658-A15C-B7A354D044A6}"/>
          </ac:inkMkLst>
        </pc:inkChg>
        <pc:inkChg chg="add">
          <ac:chgData name="Chad Vidden" userId="S::cvidden@uwlax.edu::fa919fd6-03f8-48d0-9b95-10ac8c9672df" providerId="AD" clId="Web-{8C351ABC-6DD9-8C6D-F8DB-0E5953892B15}" dt="2020-03-24T03:54:01.678" v="105"/>
          <ac:inkMkLst>
            <pc:docMk/>
            <pc:sldMk cId="338191173" sldId="259"/>
            <ac:inkMk id="43" creationId="{BF240082-5A83-468B-AB85-29FA63C7FBCB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6"/>
          <ac:inkMkLst>
            <pc:docMk/>
            <pc:sldMk cId="338191173" sldId="259"/>
            <ac:inkMk id="44" creationId="{25FAF910-8F81-4212-8751-91571110DFF6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7"/>
          <ac:inkMkLst>
            <pc:docMk/>
            <pc:sldMk cId="338191173" sldId="259"/>
            <ac:inkMk id="45" creationId="{9F31DFF1-6C20-4A8F-B326-ADF97627CFBE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8"/>
          <ac:inkMkLst>
            <pc:docMk/>
            <pc:sldMk cId="338191173" sldId="259"/>
            <ac:inkMk id="46" creationId="{F61DF7FE-21F6-4247-B6C4-30DBD5ABA9E7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09"/>
          <ac:inkMkLst>
            <pc:docMk/>
            <pc:sldMk cId="338191173" sldId="259"/>
            <ac:inkMk id="47" creationId="{5ED66B79-56C8-491C-9032-568805DE9399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0"/>
          <ac:inkMkLst>
            <pc:docMk/>
            <pc:sldMk cId="338191173" sldId="259"/>
            <ac:inkMk id="48" creationId="{1A9ABDAD-BEE6-4BDC-8599-0E9CEECFA35A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1"/>
          <ac:inkMkLst>
            <pc:docMk/>
            <pc:sldMk cId="338191173" sldId="259"/>
            <ac:inkMk id="49" creationId="{D95093E1-0DCB-4DB5-A0BF-7CAD57B45D7B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2"/>
          <ac:inkMkLst>
            <pc:docMk/>
            <pc:sldMk cId="338191173" sldId="259"/>
            <ac:inkMk id="50" creationId="{1A43E549-015D-44A1-8B39-A1449CF927D9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41" v="113"/>
          <ac:inkMkLst>
            <pc:docMk/>
            <pc:sldMk cId="338191173" sldId="259"/>
            <ac:inkMk id="51" creationId="{89B7CC02-2A0D-43CB-9BD9-E7CDAA664CB0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772" v="114"/>
          <ac:inkMkLst>
            <pc:docMk/>
            <pc:sldMk cId="338191173" sldId="259"/>
            <ac:inkMk id="52" creationId="{B153758F-E4F0-4C79-BDA8-FE2A79375A16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16" v="115"/>
          <ac:inkMkLst>
            <pc:docMk/>
            <pc:sldMk cId="338191173" sldId="259"/>
            <ac:inkMk id="53" creationId="{92782D93-3B17-4BEF-9FD7-F911C41A3B12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6"/>
          <ac:inkMkLst>
            <pc:docMk/>
            <pc:sldMk cId="338191173" sldId="259"/>
            <ac:inkMk id="54" creationId="{37EFAA3B-2C16-4502-B562-183B54532496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7"/>
          <ac:inkMkLst>
            <pc:docMk/>
            <pc:sldMk cId="338191173" sldId="259"/>
            <ac:inkMk id="55" creationId="{91D0E9AB-69F1-44A8-BC59-96B74DBC63DA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8"/>
          <ac:inkMkLst>
            <pc:docMk/>
            <pc:sldMk cId="338191173" sldId="259"/>
            <ac:inkMk id="56" creationId="{89C28079-EB78-44F9-9100-B4E8AE341AE3}"/>
          </ac:inkMkLst>
        </pc:inkChg>
        <pc:inkChg chg="add">
          <ac:chgData name="Chad Vidden" userId="S::cvidden@uwlax.edu::fa919fd6-03f8-48d0-9b95-10ac8c9672df" providerId="AD" clId="Web-{8C351ABC-6DD9-8C6D-F8DB-0E5953892B15}" dt="2020-03-24T03:54:08.678" v="119"/>
          <ac:inkMkLst>
            <pc:docMk/>
            <pc:sldMk cId="338191173" sldId="259"/>
            <ac:inkMk id="57" creationId="{5D562FB3-1FC5-42D0-89ED-196AA2DE4A15}"/>
          </ac:inkMkLst>
        </pc:inkChg>
        <pc:inkChg chg="add">
          <ac:chgData name="Chad Vidden" userId="S::cvidden@uwlax.edu::fa919fd6-03f8-48d0-9b95-10ac8c9672df" providerId="AD" clId="Web-{8C351ABC-6DD9-8C6D-F8DB-0E5953892B15}" dt="2020-03-24T03:54:08.678" v="120"/>
          <ac:inkMkLst>
            <pc:docMk/>
            <pc:sldMk cId="338191173" sldId="259"/>
            <ac:inkMk id="58" creationId="{0A42C638-EB29-45D2-84B7-3C6992A98A80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69" v="121"/>
          <ac:inkMkLst>
            <pc:docMk/>
            <pc:sldMk cId="338191173" sldId="259"/>
            <ac:inkMk id="59" creationId="{ED76B1EF-39D6-4A97-A03F-98425C33394D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69" v="122"/>
          <ac:inkMkLst>
            <pc:docMk/>
            <pc:sldMk cId="338191173" sldId="259"/>
            <ac:inkMk id="60" creationId="{7B13FBAB-0EF5-411B-9C8F-EE6BAD588AD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3"/>
          <ac:inkMkLst>
            <pc:docMk/>
            <pc:sldMk cId="338191173" sldId="259"/>
            <ac:inkMk id="61" creationId="{767E2B2E-780E-43B0-A433-08AB4E85130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4"/>
          <ac:inkMkLst>
            <pc:docMk/>
            <pc:sldMk cId="338191173" sldId="259"/>
            <ac:inkMk id="62" creationId="{29EC2A1F-BB58-41F0-886E-819CF316A6C6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5"/>
          <ac:inkMkLst>
            <pc:docMk/>
            <pc:sldMk cId="338191173" sldId="259"/>
            <ac:inkMk id="63" creationId="{59B37FD9-ECED-42F4-A210-035A60D9D2F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6"/>
          <ac:inkMkLst>
            <pc:docMk/>
            <pc:sldMk cId="338191173" sldId="259"/>
            <ac:inkMk id="64" creationId="{C9425F37-7E2D-4B1F-B4CE-FECE80324D56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62" v="127"/>
          <ac:inkMkLst>
            <pc:docMk/>
            <pc:sldMk cId="338191173" sldId="259"/>
            <ac:inkMk id="65" creationId="{428D7BC2-8E3A-4C51-A284-A090246644D1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28"/>
          <ac:inkMkLst>
            <pc:docMk/>
            <pc:sldMk cId="338191173" sldId="259"/>
            <ac:inkMk id="66" creationId="{BBB29392-FC27-469E-AA19-EBB3D06FE243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29"/>
          <ac:inkMkLst>
            <pc:docMk/>
            <pc:sldMk cId="338191173" sldId="259"/>
            <ac:inkMk id="67" creationId="{069E3172-D48D-4922-8D9E-A49B998403A3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30"/>
          <ac:inkMkLst>
            <pc:docMk/>
            <pc:sldMk cId="338191173" sldId="259"/>
            <ac:inkMk id="68" creationId="{C3ADB6E8-E599-49AD-A2E4-51E79A2259BA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31"/>
          <ac:inkMkLst>
            <pc:docMk/>
            <pc:sldMk cId="338191173" sldId="259"/>
            <ac:inkMk id="69" creationId="{D7DEB895-CB2F-4F52-83BE-DCEE78C018D2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94" v="132"/>
          <ac:inkMkLst>
            <pc:docMk/>
            <pc:sldMk cId="338191173" sldId="259"/>
            <ac:inkMk id="70" creationId="{39ECD039-DCC6-439F-8AC6-493AE420A49D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81" v="133"/>
          <ac:inkMkLst>
            <pc:docMk/>
            <pc:sldMk cId="338191173" sldId="259"/>
            <ac:inkMk id="71" creationId="{0F80A37A-2617-4012-87DB-A9D0DB3F57B6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97" v="134"/>
          <ac:inkMkLst>
            <pc:docMk/>
            <pc:sldMk cId="338191173" sldId="259"/>
            <ac:inkMk id="72" creationId="{2F51C308-AD12-40BA-95F6-0E060FB1C815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97" v="135"/>
          <ac:inkMkLst>
            <pc:docMk/>
            <pc:sldMk cId="338191173" sldId="259"/>
            <ac:inkMk id="73" creationId="{BC753933-8E32-4687-A0B3-EAC23DD2A829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12" v="136"/>
          <ac:inkMkLst>
            <pc:docMk/>
            <pc:sldMk cId="338191173" sldId="259"/>
            <ac:inkMk id="74" creationId="{0B83A568-297B-4943-83C6-A78B68F8BEC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12" v="137"/>
          <ac:inkMkLst>
            <pc:docMk/>
            <pc:sldMk cId="338191173" sldId="259"/>
            <ac:inkMk id="75" creationId="{20F3E48E-B028-4C30-B5AC-7A9B39835676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38"/>
          <ac:inkMkLst>
            <pc:docMk/>
            <pc:sldMk cId="338191173" sldId="259"/>
            <ac:inkMk id="76" creationId="{B80EAB4E-B5BF-49E8-BE68-B6EC573CC8FF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39"/>
          <ac:inkMkLst>
            <pc:docMk/>
            <pc:sldMk cId="338191173" sldId="259"/>
            <ac:inkMk id="77" creationId="{2772EDDF-0DD9-415A-A86A-A63A491068F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40"/>
          <ac:inkMkLst>
            <pc:docMk/>
            <pc:sldMk cId="338191173" sldId="259"/>
            <ac:inkMk id="78" creationId="{3E2A225A-EBE4-4190-B763-F03BDA34EB4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41"/>
          <ac:inkMkLst>
            <pc:docMk/>
            <pc:sldMk cId="338191173" sldId="259"/>
            <ac:inkMk id="79" creationId="{EF3EA7C4-AD5B-49D3-9A4A-C1A5847955A4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44" v="142"/>
          <ac:inkMkLst>
            <pc:docMk/>
            <pc:sldMk cId="338191173" sldId="259"/>
            <ac:inkMk id="80" creationId="{0A3C74BE-F343-4B70-A486-C44EC177D23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44" v="143"/>
          <ac:inkMkLst>
            <pc:docMk/>
            <pc:sldMk cId="338191173" sldId="259"/>
            <ac:inkMk id="81" creationId="{EB85746A-7C7E-4B91-A3CE-BCC0BC62051D}"/>
          </ac:inkMkLst>
        </pc:inkChg>
        <pc:inkChg chg="add">
          <ac:chgData name="Chad Vidden" userId="S::cvidden@uwlax.edu::fa919fd6-03f8-48d0-9b95-10ac8c9672df" providerId="AD" clId="Web-{8C351ABC-6DD9-8C6D-F8DB-0E5953892B15}" dt="2020-03-24T03:54:20.100" v="144"/>
          <ac:inkMkLst>
            <pc:docMk/>
            <pc:sldMk cId="338191173" sldId="259"/>
            <ac:inkMk id="82" creationId="{D239D553-B9EC-49E8-8865-6A0DDFE12D13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28" v="145"/>
          <ac:inkMkLst>
            <pc:docMk/>
            <pc:sldMk cId="338191173" sldId="259"/>
            <ac:inkMk id="83" creationId="{162696C1-21D7-45A4-ABBA-ED7F71888126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44" v="146"/>
          <ac:inkMkLst>
            <pc:docMk/>
            <pc:sldMk cId="338191173" sldId="259"/>
            <ac:inkMk id="84" creationId="{20D1DF14-92A8-48F9-AE0B-1B39821FC620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44" v="147"/>
          <ac:inkMkLst>
            <pc:docMk/>
            <pc:sldMk cId="338191173" sldId="259"/>
            <ac:inkMk id="85" creationId="{45E85DAA-B9D0-4B38-950D-FB57033E1CF3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48"/>
          <ac:inkMkLst>
            <pc:docMk/>
            <pc:sldMk cId="338191173" sldId="259"/>
            <ac:inkMk id="86" creationId="{A43BA0DA-77A0-4D7C-AF79-E5DC6BAB1208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49"/>
          <ac:inkMkLst>
            <pc:docMk/>
            <pc:sldMk cId="338191173" sldId="259"/>
            <ac:inkMk id="87" creationId="{90716483-EBB6-487C-A108-2F6B8652185F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50"/>
          <ac:inkMkLst>
            <pc:docMk/>
            <pc:sldMk cId="338191173" sldId="259"/>
            <ac:inkMk id="88" creationId="{B4AFC904-BBDB-468F-AB11-78951867D025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1"/>
          <ac:inkMkLst>
            <pc:docMk/>
            <pc:sldMk cId="338191173" sldId="259"/>
            <ac:inkMk id="89" creationId="{92CAF267-901B-47EE-8206-F034BA9CE691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2"/>
          <ac:inkMkLst>
            <pc:docMk/>
            <pc:sldMk cId="338191173" sldId="259"/>
            <ac:inkMk id="90" creationId="{C2A1C7CE-2644-42A1-8DF0-D00E24ABDD31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3"/>
          <ac:inkMkLst>
            <pc:docMk/>
            <pc:sldMk cId="338191173" sldId="259"/>
            <ac:inkMk id="91" creationId="{6DDA4F9A-3480-4EE0-B8D8-048F6AEEA455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4"/>
          <ac:inkMkLst>
            <pc:docMk/>
            <pc:sldMk cId="338191173" sldId="259"/>
            <ac:inkMk id="92" creationId="{3E82BB6C-4DB7-4AE9-A3A5-04E0B4612619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5"/>
          <ac:inkMkLst>
            <pc:docMk/>
            <pc:sldMk cId="338191173" sldId="259"/>
            <ac:inkMk id="93" creationId="{5AA6D80D-68C1-47FE-9502-7FAAB4D74428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6"/>
          <ac:inkMkLst>
            <pc:docMk/>
            <pc:sldMk cId="338191173" sldId="259"/>
            <ac:inkMk id="94" creationId="{AB322435-9B5F-4983-B4D7-5FD9B4ED3AC7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506" v="157"/>
          <ac:inkMkLst>
            <pc:docMk/>
            <pc:sldMk cId="338191173" sldId="259"/>
            <ac:inkMk id="95" creationId="{7C660BCB-0FB5-468D-9691-1A2F1E91BE22}"/>
          </ac:inkMkLst>
        </pc:inkChg>
        <pc:inkChg chg="add">
          <ac:chgData name="Chad Vidden" userId="S::cvidden@uwlax.edu::fa919fd6-03f8-48d0-9b95-10ac8c9672df" providerId="AD" clId="Web-{8C351ABC-6DD9-8C6D-F8DB-0E5953892B15}" dt="2020-03-24T03:54:28.819" v="158"/>
          <ac:inkMkLst>
            <pc:docMk/>
            <pc:sldMk cId="338191173" sldId="259"/>
            <ac:inkMk id="96" creationId="{356787BE-7F18-4617-B088-B6F0182718D5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56" v="159"/>
          <ac:inkMkLst>
            <pc:docMk/>
            <pc:sldMk cId="338191173" sldId="259"/>
            <ac:inkMk id="97" creationId="{9E2EE86F-29EA-469A-9CC6-D757F1F1DF0C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56" v="160"/>
          <ac:inkMkLst>
            <pc:docMk/>
            <pc:sldMk cId="338191173" sldId="259"/>
            <ac:inkMk id="98" creationId="{0F4C9140-A312-4CBC-95E2-60CF01299763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1"/>
          <ac:inkMkLst>
            <pc:docMk/>
            <pc:sldMk cId="338191173" sldId="259"/>
            <ac:inkMk id="99" creationId="{C0C83E4D-390B-4530-8D65-9C8AC53ED63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2"/>
          <ac:inkMkLst>
            <pc:docMk/>
            <pc:sldMk cId="338191173" sldId="259"/>
            <ac:inkMk id="100" creationId="{E7504DD0-13CF-43D4-A3A8-7239267EDAD7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3"/>
          <ac:inkMkLst>
            <pc:docMk/>
            <pc:sldMk cId="338191173" sldId="259"/>
            <ac:inkMk id="101" creationId="{E4504ACA-5FD3-49A4-9CDE-27B208D8546D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4"/>
          <ac:inkMkLst>
            <pc:docMk/>
            <pc:sldMk cId="338191173" sldId="259"/>
            <ac:inkMk id="102" creationId="{052681E8-7174-4525-88E1-B6C6B94A7A01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5"/>
          <ac:inkMkLst>
            <pc:docMk/>
            <pc:sldMk cId="338191173" sldId="259"/>
            <ac:inkMk id="103" creationId="{4A5B22AD-8780-4D76-AFD5-D4C548E71A2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6"/>
          <ac:inkMkLst>
            <pc:docMk/>
            <pc:sldMk cId="338191173" sldId="259"/>
            <ac:inkMk id="104" creationId="{A3EC6A25-91BC-48E8-B424-ABD650F8B0F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7"/>
          <ac:inkMkLst>
            <pc:docMk/>
            <pc:sldMk cId="338191173" sldId="259"/>
            <ac:inkMk id="105" creationId="{1290E553-AC85-416C-B9C0-359323649D16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8"/>
          <ac:inkMkLst>
            <pc:docMk/>
            <pc:sldMk cId="338191173" sldId="259"/>
            <ac:inkMk id="106" creationId="{9D08BD0C-C218-43C9-A9D1-FAAC3043730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9"/>
          <ac:inkMkLst>
            <pc:docMk/>
            <pc:sldMk cId="338191173" sldId="259"/>
            <ac:inkMk id="107" creationId="{8039C226-483E-4F39-A8DD-84B3C44BF8B9}"/>
          </ac:inkMkLst>
        </pc:inkChg>
        <pc:inkChg chg="add">
          <ac:chgData name="Chad Vidden" userId="S::cvidden@uwlax.edu::fa919fd6-03f8-48d0-9b95-10ac8c9672df" providerId="AD" clId="Web-{8C351ABC-6DD9-8C6D-F8DB-0E5953892B15}" dt="2020-03-24T03:54:34.319" v="170"/>
          <ac:inkMkLst>
            <pc:docMk/>
            <pc:sldMk cId="338191173" sldId="259"/>
            <ac:inkMk id="108" creationId="{6D1DCFB3-F4A9-4C60-9C2F-392C1C4D3EFD}"/>
          </ac:inkMkLst>
        </pc:inkChg>
        <pc:inkChg chg="add">
          <ac:chgData name="Chad Vidden" userId="S::cvidden@uwlax.edu::fa919fd6-03f8-48d0-9b95-10ac8c9672df" providerId="AD" clId="Web-{8C351ABC-6DD9-8C6D-F8DB-0E5953892B15}" dt="2020-03-24T03:54:35.912" v="171"/>
          <ac:inkMkLst>
            <pc:docMk/>
            <pc:sldMk cId="338191173" sldId="259"/>
            <ac:inkMk id="109" creationId="{C46ED0D4-D5C7-498F-8DE4-05EC8B341FBC}"/>
          </ac:inkMkLst>
        </pc:inkChg>
        <pc:inkChg chg="add">
          <ac:chgData name="Chad Vidden" userId="S::cvidden@uwlax.edu::fa919fd6-03f8-48d0-9b95-10ac8c9672df" providerId="AD" clId="Web-{8C351ABC-6DD9-8C6D-F8DB-0E5953892B15}" dt="2020-03-24T03:54:35.912" v="172"/>
          <ac:inkMkLst>
            <pc:docMk/>
            <pc:sldMk cId="338191173" sldId="259"/>
            <ac:inkMk id="110" creationId="{B1C4424A-2E4F-44F1-B7F2-EADC664441EA}"/>
          </ac:inkMkLst>
        </pc:inkChg>
        <pc:inkChg chg="add">
          <ac:chgData name="Chad Vidden" userId="S::cvidden@uwlax.edu::fa919fd6-03f8-48d0-9b95-10ac8c9672df" providerId="AD" clId="Web-{8C351ABC-6DD9-8C6D-F8DB-0E5953892B15}" dt="2020-03-24T03:54:37.069" v="173"/>
          <ac:inkMkLst>
            <pc:docMk/>
            <pc:sldMk cId="338191173" sldId="259"/>
            <ac:inkMk id="111" creationId="{CFF43CD1-80D5-459E-BE4E-54FEB9388626}"/>
          </ac:inkMkLst>
        </pc:inkChg>
        <pc:inkChg chg="add">
          <ac:chgData name="Chad Vidden" userId="S::cvidden@uwlax.edu::fa919fd6-03f8-48d0-9b95-10ac8c9672df" providerId="AD" clId="Web-{8C351ABC-6DD9-8C6D-F8DB-0E5953892B15}" dt="2020-03-24T03:54:37.069" v="174"/>
          <ac:inkMkLst>
            <pc:docMk/>
            <pc:sldMk cId="338191173" sldId="259"/>
            <ac:inkMk id="112" creationId="{E0786637-CCD2-4925-893A-3CE4EEAAADAA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25" v="175"/>
          <ac:inkMkLst>
            <pc:docMk/>
            <pc:sldMk cId="338191173" sldId="259"/>
            <ac:inkMk id="113" creationId="{426ADFA1-C9B0-4508-B9F1-B52F027128F3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25" v="176"/>
          <ac:inkMkLst>
            <pc:docMk/>
            <pc:sldMk cId="338191173" sldId="259"/>
            <ac:inkMk id="114" creationId="{A691FFE6-99AA-4965-8185-801833F6131B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40" v="177"/>
          <ac:inkMkLst>
            <pc:docMk/>
            <pc:sldMk cId="338191173" sldId="259"/>
            <ac:inkMk id="115" creationId="{67BB755A-BCF4-4EE1-BA69-FD60D8CE1BFA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78"/>
          <ac:inkMkLst>
            <pc:docMk/>
            <pc:sldMk cId="338191173" sldId="259"/>
            <ac:inkMk id="116" creationId="{0F6AFE79-136A-4578-BC03-E59B3C96F9DC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79"/>
          <ac:inkMkLst>
            <pc:docMk/>
            <pc:sldMk cId="338191173" sldId="259"/>
            <ac:inkMk id="117" creationId="{E2C4E1F7-B8C3-4702-BE10-8A568B6B77C0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80"/>
          <ac:inkMkLst>
            <pc:docMk/>
            <pc:sldMk cId="338191173" sldId="259"/>
            <ac:inkMk id="118" creationId="{1DF3EAE9-5332-47A3-9B44-76E6FE5E924C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90" v="181"/>
          <ac:inkMkLst>
            <pc:docMk/>
            <pc:sldMk cId="338191173" sldId="259"/>
            <ac:inkMk id="119" creationId="{E9C8E69C-524C-4112-A6EE-A5FA6F4F3EA8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90" v="182"/>
          <ac:inkMkLst>
            <pc:docMk/>
            <pc:sldMk cId="338191173" sldId="259"/>
            <ac:inkMk id="120" creationId="{8D626123-F250-417A-971E-C2379BE10F71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19" v="183"/>
          <ac:inkMkLst>
            <pc:docMk/>
            <pc:sldMk cId="338191173" sldId="259"/>
            <ac:inkMk id="121" creationId="{75562918-0B28-48CE-8E14-E1C26CD61B6E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19" v="184"/>
          <ac:inkMkLst>
            <pc:docMk/>
            <pc:sldMk cId="338191173" sldId="259"/>
            <ac:inkMk id="122" creationId="{7BB1EE83-9BE4-4F70-AF70-F18A03325AEA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5"/>
          <ac:inkMkLst>
            <pc:docMk/>
            <pc:sldMk cId="338191173" sldId="259"/>
            <ac:inkMk id="123" creationId="{E0F17A22-EB82-4721-9B78-A75B7080F2E6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6"/>
          <ac:inkMkLst>
            <pc:docMk/>
            <pc:sldMk cId="338191173" sldId="259"/>
            <ac:inkMk id="124" creationId="{9BC0BFFF-0DA5-4370-A610-A9E402FAB62B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7"/>
          <ac:inkMkLst>
            <pc:docMk/>
            <pc:sldMk cId="338191173" sldId="259"/>
            <ac:inkMk id="125" creationId="{62BF9C2B-D81F-42D5-A0A6-8B186132D3F9}"/>
          </ac:inkMkLst>
        </pc:inkChg>
        <pc:inkChg chg="add">
          <ac:chgData name="Chad Vidden" userId="S::cvidden@uwlax.edu::fa919fd6-03f8-48d0-9b95-10ac8c9672df" providerId="AD" clId="Web-{8C351ABC-6DD9-8C6D-F8DB-0E5953892B15}" dt="2020-03-24T03:54:51.209" v="188"/>
          <ac:inkMkLst>
            <pc:docMk/>
            <pc:sldMk cId="338191173" sldId="259"/>
            <ac:inkMk id="126" creationId="{1099E1B0-4A24-489E-9635-0124DF741924}"/>
          </ac:inkMkLst>
        </pc:inkChg>
        <pc:inkChg chg="add">
          <ac:chgData name="Chad Vidden" userId="S::cvidden@uwlax.edu::fa919fd6-03f8-48d0-9b95-10ac8c9672df" providerId="AD" clId="Web-{8C351ABC-6DD9-8C6D-F8DB-0E5953892B15}" dt="2020-03-24T03:54:51.225" v="189"/>
          <ac:inkMkLst>
            <pc:docMk/>
            <pc:sldMk cId="338191173" sldId="259"/>
            <ac:inkMk id="127" creationId="{B92C83FC-C6DF-468C-B824-C4475897FAB3}"/>
          </ac:inkMkLst>
        </pc:inkChg>
        <pc:inkChg chg="add">
          <ac:chgData name="Chad Vidden" userId="S::cvidden@uwlax.edu::fa919fd6-03f8-48d0-9b95-10ac8c9672df" providerId="AD" clId="Web-{8C351ABC-6DD9-8C6D-F8DB-0E5953892B15}" dt="2020-03-24T03:54:52.522" v="190"/>
          <ac:inkMkLst>
            <pc:docMk/>
            <pc:sldMk cId="338191173" sldId="259"/>
            <ac:inkMk id="128" creationId="{D72D23D3-265B-49EF-8033-298F98E69910}"/>
          </ac:inkMkLst>
        </pc:inkChg>
        <pc:inkChg chg="add">
          <ac:chgData name="Chad Vidden" userId="S::cvidden@uwlax.edu::fa919fd6-03f8-48d0-9b95-10ac8c9672df" providerId="AD" clId="Web-{8C351ABC-6DD9-8C6D-F8DB-0E5953892B15}" dt="2020-03-24T03:54:56.850" v="191"/>
          <ac:inkMkLst>
            <pc:docMk/>
            <pc:sldMk cId="338191173" sldId="259"/>
            <ac:inkMk id="129" creationId="{C93D8021-F6D9-4137-B0A1-15C2FBA725D2}"/>
          </ac:inkMkLst>
        </pc:inkChg>
        <pc:inkChg chg="add">
          <ac:chgData name="Chad Vidden" userId="S::cvidden@uwlax.edu::fa919fd6-03f8-48d0-9b95-10ac8c9672df" providerId="AD" clId="Web-{8C351ABC-6DD9-8C6D-F8DB-0E5953892B15}" dt="2020-03-24T03:54:56.865" v="192"/>
          <ac:inkMkLst>
            <pc:docMk/>
            <pc:sldMk cId="338191173" sldId="259"/>
            <ac:inkMk id="130" creationId="{D3572652-FA07-4EDD-82D1-A8A014715479}"/>
          </ac:inkMkLst>
        </pc:inkChg>
        <pc:inkChg chg="add">
          <ac:chgData name="Chad Vidden" userId="S::cvidden@uwlax.edu::fa919fd6-03f8-48d0-9b95-10ac8c9672df" providerId="AD" clId="Web-{8C351ABC-6DD9-8C6D-F8DB-0E5953892B15}" dt="2020-03-24T03:54:57.272" v="193"/>
          <ac:inkMkLst>
            <pc:docMk/>
            <pc:sldMk cId="338191173" sldId="259"/>
            <ac:inkMk id="131" creationId="{48BC23B0-BA48-49FD-BD5D-C51758734FEB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65" v="194"/>
          <ac:inkMkLst>
            <pc:docMk/>
            <pc:sldMk cId="338191173" sldId="259"/>
            <ac:inkMk id="132" creationId="{574B4047-9151-402A-9C47-10E044DA2011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65" v="195"/>
          <ac:inkMkLst>
            <pc:docMk/>
            <pc:sldMk cId="338191173" sldId="259"/>
            <ac:inkMk id="133" creationId="{66B42E69-CCCE-4D12-8B73-D759353EC6F1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81" v="196"/>
          <ac:inkMkLst>
            <pc:docMk/>
            <pc:sldMk cId="338191173" sldId="259"/>
            <ac:inkMk id="134" creationId="{45DE82BD-0800-49A4-AAD1-251DF85E51FF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7"/>
          <ac:inkMkLst>
            <pc:docMk/>
            <pc:sldMk cId="338191173" sldId="259"/>
            <ac:inkMk id="135" creationId="{CE2E3896-F911-468E-B87A-6EE6A9CBECC1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8"/>
          <ac:inkMkLst>
            <pc:docMk/>
            <pc:sldMk cId="338191173" sldId="259"/>
            <ac:inkMk id="136" creationId="{E1A1FCB2-1231-4BE8-B9E6-A27309C0E599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9"/>
          <ac:inkMkLst>
            <pc:docMk/>
            <pc:sldMk cId="338191173" sldId="259"/>
            <ac:inkMk id="137" creationId="{7BD2C73B-2EB5-4F75-9996-F256E12680EA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15" v="200"/>
          <ac:inkMkLst>
            <pc:docMk/>
            <pc:sldMk cId="338191173" sldId="259"/>
            <ac:inkMk id="138" creationId="{90F13B16-00BE-4E82-992D-6F5B17E520F8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19" v="201"/>
          <ac:inkMkLst>
            <pc:docMk/>
            <pc:sldMk cId="338191173" sldId="259"/>
            <ac:inkMk id="139" creationId="{1608730C-3130-4419-88B8-6F6D5BFD214A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19" v="202"/>
          <ac:inkMkLst>
            <pc:docMk/>
            <pc:sldMk cId="338191173" sldId="259"/>
            <ac:inkMk id="140" creationId="{C3ABDF02-C914-4C57-988D-7E628E7360CB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34" v="203"/>
          <ac:inkMkLst>
            <pc:docMk/>
            <pc:sldMk cId="338191173" sldId="259"/>
            <ac:inkMk id="141" creationId="{DC554BDD-E834-4F93-9BCB-85A90A3ECE5D}"/>
          </ac:inkMkLst>
        </pc:inkChg>
        <pc:inkChg chg="add">
          <ac:chgData name="Chad Vidden" userId="S::cvidden@uwlax.edu::fa919fd6-03f8-48d0-9b95-10ac8c9672df" providerId="AD" clId="Web-{8C351ABC-6DD9-8C6D-F8DB-0E5953892B15}" dt="2020-03-24T03:55:03.881" v="204"/>
          <ac:inkMkLst>
            <pc:docMk/>
            <pc:sldMk cId="338191173" sldId="259"/>
            <ac:inkMk id="142" creationId="{D765B2E1-9611-468F-B632-9EA72E510D34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78" v="205"/>
          <ac:inkMkLst>
            <pc:docMk/>
            <pc:sldMk cId="338191173" sldId="259"/>
            <ac:inkMk id="143" creationId="{646EA607-A3DA-4DFD-B97C-E640E070938C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6"/>
          <ac:inkMkLst>
            <pc:docMk/>
            <pc:sldMk cId="338191173" sldId="259"/>
            <ac:inkMk id="144" creationId="{2BBE6744-7A1D-4CF5-A9AD-4BD16A0E2A3C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7"/>
          <ac:inkMkLst>
            <pc:docMk/>
            <pc:sldMk cId="338191173" sldId="259"/>
            <ac:inkMk id="145" creationId="{B92918B9-086B-4325-962E-12ECC467E086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8"/>
          <ac:inkMkLst>
            <pc:docMk/>
            <pc:sldMk cId="338191173" sldId="259"/>
            <ac:inkMk id="146" creationId="{8E9776B5-5F29-400E-962D-B13964B430B5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709" v="209"/>
          <ac:inkMkLst>
            <pc:docMk/>
            <pc:sldMk cId="338191173" sldId="259"/>
            <ac:inkMk id="147" creationId="{8305F075-7305-42D1-839C-9D66E52C12BC}"/>
          </ac:inkMkLst>
        </pc:inkChg>
        <pc:inkChg chg="add">
          <ac:chgData name="Chad Vidden" userId="S::cvidden@uwlax.edu::fa919fd6-03f8-48d0-9b95-10ac8c9672df" providerId="AD" clId="Web-{8C351ABC-6DD9-8C6D-F8DB-0E5953892B15}" dt="2020-03-24T03:55:06.615" v="210"/>
          <ac:inkMkLst>
            <pc:docMk/>
            <pc:sldMk cId="338191173" sldId="259"/>
            <ac:inkMk id="148" creationId="{7EE0CCE3-85AB-4C20-AB43-BEE93F10FF4F}"/>
          </ac:inkMkLst>
        </pc:inkChg>
        <pc:inkChg chg="add">
          <ac:chgData name="Chad Vidden" userId="S::cvidden@uwlax.edu::fa919fd6-03f8-48d0-9b95-10ac8c9672df" providerId="AD" clId="Web-{8C351ABC-6DD9-8C6D-F8DB-0E5953892B15}" dt="2020-03-24T03:55:09.459" v="211"/>
          <ac:inkMkLst>
            <pc:docMk/>
            <pc:sldMk cId="338191173" sldId="259"/>
            <ac:inkMk id="149" creationId="{07C17C39-CD02-4C14-BD90-0A6A32112C37}"/>
          </ac:inkMkLst>
        </pc:inkChg>
        <pc:inkChg chg="add">
          <ac:chgData name="Chad Vidden" userId="S::cvidden@uwlax.edu::fa919fd6-03f8-48d0-9b95-10ac8c9672df" providerId="AD" clId="Web-{8C351ABC-6DD9-8C6D-F8DB-0E5953892B15}" dt="2020-03-24T03:55:09.459" v="212"/>
          <ac:inkMkLst>
            <pc:docMk/>
            <pc:sldMk cId="338191173" sldId="259"/>
            <ac:inkMk id="150" creationId="{F4D010F6-55A3-49C4-86F8-297511913A5F}"/>
          </ac:inkMkLst>
        </pc:inkChg>
        <pc:inkChg chg="add">
          <ac:chgData name="Chad Vidden" userId="S::cvidden@uwlax.edu::fa919fd6-03f8-48d0-9b95-10ac8c9672df" providerId="AD" clId="Web-{8C351ABC-6DD9-8C6D-F8DB-0E5953892B15}" dt="2020-03-24T03:55:10.772" v="213"/>
          <ac:inkMkLst>
            <pc:docMk/>
            <pc:sldMk cId="338191173" sldId="259"/>
            <ac:inkMk id="151" creationId="{0A75B81F-A2A7-4B20-A106-CD48E708E603}"/>
          </ac:inkMkLst>
        </pc:inkChg>
        <pc:inkChg chg="add">
          <ac:chgData name="Chad Vidden" userId="S::cvidden@uwlax.edu::fa919fd6-03f8-48d0-9b95-10ac8c9672df" providerId="AD" clId="Web-{8C351ABC-6DD9-8C6D-F8DB-0E5953892B15}" dt="2020-03-24T03:55:11.694" v="214"/>
          <ac:inkMkLst>
            <pc:docMk/>
            <pc:sldMk cId="338191173" sldId="259"/>
            <ac:inkMk id="152" creationId="{544357D5-3B93-4B95-9BB4-86876FC58C5F}"/>
          </ac:inkMkLst>
        </pc:inkChg>
        <pc:inkChg chg="add">
          <ac:chgData name="Chad Vidden" userId="S::cvidden@uwlax.edu::fa919fd6-03f8-48d0-9b95-10ac8c9672df" providerId="AD" clId="Web-{8C351ABC-6DD9-8C6D-F8DB-0E5953892B15}" dt="2020-03-24T03:55:11.694" v="215"/>
          <ac:inkMkLst>
            <pc:docMk/>
            <pc:sldMk cId="338191173" sldId="259"/>
            <ac:inkMk id="153" creationId="{8ED2665D-779D-4C7F-AAE9-1E6A04E0D8FB}"/>
          </ac:inkMkLst>
        </pc:inkChg>
        <pc:inkChg chg="add">
          <ac:chgData name="Chad Vidden" userId="S::cvidden@uwlax.edu::fa919fd6-03f8-48d0-9b95-10ac8c9672df" providerId="AD" clId="Web-{8C351ABC-6DD9-8C6D-F8DB-0E5953892B15}" dt="2020-03-24T03:55:12.678" v="216"/>
          <ac:inkMkLst>
            <pc:docMk/>
            <pc:sldMk cId="338191173" sldId="259"/>
            <ac:inkMk id="154" creationId="{4FF4927A-8510-4F54-8B42-06347DF98B67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81" v="217"/>
          <ac:inkMkLst>
            <pc:docMk/>
            <pc:sldMk cId="338191173" sldId="259"/>
            <ac:inkMk id="155" creationId="{2DA94381-8E64-4868-8024-7FFF35F49B88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18"/>
          <ac:inkMkLst>
            <pc:docMk/>
            <pc:sldMk cId="338191173" sldId="259"/>
            <ac:inkMk id="156" creationId="{9DBA89E9-4331-4E19-B999-2190E28F6CB8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19"/>
          <ac:inkMkLst>
            <pc:docMk/>
            <pc:sldMk cId="338191173" sldId="259"/>
            <ac:inkMk id="157" creationId="{68F5E067-B2ED-4315-BF40-18F7A681157E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20"/>
          <ac:inkMkLst>
            <pc:docMk/>
            <pc:sldMk cId="338191173" sldId="259"/>
            <ac:inkMk id="158" creationId="{78756C24-B08F-4F0B-97E9-2200B5FAD4D3}"/>
          </ac:inkMkLst>
        </pc:inkChg>
        <pc:inkChg chg="add">
          <ac:chgData name="Chad Vidden" userId="S::cvidden@uwlax.edu::fa919fd6-03f8-48d0-9b95-10ac8c9672df" providerId="AD" clId="Web-{8C351ABC-6DD9-8C6D-F8DB-0E5953892B15}" dt="2020-03-24T03:55:15.381" v="221"/>
          <ac:inkMkLst>
            <pc:docMk/>
            <pc:sldMk cId="338191173" sldId="259"/>
            <ac:inkMk id="159" creationId="{D1739612-5447-4A71-B7DB-929689281735}"/>
          </ac:inkMkLst>
        </pc:inkChg>
        <pc:inkChg chg="add">
          <ac:chgData name="Chad Vidden" userId="S::cvidden@uwlax.edu::fa919fd6-03f8-48d0-9b95-10ac8c9672df" providerId="AD" clId="Web-{8C351ABC-6DD9-8C6D-F8DB-0E5953892B15}" dt="2020-03-24T03:55:17.272" v="222"/>
          <ac:inkMkLst>
            <pc:docMk/>
            <pc:sldMk cId="338191173" sldId="259"/>
            <ac:inkMk id="160" creationId="{3434011C-6C88-4CF1-AF31-A7C241E4BB38}"/>
          </ac:inkMkLst>
        </pc:inkChg>
        <pc:inkChg chg="add">
          <ac:chgData name="Chad Vidden" userId="S::cvidden@uwlax.edu::fa919fd6-03f8-48d0-9b95-10ac8c9672df" providerId="AD" clId="Web-{8C351ABC-6DD9-8C6D-F8DB-0E5953892B15}" dt="2020-03-24T03:55:17.287" v="223"/>
          <ac:inkMkLst>
            <pc:docMk/>
            <pc:sldMk cId="338191173" sldId="259"/>
            <ac:inkMk id="161" creationId="{0CE2F879-C7BF-4E27-A732-D20D553459D4}"/>
          </ac:inkMkLst>
        </pc:inkChg>
        <pc:inkChg chg="add del">
          <ac:chgData name="Chad Vidden" userId="S::cvidden@uwlax.edu::fa919fd6-03f8-48d0-9b95-10ac8c9672df" providerId="AD" clId="Web-{8C351ABC-6DD9-8C6D-F8DB-0E5953892B15}" dt="2020-03-24T03:55:21.850" v="227"/>
          <ac:inkMkLst>
            <pc:docMk/>
            <pc:sldMk cId="338191173" sldId="259"/>
            <ac:inkMk id="162" creationId="{ED11147C-9126-4629-B3F6-57CED3BCF546}"/>
          </ac:inkMkLst>
        </pc:inkChg>
        <pc:inkChg chg="add del">
          <ac:chgData name="Chad Vidden" userId="S::cvidden@uwlax.edu::fa919fd6-03f8-48d0-9b95-10ac8c9672df" providerId="AD" clId="Web-{8C351ABC-6DD9-8C6D-F8DB-0E5953892B15}" dt="2020-03-24T03:55:21.850" v="226"/>
          <ac:inkMkLst>
            <pc:docMk/>
            <pc:sldMk cId="338191173" sldId="259"/>
            <ac:inkMk id="163" creationId="{56687EFB-FDCB-4DA2-9C0E-1D2C76D90318}"/>
          </ac:inkMkLst>
        </pc:inkChg>
        <pc:inkChg chg="add">
          <ac:chgData name="Chad Vidden" userId="S::cvidden@uwlax.edu::fa919fd6-03f8-48d0-9b95-10ac8c9672df" providerId="AD" clId="Web-{8C351ABC-6DD9-8C6D-F8DB-0E5953892B15}" dt="2020-03-24T03:55:23.568" v="228"/>
          <ac:inkMkLst>
            <pc:docMk/>
            <pc:sldMk cId="338191173" sldId="259"/>
            <ac:inkMk id="164" creationId="{53A68CE6-F1C7-49EF-8D01-285A2A16432A}"/>
          </ac:inkMkLst>
        </pc:inkChg>
        <pc:inkChg chg="add">
          <ac:chgData name="Chad Vidden" userId="S::cvidden@uwlax.edu::fa919fd6-03f8-48d0-9b95-10ac8c9672df" providerId="AD" clId="Web-{8C351ABC-6DD9-8C6D-F8DB-0E5953892B15}" dt="2020-03-24T03:55:24.803" v="229"/>
          <ac:inkMkLst>
            <pc:docMk/>
            <pc:sldMk cId="338191173" sldId="259"/>
            <ac:inkMk id="165" creationId="{378F5F1E-2C3F-4ABB-82BD-1E2552EC472C}"/>
          </ac:inkMkLst>
        </pc:inkChg>
        <pc:inkChg chg="add">
          <ac:chgData name="Chad Vidden" userId="S::cvidden@uwlax.edu::fa919fd6-03f8-48d0-9b95-10ac8c9672df" providerId="AD" clId="Web-{8C351ABC-6DD9-8C6D-F8DB-0E5953892B15}" dt="2020-03-24T03:55:24.818" v="230"/>
          <ac:inkMkLst>
            <pc:docMk/>
            <pc:sldMk cId="338191173" sldId="259"/>
            <ac:inkMk id="166" creationId="{5CC3A0E4-A98B-4623-AF77-20FC3A7647E3}"/>
          </ac:inkMkLst>
        </pc:inkChg>
        <pc:inkChg chg="add">
          <ac:chgData name="Chad Vidden" userId="S::cvidden@uwlax.edu::fa919fd6-03f8-48d0-9b95-10ac8c9672df" providerId="AD" clId="Web-{8C351ABC-6DD9-8C6D-F8DB-0E5953892B15}" dt="2020-03-24T03:55:25.725" v="231"/>
          <ac:inkMkLst>
            <pc:docMk/>
            <pc:sldMk cId="338191173" sldId="259"/>
            <ac:inkMk id="167" creationId="{897E1A3B-EA2D-462D-BF52-E7E4511A6101}"/>
          </ac:inkMkLst>
        </pc:inkChg>
        <pc:inkChg chg="add">
          <ac:chgData name="Chad Vidden" userId="S::cvidden@uwlax.edu::fa919fd6-03f8-48d0-9b95-10ac8c9672df" providerId="AD" clId="Web-{8C351ABC-6DD9-8C6D-F8DB-0E5953892B15}" dt="2020-03-24T03:55:36.350" v="232"/>
          <ac:inkMkLst>
            <pc:docMk/>
            <pc:sldMk cId="338191173" sldId="259"/>
            <ac:inkMk id="168" creationId="{3B9F114B-8E79-4564-831E-7D3ECA097221}"/>
          </ac:inkMkLst>
        </pc:inkChg>
        <pc:inkChg chg="add">
          <ac:chgData name="Chad Vidden" userId="S::cvidden@uwlax.edu::fa919fd6-03f8-48d0-9b95-10ac8c9672df" providerId="AD" clId="Web-{8C351ABC-6DD9-8C6D-F8DB-0E5953892B15}" dt="2020-03-24T03:55:38.240" v="233"/>
          <ac:inkMkLst>
            <pc:docMk/>
            <pc:sldMk cId="338191173" sldId="259"/>
            <ac:inkMk id="169" creationId="{D927F3C4-6A79-4EA6-B303-4D7E10BA4DB8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8:23.131" v="435"/>
        <pc:sldMkLst>
          <pc:docMk/>
          <pc:sldMk cId="1416279900" sldId="260"/>
        </pc:sldMkLst>
        <pc:inkChg chg="add">
          <ac:chgData name="Chad Vidden" userId="S::cvidden@uwlax.edu::fa919fd6-03f8-48d0-9b95-10ac8c9672df" providerId="AD" clId="Web-{8C351ABC-6DD9-8C6D-F8DB-0E5953892B15}" dt="2020-03-24T03:55:47.256" v="234"/>
          <ac:inkMkLst>
            <pc:docMk/>
            <pc:sldMk cId="1416279900" sldId="260"/>
            <ac:inkMk id="3" creationId="{F43BB74F-7A0F-49AF-9070-104BB0FBC18F}"/>
          </ac:inkMkLst>
        </pc:inkChg>
        <pc:inkChg chg="add">
          <ac:chgData name="Chad Vidden" userId="S::cvidden@uwlax.edu::fa919fd6-03f8-48d0-9b95-10ac8c9672df" providerId="AD" clId="Web-{8C351ABC-6DD9-8C6D-F8DB-0E5953892B15}" dt="2020-03-24T03:55:50.600" v="235"/>
          <ac:inkMkLst>
            <pc:docMk/>
            <pc:sldMk cId="1416279900" sldId="260"/>
            <ac:inkMk id="4" creationId="{FDCF9E33-CB18-4717-A855-C3D33455F4CB}"/>
          </ac:inkMkLst>
        </pc:inkChg>
        <pc:inkChg chg="add">
          <ac:chgData name="Chad Vidden" userId="S::cvidden@uwlax.edu::fa919fd6-03f8-48d0-9b95-10ac8c9672df" providerId="AD" clId="Web-{8C351ABC-6DD9-8C6D-F8DB-0E5953892B15}" dt="2020-03-24T03:55:51.928" v="236"/>
          <ac:inkMkLst>
            <pc:docMk/>
            <pc:sldMk cId="1416279900" sldId="260"/>
            <ac:inkMk id="5" creationId="{56D5A7DD-83F8-4441-A944-D3FC68BED36D}"/>
          </ac:inkMkLst>
        </pc:inkChg>
        <pc:inkChg chg="add">
          <ac:chgData name="Chad Vidden" userId="S::cvidden@uwlax.edu::fa919fd6-03f8-48d0-9b95-10ac8c9672df" providerId="AD" clId="Web-{8C351ABC-6DD9-8C6D-F8DB-0E5953892B15}" dt="2020-03-24T03:55:51.943" v="237"/>
          <ac:inkMkLst>
            <pc:docMk/>
            <pc:sldMk cId="1416279900" sldId="260"/>
            <ac:inkMk id="6" creationId="{EFE9D0F6-05A4-4485-829C-D41084A2C832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47" v="238"/>
          <ac:inkMkLst>
            <pc:docMk/>
            <pc:sldMk cId="1416279900" sldId="260"/>
            <ac:inkMk id="7" creationId="{9A27C3FB-5368-4950-A611-9A92FA312F29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47" v="239"/>
          <ac:inkMkLst>
            <pc:docMk/>
            <pc:sldMk cId="1416279900" sldId="260"/>
            <ac:inkMk id="8" creationId="{14F81886-6836-41B6-80EF-EE8E8305B85F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62" v="240"/>
          <ac:inkMkLst>
            <pc:docMk/>
            <pc:sldMk cId="1416279900" sldId="260"/>
            <ac:inkMk id="9" creationId="{E7D26BF9-3F98-4690-BEFF-A188B879EA07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1"/>
          <ac:inkMkLst>
            <pc:docMk/>
            <pc:sldMk cId="1416279900" sldId="260"/>
            <ac:inkMk id="10" creationId="{6D9F946F-850F-4A1D-BE3B-DED918E857C8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2"/>
          <ac:inkMkLst>
            <pc:docMk/>
            <pc:sldMk cId="1416279900" sldId="260"/>
            <ac:inkMk id="11" creationId="{21AB2FA8-7BCB-40CA-B7EF-77E31112C08A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3"/>
          <ac:inkMkLst>
            <pc:docMk/>
            <pc:sldMk cId="1416279900" sldId="260"/>
            <ac:inkMk id="12" creationId="{25FC230A-4164-4CC9-9096-B0AE63C0C4E2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4"/>
          <ac:inkMkLst>
            <pc:docMk/>
            <pc:sldMk cId="1416279900" sldId="260"/>
            <ac:inkMk id="13" creationId="{F5F92346-ECBC-44F5-8748-D41E82F1170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5"/>
          <ac:inkMkLst>
            <pc:docMk/>
            <pc:sldMk cId="1416279900" sldId="260"/>
            <ac:inkMk id="14" creationId="{5D84A48D-EF1D-4DBD-A386-34CCCA1CF508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6"/>
          <ac:inkMkLst>
            <pc:docMk/>
            <pc:sldMk cId="1416279900" sldId="260"/>
            <ac:inkMk id="15" creationId="{4E3B2B39-0C07-440C-8718-1D84496E33E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7"/>
          <ac:inkMkLst>
            <pc:docMk/>
            <pc:sldMk cId="1416279900" sldId="260"/>
            <ac:inkMk id="16" creationId="{0BED9FFF-1C02-4AF4-8CE9-DAF1C4B0C64F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8"/>
          <ac:inkMkLst>
            <pc:docMk/>
            <pc:sldMk cId="1416279900" sldId="260"/>
            <ac:inkMk id="17" creationId="{E4F8A9CF-AFE5-4EA1-9CEE-49C744D4928A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9"/>
          <ac:inkMkLst>
            <pc:docMk/>
            <pc:sldMk cId="1416279900" sldId="260"/>
            <ac:inkMk id="18" creationId="{51026045-80D1-4955-9EA3-D2FC1CBC49E4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0"/>
          <ac:inkMkLst>
            <pc:docMk/>
            <pc:sldMk cId="1416279900" sldId="260"/>
            <ac:inkMk id="19" creationId="{B919DE84-06FD-469D-A475-CF88D7C05536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1"/>
          <ac:inkMkLst>
            <pc:docMk/>
            <pc:sldMk cId="1416279900" sldId="260"/>
            <ac:inkMk id="20" creationId="{7EA69D73-10F1-42AD-BDD7-E9693A30390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2"/>
          <ac:inkMkLst>
            <pc:docMk/>
            <pc:sldMk cId="1416279900" sldId="260"/>
            <ac:inkMk id="21" creationId="{E3796C76-B9E8-43F0-88C8-94AE5DB6C215}"/>
          </ac:inkMkLst>
        </pc:inkChg>
        <pc:inkChg chg="add">
          <ac:chgData name="Chad Vidden" userId="S::cvidden@uwlax.edu::fa919fd6-03f8-48d0-9b95-10ac8c9672df" providerId="AD" clId="Web-{8C351ABC-6DD9-8C6D-F8DB-0E5953892B15}" dt="2020-03-24T03:55:59.256" v="253"/>
          <ac:inkMkLst>
            <pc:docMk/>
            <pc:sldMk cId="1416279900" sldId="260"/>
            <ac:inkMk id="22" creationId="{FB5E5150-AF52-4B44-AE99-444116EC8CA5}"/>
          </ac:inkMkLst>
        </pc:inkChg>
        <pc:inkChg chg="add">
          <ac:chgData name="Chad Vidden" userId="S::cvidden@uwlax.edu::fa919fd6-03f8-48d0-9b95-10ac8c9672df" providerId="AD" clId="Web-{8C351ABC-6DD9-8C6D-F8DB-0E5953892B15}" dt="2020-03-24T03:55:59.256" v="254"/>
          <ac:inkMkLst>
            <pc:docMk/>
            <pc:sldMk cId="1416279900" sldId="260"/>
            <ac:inkMk id="23" creationId="{7BC79474-CE72-4656-A9E5-8DD5D72BF95C}"/>
          </ac:inkMkLst>
        </pc:inkChg>
        <pc:inkChg chg="add">
          <ac:chgData name="Chad Vidden" userId="S::cvidden@uwlax.edu::fa919fd6-03f8-48d0-9b95-10ac8c9672df" providerId="AD" clId="Web-{8C351ABC-6DD9-8C6D-F8DB-0E5953892B15}" dt="2020-03-24T03:56:00.850" v="255"/>
          <ac:inkMkLst>
            <pc:docMk/>
            <pc:sldMk cId="1416279900" sldId="260"/>
            <ac:inkMk id="24" creationId="{303168EE-A30A-4AB5-90EB-8B1AC0016A27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6"/>
          <ac:inkMkLst>
            <pc:docMk/>
            <pc:sldMk cId="1416279900" sldId="260"/>
            <ac:inkMk id="25" creationId="{02096E45-090E-49E5-8DF2-CEA0757D54E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7"/>
          <ac:inkMkLst>
            <pc:docMk/>
            <pc:sldMk cId="1416279900" sldId="260"/>
            <ac:inkMk id="26" creationId="{ECCD761B-0956-4557-88F6-CF900575061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8"/>
          <ac:inkMkLst>
            <pc:docMk/>
            <pc:sldMk cId="1416279900" sldId="260"/>
            <ac:inkMk id="27" creationId="{BA48BA44-6060-4855-8B71-B6D15E4FB43B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59"/>
          <ac:inkMkLst>
            <pc:docMk/>
            <pc:sldMk cId="1416279900" sldId="260"/>
            <ac:inkMk id="28" creationId="{4CFE3FF5-4BF4-4FD9-BCC7-B7B616E95D89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0"/>
          <ac:inkMkLst>
            <pc:docMk/>
            <pc:sldMk cId="1416279900" sldId="260"/>
            <ac:inkMk id="29" creationId="{F8CE6D14-A259-4D1E-A0AF-7A42BA938997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1"/>
          <ac:inkMkLst>
            <pc:docMk/>
            <pc:sldMk cId="1416279900" sldId="260"/>
            <ac:inkMk id="30" creationId="{49337C11-2E9E-4362-98F9-384887A9DDD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2"/>
          <ac:inkMkLst>
            <pc:docMk/>
            <pc:sldMk cId="1416279900" sldId="260"/>
            <ac:inkMk id="31" creationId="{1249C6CD-404C-4BE8-AF4C-E0B388DF9F36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28" v="263"/>
          <ac:inkMkLst>
            <pc:docMk/>
            <pc:sldMk cId="1416279900" sldId="260"/>
            <ac:inkMk id="32" creationId="{57BFD50A-BBC2-4142-BFE7-DBF65ACDC922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28" v="264"/>
          <ac:inkMkLst>
            <pc:docMk/>
            <pc:sldMk cId="1416279900" sldId="260"/>
            <ac:inkMk id="33" creationId="{6478B8E6-0FEA-4B25-8BB3-7E1ED65DEE83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490" v="265"/>
          <ac:inkMkLst>
            <pc:docMk/>
            <pc:sldMk cId="1416279900" sldId="260"/>
            <ac:inkMk id="34" creationId="{EDCFD21C-0C12-426F-ABCD-6044FD110B88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490" v="266"/>
          <ac:inkMkLst>
            <pc:docMk/>
            <pc:sldMk cId="1416279900" sldId="260"/>
            <ac:inkMk id="35" creationId="{BD656EE0-7D48-4C54-8013-D2EEFD256633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506" v="267"/>
          <ac:inkMkLst>
            <pc:docMk/>
            <pc:sldMk cId="1416279900" sldId="260"/>
            <ac:inkMk id="36" creationId="{648835D2-3B61-48B5-8ABE-4F04ABE5ECA3}"/>
          </ac:inkMkLst>
        </pc:inkChg>
        <pc:inkChg chg="add">
          <ac:chgData name="Chad Vidden" userId="S::cvidden@uwlax.edu::fa919fd6-03f8-48d0-9b95-10ac8c9672df" providerId="AD" clId="Web-{8C351ABC-6DD9-8C6D-F8DB-0E5953892B15}" dt="2020-03-24T03:56:10.459" v="268"/>
          <ac:inkMkLst>
            <pc:docMk/>
            <pc:sldMk cId="1416279900" sldId="260"/>
            <ac:inkMk id="37" creationId="{A2768BD3-EA26-4850-89A3-F14FDC479406}"/>
          </ac:inkMkLst>
        </pc:inkChg>
        <pc:inkChg chg="add">
          <ac:chgData name="Chad Vidden" userId="S::cvidden@uwlax.edu::fa919fd6-03f8-48d0-9b95-10ac8c9672df" providerId="AD" clId="Web-{8C351ABC-6DD9-8C6D-F8DB-0E5953892B15}" dt="2020-03-24T03:56:10.475" v="269"/>
          <ac:inkMkLst>
            <pc:docMk/>
            <pc:sldMk cId="1416279900" sldId="260"/>
            <ac:inkMk id="38" creationId="{F47E3321-D490-4A7E-B893-85DEB4F43829}"/>
          </ac:inkMkLst>
        </pc:inkChg>
        <pc:inkChg chg="add">
          <ac:chgData name="Chad Vidden" userId="S::cvidden@uwlax.edu::fa919fd6-03f8-48d0-9b95-10ac8c9672df" providerId="AD" clId="Web-{8C351ABC-6DD9-8C6D-F8DB-0E5953892B15}" dt="2020-03-24T03:56:12.365" v="270"/>
          <ac:inkMkLst>
            <pc:docMk/>
            <pc:sldMk cId="1416279900" sldId="260"/>
            <ac:inkMk id="39" creationId="{A92B32CB-1D0F-4C20-8CB7-0C6C42677175}"/>
          </ac:inkMkLst>
        </pc:inkChg>
        <pc:inkChg chg="add">
          <ac:chgData name="Chad Vidden" userId="S::cvidden@uwlax.edu::fa919fd6-03f8-48d0-9b95-10ac8c9672df" providerId="AD" clId="Web-{8C351ABC-6DD9-8C6D-F8DB-0E5953892B15}" dt="2020-03-24T03:56:12.834" v="271"/>
          <ac:inkMkLst>
            <pc:docMk/>
            <pc:sldMk cId="1416279900" sldId="260"/>
            <ac:inkMk id="40" creationId="{2F657E21-6712-485D-B61F-23E03ABF8701}"/>
          </ac:inkMkLst>
        </pc:inkChg>
        <pc:inkChg chg="add">
          <ac:chgData name="Chad Vidden" userId="S::cvidden@uwlax.edu::fa919fd6-03f8-48d0-9b95-10ac8c9672df" providerId="AD" clId="Web-{8C351ABC-6DD9-8C6D-F8DB-0E5953892B15}" dt="2020-03-24T03:56:13.600" v="272"/>
          <ac:inkMkLst>
            <pc:docMk/>
            <pc:sldMk cId="1416279900" sldId="260"/>
            <ac:inkMk id="41" creationId="{B382B442-3DCB-4CD5-BB81-48C26B85DD23}"/>
          </ac:inkMkLst>
        </pc:inkChg>
        <pc:inkChg chg="add">
          <ac:chgData name="Chad Vidden" userId="S::cvidden@uwlax.edu::fa919fd6-03f8-48d0-9b95-10ac8c9672df" providerId="AD" clId="Web-{8C351ABC-6DD9-8C6D-F8DB-0E5953892B15}" dt="2020-03-24T03:56:13.615" v="273"/>
          <ac:inkMkLst>
            <pc:docMk/>
            <pc:sldMk cId="1416279900" sldId="260"/>
            <ac:inkMk id="42" creationId="{BA3B8BC8-4160-4F9A-A143-58DC0B19F1D3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00" v="274"/>
          <ac:inkMkLst>
            <pc:docMk/>
            <pc:sldMk cId="1416279900" sldId="260"/>
            <ac:inkMk id="43" creationId="{CF506B03-378B-4AA1-8983-CC73A08F6C98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5"/>
          <ac:inkMkLst>
            <pc:docMk/>
            <pc:sldMk cId="1416279900" sldId="260"/>
            <ac:inkMk id="44" creationId="{16437148-3C5F-410B-B380-C3E87F612EF3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6"/>
          <ac:inkMkLst>
            <pc:docMk/>
            <pc:sldMk cId="1416279900" sldId="260"/>
            <ac:inkMk id="45" creationId="{F9290832-C698-405D-8E93-12E14DB6BD9F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7"/>
          <ac:inkMkLst>
            <pc:docMk/>
            <pc:sldMk cId="1416279900" sldId="260"/>
            <ac:inkMk id="46" creationId="{B4D7FC71-8886-4C7F-86DA-0C59848F457A}"/>
          </ac:inkMkLst>
        </pc:inkChg>
        <pc:inkChg chg="add">
          <ac:chgData name="Chad Vidden" userId="S::cvidden@uwlax.edu::fa919fd6-03f8-48d0-9b95-10ac8c9672df" providerId="AD" clId="Web-{8C351ABC-6DD9-8C6D-F8DB-0E5953892B15}" dt="2020-03-24T03:56:16.381" v="278"/>
          <ac:inkMkLst>
            <pc:docMk/>
            <pc:sldMk cId="1416279900" sldId="260"/>
            <ac:inkMk id="47" creationId="{DACABB01-6A19-4335-BD79-F7EAA5536628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50" v="279"/>
          <ac:inkMkLst>
            <pc:docMk/>
            <pc:sldMk cId="1416279900" sldId="260"/>
            <ac:inkMk id="48" creationId="{E21A529A-73D3-43A8-9737-06345635E67D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50" v="280"/>
          <ac:inkMkLst>
            <pc:docMk/>
            <pc:sldMk cId="1416279900" sldId="260"/>
            <ac:inkMk id="49" creationId="{82C9F381-BC12-49B8-82A3-B9E8129031DB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65" v="281"/>
          <ac:inkMkLst>
            <pc:docMk/>
            <pc:sldMk cId="1416279900" sldId="260"/>
            <ac:inkMk id="50" creationId="{2899CBD8-30D9-4736-8BDD-D124F6BD94B9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65" v="282"/>
          <ac:inkMkLst>
            <pc:docMk/>
            <pc:sldMk cId="1416279900" sldId="260"/>
            <ac:inkMk id="51" creationId="{9F79ECF4-BCC2-4B84-8D71-0CDFDE0416BB}"/>
          </ac:inkMkLst>
        </pc:inkChg>
        <pc:inkChg chg="add">
          <ac:chgData name="Chad Vidden" userId="S::cvidden@uwlax.edu::fa919fd6-03f8-48d0-9b95-10ac8c9672df" providerId="AD" clId="Web-{8C351ABC-6DD9-8C6D-F8DB-0E5953892B15}" dt="2020-03-24T03:56:20.240" v="283"/>
          <ac:inkMkLst>
            <pc:docMk/>
            <pc:sldMk cId="1416279900" sldId="260"/>
            <ac:inkMk id="52" creationId="{C617AF51-88B8-4563-B732-CBE956423D86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06" v="284"/>
          <ac:inkMkLst>
            <pc:docMk/>
            <pc:sldMk cId="1416279900" sldId="260"/>
            <ac:inkMk id="53" creationId="{BCF81552-EFF8-4867-88A7-47B8FA7F283D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5"/>
          <ac:inkMkLst>
            <pc:docMk/>
            <pc:sldMk cId="1416279900" sldId="260"/>
            <ac:inkMk id="54" creationId="{02DE95DA-8A99-4212-BA15-9FCD54CD4F9B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6"/>
          <ac:inkMkLst>
            <pc:docMk/>
            <pc:sldMk cId="1416279900" sldId="260"/>
            <ac:inkMk id="55" creationId="{417B13D5-9505-48D2-891B-73921D1F73FA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7"/>
          <ac:inkMkLst>
            <pc:docMk/>
            <pc:sldMk cId="1416279900" sldId="260"/>
            <ac:inkMk id="56" creationId="{BF3478C1-B9B7-4908-B676-027E32270F42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8"/>
          <ac:inkMkLst>
            <pc:docMk/>
            <pc:sldMk cId="1416279900" sldId="260"/>
            <ac:inkMk id="57" creationId="{FA7DEF3A-3F41-4FF6-945A-81302E1CD082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89"/>
          <ac:inkMkLst>
            <pc:docMk/>
            <pc:sldMk cId="1416279900" sldId="260"/>
            <ac:inkMk id="58" creationId="{47774615-856E-46CE-9E9B-5157C8146D6D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90"/>
          <ac:inkMkLst>
            <pc:docMk/>
            <pc:sldMk cId="1416279900" sldId="260"/>
            <ac:inkMk id="59" creationId="{67BEBD3B-AB2D-4A28-B105-BAA6A83B6CD0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91"/>
          <ac:inkMkLst>
            <pc:docMk/>
            <pc:sldMk cId="1416279900" sldId="260"/>
            <ac:inkMk id="60" creationId="{27D58F82-42A6-4D85-9DCC-5A03AAEDB129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53" v="292"/>
          <ac:inkMkLst>
            <pc:docMk/>
            <pc:sldMk cId="1416279900" sldId="260"/>
            <ac:inkMk id="61" creationId="{328163BD-DCD8-4CBE-AEC5-A630C6B7B184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53" v="293"/>
          <ac:inkMkLst>
            <pc:docMk/>
            <pc:sldMk cId="1416279900" sldId="260"/>
            <ac:inkMk id="62" creationId="{84648731-BDB2-48BB-B073-8471F375F61A}"/>
          </ac:inkMkLst>
        </pc:inkChg>
        <pc:inkChg chg="add">
          <ac:chgData name="Chad Vidden" userId="S::cvidden@uwlax.edu::fa919fd6-03f8-48d0-9b95-10ac8c9672df" providerId="AD" clId="Web-{8C351ABC-6DD9-8C6D-F8DB-0E5953892B15}" dt="2020-03-24T03:56:30.756" v="294"/>
          <ac:inkMkLst>
            <pc:docMk/>
            <pc:sldMk cId="1416279900" sldId="260"/>
            <ac:inkMk id="63" creationId="{9CB5B10C-5BCB-4B63-B1FD-1C3A3ED7A4E1}"/>
          </ac:inkMkLst>
        </pc:inkChg>
        <pc:inkChg chg="add">
          <ac:chgData name="Chad Vidden" userId="S::cvidden@uwlax.edu::fa919fd6-03f8-48d0-9b95-10ac8c9672df" providerId="AD" clId="Web-{8C351ABC-6DD9-8C6D-F8DB-0E5953892B15}" dt="2020-03-24T03:56:33.053" v="295"/>
          <ac:inkMkLst>
            <pc:docMk/>
            <pc:sldMk cId="1416279900" sldId="260"/>
            <ac:inkMk id="64" creationId="{74A7E8E9-9CCA-42D3-9E75-0EBE8B438AAB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6"/>
          <ac:inkMkLst>
            <pc:docMk/>
            <pc:sldMk cId="1416279900" sldId="260"/>
            <ac:inkMk id="65" creationId="{0ADE74CB-C038-497C-8919-401796C719D0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7"/>
          <ac:inkMkLst>
            <pc:docMk/>
            <pc:sldMk cId="1416279900" sldId="260"/>
            <ac:inkMk id="66" creationId="{F47D8D42-7BA4-48A5-9869-1EF0863B07F4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8"/>
          <ac:inkMkLst>
            <pc:docMk/>
            <pc:sldMk cId="1416279900" sldId="260"/>
            <ac:inkMk id="67" creationId="{C1F19A19-0C6C-4304-A785-EFB991306BCD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40" v="299"/>
          <ac:inkMkLst>
            <pc:docMk/>
            <pc:sldMk cId="1416279900" sldId="260"/>
            <ac:inkMk id="68" creationId="{76105B3A-B45D-4F76-A39D-36BB05B3A0BF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68" v="300"/>
          <ac:inkMkLst>
            <pc:docMk/>
            <pc:sldMk cId="1416279900" sldId="260"/>
            <ac:inkMk id="69" creationId="{5DE82C91-D120-47AE-B207-98F73B2C8AC2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68" v="301"/>
          <ac:inkMkLst>
            <pc:docMk/>
            <pc:sldMk cId="1416279900" sldId="260"/>
            <ac:inkMk id="70" creationId="{D8C4EB52-5EEA-47FF-AFA4-F67C9CC27049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2"/>
          <ac:inkMkLst>
            <pc:docMk/>
            <pc:sldMk cId="1416279900" sldId="260"/>
            <ac:inkMk id="71" creationId="{5BB3760E-5645-40B5-89E0-8411A45E510A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3"/>
          <ac:inkMkLst>
            <pc:docMk/>
            <pc:sldMk cId="1416279900" sldId="260"/>
            <ac:inkMk id="72" creationId="{6BEDD3E4-E2A0-46EB-A7B1-F58E5E079F57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4"/>
          <ac:inkMkLst>
            <pc:docMk/>
            <pc:sldMk cId="1416279900" sldId="260"/>
            <ac:inkMk id="73" creationId="{03EEFC9D-35B0-4D44-BE9E-0C4C4C716031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5"/>
          <ac:inkMkLst>
            <pc:docMk/>
            <pc:sldMk cId="1416279900" sldId="260"/>
            <ac:inkMk id="74" creationId="{EC043985-FDBA-433A-805D-BF37713ECA72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100" v="306"/>
          <ac:inkMkLst>
            <pc:docMk/>
            <pc:sldMk cId="1416279900" sldId="260"/>
            <ac:inkMk id="75" creationId="{429A8CC1-2293-4C3A-BC69-2F88D697FA61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100" v="307"/>
          <ac:inkMkLst>
            <pc:docMk/>
            <pc:sldMk cId="1416279900" sldId="260"/>
            <ac:inkMk id="76" creationId="{1A7185EB-F9DF-424A-ACC2-DE942115145D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975" v="308"/>
          <ac:inkMkLst>
            <pc:docMk/>
            <pc:sldMk cId="1416279900" sldId="260"/>
            <ac:inkMk id="77" creationId="{5448B882-75F6-47FF-8038-C2CF607E6450}"/>
          </ac:inkMkLst>
        </pc:inkChg>
        <pc:inkChg chg="add">
          <ac:chgData name="Chad Vidden" userId="S::cvidden@uwlax.edu::fa919fd6-03f8-48d0-9b95-10ac8c9672df" providerId="AD" clId="Web-{8C351ABC-6DD9-8C6D-F8DB-0E5953892B15}" dt="2020-03-24T03:56:38.553" v="309"/>
          <ac:inkMkLst>
            <pc:docMk/>
            <pc:sldMk cId="1416279900" sldId="260"/>
            <ac:inkMk id="78" creationId="{CD353D06-A82C-492E-9859-48ADD606EDC3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0"/>
          <ac:inkMkLst>
            <pc:docMk/>
            <pc:sldMk cId="1416279900" sldId="260"/>
            <ac:inkMk id="79" creationId="{2973D8BD-1546-459E-9432-9C715427BC91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1"/>
          <ac:inkMkLst>
            <pc:docMk/>
            <pc:sldMk cId="1416279900" sldId="260"/>
            <ac:inkMk id="80" creationId="{7F930C32-9E04-4FAC-B9B7-6682350597AE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2"/>
          <ac:inkMkLst>
            <pc:docMk/>
            <pc:sldMk cId="1416279900" sldId="260"/>
            <ac:inkMk id="81" creationId="{C292DBBD-100A-4C09-B75E-2F0DF3DC08DF}"/>
          </ac:inkMkLst>
        </pc:inkChg>
        <pc:inkChg chg="add">
          <ac:chgData name="Chad Vidden" userId="S::cvidden@uwlax.edu::fa919fd6-03f8-48d0-9b95-10ac8c9672df" providerId="AD" clId="Web-{8C351ABC-6DD9-8C6D-F8DB-0E5953892B15}" dt="2020-03-24T03:56:43.256" v="313"/>
          <ac:inkMkLst>
            <pc:docMk/>
            <pc:sldMk cId="1416279900" sldId="260"/>
            <ac:inkMk id="82" creationId="{E8AB5B91-3800-4FC2-A8F9-3285EBFC5D71}"/>
          </ac:inkMkLst>
        </pc:inkChg>
        <pc:inkChg chg="add">
          <ac:chgData name="Chad Vidden" userId="S::cvidden@uwlax.edu::fa919fd6-03f8-48d0-9b95-10ac8c9672df" providerId="AD" clId="Web-{8C351ABC-6DD9-8C6D-F8DB-0E5953892B15}" dt="2020-03-24T03:56:43.256" v="314"/>
          <ac:inkMkLst>
            <pc:docMk/>
            <pc:sldMk cId="1416279900" sldId="260"/>
            <ac:inkMk id="83" creationId="{052328E7-95D6-470B-A948-625116BD58AE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21" v="315"/>
          <ac:inkMkLst>
            <pc:docMk/>
            <pc:sldMk cId="1416279900" sldId="260"/>
            <ac:inkMk id="84" creationId="{DDF7B6B7-A2EF-433F-8A3B-0422860652C6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21" v="316"/>
          <ac:inkMkLst>
            <pc:docMk/>
            <pc:sldMk cId="1416279900" sldId="260"/>
            <ac:inkMk id="85" creationId="{EEF14A66-1010-499A-A92D-10A47777250E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37" v="317"/>
          <ac:inkMkLst>
            <pc:docMk/>
            <pc:sldMk cId="1416279900" sldId="260"/>
            <ac:inkMk id="86" creationId="{F9A2513B-F8BB-4EAF-A5F8-E6FF3B90E9C5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37" v="318"/>
          <ac:inkMkLst>
            <pc:docMk/>
            <pc:sldMk cId="1416279900" sldId="260"/>
            <ac:inkMk id="87" creationId="{01F8BBA4-ADFA-4F23-8086-8220FE0BEE4E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19"/>
          <ac:inkMkLst>
            <pc:docMk/>
            <pc:sldMk cId="1416279900" sldId="260"/>
            <ac:inkMk id="88" creationId="{45DE1CF8-C270-425F-BF8C-EF2002737699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20"/>
          <ac:inkMkLst>
            <pc:docMk/>
            <pc:sldMk cId="1416279900" sldId="260"/>
            <ac:inkMk id="89" creationId="{982A2C0A-7403-4680-9406-2C590D7762D3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21"/>
          <ac:inkMkLst>
            <pc:docMk/>
            <pc:sldMk cId="1416279900" sldId="260"/>
            <ac:inkMk id="90" creationId="{EB2FC86A-50E4-4311-A8AA-A342A6DF0C25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93" v="322"/>
          <ac:inkMkLst>
            <pc:docMk/>
            <pc:sldMk cId="1416279900" sldId="260"/>
            <ac:inkMk id="91" creationId="{668A46A2-7EF1-4CB0-8D1C-88CF3107C363}"/>
          </ac:inkMkLst>
        </pc:inkChg>
        <pc:inkChg chg="add">
          <ac:chgData name="Chad Vidden" userId="S::cvidden@uwlax.edu::fa919fd6-03f8-48d0-9b95-10ac8c9672df" providerId="AD" clId="Web-{8C351ABC-6DD9-8C6D-F8DB-0E5953892B15}" dt="2020-03-24T03:56:49.349" v="323"/>
          <ac:inkMkLst>
            <pc:docMk/>
            <pc:sldMk cId="1416279900" sldId="260"/>
            <ac:inkMk id="92" creationId="{AC4D6750-F07C-4704-BA3B-DB7B68155622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56" v="324"/>
          <ac:inkMkLst>
            <pc:docMk/>
            <pc:sldMk cId="1416279900" sldId="260"/>
            <ac:inkMk id="93" creationId="{3E1469ED-83F1-4BF2-8DF7-9FC18380792C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5"/>
          <ac:inkMkLst>
            <pc:docMk/>
            <pc:sldMk cId="1416279900" sldId="260"/>
            <ac:inkMk id="94" creationId="{09714199-0BA0-4FC3-9BCD-D61209F5821D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6"/>
          <ac:inkMkLst>
            <pc:docMk/>
            <pc:sldMk cId="1416279900" sldId="260"/>
            <ac:inkMk id="95" creationId="{A7C7DF8D-CF91-414E-8F6F-4D12782CE6B1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7"/>
          <ac:inkMkLst>
            <pc:docMk/>
            <pc:sldMk cId="1416279900" sldId="260"/>
            <ac:inkMk id="96" creationId="{6E5AAAF6-272F-428A-ABFC-127C825B8557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87" v="328"/>
          <ac:inkMkLst>
            <pc:docMk/>
            <pc:sldMk cId="1416279900" sldId="260"/>
            <ac:inkMk id="97" creationId="{34A88CCF-D1C6-4004-A9FC-B3452361C7F8}"/>
          </ac:inkMkLst>
        </pc:inkChg>
        <pc:inkChg chg="add">
          <ac:chgData name="Chad Vidden" userId="S::cvidden@uwlax.edu::fa919fd6-03f8-48d0-9b95-10ac8c9672df" providerId="AD" clId="Web-{8C351ABC-6DD9-8C6D-F8DB-0E5953892B15}" dt="2020-03-24T03:56:52.678" v="329"/>
          <ac:inkMkLst>
            <pc:docMk/>
            <pc:sldMk cId="1416279900" sldId="260"/>
            <ac:inkMk id="98" creationId="{19D87EEC-0384-40BE-AF15-04CD1033E8DB}"/>
          </ac:inkMkLst>
        </pc:inkChg>
        <pc:inkChg chg="add">
          <ac:chgData name="Chad Vidden" userId="S::cvidden@uwlax.edu::fa919fd6-03f8-48d0-9b95-10ac8c9672df" providerId="AD" clId="Web-{8C351ABC-6DD9-8C6D-F8DB-0E5953892B15}" dt="2020-03-24T03:56:52.693" v="330"/>
          <ac:inkMkLst>
            <pc:docMk/>
            <pc:sldMk cId="1416279900" sldId="260"/>
            <ac:inkMk id="99" creationId="{F5F409AE-D029-48ED-9FCA-E64488CC5917}"/>
          </ac:inkMkLst>
        </pc:inkChg>
        <pc:inkChg chg="add">
          <ac:chgData name="Chad Vidden" userId="S::cvidden@uwlax.edu::fa919fd6-03f8-48d0-9b95-10ac8c9672df" providerId="AD" clId="Web-{8C351ABC-6DD9-8C6D-F8DB-0E5953892B15}" dt="2020-03-24T03:56:53.756" v="331"/>
          <ac:inkMkLst>
            <pc:docMk/>
            <pc:sldMk cId="1416279900" sldId="260"/>
            <ac:inkMk id="100" creationId="{10DA3CE9-D2BB-455C-910A-5786544CB5C7}"/>
          </ac:inkMkLst>
        </pc:inkChg>
        <pc:inkChg chg="add">
          <ac:chgData name="Chad Vidden" userId="S::cvidden@uwlax.edu::fa919fd6-03f8-48d0-9b95-10ac8c9672df" providerId="AD" clId="Web-{8C351ABC-6DD9-8C6D-F8DB-0E5953892B15}" dt="2020-03-24T03:56:53.756" v="332"/>
          <ac:inkMkLst>
            <pc:docMk/>
            <pc:sldMk cId="1416279900" sldId="260"/>
            <ac:inkMk id="101" creationId="{8B592F92-1F24-4750-9D8A-5EED2B086EB6}"/>
          </ac:inkMkLst>
        </pc:inkChg>
        <pc:inkChg chg="add">
          <ac:chgData name="Chad Vidden" userId="S::cvidden@uwlax.edu::fa919fd6-03f8-48d0-9b95-10ac8c9672df" providerId="AD" clId="Web-{8C351ABC-6DD9-8C6D-F8DB-0E5953892B15}" dt="2020-03-24T03:56:54.334" v="333"/>
          <ac:inkMkLst>
            <pc:docMk/>
            <pc:sldMk cId="1416279900" sldId="260"/>
            <ac:inkMk id="102" creationId="{0EE6F81C-9BC3-42A4-B2B6-BD4AE13661E3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03" v="334"/>
          <ac:inkMkLst>
            <pc:docMk/>
            <pc:sldMk cId="1416279900" sldId="260"/>
            <ac:inkMk id="103" creationId="{EBEAC786-182E-4C7C-88BD-D6EB46949CD2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03" v="335"/>
          <ac:inkMkLst>
            <pc:docMk/>
            <pc:sldMk cId="1416279900" sldId="260"/>
            <ac:inkMk id="104" creationId="{F55F1212-E53E-4C38-8BA7-747D951798C7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18" v="336"/>
          <ac:inkMkLst>
            <pc:docMk/>
            <pc:sldMk cId="1416279900" sldId="260"/>
            <ac:inkMk id="105" creationId="{87CE52E4-8870-45A6-9E31-1212BDC7107F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34" v="337"/>
          <ac:inkMkLst>
            <pc:docMk/>
            <pc:sldMk cId="1416279900" sldId="260"/>
            <ac:inkMk id="106" creationId="{789F0607-2A9B-497B-8C3E-C13A9C3DA867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38"/>
          <ac:inkMkLst>
            <pc:docMk/>
            <pc:sldMk cId="1416279900" sldId="260"/>
            <ac:inkMk id="107" creationId="{3374EB40-FE33-4D12-8152-27DAAD2D6CCE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39"/>
          <ac:inkMkLst>
            <pc:docMk/>
            <pc:sldMk cId="1416279900" sldId="260"/>
            <ac:inkMk id="108" creationId="{2712E3FE-6B56-45AB-92B4-FFC772CCE076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40"/>
          <ac:inkMkLst>
            <pc:docMk/>
            <pc:sldMk cId="1416279900" sldId="260"/>
            <ac:inkMk id="109" creationId="{1F30C3FA-D35E-40D1-8A9D-9D859AE0CEED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65" v="341"/>
          <ac:inkMkLst>
            <pc:docMk/>
            <pc:sldMk cId="1416279900" sldId="260"/>
            <ac:inkMk id="110" creationId="{182D6FC4-C2FC-4B84-AB36-E04C2087475D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693" v="342"/>
          <ac:inkMkLst>
            <pc:docMk/>
            <pc:sldMk cId="1416279900" sldId="260"/>
            <ac:inkMk id="111" creationId="{1DE5F395-60A6-43D1-BC2F-56CF8D54B050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693" v="343"/>
          <ac:inkMkLst>
            <pc:docMk/>
            <pc:sldMk cId="1416279900" sldId="260"/>
            <ac:inkMk id="112" creationId="{2A832B85-3786-4A6E-8210-0769627EE2F6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709" v="344"/>
          <ac:inkMkLst>
            <pc:docMk/>
            <pc:sldMk cId="1416279900" sldId="260"/>
            <ac:inkMk id="113" creationId="{C1ECCC2D-D2E2-44B0-9583-CF86E4B1720C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709" v="345"/>
          <ac:inkMkLst>
            <pc:docMk/>
            <pc:sldMk cId="1416279900" sldId="260"/>
            <ac:inkMk id="114" creationId="{86BA9BCA-F649-4367-ADF4-A53740EBDBAF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40" v="346"/>
          <ac:inkMkLst>
            <pc:docMk/>
            <pc:sldMk cId="1416279900" sldId="260"/>
            <ac:inkMk id="115" creationId="{B3C43017-4EAF-4245-BF96-37372FEC0FA1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7"/>
          <ac:inkMkLst>
            <pc:docMk/>
            <pc:sldMk cId="1416279900" sldId="260"/>
            <ac:inkMk id="116" creationId="{5BAE6E10-F997-4348-9C93-84179B90CD5C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8"/>
          <ac:inkMkLst>
            <pc:docMk/>
            <pc:sldMk cId="1416279900" sldId="260"/>
            <ac:inkMk id="117" creationId="{3BB93618-EA9D-4B37-AA78-05DF65396CD7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9"/>
          <ac:inkMkLst>
            <pc:docMk/>
            <pc:sldMk cId="1416279900" sldId="260"/>
            <ac:inkMk id="118" creationId="{48F12E98-0F10-4317-A322-42848A9DB0A4}"/>
          </ac:inkMkLst>
        </pc:inkChg>
        <pc:inkChg chg="add">
          <ac:chgData name="Chad Vidden" userId="S::cvidden@uwlax.edu::fa919fd6-03f8-48d0-9b95-10ac8c9672df" providerId="AD" clId="Web-{8C351ABC-6DD9-8C6D-F8DB-0E5953892B15}" dt="2020-03-24T03:57:05.006" v="350"/>
          <ac:inkMkLst>
            <pc:docMk/>
            <pc:sldMk cId="1416279900" sldId="260"/>
            <ac:inkMk id="119" creationId="{FB4421EF-5C0F-43B5-9096-155D1620AD8B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1"/>
          <ac:inkMkLst>
            <pc:docMk/>
            <pc:sldMk cId="1416279900" sldId="260"/>
            <ac:inkMk id="120" creationId="{7A2BC99A-4A95-435B-ABEC-09C11A5C7860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2"/>
          <ac:inkMkLst>
            <pc:docMk/>
            <pc:sldMk cId="1416279900" sldId="260"/>
            <ac:inkMk id="121" creationId="{D7543F75-FF6F-4BFC-A000-D299993C6186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3"/>
          <ac:inkMkLst>
            <pc:docMk/>
            <pc:sldMk cId="1416279900" sldId="260"/>
            <ac:inkMk id="122" creationId="{F1FCB3D2-6DAA-465F-8F68-B5BC868E48F6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68" v="354"/>
          <ac:inkMkLst>
            <pc:docMk/>
            <pc:sldMk cId="1416279900" sldId="260"/>
            <ac:inkMk id="123" creationId="{740BA9C3-0D3D-43B0-9E1D-E93539792E08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68" v="355"/>
          <ac:inkMkLst>
            <pc:docMk/>
            <pc:sldMk cId="1416279900" sldId="260"/>
            <ac:inkMk id="124" creationId="{F57967FF-D802-4502-A1E2-CAF765091884}"/>
          </ac:inkMkLst>
        </pc:inkChg>
        <pc:inkChg chg="add">
          <ac:chgData name="Chad Vidden" userId="S::cvidden@uwlax.edu::fa919fd6-03f8-48d0-9b95-10ac8c9672df" providerId="AD" clId="Web-{8C351ABC-6DD9-8C6D-F8DB-0E5953892B15}" dt="2020-03-24T03:57:08.553" v="356"/>
          <ac:inkMkLst>
            <pc:docMk/>
            <pc:sldMk cId="1416279900" sldId="260"/>
            <ac:inkMk id="125" creationId="{B45A64CA-96DF-4DA1-A7DC-7181A82B815F}"/>
          </ac:inkMkLst>
        </pc:inkChg>
        <pc:inkChg chg="add">
          <ac:chgData name="Chad Vidden" userId="S::cvidden@uwlax.edu::fa919fd6-03f8-48d0-9b95-10ac8c9672df" providerId="AD" clId="Web-{8C351ABC-6DD9-8C6D-F8DB-0E5953892B15}" dt="2020-03-24T03:57:08.553" v="357"/>
          <ac:inkMkLst>
            <pc:docMk/>
            <pc:sldMk cId="1416279900" sldId="260"/>
            <ac:inkMk id="126" creationId="{A0C8E7A2-6157-4117-87D5-6330D78524FB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115" v="358"/>
          <ac:inkMkLst>
            <pc:docMk/>
            <pc:sldMk cId="1416279900" sldId="260"/>
            <ac:inkMk id="127" creationId="{85574E01-354C-44DD-9A30-CC5FDE9EB463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553" v="359"/>
          <ac:inkMkLst>
            <pc:docMk/>
            <pc:sldMk cId="1416279900" sldId="260"/>
            <ac:inkMk id="128" creationId="{EC9A7BE9-8341-4A39-87CB-8DB049F45220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615" v="360"/>
          <ac:inkMkLst>
            <pc:docMk/>
            <pc:sldMk cId="1416279900" sldId="260"/>
            <ac:inkMk id="129" creationId="{B78A0685-A91A-4866-BC65-53241F39B6B1}"/>
          </ac:inkMkLst>
        </pc:inkChg>
        <pc:inkChg chg="add">
          <ac:chgData name="Chad Vidden" userId="S::cvidden@uwlax.edu::fa919fd6-03f8-48d0-9b95-10ac8c9672df" providerId="AD" clId="Web-{8C351ABC-6DD9-8C6D-F8DB-0E5953892B15}" dt="2020-03-24T03:57:11.771" v="361"/>
          <ac:inkMkLst>
            <pc:docMk/>
            <pc:sldMk cId="1416279900" sldId="260"/>
            <ac:inkMk id="130" creationId="{E8BF17C3-F351-4095-821C-10EFFEC629A0}"/>
          </ac:inkMkLst>
        </pc:inkChg>
        <pc:inkChg chg="add">
          <ac:chgData name="Chad Vidden" userId="S::cvidden@uwlax.edu::fa919fd6-03f8-48d0-9b95-10ac8c9672df" providerId="AD" clId="Web-{8C351ABC-6DD9-8C6D-F8DB-0E5953892B15}" dt="2020-03-24T03:57:21.037" v="362"/>
          <ac:inkMkLst>
            <pc:docMk/>
            <pc:sldMk cId="1416279900" sldId="260"/>
            <ac:inkMk id="131" creationId="{38601A03-70E9-4FFB-886B-394CA4778ACA}"/>
          </ac:inkMkLst>
        </pc:inkChg>
        <pc:inkChg chg="add">
          <ac:chgData name="Chad Vidden" userId="S::cvidden@uwlax.edu::fa919fd6-03f8-48d0-9b95-10ac8c9672df" providerId="AD" clId="Web-{8C351ABC-6DD9-8C6D-F8DB-0E5953892B15}" dt="2020-03-24T03:57:23.412" v="363"/>
          <ac:inkMkLst>
            <pc:docMk/>
            <pc:sldMk cId="1416279900" sldId="260"/>
            <ac:inkMk id="132" creationId="{9466820F-4F81-48BF-9C31-5E0D200441FC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396" v="364"/>
          <ac:inkMkLst>
            <pc:docMk/>
            <pc:sldMk cId="1416279900" sldId="260"/>
            <ac:inkMk id="133" creationId="{28F328B6-8303-4C0A-930C-0BAD240046AA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12" v="365"/>
          <ac:inkMkLst>
            <pc:docMk/>
            <pc:sldMk cId="1416279900" sldId="260"/>
            <ac:inkMk id="134" creationId="{19798428-FEC0-4D1F-AAD9-72F9FBAFB64F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12" v="366"/>
          <ac:inkMkLst>
            <pc:docMk/>
            <pc:sldMk cId="1416279900" sldId="260"/>
            <ac:inkMk id="135" creationId="{C8C19ACC-FBF4-41E0-8631-A97A224ACB49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28" v="367"/>
          <ac:inkMkLst>
            <pc:docMk/>
            <pc:sldMk cId="1416279900" sldId="260"/>
            <ac:inkMk id="136" creationId="{E08CA01E-4874-4A99-B573-54C775942395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28" v="368"/>
          <ac:inkMkLst>
            <pc:docMk/>
            <pc:sldMk cId="1416279900" sldId="260"/>
            <ac:inkMk id="137" creationId="{C6045D92-B0C6-4FB8-BE08-9A3776D5E809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69"/>
          <ac:inkMkLst>
            <pc:docMk/>
            <pc:sldMk cId="1416279900" sldId="260"/>
            <ac:inkMk id="138" creationId="{AF38750E-E09E-4820-B806-2B8C963E6488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70"/>
          <ac:inkMkLst>
            <pc:docMk/>
            <pc:sldMk cId="1416279900" sldId="260"/>
            <ac:inkMk id="139" creationId="{C0304D17-4E12-4B7D-82D9-EE97155065C4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71"/>
          <ac:inkMkLst>
            <pc:docMk/>
            <pc:sldMk cId="1416279900" sldId="260"/>
            <ac:inkMk id="140" creationId="{8EB8D4F0-21D1-425F-8F9D-A9B6F4E3F61E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59" v="372"/>
          <ac:inkMkLst>
            <pc:docMk/>
            <pc:sldMk cId="1416279900" sldId="260"/>
            <ac:inkMk id="141" creationId="{B4D01DBC-5B45-4662-A1C0-F1348C551E0A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59" v="373"/>
          <ac:inkMkLst>
            <pc:docMk/>
            <pc:sldMk cId="1416279900" sldId="260"/>
            <ac:inkMk id="142" creationId="{C7B3AEFD-454E-4E66-80B9-3754564E22E8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74" v="374"/>
          <ac:inkMkLst>
            <pc:docMk/>
            <pc:sldMk cId="1416279900" sldId="260"/>
            <ac:inkMk id="143" creationId="{0B091280-69A2-43BE-8E67-99BE3E36428B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74" v="375"/>
          <ac:inkMkLst>
            <pc:docMk/>
            <pc:sldMk cId="1416279900" sldId="260"/>
            <ac:inkMk id="144" creationId="{E76D60D9-C506-41C7-86B7-103E5DDF0890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43" v="376"/>
          <ac:inkMkLst>
            <pc:docMk/>
            <pc:sldMk cId="1416279900" sldId="260"/>
            <ac:inkMk id="145" creationId="{735CAC05-940D-4DD5-ABE0-4B9C5E7CEA2F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43" v="377"/>
          <ac:inkMkLst>
            <pc:docMk/>
            <pc:sldMk cId="1416279900" sldId="260"/>
            <ac:inkMk id="146" creationId="{EB94DF8D-9233-40E3-828D-1C056897F44C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59" v="378"/>
          <ac:inkMkLst>
            <pc:docMk/>
            <pc:sldMk cId="1416279900" sldId="260"/>
            <ac:inkMk id="147" creationId="{1BC0235F-5C5F-47DE-8B4E-59C8DDD9A5BD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59" v="379"/>
          <ac:inkMkLst>
            <pc:docMk/>
            <pc:sldMk cId="1416279900" sldId="260"/>
            <ac:inkMk id="148" creationId="{AA0296EE-1CC9-4980-9273-7DD8116F6D34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74" v="380"/>
          <ac:inkMkLst>
            <pc:docMk/>
            <pc:sldMk cId="1416279900" sldId="260"/>
            <ac:inkMk id="149" creationId="{C3BA48FC-1A79-47C0-B233-B47D7BA365ED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74" v="381"/>
          <ac:inkMkLst>
            <pc:docMk/>
            <pc:sldMk cId="1416279900" sldId="260"/>
            <ac:inkMk id="150" creationId="{B3E6AFD8-32C4-4FF0-BC49-E9D20C3A905F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31" v="382"/>
          <ac:inkMkLst>
            <pc:docMk/>
            <pc:sldMk cId="1416279900" sldId="260"/>
            <ac:inkMk id="151" creationId="{8E3912A0-B992-4933-B16A-2FE79063C06C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46" v="383"/>
          <ac:inkMkLst>
            <pc:docMk/>
            <pc:sldMk cId="1416279900" sldId="260"/>
            <ac:inkMk id="152" creationId="{21C5032C-DCF5-4011-923E-064FA4231B55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46" v="384"/>
          <ac:inkMkLst>
            <pc:docMk/>
            <pc:sldMk cId="1416279900" sldId="260"/>
            <ac:inkMk id="153" creationId="{78AE9475-D1FE-4C83-B7F8-20EF0ED7E7F1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15" v="385"/>
          <ac:inkMkLst>
            <pc:docMk/>
            <pc:sldMk cId="1416279900" sldId="260"/>
            <ac:inkMk id="154" creationId="{676E3E49-C146-43A7-85F6-29D695473B79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15" v="386"/>
          <ac:inkMkLst>
            <pc:docMk/>
            <pc:sldMk cId="1416279900" sldId="260"/>
            <ac:inkMk id="155" creationId="{D4191E90-0391-497A-94C6-92925D2A84E0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31" v="387"/>
          <ac:inkMkLst>
            <pc:docMk/>
            <pc:sldMk cId="1416279900" sldId="260"/>
            <ac:inkMk id="156" creationId="{D504B733-96AE-4A76-8226-876EDDF88FD4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31" v="388"/>
          <ac:inkMkLst>
            <pc:docMk/>
            <pc:sldMk cId="1416279900" sldId="260"/>
            <ac:inkMk id="157" creationId="{671FAEC2-7863-4998-8FF5-4C6723C994F0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89"/>
          <ac:inkMkLst>
            <pc:docMk/>
            <pc:sldMk cId="1416279900" sldId="260"/>
            <ac:inkMk id="158" creationId="{307685C5-4B8E-44A3-AA66-CA8B6A8D6F25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90"/>
          <ac:inkMkLst>
            <pc:docMk/>
            <pc:sldMk cId="1416279900" sldId="260"/>
            <ac:inkMk id="159" creationId="{D991388A-6422-4FC9-8BB6-CA40AF33DF39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91"/>
          <ac:inkMkLst>
            <pc:docMk/>
            <pc:sldMk cId="1416279900" sldId="260"/>
            <ac:inkMk id="160" creationId="{AE181985-AD61-4ACE-BDCE-A8107FEDC19D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802" v="392"/>
          <ac:inkMkLst>
            <pc:docMk/>
            <pc:sldMk cId="1416279900" sldId="260"/>
            <ac:inkMk id="161" creationId="{ED856F94-1926-493B-AFBE-0DA567EA0767}"/>
          </ac:inkMkLst>
        </pc:inkChg>
        <pc:inkChg chg="add">
          <ac:chgData name="Chad Vidden" userId="S::cvidden@uwlax.edu::fa919fd6-03f8-48d0-9b95-10ac8c9672df" providerId="AD" clId="Web-{8C351ABC-6DD9-8C6D-F8DB-0E5953892B15}" dt="2020-03-24T03:57:43.287" v="393"/>
          <ac:inkMkLst>
            <pc:docMk/>
            <pc:sldMk cId="1416279900" sldId="260"/>
            <ac:inkMk id="162" creationId="{6A85FFAE-35EE-45CD-B8B8-DC03231CE0C7}"/>
          </ac:inkMkLst>
        </pc:inkChg>
        <pc:inkChg chg="add">
          <ac:chgData name="Chad Vidden" userId="S::cvidden@uwlax.edu::fa919fd6-03f8-48d0-9b95-10ac8c9672df" providerId="AD" clId="Web-{8C351ABC-6DD9-8C6D-F8DB-0E5953892B15}" dt="2020-03-24T03:57:43.771" v="394"/>
          <ac:inkMkLst>
            <pc:docMk/>
            <pc:sldMk cId="1416279900" sldId="260"/>
            <ac:inkMk id="163" creationId="{FC5F3B90-9CDA-46A0-A335-D0192C580EEA}"/>
          </ac:inkMkLst>
        </pc:inkChg>
        <pc:inkChg chg="add">
          <ac:chgData name="Chad Vidden" userId="S::cvidden@uwlax.edu::fa919fd6-03f8-48d0-9b95-10ac8c9672df" providerId="AD" clId="Web-{8C351ABC-6DD9-8C6D-F8DB-0E5953892B15}" dt="2020-03-24T03:57:44.568" v="395"/>
          <ac:inkMkLst>
            <pc:docMk/>
            <pc:sldMk cId="1416279900" sldId="260"/>
            <ac:inkMk id="164" creationId="{4BCC0E7F-7B7E-43F7-82C5-4A7C44DF3832}"/>
          </ac:inkMkLst>
        </pc:inkChg>
        <pc:inkChg chg="add">
          <ac:chgData name="Chad Vidden" userId="S::cvidden@uwlax.edu::fa919fd6-03f8-48d0-9b95-10ac8c9672df" providerId="AD" clId="Web-{8C351ABC-6DD9-8C6D-F8DB-0E5953892B15}" dt="2020-03-24T03:57:44.584" v="396"/>
          <ac:inkMkLst>
            <pc:docMk/>
            <pc:sldMk cId="1416279900" sldId="260"/>
            <ac:inkMk id="165" creationId="{B219ACD2-7ED9-41D5-9B91-FCF317661E4E}"/>
          </ac:inkMkLst>
        </pc:inkChg>
        <pc:inkChg chg="add">
          <ac:chgData name="Chad Vidden" userId="S::cvidden@uwlax.edu::fa919fd6-03f8-48d0-9b95-10ac8c9672df" providerId="AD" clId="Web-{8C351ABC-6DD9-8C6D-F8DB-0E5953892B15}" dt="2020-03-24T03:57:46.896" v="397"/>
          <ac:inkMkLst>
            <pc:docMk/>
            <pc:sldMk cId="1416279900" sldId="260"/>
            <ac:inkMk id="166" creationId="{29D055D5-1E4C-4A0D-9CD3-F65B60258D22}"/>
          </ac:inkMkLst>
        </pc:inkChg>
        <pc:inkChg chg="add del">
          <ac:chgData name="Chad Vidden" userId="S::cvidden@uwlax.edu::fa919fd6-03f8-48d0-9b95-10ac8c9672df" providerId="AD" clId="Web-{8C351ABC-6DD9-8C6D-F8DB-0E5953892B15}" dt="2020-03-24T03:57:49.678" v="399"/>
          <ac:inkMkLst>
            <pc:docMk/>
            <pc:sldMk cId="1416279900" sldId="260"/>
            <ac:inkMk id="167" creationId="{5F1D7F8F-D276-4323-9BAC-3DDE07AC686A}"/>
          </ac:inkMkLst>
        </pc:inkChg>
        <pc:inkChg chg="add">
          <ac:chgData name="Chad Vidden" userId="S::cvidden@uwlax.edu::fa919fd6-03f8-48d0-9b95-10ac8c9672df" providerId="AD" clId="Web-{8C351ABC-6DD9-8C6D-F8DB-0E5953892B15}" dt="2020-03-24T03:57:51.131" v="400"/>
          <ac:inkMkLst>
            <pc:docMk/>
            <pc:sldMk cId="1416279900" sldId="260"/>
            <ac:inkMk id="168" creationId="{E0FDDB29-FA49-46E6-80AF-AB1592AA2A10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34" v="401"/>
          <ac:inkMkLst>
            <pc:docMk/>
            <pc:sldMk cId="1416279900" sldId="260"/>
            <ac:inkMk id="169" creationId="{2414E91B-44CC-4F2A-BB48-3B42A8616D2A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34" v="402"/>
          <ac:inkMkLst>
            <pc:docMk/>
            <pc:sldMk cId="1416279900" sldId="260"/>
            <ac:inkMk id="170" creationId="{82BF8929-0063-46C9-9A8F-F49EFAE58782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49" v="403"/>
          <ac:inkMkLst>
            <pc:docMk/>
            <pc:sldMk cId="1416279900" sldId="260"/>
            <ac:inkMk id="171" creationId="{220EE465-A279-43C9-B569-144EA502AAAF}"/>
          </ac:inkMkLst>
        </pc:inkChg>
        <pc:inkChg chg="add">
          <ac:chgData name="Chad Vidden" userId="S::cvidden@uwlax.edu::fa919fd6-03f8-48d0-9b95-10ac8c9672df" providerId="AD" clId="Web-{8C351ABC-6DD9-8C6D-F8DB-0E5953892B15}" dt="2020-03-24T03:57:53.506" v="404"/>
          <ac:inkMkLst>
            <pc:docMk/>
            <pc:sldMk cId="1416279900" sldId="260"/>
            <ac:inkMk id="172" creationId="{BCE393B3-B9BC-46EE-853A-5F5AEF3081CC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40" v="405"/>
          <ac:inkMkLst>
            <pc:docMk/>
            <pc:sldMk cId="1416279900" sldId="260"/>
            <ac:inkMk id="173" creationId="{32915CB4-0E64-4578-BAD1-CA3C2A1ACF28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56" v="406"/>
          <ac:inkMkLst>
            <pc:docMk/>
            <pc:sldMk cId="1416279900" sldId="260"/>
            <ac:inkMk id="174" creationId="{D89244F1-7B3A-4512-BABB-81103FAAEE74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56" v="407"/>
          <ac:inkMkLst>
            <pc:docMk/>
            <pc:sldMk cId="1416279900" sldId="260"/>
            <ac:inkMk id="175" creationId="{6E9D378A-62CE-4698-9B22-4B281B5E201E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08"/>
          <ac:inkMkLst>
            <pc:docMk/>
            <pc:sldMk cId="1416279900" sldId="260"/>
            <ac:inkMk id="176" creationId="{CDAE50CF-98A7-40BA-BF6B-66969611220B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09"/>
          <ac:inkMkLst>
            <pc:docMk/>
            <pc:sldMk cId="1416279900" sldId="260"/>
            <ac:inkMk id="177" creationId="{CDFFB5FE-8C0B-46B8-8774-85BE60C9BE57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10"/>
          <ac:inkMkLst>
            <pc:docMk/>
            <pc:sldMk cId="1416279900" sldId="260"/>
            <ac:inkMk id="178" creationId="{82576896-C905-492C-BEDE-91D3ECF86E12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87" v="411"/>
          <ac:inkMkLst>
            <pc:docMk/>
            <pc:sldMk cId="1416279900" sldId="260"/>
            <ac:inkMk id="179" creationId="{B417CA81-C515-4327-A785-5D21425DB823}"/>
          </ac:inkMkLst>
        </pc:inkChg>
        <pc:inkChg chg="add">
          <ac:chgData name="Chad Vidden" userId="S::cvidden@uwlax.edu::fa919fd6-03f8-48d0-9b95-10ac8c9672df" providerId="AD" clId="Web-{8C351ABC-6DD9-8C6D-F8DB-0E5953892B15}" dt="2020-03-24T03:58:05.318" v="412"/>
          <ac:inkMkLst>
            <pc:docMk/>
            <pc:sldMk cId="1416279900" sldId="260"/>
            <ac:inkMk id="180" creationId="{D48BD6D5-623B-4BE3-8914-C6E49E3196A7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3"/>
          <ac:inkMkLst>
            <pc:docMk/>
            <pc:sldMk cId="1416279900" sldId="260"/>
            <ac:inkMk id="181" creationId="{BF5B8ED0-EC32-4379-9B76-2469185E1FE0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4"/>
          <ac:inkMkLst>
            <pc:docMk/>
            <pc:sldMk cId="1416279900" sldId="260"/>
            <ac:inkMk id="182" creationId="{F85942A3-2F99-41C9-89AA-1ED991741E11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5"/>
          <ac:inkMkLst>
            <pc:docMk/>
            <pc:sldMk cId="1416279900" sldId="260"/>
            <ac:inkMk id="183" creationId="{BAE600E4-2F6F-431B-8B3A-ED3853EEE083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96" v="416"/>
          <ac:inkMkLst>
            <pc:docMk/>
            <pc:sldMk cId="1416279900" sldId="260"/>
            <ac:inkMk id="184" creationId="{51FE71FC-C577-4193-BCB0-92187F0138DB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787" v="417"/>
          <ac:inkMkLst>
            <pc:docMk/>
            <pc:sldMk cId="1416279900" sldId="260"/>
            <ac:inkMk id="185" creationId="{9F86493A-5559-46EC-9996-EB984C4D12FF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65" v="418"/>
          <ac:inkMkLst>
            <pc:docMk/>
            <pc:sldMk cId="1416279900" sldId="260"/>
            <ac:inkMk id="186" creationId="{ED419BC0-5D87-4421-B4C0-9EA9AB7674E5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81" v="419"/>
          <ac:inkMkLst>
            <pc:docMk/>
            <pc:sldMk cId="1416279900" sldId="260"/>
            <ac:inkMk id="187" creationId="{C86AB5CE-9AE8-46E7-B2CC-7E68F4E5CD2A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81" v="420"/>
          <ac:inkMkLst>
            <pc:docMk/>
            <pc:sldMk cId="1416279900" sldId="260"/>
            <ac:inkMk id="188" creationId="{B574243C-6516-4D48-BF66-B72296E90D0A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96" v="421"/>
          <ac:inkMkLst>
            <pc:docMk/>
            <pc:sldMk cId="1416279900" sldId="260"/>
            <ac:inkMk id="189" creationId="{9DEFDB15-4CF0-4545-A2D8-E7B66B5A951B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96" v="422"/>
          <ac:inkMkLst>
            <pc:docMk/>
            <pc:sldMk cId="1416279900" sldId="260"/>
            <ac:inkMk id="190" creationId="{603F534A-E5BC-434B-AE48-557C67B9467F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224" v="423"/>
          <ac:inkMkLst>
            <pc:docMk/>
            <pc:sldMk cId="1416279900" sldId="260"/>
            <ac:inkMk id="191" creationId="{BFA40141-5BAA-4318-AC05-2722A5353BAD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240" v="424"/>
          <ac:inkMkLst>
            <pc:docMk/>
            <pc:sldMk cId="1416279900" sldId="260"/>
            <ac:inkMk id="192" creationId="{9E48FE70-876D-4093-9C84-72E964F98574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834" v="425"/>
          <ac:inkMkLst>
            <pc:docMk/>
            <pc:sldMk cId="1416279900" sldId="260"/>
            <ac:inkMk id="193" creationId="{D6FE09F6-CA18-403C-84CE-B7940AE1B321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849" v="426"/>
          <ac:inkMkLst>
            <pc:docMk/>
            <pc:sldMk cId="1416279900" sldId="260"/>
            <ac:inkMk id="194" creationId="{CEB08FD3-0938-4305-BC45-682E43037EA6}"/>
          </ac:inkMkLst>
        </pc:inkChg>
        <pc:inkChg chg="add">
          <ac:chgData name="Chad Vidden" userId="S::cvidden@uwlax.edu::fa919fd6-03f8-48d0-9b95-10ac8c9672df" providerId="AD" clId="Web-{8C351ABC-6DD9-8C6D-F8DB-0E5953892B15}" dt="2020-03-24T03:58:19.412" v="427"/>
          <ac:inkMkLst>
            <pc:docMk/>
            <pc:sldMk cId="1416279900" sldId="260"/>
            <ac:inkMk id="195" creationId="{09FEA577-CF12-430D-BC0B-BF7863B21143}"/>
          </ac:inkMkLst>
        </pc:inkChg>
        <pc:inkChg chg="add">
          <ac:chgData name="Chad Vidden" userId="S::cvidden@uwlax.edu::fa919fd6-03f8-48d0-9b95-10ac8c9672df" providerId="AD" clId="Web-{8C351ABC-6DD9-8C6D-F8DB-0E5953892B15}" dt="2020-03-24T03:58:19.427" v="428"/>
          <ac:inkMkLst>
            <pc:docMk/>
            <pc:sldMk cId="1416279900" sldId="260"/>
            <ac:inkMk id="196" creationId="{DD397591-AC41-4894-B6B5-FD00634EA9E6}"/>
          </ac:inkMkLst>
        </pc:inkChg>
        <pc:inkChg chg="add">
          <ac:chgData name="Chad Vidden" userId="S::cvidden@uwlax.edu::fa919fd6-03f8-48d0-9b95-10ac8c9672df" providerId="AD" clId="Web-{8C351ABC-6DD9-8C6D-F8DB-0E5953892B15}" dt="2020-03-24T03:58:20.287" v="429"/>
          <ac:inkMkLst>
            <pc:docMk/>
            <pc:sldMk cId="1416279900" sldId="260"/>
            <ac:inkMk id="197" creationId="{6A62254F-8110-4526-A85F-18E722631158}"/>
          </ac:inkMkLst>
        </pc:inkChg>
        <pc:inkChg chg="add">
          <ac:chgData name="Chad Vidden" userId="S::cvidden@uwlax.edu::fa919fd6-03f8-48d0-9b95-10ac8c9672df" providerId="AD" clId="Web-{8C351ABC-6DD9-8C6D-F8DB-0E5953892B15}" dt="2020-03-24T03:58:20.802" v="430"/>
          <ac:inkMkLst>
            <pc:docMk/>
            <pc:sldMk cId="1416279900" sldId="260"/>
            <ac:inkMk id="198" creationId="{02B5819D-0FE0-4875-8EF0-F304D6654606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099" v="431"/>
          <ac:inkMkLst>
            <pc:docMk/>
            <pc:sldMk cId="1416279900" sldId="260"/>
            <ac:inkMk id="199" creationId="{328EFE76-7414-44A9-978C-B40A33BC71F0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15" v="432"/>
          <ac:inkMkLst>
            <pc:docMk/>
            <pc:sldMk cId="1416279900" sldId="260"/>
            <ac:inkMk id="200" creationId="{767CBECA-24E2-4969-8BE0-8E55101ABA5B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15" v="433"/>
          <ac:inkMkLst>
            <pc:docMk/>
            <pc:sldMk cId="1416279900" sldId="260"/>
            <ac:inkMk id="201" creationId="{D5627FD5-BA0E-4770-9FE5-FDB17A08584D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31" v="434"/>
          <ac:inkMkLst>
            <pc:docMk/>
            <pc:sldMk cId="1416279900" sldId="260"/>
            <ac:inkMk id="202" creationId="{419B11DA-1606-4E62-B427-32A452C4B8E2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31" v="435"/>
          <ac:inkMkLst>
            <pc:docMk/>
            <pc:sldMk cId="1416279900" sldId="260"/>
            <ac:inkMk id="203" creationId="{8E8EAA74-A502-41FF-A8F5-D41CC6D962FD}"/>
          </ac:inkMkLst>
        </pc:inkChg>
      </pc:sldChg>
    </pc:docChg>
  </pc:docChgLst>
  <pc:docChgLst>
    <pc:chgData name="Chad Vidden" userId="S::cvidden@uwlax.edu::fa919fd6-03f8-48d0-9b95-10ac8c9672df" providerId="AD" clId="Web-{C9AD5F17-74E9-B799-D764-A2424A28371C}"/>
    <pc:docChg chg="addSld delSld modSld sldOrd">
      <pc:chgData name="Chad Vidden" userId="S::cvidden@uwlax.edu::fa919fd6-03f8-48d0-9b95-10ac8c9672df" providerId="AD" clId="Web-{C9AD5F17-74E9-B799-D764-A2424A28371C}" dt="2021-01-26T16:26:48.392" v="611" actId="20577"/>
      <pc:docMkLst>
        <pc:docMk/>
      </pc:docMkLst>
      <pc:sldChg chg="delSp modSp modNotes">
        <pc:chgData name="Chad Vidden" userId="S::cvidden@uwlax.edu::fa919fd6-03f8-48d0-9b95-10ac8c9672df" providerId="AD" clId="Web-{C9AD5F17-74E9-B799-D764-A2424A28371C}" dt="2021-01-26T16:26:48.392" v="611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C9AD5F17-74E9-B799-D764-A2424A28371C}" dt="2021-01-26T15:46:49.074" v="22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C9AD5F17-74E9-B799-D764-A2424A28371C}" dt="2021-01-26T16:26:48.392" v="611" actId="20577"/>
          <ac:spMkLst>
            <pc:docMk/>
            <pc:sldMk cId="3637318454" sldId="257"/>
            <ac:spMk id="3" creationId="{E1A1EB2E-E81E-49DE-9DE5-B6326661C598}"/>
          </ac:spMkLst>
        </pc:spChg>
        <pc:inkChg chg="del">
          <ac:chgData name="Chad Vidden" userId="S::cvidden@uwlax.edu::fa919fd6-03f8-48d0-9b95-10ac8c9672df" providerId="AD" clId="Web-{C9AD5F17-74E9-B799-D764-A2424A28371C}" dt="2021-01-26T15:46:34.511" v="0"/>
          <ac:inkMkLst>
            <pc:docMk/>
            <pc:sldMk cId="3637318454" sldId="257"/>
            <ac:inkMk id="5" creationId="{1A7EB2BB-6B3F-4551-930B-FA57518AF337}"/>
          </ac:inkMkLst>
        </pc:inkChg>
      </pc:sldChg>
      <pc:sldChg chg="delSp modSp modNotes">
        <pc:chgData name="Chad Vidden" userId="S::cvidden@uwlax.edu::fa919fd6-03f8-48d0-9b95-10ac8c9672df" providerId="AD" clId="Web-{C9AD5F17-74E9-B799-D764-A2424A28371C}" dt="2021-01-26T16:21:06.130" v="562" actId="20577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C9AD5F17-74E9-B799-D764-A2424A28371C}" dt="2021-01-26T16:21:06.130" v="562" actId="20577"/>
          <ac:spMkLst>
            <pc:docMk/>
            <pc:sldMk cId="2599349530" sldId="258"/>
            <ac:spMk id="2" creationId="{C43AAB4F-DC90-42DC-A019-AE489EAE93A0}"/>
          </ac:spMkLst>
        </pc:spChg>
        <pc:inkChg chg="del">
          <ac:chgData name="Chad Vidden" userId="S::cvidden@uwlax.edu::fa919fd6-03f8-48d0-9b95-10ac8c9672df" providerId="AD" clId="Web-{C9AD5F17-74E9-B799-D764-A2424A28371C}" dt="2021-01-26T16:10:59.809" v="166"/>
          <ac:inkMkLst>
            <pc:docMk/>
            <pc:sldMk cId="2599349530" sldId="258"/>
            <ac:inkMk id="3" creationId="{8D491B5F-61B5-49A7-AEF0-5895D3A28D8A}"/>
          </ac:inkMkLst>
        </pc:inkChg>
      </pc:sldChg>
      <pc:sldChg chg="delSp modSp modNotes">
        <pc:chgData name="Chad Vidden" userId="S::cvidden@uwlax.edu::fa919fd6-03f8-48d0-9b95-10ac8c9672df" providerId="AD" clId="Web-{C9AD5F17-74E9-B799-D764-A2424A28371C}" dt="2021-01-26T15:59:51.300" v="165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C9AD5F17-74E9-B799-D764-A2424A28371C}" dt="2021-01-26T15:47:29.339" v="38" actId="20577"/>
          <ac:spMkLst>
            <pc:docMk/>
            <pc:sldMk cId="541778303" sldId="263"/>
            <ac:spMk id="2" creationId="{CA451731-004D-47EF-B477-97CEF7BB49D9}"/>
          </ac:spMkLst>
        </pc:spChg>
        <pc:spChg chg="mod">
          <ac:chgData name="Chad Vidden" userId="S::cvidden@uwlax.edu::fa919fd6-03f8-48d0-9b95-10ac8c9672df" providerId="AD" clId="Web-{C9AD5F17-74E9-B799-D764-A2424A28371C}" dt="2021-01-26T15:58:58.503" v="124" actId="14100"/>
          <ac:spMkLst>
            <pc:docMk/>
            <pc:sldMk cId="541778303" sldId="263"/>
            <ac:spMk id="3" creationId="{0B1F44C5-F812-43C9-91CB-EF4235E70E3F}"/>
          </ac:spMkLst>
        </pc:spChg>
        <pc:inkChg chg="del">
          <ac:chgData name="Chad Vidden" userId="S::cvidden@uwlax.edu::fa919fd6-03f8-48d0-9b95-10ac8c9672df" providerId="AD" clId="Web-{C9AD5F17-74E9-B799-D764-A2424A28371C}" dt="2021-01-26T15:47:36.401" v="39"/>
          <ac:inkMkLst>
            <pc:docMk/>
            <pc:sldMk cId="541778303" sldId="263"/>
            <ac:inkMk id="4" creationId="{1FE8EA9C-64EF-49C4-8FE3-48245B22EA53}"/>
          </ac:inkMkLst>
        </pc:inkChg>
      </pc:sldChg>
      <pc:sldChg chg="del">
        <pc:chgData name="Chad Vidden" userId="S::cvidden@uwlax.edu::fa919fd6-03f8-48d0-9b95-10ac8c9672df" providerId="AD" clId="Web-{C9AD5F17-74E9-B799-D764-A2424A28371C}" dt="2021-01-26T16:11:11.215" v="170"/>
        <pc:sldMkLst>
          <pc:docMk/>
          <pc:sldMk cId="2208612352" sldId="264"/>
        </pc:sldMkLst>
      </pc:sldChg>
      <pc:sldChg chg="modSp new ord modNotes">
        <pc:chgData name="Chad Vidden" userId="S::cvidden@uwlax.edu::fa919fd6-03f8-48d0-9b95-10ac8c9672df" providerId="AD" clId="Web-{C9AD5F17-74E9-B799-D764-A2424A28371C}" dt="2021-01-26T16:13:15.792" v="229" actId="20577"/>
        <pc:sldMkLst>
          <pc:docMk/>
          <pc:sldMk cId="2574443264" sldId="264"/>
        </pc:sldMkLst>
        <pc:spChg chg="mod">
          <ac:chgData name="Chad Vidden" userId="S::cvidden@uwlax.edu::fa919fd6-03f8-48d0-9b95-10ac8c9672df" providerId="AD" clId="Web-{C9AD5F17-74E9-B799-D764-A2424A28371C}" dt="2021-01-26T16:13:15.792" v="229" actId="20577"/>
          <ac:spMkLst>
            <pc:docMk/>
            <pc:sldMk cId="2574443264" sldId="264"/>
            <ac:spMk id="2" creationId="{704C1912-7E56-4E0C-8016-4D12ADE16648}"/>
          </ac:spMkLst>
        </pc:spChg>
      </pc:sldChg>
      <pc:sldChg chg="del">
        <pc:chgData name="Chad Vidden" userId="S::cvidden@uwlax.edu::fa919fd6-03f8-48d0-9b95-10ac8c9672df" providerId="AD" clId="Web-{C9AD5F17-74E9-B799-D764-A2424A28371C}" dt="2021-01-26T16:11:06.449" v="169"/>
        <pc:sldMkLst>
          <pc:docMk/>
          <pc:sldMk cId="2060976806" sldId="265"/>
        </pc:sldMkLst>
      </pc:sldChg>
      <pc:sldChg chg="modSp new modNotes">
        <pc:chgData name="Chad Vidden" userId="S::cvidden@uwlax.edu::fa919fd6-03f8-48d0-9b95-10ac8c9672df" providerId="AD" clId="Web-{C9AD5F17-74E9-B799-D764-A2424A28371C}" dt="2021-01-26T16:21:43.021" v="569" actId="20577"/>
        <pc:sldMkLst>
          <pc:docMk/>
          <pc:sldMk cId="4060116866" sldId="265"/>
        </pc:sldMkLst>
        <pc:spChg chg="mod">
          <ac:chgData name="Chad Vidden" userId="S::cvidden@uwlax.edu::fa919fd6-03f8-48d0-9b95-10ac8c9672df" providerId="AD" clId="Web-{C9AD5F17-74E9-B799-D764-A2424A28371C}" dt="2021-01-26T16:21:43.021" v="569" actId="20577"/>
          <ac:spMkLst>
            <pc:docMk/>
            <pc:sldMk cId="4060116866" sldId="265"/>
            <ac:spMk id="2" creationId="{F414444D-77FE-4EFC-A233-541029361C5F}"/>
          </ac:spMkLst>
        </pc:spChg>
      </pc:sldChg>
      <pc:sldChg chg="del">
        <pc:chgData name="Chad Vidden" userId="S::cvidden@uwlax.edu::fa919fd6-03f8-48d0-9b95-10ac8c9672df" providerId="AD" clId="Web-{C9AD5F17-74E9-B799-D764-A2424A28371C}" dt="2021-01-26T16:11:06.387" v="167"/>
        <pc:sldMkLst>
          <pc:docMk/>
          <pc:sldMk cId="2256143147" sldId="266"/>
        </pc:sldMkLst>
      </pc:sldChg>
      <pc:sldChg chg="modSp new modNotes">
        <pc:chgData name="Chad Vidden" userId="S::cvidden@uwlax.edu::fa919fd6-03f8-48d0-9b95-10ac8c9672df" providerId="AD" clId="Web-{C9AD5F17-74E9-B799-D764-A2424A28371C}" dt="2021-01-26T16:19:26.085" v="471"/>
        <pc:sldMkLst>
          <pc:docMk/>
          <pc:sldMk cId="2539726724" sldId="266"/>
        </pc:sldMkLst>
        <pc:spChg chg="mod">
          <ac:chgData name="Chad Vidden" userId="S::cvidden@uwlax.edu::fa919fd6-03f8-48d0-9b95-10ac8c9672df" providerId="AD" clId="Web-{C9AD5F17-74E9-B799-D764-A2424A28371C}" dt="2021-01-26T16:18:40.288" v="414" actId="20577"/>
          <ac:spMkLst>
            <pc:docMk/>
            <pc:sldMk cId="2539726724" sldId="266"/>
            <ac:spMk id="2" creationId="{9CD4FF63-93E0-48ED-A7CC-4445D6D17E9F}"/>
          </ac:spMkLst>
        </pc:spChg>
      </pc:sldChg>
      <pc:sldChg chg="new del">
        <pc:chgData name="Chad Vidden" userId="S::cvidden@uwlax.edu::fa919fd6-03f8-48d0-9b95-10ac8c9672df" providerId="AD" clId="Web-{C9AD5F17-74E9-B799-D764-A2424A28371C}" dt="2021-01-26T16:22:20.989" v="572"/>
        <pc:sldMkLst>
          <pc:docMk/>
          <pc:sldMk cId="1487193254" sldId="267"/>
        </pc:sldMkLst>
      </pc:sldChg>
      <pc:sldChg chg="del">
        <pc:chgData name="Chad Vidden" userId="S::cvidden@uwlax.edu::fa919fd6-03f8-48d0-9b95-10ac8c9672df" providerId="AD" clId="Web-{C9AD5F17-74E9-B799-D764-A2424A28371C}" dt="2021-01-26T16:11:06.418" v="168"/>
        <pc:sldMkLst>
          <pc:docMk/>
          <pc:sldMk cId="3207666020" sldId="267"/>
        </pc:sldMkLst>
      </pc:sldChg>
      <pc:sldChg chg="delSp modSp add">
        <pc:chgData name="Chad Vidden" userId="S::cvidden@uwlax.edu::fa919fd6-03f8-48d0-9b95-10ac8c9672df" providerId="AD" clId="Web-{C9AD5F17-74E9-B799-D764-A2424A28371C}" dt="2021-01-26T16:24:23.566" v="610" actId="20577"/>
        <pc:sldMkLst>
          <pc:docMk/>
          <pc:sldMk cId="765299618" sldId="268"/>
        </pc:sldMkLst>
        <pc:spChg chg="mod">
          <ac:chgData name="Chad Vidden" userId="S::cvidden@uwlax.edu::fa919fd6-03f8-48d0-9b95-10ac8c9672df" providerId="AD" clId="Web-{C9AD5F17-74E9-B799-D764-A2424A28371C}" dt="2021-01-26T16:22:33.942" v="574" actId="20577"/>
          <ac:spMkLst>
            <pc:docMk/>
            <pc:sldMk cId="765299618" sldId="268"/>
            <ac:spMk id="2" creationId="{48B2C0D7-B8F7-4D2E-8918-DF67C9DF9340}"/>
          </ac:spMkLst>
        </pc:spChg>
        <pc:spChg chg="mod">
          <ac:chgData name="Chad Vidden" userId="S::cvidden@uwlax.edu::fa919fd6-03f8-48d0-9b95-10ac8c9672df" providerId="AD" clId="Web-{C9AD5F17-74E9-B799-D764-A2424A28371C}" dt="2021-01-26T16:24:23.566" v="610" actId="20577"/>
          <ac:spMkLst>
            <pc:docMk/>
            <pc:sldMk cId="765299618" sldId="268"/>
            <ac:spMk id="3" creationId="{9BBBB11B-49A7-4A14-AC67-AC50FA0F861E}"/>
          </ac:spMkLst>
        </pc:spChg>
        <pc:inkChg chg="del">
          <ac:chgData name="Chad Vidden" userId="S::cvidden@uwlax.edu::fa919fd6-03f8-48d0-9b95-10ac8c9672df" providerId="AD" clId="Web-{C9AD5F17-74E9-B799-D764-A2424A28371C}" dt="2021-01-26T16:22:27.676" v="573"/>
          <ac:inkMkLst>
            <pc:docMk/>
            <pc:sldMk cId="765299618" sldId="268"/>
            <ac:inkMk id="4" creationId="{34B3628E-7072-4027-A25B-71AC734AA2F1}"/>
          </ac:inkMkLst>
        </pc:inkChg>
      </pc:sldChg>
      <pc:sldChg chg="add replId">
        <pc:chgData name="Chad Vidden" userId="S::cvidden@uwlax.edu::fa919fd6-03f8-48d0-9b95-10ac8c9672df" providerId="AD" clId="Web-{C9AD5F17-74E9-B799-D764-A2424A28371C}" dt="2021-01-26T16:22:43.207" v="575"/>
        <pc:sldMkLst>
          <pc:docMk/>
          <pc:sldMk cId="527020038" sldId="269"/>
        </pc:sldMkLst>
      </pc:sldChg>
    </pc:docChg>
  </pc:docChgLst>
  <pc:docChgLst>
    <pc:chgData name="Chad Vidden" userId="S::cvidden@uwlax.edu::fa919fd6-03f8-48d0-9b95-10ac8c9672df" providerId="AD" clId="Web-{D8CD9B4A-B366-3B47-3291-36C158724931}"/>
    <pc:docChg chg="addSld modSld">
      <pc:chgData name="Chad Vidden" userId="S::cvidden@uwlax.edu::fa919fd6-03f8-48d0-9b95-10ac8c9672df" providerId="AD" clId="Web-{D8CD9B4A-B366-3B47-3291-36C158724931}" dt="2020-09-03T01:23:20.261" v="88"/>
      <pc:docMkLst>
        <pc:docMk/>
      </pc:docMkLst>
      <pc:sldChg chg="modSp new modNotes">
        <pc:chgData name="Chad Vidden" userId="S::cvidden@uwlax.edu::fa919fd6-03f8-48d0-9b95-10ac8c9672df" providerId="AD" clId="Web-{D8CD9B4A-B366-3B47-3291-36C158724931}" dt="2020-09-03T01:23:20.261" v="88"/>
        <pc:sldMkLst>
          <pc:docMk/>
          <pc:sldMk cId="3207666020" sldId="267"/>
        </pc:sldMkLst>
        <pc:spChg chg="mod">
          <ac:chgData name="Chad Vidden" userId="S::cvidden@uwlax.edu::fa919fd6-03f8-48d0-9b95-10ac8c9672df" providerId="AD" clId="Web-{D8CD9B4A-B366-3B47-3291-36C158724931}" dt="2020-09-03T01:22:17.699" v="16" actId="20577"/>
          <ac:spMkLst>
            <pc:docMk/>
            <pc:sldMk cId="3207666020" sldId="267"/>
            <ac:spMk id="2" creationId="{D77B8B53-292C-461A-BE53-89140F0BA97F}"/>
          </ac:spMkLst>
        </pc:spChg>
      </pc:sldChg>
    </pc:docChg>
  </pc:docChgLst>
  <pc:docChgLst>
    <pc:chgData name="Chad Vidden" userId="S::cvidden@uwlax.edu::fa919fd6-03f8-48d0-9b95-10ac8c9672df" providerId="AD" clId="Web-{32BE193A-1F4D-99D7-FADA-8BD960F9A8B5}"/>
    <pc:docChg chg="addSld delSld modSld">
      <pc:chgData name="Chad Vidden" userId="S::cvidden@uwlax.edu::fa919fd6-03f8-48d0-9b95-10ac8c9672df" providerId="AD" clId="Web-{32BE193A-1F4D-99D7-FADA-8BD960F9A8B5}" dt="2020-09-03T01:19:45.954" v="755"/>
      <pc:docMkLst>
        <pc:docMk/>
      </pc:docMkLst>
      <pc:sldChg chg="delSp modSp">
        <pc:chgData name="Chad Vidden" userId="S::cvidden@uwlax.edu::fa919fd6-03f8-48d0-9b95-10ac8c9672df" providerId="AD" clId="Web-{32BE193A-1F4D-99D7-FADA-8BD960F9A8B5}" dt="2020-09-03T00:55:46.185" v="51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32BE193A-1F4D-99D7-FADA-8BD960F9A8B5}" dt="2020-09-03T00:55:39.498" v="25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32BE193A-1F4D-99D7-FADA-8BD960F9A8B5}" dt="2020-09-03T00:55:46.185" v="51" actId="20577"/>
          <ac:spMkLst>
            <pc:docMk/>
            <pc:sldMk cId="3637318454" sldId="257"/>
            <ac:spMk id="3" creationId="{E1A1EB2E-E81E-49DE-9DE5-B6326661C598}"/>
          </ac:spMkLst>
        </pc:spChg>
        <pc:inkChg chg="del">
          <ac:chgData name="Chad Vidden" userId="S::cvidden@uwlax.edu::fa919fd6-03f8-48d0-9b95-10ac8c9672df" providerId="AD" clId="Web-{32BE193A-1F4D-99D7-FADA-8BD960F9A8B5}" dt="2020-09-03T00:54:44.716" v="0"/>
          <ac:inkMkLst>
            <pc:docMk/>
            <pc:sldMk cId="3637318454" sldId="257"/>
            <ac:inkMk id="7" creationId="{599E726D-87D7-4075-9874-250F373F061C}"/>
          </ac:inkMkLst>
        </pc:inkChg>
      </pc:sldChg>
      <pc:sldChg chg="delSp modSp modNotes">
        <pc:chgData name="Chad Vidden" userId="S::cvidden@uwlax.edu::fa919fd6-03f8-48d0-9b95-10ac8c9672df" providerId="AD" clId="Web-{32BE193A-1F4D-99D7-FADA-8BD960F9A8B5}" dt="2020-09-03T01:12:12.330" v="380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32BE193A-1F4D-99D7-FADA-8BD960F9A8B5}" dt="2020-09-03T01:11:13.815" v="310" actId="20577"/>
          <ac:spMkLst>
            <pc:docMk/>
            <pc:sldMk cId="2599349530" sldId="258"/>
            <ac:spMk id="2" creationId="{C43AAB4F-DC90-42DC-A019-AE489EAE93A0}"/>
          </ac:spMkLst>
        </pc:spChg>
        <pc:inkChg chg="del">
          <ac:chgData name="Chad Vidden" userId="S::cvidden@uwlax.edu::fa919fd6-03f8-48d0-9b95-10ac8c9672df" providerId="AD" clId="Web-{32BE193A-1F4D-99D7-FADA-8BD960F9A8B5}" dt="2020-09-03T00:55:07.919" v="2"/>
          <ac:inkMkLst>
            <pc:docMk/>
            <pc:sldMk cId="2599349530" sldId="258"/>
            <ac:inkMk id="264" creationId="{CD961B23-7070-4A1C-A02E-F722C3C4D225}"/>
          </ac:inkMkLst>
        </pc:inkChg>
      </pc:sldChg>
      <pc:sldChg chg="del">
        <pc:chgData name="Chad Vidden" userId="S::cvidden@uwlax.edu::fa919fd6-03f8-48d0-9b95-10ac8c9672df" providerId="AD" clId="Web-{32BE193A-1F4D-99D7-FADA-8BD960F9A8B5}" dt="2020-09-03T00:55:20.716" v="7"/>
        <pc:sldMkLst>
          <pc:docMk/>
          <pc:sldMk cId="338191173" sldId="259"/>
        </pc:sldMkLst>
      </pc:sldChg>
      <pc:sldChg chg="del">
        <pc:chgData name="Chad Vidden" userId="S::cvidden@uwlax.edu::fa919fd6-03f8-48d0-9b95-10ac8c9672df" providerId="AD" clId="Web-{32BE193A-1F4D-99D7-FADA-8BD960F9A8B5}" dt="2020-09-03T00:55:20.701" v="6"/>
        <pc:sldMkLst>
          <pc:docMk/>
          <pc:sldMk cId="1416279900" sldId="260"/>
        </pc:sldMkLst>
      </pc:sldChg>
      <pc:sldChg chg="del">
        <pc:chgData name="Chad Vidden" userId="S::cvidden@uwlax.edu::fa919fd6-03f8-48d0-9b95-10ac8c9672df" providerId="AD" clId="Web-{32BE193A-1F4D-99D7-FADA-8BD960F9A8B5}" dt="2020-09-03T00:55:20.685" v="5"/>
        <pc:sldMkLst>
          <pc:docMk/>
          <pc:sldMk cId="731871338" sldId="261"/>
        </pc:sldMkLst>
      </pc:sldChg>
      <pc:sldChg chg="del">
        <pc:chgData name="Chad Vidden" userId="S::cvidden@uwlax.edu::fa919fd6-03f8-48d0-9b95-10ac8c9672df" providerId="AD" clId="Web-{32BE193A-1F4D-99D7-FADA-8BD960F9A8B5}" dt="2020-09-03T00:55:20.638" v="3"/>
        <pc:sldMkLst>
          <pc:docMk/>
          <pc:sldMk cId="3954320327" sldId="262"/>
        </pc:sldMkLst>
      </pc:sldChg>
      <pc:sldChg chg="delSp modSp">
        <pc:chgData name="Chad Vidden" userId="S::cvidden@uwlax.edu::fa919fd6-03f8-48d0-9b95-10ac8c9672df" providerId="AD" clId="Web-{32BE193A-1F4D-99D7-FADA-8BD960F9A8B5}" dt="2020-09-03T00:59:47.344" v="244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32BE193A-1F4D-99D7-FADA-8BD960F9A8B5}" dt="2020-09-03T00:55:55.701" v="55" actId="20577"/>
          <ac:spMkLst>
            <pc:docMk/>
            <pc:sldMk cId="541778303" sldId="263"/>
            <ac:spMk id="2" creationId="{CA451731-004D-47EF-B477-97CEF7BB49D9}"/>
          </ac:spMkLst>
        </pc:spChg>
        <pc:spChg chg="mod">
          <ac:chgData name="Chad Vidden" userId="S::cvidden@uwlax.edu::fa919fd6-03f8-48d0-9b95-10ac8c9672df" providerId="AD" clId="Web-{32BE193A-1F4D-99D7-FADA-8BD960F9A8B5}" dt="2020-09-03T00:59:47.344" v="244" actId="20577"/>
          <ac:spMkLst>
            <pc:docMk/>
            <pc:sldMk cId="541778303" sldId="263"/>
            <ac:spMk id="3" creationId="{0B1F44C5-F812-43C9-91CB-EF4235E70E3F}"/>
          </ac:spMkLst>
        </pc:spChg>
        <pc:inkChg chg="del">
          <ac:chgData name="Chad Vidden" userId="S::cvidden@uwlax.edu::fa919fd6-03f8-48d0-9b95-10ac8c9672df" providerId="AD" clId="Web-{32BE193A-1F4D-99D7-FADA-8BD960F9A8B5}" dt="2020-09-03T00:54:59.560" v="1"/>
          <ac:inkMkLst>
            <pc:docMk/>
            <pc:sldMk cId="541778303" sldId="263"/>
            <ac:inkMk id="14" creationId="{52BAB6F7-3667-44C7-8D63-50949A03B097}"/>
          </ac:inkMkLst>
        </pc:inkChg>
      </pc:sldChg>
      <pc:sldChg chg="del">
        <pc:chgData name="Chad Vidden" userId="S::cvidden@uwlax.edu::fa919fd6-03f8-48d0-9b95-10ac8c9672df" providerId="AD" clId="Web-{32BE193A-1F4D-99D7-FADA-8BD960F9A8B5}" dt="2020-09-03T00:55:20.669" v="4"/>
        <pc:sldMkLst>
          <pc:docMk/>
          <pc:sldMk cId="656673019" sldId="264"/>
        </pc:sldMkLst>
      </pc:sldChg>
      <pc:sldChg chg="modSp new modNotes">
        <pc:chgData name="Chad Vidden" userId="S::cvidden@uwlax.edu::fa919fd6-03f8-48d0-9b95-10ac8c9672df" providerId="AD" clId="Web-{32BE193A-1F4D-99D7-FADA-8BD960F9A8B5}" dt="2020-09-03T01:14:45.877" v="439"/>
        <pc:sldMkLst>
          <pc:docMk/>
          <pc:sldMk cId="2208612352" sldId="264"/>
        </pc:sldMkLst>
        <pc:spChg chg="mod">
          <ac:chgData name="Chad Vidden" userId="S::cvidden@uwlax.edu::fa919fd6-03f8-48d0-9b95-10ac8c9672df" providerId="AD" clId="Web-{32BE193A-1F4D-99D7-FADA-8BD960F9A8B5}" dt="2020-09-03T01:12:31.440" v="417" actId="20577"/>
          <ac:spMkLst>
            <pc:docMk/>
            <pc:sldMk cId="2208612352" sldId="264"/>
            <ac:spMk id="2" creationId="{440FCF72-9A97-4DCC-8B04-8450C6CFF3DA}"/>
          </ac:spMkLst>
        </pc:spChg>
      </pc:sldChg>
      <pc:sldChg chg="modSp new modNotes">
        <pc:chgData name="Chad Vidden" userId="S::cvidden@uwlax.edu::fa919fd6-03f8-48d0-9b95-10ac8c9672df" providerId="AD" clId="Web-{32BE193A-1F4D-99D7-FADA-8BD960F9A8B5}" dt="2020-09-03T01:15:48.705" v="532"/>
        <pc:sldMkLst>
          <pc:docMk/>
          <pc:sldMk cId="2060976806" sldId="265"/>
        </pc:sldMkLst>
        <pc:spChg chg="mod">
          <ac:chgData name="Chad Vidden" userId="S::cvidden@uwlax.edu::fa919fd6-03f8-48d0-9b95-10ac8c9672df" providerId="AD" clId="Web-{32BE193A-1F4D-99D7-FADA-8BD960F9A8B5}" dt="2020-09-03T01:14:49.846" v="443" actId="20577"/>
          <ac:spMkLst>
            <pc:docMk/>
            <pc:sldMk cId="2060976806" sldId="265"/>
            <ac:spMk id="2" creationId="{B42703B6-FF43-42AC-8EE4-C7CF1CAEEE92}"/>
          </ac:spMkLst>
        </pc:spChg>
      </pc:sldChg>
      <pc:sldChg chg="modSp new modNotes">
        <pc:chgData name="Chad Vidden" userId="S::cvidden@uwlax.edu::fa919fd6-03f8-48d0-9b95-10ac8c9672df" providerId="AD" clId="Web-{32BE193A-1F4D-99D7-FADA-8BD960F9A8B5}" dt="2020-09-03T01:19:45.954" v="755"/>
        <pc:sldMkLst>
          <pc:docMk/>
          <pc:sldMk cId="2256143147" sldId="266"/>
        </pc:sldMkLst>
        <pc:spChg chg="mod">
          <ac:chgData name="Chad Vidden" userId="S::cvidden@uwlax.edu::fa919fd6-03f8-48d0-9b95-10ac8c9672df" providerId="AD" clId="Web-{32BE193A-1F4D-99D7-FADA-8BD960F9A8B5}" dt="2020-09-03T01:16:21.564" v="564" actId="20577"/>
          <ac:spMkLst>
            <pc:docMk/>
            <pc:sldMk cId="2256143147" sldId="266"/>
            <ac:spMk id="2" creationId="{7989F0E5-560E-41E0-8FA8-B98CF712694A}"/>
          </ac:spMkLst>
        </pc:spChg>
      </pc:sldChg>
    </pc:docChg>
  </pc:docChgLst>
  <pc:docChgLst>
    <pc:chgData name="Chad Vidden" userId="S::cvidden@uwlax.edu::fa919fd6-03f8-48d0-9b95-10ac8c9672df" providerId="AD" clId="Web-{BEC3D524-9F8C-1434-AEF1-8D47A7E37B99}"/>
    <pc:docChg chg="modSld">
      <pc:chgData name="Chad Vidden" userId="S::cvidden@uwlax.edu::fa919fd6-03f8-48d0-9b95-10ac8c9672df" providerId="AD" clId="Web-{BEC3D524-9F8C-1434-AEF1-8D47A7E37B99}" dt="2020-03-24T03:38:49.619" v="1"/>
      <pc:docMkLst>
        <pc:docMk/>
      </pc:docMkLst>
      <pc:sldChg chg="addSp delSp">
        <pc:chgData name="Chad Vidden" userId="S::cvidden@uwlax.edu::fa919fd6-03f8-48d0-9b95-10ac8c9672df" providerId="AD" clId="Web-{BEC3D524-9F8C-1434-AEF1-8D47A7E37B99}" dt="2020-03-24T03:38:49.619" v="1"/>
        <pc:sldMkLst>
          <pc:docMk/>
          <pc:sldMk cId="2599349530" sldId="258"/>
        </pc:sldMkLst>
        <pc:inkChg chg="add del">
          <ac:chgData name="Chad Vidden" userId="S::cvidden@uwlax.edu::fa919fd6-03f8-48d0-9b95-10ac8c9672df" providerId="AD" clId="Web-{BEC3D524-9F8C-1434-AEF1-8D47A7E37B99}" dt="2020-03-24T03:38:49.619" v="1"/>
          <ac:inkMkLst>
            <pc:docMk/>
            <pc:sldMk cId="2599349530" sldId="258"/>
            <ac:inkMk id="3" creationId="{7D09C427-8655-4896-9C16-D74CC98D3146}"/>
          </ac:inkMkLst>
        </pc:inkChg>
      </pc:sldChg>
    </pc:docChg>
  </pc:docChgLst>
  <pc:docChgLst>
    <pc:chgData name="Chad Vidden" userId="S::cvidden@uwlax.edu::fa919fd6-03f8-48d0-9b95-10ac8c9672df" providerId="AD" clId="Web-{E091B069-E8E7-BD7B-7AB1-8B2E78BA9FAD}"/>
    <pc:docChg chg="modSld">
      <pc:chgData name="Chad Vidden" userId="S::cvidden@uwlax.edu::fa919fd6-03f8-48d0-9b95-10ac8c9672df" providerId="AD" clId="Web-{E091B069-E8E7-BD7B-7AB1-8B2E78BA9FAD}" dt="2020-03-24T02:56:13.228" v="75" actId="20577"/>
      <pc:docMkLst>
        <pc:docMk/>
      </pc:docMkLst>
      <pc:sldChg chg="modSp">
        <pc:chgData name="Chad Vidden" userId="S::cvidden@uwlax.edu::fa919fd6-03f8-48d0-9b95-10ac8c9672df" providerId="AD" clId="Web-{E091B069-E8E7-BD7B-7AB1-8B2E78BA9FAD}" dt="2020-03-24T02:56:13.228" v="74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E091B069-E8E7-BD7B-7AB1-8B2E78BA9FAD}" dt="2020-03-24T02:56:13.228" v="74" actId="20577"/>
          <ac:spMkLst>
            <pc:docMk/>
            <pc:sldMk cId="541778303" sldId="263"/>
            <ac:spMk id="3" creationId="{0B1F44C5-F812-43C9-91CB-EF4235E70E3F}"/>
          </ac:spMkLst>
        </pc:spChg>
      </pc:sldChg>
    </pc:docChg>
  </pc:docChgLst>
  <pc:docChgLst>
    <pc:chgData name="Chad Vidden" userId="fa919fd6-03f8-48d0-9b95-10ac8c9672df" providerId="ADAL" clId="{9D9A4CD8-5DB8-44AF-884E-8856B872CC3F}"/>
    <pc:docChg chg="modSld">
      <pc:chgData name="Chad Vidden" userId="fa919fd6-03f8-48d0-9b95-10ac8c9672df" providerId="ADAL" clId="{9D9A4CD8-5DB8-44AF-884E-8856B872CC3F}" dt="2020-09-08T18:58:37.816" v="0"/>
      <pc:docMkLst>
        <pc:docMk/>
      </pc:docMkLst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3637318454" sldId="257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3637318454" sldId="257"/>
            <ac:inkMk id="5" creationId="{1A7EB2BB-6B3F-4551-930B-FA57518AF337}"/>
          </ac:inkMkLst>
        </pc:inkChg>
      </pc:sldChg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2599349530" sldId="258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2599349530" sldId="258"/>
            <ac:inkMk id="3" creationId="{8D491B5F-61B5-49A7-AEF0-5895D3A28D8A}"/>
          </ac:inkMkLst>
        </pc:inkChg>
      </pc:sldChg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541778303" sldId="263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541778303" sldId="263"/>
            <ac:inkMk id="4" creationId="{1FE8EA9C-64EF-49C4-8FE3-48245B22EA53}"/>
          </ac:inkMkLst>
        </pc:inkChg>
      </pc:sldChg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2208612352" sldId="264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2208612352" sldId="264"/>
            <ac:inkMk id="4" creationId="{52C38DB5-BF29-44C0-BC74-5E60CBBCAE13}"/>
          </ac:inkMkLst>
        </pc:inkChg>
      </pc:sldChg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2060976806" sldId="265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2060976806" sldId="265"/>
            <ac:inkMk id="4" creationId="{D6DD8ABF-8F0F-4274-B912-BC84BA3CCAE4}"/>
          </ac:inkMkLst>
        </pc:inkChg>
      </pc:sldChg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2256143147" sldId="266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2256143147" sldId="266"/>
            <ac:inkMk id="4" creationId="{95B97644-437A-4599-B75C-87F4BCE27AB1}"/>
          </ac:inkMkLst>
        </pc:inkChg>
      </pc:sldChg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3207666020" sldId="267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3207666020" sldId="267"/>
            <ac:inkMk id="4" creationId="{FAC1FE87-BEA8-41A1-9BA1-61437714ACAB}"/>
          </ac:inkMkLst>
        </pc:inkChg>
      </pc:sldChg>
    </pc:docChg>
  </pc:docChgLst>
  <pc:docChgLst>
    <pc:chgData name="Chad Vidden" userId="S::cvidden@uwlax.edu::fa919fd6-03f8-48d0-9b95-10ac8c9672df" providerId="AD" clId="Web-{EAC3D098-C998-E8AA-4624-0AEEB59C475E}"/>
    <pc:docChg chg="addSld modSld">
      <pc:chgData name="Chad Vidden" userId="S::cvidden@uwlax.edu::fa919fd6-03f8-48d0-9b95-10ac8c9672df" providerId="AD" clId="Web-{EAC3D098-C998-E8AA-4624-0AEEB59C475E}" dt="2020-03-23T21:10:09.276" v="11" actId="20577"/>
      <pc:docMkLst>
        <pc:docMk/>
      </pc:docMkLst>
      <pc:sldChg chg="addSp modSp">
        <pc:chgData name="Chad Vidden" userId="S::cvidden@uwlax.edu::fa919fd6-03f8-48d0-9b95-10ac8c9672df" providerId="AD" clId="Web-{EAC3D098-C998-E8AA-4624-0AEEB59C475E}" dt="2020-03-23T21:09:46.573" v="1"/>
        <pc:sldMkLst>
          <pc:docMk/>
          <pc:sldMk cId="3637318454" sldId="257"/>
        </pc:sldMkLst>
        <pc:spChg chg="add mod">
          <ac:chgData name="Chad Vidden" userId="S::cvidden@uwlax.edu::fa919fd6-03f8-48d0-9b95-10ac8c9672df" providerId="AD" clId="Web-{EAC3D098-C998-E8AA-4624-0AEEB59C475E}" dt="2020-03-23T21:09:46.573" v="1"/>
          <ac:spMkLst>
            <pc:docMk/>
            <pc:sldMk cId="3637318454" sldId="257"/>
            <ac:spMk id="4" creationId="{3996CF6C-6898-4E86-A6C4-DA022E11A964}"/>
          </ac:spMkLst>
        </pc:spChg>
      </pc:sldChg>
      <pc:sldChg chg="modSp new">
        <pc:chgData name="Chad Vidden" userId="S::cvidden@uwlax.edu::fa919fd6-03f8-48d0-9b95-10ac8c9672df" providerId="AD" clId="Web-{EAC3D098-C998-E8AA-4624-0AEEB59C475E}" dt="2020-03-23T21:10:09.229" v="9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EAC3D098-C998-E8AA-4624-0AEEB59C475E}" dt="2020-03-23T21:10:09.229" v="9" actId="20577"/>
          <ac:spMkLst>
            <pc:docMk/>
            <pc:sldMk cId="541778303" sldId="263"/>
            <ac:spMk id="2" creationId="{CA451731-004D-47EF-B477-97CEF7BB49D9}"/>
          </ac:spMkLst>
        </pc:spChg>
        <pc:spChg chg="mod">
          <ac:chgData name="Chad Vidden" userId="S::cvidden@uwlax.edu::fa919fd6-03f8-48d0-9b95-10ac8c9672df" providerId="AD" clId="Web-{EAC3D098-C998-E8AA-4624-0AEEB59C475E}" dt="2020-03-23T21:10:06.354" v="5" actId="20577"/>
          <ac:spMkLst>
            <pc:docMk/>
            <pc:sldMk cId="541778303" sldId="263"/>
            <ac:spMk id="3" creationId="{0B1F44C5-F812-43C9-91CB-EF4235E70E3F}"/>
          </ac:spMkLst>
        </pc:spChg>
      </pc:sldChg>
    </pc:docChg>
  </pc:docChgLst>
  <pc:docChgLst>
    <pc:chgData name="Chad Vidden" userId="fa919fd6-03f8-48d0-9b95-10ac8c9672df" providerId="ADAL" clId="{C57E1562-4CD1-40DF-A9CF-556AFAB76C39}"/>
    <pc:docChg chg="undo custSel modSld">
      <pc:chgData name="Chad Vidden" userId="fa919fd6-03f8-48d0-9b95-10ac8c9672df" providerId="ADAL" clId="{C57E1562-4CD1-40DF-A9CF-556AFAB76C39}" dt="2020-03-25T02:34:42.149" v="65"/>
      <pc:docMkLst>
        <pc:docMk/>
      </pc:docMkLst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3637318454" sldId="257"/>
        </pc:sldMkLst>
        <pc:inkChg chg="del">
          <ac:chgData name="Chad Vidden" userId="fa919fd6-03f8-48d0-9b95-10ac8c9672df" providerId="ADAL" clId="{C57E1562-4CD1-40DF-A9CF-556AFAB76C39}" dt="2020-03-25T02:02:05.417" v="0"/>
          <ac:inkMkLst>
            <pc:docMk/>
            <pc:sldMk cId="3637318454" sldId="257"/>
            <ac:inkMk id="5" creationId="{E64D35EA-737C-4F7F-99AC-E82DD292E312}"/>
          </ac:inkMkLst>
        </pc:inkChg>
        <pc:inkChg chg="del">
          <ac:chgData name="Chad Vidden" userId="fa919fd6-03f8-48d0-9b95-10ac8c9672df" providerId="ADAL" clId="{C57E1562-4CD1-40DF-A9CF-556AFAB76C39}" dt="2020-03-25T02:02:05.428" v="1"/>
          <ac:inkMkLst>
            <pc:docMk/>
            <pc:sldMk cId="3637318454" sldId="257"/>
            <ac:inkMk id="6" creationId="{491D2C19-9344-4750-845A-9038A613B85C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637318454" sldId="257"/>
            <ac:inkMk id="7" creationId="{599E726D-87D7-4075-9874-250F373F061C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2599349530" sldId="258"/>
        </pc:sldMkLst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" creationId="{717781AD-C247-4902-935C-C203A14DD7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" creationId="{836DADF8-8A3F-4F09-80FE-C8E546B24BE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" creationId="{9D6D96E2-1A34-410B-979B-AF0E273EA39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" creationId="{D0869BF9-FCBF-4895-9E14-6C8FD4C9EC0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" creationId="{857A468B-43A4-405B-8497-2D35813048D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" creationId="{9980605C-C8FF-4E50-B59E-CC27D00FB7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" creationId="{7508F71D-6D2C-4A00-80AE-4ED45F7F9A3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0" creationId="{E7683987-2147-480F-87F2-7A907A610FE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1" creationId="{14ED7EA6-6D30-4482-AD8E-93E8F1D9E9F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" creationId="{A37F4B14-6EBC-451B-9CBF-1D6E88B8443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" creationId="{E826A3A9-3B50-4323-9014-DE974C36007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" creationId="{313FBC56-5F26-4807-97C2-7A4CD494E0A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" creationId="{DF381B18-BB0C-4470-9BBF-EEFBB9A107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" creationId="{A6DFA6A7-6C29-4EF6-837C-2273B0CFD06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" creationId="{02573925-FF0B-498A-87DA-42B0CEB3DF4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" creationId="{A4203528-2D01-4103-8346-FF1A4538CD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" creationId="{9FDAAADD-F978-42AC-AD19-000389CBDA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" creationId="{08F0D0FC-961B-4121-BDEC-0752775A46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" creationId="{0D0F32E4-F202-47C4-9FB8-21A15B6B2A5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" creationId="{D3822A9F-364A-4354-893F-4C7EF1D77AB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" creationId="{BCE288CE-CBF2-4880-96F7-0D77B61CA8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" creationId="{6E250556-8BFF-4324-9E67-8DA271B619F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" creationId="{3F860A61-9F32-437F-A0CA-EAC7154A034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" creationId="{DD36B5E2-F05B-4B64-840E-61D954938BA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7" creationId="{05864736-DDDB-4B8A-9835-F26AF9CBE7A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8" creationId="{8D4D3AA2-C00E-445E-AAB3-054F2FD801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9" creationId="{612B0B9D-B660-499E-A289-3833068EF0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0" creationId="{DE12A18B-B3B2-4CC7-8197-70F7017CC07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1" creationId="{0132B9D0-0B4F-4D8A-8E7E-93F42B6920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2" creationId="{4A41E55D-6932-41D2-8EDF-7732C52DC9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3" creationId="{A2C99B03-4884-46A5-9BCA-67C6111C5B1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4" creationId="{3E54610F-2809-4A54-8FE1-BED31752FED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5" creationId="{1531A137-C4B4-4CC6-8285-D08826D7929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6" creationId="{80409F0D-1816-433A-A0C3-F23FFFE16B6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7" creationId="{3BEDEFCB-624A-4D88-85D9-11CB75038C5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8" creationId="{CC9E7F22-076E-4117-A53A-C2685EDF295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9" creationId="{1864276F-1528-450C-A3E0-D08DFFC256B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0" creationId="{0770EED8-3539-426B-BD48-87FE38B0DD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1" creationId="{747D817B-884B-4023-94CC-5FC4505B39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2" creationId="{F6249060-9CEC-4AE9-88D4-AFDFADC39B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3" creationId="{C85075F8-F8B7-45D8-8BCC-67BEA8320D8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4" creationId="{1DFA7BD6-7A95-4B6C-B38F-6F8EFAC0802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5" creationId="{C07C1079-3D3F-4542-9301-9B437DE089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6" creationId="{151C8719-E1B3-48B5-99DC-3154A771ACE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7" creationId="{80C5519E-08CE-451C-B1F5-1CFAEE535FA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8" creationId="{9F806EA9-1026-40E7-8B7A-2940E48DFB0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9" creationId="{B69704D2-9799-4147-8E7D-9D310AE2C8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0" creationId="{8EE14F2B-E267-4037-A9C0-618520684915}"/>
          </ac:inkMkLst>
        </pc:inkChg>
        <pc:inkChg chg="del">
          <ac:chgData name="Chad Vidden" userId="fa919fd6-03f8-48d0-9b95-10ac8c9672df" providerId="ADAL" clId="{C57E1562-4CD1-40DF-A9CF-556AFAB76C39}" dt="2020-03-25T02:05:54.330" v="43"/>
          <ac:inkMkLst>
            <pc:docMk/>
            <pc:sldMk cId="2599349530" sldId="258"/>
            <ac:inkMk id="51" creationId="{F0D76C7F-6C58-4B0E-B7E1-2FAC0BCEC3A7}"/>
          </ac:inkMkLst>
        </pc:inkChg>
        <pc:inkChg chg="del">
          <ac:chgData name="Chad Vidden" userId="fa919fd6-03f8-48d0-9b95-10ac8c9672df" providerId="ADAL" clId="{C57E1562-4CD1-40DF-A9CF-556AFAB76C39}" dt="2020-03-25T02:05:54.331" v="44"/>
          <ac:inkMkLst>
            <pc:docMk/>
            <pc:sldMk cId="2599349530" sldId="258"/>
            <ac:inkMk id="52" creationId="{35D496D9-7583-48FB-8586-28C534E64E59}"/>
          </ac:inkMkLst>
        </pc:inkChg>
        <pc:inkChg chg="del">
          <ac:chgData name="Chad Vidden" userId="fa919fd6-03f8-48d0-9b95-10ac8c9672df" providerId="ADAL" clId="{C57E1562-4CD1-40DF-A9CF-556AFAB76C39}" dt="2020-03-25T02:05:54.324" v="21"/>
          <ac:inkMkLst>
            <pc:docMk/>
            <pc:sldMk cId="2599349530" sldId="258"/>
            <ac:inkMk id="53" creationId="{5F66B290-5AEC-48C4-84A1-38EFF9020E8D}"/>
          </ac:inkMkLst>
        </pc:inkChg>
        <pc:inkChg chg="del">
          <ac:chgData name="Chad Vidden" userId="fa919fd6-03f8-48d0-9b95-10ac8c9672df" providerId="ADAL" clId="{C57E1562-4CD1-40DF-A9CF-556AFAB76C39}" dt="2020-03-25T02:05:47.973" v="12"/>
          <ac:inkMkLst>
            <pc:docMk/>
            <pc:sldMk cId="2599349530" sldId="258"/>
            <ac:inkMk id="54" creationId="{DF81D842-7F03-4F69-9784-D50072FB0F72}"/>
          </ac:inkMkLst>
        </pc:inkChg>
        <pc:inkChg chg="del">
          <ac:chgData name="Chad Vidden" userId="fa919fd6-03f8-48d0-9b95-10ac8c9672df" providerId="ADAL" clId="{C57E1562-4CD1-40DF-A9CF-556AFAB76C39}" dt="2020-03-25T02:05:54.328" v="35"/>
          <ac:inkMkLst>
            <pc:docMk/>
            <pc:sldMk cId="2599349530" sldId="258"/>
            <ac:inkMk id="55" creationId="{F775F110-BD04-4410-AA23-214E9E6EA6D4}"/>
          </ac:inkMkLst>
        </pc:inkChg>
        <pc:inkChg chg="del">
          <ac:chgData name="Chad Vidden" userId="fa919fd6-03f8-48d0-9b95-10ac8c9672df" providerId="ADAL" clId="{C57E1562-4CD1-40DF-A9CF-556AFAB76C39}" dt="2020-03-25T02:05:54.325" v="27"/>
          <ac:inkMkLst>
            <pc:docMk/>
            <pc:sldMk cId="2599349530" sldId="258"/>
            <ac:inkMk id="56" creationId="{7198DA2B-651E-4C0E-BB7C-4536514E2C0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7" creationId="{8FFB2B27-D5F3-4593-B085-995F9D7645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8" creationId="{04C7E48D-2631-488D-8BF8-214AA6931E5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9" creationId="{572219D1-A84C-48F6-8B5C-32451D1B3C1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0" creationId="{D5CB9947-0848-49EB-9B62-E2AB6BB8BCB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1" creationId="{7C097018-A3B1-4B9E-8C37-5942DB06B6B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2" creationId="{B762C895-CAC7-4974-8D03-7B259AEC70D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3" creationId="{6AB5EBE5-3D2C-4C74-8D80-F909AF8C8CD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4" creationId="{5C5DBCD2-6632-45C3-BC3C-396CB271E34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5" creationId="{AB71C5B1-3C0C-43F8-B303-BAE07CB9D34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6" creationId="{88AD57B7-172E-468A-97F8-4676C0E0189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7" creationId="{78BBA637-B4C7-47E3-81DE-05CEA5FE87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8" creationId="{69CF680B-7B35-4EA0-8E71-EAE491F9DA8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9" creationId="{1522BCBF-A3CF-4901-9D6C-985DD6BB427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0" creationId="{543F2A33-DB97-49EA-9102-BE9A805727E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1" creationId="{6C520A85-9B6E-4740-84CD-D4B9D5372E3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2" creationId="{7BE252BC-3F25-4C60-941A-161229BDB2A9}"/>
          </ac:inkMkLst>
        </pc:inkChg>
        <pc:inkChg chg="del">
          <ac:chgData name="Chad Vidden" userId="fa919fd6-03f8-48d0-9b95-10ac8c9672df" providerId="ADAL" clId="{C57E1562-4CD1-40DF-A9CF-556AFAB76C39}" dt="2020-03-25T02:05:47.975" v="14"/>
          <ac:inkMkLst>
            <pc:docMk/>
            <pc:sldMk cId="2599349530" sldId="258"/>
            <ac:inkMk id="73" creationId="{A63F859A-9D49-41C0-91BF-F0068D6E0832}"/>
          </ac:inkMkLst>
        </pc:inkChg>
        <pc:inkChg chg="del">
          <ac:chgData name="Chad Vidden" userId="fa919fd6-03f8-48d0-9b95-10ac8c9672df" providerId="ADAL" clId="{C57E1562-4CD1-40DF-A9CF-556AFAB76C39}" dt="2020-03-25T02:05:47.974" v="13"/>
          <ac:inkMkLst>
            <pc:docMk/>
            <pc:sldMk cId="2599349530" sldId="258"/>
            <ac:inkMk id="74" creationId="{2F6294D7-2E61-48B0-87EE-C5651208AB6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5" creationId="{9BE52598-384D-41AE-972D-1968A21DC18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6" creationId="{7B77D233-84DE-4F45-940D-F776F283FFEF}"/>
          </ac:inkMkLst>
        </pc:inkChg>
        <pc:inkChg chg="del">
          <ac:chgData name="Chad Vidden" userId="fa919fd6-03f8-48d0-9b95-10ac8c9672df" providerId="ADAL" clId="{C57E1562-4CD1-40DF-A9CF-556AFAB76C39}" dt="2020-03-25T02:05:54.328" v="34"/>
          <ac:inkMkLst>
            <pc:docMk/>
            <pc:sldMk cId="2599349530" sldId="258"/>
            <ac:inkMk id="77" creationId="{CA12F16F-714D-424C-BE93-19B0FFBD1C4F}"/>
          </ac:inkMkLst>
        </pc:inkChg>
        <pc:inkChg chg="del">
          <ac:chgData name="Chad Vidden" userId="fa919fd6-03f8-48d0-9b95-10ac8c9672df" providerId="ADAL" clId="{C57E1562-4CD1-40DF-A9CF-556AFAB76C39}" dt="2020-03-25T02:05:54.321" v="16"/>
          <ac:inkMkLst>
            <pc:docMk/>
            <pc:sldMk cId="2599349530" sldId="258"/>
            <ac:inkMk id="78" creationId="{404D4A54-8A55-4F2A-9088-9324D0D508DC}"/>
          </ac:inkMkLst>
        </pc:inkChg>
        <pc:inkChg chg="del">
          <ac:chgData name="Chad Vidden" userId="fa919fd6-03f8-48d0-9b95-10ac8c9672df" providerId="ADAL" clId="{C57E1562-4CD1-40DF-A9CF-556AFAB76C39}" dt="2020-03-25T02:05:54.325" v="26"/>
          <ac:inkMkLst>
            <pc:docMk/>
            <pc:sldMk cId="2599349530" sldId="258"/>
            <ac:inkMk id="79" creationId="{587CDBF5-3091-46C9-A020-120D6FB37AE8}"/>
          </ac:inkMkLst>
        </pc:inkChg>
        <pc:inkChg chg="del">
          <ac:chgData name="Chad Vidden" userId="fa919fd6-03f8-48d0-9b95-10ac8c9672df" providerId="ADAL" clId="{C57E1562-4CD1-40DF-A9CF-556AFAB76C39}" dt="2020-03-25T02:05:54.329" v="38"/>
          <ac:inkMkLst>
            <pc:docMk/>
            <pc:sldMk cId="2599349530" sldId="258"/>
            <ac:inkMk id="80" creationId="{F519F920-1E35-44EB-A881-54DD487CBD9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1" creationId="{ABBB3FD6-6F31-4549-AA84-03084410127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2" creationId="{1C0B7E45-95F3-49C6-A158-00DF6CCC7C2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3" creationId="{306FAC3E-06B6-4A05-817F-FBA01B4346E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4" creationId="{DA1EA8C8-6AF4-47B2-B1E6-B13F70B8B3A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5" creationId="{7C8D1DC2-CD29-406F-869E-D4E94AC8C3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6" creationId="{27FBAA44-3BEE-4A31-A465-232A4F83231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7" creationId="{8EAEB0A4-E30E-4BCB-B521-9F6B2C7C63A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8" creationId="{BCBFD526-85F5-4B46-8679-75DA588C486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9" creationId="{FED149D2-35DE-4582-A6EB-DF32D83B5FC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0" creationId="{9EFA1F81-CFD7-4157-88A6-E8940FAB7D9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1" creationId="{F0B8CE51-3B47-431D-A082-B6341CE2F0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2" creationId="{3E667505-5001-43A3-ABD8-8C7BC1B8514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3" creationId="{616A7B55-E572-4950-9570-B2D51024B2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4" creationId="{578FF46C-E2DB-43F1-90BE-C147570FAB37}"/>
          </ac:inkMkLst>
        </pc:inkChg>
        <pc:inkChg chg="del">
          <ac:chgData name="Chad Vidden" userId="fa919fd6-03f8-48d0-9b95-10ac8c9672df" providerId="ADAL" clId="{C57E1562-4CD1-40DF-A9CF-556AFAB76C39}" dt="2020-03-25T02:05:54.330" v="42"/>
          <ac:inkMkLst>
            <pc:docMk/>
            <pc:sldMk cId="2599349530" sldId="258"/>
            <ac:inkMk id="96" creationId="{5521C237-0D14-4290-9810-7E6E468A8796}"/>
          </ac:inkMkLst>
        </pc:inkChg>
        <pc:inkChg chg="del">
          <ac:chgData name="Chad Vidden" userId="fa919fd6-03f8-48d0-9b95-10ac8c9672df" providerId="ADAL" clId="{C57E1562-4CD1-40DF-A9CF-556AFAB76C39}" dt="2020-03-25T02:05:54.329" v="36"/>
          <ac:inkMkLst>
            <pc:docMk/>
            <pc:sldMk cId="2599349530" sldId="258"/>
            <ac:inkMk id="97" creationId="{6F30F881-276C-4EE9-A1F4-1B92D560EDB2}"/>
          </ac:inkMkLst>
        </pc:inkChg>
        <pc:inkChg chg="del">
          <ac:chgData name="Chad Vidden" userId="fa919fd6-03f8-48d0-9b95-10ac8c9672df" providerId="ADAL" clId="{C57E1562-4CD1-40DF-A9CF-556AFAB76C39}" dt="2020-03-25T02:05:54.328" v="33"/>
          <ac:inkMkLst>
            <pc:docMk/>
            <pc:sldMk cId="2599349530" sldId="258"/>
            <ac:inkMk id="98" creationId="{68F563E0-93B0-45EA-A921-4DB0F3CD0F8A}"/>
          </ac:inkMkLst>
        </pc:inkChg>
        <pc:inkChg chg="del">
          <ac:chgData name="Chad Vidden" userId="fa919fd6-03f8-48d0-9b95-10ac8c9672df" providerId="ADAL" clId="{C57E1562-4CD1-40DF-A9CF-556AFAB76C39}" dt="2020-03-25T02:05:54.323" v="19"/>
          <ac:inkMkLst>
            <pc:docMk/>
            <pc:sldMk cId="2599349530" sldId="258"/>
            <ac:inkMk id="99" creationId="{3EAA73E0-1C24-46EE-A590-7AD0326ADA94}"/>
          </ac:inkMkLst>
        </pc:inkChg>
        <pc:inkChg chg="del">
          <ac:chgData name="Chad Vidden" userId="fa919fd6-03f8-48d0-9b95-10ac8c9672df" providerId="ADAL" clId="{C57E1562-4CD1-40DF-A9CF-556AFAB76C39}" dt="2020-03-25T02:05:54.330" v="40"/>
          <ac:inkMkLst>
            <pc:docMk/>
            <pc:sldMk cId="2599349530" sldId="258"/>
            <ac:inkMk id="100" creationId="{E703E1A2-65DD-4671-8EEC-17B813E3111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01" creationId="{FFBDB4D2-F200-4CBA-9C73-1EC7D6FE88D8}"/>
          </ac:inkMkLst>
        </pc:inkChg>
        <pc:inkChg chg="del">
          <ac:chgData name="Chad Vidden" userId="fa919fd6-03f8-48d0-9b95-10ac8c9672df" providerId="ADAL" clId="{C57E1562-4CD1-40DF-A9CF-556AFAB76C39}" dt="2020-03-25T02:05:54.330" v="41"/>
          <ac:inkMkLst>
            <pc:docMk/>
            <pc:sldMk cId="2599349530" sldId="258"/>
            <ac:inkMk id="102" creationId="{9A5C0F5B-162E-434A-AAB3-50B212592ED3}"/>
          </ac:inkMkLst>
        </pc:inkChg>
        <pc:inkChg chg="del">
          <ac:chgData name="Chad Vidden" userId="fa919fd6-03f8-48d0-9b95-10ac8c9672df" providerId="ADAL" clId="{C57E1562-4CD1-40DF-A9CF-556AFAB76C39}" dt="2020-03-25T02:05:54.332" v="49"/>
          <ac:inkMkLst>
            <pc:docMk/>
            <pc:sldMk cId="2599349530" sldId="258"/>
            <ac:inkMk id="103" creationId="{BBBD0E39-89F3-49E6-8262-031D079C0C73}"/>
          </ac:inkMkLst>
        </pc:inkChg>
        <pc:inkChg chg="del">
          <ac:chgData name="Chad Vidden" userId="fa919fd6-03f8-48d0-9b95-10ac8c9672df" providerId="ADAL" clId="{C57E1562-4CD1-40DF-A9CF-556AFAB76C39}" dt="2020-03-25T02:05:54.327" v="31"/>
          <ac:inkMkLst>
            <pc:docMk/>
            <pc:sldMk cId="2599349530" sldId="258"/>
            <ac:inkMk id="104" creationId="{BA4249DE-8FF5-42C1-B336-7F72E9EF673C}"/>
          </ac:inkMkLst>
        </pc:inkChg>
        <pc:inkChg chg="del">
          <ac:chgData name="Chad Vidden" userId="fa919fd6-03f8-48d0-9b95-10ac8c9672df" providerId="ADAL" clId="{C57E1562-4CD1-40DF-A9CF-556AFAB76C39}" dt="2020-03-25T02:05:54.332" v="50"/>
          <ac:inkMkLst>
            <pc:docMk/>
            <pc:sldMk cId="2599349530" sldId="258"/>
            <ac:inkMk id="105" creationId="{45AB5051-97E6-45D9-AC50-059B4498E65F}"/>
          </ac:inkMkLst>
        </pc:inkChg>
        <pc:inkChg chg="del">
          <ac:chgData name="Chad Vidden" userId="fa919fd6-03f8-48d0-9b95-10ac8c9672df" providerId="ADAL" clId="{C57E1562-4CD1-40DF-A9CF-556AFAB76C39}" dt="2020-03-25T02:05:54.329" v="39"/>
          <ac:inkMkLst>
            <pc:docMk/>
            <pc:sldMk cId="2599349530" sldId="258"/>
            <ac:inkMk id="106" creationId="{F4641A3A-9CF5-439A-8EC7-94EA36B78012}"/>
          </ac:inkMkLst>
        </pc:inkChg>
        <pc:inkChg chg="del">
          <ac:chgData name="Chad Vidden" userId="fa919fd6-03f8-48d0-9b95-10ac8c9672df" providerId="ADAL" clId="{C57E1562-4CD1-40DF-A9CF-556AFAB76C39}" dt="2020-03-25T02:05:54.327" v="30"/>
          <ac:inkMkLst>
            <pc:docMk/>
            <pc:sldMk cId="2599349530" sldId="258"/>
            <ac:inkMk id="107" creationId="{05512FE3-8DA3-4999-AE35-ED2536C714DF}"/>
          </ac:inkMkLst>
        </pc:inkChg>
        <pc:inkChg chg="del">
          <ac:chgData name="Chad Vidden" userId="fa919fd6-03f8-48d0-9b95-10ac8c9672df" providerId="ADAL" clId="{C57E1562-4CD1-40DF-A9CF-556AFAB76C39}" dt="2020-03-25T02:05:54.326" v="28"/>
          <ac:inkMkLst>
            <pc:docMk/>
            <pc:sldMk cId="2599349530" sldId="258"/>
            <ac:inkMk id="108" creationId="{64F1BBE9-C40C-4C8B-A4DC-B8AFFEB4C44C}"/>
          </ac:inkMkLst>
        </pc:inkChg>
        <pc:inkChg chg="del">
          <ac:chgData name="Chad Vidden" userId="fa919fd6-03f8-48d0-9b95-10ac8c9672df" providerId="ADAL" clId="{C57E1562-4CD1-40DF-A9CF-556AFAB76C39}" dt="2020-03-25T02:05:54.324" v="23"/>
          <ac:inkMkLst>
            <pc:docMk/>
            <pc:sldMk cId="2599349530" sldId="258"/>
            <ac:inkMk id="109" creationId="{77592294-4BB1-409D-8F03-ABC26B600C12}"/>
          </ac:inkMkLst>
        </pc:inkChg>
        <pc:inkChg chg="del">
          <ac:chgData name="Chad Vidden" userId="fa919fd6-03f8-48d0-9b95-10ac8c9672df" providerId="ADAL" clId="{C57E1562-4CD1-40DF-A9CF-556AFAB76C39}" dt="2020-03-25T02:05:54.323" v="20"/>
          <ac:inkMkLst>
            <pc:docMk/>
            <pc:sldMk cId="2599349530" sldId="258"/>
            <ac:inkMk id="110" creationId="{4BDF1A7F-64E3-4CB7-995C-271DE5BD2B68}"/>
          </ac:inkMkLst>
        </pc:inkChg>
        <pc:inkChg chg="del">
          <ac:chgData name="Chad Vidden" userId="fa919fd6-03f8-48d0-9b95-10ac8c9672df" providerId="ADAL" clId="{C57E1562-4CD1-40DF-A9CF-556AFAB76C39}" dt="2020-03-25T02:05:54.329" v="37"/>
          <ac:inkMkLst>
            <pc:docMk/>
            <pc:sldMk cId="2599349530" sldId="258"/>
            <ac:inkMk id="111" creationId="{7A709AC2-D705-4ED1-A530-A2225408D69E}"/>
          </ac:inkMkLst>
        </pc:inkChg>
        <pc:inkChg chg="del">
          <ac:chgData name="Chad Vidden" userId="fa919fd6-03f8-48d0-9b95-10ac8c9672df" providerId="ADAL" clId="{C57E1562-4CD1-40DF-A9CF-556AFAB76C39}" dt="2020-03-25T02:05:54.326" v="29"/>
          <ac:inkMkLst>
            <pc:docMk/>
            <pc:sldMk cId="2599349530" sldId="258"/>
            <ac:inkMk id="112" creationId="{335B2670-A765-4C16-9D67-C4228ACFBA5B}"/>
          </ac:inkMkLst>
        </pc:inkChg>
        <pc:inkChg chg="del">
          <ac:chgData name="Chad Vidden" userId="fa919fd6-03f8-48d0-9b95-10ac8c9672df" providerId="ADAL" clId="{C57E1562-4CD1-40DF-A9CF-556AFAB76C39}" dt="2020-03-25T02:05:54.324" v="22"/>
          <ac:inkMkLst>
            <pc:docMk/>
            <pc:sldMk cId="2599349530" sldId="258"/>
            <ac:inkMk id="113" creationId="{F9F3BF73-5F94-43CC-BBA4-24E6A08A7912}"/>
          </ac:inkMkLst>
        </pc:inkChg>
        <pc:inkChg chg="del">
          <ac:chgData name="Chad Vidden" userId="fa919fd6-03f8-48d0-9b95-10ac8c9672df" providerId="ADAL" clId="{C57E1562-4CD1-40DF-A9CF-556AFAB76C39}" dt="2020-03-25T02:05:54.331" v="46"/>
          <ac:inkMkLst>
            <pc:docMk/>
            <pc:sldMk cId="2599349530" sldId="258"/>
            <ac:inkMk id="114" creationId="{FB72FBE4-4191-4E9C-90A4-2A23DDA7490D}"/>
          </ac:inkMkLst>
        </pc:inkChg>
        <pc:inkChg chg="del">
          <ac:chgData name="Chad Vidden" userId="fa919fd6-03f8-48d0-9b95-10ac8c9672df" providerId="ADAL" clId="{C57E1562-4CD1-40DF-A9CF-556AFAB76C39}" dt="2020-03-25T02:05:54.332" v="47"/>
          <ac:inkMkLst>
            <pc:docMk/>
            <pc:sldMk cId="2599349530" sldId="258"/>
            <ac:inkMk id="115" creationId="{AAF020D6-CBDB-49EB-BEED-F74719A4E397}"/>
          </ac:inkMkLst>
        </pc:inkChg>
        <pc:inkChg chg="del">
          <ac:chgData name="Chad Vidden" userId="fa919fd6-03f8-48d0-9b95-10ac8c9672df" providerId="ADAL" clId="{C57E1562-4CD1-40DF-A9CF-556AFAB76C39}" dt="2020-03-25T02:05:54.322" v="17"/>
          <ac:inkMkLst>
            <pc:docMk/>
            <pc:sldMk cId="2599349530" sldId="258"/>
            <ac:inkMk id="116" creationId="{DE91EB0E-0504-44C1-8155-1A0764AB1BA5}"/>
          </ac:inkMkLst>
        </pc:inkChg>
        <pc:inkChg chg="del">
          <ac:chgData name="Chad Vidden" userId="fa919fd6-03f8-48d0-9b95-10ac8c9672df" providerId="ADAL" clId="{C57E1562-4CD1-40DF-A9CF-556AFAB76C39}" dt="2020-03-25T02:05:54.327" v="32"/>
          <ac:inkMkLst>
            <pc:docMk/>
            <pc:sldMk cId="2599349530" sldId="258"/>
            <ac:inkMk id="117" creationId="{042D4D43-607D-4F14-B3CE-6B5AEC756FC0}"/>
          </ac:inkMkLst>
        </pc:inkChg>
        <pc:inkChg chg="del">
          <ac:chgData name="Chad Vidden" userId="fa919fd6-03f8-48d0-9b95-10ac8c9672df" providerId="ADAL" clId="{C57E1562-4CD1-40DF-A9CF-556AFAB76C39}" dt="2020-03-25T02:05:54.325" v="25"/>
          <ac:inkMkLst>
            <pc:docMk/>
            <pc:sldMk cId="2599349530" sldId="258"/>
            <ac:inkMk id="118" creationId="{17F4640A-8443-4CDB-9A9D-D29B87A348E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19" creationId="{D1109F4F-8FC8-499F-9E39-A5A5F93C510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0" creationId="{B0B13D5B-7530-480D-9F15-6B4A96FEA4A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1" creationId="{9E12CBC5-CB07-4537-BB69-AA8288302512}"/>
          </ac:inkMkLst>
        </pc:inkChg>
        <pc:inkChg chg="del">
          <ac:chgData name="Chad Vidden" userId="fa919fd6-03f8-48d0-9b95-10ac8c9672df" providerId="ADAL" clId="{C57E1562-4CD1-40DF-A9CF-556AFAB76C39}" dt="2020-03-25T02:05:54.323" v="18"/>
          <ac:inkMkLst>
            <pc:docMk/>
            <pc:sldMk cId="2599349530" sldId="258"/>
            <ac:inkMk id="122" creationId="{5A73593F-9E1C-4250-BAC8-09B5292AEBEF}"/>
          </ac:inkMkLst>
        </pc:inkChg>
        <pc:inkChg chg="del">
          <ac:chgData name="Chad Vidden" userId="fa919fd6-03f8-48d0-9b95-10ac8c9672df" providerId="ADAL" clId="{C57E1562-4CD1-40DF-A9CF-556AFAB76C39}" dt="2020-03-25T02:05:54.331" v="45"/>
          <ac:inkMkLst>
            <pc:docMk/>
            <pc:sldMk cId="2599349530" sldId="258"/>
            <ac:inkMk id="123" creationId="{14897FFF-FAF7-45BB-BBE6-0710491AE6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4" creationId="{0F755DF7-2B9B-4E46-BAC9-6821A6951A7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5" creationId="{8D8568D7-E240-4B5D-926A-F1E70B63F9A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6" creationId="{B52D33EE-29AC-4F80-9A7C-DBA85CD417D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7" creationId="{1D77B335-DA11-4EE6-9FE0-7EFBA7EFC22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8" creationId="{1B491FDC-AC7C-44BF-A1BF-6F11E219C6B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9" creationId="{91B0199D-1D3C-40EC-A915-8181808E35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0" creationId="{467C121F-911F-4D7F-B10C-6B7D866C81B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1" creationId="{DF3BD7BB-4D1E-497C-AA1C-13E0ED16D78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2" creationId="{9AD699DA-3F7E-4416-BE91-D82B032B693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3" creationId="{CE9E064C-672A-4965-B3E1-F8E3A49B4E8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4" creationId="{15DD94B0-8A16-4B9C-8232-E63ACF46D5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5" creationId="{73138AC5-3864-47C2-AD4E-EFE28C5204D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6" creationId="{33E449AA-8799-4165-A624-DB77884DDE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7" creationId="{C75F2514-17EE-427C-9CF9-E9E5F413C8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8" creationId="{711A7969-FB49-4020-A232-E6956DA1C6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9" creationId="{EB61F13A-4AB5-4F7A-9128-8226D9B8F9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0" creationId="{40B811DF-C777-42BF-8A11-E1009F2374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1" creationId="{9915CFCC-B875-4B3C-BDAF-32199810B0E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2" creationId="{9C809E8A-5AFC-47B7-94A9-A261B0DD9E7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3" creationId="{C3B9BDC0-FEAB-4D90-94AF-1A5478915FE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4" creationId="{9FD27D16-99CF-4965-8ADE-A38FF7B4AEF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5" creationId="{C79FBDD2-7CF8-4B9D-AE0B-EC7B5EAF92C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6" creationId="{058AECF0-CFC5-49A7-A7B0-15086BCE81D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7" creationId="{325A2853-8A67-4052-986C-095EB8E5F95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8" creationId="{7BC11BDE-BDBC-4C1B-9422-C39A4822416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9" creationId="{000CA321-2CA0-4491-A59A-97A54CED9F9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0" creationId="{F08A4BF4-3B2E-4F4D-9954-AD307EBCE06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1" creationId="{C66F9AA9-DB63-4BCA-92DC-E5DA8038170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2" creationId="{2925689A-DFA0-4B3E-9D48-D506B6B04F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3" creationId="{BA9EFC3D-5076-4C5C-9C8D-E3A813DF778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4" creationId="{846643B4-21BC-49E4-82A8-B9672DEC127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5" creationId="{8F290986-92DA-45DD-A2E7-5AB0A03D2BA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6" creationId="{6A451150-BB8B-42C1-9B97-FF7D9F82A54E}"/>
          </ac:inkMkLst>
        </pc:inkChg>
        <pc:inkChg chg="del">
          <ac:chgData name="Chad Vidden" userId="fa919fd6-03f8-48d0-9b95-10ac8c9672df" providerId="ADAL" clId="{C57E1562-4CD1-40DF-A9CF-556AFAB76C39}" dt="2020-03-25T02:05:54.324" v="24"/>
          <ac:inkMkLst>
            <pc:docMk/>
            <pc:sldMk cId="2599349530" sldId="258"/>
            <ac:inkMk id="157" creationId="{41F0DEC6-8B19-446B-B36D-1E30DF9A0C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8" creationId="{7A349241-FDF8-4F13-9A8A-271BF824E4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9" creationId="{3599C639-42AC-405D-AA56-2EB884434AD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0" creationId="{1D7A650E-92CE-4E79-A5EB-B187331FC32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1" creationId="{1058CA2F-E19C-4E5F-9F06-26CEF0FD498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2" creationId="{A3A91D50-42A0-4C1D-B276-6292B3C932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3" creationId="{F6A2455C-D974-4C86-861E-D8BE186F0B1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4" creationId="{08DF2F83-3FD9-47A6-8187-B75A3AFBB3BC}"/>
          </ac:inkMkLst>
        </pc:inkChg>
        <pc:inkChg chg="del">
          <ac:chgData name="Chad Vidden" userId="fa919fd6-03f8-48d0-9b95-10ac8c9672df" providerId="ADAL" clId="{C57E1562-4CD1-40DF-A9CF-556AFAB76C39}" dt="2020-03-25T02:06:05.525" v="53" actId="478"/>
          <ac:inkMkLst>
            <pc:docMk/>
            <pc:sldMk cId="2599349530" sldId="258"/>
            <ac:inkMk id="165" creationId="{6D48FB54-0A22-412C-93D0-A0E594D89391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66" creationId="{0AB0D311-1624-46D3-9840-2F4C4D1325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7" creationId="{0A17682C-4549-41B9-8434-368BB45F71A2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68" creationId="{D2220368-3F5E-460E-AF97-E7759A00600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9" creationId="{979D85B1-8235-4F1C-B67A-118848D748DD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70" creationId="{4FAA3564-AFF4-4700-83BD-0CE21D46BE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1" creationId="{A84D421F-3F95-4248-94EB-C34A27F073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2" creationId="{921FBC73-8A96-4AF0-A538-05DCB8CA40A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3" creationId="{3BD69D2C-9FC0-4E51-8B60-AD42D46D08F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4" creationId="{9702F58D-3CF6-47BE-AB29-790EEF01AA29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75" creationId="{1CF2A7F3-CD0E-477A-B244-BE24DF5BCBC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6" creationId="{AF4127F8-A57A-412B-A88A-D9CC347022C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7" creationId="{62BFBF51-0C33-4235-B1C2-5DA1127E791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8" creationId="{07F6FC50-540E-4612-8AE2-3034AF0021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9" creationId="{E1011173-9591-4710-B93E-6BC4DFA5A0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0" creationId="{568E4B4F-5F85-4E5C-B9DD-34CA0A4BA0B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1" creationId="{6E2A8423-1FD9-4C11-9074-A4A029B9063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2" creationId="{BD89609A-48A3-477B-804E-5ADA74A6A24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3" creationId="{91F86AC4-FF76-4E7B-882A-0385D0BEFB2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4" creationId="{8F3B66BC-1CD6-41DA-93EA-6041A66A6F4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5" creationId="{55B7E05A-6699-455C-8483-48B2320AAE2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6" creationId="{9767A7D2-5627-4D2C-97F5-14B9A121B23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7" creationId="{C054DB9E-AFEB-45C2-A667-FDB28B4413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8" creationId="{13220D60-FE71-43C4-96AA-604D5D0081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9" creationId="{D4BE68A6-8D01-4234-A8CA-9816FBDC6A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0" creationId="{ED723D45-9BE9-4D97-A60C-617CAEBD93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1" creationId="{C881F436-2648-427A-B987-83230DAED57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2" creationId="{EEFC1F33-4244-409F-A68C-97973B54E10C}"/>
          </ac:inkMkLst>
        </pc:inkChg>
        <pc:inkChg chg="del">
          <ac:chgData name="Chad Vidden" userId="fa919fd6-03f8-48d0-9b95-10ac8c9672df" providerId="ADAL" clId="{C57E1562-4CD1-40DF-A9CF-556AFAB76C39}" dt="2020-03-25T02:06:08.640" v="54" actId="478"/>
          <ac:inkMkLst>
            <pc:docMk/>
            <pc:sldMk cId="2599349530" sldId="258"/>
            <ac:inkMk id="193" creationId="{14EAB15F-9D16-43E5-9DD7-896CD226DC3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4" creationId="{2F8CD2F8-5401-4382-B24E-453B79B9500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5" creationId="{756BDE38-0926-4F48-A63D-22CDE6F8272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6" creationId="{D21AB245-0332-4400-8630-07927ED3E47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7" creationId="{D089CD3E-0A2F-4853-AFEF-E16AF9DB99A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8" creationId="{EAC403DD-CBB6-4B65-B91C-EABD9161967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9" creationId="{44C63D9F-C773-4E3F-A15D-0148391C369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0" creationId="{B324FF4E-5D5B-4A1B-B5A6-5ADCB94E1AE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1" creationId="{57AF7EEC-9D4F-489D-A262-894E786C8CE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2" creationId="{5A945F29-EA2D-4120-AE8F-C26E038707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3" creationId="{4DF7D5A5-9D38-4535-8DB0-3EF5578A49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4" creationId="{C52F138C-1C31-4287-970D-ACD5A54335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5" creationId="{2FA1DDCC-BAE9-41F2-BC4B-19C7055CF0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6" creationId="{FC4A0732-31EA-41C9-B389-244E32A8DC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7" creationId="{26919ED5-A1C5-47EE-A576-D2FB36AC7A0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8" creationId="{72D865EF-8DFE-4B02-A724-471C711E37D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9" creationId="{A123E7CE-9D29-4229-98AF-22284B74991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0" creationId="{7E06BCB3-D1DC-47A8-8AAA-309081AACA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1" creationId="{D8327B87-C75A-4867-AC26-46CE246F4A1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2" creationId="{006AA05B-76B0-4B5F-8B9A-E46B9EE62D3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3" creationId="{C8D7328B-C95F-4611-B138-884EFD738F9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4" creationId="{A537906E-7014-4AF5-8332-0F52F497DBB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5" creationId="{1A2C98BC-E2CA-4784-A476-A928CA9439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6" creationId="{0C162F2B-B2EB-4E15-8049-82012A9D6C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7" creationId="{52373EC0-7181-4C2C-BF9D-5CA9C3A1ED4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8" creationId="{161B5C84-3E3A-4108-A71C-77DEAF20B1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9" creationId="{2B1E188F-464C-4A11-86E6-19C08E4F77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0" creationId="{97B9E89D-B5FC-4D21-9E8C-2640DAAFA0B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1" creationId="{6A3E1701-091A-4C2B-BEE8-38AC028F844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2" creationId="{8612A69A-C9F1-477C-9F7D-D62B51466AF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3" creationId="{487F8ABF-5BF1-48EF-92FD-F55C066F33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4" creationId="{60F5F096-AF21-4D7C-B0AE-E98A7254462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5" creationId="{5421DA0A-6820-4D0F-BD5D-C28E18BAD8A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6" creationId="{02C801F7-BEAB-46E2-B45A-73659F7D5E3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7" creationId="{AC26FB58-BDE3-4F61-BEDF-70034EDD902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8" creationId="{14082171-D92F-4E3A-865F-8E30459684B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9" creationId="{5D452FB1-6B3E-469C-A81B-2EB0AFFBE1B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0" creationId="{2F57575F-41DA-4828-9BBC-EB115E47413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1" creationId="{2412BBFD-F001-4E3F-A0D8-1FFFC43DF4B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2" creationId="{204841B1-0F94-4AB9-9D7F-43C6EE02F56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3" creationId="{4080015E-2B78-4719-BAA9-FD4D6FC283F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4" creationId="{C8DC07C0-3D13-4D3A-90F0-BCCEA8BDF14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5" creationId="{9E76CA20-AECE-415F-A734-D6E399A4553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6" creationId="{71FF1BC5-4C09-419C-81CF-515BFDD35F2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7" creationId="{204A7B88-273B-4D29-9196-38C58EABED1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8" creationId="{D2B578B0-A63F-4F81-859C-06B50578B15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9" creationId="{F30A7685-DF1E-42F0-91CD-43B79025523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0" creationId="{17AD35E3-AFAE-44A8-8F64-12E80B68F1C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1" creationId="{541694F7-CAC6-42D8-AA2F-8D2ECC6618C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2" creationId="{D218D2D6-AA0A-434E-AC58-4AEA556B019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3" creationId="{A1E8C0C2-A0FA-4B1B-86DE-B460ECFB539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4" creationId="{D4C5ACF1-2A52-4993-AB45-D3EC6E87F8F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5" creationId="{15771357-CD30-42F0-9A52-67D48B3ED5B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6" creationId="{870EBE0D-2240-4279-A571-293A3837CCE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7" creationId="{D37FB4C1-1CA1-4B0D-8ACA-E1AF51D8364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8" creationId="{40FF8375-9C7F-4879-8D8A-8B347E8096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9" creationId="{96331049-DB7F-47AD-ADAF-9E204E35AE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0" creationId="{2F948EB7-B854-4825-B6E9-7A720337742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1" creationId="{A188A632-62BB-4F7D-8589-A208BA573D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2" creationId="{425662A4-E1C4-479B-879B-54FBC309399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3" creationId="{DB7802F0-1605-400E-8514-EA022B508F3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4" creationId="{9DD63B47-3253-46FA-9F9E-825F97BF860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5" creationId="{9FCEDA40-B2BA-4F70-B0CB-599628722CE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6" creationId="{77AE884E-26E6-444D-938B-B8D356CDCB9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7" creationId="{DDD8DD19-8F08-4B62-9F08-53E7EB5E2A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8" creationId="{ED904CA7-4373-44CF-8F15-D335505750B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9" creationId="{18D34CAD-16AF-4679-9AD2-7BD6BBEDE2B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0" creationId="{A1A203C0-F1A7-40EF-A4BE-828D270B66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1" creationId="{62EBAEBA-512C-4969-A49F-0BB8F0B796B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2" creationId="{70FE8E79-8EDF-4218-81C3-09F9093471E9}"/>
          </ac:inkMkLst>
        </pc:inkChg>
        <pc:inkChg chg="add del">
          <ac:chgData name="Chad Vidden" userId="fa919fd6-03f8-48d0-9b95-10ac8c9672df" providerId="ADAL" clId="{C57E1562-4CD1-40DF-A9CF-556AFAB76C39}" dt="2020-03-25T02:05:54.332" v="48"/>
          <ac:inkMkLst>
            <pc:docMk/>
            <pc:sldMk cId="2599349530" sldId="258"/>
            <ac:inkMk id="263" creationId="{067F2B0C-A214-45E5-B549-C01B2EAE5141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2599349530" sldId="258"/>
            <ac:inkMk id="264" creationId="{CD961B23-7070-4A1C-A02E-F722C3C4D225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338191173" sldId="259"/>
        </pc:sldMkLst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" creationId="{D45CD5AE-4DF2-4C00-B8D1-24725D7C326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" creationId="{F4754494-8516-4964-B47E-ABE7321B20E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" creationId="{934183F8-1835-418C-A3F9-76DC9FAB02C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" creationId="{6C1C5953-CCC0-43C7-B282-5A935AFF97E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" creationId="{2924F03E-5CE1-416E-805E-8F6A4FF0ABA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" creationId="{FF435973-D562-46C1-BDB9-A104C549820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" creationId="{E10CB393-F4B9-4D68-9C6F-E69DD9CC199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" creationId="{9964435E-0655-404B-BF10-CC4A94E33F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" creationId="{7805B3EF-46B9-42D5-B4C8-D8C79A8F683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" creationId="{2E02E9AA-6A13-41F2-88D7-9CABF3C5737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" creationId="{51A408BC-3139-4AA2-AD05-9FF02147E1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" creationId="{AA77215C-91B3-4CFF-9492-71471E7EC22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" creationId="{346BC915-0331-4C4E-9059-3E81BCF2D7A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" creationId="{E13F3C26-E74C-46B1-9BB4-939B5AD859A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7" creationId="{AB479DB7-3005-4C1F-8D87-FA304EDDCA8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8" creationId="{397C7166-9416-4BFD-BF9A-33A57CFD13A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9" creationId="{499E0573-2D8A-4A49-8E03-4C148AE8808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0" creationId="{CEE6B503-D481-41B1-9F5E-308EFEC1BE5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1" creationId="{08552F1B-B507-4D67-A10C-D1913BD9B4C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2" creationId="{AE1D20AE-8323-4D4A-9016-5C5B52F7F72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3" creationId="{9BEEFE86-EEA6-47AB-BF5E-66AF78B7C28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4" creationId="{5DCB3816-EFD5-4E59-9F3C-7215D946BF0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5" creationId="{9161214D-F84D-4C8A-BB90-F9F4D66C231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6" creationId="{FD0FD198-86B5-4850-88C7-8551D7D38D5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7" creationId="{8EA59C37-7440-4DEF-A1F6-DA0C70643B6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8" creationId="{B2FE2EA6-0BFD-4699-B8CC-905FF05CB64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9" creationId="{D3F823EB-DC0C-4D15-81D8-F26E5C66A17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0" creationId="{97203C82-C9DA-4F36-AEBA-B62C45432C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1" creationId="{8C994EB9-632C-4851-9D20-98FD99081F1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2" creationId="{4ED22310-CD37-4AB6-B8F6-D2311CC3C58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3" creationId="{CC7334AD-9E00-48E9-BD63-A64E08ADE0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4" creationId="{64F25C98-3AA8-447B-B6E8-59001DAF298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5" creationId="{677DB8E4-F226-49BD-AC44-69D3D745C9C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6" creationId="{891B5C55-94CB-4E13-A8E4-CC3E89CF42F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7" creationId="{D7BDF113-3EF9-41F6-ABB8-47B8D7D0161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8" creationId="{CAC9108E-30E6-41FC-8B8B-32DD02F5173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9" creationId="{9B583705-0DF3-4FCF-B255-1C0E10AAAC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0" creationId="{A71DBFAD-FB2C-4ABD-9F63-798462F6C8C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1" creationId="{0BBC8491-755F-4568-927E-6152E522D09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2" creationId="{0334C22A-E278-4658-A15C-B7A354D044A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3" creationId="{BF240082-5A83-468B-AB85-29FA63C7FBC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4" creationId="{25FAF910-8F81-4212-8751-91571110DFF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5" creationId="{9F31DFF1-6C20-4A8F-B326-ADF97627CFB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6" creationId="{F61DF7FE-21F6-4247-B6C4-30DBD5ABA9E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7" creationId="{5ED66B79-56C8-491C-9032-568805DE939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8" creationId="{1A9ABDAD-BEE6-4BDC-8599-0E9CEECFA35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9" creationId="{D95093E1-0DCB-4DB5-A0BF-7CAD57B45D7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0" creationId="{1A43E549-015D-44A1-8B39-A1449CF927D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1" creationId="{89B7CC02-2A0D-43CB-9BD9-E7CDAA664CB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2" creationId="{B153758F-E4F0-4C79-BDA8-FE2A79375A1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3" creationId="{92782D93-3B17-4BEF-9FD7-F911C41A3B1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4" creationId="{37EFAA3B-2C16-4502-B562-183B5453249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5" creationId="{91D0E9AB-69F1-44A8-BC59-96B74DBC63D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6" creationId="{89C28079-EB78-44F9-9100-B4E8AE341AE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7" creationId="{5D562FB3-1FC5-42D0-89ED-196AA2DE4A1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8" creationId="{0A42C638-EB29-45D2-84B7-3C6992A98A8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9" creationId="{ED76B1EF-39D6-4A97-A03F-98425C33394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0" creationId="{7B13FBAB-0EF5-411B-9C8F-EE6BAD588AD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1" creationId="{767E2B2E-780E-43B0-A433-08AB4E85130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2" creationId="{29EC2A1F-BB58-41F0-886E-819CF316A6C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3" creationId="{59B37FD9-ECED-42F4-A210-035A60D9D2F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4" creationId="{C9425F37-7E2D-4B1F-B4CE-FECE80324D5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5" creationId="{428D7BC2-8E3A-4C51-A284-A090246644D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6" creationId="{BBB29392-FC27-469E-AA19-EBB3D06FE24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7" creationId="{069E3172-D48D-4922-8D9E-A49B998403A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8" creationId="{C3ADB6E8-E599-49AD-A2E4-51E79A2259B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9" creationId="{D7DEB895-CB2F-4F52-83BE-DCEE78C018D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0" creationId="{39ECD039-DCC6-439F-8AC6-493AE420A49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1" creationId="{0F80A37A-2617-4012-87DB-A9D0DB3F57B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2" creationId="{2F51C308-AD12-40BA-95F6-0E060FB1C81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3" creationId="{BC753933-8E32-4687-A0B3-EAC23DD2A82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4" creationId="{0B83A568-297B-4943-83C6-A78B68F8BEC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5" creationId="{20F3E48E-B028-4C30-B5AC-7A9B3983567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6" creationId="{B80EAB4E-B5BF-49E8-BE68-B6EC573CC8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7" creationId="{2772EDDF-0DD9-415A-A86A-A63A491068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8" creationId="{3E2A225A-EBE4-4190-B763-F03BDA34EB4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9" creationId="{EF3EA7C4-AD5B-49D3-9A4A-C1A5847955A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0" creationId="{0A3C74BE-F343-4B70-A486-C44EC177D23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1" creationId="{EB85746A-7C7E-4B91-A3CE-BCC0BC62051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2" creationId="{D239D553-B9EC-49E8-8865-6A0DDFE12D1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3" creationId="{162696C1-21D7-45A4-ABBA-ED7F7188812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4" creationId="{20D1DF14-92A8-48F9-AE0B-1B39821FC62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5" creationId="{45E85DAA-B9D0-4B38-950D-FB57033E1C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6" creationId="{A43BA0DA-77A0-4D7C-AF79-E5DC6BAB120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7" creationId="{90716483-EBB6-487C-A108-2F6B865218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8" creationId="{B4AFC904-BBDB-468F-AB11-78951867D02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9" creationId="{92CAF267-901B-47EE-8206-F034BA9CE69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0" creationId="{C2A1C7CE-2644-42A1-8DF0-D00E24ABDD3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1" creationId="{6DDA4F9A-3480-4EE0-B8D8-048F6AEEA45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2" creationId="{3E82BB6C-4DB7-4AE9-A3A5-04E0B461261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3" creationId="{5AA6D80D-68C1-47FE-9502-7FAAB4D7442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4" creationId="{AB322435-9B5F-4983-B4D7-5FD9B4ED3AC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5" creationId="{7C660BCB-0FB5-468D-9691-1A2F1E91BE2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6" creationId="{356787BE-7F18-4617-B088-B6F0182718D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7" creationId="{9E2EE86F-29EA-469A-9CC6-D757F1F1DF0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8" creationId="{0F4C9140-A312-4CBC-95E2-60CF0129976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9" creationId="{C0C83E4D-390B-4530-8D65-9C8AC53ED63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0" creationId="{E7504DD0-13CF-43D4-A3A8-7239267EDAD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1" creationId="{E4504ACA-5FD3-49A4-9CDE-27B208D8546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2" creationId="{052681E8-7174-4525-88E1-B6C6B94A7A0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3" creationId="{4A5B22AD-8780-4D76-AFD5-D4C548E71A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4" creationId="{A3EC6A25-91BC-48E8-B424-ABD650F8B0F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5" creationId="{1290E553-AC85-416C-B9C0-359323649D1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6" creationId="{9D08BD0C-C218-43C9-A9D1-FAAC3043730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7" creationId="{8039C226-483E-4F39-A8DD-84B3C44BF8B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8" creationId="{6D1DCFB3-F4A9-4C60-9C2F-392C1C4D3EF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9" creationId="{C46ED0D4-D5C7-498F-8DE4-05EC8B341FB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0" creationId="{B1C4424A-2E4F-44F1-B7F2-EADC664441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1" creationId="{CFF43CD1-80D5-459E-BE4E-54FEB938862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2" creationId="{E0786637-CCD2-4925-893A-3CE4EEAAADA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3" creationId="{426ADFA1-C9B0-4508-B9F1-B52F027128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4" creationId="{A691FFE6-99AA-4965-8185-801833F6131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5" creationId="{67BB755A-BCF4-4EE1-BA69-FD60D8CE1BF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6" creationId="{0F6AFE79-136A-4578-BC03-E59B3C96F9D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7" creationId="{E2C4E1F7-B8C3-4702-BE10-8A568B6B77C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8" creationId="{1DF3EAE9-5332-47A3-9B44-76E6FE5E924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9" creationId="{E9C8E69C-524C-4112-A6EE-A5FA6F4F3EA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0" creationId="{8D626123-F250-417A-971E-C2379BE10F7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1" creationId="{75562918-0B28-48CE-8E14-E1C26CD61B6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2" creationId="{7BB1EE83-9BE4-4F70-AF70-F18A03325A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3" creationId="{E0F17A22-EB82-4721-9B78-A75B7080F2E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4" creationId="{9BC0BFFF-0DA5-4370-A610-A9E402FAB6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5" creationId="{62BF9C2B-D81F-42D5-A0A6-8B186132D3F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6" creationId="{1099E1B0-4A24-489E-9635-0124DF74192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7" creationId="{B92C83FC-C6DF-468C-B824-C4475897FAB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8" creationId="{D72D23D3-265B-49EF-8033-298F98E6991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9" creationId="{C93D8021-F6D9-4137-B0A1-15C2FBA725D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0" creationId="{D3572652-FA07-4EDD-82D1-A8A01471547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1" creationId="{48BC23B0-BA48-49FD-BD5D-C51758734FE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2" creationId="{574B4047-9151-402A-9C47-10E044DA201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3" creationId="{66B42E69-CCCE-4D12-8B73-D759353EC6F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4" creationId="{45DE82BD-0800-49A4-AAD1-251DF85E51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5" creationId="{CE2E3896-F911-468E-B87A-6EE6A9CBECC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6" creationId="{E1A1FCB2-1231-4BE8-B9E6-A27309C0E59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7" creationId="{7BD2C73B-2EB5-4F75-9996-F256E12680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8" creationId="{90F13B16-00BE-4E82-992D-6F5B17E520F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9" creationId="{1608730C-3130-4419-88B8-6F6D5BFD214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0" creationId="{C3ABDF02-C914-4C57-988D-7E628E7360C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1" creationId="{DC554BDD-E834-4F93-9BCB-85A90A3ECE5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2" creationId="{D765B2E1-9611-468F-B632-9EA72E510D3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3" creationId="{646EA607-A3DA-4DFD-B97C-E640E070938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4" creationId="{2BBE6744-7A1D-4CF5-A9AD-4BD16A0E2A3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5" creationId="{B92918B9-086B-4325-962E-12ECC467E08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6" creationId="{8E9776B5-5F29-400E-962D-B13964B430B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7" creationId="{8305F075-7305-42D1-839C-9D66E52C12B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8" creationId="{7EE0CCE3-85AB-4C20-AB43-BEE93F10FF4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9" creationId="{07C17C39-CD02-4C14-BD90-0A6A32112C3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0" creationId="{F4D010F6-55A3-49C4-86F8-297511913A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1" creationId="{0A75B81F-A2A7-4B20-A106-CD48E708E60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2" creationId="{544357D5-3B93-4B95-9BB4-86876FC58C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3" creationId="{8ED2665D-779D-4C7F-AAE9-1E6A04E0D8F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4" creationId="{4FF4927A-8510-4F54-8B42-06347DF98B6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5" creationId="{2DA94381-8E64-4868-8024-7FFF35F49B8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6" creationId="{9DBA89E9-4331-4E19-B999-2190E28F6CB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7" creationId="{68F5E067-B2ED-4315-BF40-18F7A681157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8" creationId="{78756C24-B08F-4F0B-97E9-2200B5FAD4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9" creationId="{D1739612-5447-4A71-B7DB-92968928173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0" creationId="{3434011C-6C88-4CF1-AF31-A7C241E4BB3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1" creationId="{0CE2F879-C7BF-4E27-A732-D20D553459D4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38191173" sldId="259"/>
            <ac:inkMk id="162" creationId="{BD054896-C73D-4C26-8C94-CA679A22A62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4" creationId="{53A68CE6-F1C7-49EF-8D01-285A2A16432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5" creationId="{378F5F1E-2C3F-4ABB-82BD-1E2552EC472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6" creationId="{5CC3A0E4-A98B-4623-AF77-20FC3A7647E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7" creationId="{897E1A3B-EA2D-462D-BF52-E7E4511A610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8" creationId="{3B9F114B-8E79-4564-831E-7D3ECA09722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9" creationId="{D927F3C4-6A79-4EA6-B303-4D7E10BA4DB8}"/>
          </ac:inkMkLst>
        </pc:inkChg>
      </pc:sldChg>
      <pc:sldChg chg="addSp delSp modSp">
        <pc:chgData name="Chad Vidden" userId="fa919fd6-03f8-48d0-9b95-10ac8c9672df" providerId="ADAL" clId="{C57E1562-4CD1-40DF-A9CF-556AFAB76C39}" dt="2020-03-25T02:34:42.149" v="65"/>
        <pc:sldMkLst>
          <pc:docMk/>
          <pc:sldMk cId="1416279900" sldId="260"/>
        </pc:sldMkLst>
        <pc:spChg chg="mod">
          <ac:chgData name="Chad Vidden" userId="fa919fd6-03f8-48d0-9b95-10ac8c9672df" providerId="ADAL" clId="{C57E1562-4CD1-40DF-A9CF-556AFAB76C39}" dt="2020-03-25T02:06:26.215" v="58" actId="1076"/>
          <ac:spMkLst>
            <pc:docMk/>
            <pc:sldMk cId="1416279900" sldId="260"/>
            <ac:spMk id="2" creationId="{5A91ABC3-97FB-4D0C-B17A-14DE70706022}"/>
          </ac:spMkLst>
        </pc:sp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" creationId="{F43BB74F-7A0F-49AF-9070-104BB0FBC18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" creationId="{FDCF9E33-CB18-4717-A855-C3D33455F4C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" creationId="{56D5A7DD-83F8-4441-A944-D3FC68BED36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" creationId="{EFE9D0F6-05A4-4485-829C-D41084A2C83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" creationId="{9A27C3FB-5368-4950-A611-9A92FA312F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" creationId="{14F81886-6836-41B6-80EF-EE8E8305B85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" creationId="{E7D26BF9-3F98-4690-BEFF-A188B879EA0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" creationId="{6D9F946F-850F-4A1D-BE3B-DED918E857C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" creationId="{21AB2FA8-7BCB-40CA-B7EF-77E31112C08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" creationId="{25FC230A-4164-4CC9-9096-B0AE63C0C4E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" creationId="{F5F92346-ECBC-44F5-8748-D41E82F1170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4" creationId="{5D84A48D-EF1D-4DBD-A386-34CCCA1CF50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5" creationId="{4E3B2B39-0C07-440C-8718-1D84496E33E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" creationId="{0BED9FFF-1C02-4AF4-8CE9-DAF1C4B0C64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" creationId="{E4F8A9CF-AFE5-4EA1-9CEE-49C744D4928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8" creationId="{51026045-80D1-4955-9EA3-D2FC1CBC49E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" creationId="{B919DE84-06FD-469D-A475-CF88D7C055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" creationId="{7EA69D73-10F1-42AD-BDD7-E9693A30390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1" creationId="{E3796C76-B9E8-43F0-88C8-94AE5DB6C21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" creationId="{FB5E5150-AF52-4B44-AE99-444116EC8CA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" creationId="{7BC79474-CE72-4656-A9E5-8DD5D72BF95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" creationId="{303168EE-A30A-4AB5-90EB-8B1AC0016A2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5" creationId="{02096E45-090E-49E5-8DF2-CEA0757D54E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6" creationId="{ECCD761B-0956-4557-88F6-CF900575061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7" creationId="{BA48BA44-6060-4855-8B71-B6D15E4FB43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8" creationId="{4CFE3FF5-4BF4-4FD9-BCC7-B7B616E95D8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9" creationId="{F8CE6D14-A259-4D1E-A0AF-7A42BA93899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0" creationId="{49337C11-2E9E-4362-98F9-384887A9DD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1" creationId="{1249C6CD-404C-4BE8-AF4C-E0B388DF9F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2" creationId="{57BFD50A-BBC2-4142-BFE7-DBF65ACDC92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33" creationId="{6478B8E6-0FEA-4B25-8BB3-7E1ED65DEE8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4" creationId="{EDCFD21C-0C12-426F-ABCD-6044FD110B8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5" creationId="{BD656EE0-7D48-4C54-8013-D2EEFD25663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6" creationId="{648835D2-3B61-48B5-8ABE-4F04ABE5ECA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7" creationId="{A2768BD3-EA26-4850-89A3-F14FDC4794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8" creationId="{F47E3321-D490-4A7E-B893-85DEB4F438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9" creationId="{A92B32CB-1D0F-4C20-8CB7-0C6C4267717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0" creationId="{2F657E21-6712-485D-B61F-23E03ABF870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1" creationId="{B382B442-3DCB-4CD5-BB81-48C26B85DD2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2" creationId="{BA3B8BC8-4160-4F9A-A143-58DC0B19F1D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3" creationId="{CF506B03-378B-4AA1-8983-CC73A08F6C9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4" creationId="{16437148-3C5F-410B-B380-C3E87F612EF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5" creationId="{F9290832-C698-405D-8E93-12E14DB6BD9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6" creationId="{B4D7FC71-8886-4C7F-86DA-0C59848F457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7" creationId="{DACABB01-6A19-4335-BD79-F7EAA553662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8" creationId="{E21A529A-73D3-43A8-9737-06345635E67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9" creationId="{82C9F381-BC12-49B8-82A3-B9E8129031D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0" creationId="{2899CBD8-30D9-4736-8BDD-D124F6BD94B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1" creationId="{9F79ECF4-BCC2-4B84-8D71-0CDFDE0416B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2" creationId="{C617AF51-88B8-4563-B732-CBE956423D8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3" creationId="{BCF81552-EFF8-4867-88A7-47B8FA7F283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4" creationId="{02DE95DA-8A99-4212-BA15-9FCD54CD4F9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5" creationId="{417B13D5-9505-48D2-891B-73921D1F73F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6" creationId="{BF3478C1-B9B7-4908-B676-027E32270F4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7" creationId="{FA7DEF3A-3F41-4FF6-945A-81302E1CD08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8" creationId="{47774615-856E-46CE-9E9B-5157C8146D6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9" creationId="{67BEBD3B-AB2D-4A28-B105-BAA6A83B6C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0" creationId="{27D58F82-42A6-4D85-9DCC-5A03AAEDB1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1" creationId="{328163BD-DCD8-4CBE-AEC5-A630C6B7B18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2" creationId="{84648731-BDB2-48BB-B073-8471F375F61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3" creationId="{9CB5B10C-5BCB-4B63-B1FD-1C3A3ED7A4E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4" creationId="{74A7E8E9-9CCA-42D3-9E75-0EBE8B438AA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5" creationId="{0ADE74CB-C038-497C-8919-401796C719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6" creationId="{F47D8D42-7BA4-48A5-9869-1EF0863B07F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7" creationId="{C1F19A19-0C6C-4304-A785-EFB991306BC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8" creationId="{76105B3A-B45D-4F76-A39D-36BB05B3A0B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9" creationId="{5DE82C91-D120-47AE-B207-98F73B2C8AC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0" creationId="{D8C4EB52-5EEA-47FF-AFA4-F67C9CC2704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1" creationId="{5BB3760E-5645-40B5-89E0-8411A45E510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2" creationId="{6BEDD3E4-E2A0-46EB-A7B1-F58E5E079F5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3" creationId="{03EEFC9D-35B0-4D44-BE9E-0C4C4C71603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4" creationId="{EC043985-FDBA-433A-805D-BF37713ECA7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5" creationId="{429A8CC1-2293-4C3A-BC69-2F88D697FA6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6" creationId="{1A7185EB-F9DF-424A-ACC2-DE942115145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7" creationId="{5448B882-75F6-47FF-8038-C2CF607E645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8" creationId="{CD353D06-A82C-492E-9859-48ADD606EDC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9" creationId="{2973D8BD-1546-459E-9432-9C715427BC9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0" creationId="{7F930C32-9E04-4FAC-B9B7-6682350597A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1" creationId="{C292DBBD-100A-4C09-B75E-2F0DF3DC08D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2" creationId="{E8AB5B91-3800-4FC2-A8F9-3285EBFC5D7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3" creationId="{052328E7-95D6-470B-A948-625116BD58A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4" creationId="{DDF7B6B7-A2EF-433F-8A3B-0422860652C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5" creationId="{EEF14A66-1010-499A-A92D-10A47777250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6" creationId="{F9A2513B-F8BB-4EAF-A5F8-E6FF3B90E9C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7" creationId="{01F8BBA4-ADFA-4F23-8086-8220FE0BEE4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8" creationId="{45DE1CF8-C270-425F-BF8C-EF200273769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9" creationId="{982A2C0A-7403-4680-9406-2C590D7762D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0" creationId="{EB2FC86A-50E4-4311-A8AA-A342A6DF0C2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1" creationId="{668A46A2-7EF1-4CB0-8D1C-88CF3107C36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2" creationId="{AC4D6750-F07C-4704-BA3B-DB7B6815562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3" creationId="{3E1469ED-83F1-4BF2-8DF7-9FC18380792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4" creationId="{09714199-0BA0-4FC3-9BCD-D61209F5821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5" creationId="{A7C7DF8D-CF91-414E-8F6F-4D12782CE6B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6" creationId="{6E5AAAF6-272F-428A-ABFC-127C825B855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7" creationId="{34A88CCF-D1C6-4004-A9FC-B3452361C7F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8" creationId="{19D87EEC-0384-40BE-AF15-04CD1033E8D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9" creationId="{F5F409AE-D029-48ED-9FCA-E64488CC591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0" creationId="{10DA3CE9-D2BB-455C-910A-5786544CB5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1" creationId="{8B592F92-1F24-4750-9D8A-5EED2B086EB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2" creationId="{0EE6F81C-9BC3-42A4-B2B6-BD4AE13661E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3" creationId="{EBEAC786-182E-4C7C-88BD-D6EB46949CD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4" creationId="{F55F1212-E53E-4C38-8BA7-747D951798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5" creationId="{87CE52E4-8870-45A6-9E31-1212BDC7107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6" creationId="{789F0607-2A9B-497B-8C3E-C13A9C3DA8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7" creationId="{3374EB40-FE33-4D12-8152-27DAAD2D6CC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8" creationId="{2712E3FE-6B56-45AB-92B4-FFC772CCE07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9" creationId="{1F30C3FA-D35E-40D1-8A9D-9D859AE0CEE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0" creationId="{182D6FC4-C2FC-4B84-AB36-E04C2087475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1" creationId="{1DE5F395-60A6-43D1-BC2F-56CF8D54B05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2" creationId="{2A832B85-3786-4A6E-8210-0769627EE2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3" creationId="{C1ECCC2D-D2E2-44B0-9583-CF86E4B1720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4" creationId="{86BA9BCA-F649-4367-ADF4-A53740EBDBA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5" creationId="{B3C43017-4EAF-4245-BF96-37372FEC0FA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6" creationId="{5BAE6E10-F997-4348-9C93-84179B90CD5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7" creationId="{3BB93618-EA9D-4B37-AA78-05DF65396CD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8" creationId="{48F12E98-0F10-4317-A322-42848A9DB0A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9" creationId="{FB4421EF-5C0F-43B5-9096-155D1620AD8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0" creationId="{7A2BC99A-4A95-435B-ABEC-09C11A5C786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1" creationId="{D7543F75-FF6F-4BFC-A000-D299993C618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2" creationId="{F1FCB3D2-6DAA-465F-8F68-B5BC868E48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3" creationId="{740BA9C3-0D3D-43B0-9E1D-E93539792E0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4" creationId="{F57967FF-D802-4502-A1E2-CAF76509188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5" creationId="{B45A64CA-96DF-4DA1-A7DC-7181A82B815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6" creationId="{A0C8E7A2-6157-4117-87D5-6330D78524F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7" creationId="{85574E01-354C-44DD-9A30-CC5FDE9EB46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8" creationId="{EC9A7BE9-8341-4A39-87CB-8DB049F4522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9" creationId="{B78A0685-A91A-4866-BC65-53241F39B6B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0" creationId="{E8BF17C3-F351-4095-821C-10EFFEC629A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1" creationId="{38601A03-70E9-4FFB-886B-394CA4778AC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2" creationId="{9466820F-4F81-48BF-9C31-5E0D200441F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3" creationId="{28F328B6-8303-4C0A-930C-0BAD240046A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4" creationId="{19798428-FEC0-4D1F-AAD9-72F9FBAFB64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5" creationId="{C8C19ACC-FBF4-41E0-8631-A97A224ACB4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6" creationId="{E08CA01E-4874-4A99-B573-54C77594239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7" creationId="{C6045D92-B0C6-4FB8-BE08-9A3776D5E80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8" creationId="{AF38750E-E09E-4820-B806-2B8C963E648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9" creationId="{C0304D17-4E12-4B7D-82D9-EE97155065C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0" creationId="{8EB8D4F0-21D1-425F-8F9D-A9B6F4E3F61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1" creationId="{B4D01DBC-5B45-4662-A1C0-F1348C551E0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2" creationId="{C7B3AEFD-454E-4E66-80B9-3754564E22E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3" creationId="{0B091280-69A2-43BE-8E67-99BE3E36428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4" creationId="{E76D60D9-C506-41C7-86B7-103E5DDF089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5" creationId="{735CAC05-940D-4DD5-ABE0-4B9C5E7CEA2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6" creationId="{EB94DF8D-9233-40E3-828D-1C056897F44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7" creationId="{1BC0235F-5C5F-47DE-8B4E-59C8DDD9A5B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8" creationId="{AA0296EE-1CC9-4980-9273-7DD8116F6D3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9" creationId="{C3BA48FC-1A79-47C0-B233-B47D7BA365E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0" creationId="{B3E6AFD8-32C4-4FF0-BC49-E9D20C3A905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1" creationId="{8E3912A0-B992-4933-B16A-2FE79063C06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2" creationId="{21C5032C-DCF5-4011-923E-064FA4231B5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3" creationId="{78AE9475-D1FE-4C83-B7F8-20EF0ED7E7F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4" creationId="{676E3E49-C146-43A7-85F6-29D695473B7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5" creationId="{D4191E90-0391-497A-94C6-92925D2A84E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6" creationId="{D504B733-96AE-4A76-8226-876EDDF88FD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7" creationId="{671FAEC2-7863-4998-8FF5-4C6723C994F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8" creationId="{307685C5-4B8E-44A3-AA66-CA8B6A8D6F2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9" creationId="{D991388A-6422-4FC9-8BB6-CA40AF33DF3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60" creationId="{AE181985-AD61-4ACE-BDCE-A8107FEDC19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61" creationId="{ED856F94-1926-493B-AFBE-0DA567EA07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2" creationId="{6A85FFAE-35EE-45CD-B8B8-DC03231CE0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3" creationId="{FC5F3B90-9CDA-46A0-A335-D0192C580EE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4" creationId="{4BCC0E7F-7B7E-43F7-82C5-4A7C44DF383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5" creationId="{B219ACD2-7ED9-41D5-9B91-FCF317661E4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6" creationId="{29D055D5-1E4C-4A0D-9CD3-F65B60258D2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8" creationId="{E0FDDB29-FA49-46E6-80AF-AB1592AA2A1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9" creationId="{2414E91B-44CC-4F2A-BB48-3B42A8616D2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0" creationId="{82BF8929-0063-46C9-9A8F-F49EFAE5878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1" creationId="{220EE465-A279-43C9-B569-144EA502AAA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2" creationId="{BCE393B3-B9BC-46EE-853A-5F5AEF3081C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3" creationId="{32915CB4-0E64-4578-BAD1-CA3C2A1ACF2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4" creationId="{D89244F1-7B3A-4512-BABB-81103FAAEE7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5" creationId="{6E9D378A-62CE-4698-9B22-4B281B5E201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6" creationId="{CDAE50CF-98A7-40BA-BF6B-66969611220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7" creationId="{CDFFB5FE-8C0B-46B8-8774-85BE60C9BE5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8" creationId="{82576896-C905-492C-BEDE-91D3ECF86E1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9" creationId="{B417CA81-C515-4327-A785-5D21425DB823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0" creationId="{D48BD6D5-623B-4BE3-8914-C6E49E3196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1" creationId="{BF5B8ED0-EC32-4379-9B76-2469185E1FE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2" creationId="{F85942A3-2F99-41C9-89AA-1ED991741E1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3" creationId="{BAE600E4-2F6F-431B-8B3A-ED3853EEE083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4" creationId="{51FE71FC-C577-4193-BCB0-92187F0138D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5" creationId="{9F86493A-5559-46EC-9996-EB984C4D12F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6" creationId="{ED419BC0-5D87-4421-B4C0-9EA9AB7674E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7" creationId="{C86AB5CE-9AE8-46E7-B2CC-7E68F4E5CD2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8" creationId="{B574243C-6516-4D48-BF66-B72296E90D0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9" creationId="{9DEFDB15-4CF0-4545-A2D8-E7B66B5A951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90" creationId="{603F534A-E5BC-434B-AE48-557C67B9467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1" creationId="{BFA40141-5BAA-4318-AC05-2722A5353BA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2" creationId="{9E48FE70-876D-4093-9C84-72E964F9857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3" creationId="{D6FE09F6-CA18-403C-84CE-B7940AE1B32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4" creationId="{CEB08FD3-0938-4305-BC45-682E43037EA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5" creationId="{09FEA577-CF12-430D-BC0B-BF7863B2114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6" creationId="{DD397591-AC41-4894-B6B5-FD00634EA9E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7" creationId="{6A62254F-8110-4526-A85F-18E72263115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8" creationId="{02B5819D-0FE0-4875-8EF0-F304D66546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9" creationId="{328EFE76-7414-44A9-978C-B40A33BC71F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0" creationId="{767CBECA-24E2-4969-8BE0-8E55101ABA5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1" creationId="{D5627FD5-BA0E-4770-9FE5-FDB17A08584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2" creationId="{419B11DA-1606-4E62-B427-32A452C4B8E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3" creationId="{8E8EAA74-A502-41FF-A8F5-D41CC6D962FD}"/>
          </ac:inkMkLst>
        </pc:inkChg>
        <pc:inkChg chg="del">
          <ac:chgData name="Chad Vidden" userId="fa919fd6-03f8-48d0-9b95-10ac8c9672df" providerId="ADAL" clId="{C57E1562-4CD1-40DF-A9CF-556AFAB76C39}" dt="2020-03-25T02:06:33.188" v="60" actId="478"/>
          <ac:inkMkLst>
            <pc:docMk/>
            <pc:sldMk cId="1416279900" sldId="260"/>
            <ac:inkMk id="204" creationId="{10F248F1-F1DB-43AC-B29F-2C240009C29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5" creationId="{3A6C81D3-F032-4F9A-B3AD-FDE7D1A7C26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6" creationId="{1EBDE1E7-4B36-4E8F-9930-814BC643DF7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7" creationId="{EA92D632-9F68-4F0A-9D29-75E88155946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08" creationId="{4602E72E-8768-4BBD-A84A-AE83E9384B9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09" creationId="{920C6227-18B3-4411-9A2B-331E8BE07F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0" creationId="{D5B5D056-0D3E-46DD-8164-9ECC6095B9C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11" creationId="{70D1A18E-6AF3-4709-89D1-E4F2758FBD4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2" creationId="{5B6C4841-6989-4955-B441-CB56A9F37D5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3" creationId="{8CEA295E-FC0C-448A-B484-9CB4A3F0F63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4" creationId="{2F797B39-435B-4293-9CAE-A1DDB141AC4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5" creationId="{66F9D31F-9AF3-48A9-9973-0F9141C1BD1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6" creationId="{2B43B5DB-036C-407B-BE5A-A0C60F2464C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7" creationId="{5E40473A-82FB-49E5-B261-660D9CF4A7B6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8" creationId="{B4176DE1-8A98-41A9-A27E-C50478BF28B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9" creationId="{E931DE57-2BFB-410D-8106-FCE59DD35B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0" creationId="{2895529D-4DE1-49BB-9E84-6654CDE91EA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1" creationId="{966501D9-B0E2-4DDE-B4B6-85435831151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2" creationId="{DAB0C113-E199-4AD5-A072-9758C7206F0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3" creationId="{EB7D0AE6-9FF7-4853-8D1A-0CACCF5F6D5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4" creationId="{DC459412-72B7-4ED8-8AFD-80A050CDC20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5" creationId="{75862B3F-00FD-42F0-854C-B6522A6342F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6" creationId="{51384C8D-6CF1-47D5-8F87-9A0A8F1B632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7" creationId="{5E04833B-424A-4FA5-BDF3-18A7610CA86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8" creationId="{07FCB955-10E8-433C-9A86-E7ACF72A94B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9" creationId="{2D552FEC-60CB-4B6B-9E2A-FBBB83C882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0" creationId="{3CF6A448-974A-4EDC-8405-5DC89F4787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1" creationId="{949979AD-75A9-4D88-97F1-7B193F6D99A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2" creationId="{2416CB57-923C-47DD-B751-ECE6BD31984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3" creationId="{A946B8D2-5590-46CE-90FD-21F7A17849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4" creationId="{B8839591-EFDC-4A67-A902-0EA79146BF5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5" creationId="{E20CF3F4-4FED-4E9B-9BD2-C5A656AFE6D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6" creationId="{89638EC0-C4A3-42CC-874A-79F6239DFBD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7" creationId="{B9DE27CD-4553-4C83-B73D-C0114BAB40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8" creationId="{C6B4FDF6-A798-40D4-8BE2-1906DDBE8CC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9" creationId="{78972E05-7D1B-4415-88DC-E1040E45179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0" creationId="{DFA63E6F-559E-4084-8183-4B54F0ADD3A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1" creationId="{90351FA7-E33D-44CF-AED4-3789B89CFB46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2" creationId="{549F4D8E-8400-43DB-B0C9-E800637B3CD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3" creationId="{E5339A08-EB1D-4C58-9822-BB2A80AE9E8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4" creationId="{AF43C9C8-7487-4F25-B241-909AF682397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5" creationId="{2E2D550D-3D74-4A88-9812-DA861F77566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6" creationId="{45683241-13F6-4E5D-A887-7DF7C33042D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7" creationId="{C8AFD4B5-866F-460A-8EA8-A37135BE7D0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8" creationId="{54D595ED-225A-4BDE-AD09-E7D1388035E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9" creationId="{2B9A7ACC-95A3-4892-A29E-9709C56A250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0" creationId="{3D06379A-E316-4CBE-A110-47531DB757D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1" creationId="{42785925-19BA-4AD0-BA30-D7B01542C91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2" creationId="{8A494D8F-1BCE-479C-88C9-13956507567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3" creationId="{829FA980-5703-4DD8-A916-D1E00053CAD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4" creationId="{E678EE91-D34A-48AA-81DE-2F962F167C8F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1416279900" sldId="260"/>
            <ac:inkMk id="255" creationId="{E9445E54-8E1D-47DB-A09A-75AEF6684376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731871338" sldId="261"/>
        </pc:sldMkLst>
        <pc:inkChg chg="del">
          <ac:chgData name="Chad Vidden" userId="fa919fd6-03f8-48d0-9b95-10ac8c9672df" providerId="ADAL" clId="{C57E1562-4CD1-40DF-A9CF-556AFAB76C39}" dt="2020-03-25T02:06:43.665" v="62" actId="478"/>
          <ac:inkMkLst>
            <pc:docMk/>
            <pc:sldMk cId="731871338" sldId="261"/>
            <ac:inkMk id="3" creationId="{C6529454-7EE1-4CC9-9F37-2CA2C868985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" creationId="{515CA76E-A058-4C1B-BB86-807CC24FB18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" creationId="{2294F120-F957-4D60-A410-305E9C02B5B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" creationId="{FEB14CB7-0863-427D-999E-6F621942136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" creationId="{4093B810-BFCF-48E9-8385-695F1190E5A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" creationId="{64D207B9-9AF6-4C70-AF27-7AB81333E4E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" creationId="{D7667D30-D1DF-483D-8826-35FFC98AE6C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" creationId="{31A61070-4D36-448D-8873-0AA3EB1C531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" creationId="{3A236006-1785-4B5B-88D4-8F240823D08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" creationId="{AE96DDCA-D2F7-49E9-B5FE-710813C6803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3" creationId="{E96CD4C8-5BE2-4EDE-9F58-83EA5086C9B0}"/>
          </ac:inkMkLst>
        </pc:inkChg>
        <pc:inkChg chg="del">
          <ac:chgData name="Chad Vidden" userId="fa919fd6-03f8-48d0-9b95-10ac8c9672df" providerId="ADAL" clId="{C57E1562-4CD1-40DF-A9CF-556AFAB76C39}" dt="2020-03-25T02:06:43.665" v="62" actId="478"/>
          <ac:inkMkLst>
            <pc:docMk/>
            <pc:sldMk cId="731871338" sldId="261"/>
            <ac:inkMk id="14" creationId="{B4E01741-03DD-445B-8CCD-CD2E5C10A25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5" creationId="{F4E84045-D482-4647-B156-DC38828678A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6" creationId="{C80FA322-BE04-42AA-B6DE-8DC98D6BC76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7" creationId="{DECD1293-32AE-4C89-A2A9-BCD05992C87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8" creationId="{7CE9EB39-80C2-470A-87C1-5260E06C537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9" creationId="{C20B0BB4-8125-471D-8F42-0DE1B4C1F59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0" creationId="{FA75324D-95CF-4FBF-8281-D38A1FE12BF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1" creationId="{C2237873-031D-438F-88A0-EB699EA0160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2" creationId="{E221EAE5-4147-4834-85A9-3C743FA6ECA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3" creationId="{C1BCE377-E540-41E6-98B3-BFC09C7514D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4" creationId="{86D51A8F-C5EF-4741-B7D5-CD10BE0950A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5" creationId="{808483B0-05B9-4BB8-91AD-2F303D6526D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6" creationId="{F019D18B-2050-44AD-A4A5-CE156EDA135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7" creationId="{1E313C30-F55C-4E11-A3BA-DB9DF9DE586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8" creationId="{D6A6DF7E-3AAF-4416-9177-B1CAB6ABC6B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9" creationId="{4A5615F6-138C-4A60-B744-A289DC74D21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0" creationId="{1700674A-9AC8-465A-8CE2-D71342A12C2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1" creationId="{4AC55601-99C0-4DF3-AEE2-6983DF9B307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2" creationId="{52E6CDB1-FAC4-4EB7-AA8C-91F6D412E4F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3" creationId="{2BBDC8AF-EDE5-4445-B4A9-F0277AE698D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4" creationId="{05A54290-0EE5-46E7-BFDA-AAEFF3E80C4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5" creationId="{6071A285-3261-44EE-9FEC-E464D72F718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6" creationId="{27F7EBFE-6223-409D-8701-9B915D66BF6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7" creationId="{C7D83EB0-F48B-4BB1-8392-427C36E30E8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8" creationId="{F1E50B68-CBA5-4133-A9C2-A11F7A08BC9F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731871338" sldId="261"/>
            <ac:inkMk id="39" creationId="{4A85264C-2E89-442E-8B27-FB5B056A490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6" creationId="{078A1ABF-0522-44CF-A972-D953E8AE1D5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7" creationId="{0F77BB7E-4DDE-4FDF-B61D-9B60BD6B9F8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8" creationId="{4D2AE3EF-3EFB-4889-A98B-2EEA72CC821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9" creationId="{60F6C314-604A-407C-8594-27074F88011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0" creationId="{A205A4AB-9038-4954-95D5-D4350F0A659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1" creationId="{8F04E308-4F98-4C77-8367-B73227986C7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2" creationId="{E7C9332F-E957-420C-8D87-194EA79C75C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3" creationId="{E81FCC3C-535D-49C9-B954-D8A42B62481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4" creationId="{8F3E8DCD-7E53-43E3-ADF0-5DA1216AD8B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5" creationId="{E9A9C01A-7B8A-4C9E-91F0-16B2DAE07D6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6" creationId="{97261EB6-DC5F-446C-885A-BD09E2CC52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7" creationId="{01B92F63-A896-462F-8AF2-94C925128BB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8" creationId="{BD233C63-0DE6-4066-8E2C-46851668FB4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9" creationId="{BF79D002-CFC4-440F-B4FA-AB63A81B22D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0" creationId="{13A5C2FC-31C7-4AB3-9EB7-232004AA304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1" creationId="{2E48A3A3-80E5-41A6-9C39-91D3EB26C22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2" creationId="{3A90840D-AED0-474B-AC65-F8B3364E8AC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3" creationId="{D2CAE9A4-3057-4642-94EB-A9DC33C031D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4" creationId="{703807A1-FB8A-44C9-9A55-9AA732F19CB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5" creationId="{9A979262-EBC9-493F-8CE9-D7E15CD7E0C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6" creationId="{463B4BFC-7722-43BC-B1EB-E81C82F71CD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7" creationId="{0FEEFEF6-5A10-4590-B7FD-5871A50D4A2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8" creationId="{D01B9B57-83DD-4F6A-AB6B-DDD500957F0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9" creationId="{4257C4D5-B316-49C5-A398-09CFC36268C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0" creationId="{B21C79A9-396F-4229-BB9E-B364DA16BC1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1" creationId="{27C267B6-05F0-4DDF-98F6-B3EB0B27F27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2" creationId="{C28198BE-03F6-45C8-9AB3-5558B1C17A9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3" creationId="{360993AD-7EEF-436F-AF33-5CB0EEA84DA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4" creationId="{007053B1-E635-4F49-961C-F630F5FB242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5" creationId="{B80182D2-3853-43C6-86DA-6A907E33352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6" creationId="{E60FC6B7-F59E-4A29-BA6F-6707E9DC952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7" creationId="{7B13F681-BA76-49E7-BC65-BFE9663E275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8" creationId="{BB5280F0-1ADF-4E97-AD69-A92639FB4C5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9" creationId="{67FECBCF-4865-40F7-ADC5-6970E3D62E0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0" creationId="{C5D69014-71CA-413B-941E-7ADD2919C4E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1" creationId="{96F3B5D9-26EF-44CE-A0A5-BD4F9E18FD4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2" creationId="{08994BD1-1ABD-4551-868A-36C004F018B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3" creationId="{BFE403C9-78D9-4472-B403-DF26896437E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4" creationId="{785B6D5B-2871-47BB-BECF-690A1FE0244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5" creationId="{0E579BE3-4EB0-443A-BF4E-A92A386B17A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6" creationId="{B0BA9EC3-E455-48B8-A092-1686E2480C6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7" creationId="{E430D219-8C76-4BCE-A75E-AF91042115E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8" creationId="{3D79B740-6BB8-424F-B48A-0E01065276A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9" creationId="{25C75290-E331-494A-B6B6-A79C413D8D8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0" creationId="{C1DA4E0F-9936-42DD-B9D3-61917BDE8A1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1" creationId="{580BE602-4069-4963-A8EB-A2EFA87CA74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2" creationId="{4CED0FB3-A715-40B2-9594-19EB21BD9CB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3" creationId="{0B2116D2-2AA2-4E23-AC35-2E6DA717E7C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4" creationId="{DF784091-F052-4572-8BE8-0F2A0159FDA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5" creationId="{99F0E53E-A8EE-4281-BF08-E0265067B06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6" creationId="{3847C2BB-C2F4-42E0-801B-46E7D1C826A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7" creationId="{83B7A71A-B8B1-4F1C-BBCA-8232AF0E38D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8" creationId="{C8F42005-786C-47D8-9C0E-F861F854B91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9" creationId="{AF321F28-7722-4F9C-B6B3-6E7630314C7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0" creationId="{FEE76664-B087-44F0-843F-5DB7B29904A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1" creationId="{84833712-E3D2-4A42-A6D0-C607BA05E91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2" creationId="{F6DAB7BC-B78F-4DAA-9592-D084657BCAC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3" creationId="{4AF3A873-1600-45B7-8A56-0A2D2C200C1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4" creationId="{F29E570F-CD99-4F5E-8983-7B7485A5F0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5" creationId="{80DE9983-30A4-424F-9811-55580D1803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6" creationId="{B2948E08-ECD7-4883-B8BA-398F79646DE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7" creationId="{05874B01-AC0A-4464-839D-F61DB629B42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8" creationId="{F93A27C8-5702-465D-9FDA-8B9705D8C9A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9" creationId="{ACB351D4-EFC7-4DC9-AF33-06AC5F167B2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0" creationId="{1373A34F-6B5E-4D9C-95C5-1ACCC296456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1" creationId="{CF3E31B9-1784-4F2E-B8A8-8D69622EA5D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2" creationId="{18B72C85-6914-4D80-8BD7-C1B7E4FD824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3" creationId="{D0502D4E-C843-4AD5-8FDC-C54B777A4BE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4" creationId="{3B6E9FFE-FBB4-496C-8103-EF3DD54BC3A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5" creationId="{79A687B1-EDCB-4803-9322-333CD81F7D6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6" creationId="{862E6D0D-DACC-4200-A002-ADB5C562608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7" creationId="{D0200D26-3A8A-45D1-B74F-A90AEAC0EBF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8" creationId="{0B820C2B-8ADA-40C2-903F-AF424C75AC6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9" creationId="{3775C3D1-54E9-4226-8FC7-F75060166E3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0" creationId="{D68CAB5A-332C-4727-AD5C-F6E18ACABCD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1" creationId="{E065944B-8BD1-4A31-ABE2-DAAFC0FB2BB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2" creationId="{DE5DFAEE-7F72-4F97-878D-0ED0F40A11B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3" creationId="{8446DB94-D630-460D-A84A-6435DACAA0A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4" creationId="{09FA9C59-6450-4689-BA08-4FA5A5729333}"/>
          </ac:inkMkLst>
        </pc:inkChg>
      </pc:sldChg>
      <pc:sldChg chg="addSp">
        <pc:chgData name="Chad Vidden" userId="fa919fd6-03f8-48d0-9b95-10ac8c9672df" providerId="ADAL" clId="{C57E1562-4CD1-40DF-A9CF-556AFAB76C39}" dt="2020-03-25T02:34:42.149" v="65"/>
        <pc:sldMkLst>
          <pc:docMk/>
          <pc:sldMk cId="3954320327" sldId="262"/>
        </pc:sldMkLst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954320327" sldId="262"/>
            <ac:inkMk id="3" creationId="{B0497EC0-6671-4221-9250-1A49C8B2BC96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541778303" sldId="263"/>
        </pc:sldMkLst>
        <pc:inkChg chg="del">
          <ac:chgData name="Chad Vidden" userId="fa919fd6-03f8-48d0-9b95-10ac8c9672df" providerId="ADAL" clId="{C57E1562-4CD1-40DF-A9CF-556AFAB76C39}" dt="2020-03-25T02:03:34.710" v="10"/>
          <ac:inkMkLst>
            <pc:docMk/>
            <pc:sldMk cId="541778303" sldId="263"/>
            <ac:inkMk id="4" creationId="{1B279A07-DA3B-4549-BFB8-5BB028DD1392}"/>
          </ac:inkMkLst>
        </pc:inkChg>
        <pc:inkChg chg="del">
          <ac:chgData name="Chad Vidden" userId="fa919fd6-03f8-48d0-9b95-10ac8c9672df" providerId="ADAL" clId="{C57E1562-4CD1-40DF-A9CF-556AFAB76C39}" dt="2020-03-25T02:05:42.380" v="11"/>
          <ac:inkMkLst>
            <pc:docMk/>
            <pc:sldMk cId="541778303" sldId="263"/>
            <ac:inkMk id="5" creationId="{0BFB4757-0D54-45FC-966E-E17A8AB7537A}"/>
          </ac:inkMkLst>
        </pc:inkChg>
        <pc:inkChg chg="add del">
          <ac:chgData name="Chad Vidden" userId="fa919fd6-03f8-48d0-9b95-10ac8c9672df" providerId="ADAL" clId="{C57E1562-4CD1-40DF-A9CF-556AFAB76C39}" dt="2020-03-25T02:03:28.312" v="4"/>
          <ac:inkMkLst>
            <pc:docMk/>
            <pc:sldMk cId="541778303" sldId="263"/>
            <ac:inkMk id="6" creationId="{43785A28-0493-4B6C-95D5-D35592BB1906}"/>
          </ac:inkMkLst>
        </pc:inkChg>
        <pc:inkChg chg="add del">
          <ac:chgData name="Chad Vidden" userId="fa919fd6-03f8-48d0-9b95-10ac8c9672df" providerId="ADAL" clId="{C57E1562-4CD1-40DF-A9CF-556AFAB76C39}" dt="2020-03-25T02:03:28.312" v="4"/>
          <ac:inkMkLst>
            <pc:docMk/>
            <pc:sldMk cId="541778303" sldId="263"/>
            <ac:inkMk id="7" creationId="{0047F813-04BF-443A-A6BF-A452BC88D16A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8" creationId="{361503A2-DD16-4BCA-B9B3-390A1C344752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9" creationId="{5A4166F6-31D2-4709-8936-270C28EDB241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0" creationId="{DC39C538-9193-4613-92B3-A3DE57B4D7F0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1" creationId="{8E7F3472-7926-4188-BCE9-ACD4FE93ECC7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2" creationId="{595E9F6B-DD0E-41E1-9694-870328F04351}"/>
          </ac:inkMkLst>
        </pc:inkChg>
        <pc:inkChg chg="add del">
          <ac:chgData name="Chad Vidden" userId="fa919fd6-03f8-48d0-9b95-10ac8c9672df" providerId="ADAL" clId="{C57E1562-4CD1-40DF-A9CF-556AFAB76C39}" dt="2020-03-25T02:03:34.709" v="9"/>
          <ac:inkMkLst>
            <pc:docMk/>
            <pc:sldMk cId="541778303" sldId="263"/>
            <ac:inkMk id="13" creationId="{C9535EA6-B773-4B15-8B44-373A9A271D96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541778303" sldId="263"/>
            <ac:inkMk id="14" creationId="{52BAB6F7-3667-44C7-8D63-50949A03B097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656673019" sldId="264"/>
        </pc:sldMkLst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3" creationId="{DA20918C-25B3-4CCF-BEEC-6536F89B402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" creationId="{ECEDF9A0-D421-42E6-815F-CC9D93E5B2A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" creationId="{66165353-B874-482A-99AA-915E941483F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" creationId="{6A2D437F-F8EF-44E4-89C3-A0EDC61C8F6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" creationId="{2583127F-E6E7-4C3F-8800-5A7E6587D5B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" creationId="{4FD341E8-A9BF-45F9-955D-66059997118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" creationId="{E81AA2E7-E519-4BA6-BF67-AD87F9C02BB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0" creationId="{41BF5709-0D3A-4699-91A7-1ECF1CC974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" creationId="{F6FC33CB-2ACA-4F5C-A472-A85DDC0F254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" creationId="{DC3702BC-A019-43C4-B681-3E2B0FDC217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" creationId="{0F0583CF-BF7C-4AC1-8A6E-F36EFA50FBF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" creationId="{6CACD1F9-9750-45AB-9AE9-B0939C84D4A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" creationId="{D99BB053-D13B-4B88-830C-947AB523719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" creationId="{23766FDE-7BD6-45CA-A120-108025551B0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" creationId="{0AD042D7-E5CB-4A6E-869A-690B54673B0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" creationId="{80B1E359-0BE5-42CE-A1BA-64AF29C37C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" creationId="{9D1A3912-B34E-4DD2-8E33-AD0F1A90FCF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" creationId="{278F3BAD-CF4A-4370-9064-4EE73F21C45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1" creationId="{76BF1D4E-6D9E-433D-B05F-F9FBFE4DFB8C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656673019" sldId="264"/>
            <ac:inkMk id="22" creationId="{660A57A0-B857-4097-B784-06626A3F4F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5" creationId="{82334525-489D-4309-8E70-A0DE1137E7E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6" creationId="{803C1DA5-2365-4418-B9E2-26D453FAF18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7" creationId="{5DE4FA4E-69C1-4E85-AA25-A3C9357095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8" creationId="{B8F49CA9-D0A1-4F17-A6B9-6F5C05FC39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29" creationId="{FFF6A548-5576-47D9-9FBB-6A185BE4F3B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0" creationId="{C249D623-679E-4F50-A1FC-CCF3B274F85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1" creationId="{CCD10DA5-EFBD-409E-B07A-E4E25CB29E7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2" creationId="{5C9CF9F7-2ACE-447B-B44A-D5542D81E9D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3" creationId="{F814582E-826C-41D1-8653-E0746469D60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4" creationId="{7B60DB14-E592-4563-9275-81D35E20015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5" creationId="{E9257B96-603E-42CC-B0FE-D8CB8A4F26EE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6" creationId="{E54ECC00-E2EC-4E2B-9117-9CA7C471E67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7" creationId="{3659F1DD-0E83-4D71-A643-A3F5B0C85D2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8" creationId="{E7EBDACB-74BA-4815-A756-F0DE8CC28C4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9" creationId="{2ECAF5F4-09E4-4C47-A549-49C5C5CF05D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0" creationId="{586ED1DF-11BC-4E66-AC85-4A1523176D7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1" creationId="{E159142E-507E-4DBF-9E4B-FE0961CE12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2" creationId="{F722196C-DA8C-4FFF-9063-0C1A5BD9539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3" creationId="{10D9907C-2678-4D64-8A76-28C9ED95728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4" creationId="{0563605A-CF27-4AAA-93A5-5B626764B03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5" creationId="{8CC65D45-6EB1-4C16-B394-F0B57460C9E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6" creationId="{C907866D-FF1D-4A70-9724-05FDAE73697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7" creationId="{2E507009-6833-4FB5-A122-98166342F5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8" creationId="{1E56A349-9FA6-4258-ABD5-12D3AF6B870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9" creationId="{795989A8-41DC-49E4-91BA-15506227E81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0" creationId="{B047A34D-440E-4715-92AE-ADC2BC56FEF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1" creationId="{F3D3C3EB-DD32-402B-BDFA-F663BA54FE1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2" creationId="{77078E9C-EC84-44C3-8508-D602EE912C2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3" creationId="{66089372-903A-4933-97C4-015BC2D33A3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4" creationId="{DCB27432-EC68-40BF-899C-7F960AB6EF4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5" creationId="{E07BD679-1590-4282-8F1E-2B95C26BB59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6" creationId="{8D7C0FF9-BCB9-4475-9EFB-7C06E6B35B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7" creationId="{084D0156-5ABA-47B1-A481-246257AB4EA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8" creationId="{BAB19CF9-8CB4-4938-9F29-ADA285A2E0C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9" creationId="{BF90015D-51C7-48C5-9315-7CA956FE560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0" creationId="{52BBE790-5862-4D39-8CCC-6ECFA43A122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1" creationId="{9880FD8E-C7E9-443F-B23A-5C6B8260F11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2" creationId="{CB4BE2B5-ABC3-48CF-B3A2-0A21DD6B74DC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3" creationId="{DB3CD3F3-EF84-48D4-820E-F7F4B69ED1A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4" creationId="{A6CAB113-3FE9-4605-B0D2-2671CDE8CBB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5" creationId="{AEAD082C-2967-49D8-BB25-3C5F3B66169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6" creationId="{D88F0137-15E7-4A48-B696-C1174E0F250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7" creationId="{E63070F9-25FA-4BC7-AD75-55372E2F442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8" creationId="{C35AB9DC-3392-4175-BAD2-B9D494AFC5D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9" creationId="{74EF69C5-CCB6-4269-8BF6-FA7081EF643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0" creationId="{2AD409AD-52C9-4575-A925-9C0D1668574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1" creationId="{C45CB0BD-3DCC-4739-AC70-FDEA3BD5F1F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2" creationId="{BB4E2A06-C348-451F-A0DA-1E376F833E5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3" creationId="{ED928730-F650-4297-8474-8540D6B7A8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4" creationId="{D476039F-1A01-49A1-BD50-935A33CAD62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5" creationId="{FD308081-56FF-48B8-BB36-9F3EAD36483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6" creationId="{AF4A2A69-96DF-498C-B8F6-3F640914454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7" creationId="{BC04D5BE-3012-41CA-B1AB-7130E0590D5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8" creationId="{F704B6E5-5751-440D-AB0E-AEC4A04FFC6E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9" creationId="{17FBE138-C986-4673-AF65-BE5D4C0D309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0" creationId="{7F266DB9-C97D-44A1-8D15-3F3F5755F23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1" creationId="{4D4BCDB2-238B-4907-A0F5-E05B5E9BB50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2" creationId="{48247342-7B6E-4509-8840-7B6CF3C7512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3" creationId="{2B60C204-23E3-4632-8578-8DD65EF31F6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4" creationId="{4341D4A3-EF1E-4CE4-BAFF-0FCB8A847CD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5" creationId="{18C02416-2DB9-444B-B350-08EAB92AAEF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6" creationId="{4D1EDEE4-905E-4F71-9B83-C048E7F15BB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7" creationId="{84399C47-1C5B-4DB1-8D9D-DFCF216C017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8" creationId="{9CCE6641-C2D2-4FD4-B2B2-319F2A93EE0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9" creationId="{7776B79C-3EB0-414A-81CD-5B0B553628F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0" creationId="{61EA800E-2A14-412F-90BC-ED1EFD73855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1" creationId="{7DA544DA-E6AA-4504-AC92-7568877C31C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2" creationId="{887F7942-AC4C-4B9A-A1C1-4B940FB8399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3" creationId="{2404E921-0ED6-435F-BE40-517F89756B1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4" creationId="{9D134478-9899-406A-8162-56DEF393B1A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5" creationId="{51403219-7DF9-485C-8AE1-B77748DEDA9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6" creationId="{737D66D1-825A-47E7-A7C0-EDE7B6A9C8C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7" creationId="{5119E802-91AF-4DFC-9FC4-0E8DA67B53B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8" creationId="{A318F715-900F-43F6-AD0D-C0E873DD25C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9" creationId="{71969066-F7F7-489B-9782-E2BEE0A10A1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0" creationId="{F1B3A984-0187-4FCE-B8D1-391526726C3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1" creationId="{3E66E028-BA9B-46F4-86C2-23A1126B6EA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2" creationId="{8A010A36-A90F-4A8C-9FE2-F0DA87970F8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3" creationId="{617DA2FE-C930-443D-81E1-D3D55D0F8F0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4" creationId="{7E3C832B-5393-4F16-A244-646388C3A34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5" creationId="{24C38C4A-7628-4A2B-A9F2-CF9C3325BCC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6" creationId="{EC58EA52-4B09-4F32-B8A3-0CCE7F1A92C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7" creationId="{204F8734-569E-4F68-99E3-FE6B555288D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8" creationId="{87A1DB67-EFC8-4268-9A3D-8D8CDCC7CEA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09" creationId="{1FCB1199-1FF6-4D5F-A693-C75B48F4FE1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0" creationId="{0E7A3C42-763F-4469-BBBD-C8F9D4D24E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1" creationId="{08E1F676-7A55-43FB-99B4-537C81269BC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2" creationId="{B9687278-A578-40A9-BC16-92FD5B25FAC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3" creationId="{06C7D745-49A8-42CB-9ACE-CFD3061E56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4" creationId="{143F289A-024B-420B-8EC3-4511203D896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5" creationId="{68C8A973-0F40-4945-AB50-52EB4D9D5AF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6" creationId="{872E8F3F-0675-4578-BC4E-BC12B4185AE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7" creationId="{9D9551D1-AE40-41D9-8D56-0C8C7DB54D9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8" creationId="{9D1A9542-0F66-4BEA-B09E-6EFB8F64041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19" creationId="{E658865D-E9F6-4C9C-A955-66E1971E3016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0" creationId="{224DA91D-B5BE-48E1-89CA-4D39522AED9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1" creationId="{D955FBF2-5EF3-4706-A822-67957124874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2" creationId="{1033B2F5-D3A8-4331-8D93-15CEBBF4AD9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3" creationId="{E9C0CF4F-C423-44A4-9FE1-0B443DC4B72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4" creationId="{BFBC9397-8A8D-48E7-AA85-86FA0DA4168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5" creationId="{6C9A8336-7D93-42DE-8C3A-6EC222D8E64C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6" creationId="{92D52179-3372-4849-9CA3-B631081B15B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7" creationId="{A1992238-58AD-4A33-913C-648125A362C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8" creationId="{A98FF882-D8D3-4D52-8FE4-9893C1D9A48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9" creationId="{CB2A4FA2-50E3-4986-B8E9-4329A75B564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0" creationId="{1D68192F-D885-4FC1-8F74-2C6DF9F5DB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1" creationId="{6FB8FF5F-CF67-4E57-8B75-4755819CA08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2" creationId="{966E589E-851C-41A4-A5CC-0F3F9F19FD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3" creationId="{DD8965F5-0F65-4D9C-B709-8C46D81851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4" creationId="{95BE826D-A39E-4B93-925D-44C6909DA3D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5" creationId="{09A356B1-C966-4D1E-BEC2-98A35AD9A48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6" creationId="{DA7E60EE-2126-4C6F-84B0-CF0E9E9DC7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7" creationId="{F36ED2E9-35C0-4C12-BD9C-B75DEDF8683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8" creationId="{3266BBB4-05C6-4704-B5A1-A2B835FEE6F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9" creationId="{75EDAFFE-66AF-411A-B4D5-FB063ACDF23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0" creationId="{39CBA66F-6508-4CA8-BEB8-539CD041773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1" creationId="{C1D8EA98-1937-4F75-A096-393FFAC032A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2" creationId="{FD062B0C-7122-4D9C-A02A-C59E7A7C1D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3" creationId="{C126A870-378F-4BE5-84DB-66D64C41B76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4" creationId="{71D11CAE-3641-41FB-8F12-B0579D7526D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5" creationId="{EE553813-DCE7-4C07-BF86-E82A3BBAE39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6" creationId="{10697926-DBED-47A6-9900-3E366105BFF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7" creationId="{E0D1474E-8CDE-4454-9036-253B5B6C0CB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8" creationId="{5AEDC055-CF0E-4F0D-BFC6-C6CFE5FBC34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9" creationId="{8CF842FE-C89B-49BD-BDCB-2CFC45A4FBD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0" creationId="{E21A1EFD-D737-48D1-A30A-580B5BC42EB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1" creationId="{E0336870-63B4-4618-B372-DCA36E7D4F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2" creationId="{E0F2C6BC-0D7A-46DF-9B77-68B66AF8F2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3" creationId="{62F971F7-4ED6-4AF7-9208-49ACFABE2B7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4" creationId="{9591BD45-4883-4719-8182-54E3F3A894F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5" creationId="{C1BD7151-A227-441B-839E-C9A5A98C24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6" creationId="{FF1271B2-91CE-4941-85C4-EDFBAC82B62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7" creationId="{1AA8D2E1-7B42-4FED-A9FF-E23F5721972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8" creationId="{AD17402A-EA14-4BC5-A408-9F1C81B9B0C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9" creationId="{92E577FF-9C81-492A-8932-C60731168DE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0" creationId="{809B8D80-8487-46A8-92FA-8CC407A29E8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1" creationId="{23364C5F-097B-420F-B65D-0BB8D0B8702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2" creationId="{7BD3C8D5-BB1E-4684-8043-EDEF43B11FE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3" creationId="{421A4B89-3EEF-4D9F-BB5E-63F2C857D0A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4" creationId="{829383C1-5853-4CE4-A968-3F786374AF5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5" creationId="{F94023D6-92E2-463B-82E3-ABE2DB4B02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6" creationId="{03626C57-DCC7-4B37-966E-5FFED6C4451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7" creationId="{B6282EBB-5C15-477E-9FC0-0CBE3A76EFD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8" creationId="{43B5C1AD-A9BE-45AA-885B-9B0F39F8254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9" creationId="{822B0E5E-F0FA-4D05-B45C-3D5CE205C4F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0" creationId="{1CE0C434-664D-4625-8EE8-2578F4D2998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1" creationId="{55924554-DBEE-494C-ADE4-B97F28408CD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2" creationId="{59E0BE00-D69B-4F86-8AD8-62C3DC8A998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3" creationId="{E0A14B78-2367-4928-BEE3-DAF83934036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4" creationId="{8B79F739-3DE2-4E3F-A7C3-A9BE82B7158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5" creationId="{C7412759-CC5F-46CC-9036-681F26C2E48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6" creationId="{834439DF-B812-4211-A44D-B26259D0D8B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7" creationId="{FC1FBA50-5061-4F3E-8B0E-591819B1F35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8" creationId="{5A2D6F0C-4036-4DC2-850C-156629F48F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9" creationId="{9C203F02-0DAA-4059-B5FF-BEBDE8CAE98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0" creationId="{C284AA1F-6CD0-424C-A74B-E84E2D71ADD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1" creationId="{3C691694-7D3A-4B8F-ACC2-A418A7024E9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2" creationId="{3EFE6BAF-BB8C-40C2-8EFC-0F3AFA776D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3" creationId="{E8B42E3B-0AA2-40B3-9269-BB4DDA6D066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4" creationId="{4EB3D076-A346-4B30-981F-AD8B3504271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5" creationId="{1B511625-66DF-4D39-9427-8F8BEA2650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6" creationId="{422A6395-2CFB-4698-8E3A-F9862EED678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7" creationId="{B7B04DEA-60A3-47C2-B5D9-AB6DAF1ED6A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8" creationId="{6E289ED7-5C4E-46DF-B0B4-0E7D9545AC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9" creationId="{C425EA74-DEA8-4676-B768-10431576D8B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0" creationId="{926A7826-FE89-474B-B789-AB617B3EB61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1" creationId="{7274A029-1A33-4E62-B9D8-6291CE6E6A5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2" creationId="{539FC240-B851-4833-B153-3C32D5A3FF6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3" creationId="{6D014D6E-CB94-45A7-AC56-5C77B0123EF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4" creationId="{2B8169E9-6BEF-4A74-B9E8-4325EC21D80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5" creationId="{C14638AE-F0BF-4A46-9F3A-5551F2883E3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6" creationId="{0B74396A-03F7-499B-9B7F-E73B6931BD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7" creationId="{90F860DD-E2C0-4304-9923-802EEA5DE03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8" creationId="{92EF129F-7E15-4EDC-929E-159DC61EEDF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9" creationId="{2A604916-D403-4767-84BE-A74E4B8AD5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0" creationId="{3F5170E3-B435-4B5E-A2E6-2D8D7E82995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1" creationId="{FBFBD564-8DCF-4AC0-8003-331367CB8AA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2" creationId="{F1799571-7FD6-4799-A601-0277483C132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3" creationId="{346B0B5E-19D6-4F31-BB6A-341A5B2F9DC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4" creationId="{E5ADB2A5-28CA-4115-A567-701D5AA369B5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02T14:33:10.3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10506 12499 23 0,'-7'6'11'0,"-7"-9"-12"16,10 0 18-16,-3 3-17 15,-4-3 0-15,1 0 0 16,-4-4 0-16,3 1-1 16,1 0 0-16,-1 0-1 0,4 2 1 15,3-2-2-15,8 0 1 16,10 0 0-16,-3 2 1 16,3 1 1-16,7 3 0 15,7 3 1-15,-7 1 1 16,22 2 0-16,2 3 0 15,8 1-1-15,7-4 1 16,4 3-2-16,3 1 1 16,7-4-2-16,4-3 1 15,-1 3 0-15,4-2 0 16,4 2-1-16,-4 0 1 0,4 0-1 16,7 1 1-16,-8 2-1 15,4-3 1-15,1-3-2 16,-1 1 1-16,0-4-1 15,-3-7 1-15,-4 1-1 16,0 0 1-16,0-4-1 16,0-2 1-16,0 2 0 15,-3-2 0-15,0 9-3 16,-1 3 1-16,1 0-1 16,6 9 0-16</inkml:trace>
  <inkml:trace contextRef="#ctx0" brushRef="#br0" timeOffset="1005.42">10463 12537 9 0,'-7'6'4'0,"-14"-22"-1"0,18 16 7 16,-4-3-11-16,0-3 0 0,-4 3-1 16,4-7 1-16,0 1 1 15,3 3 1-15,1-4-3 16,-1 1 1-16,1 2-2 15,3-2 1-15,0 9 1 32,-50 28 1-32,103-62 2 15,-42 24 0-15,-1 1 3 16,5 0 0-16,-1-1 1 16,3 4 1-16,4 0-2 15,8-1 0-15,2-2-2 16,8 3 1-16,0-4-2 15,7 4 1-15,10 0-1 16,8-1 0-16,-1 4-1 16,15 3 0-16,3 3-2 15,0 1 1-15,4 5-3 16,0-3 1-16,-1 0-1 16,8 7 0-16,-4 0 0 0,-7 2 0 15,0 1 1-15,-3 0 1 16,0-4 1-16,-4-2 0 15,0 2 1-15,0-2 0 16,-4-1 0-16,1-3 0 16,0 4-1-16,3-4 1 15,0 0-3-15,0-3 0 16,-4 4-4-16,-3-1 0 0,-7 0-1 16,-10 7 1-16</inkml:trace>
  <inkml:trace contextRef="#ctx0" brushRef="#br0" timeOffset="6471.29">18881 12386 20 0,'10'-9'10'0,"-3"-4"-6"0,-3 7 10 16,-1-7-15-16,1 4 1 16,3-10-1-16,-4 0 0 15,5 4 1-15,2-1 1 16,1 3-2-16,-4 4 1 0,7 3 0 16,0-4 1-16,4 7-1 15,6 0 1-15,5 0 0 16,2 3 1-16,5-3-1 15,-1 0 1-15,0-4 1 16,4 1 0-16,0-3-1 16,3-1 1-16,0 1-1 15,1-1 1-15,3-2-1 16,-1 2 1-16,1 1-2 16,0 0 1-16,7-1-1 15,-4 1 1-15,4-1-2 16,0-2 1-16,4 2-1 15,3 1 1-15,-4 3-1 16,4-1 0-16,4 1 0 16,-4-3 0-16,0 3 0 15,3-4 1-15,4 4 0 16,0 0 0-16,0 6 0 0,0 0 1 16,4 0-1-16,-1 3 0 15,4 0-1-15,4 3 1 16,0 4-1-16,-4-1 0 15,0 0-1-15,0 4 1 16,0-1-1-16,0 1 0 16,4 3 0-16,3-1 0 15,-4 4-1-15,-3-6 0 0,8 2 1 16,-5 1 0-16,4 3 0 16,4 3 1-16,3 0-1 15,-10-3 1-15,-1-1 0 16,8-2 0-16,-7 0 0 15,3-4 1-15,4 1-1 16,-8-4 1-16,-6 1-4 16,-8-4 1-16,4-3-8 15,0 0 1-15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02T14:33:27.44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83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1-02-02T14:35:31.590"/>
    </inkml:context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3122 4095 42 0,'0'13'21'0,"7"-4"-9"0,-3-3 22 16,3 4-32-16,-4-1 0 15,4 7 1-15,-7 2 0 16,0 11-5-16,0 8 1 15,0 10 2-15,-7 10 1 16,4-1-2-16,3 7 0 16,-7-10-4-16,3-6 1 15,4-12-6-15,-10-7 1 0,10-6-6 16,0-13 0-16</inkml:trace>
  <inkml:trace contextRef="#ctx0" brushRef="#br0" timeOffset="404.77">2822 4070 37 0,'-10'12'18'0,"-1"-2"-12"0,11-7 27 16,4 0-27-16,3 0 0 15,-4-3 3-15,11-3 1 16,0 0-11-16,15-10 0 16,13-5 8-16,4-7 1 15,17-7-4-15,22-2 0 16,7-1-7-16,-4 7 1 0,-7 9-10 16,-10 3 0-16,-15 16-7 15,-21 16 1-15</inkml:trace>
  <inkml:trace contextRef="#ctx0" brushRef="#br0" timeOffset="869.49">3450 4631 45 0,'7'13'22'0,"7"-23"-14"0,-7 7 35 15,8 3-42-15,2-6 0 16,4-3 0-16,4-1 1 15,-4-9-3-15,0 4 0 16,-3-1 1-16,-4 3 0 16,4-5-4-16,-18 2 1 15,0 0-2-15,0 4 0 16,-7 5-1-16,-4 14 0 0,-3 2 0 16,-4 13 0-1,-3 3 3-15,0 3 0 0,7 4 2 16,3-4 1-16,8-3 2 15,3 0 0-15,10-3 0 16,8-3 1-16,-4-3-2 16,14-4 0-16,-6 4-7 15,9-10 1-15,-3-3-5 16,11-12 0-16</inkml:trace>
  <inkml:trace contextRef="#ctx0" brushRef="#br0" timeOffset="1096.54">4145 4443 43 0,'4'19'21'0,"-8"31"-25"16,-3-37 39-16,-7 5-35 0,-11 7 0 15,-6 7 3-15,-1 2 1 16,0 4-4-16,4-4 1 15,7 1 1-15,3-1 0 16,7-8-5-16,1-5 1 16,-1-11-12-16,1-13 1 15</inkml:trace>
  <inkml:trace contextRef="#ctx0" brushRef="#br0" timeOffset="1290.58">3828 4506 43 0,'21'28'21'16,"7"47"-10"-16,-17-53 31 0,10 6-40 16,7 10 0-16,4 0 0 15,7 12 0-15,-1-6-4 16,1-13 0-16,-7 0-3 16,7-5 0-16,-11-11-10 15,-14-9 0-15</inkml:trace>
  <inkml:trace contextRef="#ctx0" brushRef="#br0" timeOffset="1695.35">4664 3741 25 0,'0'15'12'0,"3"4"1"0,-3-9 7 0,0-1-17 16,-3 3 1-16,-4 1 2 16,3 15 1-16,-6 10-7 15,-8 15 0-15,0 19 5 16,8 19 0-16,6 13-2 16,-3-7 0-16,7-3-1 15,0-6 0-15,7-19-5 16,-7-16 0-16,4-9-5 15,3-22 1-15,3-13-7 16,-10-15 1-16</inkml:trace>
  <inkml:trace contextRef="#ctx0" brushRef="#br0" timeOffset="1891.24">4336 4396 60 0,'17'22'30'0,"43"-35"-37"0,-39 7 59 16,18-6-52-16,11-7 0 15,3-6-1-15,17 3 1 16,8 3-4-16,-1-3 1 16,-6 13-14-16,-22 2 1 0</inkml:trace>
  <inkml:trace contextRef="#ctx0" brushRef="#br0" timeOffset="5538.15">6156 4753 41 0,'-11'-31'20'0,"8"-60"-15"0,6 57 20 0,1-16-25 15,-4-13 0-15,7-9 0 16,-7 0 0-16,0 6 2 15,11-3 0-15,-1-3 1 16,-3 12 0-16,11 4 0 16,7 12 0-16,-4 3 0 15,7 13 0-15,-14 15-3 16,4 4 0-16,-1 6-4 16,-6 3 1-16,-1 12-6 15,-6 7 0-15,3 6-5 16,-7 6 0-16</inkml:trace>
  <inkml:trace contextRef="#ctx0" brushRef="#br0" timeOffset="5794">5987 4534 45 0,'-11'22'22'0,"15"-3"-15"0,-4-19 41 16,0 3-46-16,7 0 0 16,3 0 5-16,4 0 0 15,8-3-11-15,6 3 1 0,7-3 3 16,7 0 1-16,-3 7-7 16,0-7 0-16,-7 3-11 15,-4 3 0-15,-3-12 1 16,-1 3 0-16</inkml:trace>
  <inkml:trace contextRef="#ctx0" brushRef="#br0" timeOffset="6019.88">6505 4628 42 0,'0'-9'21'0,"-7"2"-27"16,7 7 40-16,-3 4-34 15,-4-4 0-15,-4 3-1 16,-7 0 0-16,4 9 0 15,4-2 0-15,-4 5-4 16,3 1 0-16,-3 3 0 0,14 0 0 16,0-4 0-1,10-2 0-15,-2-7 2 0,6-3 0 16,3-3-2-16,8-6 1 16,0-10-2-16,3-9 1 15</inkml:trace>
  <inkml:trace contextRef="#ctx0" brushRef="#br0" timeOffset="6274.15">6639 4744 41 0,'-3'3'20'0,"3"-3"-18"0,0 0 43 0,0-6-44 16,0-7 1-16,3 1 2 15,1-7 0-15,3 0-4 16,7 4 0-16,7 2 5 16,4-6 1-16,14 0-2 15,-1-3 1-15,-2 0-6 16,-5 1 1-16,-2 8-11 16,-5-3 1-16,-13 4-9 15,0 2 1-15</inkml:trace>
  <inkml:trace contextRef="#ctx0" brushRef="#br0" timeOffset="6934.77">8527 4794 44 0,'0'-3'22'0,"3"-25"-18"0,4 3 34 16,-7-7-38-16,-7-21 1 15,-3-10 2-15,-1-12 1 16,0-13-4-16,4 1 0 16,4-11 2-16,6 11 0 15,4-8 0-15,4 11 0 16,7 2-3-16,-8 7 1 0,4 12-1 16,4 19 0-16,3 19-3 15,0 19 0-15,-3 22-5 16,0 12 0-16,-15 10-6 15,-6 15 1-15</inkml:trace>
  <inkml:trace contextRef="#ctx0" brushRef="#br0" timeOffset="7145.46">8319 4456 58 0,'28'15'29'0,"42"-2"-39"16,-49-13 55-16,8 6-45 16,-5-6 1-16,5 3-1 15,2 0 0-15,5 0-2 16,-8 1 0-16,4-4-9 0,-1-4 1 16,1-5-5-16,0 3 0 15</inkml:trace>
  <inkml:trace contextRef="#ctx0" brushRef="#br0" timeOffset="7370.82">8781 4452 37 0,'0'38'18'0,"7"15"-14"0,-4-43 28 16,1-1-27-16,-1 10 0 0,4 6 2 16,4 3 0-16,-4 1-10 15,11-4 0-15,6 0 7 16,1-6 0-16,10-10-3 15,-10-12 1-15,3-7-2 16,-3-12 1-16,-7 0-2 16,-4-3 0-16,-4-12-8 15,-10-7 1-15,-7 0-7 16,-3-9 0-16</inkml:trace>
  <inkml:trace contextRef="#ctx0" brushRef="#br0" timeOffset="7700.63">9218 3684 37 0,'-3'-3'18'0,"3"97"-2"0,-4-66 26 15,1 19-41-15,-1 32 0 16,4 18 1-16,0 3 1 16,4 13-4-16,3 6 0 15,0-9 2-15,3-16 0 0,4-25-5 16,4-19 1-16,-4-25-7 15,4-18 0-15,3-32-5 16,-3-13 0-16</inkml:trace>
  <inkml:trace contextRef="#ctx0" brushRef="#br0" timeOffset="7880.53">9222 3584 47 0,'0'41'23'0,"7"90"-23"15,-4-87 43-15,1 38-43 16,3 31 1-16,7 25 0 16,7 12 0-16,4 7-5 15,3-19 1-15,7-22-9 16,4-19 0-16,3-34-2 0,-6-16 0 16</inkml:trace>
  <inkml:trace contextRef="#ctx0" brushRef="#br0" timeOffset="8616.11">11275 4954 48 0,'10'16'24'0,"15"-38"-23"0,-21 3 48 16,10-9-47-16,10-25 0 16,5-10-1-16,6-19 0 15,-7-12-3-15,-3-9 1 16,-4-7-1-16,-7 0 1 0,-3 13-3 15,-8 0 1-15,-6 15-2 16,-4 7 0-16,0 12-4 16,-4 13 1-16,-3 22-6 15,0 19 1-15,3 21 5 16,-3 10 1-16,0 19 6 16,0 28 0-16,10 12 8 15,4 17 1-15,11 11 6 16,3 1 1-16,4-7-5 15,6-5 1-15,1-20-9 16,3-9 0-16,0-16-7 16,1-12 1-16,2-16-10 15,-2-15 1-15,-5-17-2 16,1-11 1-16</inkml:trace>
  <inkml:trace contextRef="#ctx0" brushRef="#br0" timeOffset="8797">11815 4669 44 0,'-4'47'22'0,"-3"12"-28"0,7-49 44 16,0-7-39-16,0 3 0 15,0-6-6-15,3-9 0 16,1-16-1-16,0-13 0 15</inkml:trace>
  <inkml:trace contextRef="#ctx0" brushRef="#br0" timeOffset="9201.79">11712 4236 44 0,'7'22'22'0,"22"3"-21"15,-19-12 36-15,4 5-39 16,7 1 1-16,-3 0-1 15,10 3 0-15,11-3 1 16,10 0 0-16,4-4-3 16,4-12 1-16,-1-3 3 15,1-3 0-15,-11 3 1 16,-8 0 1-16,-13 0 2 16,-11-6 0-16,-14 6 0 15,-3 0 0-15,-11-3-4 16,-8 12 0-16,-2 1-4 0,-1 5 0 15,0 7-1-15,1 0 1 16,9-3 0-16,5 0 1 16,10-10 4-16,7 7 0 15,4 0 4-15,10 6 1 16,3-7 0-16,1 4 1 16,-4 0-2-16,-3 0 0 15,-11-4-4-15,-11 14 1 16,-10-7-5-16,-7 12 0 15,-7-9-11-15,-4-9 0 16,0 3-2-16,8-10 1 0</inkml:trace>
  <inkml:trace contextRef="#ctx0" brushRef="#br0" timeOffset="9711.5">12446 3690 43 0,'-4'13'21'0,"-3"31"-27"0,7-22 40 0,0 6-35 16,0 22 1-16,-3 25 1 15,-1 13 1-15,4 3-1 16,4 13 0-16,-4-20-1 15,0-5 1-15,0-10-5 16,3-13 1-16,4-15-9 16,-7-28 0-16</inkml:trace>
  <inkml:trace contextRef="#ctx0" brushRef="#br0" timeOffset="9893.44">12256 4374 44 0,'59'13'22'0,"23"2"-30"0,-54-15 36 16,4 10-45-16,10 5 1 16,-3 4-5-16,0 6 0 15</inkml:trace>
  <inkml:trace contextRef="#ctx0" brushRef="#br0" timeOffset="10059.34">12760 4628 64 0,'7'31'32'0,"7"-9"-47"15,-10-12 68-15,3-1-60 16,-4 4 1-16,-3-4-27 15,-3-9 0-15</inkml:trace>
  <inkml:trace contextRef="#ctx0" brushRef="#br0" timeOffset="11559.49">5662 6027 39 0,'7'15'19'0,"4"29"-9"0,-11-44 19 16,0 3-25-16,0 10 1 15,0 6 2-15,0 12 0 16,0 4-10-16,0 8 1 0,0 14 5 16,0 2 1-16,0-5-7 15,0-4 1-15,0-16-11 16,0-18 1-16,3-25-4 15,1-13 1-15</inkml:trace>
  <inkml:trace contextRef="#ctx0" brushRef="#br0" timeOffset="12025.23">5620 5823 39 0,'28'12'19'0,"4"-9"-10"16,-22 1 34-16,8-1-40 0,-4 3 0 15,4 3 1 1,10 1 1-16,0 2-6 0,14-2 0 16,-3-1 3-16,11 1 1 15,-19-4-3-15,-9 0 1 16,-5 0-2-16,-17 7 1 15,-10 3-2-15,-12 2 0 16,5 4-1-16,-4-9 0 16,-4 3-1-16,11-4 0 15,-4-2 1-15,8-1 1 16,3 4 0-16,3-1 0 0,-3 4 2 16,3-1 0-16,4 4 1 15,11 3 1-15,-4 0 0 16,14-3 1-16,0 0-1 15,1 0 0-15,-5 3 0 16,-3-4 1-16,-7 4-2 16,-7 7 1-16,-10 2-2 15,-11 0 0-15,0 1-4 16,3-4 0-16,-7-3-6 16,4-3 0-16,7-10-5 15,-7-2 0-15</inkml:trace>
  <inkml:trace contextRef="#ctx0" brushRef="#br0" timeOffset="12444.99">6304 6356 42 0,'14'3'21'0,"-3"-6"-18"0,-4-3 36 15,-7-4-38-15,-7 1 0 16,3-1 0-16,-13 4 0 16,-1 6-1-16,-3 10 0 15,0 11 1-15,0-2 0 16,-1 6-1-16,5 4 0 16,-1 2 0-16,4 0 1 0,3-6-2 15,8-6 1-15,6-3-2 16,8-13 0-16,10-9-1 15,-3-4 1-15,3-2-2 16,0-1 1-16,0-2-1 16,-3 2 1-16,-4 0 1 15,0 4 0-15,-3 3 1 16,-1 3 1-16,1 9 0 16,-1 3 1-16,1 4-1 15,0 6 1-15,6 0-3 16,4 2 0-16,-10-2-7 15,7-12 1-15,3-20-3 16,4 0 1-16</inkml:trace>
  <inkml:trace contextRef="#ctx0" brushRef="#br0" timeOffset="12746.81">6784 6183 33 0,'0'-12'16'0,"0"15"-12"0,0 0 30 16,-7 7-33-16,3 2 1 15,-6 1-1-15,-1-1 1 16,-3-2-3-16,0 2 0 16,-4 7 1-16,4-3 0 15,0 2-1-15,4-2 0 16,6 0 1-16,-3-7 0 16,7 4 1-16,7 2 0 15,7-5 2-15,0 2 0 0,4 1 0 16,-1-4 0-16,1 4-1 15,-11-1 1-15,4 7-3 16,-11 3 1-16,-4 6-5 16,-3-3 1-16,-7 4-9 15,0-14 1-15,0 1-3 16,7-10 1-16</inkml:trace>
  <inkml:trace contextRef="#ctx0" brushRef="#br0" timeOffset="12956.55">7087 6381 38 0,'0'53'19'0,"-7"-12"-17"15,4-32 36-15,3 10-36 0,-4-6 1 16,4-1-4-16,0 1 1 15,0-10-6-15,-7-6 1 16,4-10-7-16,3-9 0 16</inkml:trace>
  <inkml:trace contextRef="#ctx0" brushRef="#br0" timeOffset="13091.98">6911 6092 20 0,'0'-6'10'0,"21"9"-2"0,-10 0 7 0,-1 4-16 16,4 2 0-16,4 4-12 16,10-1 0-16</inkml:trace>
  <inkml:trace contextRef="#ctx0" brushRef="#br0" timeOffset="13420.33">7680 6161 37 0,'21'19'18'0,"-14"0"-21"16,-7-19 34-16,0 3-32 16,0-3 1-16,-3 0-1 0,-11 3 1 15,-18 0-1-15,-3 7 1 16,3 2-1-16,0-5 0 15,-3 18 0-15,3-3 1 16,11 9 1-16,0 0 0 16,10-5 2-16,11 5 1 15,11-6 1-15,-1-6 0 16,18-4-3-16,15-8 1 16,6-4-4-16,-10-3 1 15,-7-3-9-15,-11-4 0 0,-10-2-5 16,-15 3 1-16</inkml:trace>
  <inkml:trace contextRef="#ctx0" brushRef="#br0" timeOffset="13796.11">5609 7065 48 0,'0'6'24'0,"14"-3"-22"0,-3-3 46 15,7 3-45-15,3-3 0 16,7-3 4-16,4-3 0 15,17 3-8-15,22-4 0 16,34 1 5-16,12 0 0 16,35-1-2-16,17-2 1 15,21 6-3-15,19 0 0 16,-1 3-3-16,-25 0 0 16,-28-3-4-16,-31 0 0 15,-32 3-12-15,-25-7 0 16</inkml:trace>
  <inkml:trace contextRef="#ctx0" brushRef="#br0" timeOffset="16273.21">19971 5641 30 0,'7'19'15'0,"0"-13"-1"16,-7-6 16-16,0 0-28 15,0 0 0-15,0 0 2 16,-4-3 0-16,-10 3-6 16,-10 3 0-16,-12 3 4 15,-10 4 0-15,-3 5-2 16,0 23 0-16,-4 3-1 16,3 15 1-16,4 7 1 15,8 18 0-15,6 1 0 16,11 0 0-16,14-4 1 15,14-6 0-15,7-16-1 16,18-15 0-16,10-13-4 16,7-12 1-16,8-10-4 0,-1-6 1 15,-3-9-4-15,-3-7 0 16,-5-12 0-16,1 6 0 16,-10-9 2-16,-8-4 1 15,-4 1 2-15,-6 2 0 16,-4 10 4-16,0 7 1 15,-3 2 1-15,-4 7 0 16,0 3 3-16,0 3 1 16,-7 0 0-16,4 3 0 0,-4 3 0 15,-4 1 1-15,-7 2-2 16,-3 3 0-16,-7 1-3 16,-7-4 0-16,0 17-1 15,0 5 0-15,-1 0-1 16,5 7 0-16,-1 3 0 15,7-4 1-15,11-2-1 16,11-13 1-16,10-13 0 16,18-12 0-16,-1-10 0 15,5-5 0-15,-5-7 0 16,-2-10 0-16,-5 4-2 16,-6-4 1-16,-4-2-13 15,-10-7 0-15</inkml:trace>
  <inkml:trace contextRef="#ctx0" brushRef="#br0" timeOffset="18479.52">20281 6277 41 0,'0'19'20'0,"0"25"-13"0,0-38 20 16,0 1-27-16,0-1 1 0,0 0 0 16,0-3 0-16,0 1-2 15,0-1 1-15,0 0 0 16,0-3 1-16,7-6-1 15,0-4 0-15,0-6 0 16,0-5 1-16,0-5 0 16,4-2 0-16,0 0 0 15,-1 6 0-15,1 9 0 16,-1 10 0-16,1 13-1 16,0-1 0-16,-4 7 0 15,0 12 0-15,0-3-1 16,0 3 0-16,0-3 0 15,0-3 0-15,3-3 0 16,-2-3 0-16,-1-7 0 16,3-2 0-16,1-7 0 15,-1 0 0-15,1 0 0 16,0-4 1-16,-1-5-1 0,1 0 0 16,-1 2-1-16,4-5 1 15,0-1-1-15,1-2 1 16,2 2-1-16,-3 1 1 15,0-1 0-15,1 7 0 16,-5-1 1-16,1 1 0 16,-4 3 0-16,0-3 0 15,0 3 0-15,0 3 1 16,0 3 0-16,-3 3 0 16,-1 7 0-16,-3-4 1 15,4 7-1-15,-1 2 1 0,1-5 0 16,3 9 1-16,0-3-1 15,7 3 1-15,4-3-3 16,-1-4 1-16,4-5-7 16,4-10 1-16,0-10-8 15,3-9 0-15</inkml:trace>
  <inkml:trace contextRef="#ctx0" brushRef="#br0" timeOffset="18749.37">21036 5738 40 0,'0'66'20'0,"-3"44"-17"0,3-76 32 15,0 32-32-15,-4 9 0 16,1 19 1-16,-1 4 0 15,1-20-6-15,-1-18 0 16,4-10-1-16,0-16 1 16,0-18-6-16,0-16 1 15,0-13-6-15,-4-5 0 16,1-4-1-16,-4-7 1 16</inkml:trace>
  <inkml:trace contextRef="#ctx0" brushRef="#br0" timeOffset="18962.24">21047 6193 38 0,'46'25'19'0,"21"13"-20"15,-50-35 41-15,4 0-38 16,8 3 1-16,2 10 0 16,-2 3 1-16,-12-1-6 15,-3 1 1-15,-7 0 2 16,-14 0 1-16,-10 3-4 15,-4 0 1-15,-11-3-7 16,-7-1 1-16,-3-5-6 16,3-1 0-16</inkml:trace>
  <inkml:trace contextRef="#ctx0" brushRef="#br0" timeOffset="19305.05">21795 6277 45 0,'-7'4'22'0,"10"-11"-22"0,-3 7 39 16,0 0-40-16,-3-6 1 15,-12 0 0-15,-13 3 0 16,-11 3 0-16,-3 6 0 0,0 19-1 15,6 10 0-15,8 5 0 16,4 10 1-16,9-3-1 16,8-6 1-16,14-13 0 15,15-6 1-15,9-15 0 16,12-14 1-16,-4-15 0 16,-11 1 0-16,-4-5-1 15,-2-8 0-15,-8-1-4 16,-11 4 0-16,-10-3-11 15,-14 2 1-15</inkml:trace>
  <inkml:trace contextRef="#ctx0" brushRef="#br0" timeOffset="20131.57">19586 6804 42 0,'0'-6'21'15,"18"-7"-12"-15,-11 7 22 0,4 0-28 16,3 3 1-16,10 0 4 16,5 0 0-16,16 3-8 15,26 0 0-15,14-4 6 16,28 1 0-16,38 0-2 15,19 3 0-15,27 0-2 16,-6-3 0-16,6-3-3 16,18 3 1-16,-21 3-5 15,-24 0 0-15,-29 9-7 16,-32 4 1-16,-31-4-8 16,-29 0 1-16</inkml:trace>
  <inkml:trace contextRef="#ctx0" brushRef="#br0" timeOffset="23073.89">3761 8664 42 0,'0'3'21'0,"24"-25"-15"16,-10 6 21-16,8-6-25 15,6-9 0-15,11-16 0 16,3-6 1-16,-3-19-4 16,0-10 0-16,-1-3 1 0,-9 4 0 15,-8-1-2-15,-7-2 0 16,0 2-1-16,-10 7 0 16,3 12-1-16,-7 4 0 15,-7 12 1-15,3 6 0 16,-7 16 0-16,4 12 1 15,-10 13-1-15,3 13 1 16,-4 15 2-16,0 10 0 16,4 18 2-16,-3 10 0 15,6 12 3-15,11 10 0 0,0 6 1 16,11 6 1-16,6-12-2 16,-3-9 0-16,4-4-2 15,0-19 1-15,3-12-5 16,-7-9 1-16,0-10-6 15,7-10 1-15,-7-8-9 16,4-17 0-16</inkml:trace>
  <inkml:trace contextRef="#ctx0" brushRef="#br0" timeOffset="23285.77">4339 8366 56 0,'0'22'28'0,"7"16"-29"16,-7-29 48-16,0 0-47 15,7 1 0-15,-7 2-2 0,0-2 1 16,11 2-3-16,-8-6 0 16,4 1-12-16,4-4 1 15,7-16-1-15,-8-2 0 16</inkml:trace>
  <inkml:trace contextRef="#ctx0" brushRef="#br0" timeOffset="23451.01">4357 8165 22 0,'21'25'11'0,"14"-15"-9"0,-24-7 16 0,-1 0-20 16,1 0 0-16,7 0-9 15,-4 4 0-15,3-7 11 16,1 0 0-16</inkml:trace>
  <inkml:trace contextRef="#ctx0" brushRef="#br0" timeOffset="23929.73">4636 8319 42 0,'-4'3'21'0,"4"28"-27"16,4-18 46-16,3-1-39 15,-7 4 1-15,3-3-1 16,4-1 1-16,4-5-4 16,-1-7 1-16,-3-7 0 15,4-2 0-15,0-1-2 0,-8-2 1 16,8-1-1-16,-1 4 1 16,4 0 1-16,-3 2 0 15,0 7 0-15,-1 7 1 16,1 5 1-16,-8 7 0 15,4 0-1-15,4 0 1 16,-4-7-1-16,3-3 0 16,1-9 0-16,3 0 0 15,0-9-1-15,7-3 1 16,-3-7-1-16,-4 3 0 0,4-3 0 16,-8-9 1-1,8-3 0-15,3 9 0 0,-7 0 0 16,4 6 1-16,0 10-1 15,3 9 1-15,-7 9 0 16,4-2 1-16,-1 2 0 16,4 7 0-16,-10-3 0 15,7 6 1-15,3-10-1 16,0 1 1-16,-3-7-1 16,3 0 0-16,-4-2-4 15,5-4 0-15,-12 0-10 16,1 0 1-16,-15 0-3 15,-3 6 0-15</inkml:trace>
  <inkml:trace contextRef="#ctx0" brushRef="#br0" timeOffset="24411.45">4138 8849 39 0,'-3'3'19'0,"3"-6"-15"15,0 6 37-15,0 0-37 16,0 3 0-16,-11 4 1 16,-7 5 1-16,-10 7-9 15,-4 10 1-15,1-10 3 16,2 9 1-16,1 0-7 16,7-2 0-16,3-4-9 0,8-6 1 15,6-7-2-15,-3-12 0 16</inkml:trace>
  <inkml:trace contextRef="#ctx0" brushRef="#br0" timeOffset="24636.32">3877 8915 6 0,'0'-29'3'0,"18"8"13"0,-18 21-3 16,10 0-6-16,1 3 1 16,-1 6 4-16,1 7 1 0,-4 6-15 15,7 6 0-15,4-6 11 16,3 9 0-16,0 7-3 15,7-4 0-15,-6 1-4 16,-1-4 1-16,3-9-4 16,-2-6 1-16,-1-4-6 15,0-8 0-15,0-11-8 16,-3-5 0-16</inkml:trace>
  <inkml:trace contextRef="#ctx0" brushRef="#br0" timeOffset="24845.64">4314 9028 41 0,'0'25'20'0,"11"-10"-18"0,-11-12 31 15,11 1-33-15,-1-4 0 16,8 3 0-16,3 0 1 15,11 0-3-15,3-9 1 16,7 3-7-16,-10-4 1 16,0-5-5-16,-7-4 1 15</inkml:trace>
  <inkml:trace contextRef="#ctx0" brushRef="#br0" timeOffset="25102.95">4494 8852 28 0,'0'50'14'0,"15"-6"-1"0,-8-35 20 0,3 4-29 16,8 0 1-16,-1-1 2 16,8 1 0-16,3 2-9 15,1 1 1-15,-5-7 5 16,4 1 1-16,-6-4-3 15,-8 3 0-15,-4 1-3 16,-10-1 0-16,-10 4-7 16,-15 3 0-16,-7-4-7 15,-10-6 0-15</inkml:trace>
  <inkml:trace contextRef="#ctx0" brushRef="#br0" timeOffset="25626.65">5239 9021 35 0,'-18'7'17'0,"-31"-4"-11"0,38-3 22 0,-17 3-28 16,-4 3 1-16,4-3-1 16,-4 4 1-16,-3 8-1 15,3 7 0-15,11 3 0 16,0-3 0-16,10 0-1 15,1 0 0-15,10-3-1 16,10-7 0-16,11-2 0 16,-3-4 0-16,14-6 0 15,-4-3 0-15,4-3 1 16,-4-7 0-16,-7 1 1 16,0-1 0-16,1-3-1 15,-5 1 1-15,-3 2 0 16,0 4 1-16,0 9 1 0,-3 6 0 15,0 7 0-15,-1 5 1 16,4 8 0-16,-3-1 1 16,10 3-3-16,-3-3 1 15,3-9-7-15,7-10 1 16,4-12-7-16,0-4 0 16</inkml:trace>
  <inkml:trace contextRef="#ctx0" brushRef="#br0" timeOffset="28763.82">6756 8206 48 0,'0'-3'24'0,"0"-10"-15"0,0 10 24 15,-4 3-33-15,-3-3 0 16,-11 3-2-16,-6 3 1 16,-11 0 0-16,-8 7 1 15,-6 9-3-15,-1 12 1 16,5 16 1-16,9 16 0 15,-3 9 2-15,18 9 0 16,11 1 2-16,10-4 1 16,21-12 1-16,18-13 0 15,21-18-2-15,14-19 0 16,3-10-7-16,1-12 1 0,-7-10-13 16,-12 0 0-16</inkml:trace>
  <inkml:trace contextRef="#ctx0" brushRef="#br0" timeOffset="29245.12">7433 8319 54 0,'4'12'27'0,"10"-12"-22"0,-11-3 40 0,8 3-42 15,10 0 0-15,14-3 0 16,4 0 1-16,7-3-8 16,3-4 1-16,-3 4-2 15,-7-3 0-15,-7-1-13 16,-11 1 1-16</inkml:trace>
  <inkml:trace contextRef="#ctx0" brushRef="#br0" timeOffset="29426.03">7292 8494 54 0,'3'16'27'0,"43"0"-24"0,-32-13 41 16,8 0-43-16,13 0 0 16,4 4-3-16,-1-4 0 15,12 0-5-15,-1-3 0 16,4-6-9-16,-3-1 1 15</inkml:trace>
  <inkml:trace contextRef="#ctx0" brushRef="#br0" timeOffset="29829.79">9056 8184 43 0,'14'-3'21'0,"-18"-3"-9"16,4 9 31-16,0-3-41 15,0 0 1-15,-7 3-1 16,-10 3 0-16,-12 4-4 15,-9 5 1-15,-12 4 2 16,-10 9 1-16,0 13-2 16,11 6 0-16,3 6 2 15,7 4 1-15,8-1 1 0,13 7 0 16,4 3 0 0,10-13 1-16,22-6-2 0,21-9 1 15,21-13-4-15,24-9 1 16,-10-7-4-16,11-3 0 15,-7-3-8-15,-8 4 1 16,-3-4-11-16,-10 3 1 16</inkml:trace>
  <inkml:trace contextRef="#ctx0" brushRef="#br0" timeOffset="33252.85">3528 10708 43 0,'-11'25'21'0,"11"-18"-8"0,0-7 21 0,11-7-32 15,3-11 0-15,4-11 1 16,-1-8 1-16,8-20-5 16,3-5 0-16,7-7 2 15,1-3 1-15,-1-7-1 16,-10 7 0-16,-1 0-1 15,-3-3 0-15,-10 9-1 16,0 9 0-16,-4 4-1 16,-7 6 0-16,-4 0-2 15,1 12 0-15,-8 7-2 16,0 16 0-16,1 9 2 16,-1 9 0-16,-6 6 1 15,6 17 1-15,1 14 2 16,-1 5 1-16,0 8 2 15,4 4 0-15,7 5 0 16,0 4 1-16,7 4-2 0,-3-1 1 16,14-10-3-16,-8-8 0 15,11-7-6-15,-3-13 0 16,-4-6-8-16,7-12 1 16</inkml:trace>
  <inkml:trace contextRef="#ctx0" brushRef="#br0" timeOffset="33463.72">4036 10489 52 0,'-7'16'26'0,"3"15"-31"0,4-28 46 0,0 0-43 15,0-3 1-15,0 0-11 16,0 0 0-16,4-9 5 16,3-7 0-16</inkml:trace>
  <inkml:trace contextRef="#ctx0" brushRef="#br0" timeOffset="33659.61">3965 10156 47 0,'4'19'23'0,"13"-12"-21"0,-6-4 37 15,7 0-39-15,-4 3 0 16,7 0-5-16,4 4 1 16,-4 2-2-16,-4-2 1 15,8-1-9-15,3-3 1 16</inkml:trace>
  <inkml:trace contextRef="#ctx0" brushRef="#br0" timeOffset="34183.32">4339 10401 47 0,'7'9'23'0,"21"29"-29"0,-17-35 41 0,-7 4-36 16,10-4 0-16,-4-3-1 15,1-7 1-15,-1-2 0 16,5-7 1-16,2-6-1 16,1 4 0-16,3-1 0 15,-3 0 0-15,3 3 1 16,0 1 1-16,0 5 1 16,0 7 0-16,4 0-1 15,-11 0 0-15,4 6 0 16,-8 0 0-16,1 3-2 15,-1 4 1-15,-2-4-4 16,-5 0 1-16,4 4 1 16,-7-4 0-16,0-3-1 0,4 0 1 15,-4-3 1-15,7 0 0 16,0 0 1-16,3-3 1 16,1 0-1-16,0 0 0 15,3-4 0-15,3-2 1 16,11 3-1-16,-3 3 1 15,0 0-1-15,-4-1 1 16,7 4 0-16,-14 0 0 16,4 4 0-16,0 5 0 15,3 0 0-15,-4 1 1 16,5 5 0-16,2 1 1 0,5 3-1 16,9-3 1-16,-9 2-3 15,9-2 0-15,5-3-12 16,-4-7 0-16,-8 6-1 15,-3 7 0-15</inkml:trace>
  <inkml:trace contextRef="#ctx0" brushRef="#br0" timeOffset="34575.28">3725 11166 34 0,'0'-9'17'0,"0"-4"-14"0,0 10 32 15,-7 3-30-15,0 3 0 16,-7 4 2-16,4 8 1 0,-8 4-11 16,0 3 1-16,-3 3 5 15,-7 6 0-15,3-2-7 16,4-1 1-16,3-9-11 15,8-10 0-15,3-18-1 16,7-10 0-16</inkml:trace>
  <inkml:trace contextRef="#ctx0" brushRef="#br0" timeOffset="34754.18">3627 11176 37 0,'21'40'18'0,"49"11"-19"16,-49-33 35-16,8 11-34 15,-1 2 0-15,4 0-6 0,-4-2 0 16,-7-8-2-16,7-11 0 16</inkml:trace>
  <inkml:trace contextRef="#ctx0" brushRef="#br0" timeOffset="35012.03">4036 11263 46 0,'0'35'23'0,"21"-41"-24"16,-14 9 39-16,4 0-37 16,-1-3 0-16,11 0 0 15,1 0 1-15,9-3-6 16,8 3 1-16,-4-7-10 16,8-5 0-16</inkml:trace>
  <inkml:trace contextRef="#ctx0" brushRef="#br0" timeOffset="35280.58">4216 11135 49 0,'3'37'24'0,"22"-2"-23"0,-14-26 36 15,-1 1-36-15,8-1 0 16,6 1 1-16,5-1 1 16,2 0-4-16,5-2 0 15,-5-1 2-15,-13 0 0 16,-4 0-2-16,-14 1 0 0,-10 2-7 16,-12 7 0-16,-23-7-7 15,2-2 1-15</inkml:trace>
  <inkml:trace contextRef="#ctx0" brushRef="#br0" timeOffset="36180.07">5101 11267 63 0,'4'9'31'0,"-4"0"-42"16,0-9 59-16,-4-3-49 16,-6 3 1-16,-1 0-1 0,-14 0 0 15,11 3 1-15,-7-3 0 16,3 7-2-16,-3 2 0 15,-3 4 0-15,2 2 0 16,1 1 0-16,7 3 0 16,7 3-1-16,0-3 1 15,14-1 0-15,11-5 0 16,3-4 0-16,-7-6 0 16,11-6 0-16,-4-6 1 0,-4-4-3 15,5-5 1 1,-1-1-2-16,0-3 0 0,0 6 0 15,0 4 1-15,-3 2 1 16,0 4 0-16,3-4 3 16,-11 10 0-16,1 13 3 15,-1 6 1-15,1 3 1 16,0 6 1-16,-1 3-1 16,-3 1 0-16,11-1-2 15,3-3 0-15,0-9-6 16,7-6 1-16,4-10-11 15,7-16 0-15</inkml:trace>
  <inkml:trace contextRef="#ctx0" brushRef="#br0" timeOffset="36617.11">6526 10200 43 0,'-3'19'21'0,"-1"9"-12"15,1-15 31-15,-4-1-40 16,-4 4 1-16,-6 9 0 15,-5 13 1-15,-2 6-3 16,-15 12 0-16,0 7-1 16,0-10 0-16,8-3-3 15,-5-6 0-15,12-12-10 16,2-17 1-16</inkml:trace>
  <inkml:trace contextRef="#ctx0" brushRef="#br0" timeOffset="36811.32">6096 10178 36 0,'4'44'18'0,"34"75"-5"0,-20-78 23 16,3 19-33-16,11 3 1 16,0-1 0-16,3 4 1 15,7-6-8-15,8-1 0 0,3-15-6 16,-8-12 1-16,5-17-7 15,-11-2 1-15</inkml:trace>
  <inkml:trace contextRef="#ctx0" brushRef="#br0" timeOffset="37367.01">7243 10363 37 0,'-8'7'18'0,"8"-4"-8"15,0-3 29-15,0 0-35 16,8-3 1-16,-1 0 1 15,10-1 1-15,11 1-9 16,8 0 0-16,17 0 5 16,7 6 0-16,0 0-7 15,-11-3 1-15,-7 3-14 16,-6 1 1-16</inkml:trace>
  <inkml:trace contextRef="#ctx0" brushRef="#br0" timeOffset="37534.48">7161 10683 54 0,'-3'22'27'0,"31"-3"-23"0,-7-19 40 16,18 0-44-16,10-6 1 16,18 3-9-16,11 0 0 15,-7-1-5-15,-8-5 1 16</inkml:trace>
  <inkml:trace contextRef="#ctx0" brushRef="#br0" timeOffset="40699.65">8897 10335 33 0,'-7'-12'16'0,"14"-4"-8"15,-7 16 16-15,0 0-21 16,4-3 1-16,-4 3 0 16,-4-3 1-16,-7 3-7 15,-10 0 0-15,-14 3 4 16,-7 0 0-16,-4 3-3 15,0 4 1-15,4 2-4 16,-4 10 1-16,7 6-2 16,7 4 0-16,4 12-2 15,7-13 1-15,14 19 0 0,10-15 1 16,8-1 2-16,7-9 1 16,6-6 3-16,12-6 0 15,2-1 1-15,5-6 1 16,-8-6 0-16,-3-9 0 15,-4-10-1-15,-7-3 0 16,-3-6-3-16,-1-6 1 16,-3-1-2-16,1 1 0 15,-5 8 0-15,1 11 0 16,-1 5 1-16,1 14 1 0,-1 11 2 16,5 7 1-16,2 19 3 15,1 6 0-15,0 19 0 16,6 12 0-16,4 4-2 15,1-7 0-15,2-3-14 16,12-12 0-16</inkml:trace>
  <inkml:trace contextRef="#ctx0" brushRef="#br0" timeOffset="48310.96">23195 5895 29 0,'0'-6'14'0,"7"9"-8"0,-7-3 15 15,0 0-18-15,7 0 0 16,-3 3 3-16,3 6 1 16,-4 10-7-16,4 12 1 15,4-5 4-15,3 17 1 16,4 11-3-16,-1 21 1 16,1 7-2-16,3 9 1 15,0-10-6-15,-3-9 1 16,-4-12-10-16,-7-10 1 15,-7-25-3-15,-7-12 0 0</inkml:trace>
  <inkml:trace contextRef="#ctx0" brushRef="#br0" timeOffset="48672.28">23601 6742 43 0,'7'6'21'0,"-4"-22"-26"16,1 4 40-16,-4-4-35 15,-4-6 0-15,1-19 1 16,-4-9 0-16,0-22-1 0,0-10 0 15,-4 4 0-15,4-10 1 16,0-3 0-16,7 0 0 16,7 7 0-16,7 12 1 15,0 12-1-15,7 16 0 16,4 13 0-16,7 12 1 16,3 13-4-16,-3 18 0 15,-7 13-4-15,-4 16 0 16,-4 6-8-16,-13-6 1 15</inkml:trace>
  <inkml:trace contextRef="#ctx0" brushRef="#br0" timeOffset="48837.2">23375 6475 48 0,'14'3'24'0,"21"-6"-26"16,-10-6 41-16,7 2-39 15,10-5 0-15,8 2-6 16,-1 4 0-16,-3 0-5 16,-7-4 1-16</inkml:trace>
  <inkml:trace contextRef="#ctx0" brushRef="#br0" timeOffset="49467.84">24836 6911 34 0,'3'9'17'0,"22"-27"-6"16,-15 2 18-16,4 0-26 16,4-21 1-16,0-4 0 15,-1-25 1-15,5-12-7 16,-5-17 0-16,-3-14 5 16,-7 11 0-16,-3-5-2 15,-1 6 0-15,-3 6-1 16,0 12 1-16,-3 4-1 15,-1 16 1-15,1 15-2 16,-4 15 0-16,0 17-1 0,-4 21 0 16,1 16 0-16,-8 19 0 15,7 3 1-15,4 16 0 16,0 6 1-16,4 13 1 16,-1-1 0-16,8 4 1 15,6-7 0-15,8-15 0 16,7-7-1-16,-4-2 0 15,0-1-3-15,0-9 1 16,-7-6-6-16,0-7 0 0,4-6-7 16,0-13 1-16</inkml:trace>
  <inkml:trace contextRef="#ctx0" brushRef="#br0" timeOffset="49677.71">25231 6616 39 0,'17'50'19'0,"-13"-50"-14"15,-4 10 30-15,0 2-34 16,0 7 1-16,0 0-1 16,0 0 1-16,3-4-5 15,1-5 0-15,-4-7-5 16,3-12 0-16,-3-13-5 15,0 3 1-15</inkml:trace>
  <inkml:trace contextRef="#ctx0" brushRef="#br0" timeOffset="49842.62">25227 6400 44 0,'21'28'22'0,"11"-12"-32"0,-21-13 40 15,3 0-35-15,0 0 1 16,4 0-15-16,3 0 0 0,0-3 20 16,-4 7 0-16</inkml:trace>
  <inkml:trace contextRef="#ctx0" brushRef="#br0" timeOffset="50262.38">25488 6632 27 0,'-7'19'13'0,"7"-10"-7"16,4-3 24-16,-1 1-26 15,1-4 0-15,3 0 1 16,0-6 0-16,0-4-8 16,3 4 0-16,-2 0 4 15,2-9 1-15,-3-4-3 16,4 0 0-16,-1-6-1 16,1 0 1-16,0 4-1 15,-1-1 1-15,1 12 0 16,3 7 1-16,0 7-1 15,0 5 1-15,0 1 0 16,4 6 0-16,-4-7-1 16,0-6 1-16,0 1-1 0,-3-4 0 15,-4 3-2-15,3 0 0 16,1-15-1-16,-4-4 0 16,4-5 0-16,3-1 1 15,-4-3 0-15,1 3 1 16,-1 3 2-16,1 4 0 15,3 2 0-15,4 4 1 16,3 3-2-16,4 6 1 16,3 3 0-16,7 10 1 0,0 3-1 15,1 3 1-15,-5 0 0 16,-2-6 0 0</inkml:trace>
  <inkml:trace contextRef="#ctx0" brushRef="#br0" timeOffset="51119.89">25065 7177 35 0,'0'29'17'0,"-7"-23"-12"15,3-6 22-15,-6 9-26 16,-8 7 0-16,-7 6-1 16,-6 3 1-16,-8 3-5 15,7 4 0-15,4-1-6 16,7-6 0-16</inkml:trace>
  <inkml:trace contextRef="#ctx0" brushRef="#br0" timeOffset="51344.3">24966 7325 46 0,'35'59'23'0,"8"-5"-29"0,-33-39 39 16,1-2-33-16,7 3 1 15,-1-4-2-15,1 1 1 16,-4-4-4-16,-4-3 1 16,-2-2-9-16,-1-17 0 15</inkml:trace>
  <inkml:trace contextRef="#ctx0" brushRef="#br0" timeOffset="51570.87">25294 7331 41 0,'0'-3'20'0,"18"-10"-24"15,-11 10 31-15,7-3-27 16,7-3 0-16,11-1-6 15,7 1 0-15,0-1-2 16,-8-2 1-16</inkml:trace>
  <inkml:trace contextRef="#ctx0" brushRef="#br0" timeOffset="51840.71">25527 7184 35 0,'14'22'17'0,"14"-25"-11"0,-17 6 25 0,0 6-27 16,-1 4 0-16,1-1 0 15,-1 4 0 1,-3 0-7-16,-3 2 0 0,-8-2 1 15,-6 0 0-15,-4 3-11 16,-8-4 1-16,-6-9-1 16,0-2 0-16</inkml:trace>
  <inkml:trace contextRef="#ctx0" brushRef="#br0" timeOffset="53250.9">26180 7290 40 0,'3'19'20'0,"1"-13"-16"15,-4-6 40-15,0 0-42 16,0 0 0-16,-4 0 0 16,-3 4 1-16,-3-1-5 15,-8 0 1-15,0 3 2 16,-3 0 1-16,-4 4-3 15,4-4 1-15,0 3-1 16,3 4 1-16,4 9-2 16,7-3 0-16,4 0-1 15,6-1 1-15,8-5-1 16,6-7 0-16,5-3 0 16,-1-6 1-16,0-3 0 15,0-7 1-15,-3-2 0 0,-4 2 1 16,-4 4-1-16,1 3 0 15,-4 6 0-15,0 9 0 16,0 7 1-16,0 12 1 16,4-3-1-16,3 9 1 15,4 1-1-15,3-1 0 16,0-5-11-16,-3-17 0 16</inkml:trace>
  <inkml:trace contextRef="#ctx0" brushRef="#br0" timeOffset="53715.63">26885 6989 29 0,'7'13'14'0,"-14"-7"-1"0,11-6 15 16,-4 0-23-16,3-6 0 15,-3-7 4-15,0-12 1 16,-3-6-12-16,-4-26 0 16,-7-18 7-16,-4-13 0 15,0-12-4-15,1 0 0 16,3 6-4-16,3 3 0 16,4 0-1-16,3 9 1 15,8 10-1-15,3 6 1 0,7 16 0 16,4 9 1-16,-1 26-1 15,-3 11 1-15,4 14-5 16,-4 15 1-16,-7 6-6 16,-7 7 1-16</inkml:trace>
  <inkml:trace contextRef="#ctx0" brushRef="#br0" timeOffset="53896.53">26677 6632 21 0,'-14'37'10'0,"10"-18"-7"15,4-16 11-15,4-3-8 16,3 0 0-16,0 0 4 16,4-3 1-16,-1 0-14 15,4 0 1-15,11 0 8 16,7 0 0-16,3 0-9 16,-3 3 0-16,3 0-8 15,-3 0 0-15</inkml:trace>
  <inkml:trace contextRef="#ctx0" brushRef="#br0" timeOffset="54154.38">27351 6594 38 0,'3'10'19'0,"-20"27"-19"0,10-37 30 0,3 7-30 15,-3 2 1-15,-7 7 0 16,0 9 0-16,-7 0-1 16,0 9 0-16,-1 10 1 15,8 6 0-15,7-3-1 16,7-3 1-16,7-9-4 16,4-7 1-16,3-12-10 15,0-16 1-15</inkml:trace>
  <inkml:trace contextRef="#ctx0" brushRef="#br0" timeOffset="54377.42">27555 6654 39 0,'-7'25'19'0,"-14"28"-15"0,14-37 29 16,-3 0-30-16,-12 2 0 15,-6 11 1-15,-4 2 1 16,8 10-7-16,3-4 1 16,3 4 3-16,4-3 1 15,3-10-7-15,4-6 1 16,0-19-11-16,7-9 0 16</inkml:trace>
  <inkml:trace contextRef="#ctx0" brushRef="#br0" timeOffset="54588.3">27340 6742 33 0,'29'56'16'0,"-5"0"-8"0,-17-37 18 0,0 0-25 16,4 3 1-16,-1 0-1 15,5-6 1-15,-5-1-3 16,4-2 1-16,-3-1-2 15,-1-5 0-15,1 2-9 16,0-9 1-16,-1-6-1 16,1-10 0-16</inkml:trace>
  <inkml:trace contextRef="#ctx0" brushRef="#br0" timeOffset="54828.16">27615 6638 34 0,'22'22'17'0,"13"50"-11"0,-21-53 34 16,4 0-36-16,-1 6 1 16,4 3 1-16,-3 0 1 15,-4-3-10-15,-7 1 1 16,-7 2 4-16,-10 3 1 15,-8 0-9-15,-7-2 0 0,-10-7-9 16,3-13 0-16</inkml:trace>
  <inkml:trace contextRef="#ctx0" brushRef="#br0" timeOffset="57006.1">28134 7331 49 0,'11'47'24'0,"27"10"-19"16,-27-39 38-16,0 4-43 16,-4 7 1-16,-7 2-1 0,0-6 0 15,-14 13-5-15,-4-10 0 16,0-16-10-16,8-5 0 16</inkml:trace>
  <inkml:trace contextRef="#ctx0" brushRef="#br0" timeOffset="57634.74">28857 7695 43 0,'25'6'21'0,"14"-56"-21"0,-29 25 29 16,11-25-26-16,15-22 1 15,-4-29 0-15,-1-21 1 16,-6-19-10-16,0 3 1 15,-1 6 2-15,-2 0 1 16,-5 26-2-16,-3 2 0 16,-7 17-1-16,0 14 1 15,-3 17 0-15,-4 25 1 16,-4 21 0-16,-3 13 1 0,-3 32-2 16,-8 18 1-1,-3 19 0-15,-4 16 1 0,1 19 3 16,2 6 1-16,5-13 1 15,6-3 0-15,4-9 0 16,7-10 1-16,7 4-2 16,-3-10 0-16,-1-9-4 15,1-13 1-15,-1-12-9 16,4-10 1-16,-3-13-4 16,6-18 0-16</inkml:trace>
  <inkml:trace contextRef="#ctx0" brushRef="#br0" timeOffset="57830.44">29323 7375 55 0,'3'16'27'0,"-6"28"-36"0,3-32 54 16,0 1-46-16,0-1 1 15,3-2-8-15,1-7 0 16,3-6-3-16,0-13 1 16</inkml:trace>
  <inkml:trace contextRef="#ctx0" brushRef="#br0" timeOffset="57995.34">29362 7137 30 0,'14'19'15'0,"11"21"-22"0,-18-37 13 0,0-6-17 16,3 3 1-16</inkml:trace>
  <inkml:trace contextRef="#ctx0" brushRef="#br0" timeOffset="58460.08">29496 7391 29 0,'0'12'14'0,"7"-21"-13"16,-4 3 29-16,4-4-31 0,4-6 1 15,3-2-2-15,0-4 1 16,4 0 1-16,-1 3 1 15,-2 3-2-15,-1 7 1 16,0 6 0-16,-4 3 0 16,1 3-1-16,0 3 1 15,-1 4-1-15,-3-4 1 16,0 0-3-16,0 0 0 16,4 1 0-16,-1-1 1 0,1-3 0 15,0 0 0-15,-1 0 0 16,1-3 1-16,-1-3 1 15,1 0 1-15,0-3-1 16,-1-4 1-16,1-5-1 16,-1-1 0-16,1-3 0 15,3 10 0-15,0 2 1 16,0 4 0-16,4 0 3 16,3-3 0-16,0 9 2 15,0 6 1-15,4 10 0 16,-4 3 0-16,4 0-2 15,3-3 1-15,7 3-10 16,1 0 0-16,-8 0-9 16,-7-6 0-16</inkml:trace>
  <inkml:trace contextRef="#ctx0" brushRef="#br0" timeOffset="58928.81">29129 7939 38 0,'0'7'19'0,"-11"-7"-13"15,8 0 28-15,-4 9-34 16,-7 7 1-16,-8 6-1 16,1 0 0-16,0 6-2 0,7 0 1 15,3-6-3-15,4 0 0 16,0-6-9-16,0-7 1 15</inkml:trace>
  <inkml:trace contextRef="#ctx0" brushRef="#br0" timeOffset="59105.71">28935 7896 24 0,'10'9'12'0,"-3"16"-2"0,8-12 11 0,-1 5-19 16,3 7 1-16,8 7 0 15,3 5 1-15,-3 4-6 16,0 3 1-16,-1-6-1 16,-2-7 1-16,-1-9-9 15,-4-6 1-15</inkml:trace>
  <inkml:trace contextRef="#ctx0" brushRef="#br0" timeOffset="59347.61">29351 8084 42 0,'11'9'21'0,"6"4"-28"0,-10-10 37 15,4 0-33-15,3 0 1 16,4 0-10-16,-1-3 1 16,15-6 7-16,0-7 0 15</inkml:trace>
  <inkml:trace contextRef="#ctx0" brushRef="#br0" timeOffset="59585.5">29503 7949 22 0,'3'19'11'15,"33"37"-4"-15,-22-40 14 0,7-1-19 16,7 1 1-16,-3 0-1 15,-8 3 0-15,-9-7-6 16,-8 4 0-16,-11-4-3 16,-7-2 0-16</inkml:trace>
  <inkml:trace contextRef="#ctx0" brushRef="#br0" timeOffset="60051.24">30046 8071 35 0,'-7'0'17'0,"4"0"-18"0,-5 0 29 15,-6 3-28-15,-7 7 1 0,-4-1-1 16,-3 7 0-16,4 6 0 16,-1 0 0-16,4 0 0 15,7 0 0-15,3-4-3 16,4 1 0-16,7-9-1 16,7-1 0-16,7-9 0 15,4 0 0-15,6-9 1 16,1-4 0-16,-4-6 1 15,0 4 1-15,-3-4-1 16,3 3 1-16,-3-3 0 16,-4 7 1-16,0 5 0 15,-3 7 1-15,-1 7 2 16,1 8 1-16,3 14 0 16,4-4 1-16,-4 6-2 15,3 0 1-15,1-2-4 16,0-4 0-16,-1-13-9 0,1 1 0 15</inkml:trace>
  <inkml:trace contextRef="#ctx0" brushRef="#br0" timeOffset="60997.7">30857 7319 40 0,'4'12'20'0,"0"-9"-19"0,-4-3 34 15,-4 0-34-15,-3 0 0 16,-7 3-1-16,-7 1 1 15,-8 2-3-15,-6 0 1 16,7 3-1-16,3 4 1 0,4 3-1 16,3-1 0-16,4-2-2 15,4 3 1-15,3 2-1 16,3-5 1-16,8-4 1 16,10 1 1-16,11-4 0 15,10 0 1-15,11-6 2 16,3-3 0-16,0-6 1 15,-6-1 1-15,-8 1-2 16,-7 0 0-16,-3 2-4 16,-11 1 0-16,-14 6-5 15,-3 3 1-15,-8 7-4 16,-7 5 1-16,1 4-1 16,-4 6 0-16,3 6 3 15,0 10 1-15,8-6 7 16,3 6 1-16,7 6 6 15,10 6 0-15,4-12 2 16,0-1 1-16,1 1-1 0,-5-3 0 16,-3-7-5-16,-7-6 1 15,-7-3-4-15,-7-12 0 16,-7-7-2-16,-4-10 0 16,-7-5-1-16,-6-10 0 15,-1-9 0-15,7-7 0 16,4 3-1-16,7-2 0 15,3 5 0-15,7 4 1 16,1 9 1-16,10 1 0 0,14 14-1 16,11 14 1-16,6-7-5 15,8 0 0-15,4 0-5 16,-1-9 0-16</inkml:trace>
  <inkml:trace contextRef="#ctx0" brushRef="#br0" timeOffset="61252.55">31397 7221 25 0,'-17'16'12'0,"-19"37"-11"15,22-37 18-15,-7 9-19 16,-7 13 0-16,3 3 0 16,4 2 0-16,3 4-1 0,8 0 0 15,3 1-6-15,7-14 1 16,7-9-1-16,7-9 0 16</inkml:trace>
  <inkml:trace contextRef="#ctx0" brushRef="#br0" timeOffset="61463.43">31679 7284 39 0,'-10'63'19'0,"-36"-4"-25"0,28-40 43 0,-10 13-37 16,-4-1 0-16,1 7 1 15,2 5 0-15,1-2-4 16,7-9 1-16,7-10-9 16,3-16 0-16</inkml:trace>
  <inkml:trace contextRef="#ctx0" brushRef="#br0" timeOffset="61659.32">31538 7507 26 0,'22'59'13'0,"6"-12"-10"0,-18-37 13 16,1 5-17-16,-1 1 0 16,-2 0-7-16,-1-10 0 15,0 0 5-15,-4-15 0 16</inkml:trace>
  <inkml:trace contextRef="#ctx0" brushRef="#br0" timeOffset="61883.18">31803 7378 42 0,'25'66'21'0,"10"16"-25"16,-28-54 44-16,0 13-41 16,-3 2 1-16,-4 11-1 15,-15 2 0-15,-6-15-7 16,-7-10 1-16,-4-9-6 16,1-12 1-16</inkml:trace>
  <inkml:trace contextRef="#ctx0" brushRef="#br0" timeOffset="62528.82">32530 7651 46 0,'21'9'23'0,"28"-9"-30"0,-35-6 42 15,0-6-36-15,4-4 0 16,-4-6-2-16,-3-3 1 16,-4-3 1-16,-7-1 0 15,-7 4-4-15,-4 3 0 16,-3 4-2-16,-4 5 1 15,-3 16-1-15,-3 7 0 32,-5 37 7-32,5 6 1 15,10-6 2-15,10 3 0 16,11 3 2-16,11 1 0 0,10-14-2 16,4-11 1-16,3-7-14 15,-7-10 1-15</inkml:trace>
  <inkml:trace contextRef="#ctx0" brushRef="#br0" timeOffset="62725.21">32889 7557 24 0,'-10'47'12'0,"-29"9"-11"16,32-34 14-16,-4-3-15 15,-3 6 1-15,-3 7-1 16,-1-4 1-16,4-3-6 16,3-6 1-16,1-13-2 15,3-9 0-15</inkml:trace>
  <inkml:trace contextRef="#ctx0" brushRef="#br0" timeOffset="62919.14">32759 7563 30 0,'14'53'15'0,"4"35"-10"0,-15-72 29 15,8 9-33-15,3 6 1 0,4 1 0 16,-1-7 1-16,1 6-5 16,-1-6 1-16,-2 0-2 15,-1-6 0-15,0-9-8 16,-7-10 0-16</inkml:trace>
  <inkml:trace contextRef="#ctx0" brushRef="#br0" timeOffset="63085.57">33091 7805 27 0,'3'34'13'0,"-3"23"-12"15,-3-48 15-15,-1 0-18 16,1 1 1-16,-1-7-13 16,0-6 1-16</inkml:trace>
  <inkml:trace contextRef="#ctx0" brushRef="#br0" timeOffset="63729.98">33059 7557 25 0,'21'28'12'0,"14"-12"-11"0,-21-10 18 16,4 0-15-16,7 1 1 15,3 2 4-15,4-3 0 16,-8 1-11-16,-2-1 1 16,-5-3 6-16,-3 3 0 0,-7-3-2 15,-7 4 0-15,-7 2-5 16,-10 0 1-16,-5 1-4 15,-2 2 1-15,-1-2-4 16,0-4 1-16,4 3 1 16,7 7 0-16,11 0 3 15,6 0 1-15,11-1 5 16,7 4 0-16,8-3 3 16,-1-1 1-16,-3-2-1 15,-8-1 0-15,-6 1-3 16,-1 0 0-16,-6-1-3 15,-11 7 1-15,-11 6-2 16,-10-6 0-16,-4-4-3 16,4-8 0-16,0-4-1 15,10-6 1-15,8-7-1 16,13 1 1-16,11-16 0 16,11-16 0-16,3-6 3 0,0-13 1 15,8-15 2-15,13-9 1 16,-3-17 1-16,-7 7 0 15,-4 0-1-15,-7 6 1 16,-10 4 1-16,-4 5 0 16,-7 23-2-16,-7 9 1 15,-4 18-3-15,-10 20 1 16,-7 15-2-16,-7 19 1 16,10 19-3-16,1 16 1 0,-1 18-1 15,4 16 1-15,7 10 2 16,7 6 0-16,0-13 0 15,3-19 1-15,8-18-3 16,0-10 0-16,3-22-5 16,-7-12 0-16,-7-16-7 15,-7-10 1-15</inkml:trace>
  <inkml:trace contextRef="#ctx0" brushRef="#br0" timeOffset="63853.9">33066 7272 50 0,'21'34'25'0,"39"10"-22"16,-35-35 49-16,10-2-52 15,-3-4 1-15,21 0-1 16,14 0 0-16,14 3-3 16,342 26 6-16</inkml:trace>
  <inkml:trace contextRef="#ctx0" brushRef="#br0" timeOffset="63943.86">33817 7369 0 0</inkml:trace>
  <inkml:trace contextRef="#ctx0" brushRef="#br0" timeOffset="76611.22">17141 8654 40 0,'8'13'20'0,"-1"-10"-3"16,-7-3 20-16,0 0-34 15,0 0 1-15,0 0 1 16,0 0 1-16,-4 0-9 16,-3 3 1-16,-4 0 4 15,-3 10 1-15,-3 3-4 16,-8 6 1-16,4-1-2 16,0 1 0-16,-1 10 1 0,5 2 0 15,6 4 0-15,8-4 0 16,-1 1 1-16,11-10 0 15,7-3 0-15,8-10 1 16,9 1-3-16,5-7 1 16,2 1-6-16,5-1 1 15,-4 0-10-15,-8-3 1 16</inkml:trace>
  <inkml:trace contextRef="#ctx0" brushRef="#br0" timeOffset="77016.53">17582 9059 44 0,'-3'6'22'0,"-15"-6"-17"15,15 0 32-15,-4-3-35 16,0 0 0-16,0-3 1 16,0-7 0-16,-1-12-4 15,1-13 1-15,-3-18 2 16,-1-10 0-16,4-12-1 16,4-1 0-16,3-8-1 15,0 5 1-15,3 4-1 16,4-1 1-16,0 4-1 0,4 12 1 15,-1 7-1-15,8 12 1 16,-4 6-2-16,4 16 1 16,0 19-4-16,-1 13 1 15,-3 15-4-15,-3 15 0 16,-4 17-5-16,-7 6 0 16,-4 9-3-16,-10-6 1 15</inkml:trace>
  <inkml:trace contextRef="#ctx0" brushRef="#br0" timeOffset="77198.43">17371 8849 44 0,'0'6'22'0,"3"-9"-27"16,-3 3 42-16,7 0-36 16,0 0 1-16,4 0-2 15,3 0 0-15,7-6-3 16,-3 3 0-16,10-1-4 15,0-2 0-15,4-3-6 16,3-10 1-16</inkml:trace>
  <inkml:trace contextRef="#ctx0" brushRef="#br0" timeOffset="77452.28">17939 8648 38 0,'3'6'19'0,"4"1"-18"0,-7-7 33 16,0 3-33-16,-3 6 0 15,-1 4 0-15,-3 6 1 16,-7 3-3-16,4 6 0 16,-1 0 1-16,0 3 1 15,4 4-1-15,4-1 0 16,3 1-3-16,3-7 0 15,4-6-5-15,4-3 1 0,0-7-5 16,3-15 1-16</inkml:trace>
  <inkml:trace contextRef="#ctx0" brushRef="#br0" timeOffset="77663.17">18200 8689 31 0,'3'3'15'0,"11"16"-8"15,-10-13 25-15,-4 7-29 16,-4 2 0-16,-3 4 0 16,-7 3 1-16,-3 0-5 15,-8 3 0-15,-3 7 2 16,0 2 0-16,-1 4-3 16,5-4 1-16,6 1-4 15,4-7 1-15,7-6-9 16,3-19 0-16</inkml:trace>
  <inkml:trace contextRef="#ctx0" brushRef="#br0" timeOffset="77888.05">18069 8654 31 0,'21'44'15'0,"18"6"-8"0,-32-21 21 15,4-4-26-15,-1 6 0 0,5 4 0 16,2 2 1-16,4-2-5 16,4-10 1-16,0-6-1 15,-4-4 1-15,0-2-7 16,0-7 1-16,-3-3-5 16,-7-12 1-16</inkml:trace>
  <inkml:trace contextRef="#ctx0" brushRef="#br0" timeOffset="78113.9">18373 8598 46 0,'35'66'23'0,"21"0"-19"15,-38-44 46-15,10 0-50 0,8 6 1 16,-5 9-1-16,-10 7 1 16,-13 7-5-16,-16 8 0 15,-13 4-11-15,-21 9 0 16</inkml:trace>
  <inkml:trace contextRef="#ctx0" brushRef="#br0" timeOffset="79869.9">19110 9197 27 0,'25'-3'13'15,"-11"22"5"-15,-14-13 13 0,3 3-25 16,1 7 0-16,-4 0 1 15,0 2 1-15,3 4-11 16,-3 3 0-16,-3-6 5 16,-1 3 1-16,-6 6-11 15,-8 13 1-15,-3-3-8 16,-7 6 1-16</inkml:trace>
  <inkml:trace contextRef="#ctx0" brushRef="#br0" timeOffset="82075.64">20394 8131 57 0,'-3'3'28'0,"-8"9"-33"0,7-5 51 16,-3 8-46-16,-3 10 1 16,-8 1-2-16,-3 11 1 15,-4 10-2-15,-3 10 1 16,0 9-1-16,7 21 1 16,0 11-1-16,3 11 1 15,4 4 0-15,10-3 1 0,4-16-1 16,7-12 1-16,7-17-4 15,11-21 1-15,3-12-12 16,4-26 1-16</inkml:trace>
  <inkml:trace contextRef="#ctx0" brushRef="#br0" timeOffset="82481.4">20535 9294 52 0,'-7'6'26'0,"-3"-31"-28"0,10 16 41 15,0-10-39-15,0-15 0 16,0-4 0-16,0-15 1 16,-4-7-2-16,4-12 0 15,0-6 0-15,0-7 0 16,7 6-1-16,0 1 1 16,0 0 0-16,0 12 0 31,4 19 0-31,3 9 1 15,0 19-3-15,0 19 0 0,-3 16-4 16,-1 12 0-16,-6 10-5 16,-1 9 0-16,-3 6-1 15,-3 4 0-15</inkml:trace>
  <inkml:trace contextRef="#ctx0" brushRef="#br0" timeOffset="82678.3">20348 9040 42 0,'-3'13'21'0,"10"-4"-27"15,0-12 45-15,3 0-37 16,5 3 0-16,6 0 1 16,7 0 1-16,11 3-6 0,0-3 1 15,-1 0-2-15,-6-3 1 16,0 0-11-16,0-7 1 15</inkml:trace>
  <inkml:trace contextRef="#ctx0" brushRef="#br0" timeOffset="82917.16">20941 8886 34 0,'10'7'17'0,"-6"2"-9"0,-4-9 21 15,0 6-28-15,0 1 0 0,-4 12 0 16,-6-4 0-16,-4 7-2 16,0-3 0-16,0 6 1 15,-4 6 0-15,7 4-1 16,4-1 1-16,7 1-2 16,7-1 0-16,4 1-6 15,7-10 1-15,3-16-4 16,7-12 0-16</inkml:trace>
  <inkml:trace contextRef="#ctx0" brushRef="#br0" timeOffset="83098.06">21198 8918 38 0,'0'22'19'0,"0"15"-20"15,0-24 35-15,-7-1-34 16,-3 7 0-16,-4 10-1 0,-7-1 1 15,-4 0-2-15,0 3 1 16,4 4-4-16,0-4 0 16,3 4-6-16,4-13 0 15</inkml:trace>
  <inkml:trace contextRef="#ctx0" brushRef="#br0" timeOffset="83308.93">21026 9109 29 0,'21'53'14'0,"7"-6"-8"0,-17-37 21 0,-1 6-27 16,8-1 0-16,-1 1-1 15,1 3 1-15,0-7-4 16,-4 1 1-16,0-13-7 15,-4-10 1-15</inkml:trace>
  <inkml:trace contextRef="#ctx0" brushRef="#br0" timeOffset="83531.81">21269 8918 46 0,'28'69'23'0,"22"0"-26"0,-40-50 42 15,4 6-41-15,0 3 1 16,-10 0-7-16,-4 4 1 16,-4 2 0-16,-6 4 0 15,-11-13-6-15,3-10 0 16</inkml:trace>
  <inkml:trace contextRef="#ctx0" brushRef="#br0" timeOffset="83968.31">21611 9056 30 0,'0'0'15'0,"7"3"-8"0,-7-3 26 16,0 0-30-16,7-3 0 15,0 6 2-15,4 0 0 16,0 0-7-16,3 3 1 15,7-2 3-15,3-1 1 16,-2 0-5-16,6-6 0 16,4 0-11-16,-1-4 1 0</inkml:trace>
  <inkml:trace contextRef="#ctx0" brushRef="#br0" timeOffset="84208.37">21731 8814 37 0,'14'47'18'0,"11"-3"-14"15,-18-28 24-15,0 12-27 16,-3 0 0-16,-1 7 0 15,-3 3 0-15,4-1-4 16,-4-5 1-16,0-4-9 0,-4-6 0 16</inkml:trace>
  <inkml:trace contextRef="#ctx0" brushRef="#br0" timeOffset="85364.72">22595 8796 42 0,'0'40'21'0,"0"-11"-22"0,0-26 33 0,-3 3-32 16,-4 3 0-16,-4 1-1 15,-3-4 1-15,-7 3-1 16,-4 1 1-16,1-1-2 16,2 4 0-16,1-1-3 15,0 1 0-15,7 3-3 16,7-1 1-16,7-5 0 16,7 2 0-16,7-2 5 15,11-7 0-15,-1-3 5 16,5-3 0-16,-1-7 3 15,0 1 0-15,0-1-1 16,-6 1 1-16,-1 0-6 16,-7-4 0-16,-4 4-7 15,-3-1 0-15,-7 10-3 0,0 0 0 16</inkml:trace>
  <inkml:trace contextRef="#ctx0" brushRef="#br0" timeOffset="85604.74">22620 9109 31 0,'0'53'15'0,"14"10"-11"0,-7-44 29 15,4 9-30-15,-1 4 0 32,-6 11 2-32,-4-5 1 15,-4-10-9-15,-6-6 1 0,-8-6 3 16,-3-10 1-16,-7-6-3 16,-7-6 0-16,-4-13-2 15,3-9 1-15,8 3-1 16,0 0 0-16,10 3 0 15,8 3 0-15,-1 3-1 16,11 4 0-16,14-1-5 16,15 4 1-16,13-7-1 15,4-9 0-15</inkml:trace>
  <inkml:trace contextRef="#ctx0" brushRef="#br0" timeOffset="85874.58">22969 8670 31 0,'-10'35'15'0,"-18"15"-19"0,24-35 31 16,1 4-27-16,-5 6 0 15,1 7 3-15,0-1 1 16,0 4-3-16,4-4 0 16,-1 0 2-16,4-3 0 15,4-6-4-15,3-6 0 16,7-10-9-16,7-2 0 0</inkml:trace>
  <inkml:trace contextRef="#ctx0" brushRef="#br0" timeOffset="86085.46">23234 8777 42 0,'-4'50'21'0,"-38"0"-22"15,32-34 33-15,-5 9-32 16,-6 3 0-16,0-3-2 15,0 6 1-15,0 1-3 16,3-7 0-16,4-9-8 16,7-13 1-16</inkml:trace>
  <inkml:trace contextRef="#ctx0" brushRef="#br0" timeOffset="86280.75">23103 8890 29 0,'7'12'14'0,"4"32"-9"0,-7-31 18 15,3 2-22-15,3 1 0 16,4 0 1-16,4 2 0 0,0 1-5 16,-1-6 0-16,-3-7-6 15,0-6 1-15</inkml:trace>
  <inkml:trace contextRef="#ctx0" brushRef="#br0" timeOffset="86534.6">23290 8689 37 0,'29'66'18'0,"20"3"-12"16,-35-63 29-16,0 10-32 16,-3-1 1-16,3 4-1 15,-3-3 0-15,-1 6-5 0,-3 6 0 16,-7-6 2-16,-7 12 0 16,-3 4-7-16,-8 3 0 15,-3-7-7-15,-4-9 1 16</inkml:trace>
  <inkml:trace contextRef="#ctx0" brushRef="#br0" timeOffset="86954.64">23587 8247 45 0,'17'53'22'0,"19"-25"-16"16,-19-6 37-16,12 6-41 0,9 10 1 16,5 15 1-16,-1 7 1 15,-7 15-7-15,-7 4 1 16,-10 2 2-16,-18 10 0 15,-14-6-7-15,-18-13 0 16,-14-13-11-16,-17-15 1 16</inkml:trace>
  <inkml:trace contextRef="#ctx0" brushRef="#br0" timeOffset="87676.5">21555 9316 41 0,'-4'31'20'0,"22"-12"-9"15,-11-12 26-15,7-4-32 16,7 3 1-16,7-9 2 16,8-3 1-16,2-10-12 15,22-3 0-15,4-3 3 0,-4 3 1 16,-4 10-17-16,-17 6 0 15</inkml:trace>
  <inkml:trace contextRef="#ctx0" brushRef="#br0" timeOffset="90709.29">24211 9219 42 0,'21'16'21'0,"36"2"-7"16,-40-8 21-16,5 5-33 15,2 11 1-15,-6-1 1 16,-4 9 0-16,-7 7-6 15,-10 6 0-15,-8-9-4 16,-10-7 1-16,-4-9-10 0,11-16 0 16</inkml:trace>
  <inkml:trace contextRef="#ctx0" brushRef="#br0" timeOffset="94777.43">25220 9297 27 0,'-3'7'13'0,"-1"-11"-3"0,1-2 14 15,3-3-21-15,-4-7 1 16,0-18 4-16,-3-20 0 16,-3-8-9-16,-1-20 0 15,1-9 6-15,3-12 1 16,-4 2-3-16,7 4 1 15,4 9-3-15,4 7 1 16,3 9-2-16,0 12 1 16,4 10-1-16,-1 15 0 0,1 13-2 15,3 22 1-15,-3 16-4 16,-1 6 1-16,-3 9-10 16,-3 10 1-16,-11-6-1 15,-4 9 0-15</inkml:trace>
  <inkml:trace contextRef="#ctx0" brushRef="#br0" timeOffset="94974.32">24991 8893 45 0,'17'3'22'0,"26"9"-22"16,-29-8 45-16,-4 2-45 0,5 0 1 15,6 7-2-15,0-4 0 16,4 0-4-16,3-2 0 16,-3-4-9-16,-1-9 0 15</inkml:trace>
  <inkml:trace contextRef="#ctx0" brushRef="#br0" timeOffset="95258.27">25636 8755 42 0,'4'25'21'0,"-8"-3"-24"15,1-7 31-15,-4-5-29 16,-7 2 1-16,-7 10 0 15,-4 10 0-15,-3-1 0 16,-1 16 0-16,5 0 0 16,6 0 1-16,0-3 0 15,11 0 0-15,11-6-5 16,10-4 1-16,4-3-8 16,3-18 1-16</inkml:trace>
  <inkml:trace contextRef="#ctx0" brushRef="#br0" timeOffset="95513.13">25837 8987 56 0,'-3'22'28'0,"-22"6"-38"0,11-19 52 16,-7 10-43-16,-4 6 1 16,1 7-2-16,2 2 1 0,5 1-2 15,3-1 1-15,3-3-8 16,4-9 1-16,3-15-5 16,-3-10 0-16</inkml:trace>
  <inkml:trace contextRef="#ctx0" brushRef="#br0" timeOffset="95724.01">25665 9018 42 0,'21'50'21'0,"-11"26"-26"15,-3-61 38-15,4 4-32 16,3 6 0-16,0-3-1 15,0 3 1-15,4-9-3 0,0-7 1 16,-1-2-2-16,-3-7 1 16,0-10-10-16,4-9 0 15</inkml:trace>
  <inkml:trace contextRef="#ctx0" brushRef="#br0" timeOffset="95948.88">25855 8827 42 0,'21'63'21'0,"29"40"-17"0,-33-84 33 0,8 9-36 16,-4 7 0-16,0 5-2 15,-3 1 0-15,-7 3-2 16,-8 3 1-16,-3-6-6 15,-7-13 1-15,-7-9-6 16,0-16 0-16</inkml:trace>
  <inkml:trace contextRef="#ctx0" brushRef="#br0" timeOffset="96533.55">26744 9150 47 0,'0'16'23'0,"-18"-7"-26"16,8-6 42-16,-8 3-40 15,-10 1 1-15,-4 2-1 16,1 4 1-16,-1-1 0 16,4 4 1-16,3-1-1 15,4 4 0-15,7-3-1 16,3 3 0-16,7 0-1 15,12-1 1-15,9-2-1 16,11-6 1-16,8-7 1 0,2-10 1 16,-6-2 0-1,-7-4 1-15,-4-2-1 0,-3-1 1 16,-4 4-3-16,-7-1 0 16,0 7-6-16,-4-1 1 15,-6 7-7-15,-1 4 0 16</inkml:trace>
  <inkml:trace contextRef="#ctx0" brushRef="#br0" timeOffset="96774.4">26688 9510 39 0,'10'79'19'0,"18"-23"-14"0,-24-37 31 15,3 6-33-15,0 3 0 0,0-2 1 16,-3 2 1 0,-4 0-7-16,0 3 0 0,-7-6 4 15,-4-3 0-15,-10-9-2 16,-11-10 0-16,-7-9-1 15,1-7 0-15,-1-6-1 16,3 1 1-16,1-11 0 16,10 7 0-16,4 4 0 15,11 2 1-15,10 3-1 16,10 4 0-16,15 0-5 16,10 2 0-16,8-2-7 15,-5-10 0-15</inkml:trace>
  <inkml:trace contextRef="#ctx0" brushRef="#br0" timeOffset="97044.78">27249 8908 40 0,'-4'7'20'0,"-7"43"-21"0,8-34 31 15,-4-1-29-15,-7 10 0 16,-4 10 1-16,-3 2 0 16,-4 4-2-16,4 6 0 15,3 7 3-15,1-11 0 16,6 4-1-16,8 1 0 0,3-5-1 16,7-5 0-16,3-10-7 15,8-6 1-15,7-12-9 16,-4-17 1-16</inkml:trace>
  <inkml:trace contextRef="#ctx0" brushRef="#br0" timeOffset="97255.74">27520 9144 46 0,'-7'40'23'0,"-39"11"-27"15,29-42 37-15,-8 13-34 16,0 3 1-16,1 3 0 16,-5 4 0-16,1 5-1 15,3 4 1-15,4-7-5 0,4-5 1 16,3-7-8-16,6-19 0 16</inkml:trace>
  <inkml:trace contextRef="#ctx0" brushRef="#br0" timeOffset="97480.61">27305 9247 28 0,'14'47'14'0,"25"16"-12"0,-28-51 16 0,-1-2-15 16,4 5 1-16,4 4 1 15,-1 0 1-15,1 0-9 16,7-3 0-16,0-7-2 16,-1-12 1-16,4-10-6 15,-3-5 1-15</inkml:trace>
  <inkml:trace contextRef="#ctx0" brushRef="#br0" timeOffset="97674.49">27605 8921 39 0,'56'66'19'0,"33"59"-12"0,-68-87 36 16,7 15-41-16,7 0 0 16,0 13-2-16,-6-3 0 15,-15 3-4-15,-21 0 0 16,-14-4-9-16,-22-18 0 15</inkml:trace>
  <inkml:trace contextRef="#ctx0" brushRef="#br0" timeOffset="98950.76">17928 10906 30 0,'-7'-50'15'0,"7"-29"-8"0,0 51 16 16,0-16-21-16,-3-6 1 16,-4-6 1-16,3-7 0 15,4-9-5-15,4 3 0 16,3 3 3-16,0 3 1 16,10 4-1-16,1 8 1 15,3 11-2-15,-3 8 1 16,-1 17-3-16,1 18 1 15,-7 12-11-15,-8 14 1 0,-10 8-3 16,-4 7 1-16</inkml:trace>
  <inkml:trace contextRef="#ctx0" brushRef="#br0" timeOffset="99146.65">17674 10702 41 0,'7'10'20'0,"25"-7"-21"16,-18-3 39-16,11 0-38 16,7-3 0-16,3-4 0 15,7 1 1-15,4 0-3 16,7-4 0-16,-11 1-10 16,1-7 0-16,-5-3 0 15,-6 4 0-15</inkml:trace>
  <inkml:trace contextRef="#ctx0" brushRef="#br0" timeOffset="99433.49">18408 10514 45 0,'3'28'22'0,"-3"-25"-24"0,0 0 46 0,0 4-43 15,-3-1 0-15,-4 3-1 16,-4 7 1-16,-3 6-2 16,-7 3 1-16,-4 0 0 15,1 7 1-15,2 8-1 16,1-2 0-16,7 0-1 16,4-1 1-16,6 1-3 15,11-7 0-15,4-9-5 16,10-12 0-16,4-7-6 15,-1-13 0-15</inkml:trace>
  <inkml:trace contextRef="#ctx0" brushRef="#br0" timeOffset="99660.36">18662 10564 48 0,'0'22'24'0,"-14"16"-25"0,7-29 43 16,-7 7-42-16,-4-1 0 16,-7 11 0-16,4 8 1 15,-7 1-2-15,3 5 0 16,4 4-1-16,3-3 0 16,4-7-6-16,4-8 1 15,3-17-7-15,-4-15 1 16</inkml:trace>
  <inkml:trace contextRef="#ctx0" brushRef="#br0" timeOffset="99852.24">18461 10674 31 0,'18'59'15'0,"-4"-18"-6"15,-7-28 19-15,3 6-27 16,4 3 1-16,4 3-1 15,0-3 1-15,-1 0-3 16,1-4 0-16,-4-5-1 16,0-10 0-16,-3-9-9 15,3-10 1-15</inkml:trace>
  <inkml:trace contextRef="#ctx0" brushRef="#br0" timeOffset="100092.11">18722 10432 45 0,'11'47'22'0,"17"-6"-16"0,-14-35 37 16,7 7-40-16,7 3 0 15,4 3 2-15,-4 2 0 16,0 5-7-16,-3-4 0 15,-11 6 2-15,-10 9 1 0,-11 4-7 16,-11 0 0-16,-7-3-11 16,-10-13 1-16</inkml:trace>
  <inkml:trace contextRef="#ctx0" brushRef="#br0" timeOffset="100617.81">19427 10341 42 0,'0'0'21'0,"-7"10"-11"0,4-4 27 0,-8 10-35 15,-6 9 0-15,-8 9 0 16,-10 10 0-16,-11 6-3 16,-7 13 0-16,-11 16 2 15,-10 18 1-15,-7 9-2 16,0-2 1-16,0 6-1 15,7-13 0-15,10-6-1 16,15-10 0-16,10-18-3 16,7-13 0-16,8-9-5 15,6-13 0-15,7-12-6 16,8-19 0-16</inkml:trace>
  <inkml:trace contextRef="#ctx0" brushRef="#br0" timeOffset="101263.05">19138 11267 46 0,'-14'0'23'0,"-18"9"-28"0,22-6 40 16,-1 3-34-16,-6 7 1 0,-8-1-1 16,0 10 1-16,0-9-4 15,1 3 0-15,-1-1 1 16,7-2 1-16,8-1-3 16,6-2 1-16,8-4-1 15,6 0 1-15,8-3 0 16,7-6 1-16,-1-12 0 15,8-4 0-15,0-3 2 16,-4 3 0-16,-3 3-1 16,-7-2 1-16,-4 5-3 15,-7 4 1-15,-7 9-4 16,0-4 1-16,-7 4-2 16,0 10 0-16,-4 6 0 15,0 9 0-15,1 0 4 16,3 3 1-16,3 3 5 15,4 7 0-15,4 3 4 16,6-4 0-16,4 1 0 0,4-4 1 16,0 1-2-16,-8-7 1 15,1-3-3-15,-4-6 0 16,-7 0-2-16,-7-3 0 16,-4-1-2-16,-6 1 1 15,-1-4-3-15,-7-2 1 16,-3-10-4-16,-4-6 1 15,-3-7-1-15,0-3 0 16,3 1 0-16,11-1 0 16,7 4-1-16,7 2 1 0,10 4 0 15,11 0 1-15,8-1-2 16,6 1 0-16,7-3-6 16,7-10 0-16</inkml:trace>
  <inkml:trace contextRef="#ctx0" brushRef="#br0" timeOffset="101563.17">19502 11082 41 0,'-7'15'20'0,"-18"26"-25"0,18-25 36 16,-7 6-29-16,-4 3 0 15,0 6 2-15,4 7 1 16,0 2-6-16,7 7 0 16,4-6 2-16,6-3 1 15,4-10-4-15,4-6 0 16,6-9-10-16,1-10 1 15,3-16-2-15,-7-6 0 16</inkml:trace>
  <inkml:trace contextRef="#ctx0" brushRef="#br0" timeOffset="101774.87">19734 11188 46 0,'-28'57'23'0,"-21"-20"-31"16,38-21 46-16,-3 9-37 16,-7-3 0-16,0 6 0 15,0-3 1-15,3 0-5 16,4-3 1-16,0-6-3 16,3-10 0-16,4-6-8 15,11-15 0-15</inkml:trace>
  <inkml:trace contextRef="#ctx0" brushRef="#br0" timeOffset="101968.76">19604 11207 31 0,'18'47'15'0,"10"-3"-13"0,-21-32 21 15,0 10-23-15,3-6 1 16,1 0 0-16,3 3 1 15,4-4-3-15,-1 1 0 16,1-7-3-16,0-6 1 16,-4-6-6-16,-4-12 0 15</inkml:trace>
  <inkml:trace contextRef="#ctx0" brushRef="#br0" timeOffset="102193.63">19837 11034 48 0,'21'66'24'0,"35"-19"-22"16,-42-31 46-16,8 3-47 16,-5 3 1-16,1-3 0 15,-4 12 0-15,-7 0-4 16,-7 7 0-16,-11-4-3 15,-6 1 0-15,-11-4-11 16,-11-2 0-16</inkml:trace>
  <inkml:trace contextRef="#ctx0" brushRef="#br0" timeOffset="103501.88">20726 11220 44 0,'21'53'22'0,"28"13"-14"0,-35-51 22 16,-3 4-30-16,-4 3 0 16,-3 6-1-16,-12 1 0 15,-9 8-3-15,-4-5 0 16,0-14-9-16,-8-11 1 16</inkml:trace>
  <inkml:trace contextRef="#ctx0" brushRef="#br0" timeOffset="104835.72">22133 10235 48 0,'0'-3'24'0,"4"-10"-22"0,-4 13 39 0,0 6-40 16,-4 4 0-16,-3 6 1 15,-7 5 1-15,-4 5-4 16,-3 8 1-16,-3 10 0 16,-8 9 1-16,0 10-2 15,0 19 1-15,4 5-1 16,7 14 0-16,7-4-1 15,10-9 0-15,4-19-5 16,11-10 1-16,7-21-8 16,6-19 0-16</inkml:trace>
  <inkml:trace contextRef="#ctx0" brushRef="#br0" timeOffset="105227.49">22356 11141 48 0,'-15'31'24'0,"15"-40"-22"0,0 0 38 0,4-7-39 16,-4-15 0-16,0-13 0 16,0-13 0-16,0-2-2 15,0-7 1-15,-4-9-1 16,1-4 1-16,-1-2-1 16,4 5 1-16,4 7-1 15,-1 7 1-15,4 2 0 16,4 16 0-16,0 13-1 15,-1 15 0-15,4 19-2 16,-7 16 0-16,0 12-9 16,-7 13 1-16,-10 3-4 15,-1 0 1-15</inkml:trace>
  <inkml:trace contextRef="#ctx0" brushRef="#br0" timeOffset="105392.4">22130 10897 40 0,'3'18'20'0,"26"-24"-24"0,-15 3 37 15,3 0-33-15,8 3 1 16,3-3-5-16,7 3 1 16,4 0-7-16,4-3 1 15</inkml:trace>
  <inkml:trace contextRef="#ctx0" brushRef="#br0" timeOffset="105648.79">22835 10718 39 0,'14'6'19'0,"-7"0"-16"15,-7-6 29-15,-3 7-32 16,-4 5 1-16,-7 10 0 15,-7 3 0-15,-8 13-2 16,1 6 1-16,0 3 0 16,3-3 0-16,4 3 0 15,7 0 0-15,3-7-2 16,11-5 1-16,7-10-5 16,11-9 1-16,7-13-7 15,-4-13 1-15</inkml:trace>
  <inkml:trace contextRef="#ctx0" brushRef="#br0" timeOffset="105872.67">23096 10837 44 0,'4'47'22'0,"-32"-3"-26"0,17-28 39 16,-7 6-35-16,-6 6 1 15,-1 6-1-15,4 1 1 16,0-1-2-16,-4-2 1 0,7-7-1 16,4-3 0-16,4-7-6 15,3-5 1-15,3-13-7 16,4-16 1-16</inkml:trace>
  <inkml:trace contextRef="#ctx0" brushRef="#br0" timeOffset="106067.55">22881 10890 34 0,'7'57'17'0,"21"21"-12"16,-20-62 26-16,2-1-30 16,8 7 0-16,-4 0 0 15,3 0 0-15,1-6-3 16,0 0 1-16,-4-1-3 0,0-5 0 15,-3-4-7-15,-1-15 0 16</inkml:trace>
  <inkml:trace contextRef="#ctx0" brushRef="#br0" timeOffset="106322.86">23153 10790 41 0,'21'50'20'15,"14"-3"-16"-15,-17-34 35 0,3 5-36 16,4 1 0-16,-1 3 0 16,-2 3 0-16,-8 0-5 15,-7 7 0-15,-11 2 2 16,-10 4 0-16,-11-4-6 15,1-5 1-15,-4-7-9 16,-1-7 0-16</inkml:trace>
  <inkml:trace contextRef="#ctx0" brushRef="#br0" timeOffset="106667.66">23410 10022 34 0,'4'28'17'0,"10"44"-7"0,-10-44 20 15,6 10-26-15,11 15 0 16,4 10 3-16,0 12 1 16,-4 7-10-16,-7 15 0 0,-14 3 6 15,-7 7 0-15,-7-4-3 16,-4-12 0-16,-3 0-5 16,-4-19 1-16,-6-15-8 15,2-13 1-15,8-19-5 16,3-13 1-16</inkml:trace>
  <inkml:trace contextRef="#ctx0" brushRef="#br0" timeOffset="107118.4">23735 10244 33 0,'10'32'16'0,"-2"-10"-14"0,-5-16 26 16,-3 0-28-16,0-3 1 15,4 0 1-15,-4 1 0 16,0-1-2-16,0-3 0 15,3-7 1-15,-3 7 1 16,4-6-1-16,3-3 0 16,0-7-2-16,0-3 1 0,3 0-1 15,5 4 0-15,-1-1 0 16,0 0 0-16,-4 4 1 16,1 2 0-16,-1 4-1 15,1 6 1-15,0 3 0 16,-1 0 1-16,1 7-1 15,-4 6 0-15,0-1 0 16,-4 4 0-16,-3 0 0 16,0 9 0-16,0 3-6 15,4 10 1-15,-4-6-6 16,-4-1 1-16</inkml:trace>
  <inkml:trace contextRef="#ctx0" brushRef="#br0" timeOffset="107480.2">24081 11452 52 0,'21'28'26'15,"18"22"-27"-15,-29-38 50 0,1 4-49 16,-4 0 1-16,-7 9-1 15,-7 6 0-15,-14 4-3 16,-8 2 1-16,5-8-7 16,-1-1 0-16,-7-9-7 15,0-13 0-15</inkml:trace>
  <inkml:trace contextRef="#ctx0" brushRef="#br0" timeOffset="108649.53">25174 11198 40 0,'-3'43'20'0,"24"11"-18"16,-14-42 31-16,0 10-30 16,4 0 1-16,6 0 1 15,1 3 0 1,-4-9-7-16,0-13 1 16,-3-12 4-16,-1-16 0 15,-3-16-3-15,0-16 0 16,0-12-3-16,0-15 0 15,-7-4-1-15,0-9 1 16,0 3-1-16,-3-4 1 16,-1 4-1-16,1 3 0 15,-1 4 0-15,4 14 0 16,0 14-1-16,4 9 1 0,3 9 0 16,7 16 1-16,7 9 2 15,7 4 1-15,8 12 4 16,10 6 1-16,3 3 3 15,18 7 0-15,14-3 1 16,25-4 1-16,10-3-3 16,29-6 0-16,10-6-3 15,-7 0 1-15,1 6-7 16,-19 9 0-16,-21 0-10 16,-27 1 1-16,-26-1-6 15,-17 1 1-15</inkml:trace>
  <inkml:trace contextRef="#ctx0" brushRef="#br0" timeOffset="109250.18">25040 10668 49 0,'-7'22'24'0,"4"3"-22"16,3-22 43-16,0 12-44 15,0 1 0-15,0 0 1 16,0-4 0-16,0-2-3 16,-4-7 0-16,4-3 2 15,0-10 0-15,4-2-2 16,-1-10 1-16,4-9-1 0,4-1 0 16,-1 4-2-16,1 3 1 15,10-3-2-15,7 3 0 16,1 0 0-16,-1 9 1 15,-4 10 0-15,-2 9 1 16,-5 3 0-16,-3 10 1 16,0 6-1-16,-3 6 1 15,0 13-5-15,-1 9 0 16,1 6-6-16,-1-6 1 16</inkml:trace>
  <inkml:trace contextRef="#ctx0" brushRef="#br0" timeOffset="109715.43">25710 11555 56 0,'-10'9'28'0,"20"-27"-39"0,-6 2 54 15,3-9-43-15,0-19 0 16,4-9 0-16,3-13 0 16,-4-22-1-16,-3-3 1 15,4-3-1-15,0-3 1 16,-4 3 0-16,-4 6 0 16,4 6 0-16,0 17 0 15,0 14 0-15,4 17 0 0,0 15-1 16,3 19 1-16,3 6-3 15,1 16 0-15,-4 6-5 16,-3 4 1-16,-8 12-7 16,-3 3 0-16</inkml:trace>
  <inkml:trace contextRef="#ctx0" brushRef="#br0" timeOffset="109942.29">25626 11179 47 0,'3'6'23'0,"8"0"-24"16,-4-6 40-16,7 3-38 0,7 1 0 16,11 2-1-16,3 0 1 15,4-3-4-15,0 0 1 16,-4-3-8-16,0-3 1 15,-3-9-5-15,3-4 0 16</inkml:trace>
  <inkml:trace contextRef="#ctx0" brushRef="#br0" timeOffset="110182.15">26391 10890 46 0,'4'16'23'0,"-15"22"-30"0,4-26 42 0,-7 10-36 16,-4 3 0-16,-3 6 0 15,-3 7 1-15,2 3 0 16,1 3 1-16,4 0-2 16,3 0 1-16,3-4-1 15,4 1 0-15,3-16-5 16,8-3 0-16,10-9-6 15,7-13 1-15</inkml:trace>
  <inkml:trace contextRef="#ctx0" brushRef="#br0" timeOffset="110391.55">26599 11056 52 0,'0'44'26'0,"-21"-9"-35"0,11-23 49 16,-8 7-40-16,-7 6 1 16,1 4 0-16,-5 5 0 15,-2 4-3-15,6 2 1 16,4-8-4-16,7-10 0 16,0-10-9-16,7-15 0 15</inkml:trace>
  <inkml:trace contextRef="#ctx0" brushRef="#br0" timeOffset="110587.95">26462 11154 24 0,'21'50'12'0,"7"0"-5"15,-21-44 9-15,4 4-14 16,-1 5 1-16,5-2-1 15,-1-1 1-15,3-8-8 16,5-4 0-16,2-10-2 16,1-18 0-16</inkml:trace>
  <inkml:trace contextRef="#ctx0" brushRef="#br0" timeOffset="110796.83">26663 10680 35 0,'28'50'17'0,"7"29"-2"0,-17-57 30 15,14 18-42-15,7 7 0 16,-1-3 0-16,-2 10 0 16,-8 5-7-16,-10-9 1 15,-11 10-3-15,-21 3 0 16,-18 3-10-16,-21 6 1 15</inkml:trace>
  <inkml:trace contextRef="#ctx0" brushRef="#br0" timeOffset="118228.02">24342 5371 28 0,'7'10'14'0,"7"18"-8"0,-11-12 14 0,1 9-20 15,-1 6 0-15,-3 16 0 16,-7 13 1-16,-3 15-2 16,-4 16 1-16,-7 22-1 15,-1 22 1-15,-2 18-2 16,2 4 1-16,-2-7-2 15,3 1 1-15,3-13 0 16,4-6 0-16,0-19-1 16,0-22 1-16,3-16-5 15,4-25 0-15</inkml:trace>
  <inkml:trace contextRef="#ctx0" brushRef="#br0" timeOffset="119098.62">24363 5293 12 0,'7'12'6'0,"14"-15"3"0,-10 3 4 15,3 0-13-15,3 3 1 0,8-3 1 16,-4 7 0-16,15-1-2 16,13 3 0-16,11 4 2 15,14 9 0-15,14-10 0 16,11 1 0-16,17-4 0 15,15-2 0-15,3-1 0 16,18-6 0-16,17-6 0 16,-10-4 1-16,7 4-2 15,6 0 1-15,-16-4-1 16,6-2 1-16,4-1-2 16,-8-3 1-16,-13-2-1 15,10-1 1-15,-7-3-2 16,1-6 1-16,-19 6 0 15,8 6 0-15,-11 3-1 16,0 7 1-16,-7 0 0 0,-22 3 0 16,-2 12-1-16,-5 7 1 15,-6 9-1-15,-14 6 1 16,-8 4-1-16,-13-7 1 16,-12 7-1-16,-9-1 0 15,-12 7 0-15,-13 9 0 16,-18 3 0-16,-15 19 0 15,-6 10 0-15,-4 9 1 16,-7 16 0-16,4 9 0 16,0 6-1-16,7 10 1 15,-1-1 0-15,8 4 0 0,0 3-1 16,10-13 1-16,1 7-1 16,6-16 1-16,0 3 0 15,-3-12 0-15,-3 0-1 16,-5-10 1-16,-13-6 0 15,-7-10 0-15,0-12 0 16,-8 3 0-16,1-12-1 16,-8-13 1-16,-3-9 1 15,-10-13 1-15,-15-6 0 16,-3-10 0-16,-18-3 0 16,-10-3 1-16,-15-6-1 15,8 0 0-15,-22 3-1 16,-14 0 0-16,-7 3-1 15,-17 0 1-15,-11 4-2 16,-7-4 1-16,-7 0-4 0,21-3 1 16,0-6-7-1,25-10 1-15</inkml:trace>
  <inkml:trace contextRef="#ctx0" brushRef="#br0" timeOffset="119716.26">28974 5738 16 0,'10'19'8'0,"-10"28"-3"0,-3-31 5 16,-4 9-10-16,0 19 1 15,-15 9 1-15,-2 22 1 16,-12 22-4-16,-9 26 1 0,-5 15 0 16,4 9 0-16,0 19-1 15,8-3 0-15,-1 4-1 16,7 8 1-16,0-12-1 15,1-12 0-15,2-13-1 16,5-22 1-16,3-25-2 16,6-25 0-16</inkml:trace>
  <inkml:trace contextRef="#ctx0" brushRef="#br0" timeOffset="120525.32">29016 6067 21 0,'49'38'10'0,"15"-25"-11"0,-43-4 20 15,11 4-20-15,14-1 1 16,10-3-2-16,1-5 1 16,20-8 1-16,15-5 0 0,14-3-2 15,0-4 1-15,21-9 0 16,21 0 1-16,-7 3-1 15,3 6 1-15,1 7-1 16,7 18 1-16,-18 4 0 16,7-4 0-16,0 4-1 15,0-7 1-15,-10 0 0 16,-4-3 0-16,3 0 0 16,-6-3 1-16,-4 0-1 15,-15 0 1-15,-13 7-1 16,-4 5 1-16,-10 7-1 15,-7 6 1-15,-11 0-1 16,-4 6 1-16,-7 1 0 16,-6 5 1-16,-4 4 0 15,-1-3 0-15,-6 3 0 16,-7 12 1-16,-4-3 0 0,-7 13 1 16,-7-7-3-1,-7 13 1-15,-10 10-1 0,-8 12 0 16,-7 0-1-16,-10 6 0 15,-18 16 0-15,4 6 0 16,-4 3-1-16,-4 7 1 16,-3 2-1-16,7 14 1 15,7-7 0-15,8 0 1 16,-8 59 0 0,-4-34 0-16,-2-34 0 15,-1-23 1-15,7-24-1 16,-7-16 0-16,-11-13-1 15,-13-6 1-15,-11-3-3 16,-11-10 1-16,-7-5-1 16,-11-7 0-16,-10-10-1 15,4-9 1-15,-11-6-1 16,-4 3 0-16,-10-9-1 16,0-1 1-16,-11-2-4 15,-10-10 0-15</inkml:trace>
  <inkml:trace contextRef="#ctx0" brushRef="#br0" timeOffset="121336.85">27242 4073 21 0,'7'25'10'0,"-4"28"-3"16,-6-34 10-16,3 16-16 15,-4 2 0-15,-3 10 2 16,-7 16 0-16,-4 3-5 15,1 12 1-15,2-6 1 16,1-9 1-16,4-13-8 16,3-18 0-16</inkml:trace>
  <inkml:trace contextRef="#ctx0" brushRef="#br0" timeOffset="121815.57">27196 4039 27 0,'14'-4'13'0,"18"11"-4"0,-22-7 18 15,1 3-25-15,-1-3 0 0,8 0 1 16,10-3 0-1,4 0-4-15,3 3 0 0,0 0 2 16,8 0 1-16,-15 0-2 16,-3 0 1-16,-8 3-2 15,-6 6 1-15,-8 10-1 16,-6-7 1-16,-4 7-2 16,-7-3 0-16,-4 0 0 15,-3 6 0-15,0-1-1 16,-4 1 1-16,4 4 0 15,3-1 0-15,4 3 1 16,4 0 0-16,3-6 1 16,7 0 0-16,3 3 1 15,8-3 0-15,-1 0-1 16,4 3 1-16,0 3-1 16,-7-3 1-16,-3 0-1 15,-8-9 0-15,-10 9-1 0,-7 3 1 16,0 1-4-16,0 2 1 15,-7-12-6-15,-1-16 1 16</inkml:trace>
  <inkml:trace contextRef="#ctx0" brushRef="#br0" timeOffset="122236.33">27682 4619 27 0,'36'18'13'0,"-19"-14"-6"0,-17-4 20 0,0 0-27 15,0 0 0-15,0 0 0 16,-3-7 1-16,-4 1-1 16,-7 3 0-16,-4-3-1 15,-3 3 1-15,-4-1-2 16,4 1 0-16,0 6 0 15,3 7 0-15,4 2 0 16,0 4 0-16,3-7 1 16,4 4 1-16,7-1 0 15,4-2 0-15,3-1 0 16,7-6 0-16,0 4 0 16,0-4 0-16,0 3 0 15,1 0 0-15,-1 7 1 16,-4-4 0-16,1 7 1 0,-1 3 0 15,1-3-1-15,-4-7 1 16,0 0-2-16,-3 1 1 16,-1-1-8-16,1-3 1 15,-4-6-3-15,0-6 0 16</inkml:trace>
  <inkml:trace contextRef="#ctx0" brushRef="#br0" timeOffset="122611.12">28028 4521 29 0,'14'22'14'0,"-14"0"-12"16,0-15 25-16,-7-4-28 15,-3 0 1-15,-8 3-1 16,0 0 1-16,-3 1-2 16,-3 2 1-16,6-6-2 15,4 4 1-15,3-1-1 16,4-3 1-16,4 0 0 16,3 0 1-16,7 3 1 15,3 7 0-15,1-4 1 16,-1 4 0-16,-3-1-1 15,1 1 1-15,-8 3-1 0,-4-7 1 16,-3 7-3-16,-7-1 1 16,3 1-5-16,1-6 1 15,-1-1-2-15,4-6 0 16</inkml:trace>
  <inkml:trace contextRef="#ctx0" brushRef="#br0" timeOffset="122823.18">28183 4612 20 0,'-3'4'10'0,"-1"21"-6"16,4-16 17-16,-3-6-20 15,-1 13 0-15,-3-7-1 16,4 4 1-16,-4-4-3 15,0 4 0-15,3-13-5 16,1-13 1-16</inkml:trace>
  <inkml:trace contextRef="#ctx0" brushRef="#br0" timeOffset="122972.1">28127 4456 10 0,'14'34'5'0,"11"-12"-3"0,-15-19 1 16,1 0-8-16,3 0 0 15</inkml:trace>
  <inkml:trace contextRef="#ctx0" brushRef="#br0" timeOffset="123257.93">28727 4509 21 0,'14'19'10'0,"-7"-10"-8"0,-7-9 22 0,-7 6-25 16,-7-6 1-16,-11 10 0 16,-10-7 0-16,-15 3-1 15,4 7 1-15,1 9-1 16,-1 9 1-16,3 10 0 15,15-10 0-15,11 7 3 16,6 3 0-16,11-7 1 16,4-6 1-16,6-6-1 15,15-12 0-15,17-10-3 16,0-3 1-16,-3-4-12 16,-7-2 0-16</inkml:trace>
  <inkml:trace contextRef="#ctx1" brushRef="#br0">20249 1141 0,'0'0'0,"0"0"15,0 0 1,0 0-16,0 0 16,0 0-16,0 0 15,0 0 1,0 0-16,0 0 16,0 0-1,0 0-15</inkml:trace>
  <inkml:trace contextRef="#ctx0" brushRef="#br0" timeOffset="124998.63">26578 4437 24 0,'0'0'12'0,"0"-10"-11"0,0 10 13 16,-3 0-14-16,-8-6 0 0,-10 3 0 15,-7 3 1-15,-11 3-1 16,-17-3 0-16,3-3 1 16,-14-6 0-16,-15-7-1 15,-13-3 0-15,-14-12 0 16,-8 9 1-16,-6-10-2 15,-25 1 1-15,0-7 0 16,-25-2 0-16,-11 2 0 16,-20 4 0-16,-19-1-1 15,-6 4 1-15,-25-1 0 16,4 4 0-16,-22 3-1 16,0 3 1-16,1 0-1 15,-15 0 1-15,4-19-1 16,-18 4 1-16,0 2 0 15,-21 1 0-15,7 12 0 16,0 3 0-16,0 10-1 16,-3 9 1-16,-1 12-2 0,8 13 1 15,-1 10 0-15,8-1 0 16,-4 4-1-16,18 15 1 16,-8-12 1-16,15 18 0 15,-4 10 0-15,8 4 0 16,-1 5 1-16,14 7 0 15,1 9-1-15,13 6 1 16,11 7-1-16,4-1 1 16,10 7 0-16,1 3 0 15,9-12 2-15,8 9 0 16,0-13 0-16,14-3 0 0,-4-6 0 16,1-6 1-16,10-1-2 15,0 4 1-15,7 3-2 16,14-6 0-16,4 6-1 15,7-13 0-15,7 4 0 16,3-10 0-16,18-3 1 16,0-3 0-16,3 0 1 15,-10-7 0-15,18-2 0 16,-4 2 1-16,0-6-1 16,4-6 1-16,-1-9 0 15,8-7 0-15,-4-12 0 16,-3-3 0-16,-4-10-1 15,0-15 1-15,7-10-1 16,-4-6 0-16,1-6-4 0,0-7 1 16,6 7-3-16,8 2 1 15,3 11-1-15,-7 8 1 16,4 4-1-16,3 9 1 16,-3 13 2-16,7-1 0 15,-8 10 1-15,-2 10 0 16,-5-1 0-16,1 20 1 15,-1 5-1-15,5 10 0 16,6 3 0-16,11-3 0 16,-4 0-2-16,14-3 1 15,-3-6-7-15,21-7 1 0,4-18-4 16,3-13 1-16</inkml:trace>
  <inkml:trace contextRef="#ctx0" brushRef="#br0" timeOffset="125930.1">8721 7049 21 0,'3'0'10'0,"-10"6"2"15,7-3 13-15,-3 7-23 16,-1 9 0-16,-3 6 1 0,0-3 0 16,0 9-4-16,0 3 0 15,-7 1 2-15,-4 6 1 16,-3 6-2-16,-4 3 0 15,-3 0 0-15,0 10 0 16,0-7 0-16,-1-6 0 16,5-9-1-16,3-7 1 15,3-6-1-15,7-6 1 16,1-3-1-16,10-7 0 16,14 0 0-16,7-9 1 0,7-12-1 15,15-1 1-15,13-6-1 16,0 1 1-16,-3-1 0 15,-7 3 0-15,-7 7 0 16,-7 2 1-16,-4 1-2 16,-7 0 1-16,-7 0-1 15,-7-4 1-15,-7 1-1 16,-10-4 1-16,-15-6 0 16,-14-9 0-16,-10-3 1 15,-8-10 0-15,-10-12-3 16,-7-29 1-16,0-34-8 15,21-3 1-15</inkml:trace>
  <inkml:trace contextRef="#ctx0" brushRef="#br0" timeOffset="132325.59">1746 13484 49 0,'7'-4'24'0,"-3"1"-13"15,-4 3 24-15,0 0-34 16,0 0 0-16,-4 0-1 16,-10 3 0-16,0 1-1 15,-14-1 1-15,-14 0-2 16,-4 0 0-16,3 0-3 15,12 0 0-15,-19 16-2 16,1 3 0-16,10 3-3 16,0 0 1-16,7 3 1 15,4 1 0-15,7-4 2 16,10-3 1-16,4 6 2 16,7-6 1-16,7 6 1 0,4 3 1 15,0 7 1-15,-1-7 0 16,1 23 0-16,-4 5 0 15,-4 13-1-15,-3 1 1 16,0-4 0-16,-3-4 0 16,3 1-1-16,0-9 0 15,0-7 1-15,0-9 1 16,10-10 1-16,5-9 1 16,2-10 1-16,1-8 1 0,14-11-1 15,-4-5 1-15,4-7-2 16,6 3 0-16,-6 1-7 15,-4-1 1-15,-6 0-9 16,-1-6 1-16</inkml:trace>
  <inkml:trace contextRef="#ctx0" brushRef="#br0" timeOffset="132550.81">1221 14139 53 0,'24'16'26'0,"36"-10"-34"16,-39-6 48-16,11 3-41 15,11-3 1-15,2 3-8 0,-6 0 0 16,4-3-2-16,-12-6 1 15</inkml:trace>
  <inkml:trace contextRef="#ctx0" brushRef="#br0" timeOffset="132806.69">2018 13948 39 0,'-4'44'19'0,"-27"12"-17"15,24-40 26-15,-11 9-27 16,-3 3 0-16,-7 3 0 16,-4-2 0-16,11-1-3 15,-1-6 0-15,5-7-7 16,-1-5 1-16,8-10-3 15,6-16 0-15</inkml:trace>
  <inkml:trace contextRef="#ctx0" brushRef="#br0" timeOffset="132972.67">1715 14026 26 0,'10'19'13'0,"11"15"-6"15,-10-18 20-15,-1 9-25 16,12 6 1-16,6 10-1 0,0 9 1 15,0-3-5-15,8 0 1 16,-1-6-2-16,4-3 0 16,-15-7-7-16,1-9 0 15</inkml:trace>
  <inkml:trace contextRef="#ctx0" brushRef="#br0" timeOffset="133240.47">1358 14697 41 0,'0'50'20'0,"18"-28"-16"15,-15-19 36-15,15 4-37 16,3 2 0-16,18 0 1 15,10-2 0-15,15-4-6 16,21-3 0-16,-1-6 1 16,4-7 0-16,1-6-7 15,-12-3 0-15,-6 0-7 16,-11-6 0-16</inkml:trace>
  <inkml:trace contextRef="#ctx0" brushRef="#br0" timeOffset="133511.76">2395 13248 44 0,'22'16'22'0,"-5"19"-20"0,-17-26 37 0,0 13-39 16,0 19 1-16,-10 15-1 16,-8 19 0-16,4 32-2 15,-4 22 0-15,-3 21-5 16,10 7 1-16,1-22-8 16,-8-19 1-16</inkml:trace>
  <inkml:trace contextRef="#ctx0" brushRef="#br0" timeOffset="134876.99">3747 15155 22 0,'-8'12'11'0,"8"-15"-4"0,8 0 11 0,-8-3-11 16,10-7 0-16,4-5 2 16,11-11 1-16,-4-5-11 15,11-16 0-15,7-13 8 16,10-9 0-16,-7-16-4 16,4-15 1-16,-14-13-2 15,-4 0 0-15,-7-7-4 16,-3-2 0-16,-4 6-2 15,-7 12 1-15,4 16-1 16,-11 10 1-16,0 18-1 16,-11 10 0-16,1 15 1 15,-8 10 1-15,-3 21 1 16,0 20 0-16,-8 18 2 16,-2 29 1-16,2 18 1 15,-2 10 0-15,2 6 1 16,1 13 1-16,0 6-1 15,14 0 0-15,-4-7-1 0,15-12 0 16,3-3-2-16,10-16 0 16,-6-15-4-16,13-13 1 15,-2-16-7-15,13-15 1 16,4-16-7-16,3-12 1 16</inkml:trace>
  <inkml:trace contextRef="#ctx0" brushRef="#br0" timeOffset="135087.84">4265 14656 39 0,'4'54'19'0,"-4"-4"-11"0,0-34 31 0,0 5-37 15,-4 5 1-15,4 5-1 16,0 0 0-16,0-3-6 15,0-6 1-15,11-9-5 16,-4-10 0-16,3-22-6 16,4-9 0-16</inkml:trace>
  <inkml:trace contextRef="#ctx0" brushRef="#br0" timeOffset="135239.78">4276 14528 23 0,'17'28'11'0,"4"6"-24"0,-10-21 12 15,7-4-4-15,3-5 1 16</inkml:trace>
  <inkml:trace contextRef="#ctx0" brushRef="#br0" timeOffset="135673.53">4505 14826 27 0,'-7'15'13'0,"14"-5"-19"0,-7-10 27 0,4-10-22 16,10 1 1-16,-4-7-1 16,4 1 0-16,4-4 1 15,0 0 0-15,3 3 0 16,-11 4 1-16,1 2-1 15,0 4 1-15,-4 9 0 16,-4 7 0-16,4-1 0 16,-7 4 0-16,0-4-1 15,0 4 0-15,0-7 0 16,0 0 0-16,0-3-1 16,4 0 1-16,3 0-2 15,3 1 1-15,-6-1-2 16,3-6 1-16,0-7-2 15,4-2 1-15,-1-4-1 16,4 0 0-16,0-3 4 0,0 4 0 16,4 2 2-16,-7 1 1 15,6 5 2-15,-3 4 0 16,4 6 1-16,3 4 0 16,0 2-3-16,8 7 1 15,-8 3-2-15,0-1 0 16,4 1-11-16,-15-6 1 15</inkml:trace>
  <inkml:trace contextRef="#ctx0" brushRef="#br0" timeOffset="136334.37">4004 15302 42 0,'4'7'21'0,"-4"5"-21"16,0-12 34-16,-4 6-31 16,-3 4 0-16,-4 5-1 15,1 7 0-15,-11 4-5 16,3 2 1-16,0-3-1 15,-3 0 1-15,0 0-10 16,10-12 1-16,11-7-2 16,-7-16 0-16</inkml:trace>
  <inkml:trace contextRef="#ctx0" brushRef="#br0" timeOffset="136528.34">3845 15218 24 0,'14'9'12'0,"8"44"-3"0,-15-40 19 16,10 6-26-16,-6 6 1 16,3 9-1-16,11 4 0 15,6 0-4-15,8 2 1 16,-7 1 0-16,-4-10 1 0,0-9-8 16,-3-3 0-16,-4-9-2 15,-7-7 1-15</inkml:trace>
  <inkml:trace contextRef="#ctx0" brushRef="#br0" timeOffset="136771.79">4237 15412 46 0,'7'6'23'0,"-4"-3"-31"16,5-3 46-16,2 4-39 15,8-1 1-15,6 3-2 0,5 0 1 16,2-3-2-16,15-3 0 16,-10-3-10-16,-1-6 1 15</inkml:trace>
  <inkml:trace contextRef="#ctx0" brushRef="#br0" timeOffset="136995.04">4505 15196 25 0,'-11'12'12'0,"15"38"-2"0,3-40 11 0,-7 2-19 16,7 4 1-16,4 0 4 15,3 3 0-15,3 2-8 16,1 1 1-16,3 4 4 16,-7-5 0-16,-3 5-4 15,-8-1 1-15,-10 6-13 16,-3-6 1-16</inkml:trace>
  <inkml:trace contextRef="#ctx0" brushRef="#br0" timeOffset="137580.34">5009 15421 27 0,'-7'16'13'0,"-3"9"-1"0,3-22 10 0,3 4-19 16,-6 2 1-16,-1 4 1 16,-3-7 0-16,0 3-7 15,-7 1 1-15,3 5 4 16,-3 4 0-16,10 3-3 16,-6 3 1-1,10 0-3 1,7-9 1-16,3-10-1 15,8-9 1-15,10-9-1 16,-7-4 0-16,11 0 0 16,-15 4 0-16,1-4 0 15,-1 3 1-15,1 4-2 0,-11 0 0 16,0 9 1-16,0 0 1 16,4 0 0-16,-1 9 1 15,8 4 1-15,-1 9 0 16,1 6 1-16,6 0 1 15,8 0-3-15,3-3 1 16,4-3-10-16,0-15 1 16</inkml:trace>
  <inkml:trace contextRef="#ctx0" brushRef="#br0" timeOffset="138075.54">6117 14014 45 0,'0'18'22'0,"-7"11"-17"0,4-26 36 16,-4 12-41-16,-4 7 1 16,-7 0 0-16,-3 13 0 15,-7 12-2-15,-4 9 1 16,0 23 0-16,1 12 1 16,2 12-1-16,8 13 0 15,0-9-1-15,14-13 0 0,0-19-4 16,14-22 0-16,4-15-9 15,17-16 0-15,4-19 0 16,6-9 0-16</inkml:trace>
  <inkml:trace contextRef="#ctx0" brushRef="#br0" timeOffset="138450.34">6241 14434 49 0,'0'6'24'0,"24"-9"-25"16,-20 3 52-16,6 0-49 0,8 3 1 16,-7 3 0-16,6 4 1 15,4-1-5-15,1 0 0 16,-1 4 2-16,-4 0 1 15,-6 5-3-15,-14 1 0 16,-5 6-2-16,-9 0 1 16,-4 10-2-16,-8-7 1 15,-2 0 0-15,2 1 0 16,5-1 1-16,6 3 1 16,8 4 0-16,2-1 1 0,16-3 1 15,2-5 0 1,18-5-2-16,-6-11 1 0,6-4-7 15,3-6 1-15,8-9-9 16,-3-4 1-16</inkml:trace>
  <inkml:trace contextRef="#ctx0" brushRef="#br0" timeOffset="138706.19">6847 14622 55 0,'-10'31'27'0,"-32"-15"-33"16,31 0 49-16,-17 2-43 16,-1 7 0-16,-2 10-1 0,-1 9 1 15,4-3-1 1,0-4 0-16,6-2-4 0,12-13 0 15,-1-13-9-15,4-9 1 16,7-28-2-16,7-16 1 16</inkml:trace>
  <inkml:trace contextRef="#ctx0" brushRef="#br0" timeOffset="138857.62">6590 14594 29 0,'14'12'14'0,"14"20"-9"0,-21-20 26 16,4 13-28-16,3 10 1 0,7 5 1 15,-7 7 0-15,11-6-8 16,-4 0 0-16,-3 0 0 16,3-10 1-16,-3-6-10 15,-1-15 1-15</inkml:trace>
  <inkml:trace contextRef="#ctx0" brushRef="#br0" timeOffset="139261.38">7024 14092 39 0,'0'28'19'0,"10"-3"-11"0,-10-22 31 16,4 0-37-16,-1-3 1 15,5 0 2-15,6-3 0 16,-4 0-6-16,11 3 1 16,8 0 3-16,-5 0 1 15,1 3-2-15,-4-3 0 16,-7 0-2-16,-3 3 0 16,-11 7-2-16,-4-1 1 15,-6 4-2-15,-1 3 0 16,-10-1 0-16,-4 4 0 0,4 3 1 15,7 3 1 1,7 3 1-16,3-3 0 0,8-3 1 16,7-6 0-16,6-7 0 15,4 1 0-15,11-4-5 16,0-6 1-16,-4 0-12 16,-7-6 1-16</inkml:trace>
  <inkml:trace contextRef="#ctx0" brushRef="#br0" timeOffset="139698.14">7271 14735 46 0,'-4'0'23'0,"11"12"-15"0,0-12 33 0,4 0-39 16,0 0 1-16,10 3 0 16,7 4 0-16,7 2-5 15,22-3 0-15,-4 1-1 16,-1-4 0-16,-6 0-8 15,-7 0 0-15,-7-9-5 16,-7-4 0-16</inkml:trace>
  <inkml:trace contextRef="#ctx0" brushRef="#br0" timeOffset="140266.81">7828 14305 45 0,'11'13'22'0,"10"18"-21"0,-14-25 40 0,7 4-41 16,14-4 1-16,-7 0 1 16,8 1 1-16,-1-1-3 15,7-6 1-15,-3 3 1 16,3 0 1-16,-7 3-1 15,-6 1 0-15,-8 2-2 16,-11 4 1-16,-6-1-4 16,-4 1 1-16,0-1-3 15,-15 1 1-15,5-1-2 16,6 4 0-16,-6 0 0 16,6-1 1-16,4 1 2 15,3-3 0-15,8 2 3 16,3 7 0-16,14 0 2 15,4 0 0-15,7 0 1 0,-8 0 0 16,1 0 0-16,-7 0 0 16,-11 6-2-16,-11 10 0 15,-13 2-3-15,-15 4 1 16,0-3-9-16,-3-6 1 16,-4-17-4-16,4-2 0 15</inkml:trace>
  <inkml:trace contextRef="#ctx0" brushRef="#br0" timeOffset="140524.67">8449 14606 43 0,'-3'41'21'0,"-19"-10"-27"15,15-15 41 1,-32 47-35 0,8-4 0-16,3 1-1 15,-1-1 1-15,8-15-2 16,3-9 0-16,4-13-7 16,4-16 1-16,3-18-4 15,3-10 1-15</inkml:trace>
  <inkml:trace contextRef="#ctx0" brushRef="#br0" timeOffset="140674.57">8276 14716 38 0,'32'66'19'0,"0"9"-21"0,-22-50 35 16,8 13-35-16,3 6 0 15,7 3-6-15,-10-3 1 16,0-1 1-16,-4-5 0 15</inkml:trace>
  <inkml:trace contextRef="#ctx0" brushRef="#br0" timeOffset="140928.43">8721 14750 46 0,'3'19'23'0,"15"-3"-21"15,-11-16 41-15,7 3-42 16,4-3 0-16,-1-3 0 16,8 3 1-16,7-6-4 15,-1-1 0-15,8 1-4 16,-18 0 1-16,-3-4-10 15,-7-12 1-15</inkml:trace>
  <inkml:trace contextRef="#ctx0" brushRef="#br0" timeOffset="141108.31">8848 14484 29 0,'7'38'14'0,"3"21"-6"0,-6-50 14 16,-4 13-21-16,0 7 1 15,-4 8 0-15,-3 10 1 16,-3 7-5-16,-4-4 0 16,-1-3-4-16,1-6 0 0,-3-19-4 15,10-16 1-15</inkml:trace>
  <inkml:trace contextRef="#ctx0" brushRef="#br0" timeOffset="141393.17">9222 14289 39 0,'10'47'19'0,"15"-3"-18"16,-18-31 36-16,-7-4-37 15,0 7 0-15,-7 3-1 16,-4 6 1-16,-6 3 0 15,-1-3 0-15,0 3 0 0,4-6 0 16,0 3-1-16,4 7 1 16,3-4 0-16,3-3 1 15,8-3-4-15,6-3 0 16,8-10-8-16,10-9 1 16,7-15-2-16,4-4 0 15</inkml:trace>
  <inkml:trace contextRef="#ctx0" brushRef="#br0" timeOffset="141575.06">9476 14396 27 0,'-11'47'13'0,"-17"57"-10"0,17-79 24 0,-3 15-27 16,-7 7 0-16,3 16 1 15,1 12 0-15,-1 10-2 16,0-10 1-16,4-12-4 15,4-13 0-15,3-22-5 16,7-18 1-16</inkml:trace>
  <inkml:trace contextRef="#ctx0" brushRef="#br0" timeOffset="141842.91">9624 13691 42 0,'7'40'21'0,"14"42"-25"0,-17-51 39 16,-1 16-32-16,8 22 0 16,10 28 1-16,14 10 0 15,0 6-6-15,4 15 1 16,-11 7 2-16,-10-6 1 15,-18-13-3-15,-21-3 0 16,-11-10-6-16,-7-9 1 16,-10-15-8-16,-4-10 1 15</inkml:trace>
  <inkml:trace contextRef="#ctx0" brushRef="#br0" timeOffset="142611.6">10753 14606 30 0,'-7'22'15'0,"0"-3"-6"0,10-16 18 16,-3 0-24-16,4-3 0 15,-1 0 1-15,8-6 1 16,10-3-8-16,21-1 1 16,8 1-1-16,20-4 0 15,1 1-9-15,-18 2 1 16</inkml:trace>
  <inkml:trace contextRef="#ctx0" brushRef="#br0" timeOffset="142790.68">10601 14873 39 0,'21'19'19'0,"57"-41"-23"16,-46 15 30-16,20 1-32 15,15 0 0-15,11-1-14 16,-7 1 1-16</inkml:trace>
  <inkml:trace contextRef="#ctx0" brushRef="#br0" timeOffset="143377.64">11617 15215 43 0,'-11'28'21'0,"15"-13"-19"0,-1-15 36 16,8 4-40-16,7-1 1 15,13-3-9-15,8-3 0 16,4-1 2-16,6-5 1 16</inkml:trace>
  <inkml:trace contextRef="#ctx0" brushRef="#br0" timeOffset="143601.07">12368 15258 40 0,'4'16'20'0,"10"-16"-23"16,-7-3 30-16,4-3-28 15,3-7 0-15,0 4-5 16,4-1 1-16,3 1-2 16,10 3 1-16,5-4-4 15,-1-2 0-15</inkml:trace>
  <inkml:trace contextRef="#ctx0" brushRef="#br0" timeOffset="143826.6">12975 15243 45 0,'-3'28'22'0,"6"-31"-24"0,-3 3 48 15,7 0-47-15,0 0 1 0,0-3-4 16,4 3 1-16,3 3-2 15,4-6 1-15,3 0-10 16,7-4 1-16</inkml:trace>
  <inkml:trace contextRef="#ctx0" brushRef="#br0" timeOffset="144083.38">13529 15262 30 0,'4'25'15'0,"10"-7"-5"0,-11-14 18 15,8-4-27-15,-1-4 1 16,4 1-1-16,4-6 1 15,-4 3-7-15,0-4 1 16,0-5-6-16,-3-1 0 16</inkml:trace>
  <inkml:trace contextRef="#ctx0" brushRef="#br0" timeOffset="144622.31">14601 14468 38 0,'4'38'19'0,"3"-13"-18"0,-3-19 29 0,3 0-29 16,7 1 1-16,10-1-1 16,15-3 0-16,7-6-6 15,7-3 0-15,0-1-6 16,-7-2 0-16</inkml:trace>
  <inkml:trace contextRef="#ctx0" brushRef="#br0" timeOffset="144803.29">14584 14882 55 0,'17'50'27'0,"26"-28"-35"16,-18-19 51-16,17-6-44 15,14 0 0-15,8-9-27 0,-4-7 1 16,-18 3 27-16,-14 13 0 15</inkml:trace>
  <inkml:trace contextRef="#ctx0" brushRef="#br0" timeOffset="151722.71">16027 14362 38 0,'39'31'19'0,"24"-19"-13"0,-49-12 19 0,0 7-25 16,-7-7 1-16,-7 12-2 15,-7 13 0-15,-7 10-1 16,-11 3 0-16,-3 5-2 16,-11 11 0-16,1-7-1 15,-5 3 0-15,-6-6 1 16,10-10 0-16,7-5 2 15,8-11 0-15,2-5 2 16,5-10 0-16,6-9 2 16,4-4 0-16,7-5 1 15,4 2 1-15,6 4 0 16,8 6 1-16,7 3 0 16,3 6 0-16,4 6 1 15,10 7 1-15,4 9-1 16,3-6 0-16,1 3 0 0,-5-6 0 15,1 0-2-15,4-3 1 16,-1-1-6-16,-3-5 1 16,-7-1-16-16,-11-6 0 15</inkml:trace>
  <inkml:trace contextRef="#ctx0" brushRef="#br0" timeOffset="152292.6">17251 14073 42 0,'-11'6'21'0,"-13"-9"-12"0,17 6 22 15,-8 10-30-15,-2 6 0 16,-1 6 0-16,-3 3 1 15,-7 10-3-15,0 6 1 16,-8 15 1-16,1 10 0 16,7 10 0-16,0 8 0 0,6 14 1 15,5-4 1-15,13-6-1 16,4-13 1-16,11-12-4 16,10-13 1-16,4-9-7 15,3-12 0-15,7-14-9 16,0-11 0-16</inkml:trace>
  <inkml:trace contextRef="#ctx0" brushRef="#br0" timeOffset="153211.29">17399 15142 37 0,'11'4'18'0,"20"-33"-14"0,-17 14 25 16,8-14-27-16,2-14 0 15,5-17 0-15,-5-12 0 0,1-22-3 16,-7 9 0-16,-4-9 2 16,-7-3 0-16,-4 6-1 15,-6 12 0-15,-1 4-1 16,1 12 1-16,-1 16-3 15,1 13 1-15,-1 18-2 16,1 13 1-16,-4 22 0 16,3 15 0-16,-3 23 2 15,3 2 0-15,1 17 3 16,-1-1 0-16,1 7 3 16,6 8 0-16,4-11-1 15,4-10 1 1,10 3-5-1,0-16 1-15,-3-12-8 16,0-22 1-16,-1-15-7 16,1-14 0-16</inkml:trace>
  <inkml:trace contextRef="#ctx0" brushRef="#br0" timeOffset="153405.07">17833 14826 56 0,'0'28'28'0,"3"16"-38"0,-3-32 55 15,-3 1-45-15,-1-1 0 0,4 1-1 16,0 0 0-16,4-7-4 16,-1-6 0-16,5 3-10 15,-8-25 1-15</inkml:trace>
  <inkml:trace contextRef="#ctx0" brushRef="#br0" timeOffset="153959.54">17766 14581 39 0,'25'31'19'0,"20"-12"-20"16,-30-9 26-16,2 5-26 15,1 4 0-15,-1 3-7 16,5-3 0-16,2 0 5 15,-10 0 1-15,1-1-3 16,-8-2 0-16,0 3 2 16,-7 0 1-16,0-4 4 15,0 1 1-15,0-3 3 0,3 2 1 16,1-2-1-16,3-10 0 16,0-3-2-16,3-9 1 15,5-4-2-15,-1-3 1 16,3 1-2-16,4-1 0 15,-3 0-2-15,0 4 0 16,-1 2-2-16,-3 7 0 16,4 9 0-16,0 7 0 15,-4 0-1-15,0-1 1 16,0 4 0-16,0-4 1 16,-3 1 0-16,3-7 1 0,-4-3-1 15,1 0 0-15,0-3-1 16,-1 0 0-16,-3-3-1 15,0-3 1-15,0-3-1 16,0 2 1-16,1-2 0 16,2-1 0-16,4-2 2 15,0 3 1-15,0 5 1 16,1 1 0-16,2 0 0 16,-3 9 1-16,0 4 1 15,4 2 0-15,3 1 0 16,4 9 0-16,3 0-1 15,4-3 0-15,-4-10-3 16,0-3 1-16,-7 1-12 16,-6-1 0-16</inkml:trace>
  <inkml:trace contextRef="#ctx0" brushRef="#br0" timeOffset="154396.23">17727 15421 37 0,'-3'7'18'0,"10"-26"-12"15,-7 19 25-15,0-3-27 16,-4 3 1-16,-3 9 1 16,-4 10 0-16,-3 3-9 15,-3-6 1-15,-4 12 3 16,-4 0 1-16,0 0-9 0,0-3 1 16,4-3-8-16,7-9 0 15</inkml:trace>
  <inkml:trace contextRef="#ctx0" brushRef="#br0" timeOffset="154590.34">17611 15556 41 0,'21'44'20'0,"28"16"-19"0,-31-51 30 0,3 1-33 15,0-1 1-15,4-3-10 16,-4-3 1-16,0-9 4 16,-7-6 1-16</inkml:trace>
  <inkml:trace contextRef="#ctx0" brushRef="#br0" timeOffset="154846.38">17914 15484 43 0,'4'28'21'0,"3"-31"-23"0,-4 6 36 15,-3-3-32-15,14-3 1 16,4-3 1-16,10-3 0 15,7-10-7-15,1 6 0 16,-1 1-3-16,-3-1 1 16,-1-6-8-16,-6-6 0 15</inkml:trace>
  <inkml:trace contextRef="#ctx0" brushRef="#br0" timeOffset="155102.6">18143 15189 33 0,'4'22'16'0,"-1"22"-8"0,1-37 23 0,3 2-29 16,-3-3 1-16,3 4 3 15,3-1 0-15,1 4-7 16,3-1 0-16,4 4 4 15,-1-1 0-15,-3 1-4 16,0 3 1-16,-10 9-8 16,-11-3 1-16,-7-3-8 15,-7-3 1-15</inkml:trace>
  <inkml:trace contextRef="#ctx0" brushRef="#br0" timeOffset="155506.57">18542 15318 48 0,'0'13'24'0,"-14"5"-30"0,10-15 43 16,-3 4-38-16,0-1 0 0,-3 3 0 15,-4 7 0-15,-4 6 1 16,0 3 0-16,-3-3-3 16,3 0 1-16,4 3-2 15,4-3 0-15,6-3-3 16,4-7 1-16,7-5 1 16,4-4 0-16,3-6 2 15,0-4 0-15,4-2 3 16,-1 0 0-16,5-7 3 15,-1 3 0-15,0 4-1 16,0 9 1-16,-3 3-1 16,-1 0 0-16,1 7-1 15,0-1 1-15,-4 4-2 16,0 2 1-16,0-2-10 16,0-7 0-16</inkml:trace>
  <inkml:trace contextRef="#ctx0" brushRef="#br0" timeOffset="155792.65">19311 14710 42 0,'-3'25'21'0,"-15"19"-23"0,11-29 34 0,-11 10-32 16,-6 7 1-16,-8-1-1 15,0 10 0-15,0 3-1 16,8 0 0-16,2-10-2 16,5-2 1-16,3-7-7 15,3-10 0-15,8-8-3 16,-5-17 1-16</inkml:trace>
  <inkml:trace contextRef="#ctx0" brushRef="#br0" timeOffset="155972.47">19050 14804 34 0,'21'44'17'0,"29"37"-14"0,-36-59 31 15,3 9-34-15,1 7 1 16,0 0 0-16,-1-13 0 15,-3 3-2-15,0-6 1 16,1-3-3-16,2-10 1 16,-3 1-10-16,4-20 1 15</inkml:trace>
  <inkml:trace contextRef="#ctx0" brushRef="#br0" timeOffset="156286.73">19442 14148 44 0,'31'51'22'0,"22"39"-20"15,-39-61 37-15,8 2-37 16,-1 16 1 0,7 66-1-1,-14 0 1-15,-3 0-5 16,-15-4 1-16,-3 1 1 16,0-16 0-16,-4-12-6 15,1-7 1-15,-1-18-10 0,4-23 1 16</inkml:trace>
  <inkml:trace contextRef="#ctx0" brushRef="#br0" timeOffset="156722.23">19706 13879 45 0,'7'3'22'0,"0"6"-16"0,0-6 34 0,4 0-38 16,0 4 0-16,-1 2 0 15,4 1 1-15,4-4-5 16,-1 0 1-16,5 0 2 15,-1-2 1-15,-7-1-2 16,0 3 0-16,-7 3-1 16,-7 7 1-16,-3 9-1 15,-8-9 1-15,0 6-1 16,1 9 1-16,-1 0 0 16,4 1 0-16,4 2 1 15,-1-5 0-15,8-4 1 16,6-7 0-16,8-2 0 15,7-10 0-15,6-6-4 0,5-3 1 16,-5 0-11-16,1-3 1 16,-18 3-6-16,0 6 1 15</inkml:trace>
  <inkml:trace contextRef="#ctx0" brushRef="#br0" timeOffset="158329.13">20235 14901 46 0,'-7'9'23'0,"21"-12"-14"0,-7 0 23 15,8-3-32-15,2-4 1 16,8 7 0-16,7 6 0 15,10 7-6-15,4 2 1 16,3-2-10-16,-10-10 1 16</inkml:trace>
  <inkml:trace contextRef="#ctx0" brushRef="#br0" timeOffset="158823.84">21050 14453 59 0,'-3'21'29'0,"13"14"-31"16,-6-29 50-16,6 1-48 15,5-1 1-15,2-3 0 16,4-3 0-16,4-3-1 16,3 0 0-16,4 0 0 0,-4-1 1 15,-7 4-2-15,-6 7 1 16,-12 2-4-16,-10 10 1 16,-4-3-3-16,-3 2 1 15,-7 7-3-15,-4-3 1 16,1 3 0-16,6-3 1 15,4 0 2-15,7-3 1 16,7 0 1-16,7 0 1 16,7 3 3-16,4 3 1 15,-1 0 2-15,8 6 0 16,10-2 0-16,1 5 0 0,-5 1-2 16,-6 5 1-16,-11-2-2 15,-14 3 0-15,-17 6-4 16,-15 3 1-16,-14 3-9 15,-11-12 0-15,-6-13-5 16,3-12 1-16</inkml:trace>
  <inkml:trace contextRef="#ctx0" brushRef="#br0" timeOffset="159814.74">21763 15155 52 0,'0'41'26'0,"10"-48"-32"0,-6 4 48 0,0 3-40 16,-4 0 0-16,21-19 0 16,10-15 1-16,5-16-4 15,-1-13 0-15,0-9 2 16,1-13 0-16,-8-9-2 16,-7 0 1-16,-7-6-2 15,-7 6 1-15,-7 6-3 16,0 16 0-16,-3 9-1 15,-1 16 0-15,1 16-3 16,-1 15 1-16,0 19 0 16,1 19 1-16,-4 19 4 15,0 15 1-15,0 26 2 16,0 3 1-16,3 12 4 0,4 6 0 16,0 1 0-16,4-10 0 15,3-16-4-15,0-18 0 16,3-19-5-16,5-10 0 15,2-9-10-15,8-16 0 16</inkml:trace>
  <inkml:trace contextRef="#ctx0" brushRef="#br0" timeOffset="159996.07">22320 14863 52 0,'0'60'26'0,"-3"-10"-32"0,-1-37 45 0,1 5-40 16,-1 8 0-16,-3-1-4 15,4-7 0-15,-1-5-6 16,4-13 0-16</inkml:trace>
  <inkml:trace contextRef="#ctx0" brushRef="#br0" timeOffset="160565.49">22274 14669 38 0,'22'31'19'0,"6"1"-22"0,-14-26 24 16,7 0-22-16,14 4 1 15,4-4-5-15,0 0 1 16,-7 0 3-16,-8 4 1 15,-6 2-3-15,-7 4 1 16,-4 3 0-16,-4 0 1 16,-3-1 1-16,-3 1 0 15,-1 0 3-15,1-10 0 16,-1-2 1-16,4-4 1 16,4-13-1-16,6 1 0 15,1-7 0-15,3 4 0 0,-4 2-3 16,1 4 1-16,0 6-3 15,-1 3 1-15,1 4-1 16,3 2 0-16,-3-3-1 16,-1 7 1-16,1-7-1 15,-1-3 1-15,1 0 0 16,-1 0 0-16,1 1 0 16,0 2 0-16,-1 0-2 15,1-3 1-15,-1-3-2 16,1-6 1-16,0-7-1 15,-1-2 1-15,1-7 0 16,3-3 1-16,-4 0 3 16,4 3 1-16,4 6 2 15,0-3 0-15,3 10 2 16,0 6 1-16,0 9 1 16,-3 3 0-16,0 13-2 0,-4 3 0 15,-4 4-3-15,1-1 1 16,-4 0-7-16,-11-3 0 15,-6 3-12-15,-11-3 1 16</inkml:trace>
  <inkml:trace contextRef="#ctx0" brushRef="#br0" timeOffset="160927.81">22063 15428 42 0,'-4'0'21'0,"-10"9"-24"16,4 1 30-16,-5 8-28 15,-9 1 1-15,-8 13-1 16,-7 2 0-16,11 4 2 16,0-4 0-16,3-2-3 0,7-7 0 15,4-10-6-15,7-5 0 16,4-10-3-16,3-16 1 15</inkml:trace>
  <inkml:trace contextRef="#ctx0" brushRef="#br0" timeOffset="161110.44">21855 15487 29 0,'24'35'14'0,"8"28"-6"0,-21-42 25 0,3 8-31 16,3-1 1-16,1 0-1 15,0 0 0-15,-1-6-5 16,1-6 0-16,0-10-6 16,-1-9 1-16,4-9-4 15,-3-7 0-15</inkml:trace>
  <inkml:trace contextRef="#ctx0" brushRef="#br0" timeOffset="161317.29">22239 15578 45 0,'-7'16'22'0,"11"-7"-26"16,-1-9 44-16,4 0-39 16,4 0 1-16,3 0-1 0,4 0 1 15,6-3-5-15,8-3 1 16,3-3-7-16,1-1 0 15,-1-6-5-15,-3 1 1 16</inkml:trace>
  <inkml:trace contextRef="#ctx0" brushRef="#br0" timeOffset="161542.34">22500 15412 36 0,'11'31'18'0,"17"-5"-14"0,-21-17 29 0,4 7-30 15,-1-7 1-15,4 4-2 16,-3 2 0-16,-8 4-4 16,-10 6 0-16,-3 0 0 15,-8 0 1-15,-3-3-12 16,0-9 0-16</inkml:trace>
  <inkml:trace contextRef="#ctx0" brushRef="#br0" timeOffset="162082.1">22902 15503 40 0,'-3'25'20'0,"-1"-12"-16"0,4-13 29 0,0 0-32 16,0 0 1-16,0 6-1 16,-7 0 1-16,-7 7-3 15,-4 2 1-15,-3 4 1 16,-3 3 0-16,2 0-2 16,1 0 1-16,4-6-2 15,3-4 0-15,6-2-2 16,8-4 1-16,8 0-1 15,6-3 1-15,7 1 0 16,0-8 0-16,0-5 1 16,-3-4 0-16,-4 1 0 15,-4 2 1-15,1 1-1 16,-4 3 0-16,0 3 1 16,0 3 0-16,0 9 1 15,0 4 1-15,4 9 1 0,3 9 0 16,7 7-1-16,-3 9 1 15,3-4-3-15,0 5 0 16,0-11-9-16,4-18 1 16</inkml:trace>
  <inkml:trace contextRef="#ctx0" brushRef="#br0" timeOffset="162519.84">24003 14920 52 0,'-7'-7'26'0,"7"14"-25"0,0-7 50 15,-4 3-50-15,-6 9 0 16,-11 4 0-16,-22 9 1 16,-3 16-5-16,-3-3 1 15,0 5-4-15,3 1 0 16,4-3-10-16,6-3 1 16,12-16-2-16,6-13 0 15</inkml:trace>
  <inkml:trace contextRef="#ctx0" brushRef="#br0" timeOffset="162713.18">23682 14857 46 0,'11'47'23'0,"24"31"-25"16,-21-46 47-16,7 9-44 15,11 15 1-15,7 7-1 16,3 12 1-16,7-12-5 15,8-7 1-15,-11-12-11 16,0-19 1-16,-4-3-2 16,-3-19 0-16</inkml:trace>
  <inkml:trace contextRef="#ctx0" brushRef="#br0" timeOffset="163118.97">24913 15161 44 0,'4'19'22'0,"24"-10"-23"15,-14-9 40-15,4 0-38 16,6 0 1-16,8-3-1 16,14 3 0-16,7 0-6 15,0 0 0-15,-4-3-8 16,-6-9 1-16</inkml:trace>
  <inkml:trace contextRef="#ctx0" brushRef="#br0" timeOffset="163298.87">25097 14920 49 0,'-4'84'24'0,"-6"58"-32"0,6-92 39 15,0 22-43-15,4 12 0 16,-3-5-12-16,-8-13 1 15</inkml:trace>
  <inkml:trace contextRef="#ctx0" brushRef="#br0" timeOffset="164408.84">25612 15622 51 0,'-14'22'25'0,"7"-6"-24"0,7-13 46 0,0 0-44 16,3 3 1-16,4-6-1 16,4-6 1-16,3-13-5 15,7-15 0-15,14-20 2 16,4-24 1-16,3-16-3 15,-3-16 0-15,-11-18-1 16,-13 5 0-16,-12-11-1 16,-6 14 1-16,-8 1-2 15,-3 13 0-15,0 15-2 16,0 15 1-16,-1 23-1 16,5 15 0-16,-1 26-1 15,-3 21 1-15,-3 26 2 16,-1 15 1-16,4 19 2 15,0 19 1-15,7 18 1 16,0 17 1-16,3 5 1 16,4 1 0-16,11-10-1 0,-1-19 1 15,8-15-3-15,7-13 1 16,-1-15-3-16,-3-17 1 16,1-11-5-16,-1-20 1 15,3-9-7-15,-2-16 1 16</inkml:trace>
  <inkml:trace contextRef="#ctx0" brushRef="#br0" timeOffset="164949.54">26017 15252 29 0,'7'38'14'0,"0"9"-3"0,-3-35 21 0,0 4-30 16,-1 6 0-16,1 3 1 15,-4-3 1-15,3 0-5 16,1-6 0-16,-1-4 3 15,4 1 0-15,0-4-2 16,4-6 0-16,3-12-1 16,0-10 1-16,0 3-1 15,0-2 1-15,0-1-1 16,1 0 0-16,2 6 1 16,1 1 0-16,-1 6-1 15,1 6 1-15,-4 3 0 16,0 0 0-16,0 0 0 15,-3 0 0-15,0 0-1 16,-1 4 1-16,-3-4-1 16,0 6 1-16,0-3-1 15,0 4 0-15,0-7-1 0,4 0 1 16,-4-3-1-16,4-6 0 16,-1-1 0-16,1-5 1 15,3-1 0-15,0-5 0 16,0-4 1-16,0 3 0 15,4 0 0-15,-4 0 0 16,0 4 0-16,0 2 0 16,0 7 0-16,0 9 1 15,-3 3 0-15,3 7 0 0,0 2 0 16,4 7 1-16,3 0-2 16,4 0 1-16,-4 0 0 15,4 0 0-15,6-3-1 16,5 0 1-16,-5-4-4 15,-2-2 1-15,-8 3-9 16,-11-7 1-16</inkml:trace>
  <inkml:trace contextRef="#ctx0" brushRef="#br0" timeOffset="165355.87">25598 15741 53 0,'-7'7'26'0,"-11"11"-34"0,7-5 46 0,-3 15-38 15,-3 0 0-15,-8 7-4 16,0 12 1-16,0-3 0 15,1 3 1-15,6-3-8 16,0-7 1-16,8-15-4 16,6-12 0-16</inkml:trace>
  <inkml:trace contextRef="#ctx0" brushRef="#br0" timeOffset="165535.7">25449 15948 38 0,'29'60'19'0,"6"9"-26"15,-25-50 35-15,5 3-29 0,2 0 0 16,1-4-6 0,0-2 1-16,-4-3 0 0,0-7 0 15,3-12-3-15,-3-4 0 16</inkml:trace>
  <inkml:trace contextRef="#ctx0" brushRef="#br0" timeOffset="165747.81">25823 15998 37 0,'4'35'18'0,"-1"-1"-24"0,1-27 40 0,3-4-33 15,0 0 1-15,4 0 0 16,6 3 1-16,11-2-4 16,8-8 0-16,6-8-1 15,-3-4 1-15,-4-3-10 16,-3-6 0-16</inkml:trace>
  <inkml:trace contextRef="#ctx0" brushRef="#br0" timeOffset="165986.34">26095 15933 36 0,'18'25'18'0,"17"6"-13"0,-25-22 24 16,5 1-29-16,-5 2 1 15,1 1-1-15,-1 0 0 16,-10 2-2-16,-3 7 1 16,-8 6-9-16,-10 1 1 15,-11-11-2-15,1-2 0 16</inkml:trace>
  <inkml:trace contextRef="#ctx0" brushRef="#br0" timeOffset="166570.76">26804 16017 47 0,'0'22'23'0,"-7"-22"-33"0,3 0 48 16,-6 3-39-16,-1 4 1 15,-6 2-3-15,-4 0 0 16,-4 4 2-16,-3 3 0 16,-1-1-2-16,5 4 0 15,-1-3-2-15,7 0 0 0,4-4-2 16,7-3 1-16,7 1-1 15,7-4 1-15,7-3 1 16,4-3 1-16,3-6 3 16,0-3 1-16,0-4 3 15,-3 1 0-15,-4-1 4 16,-3 4 0-16,-1 5-1 16,5 8 1-16,-1 8-2 15,3 10 1-15,1 6-3 16,-4 1 1-16,-3 2-5 15,-4-3 0-15,0 0-10 16,0-9 0-16</inkml:trace>
  <inkml:trace contextRef="#ctx0" brushRef="#br0" timeOffset="167039.66">27591 14844 49 0,'3'35'24'0,"-6"-4"-29"16,-1-24 42-16,1 2-37 15,-4 4 0-15,-4 2-1 16,0 7 1-16,-3 3 0 16,4 4 0-16,-1 2-1 15,1-6 1-15,3-6-2 16,7 0 1-16,7-4-2 16,10-2 1-16,15-7-8 15,10-3 1-15,8-6-3 16,-4-13 0-16</inkml:trace>
  <inkml:trace contextRef="#ctx0" brushRef="#br0" timeOffset="167200.67">27954 14801 31 0,'-7'-4'15'0,"-7"48"-1"0,7-19 25 16,-7 16-34-16,0 16 1 15,-7 15 0-15,-4 19 1 16,-7 15-12-16,-3 10 1 0,-8 16-2 15,1 9 0-15,3-22-9 16,11-12 0-16</inkml:trace>
  <inkml:trace contextRef="#ctx0" brushRef="#br1" timeOffset="173448.03">18337 13446 29 0,'-3'53'14'15,"-8"-18"-13"-15,8-10 14 0,-1 9-22 16,4 16 0-16,0-6-6 15,0 3 1-15,0-12 14 16,0-10 1-16</inkml:trace>
  <inkml:trace contextRef="#ctx0" brushRef="#br1" timeOffset="173882.7">18292 13320 38 0,'17'7'19'0,"18"12"-24"0,-24-16 43 16,3 0-35-16,4 0 1 16,3-3 2-16,-3 0 1 15,17-3-8-15,0-3 0 16,7-1 5-16,1 1 1 15,-1-3-3-15,-3 2 1 0,-7 1-3 16,-11 6 0-16,-18 6-3 16,-6 10 1-16,-18 6-4 15,-8 3 1-15,-6 3-5 16,3-9 0-16,1 3-1 16,2 3 0-16,5 0 3 15,6 3 1-15,8 1 6 16,6-1 0-16,8 0 6 15,10-6 0-15,7 0 2 16,7 0 1-16,0-3-3 16,-3 3 0-16,-4 3-4 15,-10 0 0-15,-18 0-3 16,-18 6 1-16,-7 4-10 16,-31-4 1-16</inkml:trace>
  <inkml:trace contextRef="#ctx0" brushRef="#br1" timeOffset="174755.02">23174 13731 38 0,'0'41'19'0,"-7"28"-16"16,3-50 29-16,1 15-32 0,-4 7 0 16,3 16-1-16,1 8 0 15,-1-5-4-15,1-4 1 16,3-15-8-16,0-19 1 16</inkml:trace>
  <inkml:trace contextRef="#ctx0" brushRef="#br1" timeOffset="175189.2">23149 13753 45 0,'14'28'22'0,"11"-9"-23"0,-14-16 38 0,3 7-35 16,7-4 0-16,7 0 1 15,4 1 0-15,0-1-4 16,3-3 1-16,0 3 2 16,4 1 0-16,0-4-1 15,-11 0 1-15,-3-3-2 16,-8 6 0-16,-13 7-2 16,-4 5 1-16,-7 4-2 15,-4 4 0-15,-6-1-2 16,6-7 0-16,-3 1-1 15,3-3 1-15,1-4 0 16,-1-2 1-16,4-1 1 0,-3 1 1 16,6 2 2-16,4 7 1 15,4 3 2-15,6 0 0 16,4 3-1-16,0-6 1 16,0-3-1-16,-3 2 1 15,-7-2-3-15,-11 6 1 16,-15 9-10-16,-23 1 1 15,-15-4-4-15,-11-3 0 16</inkml:trace>
  <inkml:trace contextRef="#ctx0" brushRef="#br1" timeOffset="175791.34">26808 13973 45 0,'-11'53'22'0,"0"7"-29"0,8-35 43 0,-1 9-36 15,-3 16 1-15,4 10-1 16,-1 9 1-16,1-6-4 16,3-13 0-16,0-9-7 15,0-16 1-15,3-22-3 16,-3-16 0-16</inkml:trace>
  <inkml:trace contextRef="#ctx0" brushRef="#br1" timeOffset="176239.3">26734 13775 21 0,'-4'13'10'0,"15"12"-4"0,-8-22 14 15,4 6-18-15,0-2 1 16,4 2 3-16,-1 0 1 15,12 1-7-15,2-1 1 16,1 4 5-16,0 2 1 16,3 4-1-16,11 3 0 15,7 0-2-15,-1 0 1 0,-2 0-2 16,-4-9 0-16,-8 5-3 16,-6 4 1-16,-11 3-2 15,-10 1 1-15,-8-1-3 16,-7-3 1-16,-3 3-2 15,-3-3 0-15,-4-7 0 16,-1 1 1-16,5-3 0 16,-1-4 0-16,4 0 1 15,3-2 1-15,1 2 1 16,6 0 1-16,11 10 2 16,11 0 1-16,14 0 1 15,7-7 0-15,-1 4-1 16,-6-3 1-16,0 2-1 15,-7 1 0-15,-11 6-3 16,-4 6 1-16,-13 4-6 16,-18-4 1-16,-22 6-11 0,-17-15 0 15,-17-6-2-15,-19-4 1 16</inkml:trace>
  <inkml:trace contextRef="#ctx0" brushRef="#br1" timeOffset="177229.67">2282 5857 29 0,'15'13'14'0,"-8"24"-4"15,-4-21 15-15,4 25-23 0,-7 9 0 16,7 19 0-16,-7 22 0 16,11 28-3-16,-1 19 0 15,5 28 0-15,9 19 0 16,-3 22-1-16,11 22 1 16,-11 6 1-16,8 23 1 0,2 17 2 15,-2 17 0-15,-1 19 3 16,-7-1 0-16,0-6-1 15,-3-15 1-15,-8-20-6 16,-6-30 0-16,3-20-12 16,0-18 0-16,4-29-3 15,3-24 1-15</inkml:trace>
  <inkml:trace contextRef="#ctx0" brushRef="#br1" timeOffset="178220.74">2522 6114 35 0,'22'19'17'0,"27"-6"-17"0,-31-16 31 0,13-4-31 16,8 1 1-16,11-6-1 16,9-1 1-16,1-6-2 15,22 10 0-15,9 9 0 16,19 6 1-16,6-6-1 16,32 3 0-16,11 0 0 15,10-6 0-15,15-9 1 16,13-17 0-16,11-2 0 15,15-13 1-15,13-9 0 16,22 3 1-16,-1-7 0 16,25-9 0-16,-14 4 0 15,11-4 0-15,-11 9-1 16,4 4 0-16,-4 12-1 0,-10 7 0 16,-22 12-1-16,-14 9 1 15,-21 1-1-15,-14 6 1 16,-17 9-1-16,-12 19 1 15,-2 9-1-15,-15 7 1 16,-25 5-1-16,-3 5 1 16,-4 17-1-16,-17 11 1 15,-11 2-1-15,-7 10 1 16,-7 15 0-16,-7 13 1 31,18 145-1-31,-18-7 0 0,-4 0-1 16,-3 3 1-16,-3 6-1 15,-1 10 0-15,0-3-2 16,-3 6 1-16,4-4-2 16,6-2 1-16,-3-7 0 15,3 4 0-15,-6-4 2 16,-8-5 0-16,4-4 3 16,-7-10 0-16,0-12 2 15,-8-15 0-15,-6-29 1 16,0-13 0-16,-11-21 0 15,-11-22 1-15,-10-26-3 16,-14-12 0-16,-7-12-1 16,-14-19 0-16,-22-10-1 15,-21-15 0-15,-13-13-2 16,-36-7 1-16,-22-5-1 16,-20-10 0-16,-50-6 1 15,-28-3 0-15,-24-10-1 0,-43-12 1 16,-18-4-2-16,-17 4 1 15,-18 9-4-15,-29 13 1 16,-6 19-6-16,-25 9 0 16,-7 3-3-16,-10 3 1 15</inkml:trace>
  <inkml:trace contextRef="#ctx0" brushRef="#br1" timeOffset="183895.7">17272 13553 18 0,'0'12'9'0,"0"-18"-6"16,0 6 9-16,0 0-12 15,0 0 1-15,0 0 0 16,-4 0 0-16,1 0-1 16,-4-6 0-16,-4-1 1 0,-3 1 0 15,-3 0 0-15,-5 3 1 16,1-4-1-16,-3-2 0 15,-1-7 0-15,0-3 0 16,-7-3 0-16,1-3 0 16,-5 3 1-16,5-3 0 15,-1 0-2-15,-7-3 1 16,0 0 0-16,-7 0 1 16,-3-1-1-16,0 4 1 15,-11 0-3-15,0-3 0 0,3-3 2 16,4-7 0-16,4 10-1 15,-8 3 1-15,1 3 0 16,-4 0 0-16,-3 3 1 16,-4 3 0-16,0 1-1 15,-4-1 0-15,11 3-1 16,-4 4 0-16,1 0 0 16,-4-1 1-16,0-2-1 15,-4-1 0-15,-3-3 0 16,4 1 1-16,-1-1-1 15,1 3 0-15,-8 1 0 16,0 3 0-16,-3 2 0 16,-3 1 0-16,2 0 0 15,8-1 0-15,-3 1 0 16,-4 0 1-16,-4 0-2 0,-10 9 1 16,-1 0 0-16,8 0 0 15,-3 0 0-15,-8 0 0 16,0 0 0-16,-7-3 1 15,11 0 0-15,0 4 0 16,-8-1-1-16,5 6 1 16,-5 7 0-16,1 6 0 15,14 0-1-15,-7 3 1 16,-1-3-1-16,1-7 1 16,-4 1-1-16,8 0 1 15,6 3-1-15,-3-4 0 0,-4 4 0 16,0 0 1-16,-3 0-1 15,0 0 1-15,14 2-1 16,-1 1 0-16,1 4 0 16,0-11 1-16,4-2-1 15,-1-4 0-15,0 4 0 16,8 2 1-16,6-2-1 16,-3 9 1-16,-7 3-1 15,4-6 1-15,3-4-1 16,3 4 0-16,-3 0 0 15,0 0 0-15,11 0 0 16,3 0 0-16,-7-1-1 16,3 4 1-16,1 0-2 15,-1-3 1-15,4-3-3 16,8 3 0-16,-1-7-5 16,7-2 0-16,7-10-3 15,7-4 1-15</inkml:trace>
  <inkml:trace contextRef="#ctx0" brushRef="#br1" timeOffset="184526.62">10566 12963 27 0,'0'16'13'0,"-4"-1"-6"15,4-8 23-15,-3 5-29 16,-4 4 1-16,-4 6 0 15,-3 3 1-15,-7 13-4 16,0 2 0-16,-8-2 2 16,1 0 0-16,-4-4-1 15,1 1 0-15,2-4-1 16,8-3 1-16,-3-3-1 16,2 3 1-16,5-9-1 15,3-3 1-15,3-4-2 0,4 1 1 16,3 0 0-16,4-7 1 15,8 0-2-15,9 4 1 16,8-1 0-16,10 0 0 16,4 7 0-16,3 0 1 15,4-1-1-15,-4 1 0 16,-3 0 1-16,-3-1 0 16,-5 1-2-16,-2-3 1 15,-8-4 0-15,-4-3 1 16,-3-3 0-16,-3-6 0 0,-4-3 1 15,0-7 0-15,-3-5 1 16,-1-4 1-16,1 0-1 16,-4-6 0-16,-4-10 0 15,1 0 1-15,-4-15-2 16,-8-13 1-16,1-3-5 16,-3-3 0-16,-1 0-7 15,0 0 0-15</inkml:trace>
  <inkml:trace contextRef="#ctx0" brushRef="#br1" timeOffset="185532.18">12795 12151 28 0,'14'-10'14'0,"4"-8"-2"0,-18 18 17 16,4-4-24-16,-4 4 0 16,0 0 2-16,-4 7 0 15,-7 2-10-15,-10 7 0 16,-3-7 6-16,-5 4 1 15,-6 2-4-15,0 4 0 16,0 3-2-16,-1 3 1 0,4 7-1 16,4-1 1-16,7 10-1 15,7 0 1-15,14-1-2 16,11-2 1-16,10-4-1 16,10-8 0-16,8-8-3 15,0-8 0-15,3-10-1 16,-3 0 1-16,0-3 1 15,-4-7 0-15,1-9 4 16,-8-3 0-16,0-6 3 16,0 3 0-16,-3 0 2 15,-4 0 0 1,-7 3 1 0,-7 3 0-16,-7 4-2 15,0 2 0-15,-3 7-1 16,-4 3 0-16,-7 3-1 0,-1 6 0 15,-2 6-2-15,-4 1 0 16,3-1-1-16,0 7 1 16,8 3-3-16,3 0 1 15,7-3-1-15,7-6 1 16,3-1-1-16,8-12 0 16,0-9-1-16,-1-7 0 15,-6-3-2-15,3-6 1 16</inkml:trace>
  <inkml:trace contextRef="#ctx0" brushRef="#br1" timeOffset="186072.87">13095 12355 37 0,'11'37'18'0,"-1"-21"-20"15,-10-7 35-15,4-2-33 16,-1 2 1-16,-3-3-2 15,4-3 1-15,-4 1-1 16,3-14 1-16,1 1-1 16,3-1 1-16,4-5-1 15,-1-7 1-15,1 3 0 16,-1 0 0-16,4 3 0 16,-3 7 0-16,0 9 0 15,-4 9 0-15,0 4-1 16,-4 0 1-16,1-4-1 15,-4-3 0-15,3 4 0 0,1-4 0 16,-1-3 0-16,4-3 0 16,0 0 0-16,1 3 1 15,-1-3-1-15,0 0 1 16,0 0-1-16,3-6 1 16,1 0-1-16,-1-7 1 15,1 1-2-15,0-4 1 16,3 0 0-16,0-3 0 15,3 1 1-15,1 2 0 16,3 6 0-16,-3 1 0 0,0 0 1 16,-1 6 1-16,-3 6-1 15,-7 6 1-15,0 4-1 16,-3 2 1-16,3 4-1 16,-3-3 1-16,-1-1-1 15,-3-2 0-15,0-4-1 16,4 1 0-16,3-4-4 15,3 0 0-15,1-3-6 16,10-9 0-16</inkml:trace>
  <inkml:trace contextRef="#ctx0" brushRef="#br1" timeOffset="186463.69">13751 12533 28 0,'-21'85'14'0,"14"-7"-9"0,4-65 20 15,3 0-26-15,-4-7 1 16,0-6-1-16,4-13 1 16,0-6 0-16,-3-2 1 15,3-8-2-15,0-2 1 16,0-13-1-16,3 3 0 15,1-9-1-15,3-3 0 16,0 6-1-16,4-3 1 16,3 6 0-16,7 6 0 0,4 10 1 15,10 6 1-15,4 16 3 16,0 9 0-16,-1 0 1 16,-9 6 0-16,-8 13-1 15,-4 0 1-15,-10 6-2 16,-7-3 1-16,-10 1-4 15,-8-1 0-15,-6-3-5 16,-1-4 1-16,-7-8-5 16,11-10 0-16</inkml:trace>
  <inkml:trace contextRef="#ctx0" brushRef="#br1" timeOffset="187138.93">14249 11483 45 0,'0'16'22'0,"3"56"-24"0,4-53 42 15,-7 18-40-15,0 7 0 16,-3 16-2-16,-1 12 1 16,-3 12 0-16,4 4 1 15,-4-3-1-15,0-13 0 0,-1-19-3 16,5-2 0-16,-1-17-8 16,4-6 0-16</inkml:trace>
  <inkml:trace contextRef="#ctx0" brushRef="#br1" timeOffset="187483.55">14305 12295 37 0,'11'28'18'0,"6"-15"-10"15,-10-10 25-15,4-3-29 16,7 0 0-16,3-6 0 15,4-4 1-15,3-2-8 16,0-7 1-16,-7 0 3 16,0-6 0-16,-7-3-4 0,-3-7 1 15,-7 7-2-15,-4 3 0 16,-8 3-1-16,-2 10 0 16,-1 8-1-16,-3 14 0 15,-3 12 1-15,2 0 1 16,1 9 1-16,0 10 0 15,7-4 1-15,4-8 1 16,-1-4 1-16,8 0 1 16,3-3-2-16,3-3 0 15,4-7-6-15,4-9 0 16</inkml:trace>
  <inkml:trace contextRef="#ctx0" brushRef="#br1" timeOffset="187696.09">14852 12101 30 0,'-14'56'15'0,"-32"-9"-15"16,32-31 24-16,-7 6-24 15,-4 3 0-15,4 0 0 16,7 0 0-16,0-9-2 15,3-4 0-15,0-5-7 16,4-14 1-16</inkml:trace>
  <inkml:trace contextRef="#ctx0" brushRef="#br1" timeOffset="187861.52">14619 12007 30 0,'7'37'15'0,"18"57"-7"0,-11-72 22 15,4 10-29-15,3 8 1 16,3-5-3-16,5 9 0 16,-5 3-5-16,1 0 1 15,-4-3-5-15,-7-7 0 16</inkml:trace>
  <inkml:trace contextRef="#ctx0" brushRef="#br1" timeOffset="197873.49">1298 17043 22 0,'7'-13'11'0,"14"-24"-2"16,-17 24 11-16,3 7-14 15,-3-1 1-15,3 4 5 16,-7-3 0-16,0 6-15 15,0 3 1-15,-7 7 9 16,3 8 0-16,-7 11-4 16,-6 11 0-16,6 17-2 0,1 9 0 15,-1 12-2 1,11 13 1-16,11-3 0 0,-1-13 0 16,8-6-1-16,7-19 0 15,3-12 0-15,4-16 1 16,13-16 0-16,5-15 1 15,-1-13 0-15,-6-16 0 16,-1-9 0-16,-3-13 0 16,-11-5-2-16,-10-8 1 0,-8-5-7 15,1-3 0-15,-11 5-8 16,0 10 0-16</inkml:trace>
  <inkml:trace contextRef="#ctx0" brushRef="#br1" timeOffset="198549.46">2096 17356 49 0,'7'19'24'0,"-18"-3"-32"16,4-13 41-16,-4 0-34 15,-10 0 0-15,4 0-1 16,-1 0 0-16,-3 1 1 16,0-1 0-16,-8 3-1 15,8-3 0-15,0 3 0 0,10-2 1 16,-6-1 0-16,13 0 1 16,15 0 2-16,3 0 0 15,4 3 0-15,10 4 1 16,-3-1-1-16,3 4 0 15,0-1-1-15,-10 1 0 16,-8 2-1-16,-6 7 0 16,-8 7-2-16,-6 5 0 0,-8-6-1 15,7-3 1 1,-10-3-2-16,4-6 1 16,-1-3 0-16,4-4 0 15,3-3 1-15,4 1 0 0,7-1 1 16,0 0 1-16,7-3 1 15,4 0 0-15,-1 1 0 16,12-1 1-16,6-6 0 16,4-1 0-16,6-8 0 15,1-4 1-15,0-6-1 16,-7-3 0-16,-4-3-1 16,-3-3 1-16,3-10-2 15,-11 6 1-15,-2 7-1 16,-5 0 0-16,-3 6-1 15,0 3 1-15,-14 7-2 16,0 5 1-16,4 7-2 16,-8 3 0-16,0 7-1 15,1 9 0-15,-1 3 0 16,-3 9 1-16,11 7-2 0,-8 9 1 16,11-7 0-16,-7-5 0 15,14-10-2-15,7-9 1 16,11-7-3-16,0-12 1 15</inkml:trace>
  <inkml:trace contextRef="#ctx0" brushRef="#br1" timeOffset="199289.2">2371 17083 43 0,'0'16'21'0,"10"-22"-34"16,-10 3 48-16,11-4-37 0,-1 4 1 16,-6 0-16-16,3 0 0 15,-7 3 15-15,0 0 1 16</inkml:trace>
  <inkml:trace contextRef="#ctx0" brushRef="#br1" timeOffset="199989.79">2522 17444 36 0,'-10'41'18'0,"10"15"-22"0,3-46 33 16,-3 2-29-16,7 7 1 15,-7-6 1-15,0-7 0 0,0-3-2 16,4 3 0-16,3-9 1 15,0-6 0-15,4-4-1 16,-1-9 0-16,1-3-2 16,3-3 0-16,0 0-1 15,0 3 1-15,4 0 0 16,-8 3 0-16,8 6 0 16,-4 3 1-16,4 7 2 15,-8 9 0 1,8 3 0-16,-7 4 0 0,-1 6 0 15,1 6 0-15,6-1 0 16,-6 1 0-16,-1 0-4 16,5 0 0-16,2 0-6 15,1-3 0-15,7 3-1 16,10-6 1-16</inkml:trace>
  <inkml:trace contextRef="#ctx0" brushRef="#br1" timeOffset="200156.9">3150 17617 42 0,'39'-10'21'0,"11"-9"-27"0,-29 4 46 0,-11-1-38 0,8 0 1 16,-4 1-1-16,4-4 1 16,-8 3-5-16,-3 0 1 15,-3 4 1-15,-8-4 0 16,-3 4-4-16,-10 2 1 16,-8 4-8-16,-3 3 1 15,-4 6-3-15,4 6 1 0</inkml:trace>
  <inkml:trace contextRef="#ctx0" brushRef="#br1" timeOffset="200425.07">3133 17717 31 0,'28'56'15'0,"28"1"-11"0,-45-38 25 0,10 6-28 16,-7 3 1-16,0 0 0 16,-3 0 1-16,-1 4-4 15,-10-1 0-15,-10-3 1 16,-8-3 1-16,-3-6-2 15,-11-3 1 1,-24-22-2 0,3-7 1-16,4-3 0 15,10-2 0-15,11-1 1 16,6 3 1-16,15 4-1 16,14-1 1-16,8 0 0 0,9-2 1 15,26-4-8-15,3 0 0 16,3-9-4-16,4-3 0 15</inkml:trace>
  <inkml:trace contextRef="#ctx0" brushRef="#br1" timeOffset="201236.6">4882 17055 39 0,'29'-6'19'0,"-19"-3"-17"0,1 12 33 0,-11-3-31 15,3 0 0-15,4 6 0 16,-7 10 1-16,-7 12-8 16,-3 3 1-16,-4 10 4 15,-11 6 1-15,4 3-3 16,0 7 1-16,3-1-1 16,4-3 1-16,3 4 0 15,4-1 0-15,7-6 0 16,7-9 0-16,4-6 0 0,10-7 0 15,7-6-1-15,4-6 1 16,10-7-2-16,4-3 1 16,-3-3-8-16,-1 1 1 15,-7-17-9-15,-14 0 1 16</inkml:trace>
  <inkml:trace contextRef="#ctx0" brushRef="#br1" timeOffset="201566.79">5285 16958 44 0,'14'19'22'0,"0"15"-23"15,-14-18 33-15,0 9-33 16,-4 10 1-16,-3 8 0 15,0 8 0-15,4 2 0 16,-4 10 0-16,-4-7 0 16,0 1 0-16,8-4 2 15,-4-6 0-15,3-6 0 16,4 3 1-16,4-16-1 16,3-9 1-16,-4-7-1 15,15-9 1-15,10-6-3 0,4-3 1 16,7-7-6-1,0 1 1-15,-4-4-11 0,0-6 1 16</inkml:trace>
  <inkml:trace contextRef="#ctx0" brushRef="#br1" timeOffset="201942.12">6057 17397 43 0,'0'9'21'0,"-24"1"-25"16,13-7 29-16,-14 3-26 15,-3 10 1-15,-4 0-1 16,-3 6 0-16,-4 0 0 15,4-4 0-15,7 4 0 16,7 0 0-16,-1-3 0 16,12-3 1-16,6-4-1 15,11 1 1-15,11-4 1 16,-4 1 1-16,11-1-2 16,6-3 1-16,-6 1-1 15,0 2 1-15,-4 4-2 16,-3 2 1-16,-18 1-5 0,-11 0 1 15,-3 2-7-15,-11 1 1 16</inkml:trace>
  <inkml:trace contextRef="#ctx0" brushRef="#br1" timeOffset="202153.55">6248 17858 55 0,'-11'75'27'0,"-10"-25"-37"0,14-37 54 0,-4 9-47 16,1 3 0-16,-1 0-16 16,-10 3 0-16,0-3 15 15,3-6 1-15</inkml:trace>
  <inkml:trace contextRef="#ctx0" brushRef="#br1" timeOffset="202828.87">8266 17112 49 0,'0'6'24'0,"0"-9"-24"0,0 3 43 31,-15 15-42-31,-9 7 0 16,-4 7-1-16,-11 8 1 16,0 7-3-16,0-3 1 15,0 6-2-15,8 0 1 16,6-3-2-16,7 6 0 15,18 0-4-15,4-3 1 16,17-12-7-16,7-13 1 16</inkml:trace>
  <inkml:trace contextRef="#ctx0" brushRef="#br1" timeOffset="203188.17">8527 17444 42 0,'17'-22'21'0,"-3"22"-15"0,-14 0 34 0,4 3-40 15,-4-3 1-15,-7 3 0 16,-7 7 0-16,-7 2-2 16,-8 7 1-16,-2 3 0 15,-5 3 0-15,1 0-2 16,3 4 0-16,1 2-1 16,2-3 1-16,8-6-1 15,4-3 0-15,9-7 0 16,8-5 0-16,11-4 1 15,3-6 1-15,7-4-1 0,4-2 1 16,3-4 1-16,-3 1 0 16,0-4-1-16,3 7 1 15,-7-1 0-15,0 10 1 16,-7 4 0-16,0 8 1 16,-3 13-1-16,-4-3 0 15,-3 3 0-15,3-3 0 16,-7-3-6-16,10-3 1 15,-6-10-8-15,6-12 1 16</inkml:trace>
  <inkml:trace contextRef="#ctx0" brushRef="#br1" timeOffset="203488.52">8696 17488 26 0,'0'16'13'0,"7"21"-2"0,-3-24 15 0,-4 6-24 16,0 9 1-16,0-3 0 15,0 0 0-15,-4-3-5 16,1-6 1-16,3-4 2 16,-4-9 1-16,4-3-2 15,4-9 0-15,3-7-1 16,3-3 1-16,4-6-1 16,4-3 1-16,3-3 1 15,4 3 0-15,-1 2-1 16,1 8 1-16,0 8 0 15,0 10 0-15,-1 7 0 0,-3 8 0 16,1 13-2-16,2 13 1 16,-10-3-7-16,4-1 1 15,0-8-6-15,-11-4 1 16</inkml:trace>
  <inkml:trace contextRef="#ctx0" brushRef="#br1" timeOffset="203998.74">11056 17033 45 0,'-3'22'22'0,"-8"3"-19"0,7-22 40 15,1 7-42-15,-4 2 1 16,0-2 0-16,-4 5 1 16,-3 1-4-16,-4 0 0 15,-6 0 2-15,-4 5 0 16,-4 8-2-16,11 8 0 15,-4 7 0-15,4 3 0 16,7 3 0-16,7 4 0 16,3-1-1-16,11-3 0 15,14-6-3-15,11-13 0 16,3-9-9-16,8-9 1 0</inkml:trace>
  <inkml:trace contextRef="#ctx0" brushRef="#br1" timeOffset="204284.23">11359 17432 45 0,'0'6'22'0,"-3"6"-20"16,3-18 33-16,-7 9-35 16,3-3 1-16,-10 3-1 15,-7 10 1-15,-7-1-2 16,0 7 1-16,-4 0 0 15,0 0 1-15,4 3-2 16,0 0 1-16,3 0 0 16,4 0 0-16,7-4-2 0,7-2 1 15,10-3-1-15,8-4 1 16,3-6-1-16,7-3 1 16,7-6-2-16,0-3 0 15,-3-4-9-15,0-9 1 16</inkml:trace>
  <inkml:trace contextRef="#ctx0" brushRef="#br1" timeOffset="204825.49">11455 17538 44 0,'7'38'22'0,"-7"-13"-20"0,3-22 34 0,1 3-35 15,-1 1 0-15,1-1-1 16,-1-3 1-16,4-3-2 16,1-6 0-16,6-4-1 15,0 1 1-15,-4-4-2 16,4-5 0-16,1 2 0 16,-5 3 0-16,1 4 1 15,-1 9 0-15,1 0 0 16,-1 9 1-16,-2 1 1 15,-5 2 1-15,1 1-1 16,-1-1 0-16,1-5-1 16,-1-4 1-16,1-3-1 15,-4 0 1-15,7 0-1 0,-4-7 0 16,4 1-1-16,0-3 1 16,0-1 0-16,0 1 0 15,4 0 0-15,0-4 1 16,3 4 0-16,0-1 0 15,0 4 1-15,0 3 0 16,0 6 0-16,-3 3 0 16,-1 4 0-16,1 2 0 15,-4 1-1-15,4-1 1 16,-4 7 0-16,0-10 0 0,0-2-1 16,0 2 1-16,0-6-1 15,0 0 0-15,4 1-1 16,-1-1 0-16,4-3-7 15,4-3 0-15,-1-10-3 16,5-3 1-16</inkml:trace>
  <inkml:trace contextRef="#ctx0" brushRef="#br1" timeOffset="205246.68">12037 17836 48 0,'-32'91'24'0,"4"-6"-27"0,24-70 48 16,1 1-46-16,-1-3 0 16,1-4-1-16,3-6 0 15,0-6 2-15,0-13 0 16,7-6-2-16,0-18 1 15,0-11-2-15,-4-18 0 16,1 0-1-16,3-3 1 16,4 6-1-16,3 4 0 15,3 2 1-15,1 10 0 16,3 9 2-16,4 13 0 16,3 12 1-16,7 13 1 0,-3 6 0 15,-4 4 1-15,-7 8-1 16,-6 10 0-16,-8 0 0 15,-11 4 0-15,-6 2-1 16,-8-3 0-16,-7 4-2 16,-3-4 1-16,0-6-4 15,0-7 1-15,3-5-6 16,11-13 0-16</inkml:trace>
  <inkml:trace contextRef="#ctx0" brushRef="#br1" timeOffset="205516.36">12453 17488 26 0,'-3'41'13'0,"-12"0"-7"0,12-35 18 15,-1 6-22-15,1 4 0 16,-1 6 0-16,1 3 1 15,-8-6-4-15,8 3 0 16,-1 0 2-16,4-3 1 16,4-7-3-16,3-6 1 15,10-12-2-15,5-10 1 16,6-12-3-16,7-3 1 16,4-16-7-16,0-10 0 15</inkml:trace>
  <inkml:trace contextRef="#ctx0" brushRef="#br1" timeOffset="205770.43">12905 16544 46 0,'17'41'23'0,"-6"44"-29"15,-11-48 43-15,-4 10-38 16,-3 16 1-16,-3 22-1 15,-4 21 0-15,-4 7 1 16,0 9 1-16,1-2-1 16,3-30 0-16,3-17-3 15,0-17 1-15,4-18-4 16,4-23 1-16,-1-15-8 0,4-18 1 31</inkml:trace>
  <inkml:trace contextRef="#ctx0" brushRef="#br1" timeOffset="205924.57">12718 17359 42 0,'7'22'21'0,"32"3"-26"0,-25-21 37 16,7-1-33-16,7 3 1 15,4 0-5-15,-4 1 0 0,4-1-3 16,-11-9 0-16</inkml:trace>
  <inkml:trace contextRef="#ctx0" brushRef="#br1" timeOffset="206235.79">12986 17635 45 0,'14'29'22'0,"35"-42"-27"0,-31 7 37 0,3-4-32 16,7-2 0-16,-7-7-1 15,-3 0 1-15,-7-6-1 16,-8 0 1-16,-6 3-2 16,-8 3 1-16,-3 4-2 0,-4 8 1 15,-3 7-1-15,0 13 1 16,3 12 1-16,8 9 1 15,6 10 1-15,4-6 0 16,7-7 1-16,11-2 1 16,7-8-2-16,6-5 0 15,5-10-11-15,-1-9 0 16</inkml:trace>
  <inkml:trace contextRef="#ctx0" brushRef="#br1" timeOffset="206866.98">14619 17999 55 0,'0'13'27'0,"46"-38"-30"0,-21 18 46 16,17-15-42-16,18-22 1 15,18-21 0-15,6-20 0 16,1-12-3-16,0-19 0 0,-11-13 1 15,-14 7 1 1,-14-4-1-16,-15 10 0 0,-10 16 0 16,-6 15 0-16,-8 13-2 15,-11 22 0-15,-10 22-1 16,-7 18 1-16,-7 26-2 16,-1 12 0-16,-6 23 1 15,0 11 1-15,7 13 0 16,-1 13 1-16,8-3 1 15,7 3 1-15,7 0 0 16,7-10 1-16,4-9-3 16,3 0 0-16,3-16-5 15,1-6 1-15,-1-12-9 16,4-10 1-16</inkml:trace>
  <inkml:trace contextRef="#ctx0" brushRef="#br1" timeOffset="207077.63">15487 17591 44 0,'0'32'22'0,"-11"9"-17"0,8-29 35 16,-4 1-40-16,0-1 1 15,0 4-1-15,0-4 1 16,0-2-6-16,3-4 1 0,1-9-9 15,3-10 1-15,3-15-2 16,4-3 0-16</inkml:trace>
  <inkml:trace contextRef="#ctx0" brushRef="#br1" timeOffset="207227.78">15395 17231 30 0,'4'16'15'0,"6"12"-10"15,-3-19 27-15,4 4-32 16,3 2 1-16,4 1-3 16,3 3 1-16,4-3-9 15,3-7 1-15</inkml:trace>
  <inkml:trace contextRef="#ctx0" brushRef="#br1" timeOffset="207708.37">15695 17548 30 0,'0'18'15'0,"7"-21"-9"0,-7 3 18 16,7-3-24-16,0-3 1 15,-3 3 0-15,3 0 0 16,0-1-3-16,-4 4 1 16,-3 0-2-16,4 4 1 15,-4 2-2-15,3 0 0 16,1 4 0-16,0-4 1 15,-1 3 0-15,1-6 1 16,3 0 1-16,7-3 1 0,3 4 1 16,-2-1 1-16,-1 0-1 15,0 0 0-15,0-3-1 16,-4 3 1-16,1 0-2 16,-4 0 0-16,-7-3-1 15,4-3 0-15,-4-6-2 16,3-4 0-16,1 1 1 15,3-1 1-15,0 4 1 16,3-1 1-16,4 10 1 16,-3 4 1-16,0 2 1 15,-1 6 0-15,1 7-1 16,-4 6 0-16,0 0-1 16,0 0 1-16,0-3-1 15,0-6 0-15,4-3-1 16,3-1 1-16,0-9 0 15,4-3 0-15,3-3-3 0,0-6 0 16,0-7-5-16,-3-3 1 16</inkml:trace>
  <inkml:trace contextRef="#ctx0" brushRef="#br1" timeOffset="207963.72">16284 17610 45 0,'0'32'22'0,"-3"30"-29"0,3-52 45 0,0 5-38 15,0 4 0-15,0 0-1 16,0-3 1-16,0-4-3 15,0-5 0-15,0-7-9 16,0-10 1-16,0-18-2 16,-4-3 1-16</inkml:trace>
  <inkml:trace contextRef="#ctx0" brushRef="#br1" timeOffset="208322.62">16242 17193 28 0,'14'-12'14'0,"7"-4"-17"0,-10 7 25 16,3-1-22-16,4-6 0 16,6-5-1-16,11-8 0 15,4-2-1-15,11-10 1 16,-1 0-2-16,-3-6 1 16,-4-3 0-16,-3 3 0 15,-7-3 1-15,-4 0 1 16,-7 0 2-16,-7 12 0 15,-3 13 1-15,-1 12 1 16,-6 23-1-16,-4 12 1 0,-7 22-2 16,-4 9 0-16,1 16 1 15,-1 19 0 1,4 22-1-16,4 6 1 16,3 12-1-16,3-2 0 0,1-14-1 15,-4-17 0-15,0-20-5 16,0-28 0-16,0-19-3 15,-4-15 0-15,1-10-4 16,-8-13 0-16</inkml:trace>
  <inkml:trace contextRef="#ctx0" brushRef="#br1" timeOffset="208697.4">16383 17406 23 0,'-4'7'11'0,"40"-1"-10"16,-19 0 19-16,5 1-19 0,9-1 0 15,8 0 3-15,7 0 0 16,7 1-4-16,-4-4 1 16,8-3 2-16,10-7 1 15,0-2-1-15,3 0 0 16,-10-4-2-16,-10-3 0 16,-11-2-1-16,-8 2 1 15,-10 3-1-15,-10 7 0 16,-7 6 0-16,-8 6 1 15,-7 4-1-15,-3-1 0 16,0 4-1-16,-3-1 1 16,-5 10-1-16,8 3 1 0,0 4 0 15,7-1 0-15,4 3 1 16,10 7 1-16,0-1 0 16,3-5 0-16,1-7-1 15,-4-3 0-15,-7-3-2 16,-4-1 1-16,-10 1-7 15,-10-3 1-15,-15-10-6 16,-7-3 1-16</inkml:trace>
  <inkml:trace contextRef="#ctx0" brushRef="#br1" timeOffset="209238.09">18810 17435 46 0,'-3'6'23'0,"3"-6"-25"0,0-3 43 0,-7-3-41 15,-4-1 1-15,-3 1-1 16,-4 0 1-16,-10 3-1 16,-7 6 0-16,-1 12-2 15,1 14 1-15,7 5-2 16,3 7 1-16,4 0-2 15,7-7 1-15,7-6-1 0,14-9 0 16,11-9 1 0,13-17 0-16,5-8-6 0,-1-10 0 15,4-19-1-15,0 3 0 16</inkml:trace>
  <inkml:trace contextRef="#ctx0" brushRef="#br1" timeOffset="209507.93">19036 17485 47 0,'3'50'23'0,"-3"-56"-26"0,0-4 47 0,0-12-41 16,4-9 1-16,-8-19 1 16,-3-22 1-16,-3-19-8 15,-1-3 1-15,1-13 4 16,-1-6 0-16,4 7-2 15,3 2 0-15,4 10-1 16,8 19 0-16,2 12-1 16,1 16 0-16,6 16-2 15,1 6 0-15,-4 18-7 16,-3 14 0-16,-11 5-6 16,-11 10 0-16</inkml:trace>
  <inkml:trace contextRef="#ctx0" brushRef="#br1" timeOffset="209676.84">18584 16996 60 0,'7'18'30'0,"25"-11"-34"0,-14-7 55 16,14 0-49-16,17 0 0 16,11-7-8-16,3 7 1 15,4-3-10-15,4-6 0 16,0 12-2-16,-4 0 1 15</inkml:trace>
  <inkml:trace contextRef="#ctx0" brushRef="#br1" timeOffset="210304.6">21220 17363 57 0,'7'6'28'0,"-7"-6"-38"0,0 0 57 16,0-3-48-16,-4 3 1 15,-6 0-1-15,-8 3 1 16,-7 3 0-16,-3 3 1 15,-4 10-1-15,4 6 0 16,0 7-1-16,3-1 1 16,0-6-3-16,8-3 0 15,3-3-2-15,3-3 0 0,11-4 0 16,11-9 1-16,6-6 1 16,8-9 0-16,3-1 1 15,0-6 0-15,-3 0 1 16,0-2 0-1,-4 2-1-15,0 3 1 0,-7 3 0 16,0 7 1-16,-3 0 0 16,-4 9 0-16,0 10 1 15,0 5 1-15,0 4 0 16,0 3 1-16,0-3-2 16,4 4 1-16,-4-1-3 15,4-7 1-15,-1-2-10 16,1-7 1-16,3-12-3 15,0-6 0-15</inkml:trace>
  <inkml:trace contextRef="#ctx0" brushRef="#br1" timeOffset="210695.76">21562 17460 43 0,'-4'34'21'0,"-6"7"-22"0,10-32 42 15,0 4-41-15,0 0 0 16,0-7-2-16,0 0 0 0,0-6 1 16,3-12 0-16,1-4-2 15,6-3 0-15,1-3-2 16,3-3 1-16,0-3 1 15,0 0 0-15,0-1-1 16,0 7 1-16,1 7 0 16,-1 8 0-16,-4 11 1 15,1 8 0-15,-4 7 0 16,0 6 1-16,0 6 1 16,0 1 0-16,0-1 0 15,4 0 1-15,-1-2 0 16,1 2 0-16,3-12-4 15,4-4 0-15,10-8-5 16,7-14 1-16</inkml:trace>
  <inkml:trace contextRef="#ctx0" brushRef="#br1" timeOffset="210934.72">22645 17118 39 0,'-18'41'19'0,"-35"12"-20"0,32-34 36 15,-14 12-34-15,-4 16 1 16,-14 19-1-16,-7 25 1 16,-7 25-3-16,4-6 0 15,3 0 0-15,7-10 1 0,7-22-8 16,11-18 1-16,13-29-5 15,12-31 0-15</inkml:trace>
  <inkml:trace contextRef="#ctx0" brushRef="#br1" timeOffset="211086.22">22042 17231 24 0,'0'-25'12'0,"10"44"0"15,1-1 15-15,-1 17-26 16,4 21 0-16,4 7 0 15,0-3 0-15,-4-4-4 16,-4-9 0-16,-6-3-7 16,-11-16 1-16</inkml:trace>
  <inkml:trace contextRef="#ctx0" brushRef="#br1" timeOffset="212241.17">10978 18347 34 0,'8'16'17'0,"-5"9"-5"0,-3-19 17 15,0 0-24-15,4 7 0 16,-4 3 2-16,0 3 0 15,-4 12-9-15,-7 16 0 16,1 0 6-16,-1 9 0 31,1 4-7-31,3-13 1 16,3-19-4-16,4-15 0 16,4-26-7-16,-1-18 0 15,1-13 0-15,-1-9 0 0,1-10 4 16,-1-3 0-16,1-9 2 15,-1 9 1-15,8 3 6 16,0 10 0-16,3 6 3 16,0 6 0-16,3 13 0 15,8 6 1-15,3 6 1 16,1 4 0-16,2 9 2 16,1 6 0-16,0 6-1 15,-4 4 1-15,0 12-2 16,-3 3 1-16,-4 7-2 15,-7-1 0-15,-14 4-4 16,0 2 1-16,-10 1-3 16,-12-3 0-16,-9-7-4 15,-5-6 1-15,1-9-6 16,3-13 0-16</inkml:trace>
  <inkml:trace contextRef="#ctx0" brushRef="#br1" timeOffset="212570.84">11723 18313 38 0,'0'0'19'0,"-7"6"-19"0,3-12 32 16,-6-1-32-16,-8 4 1 0,-7-6-1 15,1 9 0-15,-12 0 0 16,1 3 0-16,0 10-1 16,0 5 1-16,3 7-5 15,7 4 1-15,4-1-3 16,0-6 1-16,7 0-1 16,10 0 1-16,15-10 3 15,10-2 0-15,14-10 4 16,-3-10 1-16,0-9 1 15,-1-2 0-15,1-5-8 16,-4-5 0-16</inkml:trace>
  <inkml:trace contextRef="#ctx0" brushRef="#br1" timeOffset="212843.77">11850 17896 47 0,'-4'44'23'0,"-10"15"-25"0,7-34 43 15,0 10-42-15,0 18 0 16,-4 7 0-16,1 12 1 15,3-10-2-15,0 1 1 0,0-6-6 16,0-7 1-16,3-16-7 16,4-12 0-16</inkml:trace>
  <inkml:trace contextRef="#ctx0" brushRef="#br1" timeOffset="213098.13">12270 18332 41 0,'0'9'20'0,"-14"10"-25"15,6-10 33-15,-6 7-28 16,-7 6 1-16,-7 3-1 0,-11 3 1 15,-3 10-2-15,-4 2 0 16,7 4-4-16,4-3 1 16,7-3-7-16,3-13 1 15</inkml:trace>
  <inkml:trace contextRef="#ctx0" brushRef="#br1" timeOffset="213293.26">12005 18300 35 0,'18'35'17'0,"-18"21"-16"16,0-40 28-16,0 6-29 16,3-3 0-16,1-1-2 15,-1 4 1-15,-3-6-9 16,7-10 1-16</inkml:trace>
  <inkml:trace contextRef="#ctx0" brushRef="#br1" timeOffset="213698.49">12351 18457 46 0,'-7'44'23'0,"0"-16"-28"0,7-28 38 16,0 3-34-16,0-3 1 15,0 0-1-15,0 0 0 16,7-9-1-16,0-7 1 15,3-6-3-15,1-9 0 16,0 3-2-16,-1 2 1 0,1 1 0 16,3 3 1-16,0 7 1 15,0 2 0-15,4 7 3 16,-1 3 0-16,1 3 1 16,0 0 0-16,-1 6 0 15,1 7 1-15,-1 5-2 16,-2 8 0-16,-5 2-2 15,-3-3 1-15,-3 6-7 16,-4-9 1-16</inkml:trace>
  <inkml:trace contextRef="#ctx0" brushRef="#br1" timeOffset="213986.01">12880 18382 35 0,'11'9'17'0,"-4"-9"-18"0,-7 0 30 16,0 0-30-16,-4 0 0 15,-3 0 0-15,-7 0 0 16,-4 3 1-16,-3 3 1 16,-4 4-2-16,1 6 0 15,3-4 0-15,-1 4 1 16,8-4 0-16,4 4 0 15,3-7 0-15,3-2 0 16,8 2 0-16,10-3 0 0,7-2-3 16,7-8 0-16,4-5-6 15,-4-7 0-15</inkml:trace>
  <inkml:trace contextRef="#ctx0" brushRef="#br1" timeOffset="214463.08">13025 18400 34 0,'3'26'17'0,"1"-11"-22"0,-4-15 27 0,0 0-24 16,0 0 1-16,3-6 0 15,-3-3 0-15,4-1 3 16,3 1 0-16,0-1-1 15,0 1 1-15,3 0 0 0,1 2 0 16,-4 4 0-16,4 6 0 16,-1 4-3-16,1 5 0 15,-4 7-1-15,0 0 0 16,-4-4-1-16,5-2 1 16,-1-4-1-16,-4 1 1 15,1-7 1-15,3-3 0 16,0-10 1-16,0 1 0 15,3-3 0-15,1-4 0 16,3 0 0-16,0 0 1 16,0 4-1-16,4 3 1 15,-4 2-1-15,4 4 1 0,-1 3 0 16,1 6 0-16,0 1 0 16,-4 2 1-16,0 0-1 15,0 1 0-15,-3-1 0 16,-1 1 1-16,4-4-1 15,-3 0 0-15,-1 1-4 16,-3-4 1-16,4-6-7 16,3-7 0-16</inkml:trace>
  <inkml:trace contextRef="#ctx0" brushRef="#br1" timeOffset="214659.95">13557 18429 29 0,'4'31'14'0,"-22"7"-8"0,15-32 20 16,3 7-24-16,-4-1 0 15,1 4-1-15,3-4 1 16,0-2-6-16,0-4 1 16,0-12-4-16,0-1 1 15,0-15-5-15,-4-6 1 16</inkml:trace>
  <inkml:trace contextRef="#ctx0" brushRef="#br1" timeOffset="-214686.95">13540 18256 25 0,'7'35'12'0,"17"-7"-10"0,-17-25 20 0,4 3-23 15,3-2 1-15,0-1-5 16,0 0 0-16,4-3 0 15,0-3 1-15</inkml:trace>
  <inkml:trace contextRef="#ctx0" brushRef="#br1" timeOffset="-214103.19">13963 18272 26 0,'21'16'13'0,"-7"6"-9"16,-10-22 20-16,-1 3-24 15,-3 0 0-15,-3-3-1 16,-4 3 0-16,-4 0 0 0,-7 0 1 16,1 4-2-16,-4-1 1 15,-4 3-4-15,7 1 0 16,1-1-1-16,3 4 0 31,7 8 0-31,7 1 0 16,3 0 1-16,4-6 1 15,0 0 2-15,4-7 1 16,-1-3 0-16,1-2 1 16,0-4 0-16,-4 0 0 15,7-4-1-15,-7 1 1 0,0 0 0 16,0 0 0-16,3 0 0 16,1 3 0-16,0 0 1 15,-1 0 0-15,4-3 2 16,0-4 0-16,1-2 1 15,-5-3 0-15,1-7 0 16,3-3 0-16,3-3 0 16,-2-13 0-16,2-6-1 15,1-9 0-15,3-7-1 16,4-2 0-16,-4-7-1 16,-4 0 0-16,-2-10-1 15,-8-2 1-15,-4 9-2 16,-3-4 1-16,-3 17-1 15,-4 2 1-15,0 16-3 16,-4 16 0-16,0 19-1 0,-3 25 0 16,4 15 2-1,-1 29 0-15,4 19 1 0,0 9 0 16,3 15 2-16,4-5 1 16,0-10-5-16,8-16 0 15</inkml:trace>
  <inkml:trace contextRef="#ctx0" brushRef="#br1" timeOffset="-213382.22">15730 17886 38 0,'0'28'19'0,"14"10"-17"0,-14-35 36 16,0 7-38-16,0 2 0 16,-3 13 0-16,-4 3 1 15,0 10-1-15,0 15 0 16,-4 16 0-16,4 7 0 0,4-7 1 16,-1-13 0-16,4-9 0 15,4-16 0-15,-1-12-1 16,4-12 0-16,-3-17-1 15,-4-21 1-15,-7-4-3 16,-11-9 1-16,-7-6-1 16,-6-6 1-16,-8-1 0 15,0 4 0-15,-7 19-1 16,4 2 1-16,3 7 1 16,4 13 1-16,10 12 1 15,7 9 1-15,11 4 3 16,14-1 0-16,15 4 1 15,20 3 0-15,25-7-1 16,3-6 0-16,26-3-6 16,6-6 1-16,-3-3-11 15,-11 0 0-15,-21 0-5 16,-7 2 0-16</inkml:trace>
  <inkml:trace contextRef="#ctx0" brushRef="#br1" timeOffset="-212331.75">17187 18416 45 0,'0'19'22'0,"11"-32"-30"0,-4 4 42 0,0-7-35 16,0 1 1-16,0-4 0 15,0-3 0-15,0-9-1 16,-3-1 1-16,-1-5-1 16,4 2 0-16,0 1-1 15,4 8 1-15,3 1-1 16,4 7 1-16,-1 5-1 16,1 7 0-16,7 3-4 15,6 3 0-15,12 0-4 16,-1-3 0-16</inkml:trace>
  <inkml:trace contextRef="#ctx0" brushRef="#br1" timeOffset="-211685.13">17780 18203 43 0,'0'16'21'0,"-11"6"-31"0,8-19 41 16,-8 0-31-16,1 3 0 16,-4-3-1-16,-4 0 1 15,0 7 0-15,1-1 0 16,-1 1-2-16,0-4 0 16,4 0-3-16,4 0 0 15,3 4-1-15,3-4 1 0,4 0-1 16,4-2 1-16,6-1 1 15,8-6 1-15,3-1 1 16,0-5 1-16,0 0 1 16,-3-4 0-16,0 7 0 15,-4 3 1-15,0 9-2 16,0-3 0-16,-3 6-1 16,-4 4 1-16,0 0-3 15,0 2 1-15,0 4-1 16,3 0 1-16,1 0 1 15,3-1 0-15,0-2 2 16,0 0 0-16,4-7 1 16,7-3 1-16,10-9 1 15,-3-9 0-15,3-10 1 16,0-6 1-16,4-13 0 16,0-12 1-16,0-7 0 0,-1-3 1 15,-2-12-2-15,-8 0 0 16,-10-7-2-16,-11 1 1 15,-4 9-2-15,-6 9 1 16,-4 13-2-16,-4 9 1 16,-7 25-1-16,1 13 1 15,-4 22-2-15,-4 15 1 16,-3 23-2-16,-4 15 1 16,7 22 0-16,8 6 1 15,10 1-2-15,3-7 0 16,4-22-4-16,4-19 0 0,-1-12-6 15,4-22 1-15</inkml:trace>
  <inkml:trace contextRef="#ctx0" brushRef="#br1" timeOffset="-211458.41">17928 18049 32 0,'7'19'16'0,"18"3"-13"16,-14-19 24-16,3 3-26 16,10 4 0-16,5-1 0 15,2 4 0-15,5-4-3 16,2 4 0-16,1 2-4 16,4 1 1-16,-5-6-6 15,-2-7 1-15</inkml:trace>
  <inkml:trace contextRef="#ctx0" brushRef="#br1" timeOffset="-211295.52">18450 18231 20 0,'7'41'10'0,"-7"6"-3"0,0-34 12 16,0 8-18-16,0 5 0 16,-3-1 0-16,-1 0 0 15,1-3-4-15,-4-7 1 16,3-2-5-16,-3-13 1 0</inkml:trace>
  <inkml:trace contextRef="#ctx0" brushRef="#br1" timeOffset="-211025.67">18507 18310 27 0,'17'18'13'0,"33"-8"-7"16,-33-10 20-16,8 0-24 16,0-3 0-16,3 0 2 15,0-4 0-15,0 4-5 16,-6 3 0-16,-5-6 3 16,-3 0 1-16,-3-1-2 0,-8 1 0 15,-6 0-1 1,-8 3 1-16,-3 3-3 0,-3 6 1 15,-5 0-2-15,-2 0 1 16,-1 7-4-16,7 6 1 16,4 3-6-16,4 0 1 15</inkml:trace>
  <inkml:trace contextRef="#ctx0" brushRef="#br1" timeOffset="-210619.91">18800 18375 27 0,'0'35'13'0,"7"-10"-13"16,-4-22 19-16,1 0-19 15,-1-6 1-15,4-6-1 16,0-4 0-16,4-3-1 15,-1 1 0-15,5 2 0 16,-1 1 0-16,0-1 0 16,0 7 0-16,-4 3 0 15,1 3 1-15,3 6 0 16,-3 3 0-16,-1 4-1 16,1 3 0-16,0-1 0 15,-4-2 0-15,3 3 0 0,1-1 0 16,3-2-3-16,0-1 1 15,0 1-1-15,0-4 1 16,0-2-2-16,-3-1 1 16,-4-3 0-16,0-3 0 15,0-6 1-15,0-4 1 16,-3 1 0-16,-1-7 0 16</inkml:trace>
  <inkml:trace contextRef="#ctx0" brushRef="#br1" timeOffset="-210274.94">19255 18573 19 0,'24'0'9'0,"29"-25"-10"0,-32 19 21 0,8-10-20 0,-8 3 0 0,18-31 0 0,-11 13 0 0,4-38 0 0,-11 19 0 0,3-32 0 16,-2-12 1-16,-8 3 0 16,-4 0 0-16,-10 1 1 15,0 8 0-15,0 13-1 16,0 19 1-16,-7 18 0 16,-3 26 1-16,-1 22-2 15,0 15 1-15,-6 26-1 16,-1 12 0-16,1 15 0 0,2 10 0 15,5-6-3-15,3 0 0 16,3-3-4-16,4-19 0 16,7-4-3-16,7-8 1 15</inkml:trace>
  <inkml:trace contextRef="#ctx0" brushRef="#br1" timeOffset="-210060.51">19893 18532 46 0,'11'3'23'0,"-4"-6"-37"15,-7 3 49-15,0 0-43 16,-4 0 1-16,-6-6-15 15,3-13 0-15</inkml:trace>
  <inkml:trace contextRef="#ctx0" brushRef="#br1" timeOffset="-208758.11">10933 18510 20 0,'-7'10'10'0,"10"-1"-4"0,-3-9 10 0,0 0-12 15,-3 0 0-15,-1 6 2 16,0 1 0-16,1-1-7 16,-4-3 0-16,7 3 5 15,7 4 1-15,0 2-2 16,11 1 1-16,10-1 0 16,21 1 1-16,22-1-1 15,35 4 0-15,35 0-1 16,35-10 1-16,32-6-2 15,25-6 0-15,3-13-2 16,1 0 0-16,-8 0-4 16,-17 1 1-16,-43 2-9 15,-35 3 0-15,-35-6-3 0,-21 7 1 16</inkml:trace>
  <inkml:trace contextRef="#ctx0" brushRef="#br1" timeOffset="-207797.6">17103 18542 36 0,'0'9'18'0,"17"-18"-16"0,-6 9 32 15,3 9-30-15,11 7 1 16,10 3 3-16,7-4 0 16,18 4-11-16,21 0 1 15,25-4 6-15,7-5 0 16,21-7-3-16,18-9 0 0,3-1-3 16,7 4 0-16,1 3-3 15,-8 7 1-15,-25-4-4 16,-20 0 1-16,-11 0-6 15,-15-6 1-15,-27-7-1 16,-29-2 1-16</inkml:trace>
  <inkml:trace contextRef="#ctx0" brushRef="#br1" timeOffset="-203892.88">6364 15340 7 0,'0'-3'3'0,"25"0"2"16,-25 3 4-16,7-7-5 16,3 1 1-16,-2 6 2 15,2-6 0-15,1 9-9 16,-1-3 1-16,1 3 6 15,-1 0 1-15,5 0-3 0,2 4 1 16,8-4-1-16,7 0 0 16,-4 0 0-16,14 3 0 15,8 1-1-15,-1 2 1 16,11 0-1-16,14 7 1 16,11-3-1-16,-4-1 1 15,7-12 0-15,-7-3 0 16,7-9 0-16,4-1 0 15,7-6-1-15,3 3 1 16,-3 7-1-16,-4 0 0 16,11 9-2-16,7 6 1 0,7 6-1 15,-4 7 1-15,11 3-1 16,7-6 0-16,0 0-1 16,-14-4 1-16,-3 1 0 15,3-7 0-15,-11-3-1 16,-3-3 1-16,-7-3-1 15,-15-3 0-15,-10-1-2 16,-14 1 1-16,-10-3-6 16,-11-1 0-16,-15-2-5 15,-10-4 0-15</inkml:trace>
  <inkml:trace contextRef="#ctx0" brushRef="#br1" timeOffset="-203081.89">6131 14026 13 0,'-3'3'6'0,"10"-6"7"0,0 0 0 16,0 0-10-16,0 0 0 15,4 3 5-15,-8 0 1 0,4 3-9 16,0 3 0 0,-3 3 6-16,-4 7 1 0,-4 12-2 15,-3 7 1-15,0 15-4 16,-3 16 1-16,-1 22-3 15,0 3 1-15,1 12-1 16,-1 10 0-16,1 3-1 16,-1-9 1-16,-3-1 0 15,0-18 0-15,-4-16-1 16,8-12 0-16,-1-13-5 16,4-16 1-16,7-15-7 15,11-19 0-15,3-16 0 16,7-12 1-16</inkml:trace>
  <inkml:trace contextRef="#ctx0" brushRef="#br1" timeOffset="-202197.39">6565 13712 23 0,'67'0'11'0,"25"-3"-9"16,-64-6 22-16,15 3-21 15,9-4 0-15,26 1 1 0,10 3 0 16,4 2-6-16,3 4 1 16,8 7 3-16,6 5 1 15,-7-2-3-15,-3-4 1 16,-7 0-1-16,3-12 1 15,0 3 0-15,7-3 0 16,8-4 0-16,-1-2 1 16,15-1-1-16,20 7 0 15,1-1-1-15,14 7 1 16,-1 4-1-16,-6-1 1 0,-18-3-2 16,-17 0 1-16,-1 0-1 15,-10 0 1-15,-18-7-1 16,-14 1 1-16,-10 6-1 15,-15 0 1-15,-10 3-1 16,-4-3 0-16,-14 10 0 16,-7-1 0-16,-3 4 0 15,-7 6 0-15,-4 2 0 16,-4 1 0-16,0-3 0 16,1 6 1-16,-1-3 0 15,1 0 1-15,3 10-1 16,3 5 1-16,1-2 0 15,-1 12 0-15,1 12-1 16,0 10 1-16,-1 13-1 16,1 15 1-16,-4 10-1 15,0 2 0-15,0 14-1 0,-7 5 1 16,-11-2-1-16,-14 5 0 16,-21 1-3-16,-3-3 1 15,-15-16-7-15,-10-10 1 16,-18-21-1-16,22-23 1 15</inkml:trace>
  <inkml:trace contextRef="#ctx0" brushRef="#br1" timeOffset="-171763.94">12584 13885 46 0,'-4'-3'23'0,"1"3"-13"0,3 0 23 15,0 0-31-15,0 0 0 16,0 0 0-16,3-6 1 0,1 2-4 15,-1 4 0-15,1 0-1 16,3 0 0-16,0 4-11 16,3-4 0-16,1-10-2 15,10 1 0-15</inkml:trace>
  <inkml:trace contextRef="#ctx0" brushRef="#br1" timeOffset="-171463.69">13021 13731 48 0,'-3'7'24'0,"10"5"-25"0,-7-9 46 16,0-3-44-16,0 0 1 15,7-6-1-15,0 3 1 16,-4 6-5-16,-3-3 0 16,0 0-11-16,0 0 0 15,-3 0-1-15,3 3 0 16</inkml:trace>
  <inkml:trace contextRef="#ctx0" brushRef="#br1" timeOffset="-170895.01">12608 14161 22 0,'-7'6'11'0,"14"16"-9"0,-7-16 14 0,4 4-15 15,3-1 1-15,0 7 3 16,0 0 1-16,4 2-6 16,3 1 1-16,7 3 5 15,4-9 0-15,3-4-1 16,4-12 0-16,-1-10-2 15,1-9 0-15,0 1-2 16,-4-14 1-16,-3 4-6 16,3-4 1-16,-3 1-9 15,-1-4 0-15</inkml:trace>
  <inkml:trace contextRef="#ctx0" brushRef="#br1" timeOffset="-169814.63">13173 13923 27 0,'49'-38'13'0,"4"13"-9"0,-39 6 12 0,4-6-14 16,-1-3 1-16,-2 0 2 15,-1-4 0-15,0-2-5 16,-4-1 1-16,1 7 4 16,-8 0 1-16,-3-1-2 15,-3-2 1-15,-8-3-2 16,-10-1 1-16,-7 1-2 15,-11 5 0-15,-7 7-1 16,-7 1 1-16,11 2-1 0,0 6 1 16,-8 1-1-16,-3-1 1 15,0 4-1-15,-3 2 0 16,7 1 0-16,-1 3 0 16,1 3-1-16,-1 0 1 15,5 6-2-15,-1 1 1 31,3 8-2-15,5 7 1-16,-5 10-1 16,1-1 0-16,-4 16-1 0,4 0 0 0,6 0 0 0,1 3 1 0,3 3 0 15,4-2 1-15,7 8 0 16,3 1 0-16,8-7 1 16,3 4 1-16,3-1-1 15,8 7 1-15,-1-10-1 16,4 0 1-16,0 1-2 15,8-4 1-15,-1-9-1 16,3-1 1-16,4-8-2 31,4-1 1-31,3-3 0 0,-3-3 0 0,0-3 0 16,3-3 1-16,0-3-1 16,7-4 1-16,1-2 0 15,-1-4 0-15,-3-3 0 16,0 0 0-16,3-3-1 15,4-6 1-15,3-3 0 0,-3-4 0 16,0 1-1-16,-4-1 1 16,-3 0 0-16,-1-2 0 15,-9 2 0-15,-1-2 1 16,3-1-1-16,-2 0 1 16,-1 1-1-16,0-1 0 15,0-3 0-15,0 6 0 16,0-5 0-16,-3 2 0 15,0-3 0-15,-1 0 0 16,-3 4-1 0,1-4 1-16,-1-6-1 0,-4 0 1 15,1 0 0-15,-4-4 0 0,0-5 0 16,-4-1 0-16,1 1 0 16,-4 3 0-1,0 2-1-15,0-2 1 0,-7 0-6 16,-4-1 0-16,-3-2-5 15,4 9 0-15</inkml:trace>
  <inkml:trace contextRef="#ctx1" brushRef="#br1" timeOffset="136491.13">17635 3813 0,'0'0'16,"0"0"-16,0 0 16,0 0-16,0 0 15,0 0 1,0 0-16,0 0 15,0 0 1,0 0-16,0 0 16,0 0-1,0 0-15,4 6 16,-1 0-16,1 7 16</inkml:trace>
  <inkml:trace contextRef="#ctx0" brushRef="#br1" timeOffset="-168523.37">22253 7231 22 0,'4'19'11'0,"3"15"-2"0,-7-25 11 0,3 4-16 15,-3 0 0-15,0-1 1 16,0 4 1-16,0 3-7 16,0 3 0-16,4 3 6 15,-1 0 0-15,1-3-1 16,-1-4 0-16,5-5 0 16,2-4 0-16,-3-9-1 15,7-9 0-15,11-13-1 16,14-12 1-16,7-13-2 15,24-32 1-15,15-18-4 16,3-13 1-16,18-3-11 16,0-12 0-16,-15-4-3 0,-20 29 0 15</inkml:trace>
  <inkml:trace contextRef="#ctx0" brushRef="#br1" timeOffset="-161071.99">13441 13675 18 0,'14'-13'9'0,"-3"-21"-3"0,-8 21 10 0,-3-6-14 16,0 1 1-16,-3-1 3 16,-5-6 1-16,-6-3-8 15,-3-4 1-15,-11 1 4 16,-1 6 1-16,1 0-2 16,-4-4 1-16,-3-2-3 15,-4 0 1-15,-3 2-1 16,0 14 0-16,3 2-1 15,-4 7 1-15,-2 9-1 16,-12 3 0-16,-6 4-1 16,6-4 1-16,-6-3-1 15,-1 3 1-15,4-2-1 16,4-1 0-16,-1 0 0 16,4 3 1-16,0 0 0 0,-3 1 0 15,7 2-1-15,3 4 0 16,3 2-1-16,1 4 1 15,3 6-1-15,4 3 1 16,3 1-1-16,4 2 0 16,7 4 1-16,3 2 1 15,8-2 0-15,-1 5 0 16,4 7 1-16,4 4 0 16,-1-7 0-16,4-1 1 15,0 8-1-15,4-8 1 0,6 5-1 16,4 2 0-16,4 0-1 15,3-3 0-15,7 0 0 16,4-3 0-16,3 0 0 16,1-7 0-16,2-8 0 15,1 2 1-15,-4-9 0 16,1-6 0-16,-1-1-1 16,7-5 1-16,1-7-1 15,-5-3 1-15,1-3-1 16,4-4 0-16,2-8 0 15,5-4 0-15,3 0 0 16,-4-3 1-16,-3-3 0 16,-4 0 0-16,1 3 0 15,-1-6 0-15,-3 0-1 16,0-1 0-16,-4-2-1 16,-3-10 1-16,-4-3-1 0,-3-3 1 15,-1-3-1-15,1-6 1 16,-4 2 0-16,0 7 0 15,0 0 0-15,-3 3 0 16,-4 4 0 0,0-4 0-16,-7 0 1 0,0 0 0 15,-3 0 0-15,-4 16 1 16,-4 0 0-16,-6-4 0 16,-8-2-2-16,-6-1 1 15,-12 4-5 1,-3 3 1-16,-3-1-10 31,-7 1 1-31</inkml:trace>
  <inkml:trace contextRef="#ctx0" brushRef="#br1" timeOffset="-160537.29">14362 13349 39 0,'-11'22'19'0,"0"-10"-15"16,11-9 30-16,0-3-34 15,0 0 1-15,0 0-3 16,0 3 0-16,4 1-2 15,3-1 0-15,4 3-8 16,-1 0 0-16</inkml:trace>
  <inkml:trace contextRef="#ctx0" brushRef="#br1" timeOffset="-160322.42">14672 13327 45 0,'-3'19'22'0,"6"-7"-29"0,-3-9 38 0,4 0-34 0,-4 4 1 15,0-4-17-15,0 3 0 16,-4 0 18-16,1 4 1 0</inkml:trace>
  <inkml:trace contextRef="#ctx0" brushRef="#br1" timeOffset="-159662.28">14273 13876 36 0,'-7'3'18'0,"18"-3"-18"0,-11 0 33 0,3 0-32 16,5-3 0-16,-1-4 0 15,0 1 1-15,3-7-3 16,4 1 1-16,0-1 1 16,4-2 0-16,0-4-1 15,-1 3 0-15,1 1-2 16,3-4 1-16,-3 3-2 15,-4 3 1-15,0 1 0 16,0 6 0-16,0 3-1 16,4-4 1-16,-4 4 0 15,0 6 0-15,0 4-1 16,4 11 0-16,-1 1 0 16,1 6 0-16,0 0 1 15,-1-6 0-15,1-3 2 16,3-4 0-16,-3-9 1 0,3-9 1 15,-7-6-3-15,0-4 0 16,-3-6-7-16,-4 3 1 16</inkml:trace>
  <inkml:trace contextRef="#ctx0" brushRef="#br1" timeOffset="-158958.66">14972 13603 33 0,'56'-38'16'0,"4"0"-13"15,-46 23 29-15,1-7-30 16,-1-6 1-16,-4-4 3 0,1 1 1 15,-4-4-8-15,-4-5 1 16,-3-1 4-16,-7 6 0 16,-7-2-2-16,-14 2 1 15,-18 4-3-15,-14 9 1 16,-14 3-4-16,0 16 1 16,-4 6-2-16,-6 10 1 15,-1-4-1-15,-3 0 1 16,3 1 0-16,4 12 1 15,18 3 1-15,3 3 0 16,3 0 1-16,1 4 1 16,6 8-1-16,4 1 1 0,8 9-1 15,6 4 0-15,11 18 1 16,10 3 0-16,15 7 0 16,10-1 1-16,14-15 0 15,7-6 1-15,22-4 0 16,13-3 0-1,8-12 0-15,0-10 0 0,-4-5-1 16,3-11 0-16,-6-12-1 16,3-9 0-16,-7-6 0 15,0-14 0-15,0-14 0 16,-7-7 0-16,-4-16-2 16,-6-6 1-16,-11-6-5 15,-11 6 1-15,-11-7-12 16,-17 7 1-16</inkml:trace>
  <inkml:trace contextRef="#ctx0" brushRef="#br2" timeOffset="98647.79">29457 9677 26 0,'-25'56'13'0,"-35"41"-4"0,36-65 13 16,-15 21-18-16,-11 19 1 16,-17 16 2-16,0 22 0 15,-14 15-10-15,-14 4 1 16,7-10 4-16,7-13 1 0,10-11-8 15,11-23 1-15,18-25-8 16,14-28 0-16</inkml:trace>
  <inkml:trace contextRef="#ctx0" brushRef="#br2" timeOffset="98879.01">29030 9260 38 0,'0'9'19'0,"11"57"-15"16,-1-47 31-16,4 6-30 16,4 12 0-16,7 7 1 15,10-6 0-15,14 6-8 16,11-10 0-16,0-5 5 0,18-11 1 15,17-2-3-15,4-3 0 16,-4-1-1-16,-17 1 1 16,-18 2-4-16,-18 7 1 15,-17 10-7-15,-29 5 1 16,-27 1-8-16,-29 12 1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02T14:38:05.833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6675 6158 55 0,'49'-50'27'0,"46"-44"-25"0,-67 47 28 15,18-25-31-15,4-16 1 16,-15-22-1-16,4-18 1 16,-7-1 0-1,-8 7 0-15,-3 6-3 0,-3 9 0 16,-7 10-5-16,-1 12 1 16,-10 13-7-16,0 19 1 0</inkml:trace>
  <inkml:trace contextRef="#ctx0" brushRef="#br0" timeOffset="168.44">7013 5007 25 0,'-17'104'12'0,"-15"59"2"0,32-110 13 0,-11 23-25 15,11 2 1-15,-7 7 4 16,7-1 1-16,7 1-11 16,7-10 0-16,4-12 4 15,10-19 1-15,0-7-5 16,4-5 1-16,-7-13-11 15,10-16 1-15</inkml:trace>
  <inkml:trace contextRef="#ctx0" brushRef="#br0" timeOffset="383.31">7327 5917 54 0,'4'25'27'0,"6"13"-30"0,-10-35 47 16,4 0-45-16,3 0 1 15,-7-3-7-15,0-6 1 16,3-7-1-16,4-9 1 16,1 0-9-16,-5-6 1 0</inkml:trace>
  <inkml:trace contextRef="#ctx0" brushRef="#br0" timeOffset="541.22">7355 5675 38 0,'22'19'19'0,"13"-3"-24"0,-25-16 31 0,1 6-32 15,0-3 1-15,6-3-11 16,1 3 0-16,7-6 17 15,-4 0 1-15</inkml:trace>
  <inkml:trace contextRef="#ctx0" brushRef="#br0" timeOffset="1006.92">7673 5857 37 0,'7'3'18'0,"4"10"-22"0,-8-13 38 16,4-3-34-16,4-7 1 15,-1-2-1-15,1-1 0 16,7-2 0-16,-8-1 0 16,4 0 0-16,0 7 0 15,0-1 0-15,-3 7 0 16,0 6-1-16,3 7 1 16,0-1-1-16,-4 4 0 15,5-7 0-15,-1-3 0 0,3 7 1 16,-3-10 0-16,1 6 0 15,-5 6 0-15,1 1-1 16,-1 3 1-16,1-1 0 16,-4-2 0-16,0-4-1 15,-4-6 1-15,-3-3-1 16,8-9 0-16,6-7 1 16,-4-6 1-16,11 4-1 15,1-11 0-15,6 7 1 16,0 7 1-16,-3-1 0 15,3 4 0-15,0 2 1 16,11 7 1-16,0 12-3 16,3 7 1-16,4 6-1 15,0 6 1-15,0-6-4 16,3 0 1-16,0 0-10 16,8-3 1-16,-4-13-2 15,-4-3 1-15</inkml:trace>
  <inkml:trace contextRef="#ctx0" brushRef="#br0" timeOffset="1458.66">6854 6400 38 0,'0'0'19'0,"15"-19"-18"16,-8 10 35-16,-4 2-32 16,1 1 1-16,-4 9 2 0,-4-3 1 15,-10 10-10-15,-7 5 0 16,-14 10 5-16,-1 7 1 15,-2 5-6-15,-1 1 0 16,7 6-5-16,4-10 1 16,7-5-10-16,10-14 1 15</inkml:trace>
  <inkml:trace contextRef="#ctx0" brushRef="#br0" timeOffset="1683.06">6675 6472 38 0,'28'59'19'0,"42"20"-6"0,-48-67 26 0,-1 7-39 16,7 0 1-16,-3 0 0 15,-1-3 0-15,5-4-5 16,-8-6 1-16,0-3-9 15,-7-6 1-15,-7-6-3 16,0-10 1-16</inkml:trace>
  <inkml:trace contextRef="#ctx0" brushRef="#br0" timeOffset="1937.92">7112 6557 42 0,'11'22'21'0,"3"-10"-18"0,-7-12 39 15,7 0-40-15,14 0 0 16,11-3 0-16,7-3 0 0,-4-1-6 15,-3-2 1-15,-4 6-10 16,0-7 0-16</inkml:trace>
  <inkml:trace contextRef="#ctx0" brushRef="#br0" timeOffset="2185.77">7437 6491 46 0,'38'37'23'0,"58"26"-21"0,-68-50 32 0,-3-1-37 0,-8-2 0 0,-3 2-4 0,-24 10 1 0,-26 6-2 0,-13-3 0 0</inkml:trace>
  <inkml:trace contextRef="#ctx0" brushRef="#br0" timeOffset="4504.35">8446 6610 37 0,'10'0'18'0,"1"-6"-5"0,-11 6 18 0,3-4-27 16,-3 4 1-16,7-6-1 16,-7 3 1-16,-7-3-8 15,-7-4 1-15,-14 1 3 16,-14 3 1-16,-8 9-6 16,-6 13 1-16,-1 5-2 15,4 14 0-15,4 9 0 16,7 9 0-16,3 4 1 15,18-4 0-15,7-3 4 16,17-12 0-16,11-13 1 16,25-16 1-16,14-15 0 15,10-16 0-15,-3 3-1 0,-7-9 0 16,-14-3-5-16,-18-7 1 16,-24 3-8-16,-15 1 0 15</inkml:trace>
  <inkml:trace contextRef="#ctx0" brushRef="#br0" timeOffset="7386.82">9994 5139 20 0,'4'28'10'0,"24"48"-6"16,-17-61 11-16,6 14-13 16,4 8 0-16,1 1 5 15,-1-7 0-15,-4 1-7 16,1-17 1-16,-7-2 4 16,3-7 1-16,-7-15 0 15,3-7 1-15,1 0-3 0,-1-15 1 16,5-7-2-1,-1-6 0-15,0-6-1 0,-4-6 1 16,1-7-3-16,-4-9 1 16,0-6-4-16,-3-1 1 15,-1 10-3-15,1 10 1 16,-1 2 0-16,1 4 0 16,-1 9 0-16,1 3 0 15,3 10 3-15,3 6 0 16,1 3 2-16,10 9 0 0,0 10 3 15,18 3 0-15,14 0 1 16,14 3 1-16,28-3 0 16,36-9 1-16,24-7-1 15,29 4 0-15,2-7-4 16,23-6 1-16,-15 9-6 16,-25 13 1-16,-21 9-15 15,-31-3 1-15</inkml:trace>
  <inkml:trace contextRef="#ctx0" brushRef="#br0" timeOffset="8452.62">10739 4807 45 0,'3'6'22'0,"4"-6"-17"0,-7 0 27 0,11-3-32 16,3 0 0-16,3-3 1 16,8 2 1-16,7 4-2 15,3-3 0-15,0 0 1 16,-6 0 1-16,-8 0-2 16,-7 3 1-16,-7 3-2 15,-7 0 1-15,-7 7-3 0,-7-1 1 16,-4 0-3-16,1 4 0 15,2-1 0 1,-2 7 0-16,6-3 1 0,1-4 0 16,6 4 2-16,8 0 1 15,6-4 2-15,8-2 0 16,7-1 0-16,-4-3 1 16,3 7 0-16,5 3 1 15,-5 2-2-15,1 4 1 16,-7 10-2-16,-11-10 1 15,-14 12-3-15,-4 4 1 16,-14-4-6-16,-3 4 0 0,-4-13-4 16,4-6 0-16</inkml:trace>
  <inkml:trace contextRef="#ctx0" brushRef="#br0" timeOffset="8739.28">11285 5149 26 0,'-7'6'13'0,"11"-6"2"15,-4 0 19-15,0 0-30 16,3 0 0-16,4 0 2 15,0 0 1-15,4 0-9 16,10 6 1-16,7 4 4 0,4-4 1 16,7-12-6-16,-7 2 0 15,0 1-9-15,-4-3 0 16,-7-10-4-16,-7 1 1 16</inkml:trace>
  <inkml:trace contextRef="#ctx0" brushRef="#br0" timeOffset="8934.19">11374 5098 41 0,'-4'51'20'0,"11"8"-25"0,-7-40 37 0,0 6-35 15,0 0 0-15,7 3-19 16,0-12 0-16</inkml:trace>
  <inkml:trace contextRef="#ctx0" brushRef="#br0" timeOffset="9535.81">12097 4992 47 0,'-14'0'23'0,"-22"15"-21"16,26-5 39-16,-8 6-41 0,-10 12 0 15,3 0-1-15,-3 10 0 16,-4-1-1-16,8 4 0 16,6-6-4-16,4-4 1 15,7-6-9-15,3-9 0 16,1-13 0-16,-1-16 1 15</inkml:trace>
  <inkml:trace contextRef="#ctx0" brushRef="#br0" timeOffset="9684.84">11825 4995 42 0,'42'85'21'0,"15"21"-31"0,-29-78 44 0,11 13-40 15,0 0 0-15,0-7-16 16,-1-21 1-16</inkml:trace>
  <inkml:trace contextRef="#ctx0" brushRef="#br0" timeOffset="11441.89">12968 5158 26 0,'-10'3'13'0,"2"7"3"15,8-10 14-15,0 0-23 0,0 0 0 16,0 0 4-16,11-4 1 16,0 1-14-16,20 0 0 15,19 0 9-15,24 0 1 16,14 3-6-16,-3 3 0 15,-4 6-6-15,-7 4 0 16,-18 6-14-16,-20-7 1 16</inkml:trace>
  <inkml:trace contextRef="#ctx0" brushRef="#br0" timeOffset="14579.17">13970 5243 35 0,'7'50'17'0,"14"19"-11"16,-14-44 17-16,4 6-22 16,-1-3 1-16,1 1 2 15,0-4 0-15,-4-6-3 16,3-4 0-16,-3-15 3 16,0-9 0-16,4-19-1 15,-4-13 1-15,0-16-2 16,-3-5 1-16,-1-7-3 0,-3 0 0 15,-7-3-3 1,0-4 1-16,3 14-1 0,1 2 0 16,-1 4 0-16,4 12 0 15,0 0 0-15,0 9 1 16,7 7 3-16,8 9 1 16,9 7 0-16,15 5 1 15,10 1-1-15,19-3 0 16,6-10 0-16,7 0 0 15,3-3-5-15,-6 0 1 16,-11 7-7-16,-7 5 1 16,-11 4-5-16,-10 9 0 0</inkml:trace>
  <inkml:trace contextRef="#ctx0" brushRef="#br0" timeOffset="15043.68">14489 4989 47 0,'24'3'23'0,"8"16"-21"15,-21-13 42-15,-1-6-43 16,4 6 0-16,0-3 1 15,-3 0 1-15,3 1-4 0,4-4 0 16,-1 0 2-16,-2 0 0 16,-1 0-1-16,-4 3 1 15,-3 0-2-15,-3 0 1 16,-8 3-2-16,-6 7 1 16,-1-1-3-16,1 1 1 15,-1 3-1-15,0-4 0 16,1-2 0-16,-1-1 1 15,4-3 1-15,4 7 0 16,3-1 3-16,7 1 1 16,3-1 0-16,4 4 1 15,8 3-1-15,-1-3 0 0,-7-1 0 16,0-2 0-16,-7 6-2 16,-11-4 0-16,-6 1-3 15,-8 3 1-15,-10-7-6 16,-18 4 1-16,-10-13-7 15,-15-9 1-15</inkml:trace>
  <inkml:trace contextRef="#ctx0" brushRef="#br0" timeOffset="15809.18">10622 5892 37 0,'-7'0'18'0,"11"9"-14"0,-1-12 28 15,4 3-31-15,7 0 0 16,7-3 3-16,11 3 0 15,18 0-4-15,17 3 0 16,21 3 3-16,18 4 0 16,28-1-1-16,35 4 1 15,32-7-1-15,25 6 0 0,21-8-1 16,3-1 0-16,15 3-1 16,-4 3 1-16,-3-2-1 15,-4 12 1-15,-18-10-5 16,-17 7 1-16,-18-4-5 15,-36 4 0-15,-30-7-7 16,-26-2 1-16</inkml:trace>
  <inkml:trace contextRef="#ctx0" brushRef="#br0" timeOffset="16592.54">12725 6400 53 0,'-4'15'26'0,"-13"23"-33"0,6-25 47 0,-7 5-40 15,-10 8 0-15,-11 5 0 16,0 3 1-16,-3 7-2 15,-4 3 0-15,4-9-2 16,3-7 1-16,11-3-6 16,7-6 0-16,14-7-6 15,7-12 0-15</inkml:trace>
  <inkml:trace contextRef="#ctx0" brushRef="#br0" timeOffset="16834.14">12337 6390 39 0,'17'44'19'0,"29"41"-6"15,-21-54 31-15,10 16-41 16,11 7 1-16,10 8 0 0,11 1 0 16,4-6-6-16,-7-4 0 15,-5-9-3-15,-6-4 1 16,-10-14-12-16,-8 2 1 15</inkml:trace>
  <inkml:trace contextRef="#ctx0" brushRef="#br0" timeOffset="18970.43">5419 4866 43 0,'0'-3'21'0,"14"0"-11"0,-7 3 21 0,-4 6-31 15,4 10 0-15,0 6 0 16,-3-3 0-16,-4 6-1 15,-4 6 0-15,1 7-2 16,-1-16 1-16,4 12-8 16,0-5 0-16,0-20-3 15,4 4 0-15</inkml:trace>
  <inkml:trace contextRef="#ctx0" brushRef="#br0" timeOffset="19426.97">5881 4738 47 0,'17'-16'23'0,"-13"-34"-22"0,-4 31 45 15,-11 3-46-15,1-2 1 0,-1-4 0 16,-6 3 0-16,-8 0-2 16,-14 13 1-16,-10 6-1 15,-4 9 1-15,-7 10-3 16,3 6 0-16,-3 10-2 16,4 2 0-16,14 13-1 15,10 7 1-15,0 9 0 16,14 6 1-16,8 12 1 15,20 7 1-15,8-9 1 16,17-4 1-16,11-24 1 16,14-23 0-16,0-25 3 15,0-12 0-15,0-22 0 16,4-16 0-16,-1-16 0 16,-6 4 1-16,-8-10-1 15,-14 3 0-15,-7 7-4 16,-17 3 0-16,-11 9-8 15,-18 0 0-15,-13 3-6 16,-8 16 0-16</inkml:trace>
  <inkml:trace contextRef="#ctx0" brushRef="#br0" timeOffset="21409.04">5031 9197 31 0,'0'0'15'0,"0"3"-3"0,0-3 16 0,0 0-25 16,10 0 0-16,-6 0 2 15,13 0 1-15,1 0-7 16,3-3 0-16,11 0 4 15,-4-3 1-15,4-1-2 16,0 4 1-16,3 3-3 16,-7 0 1-16,4 6-1 15,-18 4 0-15,-3 5-2 16,-8 11 0-16,-3-1-2 16,-7 3 0-16,-11 3 0 15,8-12 0-15,-4-3 0 16,-4-4 0-16,0 1 2 15,4-4 0-15,0 4 2 16,0 2 0-16,4 1 1 16,2 3 0-16,8 0 0 0,8 0 0 15,-5-4 0-15,8-2 0 16,-1-4 1-16,4-3 0 16,8-6-1-16,6-6 0 15,3 3-2-15,-2 0 0 16,2 3-11-16,-2-6 1 15</inkml:trace>
  <inkml:trace contextRef="#ctx0" brushRef="#br0" timeOffset="21965.75">5627 9448 43 0,'60'-32'21'0,"-7"-62"-20"15,-36 69 31-15,-6-9-30 16,3-13 1-16,-3 6 2 16,-4-6 0-16,-7 0-5 0,-11-3 0 15,-10 12 3-15,-25-3 1 16,-17-3-2-16,-15 13 0 16,0 12-4-16,-13 16 1 15,-12 9-3-15,5 4 1 16,-1 9-1-16,18 3 1 15,3 9 0-15,-3-6 1 16,14 6 0-16,14 16 1 16,14 13 0-16,18 12 0 15,14 22 0-15,14 0 0 16,25 10 1-16,21-1 1 0,21-12 1 16,21-25 0-16,0-28 2 15,15-29 1-15,-1-22 0 16,-10-18 1-16,-4-6-1 15,-10-17 0-15,-25 4-3 16,-11-19 0-16,-10 0-9 16,-7-9 1-16,-11-7-11 15,-18 7 0-15</inkml:trace>
  <inkml:trace contextRef="#ctx0" brushRef="#br0" timeOffset="24096.36">6209 10398 27 0,'7'22'13'0,"-14"-3"-12"0,7-16 14 16,-4 3-15-16,-3 0 1 15,0 1 5-15,0-1 0 0,0-6-5 16,7-6 1-16,0-7 4 15,4-15 0-15,13-10 0 16,12-12 1-16,-1-25-3 16,4-16 1-16,10-19-3 15,4-6 1-15,0-3-2 16,-8-6 1-16,-2-1-1 16,-8 7 0-16,-3 6-1 15,-8 3 0-15,-3 19-1 16,-3 13 1-16,-8 12-1 15,-6 13 0-15,-8 18-2 16,-3 26 1-16,-14 15-2 16,-4 26 1-16,4 24 0 15,0 10 0-15,3 12 0 16,7 1 1-16,1 8 4 16,6-2 0-16,4 3 3 0,11 9 1 15,-4-6 0 1,10-3 0-16,11 0-2 0,-3-19 1 15,7 0-5-15,3-10 0 16,0-12-5-16,4-9 0 16,0-13-9-16,7-16 0 15,-1-6-2-15,1-9 0 16</inkml:trace>
  <inkml:trace contextRef="#ctx0" brushRef="#br0" timeOffset="24292.86">6904 10022 53 0,'3'44'26'0,"-6"3"-33"0,3-38 52 0,0 4-45 16,0-7 0-16,-7 0-6 15,7 0 0-15,0-3 1 16,7-3 1-16,-4-6-11 15,1-13 1-15</inkml:trace>
  <inkml:trace contextRef="#ctx0" brushRef="#br0" timeOffset="24503.78">6929 9739 39 0,'7'29'19'0,"14"-7"-22"0,-11-16 29 16,1 3-27-16,3-2 1 15,7-1-5-15,-7 0 0 16,8 3 2-16,2-5 0 16,-3 2-7-16,-3 0 1 15</inkml:trace>
  <inkml:trace contextRef="#ctx0" brushRef="#br0" timeOffset="24891.88">7154 10018 26 0,'-3'0'13'0,"6"-9"-8"0,-3 9 21 0,7-3-24 16,4 0 0-16,0 3 0 16,-1-3 0-16,-3-4-4 15,7 1 1-15,4 6 2 16,0 0 0-16,-1-6-1 15,1 3 1-15,0 3-1 16,-1 0 0-16,4 0 1 16,-7 6 0-16,1 3-1 15,-1 4 0-15,-4-4 0 16,8-2 1-16,-11-1-1 16,4-6 0-16,-1-6 0 15,1-4 0-15,-8 1 0 16,8-4 1-16,3-2-1 15,0 2 0-15,4 1 0 0,-8 2 1 16,8 7 1-16,7 3 0 16,3 6 0-16,0 1 0 15,0 2 0-15,4 3 0 16,3 1-2-16,1-4 1 16,2 1-7-16,-9-4 0 15,-8-3-7-15,-11 7 1 16</inkml:trace>
  <inkml:trace contextRef="#ctx0" brushRef="#br0" timeOffset="25239.42">6463 10821 41 0,'-7'13'20'0,"-4"-29"-20"16,4 16 35-16,-3 6-35 0,-4 7 0 16,-11 6-1-16,-7 15 0 15,-10 10-3-15,-4 0 0 16,4 3-8-16,6-6 0 16</inkml:trace>
  <inkml:trace contextRef="#ctx0" brushRef="#br0" timeOffset="25464.37">6209 10796 40 0,'28'50'20'0,"0"32"-17"15,-17-63 31-15,0 6-33 16,3 0 1-16,3 6-1 15,1-6 1-15,7 0-4 16,3 0 1-16,11-3-5 16,-4 0 0-16,-3-6-7 15,3-13 1-15</inkml:trace>
  <inkml:trace contextRef="#ctx0" brushRef="#br0" timeOffset="25721.12">6798 10956 44 0,'11'19'22'0,"13"-7"-20"0,-13-12 37 16,3-6-38-16,7 3 1 15,14-3-1-15,8 0 0 16,3-4-4-16,0 1 0 16,-8-1-7-16,-2 1 1 0,-5-4-5 15,-2-2 0-15</inkml:trace>
  <inkml:trace contextRef="#ctx0" brushRef="#br0" timeOffset="25944.62">7041 10699 43 0,'11'34'21'0,"49"-5"-26"16,-49-17 39-16,6 7-34 16,4 6 1-16,1 6-1 15,-1 7 0-15,-4 6-1 16,-3-6 1-16,-6-4-3 0,-8 1 1 15,0-10-8 1,-11-6 0-16,-3-10-2 0,3 0 1 16</inkml:trace>
  <inkml:trace contextRef="#ctx0" brushRef="#br0" timeOffset="26528.72">7976 10824 48 0,'7'13'24'0,"0"-13"-26"0,-7 0 50 31,-3-3-47-31,-8 0 1 16,-6 3-1-16,-22 3 0 16,-3 3-3-16,-8 7 0 15,4 5 1-15,-3 14 0 16,7 9-2-16,-1 6 1 15,15 9 0-15,10-9 0 16,11-3 0-16,14-10 0 16,15-12 0-16,6-6 1 15,14-19 2-15,15-19 0 0,-1-9 0 16,-3-13 1-16,-4 0-1 16,-13-9 1-16,-8-1-8 15,-11 4 0-15,-17 3-8 16,-10 3 1-16</inkml:trace>
  <inkml:trace contextRef="#ctx0" brushRef="#br0" timeOffset="28902.04">10058 9122 34 0,'-14'31'17'15,"-1"19"-12"-15,12-34 18 0,3 12-23 16,-4 10 1-16,4 6-1 16,0 6 1-16,0-3-3 15,4-3 0-15,-1-4-8 16,5-5 1-16</inkml:trace>
  <inkml:trace contextRef="#ctx0" brushRef="#br0" timeOffset="29185.58">9465 9934 41 0,'4'34'20'0,"27"-21"-11"0,-17-13 32 16,15-3-36-16,6 6 0 16,25-9 1-16,25-7 0 15,24-12-9-15,11 0 1 16,3 0 2-16,-6 3 1 15,-11 6-9-15,-18 4 1 0,-11 5-10 16,-24 1 1-16</inkml:trace>
  <inkml:trace contextRef="#ctx0" brushRef="#br0" timeOffset="29487.59">10089 10407 48 0,'-7'25'24'0,"-67"38"-24"0,57-41 37 16,-12 9-40-16,-6 7 0 16,-7 3-3-16,0 3 0 15,6-3 1-15,4-1 1 16,11-18-9-16,7-9 0 16</inkml:trace>
  <inkml:trace contextRef="#ctx0" brushRef="#br0" timeOffset="29698.58">9730 10298 38 0,'28'25'19'0,"18"47"-9"0,-29-41 32 0,8 7-39 15,7 12 0-15,10-3 0 16,-3 6 1-16,0-3-7 15,0-6 1-15,-8-6-5 16,1-16 1-16,-4-16-9 16,-7-6 0-16</inkml:trace>
  <inkml:trace contextRef="#ctx0" brushRef="#br0" timeOffset="30199.32">11183 10175 43 0,'-14'7'21'0,"7"-17"-13"0,7 10 33 0,0 0-38 16,7-3 1-16,7-3 2 15,7-1 0-15,7-2-7 16,18 0 0-16,18-1 3 0,17-2 1 15,0 5-9-15,-7 1 0 16,-10-6-11-16,-22 5 0 16</inkml:trace>
  <inkml:trace contextRef="#ctx0" brushRef="#br0" timeOffset="30612.65">13039 8683 43 0,'-11'22'21'0,"4"25"-12"16,0-29 28-16,3 4-36 0,-3 13 0 15,4 9 1-15,-4 12 0 16,-4 19-4-16,8 16 1 16,3 4 0-16,0 2 0 15,0-19-4-15,0-9 1 16,0-16-11-16,0-12 1 16</inkml:trace>
  <inkml:trace contextRef="#ctx0" brushRef="#br0" timeOffset="30882.49">12174 9928 64 0,'29'31'32'0,"101"-28"-33"0,-77-3 58 0,35-3-56 16,25-3 0-16,28-13-1 15,22-6 0 17,-5-3-4-17,-17 9 0-15,-10 3-8 0,-18 7 1 0,-29 2-8 0,-17 14 0 0</inkml:trace>
  <inkml:trace contextRef="#ctx0" brushRef="#br0" timeOffset="31432.18">12344 10360 43 0,'3'29'21'0,"-3"43"-20"0,0-54 30 0,0 20-31 0,0 6 0 0,-3 12 0 0,-1 7 0 0,4 0-1 0,4 0 0 0,-1-7-5 0,4-9 1 16,0-12-7-16,0-23 1 15</inkml:trace>
  <inkml:trace contextRef="#ctx0" brushRef="#br0" timeOffset="31652.4">13099 10470 54 0,'0'38'27'0,"-14"-16"-32"0,6-16 51 0,-9 10-47 15,-1 9 1-15,-17 9-3 16,-11 4 1-16,-10 9-1 16,6 9 1-16,8-6-5 15,7-3 1-15,6-9-9 16,12-16 1-16</inkml:trace>
  <inkml:trace contextRef="#ctx0" brushRef="#br0" timeOffset="31860.28">12654 10508 30 0,'21'44'15'0,"39"9"-7"0,-39-31 18 15,11 0-24-15,3 9 0 16,-3 7 0-16,-4-1 0 16,8-2-5-16,-8-7 0 0,0 0-6 15,0-6 1-15,1-3-3 16,-5-6 0-16</inkml:trace>
  <inkml:trace contextRef="#ctx0" brushRef="#br0" timeOffset="32174.1">13589 10172 58 0,'-7'0'29'0,"-4"50"-40"0,4-31 63 15,4 9-52 1,-1 29 0-16,-3 6 0 0,7 18 0 16,-3 16-1-16,-1 19 1 15,4-3-5-15,-3-6 1 31,-1-23-11-31,1-18 0 0,-12-25-1 32,1-19 0-32</inkml:trace>
  <inkml:trace contextRef="#ctx0" brushRef="#br0" timeOffset="32878.68">9684 8808 58 0,'0'-3'29'0,"-4"9"-39"15,1 0 61-15,-1 7-50 16,-6 9 0-16,-15 16 0 16,-10 9 0-16,-11 15-2 15,-14 17 1-15,-11 15 0 16,1 16 1-16,3 15-1 15,0 16 1-15,3 3-2 16,8 16 1-16,10 3-1 16,14-3 1-16,18-22-2 0,17-9 1 15,19-16-2-15,9-16 0 16,22-6-6-16,18-13 0 16,14-21-7-16,-11-13 1 15</inkml:trace>
  <inkml:trace contextRef="#ctx0" brushRef="#br0" timeOffset="33495.35">13684 8322 53 0,'4'31'26'0,"13"38"-32"0,-10-53 46 16,4 12-40-16,7 19 0 0,6 16 2 15,15 12 0-15,11 19-2 16,-1 29 0-16,14 15 1 15,5 18 1-15,-1 26-1 16,-11 19 0-16,-14-7-1 16,-17-2 0-16,-21-7-1 15,-22-16 0-15,-14-12-6 32,-14-7 0-32,-21-2-8 0,0-10 0 0</inkml:trace>
  <inkml:trace contextRef="#ctx0" brushRef="#br0" timeOffset="36379.54">4678 13211 39 0,'-4'9'19'0,"8"4"-11"0,-4-13 19 0,0 0-22 16,7 0 1-16,0 0 1 16,4 3 1-16,10-3-11 15,7 6 1-15,7 0 6 16,0-2 1-16,4-1-4 15,-14 0 1-15,0 3-2 16,-11 7 0-16,-7-7-2 16,-7 10 1-16,-18 9-4 15,-3 6 0-15,-7 0 0 16,3-2 0-16,7-4 0 16,8-3 1-16,-1 0 2 15,1-4 0-15,13-8 4 16,8-1 1-16,10 1 0 0,7-1 1 15,0 0-1-15,11-5 1 16,-14 2-2-16,0 0 0 16,-4 3-2-16,-18 4 0 15,-6 6-3 1,-29 3 0-16,-3 6-4 0,-15 3 0 16,8-6-8-16,-4-9 1 15</inkml:trace>
  <inkml:trace contextRef="#ctx0" brushRef="#br0" timeOffset="36857.89">5288 13057 54 0,'14'-6'27'0,"4"0"-31"16,-18-1 49-16,0-5-43 16,-11-4 0-16,4 0 0 15,-14 1 1-15,-21-1-4 16,-18 7 0-16,-14 5 0 0,-7 4 1 15,-1 22-4-15,-9 13 0 16,3 15-3-16,3 10 1 16,11 9-1-16,3 9 1 15,11 13 1-15,11 25 0 16,28 3 2-16,7-12 1 16,28-10 3-16,17-19 1 15,22-21 1-15,14-26 1 16,22-15 1-16,13-26 1 15,14-21-1-15,4-25 1 16,-21-13-3-16,-4 3 1 16,-10-19-7-16,-25 4 0 0,-21-13-11 15,-18-1 1-15,-32 1-2 16,-17 13 0-16</inkml:trace>
  <inkml:trace contextRef="#ctx0" brushRef="#br0" timeOffset="37519.14">5708 14431 43 0,'28'6'21'0,"25"-66"-21"0,-32 32 42 0,18-25-40 15,3-16 1-15,15-25 1 16,-8-16 0-16,1-6-5 15,-12-10 0-15,5-2 3 16,-15 6 0-16,-7 6-3 16,-14 6 1-16,-3 6-3 15,-8 13 0-15,-3 13-4 16,-14 22 1-16,3 12-4 16,-10 25 0-16,-11 22-1 15,-3 22 1-15,0 19 4 16,3 31 0-16,0 19 8 15,7 7 0-15,4 5 6 0,17 13 0 16,1-12 2-16,10-10 1 16,3-9-5-16,8-13 0 15,7-9-5-15,10-9 0 16,0-4-6-16,4-15 1 16,0-7-8-16,-1-12 1 15,5-19-1-15,-1-10 0 16</inkml:trace>
  <inkml:trace contextRef="#ctx0" brushRef="#br0" timeOffset="37715.65">6354 14039 52 0,'-4'34'26'0,"-7"10"-33"16,8-31 54-16,-4-1-46 15,3 7 1-15,-6-3-4 16,6-4 1-16,1-2-5 16,3-7 1-16,0-10-10 15,7-15 1-15</inkml:trace>
  <inkml:trace contextRef="#ctx0" brushRef="#br0" timeOffset="37878.61">6308 13819 47 0,'7'13'23'0,"14"15"-21"16,-11-25 35-16,-2 0-37 0,2 3 0 15,11 1-4-15,0 2 0 16,8 4-2-16,-1 2 0 16,4 1-8-16,-11-3 1 15</inkml:trace>
  <inkml:trace contextRef="#ctx0" brushRef="#br0" timeOffset="38269.11">6565 14073 22 0,'-10'3'11'0,"10"-9"2"0,0 6 11 16,10 0-21-16,1 0 1 0,-4 0 0 15,7 0 1-15,4-3-7 16,-1 0 0-16,4 0 4 16,1-1 1-16,-1 1-3 15,0 3 0-15,0 0 0 16,0 3 1-16,4 4-1 15,-7-7 0-15,-1 3 0 16,-3 0 1-16,-3 3-1 16,-1 0 0-16,1-2-1 15,-4 5 1-15,0-6-1 16,7-6 1-16,-10-3-1 16,6-1 0-16,1-2-1 15,3 0 1-15,7-1-1 16,0 1 1-16,8-1-1 15,2 4 1-15,-2 0 0 16,-1 3 0-16,4 6 2 0,-4 3 0 16,4 0 0-16,-8 10 1 15,4 9 0-15,1 0 0 16,-1 4-2-16,-3-1 1 16,-1-6-4-16,1-10 0 15,-7-5-8-15,-1-14 1 16</inkml:trace>
  <inkml:trace contextRef="#ctx0" brushRef="#br0" timeOffset="38691.55">5976 14735 46 0,'4'0'23'0,"-43"6"-10"0,25 0 40 16,-11 7-53-16,-7 9 0 15,-10 12-3-15,-7 4 1 16,-11 9-2-16,3 3 0 15,4-3-6-15,14-6 1 16,8-10-8-16,9-9 1 16</inkml:trace>
  <inkml:trace contextRef="#ctx0" brushRef="#br0" timeOffset="38900.61">5630 14741 25 0,'22'22'12'0,"16"41"-1"0,-20-51 12 0,-4 13-21 16,7 0 1-16,4 7 1 15,0-1 1-15,3 4-6 16,0-1 0-16,0-3 3 16,4-2 1-16,-4-7-8 15,-7 0 1-15,-3-13-7 16,3-9 1-16</inkml:trace>
  <inkml:trace contextRef="#ctx0" brushRef="#br0" timeOffset="39141.1">6216 15030 41 0,'11'9'20'0,"17"-15"-23"0,-14 3 33 16,7-4-29-16,7 1 0 0,4 3-4 16,7-3 1-16,7 2-8 15,-15 1 0-15</inkml:trace>
  <inkml:trace contextRef="#ctx0" brushRef="#br0" timeOffset="39396.49">6396 14823 41 0,'0'43'20'0,"32"1"-20"16,-22-34 30-16,8 5-26 16,7-2 1-16,3 0 1 15,4-1 1-15,-4 1-9 16,0-1 0-16,-10 1 5 0,-8-1 0 16,-10 4-8-16,-10 3 1 15,-19 0-10-15,-24-4 0 16</inkml:trace>
  <inkml:trace contextRef="#ctx0" brushRef="#br0" timeOffset="40115.42">7158 15017 39 0,'14'-3'19'0,"7"-13"-9"0,-14 16 25 15,0-6-31-15,0-4 0 0,-3-5 1 16,-4 2 1-16,-4 1-8 15,-6 2 0-15,-8 4 4 16,-7 6 0-16,-3 0-4 16,-14 13 1-16,7-1-4 15,3 7 1-15,0 12-5 16,4 7 1-16,0 3-1 16,10 9 1-16,14 3 2 15,4 7 0-15,11-10 4 16,17-9 0-16,8-13 6 15,9-19 1-15,12-12 2 16,3-13 0-16,-7-9 0 16,-4-3 1-16,-10-9-4 15,-11-7 1-15,-7-10-7 0,-21 1 1 16,-14-10-12 0,-7-3 0-16</inkml:trace>
  <inkml:trace contextRef="#ctx0" brushRef="#br0" timeOffset="42382.84">8714 14095 43 0,'14'-3'21'0,"3"-10"-9"0,-17 13 22 0,0 0-30 16,0 0 1-16,0 0-1 15,-7 3 1-15,-7 10-8 16,-14 9 1-16,-4 6 2 16,-7 13 0-16,-6 12-5 15,-5-3 0-15,1 10-3 16,3-4 1-16,4-8-8 16,17-11 1-16,0-9 0 15,15-12 0-15</inkml:trace>
  <inkml:trace contextRef="#ctx0" brushRef="#br0" timeOffset="42578.82">8287 14014 41 0,'14'34'20'0,"18"19"-22"0,-22-31 41 15,8 13-38-15,10 21 1 16,11 7 0-16,-7 15 0 15,10-6-4-15,4 1 0 16,0-11-4-16,0-5 1 0,-8-20-8 16,-6-8 1-1</inkml:trace>
  <inkml:trace contextRef="#ctx0" brushRef="#br0" timeOffset="43374.1">10065 14054 55 0,'14'-12'27'0,"-14"12"-28"16,-4 0 49-16,-3 6-47 15,-10-3 0-15,-5 10 0 16,-6 5 0-16,-7 8-2 15,-4 2 0-15,-3 0 0 0,3 0 0 16,7 7-1-16,8-1 0 16,2-2 0-16,8-1 1 15,11-9-1-15,6-3 1 16,15-4 1-16,10-2 0 16,7-1 1-16,11 1 1 15,7-4-1-15,-3 1 0 16,-8-1 0-16,-7 1 1 15,-10 5-2-15,-11 7 1 16,-14 3-1-16,-11 4 0 16,-6-7-2-16,-8-1 1 0,0 5-3 15,4-8 0-15,4-2-5 16,6 0 1-16,4-4-8 16,7-9 1-16</inkml:trace>
  <inkml:trace contextRef="#ctx0" brushRef="#br0" timeOffset="43629.92">10287 14503 58 0,'-4'25'29'0,"-10"-6"-34"15,11-13 53-15,-4 0-46 16,0 4 0-16,3-1 0 16,-3 0 0-16,4 4-4 0,3-4 0 15,-4-2-2-15,4-4 0 16,0-10-8-16,0-5 1 16,4-13-6-16,-1-7 0 15</inkml:trace>
  <inkml:trace contextRef="#ctx0" brushRef="#br0" timeOffset="44110.06">10534 14493 36 0,'-7'22'18'0,"0"10"-11"16,3-26 28-16,1 0-32 16,-1 4 0-16,1-1 1 15,-1 0 0-15,4-2-6 16,0 2 0-16,4-6 3 15,-4-3 1-15,7-12-5 16,3-7 1-16,4-6-2 16,1 0 1-16,-1-4-1 0,0 1 1 15,0-6 0-15,0 2 1 16,4 4 1-16,-1 0 1 16,1 9 0-16,3 3 0 15,-3 7-1-15,-1 12 1 16,1 7 0-16,-4 11 0 15,4 5 0-15,-4 2 0 16,0 0 0-16,0 0 0 16,-3-3-1-16,-1-3 1 15,1-6-8-15,-1-7 1 0,5-9-3 16,-5-6 0-16</inkml:trace>
  <inkml:trace contextRef="#ctx0" brushRef="#br0" timeOffset="44425.68">11543 13574 47 0,'3'10'23'0,"-10"-7"-29"15,4 3 47-15,-8 7-39 16,-6 9 0-16,-8 12 1 16,-7 13 0-16,0 13-4 0,-13 9 0 15,-5 22 3-15,4 22 0 16,4-4-1-16,7-2 1 16,6 0-2-16,12-10 1 15,6-12-1-15,8-10 0 16,10-16-5-16,14-15 1 15,11-15-11-15,-4-20 0 16</inkml:trace>
  <inkml:trace contextRef="#ctx0" brushRef="#br0" timeOffset="44875.99">11793 13656 34 0,'11'25'17'0,"3"32"-11"0,-7-32 18 16,-3 6-24-16,-1 10 1 16,1 6-2-16,-1-3 1 15,4 3-4-15,0-3 0 16,0-10-6-16,8-12 0 16</inkml:trace>
  <inkml:trace contextRef="#ctx0" brushRef="#br0" timeOffset="45129.39">12393 13750 39 0,'7'60'19'0,"-24"9"-17"16,6-47 33-16,-14 12-32 15,-14 13 0-15,-17 16-1 16,-11 15 1-16,-4 7-5 16,1 15 1-16,-4-9 1 15,3 0 0-15,11-6-4 16,11-1 1-16,10-15-9 0,11-15 1 16,14-13-2-16,14-13 0 15</inkml:trace>
  <inkml:trace contextRef="#ctx0" brushRef="#br0" timeOffset="45390.05">12467 14343 55 0,'-25'37'27'0,"-10"10"-38"0,21-31 58 0,-11 9-47 16,-3 7 0-16,-4-4 0 15,1 6 0-15,2 4-2 16,8-4 1-16,4-9-5 16,6-3 1-16,0-6-10 15,8-19 1-15</inkml:trace>
  <inkml:trace contextRef="#ctx0" brushRef="#br0" timeOffset="45581.84">12199 14474 26 0,'21'51'13'0,"7"18"-9"0,-20-60 10 15,2 4-14-15,1-1 0 16,-1 1 1-16,4-4 0 15,4 0 0-15,3 1 0 16,0-4-2-16,1-12 0 16,-1 0-6-16,0-1 1 15</inkml:trace>
  <inkml:trace contextRef="#ctx0" brushRef="#br0" timeOffset="45955.63">12640 13521 39 0,'11'3'19'0,"6"19"-19"15,-6-6 33-15,6 9-27 16,8 16 0-16,10 9 6 16,8 19 0-16,-1 3-14 0,-7 13 0 15,1 9 9-15,-5 12 0 16,-16 7-4-16,-12 6 0 15,-21 4-7-15,-27-1 0 16,-15-3-14-16,-14-31 1 16,-18-25-2-16,7-38 1 15</inkml:trace>
  <inkml:trace contextRef="#ctx0" brushRef="#br1" timeOffset="56164.52">18577 2436 38 0,'32'-16'19'0,"24"-12"-12"0,-41 22 19 15,-1-3-25-15,3-10 1 16,1-6 2-16,0-4 0 16,-1-5-5-16,1-4 1 15,0-9 2-15,-4 3 0 16,0-6-1-16,-4 3 1 15,-3 3-2-15,0 7 0 16,-3 2 0-16,-4 16 0 16,-7 10-2-16,0 12 0 15,-4 13-2-15,4 12 1 16,0 25-2-16,4 1 1 0,6 15-1 16,8-7 1-16,3 1 1 15,7-7 1-15,7-5 2 16,4-14 1-16,14-15 2 15,7-19 0-15,0-15 1 16,0-7 1-16,-4-19 0 16,-3-9 1-16,-4-12-2 15,-7-4 0-15,-6-9-2 16,-8 0 1-16,-7 0-3 16,-7-1 0-16,-7 17-4 15,-3 6 0-15,-5-3-9 16,1 21 0-16,0 13-1 15,4 16 1-15</inkml:trace>
  <inkml:trace contextRef="#ctx0" brushRef="#br1" timeOffset="56466.44">19611 2330 37 0,'11'-7'18'0,"-8"-12"-22"0,-6 13 34 0,-1-3-31 16,-3-4 1-16,-4 4 0 15,-6-1 0-15,-4-2 0 16,-4 6 0-16,-3 6-1 15,3 9 0-15,4 10-3 16,3 3 1-16,4 0-4 16,10-3 0-16,8 2-3 15,10 5 0-15</inkml:trace>
  <inkml:trace contextRef="#ctx0" brushRef="#br1" timeOffset="56735.96">19805 1467 40 0,'3'35'20'0,"-20"43"-22"0,13-59 40 16,-6 18-38-16,-8 14 0 15,0 11-1-15,1 14 1 16,3 8 0-16,7-2 0 16,3-10-1-16,4-6 0 15,4-16-6-15,3-16 1 16,3-21-6-16,-3-16 1 16</inkml:trace>
  <inkml:trace contextRef="#ctx0" brushRef="#br1" timeOffset="56931.25">19544 2063 39 0,'-4'25'19'0,"22"3"-18"16,-11-28 33-16,7 7-30 16,7-7 1-16,11-4-1 15,10 1 1-15,11-6-10 16,4 3 1-16,-1 2-6 15,-6-5 1-15,-12 0-5 16,-9 9 1-16</inkml:trace>
  <inkml:trace contextRef="#ctx0" brushRef="#br1" timeOffset="57261.89">20038 2358 53 0,'28'9'26'0,"4"-3"-32"0,-22-12 53 16,1-3-48-16,0-10 1 15,3 0-1-15,-4-6 0 16,-3-3-3-16,-3 0 1 16,-4-4-3-16,-4 7 1 15,-3 3-3-15,-3 13 0 0,-1 12 0 16,-3 3 1-16,0 13 3 15,3 9 1-15,1 7 4 16,6 2 1-16,1 4 2 16,6 0 1-16,4 0 0 15,4-13 0-15,-1-3-2 16,4-9 0-16,8-10-11 16,2-12 1-16,5-16-5 15,6-7 1-15</inkml:trace>
  <inkml:trace contextRef="#ctx0" brushRef="#br1" timeOffset="57518.25">20563 2044 46 0,'-3'10'23'0,"3"15"-26"0,0-16 45 15,0 0-42-15,3 1 0 16,-3 2-1-16,4-2 1 16,-1 2-7-16,1-12 1 15,3 0-7-15,-7-9 0 16</inkml:trace>
  <inkml:trace contextRef="#ctx0" brushRef="#br1" timeOffset="57666.12">20507 2242 34 0,'11'37'17'0,"-1"26"-10"0,-10-57 23 0,4-3-29 15,-4 4 0-15,0-4-2 16,0 0 1-16,0-9-11 15,-4-13 0-15</inkml:trace>
  <inkml:trace contextRef="#ctx0" brushRef="#br1" timeOffset="58522.02">21033 2668 40 0,'-4'35'20'0,"8"-17"-8"0,-4-18 29 16,3 0-38-16,4-9 0 16,7-16 1-16,7-13 0 15,8-6-5-15,-1-9 0 16,7-10 3-16,8-6 1 16,-5-12-3-16,1-1 1 15,-4-2-1-15,-6 8 0 16,-5 4-2-16,-10 19 0 0,-3 9-2 15,-4 16 1 17,-17 28-3-32,-5 19 1 0,1 0-1 15,7 28 1-15,0 12 1 16,4 13 0-16,6 10 2 16,8 6 0-16,6-16 3 15,1-13 0-15,7-12 0 16,10-22 1-16,4-12 1 15,7-13 0-15,3-19 0 16,-7-9 1-16,-3-13-1 16,0-12 1-16,-7-10-2 15,-11-9 1-15,0-3-3 16,-3-7 1-16,-8 13-6 16,-3 7 1-16,-3 8-10 0,-4 20 1 15,-7 15-2 1,3 10 1-16</inkml:trace>
  <inkml:trace contextRef="#ctx0" brushRef="#br1" timeOffset="58868.23">22137 2543 34 0,'17'-10'17'0,"8"-24"-14"0,-21 24 31 0,-4-15-33 15,-4 7 0-15,-6-1 0 16,-8 3 0-16,-7-3-2 16,1 4 1-16,-1 5 0 15,-3 10 0-15,-1 16-2 16,1 3 0-16,3 9-2 15,8 0 0-15,3 7-1 16,7-10 0-16,10-3 0 16,15-7 1-16,3 1 1 15,4-16 0-15,-1-6-4 16,-2-4 1-16,-1-5-1 16,0-4 1-16</inkml:trace>
  <inkml:trace contextRef="#ctx0" brushRef="#br1" timeOffset="59542.91">22267 2552 26 0,'-3'19'13'0,"-1"-10"-22"0,4-9 26 0,-3-9-18 15,-1 9 0-15,4-9 0 16,0-10 0-16,7-3 2 15,4-6 0-15,3-1-1 16,-3 4 1-16,3 0 0 16,3 3 0-16,1 7 0 15,0-1 1-15,-1 10-1 16,1 6 0-16,-4 0 0 16,-3 3 0-16,-1 6 0 15,4 10 1-15,-3 0-2 16,-4 3 1-16,0-10 0 15,0 7 0-15,-3-3 1 0,-1-1 0 16,4-5 0-16,0-1 0 16,0 1-1-16,4-10 1 15,3 0 0-15,4 0 1 16,3-7-1-16,3-2 1 16,5-4 0-16,-1-5 0 15,0 2-1-15,-3-3 1 16,-4-6-2-16,-3-3 1 15,-4-7-2-15,-4 1 1 16,-6 9-4-16,-8 6 1 0,-3 0-1 16,-3 16 1-16,-8 16-1 15,0 15 1-15,4 6 1 16,0 16 0 0,7-3 1-16,4-3 1 0,6-9-1 15,4-7 1-15,7-22-9 16,7-6 1-16,1-22-3 15,-8 0 0-15</inkml:trace>
  <inkml:trace contextRef="#ctx0" brushRef="#br1" timeOffset="60158.65">23936 2467 44 0,'-4'-12'22'0,"-3"-4"-30"0,0 13 42 0,-7-3-34 15,-3 3 1-15,-8 6 0 16,0 3 0-16,-3 4-1 16,3 2 1-16,4 4 1 15,3 3 0-15,4 6-1 16,4-3 1-16,6 0-1 16,8 3 1-16,6-7-2 15,4 1 1-15,4-9-2 16,0-10 0-16,-4 0-1 15,0-10 1-15,-3 1-1 16,-1 3 1-16,1-7-2 16,-4 4 1-16,3 2 1 0,1 1 0 15,0 3 0-15,-1-3 0 16,1 3 0-16,3 3 1 16,-4 0 0-16,5 3 1 15,2 6-5-15,-6 1 1 16,-1 2-8-16,4-9 0 15</inkml:trace>
  <inkml:trace contextRef="#ctx0" brushRef="#br1" timeOffset="60427.48">24197 2599 40 0,'7'6'20'0,"-10"-6"-22"0,3-9 31 0,0-3-29 16,0-7 0-16,0-3 1 16,0-3 0-16,-4-4 0 15,4 4 0-15,0 7 2 16,0 2 1-16,4-3 1 16,6 3 0-16,8 4-1 15,3-7 1-15,4 10-3 16,-1 2 0-16,1 7-6 15,-4 0 0-15,0 0-12 0,-3 0 1 16</inkml:trace>
  <inkml:trace contextRef="#ctx0" brushRef="#br1" timeOffset="60758.13">24469 2427 46 0,'28'40'23'0,"0"-5"-17"0,-21-29 33 0,4-6-38 0,3-9 1 15,0-1-1-15,0-5 0 0,-3-4-2 16,-4 3 0-16,-7-3 0 16,-7 1 1-16,0-1-3 15,-4 3 1-15,-3 7-1 16,0 12 1-16,-4 3 0 15,1 13 0-15,-1 9 1 16,11 13 1-16,7 3 1 16,7 3 1-16,3-3-1 15,1-7 0 1,7-8 0-16,10-4 0 31,11-19-4-31,0-15 0 0,-1-10-10 16,-2-3 0-1</inkml:trace>
  <inkml:trace contextRef="#ctx0" brushRef="#br1" timeOffset="61374.38">26275 2226 48 0,'21'6'24'0,"-3"-3"-14"16,-15 1 37-16,-3 2-45 15,-7 6 0-15,-3-2 0 16,-8 9 1-16,-3-4-5 16,-4 4 1-16,-7 0 0 0,-3 0 0 15,3 6-3-15,4-3 1 16,7 0-1-16,7-10 1 16,7 4 0-16,10-7 1 15,11 1 1-15,8-4 1 16,-1 3 0-16,3 1 1 15,1-7 0-15,0 6 0 16,-8 1-1-16,-6 9 0 16,-7 12-3-16,-8 3 1 15,-3-5-5-15,0-7 1 16,-4 3-9 0,8-10 1-16</inkml:trace>
  <inkml:trace contextRef="#ctx0" brushRef="#br1" timeOffset="61674.21">26589 2279 38 0,'85'-91'19'0,"-33"-62"-24"0,-34 112 28 0,3-6-23 16,0 0 0-16,1-6 0 16,-5 2 0-16,-3 4 0 15,-7-3 0-15,0 13 0 16,-10 8 1-16,-1 11 0 15,-10 11 1-15,-3 17-1 16,3 15 0-16,-8 9-1 16,-6 29 1-16,0 12 0 15,0 10 0-15,3 15 0 16,0 7 0-16,8-1 0 0,3 1 1 16,-1-16-2-16,5-22 1 15,-4-9-4-15,0-20 1 16,3-15-8-1,0-15 1-15,1-20-2 0,-4-11 0 16</inkml:trace>
  <inkml:trace contextRef="#ctx0" brushRef="#br1" timeOffset="61842.63">26300 2301 29 0,'-7'22'14'0,"28"10"-8"0,-11-29 26 0,8 0-30 16,3 0 0-16,11 0 2 15,14 3 0-15,14-6-6 16,-7-6 0-16,10 3-8 16,-3 3 1-16,-7-3-2 15,-4 0 0-15</inkml:trace>
  <inkml:trace contextRef="#ctx0" brushRef="#br1" timeOffset="62109.48">26846 2536 24 0,'4'19'12'0,"-8"-31"-11"0,8 2 18 0,-4-2-19 0,3-1 0 16,1-6 0-16,-4 4 1 15,4-1 1-15,-4-3 0 16,7 10 1-16,3-4 0 15,4 7 0-15,0 6 0 16,8 6 0-16,2 4 0 16,8-1-4-16,0 1 1 15,3-1-6-15,-3 0 0 16,3-2-4-16,-3-1 0 16</inkml:trace>
  <inkml:trace contextRef="#ctx0" brushRef="#br1" timeOffset="62454.84">27291 2493 33 0,'0'-16'16'0,"3"6"-13"16,-3 10 29 0,-3 0-31-16,-4 0 0 0,-4 7 0 15,-3-1 0-15,-3 3-1 16,-1 1 0-16,0 2 0 16,1 4 1-16,2-7-1 15,5 7 1-15,-1-6-1 16,4-1 0-16,7 4 0 15,4-4 1-15,6-3-1 16,4-9 0-16,4-3-1 16,0 0 1-16,-1-4-1 15,-2 7 1-15,-5-6-1 16,1 2 1-16,-1 7 0 16,1 7 0-16,3-7 0 15,-3 9 0-15,-1 0 0 0,-3-2 1 16,0 5-1-16,0 4 0 15,0-7-1-15,0 1 1 16,0 2-4-16,-3-6 0 16,3 1-7-16,4-7 0 15</inkml:trace>
  <inkml:trace contextRef="#ctx0" brushRef="#br1" timeOffset="62653.71">27517 2480 28 0,'0'28'14'0,"3"-3"-2"0,-3-18 18 0,0 5-29 16,-3-2 1-16,-1 2-1 15,-3-2 1-15,0-1-3 16,0-3 0-16,3-6-1 16,-3-6 1-16,4-7-8 15,3-5 0-15,7-11-2 16,-4-2 0-16</inkml:trace>
  <inkml:trace contextRef="#ctx0" brushRef="#br1" timeOffset="63012.53">27510 2323 25 0,'14'25'12'0,"21"-9"-5"0,-17-13 19 0,3 7-24 0,7-4 0 16,11 3-1-16,0-6 1 15,-1-3-2-15,5 0 0 16,-1-3 3-16,0-3 0 15,-6 6-1 1,-8-3 1 0,-7 3-1-16,0-6 0 0,-7 2-1 0,-7 4 0 15,-14 0-3-15,-7 0 1 16,-10 10-3-16,6-7 1 16,-3 13-2-16,0-1 0 0,3 7 0 15,4 3 1-15,7 0 1 16,7 4 0-16,3 8 3 15,11 4 1-15,4-3 2 16,0 6 1-16,-4-1-1 16,-7-2 0-16,-11-9-1 15,-3 5 0-15,-7-2-3 16,4-7 1-16,-8 0-4 16,0-6 1-16,-3-9-7 15,-4-7 1-15</inkml:trace>
  <inkml:trace contextRef="#ctx0" brushRef="#br1" timeOffset="63791.68">28145 1658 35 0,'7'4'17'0,"7"-23"-12"0,-7 12 28 16,-4 14-30-16,4-14 1 15,-7 14 1-15,0 8 0 16,-3 17-7-16,-8 9 1 16,-3 15 3-16,0 13 1 15,-4 13-2-15,4-7 1 16,0 3-2-16,4-9 0 16,3-12-1-16,3-7 1 15,1-19-2-15,3-9 0 0,7-9-1 16,3-7 1-1,4-12-1-15,4-7 0 0,-4-6 0 16,4 4 1-16,-4-4 1 16,0 0 0-16,4 13 0 15,-1 9 1-15,1 13 0 16,3 9 1-16,4 0 0 16,-1 3 1-16,-2 6-1 15,-1-2 0-15,0-1-2 16,4-9 1-16,-4-3-12 15,0-7 1-15</inkml:trace>
  <inkml:trace contextRef="#ctx0" brushRef="#br1" timeOffset="64511.78">28557 1655 25 0,'11'7'12'0,"3"-11"1"0,-14 4 8 15,4 4-19-15,-4 2 0 16,-11 22 2-1,-3 25 0-15,-4 10-5 16,4 12 1-16,0 10 2 16,3 0 1-16,1-1-2 15,3-21 1-15,3-10-4 16,1-9 1-16,-1-6-10 16,1-19 1-16,-1-13-2 15,-3-6 1-15</inkml:trace>
  <inkml:trace contextRef="#ctx0" brushRef="#br1" timeOffset="64723.66">28353 2154 48 0,'17'6'24'0,"5"-6"-24"0,-8-6 50 15,17 3-49-15,15-7 0 16,11-2-2-16,6-1 1 16,-3-2-7-16,-7 5 0 15,-11-2-8-15,-17 2 0 16</inkml:trace>
  <inkml:trace contextRef="#ctx0" brushRef="#br1" timeOffset="65238.18">29171 2499 44 0,'4'-6'22'0,"-1"2"-18"0,1-2 32 16,-1-13-34-16,4 1 1 15,4-23 0-15,0-13 0 16,-4-21-5-16,0-13 1 16,0-3 2-16,0-6 1 15,-4 16-2-15,4-7 1 16,0 10-1-16,0 21 0 15,1 4-1 1,2 12 1-16,4 19-2 0,0 13 0 16,4 9-4-16,-4 12 1 0,-3 13-9 15,-8 13 0-15,-10 3 0 16,-7 3 0 0</inkml:trace>
  <inkml:trace contextRef="#ctx0" brushRef="#br1" timeOffset="65430.08">28917 2179 30 0,'-14'19'15'0,"18"15"-7"0,3-34 29 0,0 3-34 0,0 1 1 0,21-4 1 16,14-7 0-16,8-2-7 15,13-1 1-15,1 1 1 16,-4 9 1-16,-11 0-9 15,-10-6 0-15,-14 12-6 16,-15-3 0-16</inkml:trace>
  <inkml:trace contextRef="#ctx0" brushRef="#br1" timeOffset="67019.52">29595 2427 40 0,'21'0'20'0,"21"-35"-15"15,-31 29 33-15,-1 6-36 16,1-3 1-16,-1-3 0 16,-3-7 1-16,-3 0-6 15,-4 1 0-15,-4 3 3 16,-10-1 1-16,-7 10-4 15,-4 10 0-15,-3-1-1 16,4 7 0-16,2 15-1 16,1 3 0-16,4 1 0 15,10-7 1-15,3-3 1 16,8-3 0-16,6-12 1 0,8-7 1 16,3-3-1-16,11-10 1 15,-4-2-11-15,0-10 1 16</inkml:trace>
  <inkml:trace contextRef="#ctx0" brushRef="#br1" timeOffset="67291.1">29930 2477 40 0,'3'-13'20'0,"1"-31"-18"0,-4 35 30 0,3 0-32 16,1-10 0-16,-1-6 3 15,4 6 0-15,0 3-3 16,4 4 1-16,0-4 1 16,3 7 0-16,0 2-1 15,3 4 1-15,5 3-7 16,-1 0 1-16,0 0-10 15,-3-9 1-15</inkml:trace>
  <inkml:trace contextRef="#ctx0" brushRef="#br1" timeOffset="67665.39">30230 2414 45 0,'17'32'22'0,"1"-29"-17"0,-11-3 34 15,0 0-38-15,4 6 0 16,-1-6 0-16,4 0 0 31,11 9-3-31,-4-2 1 16,0-1 1-16,-3 6 0 16,0-8-1-16,-4 2 1 0,0 3-1 15,-4-9 1-15,4 3 0 16,-3-6 1-16,0 3-1 15,-1-6 1-15,1 3-1 16,-1 3 1-16,1 0-1 16,0 0 0-16,-4 9-1 15,0-9 0-15,0 3 0 16,0 4 1-16,0-7-3 16,0-10 1-16,7 1-2 15,0-1 0-15,4-2-4 16,3-1 1-16,7 4-6 15,0-7 0-15</inkml:trace>
  <inkml:trace contextRef="#ctx0" brushRef="#br1" timeOffset="68070.43">31027 2348 30 0,'17'0'15'0,"-2"0"-4"0,-12 0 23 15,1 0-34-15,-4 3 1 16,-4 1 0-16,-6-1 0 15,-5 0-2-15,-6 0 1 16,-3 10-1-16,-5 2 1 16,5 4-2-16,2 0 1 15,1 6-2-15,4-3 1 16,3 0-4-16,3-10 1 0,7 4-1 16,8-10 1-16,3-3 1 15,0 1 0-15,11-11 0 16,-1-5 1-16,5-1 2 15,-5-2 1-15,1-1 0 16,3 3 1-16,-7-2-1 16,0 12 1-16,0 3 0 15,-3 9 1-15,-1 7 1 16,1 2 1-16,0-8-1 16,-1 2 1-16,1 4-1 15,-1-7 1-15,1 1-2 16,0 6 1-16,-4-7-2 15,0 0 0-15,3-2-4 16,4-4 0-16,0-3-6 16,-3-10 0-16</inkml:trace>
  <inkml:trace contextRef="#ctx0" brushRef="#br1" timeOffset="68565.69">31313 2464 44 0,'17'63'22'0,"1"-10"-20"15,-15-43 38-15,4-1-40 16,-3 1 0-16,-1-4 0 15,-3-6 0-15,4-16-1 16,0-3 1-16,-1 1-1 16,-3-17 1-16,4 7-1 15,-4-7 1-15,0 7 0 16,3-6 0-16,1 5 0 16,3 4 0-16,3 7 0 0,8 2 1 15,7 13-3-15,6-4 0 16,-2 4-2-16,-1 0 0 15,0 0-6-15,-3-6 0 16,-4-7-3-16,0 3 0 16</inkml:trace>
  <inkml:trace contextRef="#ctx0" brushRef="#br1" timeOffset="69030.72">32202 1445 41 0,'21'54'20'0,"-7"46"-24"16,-11-84 38-16,-3 15-34 16,0 10 0-16,-3 12 1 15,-4 10 1-15,0-7-1 16,3 13 0-16,1-16 0 15,-1 1 1-15,1-17-1 16,-1-2 1-16,1-13-1 16,-1-7 0-16,1-5-1 15,-1-1 0-15,-3-2-1 16,0-7 1-16,-4 0 0 16,-6 0 0-16,-12-10-1 15,-2-6 0-15,-5 13 0 0,-2-3 0 16,-5 12 0-16,-6 4 0 15,10 9-1-15,4-1 1 16,7 11 1-16,6 2 0 16,5 0 0-16,10 1 0 15,10 8 1-15,11 1 0 16,8-13-1-16,6-2 1 16,0-8-3-16,0-2 1 15,4-7-9-15,0-5 1 16,3-14-3-16,-7-2 0 0</inkml:trace>
  <inkml:trace contextRef="#ctx0" brushRef="#br1" timeOffset="69242.37">32452 2540 58 0,'11'6'29'0,"-1"-9"-44"15,-10 3 59-15,0 0-54 16,-10-3 1-16,-8-1-20 16,-3 1 1-16</inkml:trace>
  <inkml:trace contextRef="#ctx0" brushRef="#br1" timeOffset="77048.43">13162 6296 22 0,'7'-15'11'0,"0"8"-9"0,-7-2 12 16,0-4-14-16,-3-2 0 16,-8-1 2-16,-3 3 1 15,-4 1-2-15,-10-1 1 16,3 1 1-16,-3 2 1 16,-3-2-1-16,-8-1 1 15,-4 7-2-15,-6 0 1 16,3 0-3-16,-7 2 1 15,-3 4-1-15,-4 4 0 16,7 8 0-16,0 7 1 0,-3 3-2 16,-1 0 1-16,-3 3-1 15,7 9 0-15,4 4 0 16,-1 6 1-16,5 9-2 16,6 7 1-16,3 9-1 15,8-3 0-15,7 9-1 16,3-6 1-16,8-3-1 15,10 6 0-15,3-6 0 16,11-7 1-16,1-2 1 16,2-4 1-16,8 4 0 15,7-7 1-15,6-13 0 16,1-5 1-16,4-4 0 16,-5-9 1-16,8 0 0 15,7-4 1-15,11-2-1 16,3-7 1-16,10-3 0 15,4-3 0-15,-6 0-2 16,6-9 0-16,0-10-1 0,-4-9 0 16,-2-7-1-16,-5-18 1 15,-6-4-1-15,-4-15 0 16,-8 0 0-16,-13-6 1 16,-7 3-2-16,-11-10 1 15,-14 16-2-15,-10 3 1 16,-15 3-8-16,-10 7 0 15,-7 9-2-15,-11 6 1 16</inkml:trace>
  <inkml:trace contextRef="#ctx0" brushRef="#br1" timeOffset="77829.56">7789 7228 19 0,'-10'9'9'0,"13"-12"-1"0,4-3 13 16,-3-1-19-16,6 4 1 15,5 0 2-15,2-3 0 16,8-7-6-16,7-2 1 16,14-4 3-16,10 3 0 15,15 4-1-15,24 2 0 16,0-2-2-16,7 2 0 15,-3 1-3-15,-11-1 0 16,-14 1-6-16,-14 3 1 16,-14-4-3-16,-14 4 1 15</inkml:trace>
  <inkml:trace contextRef="#ctx0" brushRef="#br1" timeOffset="78130.17">7800 7410 27 0,'0'9'13'0,"21"-25"-7"15,-10 10 25-15,6 0-28 16,-6 3 1-16,10-1 2 15,11 4 1-15,-4-6-8 16,14 0 0-16,15 0 5 16,3-1 1-16,14-2-3 15,7-4 1-15,-3 1-4 0,6-1 1 16,-13 1-8-16,-8-1 1 16,-6-2-7-16,-11 2 0 15</inkml:trace>
  <inkml:trace contextRef="#ctx0" brushRef="#br1" timeOffset="84600.55">18482 5754 37 0,'0'12'18'0,"4"-9"-11"0,-4-3 18 16,3-3-24-16,8-6 1 15,6 6 4-15,15-10 0 16,7 7-5-16,10 3 0 0,8 3 4 16,3-6 0-16,-7 2-1 15,-4 1 1-15,-10-3-3 16,-7 3 0-16,-8 3-3 15,-10 3 0-15,-7 0-1 16,-10 7 0-16,-15 12-2 16,-17 3 1-16,-4 12-2 15,-3 4 1-15,-4 12 0 16,4-9 1-16,3 6 1 16,-4 1 1-16,8-8 2 15,11-2 0-15,2 3 1 16,12-6 1-16,6-1-1 15,8-8 0-15,10-7 0 16,7-4 0-16,7-2-3 16,0-7 1-16,4-2-7 15,-4-4 1-15,1-9-8 16,-8-10 1-16</inkml:trace>
  <inkml:trace contextRef="#ctx0" brushRef="#br1" timeOffset="84828.4">18429 6080 48 0,'0'16'24'0,"18"-13"-19"0,-11-3 41 15,3 0-43-15,8 0 1 0,10 0-1 16,11 0 1-16,7 0-8 15,3 0 1-15,4 0-4 16,-3 0 1-16,-8-7-11 16,-10 11 0-16</inkml:trace>
  <inkml:trace contextRef="#ctx0" brushRef="#br1" timeOffset="85245.97">19043 6161 43 0,'7'16'21'0,"21"-6"-15"0,-17-10 29 16,3 0-34-16,11-4 1 15,-1-2 1-15,1-3 0 16,0-7-4-16,-1 4 0 16,-6-4 2-16,-4 6 1 15,-7-12-3-15,-3 7 1 16,-4-4-2-16,-7 3 0 16,0 1-2-16,-11 8 1 0,-3 14-1 15,3 2 1-15,1 4 0 16,-1 2 1-16,4 10 1 15,3 7 1-15,4-1 0 16,7 4 1-16,7-1-1 16,7 1 1-16,7-7-2 15,1-9 1-15,2-4-8 16,5-12 0-16,2-15-4 16,1-4 1-16</inkml:trace>
  <inkml:trace contextRef="#ctx0" brushRef="#br1" timeOffset="85516.33">19523 6218 39 0,'0'6'19'0,"7"-34"-23"0,-7 15 35 15,0-2-30-15,0-1 1 16,0 0 0-16,0-6 0 15,3 4-2-15,1 2 1 16,-1-3 2-16,4 7 0 16,4-1-1-16,3-3 1 15,7 4-1-15,8-4 0 16,-1 7-5-16,3-1 1 16,-2 7-10-16,-5 0 0 15,-2 3-2-15,-1 6 0 16</inkml:trace>
  <inkml:trace contextRef="#ctx0" brushRef="#br1" timeOffset="85862.11">20070 6096 39 0,'14'6'19'0,"3"-9"-24"15,-13 0 38-15,-1 3-33 16,-3 0 1-16,0 0 0 16,-7-4 1-16,-7 4-2 15,-11-3 0-15,-3 3 0 16,-7 10 1-16,0 5-1 16,-1 7 0-16,5 7-2 15,2-7 0-15,8 6 0 0,4 3 0 16,10 0 0-16,10-5 0 15,11-8 1-15,11-11 0 16,14-10 2-16,3-7 0 16,-3 1-1-16,-7-10 0 15,-4-6-6-15,-7-13 0 16,-14-3-4-16,-10 1 1 16</inkml:trace>
  <inkml:trace contextRef="#ctx0" brushRef="#br1" timeOffset="86522.4">22356 5287 42 0,'0'22'21'0,"3"6"-23"0,-3-19 39 16,-3 16-36-16,3 3 1 15,0 4 0-15,0 9 0 16,0 6-3-16,0 3 0 0,-4 6 2 15,4 4 0-15,0-7 0 16,0-9 1-16,4-6-1 16,-4-10 1-16,-4-3-1 15,0-9 1-15,1-7-1 16,-8-3 0-16,-10-3-1 16,-7-6 1-16,-4-3-2 15,-3-3 0-15,0 2 0 16,-1-2 0-16,1 12 0 15,3 3 1-15,1 10-1 16,2 15 0-16,8 7 1 16,4 0 0-16,6 2 0 15,15 1 0-15,3 0-1 16,10-13 1-16,15-6-3 16,10-6 1-16,4-1-7 15,0-2 1-15,-7-16-6 0,3-10 0 16</inkml:trace>
  <inkml:trace contextRef="#ctx0" brushRef="#br1" timeOffset="86703.08">22574 6096 49 0,'-3'22'24'0,"-1"15"-26"0,4-31 44 15,0 4-42-15,0-4 0 0,0 0-8 16,0-6 1-16,0-6-4 16,0-13 1-16</inkml:trace>
  <inkml:trace contextRef="#ctx0" brushRef="#br1" timeOffset="86899.27">22433 5694 31 0,'39'75'15'0,"-4"-31"-4"15,-21-34 15-15,0-1-25 16,1 1 1-16,-1-1-1 16,0-3 0-16,3 1-5 15,-2 2 1-15,-1 0-7 0,0-9 0 16</inkml:trace>
  <inkml:trace contextRef="#ctx0" brushRef="#br1" timeOffset="87123.09">22708 5920 27 0,'7'25'13'0,"18"28"4"0,-14-40 15 16,-1-1-28-16,1 1 1 16,-1 0 3-16,1 2 0 15,0-2-10-15,-1-1 1 16,1-2 5-16,-1-7 1 15,1-3-3-15,-4-6 1 0,0 9-3 16,0-16 1-16,0-6-2 16,-3-6 0-16,-1 3-4 15,4 0 1-15,4-6-7 16,3 6 1-16,4-3-6 16,3 6 1-16</inkml:trace>
  <inkml:trace contextRef="#ctx0" brushRef="#br1" timeOffset="87289.66">23068 5939 34 0,'4'34'17'0,"-8"32"-12"16,8-60 27-16,-4 4-32 16,0 2 0-16,-4 1-5 15,1-7 0-15,-1-6-3 16,1 3 1-16,-1-12-4 15,4-19 1-15</inkml:trace>
  <inkml:trace contextRef="#ctx0" brushRef="#br1" timeOffset="87663.78">23054 5748 27 0,'11'28'13'0,"10"16"-11"0,-14-38 24 15,3 3-24-15,1-2 1 16,3 2 0-16,0-3 1 15,0 1-6-15,4-1 1 16,3 0 3-16,4-6 0 0,0 6-2 16,-1-6 1-16,1-6-1 15,-4 0 1-15,0 3-1 16,-7-4 0-16,-3 4-1 16,-4 6 1-16,-3 1-1 15,-8 2 0-15,-3 6-3 16,-4-2 0-16,-3 2-1 15,0 7 1-15,4 0 1 16,3 6 0-16,-1 0 1 16,8-6 1-16,8-3 4 15,2-1 0-15,4 4 2 16,0 3 0-16,0 0-1 16,-3 0 0-16,-4 0-3 15,-3 0 0-15,-8 0-8 16,-3-7 1-16,0 1-5 15,-7-10 1-15</inkml:trace>
  <inkml:trace contextRef="#ctx0" brushRef="#br1" timeOffset="87890.15">23573 6058 41 0,'0'31'20'0,"-4"-18"-27"0,4-10 39 15,0 6-33-15,0-5 1 0,4 2-6 16,-4 0 0-16,0-3 1 16,3-6 0-16,-3-6-6 15,0-4 1-15</inkml:trace>
  <inkml:trace contextRef="#ctx0" brushRef="#br1" timeOffset="88024.12">23527 5904 12 0,'14'13'6'0,"14"-1"-6"16,-17-8 5-16,3-1-9 15,0 3 1-15,4 0-3 16,-1 0 1-16</inkml:trace>
  <inkml:trace contextRef="#ctx0" brushRef="#br1" timeOffset="88458.43">23989 5886 19 0,'10'3'9'0,"5"12"-2"0,-12-12 19 15,1 1-27-15,-4 2 1 16,-4 3-1-16,1 4 1 15,-4-7-1-15,-4 3 0 16,-3-2-2-16,3-1 0 0,1 0 0 16,-1 1 1-1,1-4 0-15,2 0 0 0,1 3 1 16,4-9 1-16,3 0 1 16,0-3 0-16,0 6 0 15,3 3 0-15,1 0-1 16,-4-3 1-16,3 3-1 15,-3-3 1-15,0 3-1 16,-3 7 1-16,-4-1 0 16,0 7 0-16,0-7 0 15,-4 4 1-15,4 5 0 16,0 7 0-16,7 4 0 16,4-1 0-16,6-3 1 15,4-9 0-15,4-1-1 16,-4-8 0-16,11-11 0 15,3-8 1-15,-7-7-3 16,0 0 1-16,-7-6-4 0,-7-9 1 16,-10-4-8-16,-4-9 1 15</inkml:trace>
  <inkml:trace contextRef="#ctx0" brushRef="#br1" timeOffset="88878.82">24232 5964 37 0,'0'34'18'0,"-3"10"-18"0,3-41 29 0,0 7-29 16,0-7 0-16,0 3-1 16,0-6 1-16,0 3-1 15,3 1 1-15,-3-4-1 16,4-7 0-16,3-2 0 16,0-10 0-16,0-3-1 15,0 6 1-15,4-9 0 16,-1 6 1-16,4-2-1 15,4 8 1-15,3 4 0 16,0 2 1-16,0 10-1 16,4 7 1-16,0 9 0 0,3 15 0 15,-10-12-2-15,3 0 0 16,-3-3-5-16,-1-7 0 16,1 1-4-16,-4-10 1 15</inkml:trace>
  <inkml:trace contextRef="#ctx0" brushRef="#br1" timeOffset="89136.37">24843 6149 44 0,'0'6'22'0,"10"4"-29"16,-6-7 44-16,-1 0-41 16,1 0 1-16,-8 0-21 15,-3-3 1-15</inkml:trace>
  <inkml:trace contextRef="#ctx0" brushRef="#br1" timeOffset="90500.73">28071 3806 31 0,'14'0'15'0,"3"-31"-3"15,-17 31 15-15,0 0-23 0,0 0 1 16,-3 0 1 0,-8 0 0-16,-10 10-9 15,-14-1 1-15,-1 0 5 0,-6 1 0 16,0 15-5-16,-8 9 1 15,1 7-2-15,3 19 1 16,7-1 0-16,11 13 0 16,10-3 1-16,15-3 0 15,14-3-1-15,13-16 1 16,4-6-5-16,1-13 1 16,13-9-6-16,7-13 0 0</inkml:trace>
  <inkml:trace contextRef="#ctx0" brushRef="#br1" timeOffset="90859.39">28275 4239 21 0,'11'-31'10'0,"-4"-4"4"0,-4 26 11 0,-3 0-24 15,-3 2 0-15,-4 7 1 16,-4 3 0-16,-6 10-3 16,-5-4 1-16,-2 7 1 15,-1 3 1-15,0 3-1 16,4 6 0-16,0-6 0 15,3 9 0-15,8-9-1 16,3-9 1-16,7 6-1 16,7-10 1-16,3 4-1 15,4-7 1-15,1-6-2 16,2-6 1-16,1-4 0 0,-1-2 0 16,-2-10-1-16,-1 3 1 15,0 6-1-15,0-2 0 16,-4 2 0-1,1 4 1-15,0 12-1 0,-4 3 1 16,0 13-1-16,0 0 1 16,0 3 0-16,0-10 0 15,0 1-4-15,0-4 0 16,0-3-6-16,0 1 1 16</inkml:trace>
  <inkml:trace contextRef="#ctx0" brushRef="#br1" timeOffset="91204.7">28448 4261 28 0,'7'32'14'0,"4"8"-11"16,-11-27 19-16,0-1-22 16,0 4 0-16,-4-10-1 15,-3 4 0-15,7-7 2 16,-3-6 0-16,3-10-1 15,10-6 1-15,1-6-2 16,3-3 1-16,0 0 0 16,4-7 0-16,-1 4 0 15,1 0 0-15,-1 2 1 16,1 11 0-16,0 8 1 16,3 4 1-16,-3 15-1 15,-4 10 0-15,0 9-1 0,-4 4 0 16,-3 12-1-16,0-13 1 31,-3 0-2-31,-4-2 1 0,0-4-4 16,0-7 0-16,4-5-6 0,3-7 0 15</inkml:trace>
  <inkml:trace contextRef="#ctx0" brushRef="#br1" timeOffset="91553.11">28868 4230 25 0,'7'34'12'0,"0"13"-9"0,-7-37 15 0,0 2-17 16,0 1 0-16,-4-4-1 16,1-6 1-16,-1 4-1 15,1-17 1-15,3 4 0 16,3-7 1-16,1-2-1 15,3-10 0-15,4 3-1 16,3-3 0-16,-4-4-1 16,-3 7 1-16,4 4-1 15,-1 2 1-15,1 3 0 16,3 10 0-16,0 10 1 16,-3 8 0-16,3 4 0 15,0 6 0-15,0 3-3 16,0 4 1-16,0-4-6 0,0-9 1 15,1 3-2-15,-1-10 0 16</inkml:trace>
  <inkml:trace contextRef="#ctx0" brushRef="#br1" timeOffset="91824.35">29348 4230 26 0,'7'6'13'0,"0"-6"-18"0,-7 0 24 0,-4-6-20 0,-3 3 1 0,-3 0-1 16,-5-4 1-16,-2 10 0 15,-4 4 0-15,-1 2-1 16,1 13 0-16,4 0-1 16,3 9 1-16,3-6-3 15,4-6 1-15,7 0-2 16,7-3 0-16,11-7 1 15,3-9 1-15,3 0 0 16,1-12 0-16,0-10 1 16,-4-13 0-16</inkml:trace>
  <inkml:trace contextRef="#ctx0" brushRef="#br1" timeOffset="92093.19">29630 3794 32 0,'0'75'16'0,"-7"-12"-24"0,3-41 36 16,-6 19-27-16,-1 6 1 15,4 9 0-15,0 1 1 0,0-1-5 16,3-18 1-16,1-13-5 16,3-16 1-16,-4-15-4 15,1-13 0-15</inkml:trace>
  <inkml:trace contextRef="#ctx0" brushRef="#br1" timeOffset="92264.1">29288 4060 45 0,'21'19'22'0,"39"-9"-23"16,-39-20 44-16,7 1-44 15,18-1 1-15,10-2-3 16,15-4 1-16,7 1-8 16,-1-7 0-16,-17 6-4 15,4 3 1-15</inkml:trace>
  <inkml:trace contextRef="#ctx0" brushRef="#br1" timeOffset="92793.31">31059 4252 32 0,'-4'6'16'0,"1"19"-15"0,6-19 26 0,1 7-27 0,3 6 1 16,3 0-1-16,4-4 0 16,0 4 0-16,1-3 0 15,6-4 1-15,7-9 0 16,0-3 0-16,4-12 1 16,-4-13-2-16,-3-10 0 15,0-5-10-15,-1-14 1 16</inkml:trace>
  <inkml:trace contextRef="#ctx0" brushRef="#br1" timeOffset="93382">31715 4054 42 0,'7'19'21'0,"-4"16"-20"16,-6-32 32-16,-1 0-33 15,1 6 0-15,-4 1 0 16,-4-7 0-16,-3 3-1 16,-4 0 1-1,-6 4-1 1,6 5 1-16,7-2-1 16,8-1 1-16,6 1 0 15,8 0 0-15,0-4 0 16,3 0 0-16,-4 7 0 15,1-10 1-15,-4 4-1 0,0 12 0 16,-7 3-1-16,-4-6 0 16,-3 6-1-16,0-13 1 15,-7 10-2-15,0-3 0 16,0-7 1-16,7 1 1 16,3-4-1-16,8 1 1 15,7-7 1-15,6-3 0 16,1-3 1-16,14-7 1 15,13 4-1-15,8-3 1 16,4-10-1-16,-4-6 1 16,-4-3-1-16,-3-1 0 0,-11 4-1 15,-3-9 1-15,-7 6-1 32,-11-13 0-32,-11 9-3 15,-10 1 1-15,-10 9-2 0,-5 3 0 0,1 13 1 16,0 9 1-16,3 13 0 15,4 9 0-15,7 13 4 16,4 6 0-16,10-4 1 16,10-2 1-16,12-10-1 15,10 7 0-15,-1-13-2 16,-6-4 1-16,-4-5-13 16,-10-13 1-16,-15 3-1 15,-10-3 0-15</inkml:trace>
  <inkml:trace contextRef="#ctx0" brushRef="#br1" timeOffset="94208.52">25837 6271 44 0,'11'-6'22'0,"21"-19"-22"0,-18 0 45 0,11-16-44 16,3-19 0-16,7-24 0 16,0-17 0-16,-6-2-3 15,-5-13 0-15,1-13 0 31,-4 20 1-31,-3-1-2 0,-8 6 0 16,-6 13 0-16,-8 16 0 0,-6 9-1 16,-4 26 0-16,-7 18 0 15,-4 28 0-15,0 6 0 16,-3 23 1-16,3 18 1 16,1 7 1-16,-1 28 2 15,11 12 1-15,7 13 2 16,10 3 1-16,8 9-2 15,6-31 1-15,1-22-3 16,3-12 1-16,0-16-6 0,1-13 0 16,-1-6-8-16,-7-21 0 15</inkml:trace>
  <inkml:trace contextRef="#ctx0" brushRef="#br1" timeOffset="94391.42">26211 6027 31 0,'-7'47'15'0,"-3"-32"-11"0,10-15 20 0,0 0-28 16,3-6 0-16,-3-10-14 15,4-12 0-15</inkml:trace>
  <inkml:trace contextRef="#ctx0" brushRef="#br1" timeOffset="94554.33">26250 5707 28 0,'21'12'14'0,"1"4"-20"16,-15-10 20-16,7-6-25 15,0 0 0-15,3-3-1 16,1-3 0-16</inkml:trace>
  <inkml:trace contextRef="#ctx0" brushRef="#br1" timeOffset="94704.24">26483 5923 11 0,'21'-3'5'16,"7"-13"-6"-16,-21 10 6 0,1 0-10 0,2-4 1 0,1-8-1 0,-1 2 1 0</inkml:trace>
  <inkml:trace contextRef="#ctx0" brushRef="#br1" timeOffset="94943.1">26642 5810 7 0,'7'22'3'0,"7"3"1"0,-7-18 7 0,0 5-11 16,0-2 1-16,0 2 0 15,4-6 1-15,-1 1-3 16,-3-7 0-16,4 0 1 16,0-4 1-16,3-2-1 15,3-3 0-15,4-1 2 16,8-2 0-16,2 2 1 16,1 1 1-16,0 6 1 15,0 3 1-15,3 3-1 16,-3 6 1-16,-1 7-4 15,-2 12 1-15,-5 1-5 16,-9 5 1-16,-8-9-8 16,-11 0 1-16</inkml:trace>
  <inkml:trace contextRef="#ctx0" brushRef="#br1" timeOffset="95246.05">25933 6478 26 0,'-29'16'13'0,"-9"25"-14"0,31-26 20 0,-7 4-23 16,-4 0 0-16,0 3-10 16,-3 0 0-16</inkml:trace>
  <inkml:trace contextRef="#ctx0" brushRef="#br1" timeOffset="95453.93">25848 6494 26 0,'4'47'13'16,"3"28"-11"-16,-4-59 20 0,4 6-21 0,4 3 0 31,-1 0-2-31,4-3 1 0,4-3-4 16,0-4 0-16,6-5-4 0,-6-13 1 15</inkml:trace>
  <inkml:trace contextRef="#ctx0" brushRef="#br1" timeOffset="95690.8">26134 6651 36 0,'3'12'18'0,"15"-18"-17"0,-11 3 33 0,0 3-33 15,7 0 0-15,11-3-2 16,10-4 1-16,-3 1-7 15,0-3 0-15,-1-10-4 16,-2 0 0-16</inkml:trace>
  <inkml:trace contextRef="#ctx0" brushRef="#br1" timeOffset="95891.68">26331 6531 39 0,'25'41'19'0,"10"-16"-20"0,-21-22 34 15,4 4-34-15,0 2 1 16,-1-3-2-16,-6 1 1 0,-11 2-4 16,-11 7 0-1,-6-1-6 1,-12 1 0-16</inkml:trace>
  <inkml:trace contextRef="#ctx0" brushRef="#br1" timeOffset="96385.43">26815 6669 26 0,'3'0'13'0,"-28"-6"-5"0,18 3 17 16,-3 0-25-16,-1 3 0 15,-3 0 0-15,-3 6 1 16,-1 4-2-16,0 5 1 16,1 4 0-16,2 0 0 15,8-3-1-15,7-1 1 16,7-5-2-16,8-4 0 16,-1-6 0-16,0-3 1 0,0-7-2 15,0 1 1-15,0 0-1 16,-3-1 0-16,3 4 1 15,-4 0 0-15,-3 6 1 16,8 3 1-16,-5 9 3 16,1 10 1-16,3 0 0 15,0 3 0-15,4 0-1 16,3 0 1-16,0-9-10 16,0-6 1-16,7-17-4 15,-3-8 0-15</inkml:trace>
  <inkml:trace contextRef="#ctx0" brushRef="#br1" timeOffset="96941.26">27704 5635 22 0,'10'84'11'0,"11"-2"-10"16,-14-73 18-16,1 1-18 15,2 2 1-15,-3-6 3 16,0 1 0-16,-7-7-5 15,4-7 0-15,-4-18 3 16,0-6 0-16,-7-19-1 16,-7-16 0-16,-8-12-4 15,-2-16 1-15,-5 3-3 16,5-10 1-16,3 13 0 0,7 7 1 16,6 9 2-1,8 9 1-15,8 19 1 0,6 13 1 16,10 15 1-16,8 16 0 15,0 10-4-15,-7 2 0 16,-4 13-10-16,-7-3 1 16</inkml:trace>
  <inkml:trace contextRef="#ctx0" brushRef="#br1" timeOffset="97123.43">27541 5497 39 0,'18'22'19'16,"38"0"-21"-16,-38-22 31 0,7 0-31 15,3 0 0-15,0 0-18 16,0 0 1-16,-10-13 19 16,7 7 0-16</inkml:trace>
  <inkml:trace contextRef="#ctx0" brushRef="#br1" timeOffset="97436.86">28011 5421 29 0,'-7'16'14'0,"-25"25"-13"0,25-32 26 16,-7 1-27-16,-1 2 0 16,1 7 0-16,0 6 1 15,4 10-1-15,-1-4 0 16,4 7-1-16,7-1 0 0,7-5-7 15,7-7 1-15,4-16-2 16,-1-9 0-16</inkml:trace>
  <inkml:trace contextRef="#ctx0" brushRef="#br1" timeOffset="97633.23">28081 5544 29 0,'-18'28'14'0,"-3"22"-13"16,14-37 27-16,-3 2-28 15,-1-2 1-15,-3 3-1 16,0 2 0-16,0 1-7 16,3-3 1-16,1-16-3 15,6-6 1-15</inkml:trace>
  <inkml:trace contextRef="#ctx0" brushRef="#br1" timeOffset="97797.2">28067 5735 12 0,'11'53'6'0,"3"4"-12"0,-7-51 3 0,0 0 1 15,0-6 0-15</inkml:trace>
  <inkml:trace contextRef="#ctx0" brushRef="#br1" timeOffset="98023.85">28272 5559 39 0,'28'35'19'0,"11"9"-20"15,-29-32 39-15,1-2-39 16,-4-1 1-16,0-3-1 16,0 1 0-16,-7 15-4 15,-7-4 0-15,-14 4-7 16,-15 0 0-16</inkml:trace>
  <inkml:trace contextRef="#ctx0" brushRef="#br1" timeOffset="98292.59">27496 6114 55 0,'7'19'27'0,"60"-19"-28"0,-32-6 52 0,18 0-50 16,21-19 1-16,18-7-3 16,20-5 0-16,-6 2-5 15,-17 7 0-15,-22 3-9 16,-22 9 1-16,-16 10-3 15,-19 3 0-15</inkml:trace>
  <inkml:trace contextRef="#ctx0" brushRef="#br1" timeOffset="98937.85">27750 6544 43 0,'7'-3'21'0,"-7"-3"-24"0,-4 2 40 0,-3 1-38 16,-7 0 1-16,0 3-1 15,-4 3 1-15,-3 7 0 16,0 12 0-16,3-7-1 16,1 1 0-16,2 0 0 15,5-4 0-15,6-2-1 16,8-1 0-16,6-3 0 15,12-2 1-15,6-4 0 16,0 0 0-16,-3 0-1 16,-4 0 1-16,-3 0-2 15,-4 0 0-15,-7 0-4 16,0 0 1-16,-4 3-4 16,-3 0 0-16,0 9 5 31,74-43 5-31,-137 119 4 0,73-35 0 15,1-6 4-15,-4-3 0 16,-3-3 3-16,-4-4 1 16,-7-5-7-16,-11-1 0 15,-7-3-5-15,-7-9 1 16,-6-13-3-16,2-9 0 16,5-9-1-16,-5-4 1 15,8-3-1-15,10 0 1 16,8 4-1-16,3-1 0 15,10 4-2-15,8-1 1 16,7 4-5-16,6-7 0 16</inkml:trace>
  <inkml:trace contextRef="#ctx0" brushRef="#br1" timeOffset="99209.99">28106 6256 30 0,'-11'21'15'0,"-13"1"-11"16,20-12 24-16,-3 6-28 15,-4 5 0-15,1 5 1 16,3 5 1-16,0 7-2 15,0 5 1-15,0-5 0 0,0 0 0 16,3-10-4-16,0-3 1 16,1-6-9-16,3-13 1 15</inkml:trace>
  <inkml:trace contextRef="#ctx0" brushRef="#br1" timeOffset="99435.25">28360 6484 30 0,'-18'32'15'0,"-31"34"-8"0,35-54 20 0,-7 1-24 15,-4 6 0-15,0 6 1 16,0 0 1-16,4-3-9 15,0-4 1-15,7-5-7 16,7-13 1-16</inkml:trace>
  <inkml:trace contextRef="#ctx0" brushRef="#br1" timeOffset="99674.42">28222 6472 27 0,'11'56'13'0,"10"35"-2"0,-14-69 12 15,0 10-23-15,4 2 0 16,-1-9 0-16,4-6 1 16,0 0-1-16,1-7 0 15,-1-5-2-15,-4-1 1 16,1-3-7-16,-4-9 1 15,0-13-2-15,4-6 0 16</inkml:trace>
  <inkml:trace contextRef="#ctx0" brushRef="#br1" timeOffset="99898.68">28367 6133 35 0,'18'41'17'0,"-1"19"-19"0,-10-38 33 0,11 3-29 16,7 6 0-16,10 3 5 15,-3 7 0-15,3 3-8 16,-3 3 0-16,-8-6 4 16,-13 9 0-16,-15 0-6 15,-20 0 1-15,-19-3-12 16,-10-9 1-16</inkml:trace>
  <inkml:trace contextRef="#ctx0" brushRef="#br1" timeOffset="103411.8">28942 5873 24 0,'0'3'12'0,"7"10"2"15,-7-13 12-15,0 0-21 16,0 0 1-16,7 0 3 16,-7 0 1-16,11 0-12 15,-4-3 0-15,3-1 7 16,8 4 1-16,10 0-3 16,11 0 0-16,7 0-4 15,14-6 1-15,7 0-4 16,-7-4 0-16,0-2-11 0,0-4 0 15</inkml:trace>
  <inkml:trace contextRef="#ctx0" brushRef="#br1" timeOffset="103623.01">28952 6130 49 0,'0'19'24'0,"32"-16"-22"0,-14-3 37 0,14-3-38 16,17-3 0-16,18-4-1 15,11 1 0-15,-8 3-10 16,1 2 1-16,-11-2-5 16,-7 0 0-16</inkml:trace>
  <inkml:trace contextRef="#ctx0" brushRef="#br1" timeOffset="104387.73">30244 5716 38 0,'0'-9'19'0,"14"-16"-19"15,-7 12 29-15,3-6-28 16,5-6 1-16,2-3 0 15,4-16 1-15,4-9-4 0,7-16 1 16,0-3 1 0,-1-13 0-16,1 13-1 0,-7 3 1 15,-8 6-1-15,1 0 0 16,-7 20-1-16,-1 11 1 16,-3 10-1-16,-3 16 0 15,-4 12 0-15,0 7 0 16,-4 9-1-16,1 9 1 15,-1 4-1-15,-3 5 1 16,0 17 0-16,0-1 1 16,3 10 0-16,4-3 0 0,4 0 0 15,0-7 1-15,3-6-2 16,0-9 0-16,3-10-8 16,-3-18 1-16,7-10-3 15,0-9 0-15</inkml:trace>
  <inkml:trace contextRef="#ctx0" brushRef="#br1" timeOffset="104584.16">30752 5450 31 0,'-7'37'15'0,"-4"-30"-5"16,7-4 28-16,1 3-35 15,-1 0 0-15,-3 7 1 16,0-1 0-16,0 1-11 0,4-7 1 16,-1-6-6-16,4-9 1 15</inkml:trace>
  <inkml:trace contextRef="#ctx0" brushRef="#br1" timeOffset="104763.09">30660 5224 24 0,'14'16'12'0,"-7"2"1"0,-3-18 8 0,3 7-21 16,0-1 0-16,3 3-7 16,1-6 0-16,7 1 1 15,3-4 1-15</inkml:trace>
  <inkml:trace contextRef="#ctx0" brushRef="#br1" timeOffset="105304.43">30836 5537 34 0,'0'7'17'0,"7"-17"-17"15,-3 10 30-15,3 3-31 16,4-6 0-16,3-6-5 16,0-7 0-16,-4 4 5 15,1-7 1-15,0 6-5 0,-4 1 1 16,0 5 1-16,0-2 0 16,0 9 2-16,-4 0 1 15,1 0 1-15,6 6 0 16,-3-3 0-16,0 10 0 15,1 0-1-15,-1-4 1 16,0 4-1-16,0-4 1 16,-4-3-1-16,1-3 0 0,-4 4-1 15,0-7 1-15,3-7-1 16,-3-5 1-16,4-4-1 16,-1-3 0-16,4 0 1 15,0 7 0-15,1-1 0 16,2 10 1-16,1-6-1 15,-1 9 1-15,1 0 0 16,-4 0 0-16,0 9 0 16,0 4 0-16,0-1 0 15,4 7 1-15,-8-3-1 16,1-4 0-16,3 4 0 16,3 0 1-16,1-1-2 15,3 1 0-15,0-3-7 16,4-7 0-16,-4-9-2 15,0 0 1-15</inkml:trace>
  <inkml:trace contextRef="#ctx0" brushRef="#br1" timeOffset="105664.5">31542 5697 37 0,'-11'0'18'0,"4"-62"-17"0,7 40 37 0,0-16-39 15,-3-12 1-15,3-13-1 16,0 0 1-16,0-15 0 16,3 0 0-16,4 6 0 15,4 6 1-15,3 3-1 16,4 16 1-16,3 9 0 16,0 13 1-16,0 16-2 15,-3 18 0-15,-4 4-5 16,-4 6 1-16,-6 9-8 15,-4 3 0-15</inkml:trace>
  <inkml:trace contextRef="#ctx0" brushRef="#br1" timeOffset="105844.25">31306 5541 24 0,'-4'9'12'0,"18"-9"1"0,-7-3 12 0,4-3-23 0,3 6 0 15,7-4 0-15,7 1 1 16,8 6-5-16,6-3 1 16,0 4-6-16,-3-4 0 15,-4-7-3-15,1-2 0 0</inkml:trace>
  <inkml:trace contextRef="#ctx0" brushRef="#br1" timeOffset="106070.13">31937 5378 19 0,'4'15'9'0,"-15"1"-1"15,7-16 11-15,-3 9-15 16,-3 1 1-16,-4 15 2 16,-4-6 1-16,0 6-10 15,1 6 1-15,3 4 5 16,3-7 1-16,4 6-4 15,3-9 1-15,8 4-8 16,7-11 1-16,6-11-6 16,4-7 0-16</inkml:trace>
  <inkml:trace contextRef="#ctx0" brushRef="#br1" timeOffset="106266.29">32117 5450 29 0,'14'22'14'0,"-10"18"-11"0,-8-33 20 16,-3 8-22-16,-7 4 0 16,-7 3-1-16,-8 6 1 15,-2-6-1-15,-1 3 0 0,-3 7 1 16,6 2 0-16,5-6-3 16,3-6 1-16,6-12-8 15,8-13 1-15</inkml:trace>
  <inkml:trace contextRef="#ctx0" brushRef="#br1" timeOffset="106460.28">31905 5534 19 0,'4'13'9'0,"10"-10"-1"0,-7 6 7 0,0 7-11 16,4 9 0-16,-1-3 3 15,8-3 0-15,-4 6-9 16,0 0 0-16,0-6 6 15,0 3 0-15,0-3-5 16,0-4 0-16,1-5-7 16,-1-13 0-16,0-13-2 15,-4-6 0-15</inkml:trace>
  <inkml:trace contextRef="#ctx0" brushRef="#br1" timeOffset="106641.81">32240 5459 37 0,'4'50'18'0,"14"0"-24"0,-8-31 37 16,4 3-32-16,-3 0 1 0,-4-6-6 16,-11 6 1-16,-6 0-2 15,-8 3 0-15</inkml:trace>
  <inkml:trace contextRef="#ctx0" brushRef="#br1" timeOffset="107257.16">30385 5901 40 0,'0'3'20'0,"-4"-3"-13"15,4 0 33-15,-3 0-39 16,-4 3 1-16,-4 7-1 16,-3 6 1-16,-4 9-3 15,1 3 0-15,-1-6-1 16,0 3 1-16,-6 3-6 16,3-3 0-16,-1-6-7 0,1-10 0 15</inkml:trace>
  <inkml:trace contextRef="#ctx0" brushRef="#br1" timeOffset="107494.55">30198 5945 28 0,'17'31'14'0,"-2"-5"-10"0,-12-14 17 0,4 4-19 16,0 9 1-16,4 9 0 15,3 4 0-15,4-7-7 16,3 1 0-16,0-1-4 16,0-15 0-16</inkml:trace>
  <inkml:trace contextRef="#ctx0" brushRef="#br1" timeOffset="107737.99">30551 6096 44 0,'3'18'22'0,"15"-2"-28"0,-11-16 39 16,0 0-35-16,3 0 0 15,12-6-12-15,6 0 1 16,0-10 9-16,4-6 0 16</inkml:trace>
  <inkml:trace contextRef="#ctx0" brushRef="#br1" timeOffset="107976.32">30607 6045 37 0,'-4'41'18'0,"15"-28"-17"15,-4-13 30-15,4 3-31 16,6 0 1-16,12 0-1 15,-1 3 1-15,-4-6-1 16,-2 0 0-16,-5 4-1 16,-3-4 1-16,-7 3-4 15,-7 0 1-15,-7 3-8 16,-7-3 0-16</inkml:trace>
  <inkml:trace contextRef="#ctx0" brushRef="#br1" timeOffset="108471.27">31221 5998 44 0,'-7'10'22'0,"-32"9"-27"0,32-13 37 0,-7 0-32 15,-7 0 0-15,-4 4 0 16,-3 6 0-16,-4 5 0 16,4 5 0-16,3-1-1 15,7 0 1-15,1-6-3 16,10-4 1-16,10-5-3 15,11-7 1-15,4-6-1 16,3-7 0-16,0-5-1 16,1-4 1-16,-1 3 1 15,-4 4 0-15,-3-4 1 16,-3 0 0-16,-4 7-1 16,0-4 1-1,0 16 3 1,0 0 0-16,0 7 2 0,0 2 0 15,4 7 2-15,0 3 1 16,3 0 1-16,0-6 0 16,3 3-3-16,1-7 0 15,0 1-10-15,-8-4 1 16</inkml:trace>
  <inkml:trace contextRef="#ctx0" brushRef="#br1" timeOffset="108816.56">29923 6566 38 0,'-32'19'19'0,"28"-22"-11"16,11-4 31-16,8-2-36 16,13-7 1-16,14 1 2 15,25 5 0-15,39 1-8 16,24 3 1-16,43-1 4 16,25-5 0-16,24-4-2 15,0-3 1-15,4-3-3 16,0 0 1-16,-11 0-3 0,-7 4 1 15,-21-4-6-15,-39 12 1 16,-24 4-9-16,-18 9 0 16</inkml:trace>
  <inkml:trace contextRef="#ctx0" brushRef="#br1" timeOffset="111713.9">29898 7457 30 0,'3'6'15'0,"8"-9"-3"0,-4-7 14 16,7-9-21-16,4 4 1 16,7-17 2-16,-4-5 0 15,3-17-11-15,1-5 0 16,-4-4 7-16,4-15 0 15,-4 12-4-15,-3-3 1 16,-4 6-5-16,-7 1 0 16,-4 5-3-16,-3 16 0 15,-3 19-2-15,-4 10 1 0,-4 15 0 16,-3 13 0-16,0 6 4 16,0 12 0-16,-4 13 5 15,8 13 1-15,6 6 3 16,4 3 0-16,0 6 1 15,14 0 0-15,4-3-3 16,7-6 1-16,-4-13-6 16,4-15 0-16,-1-13-9 15,-3-19 1-15</inkml:trace>
  <inkml:trace contextRef="#ctx0" brushRef="#br1" timeOffset="111925.93">30360 7209 44 0,'-11'-3'22'0,"1"18"-22"0,6-8 39 16,1 2-39-16,-4 7 1 15,3 6-3-15,1 0 1 16,-1-4-5-16,4-2 0 15,0-10-7-15,7-15 0 16</inkml:trace>
  <inkml:trace contextRef="#ctx0" brushRef="#br1" timeOffset="112089.23">30314 6955 34 0,'14'19'17'16,"18"-10"-19"-16,-18-6 25 0,4 0-28 16,3 4 0-16,4 2-13 15,-1 4 1-15</inkml:trace>
  <inkml:trace contextRef="#ctx0" brushRef="#br1" timeOffset="112495.88">30558 7215 23 0,'0'3'11'0,"7"0"-5"16,-4-6 13-16,4 3-17 15,0-9 0-15,0-1 0 16,0-2 1-16,0 2-5 0,1 1 1 16,2 9 2-16,1 3 0 15,-1 3-2-15,1 4 1 16,-4-4-2-16,0-3 1 15,0 0 0-15,0-3 0 16,0 0-1-16,-3-6 1 16,3 3 1-16,3-3 0 15,1 3 0-15,-1 6 0 16,1-6 0-16,-4-1 0 0,0-2-1 16,0-3 0-16,0-4-1 15,0-2 1-15,4 2 0 16,0 4 0-16,3 2 0 15,0 10 1-15,3 7 3 16,1 9 0-16,0-4 0 16,3 4 1-16,0 3-1 15,-3 3 1-15,-4 0-6 16,-4-6 1-16,1-6-8 16,-15-7 0-16</inkml:trace>
  <inkml:trace contextRef="#ctx0" brushRef="#br1" timeOffset="112870.71">30028 7701 28 0,'-3'28'14'15,"-15"1"-15"-15,11-26 21 0,-7 3-20 16,-11 7 0-16,-3 5 0 16,-4 4 0-16,1 0-2 15,2 0 0-15,5-3-5 16,3-3 0-16,7-10 0 16,10-3 0-16</inkml:trace>
  <inkml:trace contextRef="#ctx0" brushRef="#br1" timeOffset="113066.45">29866 7720 30 0,'14'63'15'0,"11"24"-13"0,-14-74 32 15,3 3-34-15,0 3 1 16,3-1-1-16,5-2 1 15,-5 3-5-15,1-7 0 16,-4-2-6-16,0-10 0 16</inkml:trace>
  <inkml:trace contextRef="#ctx0" brushRef="#br1" timeOffset="113291.97">30191 7864 37 0,'0'3'18'0,"14"-6"-15"16,-14 3 30-16,7 0-32 16,3 0 0-16,5-3-1 15,6 0 0-15,7 0-4 16,0 0 1-16,0-4-8 15,1-5 0-15</inkml:trace>
  <inkml:trace contextRef="#ctx0" brushRef="#br1" timeOffset="113545.77">30395 7751 29 0,'4'10'14'0,"6"2"-3"0,-2-9 16 16,2 4-26-16,8 2 1 15,6 4 0-15,1-1 0 16,-4 4-3-16,0-4 1 16,-6 1 1-16,-12 3 0 15,-10-1-2-15,-14-2 0 0,-11-4-9 16,-14-2 1-16,4-1-3 15,-4 0 1-15</inkml:trace>
  <inkml:trace contextRef="#ctx0" brushRef="#br1" timeOffset="114251.43">30914 7852 46 0,'11'15'23'0,"-4"-12"-26"0,-7-3 47 0,-7 4-45 16,-8-1 1-16,-2 0-1 15,-4 0 0-15,-1 3 0 16,1 1 0-16,0 2-1 15,0 0 0-15,3-5 0 16,4 2 0-16,7 3-1 16,7 1 1-16,7-1 1 15,7 0 0-15,7-2 0 16,8-7 1-16,2-7-1 16,5 4 0-16,-1-6 1 15,-3-4 0-15,-1 1-1 16,-6-1 1-16,-7 1 0 15,-4 2 0-15,0 7 0 0,-7 9 0 16,-3 4 0-16,-1 9 1 16,-3 15-1-16,4 4 1 15,3 3-1-15,3 2 1 16,1-11-6-16,-1-13 1 16,5-16-7-16,-5-3 0 15</inkml:trace>
  <inkml:trace contextRef="#ctx0" brushRef="#br1" timeOffset="116774.54">31898 7388 28 0,'0'-4'14'0,"-7"-2"-6"0,7 0 18 0,-3-7-24 16,-4-5 1-16,-4-4 0 16,-7 0 1-16,1 6-5 15,-8 0 0-15,4 4 3 16,7 2 1-16,-4 7-2 15,4 9 0-15,-4 7-1 16,4 3 1-16,0 6-1 16,4-4 0-16,2 11 0 15,5 5 1-15,3 1-1 16,7 5 0-16,4-5 1 16,6-1 1-16,4-9 0 15,4-3 0-15,0-9 0 16,3-13 1-16,-3-6-2 15,-4-10 1-15,-4-9-2 16,-6-6 1-16,0-1-2 16,-4-5 1-16,-4-1-3 15,1 3 1-15,-4 7 0 0,-4 9 0 16,1 10-1-16,-1 12 1 16,1 10-1-16,-4 6 1 15,0 9 0-15,3 3 0 16,0 4 1-16,8 5 0 15,7 7 0-15,3 0 1 16,3 7 1-16,5 8 1 0,-5-2 1 16,4-16 1-16,-10 0-1 15,-8-7 1-15,-10-8-2 16,-7-4 1-16,-14-6-1 16,-11-4 0-16,0-5-2 15,-3-7 0-15,-4-9-1 16,-3-4 1-16,-1-12-2 15,8-9 0-15,7 3-1 16,14-4 0-16,10 4 1 16,15 0 0-16,13 3 0 15,8-4 0-15,10 8 2 16,18 2 0-16,0 3-1 16,0 0 0-16,-4 1-6 15,-3-1 0-15,-7-3-5 16,-4-6 1-16</inkml:trace>
  <inkml:trace contextRef="#ctx0" brushRef="#br1" timeOffset="117030.72">32254 7061 39 0,'11'4'19'0,"7"21"-18"15,-18-22 35-15,0 0-36 0,-4 9 0 16,1 7 0-16,-4 0 0 16,-8 6 0-16,-2 10 0 0,-4 2 0 15,0 7 1-15,3 3 0 16,4-3 0-16,10-6-1 16,4-4 0-16,4-9-5 15,6-6 1-15,4-6-8 16,4-10 0-16</inkml:trace>
  <inkml:trace contextRef="#ctx0" brushRef="#br1" timeOffset="117239.85">32565 7171 25 0,'3'22'12'0,"-17"6"3"16,7-18 11-16,-3 9-25 15,-8 6 1-15,-7-3 0 16,-10 3 0-16,3 6-4 16,1 0 1-16,-1-5-2 15,11-5 1-15,3-2-8 0,4-12 1 16,3-14-2-16,1-12 1 16</inkml:trace>
  <inkml:trace contextRef="#ctx0" brushRef="#br1" timeOffset="117421.81">32254 7184 7 0,'0'-16'3'0,"8"22"6"0,-1 4 0 16,0-1-6-16,3 7 1 15,4 12 1-15,0 0 1 0,1 13-7 16,-1 0 0-16,-4 3 5 16,8-4 0-16,0-2-2 15,-4-3 0-15,0-4-4 16,0 0 0-16,-4-6-5 15,1-6 0-15</inkml:trace>
  <inkml:trace contextRef="#ctx0" brushRef="#br1" timeOffset="117645.38">32547 7080 43 0,'36'101'21'0,"24"-7"-19"0,-39-72 43 15,3 6-44-15,1 0 0 16,-7-3-2-16,-4-3 1 16,-7 0-3-16,-18 9 0 15,-27 4-11-15,-40 12 1 16</inkml:trace>
  <inkml:trace contextRef="#ctx0" brushRef="#br2" timeOffset="129055.34">9712 4133 35 0,'4'22'17'0,"-1"9"-12"15,-3-22 18-15,7 1-23 16,-7 12 1-16,0 12-1 16,-3 7 0-16,-1 15 0 15,-3 16 0-15,-4 23 0 16,4 14 0-16,-3 7-1 16,-4 19 1-16,0-3-1 15,-1-13 1-15,1-12-4 16,4-16 0-16,-1-7-5 15,4-24 1-15,4-13-2 16,3-16 1-16</inkml:trace>
  <inkml:trace contextRef="#ctx0" brushRef="#br2" timeOffset="130224.89">9931 4101 10 0,'17'7'5'0,"26"11"1"16,-26-11 6-16,8 2-12 16,7-3 1-16,3 4 2 15,4 2 0-15,10-2-2 16,15-4 0-16,6-3 1 15,15 3 1-15,10-6 1 16,18 3 0-16,14 4-1 16,7-1 1-16,25 3-1 15,7 4 0-15,0-4 0 16,3 7 0-16,4-13-1 16,-4 10 0-16,4 2 0 0,3 7 0 15,1-6-2-15,-43 0 1 16,60-1-1-16,3 1 0 15,-13-13 0-15,10 7 0 16,-7-10-1-16,-7-10 1 16,3 7 0-16,-3-16 0 15,-21 4 0-15,0 2 0 16,-4 0 0-16,-14-5 0 16,-14-1-1-16,-4 0 1 0,1-3 0 15,-15 3 0-15,-7 7 0 16,-10 5 0-16,-14 4 0 15,-8 6 0-15,-17 4 0 16,-7 2 0-16,-7 7 0 16,-11 3 0-16,-3-1-1 15,-7 17 0-15,-8-10 0 16,-3 6 0-16,-7 7 0 16,-3 3 1-16,-4 3-1 15,-8-4 1-15,-6 14-1 16,-3 2 1-16,-1 10 0 15,-7 6 0-15,0 3-1 16,-3-6 1-16,0 4-1 16,3 2 1-16,0-6-1 15,8 0 1-15,2-3-1 16,1-7 1-16,-3-2 0 16,2-10 0-16,-2-3-1 0,6-4 1 15,-7-2 0-15,-6 0 1 31,-8-16-1-31,-7 0 0 0,-7 3 0 0,-14-3 0 16,-11-10 0-16,8-6 0 16,-15 1 0-16,-10-7 0 15,-7 0-1-15,-4-10 1 16,0 4 0-16,-7 0 0 16,-10-4 0-16,-8 1 0 0,1-4 0 15,-8 4 0-15,0 0 0 16,4-4 0-16,-3 0 0 15,-1 1 0 1,1 6 0-16,-4-7 0 31,-61 4 0-31,15-1 1 16,25 7-1-16,7 0 0 0,7 3 1 16,-7 6 0-16,17 7-1 15,0 6 1-15,1-4 0 16,-4 4 0-16,10 0-1 15,1 0 1-15,-1-4-2 16,1-8 1-16,10-7-1 16,10-3 1-16,4-10-8 15,4-12 0-15,17 0-2 16,22-3 1-16</inkml:trace>
  <inkml:trace contextRef="#ctx0" brushRef="#br2" timeOffset="131188.34">11518 3571 32 0,'-21'47'16'0,"-18"7"-15"0,29-39 17 0,-12 10-19 16,-2 7 0-16,-4-1-10 15,-4-3 0-15,-3 7 8 16,-1-16 1-16</inkml:trace>
  <inkml:trace contextRef="#ctx0" brushRef="#br2" timeOffset="131422.29">11243 3596 25 0,'25'47'12'0,"17"10"-5"0,-24-35 21 0,3 3-29 15,7 3 0-15,-3-6-6 0,-1 3 0 16,-2 0 2-1,-8-12 0-15</inkml:trace>
  <inkml:trace contextRef="#ctx0" brushRef="#br2" timeOffset="131732.06">11688 3700 33 0,'0'9'16'0,"7"-18"-19"0,0 3 27 0,3-7-24 16,4 0 0-16,4-2 0 16,7-1 0-16,-1 4-6 15,1-4 0-15,0 3-2 16,-8 4 0-16</inkml:trace>
  <inkml:trace contextRef="#ctx0" brushRef="#br2" timeOffset="131908.62">11688 3785 35 0,'14'15'17'0,"24"-2"-18"0,-27-13 31 16,3 3-31-16,4-9 1 15,-1-1-9-15,1 7 1 16,3-9 2-16,-3 0 1 15</inkml:trace>
  <inkml:trace contextRef="#ctx0" brushRef="#br2" timeOffset="132402.34">12474 3681 37 0,'11'-3'18'0,"-15"-25"-17"0,1 21 31 15,-4 1-33-15,-4 0 1 16,-3 0 0-16,-7 6 0 16,-11 0-1-16,-3 3 1 15,0 9-2-15,-1 7 1 16,5 12-1-16,2 1 0 15,8-7-1-15,3 3 0 16,11 3 0-16,14 1 0 0,11-10 1 16,14-3 0-16,7-7 1 15,-1-12 1-15,1-6 0 16,0 0 0-16,-4-7 0 16,-6-12 1-16,-12 0-2 15,-3-6 0-15,-7-1-8 16,0 4 1-16</inkml:trace>
  <inkml:trace contextRef="#ctx0" brushRef="#br2" timeOffset="132606.23">12813 4029 45 0,'25'35'22'0,"-54"34"-29"0,19-57 42 0,-8 10-37 0,-7 0 1 0,-3-3-23 0,0-10 1 0</inkml:trace>
  <inkml:trace contextRef="#ctx0" brushRef="#br2" timeOffset="133186.88">13698 3474 27 0,'-14'28'13'0,"7"13"-4"0,4-22 10 0,-4 6-19 0,0 13 0 0,0 15 0 15,-4 0 0-15,0 10-2 16,-3-16 1-16,0-3-7 15,4-13 0-15,2-9 0 16,-2-16 0-16</inkml:trace>
  <inkml:trace contextRef="#ctx0" brushRef="#br2" timeOffset="133574.26">13448 3788 23 0,'21'18'11'0,"18"-5"-4"16,-25-7 22-16,14-3-27 0,15 7 0 16,6-7 2-16,11 3 0 15,7-6-5-15,-7 3 0 16,-11 4 4-16,-3-7 0 16,-14-10-1-16,-4 1 0 15,-10-10 0-15,-4 0 1 16,-7 4-1-16,-4-7 0 15,-3 6-2-15,-7 3 1 16,-7 4-1-16,-3 6 0 16,-5 6-2-16,-2 13 0 15,-4 2-2-15,3 1 0 0,0 6-1 16,4 0 0 0,7 4-1-16,7-7 1 31,10-7 0-16,11-5 1-15,8-4 1 0,6-15 1 16,0 2 1-16,4-5 1 0,-7-10-4 0,-4 0 0 0,-7-3-3 16,3-3 1-16</inkml:trace>
  <inkml:trace contextRef="#ctx0" brushRef="#br2" timeOffset="133948.1">14129 3995 41 0,'-14'62'20'0,"3"7"-25"0,8-53 42 16,-1-10-37-16,0 1 0 15,1-4-1-15,3-10 1 16,0-2-1-16,0-10 1 15,0-15-2-15,0-4 1 16,0 4-1-16,0-20 0 16,0 1 0-16,-4 0 0 15,4 6 0-15,0 12 1 0,4 1 1 16,10 5 0-16,7 11 1 16,7 8 1-16,11 7 1 15,0 9 0 1,-7 4 1-16,-4 2 1 0,-7 10-2 15,-10-3 0-15,-11 6-4 16,-4-6 0-16,-10 3-12 16,-7-10 1-16</inkml:trace>
  <inkml:trace contextRef="#ctx0" brushRef="#br2" timeOffset="134613.24">15169 3590 10 0,'0'6'5'0,"0"-6"1"0,0 0-11 15,0 0 3-15,0-12 0 16,0 2-2-16,0-2 0 0</inkml:trace>
  <inkml:trace contextRef="#ctx0" brushRef="#br2" timeOffset="135435.91">15095 3543 41 0,'0'9'20'0,"7"-9"-27"15,-3-6 49-15,3 6-39 16,0-3 1-16,0 3 1 16,4 0 1-16,-1-6-8 15,4 0 0-15,8 2 5 0,2-2 0 16,-3 0-3-16,-3 3 1 16,-4 3-2-16,-10 6 0 15,-8 3-2-15,-6 7 1 16,-5-7-2-16,1 13 0 15,0 0 0-15,0-3 0 16,-3 3 1-16,-1 3 0 16,0-3 1-16,1 6 1 15,-1 4 1-15,4-10 0 0,3 0 1 16,8-4 0-16,3 1 0 16,3-3 0-1,8 0 0-15,3-4 1 0,0-2-2 16,0-4 0-16,0-6-6 15,0 0 1-15,4-10-7 16,-4-15 1-16</inkml:trace>
  <inkml:trace contextRef="#ctx0" brushRef="#br2" timeOffset="135645.78">14982 3734 45 0,'8'19'22'0,"13"-16"-19"0,-11-6 39 0,4 0-41 16,8 0 0-16,2 0 0 0,-3 0 0 16,8-7-6-16,-1 10 1 15,0 0-10-15,0-9 1 16</inkml:trace>
  <inkml:trace contextRef="#ctx0" brushRef="#br2" timeOffset="135976.12">15413 3731 39 0,'18'25'19'0,"13"4"-8"0,-20-29 24 0,3 9-33 15,4-9 1 1,-1-6-1-16,1-4 0 0,-4-2-4 16,-3-4 1-16,-4 0 1 15,-7 4 1-15,-7-4-3 16,-4 7 0-16,-7 2-1 16,1 4 1-16,-1 0-1 15,-3 6 0-15,3 10 1 16,1-4 0-16,3 13 1 15,3 0 1-15,7 0 0 16,8 0 0-16,10 3 0 16,4 0 1-16,6 0-4 15,5-12 1-15,2-7-10 16,1-6 1-16</inkml:trace>
  <inkml:trace contextRef="#ctx0" brushRef="#br2" timeOffset="136470.44">15688 3747 44 0,'7'6'22'0,"0"-18"-25"0,-7 12 36 16,4-7-34-16,3 4 1 0,-4-6 0 15,1 3 1 1,-1-1-1-16,-3 7 0 0,4-6 0 15,3 3 0-15,7-3-2 16,4 2 1-16,6-2-4 16,5 0 0-16,2 0-4 15,1 2 0-15,-4-2-2 16,4 3 1-16,-7-6 1 16,-1 6 1-1,-2-1 5-15,-5 1 1 0,1 0 5 16,-4-3 0-16,-3 3 3 15,-4 0 1-15,-7 3 0 16,-4 0 1-16,-3 3-4 16,-7 3 0-16,0 3-1 15,-7 7 0-15,-4 6-2 16,4 6 1-16,0 4-4 0,7-7 1 16,6 3 0-16,5-3 0 15,6-3 1-15,8-6 1 16,7-13 1 15,6-3 1-31,1 0 1 0,-4-3 1 0,0-13-1 16,-6-3 1-16,-5-6-9 0,-6-3 1 15,-4-10-9-15,0 7 1 16</inkml:trace>
  <inkml:trace contextRef="#ctx0" brushRef="#br2" timeOffset="136906.65">16958 3634 48 0,'0'19'24'0,"-11"-10"-31"16,4-3 41-16,-3-6-34 15,-8 10 0-15,1-4-2 0,-5 4 0 16,-2-1 1-16,3 10 1 15,-4 6-2-15,4 3 0 16,3-15-2-16,4 2 1 16,7 1-2-16,3-7 0 15,11 1 0-15,7-1 1 16,4-18 0-16,-4-4 1 16,4-2 0-16,0-1 1 15,-4 0-2-15,-4 4 1 16,4 2-4-16,-3 10 1 15</inkml:trace>
  <inkml:trace contextRef="#ctx0" brushRef="#br2" timeOffset="137192.99">16955 3866 19 0,'24'-9'9'0,"11"-1"-3"0,-20 4 15 0,2-10-20 15,4-3 0-15,1-9 2 16,-1-6 0-16,3-16-2 15,-2-4 0-15,-5-18 2 16,-6-6 1-16,-11-7-1 16,0 19 0-16,-7-25-2 15,-4 25 1-15,-3 16-3 16,-4 6 1-16,-3 29 0 16,-7 21 0-16,3 22-2 0,4 19 1 15,7 22-1 1,0 19 0-16,7 9 0 0,10 7 0 15,8-20-4-15,0-18 1 16,-1-19-4-16,11-15 0 16</inkml:trace>
  <inkml:trace contextRef="#ctx0" brushRef="#br2" timeOffset="137477.1">17395 3452 40 0,'11'28'20'0,"-18"13"-29"0,3-28 39 0,-6 5-31 16,-8-2 1-16,-3 3-2 15,-4 0 0-15,1 0 1 16,-1-4 1-16,7 4-2 16,4-10 1-16,4 4 0 15,6-7 1-15,11 1 0 16,7 5 1-16,7-2 1 15,1-1 0-15,-5 7-1 16,-3-1 0-16,-7 4-1 16,-3 0 0-16,-8-3-4 15,-6 2 1-15,-4 4-7 16,-4 0 0-16</inkml:trace>
  <inkml:trace contextRef="#ctx0" brushRef="#br2" timeOffset="137807.46">17724 3785 29 0,'21'0'14'0,"-14"-10"-17"0,-11 10 20 16,-6-9-18-16,-8 2 1 0,-14-2-2 15,-3 0 1 1,-4 2 0-16,0 14 1 16,1-1-1-16,9 10 0 15,8 27 0 1,7-2 1-16,11-9 1 16,17-7 0-16,14-10 0 15,14-12 1-15,11-9-1 16,-3-6 1-16,-8-1-3 15,-7 1 0-15,-24-17-6 16,-22-5 0-16</inkml:trace>
  <inkml:trace contextRef="#ctx0" brushRef="#br2" timeOffset="140089.21">18948 6817 19 0,'91'-3'9'0,"29"-29"2"0,-77 20 10 15,20-4-17-15,8-3 0 16,20 4 1-16,19-1 1 15,17 3-8-15,0 4 0 16,10 3 5-16,22-1 0 16,-11 4-1-16,18 0 0 15,25-9 1-15,3-7 0 0,24 0 0 16,8-6 1 0,25 6-1-16,-11 7 1 15,14-4-2-15,-18 3 1 0,4 1-3 16,-7 2 0-16,-18 1 0 15,-7 0 1-15,-18-1-2 16,-20 4 0-16,-22-4-4 31,-10 4 1-15,-22 0-10-16,-10-7 1 0</inkml:trace>
  <inkml:trace contextRef="#ctx0" brushRef="#br2" timeOffset="141545.72">21047 5384 25 0,'10'-25'12'0,"-3"-41"-2"0,-7 38 12 15,-3 3-21-15,-4-29 0 16,-11-2 0-16,-17-13 1 15,-15-22-3-15,-9 3 1 16,-16-9 1-16,-23-13 0 16,-15 0-1-16,0 1 0 15,-14 8 0-15,-11-2 1 16,-10 2-1-16,0 7 0 16,0 10 0-16,-11 2 0 0,11 13-1 15,-4 13 0-15,8 12-6 16,2 0 0-16,12 6-2 15,17 4 0-15</inkml:trace>
  <inkml:trace contextRef="#ctx0" brushRef="#br2" timeOffset="142101.34">18814 3123 21 0,'14'28'10'0,"-4"-19"-5"0,-6-5 15 16,-1 2-20-16,-3 3 1 16,-3 7 0-16,-4 3 0 15,-11-4-2-15,-7 14 0 16,-13 8 1-16,-8 1 0 16,0-7-1-16,4-2 1 15,-1-14-1-15,1-2 1 0,3 2-1 16,4-5 1-16,3-7-1 15,14 6 1-15,8 4-2 16,6 9 0-16,11 3 0 16,8 9 0-16,9 1 0 15,1 3 0-15,7 5 0 16,-1-5 0-16,-2 0 2 16,-1-4 1-16,-3-2 0 15,-4-4 1-15,-7-6 0 16,0-3 1-16,-3-13 2 15,-1-9 1-15,4-22 0 16,0-19 0-16,4-19-1 16,0-6 0-16,-1-12-2 15,-6-29 0-15,-4 3-13 16,-7-25 1-16</inkml:trace>
  <inkml:trace contextRef="#ctx0" brushRef="#br2" timeOffset="153361.41">917 5810 11 0,'-7'-3'5'0,"7"-35"-2"16,7 29 6-16,-3-3-5 16,3-4 1-16,3-6 5 15,1-13 1-15,7-12-11 0,3-9 0 16,7-4 8-16,4-18 1 15,7 3-3-15,3-10 1 16,14 3-4-16,-10 4 1 16,0 6-3-16,-7 12 1 15,3 7-2-15,-3 6 0 16,-11 6-1-16,4 7 1 16,-11 6-3-16,-3 12 0 0,-8 3-2 15,1 16 1-15,-11 10 1 16,0 9 1-16,-7 9 1 15,3 4 0-15,-6-4 2 16,-1 1 1-16,4-4 0 16,4-13 1-16,-4-2 1 15,7-7 0-15,0-3 0 16,0-3 1-16,0 4-1 16,7-4 1-16,3-10-1 15,4 1 0 1,11-1-3-16,0-2 1 0,3-13-2 15,0 0 0-15,-3 3-1 16,0 0 0-16,-11 3-2 16,3 0 1-16,1 7 0 15,-7-1 1-15,-1 10 0 16,-6-3 1-16,3 12-1 16,-7 0 1-16,0 10 0 15,-7 15 0-15,3-6 1 0,-6 13 0 16,-1 6-1-1,4-3 0-15,-4 18-2 0,1 4 1 32,10 25-4-32,0-19 0 15,0-13-5-15,10-15 0 16,1-16-4-16,7-16 1 16</inkml:trace>
  <inkml:trace contextRef="#ctx0" brushRef="#br2" timeOffset="153616.13">1856 5305 29 0,'-7'22'14'0,"3"0"-8"0,4-12 24 0,0 2-29 16,0 1 1-16,0 6 3 15,0-1 0-15,0 1-4 16,0-6 0-16,0-4 4 15,11 1 0-15,-1-10-1 16,-3-13 0-16,14 0-4 16,-10-8 1-16,7 2-6 15,-8-9 1-15,1-1-7 16,-1 1 1-16,5 0-4 16,-1-7 0-16</inkml:trace>
  <inkml:trace contextRef="#ctx0" brushRef="#br2" timeOffset="153901.31">2286 4565 38 0,'7'-9'19'0,"4"6"-19"0,-11 3 34 0,0 3-31 16,0 3 1-16,0 7-3 16,-11 9 1-16,0 12-3 15,1 13 1-15,-8 16 0 16,-3 25 0-16,0 9-2 16,3 0 0-16,1 4-1 15,6-11 0-15,-3-11-10 16,14-26 0-16</inkml:trace>
  <inkml:trace contextRef="#ctx0" brushRef="#br2" timeOffset="154246.16">2491 4446 30 0,'10'-6'15'0,"-6"3"0"0,-4 3 18 0,7 3-32 0,-7 13 0 15,0 12 2-15,-7 6 1 0,3 13-7 16,-6 13 0-16,-4 18 0 16,-1 13 1-16,5 6-3 15,-1-15 1-15,1-10-8 16,-4-9 1-16,10-19 0 16,-3-29 0-16</inkml:trace>
  <inkml:trace contextRef="#ctx0" brushRef="#br2" timeOffset="154444.75">2145 4992 39 0,'-21'44'19'0,"35"-47"-14"16,0-7 40-16,7 4-43 15,11-4 1-15,24-15-1 0,-3-3 1 16,7 0-6-1,7 3 1-15,-17 6-5 0,-1 10 1 16,-24 12-9-16,-15 12 1 16</inkml:trace>
  <inkml:trace contextRef="#ctx0" brushRef="#br2" timeOffset="154836.29">1457 5920 24 0,'4'22'12'0,"-8"-6"-6"16,4-7 9-16,0 4-15 15,-7 9 0-15,3-4-1 16,-3 7 1-16,4 10 0 16,-8 6 0-16,1-4-1 15,-4-2 1-15,3-4-2 16,-3-3 0-16,7-15-3 15,3-7 0-15,-3-9-1 16,7 3 1-16,-3 3 0 16,-4-3 0-16,7 0 0 0,-7-3 1 15</inkml:trace>
  <inkml:trace contextRef="#ctx0" brushRef="#br2" timeOffset="155027.47">1341 6234 10 0,'14'-10'5'0,"17"4"2"0,-20 6 10 16,0 0-13-16,10 3 1 15,11 6 5-15,6-5 0 0,1-1-11 16,-18 3 0-16,4 3 8 16,-11-9 0-16,-7 7-3 15,-7 5 0-15,-17 4-5 16,-5 3 1-16,-6 0-5 16,7-4 1-16,-7 1-5 15,7-4 0-15,3 1-2 16,4-7 0-16</inkml:trace>
  <inkml:trace contextRef="#ctx0" brushRef="#br2" timeOffset="155301.07">2014 6008 38 0,'-10'41'19'0,"-18"-7"-21"16,21-25 38-16,-4 13-35 0,-14 10 1 15,-14 9-1-15,-6 9 1 16,2 12-3-16,-6 7 0 16,7-6 0-16,6-13 0 15,12-12-5-15,-1-7 0 16,21-21-5-16,4-20 1 15,11-18-2-15,-4-13 1 16</inkml:trace>
  <inkml:trace contextRef="#ctx0" brushRef="#br2" timeOffset="155436.47">1605 6086 34 0,'4'-19'17'0,"24"41"-15"0,-21-15 36 0,4 11-35 15,-1 11 1-15,1 2-1 16,-1-3 1-16,1 4-9 15,-1 2 0-15,-2-9-6 16,2-12 0-16</inkml:trace>
  <inkml:trace contextRef="#ctx0" brushRef="#br2" timeOffset="155913.06">1090 7027 46 0,'7'-3'23'0,"4"0"-22"0,-11 3 36 0,0-7-36 15,0 1 0-15,0 0 0 16,-7 3 0-16,-7-4-2 16,-15 4 0-16,1 0 0 15,0 9 0-15,3 4-2 16,-3 15 0-16,7 9-2 16,-7 4 1-16,-4 9-2 15,14 0 0-15,8-9-2 16,3-10 1-16,14 0-4 15,3-12 0-15</inkml:trace>
  <inkml:trace contextRef="#ctx0" brushRef="#br2" timeOffset="156184.81">1277 7190 42 0,'42'-19'21'0,"-20"4"-20"0,-15 11 40 16,-7 4-40-16,7-3 0 15,-7-6 0-15,-7 3 0 16,-4 2-2-16,-7 1 0 16,-3 0-1-16,-7 6 0 0,3 7-2 15,-3 9 1-15,0-1-2 16,7 7 0-16,-8 0 1 16,12 1 0-16,3-1 2 15,14-7 0 1,0-5 2-16,3-7 0 0,8-9 0 15,6-6 0-15,5-7-9 16,13-6 0-16</inkml:trace>
  <inkml:trace contextRef="#ctx0" brushRef="#br2" timeOffset="156573.9">1397 7124 34 0,'0'53'17'0,"4"-18"-12"16,3-26 25-16,-7 7-28 15,0 3 0-15,-7 0 1 0,7-1 0 16,-4-2-4-16,4 0 1 16,0-4 3-16,0-5 0 15,0-4-2-15,0-3 1 16,4-10-1-16,3-5 0 15,0-4-2-15,-4 0 1 16,8 0-1-16,-1-3 0 16,8 0-1-16,0 0 1 15,-4 7-1-15,3 2 1 0,5 1-1 16,-12 9 0-16,8 3 0 16,3 3 1-16,-10 0 0 15,6 3 0-15,-6 3-1 16,-1-2 1-16,-6 2-1 15,3 4 0-15,3 2-6 16,-10 1 1-16,0 0-4 16,8-7 1-16</inkml:trace>
  <inkml:trace contextRef="#ctx0" brushRef="#br2" timeOffset="156874.56">1827 7071 24 0,'-3'-10'12'0,"3"14"0"0,0-4 18 32,10 15-24-32,1 4 1 15,0 0 0-15,-1 9 1 16,8 3-11-16,3 4 0 15,-3-4 6-15,-8-2 1 16,-6 2-4-16,3-3 1 16,-7 0-3-16,0-3 0 15,-11 1-1-15,-13-1 0 16,-1 3-5-16,4-9 1 0,-8-7-6 16,8-6 0-16</inkml:trace>
  <inkml:trace contextRef="#ctx0" brushRef="#br2" timeOffset="157175.1">2127 7140 34 0,'-10'37'17'0,"-1"-8"-14"16,8-23 26-16,3 10-29 16,-7-1 0-16,7 1 0 15,-4-3 0-15,8-1-1 16,3-6 1-16,7-9 0 0,3-6 1 16,1-4-1-16,3-2 1 15,-7-4-1-15,4-6 0 16,0-4-6-16,-4 1 1 15,3-6-6-15,1 2 1 16</inkml:trace>
  <inkml:trace contextRef="#ctx0" brushRef="#br2" timeOffset="157638.76">2604 7061 43 0,'7'16'21'0,"7"-3"-15"15,-7-10 38-15,-7-3-43 16,-7-3 1-16,3 0-1 16,-13 6 0-16,-1 0-3 15,4 0 1-15,-4 0-2 16,-3 3 1-16,0 4-3 15,-7 5 1-15,6 4-2 16,1-9 1-16,4 2-2 16,6 1 1-16,0-1 0 15,11 1 0-15,11-1 2 16,0 1 1-16,-1-1 1 0,8 4 0 16,-8 0 2-16,1-1 1 15,0 1 2-15,-4 0 0 31,-4 12 1-31,4 0 1 16,-7 1-1-16,-10-1 0 16,-4 3-1-16,-1-6 1 15,-13-3-3-15,7-3 0 16,-11-10-4-16,15-2 1 0,-5-7-5 16,12-7 1-16,-1-5-5 15,11-10 0-15</inkml:trace>
  <inkml:trace contextRef="#ctx0" brushRef="#br2" timeOffset="158285.9">2850 7058 35 0,'4'3'17'0,"-4"-6"-11"15,0 3 30-15,0 3-35 16,-4-3 0-16,-6 4 0 16,-8 5 0-16,1 4-2 0,2 8 1 15,-6-2-1 1,4 6 1-16,-1-6-2 0,7-3 1 16,8-4-1-16,3 1 1 15,11-4-1-15,3-6 0 16,3-6 1-16,4 0 1 15,1-6-1-15,2-4 0 16,-10 1 1-16,4-1 1 16,-7 1-1-16,6 2 1 15,-3-2-1-15,4 9 1 16,-7-1-1-16,-1 11 1 16,1 5-2-16,-1 1 0 15,1-1 0-15,0 1 0 0,3-4 0 16,-4-2 0-16,1-4 0 15,-1 0 1-15,1-9 1 16,10-10 0-16,7-9 1 16,1-7 0-16,2 1 0 15,1-13 1-15,3-9-1 16,-10-16 1-16,3-16-1 16,-10-6 0-16,-4 0-1 15,4 7 0-15,-8 8-1 16,-3 14 1-16,-3 12 0 15,3 12 0-15,-4 16-2 16,-6 9 0-16,-4 17 0 16,3 17 0-16,-3 8 0 15,-3 18 0-15,-8 12-1 0,4 17 1 16,-4 2 1 0,-3 0 0-16,0-6-1 0,10-9 1 15,-6-16-5-15,-1-15 1 16,15-20-8-16,-5-9 1 15</inkml:trace>
  <inkml:trace contextRef="#ctx0" brushRef="#br2" timeOffset="158498.34">3069 6927 39 0,'11'12'19'0,"10"4"-17"0,-3-16 29 0,3-3-30 16,7 3 0-16,4-3-1 16,-1-4 1-16,1 1-6 15,-4 0 1-15,1-1-7 16,-12-5 0-16</inkml:trace>
  <inkml:trace contextRef="#ctx0" brushRef="#br2" timeOffset="158795.84">3408 6970 27 0,'3'29'13'0,"15"-26"0"15,-7-3 15-15,6 0-25 16,-3-6 1-16,15-1 2 0,-1-5 1 16,0-4-9-1,-3-3 0-15,-4 4 4 0,-3-4 1 16,-8 3-3-16,-3 4 0 15,-7-1-3-15,-7 4 1 16,4 9-2-16,-15 12 1 16,0 10 0-16,-3 3 1 15,7 7 1-15,-4 8 1 16,11 7 1-16,4-9 0 16,3-4 1-16,10-5 1 15,1-4-1-15,0-16 0 16,6-3-5-16,-6-15 0 0,-11-3-9 15,-7-14 1-15</inkml:trace>
  <inkml:trace contextRef="#ctx0" brushRef="#br2" timeOffset="159442.31">1898 6851 61 0,'-21'16'30'0,"10"6"-42"0,11-22 57 15,0 0-54-15,7-13 1 16,4 1-23-16,3-13 1 16</inkml:trace>
  <inkml:trace contextRef="#ctx0" brushRef="#br2" timeOffset="163600.07">593 7742 27 0,'0'-6'13'0,"7"2"-5"15,-4 4 13-15,4 0-20 0,-3 4 1 16,10 2 0-16,-3-3 0 16,-1-3-3-16,4 3 1 15,4 0 1-15,3-3 0 16,7 0 0-16,0 0 0 15,-6-3 1-15,6 3 0 16,-3-3 0-16,3 3 0 16,4 0 0-16,3 3 0 15,-3 0 0-15,-1 0 0 16,8 4-2-16,0-7 1 16,0 3-2-16,0-3 1 0,-1 0 1 15,5-3 1-15,-5-7 0 16,-6-5 1-16,7 2 0 15,21 1 0-15,0 5 1 16,7 4 0-16,7-3-3 16,7 3 1-16,4-4-2 15,7-8 1-15,6-1-1 16,12 4 0-16,-1-7-1 16,22-3 1-16,6 3 0 15,8 3 0-15,10 4-1 16,4-1 1-16,-11 4-1 15,-17-7 1-15,-22 7-2 16,-17-7 1-16,-15 3-2 16,-17-8 0-16,-17-5-3 0,-15 1 1 15,-18-3-9 1,-17-3 0-16</inkml:trace>
  <inkml:trace contextRef="#ctx0" brushRef="#br2" timeOffset="164290.01">473 6864 30 0,'7'3'15'0,"-7"3"-9"0,10-6 17 0,-10 3-21 16,0-3 0-16,0 10 2 15,0 2 0-15,0 7-6 16,0 6 1-16,-10 16 2 16,-8 15 1-16,1 13-3 15,-8 10 0-15,7 2-5 16,-3 4 0-16,3-7-5 15,4 1 0-15</inkml:trace>
  <inkml:trace contextRef="#ctx0" brushRef="#br2" timeOffset="165266.26">413 6704 21 0,'0'0'10'0,"0"9"-3"0,0-6 13 16,0 1-16-16,7-1 1 0,-7 0 1 16,0-3 1-16,10 0-9 15,5-3 0-15,2 0 5 16,11-4 1-16,1 1-3 15,2 0 0-15,8 0-2 16,11-1 1-16,-8 4-1 16,0 0 1-16,4 3 0 15,3 0 0-15,-6 0 0 16,17-3 0-16,-11 0 0 16,1 0 1-16,-1-10-1 15,0-3 0-15,-6 1-1 16,3 2 1-16,-8-3 0 0,-6 1 0 15,7-1 0-15,0 7 0 16,3-10 0-16,0 6 1 16,15-2-1-16,-4-1 0 15,14-3 1-15,10-6 1 16,-3 0 0-16,22 6 0 16,-1 4 0-16,11 8 0 15,-7 7 0-15,-1 7 1 0,5 5-2 16,6-3 0-16,-10-5-1 15,-8-8 1-15,-2-2-1 16,2-9 1-16,19-4 0 16,-4-3 0-16,6 0 0 15,-13 6 0-15,11 4 0 16,-1 5 0-16,0 1-1 16,-10 9 0-16,-11-6 0 15,-14 0 0-15,-7-3-1 16,-14 2 1-16,-7-5-3 15,-14 0 1-15,-4-7-1 16,-7 3 1-16,-3 1-1 16,-7 2 0-16,-8 4 0 15,4 0 1-15,-7 6 1 16,4 3 0-16,-4 3 0 16,0 4 0-16,-4-1 1 15,-3 4 0-15,-3 9-1 16,-5 9 1-16,-2 7-1 0,-1 6 0 15,-3 18-1-15,0 14 0 16,-11 8-1-16,4 4 0 16,7 6 0-16,-4 6 0 15,11-2 0-15,3-7 0 16,11 6 0-16,4-13 1 16,6-8-1-16,-3-17 0 15,-17-15-4-15,-25-12 0 16</inkml:trace>
  <inkml:trace contextRef="#ctx0" brushRef="#br2" timeOffset="177862.78">10351 10269 35 0,'3'-15'17'0,"-6"-4"-8"0,-1 9 18 0,-7-2-26 16,-6-1 0-16,-1 4 0 15,-10 0 0-15,-18 2-2 16,-14 4 1-16,-3 0 0 16,-12 3 1-16,-2 9-2 15,3 4 1-15,0 6 0 16,0-4 0-16,0 7 0 15,-1 0 0-15,5 10-1 16,3 8 1-16,0 11-1 16,10 11 0-16,12 4-2 15,13 13 0-15,7 8-1 16,15 11 0-16,20-4 1 16,18-6 0-16,22-10 1 15,27-15 1-15,12-13 1 16,13-9 1-16,7-23 1 0,1-8 1 15,-15-16 0-15,0-20 0 16,-10-21-1-16,-11-18 1 16,-11-17-2-16,-6-6 1 15,-18-9-5-15,-15-6 0 16,-13 5-8-16,-18 1 1 16</inkml:trace>
  <inkml:trace contextRef="#ctx0" brushRef="#br2" timeOffset="178613.14">13875 10426 34 0,'10'-53'17'0,"-13"18"-9"0,-1 29 25 16,-3-3-29-16,-7-10 0 0,-4-6 1 15,-6 3 1-15,-11-6-8 16,-11-7 0-16,-4-3 4 16,-20 1 1-16,-18 5-3 15,-15 11 1-15,-3 5-1 16,-7 10 0-16,-10 12-1 15,-8 10 0-15,1 9-1 16,3-3 1-16,7 15-3 16,7 10 1-16,7 13-4 15,15 24 1-15,13 29-3 16,22 22 0-16,31 19 1 16,28-4 1-16,29-5 2 15,32-17 0-15,41-15 6 16,40-16 0-16,14-25 6 15,24-18 1-15,1-20-1 16,-1-21 0-16,-14-23-1 0,-3-21 1 16,-28-22-5-16,-25-10 1 15,-25-19-12-15,-25-8 1 16,-20-17-4-16,-26 3 0 16</inkml:trace>
  <inkml:trace contextRef="#ctx0" brushRef="#br2" timeOffset="179379.13">17565 9407 56 0,'7'6'28'0,"3"4"-33"0,-2-10 56 0,9 3-50 15,11-3 0-15,15 0 0 16,10 0 1-16,0 6-3 15,3 7 0-15,4 2 0 16,-4 7 1-16,-10 3-3 16,-7 0 0-16,-14-6-3 15,-11 0 1-15,-18 3-1 16,-13 6 0-16,-12 0 0 16,-13 4 1-16,-21 12 1 15,-4 6 0-15,-4-3 2 16,1 3 1-16,-1 3 1 15,15 1 0-15,6-1 2 16,8 0 0-16,10 1 0 16,11-7 0-16,10 0 1 15,22-3 1-15,17 0-2 0,14-7 0 16,11-5-2-16,4-4 0 16,-4-3-12-16,0-22 0 15</inkml:trace>
  <inkml:trace contextRef="#ctx0" brushRef="#br2" timeOffset="179608.76">17392 9950 48 0,'3'6'24'16,"43"16"-29"-16,-24-19 37 0,9 6-33 16,15 4 1-16,11 2-6 15,6 4 1-15,-3-3-4 16,-7-7 0-16</inkml:trace>
  <inkml:trace contextRef="#ctx0" brushRef="#br2" timeOffset="179979.98">18105 10185 40 0,'28'22'20'0,"11"-10"-18"0,-22-15 29 16,11-3-31-16,11-4 1 15,0 1-1-15,-4-7 0 16,-6-6-1-16,-8-3 0 16,-7-9 0-16,-7 6 0 15,-7-4-2-15,-7 1 1 0,-7 3-2 16,-4 6 1-16,-3 6 0 16,-4 7 1-16,1 12 0 15,-1 6 1-15,4 7 1 16,0 9 1-16,6 12 1 15,5 4 0-15,6 3 0 16,11 9 0-16,4-2-2 16,10 2 1-16,7-6-9 15,4-9 1-15,0-13-4 16,-7-10 1-16</inkml:trace>
  <inkml:trace contextRef="#ctx0" brushRef="#br2" timeOffset="180254.96">18595 10109 26 0,'3'-12'13'0,"-20"-35"-10"0,13 34 22 0,1 1-22 0,-1-7 0 0,1 0 1 0,3 3 1 16,3 1-6-16,4-1 1 15,4 7 4-15,3-1 0 16,7 4-2-16,7 0 0 16,8 3-2-16,2-1 1 15,-2 4-6-15,-5 4 1 16,-2 8-9-16,-8 4 1 0</inkml:trace>
  <inkml:trace contextRef="#ctx0" brushRef="#br2" timeOffset="180534.79">19173 10040 40 0,'36'26'20'0,"-12"-23"-17"0,-24-3 33 0,0 0-35 15,0 0 0 1,-28 3-2-1,-4 6 1-15,1 10-2 16,-5 0 1-16,-2 18-2 16,2 4 1-16,5 0-1 15,9-3 0-15,12-4 1 16,13-9 0-16,12-12 1 0,16-13 1 16,8-13 0-16,0-18 1 15,-4 6-1-15,-7-10 0 16,-10-5-10-16,-11-11 0 15</inkml:trace>
  <inkml:trace contextRef="#ctx0" brushRef="#br2" timeOffset="181225.3">20966 9322 34 0,'7'29'17'0,"10"18"-13"0,-10-41 23 16,-3 10-25-16,-1 12 1 15,-3 6 0-15,0 1 1 16,0 12-4-16,0 6 1 16,4 10 2-16,3 3 0 0,-3 3-1 15,-1 0 1-15,-3-10-1 16,0-15 0-1,-7-9-2-15,-4-13 1 0,-3-13-1 16,-3-12 1 15,-12-3-1-31,-9-4 1 0,-5 1-2 0,8-1 0 0,-4 4 0 16,-3 3 1-16,-4 6-1 16,0 3 1-16,4 10-1 15,7 3 0-15,6 3 1 16,12 0 0-16,10 3-1 15,17 12 1-15,15-2-2 16,3-4 1 0,11 1-2-16,7-4 1 0,3-3-9 15,1-3 1-15,-1-19-3 16,0-9 1-16</inkml:trace>
  <inkml:trace contextRef="#ctx0" brushRef="#br2" timeOffset="181445.31">21311 10194 54 0,'-10'28'27'0,"-1"4"-37"0,11-26 55 0,0 0-48 16,-3-3 1-16,3-3-10 15,0-9 1-15,0 0 3 16,-4-10 1-16</inkml:trace>
  <inkml:trace contextRef="#ctx0" brushRef="#br2" timeOffset="181626.21">21167 9749 38 0,'3'37'19'0,"22"1"-22"16,-18-25 26-16,0-1-24 15,0 1 0-15,0-1-7 16,4-2 0-16,6-1 3 16,1 0 0-16</inkml:trace>
  <inkml:trace contextRef="#ctx0" brushRef="#br2" timeOffset="182141.44">21583 9937 42 0,'25'56'21'0,"-8"-9"-24"0,-13-25 39 15,-1-3-36-15,1 16 1 16,-1 2-1-16,1 1 1 15,-1-7 0-15,1-6 0 16,0-9 1-16,3-3 0 16,7-13 0-16,7-16 1 15,0-6-1-15,-3-6 1 16,3-10-3-16,4 1 1 16,-1-11-6-16,4 1 0 15,1 0-10-15,2 4 1 16</inkml:trace>
  <inkml:trace contextRef="#ctx0" brushRef="#br2" timeOffset="182382.31">22084 10018 47 0,'10'41'23'0,"-6"31"-23"16,0-62 35-16,-4 5-35 16,0 1 0-16,0 0 0 15,0-4 0-15,0-2-2 16,0-1 1-16,0-6-4 16,0-3 1-16,-4-3-9 15,4-3 0-15</inkml:trace>
  <inkml:trace contextRef="#ctx0" brushRef="#br2" timeOffset="182653.89">22158 9796 43 0,'18'22'21'0,"-4"3"-21"0,-7-22 34 0,-4 0-35 0,1 0 1 0,-1 0-1 16,-3-3 1-16,4 4-1 16,-1-4 0-16,4-4-6 15,4 1 0-15,3-6-5 16,-3-10 0-16</inkml:trace>
  <inkml:trace contextRef="#ctx0" brushRef="#br2" timeOffset="182951.73">22599 9630 27 0,'3'9'13'0,"-13"19"-8"0,6-12 17 0,-10 3-22 15,-7 0 0-15,-7 3-1 16,-4 6 1-16,0 3-1 0,4 7 1 15,7-7-1-15,3-6 0 16,4-3 1-16,4-6 0 16,3 0 0-16,7-4 0 15,0 1 1-15,10-4 1 16,11 0 0-16,4 1 0 16,-4-1 0-16,4 1 0 15,-7 2-1-15,-11 7 1 16,-11 0-1-16,-7 3 0 15,-10 12-2-15,-7-2 1 16,7 2-7-16,0-3 1 0,3-12-4 16,0-6 1-16</inkml:trace>
  <inkml:trace contextRef="#ctx0" brushRef="#br2" timeOffset="183194.58">22751 9959 37 0,'17'66'18'0,"-13"12"-22"15,-8-62 33-15,1 12-30 16,-4-3 1-16,0 0-1 0,0 0 0 15,0-6-2-15,-1-9 0 16,5-10-7-16,6-16 1 16</inkml:trace>
  <inkml:trace contextRef="#ctx0" brushRef="#br2" timeOffset="183522.39">22800 9865 20 0,'25'44'10'0,"6"-7"-3"0,-20-30 10 0,-4-1-14 0,7 0 0 0,7 4 0 15,8-1 0-15,6 0-5 16,-3 1 1-16,6-7 2 16,-2-6 0-16,-5 0 0 15,-2-4 0-15,-8-5 0 16,-3-7 0-16,-8 0-1 15,-3 4 1-15,-7 2 0 16,-3 7 1 0,-19 18-4-1,-2 4 1-15,3 6-1 16,3 3 1-16,4 3-1 16,3 0 0-16,8-2-2 15,3-8 1-15,7 4-4 16,0-9 0-16</inkml:trace>
  <inkml:trace contextRef="#ctx0" brushRef="#br2" timeOffset="183898.27">23319 9975 13 0,'14'-10'6'0,"14"-37"7"0,-21 35 3 16,4-7-14-16,-1 3 1 0,4 0 2 15,4 1 1-15,3 5-7 16,14-2 1-16,4 9 4 16,4 6 1-16,-1 0-2 15,4 16 1-15,0 0-2 16,-4 6 1-16,0-7-2 15,-3 4 1-15,-4 0-2 16,-3 0 1-16,-4 3-1 16,4 0 0-16,7 1 0 15,3-1 0-15,1-3 0 16,2 3 0-16,1 6-2 16,0-3 1-16,-11 1-8 15,-10-4 1-15,-18-3-3 16,-10 3 1-16</inkml:trace>
  <inkml:trace contextRef="#ctx0" brushRef="#br2" timeOffset="184528.91">18454 10802 22 0,'-14'26'11'0,"3"-30"1"0,11 8 15 16,7 2-26-16,0 0 1 15,4 3 1-15,6 1 1 16,19 6-5-16,24 2 1 16,28-2 3-16,25 3 1 15,31-7-1-15,36 1 1 16,46-7-1-16,32 4 1 15,27-7-2-15,22 6 0 16,11-3-1 0,17-2 1-16,-3-1-2 0,6-10 0 15,8-2 0-15,-11-3 0 0,-10-1-1 16,-22 4 1-16,-14 2-3 16,-42 1 1-16,-24 3-9 15,-44 0 0-15,-41-7-3 16,-29 10 1-16</inkml:trace>
  <inkml:trace contextRef="#ctx0" brushRef="#br2" timeOffset="186916.8">14619 8890 27 0,'7'-4'13'0,"21"4"4"0,-21 0 14 0,-3 0-26 16,0 7 1-16,-8 5-1 15,-3 17 0-15,-11-1-8 16,-21 12 0-16,-17 11 3 16,-15 15 0-16,-17 12-8 15,11 16 1-15,-4-6-2 16,-1 0 0-16,12-4-5 15,13-21 1-15</inkml:trace>
  <inkml:trace contextRef="#ctx0" brushRef="#br2" timeOffset="187381.2">13974 9517 40 0,'10'50'20'0,"-13"-12"-26"0,-4-23 40 16,-8 10-34-16,-6 7 0 15,-10 2-3-15,-1 7 1 0,0-3 0 16,0-7 1-16,4-3-3 15,3-9 0-15,4-6 0 16,11-10 0-16,3-6 3 16,10-7 0-16,8-2 1 15,10-1 1-15,11-3 2 16,10-2 0-16,7 2 0 16,1 3 0-16,-1 7-1 15,-3 3 1-15,-4 3 0 16,-6 3 0-16,-5 0 0 15,-10 0 0-15,-6 0-1 16,-12 1 0 0,-6-4-1-16,-15-4 0 0,-3-2-2 15,-7-13 0-15,-8-12-1 16,1-3 1-16,3-20-4 16,8-5 0-16,9-17-7 0,12 7 1 15</inkml:trace>
  <inkml:trace contextRef="#ctx0" brushRef="#br2" timeOffset="188057.49">15395 8106 39 0,'-21'22'19'0,"18"-32"-16"0,-1 7 30 15,-7-3-32 1,-3-4 1-16,-3 1-1 0,-1-4 0 15,-7-2-1-15,8 2 0 16,-4 4 1-16,-1-1 0 16,1 20-1-16,0-1 0 15,3 10-1-15,4 6 1 16,4 3-2-16,6 10 1 16,8-4-2-16,6-8 1 15,1-5 0-15,3-5 0 16,4-6 0-16,-1-10 1 0,-3-7-1 15,4-2 1-15,-4-7-2 16,0-3 1-16,-3-3-1 16,-1 1 1-16,1-1-1 15,-4 6 1-15,0 6 1 16,-7 10 1-16,0 4 1 16,-3 11 0-16,-1 7 1 15,-3 13 1-15,0-4-3 16,3 4 1-16,4-4-10 15,4-3 1-15,10-12-2 16,7-10 1-16</inkml:trace>
  <inkml:trace contextRef="#ctx0" brushRef="#br2" timeOffset="188282.54">15723 7516 31 0,'-3'13'15'0,"6"24"-12"0,-3-21 30 16,-3 12-32-16,-4 7 1 16,-7 15 1-16,-8 3 0 15,-2 10-4-15,-1 3 0 16,0 0 2-16,4 3 1 16,4-4-4-16,2-14 1 15,5-11-7-15,6-15 0 16,4-12-4-16,7-19 1 15</inkml:trace>
  <inkml:trace contextRef="#ctx0" brushRef="#br2" timeOffset="188509.83">15653 7996 26 0,'28'16'13'0,"0"2"0"0,-17-5 20 0,6-1-30 15,5 7 1-15,-1 0-1 16,-7 0 1-16,-7 0-7 16,-11 6 1-16,-6 0 2 15,-11 3 1-15,-11-6-4 16,-7-3 1-16,-3-7-8 16,3-8 1-16,7-11-3 0,15-2 1 15</inkml:trace>
  <inkml:trace contextRef="#ctx0" brushRef="#br2" timeOffset="188838.11">16164 7971 26 0,'7'28'13'0,"-21"-3"-12"0,7-19 20 15,-7 7-21-15,-4-1 0 16,-6-2 0-16,-1 2 0 0,-3-2-1 16,0-1 0-16,3 1 0 15,4-4 0-15,3 0 0 16,8 0 1-16,6 1 1 16,11 2 0-16,4 4 2 15,6-1 0-15,4 4 1 16,1 6 0-16,-5 0-1 15,-6-7 1-15,-8 4-4 16,-10 6 1-16,-7-3-9 16,-7 0 0-16,-11-6-3 15,1-10 1-15</inkml:trace>
  <inkml:trace contextRef="#ctx0" brushRef="#br2" timeOffset="189213.31">15265 8535 43 0,'10'35'21'0,"1"6"-21"0,-8-32 43 0,-3 13-43 15,0 9 1-15,0 4-1 16,-3-1 1-16,3-6-2 16,0-6 1-16,0 0 1 15,7-9 0-15,7-7 0 16,7-18 1-16,4-10-1 15,7-7 1-15,10-2-3 16,4-7 0-16,0-5-7 16,-4 8 1-16,-7 4-8 15,-6 2 1-15</inkml:trace>
  <inkml:trace contextRef="#ctx0" brushRef="#br2" timeOffset="189529.73">15727 8843 34 0,'0'28'17'0,"-4"-34"-15"0,4-1 23 15,-3 4-25-15,-4 3 0 16,-4 3 1-16,-6 0 0 15,-5 1-2-15,1 2 1 16,0 3 0-16,0 1 0 16,3-1-1-16,4-3 0 0,7 1-2 15,7-4 1-15,11-3-2 16,3-3 1-16,3-1-4 16,1-2 1-16,0 3-3 15,-1 0 1-15</inkml:trace>
  <inkml:trace contextRef="#ctx0" brushRef="#br2" timeOffset="189888.48">15741 8996 10 0,'3'19'5'0,"1"0"-1"0,-4-16 4 0,4 0-9 15,-1 0 1-15,4-3-1 16,4-3 0-16,3-3 1 0,3-7 1 15,5-2 1-15,-5 2 1 16,15-15 0-16,0-10 1 16,3-6-1-16,-7-3 1 15,0 0-1-15,-3-6 0 16,0 6-3-16,-4 0 1 16,-3-6-1-16,-8 6 0 15,-3 3 0-15,-3 6 1 16,-8 10 0-16,-3 9 0 15,-7 13 2-15,-3 15 0 16,-1 7 1-16,0 6 1 16,1 12-1-16,-1 7 0 0,0 9-1 15,8 16 0-15,3 0-2 16,3 0 0-16,8-10-3 16,3-12 1-16,3-9-10 15,8-13 1-15</inkml:trace>
  <inkml:trace contextRef="#ctx0" brushRef="#br2" timeOffset="203026.18">1217 8654 53 0,'0'10'26'0,"0"-20"-18"0,0 10 27 16,0 4-35-16,-10-1 0 0,-8 0 0 16,-3 3 1-16,-18 4-2 15,0 2 1-15,-10 10-2 16,6 9 1-16,5 4-4 15,-12 9 1-15,8 6 0 16,3-3 0-16,7 6 0 16,8-3 1-16,9-6 0 15,15-6 1-15,11-7 1 16,3-6 0-16,14-12-3 16,11 0 1-16,4-4-4 15,2-3 1-15,-6 0-5 16,4-6 0-16</inkml:trace>
  <inkml:trace contextRef="#ctx0" brushRef="#br2" timeOffset="203295.24">1298 9103 38 0,'11'-3'19'0,"-4"3"-19"16,-7 0 35-1,-7 0-34-15,-4-3 1 16,-6 3-1-16,2 3 1 15,-2-3-4-15,-4 6 1 16,0 3 0-16,3 4 0 16,0 9-2-16,4 0 1 15,4 0-2-15,2-3 0 16,8-4 0-16,0 4 0 16,11-10 2-16,7-2 0 0,-1-7 1 15,-3-7 0-15,8-2 0 16,6-10 0-16,-7 4-7 15,0-7 1-15</inkml:trace>
  <inkml:trace contextRef="#ctx0" brushRef="#br2" timeOffset="203673.17">1401 9194 34 0,'-4'25'17'0,"-14"-28"-16"15,18 3 26-15,-3 0-27 0,3 0 0 16,0-3 0 0,0-7 0-16,10-2-1 0,1-1 1 15,0 1-1-15,6-7 1 16,-3 0-2-16,4 3 0 15,3 1-1-15,-3 2 0 16,-4 0 1-16,4 7 0 16,-8 0 0-16,-3 3 0 15,4 0 2-15,-8 3 0 16,4 3 0-16,-3 3 1 16,3 3 0-16,-7 4 1 15,7 0-1-15,-14-1 1 0,7 1-2 16,0-7 0-16,0 3-8 15,0-2 1-15</inkml:trace>
  <inkml:trace contextRef="#ctx0" brushRef="#br2" timeOffset="204362.45">2025 8905 59 0,'0'19'29'0,"0"-19"-36"15,0 0 58-15,0 3-50 16,-11 4 0-16,1-1-1 16,10 0 1-16,-11 0-2 15,4 4 0-15,-3-1-1 16,-1 1 0-16,0-1-2 16,1 0 1-16,-1 1-1 15,11-1 1-15,4 1 0 16,3-7 0-16,3 0 1 0,1 0 0 15,0 3 0-15,-1-3 1 16,-10 7-2-16,0 2 0 16,0 1-2-16,-10 3 1 15,3-1-5-15,-4-2 1 16,0-1-4-16,8-5 1 16</inkml:trace>
  <inkml:trace contextRef="#ctx0" brushRef="#br2" timeOffset="204589.76">2134 9093 42 0,'-17'26'21'16,"-4"21"-28"-16,21-44 40 0,-4 3-33 15,-3 0 0-15,0 1-4 16,3-4 0-16,4-3-2 16,0 0 0-16,4-10-5 15,10-12 0-15</inkml:trace>
  <inkml:trace contextRef="#ctx0" brushRef="#br2" timeOffset="204752.76">2127 8745 33 0,'7'10'16'0,"46"-32"-19"0,-35 9 29 16,-8 1-27-16,8-7 0 16,3 0-17-16,-3-6 1 15</inkml:trace>
  <inkml:trace contextRef="#ctx0" brushRef="#br2" timeOffset="205459.45">2522 8360 40 0,'0'53'20'0,"0"19"-23"15,0-50 33-15,-7 13-30 16,7 15 0-16,0 19 0 15,0 3 0-15,-3-3 0 16,3-3 0-16,-7-7 0 16,3-9 0-16,4-12-1 15,0-10 1-15,0-9 1 16,0-6 0-16,4-7-1 16,-4 0 0-16,0-6 0 15,0-9 1-15,-4 2-2 16,-6-2 1-16,3 0-2 0,-4 2 0 15,-7 4 0-15,4 3 0 16,-3 3 0-16,-1 4 1 16,-3 5 0-16,7-2 0 15,-4 2 1-15,7 1 0 16,1 2 1-16,-1 1 0 16,11 0-1-16,0-1 1 15,0 1-1-15,4 0 1 16,6-1-1-16,8-2 1 15,0 0-1-15,3-10 1 16,4-3 1-16,3-3 0 0,11-10-1 16,-1-3 1-16,-6-2 0 15,7-4 0-15,0 0-2 16,-8 0 1-16,-2 0-3 16,-8-3 0-16,-3 3-1 15,-8-3 1-15,-6 9-2 16,3 3 0-16,-14 7 0 15,-4 6 1-15,-3 3 0 16,3 3 1-16,-3 7 1 16,0-4 1-16,4 1 3 15,-1 2 0-15,4 4 0 16,7 0 1-16,0-1 0 16,-7 4 1-16,7 0-3 15,7 0 1-15,0 0-2 16,4 3 0-16,-1 0-1 15,1 0 0-15,10-13-2 16,-3-3 0-16,3-6-4 0,-4-6 0 31</inkml:trace>
  <inkml:trace contextRef="#ctx0" brushRef="#br2" timeOffset="205713.36">2921 9172 26 0,'0'3'13'0,"0"-25"-6"0,4 6 6 0,3 1-11 16,-7-1 1-16,7-3 3 16,3 0 0-16,1-3-5 15,3-3 1-15,4 3 4 16,-1-3 1-16,15 0-2 15,7 0 0-15,10 3-5 16,-7 0 1-16,-10 7-8 16,-14 8 0-16,-11 1-7 15,-32 12 1-15</inkml:trace>
  <inkml:trace contextRef="#ctx0" brushRef="#br2" timeOffset="211524.75">1326 9890 25 0,'-10'41'12'0,"-25"-4"-12"15,20-27 11-15,-6 2-12 16,-7 4 1-16,-4 3-2 16,4-4 0-16,0-2-1 15,0-4 1-15,7 1-4 16,10-7 1-16</inkml:trace>
  <inkml:trace contextRef="#ctx0" brushRef="#br2" timeOffset="211779.73">1118 9896 21 0,'0'6'10'0,"21"10"-11"0,-21-13 19 0,8 0-16 16,2 7 0-16,-6-1 6 16,3 4 0-16,3-4-8 15,1 1 0-15,-1-1 6 16,-2 4 0-16,2-1-2 16,1 1 0-16,-1-4-10 15,1 0 1-15,-1-5-6 16,-3-4 1-16</inkml:trace>
  <inkml:trace contextRef="#ctx0" brushRef="#br2" timeOffset="212050.06">1517 9943 54 0,'0'3'27'0,"11"16"-33"0,-11-19 52 16,10 6-45-16,8-2 1 16,3-1-1-16,7 0 1 15,4 0-4-15,7-3 1 16,0-6-3-16,-1-1 0 15,-2-5-12-15,-1-10 1 16</inkml:trace>
  <inkml:trace contextRef="#ctx0" brushRef="#br2" timeOffset="212334.15">1856 9786 39 0,'-7'0'19'0,"21"-3"-14"15,-11 3 23-15,4 0-24 16,14 0 0-16,-10 3 3 16,10 4 0-16,0-1-8 15,8 7 0-15,-12-1 5 16,4 7 1-16,-10 0-4 15,-11 3 0-15,-7 6-5 16,-4 0 1-16,-3 3-11 0,-14-2 1 16,0-14-3-16,7-5 1 15</inkml:trace>
  <inkml:trace contextRef="#ctx0" brushRef="#br2" timeOffset="212709.65">2533 9815 44 0,'11'0'22'0,"-11"0"-24"0,0-7 43 0,0-2-39 16,-4 0 0-16,-3 2 0 15,-4 1 0-15,-10 6-3 16,-7 6 0-16,-4 4 1 16,-7 5 1-16,-10 14-3 15,17 5 0-15,-7 7-1 16,18 3 1-16,-3-3-1 16,20-4 0-16,-3-2 0 15,18-10 0-15,17-6 2 16,11-10 0-16,-1 0 1 15,1-18 1-15,-7-4 0 0,-11-5 0 16,-3-7-1-16,-4-4 1 16,4-11-12-16,-8-4 0 15</inkml:trace>
  <inkml:trace contextRef="#ctx0" brushRef="#br2" timeOffset="212996.92">2861 9667 47 0,'11'-3'23'0,"17"-3"-15"0,-18 3 36 0,1-4-42 15,10 4 1-15,7-3 0 16,-6 3 1-16,6 0-6 16,-7 0 0-16,-3 0 0 15,3-4 1-15,-7 1-10 16,4-3 0-16,-11-10-6 16,3 0 1-16</inkml:trace>
  <inkml:trace contextRef="#ctx0" brushRef="#br2" timeOffset="213161.34">3041 9476 56 0,'7'47'28'0,"-7"16"-35"0,0-48 52 16,0 11-45-16,0-1 0 15,0 0-6-15,-7 0 0 16,7-3-6-16,-11-7 0 15</inkml:trace>
  <inkml:trace contextRef="#ctx0" brushRef="#br2" timeOffset="213777.25">1249 10743 45 0,'-18'16'22'0,"-17"27"-24"15,24-33 29-15,-6 6-28 16,-12 2 1-16,-9 7-2 16,6 4 0-16,-7-1-1 15,7 0 1-15,4-9-10 16,11-10 1-16</inkml:trace>
  <inkml:trace contextRef="#ctx0" brushRef="#br2" timeOffset="214000.84">1069 10759 35 0,'21'34'17'0,"7"29"-9"0,-24-51 25 15,3 7-30-15,3 9 1 16,-2 7-2-16,-5-1 1 16,8-2-6-16,-4 2 1 15,3-6-1-15,1-3 1 16,-1-6-9-16,8-9 1 0,3-13-3 16,0-7 0-16</inkml:trace>
  <inkml:trace contextRef="#ctx0" brushRef="#br2" timeOffset="214271.51">1485 10940 49 0,'0'7'24'0,"11"2"-27"16,-8-9 50-16,15 0-45 16,3 0 0-16,11 0 0 15,3-3 0-15,7-3-5 0,-3-1 1 16,-7-2-5-16,3 0 0 16,-3-7-9-16,-11-3 1 31</inkml:trace>
  <inkml:trace contextRef="#ctx0" brushRef="#br2" timeOffset="214514.31">1753 10749 49 0,'-7'38'24'0,"7"-16"-27"0,11-16 40 0,-4-3-36 15,14 3 0-15,0 1 1 16,7-1 0-16,1-3-2 16,-8 3 0-16,0 1 2 15,-10 2 0-15,-1 4-2 16,-10 5 0-16,-21 14-7 16,-21 5 1-16,-4-5-9 15,-7-10 0-15</inkml:trace>
  <inkml:trace contextRef="#ctx0" brushRef="#br2" timeOffset="-214595.14">2501 10799 57 0,'0'3'28'0,"-17"4"-38"0,-1-10 49 16,-14 3-39-16,-10 0 0 16,-8 0-1-16,5 6 0 0,-5 6-1 15,4 7 1-15,0 9-2 16,8 13 0-16,6 3-1 15,11 0 0-15,10 0 0 16,11-13 1-16,14-6 1 16,15-12 0-16,20-10 1 15,11-6 1-15,-4-13 0 16,-10-6 0-16,0-6 0 16,-18-3 1-16,4-1-7 15,-14 1 1-15,-8-13-6 16,-6 3 1-16</inkml:trace>
  <inkml:trace contextRef="#ctx0" brushRef="#br2" timeOffset="-214338.78">2642 10664 49 0,'-10'13'24'0,"20"-16"-21"0,-6 0 45 15,10 0-46-15,7-1 0 16,0-2 1-16,8 0 0 16,2 0-6-16,1 3 1 15,-4 3-8-15,-10 3 1 0,-15-3-7 16,-3 0 0-16</inkml:trace>
  <inkml:trace contextRef="#ctx0" brushRef="#br2" timeOffset="-211514.96">12090 10222 10 0,'7'0'5'0,"0"0"-13"15,-7 0 5-15,7-3 2 16,7 3 1-16</inkml:trace>
  <inkml:trace contextRef="#ctx0" brushRef="#br2" timeOffset="-210302.65">13804 10091 19 0,'11'0'9'0,"-1"-7"-8"16,-10 7 18-1,4-3-19-15,-1-3 1 0,-3 0 1 16,-3-4 1-16,-8 4-3 16,-3 0 1-16,-10 3 1 15,-8 6 1-15,-7 0-1 16,4 3 1-16,-4 0-1 15,-7-2 0-15,-7-4-1 16,-3-4 1-16,-8-2-1 16,8 3 0-16,-8 0-1 0,1 3 1 15,10 3-1-15,3 6 1 16,-3 4-1-16,1 3 0 16,-5-4 0-16,-3 1 0 15,7-1-1 1,7-5 1-16,1 2-1 0,2-6 0 15,1 0 0-15,0 10 0 16,3 6-1-16,3-1 1 16,1 4-1-16,3 0 0 15,1 0 1-15,2 0 0 16,1 3 0-16,4 7 1 0,-1-1 0 16,0 3 0-16,0-2 0 15,1-1 1-15,-1 1 0 16,4 2 0-16,0-3 0 15,0 1 0-15,3-4-1 16,0-9 0-16,1 6-1 16,-5-3 1-16,5 0-1 15,-1 3 1-15,4-3 0 16,0 3 0-16,7 3 1 16,3 3 0-16,4 10-1 15,4 3 1-15,6-3-1 16,1 0 1-16,3 6-1 15,4-7 1-15,3-2 0 16,4-7 0-16,6 1 0 0,5-1 1 16,3 1-1-16,-1-7 0 15,5 3 0-15,3-3 0 16,13-6 0-16,1 0 0 16,0-4-1-16,4-2 1 15,-4-1 0-15,-7 1 0 16,-4-7 0-16,-6-3 0 15,-8 0 0-15,4-6 0 16,6-3 0-16,5-7 0 16,3-8 0-16,7-5 0 15,3 4 0-15,1 1 1 16,-4-5-2-16,-11 4 0 0,-3 1-1 16,0 2 0-16,-7 0-2 15,3-3 1-15,-3 0-1 16,-4-3 0-16,0-3 0 15,-6-1 0-15,-1-8 1 16,-4 2 1-16,1-9-1 16,-4 1 1-16,-3-1 0 15,0-3 0-15,-8-7 1 16,-6-2 0-16,-8-1 0 16,-3-2 0-16,-10-1 0 15,-5 1 0-15,-2-1 0 16,-1-3 0-16,0 10 0 15,-3 3 0-15,3 3-3 16,1 3 1-16,-8 3-6 16,-7 4 0-16</inkml:trace>
  <inkml:trace contextRef="#ctx0" brushRef="#br2" timeOffset="-207689.82">3253 9558 7 0,'10'-10'3'0,"-3"-18"0"0,-7 15 3 0,7 1-6 15,-7-1 1-15,0 4 0 16,4 3 0-16,-4-4 1 16,0 7 0-16,0 3 1 15,7-6 0-15,-7 6 0 16,0 0 0-16,0-6 0 16,-7-1 1-16,3-5-3 15,-3-1 0-15,-3-3-1 16,-1 1 1-16,1-1 0 15,-1 4 0-15,-7-1 0 16,8 7 1-16,-11-1-1 16,3 4 1-16,0-3 0 15,4 3 0-15,-3-3 0 16,-1-1 0-16,-3-2-1 16,0 3 0-16,-1 3 0 15,1-1 0-15,-3 4-1 0,-1 4 1 16,4-1-1-16,-8 3 0 15,1 3 0-15,-4-2 0 16,4-4-1-16,-4 0 1 16,-6-3-1-16,6 3 1 15,-3 0-1-15,3 0 0 16,4 0 0-16,7 7 0 16,-1-4-1-16,1 4 1 15,0-1 0-15,-7 0 0 16,7 1 1-16,-8 2 1 0,-2-2-1 15,-5 5 0-15,5 4-2 16,-1 0 1-16,7 3-2 16,0 0 0-16,4 0-1 15,-7-3 1 1,7 0 0-16,3-1 1 0,-3 1 1 16,0 0 0-16,3 6 2 15,1-3 1-15,3-6 0 16,-4-4 0-16,0 13-1 15,4-3 0-15,4 0-1 16,-8 6 0-16,7-2 0 16,1-5 1-16,3 11-1 15,3-4 0-15,4 0 0 16,-7 1 1-16,7-4 0 16,0 3 0-16,7 0-1 15,4-3 1-15,3 0 0 16,4 3 0-16,10 4 0 15,-7-4 1-15,7-3-1 32,-7-3 0-17,8-3-1 1,-8 0 1-16,7-4-1 0,4-2 1 0,-4-1-1 16,4 1 1-16,-1-4 0 0,5 1 0 0,-5-4 0 0,-2-3 0 15,-8 0-1-15,11 0 1 16,-4-3-1-16,0 0 0 0,4-3-1 15,7-3 1-15,-4 0 0 16,4-7 0-16,7 1 1 16,-8-1 0-16,5-3-1 15,-1-5 0-15,4 2-1 16,-7-3 0-16,-15-10 0 16,12-2 1-16,-5-7-1 15,-9-3 0-15,6 0-1 16,-14 0 1-16,0-3-5 15,-3 4 0-15,3-17-2 16,-4 7 1-16</inkml:trace>
  <inkml:trace contextRef="#ctx0" brushRef="#br2" timeOffset="-205602.64">2974 10561 14 0,'7'-16'7'0,"11"4"-2"0,-18 5 8 16,3-5-12-16,4 6 0 16,-7-1 0-16,0-2 1 15,0 6-3-15,0-3 1 16,-7-1 0-16,4-2 1 15,-11 0-1-15,-1-4 0 16,-2-3 0-16,-4 1 0 16,-1 5 0-16,1 1 1 0,-3-1 0 15,-1 4 0-15,0 0 0 16,0 0 1-16,-3-1 0 16,0 1 0-16,3 0 0 15,-3 3 0-15,0 3 0 16,7 0 0-16,0 0 0 15,-4 3 0-15,4 0-1 16,0 3 1-16,-1 0-1 16,1 4 0-16,4-1-1 15,-5 4 0-15,1-4 0 16,-3 1 1-16,-1 2-1 16,-3-2 0-16,6 2 0 15,1 1 0-15,-3 2 0 16,2 1 0-16,1-3 0 15,-10 5 0-15,2 4 0 16,1 0 0-16,0 0-1 0,3 3 1 31,-10 0-1-31,10 0 1 16,-3 1 0-16,7-4 0 16,0 6-1-16,-4-3 1 15,11-3 0-15,-4 0 1 16,8-3-1-16,-1 2 0 31,0 11 0-31,-6-1 0 16,13-3 0-16,-3-2 0 0,-3 2 0 15,3 0 0-15,3-3 0 16,4 0 0-16,-7 3 0 16,3 1 0-16,4-1 0 15,0 0 0-15,4 0-1 16,3-3 1-16,4 0 0 15,6 0 0-15,8-3 0 16,3-3 0-16,4-3 1 16,3 0 0-16,4-1-1 15,-4-5 1-15,4-1-1 16,0-3 1-16,3 1-1 16,4-7 0-16,3-7-1 15,1-2 1-15,-1-7 0 16,4-3 0-16,4 1 0 15,3-7 0-15,-11-1 0 0,4-2 1 16,3 0-1-16,-13-6 0 16,6-4 0-16,-10-6 0 15,0 0-1-15,-8-3 1 16,-2-3-2-16,2-3 0 16,-9-4-6-16,-12-6 1 15,-3-9-2-15,-7-6 1 16</inkml:trace>
  <inkml:trace contextRef="#ctx0" brushRef="#br2" timeOffset="-201114.36">7355 624 46 0,'4'-7'23'0,"-11"4"-12"0,0-3 23 0,-11 6-34 16,-14 6 1-16,-6 4-1 16,-19-1 1-16,-3 10-2 15,-3 6 1-15,-11 13-1 16,0 5 1-16,-1 20-1 15,5 19 1-15,10-4 0 16,0 22 0-16,21-2 0 16,22-7 1-16,17-10 0 15,17-12 1-15,22-16-3 16,14-15 1-16,7-13-8 16,10-25 1-16,15-25-8 15,0-13 1-15</inkml:trace>
  <inkml:trace contextRef="#ctx0" brushRef="#br2" timeOffset="-200782.07">7479 570 39 0,'-4'32'19'0,"-6"52"-14"0,6-55 29 15,-13 18-31-15,-1 22 0 16,-3 9 1-16,-11-3 0 15,4 13-6-15,7-6 1 0,3-1 3 16,4-21 1 0,7-16-3-16,3-16 0 0,15-19-1 31,0-9 0-31,-1-15-2 0,8-4 0 0,3 6-1 16,-11-6 0-16,5 4 0 15,-5 5 1-15,4 1 0 16,-3 3 1-16,-4 2 1 15,0-2 0-15,0 12-1 16,4 4 0-16,-4 12-4 16,3 3 1-16,11 0-6 15,-3-3 1-15</inkml:trace>
  <inkml:trace contextRef="#ctx0" brushRef="#br2" timeOffset="-200394.07">7938 1279 37 0,'7'19'18'0,"0"-13"-14"0,-7-3 33 15,-4 0-38-15,-6 7 1 16,-8-7-1-16,-7 13 1 16,0 2 0-16,-3 1 0 15,4 0-1-15,-1 6 1 16,0-6-1-16,8 6 0 15,6-16-1-15,0 4 1 16,8-7 0-16,10-6 0 16,11-3 0-16,-4-3 0 15,10-13 0-15,-6 10 1 0,7-10-1 16,3 3 0-16,-7-3 0 16,7 4 1-16,-10 5 0 15,0 1 0-15,-4 12 2 16,-4 9 0-16,1-2 0 15,-4 12 1-15,0 9-2 16,-4 7 1-16,1-1-4 16,0-5 1-16,3-13-9 15,0-10 0-15,7-18-2 16,3-20 1-16</inkml:trace>
  <inkml:trace contextRef="#ctx0" brushRef="#br2" timeOffset="-200151.64">8371 536 30 0,'18'9'15'0,"-11"35"-6"0,-7-19 27 16,-7-3-35-16,-7 19 1 15,-4 12-1-15,-3 29 0 16,4 2-2-16,-5 11 1 15,-2 2 0-15,-1 3 0 16,7-18-3-16,4-20 0 16,4-18-5-16,6-16 0 15,8-18-4-15,10-23 1 0</inkml:trace>
  <inkml:trace contextRef="#ctx0" brushRef="#br2" timeOffset="-199943.65">8513 508 28 0,'14'-35'14'0,"-4"48"-7"0,-10-1 23 0,4-2-28 15,-4 18 0-15,-4 6 0 16,-6 23 1-16,-1 12-5 16,0 12 1-16,-3 20 2 15,0 2 0-15,4-6-2 16,-4-6 1-16,3-9-6 15,4-26 1-15,7-15-6 16,0-22 1-16</inkml:trace>
  <inkml:trace contextRef="#ctx0" brushRef="#br2" timeOffset="-199537.3">8558 1395 28 0,'4'9'14'0,"-1"1"-3"0,-3-10 19 0,4 6-27 16,0-6 0-16,-1 3 4 15,8-3 0-15,-4 3-9 16,7-6 1-16,3-9 5 15,5 2 0-15,-1-9-3 16,7-6 1-16,-7 7-5 16,-3-1 1-16,-4 3-2 15,-7-3 0-15,-7 0-2 16,0 10 1-16,-14 9-1 16,3 0 0-16,-3 9 1 15,0 10 1-15,0 10 3 16,7 5 0-16,0 0 2 15,7-5 0-15,3-1 0 16,4 0 1-16,4-6-3 16,7-12 0-16,3-7-8 0,3-13 1 15</inkml:trace>
  <inkml:trace contextRef="#ctx0" brushRef="#br2" timeOffset="-198708.87">8901 1414 24 0,'3'16'12'0,"11"-10"-5"0,-7-6 16 16,-3 0-20-16,6-6 0 16,5-4 0-16,6 1 1 0,-4-1-6 15,4 1 0-15,1-1 3 16,-1 4 0 0,-4 0-2-16,-2 3 0 0,-1 6 0 15,0-3 0-15,0 3 0 16,4 0 1-16,3 3 0 15,14-6 0-15,0 0 1 16,8 0 0-16,-1-9 0 16,0 3 0-16,-3-4 0 15,0-5 0-15,-7 5 0 16,-4 7 0-16,-3-3-1 16,-8 3 1-16,-3 3-2 15,-7 3 0-15,-3 3-2 16,-4-3 0-16,-4 13 0 15,1-3 1 1,-1 12 0-16,1 19 0 0,6 9 2 16,4 10 0-16,0-7 2 15,-3 10 0-15,-4-3 1 16,0-7 0-16,-11-3-1 0,-6-6 0 16,-8-3-1-16,-7 0 0 15,-7-3-2-15,-3-13 1 16,-4-9-1-16,7-16 0 15,4-6 0-15,7-6 0 16,7-20 0 15,10 4 1-31,15-12 0 16,17 5 1-16,7 1 0 0,14 0 0 0,15-1 1 16,10 1 0-1,-4-1 0-15,8 1 1 16,-4 6-1-16,-3-3 0 0,-5-10-1 0,-2 1 1 0,-11-4-2 15,-4 6 1-15,-14 4-2 16,-10-4 1 0,-11 1-1-16,-10-1 0 0,-8 4-2 15,-7 6 1-15,-6 6-1 16,-5 13 0-16,5 12 1 16,3 13 1-16,6 3 1 15,8 19 1-15,7 6 2 16,14-3 0-16,4-4 0 15,7-2 0 1,14-13-1 31,3-6 0 0,0-10-4-47,-6-6 0 15,-15-3-8-15,-11 0 0 16,-13-12-2-16,-8 3 0 0</inkml:trace>
  <inkml:trace contextRef="#ctx0" brushRef="#br2" timeOffset="-198322.63">6745 1740 26 0,'-32'19'13'0,"-3"-10"-9"0,32-9 21 0,-8 3-24 0,-3 0 1 0,7 7 4 0,0-1 1 0,7-6-6 15,7 4 0-15,18 2 6 16,24 4 1-16,29 9-1 16,41-10 0-16,44 4-3 15,63-16 1-15,31-10-3 16,32 1 1-16,25 0-3 0,0-1 1 16,-14-2-2-16,-14-1 1 15,-29 4-3-15,-34 2 1 16,-61 4-6-16,-28 3 1 31</inkml:trace>
  <inkml:trace contextRef="#ctx0" brushRef="#br2" timeOffset="-196066.63">2731 14155 48 0,'10'3'24'0,"-20"19"-11"16,10-16 24-16,0 0-34 15,0 4 0-15,0-1 0 16,0 0 1-16,0 1-6 16,0-4 1-16,0 0 1 15,0-2 1-15,0 2-7 16,3-3 1-16,-3 0-12 15,11-9 1-15,6 0-1 16,1-4 0-16</inkml:trace>
  <inkml:trace contextRef="#ctx0" brushRef="#br2" timeOffset="-195813.52">3062 14142 51 0,'7'6'25'0,"-7"13"-33"0,0-19 52 0,0 0-44 15,0 0 0-15,11-3-5 16,-11 3 1-16,0 0-2 15,0-3 1-15,0-3-9 16,-11-1 0-16</inkml:trace>
  <inkml:trace contextRef="#ctx0" brushRef="#br2" timeOffset="-195049.72">2600 14725 45 0,'-7'13'22'0,"-4"-7"-19"15,11-6 39-15,0 0-39 16,0 0 1-16,0 3 0 16,0-3 0-16,0 0-5 15,0 0 0-15,0 0 3 16,0-3 1-16,11-3-3 0,-4-4 1 15,4 1-1 1,10-7 0-16,0-2-1 0,7-1 0 16,-7 0-1-16,8 0 0 15,2 0 0-15,-3 0 1 16,-6 7-2-16,6 3 1 31,4 5-1-31,-4 4 0 16,-3 0 0-16,-1 4 0 15,-10 2 0-15,4 3 1 0,0 1 1 16,-8 8 0 0,1 1 1-16,-1 0 1 0,1-3-1 15,-4-1 0-15,-7-2-1 16,4-7 1-16,3 1-1 16,3-14 1-16,4-2 2 15,4-7 0-15,3-6 0 16,7-3 0-16,4-3 0 15,3-3 1-15,-3 5-6 16,-4 5 0-16,8 5-11 16,-8 0 0-16</inkml:trace>
  <inkml:trace contextRef="#ctx0" brushRef="#br2" timeOffset="-194238.22">3249 14697 24 0,'74'-19'12'0,"-10"-21"-4"0,-43 27 7 0,0-6-11 16,0-9 0-16,7 0 4 15,-6-7 0-15,-1-6-8 16,-4-6 0-16,1-3 7 15,-4-6 1-15,4-4-3 16,-8 7 0-16,-6 0-2 16,3-1 1-16,0 4-3 15,-14-6 1-15,-14 6-1 16,-18 2 0-16,-10 8 0 16,-18 2 1-16,-8 4-1 15,5 2 0-15,-1 7-1 16,-3 3 1-16,4 0 0 15,6 13 0-15,-6 6 0 16,3 9 0-16,0 10-1 0,7 15 0 16,17 7-1-16,-6 2 0 15,7 11 0-15,-8-4 0 16,11 9-1-16,1 7 0 16,6 3 1-16,4 9 0 15,17 13 0-15,0 6 0 31,40 56 0-31,-8-18 1 16,4-22-1-16,10-13 1 16,7-16-1-16,4-21 1 15,0-7 0-15,10-15 0 0,-3-13 1 16,14-3 0-16,-7-16 0 16,18-12 0-16,3-16 0 15,18-12 1-15,0-20-2 16,-8-5 1-16,1-10-2 15,-7-3 1-15,-15-7-1 16,-17 1 1-16,-14-1-1 16,-11 4 0-16,-24 0 0 15,-8 0 1-15,-14 3-2 16,-3 3 0-16,-10 0-6 16,-19 3 1-16,1-6-8 15,-1 9 1-15</inkml:trace>
  <inkml:trace contextRef="#ctx0" brushRef="#br2" timeOffset="-192391.48">16111 13938 34 0,'-3'-47'17'0,"-1"3"-6"0,4 29 18 15,0-1-26-15,0 0 1 16,4 4 0-16,-1 5 1 16,4 7-6-16,4 7 0 15,0 2 4-15,3 4 1 16,0 5-2-16,-4 11 0 16,-3 11 0-16,1 8 0 0,-8 17 0 15,0 14 1 1,0 15-2-16,-8 16 1 0,-2 18-1 15,-4 4 1-15,0 12-3 16,-4-22 1-16,0-9-5 16,4-25 1-16,0-16-9 15,7-22 1-15,4-28-5 16,10-19 1-16</inkml:trace>
  <inkml:trace contextRef="#ctx0" brushRef="#br2" timeOffset="-191985.82">16327 14819 35 0,'0'41'17'0,"3"12"-12"16,-6-40 27-16,-1 0-29 0,-3-1 1 15,3 7 2-15,1-3 0 16,-1 2-8-16,4-2 1 15,-3-3 4-15,3-4 1 16,0-3-3-16,-4-6 0 16,11-9-2-16,0-4 1 31,11-31-4-31,-4 4 1 16,0 2 0-16,4 0 0 15,-4 10 0-15,4 9 1 0,6 7 0 16,-6 6 1-16,0 12 2 15,-1 6 0-15,-3 10-1 16,1 7 1-16,-1-1-1 16,-4-3 0-16,1 3 0 15,-4 3 1-15,3 4-4 16,-2-1 1-16,-1-5-10 16,0-4 1-16,0-10-1 15,3-8 1-15</inkml:trace>
  <inkml:trace contextRef="#ctx0" brushRef="#br2" timeOffset="-191472.69">17346 14051 46 0,'11'-3'23'0,"-4"9"-26"0,-4-3 47 15,-6 1-44-15,-1 11 0 16,-3 10 0-16,-7 19 1 16,0 13-3-16,-4 24 0 0,1 10 0 15,3 6 0-15,3 1 1 16,4-4 1-16,3-19 0 15,4-12 0-15,4-13 2 16,-4-13 1-16,0-5-1 16,-4-13 1-16,-3-7-2 15,-3-6 0-15,-8-9-2 16,-3-6 1-16,-4-4-3 16,1-9 1-16,-8 0 0 15,0 7 0-15,-3 2 0 16,3 7 0-16,4 12 2 15,0 10 0-15,6 9 1 16,1-3 1-16,7 6-1 16,4 7 1-16,10 5-1 15,3-2 1-15,8 3-2 16,3-7 0-16,7-6-2 0,4-9 1 16,3-3-3-16,7-10 0 15,4-6-10-15,7-6 1 16</inkml:trace>
  <inkml:trace contextRef="#ctx0" brushRef="#br2" timeOffset="-191115.11">17470 15004 42 0,'-4'22'21'0,"-10"19"-16"0,14-31 31 0,-4 2-35 15,-3 1 0-15,4-4-3 16,-8-3 0-16,8-6-1 16,-1-9 1-16,1-10-5 15,-1-3 0-15,1-6-6 16,-1-3 1-16,1-4 1 16,-5-6 0-16,1-3 5 15,0 4 1-15,0 2 6 16,0 4 1-16,-3 2 7 15,3 7 0-15,0 6 1 16,3 4 1-16,4 2-4 16,0 7 0-16,4-1-4 15,3 1 1-15,0 3-5 16,0 0 1-16,3 0-8 16,4 0 0-16,8-7-3 0,6-2 0 15</inkml:trace>
  <inkml:trace contextRef="#ctx0" brushRef="#br2" timeOffset="-190725.22">17734 15004 36 0,'7'16'18'0,"-7"-10"-22"16,0-6 33-16,0-6-28 15,0-6 1-15,0-1-1 16,-3-6 1-16,-1-6-3 15,1 0 1-15,-1-9 1 16,4-1 1-16,0 4-1 16,0 2 1-16,7 4 0 15,4 0 1-15,3 6-1 16,3 4 0-16,5 2-1 16,2 4 1-16,-2-4-4 0,-1 4 0 15,-7 6-11 1,0 0 0-16</inkml:trace>
  <inkml:trace contextRef="#ctx0" brushRef="#br2" timeOffset="-190349.16">17918 14860 45 0,'24'50'22'0,"-13"-12"-17"0,-1-32 33 0,8 1-38 16,7-1 1-16,7-12-1 15,-4-1 0-15,-4-5-1 16,1-4 0-16,-7-3 0 16,-8-3 1-16,-6 7-2 15,-15-4 0-15,-6 3-2 16,-4 4 1-16,-4 8-1 15,0 11 1-15,4 5 0 16,3 13 0-16,4 0 1 16,4 7 1-16,6 2 1 15,4 4 0-15,7-4 1 16,7 1 0-16,4-10-1 16,7-6 1-16,-1-4-5 15,5-2 1-15,2-7-8 16,8-12 1-16</inkml:trace>
  <inkml:trace contextRef="#ctx0" brushRef="#br2" timeOffset="-189839.22">18591 14747 29 0,'15'0'14'0,"13"22"-4"0,-25-19 18 15,4 7-27-15,-3 2 0 16,-8 4-1-16,-6 0 1 15,-4 2-2-15,-8 11 1 0,5-1 0 16,-4 3 0-16,-1 10 0 16,5 3 0-16,-1-3 0 15,1-1 1-15,2 1-1 16,8 0 1-16,7-3-1 16,7-7 1-16,11-3-1 15,10-15 0-15,22-10-1 16,10-12 1-16,17-13-1 15,-3-13 1-15,-3-18-2 16,-11-16 1-16,-7-16 1 16,-7-15 0-16,-15-16 0 15,-9-13 1-15,-12-12 0 16,-6 6 0-16,-8 10 0 16,-3-1 0-16,-7 17-1 15,-7 8 1-15,-7 29-1 16,-8 19 0-16,-2 28 0 15,2 25 0-15,1 19 0 0,3 34 1 16,8 22 0-16,6 35 0 16,7 15-1-16,11 7 1 15,4-3-1-15,3-4 1 16,3-25-3-16,1-21 1 16,0-23-5-16,-4-18 1 15,-7-16-5-15,-4-16 1 16,-6-15-3-16,-8-20 1 15</inkml:trace>
  <inkml:trace contextRef="#ctx0" brushRef="#br2" timeOffset="-189673.47">18419 14393 29 0,'-18'-28'14'0,"18"31"-7"0,7-3 28 0,0 3-29 16,7 0 1-16,4 0 3 15,14 4 1-15,20-4-15 16,26-3 1-16,17-3 7 15,8 6 0-15,13 0-10 16,0 6 1-16,-17-6-11 16,-18 7 1-16</inkml:trace>
  <inkml:trace contextRef="#ctx0" brushRef="#br2" timeOffset="-188954.22">21502 14785 52 0,'10'9'26'0,"-6"-15"-26"16,-4 0 43-16,0 3-43 16,-4-4 0-16,-3 4 0 15,-7 3 0-15,-7 0-2 16,-4 3 1-16,-6 13-1 15,2 6 0-15,5 6-1 16,-1 0 0-16,7 4-2 0,8-4 1 16,6 0-1-16,8-3 1 15,3-3-1-15,3-6 0 16,5-7 1-16,-1-5 0 16,3-11 0-16,-3-5 1 15,1-13-1-15,-1-7 1 31,3-9-3-15,4 7 1-16,-6 12 0 0,-1 9 0 16,0 13 1-16,3 7 0 0,1 12 3 15,0 3 1-15,-1 3 3 16,4 0 0-16,4 3 0 16,3 3 1-16,1 1-2 15,-1-4 1-15,-3-3-7 16,-1-6 1-16,4-4-3 15,-3-11 0-15</inkml:trace>
  <inkml:trace contextRef="#ctx0" brushRef="#br2" timeOffset="-188683.76">22176 13622 45 0,'24'34'22'0,"-13"88"-33"0,-11-87 48 16,-7 21-37-16,-11 29 0 16,-3 22 0-16,-7 21 0 15,3 13-1 1,-3 0 1-16,7-18-2 0,0-14 0 15,3-24-5-15,7-22 1 16,8-22-6-16,6-20 1 16</inkml:trace>
  <inkml:trace contextRef="#ctx0" brushRef="#br2" timeOffset="-188444.4">22250 13753 12 0,'7'-110'6'0,"25"35"11"0,-25 63 1 0,0 5-11 16,0 11 1-16,-4 17 2 16,4 20 0-16,-3 16-13 15,-4 27 0-15,-4 17 8 16,1 27 1-16,-1 20-5 16,-6 2 1-16,6 16-2 15,1-21 1-15,-1-17-3 16,4-24 0-16,0-23-5 15,4-27 0-15,3-26-5 0,-4-25 1 16</inkml:trace>
  <inkml:trace contextRef="#ctx0" brushRef="#br2" timeOffset="-188187.54">21721 14456 52 0,'0'28'26'0,"21"6"-30"0,-11-24 49 0,4 2-45 16,22 7 1-16,20-3-2 16,22-4 1-16,13 4-2 15,8-10 0-15,7 1-3 16,0-4 0-16,-11-3-9 15,-14 0 1-15,-24-3-1 16,-22-1 0-16</inkml:trace>
  <inkml:trace contextRef="#ctx0" brushRef="#br2" timeOffset="-187768.11">22705 14986 55 0,'46'9'27'0,"-25"-28"-37"0,-18 13 58 16,-3 6-48-16,0-9 0 16,-10-1 0-16,-8 7 0 15,-7 0-1-15,-3 3 0 16,0 3-1-16,0 6 0 15,-8-2-1-15,8-1 0 16,4-3 0-16,6 0 0 16,7 3 0-16,8 4 0 15,10-1 0-15,3 1 1 0,8-1 0 16,7-3 1-16,-1-2-1 16,5-4 0-16,-1 0 0 15,-3-4 0-15,-4-2 1 16,0 0 0-16,-3 0 0 15,-4 2 0-15,0 4 1 16,0 7 1-16,-3 5 0 16,-1 7 1-16,1 6-3 15,-4 0 0-15,0-6-9 16,3-3 1-16</inkml:trace>
  <inkml:trace contextRef="#ctx0" brushRef="#br2" timeOffset="-187392.32">23216 14863 33 0,'39'-15'16'0,"-11"-14"-11"0,-21 20 23 16,0 0-26-16,-3 2 1 16,-4 7 0-16,-7-3 1 15,-7 6-5-15,-11-3 0 0,-7 7 2 16,-10 2 1-16,-4 7-2 16,-3 9 0-16,14 3-1 15,3 6 1-15,7 7-1 16,7 9 0-16,1 1 0 15,6 2 0-15,15-3 0 16,13-6 1-16,15-10-3 16,10-15 0-16,11-12-6 15,7-17 1-15,0-9-3 16,-10-18 0-16</inkml:trace>
  <inkml:trace contextRef="#ctx0" brushRef="#br2" timeOffset="-186522.04">23587 13734 28 0,'24'-18'14'0,"15"11"-10"0,-32 4 24 0,0 6-27 15,0 10 1-15,-3 15 0 16,-4 3 1-16,-7 20-4 15,-7 14 0-15,-11 20-2 16,-3 28 0-16,0 16-6 16,3 27 1-16,7 1-1 15,8-3 1-15,6-35-2 16,8-22 0-16</inkml:trace>
  <inkml:trace contextRef="#ctx0" brushRef="#br2" timeOffset="-186191.22">23978 14427 36 0,'0'7'18'0,"-10"40"-28"0,3-28 42 16,-11 9-32-16,-3-9 1 0,-7 9-1 15,-11 3 1-15,0-6-2 16,-3-3 1-16,3-3-1 15,0-3 1-15,4-7-1 16,7-6 0-16,-1-3 0 16,12-6 1-16,6 0 1 15,11 6 0-15,14 0 1 16,11 3 0-16,7 6 0 16,7 10 1-16,3 6-1 15,0 10 0 1,-3 5-3-16,-4-2 0 0,-7 3-8 15,-3-4 1-15,-7-8-4 16,-8-7 1-16</inkml:trace>
  <inkml:trace contextRef="#ctx0" brushRef="#br2" timeOffset="-185932.38">24511 15142 59 0,'7'-6'29'0,"-7"-22"-60"0,0 15 61 0,-14 1-51 16,-21-7 0-16</inkml:trace>
  <inkml:trace contextRef="#ctx0" brushRef="#br0" timeOffset="55607.06">3905 12700 38 0,'-7'-29'19'0,"7"17"-13"0,0 15 20 0,7-3-21 15,-3 0 1-15,13 6-1 16,-2 10 1-16,2 0-9 16,4 9 1-16,-3 15 4 15,-7 11 1-15,-4 14-6 16,-7 17 1-16,0 15-2 15,-7 19 1-15,3 13-1 16,1-32 1-16,-1 97-1 16,4 13 1-16,0 10 3 15,7 5 0-15,4-2 3 16,-1-16 1-16,4-13 0 16,-3-9 0-16,3-13 0 15,-10-18 1-15,3-16-2 16,-4-19 1-16,4-19-5 15,4-22 1-15,-8-12-10 16,4-22 1-16,-7-32-6 16,0-22 1-16</inkml:trace>
  <inkml:trace contextRef="#ctx0" brushRef="#br0" timeOffset="56822.6">4046 12590 42 0,'18'19'21'0,"17"18"-22"16,-24-30 34-16,3-1-33 15,0 0 0-15,7 0 0 16,7 4 0-16,11-4-1 15,4-3 0-15,13-6-1 16,4-3 1-16,18-4 0 16,-4-2 0-16,21-4-1 0,18 4 1 15,3-1 1-15,18-3 1 16,22 1 0-16,2-1 1 16,22 0 1-16,14 1 0 15,0 2-1-15,18-3 1 16,0 4-2-16,13 3 1 15,8 2 0-15,11 4 0 16,6 9-1-16,8 4 1 16,3 9 0-16,10-7 0 0,-3 4 0 15,8-1 1-15,-12 1-1 16,8 3 0-16,3-6-1 16,-3-1 1-16,3-3-1 15,-14-9 0-15,3 4 0 16,-20-8 0-16,-1-2 0 15,-17-3 0-15,7-4 0 16,-4-2 0-16,-17-4-1 16,0 0 0-16,-8-3-1 15,-20 0 1-15,-19 0-1 16,-13 3 1-16,-7 4-1 16,-18 5 1-16,-21 1-1 15,-22 3 1-15,-13-1-1 16,-15 1 0-16,-6 3-1 15,-5 6 0-15,-13 16 0 16,0 9 0-16,-4 13 0 16,0 18 1-16,-3 10 0 15,0 19 0-15,3 19 0 0,0 15 1 16,4 10 0-16,0 18 0 16,0 10 0-16,-4 13 0 15,0 5 0-15,0 11 0 16,-3 2-1-16,3 6 1 15,0 1-1-15,-10-4 1 16,0 1-1-16,-4-7 0 16,-4-6 0-16,-3-13 0 0,-3 0 1 15,-8-5 0-15,-6-14 0 16,-11-15 0-16,-8-3 0 16,-13-26 1-16,-4-2-1 15,-14-13 1-15,-3-10-1 16,-15-18 1-16,-17-4-1 15,-15-8 1-15,-6-7-1 16,-18-7 0-16,-18-5 0 16,-13-14 0-16,-19-2-1 15,-13-10 1-15,-26 1-1 16,-13-4 1-16,-4 0 0 16,-10 3 0-16,-8 0 0 15,-10 1 0-15,0 2 1 16,-7 0 0-16,-8 1 0 15,1 2 0-15,-14 1 0 16,0 3 0-16,-4-4-1 16,-14 4 1-16,-7-10-1 15,10 0 1-15,-10-6-1 16,-3-3 0-16,3-9 0 0,-15-7 0 16,15-9-1-16,11 3 0 15,-8 0-4-15,29 9 1 16,0 3-11-16,3-2 1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02T14:42:41.342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62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1-02-02T14:43:32.617"/>
    </inkml:context>
    <inkml:brush xml:id="br2">
      <inkml:brushProperty name="width" value="0.05292" units="cm"/>
      <inkml:brushProperty name="height" value="0.05292" units="cm"/>
      <inkml:brushProperty name="color" value="#FFC000"/>
    </inkml:brush>
    <inkml:brush xml:id="br3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3080 5519 42 0,'0'31'21'0,"21"-18"-7"0,-14-13 21 16,4-7-32-16,10-5 0 16,0-10 3-16,0-13 1 15,14-9-7-15,-3-15 0 16,0-20 4-16,0-12 1 15,-4-9-3-15,0-16 1 16,-10 3-4-16,3 3 1 16,-18-6-3-16,-3 10 1 15,-3 2-2-15,-8 13 0 0,-13 16-1 16,2 12 0-16,-6 16-2 16,-4 16 1-16,1 22 0 15,2 18 0-15,1 16 1 16,7 22 1-16,7 16 4 15,7 18 1-15,7 13 3 16,7 22 0-16,7 0 1 16,7 1 0-16,4-17-1 15,-4-15 0-15,-7-10-4 16,4-22 0-16,-1-12-7 16,5-16 0-16,-1-9-8 15,0-13 1-15</inkml:trace>
  <inkml:trace contextRef="#ctx0" brushRef="#br0" timeOffset="196.95">3591 5108 44 0,'7'53'22'0,"-7"-12"-16"0,0-32 35 16,-7 4-40-16,4 3 0 15,3-7-2-15,-7-3 0 16,3 0-6-16,4-6 0 16,0-12-7-16,0-16 0 15</inkml:trace>
  <inkml:trace contextRef="#ctx0" brushRef="#br0" timeOffset="361.19">3538 4813 38 0,'0'6'19'0,"11"7"-15"0,-11-7 28 0,7-6-30 16,4 3 1-16,-1 0 0 15,1 4 0-15,-1-4-8 16,8 3 0-16,7 0-7 16,-1 1 1-16</inkml:trace>
  <inkml:trace contextRef="#ctx0" brushRef="#br0" timeOffset="825.17">3856 5230 27 0,'0'31'13'0,"10"-12"-4"16,-10-19 11-16,0 0-21 0,4-6 1 15,3-10 0-15,-3-2 0 16,3-4 0-16,10-7 0 15,-6 4 0-15,-1 6 1 16,1 4 1-16,7 9 0 16,-8 6-1-16,1 6 1 15,-1 3-1-15,-6 1 1 16,3 2-2-16,-3 4 1 16,3-7-2-16,0-3 1 0,-7 4 0 15,3-1 0-15,4 1 0 16,4-1 1-16,-8 1-1 15,4-10 0-15,4 3-1 16,-4-6 1-16,4-4 0 16,-1-2 1-16,4-7-1 15,0 0 0-15,8 1 1 16,-1-7 0-16,7 9 0 16,4 4 1-16,-1 6 0 15,5 6 0-15,-1 3 1 16,0 10 0-16,-3 6 0 15,7-10 0-15,-11 4-3 16,4-7 1-16,-7 1-9 16,-1-7 0-16,-3-3-6 15,-17 3 1-15</inkml:trace>
  <inkml:trace contextRef="#ctx0" brushRef="#br0" timeOffset="1262.53">3330 5895 41 0,'0'19'20'0,"-21"3"-19"16,10-13 36-16,1 7-36 16,-15 6 0-16,-7 6 1 15,1 3 0-15,-1 4-3 0,4 2 0 16,-4-5-1-16,4-4 1 16,7-6-9-16,3-10 1 15,11-8-4-15,3-17 0 16</inkml:trace>
  <inkml:trace contextRef="#ctx0" brushRef="#br0" timeOffset="1443.53">3041 5860 29 0,'7'-3'14'0,"7"28"-5"0,-7-15 22 16,7 9-27-16,4 12 0 15,3 10 3-15,7 3 0 0,-7 3-8 16,8 0 0-16,-1 0 5 15,4-7 0-15,-4-2-5 16,-7-7 0-16,7-9-13 16,-7-15 0-16</inkml:trace>
  <inkml:trace contextRef="#ctx0" brushRef="#br0" timeOffset="1712.37">3556 6177 47 0,'0'35'23'0,"4"-29"-14"15,3-6 33-15,-4 0-40 0,4 0 1 16,4 0 0-16,-1 0 1 15,8 0-6-15,14 0 1 16,17 0 0-16,-7 0 0 16,4-3-7-16,-3-4 1 15,-5-2-10-15,-9-13 1 16</inkml:trace>
  <inkml:trace contextRef="#ctx0" brushRef="#br0" timeOffset="1957">3881 5892 47 0,'0'34'23'0,"7"-6"-17"0,0-18 35 0,3 6-40 16,1 9 1-16,10 3 0 15,11 6 0-15,3 1-3 16,0-1 0-16,-6-5 1 15,-8-11 1-15,-4 4-3 16,-13 3 0-16,-8 7-5 16,-17-4 1-16,-14-6-10 15,3-6 1-15</inkml:trace>
  <inkml:trace contextRef="#ctx0" brushRef="#br0" timeOffset="2283.06">4741 6121 45 0,'22'9'22'0,"-19"-9"-19"0,-3 0 34 15,-3-6-37-15,-8 0 1 16,-7 6-1-16,-13 0 1 0,-8 6-2 15,-7 10 1-15,4 9-1 16,-1 6 0-16,-6 10-1 16,10 9 1-16,11-3 0 15,14 0 0-15,7-13 0 16,17-8 0-16,22-17 2 16,17-12 0-16,8-16 0 15,-8-9 0-15,1-4-2 16,-19-5 0-16,-13-4-11 15,-7-6 0-15</inkml:trace>
  <inkml:trace contextRef="#ctx0" brushRef="#br0" timeOffset="2959.5">5708 5196 37 0,'0'34'18'0,"14"-24"-12"0,-3-10 21 15,6 3-23-15,12-6 1 16,20 3 3-16,39 0 0 16,32-7-10-16,53 4 0 15,53 3 6-15,31 0 0 16,47 10-2-16,20-10 1 16,8-7-2-16,10-2 1 15,-14 3-1-15,11 6 1 16,-11 12-1-16,-4 1 0 15,-3 9-2-15,-3 0 0 0,-8 9-5 16,-17 7 1-16,-18-7-5 16,-21 3 0-16,-49-2-6 15,-32-20 0-15</inkml:trace>
  <inkml:trace contextRef="#ctx0" brushRef="#br0" timeOffset="5944.96">5680 4735 34 0,'0'18'17'0,"-7"-8"-8"0,14-7 17 0,-7 6-24 16,7-5 0-16,3 8 4 15,1 1 0-15,3 5-7 16,4 4 1-16,-1 0 4 16,-6-3 0-16,0-3-1 15,-1-10 0-15,-3-12-2 16,4-13 0-16,-1-6-1 16,1-13 0-16,-8-12-1 15,4-6 1-15,-3-4-1 16,-4-3 0-16,0-2 0 15,-4-8 0-15,4 4 0 16,0 10 0-16,0 6 0 16,0 12 0-16,11 6 1 15,3 10 0-15,14 10 0 0,11 15 1 16,7 3 1-16,18 9 1 16,6 4 0-16,22-16 0 15,24 0 0-15,25 0 1 16,15-16-2-16,13-9 1 15,-7 3-5-15,-17 7 1 16,-15 11-9-16,-17 4 0 16,-17 0-7-16,-26 7 1 15</inkml:trace>
  <inkml:trace contextRef="#ctx0" brushRef="#br0" timeOffset="6606.83">6167 4330 44 0,'-11'16'22'0,"4"3"-16"0,7-19 34 0,0 0-38 0,0 0 1 15,7 0 1-15,4 3 0 16,6 3-5-16,15-3 1 16,-4 0 3-16,4 7 0 15,-4-4-1-15,4 0 0 16,-11 1-2-16,-3 2 0 16,-15 0-1-16,-3 1 0 0,-3 2-3 15,-4 7 0-15,-4-6-3 16,0-1 1-16,-6 1-1 15,3-4 0-15,7 1 2 16,0-1 1-16,7 4 2 16,7-1 0-16,0-6 3 15,3-3 0-15,1 4 1 32,-1 2 0-32,-6 4-1 0,3-4 0 15,-3-3-1 1,-4 4 0-16,-7 5-1 15,-1 1 1-15,-9 0-2 32,-4 3 0-32,0-4-5 31,-1-2 1-31,5-1-5 31,6-5 0-31</inkml:trace>
  <inkml:trace contextRef="#ctx0" brushRef="#br0" timeOffset="6815.26">6586 4659 49 0,'18'10'24'0,"14"-10"-29"0,-11 0 47 16,11 3-46-16,3 0 1 0,0 0-8 0,1-3 1 0,-12-3 3 0,1-9 1 0</inkml:trace>
  <inkml:trace contextRef="#ctx0" brushRef="#br0" timeOffset="7033.24">6738 4474 49 0,'7'38'24'15,"-14"15"-23"-15,4-43 41 0,3 15-43 16,-11 6 1-16,4 10-7 16,0 3 1-16,0 6-5 15,3-9 0-15,1-10-3 0,3-9 0 16</inkml:trace>
  <inkml:trace contextRef="#ctx0" brushRef="#br0" timeOffset="7351.56">7461 4490 56 0,'-10'9'28'0,"-11"35"-42"16,10-34 60-16,-7-4-47 15,-10 10 1-15,-4 6-1 16,-3 3 1-16,0 3-2 16,7 0 0-16,-8-3-4 15,12-3 1-15,6-6-9 16,4-7 0-16</inkml:trace>
  <inkml:trace contextRef="#ctx0" brushRef="#br0" timeOffset="7511.03">7112 4493 43 0,'46'54'21'0,"28"49"-14"0,-49-75 32 16,10 16-39-16,-7 9 0 16,4-12-7-16,-7-6 1 15,3-7-5-15,-7-6 1 16</inkml:trace>
  <inkml:trace contextRef="#ctx0" brushRef="#br0" timeOffset="7991.56">8446 4518 49 0,'-11'29'24'0,"7"-11"-12"0,8-15 37 0,-1 1-45 15,5-1 1-15,2-3 0 16,11 0 1-16,7-3-9 16,15 3 0-16,13 0-1 15,8 6 1-15,3 0-16 16,-4-3 1-16,-13-6-2 16,-12-3 1-16</inkml:trace>
  <inkml:trace contextRef="#ctx0" brushRef="#br0" timeOffset="8551.34">9486 4901 42 0,'-3'44'21'0,"3"-25"-17"0,0-13 39 0,0-6-43 0,0 3 1 16,0 0 0-16,0-6 1 15,3-10-3-15,4-2 1 16,0-20 0-16,0-2 1 15,0-14-2-15,4 4 1 0,-4-15-3 16,4-7 1 0,-11 6-1-16,0 0 1 0,0-3-1 15,-11 10 1-15,0 3 0 16,1-1 1-16,-1 7 0 16,4 10 1-16,0 2-1 15,7 10 1-15,4 22 0 16,6 3 1-16,11 9 1 15,4 4 1-15,3-1 0 16,15-8 1-16,10-4 0 16,14-16 0 15,17 0-1 31,1-6 0-62,3 0-3 16,-10 7 1 0,10-4-15-16,-21 9 0 0,-25-2-1 15,-13 3 0-15</inkml:trace>
  <inkml:trace contextRef="#ctx0" brushRef="#br0" timeOffset="8948.5">9846 4446 41 0,'-7'19'20'0,"18"0"-13"0,-8-13 36 0,4-3-40 0,0 3 1 16,4 1 2-16,6-4 0 0,12 0-8 16,2 3 1-16,5 1 4 15,-1 2 0-15,0-9-2 16,-3 3 1-16,-11-3-4 16,0 0 1-16,-7-3-2 15,-3 3 1-15,-11 0-2 16,-7 9 1-16,-4-5 0 15,-3 5 0-15,0 0 1 16,0 1 0-16,3-4 1 16,4-6 1-16,4 16 0 15,3-7 1-15,7 4 1 16,7 5 0-16,0 4 1 16,7-6 0-16,-3 0 0 15,0-1 1 1,-4 1-2-1,-4-10 1 17,-6 4-2-17,-8 5 0-15,-13 11-3 0,-22 2 1 16,-14 3-6-16,-14-3 1 0,-7-9-11 0,-7-9 0 0</inkml:trace>
  <inkml:trace contextRef="#ctx0" brushRef="#br0" timeOffset="9447.34">8495 5475 36 0,'7'12'18'0,"-4"-2"-10"0,-6-1 20 0,-11 4-28 0,-18 9 1 0,-7 12-1 0,-21 1 1 16,-10 15-2-16,6 6 1 15,1 4-3-15,3 9 1 16,10-7-8-16,12-2 1 0,9-22-2 16,15-13 0-16</inkml:trace>
  <inkml:trace contextRef="#ctx0" brushRef="#br0" timeOffset="9624.53">7987 5365 26 0,'14'-9'13'0,"18"43"-4"0,-15-6 23 0,15 0-29 0,14 29 0 0,7 12 4 0,14 16 1 0,4 9-9 16,-12 0 0-16,1-6 3 16,-10-13 1-16,6-12-15 46,22 12 1-46</inkml:trace>
  <inkml:trace contextRef="#ctx0" brushRef="#br1" timeOffset="20523.29">17526 3151 30 0,'0'-6'15'0,"18"3"-9"0,-18 3 16 15,3-7-20-15,4-2 1 16,0-4 3-16,4 1 0 16,-1-10-6-16,5-6 0 15,6-22 5-15,10-16 1 16,8-13-2-16,11-18 0 16,-1-3-2-16,4 12 0 15,0 6-2-15,3 7 1 16,-10 9-2-16,-7 16 1 15,-7 9-1-15,-8 7 0 0,-2 6-2 16,-8 12 1-16,-7 16-1 16,-4 3 0-16,1-3 0 15,-1 6 0-15,1 1 1 16,-1 2 1-16,4 0 2 16,1 1 0-16,2-1 1 15,1-2 1-15,3-4 0 16,3-3 1-16,1-3-1 15,0-4 1-15,3 1-3 16,0 3 1-16,0-3-2 16,-3 2 1-16,0-5-1 15,-1 0 0-15,1 2-1 16,-1-2 1-16,-2 0 0 16,2-7 0-16,-6 6 0 15,-1 1 0-15,-3 9 0 16,0 9 0-16,-3 1 0 15,0 15 0-15,-4 3 0 0,-4 7 1 16,-3 12-1-16,-4 12 0 16,1 10 0-16,3 3 0 15,-4 10 0-15,8-7 0 16,3 10-1-16,0-13 0 16,3-9-3-16,8-16 1 15,-1-13-10-15,1-6 1 16,-1-18-3-16,5-13 1 15</inkml:trace>
  <inkml:trace contextRef="#ctx0" brushRef="#br1" timeOffset="20855.62">18623 2881 28 0,'7'19'14'0,"-14"3"-8"16,11-16 22-16,-1-2-27 15,1 8 1-15,3 1 1 16,3 5 0-16,4 1-4 15,1-3 1-15,-1 0 2 0,0-7 1 16,0-15 0-16,0-7 0 16,4-9-1-16,-1-9 0 15,4-4-4-15,-6-2 0 16,2 2-10-16,-6-15 0 16</inkml:trace>
  <inkml:trace contextRef="#ctx0" brushRef="#br1" timeOffset="21112.16">19128 1981 35 0,'7'0'17'0,"-4"26"-12"0,1-14 21 0,-8 13-26 15,1 0 0-15,-4 25 0 16,-4 10 1-16,-3 18-3 16,3 13 1-16,1 16-1 15,3 0 1-15,-4-1-3 16,1-15 0-16,2-25-6 16,1-19 0-16</inkml:trace>
  <inkml:trace contextRef="#ctx0" brushRef="#br1" timeOffset="21618.98">19526 2000 40 0,'21'-6'20'0,"-3"-7"-21"15,-18 13 36-15,0 0-36 16,4 4 1-16,-4 2-1 15,-4 6 1-15,-3 20-1 16,-4-4 1-16,-6 25-1 0,-4 10 0 16,-4 25-1-16,4 18 0 15,3-2 0-15,0-1 0 16,4-27-8-16,4-7 1 16,3-29-2-16,7-8 1 15</inkml:trace>
  <inkml:trace contextRef="#ctx0" brushRef="#br1" timeOffset="21815.76">19332 2643 45 0,'46'9'22'0,"18"-9"-29"0,-47 0 45 0,4-3-39 15,1 3 1-15,-5 0-7 16,1-3 0-16,-1 6-2 16,-2-6 1-16</inkml:trace>
  <inkml:trace contextRef="#ctx0" brushRef="#br1" timeOffset="22025.72">19674 2725 36 0,'4'34'18'0,"-8"-18"-17"0,4-7 25 16,0-6-27-16,0 4 1 16,-3-4-4-16,3-3 1 15,-4-3-4-15,4-7 0 16,0-12-3-16,0-6 0 15</inkml:trace>
  <inkml:trace contextRef="#ctx0" brushRef="#br1" timeOffset="22204.7">19632 2477 28 0,'14'16'14'0,"0"-1"-10"0,-7-15 26 0,4 0-30 15,0 0 0-15,3 0-1 16,0-6 0-16,3 6-2 16,1-3 0-16,-4 3-7 15,0-6 1-15</inkml:trace>
  <inkml:trace contextRef="#ctx0" brushRef="#br1" timeOffset="22535.44">19777 2954 19 0,'-14'75'9'0,"0"-6"-4"16,14-57 9-16,0-2-12 15,-4-4 1-15,4-12 2 0,4-7 0 16,-1-12-6-16,1-6 0 16,3-13 4-16,-7-16 0 15,0 4-3-15,-4-4 0 16,-3 4-1-16,7 6 0 15,7 6-1-15,4 6 1 16,3 4 0-16,7 9 1 16,7 12 2-16,4 7 1 15,3 6 0-15,-3 6 1 16,3-3-2-16,-10 10 0 16,-7-1-1-16,-11 7 0 0,-7 6-2 15,-11-9 0-15,-3 12-3 16,-7-12 1-16,0 2-7 15,-1-8 1-15</inkml:trace>
  <inkml:trace contextRef="#ctx0" brushRef="#br1" timeOffset="22806.96">20144 1931 29 0,'0'54'14'0,"7"68"-10"0,-7-97 21 16,0 22-25-16,0 6 1 31,0 54-2-31,0-16 1 15,0-22-4-15,-4-6 0 16,4-16-5-16,4-13 0 16</inkml:trace>
  <inkml:trace contextRef="#ctx0" brushRef="#br1" timeOffset="23046.56">20521 2624 36 0,'11'38'18'0,"-22"21"-19"16,4-59 32-16,-4 13-31 16,-6 12 0-16,-8 10 0 15,-3-4 0-15,3 16 0 16,-3 3 0-16,7-9-4 15,0 0 1-15,3-10-7 16,4-18 0-16</inkml:trace>
  <inkml:trace contextRef="#ctx0" brushRef="#br1" timeOffset="23183.4">20246 2555 43 0,'21'44'21'0,"32"53"-26"0,-42-72 37 15,-1 7-34-15,1-1 1 16,-1-9-21-16,1-16 0 16</inkml:trace>
  <inkml:trace contextRef="#ctx0" brushRef="#br1" timeOffset="23700.82">22532 2101 25 0,'3'22'12'0,"1"34"9"0,0-53 9 16,-1 13-28-16,-3 9 1 15,0 9 2-15,0-2 0 0,-3 18-7 16,-1 13 0-16,0 9 2 15,4-3 1-15,0-3-8 16,0-13 0-16,4-19-6 16,0-24 0-16</inkml:trace>
  <inkml:trace contextRef="#ctx0" brushRef="#br1" timeOffset="23934.99">22507 2417 24 0,'50'29'12'0,"27"-4"4"15,-41-22 13-15,9 3-25 16,1 7 0-16,4 2 2 16,-5 4 1-16,-6-3-9 15,-10 12 0-15,-19 6 4 0,-17-2 0 16,-4 9-4-16,-17 2 0 15,-14-2-6-15,-7 0 1 16,3-13-6-16,3-9 0 16</inkml:trace>
  <inkml:trace contextRef="#ctx0" brushRef="#br1" timeOffset="24172.46">23312 2552 38 0,'-18'19'19'0,"-39"28"-19"16,40-28 31-16,-11 3-31 15,-8 22 1-15,-2 12-2 16,-5 7 0-16,8 0-4 15,7-4 0-15,10-21-6 16,7-16 0-16</inkml:trace>
  <inkml:trace contextRef="#ctx0" brushRef="#br1" timeOffset="24322.85">22874 2377 44 0,'4'6'22'0,"3"94"-19"0,-4-75 40 15,8 19-44-15,-1 0 1 16,12-13-17-16,2-2 0 16,-6-7 12-16,3-13 0 15</inkml:trace>
  <inkml:trace contextRef="#ctx0" brushRef="#br1" timeOffset="24877.71">25594 2571 42 0,'18'19'21'0,"-11"-4"-18"0,-7-15 34 0,0 0-37 0,-4 4 0 0,-3 2 0 0,-7 3 0 0,-7-6-2 16,-4 13 1-16,-7 9-2 15,4 3 1-15,0 7-3 16,3 3 0-16,8-1-2 16,10 4 1-16,7 0-6 15,10-1 1-15</inkml:trace>
  <inkml:trace contextRef="#ctx0" brushRef="#br1" timeOffset="25134.57">26081 2875 32 0,'14'-34'16'0,"-14"-4"-12"15,-4 29 26-15,-3-1-30 0,-7 1 0 16,-7 6 1-16,-7 0 0 15,-4-4-1-15,0 4 0 16,-10 9 1-16,0 7 0 16,3 12-2-16,7-3 1 15,4 9-2-15,7 1 0 16,10 2-1-16,8-2 1 16,13-14-3-16,11-2 1 15,1-10-6-15,6-6 0 16</inkml:trace>
  <inkml:trace contextRef="#ctx0" brushRef="#br1" timeOffset="25478.36">26123 2985 36 0,'11'25'18'0,"10"-25"-24"0,-14-3 30 0,0-10-26 16,0 1 1-16,0-7-1 16,0-3 0-16,-3-9 2 15,-4-1 1-15,0 4-2 16,0 0 1-16,0 3 0 16,0 3 1-16,3 12 0 15,-3 10 1-15,7 0-1 16,-3 13 0-16,3 6 0 15,4 3 0-15,-1 0-1 0,1-4 0 16,-1 8 0-16,-3-1 0 16,0 0-1-16,0 3 0 31,-3-3-6-31,-4-3 0 16,3-6-3-16,1-16 1 0</inkml:trace>
  <inkml:trace contextRef="#ctx0" brushRef="#br1" timeOffset="25778.19">26582 2838 23 0,'21'28'11'0,"4"-3"-7"15,-15-16 19-15,4-6-23 16,0 4 1-16,1 11 1 16,-5 11 1-16,-6 5-3 15,-8 1 1-15,-3 12 1 16,-11 6 0-16,-3-12-2 16,0 0 1-16,-4-1-9 15,4-8 1-15,4-14-3 16,6-5 1-16</inkml:trace>
  <inkml:trace contextRef="#ctx0" brushRef="#br1" timeOffset="26050.04">26815 2900 25 0,'-7'32'12'0,"-4"-7"-16"0,7-16 22 0,4 10-18 15,0 0 0-15,4-4 2 16,3 1 0-16,4-7-1 16,3-5 1-16,10-4 0 15,1-4 1-15,3-14-1 16,-3-1 1-16,3 6-5 15,-10-6 1-15,-4-9-8 16,-3 0 1-16</inkml:trace>
  <inkml:trace contextRef="#ctx0" brushRef="#br1" timeOffset="26248.92">27481 2935 40 0,'22'3'20'0,"-22"-6"-28"0,-4 0 35 16,-7-1-30-16,-6-5 0 16,-8 0-17-16,0-1 1 15</inkml:trace>
  <inkml:trace contextRef="#ctx0" brushRef="#br1" timeOffset="27504.43">27425 3010 35 0,'28'0'17'0,"4"-6"-6"16,-25-1 25-16,0 4-32 15,-3 0 0-15,-4-3 0 16,-7 3 1-16,-11-7-7 15,-10 1 0-15,-1 9 4 16,5 0 0-16,-1 3-3 16,4 6 1-16,0 1-1 15,3 6 0-15,0-1-2 16,4 4 1-16,4-10-1 16,6 4 0-16,8 0 1 15,3-4 1-15,3-6-1 16,4-3 1-16,1-3 0 15,2-3 1-15,-3 3 0 16,0-1 1-16,-3 1-3 16,-4 0 1-16,0 0-2 0,-3 6 1 15,-4 3-1-15,0 7 1 16,0 6 0-16,3 15 1 16,4 1 0-16,4 18 1 15,-1 7 2-15,-6-1 0 16,-1 1 0-16,-6-4 1 15,-8-2 0-15,-6-17 0 16,-4 1-1-16,6-7 0 16,-2-15-1-16,-4-7 0 0,-1-12-1 15,5-9 0-15,-1-17-3 16,4 4 1-16,7-3-4 16,4-6 1-16,6 5-7 15,8-2 0-15</inkml:trace>
  <inkml:trace contextRef="#ctx0" brushRef="#br1" timeOffset="28060.04">27813 3048 41 0,'11'0'20'0,"-8"0"-21"16,-3-4 35-16,-3-2-34 15,-8 3 0-15,-10-6 0 16,-4 9 1-16,-3 9-1 0,0-6 0 16,-1 7 0-16,5-1 0 15,3 4-2-15,7-4 1 16,3-6-4-16,7 3 1 16,11 4-2-16,8-7 0 15,6 3-1-15,3 4 0 16,1 5 2-16,0-5 1 15,-4-1 2-15,0 0 1 16,-3-5 0-16,-4-1 1 16,0-6 1-16,0-7 0 15,7-2 0-15,4-10 0 0,10-10 1 16,4-2 0-16,7-16 1 16,0-7 0-16,0-21 1 15,-4-13 0-15,-3-19 1 16,-11 4 1-16,-17-20-1 15,-8-12 0-15,-6 19-1 16,-4-6 1-16,-8 34-2 16,-2 28 1-16,-1 10-3 15,-3 18 1-15,-7 35-1 16,-8 38 1-16,5 34-2 16,-1 25 0-16,7 35 0 15,11 15 0-15,4 19-1 16,3-6 1-16,7-15-1 15,0-29 1-15,3-19-5 16,4-41 0-16,0-24-9 16,0-20 1-16</inkml:trace>
  <inkml:trace contextRef="#ctx0" brushRef="#br1" timeOffset="28510.44">27785 2787 23 0,'14'25'11'0,"14"10"-4"0,-21-26 7 16,0 1-11-16,7-4 1 15,4 7 0-15,7-4 1 0,3 7-7 16,0 2 0-16,4-5 1 16,-4 0 1-16,4-4-8 15,3 0 1-15,0 1-2 16,1-10 1-16,-5-7 4 31,47-65 4-31,-124 141 3 16,74-78 0-16,1 3 6 15,-1 3 1-15,-7-7 1 16,0 7 1-16,4-3-7 16,0-1 0-16,-1-2-3 15,1 0 1-15,-4-10-3 16,-7 3 1-16,-7 0-2 15,-7 4 1-15,-7 3-1 16,-7 2 1-16,0 14-1 16,0 11 0-16,0-5-1 15,0 12 1-15,3 9-1 0,1 1 1 16,6-1-1-16,8-5 0 16,-1-4-6-16,11-3 1 15,11-7-3-15,3-11 0 16</inkml:trace>
  <inkml:trace contextRef="#ctx0" brushRef="#br1" timeOffset="28676.49">28868 3079 43 0,'7'19'21'0,"0"3"-29"0,-7-19 41 0,-4 0-47 15,-3 3 1-15,-10-6-9 16,-1-9 0-16</inkml:trace>
  <inkml:trace contextRef="#ctx0" brushRef="#br1" timeOffset="30854.93">8809 5635 10 0,'14'-25'5'0,"-7"-10"6"0,-7 26 5 0,-3-1-13 16,-5-9 0-16,-6 1 0 15,-14-4 1-15,-7-3-6 16,0-1 1-16,-11 8 3 16,-7-1 0-16,-7 6-1 15,0 4 1-15,-7 0 0 16,-7 5 1-16,7-2-1 16,3 6 1-16,-3 3 0 15,0 19 0-15,-3 3-3 16,6 3 0-16,1 10-3 15,6 3 1-15,8 6-2 16,3 9 0-16,7 10 0 16,11 6 1-16,10-3 1 15,15 0 0-15,17 3 1 16,7-9 0-16,21-6 1 16,15-1 0-16,6-6 2 15,15-9 1-15,14-10 1 0,10-12 1 16,0-19 0-16,11-6 0 15,7-16-1-15,-4-22 1 16,-3 0-3-16,-17-15 0 16,-22-4-3-16,-7-9 0 15,-25 3-1-15,-14 0 0 16,-28 0-9-16,-28-3 1 16</inkml:trace>
  <inkml:trace contextRef="#ctx0" brushRef="#br1" timeOffset="33269.4">4406 7579 49 0,'0'19'24'0,"7"-4"-17"16,-3-12 25-16,3 1-31 16,3-1 0-16,5-3 1 15,2-7 0-15,11-2-2 16,4-3 0-16,14-4 2 15,-4 0 0-15,8 4 0 16,10 2 0-16,-11 7-1 0,0 6 0 16,-10 10-2-16,-7 9 1 15,-14 12-2-15,-8-2 0 16,-20 5-2-16,-19 4 1 16,-6 6-2-16,0 0 1 15,-4 6-1-15,7-12 0 16,-17 16 1-16,10 2 1 15,0 1 1-15,11-10 0 16,7-3 2-16,10-6 1 16,11-7 1-16,7-6 0 15,18-6 0-15,7-3 0 0,-4-6 0 16,4-10 1-16,3-3-6 16,4-3 1-16,-4-7-10 15,-7-12 0-15</inkml:trace>
  <inkml:trace contextRef="#ctx0" brushRef="#br1" timeOffset="33480.55">4424 7946 52 0,'3'12'26'0,"15"10"-27"15,-14-16 44-15,10 4-41 16,10-4 1-16,15 4-1 0,7-1 0 16,0 0-6-16,10 1 0 15,1-1-6-15,-4-3 1 16,-4-6-7-16,-17-6 0 16</inkml:trace>
  <inkml:trace contextRef="#ctx0" brushRef="#br1" timeOffset="33884.65">5002 8153 45 0,'7'28'22'0,"25"-28"-16"0,-18 3 37 0,4 0-42 15,10-6 1-15,0-6-1 16,4-1 1-16,-14-2-3 16,3-4 0-16,-7-3 1 15,4 0 0-15,-15 1-1 16,4-8 1-16,0 1-2 16,-14 10 0-16,0-1-2 15,-3 3 1-15,-4 7-1 16,-11 6 1-16,0 6-1 15,4 4 1-15,-7 9 1 16,7 0 0-16,3 12 2 16,7 3 0-16,1 10 0 0,13-3 1 15,8 3 0-15,14 3 0 16,-4-9-2-16,7-4 1 16,4-15-5-16,-11-13 1 15,7-9-7-15,0-13 0 16</inkml:trace>
  <inkml:trace contextRef="#ctx0" brushRef="#br1" timeOffset="34155.86">5422 8146 41 0,'7'16'20'0,"-24"-35"-18"0,13 10 33 0,1-7-33 15,-1-3 0-15,4-9 0 16,7 0 1-16,4 3-4 16,-8 9 0-16,4 0 3 15,4 7 1-15,6 3-2 16,5 3 1-16,-1-4-1 16,7 4 0-16,4-3-3 15,7 0 0-15,-8 3-7 16,8-1 0-16,-11 1-6 15,-3-3 1-15</inkml:trace>
  <inkml:trace contextRef="#ctx0" brushRef="#br1" timeOffset="34427.46">5962 7949 38 0,'14'3'19'0,"-3"-12"-10"0,-11 12 30 15,0-3-38-15,-7 0 1 16,0 3-1-16,-8 3 1 15,-6 4-3-15,0 8 0 16,-4 7 0-16,4 7 0 16,0 2-3-16,3 13 1 15,4-3-1-15,-3-3 1 16,10-7-1-16,3-8 1 0,11-11 2 16,0-8 0-16,18-4 2 15,0-13 0-15,3-9 0 16,4-6 0-16,-8-3-4 15,-10 0 1-15,-3 0-9 16,-8-10 0-16</inkml:trace>
  <inkml:trace contextRef="#ctx0" brushRef="#br1" timeOffset="35026.11">7511 7319 22 0,'-11'3'11'0,"-7"-3"-8"0,18 0 9 15,-3-3-11-15,-1 3 1 16,1 0 3-16,-8 3 0 16,1 3-5-16,-11 7 1 0,3 8 4 15,-3 14 1-15,3 15 1 16,7 10 0-16,4-1-2 15,4 1 1-15,3-7-1 16,0-6 0-16,-7-3-2 16,3-13 1-16,-3-2-4 15,0-7 1 1,-7-4-3-16,-7-5 1 16,-4-7-2-16,1-9 0 0,-15-6-1 31,7-7 1-16,-7 0 0-15,-3 1 0 0,7 5 1 0,10 7 1 0,0 13 1 16,4 12 0-16,7-1 0 16,7 11 1-16,-4 5 0 15,11 4 1-15,11-3-1 16,10-1 0-16,11 1-1 16,0-10 1-16,6-3-3 0,8-6 1 15,4-9-10-15,-1-17 0 16,-7-11-1-16,-6-8 0 15</inkml:trace>
  <inkml:trace contextRef="#ctx0" brushRef="#br1" timeOffset="35264.18">7571 7971 58 0,'0'37'29'0,"3"23"-40"0,-3-47 62 0,0 5-52 15,0 1 1-15,0 0-4 16,-3-3 1-16,3-7-1 16,-7-9 0-16,3-9-9 15,1-7 1-15,-5-9-4 16,-2-6 1-16</inkml:trace>
  <inkml:trace contextRef="#ctx0" brushRef="#br1" timeOffset="35403.11">7454 7805 10 0,'-3'-32'5'0,"3"1"7"0,3 18 0 0,-3 13-5 0,7-6 0 0,-7 6 6 16,0-3 0-16,0 3-15 15,4 3 1-15,3 0 9 16,-4 7 1 0,8-1-5-16,3-3 0 0,7 4-6 0,-3-4 0 15,3 0-9-15,0-3 0 16,4-6-3-16,0-3 1 15</inkml:trace>
  <inkml:trace contextRef="#ctx0" brushRef="#br1" timeOffset="35685.97">7818 7939 53 0,'7'47'26'0,"-7"26"-34"0,3-58 55 0,1 1-46 16,-1 3 0-16,1-4 1 15,6 4 1-15,-10-6-3 16,11-4 0-16,-8-6 2 16,8-9 0-16,0-10-1 15,3-12 1-15,7-6-1 16,-7-1 0-16,4-9-4 15,-1 0 0-15,-3 7-6 16,-3 5 1-16,3 7-9 16,-3 3 0-16</inkml:trace>
  <inkml:trace contextRef="#ctx0" brushRef="#br1" timeOffset="35977.01">8301 8153 57 0,'-4'15'28'0,"4"-24"-33"0,0 9 50 0,0 0-48 0,0 0 1 0,-7-3-29 16,14-10 1-16</inkml:trace>
  <inkml:trace contextRef="#ctx0" brushRef="#br1" timeOffset="39379.87">25460 3571 26 0,'-4'19'13'0,"8"-13"0"15,0-2 14-15,3 2-25 16,7-6 1-16,3 0 1 0,8-6 1 16,3 6-7-1,15 6 1-15,17 3 6 0,21 1 0 16,17-10-1-16,26 0 0 16,28-7-1-16,13-5 0 15,15-13-1-15,11 0 1 16,3 6-3-16,14 9 1 15,-14-2-2-15,4 6 1 16,6 9-1-16,-24 3 1 16,-25 7-1-16,-31-1 1 15,-22 1-1-15,-14 2 0 0,-17-5-2 16,-22-4 0 0,-24 3-3-16,-22 1 0 0,-13-10-9 15,-15-10 1-15</inkml:trace>
  <inkml:trace contextRef="#ctx0" brushRef="#br1" timeOffset="44067.52">11927 5525 17 0,'4'31'8'0,"-1"-34"-4"16,-3 3 9-16,0 0-13 16,-3 0 0-16,-4-3 0 15,0-6 0-15,-4 9 0 16,1 0 0-16,-1 0 0 15,1-4 1-15,2 8-1 0,1-1 0 16,0 3 0-16,4 0 1 16,-1 4-1-16,4 2 1 15,4 4 1-15,3 0 0 16,-4-4 2-16,1-2 1 16,-1-4-1-16,5-6 1 15,2 0-1-15,1-6 0 16,-4-1-2-16,0-2 1 15,3-4-3-15,-6 4 0 16,-4-4-1-16,-4 4 1 0,1-10-1 16,-8 7 1-16,8 5 0 15,-1 7 0-15,-3 0 0 16,4 0 0-16,-1 0 0 16,1 0 0-16,-1 7 0 15,4 2 1-15,0 7 0 16,0 6 0-16,0-7-1 15,0 4 1-15,7-3-1 16,0 3 0-16,0-10-10 16,0-9 0-16</inkml:trace>
  <inkml:trace contextRef="#ctx0" brushRef="#br1" timeOffset="44934.58">5736 3703 29 0,'-3'6'14'0,"-1"26"-3"16,-3-20 16-16,4 4-25 15,-8 3 0-15,-7 3 1 16,-3 6 1-16,-7 9-5 16,-4-2 1-16,-7 9 2 15,-3 9 1-15,3 10-2 16,-7 15 0-16,8 26-3 16,2 12 1-16,12 19 0 15,9-1 0-15,5-11-1 16,10-17 0-1,70-5-2 17,5-32 0-32,-1-25-7 0,-4-29 1 0</inkml:trace>
  <inkml:trace contextRef="#ctx0" brushRef="#br1" timeOffset="45755.21">10707 3841 39 0,'10'38'19'0,"19"-16"-17"15,-22-10 30-15,14 10-27 16,7 6 1-16,18 16 3 15,7 6 1-15,7 10-12 16,-4 9 0-16,-10-3 7 16,-11 6 1-16,-20 3-4 15,-19 16 0-15,-14-3-5 0,-17 3 1 16,-11-10-8-16,-3-2 0 16,3-23-7-16,-7-12 0 15</inkml:trace>
  <inkml:trace contextRef="#ctx0" brushRef="#br1" timeOffset="50340.77">12873 5716 25 0,'21'3'12'0,"14"-6"1"0,-24 3 12 0,-1-3-23 15,8 0 1 1,7-3 0-16,10 6 1 0,4 0-5 16,10 0 1-16,11 0 3 15,7 3 1-15,0-3-1 16,14 0 0-16,15 0 1 15,10 3 0-15,3-3-1 16,11 0 1-16,17 0-2 16,12 0 1-16,-1 0-2 15,11 0 1-15,13 0-1 16,-2 0 0-16,10 3 0 16,3-6 0-16,-3 3 1 15,7 3 0-15,0-6-1 16,-11 0 1-16,8 3-1 15,-4 3 0-15,-22-3-1 16,1 3 0-16,-21 3-4 16,-15-3 0-16,-17 4-6 15,-18-4 1-15,-21-9-8 16,-24-1 1-16</inkml:trace>
  <inkml:trace contextRef="#ctx1" brushRef="#br1">8513 1771 0</inkml:trace>
  <inkml:trace contextRef="#ctx0" brushRef="#br1" timeOffset="52038.61">12721 5362 38 0,'18'9'19'0,"7"-18"-15"16,-15-7 20-16,4-6-24 15,0-9 0-15,4-10 1 16,0-9 0-16,-4-3-1 16,-4-10 0-16,-6-6 0 15,-1-10 0-15,-3 7 0 16,-7 3 0-16,-3 0 0 16,-1 10 0-16,-3 12 0 0,3 9 1 15,-3 10-1-15,4 9 1 16,-1 7 0-16,4 5 0 15,4 4 0-15,6 6 0 16,8 4 0-16,6 2 0 16,15 0 2-16,3 1 1 15,25-1 0-15,21-3 0 16,29-6 1 15,20-6 0-31,15-9-2 0,7-4 1 0,-29-3-7 0,-17 6 0 0,-21 0-13 16,-8 7 0-1,-27 0-1-15,-12 9 1 0</inkml:trace>
  <inkml:trace contextRef="#ctx0" brushRef="#br1" timeOffset="52816.71">13003 4813 29 0,'-14'16'14'0,"11"-13"-3"0,3-3 24 0,3-3-30 16,1 3 0-16,6-7 3 15,5 1 0-15,2 3-10 16,8-3 0-16,7 6 7 16,-4 0 0-16,0 3-3 15,-7 0 1-15,-3 3-3 16,-11 4 1-16,-11-1-2 16,-6 1 0-16,-8 2-1 15,-3-2 0-15,-4-1-2 0,1-3 0 16,2 4 0-16,5 2 0 15,6-2 1-15,4 5 0 16,7-2 0-16,4-4 1 16,6 4 2-16,8-1 1 15,3 1-1-15,0-4 0 16,0 1 0-16,1-1 1 16,-5 4-1-16,-3-1 0 15,-3 4-1-15,-8-1 1 16,-3 1 0-16,-7-6 0 15,-3 5-2-15,-4-8 0 0,0 8-7 16,-1-5 1-16,5-7-4 16,6 0 1-16</inkml:trace>
  <inkml:trace contextRef="#ctx0" brushRef="#br1" timeOffset="53150.03">13307 5051 35 0,'0'22'17'0,"14"-12"-13"0,-4-10 31 15,5 0-34-15,6 0 0 16,7-3 1-16,7-1 0 16,-7-2-3-16,1 0 0 15,-5 3-1-15,-2-7 0 16,-5 7-10-16,-6-3 0 0</inkml:trace>
  <inkml:trace contextRef="#ctx0" brushRef="#br1" timeOffset="53375.25">13458 4979 35 0,'0'-3'17'0,"8"16"-13"16,-5-10 23-16,1 6-26 16,-4 7 1-16,0 9 0 15,-4-3 0-15,1 9-4 16,-5 4 1-16,1-4-4 16,4-3 0-16,3-12-6 0,0-10 0 15</inkml:trace>
  <inkml:trace contextRef="#ctx0" brushRef="#br1" timeOffset="53675.04">13928 4957 42 0,'-11'32'21'0,"-14"-32"-23"16,15 6 37-16,-4 6-35 15,-7 7 1-15,-1 3-1 16,-2 0 0-16,-5 3-3 15,5 4 1-15,6-4-10 16,4-3 0-16</inkml:trace>
  <inkml:trace contextRef="#ctx0" brushRef="#br1" timeOffset="53867.64">13737 4979 28 0,'18'44'14'0,"17"44"-1"0,-21-72 13 0,7 12-26 0,4 3 1 15,0 7-1-15,-4-4 0 16,-3 1-5-16,-4-7 1 16,-14-12-6-16,-4-10 0 15</inkml:trace>
  <inkml:trace contextRef="#ctx0" brushRef="#br1" timeOffset="54547.04">14848 4982 42 0,'0'7'21'0,"15"-4"-14"0,-8-9 37 0,7-1-43 16,7 1 1-16,14 6 0 15,7 3 0-15,1-3-4 16,-4 0 0-16,3 0-6 15,-3 3 1-15,-7-12-8 0,-8-1 0 16</inkml:trace>
  <inkml:trace contextRef="#ctx0" brushRef="#br1" timeOffset="54744.92">14993 4722 47 0,'18'44'23'15,"6"44"-25"-15,-17-63 39 0,1 19-37 0,-1 3 0 0,-7 9-4 16,-4 7 1-16,-3-10-9 16,-4-15 1-16</inkml:trace>
  <inkml:trace contextRef="#ctx0" brushRef="#br1" timeOffset="55683.83">15692 5124 45 0,'7'47'22'0,"7"22"-15"0,-11-57 31 15,4 4-35-15,7 3 0 16,4-1 2-16,3-11 0 16,0-1-7-16,1-6 1 15,2-13 3-15,1-15 1 0,-4-6-3 16,-3-23 1-16,-4-5-2 16,-4-23 1-16,-10 3-3 15,-3 1 0 1,-11-16-3-1,0 12 1-15,3 19 0 16,4 13 0-16,4 15 1 16,3 16 0-16,3 10 2 15,4 5 1-15,4 10 1 16,3 4 1-16,11 2 0 16,6 1 1-16,15-1 1 15,11-9 1-15,10-9-1 16,21-4 0-1,28-6-1-15,4 7 0 0,0-20-12 16,-11 4 0-16,-20 0-5 0,-40 3 1 16</inkml:trace>
  <inkml:trace contextRef="#ctx0" brushRef="#br1" timeOffset="56961.6">16312 4832 55 0,'4'12'27'0,"14"-27"-20"15,-11 15 27-15,7 0-32 16,7 3 0-16,7-3 0 16,11 0 1-16,0 0-5 15,0 6 1-15,-8 0 2 16,-2 1 0-16,-8 2-2 16,-11-3 0-16,-10 7-2 15,-7-1 1-15,-7 1-1 16,-7-4 0-16,-4 1-2 15,-3-1 1-15,0 4 0 16,3-4 1-16,0-3 0 16,4 1 1-16,7 2 1 0,4 1 0 15,3 2 1-15,3 1 0 16,11-1 1-16,4 4 1 16,6 6 0-16,12 0 0 15,2-7 1-15,5 1 0 16,-1-3 0-16,-7-1 0 15,-7 4-1-15,-10 6 1 16,-15 0-3-16,-10 3 0 16,-25 0-4-16,-14 0 0 15,-3-3-12-15,-22-13 1 16</inkml:trace>
  <inkml:trace contextRef="#ctx0" brushRef="#br1" timeOffset="58056.87">8989 4421 23 0,'17'-9'11'0,"12"-20"1"0,-26 14 11 16,1-4-22-16,-1 0 1 16,-3 0 1-16,-3 1 0 15,-4-1-4-15,-18 3 0 0,0-3 2 16,-21 7 1-16,-10 5-1 15,3 1 0-15,-3 0-1 16,6 3 0-16,1 3 0 16,-4 0 0-16,4 0 0 15,3 6 0-15,3 7 0 16,5 2 1-16,2 7-1 16,1 10 0-16,10-4 0 15,4 6 0-15,7 4-1 16,0 6 0-16,10 0 0 15,4 9 0-15,4-3 0 16,6 0 1-16,12-3 0 16,6-6 0-16,7 0 0 15,7-3 1-15,4-10 1 16,7-16 0-16,7-5 1 16,7-11 1-16,7-2-1 15,4-16 0-15,-18-6-1 0,0-16 0 16,-11 3-2-16,-6-3 0 15,-15-6-4-15,-14-6 0 16,-14-4-9-16,-18-6 1 16</inkml:trace>
  <inkml:trace contextRef="#ctx0" brushRef="#br1" timeOffset="60070.34">5450 4525 20 0,'-10'9'10'0,"10"-9"-1"0,0 0 10 15,0 0-14-15,3-6 0 16,-3 6 3-16,7-3 1 16,4 3-11-16,0 3 1 15,-1 3 6-15,8-3 1 16,-1 3-3-16,15-6 1 15,-4-6-4-15,4 3 1 16,0-10-6-16,-4 4 1 0,-7 0-9 16,-10-4 0-16</inkml:trace>
  <inkml:trace contextRef="#ctx0" brushRef="#br1" timeOffset="60326.4">5641 4399 41 0,'-7'6'20'0,"0"7"-17"16,3-13 31-16,1 9-33 15,3 7 0-15,-7 12 0 0,3-3 1 16,4 0-5-16,-7 7 0 16,4-7-9-16,3-3 0 15</inkml:trace>
  <inkml:trace contextRef="#ctx0" brushRef="#br1" timeOffset="68867.98">12488 6654 18 0,'0'0'9'0,"4"-28"-5"0,-1 21 9 16,1 4-10-16,3-3 1 15,-3 9 4-15,3 0 1 16,-4 7-9-16,1-1 0 16,-1 7 6-16,1 2 1 0,-1 4-2 15,4 0 0-15,0 0-3 16,4-6 1-16,-1 0-2 15,5-4 0-15,-1 1 0 16,-4-7 0-16,1 0-1 16,-1-3 1-16,1-9-1 15,0-10 0-15,-1-12 0 16,-3-6 0-16,0-10-1 16,-3-9 1-16,-1-4-1 15,-3-9 0-15,0 16 0 16,0 3 1-16,4 3 0 15,-1 7 0-15,4 2 1 16,1 7 0-16,-1 3 0 16,3 9 0-16,1 7 0 15,-1 2 0-15,4 4-1 16,1 3 1-16,2 0-1 0,1 3 0 16,3-3 0-16,4-3 1 15,3-3 1-15,14 0 0 16,15-4 1-16,17 4 1 15,21 0 0-15,11-4 0 16,17 1-1-16,22 0 0 16,-7 2-3-16,-1 1 1 15,-17 3-4-15,-11 3 1 16,-17 0-6-16,-11 3 1 16,-17 0-10-16,-15-3 1 15</inkml:trace>
  <inkml:trace contextRef="#ctx0" brushRef="#br1" timeOffset="69616.36">12943 6403 38 0,'0'0'19'0,"0"19"-12"0,4-16 25 0,-4-3-28 16,7 0 1-16,0-3 2 16,0 0 0-16,4-1-9 15,6-2 1-15,5 0 5 16,2 0 0-16,1 6-2 15,-4 3 1-15,-7 0-3 16,-7 3 0-16,-3 0-1 16,-15 4 0-16,1-4-2 15,-5 4 0-15,1-4-2 16,0 3 1-16,4 4 0 16,3-4 0-16,3 1 1 0,8 5 1 15,3-5 1-15,10 8 1 16,1 4 2-16,7-3 0 15,-4-3-1-15,-4 0 0 16,-2 2-1-16,-12 4 1 16,-10 3-3-16,-7 1 1 15,-7-5-1-15,-4 1 1 16,0-3-5-16,4-3 1 16,0-7-7-16,3-2 0 15</inkml:trace>
  <inkml:trace contextRef="#ctx0" brushRef="#br1" timeOffset="73491.6">13342 6569 28 0,'14'0'14'0,"7"0"-4"0,-10 6 14 16,3-2-21-16,7 5 1 16,0 0 1-16,-3 1 1 0,7-4-9 15,-1-3 1 1,1-6 0-16,-4-3 0 0,0-7-10 16,-3-2 1-16</inkml:trace>
  <inkml:trace contextRef="#ctx0" brushRef="#br1" timeOffset="73716.03">13480 6384 35 0,'-4'41'17'0,"4"6"-15"15,4-31 25-15,-1 6-29 16,1 9 1-16,-1-6-9 16,1-6 0-16,3-7 6 15,-11 1 0-15</inkml:trace>
  <inkml:trace contextRef="#ctx0" brushRef="#br1" timeOffset="74482.12">14037 6350 29 0,'4'-4'14'0,"-1"4"-2"16,-3 0 22-16,4 4-30 15,-1-1 0-15,-3 3 1 16,0 3 0-16,-3 4-7 15,-4 6 0-15,-4 9 4 16,-10 13 1-16,-4 0-5 16,-3 9 0-16,0 0-2 15,-1-3 0-15,8-13-7 16,7-9 0-16,7-3-3 16,7-15 1-16</inkml:trace>
  <inkml:trace contextRef="#ctx0" brushRef="#br1" timeOffset="74693.64">13758 6284 26 0,'14'15'13'0,"25"58"-3"0,-25-51 22 15,11 9-28-15,7 16 0 16,3 3 2-16,4 10 1 0,-11-10-11 15,-3-3 1-15,-4-6-4 16,-3-10 0-16,-4-18-5 16,3-7 0-16</inkml:trace>
  <inkml:trace contextRef="#ctx0" brushRef="#br1" timeOffset="75227.42">14891 6478 46 0,'-4'10'23'0,"8"21"-19"0,-1-28 42 0,4 0-45 15,4-3 1-15,10-3-2 16,11-3 0-16,7 3-4 16,-1-4 0-16,5 7-8 15,-1 4 1-15,-3-1-5 16,-7 0 1-16</inkml:trace>
  <inkml:trace contextRef="#ctx0" brushRef="#br1" timeOffset="75430.3">14997 6372 37 0,'7'65'18'0,"21"33"-20"0,-18-73 32 0,1 9-30 0,3 7 0 0,0 0-8 15,-3-10 1-15,-1-6 0 16,-6-9 1-16</inkml:trace>
  <inkml:trace contextRef="#ctx0" brushRef="#br1" timeOffset="76328.78">15727 6651 45 0,'-4'18'22'0,"15"-14"-20"0,-11-4 39 15,0 0-40-15,0 0 1 16,0 3-1-16,0-3 1 16,0 0-3-16,0 0 0 15,0 0 2-15,0 0 0 0,0 0-2 16,0 0 0-16,0 0-1 15,0 0 0-15,0 0-1 16,0 0 0-16,0-3 0 16,0 3 0-16,0 0 0 15,0 0 1-15,0 0 1 16,0-4 0-16,0-2 1 16,0 6 0-16,0 0 0 15,0 0 1-15,0 3-1 16,0 0 1-16,0 1-1 15,0-1 0-15,0 0 0 16,0-3 0-16,0 0 0 16,0 0 0-16,0 0 0 15,0-6 0-15,0-1 0 16,0 7 1-16,0 0 0 16,0 0 1-16,3-3-1 15,-3-6 1-15,0-7 0 0,0-3 0 16,0 0-1-1,4 1 1-15,-1-1-1 0,1 0 0 16,-4 3-1 0,0 1 1-16,4-1-1 0,-4-3 0 15,0 0 0 1,0-9 0-16,-4-3-1 0,0 3 1 16,4 2 0-16,0-8 0 15,0 3-1-15,0-4 0 16,0 7 0-16,-3 0 1 15,3 9-1-15,0 0 1 32,3 0-1-32,5 0 1 0,2 1 0 15,4-1 1 1,4 6-1-16,10 7 1 16,4 6-1-1,0 0 1-15,10 6 0 16,0 1 1-16,4-1 0 15,4-6 0-15,-1-10 0 0,4-5 0 16,14-10-1-16,10 0 1 0,-2-1-5 0,-5-2 0 0,-13 13-9 16,-15 5 0-16,-14 4-4 15,-14 6 1-15</inkml:trace>
  <inkml:trace contextRef="#ctx0" brushRef="#br1" timeOffset="76792.78">16157 6224 48 0,'4'28'24'0,"17"-15"-23"0,-10-10 47 15,-1 0-46-15,4-3 0 16,0 0 1-16,0 0 0 0,4 3-4 15,0 4 0-15,-4-1 2 16,0-3 1-16,-3 3-2 16,-4-6 0-16,-4 10-2 15,-3-1 0-15,-3 4-2 16,-4-1 1-16,-1 1-1 16,1-1 1-16,-3-2 0 15,-1-1 0-15,1 1 1 16,3 2 1-16,3-3 0 15,8 7 1 1,-1 3 1-16,8 3 0 0,3 0 2 16,11 0 0-16,3-3 1 15,0-4 0-15,0-2-1 16,0-4 1-16,-10 1-2 16,-4 2 1-16,-17 4-4 15,-19 12 1-15,-13 10-6 16,-4-4 1-16,-21 1-12 15,-10-13 0-15</inkml:trace>
  <inkml:trace contextRef="#ctx0" brushRef="#br0" timeOffset="81268.53">12880 3916 35 0,'3'22'17'0,"8"13"-4"0,-7-32 17 16,-4 3-27-16,0 3 1 16,0 1 0-16,0-4 1 15,-4 4-7-15,-7 5 0 16,-6 13 4-16,-11 7 0 16,-11 12-2-16,-14 6 1 15,-7 4-1-15,0 5 0 16,-4 1-1-16,-6 22 0 15,-4 15-2-15,0 22 1 0,0 26-4 16,7 21 1-16,10 19-3 16,18 4 0-16,18-1 2 15,18-12 0-15,20-16 4 16,19-3 0-16,13-22 1 16,4-4 0-16,0-30-3 15,0-1 0-15,0-21-3 16,10-7 1-16</inkml:trace>
  <inkml:trace contextRef="#ctx0" brushRef="#br0" timeOffset="81972.11">17032 3879 38 0,'-3'-4'19'0,"13"61"-29"0,-6-35 39 15,-1 9-30-15,4 16 1 16,0 10 0-16,4 12 0 16,7 9 0-16,10 19 0 15,11 32 0-15,10 21 1 16,0 32-1-16,11 31 1 15,-3 10-1-15,-1 9 1 0,-10-9 0 16,-28-22 0-16,-18-13-1 16,-21-28 0-16,-11-19-1 15,-28-10 0-15,-14-5-9 16,-21-10 1-16</inkml:trace>
  <inkml:trace contextRef="#ctx0" brushRef="#br0" timeOffset="91778.85">18383 5669 28 0,'-10'6'14'0,"6"-9"-3"16,4 3 15-16,0 0-22 16,7-3 0-16,4 0 3 15,3 0 1-15,4-3-10 16,10-1 0-16,14 7 6 0,11 0 1 16,11 0-3-16,3-9 0 15,0 0-8-15,-11-4 1 16,-14 0-9-16,-13 1 1 15</inkml:trace>
  <inkml:trace contextRef="#ctx0" brushRef="#br0" timeOffset="91956.59">18380 5886 48 0,'21'18'24'0,"32"-2"-22"0,-32-16 38 0,25-9-41 16,14 2 1-16,10 1-9 16,1-3 1-16,-8 2-2 15,-20-2 1-15</inkml:trace>
  <inkml:trace contextRef="#ctx0" brushRef="#br0" timeOffset="92724.31">19904 6353 36 0,'0'15'18'0,"14"-8"-3"16,-7-10 21-16,11-7-33 16,3-6 0-16,7-15 1 15,4-19 1-15,10-25-7 16,11-16 1-16,3-6 4 0,-3-16 0 16,-3-10-2-16,-12-8 1 15,-2 8-2-15,-8 4 1 16,-10-3-2-16,-8 6 1 15,-6 22-4-15,-8-7 1 16,-3 26-3-16,-3 19 0 16,-8 12-3-16,-7 34 0 15,-3 14-1-15,-4 18 1 16,4 18 4-16,3 20 0 16,1 18 4-16,-1 16 0 15,4 10 3-15,3 12 1 16,4-10 0-16,7 7 1 15,7 0-1-15,7-6 0 0,0-26-3 16,7-12 0-16,4-18-3 16,-1-4 0-16,5-16-6 15,2-12 0-15,1-13-1 16,3-3 1-16</inkml:trace>
  <inkml:trace contextRef="#ctx0" brushRef="#br0" timeOffset="92920.4">20482 5907 40 0,'0'32'20'0,"-10"34"-23"16,6-54 42-16,-6 4-37 16,-1-4 1-16,-7 4 0 15,8-3 1-15,3-4-10 16,0-6 1-16,3 0-6 0,8-18 0 15,3-17-2-15,0-2 0 16</inkml:trace>
  <inkml:trace contextRef="#ctx0" brushRef="#br0" timeOffset="93069.97">20345 5650 30 0,'10'38'15'0,"8"-22"-14"0,-11-16 27 0,4 0-30 16,3 0 1-16,0 6-17 16,7-3 1-16</inkml:trace>
  <inkml:trace contextRef="#ctx0" brushRef="#br0" timeOffset="93592.72">20620 5980 39 0,'18'25'19'0,"-1"15"-20"15,-10-36 31-15,0-1-30 16,0-10 0-16,-3-2-1 16,-1 0 0-16,4-4 0 15,0-3 0-15,1-6-3 0,-1 7 0 16,0-1 0-1,0 7 0-15,0 2 0 0,3 1 0 16,1 0 1-16,0 3 0 16,3 3 2-16,3 6 1 15,4-3 0-15,1 10 1 16,-5-4-1-16,1 13 0 16,0 0 0-16,-4-3 1 15,-4-4-1-15,1-2 0 16,-4 0 0-16,3-10 0 15,-3-3 0-15,4-3 0 16,0-4-1-16,3-2 1 0,7-7 0 16,4-3 0-16,-1-3 0 15,5 4 1-15,-5-7-1 16,1 3 0-16,-4 3 0 16,-3 3 1-16,-4 4 0 15,0 2 0-15,0 4 1 16,0 9 1-16,4 3 1 15,-1 7 0-15,8 9 0 16,7 9 0-16,3 10-1 16,11-13 1-16,14 3-4 15,0-2 0-15,-4-7-11 16,-10-13 1-16</inkml:trace>
  <inkml:trace contextRef="#ctx0" brushRef="#br0" timeOffset="94164.32">19921 6801 34 0,'11'25'17'0,"-25"-22"-11"0,10 4 22 15,-6 11-27-15,-8 4 1 16,-10 7 0-16,-7 2 0 16,-8 7-3-16,1 9 1 15,10-3 1-15,4-7 0 16,3-5-7-16,8-7 0 15,6-16-6-15,0-12 1 16</inkml:trace>
  <inkml:trace contextRef="#ctx0" brushRef="#br0" timeOffset="94361.01">19600 6789 24 0,'11'18'12'0,"3"39"2"16,-7-32 13-16,4 6-24 15,3 16 0-15,3 4 1 16,8-1 1-16,3 0-7 16,4 0 0-16,7-9 2 15,-4-7 0-15,0-9-11 16,-6-9 1-16,-8-13-2 16,0-3 1-16</inkml:trace>
  <inkml:trace contextRef="#ctx0" brushRef="#br0" timeOffset="94662.78">20010 6873 44 0,'17'44'22'0,"15"9"-23"0,-21-40 45 16,3 3-43-16,0 3 0 16,7 2 0-16,7-2 0 0,7 0-2 15,8-6 1-15,6-10-3 16,1-6 0-16,-1-10-11 16,0-12 0-16</inkml:trace>
  <inkml:trace contextRef="#ctx0" brushRef="#br0" timeOffset="94903.17">20429 6864 45 0,'25'28'22'0,"14"22"-19"16,-21-40 31-16,3 2-34 16,7 4 0-16,0 0 0 15,0-4 0-15,-3 7-1 16,-7 3 0-16,-8 6 0 0,-10 0 0 16,-14 13-3-16,-21 3 1 15,-18-3-8-15,-7-7 1 16,-7-15-2-16,7-10 0 47</inkml:trace>
  <inkml:trace contextRef="#ctx0" brushRef="#br0" timeOffset="95514.1">21579 7043 44 0,'15'25'22'0,"-5"-32"-27"0,-10 7 43 15,0-6-38-15,-7-3 0 16,-11-1 0-16,-6 4 0 0,-15-3 0 16,-7 6 0-16,-7 9-1 15,4 9 0-15,-1 17-2 16,1-1 1-16,3 16-1 15,11 3 0-15,10-9-1 16,15-6 1-16,17-7 1 16,10-12 0-16,26-7 4 15,17-12 0-15,14-16 1 16,3-3 1 0,-6-6-1-16,-18-10 1 0,-18-3-10 15,-17-6 1-15,-18-3-7 16,-4 6 0-16</inkml:trace>
  <inkml:trace contextRef="#ctx0" brushRef="#br0" timeOffset="104478.52">3401 15155 49 0,'10'-31'24'0,"8"-4"-15"0,-14 26 24 0,3 2-30 16,-7 4 0-16,0 3 3 15,0 10 0-15,-18 5-7 16,-3 4 0-16,-11 13 5 15,-7 5 0-15,-3 10-4 0,-7 10 0 16,13-1-3-16,4 1 0 16,1-7-6-16,10-6 1 15,3-13-10-15,7-18 0 32</inkml:trace>
  <inkml:trace contextRef="#ctx0" brushRef="#br0" timeOffset="104690.2">3090 15158 43 0,'18'31'21'0,"3"7"-22"0,-10-25 31 0,3 2-26 15,11 4 0-15,6 12 2 16,-2 10 0-16,2 9-9 15,1 10 1-15,-4 3 0 16,0-16 1-16,-6-10-13 16,-5-12 1-16</inkml:trace>
  <inkml:trace contextRef="#ctx0" brushRef="#br0" timeOffset="104949.04">3616 15440 58 0,'-7'16'29'0,"7"-19"-27"0,7 3 48 0,-7 0-48 0,11 6 1 16,10-3-1-16,18-3 1 15,3 0-7-15,14 0 1 0,-6-6-3 16,3-3 0-16,-4-1-13 16,-21-9 1-16</inkml:trace>
  <inkml:trace contextRef="#ctx0" brushRef="#br0" timeOffset="105243.36">4713 15161 57 0,'-7'3'28'0,"-7"16"-33"15,3-6 44-15,-3 9-39 0,-7 9 0 16,-7 16 1-16,-7 9 0 16,-1 20-3-16,-2 12 1 15,-5 2-1-15,4 1 0 16,8-12-7-16,-1-20 1 16,7-30-7-16,4-20 0 15</inkml:trace>
  <inkml:trace contextRef="#ctx0" brushRef="#br0" timeOffset="105406.6">4145 15161 31 0,'11'47'15'0,"38"32"-16"0,-28-51 19 0,8 16-22 15,2 0 0-15,-3 3-11 16,1 0 0-16</inkml:trace>
  <inkml:trace contextRef="#ctx0" brushRef="#br0" timeOffset="105873.56">3069 14707 47 0,'0'-7'23'0,"4"-12"-24"0,-4 19 45 0,0 0-41 16,0 0 0-16,0 4 0 15,-4 11 1-15,-6 10-6 16,-19 16 0-16,-9 9 1 16,-5 19 1-16,-13 13-5 15,3 9 0-15,3 6-2 16,12 10 0-16,9-4-3 16,19-12 1-1,10-6-5-15,21-20 1 0</inkml:trace>
  <inkml:trace contextRef="#ctx0" brushRef="#br0" timeOffset="106399.27">4837 14735 38 0,'24'41'19'0,"-3"-10"-18"15,-17-19 34-15,3 13-34 16,0 4 1-16,-3 11 1 0,3 11 1 16,-7 2-5-16,0 13 0 15,0 3 2-15,0 12 1 16,0-5-4-16,0 2 0 16,-18-3-7-16,-3 1 1 15,-7-14-6-15,-4-15 1 16</inkml:trace>
  <inkml:trace contextRef="#ctx0" brushRef="#br0" timeOffset="106729.7">5560 14691 55 0,'-11'34'27'0,"-28"26"-37"15,29-35 53-15,-11 13-43 16,-1 12 0-16,-2 9 0 15,-4 4 0-15,-4 12 0 16,7 13 0-16,7 13-1 0,-3-1 1 31,4-3-4-31,6-3 1 0,11-19-7 0,0-9 1 16,11-19-5-16,20-9 0 16</inkml:trace>
  <inkml:trace contextRef="#ctx0" brushRef="#br0" timeOffset="107075.5">6128 15290 45 0,'-11'12'22'0,"-21"1"-28"16,18-10 41-16,-7 6-36 15,-7 10 1-15,-4 9 0 16,0 10 1-16,1 9-3 15,2 10 1-15,1-10-3 16,7-10 1-16,3-2-9 0,4-13 1 16,4-7-1-16,-1-18 1 15</inkml:trace>
  <inkml:trace contextRef="#ctx0" brushRef="#br0" timeOffset="107275.9">5729 15221 38 0,'28'22'19'0,"4"34"-18"0,-21-40 39 16,6 12-37-16,8 13 0 15,10 0 0-15,8 12 0 16,-5 7-5-16,1-4 0 16,-3 7 1-16,-8-10 1 0,-4-6-11 15,-2-6 1-15,-12-19-4 16,1-16 0-16</inkml:trace>
  <inkml:trace contextRef="#ctx0" brushRef="#br0" timeOffset="107705.66">6516 15431 45 0,'0'12'22'0,"7"-15"-19"0,0 6 41 0,4 1-42 16,3-1 0-16,10 3 0 15,15 7 1-15,11-1-5 16,6-6 1-16,-17 1-4 16,0-7 1-16,-4-10-11 15,-14 1 0-15</inkml:trace>
  <inkml:trace contextRef="#ctx0" brushRef="#br0" timeOffset="107917.43">6664 15265 44 0,'4'53'22'0,"6"47"-22"0,-3-71 30 16,-7 18-30-1,0 6 0-15,0 6-2 0,0-2 1 16,4-7-5-16,-4-9 0 15,3-16-6-15,8-12 0 16</inkml:trace>
  <inkml:trace contextRef="#ctx0" brushRef="#br0" timeOffset="108216.27">7694 15277 56 0,'-14'13'28'0,"-42"24"-39"15,38-21 55-15,-7 15-44 16,-3 7 0-16,-4 15 0 15,-10 10 1-15,-4 15-1 16,0 10 0-16,11 0-1 16,3-10 0-16,4-15-6 15,3-16 0-15,8-19-8 0,2-21 1 16</inkml:trace>
  <inkml:trace contextRef="#ctx0" brushRef="#br0" timeOffset="108390.16">7144 15230 43 0,'21'47'21'0,"18"28"-21"0,-25-49 32 16,0 8-35-16,7 4 0 16,0 9-10-16,8 0 1 0,-8-6 8 15,7-10 0-15</inkml:trace>
  <inkml:trace contextRef="#ctx0" brushRef="#br0" timeOffset="108695.99">7782 14738 57 0,'29'97'28'0,"20"16"-31"0,-31-79 55 15,3 7-50-15,7 13 0 16,-7 5-1-16,0 13 1 15,-10 4-5-15,-4 14 0 16,-21 11-6-16,-21 18 1 16,-29-3-10-1,-10-6 1-15</inkml:trace>
  <inkml:trace contextRef="#ctx0" brushRef="#br0" timeOffset="109553.01">8904 15277 30 0,'-14'3'15'0,"10"-3"12"0,4 0 15 16,0 0-40-16,11 0 1 15,17-3 0-15,1 0 1 0,6 3-7 16,14-3 0-16,15 0-2 15,-4 3 1-15,-7 0-12 16,-15 0 1-16</inkml:trace>
  <inkml:trace contextRef="#ctx0" brushRef="#br0" timeOffset="109734.9">8844 15525 39 0,'-3'19'19'0,"38"0"-16"0,-17-16 25 0,17 0-29 0,11 0 1 0,3-3-11 16,22 0 0-16,-1-6 6 16,-3 6 0-16</inkml:trace>
  <inkml:trace contextRef="#ctx0" brushRef="#br0" timeOffset="110171.66">10343 15287 47 0,'-3'37'23'0,"-1"-24"-20"0,1-10 43 0,-4 6-44 16,-4 10 1-16,-6 13 0 16,2 2 0-16,-6 13-5 15,-7 13 0-15,-7 9 1 0,0-4 0 16,3-8-8-16,7-10 0 15,7-9-7-15,11-26 1 16</inkml:trace>
  <inkml:trace contextRef="#ctx0" brushRef="#br0" timeOffset="110379.53">10037 15268 40 0,'14'69'20'0,"14"34"-17"0,-18-78 30 0,1 10-31 16,3 6 1-16,4-1-1 15,-1 7 1-15,12 10-7 16,6-4 1-16,7 4-2 16,1-13 0-16,-5-13-8 15,-2-19 0-15</inkml:trace>
  <inkml:trace contextRef="#ctx0" brushRef="#br0" timeOffset="110828.28">10545 14816 43 0,'0'35'21'0,"3"-16"-12"0,-3-16 36 16,0-3-40-16,0-7 0 15,7-2 4-15,7 0 0 16,7-4-11-16,8 1 1 15,-1 2 7-15,-3 7 0 0,-4 0-3 16,-4 0 0-16,-3 6-4 16,-6 6 1-16,-12 1-3 15,-7 2 0-15,-6 1-1 16,-4-4 0-16,-1 7 1 16,5 0 0-16,6 5 2 15,8-2 1-15,6 3 2 16,11 3 0-16,7 4-1 15,4-4 1-15,3-3-4 16,8-4 0-16,-1 1-16 16,7-3 1-16,-3-7-2 15,7-2 0-15</inkml:trace>
  <inkml:trace contextRef="#ctx0" brushRef="#br0" timeOffset="111219.08">11028 15635 58 0,'-7'19'29'0,"10"-7"-33"0,1-9 57 0,3-3-48 15,11 0 0-15,6 0 0 16,15 0 1-16,3 3-12 16,11 0 0-16,11 7-1 15,-4 2 0-15,3-2-12 16,1-13 0-16</inkml:trace>
  <inkml:trace contextRef="#ctx0" brushRef="#br0" timeOffset="111503.92">12792 15349 55 0,'0'35'27'0,"-46"46"-32"0,25-59 42 16,-15 22-37-16,-13 3 0 0,-11 16 0 16,-10 15 1-16,-8 16-2 15,-3 10 0-15,10-10 0 16,8-3 0-16,10-19-6 16,14-19 0-16,11-21-7 15,14-23 0-15</inkml:trace>
  <inkml:trace contextRef="#ctx0" brushRef="#br0" timeOffset="111714.8">12125 15497 43 0,'14'47'21'0,"7"41"-21"16,-14-66 34-16,0 3-35 15,4 3 1-15,3 6-3 0,7 1 0 16,0-1 1-16,1-2 1 16,-5-10-9-16,-3-7 1 15,-3-12-3-15,-4-9 1 16</inkml:trace>
  <inkml:trace contextRef="#ctx0" brushRef="#br0" timeOffset="112163.51">12746 14939 64 0,'-4'6'32'0,"15"-3"-46"15,-4-3 68-15,11-6-54 16,6 3 1-16,8 3 1 16,0 0 1-16,7 6-4 15,3 0 1-15,-10 4 0 16,-4-10 0-16,-10 6-1 15,-11 3 0-15,-14 7-3 16,0 3 1-16,-8 3-1 0,-6 0 0 16,-3 3 1-16,-5-3 0 15,1 0 2-15,10-10 1 16,8 1 2-16,6 2 1 16,15 4 0-16,10 0 1 31,4 0-2-31,3-10 1 15,7 1-7-15,1-4 1 0,-8-6-14 0,-7-10 0 16</inkml:trace>
  <inkml:trace contextRef="#ctx0" brushRef="#br0" timeOffset="118231.92">9606 16770 41 0,'-3'50'20'0,"-4"0"-23"15,3-28 20-15,1 13-23 16,3 18 0-16,0 3 0 16,0-2 1-16,0-7 7 0,-4-10 0 15,0-8-9-15,1-14 0 16,-1-8 1-16,4-14 0 16</inkml:trace>
  <inkml:trace contextRef="#ctx0" brushRef="#br0" timeOffset="118590.08">9546 16660 20 0,'-3'0'10'0,"-4"3"-3"0,7-3 18 0,0 0-20 15,0 0 0-15,7-3 1 16,7 0 1-16,3 0-8 15,5 6 1-15,-5 3 7 16,11 7 0-16,8 6-1 16,6 6 0-16,0 0-1 15,1 0 1-15,-1-6-3 16,-3-4 0-16,-7 4-2 16,-11 0 0-1,-11 9-2-15,-10 0 1 0,-10 7-1 16,-8 3 1-16,-10 9-2 15,3-3 0-15,-3-1-2 16,-4 1 1-16,4-3-3 0,7-10 1 16,3 1-6-16,4-7 0 15,4-9-4-15,-1-10 1 16</inkml:trace>
  <inkml:trace contextRef="#ctx0" brushRef="#br0" timeOffset="118816.8">10015 17203 44 0,'-10'31'22'0,"-1"-3"-29"0,11-22 40 0,0 4-35 16,0-1 1-16,4-2-5 15,-1-4 1-15,4-3 2 16,0-3 0-16,0-7-9 16,0-12 1-16</inkml:trace>
  <inkml:trace contextRef="#ctx0" brushRef="#br0" timeOffset="118934.83">10005 16945 34 0,'7'26'17'0,"10"-1"-30"16,-9-19 30-16,2 3-30 16,4 1 0-16</inkml:trace>
  <inkml:trace contextRef="#ctx0" brushRef="#br0" timeOffset="119235.04">10283 17275 39 0,'11'50'19'0,"-11"-31"-25"0,0-19 39 16,0-10-32-16,-3-12 0 0,-1-18 0 16,-7-17 0-16,1-9-2 15,3-3 1-15,0-9 1 16,0 0 0-16,-4-4 0 15,4 4 0-15,0 12 1 16,7 3 1-16,0 13-1 16,7 9 1-16,7 10-1 15,4 12 1-15,3 13-6 16,7 12 0-16,0 16-11 16,-3 6 1-16</inkml:trace>
  <inkml:trace contextRef="#ctx0" brushRef="#br0" timeOffset="119418.07">10216 17040 42 0,'4'18'21'0,"17"-18"-20"0,-10 0 30 15,3 4-32-15,3-4 1 16,5 0-5-16,-1-7 0 15,4 4-4-15,3-6 0 16</inkml:trace>
  <inkml:trace contextRef="#ctx0" brushRef="#br0" timeOffset="119745.77">10679 17375 38 0,'-7'13'19'0,"-1"-48"-18"16,8 13 27-16,0-6-22 15,-3-22 0-15,-4-7 0 16,0-15 1-16,-4 0-11 15,4-13 1-15,0 13 4 16,0-3 1-16,7 3-4 16,0 12 0-16,7 7 0 15,4 15 1-15,3 13 0 16,3 7 1-16,5 11-3 16,-1 10 0-16,-7 10-9 0,0 3 0 15</inkml:trace>
  <inkml:trace contextRef="#ctx0" brushRef="#br0" timeOffset="119928.07">10474 16996 47 0,'-11'18'23'0,"15"-18"-21"0,3 0 37 15,7 0-38-15,11 4 0 0,10 2 0 16,7 3 0-16,-3 1-5 15,4 2 0-15,-5-2-10 16,-6-4 1-16</inkml:trace>
  <inkml:trace contextRef="#ctx0" brushRef="#br0" timeOffset="120481">11815 17366 42 0,'-25'9'21'0,"-10"7"-24"15,24-16 27-15,-3 0-25 16,-4 3 1-16,1-3-1 16,-1 6 1-16,0-3 0 15,4 7 0-15,4 5-2 16,3 4 1-16,3 3-2 15,8 0 1-15,10-6-1 16,7-7 0-16,4-3 2 16,-1-9 0-16,-3-6 0 15,1-10 0 1,-1-19-7 0,-11 1 1-16</inkml:trace>
  <inkml:trace contextRef="#ctx0" brushRef="#br0" timeOffset="120767.06">12125 17582 49 0,'4'9'24'0,"-19"-56"-26"0,12 22 44 16,-8-6-42-16,-3-19 0 0,-3-19 0 15,-8-13 1-15,4-12-1 16,0 0 0-16,6 0 0 16,5 3 1-16,3 10-1 15,3 15 1-15,4 12-1 16,4 11 1-16,3 24-3 16,7 16 1-16,4 6-5 15,-1 12 0-15,-3 10-9 16,-3 1 1-16</inkml:trace>
  <inkml:trace contextRef="#ctx0" brushRef="#br0" timeOffset="120964.26">11878 17203 42 0,'-3'-7'21'0,"31"4"-23"0,-11-3 32 15,5 3-30-15,13 3 1 16,0 0-3-16,7 3 0 16,4 0-7-16,4 0 1 15,-8 0-3-15,-7 7 0 16</inkml:trace>
  <inkml:trace contextRef="#ctx0" brushRef="#br0" timeOffset="121352.18">13236 17259 47 0,'18'3'23'0,"-18"0"-19"16,0 0 46-16,-4 4-48 15,-6 5 0-15,-8 4-1 16,-10 3 1-16,-4 0-4 16,-3-4 0-16,3 7 1 15,0 3 0-15,4 0-2 16,3-3 1-16,4-3-3 16,4-3 1-16,3-7-1 0,6 1 1 15,8-1 0-15,8 4 1 16,-1-1 0-16,3-2 0 15,1 2 2-15,-1 4 0 16,-3 6 1-16,0-7 0 16,-7 4-1-16,-3 0 1 15,-4 0-3-15,3 0 1 16,-3-4-9-16,-3-5 1 16</inkml:trace>
  <inkml:trace contextRef="#ctx0" brushRef="#br0" timeOffset="121863.21">13328 17544 44 0,'3'4'22'0,"-3"-4"-23"0,0 0 36 0,0 0-32 16,-3-4 0-16,-8 4 0 16,-3 4 1-16,-3-1-6 15,-1 6 1-15,-3 1 3 16,0 5 1-16,3 4-3 16,0-3 1-16,8-1-2 15,-1-2 0-15,4-4-2 0,11-2 0 16,3-1-1-16,3-3 1 15,1-3-1-15,-1-3 1 16,1 3 1-16,0 0 0 16,-4 0 1-16,0 6 1 15,-4 7-1-15,-3-1 1 16,0-2-1-16,0 5 0 16,0 4 0-16,-3 3 1 15,-1 3 0-15,-3 3 0 16,0 1 0-16,-3-4 0 15,-5 3 0-15,5 0 1 0,-1 0-1 16,1-3 0-16,6-6 1 16,4 0 0-16,4-3-1 15,6-7 1-15,8-3-5 16,3-6 1-16,4-9-8 16,7-7 0-16</inkml:trace>
  <inkml:trace contextRef="#ctx0" brushRef="#br0" timeOffset="122106.11">13607 17660 35 0,'10'22'17'0,"-3"-18"-14"15,-7-4 25-15,0 0-25 16,0 3 1-16,0 0 2 15,0 0 1-15,4 0-9 0,-1 0 0 16,1 3 5-16,-1 1 0 16,4 2-4-16,1-3 0 15,-5 4-5-15,4-7 0 16,-3 0-7-16,3 0 0 16</inkml:trace>
  <inkml:trace contextRef="#ctx0" brushRef="#br0" timeOffset="122614.68">14076 17676 57 0,'7'13'28'0,"-11"-23"-37"16,4 10 53-16,0 0-44 15,0 0 1-15,-3 7-1 16,-4-1 1-16,-7 6-2 0,-4-2 1 15,0-1-1 1,1 4 1-16,3-1-2 0,0 1 0 16,-1-4-1-16,5-3 0 15,6 1-1-15,4-4 0 16,4 0 1-16,6-3 1 16,1 0 0-16,3-3 0 15,0 0 1-15,-3-4 0 16,-1 4 0-16,1-3 0 15,0 6 0-15,-1 0 0 16,-3 3 0-16,0 3 0 0,0 4 0 16,-3-1 1-16,3 1-3 15,0-4 0-15,4 0-6 16,-1-6 0-16,4-6-2 16,-3-3 0-16</inkml:trace>
  <inkml:trace contextRef="#ctx0" brushRef="#br0" timeOffset="123034.07">14259 17808 39 0,'-3'-10'19'0,"6"-8"-30"16,-3 11 41-16,-3-5-31 15,-1-4 1-15,1-3 1 16,-1 0 0-16,4 1 0 15,0 2 0-15,4 3 1 0,6 4 1 16,8 3-1-16,0 3 1 16,3 3-1-16,0 6 0 15,7-3-1-15,0 6 0 16,8-2-2-16,-5-1 1 16,1-6-1-16,0-3 1 15,-7 0-1-15,-8 0 0 16,1-1 0-16,-8 1 1 15,1-3-1-15,-4 3 1 16,-7-3 0-16,-3-4 0 16,-8 4-1-16,-3 6 1 15,0 3-1-15,-4 3 1 0,0 10-1 16,4 3 0-16,0 0 0 16,7 9 0-16,4 3-1 15,3 4 1-15,7-4-4 16,3-6 1-16,4-9-6 15,4-10 0-15</inkml:trace>
  <inkml:trace contextRef="#ctx0" brushRef="#br0" timeOffset="123319.76">15159 17617 26 0,'7'18'13'0,"-39"-21"-15"0,18 3 17 16,-11-3-16 0,-10 0 1-16,-4 0-1 0,-7 3 1 15,4 0 0-15,3 3 0 16,8 0 2-16,6 3 0 16,7 1 3-16,11 2 0 15,11 4 2-15,6 5 0 16,8-5 0-16,10 3 1 15,0 2-4-15,1 1 1 16,-19 0-5-16,-17 3 0 16,-21-3-13-16,-22-10 0 0</inkml:trace>
  <inkml:trace contextRef="#ctx0" brushRef="#br0" timeOffset="124114.78">9751 14569 39 0,'3'-10'19'0,"-3"10"-16"0,0 3 19 15,-3 7-20-15,-4 8 0 16,3 14 4-16,-6 2 1 15,-1 20-8-15,4 18 1 16,-4 19 3-16,-3 31 0 16,4 19-2-16,-1 13 0 15,1-1-3-15,6-8 0 0,-10-29-4 16,7-25 1-16,-4-26-9 16,4-24 1-16</inkml:trace>
  <inkml:trace contextRef="#ctx0" brushRef="#br0" timeOffset="124926.93">9885 14587 26 0,'35'25'13'0,"25"-9"-8"0,-32-13 12 16,15 0-12-16,6 1 0 15,11-4 2-15,14 0 1 16,18-7-10-16,14-5 0 15,-1-4 6-15,19-3 1 16,10 0-4-16,-7 1 1 16,4-1-2-16,-4 0 1 15,7 0-1-15,0 3 0 16,-18-2 0-16,8-4 0 0,-1 0 0 16,8 0 0-16,-8 0 0 15,11 3 0-15,-3-3-1 16,-1 6 0-16,-13 1 0 15,-8 5 1 1,-7 1 0-16,-7 0 0 0,-10-1 1 16,-14 1 0-16,-15-1 0 15,-6 1 1-15,-12 6-2 16,-9 6 1-16,-5 13-2 16,-3 21 0-16,-3 10-1 15,-4 13 0-15,-3-4 0 16,-4 7 0-16,-4 6 0 15,1 6 1-15,-4-3-1 16,0 10 1-16,0-1-1 16,3 13 1-16,1 7-1 15,3 15 1-15,0 6 0 0,0 0 0 16,-3-9 2-16,3-12 0 16,-4-10 0-16,1-10 0 15,-4-18 2-15,0-4 0 16,-7-5 0-1,-7-4 1-15,-11 0-1 0,-14-9 1 16,-21-7-1-16,-7-9 1 16,-35-6-2-16,-36-16 0 15,-17-9-3 17,-32-10 0-32,-11-2-1 15,-13 2 0-15,-1 3-1 0,-17 7 0 0,7 6 0 0,3 0 1 0,4 3-1 16,6-3 1-16,8 3-5 15,11-3 1-15,6-6-5 16,26 6 1-16</inkml:trace>
  <inkml:trace contextRef="#ctx0" brushRef="#br0" timeOffset="134473.4">7405 3825 18 0,'0'3'9'0,"7"-28"-7"0,-4 16 10 0,4 0-11 16,1-1 1-16,-1 1 2 15,0-1 1-15,0 4-5 16,3 0 1-16,1-4 3 16,-4 1 0-16,7 6 0 15,4-10 0-15,-1 1-1 16,4-4 1-16,1 3-2 15,2-2 0-15,5 2-1 16,-5 1 1-16,8 2 0 16,-7-2 0-16,10 2 0 15,-7-2 0-15,7 2 1 16,4-2 0-16,-3-7-1 16,6 7 1-16,-3-4-1 15,3 0 0-15,4-3 0 16,0-3 0-16,0 4-1 15,3 5 1-15,4-6-1 16,3 4 0-16,4-4-1 0,-7 0 1 16,7-6-1-16,7-7 0 15,-3 11 0-15,3-8 1 16,3 1-1-16,1 12 0 16,-4-6 0-16,7 7 0 15,4 8 0-15,-1-2 1 16,4 0 0-16,4 2 0 15,0 4-1-15,6-6 1 16,-2 3 0-16,-1-1 0 0,4-2 0 16,-1 0 0-16,-3 5-1 15,8-2 0-15,-8 6 1 16,4 6 0-16,-1 4-1 16,5-10 1-16,-1 6-1 15,-3-3 1-15,3 3-1 16,-3-2 1-16,-1 2 0 15,8 3 0-15,-11-6 1 16,0 4 0-16,4 2-1 16,0 0 0-16,0 7 0 15,6 3 1-15,-9 3-2 16,-5-3 1-16,1-4-1 16,0 1 1-16,-1-3-1 15,4-1 1-15,1 7-1 16,-8-6 1-16,0 5-1 15,7 14 1-15,-7-10-1 0,7 9 1 16,-3 10-1-16,-7 0 0 16,-8 2 1-16,-3 1 0 15,0-6 0-15,4 9 0 16,-11-6-1-16,0 3 1 16,0 0 0-16,-4 3 0 15,1-10-1-15,-4 1 0 16,-8-4 0-16,-6 7 1 15,-7 0-1-15,-4-7 0 16,-10-2 0-16,-4-4 0 16,-7 0-2-16,-7-12 1 0,-7-7-8 15,0-15 1-15,-7-25-11 16,3-4 0-16</inkml:trace>
  <inkml:trace contextRef="#ctx0" brushRef="#br0" timeOffset="136008.01">22793 4368 41 0,'0'-19'20'0,"4"10"-6"0,-4 9 20 16,-4 3-32-16,-3 12 1 16,-11 1 1-16,-10 15 0 15,-7 13-6-15,-15 10 1 16,-10 18 3-16,-3 25 1 15,-18 41-3-15,-11 38 1 16,7 30 0-16,8 36 0 16,10 12-1-16,14 3 1 15,11-12-1-15,24-20 1 0,18-18-3 16,18-28 1 0,17-10-10-16,7-24 1 0,-7-20-6 15,-13-24 0-15</inkml:trace>
  <inkml:trace contextRef="#ctx0" brushRef="#br0" timeOffset="138588.97">22818 5258 25 0,'-4'0'12'0,"8"-6"-2"0,-4 6 13 16,0 0-18-16,0 0 1 15,0 0 3-15,7 0 1 16,0 0-12-16,-4 0 1 0,4 0 7 15,0 0 1-15,4-6-4 16,3 3 1-16,7 0-2 16,8-7 1-16,6 7-2 15,-3-3 1-15,-4 3-1 16,-7-4 0-16,-3 7-1 16,-8 7 0-16,-10 2-1 15,-7 7 0-15,-7-10-2 16,-4 10 1-16,1-4-3 15,3 4 1-15,-1-4 0 16,5 1 1-16,3 6 0 16,7 0 1-16,3-4 2 15,4 1 0-15,11 6 2 16,3 0 1-16,0-3 0 16,-3 3 0-16,0-10-1 15,-4 1 0-15,0-1-1 0,-7-2 0 16,-4 5-1-1,-6-2 0-15,-15 6-1 0,-6 3 1 16,-5-4-3-16,5 1 1 16,-1 0-4-16,4 0 0 15,3-10-8-15,-3 1 0 16</inkml:trace>
  <inkml:trace contextRef="#ctx0" brushRef="#br0" timeOffset="138862.34">23188 5500 42 0,'14'-3'21'0,"14"-10"-15"15,-13 13 33-15,6 3-39 16,7-3 1-16,0 3 0 16,0-3 0-16,1-3-4 15,-1 3 1-15,-3-3-6 16,-1-6 1-16,-10-1-7 16,-7-9 1-16</inkml:trace>
  <inkml:trace contextRef="#ctx0" brushRef="#br0" timeOffset="139054.14">23396 5349 34 0,'-3'22'17'0,"-1"38"-17"0,4-45 26 16,-3 4-26-16,-4 6 0 15,-4 7-5-15,4 2 1 0,0-2-3 16,-4-7 0-16</inkml:trace>
  <inkml:trace contextRef="#ctx0" brushRef="#br0" timeOffset="139370.2">23950 5277 41 0,'4'16'20'0,"-15"0"-14"0,4-13 35 16,-4 9-41-16,-10 10 0 16,-11 10 0-16,-3 2 0 15,-4 0-2-15,8 4 0 16,2 0-3-16,8-4 1 16,4-2-9-16,3-10 0 15</inkml:trace>
  <inkml:trace contextRef="#ctx0" brushRef="#br0" timeOffset="139564.81">23714 5403 34 0,'21'56'17'0,"18"22"-15"0,-29-62 23 15,8 6-26-15,0 3 1 0,-1-3-11 16,1-6 1-16,-4-4 6 16,-3-5 0-16</inkml:trace>
  <inkml:trace contextRef="#ctx0" brushRef="#br0" timeOffset="139895.19">24056 4989 38 0,'3'12'19'0,"22"-15"-21"0,-11 3 34 16,4 3-31-16,3 13 1 0,7 6 3 15,4 12 1-15,-4 17-7 16,-3 2 0-16,-11 25 2 16,-17 7 1-16,-15 3-8 15,-21-1 1-15,-17-11-9 16,-11-10 1-16</inkml:trace>
  <inkml:trace contextRef="#ctx0" brushRef="#br0" timeOffset="140449.94">23001 4735 38 0,'14'0'19'0,"-21"-7"-19"16,0 7 29-16,-7 4-28 15,-11 5 1-15,-13 0 0 16,-8 16 0-16,-11-6-3 16,-3 19 0-16,-3 6 1 15,-1 15 1-15,8 23-2 16,10 25 1-16,14 9 0 15,15 0 1-15,17 0 0 16,21-19 0-16,18-16-2 0,13-9 1 16,-6-25-11-1,-10-25 1-15</inkml:trace>
  <inkml:trace contextRef="#ctx0" brushRef="#br0" timeOffset="142371.13">7370 3722 18 0,'-11'9'9'0,"14"-9"-7"0,-3 0 10 0,0 0-12 15,0 10 1-15,0-4-1 16,0 3 1-16,0 1-1 16,0-1 1-16,0-6 0 15,4 4 1-15,-4-7-1 16,4-10 0-16,-1 1 0 15,1-1 1-15,-1 4-1 16,1 0 0-16,-1-4 1 16,4 7 0-16,0-12 1 15,4-1 1-15,-4-3-1 0,4-3 1 16,3-3 0-16,3-3 0 16,1 3-1-16,3 6 0 15,4-6 0-15,3 0 1 16,7-4-1-16,-3-2 1 15,3 6-1-15,8-9 0 16,2-4 0-16,5 3 0 16,-4-2-1-16,0 2 0 15,14 1-1-15,-4 6 0 16,4 2 0-16,0-2 0 0,7-3 0 16,0 3 0-16,0-1 0 15,4 1 0-15,3 6 0 16,0 3 0-1,39-2 0 1,-11-5 0-16,-7 1-1 16,4 0 1-16,-7 3-1 15,-1-6 1-15,1-3 0 16,3-1 0-16,1-2 0 16,-5 3 0-16,5-1 0 15,-1 13 0-15,4 4-1 16,-1-4 1-16,8-3-1 15,4 3 0-15,3 0 0 16,6-6 0-16,5 3 1 16,-1 3 0-16,4 1 0 15,4 11 0-15,-1-2 0 16,1 9 0-16,3 0 0 0,0 0 0 16,0 3-1-16,4 3 0 15,-1 4 0-15,4-4 0 16,-7 3 0-16,8 1 0 15,-1 2 0-15,3 4 0 16,-6 3 0-16,0 9 1 16,6 3 0-16,4-2 0 15,-14-1-1-15,4 0 1 16,10 3 0-16,-7-9 0 16,-10 4-1-16,-1 8 1 0,4-6-1 15,-7 0 1-15,-10 13-1 16,-4-6 0-16,3 5 0 15,-14 1 0-15,-3-6 0 16,-4 2 1-16,-6-2-1 16,-8 2 0-16,-7 1 0 15,0 0 0-15,-7 3 0 16,-4 2 0-16,1-8 0 16,-4 3 0-16,0 5 0 15,-4-5 0-15,-6 0 0 16,-4-4 1-16,-4 4-1 15,0-4 0-15,-3 1 0 16,-4-1 1-16,-6 1-1 16,-5-4 0-16,-3-6-1 15,-3-3 0-15,-7-3-4 16,-8-6 1-16,-6-4-7 0,-4-3 1 16,-11-6-9-16,-3-19 0 15</inkml:trace>
  <inkml:trace contextRef="#ctx0" brushRef="#br0" timeOffset="144369.6">24585 5293 37 0,'-7'3'18'0,"14"3"-3"0,-3-3 18 15,-1 1-30-15,8-4 0 16,3 3 2-16,7 0 1 16,11-3-8-16,3 0 0 15,7-3 3-15,8-4 0 16,-1-2-7-16,-7 6 0 16,-3-10-10-16,-7-6 1 15</inkml:trace>
  <inkml:trace contextRef="#ctx0" brushRef="#br0" timeOffset="144582.13">24783 5111 42 0,'10'44'21'0,"-3"19"-20"0,-7-41 31 0,0 3-32 15,-3 12 0-15,-1 10-2 16,1 3 0-16,-1 1-4 16,1-11 0-16,-1-11-6 15,8-14 1-15</inkml:trace>
  <inkml:trace contextRef="#ctx0" brushRef="#br0" timeOffset="145194.07">25354 5795 43 0,'14'50'21'0,"0"-28"-17"15,-10-22 38-15,3-7-43 16,4-8 1-16,3-10-1 16,-4-13 1-16,1-12 0 15,-4-16 0-15,-4-12-2 16,-3-20 1-16,-3 7-1 15,-4 1 0-15,-4-1 0 0,1 6 0 16,-1 13 0-16,4 0 1 16,0 18 0-16,3 14 1 15,4 15 1-15,7 9 0 16,8 10 0-16,6 12 1 16,14 3 0-16,4 7 1 15,7-4 0-15,14 4 1 16,14 0-1-16,17-1 1 15,1-5-2 1,-4-1 0-16,-6-2-6 0,-8-4 1 16,-14 3-12-16,-29-3 0 0</inkml:trace>
  <inkml:trace contextRef="#ctx0" brushRef="#br0" timeOffset="145689.06">25700 5296 40 0,'-7'13'20'0,"10"-20"-9"0,-3 7 24 0,7 3-32 0,0-3 0 16,8-3 1-16,6 3 0 16,7 3-5-16,0-3 0 15,0 4 3-15,-3-1 1 16,-7 3-2-16,-4 3 0 16,-14 4-1-16,-4 6 0 15,-3-4-2-15,-10-2 0 16,-1 6-2-16,0 0 1 15,4-1-1-15,0 1 1 16,0-3 0-16,7-4 0 0,10 4 2 16,8 0 0-16,3-1 3 15,7 1 0-15,8 0 1 16,-1-4 0-16,-4 1 0 16,-6-1 0-16,-7 4-1 15,-11 3 0-15,-11-3-2 16,-7-1 1-16,-10-2-4 15,-7-1 0-15,-4-5-8 16,7-7 0-16,4 0-4 16,11-7 0-16</inkml:trace>
  <inkml:trace contextRef="#ctx0" brushRef="#br0" timeOffset="146199.57">26215 5628 46 0,'-4'44'23'0,"15"-9"-26"0,-4-29 42 16,4 7-37-16,3-4 1 16,3 0 1-16,5 1 1 15,-1 2-6-15,-4-9 0 0,1-6 3 16,0-9 0-16,-1-4-1 16,-3-12 0-16,0-16-2 15,-3-22 1-15,-4 3-2 16,-7-18 1-16,-3-1-1 15,-1 1 0-15,1-7 0 16,-1 10 0 0,0 12 1-16,1 3 0 0,3 19 0 15,3 7 1-15,5 11 1 16,6 5 0-16,3 11 0 16,15 10 1-16,10 3-1 15,8 4 1-15,6-7 0 16,18 0 0-16,18-4-1 15,14-5 0-15,-4 3-4 16,8-1 1-16,-8 4-12 16,-25 3 0-16,-20 7-2 0,-11 5 0 15</inkml:trace>
  <inkml:trace contextRef="#ctx0" brushRef="#br0" timeOffset="146919.91">26712 5180 34 0,'7'6'17'0,"4"-3"-12"0,-7-6 30 16,-4 3-31-16,7 0 1 15,0 0 2-15,3-6 0 16,4 3-9-16,-3 3 0 15,7-10 5-15,-1 4 1 16,-3 3-3-16,-3 0 1 16,-4 6-3-16,-11 0 1 15,-3 3-1-15,-7-2 1 0,4 5-4 16,-4 0 1-16,3 7 0 16,4-3 0-16,-4-4 0 15,8 4 0-15,-4-1 0 16,3 4 0-16,4-4 3 15,7 1 0-15,0-1 0 16,0-2 1-16,4-1-1 16,-4 1 1-16,7 2-1 15,-3 4 1-15,-1 3-1 16,-3-4 0-16,-3 7 0 16,-4 3 1-16,-11-3-1 15,-3 0 0-15,0 0-2 16,-4 3 0-16,-6-6-5 15,-1-3 1-15,-3 3-6 16,0-16 0-16</inkml:trace>
  <inkml:trace contextRef="#ctx0" brushRef="#br0" timeOffset="147253.72">26942 5387 42 0,'28'9'21'0,"11"13"-26"0,-22-22 38 0,12 0-34 15,6 0 1-15,4 0-1 16,-4 0 0-16,-7 0-6 16,-7-6 1-16,-7 0-6 15,-14-1 1-15</inkml:trace>
  <inkml:trace contextRef="#ctx0" brushRef="#br0" timeOffset="147462.6">27047 5240 38 0,'11'28'19'0,"-4"13"-18"0,-3-35 34 16,-1 3-35-16,1 13 0 15,-1 6 0-15,1 7 1 16,-1-4-3-16,1 4 0 16,-4-1-8-16,3-6 1 15,-3-15-3-15,4-4 1 16</inkml:trace>
  <inkml:trace contextRef="#ctx0" brushRef="#br0" timeOffset="147686.47">27619 5268 34 0,'-11'41'17'0,"-38"12"-22"16,28-34 31-16,-11 6-26 15,-10 9 0-15,3 7-4 16,7 3 0-16,4-6-3 16,3-7 0-16</inkml:trace>
  <inkml:trace contextRef="#ctx0" brushRef="#br0" timeOffset="147884.37">27301 5321 43 0,'22'100'21'0,"41"29"-23"0,-42-91 37 16,8 2-38-16,2 14 0 16,-2-4-21-16,-12 0 0 0</inkml:trace>
  <inkml:trace contextRef="#ctx0" brushRef="#br0" timeOffset="151108.84">10552 3919 25 0,'0'-3'12'0,"7"-3"-8"0,-4-3 12 15,1 2-13-15,3 4 0 16,0 3 2-16,3-6 0 16,5 6-6-16,-1-3 0 15,3 3 5-15,4-10 1 16,1-5-3-16,6-10 1 15,7-4-1-15,7 1 0 16,11 3-1-16,11 0 0 16,17 6 0-16,0 0 0 0,11 10-1 15,10-1 1-15,11 10-1 16,3 4 1-16,1 5-1 16,10 10 1-1,77 15 0 1,-17-2 0-16,-10-4 0 15,-18 0 0-15,-29 7 0 16,-10 2 0-16,-18 1 0 16,-10 6 1-16,-14 6-2 15,-22 3 0-15,-17-6-2 16,-18 0 0-16,-10-15-11 16,-22-20 1-16</inkml:trace>
  <inkml:trace contextRef="#ctx0" brushRef="#br0" timeOffset="152388.96">27972 5346 33 0,'7'-6'16'0,"10"-7"-2"16,-6 10 16-16,3-3-26 15,4 0 1-15,3-4 1 0,11 4 0 16,7-3-9-16,-1 2 1 16,1 4-1-16,-7 6 0 15,-7 4-11-15,-15-1 1 16</inkml:trace>
  <inkml:trace contextRef="#ctx0" brushRef="#br0" timeOffset="152925.56">28416 5537 39 0,'14'41'19'0,"-3"9"-13"15,-4-40 26-15,0 2-30 16,7 1 0-16,-3-4 1 16,3-6 1-16,4-6-5 15,3-9 0-15,-4-16 2 16,1-1 1-16,0-15-2 0,-8-6 1 16,-3-9-2-16,-7-4 1 15,-10-9-1-15,-4 3 0 16,-4 3 1-16,0 0 0 15,4 3-1-15,4 10 1 16,3 12 0-16,7 7 1 16,7 12-1-16,7 0 1 15,3 6-1-15,8 4 1 16,7 2-1-16,7 7 1 16,10-3-1-16,4 6 1 15,7 0-1-15,14 6 0 0,0-3-1 16,7 4 0-16,-10-4-6 15,-15 0 0-15,-17 0-7 16,-25-6 0-16</inkml:trace>
  <inkml:trace contextRef="#ctx0" brushRef="#br0" timeOffset="153346.18">28790 5117 39 0,'21'28'19'0,"1"-18"-16"16,-12-10 30-16,4 0-32 0,4-3 1 16,0 3 1-16,-4-3 0 15,3-1-4-15,-3 4 0 16,0 0 2-16,1 0 1 15,-12 7-2-15,-3-4 1 16,-3 0-2-16,-1 3 0 16,-7 7-1-16,1-4 0 15,-4 4-1-15,0-1 1 16,0 1-1-16,3 6 1 16,4-4 0-16,3 7 0 0,8-6 1 15,7 6 1-15,-1 3 3 16,4 6 0-16,4-6 0 15,-4 1 1-15,0-1-1 16,-7-3 0-16,-10-4-1 16,3 4 0-16,-15 0-8 15,-2-6 1-15,-8-3-9 16,-14-13 1-16</inkml:trace>
  <inkml:trace contextRef="#ctx0" brushRef="#br0" timeOffset="153889.31">29182 5534 43 0,'14'41'21'0,"18"0"-21"0,-22-35 33 0,4 0-33 15,0 1 1-15,4-4 1 16,0-6 0-16,-1-7-2 15,1-5 0-15,-4-7 1 16,-3-10 0-16,-4-12 0 16,-4-12 0-16,-3-7-1 15,0-9 0-15,-3 0-1 16,-4 0 0 0,3-7 0-16,1 7 0 0,3 10 0 15,7 8 0-15,3 10 0 16,8 7 1-16,0 5-1 15,-1 14 1-15,8 5 0 16,10 10 0-16,11 3 0 16,3 0 1-16,11 0 0 15,7 3 0-15,4-3-2 16,0 0 1-16,-1 3-2 16,1-3 0-16,-18-3-5 15,-11-3 0-15,-14-1-6 0,-14-2 0 16</inkml:trace>
  <inkml:trace contextRef="#ctx0" brushRef="#br0" timeOffset="154427.79">29524 5145 24 0,'-4'4'12'0,"1"-8"0"15,3 4 14-15,7 0-24 16,0 0 1-16,7 0 3 15,7 4 0-15,8-4-6 16,2 3 0-16,5 0 5 16,6-3 0-16,-3-3-2 15,-11 3 0-15,-7 3-1 16,-7 0 0-16,-14 6-3 16,-7 1 1-16,-3-1-2 15,-5 1 0-15,-9-1-2 0,-1 0 1 16,0 1-1-16,4-1 1 15,0-2 0-15,7-1 0 16,0 3 1-16,10-3 1 16,4 1 1-16,7 2 0 15,11 1 0-15,0 5 1 16,-1-5-1-16,-3-1 0 16,-3 0 0-16,-4 4 0 15,-7 6-1-15,-4 6 1 16,-10 0-2-16,-7 0 1 0,-3-3-7 15,-5 0 1-15,5 0-4 16,2-6 1-16</inkml:trace>
  <inkml:trace contextRef="#ctx0" brushRef="#br0" timeOffset="154653.9">29792 5356 29 0,'4'6'14'0,"17"-22"-8"16,-11 16 24-16,4 0-28 16,8 3 1-16,6 4-1 15,0-7 1-15,4 0-7 0,0-7 1 16,-11-2-7-16,-7 6 1 15</inkml:trace>
  <inkml:trace contextRef="#ctx0" brushRef="#br0" timeOffset="154846.79">29880 5305 29 0,'0'63'14'0,"0"19"-15"0,0-67 17 0,0 1-20 16,4 0 1-16,-1-1-8 15,-3-2 1-15,0 3 10 16,0-10 0-16</inkml:trace>
  <inkml:trace contextRef="#ctx0" brushRef="#br0" timeOffset="155123.04">30346 5180 28 0,'14'6'14'0,"-3"0"-10"0,-8-9 29 16,-3 3-30-16,0 3 1 15,-3 4 4-15,-8 2 1 16,-3 7-11-16,-11 6 1 16,-3 9 6-16,0 13 0 15,-4 6-4-15,0-3 1 16,4-3-9-16,3-9 1 16,4-10-9-16,4-13 1 15</inkml:trace>
  <inkml:trace contextRef="#ctx0" brushRef="#br0" timeOffset="155287.96">30081 5180 42 0,'32'63'21'0,"21"15"-20"0,-35-43 33 0,3-1-33 15,7 4 1-15,7 6-7 16,4-4 0-16,-7 1-6 15,-14-6 1-15</inkml:trace>
  <inkml:trace contextRef="#ctx0" brushRef="#br0" timeOffset="157459.44">10608 3816 16 0,'-7'25'8'0,"3"-19"-1"16,4-6 9-16,0 0-15 15,4 3 1-15,0-3 3 16,-1 0 1-16,4 0-6 0,0 7 0 16,0-7 4-16,0 3 1 15,0 3-2-15,0-6 1 16,0-6-2-16,4-4 0 16,0-8-1-16,-1-4 0 15,1-3 0-15,3-10 1 16,0 10 0-16,4 0 0 15,3 3 0-15,3 3 1 16,8-6-1-16,4 6 1 16,-1-9-1-16,7 9 0 15,4-6-1-15,3-6 1 0,8-1-1 16,-8 4 0-16,8 3 0 16,10 0 0-1,53 6-1 1,-4 0 1-16,-7 4 0 15,8 2 0-15,-1-3 0 16,8-6 0-16,-11 7 0 16,7 2 0-16,-1-6 0 15,12 7 1-15,-8 2 0 16,-3 4 0-16,7 3-1 16,7 9 0-16,-3 4 0 15,-4 2 0-15,4-2-1 16,6-1 0-16,1 1 0 15,-8-1 1-15,8 0-1 16,3-2 0-16,-3 2 0 0,-4 4 1 16,7 2-1-16,3 4 1 15,-6 6-1-15,-1-3 1 16,8 9-1-16,-4 1 1 16,-7 2-1-16,-3 7 0 15,-4 12 0-15,-11 10 1 16,-6-6 0-16,-12 5 1 15,-9-2-2-15,-19 3 1 16,-13-1-3-16,-15-18 1 16,-10-6-13-16,-18-13 0 0,-11-16-4 15,-3-9 0-15</inkml:trace>
  <inkml:trace contextRef="#ctx0" brushRef="#br0" timeOffset="159011.31">31168 5293 27 0,'0'-6'13'0,"14"2"1"0,-7 1 13 16,4-6-24-16,3-4 1 16,7 1 4-16,4-1 0 15,-1 4-10-15,5 3 1 16,2 9 3-16,8 3 0 0,3 0-10 16,4-6 1-1,-14-9-7-15,-7-13 0 0</inkml:trace>
  <inkml:trace contextRef="#ctx0" brushRef="#br0" timeOffset="159501.46">31757 5011 40 0,'18'6'20'0,"13"-16"-19"16,-20 10 34-16,7-9-32 16,-1 3 0-16,4 6 3 0,8 0 0 15,2 0-8-15,1 3 1 16,3 3 4-16,-6 0 0 15,-8 4-2-15,-7-7 0 16,-7 6-2-16,-7-2 0 16,-7 2-1-16,-4 7 1 15,-6-7-2-15,-4 4 0 16,-1-1-1-16,5 1 1 16,-4 9 0-16,7 0 1 15,6 3-1-15,5-3 1 16,3 3 2-16,7 0 0 0,7 0 0 15,11-3 1-15,7 3 0 16,3-3 0-16,-3 0 1 16,-4 0 1-16,-7-10-1 15,-10 14 0-15,-15-5-1 16,-17 14 1-16,-14 6-10 16,-11-4 1-16,-18-8-7 15,-6-14 1-15</inkml:trace>
  <inkml:trace contextRef="#ctx0" brushRef="#br0" timeOffset="160281.01">32561 4136 40 0,'4'15'20'0,"14"39"-18"0,-8-45 32 16,8 16-31-16,6 10 0 0,8 24 2 15,0 20 1-15,17 30-8 16,11 23 1-16,7 34 5 16,4 32 1-16,3 40-2 15,-10 32 0 1,-50 238-1 0,-39-94 0-16,-32-63-1 15,-17-50 0-15,-21-50-9 16,-7-32 1-16,-22-21-9 15,8-32 0-15</inkml:trace>
  <inkml:trace contextRef="#ctx0" brushRef="#br0" timeOffset="161921.1">22729 6284 29 0,'11'-7'14'0,"17"1"-8"0,-17 3 14 16,3 3-19-16,4-3 0 15,-1 0 0-15,4 0 1 0,11 3-3 16,3 3 0-16,8-3 2 16,-1 3 1-16,8 0 0 15,6 0 0-15,4-3 0 16,-4 0 1-16,4-3-1 16,7 3 1-16,0 0-2 15,7 3 1-15,8-6-1 16,-1 0 0-16,-7 6-1 15,7 3 1-15,7-3-1 16,7 1 1-16,4-1 0 16,-4-6 0-16,1-1 1 15,6 1 0-15,4 0 0 16,3 3 1-16,1 0-1 16,-1-3 0-16,4 3-1 15,7 0 0-15,3-3-1 16,-10 0 1-16,11 0-1 15,-1 0 1-15,4-1-1 0,-3-5 0 16,-1 0 0-16,4 5 1 16,4-2-1-16,-1 3 0 15,1 0 0-15,3 6 0 16,3 6 0-16,1-9 0 16,6 7 0-16,-2-1 1 15,6-3-1-15,-7-3 1 16,7-3 0-16,4 3 0 15,-1-3 0-15,1 0 0 0,-7 6 0 16,10 3 0-16,-3 4 0 16,3-10 0-16,0 3-1 15,7 3 1-15,-3-3-1 16,3 0 0-16,8 0 0 16,-1-3 0-16,-7 7 0 15,8-1 1-15,-12 3-1 16,5 1 0-16,-1-1 0 15,7 1 1-15,-13-1 0 16,-1-3 0-16,7 0-1 16,-10-12 1-16,-1 6 0 15,5 0 0-15,-1 0-1 16,-18 0 1-16,1 6-1 16,-4-6 0-16,-17 7 0 15,-12-4 0-15,-13 0-3 16,-7-6 0-16,-22-3-9 15,-13-4 0-15,-22-9-5 16,-18 4 1-16</inkml:trace>
  <inkml:trace contextRef="#ctx0" brushRef="#br0" timeOffset="164335.84">25351 6930 53 0,'-4'-10'26'0,"1"17"-20"16,-1-4 26-16,-3 9-31 0,-7 10 1 15,-7 10 0-15,-8 5 0 16,-6 4-3-16,3 3 0 15,-3 3 1-15,0-3 0 16,-4-7-5-16,7-8 0 16,4-1-6-16,7-9 0 15,3-7-5-15,8-12 1 16</inkml:trace>
  <inkml:trace contextRef="#ctx0" brushRef="#br0" timeOffset="164564.07">25037 7005 47 0,'17'53'23'0,"22"45"-23"15,-21-77 44-15,13 20-44 16,8 13 0-16,11 8-1 15,3 1 0-15,0-7-3 16,-8-12 0-16,-6-15-10 16,-11-11 0-16</inkml:trace>
  <inkml:trace contextRef="#ctx0" brushRef="#br0" timeOffset="165356.15">26353 6531 47 0,'17'-3'23'0,"-6"13"-20"16,-11-7 35-16,-4 9-38 16,-3 1 1-16,-7 6-1 15,-4 6 0-15,-10 9-1 16,3 4 1-16,-6 18 0 15,-8 17 1-15,-3 18-1 16,-1 15 1-16,4 16 0 16,8 4 0-16,10-13 0 15,13-10 0 1,16-15-5 0,13-16 0-16,10-15-11 0,12-20 1 0</inkml:trace>
  <inkml:trace contextRef="#ctx0" brushRef="#br0" timeOffset="166046.68">30078 6560 31 0,'7'28'15'0,"7"0"-4"0,-7-22 15 0,7 10-23 15,11 15 0-15,7 10 6 16,10 16 0-16,14 18-10 16,1 6 1-16,-4 10 5 15,-11 3 1-15,-17 10-3 16,-8-4 1-16,-24 1-13 15,-14-1 0 1,-11-22-7-16,-10-18 1 0</inkml:trace>
  <inkml:trace contextRef="#ctx0" brushRef="#br0" timeOffset="167773.67">26367 7516 28 0,'31'41'14'0,"1"15"-3"0,-21-46 14 0,10 5-21 16,-3 1 1-16,-1-3 3 16,1-4 1-16,-4-6-11 15,-4-3 1-15,-2-9 5 16,-5-10 1-16,1-3-3 15,-4-12 1-15,0-14-3 16,0-2 0-16,-7-12-1 16,-1-1 1-16,1-3 0 15,-3 3 0-15,3 7-1 16,0-1 1-16,0 10-1 16,0 7 1-16,3 8-1 15,4 10 0-15,4 3 0 16,3 7 1-16,3 6-1 15,4 3 1-15,8 3 0 16,6-4 1-16,4 8 1 0,10-1 0 16,18 3 1-16,14 0 0 15,18-3 0-15,13 0 0 16,15-6-1-16,7-6 0 16,4-10-6-16,-18-3 1 15,-11 0-9-15,-14 7 0 16,-24 2-5-16,-15 7 1 15</inkml:trace>
  <inkml:trace contextRef="#ctx0" brushRef="#br0" timeOffset="168435.22">26737 7190 63 0,'4'9'31'0,"3"1"-42"0,3-7 62 16,8 3-49-16,7 0 1 16,3 1-1-16,0-1 1 0,0 0-5 15,-3-3 1-15,-7-3 1 16,-8 4 1-16,-6-1-2 16,-8 0 0-16,-6 3 0 15,-8 4 0-15,-3-1-2 16,0 3 1-16,-4 1-2 15,7 0 1-15,4-4-1 16,4 0 0-16,6-2 0 16,11-1 1-16,7 6 1 15,4 1 0-15,-1 3 3 16,5 3 0-16,-5 2 1 16,-6 1 0-16,-8-3-1 15,-3 0 0-15,-7 0-1 16,-10 0 0-16,-4-1-5 15,-4-2 1-15,7 0-7 0,4-4 1 16,0-2-5 0,-4-4 1-16</inkml:trace>
  <inkml:trace contextRef="#ctx0" brushRef="#br0" timeOffset="168690.61">27023 7466 40 0,'14'25'20'0,"7"-16"-19"0,-10-9 37 0,3 0-36 15,7-3 0-15,11 0 0 16,3-3 1-16,-3 0-6 15,-4-1 1-15,-3 4-4 16,-8 0 0-16,-10 3-8 16,-7-3 1-16</inkml:trace>
  <inkml:trace contextRef="#ctx0" brushRef="#br0" timeOffset="168885.51">27220 7388 35 0,'11'37'17'0,"-22"35"-14"0,8-59 25 15,-4 6-27-15,0 6 0 16,-4 0-1-16,1 6 1 16,-1 1-5-16,0-7 1 15,8-7-8-15,-1-11 1 16</inkml:trace>
  <inkml:trace contextRef="#ctx0" brushRef="#br0" timeOffset="169142.78">27817 7315 42 0,'10'32'21'0,"-17"5"-21"16,0-24 34-16,-7 9-32 15,-11 6 0-15,-10 0 0 16,-4 10 1-16,-3 6-5 16,-4 3 0-16,4 0-3 15,3-9 1-15,4-10-9 16,6-16 0-16</inkml:trace>
  <inkml:trace contextRef="#ctx0" brushRef="#br0" timeOffset="169291.65">27510 7444 42 0,'35'107'21'0,"32"24"-20"0,-46-96 33 16,11 12-37-16,0-10 0 15,-4-2-22-15,-7-13 1 16</inkml:trace>
  <inkml:trace contextRef="#ctx0" brushRef="#br0" timeOffset="170237.28">28279 7378 42 0,'14'0'21'0,"56"-12"-10"0,-41 12 21 0,6 0-33 15,4 3 1-15,-4 0-8 16,-3 0 0-16,-4 0-1 16,-7-6 1-16</inkml:trace>
  <inkml:trace contextRef="#ctx0" brushRef="#br0" timeOffset="170448.19">28455 7105 31 0,'7'63'15'0,"-14"6"-1"0,4-47 16 16,-1 9-30-16,-3 13 1 15,0 3-2-15,0 3 1 16,3-6-6-16,4-9 1 16,4-13-6-16,10-13 0 15</inkml:trace>
  <inkml:trace contextRef="#ctx0" brushRef="#br0" timeOffset="170941.14">29104 7638 40 0,'21'66'20'0,"-21"13"-19"15,0-64 34-15,4 4-31 16,-1-3 0-16,4-4 1 16,4-5 0-16,3-7-7 15,0-10 0-15,4-5 4 16,0-11 1-16,-4-11-3 16,-4-10 0-16,-3-13-1 0,-3 1 0 15,-8-13-2-15,-6 3 0 16,-4-10 0-16,3 4 1 15,-3 6-1-15,3 6 1 16,4 4 0-16,4 8 1 16,-1 8 1-16,8 5 1 15,3 13-1-15,7 6 1 16,11 10 0-16,10 12 1 16,11 6 0-16,3 1 0 0,15-1 0 15,13 0 0-15,4-6-1 16,4 1 1-16,-7-4-4 15,-11 0 1-15,-18 0-9 16,-10-4 1-16,-18 8-5 16,-17-1 1-16</inkml:trace>
  <inkml:trace contextRef="#ctx0" brushRef="#br0" timeOffset="171421.87">29520 7221 54 0,'15'-3'27'0,"20"6"-33"0,-21-3 51 16,11 3-44-16,3 1 0 16,4-1 0-16,3 0 1 15,-7 3-4-15,-7-3 1 16,-7 7 1-16,-14-1 1 16,-7 1-3-16,-3 2 1 15,-8-3-3-15,-7 1 1 0,-3-1-1 16,4 1 0-16,-1-1 0 15,4 1 1-15,3-1 0 16,7 7 0-16,8-1 3 16,6 7 0-16,8 3 1 15,14 7 0-15,3-1 0 16,4 4 1-16,-4-1-1 16,-3-6 1-16,-8-6 0 15,-6 0 0-15,-15-3-1 16,-10-3 0-16,-18-1-4 15,-10-2 0-15,-14-1-10 16,-18-12 0-16</inkml:trace>
  <inkml:trace contextRef="#ctx0" brushRef="#br1" timeOffset="177742.66">27570 4612 7 0,'17'4'3'0,"8"-20"7"0,-14 13 4 0,-1 3-11 16,1 0 1-16,3 0 5 16,-7 0 0-16,-7 9-10 15,-18 4 0-15,-24 12 7 16,-22 6 1-16,-6 10-2 15,-29 18 0-15,-21-12-3 16,-14 16 1-16,-32 6-1 16,-14 10 0-16,0 15 0 15,-7 3 1-15,4 0-1 16,14 0 1-16,6-12-1 16,22-7 0-16,21-9 0 15,22-9 1-15,13-13-2 0,25-16 0 16,14 1-1-16,14-17 1 15,15-2-1-15,6-7 0 16,4 4 0-16,3-4 1 16,1 0-2-16,-1 4 0 15,1 2-3-15,-1-9 1 16,1-3-5-16,3 0 0 16,0-9-6-16,14-7 0 15</inkml:trace>
  <inkml:trace contextRef="#ctx0" brushRef="#br1" timeOffset="178598.02">30484 4452 26 0,'42'13'13'0,"-14"-7"-5"16,-21-6 16-16,-3 3-23 16,-4 4 0-16,-7-4 2 15,-15 16 0-15,-20-1-3 16,-21 14 1-16,-26 12 2 15,-20 18 0-15,-32 14-1 0,-18 18 1 16,-17 6-1-16,-11 4 0 16,14 2 0-16,11-5 1 15,14-7-1-15,10-10 0 16,18-15 0-16,21-9 0 16,11 3 0-16,14-4 1 15,14-9-2-15,4-3 0 16,17-15-1-16,7-4 1 15,7-6-1-15,4-3 0 16,7-4 0-16,0-11 0 16,0-1-3-16,0-3 0 0,3-7-9 15,1-2 1-15,2-19-3 16,8 12 0-16</inkml:trace>
  <inkml:trace contextRef="#ctx0" brushRef="#br1" timeOffset="182306.62">22504 5970 36 0,'7'3'18'0,"-11"-9"-10"16,11 0 18-16,4-7-24 16,7 7 0-16,6 0 4 15,8 3 1-15,14-1-7 16,10 1 0-16,22 6 5 0,14 4 1 16,28 5-2-16,7 1 0 15,3-1-3 1,11 1 1-16,-3-7-2 0,-18 4 1 15,-18-10-6-15,-14 6 1 16,-21-6-12-16,-21 3 0 16</inkml:trace>
  <inkml:trace contextRef="#ctx0" brushRef="#br1" timeOffset="183207.37">31048 5801 38 0,'0'0'19'0,"4"6"-10"0,-4-6 20 15,3 3-27-15,8 7 1 16,3-10 3-16,7 6 1 16,11 0-7-16,21-3 0 15,24 4 4-15,18-1 1 16,29 0-2-16,6 0 1 0,4-2-4 15,-10-4 1-15,-8 0-6 16,-10 3 1-16,-21-3-9 16,-18 3 0-16,-14-3-3 15,-28 0 0-15</inkml:trace>
  <inkml:trace contextRef="#ctx0" brushRef="#br1" timeOffset="186239.53">23103 4866 5 0,'-10'0'2'0,"-4"25"3"15,10-25 2-15,1 10-3 16,-4-10 0-16,-4 0 1 16,4 0 0-16,-4 0-7 15,-3 0 0-15,0 0 4 16,0 0 1-16,0 6-3 16,0 4 1-16,0 5-1 15,0-2 1-15,0-4-1 16,-1 4 1-16,1-1 0 15,0 1 0-15,-3 2 0 0,-5 4 0 16,-2 3-1-16,-1 3 1 16,0-6-1-16,4 0 1 15,0 6-1-15,3 0 1 16,1 0-2-16,3-6 1 16,-1 0 0-16,1 0 0 15,4-1 0-15,-1-2 0 16,1 9 0-16,-5-9 0 15,1 3 0-15,4 3 1 16,-1-7-1-16,1 1 0 16,-1 3 0-16,4 0 0 15,0 3 1-15,0 0 0 0,3-10-1 16,1 4 1 0,-4 3-1-16,3-1 1 0,1 4-1 15,-1 7 1-15,1-7-1 16,-1 0 1-16,4-4-1 15,0-8 0-15,4 2 0 16,-1 1 0-16,4-1 0 16,4 4 1-16,-4 0-1 15,3 6 0-15,-2 3 0 16,-1-3 0-16,-4 3 0 16,1-3 0-16,-4-3 0 15,0-1 0-15,0-2 0 16,3 0 0-16,1-4 0 15,3 4 0-15,0 6 0 16,0-6 0-16,0 2 0 0,0 1 0 16,0-3 0-1,0-4 0-15,0 1 0 0,4-7 0 16,-1 1 0-16,1-4 1 16,3 3-1-16,0-6 0 15,4 3 0-15,-1 0 1 16,1 0-1-16,0 0 1 47,-4-3-1-32,0 4 1-15,0-4-1 0,0 0 0 0,0-4 0 0,0-5 0 0,0 0 0 0,-3-4 0 0,3 1 0 16,0-7 0-16,0 0 0 16,4 0 1-16,0 3 0 15,3-6 0-15,0-3 0 16,-3-6 1-16,3-3-1 15,0 5 1 1,0-5-1-16,-3-1 1 16,-1-5-1-16,1 2 0 0,-4 7-1 31,4-7 0-31,-1 7 0 0,-2-10 0 0,-1 3 0 16,-4 4 0-16,1-4-1 31,-1 0 1 0,1 1 0-31,-4-7 0 0,0 9 0 0,0 1 0 0,0-1 0 0,-3-2 0 0,-1 2 0 16,-3 1 0-16,0 6 0 0,-3-7 0 15,-1 7 0-15,-3-3 0 16,0 2 0-16,0 4 0 16,0 3 0-16,-4 3 0 15,-3 4 0-15,0 2 0 16,-3 4 0-16,-5-1 1 15,-2 4-1-15,2-3 0 16,-2-1-1-16,3 4 1 16,-1 6-1-16,1 0 0 0,0 3-2 15,0 0 1 1,3 7-2-16,4-10 1 16,0 9-6-16,0-9 1 0</inkml:trace>
  <inkml:trace contextRef="#ctx0" brushRef="#br1" timeOffset="188159.54">32046 4694 20 0,'4'6'10'0,"-1"-25"-7"15,-3 13 10-15,-3 0-13 16,-4-4 1-16,0 1 1 15,-4-4 0-15,-3 4-2 16,0 6 0-16,-4 3 2 16,-10-3 0-16,0 0-1 15,-4 0 1-15,-3-1-1 16,0 4 1-16,-1 4-1 0,-10 5 1 16,-6 0-1-1,-1 7 0-15,0-7-1 0,-4 7 1 16,-3 3-1-16,4 0 0 15,3 0 0-15,11 9 0 16,3-3 0-16,3 9 0 31,5 4 0-31,-1-4 1 0,0 7-1 78,-3 3 0-62,3-3 0 15,0-7 0-31,1 10-1 0,6 0 1 0,-3-3-2 0,10 6 1 0,8-3 0 0,6 12 0 16,11-5 0-16,11-4 0 0,6 0 0 0,1-4 1 0,7-2 0 0,-7-3 1 0,-1-4-1 0,1 4 0 0,-4 0 0 16,0-10 0-16,0 6 0 15,4-15 0-15,7 0-1 16,0-3 1-16,-1-10 0 15,1 6 0 1,3-2 0 31,1-4 0 31,-1 0 0-62,7-2 0-16,-3-1 0 31,0-3 0 31,0-7 0-62,0 1 0 16,3-6 0-16,11-10 0 0,-4-3 0 0,1-4 0 0,-1-8 0 0,4-4 0 0,3-19 0 0,-6 1 1 0,-4-10 0 0,-4-6 0 16,0-1 0-16,-10 1 0 0,-11 0 0 0,-14 0 0 0,-7-4-4 0,-7 4 0 0,-10-4-6 0,-12 1 1 0</inkml:trace>
  <inkml:trace contextRef="#ctx1" brushRef="#br1" timeOffset="137415.94">18330 1088 0</inkml:trace>
  <inkml:trace contextRef="#ctx0" brushRef="#br1" timeOffset="189136.64">23566 4506 19 0,'42'6'9'0,"-14"19"4"0,-21-19 9 0,-3 4-20 15,-4-7 1-15,-4 6 1 16,-6 10 1-16,-15 13-6 16,-14 11 0-16,-7 11 3 15,-21 21 1-15,-17 7-2 16,-15 24 1-16,4 23-2 15,-8 6 1 1,-3 3-1-16,1 3 1 0,2 0 0 16,12-10 0-16,13-18-1 15,11-9 1-15,10-13 0 16,12-13 0-16,9-12-2 16,12-10 1-16,6-9-5 15,4-15 1-15,3-10-8 0,1-19 1 16</inkml:trace>
  <inkml:trace contextRef="#ctx0" brushRef="#br1" timeOffset="189934.2">32262 4324 22 0,'-8'9'11'0,"-6"57"-4"16,4-47 11-16,-18 6-14 16,-22 13 0-16,-24 15 1 15,-11 10 1-15,-17 24-8 16,-14 17 1-16,-15 9 4 16,8-3 1-16,-1 15-3 15,8-6 1-15,6-3-1 16,8-9 0-16,14-16-2 15,7-3 1-15,21-23-5 0,14-11 1 16,11-20-7 0,6-18 1-16</inkml:trace>
  <inkml:trace contextRef="#ctx0" brushRef="#br0" timeOffset="194834.11">17780 9611 41 0,'7'0'20'0,"25"-6"-8"16,-18 2 21-16,7 1-30 15,7-3 0-15,11 0-1 16,14-1 1-16,-4 1-10 16,1 0 0-16,-8 3-6 15,-14-3 0-15</inkml:trace>
  <inkml:trace contextRef="#ctx0" brushRef="#br0" timeOffset="195042.99">17741 9812 58 0,'0'18'29'0,"21"-2"-35"0,-7-16 49 16,8-3-44-16,9 0 0 16,19-4-11-16,20 4 0 15,1 3 3-15,-1-9 1 16</inkml:trace>
  <inkml:trace contextRef="#ctx0" brushRef="#br0" timeOffset="195622.66">18979 10106 48 0,'46'0'24'0,"43"-56"-22"0,-58 31 36 15,15-22-37-15,18-29 1 16,6-24 1-16,1-28 0 15,3-26-4-15,-14-19 1 16,-7-12 2-16,-7 13 0 0,-11 12-1 16,-10 13 0-16,-15 21-1 15,-3 23 1-15,-10 18-2 16,-4 16 1-16,-11 28-2 16,-3 19 0-1,-4 32-1-15,-7 24 1 0,-3 35 0 16,-4 25 0-16,4 19 1 15,3 16 1-15,4 2 1 16,7 11 1-16,10-8 0 16,8-11 0-16,6-1 0 15,8-22 0-15,3-15-5 16,7-10 0-16,-3-18-7 16,-1-10 1-16,1-16-7 15,-4-18 1-15</inkml:trace>
  <inkml:trace contextRef="#ctx0" brushRef="#br0" timeOffset="195819.54">19823 9554 40 0,'3'66'20'0,"-10"-31"-12"0,7-23 32 15,-3 4-37-15,-1 3 0 16,-3-4 1-16,0-5 0 15,0-1-6-15,3 1 1 16,1-4-2-16,3-6 0 0,3-9-12 16,-6-13 1-16</inkml:trace>
  <inkml:trace contextRef="#ctx0" brushRef="#br0" timeOffset="196000.66">19643 9175 40 0,'14'13'20'0,"21"-1"-15"0,-24-9 25 0,10 3-29 15,0 1 0-15,4 2-4 16,3 7 1-16,4-1-8 16,-1 7 0-16,-2-3-2 15,-5-3 1-15</inkml:trace>
  <inkml:trace contextRef="#ctx0" brushRef="#br0" timeOffset="196479.55">19995 9670 35 0,'11'32'17'0,"7"-38"-19"0,-11-1 31 15,3-5-29-15,4-4 0 16,1 0 0-16,-1-2 0 15,-4-4 0-15,1 3 1 16,-4 0 0-16,0 6 0 16,4 4 0-16,-4 3 1 0,3 6-1 15,1 6 1-15,-1 7-1 16,4-1 0-16,1 10-1 16,-1-3 1-16,0 0-1 15,0-1 0-15,-4-2-1 16,-2 0 1-16,-1-4 0 15,-4-2 0-15,1-1-1 16,-4-9 1-16,0 0-1 16,10-12 1-16,1-7 0 15,-1 0 0 1,1-6 0 0,3-3 0-16,0-1 0 0,4 1 1 0,3 3 0 15,4 6 0-15,3 7 2 16,7 6 0-16,-3 9 0 15,0 12 1-15,-1 10-1 16,-2 1 1-16,2 5-2 0,-2 0 1 16,6-6-3-16,7-6 0 15,4-6-6-15,-7-7 0 16,-7-3-9-16,-15-15 1 16</inkml:trace>
  <inkml:trace contextRef="#ctx0" brushRef="#br0" timeOffset="196945.2">19300 10501 48 0,'-10'22'24'0,"-18"-3"-24"0,17-16 37 0,-10 4-37 0,-11 5 1 15,0 7 0-15,-3 9 0 16,-4 0-3-16,1 7 1 15,2-1-3-15,8-5 0 16,7-11-10-16,7-14 0 16,10-11 0-16,1-15 1 15</inkml:trace>
  <inkml:trace contextRef="#ctx0" brushRef="#br0" timeOffset="197125.12">18972 10398 33 0,'25'53'16'0,"3"32"-9"0,-14-63 31 0,8 9-34 16,6-6 1-16,0 13-1 15,0 0 1-15,0 2-8 16,-3-5 0-16,0-1-2 16,-4-5 1-16,-3-8-10 15,-4-11 0-15</inkml:trace>
  <inkml:trace contextRef="#ctx0" brushRef="#br0" timeOffset="197394.07">19442 10627 44 0,'3'37'22'0,"15"-18"-20"0,-11-16 35 0,3 1-34 0,5-1 0 16,2-3 1-16,4 0 1 0,11 0-7 15,10 3 0 1,8 0 2-16,3 0 0 0,3-6-10 16,-3-6 1-16,-11-13-6 15,-10-3 0-15</inkml:trace>
  <inkml:trace contextRef="#ctx0" brushRef="#br0" timeOffset="197590.95">19816 10458 49 0,'10'53'24'0,"15"-19"-29"16,-11-21 44-16,7 9-39 15,7 9 1-15,4-6 0 16,-7 7 0-16,-8 2-3 0,-10 7 0 31,-42 9-11-31,-14-15 0 16</inkml:trace>
  <inkml:trace contextRef="#ctx0" brushRef="#br0" timeOffset="198205.6">20722 10708 43 0,'18'-3'21'0,"-8"0"-18"0,-13 0 27 15,-4-3-28-15,-4-4 1 16,-6 1-1-16,-8-1 1 16,-3 4-4-16,-8 6 1 15,1 10 0-15,0 5 1 16,3 17-3-16,4 8 0 0,7 4-1 16,7 3 0-16,10-3 0 15,18-6 1-15,18-13 3 16,7-12 0-16,0-17 2 15,-1-11 1-15,-2-7-1 16,-1-10 1-16,-3-2-11 16,-8-13 0-16,-10-6-7 15,1-4 1-15</inkml:trace>
  <inkml:trace contextRef="#ctx0" brushRef="#br0" timeOffset="199030.44">21971 10122 43 0,'7'34'21'0,"11"-15"-23"16,-11-16 34-16,3 4-30 0,8 2 1 0,7 1 2 15,6-1 0-15,12-3-6 16,3-3 1-16,14 4 4 0,10-1 0 16,18 0-2-16,15 0 0 15,2 1-1-15,15-4 1 16,14-3-2-16,11-3 1 15,10 3-1-15,15-3 1 16,-1-4 0-16,14 1 0 16,15 0 0-16,10 6 0 15,7 3 0-15,11 0 0 16,7 6 1-16,10 1 1 16,4-4 0-16,7 0 1 0,7-3-1 15,4-6 1-15,7 3-1 16,3 3 1-1,11 4-3-15,-4 2 1 0,0-3-1 16,-10-2 1-16,-8 5-1 16,-17-6 0-16,-14-3-1 15,-11-12 1-15,-21-7-1 16,-10-6 0-16,-22 3-3 16,-17 6 1-16,-22 7-6 15,-27-1 0-15,-26 10-8 16,-27 3 1-1,-33-3-5-15,-6 4 0 0</inkml:trace>
  <inkml:trace contextRef="#ctx0" brushRef="#br0" timeOffset="199738.04">26091 9175 43 0,'-7'28'21'0,"-35"16"-22"0,28-35 35 0,-11 10-34 16,-6 6 1-16,-12 4-1 16,-3 2 1-16,-7 7-3 15,4 6 0-15,0-7-5 16,-1 1 1-16,8-1-6 16,3-18 0-16</inkml:trace>
  <inkml:trace contextRef="#ctx0" brushRef="#br0" timeOffset="199932.92">25693 9307 44 0,'28'69'22'0,"0"44"-27"0,-10-79 39 16,10 16-35-1,11 7 1-15,14 5-15 0,3-2 0 16,-13-16 11-16,-19 6 0 16</inkml:trace>
  <inkml:trace contextRef="#ctx0" brushRef="#br0" timeOffset="200653.78">22909 11141 37 0,'0'-19'18'0,"-3"19"-6"16,3 0 19-16,-4 10-28 15,-6 5 1-15,-11 10 0 16,-11 7 0-16,-10 9-6 16,-11 6 1-1,-39 47-5-15,21-16 1 16,11-12-9-16,11-19 1 15</inkml:trace>
  <inkml:trace contextRef="#ctx0" brushRef="#br0" timeOffset="200863.31">22535 11238 57 0,'29'98'28'0,"13"40"-37"0,-24-101 49 0,6 16-45 15,12 7 1-15,-1 3-23 16,-3-10 0-16,-15-9 28 16,12 6 1-16</inkml:trace>
  <inkml:trace contextRef="#ctx0" brushRef="#br0" timeOffset="201583.63">23954 10828 46 0,'-4'9'23'0,"-28"29"-26"0,22-26 45 16,-11 10-41-16,-8 16 0 15,-9 6 0-15,-5 18 1 16,-6 14-3-16,-11 15 0 15,3 25 1-15,8 6 0 16,7 13-2-16,17 9 0 0,14-12-3 16,11-13 1-16,22-31-10 15,2-23 0-15</inkml:trace>
  <inkml:trace contextRef="#ctx0" brushRef="#br0" timeOffset="202184.18">23992 11922 45 0,'15'69'22'0,"30"-31"-16"0,-30-32 35 16,2-3-41-16,8-6 0 0,0-10 0 16,3-12 0-16,0-9-1 15,0-23 1-15,0-9 0 16,-3-18 0-16,0-17-1 16,-8-8 1-16,-2-7-2 15,-5-4 1-15,-3 8-1 16,0 8 0-16,0 7 0 15,0 9 0-15,4 10 1 16,3 18 0-16,7 13 0 16,4 9 1-16,7 20 1 15,17 11 1-15,11 14 1 16,25 8 0-16,13-2 0 16,26-4 1-16,31 1-1 15,4-1 1-15,10-6-3 16,11-3 1-16,-32 6-6 15,-17 1 1-15,-22-4-9 0,-10-6 0 16,-28-4-4-16,-19-2 0 16</inkml:trace>
  <inkml:trace contextRef="#ctx0" brushRef="#br0" timeOffset="202814.75">24740 11216 42 0,'0'7'21'0,"4"-10"-17"16,-1 3 38-16,4 0-40 16,8 0 0-16,6-4 3 0,3 4 0 15,8 0-6-15,7 4 1 16,-7 2 3-16,-4 3 1 16,-7 1-3-16,-10 2 0 15,-11-2-1-15,-7-1 0 16,-7 0-3-16,-8-2 1 15,1 2-3-15,0 4 1 16,0 5-1-16,3-2 1 16,4 3 0-16,4 0 0 15,2 0 1-15,8-1 1 0,4 1 1 16,7 3 1-16,3-6 1 16,0-1 1-16,0-2-1 15,-4 0 1-15,-6 2-1 16,-11 4 0-16,-7 3-1 15,-7 0 0-15,-4 3-5 16,-3-6 0-16,-4-7-8 16,0-5 0-16</inkml:trace>
  <inkml:trace contextRef="#ctx0" brushRef="#br0" timeOffset="203072.19">25097 11530 41 0,'14'3'20'0,"35"-3"-17"0,-3 0 33 16,-7 0-35-1,0 0-2-15,-1 3 1 16,-2-6-5-16,-5 3 1 16,-2-3-8-16,-12-16 0 15</inkml:trace>
  <inkml:trace contextRef="#ctx0" brushRef="#br0" timeOffset="203251.23">25305 11235 38 0,'-4'53'19'0,"-28"73"-21"15,29-92 27-15,-4 10-26 16,-4 6 0-16,4 4-7 16,4-1 0-16,3-12 2 15,3-10 1-15</inkml:trace>
  <inkml:trace contextRef="#ctx0" brushRef="#br0" timeOffset="203506.91">25929 11439 46 0,'7'44'23'0,"-31"-6"-29"0,13-23 42 16,-10 10-35-16,-14 0 0 15,-8 13 0-15,4 3 1 0,1-4-6 16,2-5 1-16,5-7-7 16,2-6 0-16,12-13-3 15,3-12 0-15</inkml:trace>
  <inkml:trace contextRef="#ctx0" brushRef="#br0" timeOffset="203671.58">25573 11354 44 0,'21'63'22'0,"28"62"-30"16,-27-84 44-16,13 16-37 15,0 2 1-15,4 1-8 16,-4-4 0-16,-7-6 0 15,-6-15 1 1</inkml:trace>
  <inkml:trace contextRef="#ctx0" brushRef="#br0" timeOffset="204076.94">26670 11373 57 0,'25'22'28'0,"45"0"-35"16,-34-9 53-16,16-4-47 15,23-3 1-15,6-3-3 16,-11-3 0-16,-13-3-4 16,-11-3 0-16,-15-3-9 15,-10-10 1-15</inkml:trace>
  <inkml:trace contextRef="#ctx0" brushRef="#br0" timeOffset="204257.72">26966 11163 37 0,'11'82'18'0,"0"46"-19"0,-11-87 25 16,0 19-25-16,-4 8 1 0,4-8-13 16,0-7 0-16,4-18 10 15,6-10 0-15</inkml:trace>
  <inkml:trace contextRef="#ctx0" brushRef="#br0" timeOffset="204751.76">27785 11853 45 0,'-4'47'22'0,"4"6"-25"0,4-43 44 16,3-1-39-16,3-3 0 15,5 1 1-15,6-10 0 16,0-7-4-16,7-12 0 15,0-3 3-15,-3-16 0 16,0-6-2-16,-8-15 1 16,-10-17-2-16,-3-15 1 15,-8 3-1-15,-3 0 1 16,-3 0-1-16,-1 13 1 0,-3 12-1 16,7 13 1-16,3 9 0 15,4 16 1-15,4 6 0 16,10 9 0-16,11-3 0 15,3 16 0-15,7-3 0 16,15 0 1-16,10-3-2 16,3 0 0-16,8-1-1 15,6 1 1 1,-10 3-4 0,-7 3 0-16,-14 0-7 0,-7 0 0 0,-14-6-4 15,-8-7 0-15</inkml:trace>
  <inkml:trace contextRef="#ctx0" brushRef="#br0" timeOffset="205142.3">28243 11125 40 0,'0'26'20'0,"11"24"-15"0,-4-38 35 15,4 4-38-15,-1-4 0 16,4 1 3-16,4-4 0 15,0 1-6-15,3-4 1 16,7 3 3-16,-3 1 0 16,-8-4-1-16,-3 0 0 15,-7 4-2-15,-10-4 0 16,-4 0-1-16,0 1 0 16,-4-1-2-16,1-3 0 0,-1 0-1 15,1 3 0-15,-1 4 0 16,4-1 1-16,7 4 0 15,3 3 1-15,4 2 2 16,11 4 0-16,10 0 2 16,1 3 0-16,2 0-1 15,-10 0 0-15,-6 1-1 16,-12-8 1-16,-13 4-4 16,-12 3 1-16,-2-6-6 15,-15-6 1-15,-7-7-7 16,0-9 1-16</inkml:trace>
  <inkml:trace contextRef="#ctx0" brushRef="#br0" timeOffset="205518.08">28995 10580 48 0,'14'31'24'0,"28"51"-25"0,-21-45 43 0,8 13-41 16,13 16 1-16,11 22 0 15,0 12 0-15,-4 13-3 16,-10 10 0-16,-18 8 1 16,-28 4 1-16,-25 9-7 15,-28-9 0-15,-24-9-9 16,-8-20 0-16</inkml:trace>
  <inkml:trace contextRef="#ctx0" brushRef="#br1" timeOffset="213354.01">25245 9642 13 0,'0'3'6'0,"3"-18"6"16,-3 15 6-16,0 0-12 15,0 0 1-15,7-3 2 16,4 3 1-16,0-4-13 16,6 4 0-16,8 0 9 15,10-6 0-15,15-13-2 16,6-9 0-16,18-10-1 15,18-15 0-15,17 0 0 0,4-4 0 16,28 7-2-16,0 6 0 16,-7 7-5-16,-24 5 1 15,-15 10-5-15,-28 10 0 16,-25 9-6-16,-24 3 1 16</inkml:trace>
  <inkml:trace contextRef="#ctx0" brushRef="#br1" timeOffset="214195.73">21735 11840 22 0,'-4'4'11'0,"15"-14"3"15,-4 4 11-15,0-4-22 16,3-2 1-16,8-4 2 0,14-3 0 16,7-3-8-1,14-6 1-15,21-13 5 0,7-6 1 16,25-9-2-16,24-7 0 16,11-3-1-16,25-6 0 15,7 0-1-15,-11 6 1 16,7 10-4-16,-13 9 0 15,-15 12-3-15,-21 10 1 16,-29 6-5-16,-23 7 1 16,-26 2-5-16,-21-8 0 15</inkml:trace>
  <inkml:trace contextRef="#ctx0" brushRef="#br1" timeOffset="-212839.91">3997 7331 38 0,'4'31'19'0,"-1"1"-15"0,1-16 19 0,3 5-23 15,-7 11 1-15,10 9 1 16,-6 9 0-16,3 9-3 16,3 10 1-16,-10 19 1 15,0 12 0-15,0 16-1 16,0 7 0-16,-10-7-2 16,-1-16 1-16,1-15-1 15,-1-22 0-15,4-16-4 16,0-13 0-16,3-15-5 15,4-19 1-15</inkml:trace>
  <inkml:trace contextRef="#ctx0" brushRef="#br1" timeOffset="-211864.19">4075 7297 25 0,'0'-7'12'0,"3"1"-9"0,4 6 17 0,4 0-17 0,-1 3 0 0,-3 0 1 0,8 4 0 0,2-1-5 0,4-3 0 0,0-3 4 0,18 0 1 0,0-6-2 0,14-4 1 0,14-2-1 16,11-1 1-16,13 4-2 16,12-1 1-16,24 7-2 15,0 0 1-15,14 0-1 16,0-3 1-16,7-1-1 16,4-5 1-16,7-7-1 15,6-6 1-15,5-3-1 0,-1 6 1 16,4-3-1-16,3 3 0 15,-6 3-1-15,-1-6 1 16,-10 0 0-16,-8 0 0 16,-2 0 0-16,-12-4 0 15,-6 4 0-15,-22 3 0 16,-10 4 0 0,-4-1 0-1,0 9 0-15,-21 7 0 0,-7 0-1 0,-7 6 1 16,-7-3-1-16,-7 3 1 0,-7 1-1 15,-4-4 1 1,-3 6-1-16,-7-3 1 0,-1 9-1 16,-2-2 1-16,-8 6 0 15,-4 9 0-15,1 3-1 16,-4 13 1-16,-4 9 0 16,-3 13 0-16,-3 2-1 15,-4 14 1-15,3 5-2 16,-6 14 1-16,-1 8-1 15,1 1 1-15,2-1-1 16,8 11 1-16,8-5-1 16,6 8 1-16,3-17 1 15,-6-9 0-15,3-6 0 16,-3-10 1-16,3-15 0 16,-11-10 0-16,-3-9-1 15,-10-6 1-15,-15-10-1 16,-14-3 0-16,-21-12-1 0,-17-7 1 15,-19-6-1-15,-27-9 0 16,-32-4 1-16,-29-9 0 16,-28-9 0-16,-27-7 1 15,-22 7 0-15,-32-1 0 16,-4 7-2-16,-13 10 0 16,-1 5-7-16,-2 10 1 15,-12-3-3-15,0-3 0 16</inkml:trace>
  <inkml:trace contextRef="#ctx0" brushRef="#br1" timeOffset="-208334.7">31126 9194 28 0,'3'9'14'0,"-6"-18"-11"0,3 9 15 16,0 3-16-16,0-3 0 16,-4 9 2-16,-3 4 0 15,0 15-5-15,-7 10 1 16,-7 9 2-16,-8 12 0 16,-2 7-1-16,-1 9 1 0,0-9-5 15,11-9 1-15,3-20-8 16,8-12 1-16,3-15-1 15,7-26 0-15</inkml:trace>
  <inkml:trace contextRef="#ctx0" brushRef="#br1" timeOffset="-207644.07">31076 9159 42 0,'18'25'21'0,"7"-9"-23"16,-18-13 44-16,7 0-41 15,3 4 0-15,8-1-1 16,10 3 1-16,4 1-2 0,0-1 1 16,-7-3 0-1,-4 1 1-15,-7-1-1 0,-10 0 0 16,-11 4 0-16,-11 12 1 15,-10 3-1-15,-14 0 0 16,-1 0-3-16,1 0 0 16,-7 0-1-16,-1-3 1 15,1-3-2-15,7-4 0 16,7-2 0-16,6 3 1 16,8 2 2-16,7-2 0 15,7-3 2-15,4-4 0 0,6 7 2 16,1-4 0-16,0 7 0 15,-1-3 0-15,1 3-1 16,-4 3 1-16,0-4-1 16,0 1 0-16,-4 0-1 15,1-6 0-15,-1-1 1 16,4-3 0-16,-3 4 0 16,3-4 1-16,-3 1-1 15,3-1 1-15,3-2 0 16,4-7 0-16,8 0-2 15,-1-7 1-15,0-5-1 16,0-4 1-16,0 3 0 16,-3-8 0-16,-4 2-1 15,-3 0 0-15,-4 6-1 16,0-2 1-16,-7 8-2 0,-4 7 1 16,1 10-1-16,-4 6 0 15,-1 2 0-15,1 1 1 16,0 3 0-16,0 0 1 15,4 3-1-15,-1 3 1 16,1-3-1-16,3 1 1 16,7-11-5-16,0-5 1 15,7-7-6-15,0-6 1 16,0-4-2-16,0-5 0 16</inkml:trace>
  <inkml:trace contextRef="#ctx0" brushRef="#br1" timeOffset="-207147.81">31461 9774 30 0,'10'6'15'0,"-3"13"-11"0,-3-13 30 0,-1 4-33 15,-3-1 1-15,0 7 0 16,0 3 0-16,0-4-3 16,0-5 0-16,0-1 2 15,-3-6 0-15,3-3-1 16,0-6 0-16,0-7-1 15,3 1 0-15,4-4 1 16,1 0 0-16,2-5-1 16,1 5 1-16,-1 0 0 15,4 4 0-15,1 5 0 16,-5 4 0-16,1 6-1 16,-1 0 1-16,1 4 0 15,-4 2 0-15,0 1-1 0,0-4 1 16,-3 0 0-16,3 0 0 15,-4 1-1-15,1-7 0 16,3-3 0-16,0 6 0 16,0-6 0-16,-4-1 0 15,4-5 0-15,-3 3 1 16,3-1-1-16,0-2 1 16,0 3 0-16,4-4 1 15,3 7-1-15,-4 3 0 16,4 3 0-16,1 4 1 0,-1 5-1 15,-4 10 1-15,1 0-1 16,-4 16 0-16,-4-13-1 16,1 0 0-16,-4-6-9 15,0-4 0-15,0-8 0 16,4-7 0-16</inkml:trace>
  <inkml:trace contextRef="#ctx0" brushRef="#br1" timeOffset="-206877.99">32050 9833 31 0,'10'0'15'0,"-2"7"-16"15,-8-7 30-15,0 3-30 16,-4 3 1-16,-3 0 0 16,-4 1 0-16,-3 2 0 0,-3 4 0 15,-1 5 0-15,0-2 1 16,-3 0-1-16,0 0 0 15,3 2-1-15,8 1 1 16,3-3-1-16,7-1 1 16,3-2-2-16,8-7 0 15,3-6-1-15,4-6 1 16,-1-3-4-16,4-4 0 16,-3-12-3-16,-4-9 1 15</inkml:trace>
  <inkml:trace contextRef="#ctx0" brushRef="#br1" timeOffset="-206609.18">32138 9902 27 0,'7'44'13'0,"-7"-9"-10"0,0-29 24 0,0 4-26 16,0 2 1-16,0-3 1 15,4 1 0-15,-1-4-3 16,4-3 1-16,4-3 2 16,-1-3 1-16,1-3-2 15,3-4 1-15,-3 1-1 16,3-3 0-16,3-1-4 16,1 0 0-16,0 1-8 15,-1-1 0-15,-6 7-3 16,0-6 1-16</inkml:trace>
  <inkml:trace contextRef="#ctx0" brushRef="#br1" timeOffset="-206294.29">32406 10015 33 0,'14'13'16'0,"7"-19"-15"0,-10 2 31 16,10-5-31-16,7 3 0 0,1-4 1 15,-1-8 0-15,0-1-3 16,-3-6 1-16,-8 6 1 16,-2 0 0-16,-8 0-1 15,-7 7 1-15,-4 2-1 16,-3 10 0-16,-4 10 0 16,-6 5 0-16,-1 10 0 15,1 4 0-15,2 8 0 16,5 4 1-16,3-10-1 15,7-5 1-15,3-5-2 16,8-5 1-16,10 0-8 16,0-7 1-16,-7-18-5 15,-7 3 1-15</inkml:trace>
  <inkml:trace contextRef="#ctx0" brushRef="#br1" timeOffset="-205738.69">31119 10238 31 0,'0'0'15'0,"7"-19"-9"15,-4 13 25-15,4 3-25 16,-3 0 0-16,10 0 2 15,3 6 1-15,12 6-11 16,2 0 0-16,1 7 7 16,0 3 0-16,-7-3-3 15,-4-4 0-15,-7 4-2 16,-7-4 0-16,-7 1-2 16,-4-1 1-16,-3-2-1 15,-7 2 0-15,-7 1-2 16,-4 3 1-16,1 2 0 15,-1 11 1-15,4-7 0 0,0 0 0 16,3 0 1 0,4 3 1-16,3 3 0 0,4 0 1 15,4-3-1-15,3-3 1 32,17-6-8-32,1-7 0 15,-4-6-6-15,-3-9 1 16</inkml:trace>
  <inkml:trace contextRef="#ctx0" brushRef="#br1" timeOffset="-205527.26">31122 10526 37 0,'-3'4'18'0,"6"2"-16"15,-3-6 29-15,7-6-30 16,0-1 0-16,7 4 0 16,7 6 1-16,11 0-5 15,0 1 1-15,-4-1-9 16,-3 0 1-16</inkml:trace>
  <inkml:trace contextRef="#ctx0" brushRef="#br1" timeOffset="-205167.31">31496 10580 39 0,'11'12'19'0,"20"-24"-15"0,-17 6 27 16,4-1-30-16,3 1 0 15,0-7 0-15,-3 4 0 16,-4 0-2-16,-3-7 0 16,-4 0 0-16,-4 1 1 0,-6-1-3 15,-4 7 1-15,0 5-3 16,-7 8 0-16,-1 2-1 16,-2 6 1-16,3 1 1 15,0 3 0 1,3 5 2-16,4 5 1 0,7 2 2 15,0 0 1-15,7-6 0 16,0-3 1-16,4-7-2 16,3 4 1-16,0-7-9 15,0-2 0-15</inkml:trace>
  <inkml:trace contextRef="#ctx0" brushRef="#br1" timeOffset="-204579.23">31739 10699 34 0,'4'19'17'0,"-1"-4"-15"15,-3-15 26-15,0 0-28 16,0 0 1-16,0-9 1 16,8-3 0-16,-1-4-3 0,0-3 1 15,0-3 1-15,3 0 0 16,1 0 0-16,3 3 0 16,0 1-1-16,0 5 0 15,0 10 0-15,4 0 0 16,0 6-4-16,-1 3 1 15,1 4-8-15,-4-1 1 16</inkml:trace>
  <inkml:trace contextRef="#ctx0" brushRef="#br1" timeOffset="-204297.39">32191 10605 35 0,'18'9'17'0,"-8"-2"-13"0,-10-7 25 0,0 0-29 16,-3-4 0-16,-8 1-1 16,-3 3 1-16,-7 7 0 15,-4 2 1-15,-3 7-2 16,-4 6 1-16,4-4-3 16,3 4 1-16,8 0 0 15,10-3 0-15,10-3 0 16,11-10 1-16,14-6 1 15,4-9 0-15,0-1 1 16,-7 1 1-16,-4-4-9 16,-11-5 0-16,-13-4-2 0,-8 6 1 15</inkml:trace>
  <inkml:trace contextRef="#ctx0" brushRef="#br1" timeOffset="-203787.69">31228 11022 38 0,'-7'16'19'0,"-14"21"-25"15,14-30 36-15,0 5-28 16,0 7 1-16,-4 9 4 16,-3 3 1-16,0 4-8 15,3-10 0-15,-7 13 5 16,4-10 1-16,4-3-3 15,-1-9 1-15,1-7-3 16,-1-12 1-16,0-6-3 16,1-4 1-16,-1-3-1 0,-3 4 1 15,-7-4 0-15,-4 4 0 16,1 2-1-16,-1 10 0 16,0 3 0-16,4 4 1 15,3 2-1-15,1 0 0 16,3 4 0-16,7 9 1 15,7 0 0-15,3 0 0 16,4-3-2-16,7 3 0 16,4-7-7-16,3-2 0 15,0-4-6-15,4-12 1 0</inkml:trace>
  <inkml:trace contextRef="#ctx0" brushRef="#br1" timeOffset="-203555.81">31281 11417 38 0,'-18'19'19'0,"1"3"-20"16,13-16 31-16,-3 0-30 15,-4 1 1-15,8-7-1 16,-1 0 0-16,1-3-4 15,3-4 1-15,3-2-8 16,-3-4 1-16</inkml:trace>
  <inkml:trace contextRef="#ctx0" brushRef="#br1" timeOffset="-203410.9">31288 11185 27 0,'14'28'13'0,"7"-6"-5"0,-17-19 15 16,3 0-24-16,0-3 0 16,3-3-4-16,-3 0 0 15,0 0-1-15,-3-6 0 16</inkml:trace>
  <inkml:trace contextRef="#ctx0" brushRef="#br1" timeOffset="-203092.08">31422 11486 34 0,'0'25'17'0,"0"-6"-15"0,0-16 28 0,0 3-28 16,3-3 1-16,1 1 3 15,0 2 1-15,-4-6-9 16,7 0 1-16,3-10 4 0,4 1 1 16,11-3-2-16,-4-7 0 15,4 3-7-15,0 0 0 16,-4 7-9-16,-4-7 1 15</inkml:trace>
  <inkml:trace contextRef="#ctx0" brushRef="#br1" timeOffset="-202901.19">31690 11542 42 0,'-3'44'21'0,"-5"7"-24"0,5-42 31 0,-1 4-29 16,1-1 1-16,-1 1-9 15,1-7 0 1,3-6 3-16,0-10 0 0</inkml:trace>
  <inkml:trace contextRef="#ctx0" brushRef="#br1" timeOffset="-202495.75">31782 11405 26 0,'7'18'13'0,"10"-11"-9"0,-9-7 16 16,-1 3-19-16,7 0 0 15,3 0 0-15,1 0 0 31,7 3 0-31,-4 1 0 16,-7-1 1-16,0-6 1 16,-3 3-1-16,-8 0 0 15,-3 0 0-15,-3 4 0 16,-4-1-2-16,0 0 1 16,-1-3-3-16,1 4 1 0,0-1-2 15,0 3 0-15,4 1 0 16,3-1 0-16,3 4 2 15,4 2 0-15,4 1 2 16,-4 0 0-16,0-4 2 16,-7 4 0-16,-3-4-1 15,-5 4 1-15,-2 0-4 16,-1-1 1-16,-6 1-7 16,-1-3 0-16,0-4-3 15,4-9 0-15</inkml:trace>
  <inkml:trace contextRef="#ctx0" brushRef="#br1" timeOffset="-202284.87">32039 11696 31 0,'-14'32'15'0,"-7"-1"-12"0,17-25 27 15,1 0-30-15,-1-2 0 16,4-1 0-16,4-10 0 16,3-2-4-16,4-7 1 15,-1 1-7-15,-3-1 1 16</inkml:trace>
  <inkml:trace contextRef="#ctx0" brushRef="#br1" timeOffset="-202150.95">32131 11536 16 0,'14'13'8'0,"11"-13"-4"0,-18 3 5 0,-4 0-10 15,1 3 0-15,-1 4-8 16,1-1 1-16</inkml:trace>
  <inkml:trace contextRef="#ctx0" brushRef="#br1" timeOffset="-201892.09">32389 11580 27 0,'38'13'13'0,"-16"-4"-8"0,-15-9 24 0,0 3-26 15,-4 3 0-15,4 1-1 16,-7-1 0-16,-10-3-4 0,-4 3 1 16,-8-6 2-1,-6 7 1-15,0 2-4 0,0 7 0 16,-4 3-2-16,4 3 1 15,-1 0-3-15,8-4 0 16,11-5 0-16,10-4 0 16,7-6 2-16,10-6 1 15,12-3 1-15,-1-3 1 16,0-4-4-16,-3-3 1 16</inkml:trace>
  <inkml:trace contextRef="#ctx0" brushRef="#br1" timeOffset="-201565.29">32473 11768 39 0,'-10'38'19'0,"10"-13"-24"0,0-22 38 0,3 0-33 15,-3-3 0-15,14-6-1 16,-3-3 1-16,3-7 0 15,4-3 0-15,3-6-1 16,0 3 0-16,4-3 0 16,-1-3 1-16,1 0-1 15,0 2 1-15,-4 4 0 16,0 7 0-16,-3 9 1 0,-4 15 0 16,0 10-1-16,-7 0 1 15,0 9 0-15,0 0 0 16,0 0-1-16,-3-3 0 15,-1-6-3-15,1 0 0 16,-4-10-8-16,0 1 1 16</inkml:trace>
  <inkml:trace contextRef="#ctx0" brushRef="#br1" timeOffset="-201367.4">33094 12000 43 0,'18'16'21'0,"-4"-19"-28"0,-14 3 35 0,0-13-30 16,-4-5 0-16,-6-11-19 15,-8-18 1-15</inkml:trace>
  <inkml:trace contextRef="#ctx0" brushRef="#br1" timeOffset="-200362.61">17314 1859 34 0,'4'-3'17'0,"21"16"-8"16,-18-17 18-16,0 8-23 15,0 2 1-15,0-6 4 16,-4 3 0-16,1 3-12 0,-4 10 1 15,0 12 6-15,-4 16 1 16,1 19-4-16,-8 12 1 16,1 28-4-16,3 23 1 15,0 18-1-15,-1 16 0 16,1 0-1-16,0-6 0 16,-3-29-4-16,-1-28 0 15,1-25-7-15,-5-25 1 16</inkml:trace>
  <inkml:trace contextRef="#ctx0" brushRef="#br1" timeOffset="-199027.73">17325 1633 36 0,'14'19'18'0,"11"-47"-21"15,-15 19 26-15,4-1-25 16,8-6 1-16,9-2-2 16,5-1 0-16,2-3 4 15,12 9 0-15,10 4-3 0,3 3 1 16,15 3 1-16,17 3 0 15,22 0 0 1,10-10 1-16,17 4 0 0,18-13 1 16,15 3 0-16,10 7 0 15,7 6-1-15,10 6 1 16,12 3-1-16,9 4 1 16,8 8-1-16,4 1 1 15,10-3-1-15,3-7 1 16,8-9 1-16,3-6 0 15,14 3 0-15,7 3 0 16,11 0-1-16,0 9 1 0,7 10-2 16,-11 9 1-16,11-3-2 15,-18 4 0-15,7-1 0 16,-10 3 0-16,3-9 0 16,0 3 0-16,-3-6 0 15,10 0 0-15,-10-7 0 16,10 7 0-16,-14-6 0 15,-3-7 0-15,0 4-1 16,-22-17 0-16,-3 7 0 16,-32-3 1-16,-7-13-1 15,-6-6 1-15,-19 1-1 16,-17-1 0-16,-15 6 1 16,-6-3 0-16,-7 10-1 15,-15 9 1-15,-17 3-1 16,-7 12 0-16,-8 1 0 15,-9 3 1-15,-1 0-1 16,-11 6 1-16,1 3 0 0,-8 7 0 16,-3 2 0-16,-7 17 0 31,11 43-1-31,-8 9 1 16,1 1-1-16,-4 9 1 15,-8-3-1-15,-2-10 0 16,-4 7 0-16,-4-6 0 15,-7 2 0-15,-3-5 1 16,-8 2 0-16,-2-12 0 16,-8 6 0-16,-7-6 0 15,-7-9-1-15,-8 5 1 0,-6-14 0 16,-11-8 0-16,-6-8-1 16,-1-7 0-16,-3-6 0 15,-11-3 1-15,-14-10-1 16,-11-6 1-16,-17-6-1 15,7 0 1-15,-15-4 0 16,26-5 1-16,-57-4-1 16,10-6 1-16,-10 0-1 15,-4 0 1-15,-13-6-1 16,10 3 1-16,-15 0-1 16,-13-4 1-16,14 1-1 15,-14 0 1-15,-11-4-1 16,14-2 0-16,-14-1 0 15,-14-2 1-15,17 2-1 0,-13 4 0 16,-11-10 0-16,7 6 1 16,-11-2-1-16,8-1 0 15,-11 7 0-15,-15-4 0 16,15 4 0-16,-14-7 0 16,14 7 0-16,-14-10 0 15,-1-3 0-15,1 9 0 16,-4-9 0-16,8 7 1 15,-8 2-1-15,-7 4 0 16,4 5 0-16,-4-5 1 16,7 3-1-16,-3-4 0 15,-4-2 0-15,0 6 1 16,-7-4 0-16,11 1 0 16,-11 9-1-16,4-6 1 0,-8 12 0 15,4-3 0-15,0 3-1 16,-3 4 0-16,3-10 0 15,-7-10 0-15,14-9 0 16,-3 1 0-16,14-8 0 16,-8 8 0-16,8 2-3 15,14 7 0-15,7-1-9 16,17 1 1-16</inkml:trace>
  <inkml:trace contextRef="#ctx0" brushRef="#br1" timeOffset="-188409.57">14961 12330 40 0,'36'28'20'0,"-1"-6"-13"0,-25-19 21 16,1 3-28-16,0-6 0 15,-1 0-1-15,-3 13 0 16,0 9 0-16,-3 15 0 0,-1 29-7 16,-3 13 1-1</inkml:trace>
  <inkml:trace contextRef="#ctx0" brushRef="#br1" timeOffset="-188277.11">15057 14349 44 0,'3'292'22'0,"-21"144"-16"0,15-277 29 0,-1 64-34 15,4 56 0 1,4 32-1-16,7 30 1 0,10-24-3 16,10-19 0-16,1-47-4 15,3-32 1-15,1-40-9 16,-12-41 0-16</inkml:trace>
  <inkml:trace contextRef="#ctx0" brushRef="#br0" timeOffset="-183412.32">16605 13527 45 0,'4'4'22'0,"35"2"-14"0,-25-12 22 15,10 6-29-15,8-4 1 0,10-2 0 16,4 0 0-16,4 0-6 16,-4 3 0-16,-4-1-9 15,-14 1 0-15</inkml:trace>
  <inkml:trace contextRef="#ctx0" brushRef="#br0" timeOffset="-183247.37">16584 13854 48 0,'21'40'24'0,"36"-33"-30"16,-33-11 35-16,12-5-32 16,20-3 0-16,8-7-21 15,3-3 1-15</inkml:trace>
  <inkml:trace contextRef="#ctx0" brushRef="#br0" timeOffset="-182677.03">18133 14104 32 0,'-14'26'16'15,"10"5"-3"-15,4-31 19 0,7 0-28 16,4-3 1-16,3-10 2 16,11-9 0-16,10-22-9 15,11-25 1-15,3-28 5 16,-3-9 1 0,17-92-3-1,-6 26 1-15,-18 15-2 16,-15 9 0-16,-9 10-1 0,-8 19 1 15,-7 9-3-15,-7 29 1 16,-4 21-3-16,-3 13 0 16,-7 28-2-16,-8 26 1 15,-6 27 0-15,-7 20 0 16,3 15 2-16,4 28 0 16,3 19 4-16,4 15 1 15,10-5 1-15,8-10 0 16,10 13-1-16,10-17 1 15,4-8-3-15,7-13 0 16,1-19-7-16,6-19 0 16,0-15-7-16,-7-19 1 0</inkml:trace>
  <inkml:trace contextRef="#ctx0" brushRef="#br0" timeOffset="-182481.63">18718 13665 45 0,'4'60'22'0,"-11"3"-20"15,3-44 37-15,1 2-39 16,-4 1 1-16,0 0-1 16,0-3 1-16,3-6-6 15,4-10 1-15,4-9-9 16,-1-16 0-16</inkml:trace>
  <inkml:trace contextRef="#ctx0" brushRef="#br0" timeOffset="-182316.25">18598 13458 28 0,'22'29'14'0,"31"-1"-6"0,-39-25 11 16,3-3-20-16,8-3 1 15,3 9-14-15,0 0 0 16,-3 4 12-16,-4-4 1 0</inkml:trace>
  <inkml:trace contextRef="#ctx0" brushRef="#br0" timeOffset="-181897.66">18927 13810 38 0,'0'31'19'0,"14"4"-20"16,-7-32 39-1,0 3-39-15,0-3 1 0,0 0-1 16,3-3 1-16,1-3-1 16,0-3 0-16,-4-7-1 15,0 1 0-15,0-1-1 16,-4 4 1-16,1-1-1 16,3 4 1-16,3 0 0 15,-2 6 1-15,2 0 0 16,1 9 1-16,3 1-2 15,-4 2 0-15,5 4 0 0,-5-4 1 16,1-2-1-16,3-7 0 16,-4-3 1-16,4-3 0 15,1-7 0-15,-1-5 1 16,0-7-1-16,3-6 1 16,5-4 0-16,-1 1 1 15,0-1 1-15,4 4 1 16,-1 13 1-16,1 8 1 15,3 10-1-15,0 13 1 16,1 19-1-16,-5 5 0 16,1 7-3-16,-4-3 0 15,0-6-7-15,4-7 1 0,0-9-7 16,-11-15 1-16</inkml:trace>
  <inkml:trace contextRef="#ctx0" brushRef="#br0" timeOffset="-181475.94">18232 14506 45 0,'-11'6'22'0,"-14"25"-27"0,15-18 39 0,-11 3-34 16,-8 2 1-16,-6 20-2 16,0-3 0-16,3 2-4 15,4-2 0-15,7-7-7 16,-1-9 1-16</inkml:trace>
  <inkml:trace contextRef="#ctx0" brushRef="#br0" timeOffset="-181280.89">18023 14584 43 0,'32'50'21'0,"28"26"-26"16,-42-61 35-16,-1 14-31 0,8 8 1 16,3-2-10-16,1-4 1 15,2-9 3-15,-6-16 0 16</inkml:trace>
  <inkml:trace contextRef="#ctx0" brushRef="#br0" timeOffset="-181055.38">18411 14603 45 0,'8'35'22'0,"2"-32"-19"0,1-3 40 0,-4 3-41 15,0 3 0-15,3-3 1 16,12 3 0-16,6-2-5 15,14-1 0-15,4-3-3 16,0-3 1-16,-4-7-11 16,-7 4 0-16</inkml:trace>
  <inkml:trace contextRef="#ctx0" brushRef="#br0" timeOffset="-180815.1">18729 14518 48 0,'14'57'24'0,"14"-16"-23"16,-17-38 36-16,7 9-37 0,6 4 0 16,8 0 1-16,-4-1 0 15,-7 1-2-15,-3 0 0 16,-4 2-3-16,-14 4 1 15,-10 0-9-15,-8 7 1 16,-7-7-3-16,4-4 0 16</inkml:trace>
  <inkml:trace contextRef="#ctx0" brushRef="#br0" timeOffset="-180471.11">19491 14647 49 0,'18'3'24'0,"-15"6"-33"16,-3-12 48-16,-10 3-39 15,-12 0 0-15,-9 7 0 16,-8 2 0-16,-3 7 0 15,-1 9 1-15,-3 12-1 16,8 14 0-16,2 5-2 16,15 4 1-16,10-10-2 15,15-6 1-15,17-10-2 0,18-12 1 16,17-16 1-16,1-15 0 16,-11-10 1-16,-11-15 0 15,-7-10-3-15,-17-6 0 16,-15-10-6-16,-3 0 0 15</inkml:trace>
  <inkml:trace contextRef="#ctx0" brushRef="#br0" timeOffset="-179630.45">22888 12784 45 0,'4'7'22'0,"-8"30"-16"0,8-24 39 15,-4 12-44-15,-7 3 1 16,-4 13 0-16,1 12 0 16,-1 19-3-16,0 13 0 15,1-7 1-15,-1-2 1 16,4-4-5-16,4-13 0 16,-1-15-12-16,1-19 1 15</inkml:trace>
  <inkml:trace contextRef="#ctx0" brushRef="#br0" timeOffset="-179090.07">20588 14224 38 0,'7'15'19'0,"18"-5"-11"0,-11-17 21 16,11-2-23-16,21 0 0 16,21-1 3-16,31-2 0 15,36-1-11-15,32 1 0 16,25-1 8-16,34 4 1 0,12-7-4 15,20-3 0-15,-6 3-1 16,13-6 0-16,-13-6-1 16,-11 0 0-16,-29 6-3 15,-38 6 1-15,-10 13-3 16,-26 10 1-16,-20 8-2 16,-19-2 1-16,-24-1-4 15,-14-2 1-15,-21-7-6 16,-18-6 1-16,-21-10-3 15,-14-2 1-15</inkml:trace>
  <inkml:trace contextRef="#ctx0" brushRef="#br0" timeOffset="-178264.06">20475 15312 37 0,'4'47'18'0,"13"-10"-17"0,-6-30 31 16,3 2-30-16,4 0 1 15,3 1 0-15,0-4 1 16,-3-9-5-16,-1-6 0 16,-3-10 3-16,1-13 1 15,-5-8-2-15,-3-10 0 16,0-13-2-16,0-16 0 0,-3 1-1 15,-1 3 1 1,1-1-1-16,-1 11 0 0,1 5 0 16,-4 10 0-16,3 6 2 15,5 6 0-15,2 10 2 16,4 6 0-16,7 6 0 16,4 7 0-16,7 9 1 15,7 3 0-15,17 0 0 16,15-3 1-16,6-6 0 15,19 0 0-15,23-7-1 16,1-2 1-16,22 2-1 16,-5 1 1-16,-6-1-4 15,-18 4 0-15,-15 5-7 16,-27 8 0-16,-15 2-10 16,-13 0 0-16</inkml:trace>
  <inkml:trace contextRef="#ctx0" brushRef="#br0" timeOffset="-177543.38">20856 14901 31 0,'-7'3'15'0,"11"-3"-4"0,-4 0 13 16,7-3-21-16,3 0 1 16,1-3 3-16,3 6 0 15,7 0-8-15,7 0 1 16,4-4 6-16,3 1 0 16,1 3-2-16,-5 0 0 15,-6 0-2-15,-7 3 0 16,-15 1-2-16,-10 8 0 15,-7-3-2-15,-3 4 0 0,-5 0-3 16,-2-4 1-16,3 0-1 16,3 1 1-16,4 2-1 15,3 1 1-15,8-1 2 16,6 7 0-16,8 3 3 16,3 0 0-16,4 3 1 15,-1-3 1-15,1-3-2 16,-8-10 0-16,-10 7 0 15,-7 3 0-15,-7 6-4 16,-7 0 1-16,-11-3-9 16,1-3 1-16,-8-10-3 15,14 1 1-15</inkml:trace>
  <inkml:trace contextRef="#ctx0" brushRef="#br0" timeOffset="-177284.95">21205 15077 44 0,'11'12'22'0,"7"1"-28"0,-8-10 44 15,8 0-36-15,10 3 0 16,7 0 0-16,1 1 0 0,-1-4-7 16,-3-3 0-16,-1-3-7 15,-9-7 0-15</inkml:trace>
  <inkml:trace contextRef="#ctx0" brushRef="#br0" timeOffset="-177106.14">21329 14945 30 0,'-4'75'15'0,"-17"19"-15"16,14-75 15-16,4 9-28 15,-1 0 1-15,1 4-3 16,6-10 1-16</inkml:trace>
  <inkml:trace contextRef="#ctx0" brushRef="#br0" timeOffset="-176880.9">21911 15048 44 0,'-14'54'22'0,"-46"15"-34"0,49-51 46 0,-10 14-35 15,-3-1 0-15,-5 4-8 16,1-4 0-16,7-6 3 16,0-12 0-16</inkml:trace>
  <inkml:trace contextRef="#ctx0" brushRef="#br0" timeOffset="-176716.62">21618 14945 42 0,'57'103'21'0,"-4"1"-26"16,-39-73 37-16,7 10-33 15,7 0 1-15,7-1-12 16,1-5 0-16,-8-13 7 15,0-10 1-15</inkml:trace>
  <inkml:trace contextRef="#ctx0" brushRef="#br0" timeOffset="-176115.15">22356 15001 60 0,'0'7'30'0,"31"2"-42"0,-13-6 60 0,10 0-48 16,14 0 0-1,15 1 0-15,10-1 0 0,-4 0-3 16,-10 0 1-16,-10-3-8 16,-4 3 1-16,-15-3-7 15,-13-3 1-15</inkml:trace>
  <inkml:trace contextRef="#ctx0" brushRef="#br0" timeOffset="-175920.88">22610 14703 40 0,'7'60'20'0,"-4"31"-17"16,1-63 30-16,-1 22-33 15,1 4 0-15,-1 2 0 16,1 4 0-16,3-7-7 0,0-3 1 16,3-22-6-16,5-15 0 15</inkml:trace>
  <inkml:trace contextRef="#ctx0" brushRef="#br0" timeOffset="-175442.37">23248 15246 45 0,'0'72'22'0,"4"25"-22"15,-1-72 39-15,4 4-37 16,0 2 0-16,4-9-1 16,3-6 1-16,4-10-4 15,3-6 1-15,0-22 1 16,-3-19 0-16,-1-9-1 16,-3-10 0-16,-3-15 0 15,-4-13 0-15,-11-12 0 16,-3 9 0-16,0 9 0 15,-3 1 1-15,-1 6-1 16,4 6 0-16,4 9 1 16,3 16 0-16,3 3 1 0,8 16 0 15,-1 3 0-15,8 7 0 16,17 2 0-16,7 4 1 16,15 2-1-16,13 4 0 15,8 3 0-15,0 0 0 16,3 3-1-16,0 1 0 15,-10 2-4-15,-11 0 0 16,-15 4-10-16,-13-4 0 16</inkml:trace>
  <inkml:trace contextRef="#ctx0" brushRef="#br0" timeOffset="-174856.13">23689 14685 42 0,'-3'18'21'0,"6"-11"-11"16,1-7 29-16,6 6-36 0,4 0 1 15,7 0 1-15,11 4 1 16,7-1-7-16,0 7 0 16,-7 0 3-16,-1 2 1 15,-6 1-3-15,-7-3 1 16,-11 3-2-16,-4-7 0 15,-6 1-3-15,-8-4 1 16,-10-2-2-16,0 2 1 16,3-3 0-16,0-3 0 15,4 0 0-15,4 7 1 16,3-1 0-16,3 1 1 0,11 2 2 16,4 4 0-16,3 6-1 15,4 0 1-15,-1 0 0 16,1-3 0-16,0-4 1 15,-1-2 1-15,-10-1-1 16,0 4 0-16,0-3 0 16,-3 2 0-16,-4 10 0 15,-4 0 0-15,-3 10-1 16,-3-4 0-16,-11 1 0 16,-4-10 0-16,-7-7-12 15,-3-8 1-15,-11-7-2 16,0-4 1-16</inkml:trace>
  <inkml:trace contextRef="#ctx0" brushRef="#br2" timeOffset="-168956.42">24705 14327 22 0,'-7'6'11'0,"0"-6"-5"0,3-3 11 15,-3-3-16-15,0 0 0 16,-3-1 2-16,-8-2 0 16,-3 0-4-16,0 2 1 15,-7 1 1-15,-8 0 1 0,-6-4-1 16,-11-5 0-16,-3-4-1 16,-8-3 0-16,-7-9 0 15,12 5 1-15,-9-2-1 16,-13 0 0-16,-3 3 1 15,-15 0 0-15,4 6-1 16,-8 0 0-16,-10 0 0 16,-6 4 0-16,-1-1 0 15,7 0 0-15,-7 4 0 16,-4 2 0-16,-13 7 0 16,17 3 1-16,-11 7-1 15,-3 2 1-15,-3 7-2 16,13 9 1-16,-3 0-1 15,-3 6 1-15,3 7 0 16,3-1 0-16,11 1-1 16,-7 6 1-16,0 3 0 15,0 0 1-15,7 3 0 0,4 4 0 16,-7 2-1-16,3-6 1 16,3 3-1-16,5-2 1 15,9 2 0-15,8-3 1 16,4-3-1-16,2 0 0 15,5-3 0-15,6-3 0 16,1 6 0-16,-1 3 0 16,8-3-1-16,10 13 1 15,7-1-1-15,11 1 0 16,6 3 0-16,8-4 1 16,11 1-1-16,3-1 1 0,14 4 0 15,17-3 0-15,22 5-1 16,25 4 1-16,13-3-1 15,33 3 1-15,6-9-1 16,11-7 1-16,-3-6 0 16,10-3 1-16,7-3 0 15,-3-7 0-15,13-5-1 16,8-4 1-16,-3-10-1 16,13-2 1-16,11-4-2 15,-11-6 1-15,15-3-2 16,-1-6 1-16,-13-10-1 15,13-5 1-15,1-17-1 16,-15-6 1-16,11-6-1 16,0-10 0-16,-14 1 0 15,0-7 1-15,-4-6-1 0,-3 0 1 16,-25-7-1-16,-3-2 0 16,-15-4 1-16,-7-9 0 15,-20-10-1-15,-22-12 1 16,-21 0-2-16,-29-6 0 15,-24-6-10-15,-28-23 0 16</inkml:trace>
  <inkml:trace contextRef="#ctx0" brushRef="#br2" timeOffset="-168292.25">26303 14638 25 0,'18'-4'12'16,"-25"4"6"-16,3 0 9 0,-10 10-22 16,-4 5 1-16,-3 14 1 15,-7 2 1-15,-7 13-11 16,-8 3 1-16,-6 0 4 15,-4 9 0-15,4-2-6 16,-1-7 1-16,12-10-9 16,2-8 0-16,8-17-2 15,17-12 0-15</inkml:trace>
  <inkml:trace contextRef="#ctx0" brushRef="#br2" timeOffset="-168082.96">25859 14578 39 0,'21'69'19'0,"18"-9"-18"0,-25-39 37 16,14 14-35-16,7 12 1 16,8 6 0-16,-1 7 0 0,4-4-8 15,0-12 0 1,-8-3-1-16,-2-7 0 0,-8-15-9 15,-7-6 0-15</inkml:trace>
  <inkml:trace contextRef="#ctx0" brushRef="#br2" timeOffset="-167707.53">26589 14782 41 0,'-4'6'20'0,"11"-15"-13"0,-3 6 32 15,3-1-36-15,7 4 0 16,0 0 0-16,4 4 1 16,-1 2-6-16,12 0 0 15,6 10 0-15,11-1 0 0,-7-2-8 16,-4-1 1-16,-7-8-6 15,-7-8 0-15</inkml:trace>
  <inkml:trace contextRef="#ctx0" brushRef="#br2" timeOffset="-167528.62">26508 15070 39 0,'10'28'19'0,"33"-9"-21"16,-26-16 33-16,12-3-32 16,2 0 1-16,5-3-7 15,13 0 1-15,0 0-1 16,1-6 0-16</inkml:trace>
  <inkml:trace contextRef="#ctx0" brushRef="#br2" timeOffset="-167154.1">27594 14707 33 0,'39'12'16'0,"-14"-18"-10"0,-25 6 22 15,0 0-27-15,0-6 1 16,-7-4 0-16,-11-2 0 0,-7 2-3 15,-10 1 1-15,-11 6 1 16,0 6 1-16,-3 12-4 16,3 14 1-16,0 11-2 15,0 11 1-15,4-4-3 16,7 9 1-16,10-6-1 16,11-6 0-16,14-6 2 15,18-13 0-15,3-13 3 16,18-5 0-16,10-4 2 15,4-9 1-15,0-7 1 16,0-3 0-16,-11-2-1 16,-7-14 1-16,-10-5-8 15,-7-7 1-15,-8-7-7 16,4 14 0-16</inkml:trace>
  <inkml:trace contextRef="#ctx0" brushRef="#br2" timeOffset="-166958.22">27827 15290 53 0,'4'62'26'0,"-11"-18"-40"0,-4-28 52 16,-49 15-63-1,-3-9 0-15</inkml:trace>
  <inkml:trace contextRef="#ctx0" brushRef="#br2" timeOffset="-165788.04">29175 14380 42 0,'7'4'21'0,"-7"-4"-15"0,0 0 21 15,0 9-24-15,-4 7 0 16,-3 12 1-16,0 9 0 16,-10 11-5-16,-1 8 0 15,0 7 3-15,4-1 1 16,4-2-2-16,2-10 0 15,5-6-1-15,3-9 1 16,-4-4-2-16,4-9 1 0,0-6-1 16,-7-7 0-16,-7-6-1 15,-3 0 0-15,3-9-2 16,-4-10 1-16,0-3 0 16,-3-6 0-16,-4 0 0 15,4 3 1-15,0 10 0 16,0 5 1-16,3 14 1 15,4 12 0-15,4 3 0 16,2 12 0-16,8 4 0 16,4 2 0-16,10 1 0 15,4-13 1-15,-1 1 1 16,15-4 0-16,10-3 0 16,11-7 1-16,-3-2-1 15,3-13 1-15,-4 0-1 16,0-13 0-16,-3-12-2 15,-7-6 0-15,-7-4-2 16,-11-5 1-16,-7-1-1 0,-7 0 1 16,-10 10-1-16,-4 3 1 15,-4 9-1-15,-3 6 1 16,0 10 0-16,0 9 0 16,-4 10 1-16,4 6 0 15,0 0 0-15,3 9 0 16,8 4-1-16,6 6 1 15,8-7-1-15,10 0 1 16,4-2-3-16,3-7 0 0,0-6-8 16,-3-13 0-16,-7-9 0 15,-4-10 0-15</inkml:trace>
  <inkml:trace contextRef="#ctx0" brushRef="#br2" timeOffset="-165127.04">29542 14939 45 0,'10'43'22'0,"-17"-17"-29"16,4-17 46-16,-1 4-38 15,1 2 1-15,-1-2 0 16,1-1 1-16,-1 1-5 0,0-4 1 16,4-6 1-16,0-3 0 15,4-3-2-15,0-6 0 16,-1-4 0-16,1 1 0 16,-4-1-1-16,0 1 1 15,0 2 1-15,0 1 0 16,0 3 1-16,0 6 1 15,3-7-1-15,-3 7 1 16,4 3-1-16,-1 4 1 0,1 2-1 16,-1 4 1-16,-3 2-1 15,-3 4 0-15,-1 3 0 16,1-3 1-16,-1 0-1 16,1-4 1-16,-1 1-1 15,1-3 1-15,-1-1-1 16,0 1 0-16,1-4 0 15,3-6 1-15,-4-6 0 16,4-3 0-16,4-13-1 16,7-3 1-16,-1-6-1 15,4 0 0-15,4-1 0 16,3 1 0-16,4 3-1 16,-1 3 1-16,1 3-1 15,0 7 1-15,-1 2 1 16,-2 7 0-16,-5 0-1 15,-3 3 0-15,1 6 0 16,-5 1 0-16,-3 2-1 16,-7 4 1-16,-3 5-1 0,-1 8 1 15,-3 2-2 1,-4 0 0-16,4-6-3 0,0-6 0 16,0-4-7-16,4-2 0 15</inkml:trace>
  <inkml:trace contextRef="#ctx0" brushRef="#br2" timeOffset="-164848.29">30032 14998 31 0,'14'10'15'0,"-10"-14"-7"16,-4 4 21-16,0 0-28 15,0 0 1-15,0 0 0 16,-4-3 1-16,-6 0-4 15,-5 0 0-15,-2 3 3 16,-4 3 0-16,-8 7-3 16,5 5 1-16,-1 7-5 15,4 3 0-15,3 0-2 16,8-3 1-16,10-6-2 16,10-7 0-16,8-2-1 15,3-7 0-15,0-13 2 16,-3-6 0-16</inkml:trace>
  <inkml:trace contextRef="#ctx0" brushRef="#br2" timeOffset="-164347">30046 15067 37 0,'4'53'18'0,"13"-12"-23"0,-13-31 41 16,-1 5-36-16,1-2 0 15,-1-4-1-15,4-6 1 16,0-6-2-16,4 0 0 16,3-13-2-16,0-2 1 15,0-4-1-15,1-3 1 16,-5 3 0-16,1 3 0 0,-1 3 4 16,1 7 0-16,-1 9 0 15,-3 6 1-15,1 7 0 16,-1 2 0-16,0 4-1 15,0-3 1-15,0-4-2 16,0-2 0-16,0-7-1 16,0-3 0-16,0-6-1 15,0-4 1-15,-3-2-2 16,3-1 0-16,0-3-1 16,0-2 1-16,3-1 0 15,1 0 1-15,-1-3 0 16,1 0 1-16,0 0 1 15,-1-3 0-15,1 9 1 16,-1 4 1-16,5 5-1 0,-1 11 1 16,0 5 0-1,0 7 0-15,3 9 0 0,-6 6 1 16,0 7-1 0,-1-7 0-16,1-6-1 0,-1-3 1 15,1-3-2-15,0-6 0 16,-4-4-9-16,3-9 1 15</inkml:trace>
  <inkml:trace contextRef="#ctx0" brushRef="#br2" timeOffset="-163850.28">30956 14848 42 0,'21'9'21'0,"57"60"-12"0,-57-56 36 16,4-1-45-16,10 1 1 16,15-7-2-16,10-3 0 0,3-3-4 15,-7-6 1-15,-10 0-11 16,-10-1 1-16</inkml:trace>
  <inkml:trace contextRef="#ctx0" brushRef="#br2" timeOffset="-163655.33">31030 15083 47 0,'7'19'23'0,"32"6"-23"15,-25-19 35-15,0 0-35 16,15 4 1-16,17 2-1 16,3-6 0-16,4 1-4 15,-4-4 1-15,-3 0-10 16,-11-12 0-16</inkml:trace>
  <inkml:trace contextRef="#ctx0" brushRef="#br2" timeOffset="-163430.46">31383 14606 49 0,'-3'44'24'0,"-33"25"-20"0,26-41 39 0,-8 22-43 15,-7 16 1-15,-3 13-1 16,0 12 1-16,3 12-5 15,1 4 0-15,-1-10-10 32,4-16 1-32,3-27-2 0,4-17 1 0</inkml:trace>
  <inkml:trace contextRef="#ctx0" brushRef="#br2" timeOffset="-162994.72">32318 14917 25 0,'32'-4'12'0,"-11"-36"-1"0,-14 27 17 16,0-3-25-16,-3 1 0 15,-4-1 1-15,-4-3 0 16,-10 4-6-16,-11 2 1 16,-7 4 3-16,-13 6 1 15,-12 9-3-15,-6 13 0 16,-8 9-1-16,-3 16 1 16,7 18-1-16,11 4 0 0,6 19-1 15,11 18 1-15,15-5-1 16,10-14 0-16,6-15-2 15,26-22 1-15,21-15 0 16,21-23 0-16,18-21 2 16,10-26 0-16,7-22 2 15,-17 1 0-15,-15-16 1 16,-24-7 0-16,-29-6-9 16,-24-9 1-16,-21 3-3 15,-7 9 0 1</inkml:trace>
  <inkml:trace contextRef="#ctx0" brushRef="#br2" timeOffset="-160398.35">27661 13556 21 0,'0'6'10'0,"7"-12"4"15,-7 6 10-15,4-3-19 16,-1-1 1-16,4-2 4 0,1 0 0 15,-1 3-12-15,-4 0 0 16,1 3 8-16,-1 9 0 16,-3 7-3-16,-3 9 0 15,-1 12-2-15,-3 17 0 16,4 5-1-16,-1 1 0 16,8-1 0-16,3-12 1 15,7-12-1-15,7-7 0 16,4-12 0-16,6-16 0 15,12-13 0-15,3-9 1 16,-1-15-1-16,1-10 0 0,-7-3-3 16,-4-7 1-16,-3 4-5 15,-4 3 0-15,-10-1-8 16,0 1 1-16</inkml:trace>
  <inkml:trace contextRef="#ctx0" brushRef="#br2" timeOffset="-159797.95">28233 13665 45 0,'21'19'22'0,"-14"-22"-20"15,-7 3 36-15,-3 6-41 16,-5 1 1-16,-6 5 0 0,0-6 0 15,-3 1 2 1,-5 2 1-16,1 1-4 0,4-1 0 16,-1 4 1-16,7-1 0 15,4 1 1-15,7-1 0 16,7 4 0-16,8-1 1 16,6 7 2-16,3 0 0 15,1 0 0-15,-4-3 1 16,-3 0-1-16,-8-3 0 15,-6 2-1-15,-8 1 0 16,-6 3-2-16,-4-6 1 0,-4-4-1 16,4-2 0-16,-4-4 0 15,8-3 0-15,-1 4 2 16,8-4 0-16,6 0 0 16,8 0 1-16,10-3 0 15,7-6 1-15,7-7 0 16,1-6 1-16,10-6-2 15,-1-6 1-15,-2 0-2 16,-1-4 1-16,-10-3-2 16,-7 4 1-16,-11-4-2 15,-7 7 0-15,-4 3-1 16,-10 9 0-16,-3 13 0 16,-4 9 1-16,-1 12-1 15,-2 17 1-15,-1 2 0 16,4 7 1-16,10 0 1 15,4-4 0-15,11-8 0 0,17-1 0 16,4-6-5-16,3-3 1 16,4-4-11-16,0-15 1 15</inkml:trace>
  <inkml:trace contextRef="#ctx0" brushRef="#br2" timeOffset="-159287.3">29669 13449 39 0,'-11'53'19'0,"-14"10"-14"0,15-41 25 16,-1 6-28-16,-3 10 1 15,-4 9 0-15,4 3 0 16,4 3-4-16,-1 4 1 16,1-1 3-16,3-2 1 15,-1-4-1-15,5-16 0 16,3-2 1-16,11-7 1 15,10-13-2-15,14-5 0 16,4-11-2-16,3-8 0 16,0 2-7-16,-3 4 0 0,-3 3-11 15,-8-10 0-15</inkml:trace>
  <inkml:trace contextRef="#ctx0" brushRef="#br2" timeOffset="-158941.99">30039 13499 44 0,'4'13'22'0,"-8"-1"-17"15,4-5 29-15,-7 11-31 16,0 11 0-16,0 5 1 15,0 7 0-15,0 6-6 16,-4 3 1-16,4 7 4 16,0-1 0-16,0-9-2 15,-4-3 0-15,8-3 0 0,-1-7 1 16,4-6-2-16,4-9 1 16,6-6-1-16,1-7 1 15,3-3-1-15,0-9 0 16,4 0-2-16,3-1 1 15,4 1-5-15,-1 0 0 16,-2-4-10-16,-1-2 0 16</inkml:trace>
  <inkml:trace contextRef="#ctx0" brushRef="#br2" timeOffset="-158567.05">30702 13788 48 0,'11'3'24'0,"-1"-22"-21"16,-10 19 36-16,-3-6-37 15,-4-4 0-15,-4 7 0 16,-6-3 1-16,-1 6-4 15,0 3 0-15,-3 7 2 16,-4 11 1-16,1-2-2 16,-1 0 1-16,4 0-1 0,3-3 0 15,8-1 0-15,6 1 0 16,8 0 0-16,10-1 0 16,3 1 0-16,1 0 1 15,10 2-1-15,1-2 1 16,-8-3-2-16,-7 2 0 15,-18-5-5-15,-6-1 1 16,-22 1-11-16,-24-4 1 16</inkml:trace>
  <inkml:trace contextRef="#ctx0" brushRef="#br0" timeOffset="-150864.6">15995 16485 28 0,'-4'9'14'0,"19"-12"-8"0,-8 3 14 15,0 0-16-15,3 3 1 16,1-3 4-16,6 3 1 15,5-3-12-15,2 3 1 16,5-3 7-16,2 0 0 16,1 0-3-16,3-3 1 15,8-3-3-15,6 3 1 16,-3 0-5-16,-4-1 1 16,-3 1-6-16,-11 3 1 15,-10 0-8-15,-8 0 1 0</inkml:trace>
  <inkml:trace contextRef="#ctx0" brushRef="#br0" timeOffset="-150667.68">16168 16720 46 0,'-7'34'23'0,"17"-6"-19"16,-3-21 40-16,0-1-40 15,4 0 0-15,3-3 1 16,4-3 0-16,3-3-7 15,11 0 0-15,10-3 2 16,0 0 1-16,-6-1-11 16,2 4 0-16,-9-3-7 15,2 3 0-15</inkml:trace>
  <inkml:trace contextRef="#ctx0" brushRef="#br0" timeOffset="-150097.55">16746 17513 51 0,'-14'16'25'0,"14"-19"-27"0,0 3 42 15,0 0-37-15,0 0 0 16,0 0 0-16,0 0 1 16,0 0-6-16,7-4 0 15,4 4-2-15,3-3 0 16,4-6-12-16,3 3 0 0</inkml:trace>
  <inkml:trace contextRef="#ctx0" brushRef="#br0" timeOffset="-149872.78">17117 17510 43 0,'0'28'21'0,"3"-18"-23"16,-3-10 28-16,4 3-27 15,-1 0 1-15,1 0-5 16,-4-3 1-16,7 0-2 16,0-3 1-16,7-3-6 15,4-7 1-15</inkml:trace>
  <inkml:trace contextRef="#ctx0" brushRef="#br0" timeOffset="-149664.41">17399 17588 38 0,'7'19'19'0,"-3"-16"-27"0,-4-6 37 15,0 3-30-15,3-6 1 0,4-4-6 16,-3 1 1-16,6-3 3 16,-3 8 0-16,0 1-8 15,4-3 1-15</inkml:trace>
  <inkml:trace contextRef="#ctx0" brushRef="#br0" timeOffset="-149495.45">17685 17544 47 0,'7'38'23'0,"3"-13"-27"15,-6-22 48-15,-1 4-44 16,1-4 0-16,-4 0-5 16,4 0 1-1</inkml:trace>
  <inkml:trace contextRef="#ctx0" brushRef="#br0" timeOffset="-148943.98">18210 16864 53 0,'0'-3'26'0,"15"12"-19"0,-8-6 28 15,0 0-32-15,7-3 0 16,0-3 1-16,7 3 0 16,7 0-6-16,8 0 0 15,-5-3 1-15,8 0 0 16,3 0-11-16,-6 0 1 15,-8-7-6-15,-10 4 0 0</inkml:trace>
  <inkml:trace contextRef="#ctx0" brushRef="#br0" timeOffset="-148792.08">18182 17071 54 0,'0'25'27'0,"21"-6"-31"15,-10-16 49-15,10-6-44 16,14-3 0-16,11-4-10 16,11-2 1-16,13-1-4 15,-10 10 1-15</inkml:trace>
  <inkml:trace contextRef="#ctx0" brushRef="#br0" timeOffset="-147171.58">19847 16864 15 0,'7'0'7'0,"11"3"10"0,-11 0-8 16,0-3-6-16,4-6 0 15,-1-3 4-15,4-4 0 16,4-3-8-16,-7 1 1 15,-1-1 6-15,1 3 1 16,-1 1-2-16,1-4 1 16,3-3-3-16,4-3 1 0,3-15-1 15,0-7 0-15,-3-9-2 16,-1-7 1 0,1 4-2-16,0-1 0 0,-1 1 0 15,-6 6 0-15,-4 9-2 16,-7 6 0-16,0 4-2 15,-4 9 0-15,1 6-1 16,-1 10 1-16,-3 12 0 16,0 13 0-16,-3 9 1 15,-5 1 0-15,-2 5 2 16,-1 4 0-16,1-1 2 16,2 4 1-16,5 6 0 15,3-3 1-15,7 3-1 16,3 0 1-16,8 3-2 15,-1-3 1-15,5-3-2 16,-1-9 1-16,-4-10-10 16,4-10 0-16,1-15-2 0,2-6 0 15</inkml:trace>
  <inkml:trace contextRef="#ctx0" brushRef="#br0" timeOffset="-146975.08">20239 16723 40 0,'3'37'20'0,"-3"-11"-22"0,0-20 38 16,4 0-36-16,-1 0 1 0,-3 1-1 16,4-4 0-16,-4 0-5 15,7-3 0-15,0-9-7 16,-3-10 1-16</inkml:trace>
  <inkml:trace contextRef="#ctx0" brushRef="#br0" timeOffset="-146796.86">20239 16541 42 0,'7'41'21'0,"-4"-29"-26"15,1-5 35-15,3-4-31 16,4 0 0-16,3-3-8 16,-4 0 1-16,4-3 2 15,1-7 0-15</inkml:trace>
  <inkml:trace contextRef="#ctx0" brushRef="#br0" timeOffset="-146376.02">20415 16597 34 0,'4'29'17'0,"6"-4"-14"0,1-19 25 16,-4 0-27-16,4 4 1 15,-4-1-1-15,0 0 1 16,0-2-3-16,-4-1 0 0,1-3 1 16,-1 0 1-16,1-3-2 15,-1-3 0-15,1-6 0 16,3-1 0-16,0-2 0 15,4 2 1-15,-1 4-1 16,4 0 1-16,0 3 1 16,1 3 0-16,-1-3-1 15,0 3 0-15,0 0 0 16,-4 0 1-16,1-4-2 16,-4 1 1-16,0 0-1 15,0-3 1-15,-3 6 0 16,3-3 0-16,0 3 0 15,0-3 0 1,0 9 0 0,0 6 1-16,0 4-1 15,4 3 1-15,-1 3-3 0,1-3 1 16,-1-4-8 0,1-8 0-16,-4-10-1 0,0-1 0 15</inkml:trace>
  <inkml:trace contextRef="#ctx0" brushRef="#br0" timeOffset="-145999.37">20094 16898 36 0,'-3'16'18'0,"3"-19"-19"16,-4 3 36-16,-3 6-34 16,-7 4 0-16,-4 2 0 15,-6 4 0-15,-5 0-2 0,1 6 0 16,4-1-3-16,-1 1 1 16,4 0-8-16,10-9 0 15</inkml:trace>
  <inkml:trace contextRef="#ctx0" brushRef="#br0" timeOffset="-145790.83">19925 16905 30 0,'21'19'15'0,"-3"21"-3"0,-11-33 19 0,0 2-30 16,3 7 1-16,1-1 0 15,3 7 0-15,0 0-4 16,0 6 1-16,0 1-3 16,1-4 0-16,-1-10-8 15,0-11 1-15</inkml:trace>
  <inkml:trace contextRef="#ctx0" brushRef="#br0" timeOffset="-145548.91">20193 16980 34 0,'-4'31'17'0,"15"-28"-16"0,-7-3 25 15,-4 0-24-15,10 4 0 16,1-4 0-16,10 3 1 15,4-3-6-15,-1-3 0 16,1 3-6-16,0-4 1 16,-1-8-3-16,-2-4 1 15</inkml:trace>
  <inkml:trace contextRef="#ctx0" brushRef="#br0" timeOffset="-145310.15">20373 16867 28 0,'-7'19'14'0,"7"0"-10"0,0-13 25 0,0-3-26 16,0 3 1-16,7 4 1 16,0-1 1-16,4 4-8 15,3 2 1-15,-4 4 3 16,1 0 1-16,-8 0-4 15,-3 0 0-15,-3 0-10 16,-8-7 1-16,1-3-3 16,6-2 1-16</inkml:trace>
  <inkml:trace contextRef="#ctx0" brushRef="#br0" timeOffset="-144994.56">20694 17008 35 0,'7'6'17'0,"-14"-9"-17"0,7 3 32 16,-4-3-31-16,-3 0 1 15,-3 0 0-15,-8 6 0 16,1 0-3-16,-5 13 0 0,1 6 0 15,0 6 0-15,3 0-2 16,4 0 0-16,7-2-1 16,7-8 1-16,11-5 0 15,10-7 0-15,4-6 3 16,-4-6 0-16,4-7-1 16,-1 1 0-16,-3-13-7 15,4-3 1-15</inkml:trace>
  <inkml:trace contextRef="#ctx0" brushRef="#br0" timeOffset="-144601.62">21375 16400 46 0,'-14'28'23'0,"-4"3"-24"0,15-18 42 0,-1 6-39 15,0 9 0-15,1 3 0 16,-4 10 1-16,3 6-4 16,1 3 0-16,-1-12-2 15,1-7 0-15,3-2-12 16,0-14 1-16</inkml:trace>
  <inkml:trace contextRef="#ctx0" brushRef="#br0" timeOffset="-143988.46">19219 17532 36 0,'-10'3'18'0,"6"-6"-12"0,4 3 19 0,7 0-23 15,4 3 1-15,7 0 3 16,10 3 1-16,14 1-7 16,18-4 1-16,21-3 4 15,21 0 1-15,25-10-2 16,25-2 0-16,25-7-2 15,10-3 1-15,17-3-3 0,4-3 1 16,-7 0 0-16,4-4 0 16,-18 4 0-16,-14 3 0 15,-21 6-1-15,-22 7 0 16,-14 5-3-16,-17 7 1 16,-14 3-7-16,-25 7 1 15,-21 2-9-15,-25-2 0 16</inkml:trace>
  <inkml:trace contextRef="#ctx0" brushRef="#br0" timeOffset="-137848.28">18228 18316 21 0,'0'6'10'0,"4"-6"3"15,-4 0 11-15,3 0-19 0,1 0 0 16,-1 3 5-16,-3 0 0 15,0 4-13-15,0 2 1 16,0 4 7-16,0 5 1 16,0 4-3-16,0 3 0 15,4 1-3-15,-1-5 1 16,4 5 0-16,4-1 0 16,3-7 0-16,4-5 0 15,3 0 0-15,0-7 0 16,0 0-1-16,0-3 1 15,-3-3-1-15,0-6 0 16,-1-3-1-16,-3-4 0 0,4-12 0 16,0-10 1-16,-1-5-1 15,1-11 1-15,-1-5-1 16,-6 6 1-16,0 0 0 16,-1-4 0-16,-3 7 0 15,4 7 0-15,-4-1-1 16,0 3 0-16,-3 4 0 15,-1 2 1-15,1 7-1 16,-1 6 1-16,-3 4 0 16,4 2 0-16,-4 1 0 15,3 2 1-15,4 4-1 16,0 0 1-16,4-1-1 16,-1-2 1-16,5 0-1 15,6 2 1-15,7 1 0 16,14 6 1-16,11 3 0 0,11 7 1 15,17-1 0-15,11-3 0 16,13-6 0-16,5-3 0 16,10-3-2-16,10-3 1 15,-3 2-3-15,-14 1 0 16,-14 6-3-16,3 3 1 16,-17 3-4-16,-18 1 1 15,-14-1-8-15,-14 0 0 16,-18-6-2-16,-21 0 1 15</inkml:trace>
  <inkml:trace contextRef="#ctx0" brushRef="#br0" timeOffset="-136871.65">18630 18375 25 0,'-7'4'12'0,"21"-11"-6"0,-7 4 18 16,0 0-21-16,0 0 1 16,4-3 3-16,3-4 0 15,0 4-9-15,0-7 1 16,4-2 5-16,0-14 0 15,-1-5-1-15,-3-7 0 16,4-6-2-16,-7 13 0 16,-1-1-1-16,-3 1 1 0,0 5-2 15,-3 8 0-15,-1 5-1 16,-6 6 1-16,-4 7-1 16,0 3 0-16,-4 3-1 15,1-3 1-15,-1 0 0 16,0 4 0-16,1 5 0 15,3 7 1-15,0 6 0 16,0 3 1-16,3 6-1 16,1 10 1-16,3-4 0 15,3 1 1-15,4-7-2 16,0-5 1-16,0-8-7 16,4-2 1-16,3-7-4 15,-3-5 0-15</inkml:trace>
  <inkml:trace contextRef="#ctx0" brushRef="#br0" timeOffset="-136675.79">18877 18247 33 0,'4'22'16'0,"-4"12"-16"0,-4-31 28 16,4 1-28-16,-3 2 1 15,-1 0-1-15,-3 0 1 16,4 1-5-16,-1-4 0 16,4-9-6-16,4-4 1 0</inkml:trace>
  <inkml:trace contextRef="#ctx0" brushRef="#br0" timeOffset="-136497.45">18849 18087 22 0,'7'9'11'0,"4"-6"-8"15,-8 1 12-15,1-4-15 16,-1 3 1-16,4 0-9 16,0 3 1-1</inkml:trace>
  <inkml:trace contextRef="#ctx0" brushRef="#br0" timeOffset="-135940.72">18979 18266 25 0,'4'25'12'0,"3"0"-11"0,-7-25 15 15,4 3-16-15,-4-3 0 16,0 0 0-16,7-6 0 15,-4-4-1-15,4-2 1 16,0-1 0-16,0 1 0 16,-3-4 0-16,-1 3 0 15,1 1 0-15,-1 6 1 0,1-1-1 16,3 7 1-16,0-3-1 16,0 0 0-16,0 0 0 15,-3 3 1-15,-1-3 0 16,-3 3 0-16,0 0-1 15,0 0 1-15,0 0 0 16,7 3 1-16,-7-3-2 16,4 0 1-16,-1 0-1 15,1 3 0-15,-4-3 0 16,0 0 0-16,7-6-2 16,0 0 1-16,0-4 1 15,4-6 0-15,-1 7 1 16,1 0 0-16,-1 2 0 15,1 1 0-15,-4 3 0 16,4 6 0-16,-8 3 0 16,4 4 0-16,0 2-2 0,0 4 0 15,0-7 0-15,0-2 1 16,0-1 1-16,-3 3 0 16,3 1 0-16,0 2 1 15,0 1 0-15,0 3 1 16,4-1-3-16,-1 7 1 15,1 0-11-15,-4-6 1 16,0-10-1-16,0-3 1 16</inkml:trace>
  <inkml:trace contextRef="#ctx0" brushRef="#br0" timeOffset="-135488.81">18673 18501 37 0,'7'6'18'0,"-18"4"-20"0,4-7 37 16,-7 0-36-16,-7 3 1 15,0 7 0-15,-4 5 1 0,4 1-1 16,3 3 0-16,4 0-4 16,3-6 1-16,1-1-8 15,3-8 1-15</inkml:trace>
  <inkml:trace contextRef="#ctx0" brushRef="#br0" timeOffset="-135281.34">18613 18542 33 0,'14'6'16'0,"14"22"-12"15,-21-22 23-15,4 4-26 16,3-1 1-16,0 1-1 16,0-1 1-16,-4 4-5 15,1-4 1-15,0 3-8 0,-4-8 0 16</inkml:trace>
  <inkml:trace contextRef="#ctx0" brushRef="#br0" timeOffset="-134964.81">18803 18598 40 0,'11'6'20'0,"17"-21"-23"16,-18 12 31-16,5-1-29 15,2 4 1-15,4 0-9 16,1 0 1-16,-1-3 2 15,-7-3 0-15</inkml:trace>
  <inkml:trace contextRef="#ctx0" brushRef="#br0" timeOffset="-134665.71">18969 18510 31 0,'-4'16'15'0,"15"-13"-15"0,-8-3 22 0,1 0-20 0,3 0 1 0,0 6 1 15,0 4 0-15,0 5-5 16,-3 4 0-16,-4 0 3 15,0 6 0-15,-4-3-3 16,1-6 0-16,-4-1-9 16,-4-2 1-16,4-4-2 15,-4-5 1-15</inkml:trace>
  <inkml:trace contextRef="#ctx0" brushRef="#br0" timeOffset="-134304.89">19276 18573 43 0,'0'-3'21'0,"-4"-7"-29"0,4 7 43 15,-7 3-35-15,-3 0 0 16,-4 3 0-16,-4 4 1 16,0 2-2-16,1 4 0 15,-5 2-2-15,5 7 0 16,6 3-1-16,4 4 0 16,4-7 0-16,10-1 0 0,7-8 1 15,3-7 1-15,1-6 2 16,0-9 0-16,-1-7 0 15,-3-3 1-15,1-9-7 16,-8 3 1-16,0-13-3 16,3-2 1-16</inkml:trace>
  <inkml:trace contextRef="#ctx0" brushRef="#br0" timeOffset="-132849.3">19487 18103 12 0,'-7'12'6'0,"7"-9"5"0,0-3 5 0,0 0-13 16,0 0 1-16,7-9 3 15,1-1 1-15,-1 4-9 16,3 0 1-16,1 3 6 15,3-3 0-15,0 6-2 16,4 0 1-16,3 3-1 16,-4 0 0-16,1 0-2 15,-4-3 1-15,-3 3-3 16,-1 0 1-16,-6 0-1 16,-11 4 0-16,0 2-3 15,-7 4 0-15,3 2-3 16,-3 1 1-16,0 0-1 0,3 2 0 15,4-5 1-15,0-1 1 16,4 1 2-16,3 0 1 16,3 2 4-16,4-2 1 15,7 2 2-15,7 4 1 16,1 3-1-16,-1 0 1 16,-4-3-4-16,-6 0 0 15,-15 3-5-15,-13 3 1 16,-8-3-12-16,-17-10 1 0</inkml:trace>
  <inkml:trace contextRef="#ctx0" brushRef="#br0" timeOffset="-131873.65">19992 17827 20 0,'0'6'10'0,"3"-9"0"0,-3 3 3 16,4-3-10-16,3-4 1 16,0 4 2-16,0 0 0 15,4 0-8-15,-1 0 1 16,1 3 5-16,-1 3 0 16,1-3-1-16,0 0 0 15,-1 0-1-15,4 0 1 16,-3 0 0-16,7 0 1 15,6 0 0-15,8 0 0 16,0 3 1-16,10 0 0 16,11 4 1-16,11-4 0 0,6-3-1 15,-6-3 0-15,13-4-1 16,11-2 1-16,15-1-2 16,-1 4 0-16,0-3-2 15,-3 2 1-15,-7 4-1 16,-4 3 1-16,-3-3-2 15,-4 0 1-15,-4 0-1 16,-17 3 1-16,-3-6-2 16,3 3 1-16,-7-1-2 15,-7 1 1-15,-11 0-4 16,-7 0 0-16,-10 0-5 16,-18 3 1-16,-11 0-11 15,-14-3 1-15</inkml:trace>
  <inkml:trace contextRef="#ctx0" brushRef="#br0" timeOffset="-131256.18">19978 18225 39 0,'0'12'19'0,"10"-27"-14"0,-3 15 25 15,4-3-27-15,0 3 0 16,3 0 1-16,3 0 1 16,1 0-7-16,0 3 1 0,-4 0 1 15,0 0 1 1,0-6-8-16,4 0 0 0,-1-10-7 16,-3-2 0-16</inkml:trace>
  <inkml:trace contextRef="#ctx0" brushRef="#br0" timeOffset="-131062.55">20112 18162 34 0,'-4'47'17'0,"1"19"-15"16,3-57 24-16,0 4-26 15,0 6 1-15,0 3-6 16,3-3 0-16,1-4-3 0,3-8 1 16</inkml:trace>
  <inkml:trace contextRef="#ctx0" brushRef="#br0" timeOffset="-130280.73">20232 18501 32 0,'0'25'16'0,"7"-19"-20"16,-4-3 24-16,1 4-21 16,-4-4 1-16,0 0-1 15,0-3 1-15,0 0-1 16,0 0 1-16,0 0-1 15,0-6 1-15,-4 2 0 16,4 4 0-16,0 0 0 0,0-3 0 16,0 3 1-16,0 0 1 15,0 0 0-15,0 3 0 16,0 1-1-16,0-4 1 16,0 3 0-16,0 0 0 15,0 3-2-15,0 0 1 16,-3-2-1-16,-1 2 0 15,1-3 0-15,-1 3 1 16,1-3 0-16,-1 1 1 16,4-4 0-16,0-7 1 15,4-2 1-15,3-1 0 0,3 1 0 16,8-7 1-16,0-9-2 16,-1-16 1-16,4 1-2 15,4-10 0-15,-4-4-4 16,1-5 0-16,-5-1-1 15,-3 7 1-15,-7 6-2 16,0-3 0-16,-7 6-2 16,0 6 1-16,-3 7-1 15,-1 9 1-15,1 9-2 16,-4 13 1 0,-4 16 1-1,1 6 0-15,-1 12 3 16,4 4 1-16,0 12 3 15,3 3 0-15,1 7 2 16,3 3 0-16,3-7-1 16,4-6 1-16,0-9-4 0,1-10 1 15,2-9-10-15,8-12 1 16</inkml:trace>
  <inkml:trace contextRef="#ctx0" brushRef="#br0" timeOffset="-130084.96">20588 18272 30 0,'0'41'15'0,"-10"-19"-4"0,6-13 22 16,0 4-28-16,-3 5 1 0,-3 4 0 16,-1 3 1-16,1-3-11 15,3-3 1-15,0-3 1 16,3-10 1-16,4-6-13 15,4-19 1-15</inkml:trace>
  <inkml:trace contextRef="#ctx0" brushRef="#br0" timeOffset="-129906.59">20486 18134 37 0,'10'22'18'0,"12"9"-19"16,-15-24 22-16,7 2-22 16,0 3 1-16,0-2-7 15,0-4 1-15,0-3 0 0,0 4 1 16</inkml:trace>
  <inkml:trace contextRef="#ctx0" brushRef="#br0" timeOffset="-129483.92">20687 18360 31 0,'3'15'15'0,"-3"-2"-12"0,0-13 23 15,0 0-27-15,0 0 1 16,0 0-1-16,0 0 0 0,7 0 1 16,1-3 0-16,-8 3-1 15,7 0 1-15,0 0-1 16,0-3 1-16,0 3 0 15,-4 0 0-15,4 3 1 16,0 0 0-16,0 0 0 16,1 0 1-16,-1 0 0 15,3-3 0-15,1-3-1 16,3-3 1-16,0-3-2 16,-3-1 0-16,3 1-1 15,-4 2 1-15,1 1-2 16,-4 3 1-16,0 3 0 15,0 0 0-15,0 0 0 16,0 0 1-16,4 0-1 16,-1 3 1-16,1 3 0 15,3 4 1-15,0 2-1 16,0 4 1-16,0 3-1 0,0 0 0 16,1-4-3-16,-1-2 0 15,-4-7-7-15,-6-9 1 16</inkml:trace>
  <inkml:trace contextRef="#ctx0" brushRef="#br0" timeOffset="-129124.52">20186 18601 45 0,'3'13'22'0,"8"-13"-21"15,-11 3 40-15,0 0-39 16,-3 0 0-16,-1 3 1 16,-7 1 0-16,4 2-5 15,0 4 1-15,-3 5 0 16,-1 4 1-16,-3 3-6 0,3-3 1 16,1-6-10-16,-1-10 0 15</inkml:trace>
  <inkml:trace contextRef="#ctx0" brushRef="#br0" timeOffset="-128915.52">20108 18538 25 0,'11'7'12'0,"0"27"-5"0,-8-24 10 0,1 2-13 15,3 10 0-15,3 0 3 16,4 6 0-16,0 1-9 15,1-4 0-15,2 0 5 16,-3 3 1-16,0-9-5 16,1-4 0-16,-1-5-10 15,0-7 0-15</inkml:trace>
  <inkml:trace contextRef="#ctx0" brushRef="#br0" timeOffset="-128658.3">20362 18683 40 0,'-3'6'20'0,"10"-9"-16"0,-7 3 31 16,7 0-33-16,4 0 1 15,6 3 0-15,8 3 0 16,7-3-7-16,-4 1 1 16,-3-1-5-16,-1-3 0 15,-3-16-6-15,-7-9 1 16</inkml:trace>
  <inkml:trace contextRef="#ctx0" brushRef="#br0" timeOffset="-128435.08">20539 18586 44 0,'7'31'22'0,"10"-22"-22"16,-10-6 40-16,4 4-38 15,3 2 1-15,-3 4-1 16,-1-1 0-16,-3 7-4 15,-3 0 0-15,-4 3-3 16,-11 3 1-16,-6 3-10 16,-8-12 0-16</inkml:trace>
  <inkml:trace contextRef="#ctx0" brushRef="#br0" timeOffset="-128015.1">20870 18626 33 0,'14'13'16'0,"-10"-32"-6"0,-4 19 19 0,0 0-27 16,0 0 0-16,-4-3 0 15,-6-3 0-15,-4 2-3 16,-7 4 0-16,-1 7 2 16,1 5 0-16,0 4-2 15,3 3 0-15,1 3-2 16,3 0 0-16,3 3-4 15,8 0 0-15,-1 3 1 16,8-12 0-16,10-7 3 16,3-6 0-16,8-9 2 15,0-7 0-15,-1-2-2 16,-2-7 1-16,-1-6-4 16,3-7 0-16</inkml:trace>
  <inkml:trace contextRef="#ctx0" brushRef="#br0" timeOffset="-127728.39">21431 18319 48 0,'0'-3'24'0,"-14"19"-33"0,11-10 50 0,-4 3-41 15,-8 7 1-15,-6 9 0 16,-3 6 0-16,-1-2-3 16,0 8 0-16,1-9-5 15,-1-3 0-15,7-9-6 16,1-13 0-16</inkml:trace>
  <inkml:trace contextRef="#ctx0" brushRef="#br0" timeOffset="-127562.08">21227 18284 44 0,'17'82'22'0,"1"28"-21"0,-4-95 37 16,4 11-39-16,6 2 1 15,8 0-8-15,-4 0 1 16,-3-6-2-16,-4-16 0 16</inkml:trace>
  <inkml:trace contextRef="#ctx0" brushRef="#br0" timeOffset="-126767.49">22094 18184 25 0,'-7'0'12'0,"4"6"4"15,3-6 10-15,0 4-21 0,0 2 0 16,0 3 4-16,0 1 0 15,3-1-11-15,1 0 0 16,3-2 6-16,7-1 1 16,7-6-4-16,8-3 1 15,-1 0-8-15,0-4 0 16,-3-2-9-16,-8-10 1 16</inkml:trace>
  <inkml:trace contextRef="#ctx0" brushRef="#br0" timeOffset="-126573.16">22267 17971 46 0,'-7'31'23'0,"-17"45"-28"0,17-51 36 0,-1 15-32 16,-2 11 0-16,-1 5-5 15,1 0 0-15,-1-9-3 16,1-21 1-16</inkml:trace>
  <inkml:trace contextRef="#ctx0" brushRef="#br0" timeOffset="-124832.3">22380 18241 34 0,'-7'31'17'0,"11"-15"-11"0,-1-13 23 0,1 3-26 16,3 0 0-16,0 1 3 15,0-1 1-15,4-6-7 16,3 0 0-16,7-13 5 16,0-12 1-16,0-9-3 15,0-10 1-15,4-3-2 16,-4-7 1-16,0-8-4 16,-3-1 1-16,-4-3-3 15,-7-3 1-15,0 10-3 16,-3 5 0-16,-4 10-2 15,-4 10 0-15,4 12 0 16,-3 13 0-16,-4 12 0 0,0 9 1 16,-1 13 1-16,-2 0 1 15,3 10 2-15,-4 3 1 16,4 2 1-16,0-5 1 16,0 2 0-16,7 14 0 15,0-1 0-15,0 3 1 16,4-3-2-16,-1 0 0 15,1-12-8-15,3-3 0 16</inkml:trace>
  <inkml:trace contextRef="#ctx0" brushRef="#br0" timeOffset="-124602.45">22782 18059 56 0,'-7'28'28'0,"-10"3"-38"0,17-24 54 0,-4 2-45 16,1 0 1-16,-1 1-5 16,4-4 1-16,-3 0-4 15,3-6 0-15,0-15-7 16,3-10 1-16</inkml:trace>
  <inkml:trace contextRef="#ctx0" brushRef="#br0" timeOffset="-124455.52">22694 17761 32 0,'11'28'16'0,"17"7"-16"0,-17-29 23 16,3 3-28-16,7 1 0 15,0-1-13-15,-3-6 1 16</inkml:trace>
  <inkml:trace contextRef="#ctx0" brushRef="#br0" timeOffset="-124006.83">22892 17996 31 0,'0'25'15'0,"0"-22"-13"0,0 0 24 0,3 0-27 16,-3 1 1-16,4-1-1 16,-1 3 1-16,4-9 0 15,-3-3 0-15,3-1-1 16,0-2 1 0,0-4 0-16,0 7 0 0,0 0 0 15,0 3 0-15,-3 0 0 16,3-1 1-16,0 11 0 15,-4 2 0 1,4 1 0 0,-3-4 1-16,3-6-2 0,0-3 1 15,4-4-1-15,3 1 0 16,-4 3 0-16,5-3 0 16,-1-4-1-16,-4 1 1 15,1 3 0-15,-1-1 1 16,1 4-1-1,0 6 1-15,-1 0-1 0,1 1 1 16,-1 2 0-16,1 0 1 16,-1 0-1-16,1 4 0 15,-4-1 0-15,0 1 0 16,0-1-3-16,-3 4 1 16,-4-1-10-16,0-2 1 0</inkml:trace>
  <inkml:trace contextRef="#ctx0" brushRef="#br0" timeOffset="-123118.34">22532 18325 23 0,'0'0'11'0,"0"-3"5"0,0 6 9 0,0 0-21 15,-4 4 1-15,-3 2 3 16,-3 4 0-16,-8 2-11 16,-7 4 1-16,-3 6 6 15,4-3 0-15,-1-3-6 16,0 3 0-16,0-3-8 16,4-7 0-16,4-5-3 15,6-4 0-15</inkml:trace>
  <inkml:trace contextRef="#ctx0" brushRef="#br0" timeOffset="-122893.47">22327 18319 29 0,'4'25'14'0,"-4"3"-8"0,0-21 23 16,3 2-27-16,1 3 0 15,3 7 2-15,0 0 0 16,4 0-6-16,-1 0 1 16,1-4 1-16,-4 1 1 15,0 3-10-15,3-10 0 16,1-12-3-16,0 0 1 16</inkml:trace>
  <inkml:trace contextRef="#ctx0" brushRef="#br0" timeOffset="-122653.61">22578 18438 38 0,'0'10'19'0,"0"-10"-20"15,0 0 37-15,3-4-33 16,4 4 0-16,4 0 1 15,3 4 1-15,4-1-7 16,6 0 1-16,5 0 1 16,-1-3 0-16,-3-6-8 15,-1-7 0-15,-3-6-6 16,-10 0 1 0</inkml:trace>
  <inkml:trace contextRef="#ctx0" brushRef="#br0" timeOffset="-122391.5">22775 18288 42 0,'4'18'21'0,"6"-5"-23"0,-6-10 37 15,3 7-33-15,0 8 1 0,0 1 0 16,0 3 0-16,-3 0-5 15,-4 3 0-15,-4-6 2 16,-3 0 1-16,-3-7-4 16,-1-5 0-16,-3-1-6 15,0 0 0-15,3-3-4 16,1-6 1-16</inkml:trace>
  <inkml:trace contextRef="#ctx0" brushRef="#br0" timeOffset="-122083.93">23082 18385 30 0,'4'9'15'0,"-15"-6"-14"0,4-3 23 0,-3 0-24 0,-8 0 0 15,0 0 0-15,-6 3 1 16,6 4-1-16,0 2 0 16,4 7 1-16,-3 6 0 15,6 0-2-15,0 0 1 16,8 3-2-16,3-6 0 16,3-4-1-16,15-8 1 15,7-4-1-15,-1-10 0 16,1 1-1-16,-4-6 0 0,-3-13-3 15,0-7 0-15</inkml:trace>
  <inkml:trace contextRef="#ctx0" brushRef="#br0" timeOffset="-121574.23">23347 18288 31 0,'3'37'15'0,"4"1"-15"0,-3-29 28 0,-1 7-24 0,1 0 0 15,0-1 4-15,-1-2 1 16,1-4-12-16,3-2 1 16,0-11 6-16,0-5 0 15,0-7-3-15,3-3 0 16,-3-9-3-16,-3-12 1 16,-4-11-1-16,4-5 0 15,-1-1-2 1,-3 4 1-16,0-3-1 0,0-1 0 15,0 10 0 17,0 6 1-32,4 7 1 0,-1 3 1 15,-3 9 1-15,11 3 1 0,-1 6 2 16,8 4 0-16,3 3 0 0,7 6 0 0,4 0-1 16,3 3 1-16,11 0-1 15,4-3 0-15,2 0-1 16,-2 0 1-16,-8 0-6 15,-7 0 0-15,-6 0-8 16,-8-6 0-16</inkml:trace>
  <inkml:trace contextRef="#ctx0" brushRef="#br0" timeOffset="-121154.11">23650 17899 37 0,'0'47'18'0,"7"-22"-13"0,-3-22 26 16,3 10-28-16,0-1 1 15,0 4 2-15,0-1 1 16,4-2-8-16,-1 0 0 16,4-1 5-16,0 1 1 15,4-1-3-15,3-2 1 16,0-1-2-16,-3-3 0 0,0 1-2 15,-8-1 1-15,1-3-1 16,-8 3 0-16,-3 0 0 16,-3 4 0-16,-1-1-1 15,-3 4 1-15,0-4-1 16,0 7 1-16,4 0 0 16,-1 2 0-16,4-2 0 15,4 0 1-15,3 3 0 16,0-1 1-16,0 1 0 15,-4 3 0-15,1-3-1 16,-8 0 0-16,-3-4-1 16,-10 1 0-16,-12 0-5 15,-9-4 1 1</inkml:trace>
  <inkml:trace contextRef="#ctx0" brushRef="#br0" timeOffset="-120268.09">21791 17225 25 0,'0'-4'12'0,"4"-5"8"0,3 9-4 0,3 0-12 16,4 0 0-16,4 3 5 15,7 0 1-15,3 0-11 16,11 1 0-16,14-1 8 16,10-3 0-16,1 0-2 15,17-7 0-15,18 1-2 16,21-6 0-16,3-10-2 15,11-3 0-15,0-1-1 0,7-2 1 16,-3 6-1-16,-1 0 0 16,-13 10-4-16,-11 2 1 15,-22 7-8-15,-20 0 0 16,-25-6-5-16,-14 6 0 16</inkml:trace>
  <inkml:trace contextRef="#ctx0" brushRef="#br0" timeOffset="-114893.04">24709 17212 23 0,'-7'-6'11'0,"-18"-35"-10"0,18 32 12 0,-4-1-15 16,1-2 1-16,-5-1-5 15,5 4 1-15,-1-1 4 16,1 1 0-16,3 3-5 15,3-4 1-15,1 1 5 32,56 87 0-32,-106-166 6 15,53 79 1-15,0 3 2 16,0 6 1-16,0-3 2 16,-4-1 0-16,4 4-4 15,0 0 0-15,4 0-4 16,6 4 1-16,8-1-2 0,10 0 1 15,4 0-1-15,10-6 0 16,11 0-1-16,4 3 0 16,-1-3-2-16,-10-1 0 15,0-2-5-15,-8 0 0 16,-6-4-10-16,-4-5 0 16</inkml:trace>
  <inkml:trace contextRef="#ctx0" brushRef="#br0" timeOffset="-114658">24684 17312 44 0,'21'10'22'0,"18"-7"-14"0,-18-6 31 15,14 0-38-15,11-4 0 0,7-5 0 16,-7-4 0-16,3-6-7 16,-3 3 0-16,-7-3-8 15,-11 0 0-15</inkml:trace>
  <inkml:trace contextRef="#ctx0" brushRef="#br0" timeOffset="-114055.35">27160 15751 38 0,'0'3'19'15,"7"9"-13"-15,-3-5 24 0,-4 5-26 0,0 13 0 16,-4-3 1-16,1 6 1 16,-4 7-8-16,0 3 0 15,-4-4 4-15,4 4 1 16,0 3-5-16,4 2 1 15,-1-5-5-15,1-7 1 16,-1-6-9-16,0-15 0 16</inkml:trace>
  <inkml:trace contextRef="#ctx0" brushRef="#br0" timeOffset="-113692.27">26363 16444 41 0,'0'12'20'0,"21"-2"-16"15,-10-10 30-15,6-3-29 0,8 3 0 16,21 0 5 0,7-4 0-16,14 1-11 0,21-3 0 15,14-3 8-15,11-7 0 16,18 0-3-16,6 4 1 16,5 2-5-16,-15 4 0 15,-4 6-3-15,-14 6 0 16,-17-3-3-16,-18 4 0 15,-14-4-5-15,-17 0 0 16,-15-6-7-16,-28 3 1 16</inkml:trace>
  <inkml:trace contextRef="#ctx0" brushRef="#br0" timeOffset="-111003.54">25792 17221 35 0,'10'16'17'0,"4"-3"-10"0,-10-10 17 0,-1 3-23 16,4 3 1-16,0 10-1 16,1 0 1-16,-1 0-2 15,0 0 0-15,0-4 1 16,0-2 1-16,0-7-1 16,3-6 0-16,4-9 1 15,4-13 1-15,0-6-2 16,6-23 1-16,-6-5 0 15,0-10 1-15,-4 7-2 16,-4-7 1-16,-3-6-2 16,-7 6 0-16,0 0-1 15,-3 3 0-15,-4 7-1 16,3 9 1-16,1 12 1 16,-1 10 0-16,8 9 0 0,-1 7 1 15,8 6 0-15,3 3 0 16,7 6 1-16,7 0 1 15,1 1-2-15,24 2 1 16,10 4-1-16,22-4 1 16,10 4-1-16,7-1 1 15,-6-2-3-15,-12-1 0 16,-10-3-7-16,-14 1 1 16,-14-7-9-16,-18 3 1 15</inkml:trace>
  <inkml:trace contextRef="#ctx0" brushRef="#br0" timeOffset="-110388.14">26190 16776 43 0,'7'10'21'0,"-7"-1"-20"0,0-6 32 16,0 3-30-16,0 4 0 15,0-4 0-15,0 0 1 16,0 1-5-16,0-1 0 16,7-3 4-16,0 0 0 15,4 0-2-15,3 0 0 16,0 1 0-16,-3-1 0 0,-11-3-2 15,-4 3 1-15,-6 6-2 16,-1 1 0-16,-3-1-2 16,0-3 1-16,0-3-2 15,0 1 1-15,3-1 0 16,4-3 1-16,3 3 0 16,4 3 1-16,4 0 2 15,3 7 0-15,0 3 1 16,4-1 0-16,3 7 0 15,-4-6 0-15,1-4-1 16,-4 1 1-16,0-4-1 16,-10 4 0-16,-4 0-1 15,-1 8 1-15,-6-2-5 16,0-3 1-16,-3 0-8 16,-1-13 1-16</inkml:trace>
  <inkml:trace contextRef="#ctx0" brushRef="#br0" timeOffset="-110131.83">26345 17014 41 0,'4'4'20'0,"24"-4"-20"0,-17 0 34 0,6 0-34 16,5 3 1-16,2-3-1 15,5-3 0-15,-8-1-6 16,-4-5 0-16,1 0-6 16,-7-13 1-16</inkml:trace>
  <inkml:trace contextRef="#ctx0" brushRef="#br0" timeOffset="-109938.73">26469 16883 29 0,'-7'19'14'0,"-7"28"-13"15,14-35 18-15,-4 4-18 16,1 9 0-16,-1 0-2 0,-3 0 1 15,4-3-7-15,-1 0 0 16,4-9-1-16,7-4 1 16</inkml:trace>
  <inkml:trace contextRef="#ctx0" brushRef="#br0" timeOffset="-109593.79">26762 16920 38 0,'10'22'19'0,"-3"-31"-25"0,-7 9 39 0,0-3-32 16,-3 3 0-16,-4 0 0 15,0 3 1-15,-7 3-3 16,-4 7 1-16,0-1 1 15,-3 10 0-15,0-3-1 16,0 6 1-16,7 3-2 16,3 1 0-16,11-1-1 15,11-3 1-15,6-6-1 16,5-7 0-16,6-9 2 16,0-9 0-16,0-10 0 15,-3-9 1-15,-4-6-2 16,-7-10 1-16,-7 0-10 0,-7-9 1 15</inkml:trace>
  <inkml:trace contextRef="#ctx0" brushRef="#br0" timeOffset="-107610.22">27189 16914 40 0,'10'6'20'0,"11"7"-14"0,-14-10 20 16,4 3-26-16,3-3 1 15,7 4 0-15,7-4 0 16,4-3-2-16,-4 3 1 16,1 0-6-16,-8 0 1 15,-4-6-7-15,1-3 1 16</inkml:trace>
  <inkml:trace contextRef="#ctx0" brushRef="#br0" timeOffset="-107400.5">27365 16691 35 0,'11'22'17'0,"-8"13"-14"0,1-23 25 0,-8 7-27 15,1 0 1-15,-4 12 0 16,-1 4 0-16,-2 6-3 16,-1 9 1-16,4 0 0 15,0-9 0-15,0-7-11 16,4-15 1-16</inkml:trace>
  <inkml:trace contextRef="#ctx0" brushRef="#br0" timeOffset="-106861.71">27563 17137 30 0,'7'50'15'0,"10"-38"-2"0,-10-8 15 0,4-4-26 16,-1-4 0-16,5 1 4 15,-1-6 0-15,3-7-7 16,-3-3 0-16,1 1 4 15,-1-7 0-15,0-7-2 16,0-5 1-16,-4-1-3 16,1-6 1-16,-4-3-1 15,0-3 1-15,0 3-2 16,-3 9 1-16,-1 7-1 16,-3 6 1-16,0 6-1 15,0 6 1-15,0 1-2 16,0 6 1-16,0 6 1 15,4-4 1-15,3-2-1 16,3 6 1-16,1-3 0 16,3 3 1-16,11 0 1 15,14-3 0-15,3 0 0 0,11 3 0 16,0 0-3-16,-4 0 0 16,-3 0-10-16,-7-7 0 15,-14-2-2-15,-11-4 0 16</inkml:trace>
  <inkml:trace contextRef="#ctx0" brushRef="#br0" timeOffset="-106425.15">27848 16760 41 0,'4'44'20'0,"3"-25"-25"0,-4-13 39 0,4-2-34 16,1-1 0-16,-1 3 4 16,7-3 1-16,0 0-4 15,7 0 0-15,7 1 3 16,-10-1 0-16,10 0-1 16,-7-3 1-16,-3 0-3 15,-4 3 1-15,-11-3-3 16,-6 0 0-16,-4 3-1 15,-4 0 1-15,-3-3-2 16,4 6 1-16,-1 1 0 16,0 2 1-16,4 1 0 15,4-1 0-15,3 4 1 0,3 2 1 16,8 7 1-16,3 3 1 16,4-3-2-16,-1 0 1 15,-3-3-1-15,1 0 1 16,-8-4-2-16,-7-2 1 15,-7-4-2-15,-4 1 1 16,-14-10-4-16,-13-3 0 16,-1-7-11-16,-11-5 1 15</inkml:trace>
  <inkml:trace contextRef="#ctx0" brushRef="#br0" timeOffset="-103362.14">28878 16441 29 0,'-3'-7'14'0,"10"7"-3"0,0-3 15 16,0 0-24-16,4-3 0 16,-1 0 2-16,4-1 0 15,11 4-5-15,7 0 0 16,0 0 2-16,-1 0 1 16,1 3-5-16,-4-3 0 15,-7-1-9-15,-3-8 0 16</inkml:trace>
  <inkml:trace contextRef="#ctx0" brushRef="#br0" timeOffset="-103166.24">28935 16519 36 0,'0'31'18'0,"7"-18"-10"0,-4-10 26 0,4 0-31 16,8 0 1-16,-1 0 0 15,7-3 0-15,7 0-7 16,4-3 1-16,3-3-5 16,4 0 0-16,-4-13-7 15,-3 6 1-15</inkml:trace>
  <inkml:trace contextRef="#ctx0" brushRef="#br0" timeOffset="-102581.58">30635 15773 43 0,'0'28'21'0,"-10"-12"-23"0,10-10 36 16,-4 3-33-16,1 4 0 15,-1-1 0-15,1 4 0 16,-5 0-1-16,5 9 0 16,-1 9 0-16,1 1 0 15,-1 9-4-15,1 3 1 16,-1-3-8-16,1-10 1 15,-1-12-3-15,-3-13 0 16</inkml:trace>
  <inkml:trace contextRef="#ctx0" brushRef="#br0" timeOffset="-102282.24">30088 16403 43 0,'-7'16'21'0,"7"-13"-20"16,7 0 43-16,0 0-40 16,4 0 1-16,7-3 3 15,10 0 1-15,14-3-11 16,18-3 0-16,14-7 7 15,22 1 0-15,16-4-5 16,5 7 0-16,-11 2-7 16,-18 1 0-16,-21 0-6 0,-18 6 0 15,-6 0-5-15,-29 0 0 16</inkml:trace>
  <inkml:trace contextRef="#ctx0" brushRef="#br0" timeOffset="-101517.39">29997 16701 33 0,'0'3'16'0,"3"0"-10"0,-3 0 25 16,0 0-27-16,0 1 0 16,0 2 3-16,0-3 1 15,0 0-10-15,0 0 1 16,0 0 6-16,0-3 1 15,0 0-2-15,7-3 0 16,4 0-2-16,3 3 1 16,11 3-1-16,10 4 0 15,-3 2-1-15,-4 3 0 0,-7 4-1 16,-3 3 0-16,-8-3-2 16,-6 2 1-16,-15 8-2 15,-6-5 1-15,-8 1-2 16,0 0 1-16,-7-3-1 15,1-3 1-15,-1-4 0 16,0-5 1-16,4-1-1 16,3-6 1-16,8-3 0 15,6-3 0-15,8-4 0 16,3 1 1-16,3-1-1 16,4 4 1-16,4 3 0 15,-1 3 1-15,4 3 1 16,8 0 0-16,-1 3-1 15,7 7 1-15,4 3 0 16,-4 6 0 0,0 0 0-16,-3 3 0 0,-4 0-3 15,-3 0 0-15,-1-3-10 0,1-10 0 32</inkml:trace>
  <inkml:trace contextRef="#ctx0" brushRef="#br0" timeOffset="-101036.66">30448 16967 40 0,'-3'32'20'0,"3"2"-17"0,0-24 28 0,3 5-30 16,1 7 0-16,3-3 3 16,3 0 1-16,-3-7-6 15,1 1 1-15,-1-7 2 16,0-6 1-16,3-6-1 16,-3-10 0-16,0-6-1 15,4-9 0-15,0-7-1 16,-1 1 0-16,1-10-1 15,-4-7 1-15,0 1-1 16,-4 0 0-16,-3 0-2 16,4 9 1-16,-4 3-1 15,0 13 1-15,3 6 2 0,1 9 0 16,-1 4 0-16,1 12 0 16,3 3 1-16,4 4 1 15,6 2 0-15,4 1 0 16,8-1-2-16,2-2 1 15,8-1 0-15,11 0 0 16,10-2-2-16,0-4 1 16,-8 0-5-16,-13-3 1 15,-11 0-10-15,-3-3 0 16</inkml:trace>
  <inkml:trace contextRef="#ctx0" brushRef="#br0" timeOffset="-100615.9">30723 16710 39 0,'-3'41'19'0,"21"-6"-14"16,-15-29 26-16,4 3-27 16,0 1 1-16,4 2 1 15,-1 1 0-15,4-7-8 16,4 0 0-16,0-3 5 15,-1 4 1-15,1-4-3 16,-4-3 0-16,-3 0-2 16,-4 3 1-16,-7-3-1 15,-7 6 1-15,-4-3-2 0,1 4 1 16,-1-1-1-16,0 3 1 16,1 1-2-16,-1-1 1 15,8 1 0-15,-1 2 1 16,8 1 0-16,3-1 1 15,3 4 1-15,4 9 0 16,1-6 2-16,-1 3 0 16,-4-3-1-16,-3-7 1 15,-3 4-2-15,-11-4 1 16,-7 1-3-16,-11-4 0 0,-17-9-6 16,-1-6 1-1,-6-13-10-15,-8-6 1 0</inkml:trace>
  <inkml:trace contextRef="#ctx0" brushRef="#br0" timeOffset="-99592.48">31443 16331 16 0,'71'-22'8'0,"10"-16"9"16,-64 26-1-16,1-7-11 15,-4-3 1-15,-3-3 2 16,-4-3 0-16,-7-10-11 16,-11-6 1-16,-17 3 6 15,-11-3 1-15,-10-6-4 16,-15 6 1-16,-6 4-2 0,3-1 1 16,-14 3 1-16,-8 10 0 15,1 9-1-15,-11 4 1 16,8 8 0-16,-1 4 0 15,-7 3-2-15,4 0 1 16,10 0-2-16,-3 0 0 16,7 3-1-16,10 0 1 15,4 13-2-15,4 12 1 16,-1 16 1-16,1 16 1 16,-4 9-1-16,10 12 0 15,1 13 0-15,3 0 1 16,7 4-1-16,7-1 0 0,11-6 0 15,7-10 1 1,10-2-1-16,11-4 0 16,18-6 0-16,10-3 1 0,22 0 0 15,13 0 0-15,15-7 0 16,17-2 1-16,14-10 0 16,8-10 0-16,-11-12 0 15,3-6 1-15,4-9 1 16,3-10 0-16,-3-13 0 15,14-9 0-15,11-6-3 16,-1-10 1-16,-13-6-2 16,-18-6 0-16,-8 3-2 15,-13-16 0-15,-11-12 0 16,-17-19 0-16,-26-13 1 16,-17 1 1-16,-21-4-1 15,-31-9 0-15,-29 9-6 16,-25 3 0-16,-17 7-3 15,-1 19 1-15</inkml:trace>
  <inkml:trace contextRef="#ctx0" brushRef="#br3" timeOffset="-89700.56">2441 9536 47 0,'11'18'23'0,"10"1"-11"16,-10-13 23-16,-4 1-33 16,-4-4 0-16,4 9 0 15,4 10 1-15,-11 0-5 16,0 3 1 0,0 29 0-1,0 2 1-15,0 1-5 16,-7-7 1-16,3-3-5 15,4-10 1-15,-10-2-8 16,10-10 1-16</inkml:trace>
  <inkml:trace contextRef="#ctx0" brushRef="#br3" timeOffset="-89265.97">1697 10652 46 0,'0'9'23'0,"28"-18"-20"0,-17 3 40 0,10-4-38 16,7-5 1-16,11-1 4 16,10-9 0-16,22 0-13 15,10-4 1-15,18-2 7 16,0-3 1-16,24 5-4 15,15-2 0-15,-8 9-5 16,1-3 1-16,3 6-4 16,-14 0 1-16,-18 4-5 15,-10 2 0-15,-15 4-7 16,-17 2 0-16,-28 7 0 16,-14 10 1-16</inkml:trace>
  <inkml:trace contextRef="#ctx0" brushRef="#br3" timeOffset="-88153.29">1817 10906 52 0,'0'0'26'0,"7"-3"-33"16,3 3 53-16,1-3-44 15,0-4 0-15,10-2 2 0,7 0 0 16,4-1-5-16,7 1 1 15,-8 6 2-15,5 3 1 16,-12 6-2-16,1 6 0 16,-14 7-3-16,-8 6 1 15,-6 10-3-15,-15 2 1 16,-10 4-3-16,7 0 0 16,-8-3 0-16,-2-4 0 15,-1-6 0-15,4-6 1 16,-4-3 0-16,4-3 1 0,6-7 1 15,5 1 1-15,6-4 0 16,1-3 1-16,3 0 1 16,7 0 1-16,7-3 1 15,3 0 0-15,1 0 1 16,10 0 1-16,4-3 1 16,-4 3 0-16,4-3 0 15,3 3 0-15,4 0-1 16,6 3 1-1,19 13-2 1,-15-4 0-16,4-5-4 16,-14-1 0-16,-1 0-7 15,-2 0 1-15,-8-2-9 16,-4-8 1-16</inkml:trace>
  <inkml:trace contextRef="#ctx0" brushRef="#br3" timeOffset="-87659">2522 11229 49 0,'4'25'24'0,"-4"9"-23"0,0-27 40 15,0 5-40-15,-4 7 0 16,4 0 2-16,0-3 0 16,-7-1-4-1,7-2 1-15,0-7 1 16,7 0 1-16,-3-6-2 16,3-12 1-16,4-7-2 15,-4-9 1-15,-4-16-1 16,4-9 1-16,-7-10-1 15,-7-3 1-15,4 3-2 16,3 1 1-16,-7 5-1 16,7 10 0-16,0 6 0 15,-4 7 1-15,4 6 0 16,4 6 0-16,-4 3 1 16,10 6 1-16,8 1 0 15,3 6 0-15,0-1 0 16,11 1 0-16,3-3 0 0,7-7 0 15,15-3 0-15,3-3 0 16,0-3-1-16,-7 3 0 16,3 3-5-16,-6 4 1 15,-8-1-11-15,-3-3 0 16</inkml:trace>
  <inkml:trace contextRef="#ctx0" brushRef="#br3" timeOffset="-87131.47">2960 10771 35 0,'-21'28'17'0,"7"-18"-6"15,14-7 20-15,-4 0-26 16,4 0 0-16,0-3 2 15,0 3 1-15,0-3-10 16,11 0 0-16,-1-3 7 16,11 0 1-16,1-3-2 15,6-1 0-15,7 1-1 16,-3 0 0-16,-4 0-2 16,-7 6 1-16,0 0-2 15,-10 0 0-15,-11 6-3 0,-11 3 1 16,1 1-2-16,-1 2 0 15,-6 4-2-15,6 0 1 16,-7 2-1-16,4 1 1 16,4 3 2-16,3 3 0 15,3-3 1-15,4 0 1 16,4-3 1-16,3-3 0 16,7-4 1-16,7-2 1 15,7-1 1-15,11 0 0 16,-11-2 0-16,0 2 0 15,-6-3 0-15,-1 4 1 16,-11 2-2-16,-3 4 0 0,-14 3-2 16,-14 3 0-16,-11 0-5 15,-3-3 1-15,-7-1-9 16,-18-5 1-16,3-10-4 16,4-6 1-16</inkml:trace>
  <inkml:trace contextRef="#ctx0" brushRef="#br3" timeOffset="-85572.41">3859 10288 25 0,'-3'19'12'0,"3"-10"-2"0,0-9 16 16,0-3-22-16,0-3 0 16,0 0 4-16,0-4 1 15,0 1-10-15,10-4 0 0,12 4 6 16,6-7 1-16,11 1-3 16,-4 2 1-16,0 4-3 15,4-1 0-15,-4 7-6 16,1 3 1-16,-12 0-8 15,-10 13 0-15,-3-4-3 16,-8 0 1-16</inkml:trace>
  <inkml:trace contextRef="#ctx0" brushRef="#br3" timeOffset="-85343.91">3616 10768 46 0,'-7'16'23'0,"25"-20"-24"0,-8 1 45 15,18-6-42-15,15 0 0 16,6-4-1-16,11-3 1 16,0-6-4-16,0 7 0 15,-11 2-4-15,-10 4 1 16,-14 2-10-16,-11 7 1 15</inkml:trace>
  <inkml:trace contextRef="#ctx0" brushRef="#br3" timeOffset="-83962.68">1965 12176 53 0,'-11'31'26'0,"22"-15"-24"0,-11-16 43 0,0 0-43 15,0 0 0-15,0 0 0 16,0 0 0-16,4 3-4 16,3 0 0-16,-7 0-1 15,0 1 0-15,7 2-9 16,-4 0 1-16,15-6-6 15,-8-3 1-15</inkml:trace>
  <inkml:trace contextRef="#ctx0" brushRef="#br3" timeOffset="-83664.23">2293 12076 26 0,'0'6'13'0,"0"-6"-7"0,0 0 15 16,-7 0-17-16,3-3 1 0,4 0 1 15,-7-1 1-15,4 1-10 16,3-3 1-16,0 6 2 16,0 0 1-16,10-3-12 15,-10-7 1-15</inkml:trace>
  <inkml:trace contextRef="#ctx0" brushRef="#br3" timeOffset="-83019.78">1894 12549 33 0,'-10'19'16'0,"20"-22"-14"0,-10 3 22 0,11-3-23 16,-7-4 1-16,3 4 0 16,3-3 1-16,-3-3-4 15,4-1 0-15,-1-2 2 16,1-7 0-16,0 3-1 15,6-3 1-15,-3 4-1 16,4-1 0-16,10-6 0 16,-7 0 0-16,8-3 0 15,-8 3 1-15,0 3-1 16,0 7 1-16,0 2-1 16,-3 7 1-16,0 6-1 15,-4 7 1-15,-4 5-1 16,4-2 0-16,-10-1 1 15,3 4 0-15,-4 3 0 0,4 0 0 16,4 3 0-16,-7 0 1 16,3 0-2-16,3-4 1 15,-3-5-7-15,-3-1 0 16,6-8-6-16,-3-14 0 16</inkml:trace>
  <inkml:trace contextRef="#ctx0" brushRef="#br3" timeOffset="-82194.51">2593 11991 18 0,'18'-16'9'0,"-15"1"3"0,4 8 6 15,-7-5-13-15,4-1 0 16,-4-9 3-16,-4 7 0 15,-3-4-10-15,-3 0 0 0,-1-3 6 16,0 3 1-16,-10 3-3 16,0 7 0-16,-18 3-1 15,0 3 1-15,-10 3-2 16,0 0 1-16,-8 0 0 16,-3 3 1-1,7 0-1-15,-3 3 1 0,3 4-1 16,0-4 1-16,-3 3 0 15,-4 7 0-15,7 3-2 16,3 3 1-16,1 3-2 16,0 9 1-16,10 1-3 15,0 6 1-15,7 9-2 16,4 9 1-16,7-2-2 16,10 18 1-16,11 0 1 15,21 4 0-15,8-1 2 16,6-6 0-16,11-15 1 15,3-13 1-15,0-13 0 16,1-9 1-16,3-6 0 0,17-7 1 16,1-6-1-16,7-15 0 15,3-10-1-15,-4-3 1 16,-17-4-2-16,0-2 0 16,-10-7-1-16,-1-2 1 15,-10-11-1-15,-7 1 1 16,-4-3-1-16,-7-4 1 15,-3-2-6-15,-8-1 0 0,4 1-5 16,-3 9 0-16</inkml:trace>
  <inkml:trace contextRef="#ctx0" brushRef="#br3" timeOffset="-81142.84">5510 9404 36 0,'0'-10'18'0,"7"20"-8"16,-3-7 19-16,0 3-25 15,3-6 0-15,0 3 1 16,-7-3 0-16,0 4-7 0,3 5 0 15,-3 4 4-15,0 12 1 16,-3 6-4-16,3 3 0 16,0 10-3-16,0 3 1 15,0-3-5-15,0-6 0 16,0-10-6-16,0-15 1 16</inkml:trace>
  <inkml:trace contextRef="#ctx0" brushRef="#br3" timeOffset="-80781.69">4741 10147 39 0,'0'19'19'0,"32"-22"-19"15,-21 0 32-15,10-4-25 16,11 1 0-16,17-6 5 16,29-10 0-16,10-4-13 15,14 1 0-15,29-6 9 16,3-7 1-16,17-2-5 15,1 2 1-15,-11 0-6 0,-17 4 0 16,-26 3-6-16,-16 12 1 16,-22 9-8-16,-22 7 0 15,-16 3-5-15,-19 6 1 16</inkml:trace>
  <inkml:trace contextRef="#ctx0" brushRef="#br3" timeOffset="-79912.02">4703 10558 42 0,'0'0'21'16,"14"-3"-15"-16,-14 3 34 0,14-7-37 15,18 4 1-15,6-3 1 16,12 0 1-16,10 6-7 16,-7 3 0-16,-8-3 5 15,-9 6 1-15,-15 13-4 16,-14 12 1-16,-18 1-4 16,-10 8 0-16,-11 1-4 15,-6 0 0-15,-12-10-3 16,4-6 1-16,11 1 1 15,7-8 1-15,3-2 0 16,11-3 1-16,-4-4 2 0,8-3 1 16,6-3 1-16,-3-3 0 15,4 0 0-15,3 0 0 16,10 0 2-16,1-6 0 16,3 3 2-16,14 3 0 15,4 3 2-15,3 0 0 16,8 7 0-16,-1 2 0 15,4 4-1-15,-7 3 0 16,3 3-1-16,-3 3 0 16,-7-6-7-16,-4-4 1 15,0-9-11-15,-7-9 0 16</inkml:trace>
  <inkml:trace contextRef="#ctx0" brushRef="#br3" timeOffset="-79100.48">5450 10878 38 0,'11'19'19'0,"28"18"-11"0,-36-24 23 0,4 2-28 16,4 4 1-16,0-3 2 16,-1 9 1-16,-3-9-9 15,4-4 1-15,-1-9 4 16,8-12 1-16,-7-10-3 15,3-12 1-15,0-1-3 16,0-12 1-16,-3 4-1 16,-4-4 1-16,3-6-1 15,-10-1 1-15,4 4 0 0,3 0 0 16,-7 7 0-16,0-1 0 16,0 6 0-16,0 4 0 15,0 3 1-15,0 3 0 16,3 0-1-16,4 9 1 15,4 0 0-15,7 4 0 16,-4-1 0-16,3 4 0 16,12-1 0-16,9 1 1 15,12 0 0-15,10-4 1 16,10 0-1-16,1 1 1 16,-8-4-4-16,-3 1 1 15,-3 2-6-15,-8 4 0 0,-10 2-12 16,-18 1 0-16</inkml:trace>
  <inkml:trace contextRef="#ctx0" brushRef="#br3" timeOffset="-78605.52">5860 10552 49 0,'0'6'24'0,"0"3"-21"0,3-9 35 16,11 0-37 0,-3 3 1-16,10-3 1 0,7 4 0 15,0-1-3-15,4 0 0 16,-7 0 2-16,0-3 1 15,-4 0-2-15,-11 0 0 16,-3 3-2-16,-7 3 0 16,-3 1-4-16,-1-1 1 15,-3 0-1-15,4 0 0 0,-8 4-1 16,4-1 1-16,7 1 1 16,0 2 1-16,7 1 2 15,-7-4 0-15,11 1 1 16,3 2 1-16,11 4 2 15,-4-1 0-15,7-5 1 16,-3-4 0-16,-1 0 0 16,-2-2 0-16,-5-1-1 15,-3 0 0-15,-7 6-2 16,-17 7 0-16,-8 9-3 16,-21 0 1-16,-14 3-9 15,-7 1 0-15,-7-1-5 16,7-9 0-16</inkml:trace>
  <inkml:trace contextRef="#ctx0" brushRef="#br3" timeOffset="-77435.45">7073 9696 20 0,'0'-4'10'0,"11"4"1"0,-4-3 8 0,0 3-12 15,0 0 0-15,4 3 6 16,-1-3 1-16,4 0-16 16,7 0 0-16,11 0 12 15,21-6 0-15,7-3-4 16,25-4 0-16,21 4-2 16,17-4 0-16,0-6-3 15,8 1 1-15,3-4-3 16,-10 0 0-16,-26 0-5 15,-20 0 1-15,-18 9-10 16,-4 1 1-16,-20 2-4 16,-19 4 1-16</inkml:trace>
  <inkml:trace contextRef="#ctx0" brushRef="#br3" timeOffset="-75962.51">5112 11840 30 0,'0'7'15'0,"3"-4"-5"0,-3-3 16 16,0 3-24-16,0 3 0 15,0 7 1-15,-3 2 1 16,3 7-5-16,-11 7 0 0,11 8 3 15,-10 7 0-15,3 3-2 16,3 0 1-16,-10-3-2 16,10-6 0-16,-6-7-2 15,3-15 1-15,3-16-1 16,-6-10 0-16,10-21-2 16,-7-7 0-16,3-2-2 15,1-1 0-15,-1 3 1 16,0-6 0-16,-3 13 1 15,0 3 1-15,4 3 2 16,3 0 1-16,-7 3 4 16,7 3 0-16,0 0 3 15,7 3 1-15,3 4 0 16,1 2 0-16,7 4-1 16,3 0 1-16,-4 3-1 15,15 0 1-15,0 3-3 0,0-4 0 16,3 4-1-16,0 0 1 15,-7 4-2-15,-6-1 0 16,-5 6-2-16,-10 0 1 16,-7 4-2-16,-7 9 0 15,-3 3-2-15,-8 0 0 16,-3-6-2-16,0 0 1 16,3 0-2-16,4-7 1 15,-4 1 0-15,8-7 0 16,10 0 1-16,0-3 0 15,0 1 3-15,7-1 0 16,0 0 2-16,7 0 0 16,-3 0 1-16,-1 3 1 0,1 1 0 15,-4 2 0-15,3 4-1 16,-6 2 1-16,6 4-1 16,1 6 1-16,0 0-2 15,-1-3 0-15,4-3-3 16,-3 0 1-16,-8 0-10 15,8-13 0-15</inkml:trace>
  <inkml:trace contextRef="#ctx0" brushRef="#br3" timeOffset="-75646.64">5634 11837 39 0,'-11'10'19'0,"8"27"-19"0,3-27 28 15,-7 5-27-15,3 4 0 0,4 0 0 16,0 0 0-16,-7 3-3 16,7 0 1-16,-3-7-4 15,3-5 1-15,0-10-7 16,-7-10 0-16</inkml:trace>
  <inkml:trace contextRef="#ctx0" brushRef="#br3" timeOffset="-75408.16">5461 11840 24 0,'-11'13'12'0,"-6"3"-3"15,13-13 15-15,4 6-21 16,-7-3 0-16,4 1 4 16,3-4 1-16,0-3-8 15,10 0 1-15,1-10 6 0,14 1 0 16,13 0-2-1,19-1 1 1,3-5-2-16,7-11 0 0,14 1-5 0,-11 0 0 16,-2 0-8-16,-12 6 1 15,-7-6-8-15,-10-3 1 16</inkml:trace>
  <inkml:trace contextRef="#ctx0" brushRef="#br3" timeOffset="-75089.53">6107 11743 46 0,'-11'41'23'0,"0"12"-24"0,8-43 38 0,-1 8-36 16,1 4 0-16,-1 7-1 15,1 5 1-15,3 1-2 16,0-1 0-16,0-9-2 16,0-12 1-16,0-13-4 15,7-10 0-15,0-12-6 16,0-9 0-16,0 0-1 15,-3-7 1-15</inkml:trace>
  <inkml:trace contextRef="#ctx0" brushRef="#br3" timeOffset="-74822.38">6061 11659 14 0,'0'-4'7'0,"7"4"1"0,0-3 10 16,0 3-15-16,0 0 0 16,4 3 2-16,-1-3 1 15,1 0-7-15,3 0 0 16,7-6 5-16,0-6 1 15,0-1-2-15,8 0 1 16,-8 4-1-16,7 3 0 16,-7 9-1-16,-7 3 1 15,11 0 0-15,-4 7 0 0,7 0-1 16,-3-1 0-16,0 1-1 16,-15-4 1-16,1 7-2 15,-11 6 1-15,-11 6-3 16,-13-3 1-16,-12 13-4 15,-13-1 0-15,0-2-8 16,-1-7 0-16</inkml:trace>
  <inkml:trace contextRef="#ctx0" brushRef="#br3" timeOffset="-74334.66">5355 12082 39 0,'14'6'19'0,"18"0"-23"0,-25-6 29 0,4 0-26 15,-8-3 1-15,4 6-10 16,-7-3 0-16,4-9 5 15,-4-4 1-15</inkml:trace>
  <inkml:trace contextRef="#ctx0" brushRef="#br3" timeOffset="-74038.83">5768 11985 53 0,'0'15'26'0,"0"-5"-33"0,0-10 51 0,0 3-45 15,0-3 1-15,0 0-7 16,0 0 0-16,3-3-2 16,5 0 1-16,-5-4-7 15,8-2 1-15</inkml:trace>
  <inkml:trace contextRef="#ctx0" brushRef="#br3" timeOffset="-73782.96">6445 11960 49 0,'-10'25'24'0,"10"-10"-35"0,0-15 48 16,0-3-43-16,-7 0 1 15,0-3-20-15,0-7 1 0</inkml:trace>
  <inkml:trace contextRef="#ctx1" brushRef="#br3" timeOffset="-124097.79">2533 8297 0,'0'0'0,"0"0"16,0 0-16,0 0 15,0 0 1,0 0-16</inkml:trace>
  <inkml:trace contextRef="#ctx0" brushRef="#br3" timeOffset="-72389.58">7200 10740 19 0,'0'-3'9'0,"4"18"-2"0,-1-12 10 15,1 1-12-15,-1 2 0 16,-3 0 4-16,0 3 0 16,4 1-9-16,-1 2 0 15,1 1 8-15,3 0 0 16,-4 2-2-16,5 1 0 16,2-4-2-16,1-2 0 0,-1-4-3 15,8-9 1-15,-7-13-2 16,-1 4 1-16,11-26-1 15,-3-15 1-15,0-7-2 16,-8-9 1-16,-3 0-1 16,-7 7 0-16,0-1-2 15,-3 6 0-15,-4 7 0 16,0 3 0-16,-1 6 0 16,1 7 0-16,4 6 1 15,3 9 1-15,7 3 1 16,4 4 0-16,3 2 0 15,7-2 0-15,-4-1 2 16,12 1 0-16,13-4 0 16,11 0 1-1,21 1-1-15,4 2 1 0,-8 0-4 16,1 7 0-16,-1 3-13 0,-17-3 1 16</inkml:trace>
  <inkml:trace contextRef="#ctx0" brushRef="#br3" timeOffset="-71488.58">7701 10316 30 0,'-21'25'15'0,"21"-12"-2"0,0-13 12 0,0 0-22 16,0 0 0-16,0 0 4 15,-7 0 1-15,7 0-9 16,0 0 1-16,7 0 5 16,4 3 1-16,3-3-2 15,7 3 0-15,4 0-2 16,-1 1 1-16,1-4-3 15,-11 3 1-15,-3 0-2 16,-4 0 0-16,-4 3-2 16,-6 4 1-16,-1-4-1 15,-3 3 0-15,0 4-2 16,0 3 1-16,0-4 0 16,0 4 0-16,3-4 0 0,-6 1 1 15,6-4 1 1,1 1 0-16,3-1 1 0,3-3 1 15,11-3 2-15,0 1 1 16,11 2 1-16,7 3 1 16,-7 1 0-16,10 2 0 15,-17 1-1-15,3-1 0 16,-11 4-3-16,-10 9 1 16,-21-3-7-16,-14 9 1 15,-11 1-11-15,-14-10 0 16</inkml:trace>
  <inkml:trace contextRef="#ctx0" brushRef="#br3" timeOffset="-70738.97">7341 9263 42 0,'0'47'21'0,"14"-10"-14"0,-10-33 27 0,-1 2-32 16,5 0 0-16,-1 0 0 15,0-2 1-15,0-1-4 16,3-3 1-16,1-7 2 15,-11-8 0-15,3-7-2 16,1-10 1-16,3-15-1 16,-3-6 1-16,-1-10-3 15,-3-3 0-15,-3-9-1 16,-5-3 1-16,1 6-1 16,4 3 1-16,-8 12 0 15,1 10 0-15,6 10 3 0,4 5 0 16,4 10 1-16,10 10 1 15,0 5-1-15,0 4 0 16,4 3-1-16,13 3 1 16,12 1-2-16,6-4 1 15,18-4-2-15,0-2 1 16,0 0-3-16,-10-7 1 16,-4 4-10-16,-8 3 0 15,-16-4-3-15,-8-2 1 16</inkml:trace>
  <inkml:trace contextRef="#ctx0" brushRef="#br3" timeOffset="-69943.5">7599 8843 38 0,'0'12'19'0,"0"-2"-16"0,0-10 35 0,0 0-33 15,0 0 0-15,3 3 3 16,-3-3 1-16,7 0-11 16,8-7 0-16,2 11 8 15,1-1 0-15,3 0-3 16,-3 0 0-16,10-3-2 15,0 0 1-15,-3-6-2 16,-1-1 0-16,-2 4-1 16,-5-3 1-16,1 6-1 15,-4-3 1-15,-3 3-2 16,-4 6 1-16,-4-3-2 16,-3 0 1-16,-7 1-2 15,0-4 1-15,-4 3 0 16,1 0 0-16,-1 0 0 15,4 0 1-15,0 3 1 0,0 1 0 16,4-1 1-16,3 0 1 16,3 4-1-16,8 2 1 15,10 4-1-15,-3-4 1 16,3 1-1-16,3-1 1 16,-6 1-1-16,0-1 0 15,-18-2-1-15,-7 9 1 16,-11 3-3-16,-7 3 0 15,-14 0-11-15,1-13 0 16,-5-8 0-16,-3-4 0 16</inkml:trace>
  <inkml:trace contextRef="#ctx0" brushRef="#br3" timeOffset="-69383.23">9165 9633 39 0,'-7'19'19'0,"18"6"-12"0,-11-25 37 0,7 6-42 16,3-3 1-16,8 3 1 15,0-6 0-15,13 4-6 16,12-8 1-16,10-2 1 16,0-6 0-16,-4 2-5 15,-10 4 0-15,-15 6-9 16,-13 6 1-16,-11 4-2 16,-14 2 0-16</inkml:trace>
  <inkml:trace contextRef="#ctx0" brushRef="#br3" timeOffset="-69235.78">9119 9997 45 0,'7'0'22'0,"25"-7"-25"0,-4-2 45 16,15-1-45-16,17-5 1 16,10-1-17-16,1 0 1 15,-11 1 15-15,-4 5 1 16</inkml:trace>
  <inkml:trace contextRef="#ctx0" brushRef="#br3" timeOffset="-68486.02">11116 9520 42 0,'-3'97'21'0,"3"-75"-16"0,3-19 37 0,1 0-41 15,6-9 1-15,4 0 0 16,4-10 1-16,0-12-4 15,3-10 0-15,-4-18 2 16,-3-7 1-16,1-9-1 16,-1 0 0-16,-7-10-1 15,-7 4 0-15,-4-4-1 16,-3 4 0-16,-3 6 0 16,3 6 1-16,3 13-1 15,4 9 1-15,4 12-1 16,3 11 1-16,3 5 0 15,4 6 1-15,4 1-1 16,7 3 1-16,10-4-1 16,14 1 1-16,15 3 0 0,13-4 1 15,-3 4-2-15,-3 6 1 16,-11 6-2-16,-4 1 0 16,-13 2-9-16,-11 10 0 15,-11-7-6-15,-7-2 1 16</inkml:trace>
  <inkml:trace contextRef="#ctx0" brushRef="#br3" timeOffset="-68048.77">11557 9031 45 0,'-4'22'22'0,"8"-25"-17"0,0 6 38 0,3 0-40 16,3-3 0-16,11 0 1 15,8 0 1-15,6 0-7 16,0-3 1-16,-7 3 3 16,-3 0 1-16,-7 0-2 15,-8 0 0-15,-10 0-3 16,-3 6 1-16,-4 3-3 15,-7 1 1-15,-1-1-2 16,-2 1 1-16,3-1-1 16,0 0 0-16,3 1 1 0,4-1 0 15,7 1 3-15,3-1 0 16,8 4 3-16,7-1 1 16,6 4 1-16,1-4 0 15,-4 1 0-15,-3 3 0 16,-4-7-2-16,-3 0 1 15,-8 4-4-15,-10 9 1 16,-11 3-5-16,-17-3 0 16,-7 0-11-16,-4-6 1 15</inkml:trace>
  <inkml:trace contextRef="#ctx0" brushRef="#br3" timeOffset="-67646.04">10499 9896 58 0,'0'3'29'0,"53"-6"-27"16,-25 0 49-16,14-6-48 0,29-7 1 15,24-3 1-15,32-12 0 16,21-7-7-16,25-3 0 15,10 1 4-15,4-4 0 16,-7-3-5-16,-24 6 1 16,-33 10-4-16,-21-7 0 15,-17 3-8-15,-25 4 0 16,-21 0-6-16,-15 6 1 16</inkml:trace>
  <inkml:trace contextRef="#ctx0" brushRef="#br3" timeOffset="-66639.29">10361 10291 39 0,'21'3'19'0,"46"10"-6"0,-49-10 19 15,10 0-30-15,11 0 1 16,3 4 1-16,-3-1 1 16,-7 6-7-16,-7 10 1 15,-11 7 2-15,-7 5 1 0,-14 4-3 16,-11 3 0-16,-10-1-2 15,-7 1 0-15,-4-13-2 16,-4-3 0-16,1-3 0 16,7-9 0-16,7-4 0 15,-1-2 1-15,12-4 2 16,10-6 0-16,10-7 1 16,11-2 1-16,4-1 1 15,10 4 1-15,0-1 1 16,4 4 1-16,0 6 0 15,0 6 0-15,-1 7-1 16,-2 2 1-16,-1-2-1 16,-4 6 0-16,-2-7-6 15,2-5 0-15,5-7-11 16,2-7 1-16</inkml:trace>
  <inkml:trace contextRef="#ctx0" brushRef="#br3" timeOffset="-66444.78">11056 10420 60 0,'-7'28'30'0,"0"3"-39"0,7-24 53 16,0-4-49-16,0 3 1 0,3 0-25 15,8-15 0-15,3-7 30 16,4-6 1-16</inkml:trace>
  <inkml:trace contextRef="#ctx0" brushRef="#br3" timeOffset="-65964.94">11476 10034 61 0,'7'35'30'0,"7"-13"-38"16,-7-19 61-16,0 0-51 0,0 0 0 15,4 0 0-15,3 0 1 16,11 0-4-16,6 1 1 15,5 2 2-15,2 3 0 16,-6 1-1-16,-4-1 0 16,-6-6-1-16,-5 3 0 15,-10-2-2-15,-7 2 0 16,-3 3-2-16,-4 1 0 16,0-1-1-16,-4 1 1 15,4 2 0-15,0 1 1 0,0-4 1 16,3 4 1-16,4-4 0 15,7 0 1-15,8 4 1 16,2-1 1-16,4 1 0 16,0 3 0-16,1 2-1 15,-1 1 1-15,-4 0-1 16,-6 3 0-16,-7 6-2 16,-4-3 0-16,-15 7-5 15,-16-1 1-15,-19-3-7 16,-6-6 1-16,-11-12-5 15,3-10 0-15</inkml:trace>
  <inkml:trace contextRef="#ctx0" brushRef="#br3" timeOffset="-65393">12654 10012 48 0,'-10'19'24'0,"10"-3"-22"0,0-16 44 16,0 0-44-16,10-3 0 15,11-1 1-15,18-2 0 16,11 0-5-16,-5 3 1 16,5 3 0-16,-4 3 0 15,-1 3-10-15,-16 4 1 16,-8-4-6-16,-11 0 0 16</inkml:trace>
  <inkml:trace contextRef="#ctx0" brushRef="#br3" timeOffset="-65227.6">12665 10188 43 0,'17'9'21'0,"72"4"-24"16,-54-13 34-16,11 0-33 16,10 0 0-16,15-3-7 15,-4-4 0-15,-4 1 3 16,1-10 0-16</inkml:trace>
  <inkml:trace contextRef="#ctx0" brushRef="#br3" timeOffset="-64795.02">13998 9868 43 0,'4'41'21'0,"-4"-26"-19"0,0-15 36 16,0 0-37-16,0-9 0 15,0-10 2-15,-4-6 0 16,4-6-4-16,0-19 1 15,0 3 1-15,0-10 1 0,0-2-2 16,0-4 0-16,-3-3-1 16,-1 3 0-16,4 7-1 15,7 6 0-15,0-1 1 16,4 8 0-16,-1 8 0 16,5 4 1-16,2-1 1 15,8 7 0-15,14 6 0 16,10 1 1-16,11 2-1 15,7 0 0-15,-3 1-1 16,-1 2 0-16,-17 4-4 16,-7 2 0-16,-7 4-11 15,-11 3 1-15</inkml:trace>
  <inkml:trace contextRef="#ctx0" brushRef="#br3" timeOffset="-64358.03">14224 9275 43 0,'0'41'21'0,"21"-10"-13"0,-10-21 30 16,-1-4-34-16,4 7 1 16,4-1 0-16,10-6 1 15,4 1-8-15,0-1 1 16,3-3 4-16,-7 0 1 15,-7-6-3-15,-3 6 0 0,-4 0-2 16,-7 1 0 0,-7-4-2-16,-3 3 1 0,-4 0-2 15,0 0 1-15,0 0-1 16,0 3 0-16,-4 4 0 16,4 2 0-16,0 1 1 15,3-1 1-15,4 4 0 16,7 0 1-16,4-1 0 15,3-2 0-15,4-4 3 16,3 1 1-16,-3-1 0 16,-1 1 0-16,-6-4-1 15,-1 0 1 1,-10 7-1-16,-7 6 0 0,-7-1-6 16,-11 4 0-1,-6-9-11-15,-1-7 1 16,-7-3 0-16,-3 0 0 0</inkml:trace>
  <inkml:trace contextRef="#ctx0" brushRef="#br3" timeOffset="-64071.32">13688 10169 60 0,'49'0'30'0,"68"13"-40"0,-75-17 65 0,18-8-55 16,21-7 1-16,18-12-1 15,10-1 1-15,-14 7-5 16,-6 3 1-16,-19 7-6 15,-13-1 0-15,-15 3-8 16,-21 4 0-16</inkml:trace>
  <inkml:trace contextRef="#ctx0" brushRef="#br3" timeOffset="-63593.87">14298 10602 56 0,'11'-7'28'0,"6"-18"-34"0,-13 19 49 15,-1-6-44-15,-3-1 1 16,-3 0 0-16,-4 7 0 15,-18 0-1-15,-7 12 1 0,-6 7-2 16,2 12 0 0,-3 9-1-16,1-5 1 0,-1 11-2 15,4 1 1-15,6 9 1 16,12-3 0-16,10 0 1 16,10 0 0-16,11-9 1 15,4-10 1-15,10-9 1 16,7-13 1-16,4-12 0 15,4-10 0-15,-8-2-1 16,-3 2 1-16,-11-3-1 16,-7 0 0-16,-7 0-2 15,-18 4 1-15,-17 5-5 16,-4 7 1-16,-6 3-4 16,-8 0 1-16,-7 0-8 15,0-6 0-15,0-3-1 16,0 2 1-16</inkml:trace>
  <inkml:trace contextRef="#ctx0" brushRef="#br3" timeOffset="-62810.86">15148 9764 24 0,'32'-103'12'0,"3"-26"-6"16,-24 82 21-16,-4-12-24 16,-7-13 1-16,-4-4 3 15,-3-8 0-15,-7 5-8 16,-14-5 0-16,-11 2 6 15,-10 7 0-15,-15 6-2 16,-17 6 1-16,0 10-3 0,-11 12 1 16,-10 13-3-16,-11 19 0 15,7 21-1-15,0 13 1 16,4 16-1-16,-4 9 1 16,1 16 1-16,2 6 0 15,8 19 1-15,14 16 0 16,0 2 0-16,0 1 1 15,6 9-2-15,5 16 1 16,10 6-4-16,14 16 0 16,14 6-1-16,15 10 0 15,10-17-1-15,14-11 0 0,14-14 1 16,14-18 0-16,7-19 2 16,8-18 1-16,13-20 1 15,4-15 0-15,11-13-1 16,7-9 1-16,-11-7 0 15,7-5 1-15,7-7 0 16,-7-4 1-16,0-2 0 16,0-13 1-16,4-15-1 15,-4-7 1-15,15-9-2 16,6-10 1-16,11-9-1 16,-4-22 0-16,-17-3-2 15,0-3 1-15,-18-16-1 16,-14-9 1-16,-18-3-2 15,-14-4 0-15,-21 4-7 16,-14 2 0-16,-28 7-2 16,-15 13 1-16</inkml:trace>
  <inkml:trace contextRef="#ctx0" brushRef="#br3" timeOffset="-62284.72">14034 7880 48 0,'-4'-6'24'0,"4"-1"-29"0,0 7 50 16,0 0-45-16,4 3 1 15,3 7-2-15,0 2 0 16,0 1-3-16,0 6 1 16,-4-4-11-16,4-8 1 15,0-10-1-15,4-7 0 16</inkml:trace>
  <inkml:trace contextRef="#ctx0" brushRef="#br3" timeOffset="-62091.03">14305 7833 47 0,'0'22'23'0,"0"-7"-33"16,0-15 49-16,0 0-43 15,0 0 1-15,0 0-9 16,0-6 1-16,0 6 6 15,-3-6 1-15</inkml:trace>
  <inkml:trace contextRef="#ctx0" brushRef="#br3" timeOffset="-61715.98">13871 8322 41 0,'4'-6'20'0,"10"18"-25"0,-11-9 34 0,8 7-30 16,0 2 1-16,6 4 2 16,4 3 1-16,1-7-1 15,-1-2 1-15,7-13 0 16,11-10 1-16,7-3 0 16,-1-15 1-16,1-10-4 15,-3 1 1-15,-12-1-7 16,-6 3 1-16,-11 1-11 15,-10 2 1-15</inkml:trace>
  <inkml:trace contextRef="#ctx0" brushRef="#br3" timeOffset="-61145.52">14718 7783 20 0,'53'-54'10'0,"-21"4"8"0,-25 28 3 0,-4-15-15 16,-3-14 0-16,-10 4 3 16,-12-3 0-16,-9 3-12 15,-5 13 0-15,-13 12 8 16,-15 15 0-16,-6 11-3 16,-11 2 0-16,-4 10-2 15,4 12 1-15,-7 6-2 16,0 4 1-16,-1 6-2 15,1 9 1 1,7 7-3-16,14 6 1 0,11 18 0 16,10 10 0-16,14 10 1 15,7 9 0-15,11 6 3 16,18 0 0-16,20-16 2 0,19-15 0 16,20-28 1-16,11-29 0 15,7-18-1-15,22-26 1 16,10-18-2-16,7-26 1 15,-11-15-1-15,7-19 0 16,-13-12-1-16,-15-13 1 16,-25 9-3-16,-17-3 0 15,-18 13-6-15,-20 6 1 16,-26 10-10-16,-24 21 1 16</inkml:trace>
  <inkml:trace contextRef="#ctx0" brushRef="#br3" timeOffset="-54522.84">1118 9454 21 0,'18'22'10'0,"-7"16"-3"0,-8-26 11 15,4 10-17-15,-7-6 1 16,0 15 0-16,-7 13 1 16,4 16-4-16,-5 18 1 15,-2 22 0-15,-8 23 1 0,-3 33-3 16,-7 17 1-16,3 21-2 15,4-2 1-15,-4 2-1 16,11-15 0 0,7-22 0-16,4-19 1 0,3-38-4 15,0-19 1-15,3-18-1 16,-3-25 1 0</inkml:trace>
  <inkml:trace contextRef="#ctx0" brushRef="#br3" timeOffset="-53706.38">1446 9442 20 0,'43'6'10'0,"66"-16"-10"0,-63 10 19 0,17-3-19 15,15-3 0-15,31-3 1 16,11-17 0-16,11-5-2 16,21-13 1-16,17-9 0 15,-10-7 1 1,6 4-1-16,-2-7 0 15,-22 4-1-15,-18-1 1 16,-31 0 0-16,-21 10 0 0,-11 6-2 16,-22 7 1-16,-9 2 0 15,-5 7 1-15,-6 6-1 16,-11 16 0-16,-7 12 1 16,-7 16 0-16,0 19 0 15,3 21 1-15,-6 26-1 0,3 25 0 16,3 13 0-16,4 18 0 15,11 16-1-15,-1 6 1 16,8 0 0-16,3 10 0 16,4-1 0-16,10-15 1 15,4 0-1-15,3-9 1 16,-3-20 1-16,-11-11 0 16,-14-17-1-16,-7-6 1 15,-7-9 0-15,-21-9 0 31,-25 11 0-31,-6-14 0 16,-19-17 0-16,-17-9 0 16,-18-6 0-16,-7-3 0 0,-17 0 1 15,-26-3 0-15,12 2-2 16,-12-8 0-16,-6-1 0 16,7 3 0-16,-7-5-1 15,-18-10 1 1,10-10-4-1,-9-9 1-15,-12-3-8 0,-7-16 1 16</inkml:trace>
  <inkml:trace contextRef="#ctx0" brushRef="#br3" timeOffset="-47048.59">15646 9081 11 0,'-7'-31'5'0,"-11"-13"4"0,11 31 5 0,-4 1-12 16,-3-4 1-16,-7 6 0 15,-7 4 0-15,-4 3-4 16,-7 0 0-16,-10 3 3 16,0 3 0-16,-1 0 0 15,-3 3 0-15,-10 1 0 16,-8-4 1-16,-6 0-1 15,-12-3 1-15,5 0-1 16,-4 0 0-16,-8 6-2 16,-10 7 1-16,-6-1-1 15,9 13 1-15,8 7-2 16,0 2 0-16,7 4-1 16,-1 0 1-16,8-1-1 15,0 10 0-15,11 0 0 16,6 10 1-16,1 2 1 0,-1 10 0 15,1 13 0-15,6 2 1 16,1 4-1-16,10 9 0 16,0-2 0-16,4-5 0 15,6 8-1-15,8 8 0 16,10-5 0-16,8-7 0 16,3 3 0-16,7-6 0 15,3 3 0-15,4 0 0 16,4-3 0-16,7-6 1 15,3-10 0-15,11-9 0 0,10-4 1 16,7-14 0 0,22-11 0-16,17-6 1 0,21-12-1 15,8-3 1-15,17-10-1 16,3-3 0-16,-3-3-1 16,-10-6 0-16,3-6-1 15,-7-1 0-15,-7-21 0 16,-4-20 1-16,-7-27 0 15,4-23 0-15,0-24 0 16,-11-17 0-16,-14-5 0 16,-17 3 0-16,-15-13 1 15,-10 0 1-15,-11 6 0 16,-6-6 1-16,-15 3 0 16,-14 0 0-16,-18 10 0 15,-10 0 0-15,-8 18-1 16,1 13 0-1,-60 3-2-15,-4 29 1 16,3 21-1-16,-6 25 1 16,-7 29-1-16,-18 25 1 15,3 18-2-15,-17 19 0 16,-4 13-1-16,-3 6 1 16,14 7-1-16,14 2 0 15,11 4 0-15,10 3 0 16,10-4 1-16,5 10 0 15,17 13 1-15,7 15 0 0,14 7-3 16,10 18 1 0,15 10-1-16,10 3 1 0,15-16 0 15,28-3 0-15,17-12 0 16,25-19 0-16,7-16 2 16,28-13 0-1,11-15 1-15,11-9 0 0,-8-23-1 16,15-12 1-16,6-19-1 15,-3-12 1-15,-10-29 1 16,-1-25 0-16,8-15 0 16,-1-29 0-16,-10-27 0 15,-17-8 0-15,-12-8 0 16,-20-7 0-16,-15 0-2 16,-10 7 0-16,-21-1 0 15,-11 10 0-15,-10 0 0 16,-8 9 1-16,-14 4-1 0,-24 2 1 15,-25 17 0-15,-25 11 0 16,-10 29-4-16,-22 26 1 16,-20 27-7-16,-8 38 0 15</inkml:trace>
  <inkml:trace contextRef="#ctx0" brushRef="#br3" timeOffset="-39961.74">2205 3794 21 0,'0'-19'10'0,"7"22"-2"16,-7-3 11-16,0 0-15 15,3 7 0-15,5-7 2 16,2 3 1-16,-6 3-9 0,3 0 0 16,3 4 5-16,-3 2 0 15,-3-2-2-15,3-1 1 16,-4-3-2-16,4-3 1 16,-7 4-1-16,4-7 1 15,-4 3-1-15,0-3 1 16,7 6 0-16,-7-6 0 15,4 0-1-15,3 0 1 16,-4 0-1-16,4 0 1 16,0 3 0-16,4-3 0 15,-8 0 0-15,8-12 1 16,7-7 1-16,-1-9 0 0,4-7 0 16,8-18 1-16,2-16-1 15,29-13 0-15,11-21-5 16,17-13 1-16,0 3-13 15,-7 6 0-15</inkml:trace>
  <inkml:trace contextRef="#ctx0" brushRef="#br3" timeOffset="-30291.68">17424 4277 22 0,'24'34'11'0,"-6"10"1"0,-14-34 12 16,3-1-23-16,0-3 0 16,0 4 1-16,0-4 1 15,0 0-3-15,-4 1 0 16,1 5 2-16,3 4 0 15,-4-7 0-15,5 10 0 0,-5-3-1 16,1-7 1-16,3-3 0 16,-4 1 0-16,-3-1 1 15,4-3 0-15,-4 0 0 16,3 0 1-16,4-3-1 16,0-3 1-16,0-6-2 15,4-7 1-15,3-6-2 16,11-19 1-16,7-12-1 15,17-25 0-15,4-20-3 16,7-8 1-16,17-1-8 16,15-6 0-16,-4 7-7 15,-17 18 1-15</inkml:trace>
  <inkml:trace contextRef="#ctx0" brushRef="#br3" timeOffset="-19918.29">31147 3499 39 0,'7'10'19'0,"-4"-4"-13"0,-3 0 19 0,0 4-24 16,0 11 1-16,-3 5 3 15,3 5 1-15,0 13-7 16,0 0 0-16,0 0 4 16,3 0 0-16,1-7 0 15,-1-9 0-15,8-9-1 16,7-22 0-16,10-25 0 15,14-35 1-15,22-28-3 16,13-31 1-16,15-29-9 16,21-12 0-16,3 7-8 15,-6 21 1-15</inkml:trace>
  <inkml:trace contextRef="#ctx0" brushRef="#br3" timeOffset="-19332.57">28836 8579 28 0,'11'41'14'0,"-4"12"3"15,-4-37 14-15,1 15-27 0,-1 10 0 16,-3 12 1-16,-3 1 1 16,-1 15-7-16,1-19 0 15,3 9 6-15,0-12 1 16,3-12-2-16,8-19 0 16,6-32 0-16,26-25 1 15,24-34-2-15,32-41 1 16,21-19-8-16,28-25 1 15,10 0-14-15,-31 10 0 16</inkml:trace>
  <inkml:trace contextRef="#ctx0" brushRef="#br3" timeOffset="-18612.84">24888 13142 26 0,'11'37'13'0,"0"45"-4"15,-8-66 14-15,1 9-19 16,-4 0 0-16,0 0 4 15,3 0 1-15,1-6-10 0,3 0 1 16,7-10 7-16,14-9 0 16,0-13-2-16,22-18 0 15,20-22-3-15,22-26 1 16,7-12-4-16,7-15 1 16,3-1-14-16,-17-9 0 15,-15 10-2-15,-13 37 1 16</inkml:trace>
  <inkml:trace contextRef="#ctx0" brushRef="#br3" timeOffset="-13869.21">14393 3825 24 0,'4'3'12'0,"3"10"-6"16,-4-7 13-16,-3-6-16 16,8 3 1-16,2-6 2 15,-3 6 0-15,0-3-8 16,0 7 1-16,4-7 4 0,3 3 1 15,4-3-3-15,3 0 1 16,0 0-2-16,0-3 0 16,7 3 0-16,1 0 1 15,-1-7-1-15,0 14 0 16,-7-7 0-16,0 0 0 16,-3 0 0-16,-7 3 0 15,-4 6 0-15,-11-3 0 16,1 4-1-16,-8-1 1 15,-3 7-1-15,0-4 1 0,0 4-1 16,0 0 1-16,-1 3 0 16,1-4 0-16,4 4 0 15,-1 0 1-15,4-6-2 16,7-1 1-16,4 7-4 16,3-10 1-16,0 1-8 15,0-7 1-15</inkml:trace>
  <inkml:trace contextRef="#ctx0" brushRef="#br3" timeOffset="-13537.48">14580 4296 24 0,'0'15'12'0,"0"-2"-3"0,0-13 14 15,0 6-21-15,0-6 0 16,0 3-1-16,0-3 1 16,4-6-5-16,-1 0 1 0,1-1-7 15,-4-2 1-15</inkml:trace>
  <inkml:trace contextRef="#ctx0" brushRef="#br3" timeOffset="-13087.97">15000 3901 27 0,'18'-51'13'0,"-1"11"-6"0,-10 18 16 15,-3-10-20-15,-4-8 1 16,-7-8 1-16,-11 11 0 0,-10 2-7 16,-4 1 0-16,-17 3 5 15,-8 12 0-15,1 9-4 16,-4 7 0-16,-10 13-3 16,-1 8 1-16,-3 17-3 15,0 9 0-15,3 0-5 16,8 6 1-16,6 6 0 15,11 7 1-15</inkml:trace>
  <inkml:trace contextRef="#ctx0" brushRef="#br3" timeOffset="-12891.88">14136 4521 25 0,'70'76'12'0,"79"-39"-13"16,-100-37 26-16,18-6-22 15,18-3 1-15,3-10 1 16,4-16 1-16,-4-5-7 0,-11-20 1 15,-6-9 4-15,-18-13 0 16,-11 1-2-16,-10-10 1 16,-14 6-3-16,-11-6 0 15,-7 7-10-15,-15-1 0 16,-6 10-2-16,0 15 1 16</inkml:trace>
  <inkml:trace contextRef="#ctx0" brushRef="#br3" timeOffset="58139.14">10788 4026 13 0,'25'-16'6'0,"-8"-15"-1"0,-10 25 7 16,-3-10-13-16,-4 0 1 16,0 1 0-16,-11-1 0 15,1-12 1-15,-4-7 0 16,-11-2 0-16,-10-4 0 0,-11-3 0 15,-11-3 1-15,-10 6-1 16,-7 0 0-16,0 7-1 16,-14 3 0-16,-4 9 0 15,-10-4 0-15,0 5 0 16,3 5 1-16,-11-9-1 16,1 0 1 46,-7 3 0-46,6-6 1-1,-6 2 0-15,-4-8 0 0,-11-1-1 0,4 4 1 0,-3 6-1 0,-1-3 1 16,-6 3-1-16,6 0 1 0,-6 6-1 0,-1-9 1 0,-3 6-2 0,7-7 1 0,-4 11 0 16,1 2 0-16,-1-6-1 15,1 6 0-15,10 4 0 16,0 5 1-16,-4 1-2 0,-3 6 0 15,14 6 0 17,7 20 0-32,-3 5 0 0,13 10 0 15,-6 12 0-15,7 3 0 0,17 4 1 0,8 12 1 16,2-6-1-16,5 6 0 16,3 6 0-16,14 10 0 15,4 9-1-15,10 4 0 16,7 5-1-16,4 10 0 15,10-3 0-15,8-3 1 16,6-3 0-16,15-10 1 0,10 0 0 16,11 4 1-16,6-4 0 15,12-6 0 1,17-4 0 15,14-5 1 0,18-4-1 1,10 1 1-32,22-13-2 0,27-7 1 0,22-9-1 15,28-12 1-15,22-7-1 0,17-15 0 0,14-10-1 0,-14-6 0 0,-11 0 2 0,0 0 0 0,-13-3 0 0,-1 0 0 16,-7-6 0 31,-3-10 1-47,3-9-1 15,4-4 1-15,-22-5-1 0,-6-4 0 0,-18-6-1 0,-18-6 0 0,-25-10 0 0,-10-12 1 16,-17-4-2-16,-15 1 1 0,-21-13 0 0,-25-13 0 16,-28-5-1-16,-24-17 1 15,-19-6-1-15,-34-12 1 16,-32-6-2-16,-15-13 1 16,-38-10-6-16,-21-6 0 15,-11 7-2-15,-7-10 1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02T14:49:46.954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FF0000"/>
    </inkml:brush>
    <inkml:brush xml:id="br3">
      <inkml:brushProperty name="width" value="0.05292" units="cm"/>
      <inkml:brushProperty name="height" value="0.05292" units="cm"/>
      <inkml:brushProperty name="color" value="#FFC000"/>
    </inkml:brush>
    <inkml:context xml:id="ctx1">
      <inkml:inkSource xml:id="inkSrc14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1-02-02T14:52:57.672"/>
    </inkml:context>
  </inkml:definitions>
  <inkml:trace contextRef="#ctx0" brushRef="#br0">3249 5644 52 0,'11'-6'26'0,"20"-44"-19"16,-20 21 26-16,10-11-33 16,7-20 1-16,8-15 1 15,6-16 0-15,-10-16-2 0,0-9 0 16,-4 0 1-1,0 0 0-15,-10 0-1 0,-8 6 1 16,1 16-1 0,-8 3 0-1,4 10-3-15,-7 18 1 0,-7 16-3 0,4 19 0 16,-8 25-1-16,-6 9 0 31,6 19 0-31,-7 19 1 0,4 19 2 0,4 12 1 16,3 13 3-16,3 3 1 15,8 3 2-15,3 6 0 0,3 0-1 16,1-18 1-16,-1-10-2 16,1-9 0-1,0-13-1-15,-1-16 0 0,1-8-6 16,-1-11 1-16,8-8-10 16,0-14 1-16</inkml:trace>
  <inkml:trace contextRef="#ctx0" brushRef="#br0" timeOffset="202.15">3679 5243 44 0,'-3'37'22'0,"-4"-12"-19"15,7-21 33-15,7 2-36 0,-7-3 0 16,0 0-6-16,0-3 0 15,3-9-3-15,5-7 1 16,-5-12-5-16,4-10 1 16</inkml:trace>
  <inkml:trace contextRef="#ctx0" brushRef="#br0" timeOffset="336.78">3679 4891 30 0,'-3'-15'15'0,"-4"30"-7"0,14-21 25 0,-4 3-31 0,5 12 0 0,2-9-1 0,4 10 1 0,4-4-8 16,3 4 1-16,7 2-6 16,-10 4 1-16</inkml:trace>
  <inkml:trace contextRef="#ctx0" brushRef="#br0" timeOffset="767.02">3905 5240 26 0,'0'6'13'0,"4"0"0"15,3-3 14-15,3-3-24 16,1-6 1-16,-4 0-1 16,7-10 1-16,4-3-6 15,3 3 1-15,-3 1 2 16,-8-1 1-16,4 0-2 16,-3 7 1-16,3 3-2 15,-3 6 1-15,-8 0-2 0,4 6 1 16,4 3-1-16,-11-9 1 15,10 4-1-15,-6-1 0 16,3 0 1-16,0-6 0 16,4 3 0-16,-8 0 0 15,4 0 0-15,4-3 1 16,-8-4-1-16,8-5 0 16,-4-1-1-16,3-2 1 15,1 2 0-15,7 0 0 16,-1 7 1-16,-3-3 0 15,4 9 1-15,0 0 0 16,3 9 0-16,0 4 1 0,-7-1-1 16,0 1 1-16,7 9-1 31,8-7 0-31,-8 11-1 0,0-8 1 0,7 1-7 16,-7 0 1-16,-6-6-5 15,-1-13 0-15</inkml:trace>
  <inkml:trace contextRef="#ctx0" brushRef="#br0" timeOffset="1168.94">3521 5845 38 0,'-25'9'19'0,"-21"26"-21"0,36-23 33 16,-12 7-31-16,1 15 1 0,-7 1-1 16,-4 3 0-16,4-1 0 15,-4 4 0-15,15-3-1 16,-1-10 0-16,7-6-4 16,8-13 1-16,3-9-5 15,0-12 1-15,3-7-3 16,-3-12 0-16</inkml:trace>
  <inkml:trace contextRef="#ctx0" brushRef="#br0" timeOffset="1333.25">3242 5870 45 0,'7'6'22'0,"14"29"-25"0,-14-20 48 0,4 7-43 16,3 13 1-16,7-1-1 15,7 1 1-15,8-1-5 16,6 1 1-16,-14-4 1 15,4-9 1-15,-4-3-7 0,-7-4 0 16,-3-5-9-16,-7-13 0 16</inkml:trace>
  <inkml:trace contextRef="#ctx0" brushRef="#br0" timeOffset="1588.31">3616 6023 37 0,'0'22'18'0,"4"0"-9"0,-4-18 24 0,7-1-30 0,3-13 0 0,11 7 1 15,8-6 1-15,9-4-7 0,5-6 1 0,-5 7 0 16,-9 2 1-16,2-2-8 15,-9 2 1-15,-5 4-7 16,-17-3 0-16</inkml:trace>
  <inkml:trace contextRef="#ctx0" brushRef="#br0" timeOffset="1822.93">3877 5832 33 0,'11'25'16'0,"17"-12"-8"15,-25-7 23-15,4 0-29 16,4-2 0-16,7 2 2 0,-8 0 1 16,11-3-5-16,-3 0 0 15,3 7 3-15,0-1 1 16,1 4-2-16,-5 15 1 16,-6-3-2-16,-11-6 1 15,0 3-3-15,-11 0 1 16,-10-3-4-16,3-1 1 15,-10-2-6-15,7-3 1 16,0-7-6-16,10-6 0 31</inkml:trace>
  <inkml:trace contextRef="#ctx0" brushRef="#br0" timeOffset="2163.25">4516 5936 42 0,'10'3'21'0,"-3"-9"-22"0,-7-1 36 0,-10-2-35 0,-4 3 0 0,-1 2 1 0,-16 4 1 0,-5 10-3 16,5 12 0-16,-8 15-1 15,7-2 0-15,4 9-1 0,7 0 1 16,10 3-2-16,4-6 1 16,14-10 0-1,21-12 1-15,8-16 3 0,9-9 0 16,5-13 1 15,-8-9 1-31,-3-4 0 0,-21-2 0 47,-8-10-9-47,-10-6 1 0,-10-10-7 0,-1 4 1 0</inkml:trace>
  <inkml:trace contextRef="#ctx0" brushRef="#br0" timeOffset="2735.64">5648 4155 52 0,'0'40'26'0,"-18"23"-29"0,11-41 49 0,-7 9-46 16,-7 10 1-16,-7 16-1 16,-22 24 0-16,1 16-1 15,7 19 1-15,-15 22 0 31,15 22 1-31,3 16-2 0,11-13 1 16,10-13-1-16,15-15 0 16,3-31-4-16,17-26 1 0,8-21-9 15,21-23 1-15,-4-21-3 16,15-17 0-16</inkml:trace>
  <inkml:trace contextRef="#ctx0" brushRef="#br0" timeOffset="3125.65">6279 4343 39 0,'-3'25'19'0,"3"9"-19"0,0-34 36 16,0 10-32-16,0 8 0 0,0 8 0 0,0 2 0 0,-7 0-6 16,3 13 0-16,4 3 2 15,0-4 1-15,0 1-7 16,4-3 0-16,3-10-8 16,-7-3 0-16</inkml:trace>
  <inkml:trace contextRef="#ctx0" brushRef="#br0" timeOffset="3352.49">5870 4976 42 0,'7'31'21'0,"29"13"-15"0,-22-31 34 15,7-1-37-15,0 1 1 16,11-4 2-16,14-2 1 15,17-7-10-15,4-7 1 16,21-5 1-16,-7-1 1 16,8 1-10-16,-19-1 0 15,-17 4-7 1,-7 3 1-16</inkml:trace>
  <inkml:trace contextRef="#ctx0" brushRef="#br0" timeOffset="3611.9">6301 5378 52 0,'-43'50'26'0,"-20"25"-29"0,49-53 47 0,-7 9-45 15,3 1 1-15,4 2-3 16,-7 4 1-16,3-4-3 15,7-12 0-15,4-12-10 16,4-17 1-16</inkml:trace>
  <inkml:trace contextRef="#ctx0" brushRef="#br0" timeOffset="3728.96">6018 5177 31 0,'7'-16'15'0,"25"76"-1"0,-21-35 17 16,6 12-26-16,15 14 0 15,0 14 2-15,7 1 1 16,0-6-11-16,-11-7 0 16,4-6-2-16,-1-9 1 15,-3-26-10-15,1-12 1 16</inkml:trace>
  <inkml:trace contextRef="#ctx0" brushRef="#br0" timeOffset="4199.02">7066 5202 72 0,'-10'41'36'0,"17"-10"-38"0,3-25 69 16,1 7-65-16,17-4 1 15,7-9-1-15,25 0 0 16,14-9-5-16,7-10 1 0,1 0-5 15,-12 4 1-15,-10-4-17 16,-14 3 1-16</inkml:trace>
  <inkml:trace contextRef="#ctx0" brushRef="#br0" timeOffset="6652.59">8527 4374 45 0,'10'28'22'0,"-3"-21"-13"16,-3-4 20-16,-1 12-29 16,1 1 0-16,-4 22 0 15,-4-7 0-15,-3 19 0 16,0 4 0-16,0-1 0 16,4 0 0-16,-8 0-4 15,4-18 0-15,3-7-9 16,-3-15 0-16</inkml:trace>
  <inkml:trace contextRef="#ctx0" brushRef="#br0" timeOffset="6922.58">7945 5095 52 0,'17'32'26'0,"43"-14"-23"0,-32-18 44 0,22 0-46 15,24 0 0-15,14-9 0 16,0-3 1-16,8-10-3 16,-12 0 0-16,-10 3-2 15,-14 0 0-15,-14 10-9 16,-14 2 1-16,-15 4-6 15,-13 6 1 1</inkml:trace>
  <inkml:trace contextRef="#ctx0" brushRef="#br0" timeOffset="7192.64">8079 5509 46 0,'0'38'23'0,"-11"-4"-25"0,8-15 40 16,-5 3-38-16,1 22 1 15,0 3-1-15,0 0 0 16,0-3-3-16,0-3 1 15,4-13-7-15,3-3 0 16,-7-12-4-16,7-17 0 16</inkml:trace>
  <inkml:trace contextRef="#ctx0" brushRef="#br0" timeOffset="7465.84">8555 5509 39 0,'0'41'19'0,"-28"-13"-16"15,17-15 33-15,-7 6-35 16,-3 3 1-16,-3 6-1 15,-5 0 1-15,-2 6-4 16,6-2 0-16,0-7-2 0,8-3 0 16,2-10-9-16,5-5 0 15</inkml:trace>
  <inkml:trace contextRef="#ctx0" brushRef="#br0" timeOffset="7643.05">8347 5512 38 0,'21'54'19'0,"4"46"-14"0,-18-84 28 15,3 9-34-15,-3 3 1 0,4 3-2 16,-1 4 0-16,5-7-4 16,-1-6 0-16,0-9-6 15,-4-17 1-15</inkml:trace>
  <inkml:trace contextRef="#ctx0" brushRef="#br0" timeOffset="7852.48">8777 5296 47 0,'-10'38'23'0,"-1"59"-21"15,11-72 43-15,-11 16-46 16,-3 9 1-16,4 19-2 0,3 6 1 16,3 7-3-16,4-10 1 15,0-10-12-15,0-8 1 16</inkml:trace>
  <inkml:trace contextRef="#ctx0" brushRef="#br0" timeOffset="8559.78">9433 4035 35 0,'-3'0'17'0,"10"25"-7"0,0-15 20 0,0 2-24 16,7 14 0-16,4 11 4 16,10 23 1-16,7 15-14 15,0 22 1 1,18 145 7 0,-14-7 0-16,-18-28-3 15,-21-19 0-15,-10-19-5 16,-11-31 1-16,-15-15-9 15,-2-29 1-15,-5-25-6 16,11-22 0-16</inkml:trace>
  <inkml:trace contextRef="#ctx0" brushRef="#br0" timeOffset="9176.62">10650 5161 44 0,'0'6'22'0,"14"-12"-23"0,-3 6 34 0,7-6-34 16,10-7 1-1,14-5-1-15,15-4 0 0,3 0-3 16,10 6 0-16,-6 13-8 15,-18 3 0-15</inkml:trace>
  <inkml:trace contextRef="#ctx0" brushRef="#br0" timeOffset="9395.02">10587 5374 42 0,'-18'25'21'0,"32"4"-15"0,-3-20 33 0,10 4-38 0,7-7 1 0,11-6-1 0,11 6 1 15,13-3-7 1,8-3 0-16,10-6-8 0,-14-13 0 16</inkml:trace>
  <inkml:trace contextRef="#ctx0" brushRef="#br0" timeOffset="9819.06">11991 4249 41 0,'-4'-7'20'0,"26"14"-15"0,-8-7 27 0,3 0-29 16,8-7 0-16,3 7 1 15,8-6 1-15,6 0-6 16,4 6 0-16,-4 3 3 15,0 3 1-15,-6 4-2 16,-8 15 0-16,-7 3-1 16,-10-3 0-16,-8 6-1 15,-3 10 0-15,-7 0-2 16,-11 3 1-16,-6 6-2 0,-4-3 1 16,-1 3-1-16,-2 3 0 15,-1-2 0-15,4 2 0 16,-4-12 1-16,-3-7 0 15,3 4-4-15,4 6 0 16,3-10-3-16,4 4 0 16</inkml:trace>
  <inkml:trace contextRef="#ctx0" brushRef="#br0" timeOffset="10029.93">11871 5716 46 0,'0'32'23'0,"0"-4"-28"0,4-19 45 0,-1-3-45 15,1-6 0-15,3-6-21 16,-7-6 1-16</inkml:trace>
  <inkml:trace contextRef="#ctx0" brushRef="#br0" timeOffset="14219.5">15409 4437 48 0,'7'0'24'0,"-7"-10"-11"0,0 10 24 15,0 0-35-15,-3 0 0 16,-1 0 0-16,-10 0 0 16,-10 0-4-16,-15 10 1 0,3 9 0 15,-9 15 0-15,-15 10-2 16,0 9 1-16,0 19-1 16,7 10 0-16,3 9 1 15,8-3 0-15,3-1 2 16,15-5 0-16,13-10 0 15,14-3 1-15,15-6-3 16,14-19 0-16,17-7-10 16,1-15 1-16,-1-12-3 15,7-7 0-15</inkml:trace>
  <inkml:trace contextRef="#ctx0" brushRef="#br0" timeOffset="14580.14">15533 5208 24 0,'3'-22'12'0,"-3"-6"1"15,0 28 17-15,-3 0-27 16,-1 0 1-16,-6 0 0 16,-4 0 1-16,-8 0-7 0,-2 3 1 15,-8 0 3-15,-3 10 1 16,6-1-2-16,1 7 1 16,0 3-1-16,7-6 0 15,7 3-1-15,7-4 0 16,7-2-1-16,7-4 1 15,14-6-3-15,7-3 1 16,0-3-1-16,-3-3 1 16,-4-3 0-16,0 2 0 15,4 4 1-15,-7 0 0 16,-1 3 0-16,-3 3 1 0,-3 3 1 16,0 4 0-16,-1 9 0 15,-3 3 0-15,4 3 0 16,-1 0 0-16,1 3 0 15,0-6 0-15,3 0-5 16,0-6 1-16,0-13-9 16,0-6 1-16</inkml:trace>
  <inkml:trace contextRef="#ctx0" brushRef="#br0" timeOffset="14939.46">15734 5246 37 0,'0'63'18'0,"0"-32"-13"16,3-22 27-16,-3 4-32 15,4-4 0-15,-4-2 1 0,0-1 1 16,0-6-2-16,3 0 0 16,5-6 0-16,-1-1 1 15,0-5-1-15,0-4 0 16,0 0 0-16,0-6 0 15,3 0-1-15,1-3 0 16,0 7 0-16,-1 2 1 16,1 6 0-16,3 10 0 15,0 4 0-15,-3 5 0 16,-1 7 0-16,1-1 0 0,-1 1 0 16,-3 3 0-16,4 0 0 15,-4 3 0-15,-3 6-1 16,-4-12 0-16,3-1-5 15,1-5 1-15,3-7-6 16,3-6 0-16</inkml:trace>
  <inkml:trace contextRef="#ctx0" brushRef="#br0" timeOffset="15298.6">16129 5199 23 0,'4'41'11'0,"-4"6"4"16,0-32 11-16,0-2-24 16,0 2 0-16,0-2 1 15,0 0 0-15,0-1-4 16,0-6 0-16,0-6 3 0,0 0 0 16,0 0-2-16,7-9 1 15,0-7-2-15,0 1 0 16,7-7-2-16,0 3 1 15,0-13-2-15,4 11 1 16,-1 2 0-16,-6 3 0 16,-1 3 2-16,1 7 0 15,0 6 1-15,-1 6 0 16,1 10 1-16,-4 6 1 16,3 3-1-16,-2 3 0 0,2 4-3 15,-3 2 0-15,0-9-7 16,4-6 1-16,-1-9-1 15,1-4 1-15</inkml:trace>
  <inkml:trace contextRef="#ctx0" brushRef="#br0" timeOffset="15584.06">16662 5246 37 0,'21'12'18'0,"-7"-5"-25"15,-14-7 40-15,0 0-34 16,0-4 0-16,-7 4 0 16,-7 4 1-16,-4 2 0 15,-3 3 0-15,0 4-1 16,0-1 1-16,0 7-4 16,3 0 1-16,4 6-3 0,7 0 0 15,3-6-1-15,8-6 1 16,10-4 1-16,7-9 1 15,4-9 3-15,-1-7 0 16,1-3 1-16,-4-3 1 16,4-9-5-16,-11-4 1 15</inkml:trace>
  <inkml:trace contextRef="#ctx0" brushRef="#br0" timeOffset="16169.91">17336 4390 37 0,'-4'47'18'0,"-10"-22"-18"15,10-6 36-15,-6 6-36 16,-8 16 1-16,-7 18-1 16,-6 23 0-16,-5 21-2 15,5-3 1-15,-1 1-6 16,7-17 1-16,11-18-6 15,7-22 1-15</inkml:trace>
  <inkml:trace contextRef="#ctx0" brushRef="#br0" timeOffset="16350.71">16803 5036 42 0,'21'25'21'0,"35"-22"-18"0,-24-6 38 16,21-10-41-16,18-2 1 16,6 2-6-16,4 0 0 15,8-2-6-15,-5-4 0 16</inkml:trace>
  <inkml:trace contextRef="#ctx0" brushRef="#br0" timeOffset="16756.18">18641 5161 29 0,'-28'10'14'0,"-1"33"1"15,22-27 11-15,4 0-23 0,3 12 0 16,3 7 3-16,8 2 0 15,7 4-7-15,3-10 0 16,10-9 5-16,8 0 0 16,4-22-2-16,-1-12 1 15,-3-10-5-15,0-10 1 16,-1-2-8-16,-6-10 0 16,3 0-6-16,-3 0 1 15</inkml:trace>
  <inkml:trace contextRef="#ctx0" brushRef="#br0" timeOffset="17310.71">19272 5117 46 0,'4'41'23'0,"-25"-13"-24"0,14-25 41 0,-11 10-41 15,-7-1 1-15,-3 4-3 16,0-3 0-16,3-1 2 15,7 1 0-15,1-1-2 16,6 1 1-16,4-13 0 16,7 3 1-16,7 3 2 15,11-6 1-15,7 0 1 16,3 3 1-16,-7 1-2 16,-3 2 1-16,-8 3-1 0,-10 4 0 15,-7 9-3 1,-7 3 1-16,-7 9-3 0,0-12 1 15,0-3-1-15,-1-6 0 16,5-1 0-16,3-2 0 16,7-1 1-16,3-3 1 15,4 0 2-15,18-2 1 16,10 2 2-16,11-12 0 16,10-4 1-16,11-9 0 15,4-9-1-15,-8-3 1 0,-7-7-3 16,-3-9 0-16,-7 6-2 15,-11 1 0-15,-7 2-2 16,-10 3 0-16,-4 7-3 16,-7 9 1-16,-7 10 0 15,-4 15 0-15,-6 10 0 16,-4 15 1-16,7 10 1 16,6 16 0-16,8-7 3 15,11 0 0-15,3-9-1 16,4-10 1-16,10-12-3 15,11-7 1-15,0-15-11 16,3-12 1-16</inkml:trace>
  <inkml:trace contextRef="#ctx0" brushRef="#br0" timeOffset="17940.9">21075 5550 29 0,'-18'6'14'0,"22"-3"2"0,3-9 15 0,7-13-25 16,4-12 1-16,6-16 1 15,8-22 1-15,7-13-12 16,7-12 0-16,3-15 7 16,-3-11 1-16,3-5-4 15,-6-10 0-15,-4 10-2 16,-11-1 1-16,-11 32-2 16,-10 19 0-16,-7 9-2 15,-7 16 1-15,-3 15-2 16,-4 17 1-16,-4 11 0 0,0 23 1 15,-6 12 0 1,6 0 0-16,0 10 1 0,4 0 1 16,4-10 1-16,-4 3 0 15,3 10 0-15,-3 3 1 16,3 19-1-16,1-1 1 16,3 23-1-16,3 12 1 15,4 7-1-15,0-10 1 16,7-16-1-16,4-15 1 15,6-16-4-15,8-16 0 0,-4-6-9 16,1-12 1-16</inkml:trace>
  <inkml:trace contextRef="#ctx0" brushRef="#br0" timeOffset="18872.43">21586 5428 51 0,'4'18'25'0,"14"-27"-24"0,-8-3 43 15,8-10-42-15,10-25 0 16,4-13 2-16,-4-18 0 15,4-16-6-15,3-23 1 16,-3 1 2-16,-7 0 1 0,-8-6-3 16,-3 12 1-16,-7 4-2 15,-7 15 0-15,-3 25-2 16,-4 16 0-16,-4 15-2 16,1 26 1-16,-5 21-1 15,5 20 0-15,3 12 1 16,-4 22 1-16,1 24 2 15,3 17 0-15,0 0 2 16,3 9 0-16,4-16 1 16,0-6 1-16,4-15-2 15,6-7 0-15,4-19-8 16,7-12 1-16,1-19-4 16,-1-13 0-16</inkml:trace>
  <inkml:trace contextRef="#ctx0" brushRef="#br0" timeOffset="19283.38">21315 5418 47 0,'-7'22'23'16,"17"-28"-24"-16,-10 6 45 0,7 3-45 16,0-3 0-16,1-6-22 15,-1 3 1-15,0-4 20 16,3 4 0-16</inkml:trace>
  <inkml:trace contextRef="#ctx0" brushRef="#br0" timeOffset="19549.22">22084 5312 55 0,'-4'12'27'0,"-3"7"-33"0,7-16 52 0,-3 0-46 0,3 4 0 0,-4-4-8 16,1 3 1-16,-1-3-5 15,4-3 1-15</inkml:trace>
  <inkml:trace contextRef="#ctx0" brushRef="#br0" timeOffset="19967.12">22638 5061 44 0,'21'-19'22'0,"-14"3"-15"0,-7 16 29 0,-4-3-36 0,-3 0 1 15,-3 3-1-15,-8 3 1 16,-3 0-2-16,-4 4 1 16,-6 2-1-16,-1 0 0 15,4 10-2-15,-1-6 1 0,5 2 0 16,6-2 0-16,4-7 0 16,7 1 0-16,10 2 2 15,12 0 0-15,9 13 1 16,8 0 1-16,-4 3-1 15,-3-3 1 1,-7 3-2-16,-11 0 0 0,-11 1-5 16,-14 5 0-16,-20 0-8 15,-12-15 0-15</inkml:trace>
  <inkml:trace contextRef="#ctx0" brushRef="#br0" timeOffset="20552.8">24589 4271 42 0,'-4'34'21'0,"-10"38"-21"0,10-59 35 0,1 18-34 16,-1 16 0-16,-6 19-2 0,-1 12 1 16,-3 7-1-16,0 9 0 15,3-15-3-15,1-17 1 16,3-15-8-16,3-15 1 15,8-26-2-15,-8-12 1 16</inkml:trace>
  <inkml:trace contextRef="#ctx0" brushRef="#br0" timeOffset="20780.66">24522 4866 30 0,'24'35'15'0,"54"-4"-6"0,-50-18 26 0,11-10-31 16,0 3 0-16,-4 4 2 15,-7 2 0-15,-10 4-9 16,-15 3 0-16,-10 3 4 16,-7 6 0-16,-10-13-7 15,-5 1 0-15,-6-6-8 16,7-7 0-16</inkml:trace>
  <inkml:trace contextRef="#ctx0" brushRef="#br0" timeOffset="21048.51">25347 4233 47 0,'4'3'23'0,"-15"66"-25"0,4-47 39 15,-4 9-37-15,-17 16 1 16,-14 29 0-16,3 24 0 16,-14 13-2-16,-10 9 1 0,-4 7-2 31,3-4 0-31,4-18-3 0,7-13 1 15,11-9-10-15,10-20 1 0</inkml:trace>
  <inkml:trace contextRef="#ctx0" brushRef="#br0" timeOffset="21468.65">25428 4986 39 0,'18'-4'19'0,"7"-30"-15"0,-22 24 28 0,-3 1-30 16,-3 3 0-16,-12 6 2 0,-6 9 0 15,-3 4-5-15,-1-4 0 16,0 1 3-16,1 5 1 15,-1 7-2-15,0 0 1 16,4 3-1-16,0-3 1 16,7 0-1-16,-4 3 1 15,4 7-2-15,3-10 1 16,1-1-1 0,-4 1 0-16,7-9-1 0,0 0 0 15,-1-10 0 1,5 0 0-16,10 3-1 0,4-3 1 15,6 3 0-15,8-2 0 0,3 2-1 16,0 0 0-16,-3-3-5 16,-4-3 0-1,0-6-7-15,-6 0 1 0</inkml:trace>
  <inkml:trace contextRef="#ctx0" brushRef="#br0" timeOffset="22234.72">26928 4581 44 0,'7'9'22'0,"7"23"-14"0,-4-23 36 0,1-3-41 0,7-6 1 16,10 0 3-16,14-3 1 15,7 0-10-15,-6 3 0 16,-4 0 6-16,-4 6 0 16,-7 7-4-16,-10 6 0 15,-4 6-4-15,-11-3 0 32,-24 28-3-32,-11-6 0 0,-6-3-1 15,-5 9 1-15,1 3 2 16,7-12 0-1,3 12 2-15,7-3 0 0,8-3 3 16,6-6 1-16,8-13 0 16,6-2 0-16,15-11-3 15,10-9 0 1,4-2-9-16,3-14 0 0</inkml:trace>
  <inkml:trace contextRef="#ctx0" brushRef="#br0" timeOffset="22463.6">26977 5061 48 0,'3'3'24'0,"22"6"-23"0,-14-9 38 16,6 0-39-16,12 0 0 15,2 0-1-15,5 3 1 16,-5 4-4-16,1-1 1 16,-7 0-11-16,-4-6 1 15</inkml:trace>
  <inkml:trace contextRef="#ctx0" brushRef="#br0" timeOffset="22760.43">27351 5017 35 0,'18'16'17'0,"27"-7"-5"0,-31-9 20 0,8-3-29 15,13 0 0-15,-3-4-1 16,-1 1 1-16,-2 0-6 16,-8-4 0-16,-4 4 3 15,-6 0 0-15,-7-3-3 16,-11 2 1-16,-4 1-2 15,-3 9 1-15,0-3-2 16,0 3 0-16,-1 7 1 16,5 8 0-16,3 1 1 15,3 16 1-15,4-20 1 16,4 7 0-16,6 4-1 16,5-5 1-16,2-5-7 15,8-6 1-15</inkml:trace>
  <inkml:trace contextRef="#ctx0" brushRef="#br0" timeOffset="23040.27">27820 5171 25 0,'0'-13'12'0,"0"-21"-11"0,4 21 18 15,-1-6-19-15,1-3 1 0,-1 0 1 16,1 3 1-16,-1-3-2 16,1 4 0-16,6-1 1 15,8 3 1-15,7-3-1 16,6 13 0-16,5 0-9 16,-5 6 1-16,1-10-4 15,0 1 1-15</inkml:trace>
  <inkml:trace contextRef="#ctx0" brushRef="#br0" timeOffset="23255.14">28289 4785 29 0,'-10'0'14'0,"-26"16"-18"16,26-7 25-16,-4 10-21 15,-7 6 0-15,-4 0 0 0,0 13 0 16,0 5-1-1,4-2 0-15,4 6-2 0,3 0 0 16,6-6 1-16,8-13 0 16,11-12 1-16,14-16 1 15,7-3 1-15,-1-13 0 16,-3-12 1-16,-3-3 1 16,-11-7-8-16,-14-9 0 15</inkml:trace>
  <inkml:trace contextRef="#ctx0" brushRef="#br0" timeOffset="23811.82">29870 4205 27 0,'-29'9'13'0,"-2"13"-3"0,24-9 19 16,-4 12-27-16,-3 12 1 15,0 17 2-15,3 2 0 16,4 13-6-16,0-6 1 16,4-10 4-16,-1-9 0 15,1-13-1-15,-1 1 0 16,-3-17-2-16,-11-2 1 15,-6-4-2-15,-8 1 1 16,4-7-2-16,-4 0 0 0,-3 6-1 16,3-9 1-16,0 10 0 15,4-1 1-15,7 4-1 16,7 9 0-16,7-7 1 16,14 7 0-16,7 3-1 15,0-9 1-15,7 3-3 16,7-7 0-16,8-2-10 15,2-4 1-15,5 0-1 16,3-9 0-16</inkml:trace>
  <inkml:trace contextRef="#ctx0" brushRef="#br0" timeOffset="23992.72">29933 4832 44 0,'4'47'22'0,"-11"19"-25"0,7-66 44 0,0 9-43 0,0-6 1 15,0 0-11-15,0 1 1 16,0-14 4-16,-4-15 1 16</inkml:trace>
  <inkml:trace contextRef="#ctx0" brushRef="#br0" timeOffset="24170.9">29916 4606 16 0,'10'0'8'0,"11"0"-5"0,-14-6 2 0,7 12-13 15,-3-6 1-15</inkml:trace>
  <inkml:trace contextRef="#ctx0" brushRef="#br0" timeOffset="24412.77">30036 4775 20 0,'3'32'10'0,"11"15"-1"16,-7-35 21-16,0 4-27 15,-3 3 1-15,3-7 2 16,0 1 1-16,0-1-8 0,0-5 0 16,0 2 5-16,-3-6 1 15,3-6-3-15,-4-6 1 16,8-10-3-16,-1-6 1 16,8-3-5-16,3-4 1 15,0 1-10-15,-3-4 0 16</inkml:trace>
  <inkml:trace contextRef="#ctx0" brushRef="#br0" timeOffset="24593.67">30349 4797 34 0,'0'35'17'0,"-3"6"-21"0,3-32 21 0,-4 0-31 16,1-9 0-16,-1-9-2 15,4-10 1-15</inkml:trace>
  <inkml:trace contextRef="#ctx0" brushRef="#br0" timeOffset="24761.56">30395 4600 3 0,'25'-3'1'0,"31"12"4"0,-38-15-6 16,3 3-1-16,-3-10 1 15</inkml:trace>
  <inkml:trace contextRef="#ctx0" brushRef="#br0" timeOffset="25011.42">30745 4509 23 0,'31'-16'11'0,"-31"35"-16"0,0-16 23 16,-3 3-19-16,-8 7 1 0,-6-4-2 15,-8 1 1 1,4-1-2-16,3-3 1 16,0 4-2-1,1 2 0-15,3 4 1 0,3-3 1 0,4 9 1 16,4-4 1-16,3-2 4 15,7 3 1-15,3 0 1 16,4 0 1-16,0-4-1 16,1 4 1-16,-5 0-3 15,-3-10 0-15,-10 10-2 16,-11 6 1-16,-1 0-7 16,-2 3 1-16,-8-12-6 15,-7 0 0-15</inkml:trace>
  <inkml:trace contextRef="#ctx0" brushRef="#br0" timeOffset="25238.29">30999 4964 43 0,'17'6'21'0,"-3"10"-28"0,-10-13 40 15,-4-3-40-15,0 0 0 0,-7-3-15 16,-7-1 0-16</inkml:trace>
  <inkml:trace contextRef="#ctx0" brushRef="#br1" timeOffset="33930.42">9035 5186 12 0,'7'-9'6'0,"0"-10"0"15,-7 22 7-15,0-3-11 16,0-6 0-16,-4-4 1 0,-3-2 1 16,4-4-4-16,-11 1 0 15,-4-1 3-15,0 6 0 16,-6 4-1-16,-5 6 1 15,-2 0-1-15,-1 10 0 16,-3-1-1-16,-4 0 1 16,0-2-2-16,0 2 1 15,7 1-1-15,1-7 0 16,-5 3-1-16,-2 0 1 16,-1-6 0-16,0 6 0 15,4 4 0-15,-8 2 1 16,8 7-1-16,-4 3 0 0,4 0 1 15,0 3 0-15,3-6-1 16,-3 3 0-16,-1-3-1 16,1 6 1-16,7 6 0 15,3 1 0-15,-7-1 0 16,4-3 1-16,0 0-1 16,0 4 0-16,3-1 0 15,4 4 1-15,3-17-1 16,-3 4 1-16,3 10-1 15,1-7 0-15,3 0 0 16,0 6 1-16,3-3-1 16,0 1 0-16,8-1 0 15,-8-3 0-15,11 6 0 16,0-6 0-16,0 7 0 0,4-1 0 16,3-3 0-16,4-9 1 15,3 6-1-15,0 4 1 16,7-1-1-16,-3-3 0 15,13-3 0-15,-10-3 1 16,1-4-1-16,6-2 0 16,11-4 0-16,-4-3 1 15,7 1 0-15,1-4 0 16,6-3-1-16,-3-3 1 16,3-4-1-16,-3 1 0 15,-4-3 0-15,4-1 0 0,-10-2-1 16,2-1 1-16,1-5 0 15,4 2 0-15,6 0 0 16,-3-3 0-16,0 1 0 16,-4-1 0-16,0-3 0 15,-3 0 0-15,-4-3 0 16,4 0 0-16,-7-4 0 16,0-5 0-16,-1 3 0 15,-2-1 1-15,-8 1 0 16,-7-1 1-16,0-5 0 15,0-1 0-15,0 4-1 16,-3-10 1-16,-1 3-2 16,-6 0 1-16,-4-3-1 15,-4 0 1-15,1 7-1 16,3-1 0-16,-4-6 0 16,-3 10 0-16,-3 6 0 15,-1 3 1-15,-3-7-2 0,-7 10 0 16,-4-6-5-16,8 9 1 15,-12-12-7-15,12 3 1 16</inkml:trace>
  <inkml:trace contextRef="#ctx0" brushRef="#br1" timeOffset="38705.68">3418 7946 44 0,'0'15'22'0,"11"17"-17"0,-7-23 22 15,3 10-25-15,0 12 1 16,3 10-1-16,1 12 1 16,-8 13-4-16,4 10 0 15,-7 11 2-15,4 1 0 0,3 9-3 16,-7-3 1-16,0-12-3 15,4-19 1-15,-1-10-6 16,8-12 0-16,-8-19-5 16,4-16 1-16</inkml:trace>
  <inkml:trace contextRef="#ctx0" brushRef="#br1" timeOffset="38992.18">4015 8269 47 0,'-11'37'23'0,"-17"-12"-31"0,17-12 45 16,-10 6-37-16,-4 9 0 15,-13 3 1-15,2 7 0 16,-3 3-3-16,4 3 1 16,3-7-3-16,11-5 1 15,0-7-5-15,3-13 1 16,8-12-6-16,-1-15 0 16</inkml:trace>
  <inkml:trace contextRef="#ctx0" brushRef="#br1" timeOffset="39249.83">3588 8165 37 0,'14'10'18'0,"11"21"-17"15,-22-15 32-15,15 9-31 16,-4 9 0-16,11 7 3 16,6 12 0-16,1 1-6 15,3-1 0-15,-3-3 4 16,0 0 0-16,0-6-4 15,-4 0 0-15,-7-13-7 16,-3-12 0-16,-8-9-6 16,-3-23 1-16</inkml:trace>
  <inkml:trace contextRef="#ctx0" brushRef="#br1" timeOffset="39546.67">4329 7858 38 0,'7'25'19'0,"-7"6"-13"0,0-24 31 16,0 15-33-16,0 6 1 0,-7 13 0 16,7 18 0-16,-4 1-7 15,4 18 1-15,-7 10 4 16,3 12 0-16,4 4-3 16,0-7 1-1,0-12-5-15,-7-20 0 0,7-14-10 16,7-17 0-1,-3-18-2-15,14-16 1 0</inkml:trace>
  <inkml:trace contextRef="#ctx0" brushRef="#br1" timeOffset="40091.87">4942 8266 48 0,'0'22'24'0,"11"-4"-29"15,-7-15 48-15,3 1-43 16,3-1 1-16,8-3-1 0,10 0 1 15,14-7-3-15,-3-2 1 16,0-3-5-16,-4 2 0 16,1 1-8-16,-15 6 0 15</inkml:trace>
  <inkml:trace contextRef="#ctx0" brushRef="#br1" timeOffset="40314.81">4985 8473 41 0,'-14'31'20'0,"7"-28"-13"0,7-3 30 0,0 0-34 15,7 0 0-15,3 0 3 16,11-3 0-16,18 6-7 16,11-3 0-16,-1-3 4 15,22 3 0-15,-8-3-4 16,4 0 0-16,-3-1-14 15,-19 8 1-15,-6-14-3 16,-14-2 1-16</inkml:trace>
  <inkml:trace contextRef="#ctx0" brushRef="#br1" timeOffset="50791.67">18828 517 38 0,'3'9'19'0,"8"-15"-12"16,-8 6 19-16,4 16-26 16,-3 9 1-16,-4 6 0 15,-4 29 0-15,-3 12-1 16,0 6 0-16,-3 23 0 16,-1-13 1-16,4 2-3 15,0-11 1-15,4-7-7 16,3-16 1-16,0-15-5 0,3-22 1 15</inkml:trace>
  <inkml:trace contextRef="#ctx0" brushRef="#br1" timeOffset="51300.59">19036 793 29 0,'0'0'14'0,"14"-6"-4"15,-14 6 22-15,7 0-28 16,4 0 1-16,6-10 1 16,8 4 0-16,7 6-9 15,-1-3 1-15,5 3 5 16,-1-10 0-16,-7 10-3 16,-3 0 0-16,-7 4-1 15,-11 11 0-15,-11 1-1 16,-3 12 0-16,-11-3 0 0,-3 7 0 15,-3 2 0-15,-5 1 0 16,5-7 1-16,2-12 0 16,5 2 1-16,3 7 0 15,3-3 0 1,11 3 0 0,7 1 1 15,11-5 0-31,3 1-1 0,4-9 1 0,3-4-1 15,7-2 0-15,4-7-3 0,-4-10 0 0,1 4-9 0,-8-7 1 0</inkml:trace>
  <inkml:trace contextRef="#ctx0" brushRef="#br1" timeOffset="51587.36">19664 429 47 0,'3'28'23'0,"-10"35"-25"15,4-38 39-15,-1 10-37 16,-6 31 0-16,3 18 1 0,0-8 0 15,3 14-2-15,1-11 0 16,-1-1-2-16,0-6 1 31,4-9-11-31,4-25 0 0</inkml:trace>
  <inkml:trace contextRef="#ctx0" brushRef="#br1" timeOffset="52100.49">20027 787 41 0,'0'15'20'0,"4"4"-15"0,-1-19 28 15,1 3-31-15,3 4 0 16,3-4 0-16,5-3 0 15,-1-3-3-15,3-4 0 16,12-5-1-16,6 2 0 0,4-5-7 16,-8 5 1-16,-6 10-5 15,-11 3 0-15</inkml:trace>
  <inkml:trace contextRef="#ctx0" brushRef="#br1" timeOffset="52301.02">19985 1063 45 0,'7'28'22'0,"14"-41"-21"15,-10 7 40-15,6 6-41 16,4 3 1-16,15 0-4 16,17-6 1-16,3 3-9 15,4-3 0-15,-7 3-3 16,-11 3 1-16</inkml:trace>
  <inkml:trace contextRef="#ctx0" brushRef="#br1" timeOffset="54124.5">20899 561 17 0,'-11'-6'8'0,"0"-4"2"16,11 10 8-16,-3 0-13 16,3 0 0-16,0 0 3 15,0 0 0-15,7 0-10 16,0 0 1-16,0 0 6 15,4-9 0-15,3 3-3 16,10-4 1-16,5 10-2 0,-1 0 1 16,4-3-2-16,-1 3 1 15,-6 13-2-15,-7 18 1 16,-8 16-1-16,-13 6 1 16,-11 10-2-16,-11 15 1 15,-7-21-5-15,-3 6 0 16,-4-4 0-16,0-15 1 15,4-6 0-15,7-10 1 16,3-3 0-16,7-16 0 16,4 1 4-16,0-10 1 15,7-10 0-15,4 1 0 16,3-7 0-16,7 13 1 16,3-3-1-16,8 6 0 0,3-3 0 15,4-7 0-15,3 10 0 16,4 3 1-16,3 7-1 15,0 6 1-15,4-4 0 16,0 10 0-16,-4-3-1 16,1 0 1-16,2-7-2 15,1 1 1-15,-4-1-10 16,-3-2 1-16,-14-1-2 16,-4 7 1-16</inkml:trace>
  <inkml:trace contextRef="#ctx0" brushRef="#br1" timeOffset="54874.11">18634 1749 28 0,'10'19'14'0,"11"9"-14"0,-13-12 27 0,-8 6-26 15,-4 9 1-15,0 7 2 16,-3 9 0-16,-3 3-5 15,3-12 0-15,-7 40 2 16,-4 10 1-16,0 3-2 16,8 6 1-16,-1-12-2 15,4-10 0-15,4-18-7 16,-1-10 1-16,8-13-3 16,6-15 0-16</inkml:trace>
  <inkml:trace contextRef="#ctx0" brushRef="#br1" timeOffset="55476">18803 2383 40 0,'-3'9'20'0,"13"10"-21"0,-3-19 38 15,4 0-36-15,3-6 0 16,7 3-2-16,4-7 1 16,3 10-6-16,0-9 1 15,-7-7-7-15,-7 4 0 16</inkml:trace>
  <inkml:trace contextRef="#ctx0" brushRef="#br1" timeOffset="56061">19643 2019 42 0,'7'6'21'0,"-14"-3"-25"0,0 4 34 16,-4 2-30-16,-3 13 0 15,-11 9-1-15,-10-9 1 16,-7 19-1-16,-1 3 1 16,-3 9-1-16,11 10 0 15,7 0 0-15,3 0 1 0,11 2-1 16,4-14 1-16,6-14 0 15,11-9 0-15,11 1 0 16,10-17 1-16,4-12-1 16,-4-12 1-16,-3-1-1 15,-8-12 0-15,1 0-1 16,-8 3 1-16,-10 3-1 16,-7 3 1-16,-7 7-1 15,-7 3 0-15,-11 6-1 16,4 6 0-16,0 3-6 15,0-2 0 1</inkml:trace>
  <inkml:trace contextRef="#ctx0" brushRef="#br1" timeOffset="56420.14">19798 1687 28 0,'3'9'14'0,"8"13"2"0,-7-9 15 0,-1 5-27 16,-3 4 1-16,0 22 0 16,0 6 0-16,-3 23-7 15,-1-1 0-15,-7 15 5 16,-6 11 0-16,-1 2-3 16,1 0 1-16,-5-15-4 15,1-13 0-15,4-15-10 16,-1-14 1-16,7-14-2 15,8-14 1-15</inkml:trace>
  <inkml:trace contextRef="#ctx0" brushRef="#br1" timeOffset="56916.71">20355 2267 24 0,'-14'9'12'0,"11"-15"2"16,3 6 18-16,0 0-30 16,0-3 1-16,0-7 1 15,0 10 0-15,7-6-5 16,3 0 1-16,8 0 2 16,10-1 0-16,14-2-3 15,1-1 0-15,-1 10-11 16,-7 0 0-16,-10-9-1 0,-11 9 0 15</inkml:trace>
  <inkml:trace contextRef="#ctx0" brushRef="#br1" timeOffset="57097.86">20257 2395 42 0,'21'10'21'0,"28"-1"-29"0,-31-9 42 16,10 3-36-16,7-6 1 0,11 6-15 16,0 7 0-16,-7-1 13 15,0-6 1-15</inkml:trace>
  <inkml:trace contextRef="#ctx0" brushRef="#br1" timeOffset="68987.2">6798 6977 37 0,'0'12'18'0,"0"-9"-14"15,-3-3 19-15,-5 7-23 16,-6 2 1-16,-7 1-1 16,-7 2 0-16,-7 7 0 15,-1 0 0-15,-2 6 0 16,-1-3 1-16,7-3-1 16,4 6 0-16,-4-3 0 15,11 3 1-15,3 0-1 16,8 0 1-16,-4 0-1 0,7-3 0 15,-1 3 0-15,-2 3 1 16,10 4-1-16,10-1 1 16,-2 3-1-16,6-9 0 15,3-3 0-15,-3 0 1 16,0-3-1-16,8 3 1 16,-1 3 0-16,-11 3 0 15,1 1-1-15,-4-7 1 16,-7 3-1-16,-7 0 1 15,0 3-1-15,-4-3 0 0,-3 0-1 16,4 3 1-16,-8-6 0 16,7-3 0-16,1 0-1 15,3-3 1-15,3-1 0 16,4-5 0-16,0-4 0 16,0-3 0-16,4 3 0 15,3 1 1-15,0-1-1 16,0 7 0-16,4 2 0 15,3 1 1-15,-11 3-1 16,4 0 0-16,4-1-1 16,-8-2 1-16,1 0-1 15,-1 6 1-15,-3 0-1 16,0 9 1-16,-3 3-1 16,-1-2 1-16,1 2 0 15,-8 7 0-15,1 0-1 0,-4 0 1 16,-1 12-1-16,-2 0 1 15,3 4-1-15,-4 5 1 16,7 4-1-16,-10 3 1 16,-3 0-1-16,2 3 1 15,-2 7-1-15,6 2 0 16,-3 4 1-16,-4-4 0 16,11 7-1-16,-4-12 1 15,8-1 1-15,6-6 0 16,8 0 1-16,14-7 0 15,-1 1 0-15,15-3 1 0,-11-13-1 16,7 0 1-16,1-10-2 16,6-8 0-16,4-14-6 15,-1-8 0-15,5-14-8 16,3-2 1-16</inkml:trace>
  <inkml:trace contextRef="#ctx0" brushRef="#br1" timeOffset="71766.17">4561 6644 38 0,'4'0'19'0,"3"38"-15"0,-3-22 19 0,3 9-23 15,-7 0 0-15,0 12 0 16,3 17 0-16,4 5 0 16,-7 4 0-16,11-3-1 15,-11-7 1-15,3-6-3 16,4-9 0-16,-7-10-5 16,4-12 0-16,3-13-3 15,-7-3 1-15</inkml:trace>
  <inkml:trace contextRef="#ctx0" brushRef="#br1" timeOffset="72096.32">4505 6710 18 0,'4'-3'9'0,"20"-16"-5"0,-13 13 13 15,-1 0-15-15,8-4 1 16,3 1 2-16,0 3 0 16,8-1-5-16,-15 4 0 15,7 3 4-15,4 3 0 16,-4 1-1-16,-11-1 0 16,8 0-3-16,-7 0 1 0,-8 3-1 15,-3 4 0-15,-3 2-1 16,-5 4 0-16,5 3-1 15,-4-1 1-15,3 1 0 16,-6-6 0-16,3-4-2 16,-11 1 1-16,7-1-7 15,1-3 0-15</inkml:trace>
  <inkml:trace contextRef="#ctx0" brushRef="#br1" timeOffset="72636.59">4872 6676 25 0,'3'15'12'0,"15"1"-4"0,-18-10 17 16,0 4-25-16,0 2 1 16,0 4 1-16,0-3 0 15,-7-1-3-15,3 13 1 16,4-3 1-16,0-3 0 0,0 3-1 15,0-6 1-15,-7-4-2 16,7-6 0-16,-3 1-1 16,3-7 0-16,0 0-1 15,0 0 1-15,10 0-1 16,-6 3 0-16,14 6 0 16,-1 4 0-16,-6 2 1 15,10 1 1-15,-10 0-1 16,6-10 1-16,4 0 1 15,-3-3 1-15,3-9 2 16,0-3 1-16,1-7-1 16,-5-6 1-16,-3 0 0 15,-3 3 0-15,-4-6-1 16,0-9 1-16,-7 2-6 16,-7 1 0-16,0 3-8 15,3 6 1-15</inkml:trace>
  <inkml:trace contextRef="#ctx0" brushRef="#br1" timeOffset="73385.86">5323 6735 27 0,'46'-44'13'0,"-7"19"-5"15,-28 10 16-15,-8-7-20 16,4-7 1-16,-3 1 3 16,-4-6 0-16,-4-1-10 15,-6 1 0-15,-15 2 6 0,4-2 1 16,-11 3-3-16,-10 9 1 15,-8 3-3-15,-6 6 1 16,3 13-1-16,-14 0 1 16,0 7-1-16,7 2 0 15,-4 3-1-15,4 1 1 16,1 3-1-16,-1 3 0 16,0-1-1-16,0 1 0 15,3 3-1-15,4 3 1 16,4 10-2-16,3-7 0 15,11 16 0-15,6 6 1 0,8 6 0 16,7 10 0-16,11 0 1 16,6 9 1-16,15-6 0 15,14 0 0-15,13 0 1 16,19-9 0-16,3-13 0 16,-11-9 0-16,8-10 0 15,6-9 1-15,-2-13 0 16,2-12 1-16,8-16 0 15,-4-7 1-15,-7-14-1 16,-7-14 0-16,7-15 0 16,-4 3 0-16,-10-3-2 15,-7 12 1-15,-18-9-1 16,-17 3 0-16,-8 10-9 16,-6 3 1-16,-8 3-3 15,-10 6 0 1</inkml:trace>
  <inkml:trace contextRef="#ctx0" brushRef="#br1" timeOffset="75624.97">10216 7745 37 0,'8'25'18'0,"9"-22"-10"16,-10 4 18-16,0 5-22 15,0 4 0-15,0 3 1 16,-3 3 1-16,-1 3-8 16,-6 3 0-16,-4 3 4 15,0 1 1-15,-4-4-9 16,-3-6 1-16,-4-7-9 16,-3-11 1-16</inkml:trace>
  <inkml:trace contextRef="#ctx0" brushRef="#br1" timeOffset="76074.92">11659 7156 39 0,'0'15'19'0,"-7"17"-14"16,4-36 27-16,-4 11-32 16,-4 5 1-16,-3 13 0 15,-11 4 0-15,-10 14-3 16,-4 4 1-16,0 7-2 15,11 5 1-15,3-5-9 16,4-4 1-16,4-16-2 0,-1-15 0 16</inkml:trace>
  <inkml:trace contextRef="#ctx0" brushRef="#br1" timeOffset="76286.08">11307 7181 29 0,'17'6'14'0,"-6"44"-6"0,-4-34 25 15,3 9-30-15,5 9 0 0,2 7 2 16,8 6 1-16,10 3-8 16,-7 0 0-16,1 7 1 15,-1-16 0-15,-4-7-11 16,-2-6 1-16</inkml:trace>
  <inkml:trace contextRef="#ctx0" brushRef="#br1" timeOffset="76704.61">11917 7162 36 0,'0'6'18'0,"-7"16"-10"0,7-22 23 0,7 3-28 0,-4 3 0 15,8-9 2-15,0 3 0 16,6-3-6-16,11-3 0 15,8 3 4-15,6 3 1 16,7 3-3-16,-3-3 1 16,-7 0-2-16,-11-3 1 15,-10 3-2-15,-15 12 0 0,-13 10-2 16,-11 6 0-16,-11 1-2 16,-7-1 1-16,-3 3 0 15,-1-3 0-15,5 1 0 16,9-1 1-16,5 3 0 15,-1-3 1-15,4 1-4 16,-4-7 0-16,8-7-4 16,-1-2 0-16</inkml:trace>
  <inkml:trace contextRef="#ctx0" brushRef="#br1" timeOffset="77004.7">11790 7798 41 0,'0'7'20'0,"14"5"-15"0,-7-12 37 16,7-3-41-16,-3-3 1 16,17-1-1-16,14-2 1 15,11-3-5-15,0 12 1 16,-4-7-6-16,-6 1 1 0,-8-7-7 16,-7 4 0-16</inkml:trace>
  <inkml:trace contextRef="#ctx0" brushRef="#br1" timeOffset="77483.89">13074 7199 37 0,'14'22'18'0,"-17"-47"-19"0,-1 16 28 15,-3-7-27-15,-11 4 0 16,1 2 0-16,-4 7 1 15,-11 6-1-15,-11 0 0 16,-9 10-2-16,2 12 1 16,1 13-2-16,3 9 1 15,4 12-1-15,6 7 0 16,15 6 0-16,11-9 1 16,10 0 1-16,7-7 0 0,14-9 1 15,18-12 0-15,13-13 1 16,5-19 1-1,10-6 1-15,7-23 0 16,-10-11 1-16,-8-20 0 0,-14-2-1 16,-17-10 1-16,-11-6-3 15,-17 12 0-15,-19-3-11 16,-13-3 0-16</inkml:trace>
  <inkml:trace contextRef="#ctx0" brushRef="#br1" timeOffset="79460.64">8682 7193 39 0,'-4'-6'19'0,"-10"40"-15"16,4-21 20-16,-4 9-24 16,-4 3 0-16,-10 13-1 15,-15 9 1-15,-3 6-1 16,-3 13 1-16,10-7-3 15,-7 1 0-15,11 0-5 16,7-13 1-16,10-10-4 16,4-18 1-16</inkml:trace>
  <inkml:trace contextRef="#ctx0" brushRef="#br1" timeOffset="79683.48">8259 7240 36 0,'17'35'18'0,"18"31"-17"0,-20-54 34 15,-1 10-33-15,7 3 0 16,4 6 1-16,10 7 0 16,-3 3-4-16,-1 12 0 15,1-6 1-15,0 3 1 16,-4 4-8-16,-3-1 0 0,-8-9-6 15,-6-10 1-15</inkml:trace>
  <inkml:trace contextRef="#ctx0" brushRef="#br1" timeOffset="80832.19">18277 357 34 0,'15'19'17'0,"9"50"-10"0,-17-57 18 15,4 7-25-15,-1 22 1 16,-2 3 0-16,-5 22 0 16,-3 22-1-16,-3 9 0 15,-5 9 0-15,-2 10 1 16,-4 0-2-16,3 0 1 15,1-34-4-15,-1-10 0 16,4-19-6-16,3-18 0 16,8-16-1-16,3-35 1 15</inkml:trace>
  <inkml:trace contextRef="#ctx0" brushRef="#br1" timeOffset="81794.03">18475 476 19 0,'11'22'9'0,"31"-12"-6"15,-24-10 15-15,6 0-18 0,8-7 0 16,7-2 1-16,7-7 1 16,7 4-1-16,7-13 0 15,0 6 2-15,17 0 0 16,8 0 1-16,14-6 1 15,6-3-1-15,5-7 0 16,13-5-1-16,8 8 0 16,-4 1-2-16,0 0 0 15,7-1-1-15,3 1 0 16,-3-1 0-16,-10 4 0 0,10 13-1 16,-3 2 1-16,-4-3 0 15,-15-2 0-15,5 8-1 16,-8-6 1-16,-3 13-1 15,-4 3 1-15,-3 3 0 16,-11 4 0-16,-14-7-1 16,-3 0 1-16,-4 9-1 15,-4-3 1-15,-10-2 0 16,-7 5 0-16,-7 7-1 16,-4-7 1-16,-6 10-1 15,-5 6 1-15,-3 3-1 16,-3 0 1-16,-4 7-1 15,-3 9 1-15,-1-7 0 16,-3 14 0-16,0 5 0 0,-3-3 0 16,-4 7-1-1,0 6 1-15,-4 15 0 0,4-2 0 16,0 8-1-16,0-5 1 16,4 0 0-16,-4-10 0 15,-4-3-1-15,1-7 0 16,-8 1-1-16,1-19 1 15,-1-6-1-15,-3-10 1 16,-4-6 0-16,1-3 0 16,-4-10 1-16,-4 10 1 0,-10-10 1 15,3 7 0-15,-7-7 0 16,-14 1 1-16,-14-1-2 16,-18-3 0-16,-10 4-1 15,-18-10 1-15,-14 0 0 16,-10 0 1-16,6 3-1 15,-10 6 1-15,4 7 0 16,-5 9 1-16,8 3-2 16,-17-9 1-16,-5-9-1 15,15-1 0-15,-3-9-1 16,-1-3 0-16,-3-7-2 16,10 7 1-16,-6 0-3 15,-1-6 0-15,0-1-5 16,11 10 1-16,4-9-3 15,10 9 0-15</inkml:trace>
  <inkml:trace contextRef="#ctx0" brushRef="#br1" timeOffset="88296.06">11765 9147 26 0,'-3'15'13'0,"3"-33"-5"16,0 18 14-16,0 0-20 16,-4 0 1-16,-6 9 1 15,-5 4 1-15,-6 9-7 16,-3 6 1-16,-5 12 3 16,-2-5 1-16,-8-1-4 15,3 1 1-15,1-4-4 16,7-6 0-16,3-6-7 15,8-12 1-15</inkml:trace>
  <inkml:trace contextRef="#ctx0" brushRef="#br1" timeOffset="88520.88">11388 8955 23 0,'14'19'11'0,"3"22"2"0,-10-25 12 16,4 9-23-16,3 9 0 16,0 4 2-16,7 9 0 15,1 6-5-15,-1 1 0 16,3-4 1-16,5-3 1 16,2-3-8-16,1-10 0 0,-4-15-4 15,-3-13 0-15</inkml:trace>
  <inkml:trace contextRef="#ctx0" brushRef="#br1" timeOffset="88865.24">12121 8899 42 0,'4'41'21'0,"-22"25"-28"16,8-54 41-16,-8 10-35 15,-3 3 0-15,-4 0 0 0,1-3 0 16,2 0 1-16,1-3 0 16,7-3-1-16,0-1 1 15,3-2 0-15,4-4 0 16,4-2 1-16,3-1 0 15,10 0 0-15,1 4 0 16,7-1 0-16,6 0 0 16,8 1-2-16,0 2 1 15,0 4-6-15,-1-3 0 16,-2-1-6-16,-8 1 1 16</inkml:trace>
  <inkml:trace contextRef="#ctx0" brushRef="#br1" timeOffset="89253.15">12954 8861 29 0,'21'-15'14'0,"-14"21"-5"16,-7-3 21-16,0-3-30 16,4 3 1-16,-8-3-1 15,-6 0 1-15,-12 3-2 16,-9 1 1-16,-15 8-1 0,4 13 1 16,-4 10-3-16,3 12 1 15,1 9-2-15,14 1 1 16,10 5 0-16,15-5 1 15,6-13 1 1,15-10 0-16,17-12 2 0,11-22 1 16,3-12 1-16,4-14 0 15,-3-11-1-15,-5-7 0 16,-13-3-2-16,-18-3 1 16,-14 3-10-16,-14-13 1 15</inkml:trace>
  <inkml:trace contextRef="#ctx0" brushRef="#br1" timeOffset="89891.79">10192 9454 49 0,'28'16'24'0,"4"21"-18"16,-18-21 41-16,3 3-46 15,1 6 1-15,-7 9-2 16,-11 4 1-16,-4-3-6 16,-10-4 1-16,-4-9-12 0,-10-13 1 15</inkml:trace>
  <inkml:trace contextRef="#ctx0" brushRef="#br1" timeOffset="92889.53">18669 2957 21 0,'39'-3'10'0,"42"-16"-3"16,-46 19 11-16,8 0-18 15,9 0 1-15,16 0-1 16,-1 3 0-16,-7-3-2 16,-4 0 0-16,-10-6-5 15,-11 6 1-15</inkml:trace>
  <inkml:trace contextRef="#ctx0" brushRef="#br1" timeOffset="93131.21">18708 3110 21 0,'10'16'10'0,"12"0"-7"0,-12-23 14 16,8 7-17-16,10-3 1 16,7-3 0-16,4-3 1 0,-4-1-3 15,8 4 0-15,-8 3-3 16,-3-7 0-16,-8 4-2 16,-6-3 0-16</inkml:trace>
  <inkml:trace contextRef="#ctx0" brushRef="#br1" timeOffset="93370.2">18630 3217 21 0,'21'19'10'0,"25"-16"-7"15,-28-6 18-15,10 0-17 16,11 6 0-16,3-6 0 16,4-1 0-16,-7-5-6 15,3 3 0-15,-6-4-2 16,-8 1 0-16,-4 0-5 0,-6-1 1 16</inkml:trace>
  <inkml:trace contextRef="#ctx0" brushRef="#br1" timeOffset="93609.4">18630 3349 18 0,'21'9'9'0,"25"-12"-2"0,-28 0 11 0,10 0-18 16,11 3 1-16,3-3 0 15,1-1 0-15,-8 1-2 16,0 0 1-16,-3 0 0 16,-4 0 1-16,-7 3-5 15,-3-6 0-15,-8 2-3 16,-2 4 1-16</inkml:trace>
  <inkml:trace contextRef="#ctx0" brushRef="#br1" timeOffset="93925.55">18542 3596 35 0,'7'13'17'0,"0"-13"-17"0,-3 0 33 16,6 0-32-16,8 0 1 0,10-3-1 16,7-3 1-16,15 2-3 15,10-11 0-15,0-4-3 16,-11 9 1-1,-3 1-8-15,-4-7 0 0</inkml:trace>
  <inkml:trace contextRef="#ctx0" brushRef="#br1" timeOffset="96537.39">21237 2464 38 0,'0'16'19'0,"18"-16"-5"0,-11-3 19 16,4-3-29-16,6-1 0 15,11-2 2-15,4 0 0 16,7 2-8-16,3 4 0 16,8 3 4-16,-8-6 1 15,0 3-8-15,-6-4 1 16,-8 1-12-16,-11-3 0 15</inkml:trace>
  <inkml:trace contextRef="#ctx0" brushRef="#br1" timeOffset="97030.7">22310 1938 33 0,'10'15'16'0,"-10"-15"-9"0,-3 10 15 16,-4-7-21-16,-7 3 0 16,-4 3 1-16,-10 4 0 15,-4 6-2-15,-7 12 0 16,0 4 1-16,1 2 0 15,-8 10 0-15,3 7 1 0,5 15-1 16,-1 0 0-16,11 15 0 16,6-15 0-16,12-3 1 15,13-6 0-15,11-4-1 16,8-12 1-16,-1-9-2 16,7-10 0-16,-3-7-6 15,-4-11 0-15,-4-7-7 16,-2-7 1-16</inkml:trace>
  <inkml:trace contextRef="#ctx0" brushRef="#br1" timeOffset="97321">22119 2574 31 0,'7'0'15'0,"7"6"-5"0,-3-12 21 16,3 6-28-16,4-3 0 15,6-3 0-15,5 3 0 16,-8-7-5-16,0 10 0 15,0-6-4-15,-3 0 0 16,-8-4-6-16,4 1 0 16</inkml:trace>
  <inkml:trace contextRef="#ctx0" brushRef="#br1" timeOffset="97932.24">22899 2132 40 0,'0'0'20'0,"7"12"-23"0,-7-5 34 15,0-4-32-15,-4 6 1 16,-6 7-1-16,-11 12 0 16,-11 7 1-16,-7 9 1 0,-3 3-2 15,3 12 0-15,4 4 0 16,3 0 1-16,11-1 0 16,3-8 0-16,11-7-1 15,11-7 1-15,13-18 1 16,11-6 0-16,4-16 0 15,0 0 0-15,0-9 0 16,-4-10 0-16,-7-9-1 16,-3 3 1-16,-8-7-2 15,-3 10 1-15,-7 3 0 16,-7 7 0-16,-7 3-2 16,-11 5 1-16,-6 11-1 15,-5 5 0-15,1 4 0 16,3 3 1-16,4-7-4 15,7 1 0-15,7-4-5 16,7-9 1-16</inkml:trace>
  <inkml:trace contextRef="#ctx0" brushRef="#br1" timeOffset="98292.47">23051 1774 38 0,'7'38'19'0,"17"6"-15"16,-10-25 34-16,8 6-35 15,6 3 0-15,11 16 1 16,-1 3 0-16,-6 6-6 16,-11 16 0-16,-14-6 3 15,-14 19 0-15,-17 9-5 16,-12-4 1-16,-10 4-11 15,-10-12 0-15</inkml:trace>
  <inkml:trace contextRef="#ctx0" brushRef="#br1" timeOffset="101687.65">23777 2314 36 0,'4'25'18'0,"13"-16"-14"0,-10-9 19 0,8-6-23 16,2 3 1-16,4-13-1 15,4 4 1-15,0-1-2 16,-8 4 0-16,-2 6-5 15,2 3 0-15,-6 0-4 16,-8 3 0-16</inkml:trace>
  <inkml:trace contextRef="#ctx0" brushRef="#br1" timeOffset="101850.7">23728 2536 34 0,'0'26'17'0,"17"-1"-10"0,-6-25 29 15,7-3-36-15,3-1 1 16,11-5 1-16,3 0 1 16,-3-1-7-16,6-6 1 15,5 7-9-15,-8 0 1 16</inkml:trace>
  <inkml:trace contextRef="#ctx0" brushRef="#br1" timeOffset="102706.4">25337 1938 34 0,'-4'12'17'0,"-31"29"-14"0,17-25 21 0,-14 12-25 16,1 3 1-16,-8 10-3 15,-11 3 1-15,-6 9 0 16,-1 19 0-16,8-6-4 16,0 19 1-16,13-10 0 15,8 3 0-15,7-12 1 16,7-6 1-16,10-16 2 16,19-16 0-16,16-12 5 15,12-23 0-15,-1 4 0 16,7-19 1-16,-3-9-1 0,-3 0 1 15,-12-1-1-15,-10-2 1 16,-10 5-4 0,-15 4 1-16,-6 7-1 0,-8 2 1 15,-6 13-1-15,-12 6 0 16,-6 13-1-16,0 2 1 16,-1 7-1-16,4 4 1 15,4-7-1-15,3 9 0 16,4-9 0-16,4 3 0 15,2-6 0-15,5-3 0 0,6-13-4 16,8-6 1-16,3-7-8 16,-4 1 1-16</inkml:trace>
  <inkml:trace contextRef="#ctx0" brushRef="#br2" timeOffset="108321.55">17946 3615 39 0,'-4'44'19'0,"-3"6"-12"0,7-37 20 31,0 15-28-31,0-3 1 16,0-12 0-16,0 2 1 15,0-5-1-15,0-10 1 16,0-19-1-16,4-9 1 16,6-7-1-16,4-2 1 15,4-4-1-15,3 6 1 16,0 13-1-16,1-3 0 15,-8 6-1-15,0 10 1 0,0-7 0 16,-3 7 0-16,-1 6 0 16,-3 0 0-16,0 6-1 15,0 0 1-15,-3 10-1 16,-1-1 0-16,1 7 0 16,-1 0 0-16,1 0-2 15,-1-4 1-15,1-2 0 16,-1-7 0-16,-3-6-1 15,8-9 1-15,-1-10 1 16,3-9 0-16,4 6 0 16,0 3 1-16,1 3 0 15,2 4 1-15,-3 2 0 16,0 10 0-16,-3 0-1 16,0 0 1-16,-4 13-1 15,-4 2 1-15,-3 10-1 16,4-3 1-16,-4 0-3 15,3 7 1-15,4-7-7 0,4-1 1 16,3-5-3-16,0-6 1 16</inkml:trace>
  <inkml:trace contextRef="#ctx0" brushRef="#br2" timeOffset="108698.43">18567 3562 33 0,'14'0'16'0,"0"0"-14"0,-11-6 31 16,-3 6-33-16,0 0 0 0,-7 0 0 16,-3 6 1-16,-4 0-1 15,0 7 0-15,-1 2-1 16,1-5 1-16,0 9-1 16,0-7 1-16,4 1-1 15,-1-1 0-15,7-2-1 16,4-4 1-16,0-6-1 15,4 0 0-15,3-10 1 16,0 1 0-16,4 0 0 16,-1-4 1-16,4 1 0 15,-3 2 1-15,0 1 0 16,-1 3 0-16,1 6-1 16,-4 6 1-16,-4 3-1 15,1 4 1-15,-1-4-1 16,4 13 1-16,0-3-1 15,1 3 0-15,-1 3-3 16,0-3 1-16,0-13-8 0,7-12 1 16</inkml:trace>
  <inkml:trace contextRef="#ctx0" brushRef="#br2" timeOffset="108849.47">18990 3414 17 0,'7'7'8'0,"0"8"-5"0,-7-11 4 16,0 2-10-16,0 0 0 0,0-3-5 15,-3 0 0-15</inkml:trace>
  <inkml:trace contextRef="#ctx0" brushRef="#br2" timeOffset="109219.86">18874 3066 30 0,'3'26'15'0,"4"27"-10"0,-3-34 31 16,-1 12-35-16,-3 0 1 15,0 20-1-15,-7-8 0 16,0 14-2-16,-3 12 0 15,-1-6 0-15,0-10 1 16,4-6-6-16,0-9 1 16,4-23-6-16,3-15 0 0</inkml:trace>
  <inkml:trace contextRef="#ctx0" brushRef="#br2" timeOffset="109747.66">19004 3336 29 0,'14'0'14'0,"0"28"-5"0,-10-18 20 0,-1 2-26 16,1 10 1-16,-4-3 0 16,-7 0 0-16,-4 3-6 15,-6 3 1-15,-4 3 3 16,-4-3 0-16,-7 0-3 16,7-6 1-16,1-3-2 15,6-13 1-15,0 3-2 16,8-12 1-16,3-3-1 15,7 5 1-15,7-5 1 16,7 6 0-16,7 9 1 0,0 0 0 16,0 7 1-1,4 6 0-15,-7 0-1 0,-1 2 1 16,-2-5-1 0,-5 6 1-16,1-6-2 0,-4-7 1 15,3 1 0-15,1-10 0 16,-1 0 0-16,1-10 1 15,3 1 0-15,4-7 0 16,-1-3 0-16,5-6 0 16,-5-3-1-16,1 0 1 0,-4 3-1 15,0 0 1 1,-3 3-1-16,-4 6 0 0,0 7-1 16,-7-1 1-16,-4 4-2 15,-3 3 1 1,-3 12-1-1,-1 4 1-15,-3 9 0 0,3 6 0 16,1 6 0-16,6 1 1 0,8 2 0 16,3-8 1-16,10-4-1 15,5-6 0-15,2-10-4 16,-2-9 0-16,-1-9-7 16,-4-1 1-16</inkml:trace>
  <inkml:trace contextRef="#ctx0" brushRef="#br2" timeOffset="110213.46">18613 4151 34 0,'10'35'17'0,"-24"-1"-15"0,11-24 26 15,-5 2-28-15,1-2 1 16,-3 9 0-16,-1-1 1 0,4-5-2 16,0-10 0-1,0 3 2-15,4-15 0 0,-1 0-1 16,4-7 0-16,4 0-2 15,-1-6 0-15,4-9-2 16,4-7 1-16,-1 1-2 16,1-1 1-16,7 3 0 15,-1 4 0-15,1 9 2 16,-1 3 0-16,8 13 2 16,3 9 1-16,1 10 1 15,-1-4 0-15,-7 1-1 16,-7 5 1-16,-7 4-2 15,-10 0 1-15,-8 0-2 16,-3 3 1-16,-4 0-5 16,-6-13 1-16,-1 0-8 15,11-5 0-15</inkml:trace>
  <inkml:trace contextRef="#ctx0" brushRef="#br2" timeOffset="110500.29">19071 4079 26 0,'28'-6'13'0,"1"3"-1"0,-22-3 16 0,0-1-26 16,-7 7 0-16,0-3 1 16,-11-3 0-16,-3 0-4 15,0-1 0-15,-4 4 3 16,1 6 0-16,-5-3-2 15,1 7 1-15,0 11-2 16,0 4 1-16,3 4-3 16,8-1 0-16,6-10-3 15,8 7 0-15,6-6-3 16,8-13 0-16,0-3-2 16,-1-3 1-16</inkml:trace>
  <inkml:trace contextRef="#ctx0" brushRef="#br2" timeOffset="110798.5">19459 3916 39 0,'18'19'19'0,"-18"9"-21"0,-4-25 41 15,-6 7-40-15,-4 2 1 16,-11 1-1-16,-3-4 1 15,3 7-1-15,0-7 0 16,1 10-1-16,2-3 0 16,8 3 1-16,0-10 0 15,14 4 0-15,7-1 1 16,4-2 2-16,7 2 1 16,-1 1 0-16,1 2 0 0,-4-2-1 15,-7-4 0-15,-7 4-3 16,-11 3 0-16,-10 2-12 15,-7-8 1-15</inkml:trace>
  <inkml:trace contextRef="#ctx0" brushRef="#br2" timeOffset="111730.54">21784 2047 23 0,'11'-22'11'0,"-8"-3"5"0,-3 16 7 16,0-7-19-16,0-3 0 16,0-6 1-16,-3 3 1 15,-11 3-8-15,-11 4 0 16,-10 5 4-16,-8 1 1 16,-3 0-3-16,-7 12 0 15,-3 16-1-15,-4 6 0 0,4 12-1 16,3 7 0-16,0 6-3 15,-4 22 1-15,4 1-3 16,4 14 0-16,10 11-2 16,18 2 1-16,14-3 1 15,14-15 0-15,14-16 4 16,11-7 0-16,7-15 5 16,17-16 0-16,8-3 5 15,17-25 0-15,11-18 1 16,-18-23 0-1,-7-16 0-15,0-15 0 0,-11-6-2 16,-14-4 1-16,-13-12-5 16,-15 0 1-16,-11 0-10 15,-6 9 0-15,-11 7-5 16,-11 18 0-16</inkml:trace>
  <inkml:trace contextRef="#ctx0" brushRef="#br2" timeOffset="112317.97">23096 749 25 0,'7'9'12'0,"-3"4"1"0,-8-7 16 15,-6 10-27-15,-4-3 0 16,-11 12 0-16,-7-7 1 16,-7 20-4-16,-20 6 0 0,-16 0 2 15,-9 15 1-15,-8-5-4 16,11 8 1-16,7 11-4 15,7-1 1-15,7-10-7 16,10-8 1-16</inkml:trace>
  <inkml:trace contextRef="#ctx0" brushRef="#br2" timeOffset="112766.34">22207 1373 41 0,'-10'22'20'0,"-4"3"-23"0,7-19 34 15,-4 4-31-15,-3 9 0 16,-7-1 0-16,0 8 1 15,-4 5-2-15,0-6 1 16,4-6-2-16,0 0 1 16,7-4-1-16,7 1 1 15,3-7-2-15,11 4 1 16,7-1 0-16,15 1 1 16,6-4 1-16,4-2 1 15,-1-4 0-15,1 3 1 16,-3-6 0-16,-12 0 0 15,1 0 0-15,-4 0 1 0,-3 0-1 16,-8 0 0-16,1-9-1 16,-8-1 0-16,-3 4-1 15,-7-7 1-15,-10-2-2 16,-8-13 1-16,-10 2-2 16,-4-11 1-16,0-4-11 15,4-15 0-15</inkml:trace>
  <inkml:trace contextRef="#ctx0" brushRef="#br2" timeOffset="113591.14">23583 1044 30 0,'14'31'15'0,"7"-18"0"16,-21-13 16-16,8 0-28 15,-1 0 0-15,0 3 1 16,0-3 1-16,3-10-7 16,4-8 0-16,4-11 4 15,3-11 0-15,4 2-2 0,0-9 1 16,-1 3-3-16,-3 10 1 15,-6 9 0-15,-1 6 0 16,-4 0-1-16,-3 9 0 16,-7 10 0-16,0 4 1 15,-3 2 0-15,-1 3 0 16,1 7 0-16,3-3 0 16,0 2 1-16,3-5 0 15,4 2 0-15,4 1 1 16,-1-4-1-16,1-9 1 0,0 0-2 15,3-6 1-15,0-7-1 16,0-9 1 0,4 0-2-16,-8 0 0 0,-3 4 0 15,0 5 1-15,0 4-1 16,0-1 1-16,0 4 0 16,1 6 0-16,-5 9 1 15,4 7 0-15,0 6 0 16,0 0 0-16,-3-9 0 15,3 5 0-15,0 1 0 16,0 3 0-16,4 6-3 16,-1-3 1-16,1-6-8 15,3-9 1-15</inkml:trace>
  <inkml:trace contextRef="#ctx0" brushRef="#br2" timeOffset="113832.77">24303 787 29 0,'-4'34'14'0,"-10"-6"-7"0,11-21 18 16,-1 2-23-16,1 4 1 16,-1 5 0-16,4 4 1 15,7-3-5-15,4 0 0 16,6-10 2-16,5-2 1 15,-1-7-3-15,3-16 1 0,1-3-5 16,0-9 0-16,3-16-6 16,-10 0 0-16</inkml:trace>
  <inkml:trace contextRef="#ctx0" brushRef="#br2" timeOffset="114042.68">24673 269 41 0,'-14'60'20'0,"0"50"-24"16,7-85 35-16,-4 19-31 16,-3 3 0-16,0 22-1 15,4-7 1-15,3-8-4 16,0-1 0-16,3-15-7 15,4-20 0-15</inkml:trace>
  <inkml:trace contextRef="#ctx0" brushRef="#br2" timeOffset="114297.4">25023 304 43 0,'-8'47'21'0,"1"31"-27"0,4-59 36 0,-4 16-31 15,-7 8 1-15,0 20-3 16,0 0 0-16,-4-7-6 15,7-6 0-15</inkml:trace>
  <inkml:trace contextRef="#ctx0" brushRef="#br2" timeOffset="114479.31">24627 652 30 0,'18'44'15'0,"35"-35"-1"15,-35-9 18-15,13-6-31 16,12 6 1-16,13-3-2 0,1-16 0 16,3-3-8-16,-8 0 1 15,-2-9-4-15,-8 2 0 16</inkml:trace>
  <inkml:trace contextRef="#ctx0" brushRef="#br2" timeOffset="114928.05">25813 439 37 0,'0'34'18'0,"-14"23"-14"0,14-42 31 16,0 10-34-16,0 4 0 16,3 5 2-16,4-3 0 15,4 4-6-15,-1 6 0 16,1-13-1-16,-4-3 0 16,0-6-7-16,-3-10 1 15,-4 1-2-15,-4-17 0 16,-6-2 2-16,-1-4 0 15,-3-2 2-15,0-4 1 16</inkml:trace>
  <inkml:trace contextRef="#ctx0" brushRef="#br2" timeOffset="115108.65">25813 724 21 0,'32'0'10'0,"49"38"-7"0,-46-23 25 0,4 1-24 15,-4-3 0-15,-3 2 0 16,-8 4 0-16,-6-10-6 15,-7 10 0-15,-8 6 3 16,-10-6 1-16,-10 9-4 16,-8 4 0-16,-7-10-5 15,0-7 0-15,4 1-2 16,3-7 0-16</inkml:trace>
  <inkml:trace contextRef="#ctx0" brushRef="#br2" timeOffset="115349.82">26423 849 28 0,'-32'44'14'0,"-42"10"-12"0,53-29 25 15,0-3-27-15,-4 18 1 16,-3 14-2-16,3-23 1 16,4 0-8-16,3-2 0 0,8-26-1 15,3-22 1-15</inkml:trace>
  <inkml:trace contextRef="#ctx0" brushRef="#br2" timeOffset="115500.82">26166 730 28 0,'7'38'14'0,"-4"34"-10"16,1-56 25-16,-1 15-29 16,4 0 0-16,-7-2 0 15,4-4 0-15,-1-13-6 16,4-5 0-16,0-17-3 16,8-6 0-16</inkml:trace>
  <inkml:trace contextRef="#ctx0" brushRef="#br2" timeOffset="115905.18">27189 796 30 0,'3'0'15'0,"18"6"-7"0,-10-6 25 0,7 0-31 16,-1 0 0-16,15 4-1 16,14 2 1-16,3-3-5 15,11 3 0-15,0-6-8 16,-3-6 1-16</inkml:trace>
  <inkml:trace contextRef="#ctx0" brushRef="#br2" timeOffset="116113.28">27862 392 47 0,'18'53'23'0,"-11"28"-18"0,-7-52 37 16,-3 15-42-16,-1 12 1 16,1 13-3-16,-1 9 1 15,0 4-6-15,4-4 1 16,-3-15-9-16,3-25 1 16</inkml:trace>
  <inkml:trace contextRef="#ctx0" brushRef="#br2" timeOffset="120437.15">11240 9912 36 0,'-4'12'18'0,"25"-2"-12"0,-10-16 18 16,3 2-23-16,18-2 1 0,21 3 3 16,21 3 1-16,17 0-7 15,12-3 0-15,17-3 3 16,14-10 1-16,0-6-3 16,0 0 0-16,-14-3-3 15,-22 0 1-15,-9 3-4 16,-22-3 0-16,-18 3-3 15,-17 3 1-15,-18 3-4 16,-14 1 1-16</inkml:trace>
  <inkml:trace contextRef="#ctx0" brushRef="#br2" timeOffset="120738.38">11268 10072 37 0,'10'22'18'0,"22"-16"-16"0,-21-6 34 16,13 0-33-16,19 3 0 16,13-3 1-16,18-3 1 15,7-3-7-15,18-1 0 16,10-2 4-16,11-3 0 15,-7-1-2-15,-17 0 1 16,-8 4-4-16,-11 0 1 16,-10 2-3-16,-7 1 0 0,-14-10-6 15,-14 1 1-15,-14-7-4 16,-22 3 1-16</inkml:trace>
  <inkml:trace contextRef="#ctx0" brushRef="#br1" timeOffset="125332.4">7422 9448 44 0,'0'3'22'0,"11"0"-10"0,-4-3 23 16,4 0-32-16,-8 0 1 15,8 0 4-15,10-3 1 16,14 0-11-16,8-3 0 15,13 2 4-15,4 1 0 16,0 0-6-16,-7 0 0 0,-7 3-14 16,-11 0 0-16</inkml:trace>
  <inkml:trace contextRef="#ctx0" brushRef="#br1" timeOffset="125783.78">8827 8949 38 0,'3'13'19'0,"-3"12"-16"0,-3-16 19 15,-8 4-20-15,-7 9 0 16,-10 6 0-16,-7 6 0 16,0 1-3-16,-8 9 0 0,-3 12 2 15,0-6 0-15,1 1-2 16,2 2 0-16,8-3-2 16,10-12 1-16,-3-10-9 15,14-3 1-15,7-6-1 16,0-16 0-16</inkml:trace>
  <inkml:trace contextRef="#ctx0" brushRef="#br1" timeOffset="126131.14">8350 8984 43 0,'0'25'21'0,"7"0"-21"0,4-22 45 16,-4 6-44-16,7 4 1 15,14 12 1-15,-3 6 0 16,10 7-4-16,15 9 1 16,-1 6 1-16,4 4 1 0,-4 9-3 15,-3-10 1-15,-7 1-6 16,-7-7 0-16,-11-13-10 16,-3-18 1-16</inkml:trace>
  <inkml:trace contextRef="#ctx0" brushRef="#br1" timeOffset="130512.05">2593 7341 20 0,'0'6'10'0,"0"-3"-5"0,0-3 10 0,7 3-13 16,-3 0 0-16,3 3 0 15,-7 1 1-15,10 2-3 16,-6 4 0-16,3-1 3 16,3 4 0-16,-6 0-1 15,3 2 1-15,0-8 0 16,-4-1 0-16,5-3-1 15,-5-2 1-15,4-8 1 16,4-2 0-16,6 0 0 16,-3-13 1-16,4-12-1 15,10-13 1-15,4-13-2 16,10-8 1-16,15-11-10 16,-4-5 1-16,3-1-10 15,-6 4 1-15</inkml:trace>
  <inkml:trace contextRef="#ctx0" brushRef="#br3" timeOffset="163090.81">1418 14879 44 0,'0'38'22'0,"7"-4"-28"15,-7-28 45-15,4 1-38 16,6-1 0-16,1 0-1 15,7-3 0-15,10-3-2 16,0-6 1-16,4-6-7 16,-4-1 0-16,-7-6-5 15,11 0 1-15</inkml:trace>
  <inkml:trace contextRef="#ctx0" brushRef="#br3" timeOffset="182606.7">5235 6488 19 0,'18'-10'9'0,"17"-9"-2"16,-24 13 9-16,-1-6-12 16,4-1 1-16,-3 4 2 15,3-4 0-15,-7 4-9 0,0-4 1 16,0 4 6-16,-14-7 0 15,0 7-2-15,-7-7 0 16,-4 10-2-16,-17 3 1 16,-18 9-2-16,-17 9 1 15,-15-2-1-15,0 3 1 16,4-1-1-16,-7 1 0 16,14 0 0-16,-4 3 0 15,8-1-1-15,10 14 0 16,0 2 0-16,10 7 0 15,1 3-2-15,7 0 1 16,6 6-2-16,8 3 1 0,7 1 0 16,10 5 0-16,11 1 0 15,18 6 1-15,10 6 0 16,15-6 0-16,24 3 2 16,3-10 0-16,1-12 0 15,-1-9 1-15,11-16 1 16,11-19 0-16,3-6 0 15,-6-16 1-15,2-6-1 16,1-10 1-16,-7-12-2 16,-11-3 1-16,-14-9-1 15,-4-10 0-15,-13-4 0 16,-12-2 1-16,-13-13 0 16,-11 4 0-16,-10 2-1 15,-12 1 1-15,-16 9-1 16,-8 12 1-16,-18 10-2 15,-6 12 0-15,-18 16-1 0,-7 10 1 16,-11 15-1 0,18 3 1-1,-8 7-1 1,8-4 0 0,4 4 0-16,6-1 1 0,1 1-1 0,-1-1 1 0,15 10-2 0,6 3 1 15,1 16-3-15,10 6 1 16,7 16-3-1,4 6 0-15,14 6 0 0,3 7 0 16,15 8-1-16,17-5 1 0,14-6 2 16,18-1 1-1,25-15 5-15,-8-13 0 16,8-16 3-16,14-18 1 0,7-7 2 16,-8-12 0-16,1-16-1 15,-18-9 0-15,-3-16-3 16,-11-12 0-16,3-10-3 15,4-9 1-15,-7-13-2 16,-18 0 0-16,-3-3 0 16,-11 7 0-1,-17 2 0 1,-15 4 1 0,-10 15 0-1,-10 10 1-15,-12 6 0 0,5 12 0 0,-12 7-1 0,-6 9 0 0,-11 6-2 16,-11 10 1-16,4 13-1 0,-3 5 0 15,3 7-1 1,3 7 1-16,4 5-1 0,4 4 1 16,3 6 0-16,7-4 0 15,4 11-1 1,10 2 1-16,4 3-2 0,7 7 0 16,3-3-1-16,18 5 1 15,0-2-1-15,18 0 0 16,13 0 1-16,1-10 1 15,0-9 0-15,14-7 1 16,3-15 2-16,11-12 0 16,11-10 1-1,17-16 1-15,-18-12-1 0,1-10 0 0,-4-2 0 16,4-4 1-16,-11-10-2 16,-11-12 0-16,-7 4 0 15,-10-14 0 1,-7 1-1-16,-11 3 1 0,-14 3-1 15,-4 0 1-15,-13 10-1 16,-15 2 1-16,0 7-1 16,-17 6 1-16,-18 13-4 15,-4 6 1-15,-17 15-8 16,7 10 0-16</inkml:trace>
  <inkml:trace contextRef="#ctx0" brushRef="#br3" timeOffset="190132.76">26053 6092 26 0,'10'7'13'0,"-3"-14"-10"0,-3 1 24 16,-4 6-26-16,3 0 1 15,4 3 0-15,0 0 1 16,-3 13-7-16,0 16 0 0,-4-1-5 16,-8 10 1-16</inkml:trace>
  <inkml:trace contextRef="#ctx1" brushRef="#br3">16718 6745 0,'0'0'16,"0"0"-1,11 3 1,10-3 0</inkml:trace>
  <inkml:trace contextRef="#ctx0" brushRef="#br3" timeOffset="202215.93">14612 8861 2 0,'0'29'1'0,"4"-36"-2"15,-4 1 2-15</inkml:trace>
  <inkml:trace contextRef="#ctx0" brushRef="#br3" timeOffset="-179013.26">1806 12226 58 0,'11'3'29'0,"21"-12"-21"0,-15-10 29 16,11-9-36-16,-6-19 1 15,6-13 2-15,4-15 1 16,-1-19-5-16,-2-13 0 16,-1-6 2-16,-7-3 1 31,-3-66-1-31,-15 26 0 15,-3 18-4-15,-3 22 1 16,-8 25-3-16,-3 19 1 0,0 21-2 16,-4 23 0-16,8 19 0 15,-1 24 0-15,-7 17 1 16,8 12 1-16,-1 18 1 16,8 11 0-16,-4 11 2 15,-4 10 1-15,11 10 0 16,0 12 0-16,0-3 0 15,0-16 0-15,18-9-2 16,-4-16 1-16,3-16-4 16,5-12 1-16,6-9-7 15,4-13 0-15,-1-13-5 16,5-9 1-16</inkml:trace>
  <inkml:trace contextRef="#ctx0" brushRef="#br3" timeOffset="-178803.75">2406 11677 56 0,'-4'19'28'0,"-17"28"-35"0,21-34 54 15,-7 2-48-15,7 1 0 16,-3-7-4-16,-4 1 1 15,7-7-2-15,7-12 0 16,3-16-9-16,-6-4 0 16</inkml:trace>
  <inkml:trace contextRef="#ctx0" brushRef="#br3" timeOffset="-178652.05">2406 11348 46 0,'28'13'23'16,"-7"-13"-31"-16,-14 0 38 0,4-4-39 16,0-2 1-16,-1 0-15 15,-3-3 1-15</inkml:trace>
  <inkml:trace contextRef="#ctx0" brushRef="#br3" timeOffset="-178143.58">2540 11577 37 0,'11'63'18'0,"-1"-10"-13"0,-10-44 27 16,4 4-31-16,3-4 0 15,-4-2-1-15,4-7 1 16,-3-10-2-16,3-2 0 16,0-10 0-16,-3-6 1 15,3-1-1-15,3 1 0 16,1 6 1-16,-1 10 0 15,8 5 0-15,-4 14 0 16,4 8 0-16,-8 4 1 16,8 6-1-16,-7-3 1 0,-1-3-2 15,-6-3 1 1,3-1-1-16,3-2 1 0,-10-4-2 16,7-2 1-16,-7-4-2 15,0-3 0-15,4-7-1 16,3-2 1-16,-7-4 0 15,10-2 0-15,-6-4 2 16,7 0 1-16,-1 3 1 16,4 1 0-16,0 2 1 15,4 4 0-15,3 3-1 16,-3 2 1-16,3 1-1 16,-3 3 1-16,-4 0-1 15,3 10 0-15,-6-1 0 16,0 0 0-16,-1 4 0 15,8-4 1-15,-8 1-1 16,1-4 0-16,7-3-2 16,3-3 1-16,7-6-8 0,4 6 0 15,-4 3-3 1,4-3 0-16</inkml:trace>
  <inkml:trace contextRef="#ctx0" brushRef="#br3" timeOffset="-177707.31">2173 12389 46 0,'-21'19'23'0,"-28"44"-26"16,31-48 44-16,-3 14-41 0,0 2 0 15,-8 10-3-15,-2-4 1 16,-5-2-1-16,15-7 1 16,0-9-8-16,0-7 1 15,14-15-4-15,7-16 0 31</inkml:trace>
  <inkml:trace contextRef="#ctx0" brushRef="#br3" timeOffset="-177526.12">1954 12446 47 0,'4'53'23'0,"14"10"-22"0,-8-45 44 16,8 4-44-16,-4 7 0 0,11-1-1 15,6-6 1-15,-2 0-5 16,-5-3 0-16,-6-7-9 16,0-6 0-16,3-6-2 15,0-6 1-15</inkml:trace>
  <inkml:trace contextRef="#ctx0" brushRef="#br3" timeOffset="-177286.57">2307 12499 42 0,'-10'25'21'0,"6"-25"-15"0,4 0 41 16,0 0-44-16,11 0 0 15,-1 0 1-15,1 0 0 16,10 0-6-16,14 3 1 15,-3-3 2-15,-4-3 1 16,-3 0-8-16,3-3 1 16,-7-4-11-16,4-5 0 15</inkml:trace>
  <inkml:trace contextRef="#ctx0" brushRef="#br3" timeOffset="-177059.65">2533 12389 45 0,'7'10'22'0,"14"-1"-12"16,-10-3 30-16,-1 7-37 16,19 2 1-16,-5 4 0 15,1 3 0-15,-4 6-8 16,-10 1 1-16,-11 2-3 15,-21 7 0-15,-8-4-10 16,-2-6 0-16</inkml:trace>
  <inkml:trace contextRef="#ctx0" brushRef="#br3" timeOffset="-176387.31">3221 12430 48 0,'0'-19'24'0,"-11"10"-21"0,11 9 36 16,-10 0-39-16,-1 0 1 15,-7-3 0-15,-3 3 0 16,4 6-2-16,-4 13 0 16,-1 3 0-16,-9 6 1 15,2 3-2-15,1 16 1 16,0 0 0-16,7 7 0 16,7 2 1-16,7-6 0 0,14-9 1 15,14-3 0 1,4-13 1-16,13-16 1 0,19-15 0 15,-8-13 0-15,-7-9-1 16,-3-13 0-16,-10-6-2 16,-15 0 0-16,-7-3-10 15,-7-4 0-15,-11 1-6 16,1 6 0-16</inkml:trace>
  <inkml:trace contextRef="#ctx0" brushRef="#br3" timeOffset="-175381.18">3538 12113 31 0,'-10'6'15'0,"3"4"-5"0,7-10 18 16,0 0-25-16,0 0 1 15,0 0 2-15,7 6 1 16,-7-3-8-16,0-3 0 0,0 0 6 15,10 0 0-15,1-6-1 16,0 0 0-16,6-4-2 16,-3 1 0-16,11 0-1 15,-4-1 1-15,-7 4-2 16,4 6 1-16,0-3-1 16,-8 6 0-16,-6 0-1 15,3 0 0-15,-14-3 0 16,3 0 0-16,-3 0 0 15,-7 0 0-15,3 0 0 16,4 0 0-16,-3 3 0 16,-1 4 1-16,-6-1-1 15,-1 3 0-15,4-3 0 16,-7 1 1-16,3-4-1 16,7 0 0-16,1 0 0 0,-1 0 0 15,4-3 0 1,7 0 0-16,7-3 1 0,7 0 1 15,4 0 0-15,0 0 1 16,3 0 0-16,11-4 0 16,-1 1-1-16,5-3 1 15,-5-1-8-15,-2 1 1 16,2-4-10-16,-13 7 0 16</inkml:trace>
  <inkml:trace contextRef="#ctx0" brushRef="#br3" timeOffset="-173593.62">4734 10727 48 0,'7'0'24'0,"-7"6"-17"0,0-6 25 0,0 4-31 16,0-1 0-16,0 6 2 16,0 4 1-16,-7 9-4 15,-3 6 1-15,-8 13 2 16,-10 6 0-16,-7 12 0 15,-4 13 1-15,-11 10-1 16,1 12 0-16,0 25-2 16,-4 19 1-16,3 28-3 15,11 16 1-15,1 16-3 16,17-1 1-16,-1-15-1 16,5-16 0-16,20-25-4 15,15-6 0-15,14-22-9 16,13-25 0-16</inkml:trace>
  <inkml:trace contextRef="#ctx0" brushRef="#br3" timeOffset="-173052.11">5239 10815 45 0,'0'3'22'0,"3"-6"-15"0,-3 9 30 16,0 7-34-16,0 6 0 16,-3 9 2-16,-1 16 0 15,1 0-7-15,-8 15 0 16,-7-5 2-16,4 8 1 15,0-2-7-15,11-4 0 16,-8-9-10-16,11-6 0 16</inkml:trace>
  <inkml:trace contextRef="#ctx0" brushRef="#br3" timeOffset="-172797.73">4724 11702 74 0,'0'26'37'0,"39"-20"-44"16,-18-6 69-16,17-3-61 15,33-4 0-15,17-5 0 16,4-1 0-16,14 4-5 15,3-4 1-15,-14-2-9 16,-13 2 0-16,-30-3-9 16,-20 7 0-16</inkml:trace>
  <inkml:trace contextRef="#ctx0" brushRef="#br3" timeOffset="-172377.66">5320 12057 54 0,'0'12'27'0,"-11"35"-29"16,4-28 42-16,4 6-39 15,-8 16 1-15,-6 6-1 16,-19 9 0-16,-6 7-3 0,0 19 1 16,-4-1-2-16,10-5 0 15,8-11-6-15,11-18 0 16,2-21-7-16,12-23 1 16</inkml:trace>
  <inkml:trace contextRef="#ctx0" brushRef="#br3" timeOffset="-172196.99">5041 12242 47 0,'28'75'23'0,"15"29"-19"0,-33-76 41 16,8 9-45-16,7 14 0 0,-1-4-2 15,-2-7 1-15,-1-2-5 16,0-7 1-16,0-9-10 15,0-9 1-15</inkml:trace>
  <inkml:trace contextRef="#ctx0" brushRef="#br3" timeOffset="-171911.34">6078 12076 64 0,'18'0'32'0,"35"-13"-33"0,-25 7 57 16,14-4-57-16,15 1 1 15,13-4-8-15,5 4 1 16,-15 3-5-16,-11-4 0 16,-14 7-7-16,-10 6 1 15</inkml:trace>
  <inkml:trace contextRef="#ctx0" brushRef="#br3" timeOffset="-171491.41">7631 10862 56 0,'-18'47'28'0,"11"10"-35"0,7-32 52 16,-4 0-44-16,1 19 0 15,-1 3-1-15,4 18 1 16,0 4-6-16,7 10 0 0,4-10-10 16,-4-13 1-16</inkml:trace>
  <inkml:trace contextRef="#ctx0" brushRef="#br3" timeOffset="-171222.62">7112 11803 64 0,'14'37'32'0,"14"-21"-28"16,-10-10 53-16,10 1-55 16,22-11 0-16,10 1 0 15,24 0 1-15,33-9-5 0,3-7 1 16,-11-3-2-16,-14 3 1 16,-7 7-7-16,-21 5 0 15,-21 7-12-15,-17 3 1 16</inkml:trace>
  <inkml:trace contextRef="#ctx0" brushRef="#br3" timeOffset="-170891.27">7405 12402 57 0,'-11'-3'28'0,"-13"12"-30"16,13 0 43-16,-3 7-41 15,-7 6 1-15,-8 3-1 16,-2 13 0-16,-1 9-2 16,4-6 0-16,7-1-7 15,-1-2 1-15,12-10-8 0,13-12 1 16</inkml:trace>
  <inkml:trace contextRef="#ctx0" brushRef="#br3" timeOffset="-170395.46">7183 12251 52 0,'0'13'26'0,"10"21"-29"0,-3-18 45 16,0 3-42-16,4 9 1 15,6 10 0-15,8 5 0 16,7 5-3-16,3 8 0 16,-3-9-5-16,0-9 0 15,3-7-8-15,-10-3 1 16</inkml:trace>
  <inkml:trace contextRef="#ctx0" brushRef="#br3" timeOffset="-169975.9">7013 11909 52 0,'0'35'26'0,"4"12"-32"0,-4-31 44 16,0 18-39-16,-4 10 1 15,-3 19-3-15,4 15 0 16,-4 10 2-16,3 12 0 16,4 4-8-16,0-10 1 15,11-22-6-15,-1-12 1 16</inkml:trace>
  <inkml:trace contextRef="#ctx0" brushRef="#br3" timeOffset="-169702.06">7740 12022 40 0,'0'19'20'0,"-11"50"-22"0,8-50 34 0,-1 22-28 16,1 12 1-16,-4 22 1 16,3 13 0-16,1 6-9 0,-1 13 0 15,1-19-1 1,3-10 1-16,7-19-10 0,10-18 0 31</inkml:trace>
  <inkml:trace contextRef="#ctx0" brushRef="#br3" timeOffset="-169211.75">8770 10796 63 0,'46'63'31'0,"-7"69"-37"0,-22-85 57 16,8 25-50-16,3 41 1 15,-7 34-2-15,-6 22 1 16,-15 29-3-16,-15-1 1 16,-6-12-3-16,-14-15 1 15,3-29-9-15,-7-25 1 16,4-35-6-16,7-24 0 0</inkml:trace>
  <inkml:trace contextRef="#ctx0" brushRef="#br3" timeOffset="-168889.93">9532 11630 48 0,'4'10'24'0,"20"-4"-21"0,-13-9 39 15,7 6-40-15,-1-3 1 16,15 0 0-16,7-3 0 16,7 6-11-16,3-3 1 15,-7 3-8-15,-10 10 1 16</inkml:trace>
  <inkml:trace contextRef="#ctx0" brushRef="#br3" timeOffset="-168727.03">9394 12060 60 0,'8'16'30'15,"37"-23"-35"-15,-23 1 49 0,13 0-47 16,4-1 1-16,7 1-16 16,-1 3 0-16,-6-3 12 15,0-4 0-15</inkml:trace>
  <inkml:trace contextRef="#ctx0" brushRef="#br3" timeOffset="-167184.04">1418 15641 52 0,'0'25'26'0,"-3"-19"-21"15,3-6 27-15,3-6-31 16,8-6 0-16,6-7 0 15,-6-10 1-15,17-14-2 16,4-11 0-16,7-15 1 0,3-19 0 16,-3-12 0-16,-7-16 0 15,-4 3-1-15,-7-9 1 16,-3 0-1-16,-8-1 0 16,-10 4-1-16,0 16 1 15,0 24-2-15,0 13 1 16,-10 19-3-16,3 13 1 15,-4 15-1-15,0 19 0 32,-3 69 0-32,-3 13 1 0,6 18 3 15,11 22 0-15,0 16 2 16,0-3 0-16,11 12 0 16,-1-21 1-16,1-10-2 15,7-22 0-15,-8-22-5 16,4-19 0-16,4-21-9 15,-8-13 1-15,1-16-2 16,7-16 0-16</inkml:trace>
  <inkml:trace contextRef="#ctx0" brushRef="#br3" timeOffset="-166927.8">1937 15221 61 0,'0'12'30'0,"-4"23"-45"0,4-26 66 15,0 7-52-15,0 0 1 16,4-1-8-16,3 4 0 15,3-10-4-15,-10-9 1 16,4-15-5-16,-4-10 1 16</inkml:trace>
  <inkml:trace contextRef="#ctx0" brushRef="#br3" timeOffset="-166762.86">1916 14816 45 0,'28'19'22'0,"-3"-6"-32"16,-8-7 44-16,-6 0-39 15,17 4 0-15,0 2-18 16,4 4 1-16</inkml:trace>
  <inkml:trace contextRef="#ctx0" brushRef="#br3" timeOffset="-166284.03">2237 15158 26 0,'-11'41'13'0,"11"-38"0"16,0 0 13-16,0 3-24 15,7-2 0-15,-7-1 0 16,11-10 1-16,-8 1-4 0,11-3 0 16,-3-7 3-16,-1 0 0 15,5 1-1-15,2 2 0 16,-6 4 0-16,6 6 1 15,-6 3-1-15,7 0 0 16,-8 3-1-16,11 0 1 16,-10 0-1-16,0 0 1 15,-1 0-2-15,1 0 1 0,-1 1-1 16,1-4 0 0,-4 0-2-16,-3 0 0 0,-4 0-3 15,0 0 0-15,0 0-2 16,7-7 1-16,-7 1 1 15,7-3 0-15,-4-4 3 16,4 0 0-16,-3-5 3 16,13-1 1-16,1-6 4 15,3 3 0-15,11 0 1 16,0 9 0-16,3 4-1 16,7 9 1-16,1 9-2 15,6 13 0-15,0 10-2 16,8-1 0-16,-25-3-1 15,6-3 0-15,1-6-1 16,-7 0 0-16,-4-3-5 16,-3 2 0-16,-11-2-6 15,-3-6 0-15</inkml:trace>
  <inkml:trace contextRef="#ctx0" brushRef="#br3" timeOffset="-165846.52">1746 15939 45 0,'0'3'22'0,"0"-6"-17"15,0 3 39-15,0 0-42 16,-10 3 1-16,-1 6 0 16,-7 10 1-16,-13 6-6 15,-8 7 1-15,-3 5-2 16,3 10 1-16,11-6-11 0,-1-10 0 16,8-9-3-16,0-12 0 15</inkml:trace>
  <inkml:trace contextRef="#ctx0" brushRef="#br3" timeOffset="-165666.45">1489 15920 48 0,'49'69'24'0,"39"50"-35"0,-59-91 46 0,2 7-39 15,8 3 1-15,0 5-8 16,-7-5 1-16,-4-7 5 16,-3-12 0-16</inkml:trace>
  <inkml:trace contextRef="#ctx0" brushRef="#br3" timeOffset="-165380.18">1965 16108 55 0,'0'19'27'0,"-11"-10"-30"0,11-9 52 16,0 0-47-16,4 4 1 15,3-1 1-15,11-3 0 16,13 0-7-16,19-7 0 16,10-2 0-16,0-4 1 15,0 1-13-15,-11-13 1 16,-10 3-4-16,-18 3 0 16</inkml:trace>
  <inkml:trace contextRef="#ctx0" brushRef="#br3" timeOffset="-165126.52">2353 15873 48 0,'-7'22'24'0,"3"-6"-27"15,4-13 44-15,4 3-39 16,3 0 0-16,-3 1 1 15,3-1 0-15,3 3-4 16,-3 1 0-16,-3 5 2 16,3 4 1-16,-7 3-4 15,-7 0 1-15,-4 0-7 16,1 3 1-16,-12 3-8 0,1-9 0 16</inkml:trace>
  <inkml:trace contextRef="#ctx0" brushRef="#br3" timeOffset="-164661.42">2910 15936 53 0,'11'-3'26'0,"-7"-10"-28"16,-4 13 45-16,-4-6-43 15,-7 3 1-15,-6 3 0 16,-11 0 0-16,-8 9-1 16,-3 7 0-16,1 9 0 15,-5 9 0-15,5 7-1 16,9 6 0-16,-2 3-1 0,13-3 0 16,0-3-1-16,8-9 1 15,17-16-1-15,7-13 1 16,25-6 0-16,10-13 1 15,8-12 0-15,-15-6 1 16,0-4-3-16,-7-9 1 16,-13-3-11-16,6-9 1 15</inkml:trace>
  <inkml:trace contextRef="#ctx0" brushRef="#br3" timeOffset="-164390.5">3080 15719 54 0,'0'16'27'0,"10"-7"-24"16,-6-9 44-16,10 0-44 15,0 4 0-15,14 2-1 16,4-3 0-16,14 3-6 16,-4-3 1-16,-3-3-3 15,-11 0 1-15,-3-3-13 16,-7-6 1-16</inkml:trace>
  <inkml:trace contextRef="#ctx0" brushRef="#br3" timeOffset="-164179.72">3239 15575 54 0,'-11'50'27'0,"-7"13"-27"0,11-41 42 16,4 9-42-16,-8 7 0 0,1 3-4 15,2-1 0-15,5-2-10 16,3-10 1-16</inkml:trace>
  <inkml:trace contextRef="#ctx0" brushRef="#br3" timeOffset="-163444.85">4509 14239 41 0,'-4'3'20'0,"-3"1"-15"0,3-1 22 16,-3 3-24-16,-3 7 0 15,-4 12 2-15,-15 6 1 16,-16 10-7-16,-1 15 0 16,-4 23 4-16,-10 27 1 15,-7 26-1-15,7 22 0 16,0 27-2-16,15 14 1 16,9 6-1-16,12-7 1 15,9-31-4-15,15-25 0 16,4-25-8-16,21-22 0 15,-1-35-6-15,5-15 0 0</inkml:trace>
  <inkml:trace contextRef="#ctx0" brushRef="#br3" timeOffset="-162123.12">4872 14453 52 0,'0'9'26'0,"10"29"-19"15,-6-26 26-15,3 7-33 16,-7 0 1-16,0 6-1 16,0 9 0-16,0 7-3 15,-7 6 0-15,3 10-6 16,4-4 0-16,0-9-6 16,0-10 0-16</inkml:trace>
  <inkml:trace contextRef="#ctx0" brushRef="#br3" timeOffset="-161852.95">4325 15164 73 0,'14'22'36'0,"60"-9"-48"0,-35-13 74 16,21-3-62-16,11-4 0 0,24 1-1 15,14 0 0-15,-3-4-3 16,-18-2 0-16,-17 3-10 16,-11-1 1-16,-11 1-7 15,-17 2 0-15</inkml:trace>
  <inkml:trace contextRef="#ctx0" brushRef="#br3" timeOffset="-161401.83">5200 15494 51 0,'0'-13'25'0,"0"41"-16"0,-11-25 43 15,-3 7-52-15,-7 6 0 0,-11 9-1 16,-10 9 0-16,-7 7-1 15,-11 6 1-15,10 16-5 16,1 6 0-16,14-7-5 16,10-12 1-16,-3-12-7 15,10-25 1-15</inkml:trace>
  <inkml:trace contextRef="#ctx0" brushRef="#br3" timeOffset="-161207.72">4731 15384 40 0,'10'19'20'0,"22"47"-14"0,-21-48 32 15,-1 17-37-15,11 6 1 16,8 2 0-16,2 17 0 16,15 6-4-16,4 9 1 15,-4-9-3-15,-1-6 0 16,-6-10-10-16,-14-13 1 15</inkml:trace>
  <inkml:trace contextRef="#ctx0" brushRef="#br3" timeOffset="-160892.28">5694 15315 68 0,'0'3'34'0,"14"-9"-38"15,0 3 63-15,7-1-58 16,15-2 0-16,6 3-3 16,18-3 1-16,7 0-5 0,-7-1 1 15,-11 10-15-15,-10-3 1 16</inkml:trace>
  <inkml:trace contextRef="#ctx0" brushRef="#br3" timeOffset="-160457.25">7091 14173 45 0,'3'16'22'0,"1"3"-11"16,-4-13 23-16,0 10-32 15,0-4 0-15,0 23 1 0,0 12 0 16,-4 9-5-16,-3 4 1 16,0 3-1-16,4-4 0 15,-1 1-7-15,-3-13 1 16,4-19-7-16,-8-6 0 15</inkml:trace>
  <inkml:trace contextRef="#ctx0" brushRef="#br3" timeOffset="-160188.49">6615 15108 64 0,'3'28'32'0,"32"-9"-34"15,-13-19 62-15,9 0-58 16,19-6 0-16,13-1 0 16,22-5 0-16,17-7-4 15,8-3 1-15,-19 3-2 16,-6 4 1-16,-15 2-8 15,-13 7 0-15,-15 6-10 16,-21 6 0-16</inkml:trace>
  <inkml:trace contextRef="#ctx0" brushRef="#br3" timeOffset="-159811.71">6576 15337 57 0,'-7'47'28'0,"3"22"-32"0,8-53 45 0,-4 15-42 16,0 13 1-16,-4 0 0 15,4 15 0-15,0 7-2 16,4 13 0-16,-4-7-5 15,0-7 1-15,0-14-9 16,7-23 0-16</inkml:trace>
  <inkml:trace contextRef="#ctx0" brushRef="#br3" timeOffset="-159565.84">7176 15425 58 0,'7'44'29'0,"-18"-7"-35"0,11-31 52 15,-14 10-46-15,-7 9 0 16,-11 10-1-16,0-1 1 16,-10 13-2-16,0 0 1 0,-1 0-6 15,4 0 0-15,4-12-9 16,10-16 0-16</inkml:trace>
  <inkml:trace contextRef="#ctx0" brushRef="#br3" timeOffset="-159403.95">6805 15456 44 0,'21'60'22'0,"7"-4"-21"16,-20-34 32-16,2 9-31 15,1 4 0-15,13 6 0 16,5-1 1-16,6 1-7 16,7 0 0-16,-10-10-9 15,0-9 1-15</inkml:trace>
  <inkml:trace contextRef="#ctx0" brushRef="#br3" timeOffset="-159017.16">7419 15199 48 0,'0'0'24'0,"3"19"-17"16,1-7 36-16,-4 10-41 15,4 6 1-15,3 13 0 16,0 3 1-16,0 12-6 15,-7 17 1-15,0-4 0 16,0 6 1-16,0 3-6 16,0 4 1-16,0-16-11 15,0-19 1-15,-7-10-2 16,3-18 1 0</inkml:trace>
  <inkml:trace contextRef="#ctx0" brushRef="#br3" timeOffset="-158566.42">7983 13885 51 0,'-3'38'25'0,"10"31"-32"0,0-51 52 0,0 17-44 16,11 12 0-16,3 16 3 15,28 28 1-15,1 25-6 16,10 22 1-16,3 31 2 16,-6 25 1-16,-8 4-2 0,-28-7 1 15,-14-6-6-15,-21-16 1 16,-11-9-11-16,-17-25 0 15,-4-25-3-15,0-13 1 16</inkml:trace>
  <inkml:trace contextRef="#ctx0" brushRef="#br3" timeOffset="-157990.75">8809 14964 56 0,'10'0'28'0,"36"0"-35"0,-28 0 55 0,17-7-47 0,8 1 0 0,2-3 0 0,8 2 0 0,7-2-4 0,-3-4 0 0,-8 1-10 0,-7 3 1 0,-10 2-4 0,-7 14 1 0</inkml:trace>
  <inkml:trace contextRef="#ctx0" brushRef="#br3" timeOffset="-157860.83">8848 15271 64 0,'-11'41'32'0,"32"-35"-34"16,-7-6 63-16,18 0-61 15,18 0 1-15,9-3-2 16,23 0 1-16,-8 3-5 16,-4 0 0-16,-10 3-14 15,-17 0 0-15</inkml:trace>
  <inkml:trace contextRef="#ctx0" brushRef="#br2" timeOffset="-127399.18">1817 13016 34 0,'-11'29'17'0,"1"-14"-8"15,10-12 18-15,0-3-22 16,0 7 0-16,0-4 3 16,0 0 0-16,0-3-10 15,3 6 1-15,4-3 6 16,11 0 0-16,-4 4-2 15,14-1 1-15,0 3-3 16,11 1 1-16,21-1-2 16,0-3 1-16,4-6-1 15,6-3 1-15,4-9-2 16,-3-7 0-16,3 3 1 0,11 4 0 16,-4-1-1-16,0-2 1 15,7 8-1-15,-17 1 0 16,10 3 0-16,-4-3 0 15,1-1-1-15,3 1 0 16,-7-3-3-16,-7-1 1 16,-7-2-7-16,-3-4 1 0,-15-6-5 15,-14 3 1-15</inkml:trace>
  <inkml:trace contextRef="#ctx0" brushRef="#br2" timeOffset="-126782.16">1693 12179 9 0,'22'16'4'0,"-1"3"9"0,-11-19-5 0,-3 3-8 15,-3 0 0-15,-4 3 3 16,0-3 0-16,0 4-2 16,0 2 1-16,0 0 4 15,0 4 0-15,0 3 2 16,-4 2 0-16,-3 1-1 16,7 3 1-16,0 6-1 15,-7 10 0-15,7 6-3 16,-3 19 0-16,3 6-3 15,-7 12 1-15,3 4-4 16,-6-4 0-16,2-12-4 16,8-15 1-16,0-17-9 15,8-18 0-15</inkml:trace>
  <inkml:trace contextRef="#ctx0" brushRef="#br2" timeOffset="-126151.55">2117 12129 22 0,'17'16'11'15,"22"-10"-3"-15,-25-6 8 0,11-3-11 16,17-4 0-16,8-2 2 16,10-4 0-16,17 1-9 15,15-4 0-15,7 1 6 16,10-1 0-16,0 0-3 15,11 1 1-15,-7-4-2 16,-7-3 1-16,-14 3-1 16,-11 0 0-16,4 3 0 15,-11-2 1-15,3-1-1 16,-6 6 0-16,-4-2 0 0,-7-4 0 16,-7 0-1-16,3 0 1 15,-20 3 0-15,-1 7 0 16,-10 6 0-16,-1 6 0 15,-13 6 0-15,-1 10 0 16,-6 6 0-16,-4 4 0 31,-4 40 0-31,-3 0 0 16,4 3-1-16,-4 0 1 0,3 6 0 16,-6-3 1-16,-1 4-1 15,4-1 0-15,-14-2-1 16,3-11 0-16,1-5-2 15,-8-10 1-15,-3-9-2 16,-15-13 0-16,-6-12-1 16,-11-1 1-16,-28-8-7 15,-22-10 1-15</inkml:trace>
  <inkml:trace contextRef="#ctx0" brushRef="#br2" timeOffset="-125491.25">2402 13311 36 0,'0'6'18'0,"-7"7"-15"0,4-7 33 16,-8 7-32-16,-6 2 0 15,-5 7 1-15,-6 7 0 16,-4-7-7-16,-6 3 0 16,-1 3 3-16,7-6 1 15,4 0-5-15,7-3 0 16,0-4-5-16,14-2 0 16,-4-10-6-16,18-16 0 15</inkml:trace>
  <inkml:trace contextRef="#ctx0" brushRef="#br2" timeOffset="-125280.9">2134 13261 30 0,'18'12'15'0,"-4"14"-8"16,-7-20 22-16,4 0-27 16,-11 0 0-16,10 4 1 15,-10 2 0-15,11 4-4 16,-4 9 0-16,4 3 3 15,-1 7 0-15,4 12-2 16,4 0 0 0,3 12-12-1,0-21 1-15</inkml:trace>
  <inkml:trace contextRef="#ctx0" brushRef="#br2" timeOffset="-124800.39">2780 13317 36 0,'3'16'18'0,"8"-16"-10"0,-4 3 22 0,-7 0-28 16,-7 4 1-16,3 2 0 16,-6 4 1-16,-1 2-6 15,-6 4 1-15,-4 3 3 16,-1-6 0-16,-2-4-2 15,2-2 0-15,5-1 0 16,3 0 0-16,-4-2 0 16,8-4 0-16,6 0 0 15,-3 0 1-15,0 0-1 16,7 0 1-16,7 1-1 16,4 5 1-16,-1 0-1 0,8 1 1 15,-8-1-1-15,8 4 0 16,-4-1-1-16,4 1 1 15,-8-4-5-15,8 1 0 16,-7-1-8-16,-1-9 0 16</inkml:trace>
  <inkml:trace contextRef="#ctx0" brushRef="#br2" timeOffset="-124363.59">3221 13437 26 0,'7'9'13'0,"-7"-22"-9"0,0 10 12 0,0-3-12 15,-11-3 0-15,-3-4 2 16,0 7 0-16,-7-1-8 16,-4 7 1-16,4 7 5 15,0 8 0-15,-7 4-3 16,3 3 1-16,-3 0-3 16,7 6 0-16,-4 4-1 15,11 2 0-15,7-6-1 0,7 4 0 16,17-7 1-1,5-6 0-15,-1-13 2 0,18-6 1 16,3-6 1-16,4-4 1 16,-7-2-1-1,-8-13 1-15,-10 0-2 0,-10-13 1 16,-14-9-10-16,-8-13 0 16,-14-9-3-16,1 10 0 15</inkml:trace>
  <inkml:trace contextRef="#ctx0" brushRef="#br2" timeOffset="-121632.64">7013 8799 25 0,'0'44'12'0,"0"-4"1"0,0-27 12 16,0 6-22-16,0 9 0 16,-7 3 2-16,4 13 0 15,-11 9-7-15,3 16 0 16,0 10 4-16,1 9 0 15,-1 12-3-15,8 3 0 16,-8 4-2-16,4-19 1 16,0-13-5-16,0-15 1 15,0-23-5-15,7-18 0 16</inkml:trace>
  <inkml:trace contextRef="#ctx0" brushRef="#br2" timeOffset="-120252.33">6996 8692 23 0,'7'6'11'0,"14"-3"-7"0,-18 1 15 0,8-1-16 0,3 0 0 16,7 3 2-16,-3 0 1 15,7 4-7-15,6-1 1 16,8-6 4-16,10-3 0 15,1-6-2-15,10 0 1 16,25-7-1-16,6 4 0 16,12-1-1-16,2-2 0 15,15 6 0-15,4 3 1 16,3-1-2-16,0 1 1 16,14 3-1-16,-4-6 1 0,5-3-1 15,-1-4 0-15,17-9 0 16,12 3 0-16,-4-3 0 15,17 3 0-15,-3 4 0 16,-4 2 0-16,11 4-1 16,-3 3 1-16,-8-1 0 15,8 1 0-15,-1-13 0 16,-3-3 0-16,-4-3-1 16,4 0 1-16,-14 0 0 15,3 9 0-15,1 1 0 16,-15 2 0-16,-7 4 0 15,-7-7 0-15,-3 3-1 16,-4 1 1-16,-25-4 0 16,-6 1 0-16,-8 2-1 0,-3-6 1 15,-8 4-1-15,-10-1 1 16,-7 3 0-16,-3 4 0 16,-8 3 0-16,-6 6 0 15,-5 3 0-15,-6 3 0 16,-7 0 0-16,-4 1 0 15,-7 5 0-15,-3 4 0 16,-4-1-1-16,-3-2 1 16,-1 6 0-16,-3 9 0 15,0 10-1-15,1-7 1 16,-8 16 0-16,0 6 0 0,0 1 0 16,0 5 0-16,0 7 0 15,0 0 0-15,-4 6 0 16,-3-3 0-16,0 10 0 15,0-1 0-15,3-3 0 16,1 0 0-16,-1-9 0 16,1 3 0-16,-1-6 0 15,-3-10 0-15,0-3 0 16,-4 4 0-16,-3-1-1 16,0-6 1-16,-3-6 0 15,-1-3 1-15,-3-4-1 16,0-3 0-16,-4-6 0 15,0-6 1-15,-3 0-1 16,-7 0 1-16,-1-7-1 16,-2 1 0-16,-1-4 0 15,4 1 1-15,-4-4-1 16,-4 0 0-16,1-3 0 0,-7 1 0 16,-8 2 0-16,-3-3 1 15,0 0-1-15,-7 7 0 16,4-1 0-16,-4 0 0 31,-53 1 0-31,0-4 0 16,18 0 0-16,-1-3 1 15,-6-3-1-15,-4 7 0 16,-3-1 0-16,10 3 1 16,-11 1 0-16,-3-1 0 0,-7 1-1 15,11-4 0-15,-4-3 1 16,-10-3 0-16,-8 0 0 15,7-3 0-15,-10 0-1 16,-7 0 0-16,-7 3 1 16,10 3 0-16,-10 3-2 15,-11-6 1-15,15 0 0 16,-12 0 1-16,-6-3-1 16,7-3 1-16,-4-1-1 15,-3 4 1-15,-8 3 0 16,8 3 1-16,-4 0-2 15,-3 1 1-15,17-4-1 16,-3 0 0-16,-4-7 0 16,14-2 0-16,4 6 0 15,3-7 0-15,8-8-4 16,-4-4 0-16,24 0-10 0,4-3 1 16</inkml:trace>
  <inkml:trace contextRef="#ctx0" brushRef="#br2" timeOffset="-116032.89">8012 12107 17 0,'-4'-9'8'0,"4"-20"-1"16,0 20 8-16,0-4-13 16,0-2 1-16,0-1 2 15,0 7 1-15,-3-1-7 16,-5 1 1-16,-2 3 4 15,-8-4 0-15,-3 1 0 16,-4-7 0-16,-3 0-1 0,3 1 0 16,4-1-1-16,-10 3 1 15,2 4 0-15,-9 3 1 16,-1-1-3-16,-4 4 0 16,5-3-1-16,2 3 1 15,1-3 0-15,-4-1 0 16,0-2-1-16,1 0 0 15,-1-1 1-15,-4 4 0 16,5 6 0-16,6 3 1 16,-7 3-1-16,4 1 0 15,0 2-1-15,-1 0 1 16,1 4-1-16,0 3 0 0,-1-1-1 16,8 7 1-16,-4 6-1 15,4 1 1-15,0-1-1 16,-4 3 1-16,8 4-1 15,-1-4 0-15,0-3 0 16,1 1 0-16,2 2 0 16,1 0 0-16,4 7 1 15,-1-4 0-15,4-2 0 16,3 5 1-16,4 4 0 16,-3 0 0-16,-1 3-1 15,4 0 1-15,3-4-2 16,1 1 1-16,3 0 0 15,7-3 1-15,4 2-1 16,6 1 0-16,-3-3 0 0,11-4 0 16,0 1 0-16,3-7 1 15,0 3-1-15,0-2 0 16,-3-7 0-16,10 0 0 16,4-1 0-1,0-2 0-15,3-3 0 0,1-4 1 16,-1-2 0-16,7-1 0 15,1-2 0-15,-1-4 1 16,-3-3-1-16,3 3 1 16,-10-6-1-16,11 0 1 15,-8 3-2-15,7-4 0 0,1-2-1 16,-8-3 1-16,4-10-1 16,0 0 1-16,0 3-1 15,-8 4 1-15,-6-7-1 16,7 0 1-16,-11-3 0 15,4-6 0-15,-11 0 0 16,-3 0 0-16,3-4 0 16,-4 1 1-16,5 0-1 15,-12-1 1-15,1-2-1 16,-1 2 1-16,1 1-1 16,0-7 0-16,-4-6 0 15,-4 10 0-15,-3-4 0 16,-3 4 0-16,-8-1 0 15,0 1 0-15,4-4-4 16,-3-3 1-16,-8-6-7 16,-3-9 1-16,0-7-6 15,3 4 1-15</inkml:trace>
  <inkml:trace contextRef="#ctx0" brushRef="#br2" timeOffset="-114651.84">8968 8865 26 0,'7'-13'13'0,"-7"-25"-8"0,0 26 17 0,-11-4-21 16,1 0 0-16,-5 1 2 15,-6 2 0-15,-11 4-3 16,-6-1 0-16,-1 7 3 15,-7-3 0-15,7 0 0 16,-3-1 1-16,-4 1-2 16,-3 0 1-16,-8 6 0 15,4 0 0-15,0 0-1 0,-3 0 0 16,-1 3-1-16,8 0 0 16,0 0 0-16,6 0 0 15,1 4-1-15,-4 5 1 16,0 4-1-16,-3 6 1 15,0 3-2-15,-1 3 1 16,11 4-1-16,1-4 1 16,-1 0-1-16,7 0 0 15,-7 0 0-15,4-6 1 16,0 3 0-16,3 10 0 0,4-1-1 16,-1 7 1-1,8 6-1-15,-7 7 1 0,7-4-1 16,0-9 0-16,-4-4 0 15,4-2 0-15,0-1 1 16,3 1 0-16,4-1-1 16,-4-6 1-16,4 1 0 15,4-1 0-15,3 0 0 16,-4-3 1-16,11 0-1 16,0 0 0-16,11-3 0 15,3 3 1-15,10 4-1 16,1 2 1-16,0 3 0 15,3 1 0-15,4-7 0 16,-4-3 0-16,14-3 0 16,-6-6 0-16,6-4-1 15,7-5 0-15,8-4 0 0,3 3 0 16,-4-3 0-16,4 0 1 16,7-3-1-16,-3 0 1 15,-4-6-1-15,7 0 1 16,-7-10 0-16,0 0 1 15,0-6-2-15,-4-3 1 16,4 0-1-16,3-6 0 16,1 3 0-16,-1-4 0 15,-3 1 0-15,0 0 0 16,0-7-1-16,-10-3 1 16,-1 4-1-16,-3-7 1 15,-11-13 0-15,-3 4 0 0,-7 0-1 16,-4-4 1-16,-7 1 0 15,-3 2 0-15,-4 4-1 16,0 3 1-16,-4 6-4 16,-6 1 0-16,-4 5-10 15,-18-2 1-15</inkml:trace>
  <inkml:trace contextRef="#ctx0" brushRef="#br3" timeOffset="-108211.97">10742 11884 35 0,'-7'38'17'0,"7"-19"-10"16,0-13 17-16,0-3-21 15,0-3 1-15,0 0 4 16,7-6 0-16,0-10-10 15,4-12 1-15,10-16 6 16,7-16 0-16,7-21-2 16,4-13 0-16,0-13-3 15,-7 7 1-15,-4-7-1 16,-7 4 1-16,-3 9-1 0,-8 9 0 16,-3 16 0-16,-3 16 0 15,-4 9 0-15,0 13 0 16,-7 9-2-16,-4 28 1 15,-3 16-2-15,-7 22 0 16,-4 9 0-16,1 16 0 16,-1 16 1-16,0-1 0 15,11 7 2-15,4 0 0 16,6-3 1-16,4-3 1 16,11-16-2-16,6-10 1 15,1-18-5-15,7-10 0 16,-4-12-9-16,0-16 0 0</inkml:trace>
  <inkml:trace contextRef="#ctx0" brushRef="#br3" timeOffset="-108014.63">11176 11492 42 0,'11'41'21'0,"-4"16"-19"15,-4-45 31-15,-3 4-31 16,-3-4 1-16,-1 1-2 16,1-4 1-16,-4-2-6 15,3-4 0-15,-3-6-8 16,0-4 0-16</inkml:trace>
  <inkml:trace contextRef="#ctx0" brushRef="#br3" timeOffset="-107835.42">11144 11270 28 0,'18'22'14'0,"7"-10"-13"0,-15-9 13 16,1 4-15-16,3 5 0 0,0 1-5 15,0-1 1-15,0 1 1 16,0-1 1-16</inkml:trace>
  <inkml:trace contextRef="#ctx0" brushRef="#br3" timeOffset="-107293.95">11395 11643 39 0,'3'28'19'0,"15"-9"-27"15,-18-16 37-15,3-3-31 16,-3 0 1-16,0 0 0 16,4-9 0-16,-1-4 1 15,5-6 1-15,2-3-1 16,1-3 0-16,-1 3 0 16,4 3 1-16,1 7 0 0,2 2 0 15,-3 4-1-15,0 3 0 16,-3 3-1-16,0 3 1 15,-1-3-1-15,-3 3 1 16,0 4-2-16,-3-1 1 16,-1 0-1-16,1 0 0 15,-4 1-1-15,0 2 1 16,3 1-2-16,-3-1 1 16,4 0 0-16,-1-6 1 15,4-6 0-15,1-3 1 16,-1-6 1-16,3-7 0 15,4-3 1-15,0-3 0 0,4 0 0 16,0 3 0-16,-1 3 0 16,1 6 1-16,-4 7-2 15,0 9 1-15,4 3 0 16,-1 7 0-16,-2 9-1 16,-1 0 1-16,0 6 0 15,7-3 1-15,4-9 0 16,10-4 1-16,7-2-1 15,1-4 1-15,-1 3-4 16,-7-2 0-16,-14-1-8 16,-7 3 1-16</inkml:trace>
  <inkml:trace contextRef="#ctx0" brushRef="#br3" timeOffset="-106933.18">10788 12333 43 0,'-4'0'21'0,"-6"19"-25"0,6-10 37 0,-6 3-33 16,-8 7 0-16,-7 3 0 15,-6 3 0-15,-1 0-2 16,4 4 0-16,-1-1-7 15,8-6 0-15,4-16-3 16,6-6 1-16</inkml:trace>
  <inkml:trace contextRef="#ctx0" brushRef="#br3" timeOffset="-106724.14">10485 12223 26 0,'17'0'13'0,"18"60"-2"0,-24-42 21 15,3 7-26-15,0 7 0 16,4 5 1-16,3 1 1 16,4 0-12-16,3 6 1 15,0-4 6-15,0-5 1 16,-3-4-7-16,-4-6 1 16,-7-12-10-16,1-7 0 15,-8-15-2-15,0-1 1 16</inkml:trace>
  <inkml:trace contextRef="#ctx0" brushRef="#br3" timeOffset="-106483.29">10936 12392 37 0,'0'16'18'0,"14"6"-18"15,-7-22 33-15,0 3-31 16,4 0 1-16,3-3 1 16,11-3 0-16,6 3-6 15,12-6 1-15,6-4 2 16,1 4 1-16,-5 0-6 16,-2-4 0-16,-8-2-9 15,-10-4 1-15</inkml:trace>
  <inkml:trace contextRef="#ctx0" brushRef="#br3" timeOffset="-106241.78">11321 12188 40 0,'0'35'20'0,"10"-1"-22"0,-3-24 30 16,4 6-27-16,3 2 1 15,4 1 1-15,3 6 0 16,0-6-5-16,-7 3 1 0,-3 3 2 16,-11-6 0-16,-11 0-2 15,-7 3 1-15,-6 0-6 16,-1 0 0-16,0-13-6 16,-3-12 1-16</inkml:trace>
  <inkml:trace contextRef="#ctx0" brushRef="#br3" timeOffset="-105914.75">11906 12223 48 0,'14'3'24'0,"-17"0"-27"15,-4-3 42-15,0 0-39 0,-4 3 0 16,-10 7 0-16,-7 12 1 16,-4 6-1-16,-7 6 1 15,4 17-2-15,0 5 1 16,3 7-2-16,7-4 1 16,8-8-1-16,10-11 0 15,14-11-1-15,17-11 1 16,12-15 0-16,2-18 0 15,-9-10-1-15,-1-10 1 16,-7-9-6-16,-3 0 1 0,-8-15-5 16,-6-1 1-16</inkml:trace>
  <inkml:trace contextRef="#ctx0" brushRef="#br3" timeOffset="-105703.48">12016 12198 57 0,'14'19'28'0,"21"-16"-36"16,-21-6 58-16,7 3-51 16,11-3 1-16,7-10-4 15,0 0 0-15,-8 4-3 16,-6-3 0-16,-11-1-9 15,-10 4 1-15</inkml:trace>
  <inkml:trace contextRef="#ctx0" brushRef="#br3" timeOffset="-105179.22">13413 10545 45 0,'24'7'22'0,"-10"-14"-15"15,-10 4 35-15,-4 6-42 0,-11 7 1 16,-10 15-1 0,-11 6 1-16,-6 19-1 0,-15 16 0 15,-7 19 0-15,3 18 1 16,-3 26-1-16,7 12 1 16,4 22-1-16,3 10 1 15,11-1-2-15,7-15 1 16,14-32-5-16,14-31 1 15,14-22-11-15,3-18 1 16,8-23-1-16,7-15 0 16</inkml:trace>
  <inkml:trace contextRef="#ctx0" brushRef="#br3" timeOffset="-104890.99">13603 10743 48 0,'4'19'24'0,"-11"50"-31"16,7-54 50-16,-4 10-43 15,1 7 1-15,3 9-1 16,0-4 1-16,0 7-2 0,-4 0 0 16,-3 0-5-16,0-10 0 15,0-2-8-15,-7-13 1 16</inkml:trace>
  <inkml:trace contextRef="#ctx0" brushRef="#br3" timeOffset="-104547.7">13949 11220 46 0,'0'-4'23'0,"3"4"-18"16,-3 4 38-16,-3 2-41 15,-8 9 0-15,-10 4 1 16,-4 13 0-16,-17 12-4 16,-7 15 1-16,-8 7 1 15,1 19 1-15,-4 6-2 16,0 3 0-16,7 0-5 15,4-10 1-15,6-11-9 16,8-20 0-16,14-19-4 0,14-18 1 16</inkml:trace>
  <inkml:trace contextRef="#ctx0" brushRef="#br3" timeOffset="-104305.33">13815 11558 44 0,'0'53'22'0,"-28"-9"-26"0,17-31 40 0,-7 9-34 16,-6 6 1 0,-1 0 0-16,4 10 0 0,0 6-5 15,-4-3 1-15,4-7-1 16,3-3 1-16,8-12-7 15,2-9 1-15,5-17-7 16,-1-18 1-16</inkml:trace>
  <inkml:trace contextRef="#ctx0" brushRef="#br3" timeOffset="-104141.58">13550 11514 24 0,'4'-12'12'0,"13"34"1"15,-10-7 13-15,8 10-22 16,2 7 0-16,8 12 5 15,0 0 0-15,-4-4-12 16,0 1 1-16,0 3 6 16,0-3 1-16,-3-4-7 15,-4-2 1-15,-3-7-13 0,-4-9 1 16</inkml:trace>
  <inkml:trace contextRef="#ctx0" brushRef="#br3" timeOffset="-103510.6">14400 11345 40 0,'-17'6'20'0,"10"10"-6"0,7-13 26 0,0 0-34 16,3 3 0-16,8 1 1 15,10-4 1-15,14-3-12 16,4-3 1-16,14-7 2 16,14 1 1-16,-3-4-14 15,-5 4 1-15,-9 0-5 16,-8 5 0-16</inkml:trace>
  <inkml:trace contextRef="#ctx0" brushRef="#br3" timeOffset="-103016.86">15494 10498 29 0,'21'10'14'0,"18"8"-3"16,-32-14 18-16,4-1-26 16,-1 6 0-16,1 7 1 15,-4 6 0-15,-4 6-5 16,-3-6 0-16,-3 6 3 15,-4 10 1-15,-4 9-3 16,1 3 1-16,-1 10-4 16,4-4 0-16,3-3-8 15,4-6 1-15,0-15-3 16,4-17 1-16</inkml:trace>
  <inkml:trace contextRef="#ctx0" brushRef="#br3" timeOffset="-102626.77">16157 10787 47 0,'18'-16'23'0,"-18"-9"-20"0,0 25 47 0,-4 6-49 16,-10 7 0-16,-10 9 0 15,-15 6 1-15,-11 13-3 16,-17 12 0-16,-3 19 2 15,-15 19 0-15,-10 19-1 16,-15 15 1-16,8 7-2 16,0-3 0-16,14-4-2 15,7-9 0-15,14-28-5 16,14-19 0-16,14-16-8 0,11-12 0 16</inkml:trace>
  <inkml:trace contextRef="#ctx0" brushRef="#br3" timeOffset="-102323.73">15325 11822 37 0,'-11'25'18'15,"11"-13"-9"-15,4-9 24 0,-1-3-30 16,4 0 1-16,4 3-1 16,6-9 1-16,12 6-8 15,6-3 0-15,4 0-2 16,-4 0 1-16,-3-3-9 15,-11-7 1-15</inkml:trace>
  <inkml:trace contextRef="#ctx0" brushRef="#br3" timeOffset="-102084.97">15981 11593 40 0,'0'25'20'0,"-28"9"-20"0,14-24 32 15,-11 5-31-15,-7 10 0 16,0 4 0-16,-3-1 0 16,0 6-2-16,-1 4 1 15,5-4-4-15,6-5 0 0,4-7-8 16,7-22 0-1</inkml:trace>
  <inkml:trace contextRef="#ctx0" brushRef="#br3" timeOffset="-101918.11">15603 11633 44 0,'36'88'22'0,"17"13"-25"16,-39-73 36-16,7 6-34 15,4 7 1-15,-1-3-6 16,-3 2 0-16,-6-2-3 16,-12-10 1-16</inkml:trace>
  <inkml:trace contextRef="#ctx0" brushRef="#br3" timeOffset="-101471.11">16439 10012 25 0,'-10'-22'12'0,"-4"13"6"15,14 9 10-15,0 0-23 16,0 0 1-16,14 9 0 15,0 16 1-15,0 13-9 16,7 18 0-16,11 39 7 16,7 17 0-16,3 30-3 15,4 24 0-15,-11 31-1 16,-10 16 1-16,-25 10-2 16,-25 12 0-16,-24-9-4 15,-25-25 1-15,0-32-12 16,-18-25 0-16</inkml:trace>
  <inkml:trace contextRef="#ctx0" brushRef="#br3" timeOffset="-98014.11">17254 11260 43 0,'7'25'21'0,"15"-22"-17"16,-12-3 22-16,8-3-26 16,-1 0 0-16,15-3 0 15,11-3 0-15,6-1-5 16,-7 1 0-16,-6 2-7 15,-8 7 1-15</inkml:trace>
  <inkml:trace contextRef="#ctx0" brushRef="#br3" timeOffset="-97896.55">17254 11580 53 0,'-14'75'26'0,"21"-62"-29"0,0-13 48 15,7 0-45-15,8 0 1 16,6 0-2-16,18-6 0 16,10-4-8-16,4-2 1 15,-7-7-7-15,-4 0 1 16</inkml:trace>
  <inkml:trace contextRef="#ctx0" brushRef="#br3" timeOffset="-97146.98">17713 12079 41 0,'18'9'20'0,"13"-15"-13"0,-20-7 29 0,7-12-34 16,6-16 0-16,5-18 1 15,-1-23 1-15,3-15-5 16,5-16 0-16,-4-12 3 16,-1-10 0-16,1-3-1 15,-4 16 0-15,-3-1-2 16,-7 17 0-16,-4 18-1 15,-7 16 0-15,0 6-2 16,-7 22 0-16,-4 16-1 16,-3 15 1-16,-3 13 1 15,-1 16 0-15,-3 9 1 16,0 19 1-16,0 12 4 0,0 20 0 16,-1 8 0-16,1 14 1 15,0 14-1-15,4 14 1 16,6 2-2-16,1-5 1 15,3-7-3-15,3-16 0 16,4-21-4-16,0-20 1 16,11-15-9-16,0-16 1 15,6-18-3-15,8-20 1 16</inkml:trace>
  <inkml:trace contextRef="#ctx0" brushRef="#br3" timeOffset="-96951.08">18263 11702 60 0,'-21'47'30'0,"0"13"-44"16,17-47 62-16,4-7-52 15,0 3 0-15,0-9-15 16,0 0 1-16,8-9 14 15,-1-16 0-15</inkml:trace>
  <inkml:trace contextRef="#ctx0" brushRef="#br3" timeOffset="-96785.04">18175 11248 43 0,'7'3'21'0,"7"9"-17"16,-7-8 33-16,4-1-37 0,3 0 1 15,4 0-7-15,3 0 0 16,7 3-3-16,0-3 0 16,1-6-4-16,-12 3 0 15</inkml:trace>
  <inkml:trace contextRef="#ctx0" brushRef="#br3" timeOffset="-96260.13">18489 11740 40 0,'0'50'20'0,"0"-37"-28"0,0-13 39 0,0-10-31 16,4-5 0-16,-1-7 0 16,4-3 1-16,0-4-2 15,0-2 1-15,0 3 0 16,0 6 1-16,0 0-1 15,4 6 1-15,-4 7 0 16,0 6 0-16,7 9-1 16,0 7 0-16,1 2 0 15,-5 10 0-15,4-3-1 16,-3 0 1-16,-1-3-1 16,-3-6 0-16,0-7 0 0,1-3 1 15,-1-6-1-15,0-3 1 16,0-1 0-16,-4 1 0 15,4 0-1-15,-3-1 1 16,3 1 0-16,0 0 1 16,4 3-1-16,3-3 0 15,0-7 0-15,3 0 1 16,5-2 0-16,-1-7 0 16,0 6-1-16,-3 4 1 15,-1-1 0-15,1 7 0 16,-4 6 0-16,0 6 0 0,0 13-1 15,-3-3 1-15,-1 5 0 16,1 8 0-16,-1-4-1 16,-2-3 1-16,2-3-3 15,1-4 1-15,-1 1-11 16,-3-10 1-16</inkml:trace>
  <inkml:trace contextRef="#ctx0" brushRef="#br3" timeOffset="-95776.43">17911 12377 47 0,'-8'15'23'0,"-13"10"-24"0,14-15 36 0,-10 5-34 16,-5 7 0-16,-2 4 0 15,-1 5 0-15,0-3-3 16,4-6 0-16,4-6-9 16,6-13 1-16,7-9-4 15,8-10 1-15</inkml:trace>
  <inkml:trace contextRef="#ctx0" brushRef="#br3" timeOffset="-95600.18">17699 12389 35 0,'10'50'17'0,"8"26"-16"0,-11-61 29 15,4 13-31-15,-1 10 1 16,4 0-3-16,1-10 1 16,-1 0-5-16,0-6 1 15,3-9-4-15,-2-10 0 16</inkml:trace>
  <inkml:trace contextRef="#ctx0" brushRef="#br3" timeOffset="-95343.53">18002 12490 41 0,'-10'31'20'0,"10"-15"-16"16,3-13 40-16,-3 0-42 16,0 6 1-16,7-3 2 15,4 1 0-15,6-4-6 16,8-3 0-16,7-3 2 16,0-4 0-16,-1 1-6 15,1 0 0-15,-4-7-11 16,-3-5 1-16</inkml:trace>
  <inkml:trace contextRef="#ctx0" brushRef="#br3" timeOffset="-95102.59">18217 12348 42 0,'-10'44'21'0,"10"-37"-18"0,0-7 29 0,0 0-27 15,7 0 0-15,4 6 1 16,3 3 1-16,3 4-10 16,1 9 1-16,-4 3 4 15,-7 3 1-15,-7 7-7 16,-11 2 1-16,-6 4-12 16,-4-10 0-16,-4-6-1 15,4-6 1-15</inkml:trace>
  <inkml:trace contextRef="#ctx0" brushRef="#br3" timeOffset="-94744.72">18729 12486 41 0,'4'7'20'0,"-1"-17"-17"0,-3 4 39 16,-3 0-41-16,-5-4 0 15,-2 1 0-15,-11-1 1 16,-4 10-3-16,-3 4 1 16,0 8 1-16,-1 7 0 15,5 9-2-15,2 13 1 16,5-3-3-16,3 2 1 15,7-8-1-15,7-7 0 16,3-6 0-16,15-4 0 0,7-8 1 16,3-7 1-16,0-10 1 15,-3-9 0-15,-1-3-3 16,-2-9 1-16,-5-7-9 16,1-12 0-16</inkml:trace>
  <inkml:trace contextRef="#ctx0" brushRef="#br3" timeOffset="-94488.52">18863 12330 48 0,'-3'28'24'0,"10"-13"-19"0,-7-11 40 16,7 2-42-16,0-6 1 16,3 6 1-16,8-3 1 15,10-3-10-15,-7-3 0 16,4-6-4-16,-4-4 1 16,-3-2-10-16,-4-1 0 15</inkml:trace>
  <inkml:trace contextRef="#ctx1" brushRef="#br3" timeOffset="145210.78">15688 8131 0</inkml:trace>
  <inkml:trace contextRef="#ctx0" brushRef="#br3" timeOffset="-93153.92">20292 10454 48 0,'10'0'24'0,"-6"10"-15"0,-4-10 25 16,-4 0-33-16,1 6 1 15,-8 10 0-15,-6-1 1 0,-12 17-4 16,1 12 1-16,-14 22 1 16,-11 28 1-16,-11 18-3 15,4 17 1-15,-7 15-1 16,4 7 1-16,6 2-1 15,12-11 0-15,13 2-2 16,14-25 0-16,11-19-6 16,21-21 1-16,7-20-7 15,11-18 0-15</inkml:trace>
  <inkml:trace contextRef="#ctx0" brushRef="#br3" timeOffset="-92729.92">20440 10862 31 0,'0'16'15'0,"7"24"-7"0,-7-21 20 0,0 13-25 16,0-1 0-16,0 13 0 15,-4 3 0-15,4-6-7 16,0-4 1-16,0-2-6 16,8-7 0-16,2-3-3 15,4-12 1-15</inkml:trace>
  <inkml:trace contextRef="#ctx0" brushRef="#br3" timeOffset="-92492.94">20750 11151 45 0,'-17'34'22'0,"-8"26"-29"0,18-48 45 16,-14 13-37-16,-11 16 1 15,-14 6-1-15,-7 9 0 16,0 13-3-16,-3 10 1 16,3-7-1-16,7-9 0 15,7-7-7-15,11-12 0 16,11-9-4-16,9-10 0 16</inkml:trace>
  <inkml:trace contextRef="#ctx0" brushRef="#br3" timeOffset="-92281.19">20690 11652 44 0,'-14'57'22'0,"-32"5"-26"16,32-46 41-16,-3-3-36 15,-4-4 1-15,-1 4-3 16,5 2 1-16,3-2-5 16,3-7 1-16,4-9-8 15,3-3 0-15</inkml:trace>
  <inkml:trace contextRef="#ctx0" brushRef="#br3" timeOffset="-92103.14">20578 11599 39 0,'21'56'19'0,"0"4"-17"0,-14-41 29 16,-4 6-31-16,1-3 0 15,0 6 0-15,3 0 0 16,-4 0-2-16,4-2 0 0,0-8-7 16,0-5 0-16,-3-13-3 15,3-13 1-15</inkml:trace>
  <inkml:trace contextRef="#ctx0" brushRef="#br3" timeOffset="-91515.08">21100 11433 39 0,'-7'12'19'0,"10"-2"-18"16,-3-10 37-16,7-3-33 15,4 3 1-15,3 0 1 16,7 0 0-16,11 0-11 16,10 3 1-16,4 0-2 15,0 0 0-15,-4-3-10 16,-3 0 0-16</inkml:trace>
  <inkml:trace contextRef="#ctx0" brushRef="#br3" timeOffset="-91320.15">21311 11238 41 0,'-7'54'20'0,"7"11"-19"0,0-43 30 15,-3 10-30-15,3 9 0 0,0 2-5 16,0 1 0-16,3 0-6 15,1-3 0-15</inkml:trace>
  <inkml:trace contextRef="#ctx0" brushRef="#br3" timeOffset="-90989.92">22031 10759 29 0,'-11'0'14'0,"-10"43"-4"0,14-27 15 16,-3 3-25-16,-1 6 1 15,-3 3 2-15,3 10 1 16,-3 3-3-16,4 15 0 16,3 4 2-16,3 2 1 15,4-2-2-15,4-4 1 16,3-9-9-16,3-9 0 16,8-16-7-16,-1-16 1 15</inkml:trace>
  <inkml:trace contextRef="#ctx0" brushRef="#br3" timeOffset="-90736.18">22341 11041 44 0,'-7'56'22'0,"-14"-2"-21"15,4-33 37-15,-15 8-36 16,-14 11 0-16,-7 11 0 16,-10 18 1-16,-4 9-4 15,10 16 1-15,-3 3 1 16,7-3 1-16,7-9-6 16,4-13 0-16,10-9-10 0,11-19 0 15</inkml:trace>
  <inkml:trace contextRef="#ctx0" brushRef="#br3" timeOffset="-90448.07">22341 11561 45 0,'4'25'22'0,"-11"16"-18"0,3-35 31 0,-10 10-33 15,-14 9 0-15,-11 10 2 16,-10-4 0-16,-1 10-5 16,1 3 0-16,7 0 1 15,3-10 0-15,4 4-12 16,10-16 1-16,11-16-4 15,3-12 0-15</inkml:trace>
  <inkml:trace contextRef="#ctx0" brushRef="#br3" timeOffset="-90269">21992 11552 36 0,'4'50'18'0,"10"22"-14"0,-7-47 30 16,0 7-32-16,4-1 1 15,-1 10-2-15,1 3 1 16,-1-4-5-16,4 4 1 16,-3-9-6-16,0-7 1 15,-8-9-6-15,1-10 1 16</inkml:trace>
  <inkml:trace contextRef="#ctx0" brushRef="#br3" timeOffset="-89834.8">22546 10363 54 0,'4'16'27'0,"3"25"-35"0,0-19 52 0,0 3-43 0,7 25 0 16,3 13 2-16,8 34 1 15,7 25-4-15,-4 29 0 16,-3 21 2-16,-22 10 0 16,-17 13-3-16,-21-14 1 15,-14-17-14-15,-15-30 0 16,-3-33-3-16,0-17 0 0</inkml:trace>
  <inkml:trace contextRef="#ctx0" brushRef="#br3" timeOffset="-79696.31">23290 11113 44 0,'11'9'22'0,"10"4"-10"16,-14-13 23-16,4 0-31 15,3 0 0-15,4-3 1 16,-1 0 0-16,4-1-8 16,4 1 1-16,0 3 1 15,-1 3 0-15,1 4-14 16,-4 2 1-1</inkml:trace>
  <inkml:trace contextRef="#ctx0" brushRef="#br3" timeOffset="-79515.41">23308 11627 49 0,'-11'28'24'0,"11"-28"-18"0,0 0 31 15,8-6-36-15,6-3 0 16,7-7 0-16,0-9 1 16,7 3-8-16,7-3 1 15,8 3-10-15,6-6 1 16</inkml:trace>
  <inkml:trace contextRef="#ctx0" brushRef="#br3" timeOffset="-79085.74">23622 11966 59 0,'0'25'29'0,"7"-19"-31"15,0-15 48-15,4-7-45 16,6-6 1-16,15-25 2 15,14-19 0-15,3-28-5 16,-3-22 0-16,4-28 3 16,3-19 0-16,-4 0-2 15,-14 3 1-15,-10 9-1 16,-7 10 0-16,-1 22 0 16,-6 28 0-16,-4 16-3 15,-4 22 1-15,-3 21-2 0,-3 26 1 16,-4 25-1-16,-4 25 0 15,-6 31 0-15,2 13 0 16,-2 34 3-16,-4 16 0 16,-8 6 1-1,8-34 0-15,-7 44 1 0,3-10 0 16,11-37-1-16,7-17 0 16,7-17-4-16,7-33 0 15,4-2-10-15,3-19 1 16,-4-19-2-16,12-10 1 0</inkml:trace>
  <inkml:trace contextRef="#ctx0" brushRef="#br3" timeOffset="-78903.63">24190 11583 56 0,'-7'57'28'0,"-7"-26"-39"0,7-22 58 0,0 4-48 15,3 3 1-15,-3-7-10 16,0-6 0-16,4-12 2 16,-1-10 0-16,0-19-7 15,8-9 1-15</inkml:trace>
  <inkml:trace contextRef="#ctx0" brushRef="#br3" timeOffset="-78767.7">24137 11226 40 0,'28'50'20'0,"-7"6"-26"0,-13-46 38 16,2 5-39-16,4-2 1 15,0 0-15-15,7-7 0 16</inkml:trace>
  <inkml:trace contextRef="#ctx0" brushRef="#br3" timeOffset="-78320.96">24264 11605 40 0,'0'50'20'0,"18"-25"-21"0,-11-18 32 0,3-4-31 15,4-9 1-15,4-1-2 16,0-18 1-16,-1-9 0 16,1-4 0-16,-4 4 0 15,0 2 1-15,-3 7 0 16,-1 6 0-16,-3 13 1 15,8 9 0-15,-1 13-1 16,3 18 0-16,-3 1 0 16,4 6 0-16,0 3-1 15,3-4 1-15,0-5-2 16,-3-10 0-16,-4-9 0 16,0-10 1-16,-4-12-3 15,1-13 0-15,-7-6 0 0,-1-16 1 16,-3-3 0-16,-3-9 0 15,3 6 1-15,3 3 0 16,4 12 2-16,4 17 0 16,6 15 0-16,1 15 0 15,3 17 0-15,4 2 1 16,-4 7-1-16,4 0 1 16,-1 3-2-16,1-7 1 15,3-2-1-15,1-7 1 16,-1-9-4-16,-3-3 1 15,-8-4-10-15,-10-9 0 16</inkml:trace>
  <inkml:trace contextRef="#ctx0" brushRef="#br3" timeOffset="-77885.21">23851 12361 30 0,'0'0'15'0,"-17"6"-4"0,10 0 17 15,-11-2-26-15,-7 8 0 0,-3 10 1 16,-4 0 1-16,1 3-6 16,-1 3 1-16,4-3 0 15,6-6 0-15,5-3-11 16,6-7 1-16</inkml:trace>
  <inkml:trace contextRef="#ctx0" brushRef="#br3" timeOffset="-77682.33">23643 12314 31 0,'14'44'15'0,"18"15"-5"16,-21-40 17-16,3 13-27 16,3 5 1-16,5 7 0 15,-1-6 1-15,3-1-3 16,1-5 0-16,0-10-4 15,-4-10 0-15,0-12-6 0,-10-12 1 16</inkml:trace>
  <inkml:trace contextRef="#ctx0" brushRef="#br3" timeOffset="-77462.45">23996 12417 44 0,'0'32'22'0,"3"9"-19"0,1-35 40 16,0 0-41-16,3 7 0 0,0-1 0 15,7-2 1-15,3-1-5 16,12-3 1-16,6 0-1 16,7-6 0-16,1-3-7 15,-5-6 0-15,1-7-6 16,-14-9 0-16</inkml:trace>
  <inkml:trace contextRef="#ctx0" brushRef="#br3" timeOffset="-77221.59">24271 12358 41 0,'4'47'20'0,"10"-35"-19"15,-11-5 34-15,4 5-32 16,4 7 0-16,3 6 1 0,7 0 1 16,0 10-7-16,1-4 1 15,-5 7 2-15,-6-7 1 16,-15 0-6-16,-10 1 1 16,-11-1-9-16,-6-6 1 15,6-6-4-15,-3-6 1 16</inkml:trace>
  <inkml:trace contextRef="#ctx0" brushRef="#br3" timeOffset="-76909.77">24832 12461 53 0,'0'-3'26'0,"-21"9"-37"0,14-2 53 0,-11-4-42 16,-7 6 1-16,1 6-1 15,-4 7 1-15,-1 9-4 16,1 4 1-16,7 9-1 16,3-4 0-16,8-2-1 15,6-7 1-15,15-6-1 16,13-13 1-16,8-6 2 15,4-9 0-15,-1-16 0 16,0-9 0-16,0-4-5 0,-3-9 0 16,0 0-5-16,-7-9 0 15</inkml:trace>
  <inkml:trace contextRef="#ctx0" brushRef="#br3" timeOffset="-76698.89">25015 12336 59 0,'8'31'29'0,"9"-15"-38"0,-6-16 59 0,-1-3-50 16,8-4 1-16,14-2-6 15,7-7 1-15,-4-2-6 16,-3-1 1-16,-1 0-7 15,-2 6 0-15</inkml:trace>
  <inkml:trace contextRef="#ctx0" brushRef="#br3" timeOffset="-75858.38">26141 10912 42 0,'-4'6'21'0,"11"-15"-15"0,-3 9 35 16,3-6-38-16,4 3 0 15,3 0 3-15,7 3 0 16,14 3-7-16,7 0 0 16,8 3 4-16,-1-3 0 15,-3 0-2-15,-7-3 1 0,-11 3-2 16,-14 10 0 0,-14 9-1-16,-14 6 0 0,-7-6-2 15,-11 6 1-15,-3-3 0 16,-7 1 0-16,6 2 0 15,12 0 0-15,2-3 2 16,8 0 0-16,4-6 1 16,-1-3 1-16,15-1 0 15,10 4 0-15,10 0-3 16,5-7 1-16,2 1-9 16,1-7 1-16,3-6-9 15,-3-6 1-15</inkml:trace>
  <inkml:trace contextRef="#ctx0" brushRef="#br3" timeOffset="-75573.53">27044 11060 52 0,'3'31'26'0,"-24"10"-27"0,11-22 44 16,-15 6-41-16,-24 15 1 16,-1 14 1-16,-17 21 0 15,-21 6-4-15,-11 14 0 0,-7 17 3 16,-3 17 0 0,0 3-4-16,6-7 1 15,15-12-4-15,14-16 1 0,14-18-13 16,11-17 1-16,21-15-3 15,20-18 0-15</inkml:trace>
  <inkml:trace contextRef="#ctx0" brushRef="#br3" timeOffset="-75305.69">26811 11900 58 0,'-7'31'29'0,"-32"10"-40"0,29-25 56 16,-15 9-45-16,7-6 0 16,-35 21 0-16,1 11 1 15,2 2-3-15,8 0 1 16,3-15-5-16,4-7 1 15,14-12-10-15,13-22 0 16</inkml:trace>
  <inkml:trace contextRef="#ctx0" brushRef="#br3" timeOffset="-75152.77">26416 11671 34 0,'7'-6'17'0,"32"56"-10"0,-25-25 20 0,4 10-23 16,6 18 1-16,8 19 2 15,3 10 0-15,-3 2-10 16,0-12 0-16,-7 4 1 16,-8-17 1-16,-3-18-12 15,-3-16 0 1</inkml:trace>
  <inkml:trace contextRef="#ctx0" brushRef="#br3" timeOffset="-74190.33">26183 10420 42 0,'0'12'21'0,"-3"14"-16"0,-1-14 21 0,-3 4-25 0,-11 18 1 0,-17 13 0 15,-11 22 1-15,-7 35-4 16,-7 18 0-16,-7 13 2 16,11 19 0-16,10 5-1 0,7-2 0 15,11 3-4-15,10-9 0 16,4-4-6-16,14-6 0 15,21-15-3-15,22-10 0 16</inkml:trace>
  <inkml:trace contextRef="#ctx0" brushRef="#br3" timeOffset="-73787.56">27326 10489 40 0,'-3'144'20'0,"24"57"-18"0,-7-129 39 15,4 44-37-15,13 31 1 16,5 32-1-16,-1 28 1 15,-21 22-8-15,-25 16 1 16,-34-7 1-16,-30-9 0 16,-34-7-14-16,-32-30 0 15</inkml:trace>
  <inkml:trace contextRef="#ctx0" brushRef="#br3" timeOffset="-70616.04">28053 11508 39 0,'-4'6'19'0,"-3"4"-6"0,7-10 19 16,0 0-29-16,0 0 0 15,0 0 2-15,0 3 1 16,0-3-7-16,7 3 0 16,7-3 4-16,11 0 0 15,10 3-4-15,15-3 1 0,-1 0-6 16,4 3 1-16,0-3-11 16,-7-3 1-16</inkml:trace>
  <inkml:trace contextRef="#ctx0" brushRef="#br3" timeOffset="-70420.27">27901 11834 65 0,'-7'16'32'0,"32"25"-34"15,-11-38 57-15,7 6-54 16,21-3 1-16,15 1-3 15,13-7 1-15,-3-7-8 16,-3 1 0-16,-1-6-11 16,-17 2 1-16</inkml:trace>
  <inkml:trace contextRef="#ctx0" brushRef="#br3" timeOffset="-68260.11">29415 11749 49 0,'-4'16'24'0,"8"6"-18"0,-1-19 24 0,4 3-29 16,4 1 1-16,3-4 0 15,0-3 1-15,7-6-4 16,22-1 0-16,6-2 0 16,11 0 0-16,7-1-13 15,0-2 0-15,-14 2-1 16,3 7 0-16</inkml:trace>
  <inkml:trace contextRef="#ctx0" brushRef="#br3" timeOffset="-67615.86">30886 11596 48 0,'7'47'24'0,"-7"-38"-29"0,-4-2 48 16,-6 2-43-16,-8 10 0 16,-14 3 0-16,-14 3 0 15,-3 0 0-15,-11 3 0 16,-11 3 0-16,1-2 0 0,6-7 0 15,4-7 0-15,4-2 0 16,10-13 1-16,11-6-2 16,10-4 0-16,15-2-1 15,10-13 0-15,14-4-1 16,17-2 1-16,15 3 0 16,4 6 0-16,-4 6 0 15,-8 4 1-15,5-1 1 16,-4 4 0-16,-8 2 0 15,1 7 0-15,-4 7-2 16,-7 5 1-16,-3 10-2 16,-4 6 1-16,-3-3-1 15,-4 7 0-15,0 2 0 16,0 1 1-16,0-1-1 16,4 4 1-16,3-4 1 15,3 1 1-15,8-10 0 0,7-3 1 16,14-13 1-16,7-12 1 15,3-9 1-15,-3-13 1 16,0-10-2-16,-4 4 1 16,-10-10-1-16,-18-9 0 15,-14 3-3-15,-14-7 1 16,-14-2-4-16,-18 3 1 16,-14 12-10-16,-10 6 0 15</inkml:trace>
  <inkml:trace contextRef="#ctx0" brushRef="#br3" timeOffset="-66504.83">29235 5892 31 0,'7'3'15'0,"-7"41"-6"16,0-16 15-16,0 3-24 16,-4 29 0-16,-3 25 1 15,-3 24 0-15,-5 26-1 16,1 50 0-16,-7 22 0 15,0 38 1-15,-7 9 0 16,3 22 0-16,-3 6-1 0,7-88 0 16,0 101 0-16,3-47 0 15,4-38-3-15,7-47 0 16,0-34-8-16,0-29 1 16</inkml:trace>
  <inkml:trace contextRef="#ctx0" brushRef="#br3" timeOffset="-65979.44">27249 7494 30 0,'0'3'15'0,"14"-9"-11"0,-7 0 19 16,10-7-23-16,19-2 0 15,17-4 2-15,31 6 1 16,15 7-3-16,39 6 0 15,27 9 1-15,44 13 1 16,9-9 0-16,29 2 0 16,4-2-2-16,24-4 0 0,-7-2 0 15,18 2 0-15,-8-6-4 16,1-6 0-16,-32 0-6 16,-14-3 0-16,-39-7-1 15,-39 1 1-15</inkml:trace>
  <inkml:trace contextRef="#ctx0" brushRef="#br3" timeOffset="-65378.82">30653 7243 31 0,'7'3'15'0,"4"-9"-17"0,-1 6 32 0,1 0-29 15,6 0 0-15,1 6 0 16,7 4 0-16,10 2-2 16,11 4 1-16,7 0 0 15,3-1 1-15,-6 1-1 16,-5 0 1-16,-2 3-2 15,-12-1 1-15,-9 8-1 16,-15-1 1-16,-7 12-1 16,-7 4 0-16,-11 0-1 15,-14 0 1-15,-7 2-2 16,1 1 1-16,2-3 0 16,1 0 0-16,10-10 1 15,8-6 0-15,6-6 1 16,8-9 0-16,10-10 1 15,7-10 1-15,3-6-1 16,-2 4 0-16,-1-7-1 16,-4-9 1-16,-6-10-2 15,-4 4 1-15,-7-4-2 0,-7-6 0 16,-8-3-7-16,1-19 1 16</inkml:trace>
  <inkml:trace contextRef="#ctx0" brushRef="#br3" timeOffset="-64673.59">28811 6281 31 0,'4'0'15'0,"10"-4"-8"15,-7-2 24-15,4-6-28 0,3-10 0 16,0-7 0-16,4-2 1 15,-4-10-5-15,7-3 1 16,7-3 2-16,11 7 1 16,0-7-2-16,3-4 1 15,0 8-3-15,-3 11 1 16,-4 7-2-16,-3 3 0 0,-4 6-1 16,-6 4 0-16,-8 6-2 15,-4 15 1-15,-3 10-1 16,0 12 0-16,0 4 1 15,4 12 0-15,7 0 2 16,3 12 1-16,0-8 2 16,4-1 1-16,3-3 1 15,7 3 0-15,-7-12 0 16,-3-1 0-16,-4-9-1 16,-10-12 0-16,-15-3-1 15,-10-7 0-15,-11-6-1 16,-20-13 0-16,-22 4 0 15,-4-13 0-15,-14-9-1 16,11-7 1-16,0 7-10 16,-3 9 0-16</inkml:trace>
  <inkml:trace contextRef="#ctx0" brushRef="#br3" timeOffset="-63921.56">27372 7761 21 0,'7'-10'10'0,"11"-12"-3"0,-8 16 6 16,4 3-11-16,1 6 0 0,-1 0 4 15,7 3 0-15,4 10-6 16,10 3 0-16,14 6 5 16,8 6 0-16,3-9 0 15,17 13 0-15,8 9-2 16,21-3 1-16,-8 9-2 16,8 12 1-16,-10-5-2 15,-19 9 0-15,-13-4-1 16,-15 17 0-16,-10 9-2 15,-18 6 1-15,-10 9-5 16,-15-9 0-16,1-15-6 16,-4-20 0-16</inkml:trace>
  <inkml:trace contextRef="#ctx0" brushRef="#br3" timeOffset="-63246.05">29626 5867 29 0,'-21'40'14'0,"3"11"-6"16,11-33 17-16,0 4-23 0,-3 16 1 16,-1 9 1-16,8 25 1 15,6 19-6-15,18 19 0 16,11 6 4-16,14 12 1 0,14-8-1 15,14-14 0-15,7-9 0 16,21-21 0-16,22-23-1 16,-1-18 0-16,19-29-2 15,23-22 1-15,-6-18-6 16,0-7 0-16,-22 0-9 16,-27 0 0-16</inkml:trace>
  <inkml:trace contextRef="#ctx0" brushRef="#br3" timeOffset="-62226.06">27721 6958 21 0,'-17'34'10'0,"6"-5"8"0,11-23 11 16,0 3-23-16,0 4 0 15,7-4 5-15,4 7 0 16,6-7-14-16,12 1 1 16,9 5 7-16,19 4 1 15,20 3-5-15,26-3 0 16,-8 0-5-16,11-10 0 16,0-6-8-16,-15-3 0 15,-13-12-3-15,-25-4 0 16</inkml:trace>
  <inkml:trace contextRef="#ctx0" brushRef="#br3" timeOffset="-61923.83">28406 6814 39 0,'14'12'19'0,"14"26"-22"15,-14-26 34-15,4 4-29 16,10 6 0-16,7 3 0 16,8 6 1-16,-1 4-5 15,-7 6 1-15,-10-7 1 16,-15-2 0-16,-17 8-2 0,-14 1 0 15,-7-3-4-15,3-10 0 16,-21 3-5-16,8-12 0 16</inkml:trace>
  <inkml:trace contextRef="#ctx0" brushRef="#br3" timeOffset="-61714.51">28413 6911 47 0,'7'75'23'0,"-7"19"-25"0,3-66 43 0,1 20-47 15,-1-1 0-15,-3 12-21 16,-3-6 1-16</inkml:trace>
  <inkml:trace contextRef="#ctx0" brushRef="#br2" timeOffset="-54209.32">27090 11709 21 0,'21'3'10'0,"4"19"-4"0,-18-19 10 15,0 3-14-15,0-3 0 16,-4-3 0-16,-3 0 0 16,0-9-3-16,-3-4 0 15,-8-2 2-15,-6 2 0 16,-8 4-2-16,-3-1 1 15,-8-2 1-15,-9 9 0 16,-8-4 0-16,10-2 1 16,1 0-1-16,-4-1 0 0,-7 1 0 15,-7-4 1-15,0 4-2 16,0 6 0-16,4 3-1 16,-1 6 0-16,1 3 0 15,14 7 1-15,3 0 0 16,4 6 0-16,3 6-2 15,4 6 1-15,3 1 1 16,4 9 0-16,7 6-1 16,10 6 0-16,4 10 1 15,4-3 0-15,3 0 1 16,0-4 1-16,7-5-1 16,7-1 0-16,7 0 0 15,7-9 1-15,4-6 0 16,4-4 0-16,2-6 0 15,5-9 1-15,-1-3-1 16,-3-10 1-16,0-6-1 0,0-9 0 16,10-7-2-16,1-3 1 15,-1-12-1-15,4-16 0 16,-3-10 0-16,-4-8 0 16,-11-4-2-16,-10 0 0 15,-15 9-8-15,-17-3 1 16,-10-3-2-16,6 4 1 15</inkml:trace>
  <inkml:trace contextRef="#ctx0" brushRef="#br2" timeOffset="-47406.94">1288 15782 28 0,'3'41'14'0,"-3"9"-12"16,0-37 15-16,0 9-18 16,0 6 1-16,0 3-1 15,0 7 1-15,-3 9 0 16,3 6 1-16,-11-6-2 15,4 6 1-15,3-6-2 16,-3-6 1-16,-3-6-5 16,6-7 0-16,-3-9-2 0,7-7 1 15</inkml:trace>
  <inkml:trace contextRef="#ctx0" brushRef="#br2" timeOffset="-46431.04">1397 15748 23 0,'4'6'11'0,"10"-12"-11"15,-11 2 22-15,15 1-17 16,7 3 1-16,10 0 3 15,14 0 1-15,11 0-12 16,11-6 1-16,10-6 7 16,7-4 0-16,11-3-3 0,0-6 1 15,10 0-2 1,-17 0 0-16,-1-3-2 0,15 2 1 16,-14 1 0-16,7-3 1 15,-11-3-2-15,-14 6 1 16,4 6-1-16,-1-3 1 31,-6 3-1-31,-8 7 0 0,-3 2 0 0,-3 4 0 16,-15 0 0-16,4 6 0 15,-14 3 0-15,-4 0 0 16,-3 3-1-16,-1 0 0 16,-13 1-1-16,3-1 0 0,-3 3 1 15,3-2 0-15,-4 2 0 16,-6 0 1-16,3 1 0 15,3-1 0-15,1 1 0 16,-7-1 1-16,3 7-1 16,0 3 0-16,3-1-1 15,-10 11 0-15,11 2 0 16,-8 3 0-16,4-2 0 16,4 9 0-16,-4-4 0 15,4 7 0 1,-1 22 0-1,1-6 1-15,-11-1 0 16,0-2 0-16,0-1-1 16,-11 0 1-16,4-8-1 15,-7-8 1-15,-4-2 0 0,-13-4 0 16,-8-5 0-16,-11-4 0 16,-20-6 0-16,-1-1 0 15,-17-5 1-15,-11-10 0 16,-17 3 0-16,3-12 0 15,-3 0 0-15,-4-1 1 16,0-2-1-16,0 3 1 16,17 3-2-16,-6 3 1 15,0 6-2-15,3 3 0 16,4 4 0-16,3 9 0 16,7 0-2-16,11-3 1 0,-4-4-1 15,11 1 1-15,7 0-1 16,7-4 1-16,11-6-9 15,17-2 0-15,14-4 0 16,15-4 0-16</inkml:trace>
  <inkml:trace contextRef="#ctx0" brushRef="#br2" timeOffset="-45710.06">1969 16500 24 0,'-4'19'12'0,"4"22"-14"0,0-29 21 16,-7 1-18-16,3 3 0 15,-13 2 2-15,-4 7 0 16,-22 10-3-16,4 6 0 16,4-4 1-16,0 7 1 15,-4 0-3-15,11-3 0 0,0-3-7 16,6-7 0-16</inkml:trace>
  <inkml:trace contextRef="#ctx0" brushRef="#br2" timeOffset="-45468.88">1647 16610 34 0,'18'34'17'0,"3"1"-15"16,-10-19 28-16,-1 6-27 15,12 6 0-15,6-3 0 16,0 3 0-16,4 7-5 16,-4-1 1-16,0 1-1 15,-7-1 1-15,1 1-11 16,-12-7 1-16</inkml:trace>
  <inkml:trace contextRef="#ctx0" brushRef="#br2" timeOffset="-45064.99">2078 16651 34 0,'-4'19'17'0,"15"-19"-16"16,-11 0 23-16,11 0-22 15,-1 0 1-15,8 0 2 16,3 0 0-16,0 3-6 15,14 0 1-15,1 0 4 16,2 0 0-16,1 6-2 16,-7-2 1-16,-4-1-3 15,0 0 0-15,-17 4-1 16,-7 5 0-16,-8 7 0 16,-17 0 0-16,-7 3-1 15,-4 4 0-15,-3 2-1 16,-1 0 1-16,-2-2-5 0,9-1 1 15,1-9-6-15,14-4 0 16</inkml:trace>
  <inkml:trace contextRef="#ctx0" brushRef="#br2" timeOffset="-44600.47">2801 16786 38 0,'14'9'19'0,"0"-12"-18"0,-14 3 32 0,4-3-32 16,3-4 1-16,-7 1-1 15,0 0 1-15,0 0-3 16,-11 2 0-16,4 8 1 15,-14-1 1-15,-7 6-1 16,-4 4 0-16,4-1-1 16,-4 4 0-16,-3 3-2 15,10 6 1-15,4 6-2 16,7 4 1-16,0 2-1 16,3 1 1-16,11-7 1 15,4-6 0-15,13-6 2 16,12-6 0-16,2-7 1 15,1-6 0-15,7-6 0 0,-11-7 1 16,0 1-1-16,-3-10 0 16,-7-10 0-16,-1 1 0 15,-13-7-2-15,-4-6 1 16,-4-3-1-16,-10 7 0 16,-7 5-6-16,-4 4 0 15,-13 6-3-15,2 15 1 16</inkml:trace>
  <inkml:trace contextRef="#ctx0" brushRef="#br2" timeOffset="-42467.46">11035 6823 34 0,'18'6'17'0,"-1"32"-6"0,-10-25 18 0,0 12-28 16,-3 9 1-16,-4 19-1 16,-4 13 0-16,-6 16-4 15,-1 18 0-15,-3 16-2 16,0 3 1-16,0-15-3 16,3-13 1-16,4-10-4 15,4-21 1-15,6-16-1 16,4-25 1-16</inkml:trace>
  <inkml:trace contextRef="#ctx0" brushRef="#br2" timeOffset="-41597.9">11010 6876 29 0,'28'-3'14'0,"22"13"-13"0,-29-10 29 0,14 3-27 16,8 0 1-16,17 0 1 15,14-3 1-15,21-9-8 16,7-4 0-16,1 1 4 16,13-7 1-16,7-3-2 15,4 0 0-15,-10 0-1 16,3-3 0-16,-7 3-1 16,7 6 1-16,-8 1 0 15,-9-1 0-15,-1-6 0 16,0 0 0-16,-3-6-1 15,-7 3 1-15,-11 3 0 16,-3 0 0-16,-11 6-1 16,-11 7 1-16,-3 6 0 15,0 6 0-15,-7 9-1 16,-4 16 1-16,-7-9-1 0,-6 6 1 16,-5 10-1-16,-10 2 0 15,-3 7-1-15,-7 13 1 16,-8 2-1-16,4 17 0 15,-3-1 0-15,-1 10 1 16,-3 12 0-16,7-3 0 31,3 0 0-31,5 0 1 0,2-16 0 0,1-5 0 16,-4-4 0-16,0-10 1 0,-4-12-1 16,-6-12 1-16,-8-4 0 15,-10-6 0-15,-4 0 0 16,-10-9 1-16,-21 0-1 15,-15-7 1-15,-17-9-1 16,0 3 0-16,-11-3-1 16,-18 0 1-16,-6 0-1 15,-4 6 1-15,0-3-1 16,0 13 1-16,0 6-1 16,4 0 1-16,17 0-1 15,10 0 1-15,5-3-1 16,-1-4 1-16,0 1 1 15,4-3 1-15,3-1-1 16,11 4 1-16,4 3-1 16,3 0 1-16,0-1-1 15,7-2 0-15,3-3-2 16,8 2 1-16,10 1-3 0,7-7 0 16,8 1-6-16,13-1 0 15,11-9-6-15,14-6 0 16</inkml:trace>
  <inkml:trace contextRef="#ctx0" brushRef="#br2" timeOffset="-38443.35">7655 15221 22 0,'18'-35'11'0,"-11"20"-7"0,-7 5 11 0,0-2-13 16,0-1 0-16,-11 1 5 15,-3-1 0-15,0 0-8 16,-21-2 1-16,3-1 4 15,-10 0 1-15,-15 4-2 16,-6 3 1-16,-15 5-3 16,4 4 0-16,0 4-1 15,11 5 1-15,-8 3-1 16,4 4 1 0,-4 0-1-16,1-1 0 0,3 1-1 15,0-3 1-15,0-1-2 16,7 10 0-16,0 6-5 15,0 13 1-15,3-3-2 0,5 9 0 16,2 3 1-16,11 3 0 16,1 4 1-16,13 2 0 15,7-8 2-15,11 5 0 16,0 4 2-16,14-1 0 16,11 7 1-1,6-3 1-15,5-1 2 0,-1-2 0 16,4-4 1-16,6-5 0 15,5-11 2-15,13 4 0 0,-6-3-1 32,10-3 1-17,3-4-2 1,4-2 1-16,11-11 1 0,13 1 0 0,19-9-2 0,-8-7 1 0,-3-6-2 16,0-6 0-16,-1-10-2 15,5-3 1-15,-4-9-2 16,-8-19 1-16,-6-6 0 15,-25-16 0-15,0-9 1 16,-21-1 1-16,-4 1 0 16,-10-4 0-16,-22 7 1 15,-13-3 1-15,-19 9-1 16,-13 3 1-16,-7 12-1 16,-8 4 0-16,8 9-1 15,3 13 0-15,0 6-1 16,14 3 1-16,11 7-1 0,-3-1 0 15,9-2-1-15,5 2 1 16,-1 7 0 0,4 0 0-1,4 3 0-15,3-1 0 0,0 4-1 0,-7-6 1 16,7 6-1-16,0-9 0 16,0-1-1-16,0-5 0 15,7 2-3-15,-7 4 1 16,0 2-9-16,-7-2 0 31,3-7-2-31,8 1 0 16</inkml:trace>
  <inkml:trace contextRef="#ctx0" brushRef="#br2" timeOffset="-37558.86">9165 7177 28 0,'11'-53'14'0,"-15"-41"-10"0,1 75 23 16,-1-6-24-16,-3-9 0 16,0 5 1-16,0-2 0 15,-11-3-5-15,-10-7 0 16,-11 3 3-16,-10 10 1 15,-7 0-1-15,-12 3 0 16,1 9 0-16,7 10 1 16,-3 3-1-16,-8 6 0 15,-3 6-1-15,7 7 1 0,0 3-1 16,-17 3 0-16,13 9-4 16,1 13 1-1,-1 12-2-15,4 20 0 0,0 5-3 16,7 7 1-16,0 9-5 15,4-9 1 1,10 6-1-16,10-6 0 0</inkml:trace>
  <inkml:trace contextRef="#ctx0" brushRef="#br2" timeOffset="-37228.44">8417 8234 27 0,'127'-34'13'0,"7"-26"-10"15,-91 41 25-15,17-9-28 16,7-3 0-16,0-13 0 0,3-6 0 16,-6-10 0-16,-4-12 1 15,0-6 1-15,-11-7 1 16,-10-3-1-16,-14 3 0 16,-11 1 0-16,-18 5 1 15,-17 4-1-15,-7 9 0 16,0 4-2-16,3 15 1 15,-3 12-1-15,-4 13 1 16,0 6-2-16,0 4 0 16,1 6-2 15,6 2 1-31,0 1-2 0,8 0 0 0,3 0-1 0,3-3 0 0,4 3-2 16,3-1 0-16,4 1-2 15,-3-3 0-15</inkml:trace>
  <inkml:trace contextRef="#ctx0" brushRef="#br2" timeOffset="-35908.67">9504 15995 44 0,'17'22'22'0,"5"-31"-15"0,-12-4 23 16,4-9-28-16,11-22 1 15,0-12 0-15,10-16 1 16,7-25-5-16,4-13 0 16,18-84 2-1,-11 12 1 1,-11 15-2-16,-7 23 1 0,-10 3-1 15,-11 22 0-15,-3 15-1 16,-4 20 0-16,-7 18-2 16,-7 22 0-16,0 25-2 15,-4 19 0-15,-3 19 0 16,-11 25 0-16,-7 19 1 16,4 18 0-16,4 26 3 15,2 9 1-15,5 6 2 16,6 10 0-16,4-10-1 15,4-6 1-15,-1-19-2 16,8-15 1-16,3-16-6 16,3-13 0-16,11-18-7 15,1-20 1-15</inkml:trace>
  <inkml:trace contextRef="#ctx0" brushRef="#br2" timeOffset="-35711.61">10104 15233 48 0,'7'66'24'0,"0"-16"-26"0,-4-37 44 16,1 3-41-16,-4 9 0 0,0 0 0 16,-4 0 0-16,1-3-5 15,-1 0 0-15,1-7-10 16,3-8 1-16</inkml:trace>
  <inkml:trace contextRef="#ctx0" brushRef="#br2" timeOffset="-35529.88">10058 15067 37 0,'28'31'18'0,"11"-5"-16"15,-29-23 20-15,4 3-23 16,4 3 1-16,-4 1-15 16,4-4 1-16,3 0 12 15,4-3 0-15</inkml:trace>
  <inkml:trace contextRef="#ctx0" brushRef="#br2" timeOffset="-35094.51">10428 15434 21 0,'18'28'10'0,"-4"-40"-9"0,-7 5 13 15,4-2-14-15,-4 3 0 16,3-10 2-16,1-3 0 16,-1 4-2-16,1-4 1 0,-1 6 0 15,1 1 1-15,0-1-1 16,-1 10 1-16,1 3-1 15,-1 0 0-15,1 3-1 16,0 3 0-16,3 4 0 16,-4-1 1-16,4 4-1 15,0-1 0-15,1-2-1 16,-5-4 1-16,1 0 0 16,-1-9 0-16,1-3-1 15,0-10 0-15,-4-3 1 16,3-6 0-16,1 3-1 15,3 4 1-15,0 2 2 16,0 6 1-16,0 10 1 16,4 7 0-16,3 8 1 15,7 4 0-15,7 9 0 16,-3 4 1-16,0 2-4 0,3-2 0 16,-7-7-8-1,-3-6 0-15,-11-16-6 0,0-6 1 16</inkml:trace>
  <inkml:trace contextRef="#ctx0" brushRef="#br2" timeOffset="-34389.53">9740 16108 47 0,'0'22'23'0,"-7"10"-25"16,0-23 42-16,0 7-40 15,0 2 1-15,-4 4-2 16,-10 0 1-16,-7 0-3 16,-7 10 1-16,-1-4-4 15,5 0 0-15,2 3-8 16,12-15 1-16</inkml:trace>
  <inkml:trace contextRef="#ctx0" brushRef="#br2" timeOffset="-34193.54">9433 16049 27 0,'-3'0'13'0,"20"44"-4"0,-6-32 15 15,0 13-21-15,3 7 0 16,3-4 2-16,8 6 1 16,0 1-8-16,-1 2 1 15,5 1 3-15,-1-4 1 16,4 1-7-16,-8-10 0 0,5-6-8 15,-5-13 1-15</inkml:trace>
  <inkml:trace contextRef="#ctx0" brushRef="#br2" timeOffset="-33955.08">9931 16143 48 0,'3'47'24'0,"4"-16"-26"15,-3-25 42-15,3 1-39 16,0-1 0-16,4 0-1 16,10-6 1-16,0-3-3 15,14-3 0-15,0 0-3 0,-3-4 0 16,-4-2-9-16,1-7 0 15</inkml:trace>
  <inkml:trace contextRef="#ctx0" brushRef="#br2" timeOffset="-33713.93">10139 16008 50 0,'7'38'25'0,"14"-7"-29"0,-14-25 42 0,4 7-38 16,-1 2 0-16,11 7 0 15,8 3 1-15,2 7-2 16,1-7 1-16,-11 6 0 16,-10 4 0-16,-11 2-5 15,-14 1 1-15,-7 3-10 16,-1-13 1-16</inkml:trace>
  <inkml:trace contextRef="#ctx0" brushRef="#br2" timeOffset="-33338.07">10820 16174 44 0,'0'9'22'0,"-7"-12"-26"0,0 0 33 16,0 0-29-16,-4 3 1 15,-10 0-1-15,-7 6 1 16,-4 7-2-16,-3 9 1 15,3 3-2-15,0 6 1 0,7 7-2 16,8 0 0-16,6 2 0 16,8-8 1-16,13-10 0 15,11-13 0-15,11-6 2 16,0-9 0-16,-4-7 0 16,-3-5 1-16,-4-1-3 15,0-6 0-15,-3 0-7 16,-4-10 0-16</inkml:trace>
  <inkml:trace contextRef="#ctx0" brushRef="#br2" timeOffset="-33098.42">10961 16008 44 0,'3'31'22'0,"29"-15"-26"0,-21-13 38 16,3 0-33-16,10 0 1 15,5-3-1-15,2-3 0 16,1-3-6-16,-4-3 1 16,-3-1-8-16,-4-6 0 15</inkml:trace>
  <inkml:trace contextRef="#ctx0" brushRef="#br2" timeOffset="-32933.61">11141 15716 45 0,'3'35'22'0,"-3"65"-19"16,4-69 36-16,-4 13-39 15,-4 3 1-15,-3 10-5 16,-3-4 1-16,-1-3-9 15,4-18 0-15,3-20-2 16,4-9 1-16</inkml:trace>
  <inkml:trace contextRef="#ctx0" brushRef="#br2" timeOffset="-31944.6">12442 14236 56 0,'-3'16'28'0,"-8"28"-27"0,11-22 29 16,-7 6-29-16,-10 16 0 16,-8 9 0-16,-10 19 1 15,-8 29-3-15,-2 18 0 16,-1 16 0-16,-4 25 1 16,8-4-4-16,0-8 1 15,13-20-4-15,12-24 1 16,10-26-8-16,21-21 1 15,14-29-1-15,11-19 1 16</inkml:trace>
  <inkml:trace contextRef="#ctx0" brushRef="#br2" timeOffset="-31642.95">12883 14515 48 0,'8'41'24'0,"-1"-3"-34"15,-7-29 51-15,-7 4-42 0,-4 12 0 16,0 9-3-16,-3 10 1 16,4 3 0-16,3 0 0 15,3-9-10-15,4-10 0 16</inkml:trace>
  <inkml:trace contextRef="#ctx0" brushRef="#br2" timeOffset="-31373.94">13180 14829 54 0,'-18'53'27'0,"-49"38"-34"16,46-66 49-16,-4 13-42 15,-14 15 1-15,-13 10-1 16,-12 15 0-16,4-3-1 16,0 7 1-16,4-4-3 15,10-9 1-15,11-15-7 16,6-10 1-16,15-22-6 16,11-13 0-16</inkml:trace>
  <inkml:trace contextRef="#ctx0" brushRef="#br2" timeOffset="-31130.47">13176 15246 50 0,'-17'50'25'0,"-47"3"-30"0,46-34 45 15,-3 9-40-15,-3 4 0 16,-8 5-1-16,-3 10 0 16,-1-6-2-16,5-9 0 15,6-11-11-15,11-14 1 0,7-17-1 16,7-15 1-16</inkml:trace>
  <inkml:trace contextRef="#ctx0" brushRef="#br2" timeOffset="-30967.07">12887 15124 34 0,'18'31'17'0,"24"35"-7"16,-35-41 32-16,4 13-37 15,6 15 0-15,8 6 0 16,0 4 1-16,-1 3-11 16,1-10 0-16,-7-2-4 15,-4-7 1-15,0-19-7 16,7-19 0-16</inkml:trace>
  <inkml:trace contextRef="#ctx0" brushRef="#br2" timeOffset="-30425.65">13628 15092 50 0,'-4'3'25'0,"4"-6"-22"0,0 3 45 16,0 0-43-16,0 0 0 16,7-3 2-16,15 0 0 15,9 0-10-15,15-3 1 16,14-1 2-16,4 1 1 15,-11 0-14-15,3-1 0 16,-10 1-6-16,-4 6 0 16</inkml:trace>
  <inkml:trace contextRef="#ctx0" brushRef="#br2" timeOffset="-30050.64">14601 14374 48 0,'-7'63'24'0,"-7"-4"-24"0,11-37 39 16,-1 0-39-16,1 3 0 15,3 10-4-15,0-1 1 16,3 4-2-16,8 3 0 15,-1-4-9-15,-3-5 1 16</inkml:trace>
  <inkml:trace contextRef="#ctx0" brushRef="#br2" timeOffset="-29737.82">15145 14634 44 0,'0'4'22'0,"-7"11"-15"15,3-9 36-15,-10 13-40 16,-11 6 0-16,-6 7 2 15,-12 15 0-15,-17 0-5 16,-14 16 0-16,7 15 4 16,-7 13 0-16,-3 19-3 0,-1 9 0 31,11-13-3-31,0-2 1 0,3-16-7 16,15-19 1-16,7-16-12 0,10-22 1 15</inkml:trace>
  <inkml:trace contextRef="#ctx0" brushRef="#br2" timeOffset="-27530.26">9130 6854 21 0,'18'-37'10'0,"3"5"4"0,-14 20 10 16,0-7-19-16,-4-6 1 15,-3 0 3-15,-7-3 0 16,-3 0-12-16,-15-1 0 0,-24 4 7 15,-18 10 0-15,-15 5-3 16,-6 13 0-16,-7 10-3 16,-11-1 1-16,-3 13 0 15,-1 13 0-15,12 3 0 16,6 12 0-16,4 13 1 16,7 19 0-16,10 2 0 15,11 1 1-15,11 13-2 16,10 2 0-16,14 1-1 15,11 8 0-15,11-17 0 16,10-1 0-16,17-3 1 16,8-13 0-16,21-15 2 15,14-7 1-15,14-9 2 16,14-12 0-16,4-17 0 16,11-14 0-16,9-11-1 15,1-18 1-15,-7-6-2 0,-17-13 0 16,-1-9-3-16,-7-23 1 15,-7-2-1-15,-14-10 0 16,-14-6 0-16,-14 3 0 16,-14-9 0-16,-15 3 0 15,-17-1 0-15,-14 7 1 16,-14 7-1-16,-18 5 1 16,-18 14 0-16,-10 11 0 15,-11 20-1-15,4 15 1 16,0 16 0-16,-4 6 0 15,4 6 0-15,-4 1 0 0,-3 2 0 16,14 7 1-16,-7 9-1 16,7 1 1-16,7 5-1 15,3 10 0-15,7 9-1 16,8 19 0-16,10 13-2 16,7 9 0-16,18 16-1 15,7 0 0-15,11-7 0 16,3-12 0-16,21-3-1 15,18-7 1-15,10-12 2 16,25-3 0-16,11-12 3 16,10-7 0-16,7-22 1 15,8-19 1-15,13-12 2 16,-3-23 0-16,0-14 0 16,-14-17 0-16,-4-25-2 15,-7-12 1-15,-10-13-2 0,-18 4 0 16,-25-10-1-1,-17 0 0-15,-18 3-2 0,-17 3 1 16,-8 7 0 0,-7 12 1-16,-17 0 0 0,-18 15 0 15,-18 14 0-15,-13 18 1 16,6 16-1-16,-7 15 1 16,-3 19-1-16,3 4 0 15,0 12 0-15,1 9 0 16,17-3-1-16,0 19 1 15,3 7-1-15,8 21 0 0,6 6-1 16,8 13 1-16,3 22-1 16,7 7 0-16,18 5-1 15,17-5 1-15,4-10 0 16,11-10 0-16,17-21-1 16,11-10 1-16,14-13 0 15,17-9 1-15,22-6-1 16,3-22 1-16,15-19-1 15,20-15 1-15,-6-20 0 16,-8-30 0-16,-24-23-4 16,-22-15 0-16,-10-19-10 15,-35-7 1-15</inkml:trace>
  <inkml:trace contextRef="#ctx1" brushRef="#br2" timeOffset="211643.34">9850 11574 0,'0'0'16,"0"0"-1</inkml:trace>
  <inkml:trace contextRef="#ctx0" brushRef="#br2" timeOffset="-26778.07">14982 15252 30 0,'0'6'15'0,"-10"7"-11"16,3-4 15-16,-7 7-21 15,-7 12 1-15,-11 10-1 16,0 0 1-16,-3 2-1 16,0-5 0-16,3-4-7 15,7-9 1-15</inkml:trace>
  <inkml:trace contextRef="#ctx0" brushRef="#br2" timeOffset="-26553.24">14743 15249 31 0,'10'53'15'0,"1"-31"-22"0,-4-15 27 15,3-1-20-15,5 13 1 16,-1 9-1-16,7 3 1 15,3 4-3-15,5 2 1 16,-1 4-7-16,4-10 1 0</inkml:trace>
  <inkml:trace contextRef="#ctx0" brushRef="#br2" timeOffset="-26059.04">15300 13913 48 0,'21'32'24'0,"11"55"-34"0,-18-65 47 16,7 22-35-16,18 22 0 0,10 19 2 15,8 15 1-15,3 25-6 16,7 26 1-16,-14 6 3 16,-7 12 1-16,-29-3-3 15,-20 1 1-15,-15-11-5 16,-17-5 1-16,-22-29-13 15,-10-18 0-15,-7-23-1 16,7-15 1-16</inkml:trace>
  <inkml:trace contextRef="#ctx0" brushRef="#br2" timeOffset="-21914.79">16496 14986 43 0,'-4'-4'21'0,"-6"4"-15"0,13-3 21 16,1-3-23-16,3 3 0 16,3 0 3-16,8 3 0 15,7 0-9-15,10-3 1 16,7-4 4-16,1-5 1 15,-1-1-7-15,-3-2 1 0,-4 5-13 16,-7-5 1-16,-10 5-2 16,-11 13 0-16</inkml:trace>
  <inkml:trace contextRef="#ctx0" brushRef="#br2" timeOffset="-21763.73">16489 15186 57 0,'-4'22'28'0,"18"-9"-37"16,-7-10 58-16,11-6-50 16,14 3 1-16,14-10-7 15,7-5 1-15,3-7-6 16,1 3 0-16</inkml:trace>
  <inkml:trace contextRef="#ctx0" brushRef="#br2" timeOffset="-21164.45">17434 15572 54 0,'11'3'27'0,"56"-40"-28"16,-42 15 40-16,10-16-38 15,14-15 1-15,11-16-2 16,0-22 1-16,-7-22-2 16,-7-6 0-16,-4-7 1 15,-10 1 1-15,-7 6-2 16,-15 9 1-16,-3 10-1 0,-10 18 1 15,3 13-2 1,-4 13 1-16,-6 21-2 0,-8 10 1 16,-3 25 0-16,-4 22 1 15,-3 25 0-15,0 22 0 16,3 9 2-16,7 13 0 16,4 16 1-16,4-4 1 15,6 4-1-15,4-13 0 16,4 0-1-16,6-9 0 15,1-7-4-15,3-6 1 16,0-9-8-16,-3-13 0 0,3-18-5 16,-4-23 0-16</inkml:trace>
  <inkml:trace contextRef="#ctx0" brushRef="#br2" timeOffset="-20966.97">18069 15186 51 0,'-3'29'25'0,"3"24"-27"15,-4-41 46-15,-3 4-44 16,4 0 1-16,-4-4-2 16,0 1 0-16,3-10-5 15,4-3 0-15,7-16-9 16,0-6 1-16</inkml:trace>
  <inkml:trace contextRef="#ctx0" brushRef="#br2" timeOffset="-20803.43">18062 15033 29 0,'28'15'14'0,"8"-12"-25"0,-26-3 13 16,4-3-10-16,4 3 0 0</inkml:trace>
  <inkml:trace contextRef="#ctx0" brushRef="#br2" timeOffset="-20293.91">18217 15155 30 0,'0'50'15'0,"8"-22"-10"15,-5-15 31-15,1 6-34 16,-1-4 0-16,1 1 1 16,-1-7 0-16,1-2-4 15,3-10 0-15,3-7 2 16,4-5 1-16,4-4-2 16,3 3 0-16,0 3-1 15,-3-2 1-15,0 2-1 16,-1 1 0-16,-3-1 1 15,1 10 0-15,2 6 0 0,-6 0 1 16,-1 13-1-16,-3 0 1 16,0-1-1-16,1-2 1 15,-5-4-2-15,1-2 1 16,-1-4 0-16,-3-3 0 16,7-3-1-16,0-4 1 15,-3-2-1-15,-1-1 0 16,4 1-1-16,4-3 1 15,-1-4 0-15,5-3 0 16,2 0 0-16,1 4 0 16,3-1 1-16,0 3 0 0,0 7 1 15,1 6 0-15,-1 6 0 16,0 7 0-16,0-1-1 16,-3 4 1-16,-1 6-1 15,4 6 1-15,4-3-1 16,0-3 1-16,0-6-3 15,-1-3 0-15,1-7-7 16,0-6 1-16,-15-6-4 16,-10 9 1-16</inkml:trace>
  <inkml:trace contextRef="#ctx0" brushRef="#br2" timeOffset="-19768.99">17798 15882 37 0,'38'-3'18'0,"-20"-9"-13"0,-18 12 33 0,0 0-33 0,-3 3 0 16,-4 6 2-16,-8 7 1 15,-6 3-11-15,0 3 0 0,-7 9 5 16,0-3 1-16,3 4-5 16,0-4 1-16,8-3-6 15,2-6 1-15,5-13-7 16,3-9 1-16,3-16-1 15,1-9 1-15,3 0 1 16,0-4 1-16,0-2 3 16,0 2 1-16,3 1 5 15,1 3 1-15,3 3 2 16,3 6 0-16,5 10 3 16,-1 9 0-16,3 9 2 15,1 7 1-15,0 12 1 16,3 10 0-16,0 2-1 15,0 4 0-15,-3 0-4 16,-1 3 1-16,1-3-5 16,-4-13 1-16,0-9-11 0,0-12 0 31,0-17-3-31,4-5 1 0</inkml:trace>
  <inkml:trace contextRef="#ctx0" brushRef="#br2" timeOffset="-19531.12">18080 15914 47 0,'-7'25'23'0,"7"-25"-28"0,3 0 46 0,4 3-40 15,4 0 0-15,0 3 0 16,3 1 0-16,7 2-2 15,11 1 0-15,6-4-3 16,12-9 0-16,-8-10-10 16,-3-9 1-16</inkml:trace>
  <inkml:trace contextRef="#ctx0" brushRef="#br2" timeOffset="-19283.27">18299 15785 46 0,'7'38'23'0,"3"12"-25"16,-3-41 35 0,14 29-30-16,4 0 0 15,0-7 0-15,-4-3 1 16,-7-6-6-16,0 0 0 15,-7-3 0-15,-10 3 1 16,-8-3-8-16,-14-4 1 16,4-5-6-16,-3-7 1 15</inkml:trace>
  <inkml:trace contextRef="#ctx0" brushRef="#br2" timeOffset="-18883.5">18983 15879 49 0,'14'-9'24'0,"-17"18"-28"0,-1-9 45 0,-10 0-41 0,-11 0 0 15,-14 3 0-15,4 1 1 16,-7 2-1-16,-1 10 0 16,-2 2-1-16,2 17 1 15,4 6-2-15,4 3 1 16,11 6-2-16,9-6 1 15,19-4-1-15,17-15 0 16,11-6 0-16,7-9 1 16,3-17 1-16,-3-15 0 15,-4-6-1-15,-3-13 0 16,-11-6-9-16,0-12 0 16</inkml:trace>
  <inkml:trace contextRef="#ctx0" brushRef="#br2" timeOffset="-18588.65">19071 15748 47 0,'4'0'23'0,"-1"3"-15"0,1-3 39 0,3 0-45 16,3 0 1-16,5 6 2 15,6 0 1-15,7 4-9 0,4-4 1 16,-1 0 1-16,1 1 0 16,0-4-7-16,-7-13 0 15,-8 1-10-15,-6-1 0 16</inkml:trace>
  <inkml:trace contextRef="#ctx0" brushRef="#br2" timeOffset="-18431.75">19244 15597 49 0,'7'47'24'0,"0"25"-20"0,-7-53 38 0,0 9-43 16,-7 10 1-16,0 9-8 15,-7 6 1-15,-7-9-4 16,-4-16 1-16</inkml:trace>
  <inkml:trace contextRef="#ctx0" brushRef="#br2" timeOffset="-17005.77">20144 14409 42 0,'3'3'21'0,"-3"0"-8"16,0-3 21-16,0 0-31 16,0 3 0-16,0 3 1 15,0 10 1-15,0 15-7 0,-3 10 1 16,-11 16 3-16,-8 27 1 15,-6 17-3-15,7-26 0 16,-18 57-2-16,0-4 0 16,11-2-2-16,7-14 1 15,14-18-5-15,14-15 1 16,18-20-8-16,3-18 0 16</inkml:trace>
  <inkml:trace contextRef="#ctx0" brushRef="#br2" timeOffset="-16658.97">20609 15114 47 0,'36'6'23'0,"-26"-12"-20"15,-10 6 38-15,-7-3-40 16,-11 3 0-16,-10 3 0 16,-11 3 0-16,-3 7-2 15,3 0 1-15,-3 2-1 16,-4 13 1-16,4 10-2 16,6-3 1-16,8 2-1 15,7-5 1-15,7-4-3 0,18-3 1 16,13-16-1-16,18-12 1 15,11-6-2-15,7-13 1 16,4-13-6-16,-8-2 0 16,-10-17-1-16,-4-5 0 15</inkml:trace>
  <inkml:trace contextRef="#ctx0" brushRef="#br2" timeOffset="-16420.47">20630 14249 46 0,'4'28'23'0,"14"50"-27"0,-11-56 46 0,3 22-40 16,-3 13 1-16,7 24 1 15,11 19 0-15,0 17-5 16,-11 8 0-16,-3 4 3 15,-15 2 0-15,-10 1-4 16,0-19 0-16,-7-16-14 16,-4-31 1-16</inkml:trace>
  <inkml:trace contextRef="#ctx0" brushRef="#br2" timeOffset="-15954.06">21477 14609 59 0,'14'35'29'0,"11"-32"-31"15,-14 3 46-15,6 0-44 16,11 4 1-16,11-1-2 16,4 1 1-16,13-4-4 15,4 0 0-15,-7 4-12 16,-7-7 0-16,-7 3 0 0,-15 7 0 15</inkml:trace>
  <inkml:trace contextRef="#ctx0" brushRef="#br2" timeOffset="-15755.29">21354 15092 54 0,'21'28'27'0,"28"1"-39"16,-24-23 55-16,14 3-44 0,17-2 1 16,4-4-6-16,11 0 0 0,3 0-5 15,0-6 1-15,-4-10-4 16,1-2 1-16</inkml:trace>
  <inkml:trace contextRef="#ctx0" brushRef="#br2" timeOffset="-15369.34">23241 14754 45 0,'53'22'22'0,"-14"-19"-31"15,-29-6 45-15,1-1-33 16,-1-2 1-16,-2 6-1 0,-8 0 1 15,-18 0-6-15,-21 6 0 16,-21 4 3-16,-17 2 1 16,-5 13-2-16,-13 10 0 15,-11 3-2-15,0 15 0 16,8 6-1-16,13 20 0 16,18 9-1-16,14 6 1 15,14 0 0-15,15-13 0 16,17-18 1-16,28-13 1 15,32-25 1-15,28-25 1 16,10-22 2-16,22-25 0 0,-3-12 1 16,-15-1 0-16,-17-6 1 15,-26-6 0-15,-23-3-6 16,-29 3 0-16,-29 0-12 16,-16-7 1-16</inkml:trace>
  <inkml:trace contextRef="#ctx0" brushRef="#br0" timeOffset="-5189.04">24765 13299 49 0,'7'3'24'0,"-3"19"-13"15,-1-13 25-15,-3 7-35 16,0 12 1-16,0 3 0 16,0 7 0-16,0 15-4 15,-3 16 0-15,-1 10 0 0,1 8 0 16,-1-14-5-16,0-20 1 15,1-6-10-15,3-22 1 16</inkml:trace>
  <inkml:trace contextRef="#ctx0" brushRef="#br0" timeOffset="-4439.75">24702 13308 54 0,'17'0'27'0,"11"12"-29"16,-14-8 45-16,8 2-41 16,9 3 1-16,8 1 1 15,7-1 1-15,-4-3-7 16,-3-2 1-16,0-1 3 15,-11 0 1-15,0 3-3 16,-17 3 1-16,-7 13-3 16,-4-3 0-16,-7 3-2 15,-4 3 1-15,-7 4-4 16,-3-1 1-16,3 0 0 16,4-6 1-1,4 6 3-15,6-9 0 16,8 0 2-16,3 6 1 15,3-3 2-15,1 0 0 16,0 3 0-16,-1-3 1 16,1-3-3-16,-1-1 1 15,-6-5-2-15,-1 3 1 16,-3 2-1-16,-3 8 0 16,-4 2 0-16,-4 0 0 15,1-3-2-15,-1 0 1 16,0-9 0-16,1 3 0 15,3-7 0-15,3-2 1 0,8-4 0 16,6-3 1 0,5-3 0-16,2-6 1 0,1-7 0 15,10-6 1-15,7-9-1 16,1 3 0-16,-1-6-1 16,-7-4 0-16,-3 4-1 15,-8-1 1-15,-2 4-2 16,-8 9 1-16,-4 4-3 15,-6 2 1-15,-8 4-2 16,-3 12 1-16,-4 3-2 16,1 10 1-16,-1 6 1 15,0-6 0-15,8 5 1 16,-1 11 0-16,8 2 3 16,6 4 0-16,4-10 0 15,7 0 1-15,4 4-3 16,3-13 1-16,0-10-8 15,8-3 0-15,2-18-5 0,1-7 1 16</inkml:trace>
  <inkml:trace contextRef="#ctx0" brushRef="#br0" timeOffset="-4184.44">25647 13694 30 0,'7'22'15'0,"4"-26"-7"0,-8 4 21 16,1 7-28-16,-8-4 1 16,1 6 0-16,-1 4 1 0,-3 3-4 15,-4 5 0-15,-3-2 2 16,-3-3 1-16,-1 3-2 16,0 3 1-16,1 3-1 15,-1 6 1-15,8 1-3 16,-1-4 1-16,7-6-5 15,8 0 1-15,10-7-7 16,4-8 1-16</inkml:trace>
  <inkml:trace contextRef="#ctx0" brushRef="#br0" timeOffset="-3779.3">25890 13860 31 0,'14'-6'15'0,"-3"-20"-11"16,-11 20 23-16,0 0-27 15,-3 6 1-15,-8 0 0 0,-3 3 0 16,-7 0-2-16,-8 7 1 16,-2-1 0-16,-1 4 0 15,7 5 0-15,4 4 0 16,0 7 0-16,3-1 0 16,4-6-1-16,4-3 0 15,3-1-1-15,3-2 1 16,4-3-1-16,7-7 1 15,11 0 0-15,6 0 0 16,5-6 0-16,-1-3 1 16,-3-3-1-16,-4-3 1 0,0-4-1 15,-3-3 1-15,-4-2-2 16,-4 5 1-16,1 0 0 16,-4 4 0-16,0 3 0 15,0 0 1-15,-4 6-1 16,1 6 1-16,0 3 1 15,-4 7 0-15,0 6 0 16,0-3 1-16,0 6-2 16,0 0 0-16,0-3-8 15,3-10 1-15</inkml:trace>
  <inkml:trace contextRef="#ctx0" brushRef="#br0" timeOffset="-3522.99">26091 13904 25 0,'0'28'12'0,"8"35"-7"0,-5-48 15 16,1-2-17-16,3-1 0 15,0 4 2-15,0-3 0 16,0-1-6-16,0 1 0 15,0-7 3-15,0-9 1 16,0-3-3-16,0-4 1 16,0-9-4-16,0-6 0 0,7-9-8 15,4 6 1-15</inkml:trace>
  <inkml:trace contextRef="#ctx0" brushRef="#br0" timeOffset="-2969.32">26610 13662 25 0,'21'0'12'0,"-7"10"4"16,-10-4 14-16,-4 0-29 16,-7 7 0-16,-7 6 0 15,-4-4 1-15,-7 4-4 16,-3 3 1-16,0 0 0 16,0-13 0-16,3 4-1 15,0-4 0-15,11 4 0 16,4-4 1-16,6-2 0 15,8-1 0-15,10 0 2 16,10 0 0-16,1 4 0 0,0-1 0 16,-4 4 0-16,-3 2 0 15,-8 7-1-15,-6 0 1 16,-4 3-2-16,-4-6 1 16,-3 0-1-16,-3-6 0 15,-5-1 0-15,5-6 0 16,-1-2 0-16,8-1 1 15,3 3 0-15,7-6 0 16,3 3 1-16,8-3 0 16,7 0 0-16,3-9 1 15,4-7-1-15,-8-3 0 0,5-6 0 16,-1-6 0-16,-3 12-1 16,-4-6 1-16,-7-13-1 15,-7 7 1-15,-7 3-2 16,-4-1 1-16,-3 14-2 15,0 8 1-15,0 17-2 16,0-1 1-16,4 13 1 16,-1 16 0-16,4 12 1 15,0 0 1-15,0 0 1 16,4-9 1-16,3-6-2 16,10-17 1-16,15-14-5 15,3-11 1-15,-3-2-9 16,-4-16 1-16</inkml:trace>
  <inkml:trace contextRef="#ctx0" brushRef="#br0" timeOffset="-2307.96">27901 13850 48 0,'18'-6'24'0,"10"-110"-29"0,-10 72 43 15,-1-6-38-15,5-19 1 16,-1-12-1-16,0-14 1 16,-4-2-2-16,-2 16 0 15,-5 2 0-15,-3 4 0 16,-3 16-2-16,-4 15 0 15,-7 12-1-15,0 13 0 16,-4 16-2-16,-3 13 1 16,0 5 0-16,-4 17 0 15,8 5 4-15,-1 10 1 16,8 10 3-16,-1 15 0 16,4 3 2-16,0 4 0 0,4 5 0 15,3-8 0-15,3-11-4 16,1-8 0-16,3-20-10 15,3-8 1-15,5-23-4 16,2-12 0-16</inkml:trace>
  <inkml:trace contextRef="#ctx0" brushRef="#br0" timeOffset="-2125.46">28296 13549 44 0,'-17'25'22'0,"-15"26"-28"16,28-42 41-16,-3 4-39 15,4-1 1-15,-4-6-16 0,3-2 0 16,4-14 18-16,0-12 1 16</inkml:trace>
  <inkml:trace contextRef="#ctx0" brushRef="#br0" timeOffset="-1962.76">28212 13311 23 0,'14'6'11'0,"0"1"-7"0,-7-4 16 0,4 0-22 16,3 0 1-16,3 0-6 15,1 0 1-15,3 4 3 16,-7-4 0-16</inkml:trace>
  <inkml:trace contextRef="#ctx0" brushRef="#br0" timeOffset="-1497.3">28385 13618 27 0,'0'38'13'0,"3"-32"-14"15,1-6 23-15,-4 0-24 16,7 0 1-16,0-12-1 15,3-1 0-15,1-6 0 16,-1-6 1 0,1 6-1-1,3 7 0-15,-3 6 0 0,-4 3 0 16,3 3 1-16,1 3 0 16,3 6 1-16,4 0 1 15,-1 1-1-15,-3-4 1 16,1 4-1-16,-5-4 1 15,-3 0-2-15,0-3 1 16,0 0-1-16,0-3 0 16,-3 0-2-16,3-6 1 15,-4-3-1-15,5-7 1 16,-1 0 1-16,3 4 1 16,4 2 2-16,4 1 1 0,0 0 1 15,-1 2 0-15,4 4 0 16,-3 3 1-16,0 0-2 15,-4 0 1-15,0 16-2 16,0 3 0-16,-3 9 0 16,3 0 1-16,0 0-1 15,-4-3 0-15,1-6-3 16,0-6 0-16,-4-1-8 16,-7-2 1-16</inkml:trace>
  <inkml:trace contextRef="#ctx0" brushRef="#br0" timeOffset="-1121.15">28004 14092 39 0,'-4'0'19'0,"-24"53"-18"0,17-40 31 0,-6 6-31 16,-1 6 1-16,4 6-1 16,0 7 1-16,0-4-4 15,3-6 1-15,0-6-4 16,4-6 1-16,0-3-8 16,0-20 0-16</inkml:trace>
  <inkml:trace contextRef="#ctx0" brushRef="#br0" timeOffset="-925.38">27845 14145 36 0,'3'54'18'0,"8"-4"-14"0,-4-38 27 16,0 7-31-16,0 6 1 15,0 0 0-15,0-3 0 16,4 0-1-16,3 0 0 15,0 0-3-15,0-9 0 16,7-7-8-16,-7-9 0 16</inkml:trace>
  <inkml:trace contextRef="#ctx0" brushRef="#br0" timeOffset="-670.65">28102 14230 45 0,'0'6'22'16,"0"7"-20"-16,4-10 36 0,-4 0-37 15,3 0 0-15,4 0 1 16,8 4 0-16,2-4-3 15,8 0 0-15,3-6-2 16,0-4 1-16,1-5-12 16,-5-7 0-16</inkml:trace>
  <inkml:trace contextRef="#ctx0" brushRef="#br0" timeOffset="-416.65">28296 14039 25 0,'4'28'12'0,"6"-16"1"0,-3-15 6 16,1 9-15-16,2 4 1 16,1 6 2-16,-1-1 1 15,-3 4-10-15,0 0 1 16,-7 6 5-16,0 0 1 0,-7 3-5 15,0 1 1-15,-3-4-8 16,-1-3 0-16,1-10-6 16,-1-9 0-16</inkml:trace>
  <inkml:trace contextRef="#ctx0" brushRef="#br0" timeOffset="-116.08">28790 14079 39 0,'4'3'19'0,"-25"7"-22"16,10-10 33-16,-7 3-31 16,-3 3 1-16,-4 4 0 0,-3 5 1 15,-3 10-1-15,2 4 0 16,1 2-1-16,0 7 1 15,7-1-2-15,3 1 1 16,7-7-1-16,11-6 0 16,11-9 0-16,7-10 0 15,6-3 0-15,1-9 1 16,0-6-2-16,-4-7 0 16,0-9-6-16,-3-10 1 15</inkml:trace>
  <inkml:trace contextRef="#ctx0" brushRef="#br0" timeOffset="96.79">28808 14079 55 0,'14'13'27'0,"7"18"-36"16,-10-24 55-16,3 2-47 15,3-6 0-15,12-9-5 16,6-4 1-16,0-2-2 16,-7-1 0-16,-10-9-8 15,-4 0 0-15</inkml:trace>
  <inkml:trace contextRef="#ctx0" brushRef="#br0" timeOffset="678.53">29834 12831 44 0,'-7'13'22'0,"-35"53"-26"0,28-54 39 16,-7 16-35-16,-11 10 1 15,-3 12 1-15,-1 13 0 16,1 22-2-16,0 6 0 16,3 12 2-16,7 10 0 15,8 0-1-15,10-7 1 16,3-24-5-16,4-19 0 15,14-19-11-15,15-19 1 0</inkml:trace>
  <inkml:trace contextRef="#ctx0" brushRef="#br0" timeOffset="920.39">29905 13041 44 0,'7'57'22'0,"-10"24"-27"16,3-52 31-16,0-4-27 15,0 6 1-15,0 4-6 16,3-1 0-16,4-3-2 15,4-9 1-15</inkml:trace>
  <inkml:trace contextRef="#ctx0" brushRef="#br0" timeOffset="1160.26">30244 13117 32 0,'10'40'16'0,"-20"26"-9"0,3-50 23 0,-8 15-28 16,-6 13 1-16,-7 3 0 15,-4 13 0-15,-6 9-5 16,-8 15 1-16,0-2 2 16,-7 6 1-16,11-16-5 15,3-9 0-15,7-13-9 16,11-19 0-16</inkml:trace>
  <inkml:trace contextRef="#ctx0" brushRef="#br0" timeOffset="1388.12">30187 13618 38 0,'-14'54'19'0,"-35"-14"-20"0,35-24 27 16,3 9-26-16,-3-3 1 15,-4 3-1-15,1 3 1 16,3-2-5-16,-1-4 0 16,5-10-6-16,6-15 1 15</inkml:trace>
  <inkml:trace contextRef="#ctx0" brushRef="#br0" timeOffset="1603">30028 13681 28 0,'15'53'14'0,"2"29"-8"15,-6-66 17-15,-1 6-22 16,1 3 1-16,0 0-1 15,-1 0 1-15,1 0-4 16,-4-3 0-16,0-6-4 16,0 2 1-16,3-8-5 15,1-10 1-15</inkml:trace>
  <inkml:trace contextRef="#ctx0" brushRef="#br0" timeOffset="1898.86">30399 13590 30 0,'7'22'15'0,"4"-16"-9"0,-8 1 27 16,4-4-28-16,0 0 1 16,4 0 0-16,6-6 1 0,8 0-10 15,0-7 0-15,3 1 4 16,4 3 1-16,-1-1-8 16,-2-2 0-16,-5-4-8 15,-13 4 1-15</inkml:trace>
  <inkml:trace contextRef="#ctx0" brushRef="#br0" timeOffset="2410.57">31126 12957 23 0,'0'22'11'0,"-7"44"-7"0,3-48 9 0,4 1-13 16,0 13 1-16,0-4-4 15,4 0 1-15,-1 0-3 16,4-3 0-16</inkml:trace>
  <inkml:trace contextRef="#ctx0" brushRef="#br0" timeOffset="2676.42">31503 12998 44 0,'-7'37'22'0,"-14"16"-27"0,10-27 43 16,-3 2-34-16,-7 6 0 15,-11 13 1-15,-10 16 0 0,-4 3-7 16,0 15 0-16,4 7 4 16,-4-3 0-16,4 0-5 15,3-7 1-15,4-12-6 31,6-13 0-31,8-12-7 0,11-16 0 0</inkml:trace>
  <inkml:trace contextRef="#ctx0" brushRef="#br0" timeOffset="2974.25">31147 13675 41 0,'-4'37'20'0,"15"45"-19"0,-11-60 32 16,0 12-34-16,0 10 1 15,0-6-2-15,0 3 1 16,-4 0-2-16,4-10 0 16,0-9-9-16,0-19 0 15</inkml:trace>
  <inkml:trace contextRef="#ctx0" brushRef="#br0" timeOffset="3255.09">31485 13656 33 0,'-14'41'16'0,"-14"9"-10"15,21-28 22-15,-7 0-25 16,0 6 0-16,0 7-1 16,-4 5 1-16,-3-5-6 15,3-4 0-15,1-6-5 16,6-12 1-16,4-19-5 0,3-13 0 16</inkml:trace>
  <inkml:trace contextRef="#ctx0" brushRef="#br0" timeOffset="3449.97">31295 13568 29 0,'14'41'14'0,"4"28"-10"0,-11-47 24 16,0 12-26-16,0-5 1 0,0 2 0 16,0 0 1-16,4 1-6 15,-1-4 1-15,1-3 1 16,-1-3 1-16,1-3-7 15,-4-7 1-15,0-9-6 16,0-6 0-16</inkml:trace>
  <inkml:trace contextRef="#ctx0" brushRef="#br0" timeOffset="4268.82">31651 13380 38 0,'4'41'19'0,"-1"22"-20"0,-3-45 33 0,0 11-31 16,0 14 1-16,0 11 0 16,0 2 0-16,0 10-3 15,0-3 0-15,-3-7-2 16,-1-12 1-16,1-12-10 16,-1-17 0-16</inkml:trace>
  <inkml:trace contextRef="#ctx0" brushRef="#br0" timeOffset="4749.99">31898 12383 41 0,'0'12'20'0,"4"35"-20"16,3-21 31-16,0 11-31 15,10 20 0-15,12 27 0 16,13 17 1-16,4 24 1 16,0 7 0-16,-11 6 1 15,-10 3 0-15,-8 0-3 16,-17-3 0-16,-21-16-12 16,-18-6 0-16</inkml:trace>
  <inkml:trace contextRef="#ctx0" brushRef="#br0" timeOffset="5680.14">27157 15183 43 0,'-4'22'21'0,"8"-31"-7"0,-4 9 22 15,7 0-32-15,7-10 0 16,7 4 1-16,4-3 1 16,21 2-8-16,14 1 0 15,7 6 1-15,7 0 1 16,-7 0-14-16,-4-3 0 0,-20-10-3 15,-15 1 0-15</inkml:trace>
  <inkml:trace contextRef="#ctx0" brushRef="#br0" timeOffset="6085.45">27146 15371 61 0,'18'19'30'0,"35"-13"-33"0,-36-6 60 15,19 0-56-15,17 7 1 16,10-4-1-16,15-3 0 15,-4-3-6-15,-11-4 1 0,-10 1-7 16,-10-10 1-16,-12-6-9 16,-13 4 1-16</inkml:trace>
  <inkml:trace contextRef="#ctx0" brushRef="#br0" timeOffset="6383.89">27499 14888 50 0,'7'19'25'0,"0"31"-23"0,-7-37 41 15,0 12-42-15,-7 13 0 16,-7 2 1-16,-7 14 0 16,-7 5-3-16,-1 20 0 15,5 2-1-15,3 4 1 16,3 0-6-16,4-16 0 16,3-22-9-16,1-16 1 15</inkml:trace>
  <inkml:trace contextRef="#ctx0" brushRef="#br0" timeOffset="6986.09">27848 15654 54 0,'7'9'27'0,"50"-28"-31"0,-33 7 47 16,12-10-42-16,6-16 0 15,4-9 0-15,0-22 0 16,-7 6-2-16,-8-9 0 15,-9-3 1-15,-8-7 0 16,-11 1-4-16,-6 6 1 16,-4 6-3-16,-4 6 1 0,-3 19-2 15,0 9 1-15,0 23 0 16,-4 9 0-16,-3 15 3 16,0 13 0-16,-4 13 2 15,7 15 0-15,-3 4 3 16,7-4 0-16,0 4-1 15,7-1 1-15,3 7 0 16,8-1 0-16,7-2-1 16,-1-7 0-16,1-6-5 15,-1-9 1-15,4-13-8 16,4-12 1-16</inkml:trace>
  <inkml:trace contextRef="#ctx0" brushRef="#br0" timeOffset="7181.46">28360 15381 46 0,'-4'31'23'0,"-6"44"-25"0,6-62 40 15,1 3-38-15,-1-1 0 16,1-2-12-16,3-4 1 15,0-9 3-15,0-15 1 16</inkml:trace>
  <inkml:trace contextRef="#ctx0" brushRef="#br0" timeOffset="7347.15">28363 15111 28 0,'7'16'14'0,"8"-4"-14"16,-12-9 15-16,1-3-24 16,-1 4 0-1</inkml:trace>
  <inkml:trace contextRef="#ctx0" brushRef="#br0" timeOffset="7810.95">28430 15434 35 0,'4'16'17'0,"17"-29"-22"0,-10 4 29 15,-4-1-25-15,3-5 1 16,1 2-1-16,3 1 1 16,0-1 0-16,-3 4 0 15,3 2 0-15,-4 4 1 16,4 3-1-16,-3 3 0 15,0 0 0-15,-1 4 1 16,1-1-1-16,-1 3 1 16,1-2-1-16,-4-1 0 0,0 0-1 15,0 1 1-15,0-4-3 16,0 0 1-16,-3 0-3 16,-1-3 0-16,1-6-1 15,-1-4 1-15,1-2-1 16,-1-4 1-16,4 3 3 15,1-2 0-15,-1-1 4 16,3 4 0-16,4 2 1 16,0 4 1-16,4 3-1 15,0 6 1-15,-1 3-1 16,1 4 0-16,0 2-1 16,-4 4 0-16,0-1-1 15,0 1 1-15,0 0 0 16,-3 0 0-16,-1-4-1 15,-3 1 0-15,0-4-9 16,0-3 1-16</inkml:trace>
  <inkml:trace contextRef="#ctx0" brushRef="#br0" timeOffset="8142.83">27989 15829 45 0,'-7'16'22'0,"-7"-13"-20"0,7 3 39 0,-7 0-40 16,3 4 0-16,1-1 0 15,-4 4 0-15,0 6-2 16,0 6 0-16,-4 3-3 16,4 0 1-16,0-6-11 15,3-9 0-15</inkml:trace>
  <inkml:trace contextRef="#ctx0" brushRef="#br0" timeOffset="8351.44">27845 15817 31 0,'3'47'15'0,"18"-10"-6"0,-10-24 14 16,3 6-20-16,7 6 1 15,4 3 1-15,0 0 0 16,-11 0-8-16,0-3 1 16,-3 1-1-16,-1-14 0 15,1-6-9-15,3-9 1 0</inkml:trace>
  <inkml:trace contextRef="#ctx0" brushRef="#br0" timeOffset="8593.22">28148 15942 31 0,'4'0'15'0,"17"0"-14"16,-11 0 20-16,8 0-21 15,7 0 1-15,3 3-4 16,0 0 1-16,0 0-4 0,-3-6 0 16,0-9-3-16,-8-4 1 15</inkml:trace>
  <inkml:trace contextRef="#ctx0" brushRef="#br0" timeOffset="8846.94">28374 15754 30 0,'0'12'15'0,"7"23"-15"0,-3-29 30 16,-1 7-26-16,1 2 1 0,6 4 1 15,8 3 0-15,-1 6-8 16,-2 1 0-16,-5-1 5 15,-10 3 0-15,-7-6-5 16,-4 0 1-16,4-6-9 16,-3-6 1-16,3-10-4 15,-7-6 1-15</inkml:trace>
  <inkml:trace contextRef="#ctx0" brushRef="#br0" timeOffset="9177.23">28833 15835 29 0,'0'10'14'0,"-8"-35"-13"0,5 18 24 16,-8 4-25-16,-3 3 0 15,-7 7 0-15,0 5 1 16,-4 4-3-16,4 6 1 16,0 6-3-16,3 6 0 15,4 1-1-15,4-7 1 16,6-3 0-16,11-6 0 0,14-6 3 16,7-4 1-16,4-9 2 15,-4-6 1-15,-6-10-1 16,-5-3 0-16,1-9-7 15,-8-13 1-15</inkml:trace>
  <inkml:trace contextRef="#ctx0" brushRef="#br0" timeOffset="9403.35">28935 15757 20 0,'3'6'10'0,"4"-18"-12"0,0 5 13 16,15 1-11-16,-1 0 0 15,0 0-10-15,0 3 1 16</inkml:trace>
  <inkml:trace contextRef="#ctx0" brushRef="#br0" timeOffset="9598.52">28970 15647 38 0,'-3'79'19'0,"-1"18"-23"0,4-72 39 0,4 3-36 16,-4 4 0-16,0-4-9 16,3-6 0-16,8-10 4 15,-1-15 1-15</inkml:trace>
  <inkml:trace contextRef="#ctx0" brushRef="#br0" timeOffset="10170.99">29880 14826 37 0,'7'-3'18'0,"-7"-10"-14"15,0 7 30-15,-7-4-34 16,-3 4 1-16,-8 3 1 15,-3 3 0-15,-7 9-2 16,-4 10 0-16,-3 16 1 16,-8 9 1-16,5 18-1 15,2 7 1-15,1 22-1 0,7 19 1 16,7 6-3 0,6-3 1-16,8-10-3 0,7-18 1 15,7-13-7-15,8-19 0 16,9-18-5-16,8-19 0 15</inkml:trace>
  <inkml:trace contextRef="#ctx0" brushRef="#br0" timeOffset="10455.82">30025 14832 44 0,'3'34'22'0,"-3"86"-29"16,0-95 41-16,0 3-36 15,0-3 0-15,0 0-10 16,4-6 0-16,0-3 7 16,-1-16 1-16</inkml:trace>
  <inkml:trace contextRef="#ctx0" brushRef="#br0" timeOffset="10692.69">30318 14948 37 0,'-4'41'18'0,"-17"0"-13"0,14-23 29 16,-4 11-31-16,-6 2 0 16,-11 10 0-16,-8 12 1 15,5 13-7-15,-5 9 0 16,1 13 1-16,0-3 1 0,3-10-6 15,7-16 1-15,8-12-8 16,10-21 1 0</inkml:trace>
  <inkml:trace contextRef="#ctx0" brushRef="#br0" timeOffset="10904.57">30268 15240 34 0,'-3'50'17'0,"-25"3"-17"15,21-40 25-15,-8 9-24 16,-2 9 0-16,-4 3 0 16,-4 7 0-16,4 9-5 0,3-6 0 15,4-12-5-15,3-14 0 16</inkml:trace>
  <inkml:trace contextRef="#ctx0" brushRef="#br0" timeOffset="11101.46">30120 15262 27 0,'21'47'13'0,"8"18"-4"0,-19-43 18 15,1 7-27-15,-1-4 1 0,1 3-1 16,-4 3 0-16,0-2-4 16,0-4 1-16,4-3-6 15,6-10 0-15</inkml:trace>
  <inkml:trace contextRef="#ctx0" brushRef="#br0" timeOffset="11341.32">30459 15340 48 0,'3'34'24'0,"19"-18"-23"0,-12-16 44 0,1 0-46 0,6 0 1 15,1-6-2-15,10 0 0 16,4-4-5-16,0 1 0 16,3-10-8-16,-7 3 1 15</inkml:trace>
  <inkml:trace contextRef="#ctx0" brushRef="#br0" timeOffset="12195.83">31150 14653 40 0,'0'22'20'0,"4"22"-22"0,-4-31 30 15,0 9-29-15,0 9 1 16,0 7-2-16,0-4 1 15,0 7-3-15,0-10 1 0,3-9-8 16,4-16 1-16</inkml:trace>
  <inkml:trace contextRef="#ctx0" brushRef="#br0" timeOffset="12464.68">31524 14600 38 0,'11'28'19'0,"-8"-15"-15"16,-3-4 31-16,-3 10-32 15,-8 9 1-15,-3 10 1 16,-4 15 1-16,-10 3-7 16,0 13 1-16,-11-3 4 15,-3 6 1-15,-4 1-3 0,0 5 1 16,-3-9-4-1,-8-9 1-15,-3-10-5 0,4-10 0 16,7-5-6 0,3-7 1-16,10-3-7 15,5-12 1-15</inkml:trace>
  <inkml:trace contextRef="#ctx0" brushRef="#br0" timeOffset="12799.49">31231 15321 36 0,'0'25'18'0,"-7"7"-16"0,7-20 28 0,-3 7-29 16,3 6 0-16,-4 6 0 16,-3 13 1-16,0 0-4 15,0-3 1-15,0 3-5 16,0-7 0-16,7-15-5 15,4-15 0-15</inkml:trace>
  <inkml:trace contextRef="#ctx0" brushRef="#br0" timeOffset="13097.31">31697 15186 38 0,'0'16'19'0,"-14"25"-16"15,7-29 32-15,-4 10-33 16,-6 10 1-16,-4 8 0 15,-8-2 1-15,-6 3-6 16,3 0 0-16,1 2-1 16,6-8 1-16,0-10-11 15,11-19 0-15</inkml:trace>
  <inkml:trace contextRef="#ctx0" brushRef="#br0" timeOffset="13276.21">31485 15302 27 0,'22'63'13'0,"6"0"-6"0,-18-41 11 16,5 0-19-16,-1 9 0 16,0 4-3-16,0 2 1 15,-4-2-3-15,1-10 0 16</inkml:trace>
  <inkml:trace contextRef="#ctx0" brushRef="#br0" timeOffset="13682.98">31873 14957 44 0,'11'32'22'0,"-11"30"-28"0,0-40 41 16,0 7-35-16,0 8 1 16,-3 10 1-16,-1 13 1 15,4 3-6-15,0-4 1 16,0-2-4-16,0-4 0 15,7-12-6-15,0-19 0 16</inkml:trace>
  <inkml:trace contextRef="#ctx0" brushRef="#br0" timeOffset="14085.74">32110 14224 47 0,'21'72'23'0,"25"50"-26"0,-32-81 42 16,4 18-39-16,10 29 0 15,4 13-1-15,-1 5 1 16,-9 20-1-1,-12 2 0-15,-13-9-1 0,-12-3 1 16,-2-15-5-16,-8-20 0 16,-3-9-7-16,0-22 1 15</inkml:trace>
  <inkml:trace contextRef="#ctx0" brushRef="#br0" timeOffset="15063.22">32685 14986 56 0,'42'12'28'0,"-10"35"-33"16,-21-28 52-16,-4 6-47 15,-4 16 0-15,-3 12-2 16,-3 16 0-16,-8-3-3 15,-3 0 1-15,-7-16-12 16,-4-12 1-16</inkml:trace>
  <inkml:trace contextRef="#ctx0" brushRef="#br0" timeOffset="16173.52">24529 16080 35 0,'-7'25'17'0,"0"0"-5"0,3-12 17 0,0 6-25 15,-6 9 0-15,-8 3 1 16,-6 16 1-16,-12 13-10 16,1 18 1-16,-4 19 1 15,-3 1 0-15,-4 5-8 16,4-9 1-16,3-9-6 15,4-32 1-15</inkml:trace>
  <inkml:trace contextRef="#ctx0" brushRef="#br0" timeOffset="16833.88">23647 16999 42 0,'0'31'21'0,"21"-25"-28"0,-7-12 39 16,7-6-31-16,18-13 1 16,10-13 1-16,8-19 1 15,13-12-5-15,11-12 1 0,1-10 1 16,-1 3 0-16,-4 0-2 15,-10 7 0-15,-14 9-1 16,-10 22 0-16,-12 12-1 16,-2 13 0-16,-12 19-1 15,-3 18 1 1,-10 45-5 0,-8 12 0-16,-3 3 2 15,-3 0 0-15,-4-6 3 16,-8-10 1-16,8-9 1 15,0-9 0-15,4-13 5 16,6-13 0-16,8-8-2 16,6-8 1-16,4-2-3 15,11-3 0-15,-7 2 0 16,-4 4 1-16,0 3-1 16,0 3 1-16,0 4-1 0,0-4 1 15,4-3 0-15,3-3 1 16,4-7 0-16,3-2 1 15,-3-4-1-15,-4 0 0 16,-4-6-1-16,1 7 1 16,-4-4-2-16,-7 3 0 15,-3 4-3-15,-8 5 0 16,1 4-1-16,-4 6 0 16,-4 4-1-16,1 5 1 15,-5 7 1-15,1 3 0 16,4 6 3-16,3 7 0 0,0-1 1 15,3-9 0-15,4-3-3 16,4-6 0-16,13-3-4 16,1-13 0-16</inkml:trace>
  <inkml:trace contextRef="#ctx0" brushRef="#br0" timeOffset="17000.2">24800 16848 20 0,'0'10'10'0,"4"-10"-22"16,-4 0 16-16,3-7-9 16,4 1 0-16</inkml:trace>
  <inkml:trace contextRef="#ctx0" brushRef="#br0" timeOffset="17178.53">24956 16676 9 0,'21'-19'4'0,"7"-6"-5"0,-18 15 9 16,1 1-5-16,0 3 1 15,-1 3 0-15,1 6 1 16,-1 6-5-16,-3 4 0 16,-3 6 4-16,3-1 1 15,0 7-2-15,4-3 0 16,3 0-1-16,0-3 1 0,7-3-9 15,0-10 0-15</inkml:trace>
  <inkml:trace contextRef="#ctx0" brushRef="#br0" timeOffset="17824.82">25523 17143 41 0,'11'22'20'0,"3"0"-15"0,-7-25 36 0,7-10-40 16,4-12 1-16,3-16 2 16,11-12 0-16,10-13-5 15,1-18 0-15,-1-20 2 16,-10 26 1-16,6-48-1 16,-6 7 0-16,-7-9-2 15,-7 5 1-15,-4 17-1 16,-7 15 0-16,-4 19-1 15,-3 18 0-15,-3 20-2 16,-8 12 1-16,1 25-1 16,-8 19 0-16,0 25 1 15,-6 16 0-15,-1 12 1 16,0 28 0-16,8 7 2 16,2 0 1-16,8 0-1 15,4-23 1-15,3-5-2 16,7-10 1-16,3-15-3 15,1-10 1-15,3-16-10 0,0-9 1 16,4-19 0-16,3-9 0 16</inkml:trace>
  <inkml:trace contextRef="#ctx0" brushRef="#br0" timeOffset="18022.02">26081 16773 44 0,'-7'41'22'0,"-11"-4"-30"0,11-37 47 0,0 10-38 15,0 2 1-15,0 1-3 16,0-1 1-16,3-5-6 16,4-7 0-16,7-13-6 15,0-9 0-15</inkml:trace>
  <inkml:trace contextRef="#ctx0" brushRef="#br0" timeOffset="18185.8">26099 16541 37 0,'10'6'18'0,"1"-6"-24"16,-4-3 27-16,3 0-35 15,1 3 1-15,-1-6-4 0,-2-4 0 16</inkml:trace>
  <inkml:trace contextRef="#ctx0" brushRef="#br0" timeOffset="18605.8">26197 16682 20 0,'-7'31'10'0,"21"-9"-1"0,-7-18 15 15,0-1-22-15,4 0 0 16,0-3 0-16,-1 0 0 15,4-3-4-15,0 0 1 0,-3-4 1 16,0 1 1-16,-4 3-2 16,0 0 0-16,0 0 0 15,0 3 0-15,0 3 1 16,3 3 0-16,1 0 0 16,0 1 0-16,-1-1 1 15,4 0 0-15,-3-3-1 16,-1-3 1-16,1-3-1 15,3-3 0-15,-3-4-2 16,6-2 0-16,-6-1-1 16,3 1 1-16,-3 2-1 15,-1-2 0-15,1 6 1 16,-1-4 0-16,5 1 1 16,-1-1 0-16,0 4 3 15,3 6 0-15,1 3 1 16,-4-3 1-16,0 10 0 15,-3 5 0-15,-1 17 0 16,-3 2 0-16,-3-6-2 0,-4 4 0 16,0-4-5-16,0-3 0 15,0-9-7-15,-4-10 1 16</inkml:trace>
  <inkml:trace contextRef="#ctx0" brushRef="#br0" timeOffset="18981.64">25770 17083 51 0,'15'4'25'0,"-19"8"-28"15,4-6 47-15,-7 7-44 16,-4 6 1-16,-6 6 0 15,-1 6 0-15,-3 7-2 0,-4 3 0 16,-3-1-2-16,-4-2 1 16,4-4-5-16,3-5 0 15,8-17-8-15,3-12 0 16</inkml:trace>
  <inkml:trace contextRef="#ctx0" brushRef="#br0" timeOffset="19177.16">25591 17209 31 0,'17'38'15'0,"-3"21"-6"0,-7-43 19 0,0 3-29 16,0-1 1-16,4 7-1 15,0 1 1-15,-1-1-2 16,-3-7 0-16,4-5-8 15,-1-10 0-15</inkml:trace>
  <inkml:trace contextRef="#ctx0" brushRef="#br0" timeOffset="19417.66">25834 17265 38 0,'3'3'19'0,"1"-3"-20"0,3 0 30 16,4 0-29-16,3 0 0 16,7 4-1-16,4-1 1 15,-1-3-6-15,5 0 1 16,-5-10-6-16,-6-2 1 15</inkml:trace>
  <inkml:trace contextRef="#ctx0" brushRef="#br0" timeOffset="19686.57">26081 17071 28 0,'-4'16'14'0,"1"-7"-6"0,3-6 20 0,3 7-25 16,1-4 0-16,-1 6 2 15,8 4 0-15,0 0-7 16,3 6 1-16,3 0 3 16,-3 3 1-16,-3 3-3 15,-4 3 1-15,-3-6-3 16,-8 4 1-16,-7-1-8 15,-6-3 0-15,-4-9-3 16,-4-7 0-16</inkml:trace>
  <inkml:trace contextRef="#ctx0" brushRef="#br0" timeOffset="20121.3">26557 17146 47 0,'4'10'23'0,"-8"-10"-32"0,-3-4 44 0,-7 4-35 16,-4 4 1-16,1 5 1 16,-4 4 0-16,-1 5-4 15,-2 4 0-15,-1 7 1 16,7-1 0-16,8 3 0 15,6-9 0-15,11-3-1 16,7-3 1-16,11-7 1 16,3-9 0-16,8-6 0 15,-8-7 0-15,-7-9-4 0,-10-3 0 16,-4-16-7-16,-7-3 1 16</inkml:trace>
  <inkml:trace contextRef="#ctx0" brushRef="#br0" timeOffset="20721.97">27298 16146 38 0,'-4'31'19'0,"-3"13"-18"0,4-31 30 0,-4 2-30 16,-7 4 1-16,-7 9 2 15,-4 13 0-15,-7 16-5 16,-3 5 1-16,0 20 2 15,3-1 1-15,7 10-3 16,4 0 1-16,7-6-8 16,3-16 0-16,11-10-6 15,14-21 0-15</inkml:trace>
  <inkml:trace contextRef="#ctx0" brushRef="#br0" timeOffset="21064.78">27545 16152 36 0,'-4'13'18'0,"8"12"-16"0,-4-16 26 16,0 10-26-16,-4 0 0 16,1 3 0-16,-4 0 1 0,-4 6-5 15,1 3 1-15,3-3-2 16,0 13 0-16,3-9-9 15,8-7 1-15</inkml:trace>
  <inkml:trace contextRef="#ctx0" brushRef="#br0" timeOffset="21328.62">27838 16463 44 0,'-4'18'22'0,"-17"26"-20"0,10-28 37 16,-13 3-36-16,-12 0 0 15,-9 9 0-15,-8 9 1 16,-11 14-6-16,4-1 0 15,7 13-1-15,4 9 0 16,10 0-12-16,11-16 0 16</inkml:trace>
  <inkml:trace contextRef="#ctx0" brushRef="#br0" timeOffset="21578.49">27714 16801 47 0,'-28'38'23'0,"-35"-16"-22"15,45-10 34-15,-7 7-35 16,-3 3 1-16,-4 3-3 15,4 3 0-15,3 1-1 16,1-7 1-16,6-13-11 16,11-6 0-16</inkml:trace>
  <inkml:trace contextRef="#ctx0" brushRef="#br0" timeOffset="21775.37">27566 16707 34 0,'11'35'17'0,"-8"24"-7"0,-3-43 20 16,4 0-28-16,-1 2 0 15,4 7 0-15,0 4 1 16,0 2-6-16,4 0 1 16,0 1-6-16,-4-10 0 15,0-13-5-15,0-9 1 0</inkml:trace>
  <inkml:trace contextRef="#ctx0" brushRef="#br0" timeOffset="22448.01">28004 16717 40 0,'-8'18'20'0,"-6"7"-16"15,14-18 37-15,0-1-37 16,0 0 1-16,7 1 0 16,4-4 1-16,0 0-9 0,6-6 1 15,11 0 1-15,15-4 1 16,3-5-8-16,-1-4 0 15,1-6-8-15,-17 6 0 16</inkml:trace>
  <inkml:trace contextRef="#ctx0" brushRef="#br0" timeOffset="22847.79">28808 16149 44 0,'7'16'22'0,"-4"9"-25"0,-3-16 35 15,0 7-31 1,-7 3 0-16,4 6 1 0,-8 6 0 15,1 4-4-15,-1 2 1 16,1 1-5-16,-1-7 0 16,4-15-6-16,3-7 0 15</inkml:trace>
  <inkml:trace contextRef="#ctx0" brushRef="#br0" timeOffset="23170.64">29154 16469 44 0,'7'6'22'0,"-7"4"-18"16,0-7 37-16,-7 3-39 16,-8 6 1-16,-9 4-1 15,-8 0 1-15,-3 6-4 16,-11 3 0-16,-14 12 1 16,-7 11 1-16,-4 2-5 15,-3 3 1-15,4 7-3 0,13-1 0 16,8-6-9-16,10-18 0 15</inkml:trace>
  <inkml:trace contextRef="#ctx0" brushRef="#br0" timeOffset="23762.32">28684 16858 37 0,'-3'18'18'0,"-1"-18"-11"0,4 4 25 15,-3 5-30-15,-1 4 1 0,1 5-1 16,-1 7 0-16,1 4-4 16,3 8 0-16,0-2 0 15,0-1 0-15,0-5-9 16,3-11 0-16,4-15-2 16,0-12 0-16</inkml:trace>
  <inkml:trace contextRef="#ctx0" brushRef="#br0" timeOffset="24060.15">28963 16845 41 0,'-25'28'20'0,"1"10"-26"0,10-25 39 0,-4 2-34 0,-7 4 0 0,4 0-9 0,0 3 0 15,3-10 4-15,4-9 1 16</inkml:trace>
  <inkml:trace contextRef="#ctx0" brushRef="#br0" timeOffset="24280.02">28850 16836 31 0,'7'34'15'0,"-14"-6"-11"0,7-15 22 0,0 0-26 0,4 5 1 0,3 7-2 16,3 4 1-16,1-4-1 16,3 0 0-16,-3-3-7 15,-1 3 1-15,-3-13-3 16,-7-12 1-16</inkml:trace>
  <inkml:trace contextRef="#ctx0" brushRef="#br0" timeOffset="24552.87">29161 16786 54 0,'-7'37'27'0,"0"-5"-39"0,3-23 58 0,-3 10-46 16,3 6 0-16,-3 6-3 15,7 10 0-15,-3 3-4 16,3-3 1-16,0-13-8 15,0-16 0-15</inkml:trace>
  <inkml:trace contextRef="#ctx0" brushRef="#br0" timeOffset="25060.74">29379 15964 48 0,'7'16'24'0,"4"18"-26"16,-4-21 41-16,0-1-39 16,0 10 0-16,4 19 1 15,3 6 0-15,7 22-2 16,0 9 1-16,4 4 0 16,-4 6 1-16,-10-4-1 15,-11-5 0-15,-7 9-1 16,-4 6 1-16,-10 0-5 15,-7 0 0-15,-11-16-9 16,0-21 1-16</inkml:trace>
  <inkml:trace contextRef="#ctx0" brushRef="#br0" timeOffset="26714.33">30695 16209 40 0,'0'15'20'0,"-7"4"-8"0,7-10 20 16,-3 1-30-16,-8 12 0 15,0 6 0-15,1 13 1 16,-1 12-5-16,4 7 1 15,0 9-1-15,0 0 1 16,4-16-7-16,-1-9 0 16,4-22-6-16,7-19 0 15</inkml:trace>
  <inkml:trace contextRef="#ctx0" brushRef="#br0" timeOffset="26997.77">30607 16046 42 0,'4'25'21'0,"17"-3"-24"16,-11-19 35-16,8 3-28 16,3 6 0-16,0 10 1 15,7 10 0-15,8-1-6 16,6 13 0-16,4 3 4 15,3 3 1-15,-3 7-3 16,-7-4 1-16,-14-3-2 16,-15 4 0-16,-17 2-4 15,-17-3 1-15,-15-6-5 16,3-15 0-16,-6-4-7 16,3-19 1-16</inkml:trace>
  <inkml:trace contextRef="#ctx0" brushRef="#br0" timeOffset="27568.79">31023 16845 42 0,'-7'25'21'0,"11"-6"-21"16,-1-16 35-16,4 0-34 15,4-9 1-15,3 0 0 16,4-7 0-16,-1-12-3 15,1-9 1-15,3-4 1 16,-3-9 0-16,-1-9-2 16,-2 5 1-16,-5 4-2 15,1 0 0-15,-4 7-1 16,0 11 0-16,-4 10-1 16,1 10 0-16,-4 9-1 0,0 6 0 15,0 10 1-15,0 9 0 16,0 6 0-16,7 1 1 15,3 2 1-15,1 1 0 16,7-1 2-16,3-2 0 16,7-1 0-16,4-12 1 15,7-10 1-15,-4-9 0 16,0-9 2-16,0-7 1 16,-6-9-1-16,-8-9 1 15,-3-7 0-15,-4-6 0 0,0-10-4 16,-7 7 1-1,-7-3-8-15,-4-4 0 0,-3 7-6 16,-3 9 0-16</inkml:trace>
  <inkml:trace contextRef="#ctx0" brushRef="#br0" timeOffset="28078.86">32191 16089 46 0,'14'0'23'0,"-7"13"-24"0,-7-13 42 15,-3 3-42-15,-4 3 0 16,-8 4-1-16,-9-1 1 16,-4 4 1-16,-8-4 1 15,1 4-3-15,0-1 1 16,3-2-1-16,0-1 0 16,8 0-1-16,2-2 1 15,5-1-1-15,6 3 0 0,8 1 1 16,3 2 1-1,0-2-1-15,0 2 1 0,-4 7 0 16,1 12 1-16,-8 1-1 16,0 15 1-16,1 0-1 15,-1 0 1-15,1 0 0 16,3-6 0-16,0-4 1 16,7-5 1-16,7-7 0 15,7 0 1-15,3-6-1 16,4-4 1-16,1-2-2 15,2-4 1-15,1-6-3 16,3-6 0-16,-7-9-11 16,1-7 0-16</inkml:trace>
  <inkml:trace contextRef="#ctx0" brushRef="#br0" timeOffset="28275.89">31743 16425 53 0,'7'50'26'0,"14"-28"-27"0,-10-22 45 15,3 0-43-15,14-6 0 16,7-4-3-16,8-2 1 16,6-7-8-16,0 0 1 15,-17-6-7-15,-11 9 0 16</inkml:trace>
  <inkml:trace contextRef="#ctx0" brushRef="#br0" timeOffset="32687.77">23883 13527 34 0,'-3'4'17'0,"10"5"-9"0,-7-9 18 16,7-3-24-16,3 0 0 16,1 0 3-16,3-1 1 15,0-5-7-15,4-10 0 16,-1-9 3-16,8-3 1 16,3-20-2-16,-3-2 1 0,0-3-4 15,-1 2 0-15,-6 4-1 16,-4 3 0-16,-3 10 0 15,-1 8 0-15,-3 7-1 16,-3 7 1-16,-4-1 0 16,3 4 1-16,-3 5-1 15,-3 14 1-15,-1 11-2 16,1 7 1-16,-1 4 0 16,4 11 1-16,0 4 0 15,4 0 0-15,-4 6 2 16,0 7 0-16,0-4 0 15,0 4 0-15,0-7 0 16,0-6 1-16,3-7-1 16,-3-9 0-16,0-6 0 15,7-6 0-15,0-10 2 0,-7-6 0 16,4-9 0-16,-8-7 0 16,-3 1 0-16,-10-1 0 15,-8 3-1-15,0 7 1 16,-3 3-2-16,-7 3 0 15,-8 0 0-15,-2-3 1 16,-8 3-1-16,3-3 0 16,4 0 0-16,4-4 0 15,3 7 0-15,8-3 1 16,9 3-1-16,12 3 1 16,6 0 0-16,8 1 0 15,10-4 0-15,14-4 1 0,14 4 0 16,11-9 0-16,0-13-1 15,14-9 0-15,7-1 0 16,-7 7 0 0,-7 0-1-16,-10 10 0 0,-8-1 0 15,-10 10 1-15,-7-1-1 16,-11 4 0-16,-14 9 0 16,-14 10 0-16,-29 9-1 15,-6 10 1-15,-18 2-2 16,-14 10 1-16,-7-3-6 15,3 3 1-15,4-6-5 16,10-10 1-16</inkml:trace>
  <inkml:trace contextRef="#ctx0" brushRef="#br0" timeOffset="33333.55">24430 13289 27 0,'49'-31'13'0,"-13"-35"-7"16,-26 50 20-16,4-3-24 16,-3 1 1-16,-1-4 2 15,-3-7 0-15,-10 7-6 16,-11 4 0-16,-25 2 5 15,-17 10 0-15,-19 6-1 16,-6 3 0-16,4 3-2 16,-4 7 1-16,-4-4 0 15,4 4 0-15,-4 2-1 16,8 4 0-16,6 9 0 16,7 1 0-16,15 8-1 0,7 10 0 15,10 10-3-15,4 15 1 16,10 16-1-16,11 9 0 15,18 0-1-15,13-3 0 16,12-25 0-16,20-12 1 16,18-17 2-16,7-15 0 15,18-21 1-15,14-20 1 16,-7-25 1-16,-11-12 0 16,-14-16 0-16,-10-10 1 15,-15-2 0-15,-17-16 0 0,-11-1-2 16,-10-2 1-16,-15 15-4 15,-13 10 1-15,-18 9-10 16,-22 22 1-16,-6 16-3 16,-1 16 1-16</inkml:trace>
  <inkml:trace contextRef="#ctx0" brushRef="#br0" timeOffset="48333.7">9116 5152 18 0,'0'-3'9'0,"0"12"-3"15,0-9 10-15,0 0-14 0,7-13 1 16,3-8 4-16,8-8 0 16,3-24-8-16,4-10 1 15,14-15 5-15,0-22 1 16,-1-20-2-16,5-18 1 15,-1-15-1-15,-7-10 1 16,-10-13-2-16,0 7 0 16,-18-4-1-16,3 1 0 15,-6-1-1-15,-4-12 1 16,-7-3-3-16,-4 0 1 0,-10-10-2 16,-4 7 1-16,-3 19-2 15,-11 37 0-15,1 13-1 16,-1 21 0-16,7 23-2 15,4 12 0-15,3 22-2 16,4 25 0-16,3 10-3 16,1 12 1-16</inkml:trace>
  <inkml:trace contextRef="#ctx0" brushRef="#br0" timeOffset="48978.52">9077 4205 12 0,'0'15'6'0,"0"23"4"0,4-25 4 0,-4 18-13 0,3-6 1 16,-3 13 1-16,0 9 0 0,-3-3-4 16,-5 9 1-16,1 0 1 15,-3 4 0-15,-1 2 0 16,1-2 0-16,-8-1-1 16,0-15 1-16,4-7-1 15,4-5 0-15,-1-7 0 16,8-7 1-16,3-2 0 15,14-13 0-15,3-7 0 16,12-8 1-16,2-7 0 16,19 3 0-16,10 3 0 15,-4 7 1-15,-3 9 0 0,-4 6 0 16,-10 7-1-16,-7-4 1 16,-7 1-2-16,-15-4 0 15,-10-3-1-15,-3-3 0 16,-8-3-1-16,-10-7 0 15,-4-15 0-15,-3-3 0 16,3-25 0-16,-6-4 1 16,-1-2-8-16,4-23 1 15,-8-12-3-15,1-9 1 16</inkml:trace>
  <inkml:trace contextRef="#ctx0" brushRef="#br0" timeOffset="52526.2">7990 1226 9 0,'-3'34'4'0,"-1"-9"-3"0,1-15 4 16,-1-1-9-16,-3 1 0 0,0 5 0 15,-3-2 0-15</inkml:trace>
  <inkml:trace contextRef="#ctx0" brushRef="#br0" timeOffset="52852.04">7863 1502 27 0,'4'15'13'0,"7"-15"-6"0,-11 0 30 0,0 0-34 16,7-9 0-16,3-10 3 16,8-12 1-16,-1-7-9 15,5-25 1-15,-5-9 4 16,-3-22 0-16,11-22-1 15,3 13 1-15,4-4-3 0,0 19 0 16,0 7-1-16,-1 12 1 16,-2 12-1-16,-5 13 1 15,-3 16-1-15,1 6 0 16,-5 19-1-16,-3 13 0 16,4-1-1-16,-11 29 1 15,0 5-1-15,0 26 1 16,4 13 0-16,6 0 0 15,-6 8 1-15,-1-14 1 16,-2-4-1-16,-1-9 1 16,-4-20-5-16,-3-5 1 0,-3-22-7 15,-1-4 0-15</inkml:trace>
  <inkml:trace contextRef="#ctx0" brushRef="#br0" timeOffset="53064.32">8019 1097 39 0,'0'10'19'0,"3"-10"-12"16,-3 0 32-16,7-7-38 16,7 4 1-16,8-6-1 15,9-16 1-15,12-4-5 16,-1-5 0-16,4-1-8 15,-4 7 1-15,-3-6-4 16,-7 5 1-16</inkml:trace>
  <inkml:trace contextRef="#ctx0" brushRef="#br0" timeOffset="53349.31">8625 614 43 0,'22'63'21'0,"-19"0"-27"0,-6-35 40 0,3 6-35 16,0 20 1-16,-7-1-3 15,3-6 0-15,4 0 0 16,-7-12 0-16,0-10-7 16,3-13 0-16,1-12-2 15,-4-12 1-15</inkml:trace>
  <inkml:trace contextRef="#ctx0" brushRef="#br0" timeOffset="53558.05">8587 874 22 0,'14'13'11'0,"10"-7"-3"0,-13-6 20 16,7 0-23-16,6 3 0 15,8 4 4-15,0-7 0 16,-4 0-11-16,-3 6 0 16,-4-3 5-16,-14 13 1 15,-7 3-4-15,-18 15 0 16,-10-15-6-16,-7 6 0 15,0-3-8-15,-1-6 1 16</inkml:trace>
  <inkml:trace contextRef="#ctx0" brushRef="#br0" timeOffset="53947.8">9193 539 41 0,'29'0'20'0,"-19"16"-18"16,-6-16 34-16,-8 9-37 16,-3 7 1-16,-7 3-1 15,-4-1 1-15,1-2 0 16,-1 6 0-16,-3 3-2 15,3 3 1-15,4-3 0 16,4 0 1-16,-1-6 0 0,8-3 0 16,6-3 0-16,8 2 0 15,-1-5 1 1,11-1 0-16,15 7 0 0,6-7 0 16,-10 0-1-1,-4 10 0-15,-7-9-1 0,-17 5 1 16,-15 7-2-16,-14 10 1 15,-6-10-4-15,-15-4 0 16,-14 4-7-16,-11-22 1 16</inkml:trace>
  <inkml:trace contextRef="#ctx0" brushRef="#br0" timeOffset="54606.62">9349 1141 8 0,'116'-44'4'0,"18"-19"3"16,-102 29-8-16,14-16 7 16,10-7 1-16,1-24 3 15,-8 18 1-15,-14-15-12 16,-10 6 0-16,-11-1 9 16,-21 1 1-16,-18 10-3 0,-17 8 1 15,-25 4-1-15,-28 6 1 16,-29 13-3-16,-24 15 1 15,-25-3-2-15,0 19 1 16,-14 19-2-16,11-3 1 16,10 3-2-16,4 3 0 15,14 0-1-15,7 6 0 16,10-3 0-16,22 6 1 16,13 4-2-16,5 18 0 15,10 16-1-15,3 22 0 0,15 19-2 16,10 12 0-16,21 10 1 15,18 3 0-15,17-10 1 16,22-6 0-16,17-15 3 16,32-17 0-16,36-5 1 15,24-26 0-15,39-21-1 16,17-26 1-16,18-28-1 16,0-31 1-16,15-25-2 15,6-22 1-15,-35-19-1 16,-11-10 1-16,-13-8-1 15,-26 2 0-15,-34 25-2 16,-33 16 1-16,-34 3-3 16,-40 16 1-16,-38 3-5 15,-29 19 1-15,-41 0-6 16,-29 12 0-16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02T16:10:32.104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08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1-02-02T16:11:47.679"/>
    </inkml:context>
    <inkml:brush xml:id="br2">
      <inkml:brushProperty name="width" value="0.05292" units="cm"/>
      <inkml:brushProperty name="height" value="0.05292" units="cm"/>
      <inkml:brushProperty name="color" value="#0070C0"/>
    </inkml:brush>
    <inkml:brush xml:id="br3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2741 3609 19 0,'-10'6'9'0,"2"-15"-2"16,8 9 9-16,0-10-14 0,0 10 0 16,0 0 3-16,0 0 0 15,0 4-6-15,0-4 1 16,0 0 3-16,8 0 1 15,2 6-2-15,1-6 1 16,-1 0-2-16,11 3 0 16,8 3-1-16,9-6 1 15,5 10-2-15,6-10 1 16,11 0 0-16,11 3 0 16,6 0 0-16,12 0 0 0,2 3 1 15,8 4 0-15,10 8 1 16,4-2 0-16,14 0 0 15,4 0 1-15,6-1 0 16,12-2 1-16,-5-7-2 16,11 3 0-16,4 1-2 15,-7 6 1-15,14-13-1 16,3 3 0-16,-14-3-1 16,18 6 0-16,-7 1 1 15,3-1 1-15,-3 4 1 16,0-4 0-16,3-6 0 15,-10-3 1-15,3 0 0 16,8 0 0-16,-12 7 0 16,-17-4 0-16,0-3-2 15,-17 6 1-15,-8-3-1 16,-10 0 0-16,-25-3-4 16,-10 0 0-16,-15-3-12 0,-17 3 0 15,-18-12-1-15,-10-4 0 16</inkml:trace>
  <inkml:trace contextRef="#ctx0" brushRef="#br0" timeOffset="11531.08">2720 4562 34 0,'-11'-9'17'0,"22"3"-7"15,0 6 18-15,-11 0-23 16,3 6 0-16,-3 0 3 16,0 3 1-16,0 13-10 15,-3 10 0 1,3 62 6 0,0 3 1-16,-8 10-3 0,8-4 0 15,0-15-4-15,0-19 0 16,-3-16-5-16,3-12 0 15,0-22-11-15,11-10 0 16</inkml:trace>
  <inkml:trace contextRef="#ctx0" brushRef="#br0" timeOffset="11891.68">3041 5365 41 0,'7'53'20'0,"-7"1"-7"0,4-42 25 0,-4-2-34 16,0-4 0-16,-4-6 2 16,-3-10 1-16,0-15-8 15,-4-15 1-15,8-7 5 16,-8-13 1-16,11-6-2 15,-7 0 0-15,7-15-1 16,7-7 0-16,4 6-2 16,-1 4 0-16,12 6-1 15,6 0 1-15,11 9-2 16,-4 19 0-16,0 0-1 16,4 19 0-16,-7 0-3 0,-4 16 0 15,-7 15-8-15,-17 10 0 16,-8 12-6-16,-14 6 0 15</inkml:trace>
  <inkml:trace contextRef="#ctx0" brushRef="#br0" timeOffset="12073.11">2854 5164 75 0,'7'16'37'0,"42"0"-42"0,-27-20 72 16,6-2-66-16,11-3 0 0,10-4-2 15,-3-2 0-15,0 2-4 16,-7 1 1-16,-1 2-8 16,-16 4 0-16,-8-7-10 15,-14 7 0-15</inkml:trace>
  <inkml:trace contextRef="#ctx0" brushRef="#br0" timeOffset="15870.44">8509 5795 40 0,'0'-35'20'0,"-4"-53"-12"16,1 54 20-16,-4-23-25 16,-7-18 1-16,0-13 3 0,-7-21 0 15,3 8-9-15,7 4 0 16,11 3 6-1,0-3 1-15,14 21-3 0,8 7 1 16,2 7-2-16,-3 8 0 16,8 17 0-16,2 12 0 15,5 15-2-15,6 10 0 16,-14 25-3-16,-3 16 0 16,-7 22-7-16,-15 0 1 15,-13 2-7-15,-12 1 1 0</inkml:trace>
  <inkml:trace contextRef="#ctx0" brushRef="#br0" timeOffset="16080.75">8308 5390 45 0,'0'13'22'0,"11"-7"-22"0,-8-3 38 0,4 3-36 15,4-6 0-15,6 3 1 16,-3 1 0-16,8-4-4 15,9 0 0-15,-2 0 2 16,6-4 1-16,4 4-5 16,-1-3 0-16,1-3-9 15,-3 0 1-15,2-4-4 0,1-5 1 16</inkml:trace>
  <inkml:trace contextRef="#ctx0" brushRef="#br0" timeOffset="16305.14">8989 5293 44 0,'10'0'22'0,"-3"0"-20"0,-7 0 41 15,0 0-43-15,0 9 1 16,-3-2 0-16,-4 2 1 16,0 7-3-16,-4 9 1 15,-3 6 0-15,0-3 1 0,0 10-1 16,3 6 0-16,-3 3-3 15,4-13 1-15,10 4-4 16,3-13 1-16,11-3-9 16,7-13 0-16</inkml:trace>
  <inkml:trace contextRef="#ctx0" brushRef="#br0" timeOffset="16530.34">9394 5337 48 0,'4'19'24'0,"0"18"-20"16,-4-27 40-16,0 5-42 15,-4 1 0-15,-3 0 0 16,-4 6 0-16,-10 9-3 16,-7 7 0-16,0-1 0 0,-4 4 0 15,4 6-4-15,3-9 0 16,4-10-5-16,3-6 0 15,4-3-6-15,7-19 0 16</inkml:trace>
  <inkml:trace contextRef="#ctx0" brushRef="#br0" timeOffset="16754.6">9126 5487 18 0,'0'25'9'0,"29"-3"6"0,-19-15 7 0,1 8-16 15,3 7 1-15,0 3 2 16,7-3 1-16,4-3-14 16,0 9 1-16,3-6 7 15,4-3 0-15,-1-3-9 16,1-7 0-16,3 1-8 16,-10-20 1-16</inkml:trace>
  <inkml:trace contextRef="#ctx0" brushRef="#br0" timeOffset="16967.47">9596 5224 47 0,'10'69'23'0,"15"9"-18"0,-15-59 40 15,1 12-45-15,3-6 1 16,4 4-1-16,-1-1 0 16,-6-3-3-16,-4 0 1 15,-14 0-7-15,-4 0 1 16,-24-3-7-16,-7 3 0 16</inkml:trace>
  <inkml:trace contextRef="#ctx0" brushRef="#br0" timeOffset="17537.03">8029 4917 55 0,'11'18'27'0,"-4"7"-29"0,-7-25 50 16,0 4-47-16,-4 8 0 15,1 4 1-15,-1 3 0 16,-3 6-3-16,-10 9 1 0,-5-15 0 15,1 9 1-15,-3 0-1 16,-1 4 1-16,-7-7-2 16,7 6 1-16,11-9-1 15,-7-3 0-15,11 0 0 16,3-10 1-16,7-2-1 16,14-7 0-16,10-4-1 15,8 1 0-15,0-6-2 16,0-1 0-16,3-2-5 15,4 9 0-15,-11 0-7 16,4-1 1-16</inkml:trace>
  <inkml:trace contextRef="#ctx0" brushRef="#br0" timeOffset="17757.59">7722 5541 45 0,'-17'25'22'0,"17"3"-11"0,3-22 37 16,4 0-42-16,4 1 0 16,14-4 3-16,6-3 0 15,15-3-12-15,0-7 0 16,7 1 5-16,-7 3 0 16,0-4-10-16,-18 4 1 15,4 0-13-15,-29 6 0 16</inkml:trace>
  <inkml:trace contextRef="#ctx0" brushRef="#br0" timeOffset="18859.48">6184 5387 64 0,'0'0'32'0,"-3"9"-37"0,-1-9 52 16,-6 0-47-1,-15 0 0-15,-7 0-1 0,-3 7 1 16,-4-4-3-16,0 9 1 16,0-2-2-16,11 12 0 15,4 0-2-15,-1-4 1 16,11 7-2-16,7 1 0 16,0-4 1-16,14-4 1 15,10-2 1-15,12-3 1 16,13-10 3-16,0-6 1 15,15-10 2-15,-8 4 0 16,-10-4 1-16,-4 4 0 0,-7-1-2 16,-7 7 0-16,-3-3-2 15,-14 3 1-15,-4 3-2 16,-4 3 1-16,4 6-2 16,-10 7 1-16,10 9 0 15,-8-6 1-15,5 9-1 16,3 13 1-16,11-4 1 15,-1 1 1-15,1 0 1 16,6-1 1-16,5-5 0 16,-8-4 1-16,-4-3 0 15,4 9 0-15,-14-5-1 16,0-7 0-16,-7-7-1 16,-7 1 1-16,-3 3-3 15,-15-3 1-15,-4-7-2 16,1-3 1-16,0-3-1 0,3 0 0 31,-7-9-2-31,11-3 0 0,3-7 0 16,1 0 1-16,10 1-1 0,-4-4 0 15,18 6 0-15,18-2 0 16,6-1-4-16,15-6 0 16,7-3-10-16,3-9 0 15</inkml:trace>
  <inkml:trace contextRef="#ctx0" brushRef="#br0" timeOffset="19178.16">6608 5145 56 0,'-4'10'28'15,"-21"21"-29"-15,22-18 45 0,-8 6-44 16,-6 3 0-16,-1 3 1 16,4 6 0-16,3 10-2 15,4 3 1-15,7 0 0 16,7-4 0-16,-3-2-2 15,10-7 0-15,4-9-7 16,-1-9 1-16,4-13-8 0,4-3 0 16</inkml:trace>
  <inkml:trace contextRef="#ctx0" brushRef="#br0" timeOffset="19429.95">6893 5202 56 0,'0'41'28'0,"-17"-1"-32"0,10-27 49 16,-4 6-45-16,-3 6 1 0,-7 9-1 15,0 1 0-15,-4-7-2 16,4 0 1-16,0 4-3 15,10-7 1-15,-3-6-10 16,10-10 0-16,4-9-3 16,4-16 1-16</inkml:trace>
  <inkml:trace contextRef="#ctx0" brushRef="#br0" timeOffset="19627.09">6675 5180 33 0,'24'31'16'0,"22"29"-9"16,-32-44 26-16,4 6-29 0,3 6 1 16,0 9-1-1,4-8 1-15,-11 2-8 0,0 0 1 16,-3-6 1-16,-1-6 1 16,4-9-8-16,-7-10 0 15,-3-4-5-15,3-14 0 16</inkml:trace>
  <inkml:trace contextRef="#ctx0" brushRef="#br0" timeOffset="19836.43">7052 4976 42 0,'35'13'21'0,"11"37"-10"0,-32-28 36 0,11-3-43 16,0 9 1-16,3 9 0 15,-3 4 0-15,-4 0-9 16,0 12 1-16,-18 1 1 16,-6-4 0-16,-15-3-13 15,-6-3 1-15,-15-7-4 16,0-8 1-16</inkml:trace>
  <inkml:trace contextRef="#ctx0" brushRef="#br0" timeOffset="20568.99">10749 4976 47 0,'-3'3'23'0,"-8"10"-24"0,8-7 42 16,-8 3-41-16,-3 4 0 16,-7 3 0-16,-4 9 1 15,-3-6-1-15,-4-7 0 0,4 7 0 16,3 0 0-16,0 3 0 16,4 3 1-16,4-6-1 15,2 3 1-15,8-7 0 16,7-2 0-16,11 2-1 15,7-5 1-15,10-7-1 16,7-3 1-16,4 0-7 31,0-3 0-31,-8-7-9 0,-6 1 1 0</inkml:trace>
  <inkml:trace contextRef="#ctx0" brushRef="#br0" timeOffset="20750.18">10298 5409 44 0,'-18'34'22'0,"21"7"-10"0,1-31 33 15,7-4-44-15,10 3 1 16,14-6-2-16,14 4 1 16,22-11-7-16,-4 4 0 15,11-3-9-15,-8-6 0 16</inkml:trace>
  <inkml:trace contextRef="#ctx0" brushRef="#br0" timeOffset="21544.3">11733 4788 52 0,'4'50'26'0,"-11"60"-31"0,3-72 40 0,-6 15-35 16,-4 13 0-16,0 6 0 16,-4-9 1-16,0-1-1 15,1-18 0-15,3-3 1 16,3-10 1-16,4-15-1 15,3-7 1-15,11-6-1 16,8-15 1-16,6-4-2 16,7 1 1-16,4-4-1 15,3 6 0-15,-3 4 0 0,-1 3 0 47,1 9 0-47,0 19 0 0,0 3 0 0,6 3 0 16,-6-3-1-16,-4 0 0 0,1 0-3 0,-1 0 1 15,0-9-10 1,0-7 1-16,-3-9-3 0,3-9 1 16</inkml:trace>
  <inkml:trace contextRef="#ctx0" brushRef="#br0" timeOffset="21816.02">12524 4982 44 0,'10'0'22'0,"-20"13"-19"0,6-7 42 0,-3 4-43 16,-7 5 1-16,0 7 0 16,0 0 1-16,-7 10-6 15,-4 8 1-15,-3 7 3 16,6 7 0-16,5 5-2 15,6-2 0-15,8-4-2 16,6-3 1-16,8-9-6 16,3-16 1-16,14-19-10 15,7-6 0-15</inkml:trace>
  <inkml:trace contextRef="#ctx0" brushRef="#br0" timeOffset="22040.98">12982 5089 56 0,'4'41'28'0,"-18"-10"-28"16,7-15 47-16,-8 6-48 0,-6 6 1 16,-10 6-1-16,2 10 1 15,-2 10-2-15,-1-14 0 0,4-2-4 16,6-3 1-16,1-10-7 15,4-13 1-15,6-9-5 16,0-12 0-16</inkml:trace>
  <inkml:trace contextRef="#ctx0" brushRef="#br0" timeOffset="22240.94">12640 5171 45 0,'32'31'22'0,"28"47"-19"0,-39-62 41 0,7 9-41 0,4 10 1 0,0-4-1 16,-1 0 1-16,-6-6-7 15,3-6 1-15,-3-3 1 16,-4-4 0-16,0-5-7 16,-3-1 0-16,-4-3-8 15,-3 0 0-15</inkml:trace>
  <inkml:trace contextRef="#ctx0" brushRef="#br0" timeOffset="22494.97">13113 4926 29 0,'14'60'14'0,"14"-45"4"0,-21 1 15 0,4 12-31 15,3 3 1-15,3 10 0 16,8 6 1-16,3-3-6 16,4 6 0-16,0 1 3 15,-4-1 0-15,-7-13-2 16,-7-8 0-16,-7-1-2 16,-7 3 0-16,-7 7-10 15,-10-4 0-15</inkml:trace>
  <inkml:trace contextRef="#ctx0" brushRef="#br0" timeOffset="23767.22">15921 5917 47 0,'0'28'23'0,"-4"-56"-12"0,4 12 24 0,0-25-33 15,-7-21 0-15,-7-20 0 16,-7-18 1-16,0-16-4 15,-4-3 0-15,4-16 1 16,7 0 1-16,0 10-2 16,7 5 1-16,7 20-1 15,7 12 1-15,7 10-1 16,4 15 1-16,3 19-1 16,3 22 1-16,1 7-5 15,0 30 1-15,-1 17-10 0,-9 24 1 16,-12 10-2-16,-13 6 0 15</inkml:trace>
  <inkml:trace contextRef="#ctx0" brushRef="#br0" timeOffset="24142.18">15526 5362 45 0,'-4'22'22'0,"36"-3"-22"0,-18-13 44 0,11-3-44 0,7 3 1 15,6 4-1-15,15-7 0 0,7 0-1 16,7 3 1-16,4-3 0 16,-1 0 0-16,-10 4-1 15,-7-7 1-15,-14-3 0 16,-7-7 0-16,0 1 0 16,-8-1 0-16,-3-5 0 15,-6-1 1-15,-1 0 0 16,-7 4 1-16,-7-7-1 15,0 6 1-15,-7 7-1 16,-4 0 1-16,-3 3-3 16,-7 12 1-16,3 4-4 15,1 12 0-15,-1 9-4 16,4 1 0-16,7 9-1 16,7 3 0-16,7-10 1 15,7-5 1-15,7-13-2 16,0-10 1-16,11-18 0 15,7-7 1-15</inkml:trace>
  <inkml:trace contextRef="#ctx0" brushRef="#br0" timeOffset="24367.28">16549 5459 43 0,'-7'19'21'0,"3"-16"-28"0,4-12 46 15,4-7-36-15,-1-3 0 16,4 0 3-16,4-9 1 0,3 0-7 16,11-4 1-16,10-2 5 15,11 6 0-15,7 0-4 16,17-1 1-16,8 4-8 16,3 0 0-16,-10-6-12 15,-18 12 0-15</inkml:trace>
  <inkml:trace contextRef="#ctx0" brushRef="#br0" timeOffset="24895.64">19544 5105 42 0,'-7'12'21'0,"-21"16"-14"0,14-15 27 0,-8 15-34 16,-6 4 1-16,-7 11-1 16,0 1 1-16,3 10-4 15,4-10 1-15,3-4-5 16,4-2 0-16,7-10-6 16,0-12 0-16</inkml:trace>
  <inkml:trace contextRef="#ctx0" brushRef="#br0" timeOffset="25029.6">19202 5161 44 0,'35'25'22'0,"21"35"-20"0,-34-45 38 16,13 7-40-16,7 10 1 15,4 12-1-15,-4-7 1 16,4 4-6-16,0 0 1 15,4-7-10-15,-8-12 1 16</inkml:trace>
  <inkml:trace contextRef="#ctx0" brushRef="#br0" timeOffset="25749">21678 5418 46 0,'4'47'23'0,"3"-25"-20"0,-7-22 35 0,7-12-36 16,0-7 0-16,0-9 0 15,4-7 0-15,3-12-3 16,0 3 1-16,-4-6 1 16,4-3 1-16,8 9-1 15,2 3 0-15,5-3 0 16,-1 13 0-16,-4 9-1 15,-2 12 1-15,2 4-2 16,-6 12 1-16,0 4 0 16,-4 12 0-16,0 3-1 0,-4 9 1 15,1 1-1-15,0 9 1 16,-4-3-2-16,3 2 0 16,1-2-6-16,-1-16 0 15,4-15-7-15,1-4 1 16</inkml:trace>
  <inkml:trace contextRef="#ctx0" brushRef="#br0" timeOffset="26095.3">22299 5324 54 0,'14'32'27'0,"4"-17"-30"16,-11-15 47-16,7-6-44 15,4-3 1-15,3-4-1 16,4-12 1-16,-8 0-2 16,4-3 0-16,-14 3 0 15,-7-10 1-15,-7 7-1 16,-10-7 0-16,-1 7-2 16,4 6 1-16,0 10-1 15,0 8 1-15,0 14-2 16,-1 2 1-16,1 17-1 15,4 8 1-15,6 7 1 16,8 6 1-16,3-3 0 16,10-3 0-16,12-6-1 15,6-13 1-15,11 0-8 0,3-6 1 16,4-16-4-16,0-12 1 16</inkml:trace>
  <inkml:trace contextRef="#ctx0" brushRef="#br0" timeOffset="26453.43">22902 5312 34 0,'18'-32'17'0,"10"-8"-10"0,-24 27 32 16,-1 0-36-16,-6 4 1 16,-8 0 1-16,4-1 0 15,0 4-7-15,-4 3 1 0,-6 6 4 16,-4 3 0-16,-4 7-2 16,-3 6 0-16,0 3 0 15,3 3 0-15,4 3-1 16,3-3 0-16,7 0-2 15,4-3 1-15,7-6-1 16,11-4 1-16,7-12-1 16,6-3 1-16,1-3 0 15,-4-7 1-15,0 1-1 16,0-4 1-16,1 0 0 16,-1 4 0-16,0 2 0 15,-3 7 1-15,3 6-1 16,-7 7 0-16,0 5 0 15,0 11 0-15,0-8-2 16,0 7 0-16,0-3-8 0,1-9 1 16,-1-16-5-16,7-7 1 31</inkml:trace>
  <inkml:trace contextRef="#ctx0" brushRef="#br0" timeOffset="26799.3">23287 5406 56 0,'3'19'28'0,"-3"-23"-35"0,0 1 55 0,-3-9-45 16,-1-7 0-16,1-3 2 15,-1-16 1-15,4 4-8 16,0-1 1-16,7 1 4 16,4-4 0-16,3 1-1 15,7-1 0-15,4 10-1 16,10-7 1-16,15 4-4 15,10-7 1-15,-8 7-6 16,-2 9 1-16,-4 3-13 16,-18 3 1-16</inkml:trace>
  <inkml:trace contextRef="#ctx0" brushRef="#br0" timeOffset="27534.86">25830 4979 48 0,'18'7'24'0,"-11"-1"-14"0,-7-6 31 15,0 0-40 1,-3 0 0-16,-12 0 0 0,-9 0 0 15,-8 0-2-15,4 3 1 16,-7 3 0-16,-4 10 1 16,-4 0-1-16,1 12 0 15,3-9-1-15,7 3 1 16,4 6-2-16,11 0 1 16,6 0-1-16,11-9 1 0,14-6 0 15,7-7 0-15,8-12-1 16,-1-4 1-16,0-2 1 15,4 2 1-15,-1 1-2 16,5-1 1-16,-4-2-1 16,-4-1 1-16,-7 4-2 15,0 0 1-15,0 9 0 16,-3 0 0-16,0 3 0 16,-1 3 1-16,1 10 0 15,-1 2 0-15,1 1 0 16,0 0 0-16,-1-3-5 15,8-7 0-15,-4 1-9 16,-3-10 1-16</inkml:trace>
  <inkml:trace contextRef="#ctx0" brushRef="#br0" timeOffset="27791.17">26412 5581 73 0,'46'44'36'0,"7"28"-52"0,-42-53 70 0,-8 9-60 16,-6 4 0-16,-18 12-19 15,-18 0 1-15,-18 6 21 16,-13 3 0-16</inkml:trace>
  <inkml:trace contextRef="#ctx0" brushRef="#br0" timeOffset="32983.47">4374 7541 40 0,'-10'3'20'0,"-18"-21"-8"0,17 11 21 15,0-5-32-15,-6 2 0 16,-1 1 0-16,-6-1 1 0,2 10-3 16,5 4 1-16,-4 2 1 15,-4 6 0-15,11 7-1 16,-4 6 1-16,8 4-2 15,6 2 0-15,-3-3-1 16,14-3 0-16,-3-3-1 16,3-9 1-16,7-7 0 15,3-6 1-15,1-9 0 16,3 2 0-16,0-5 2 16,-3-1 0-16,-4 1 0 15,4 2 0-15,-8 1 0 16,8 3 0-16,-8-1 0 15,1 7 1 1,0 3-2-16,-4 7 1 0,7 2 0 16,-4 4 0-16,-3 3-1 15,4-3 1-15,-7-1-4 0,3-2 1 16,0-4-11 0,7-3 1-16,3-9-2 0,-2-9 1 15</inkml:trace>
  <inkml:trace contextRef="#ctx0" brushRef="#br0" timeOffset="33318.37">4572 7623 40 0,'21'28'20'0,"0"32"-22"0,-17-54 38 0,3 3-36 0,0 1 0 0,-7-1-1 15,0-6 0-15,0 0 1 16,4 0 0-16,3-9-1 15,-7 0 0-15,10-10 0 16,-6 4 1-16,3-4 0 16,3 0 0-16,-6 7 0 15,10-4 1-15,-11 4-1 16,5 3 1-16,6 3-1 16,0 6 1-16,0 0-1 15,4 3 1-15,3 0-1 16,-4 4 0-16,-6-1 0 15,10-3 1-15,-7 4-3 16,4-1 1-16,-1 4-11 16,5-4 1-16,-1-3-1 15,7-9 1-15</inkml:trace>
  <inkml:trace contextRef="#ctx0" brushRef="#br0" timeOffset="33706.87">5380 7177 54 0,'10'32'27'0,"5"43"-39"0,-12-56 57 16,-3 9-45-16,4 10 0 15,-4 6-1-15,7 0 1 16,-4-10 1-16,-3-6 0 0,7-3 0 15,-7-3 0-15,4-9 0 16,-4-7 1-16,-4-3-1 16,-6-3 1-16,-1-3-2 15,-14-3 1-15,1-4-2 16,-1 1 1-16,0 3 0 16,-3 6 0-16,-4 6-1 15,4 13 1-15,0 12 0 16,10 1 0 31,15 2 0-47,3 4 1 15,7-1 0-15,14-8 0 0,0-11-1 0,11-5 0 0,17-10-5 0,4-9 1 0,11-4-12 16,-11-2 1-16</inkml:trace>
  <inkml:trace contextRef="#ctx0" brushRef="#br0" timeOffset="34084.47">7394 7660 40 0,'-7'57'20'0,"4"-13"-15"0,-1-35 24 0,4 4-28 0,-3-1 0 0,-1 1-1 16,1-7 1-16,-1-6-3 16,-3-9 1-16,0-1-7 15,0-12 1-15,3-19-5 16,-10-9 0-16</inkml:trace>
  <inkml:trace contextRef="#ctx0" brushRef="#br0" timeOffset="34218.46">7091 7265 39 0,'-14'0'19'0,"24"10"-12"0,-3-4 33 0,4 0-39 0,0 4 0 16,6 2-1-16,4 1 1 15,8-4-4-15,9-3 0 16,12-6-10-16,-8-9 0 16</inkml:trace>
  <inkml:trace contextRef="#ctx0" brushRef="#br0" timeOffset="34515.71">7793 7620 39 0,'32'78'19'0,"-8"-59"-12"0,-24-19 25 0,0-6-28 15,0-10 0-15,-7-12 2 16,-7-19 1-16,-7-7-8 15,-4-15 0-15,-3-3 5 16,-7-12 0-16,0-1-2 16,-1-12 1-16,12 9-2 15,6 6 0-15,11 7-1 16,3 22 0-16,15 6-2 16,14 9 1-16,-1 10-4 15,5 6 1-15,2 22-11 16,-3 12 0-16,-6 4-1 0,-5 15 0 15</inkml:trace>
  <inkml:trace contextRef="#ctx0" brushRef="#br0" timeOffset="34761">7525 7328 62 0,'14'28'31'0,"18"-12"-38"0,-18-16 65 16,21 0-59-16,4-10 1 0,14-2-11 15,3-4 0 1,-6 1-2-16,-19 2 1 0</inkml:trace>
  <inkml:trace contextRef="#ctx0" brushRef="#br0" timeOffset="35568.61">10636 7830 51 0,'4'-7'25'0,"13"-46"-15"0,-6 28 25 16,3-19-33-16,4-12 1 16,3-13 3-16,4-13 0 31,31-97-7-31,-10 26 1 15,-11 2 4-15,-10 20 0 16,-4 11-3-16,-10 14 0 0,-11 18-3 16,-4 16 0-1,-3 15-2 1,-14 17 0 0,0 15-2-16,0 28 1 0,-1 19-2 0,1 25 0 0,0 15 1 15,0 23 0-15,3 12 1 16,11 19 0-16,4 7 3 15,3-11 0-15,3-5 2 16,11-19 1-16,11-19-4 31,3-13 1-31,8-12-8 0,-1-16 0 0</inkml:trace>
  <inkml:trace contextRef="#ctx0" brushRef="#br0" timeOffset="35764.35">11172 7268 40 0,'0'29'20'0,"-7"21"-8"0,7-41 32 0,-3 10-41 0,-1 6 0 16,-3 0 0-16,4 7 1 16,-1-7-7-16,1-7 0 15,-1-5-4-15,8-10 0 16,-1-15-9-16,1-14 1 15</inkml:trace>
  <inkml:trace contextRef="#ctx0" brushRef="#br0" timeOffset="35960.22">11035 7099 35 0,'21'31'17'0,"36"7"-18"0,-36-32 22 0,3 1-36 0,5-1 1 16,-1 0-4-16,-7 4 1 0</inkml:trace>
  <inkml:trace contextRef="#ctx0" brushRef="#br0" timeOffset="36364.31">11384 7425 37 0,'7'6'18'0,"11"-46"-17"0,-4 27 35 0,0-3-36 0,4-2 1 0,3-1 0 0,-3-3 0 0,3 3-2 0,0 3 1 32,0 4 2-17,0 2 0-15,-3 4 0 16,-1 3 0-16,-2 3-1 0,-1 6 1 0,-4 1-1 15,1-1 1-15,-1 3-3 0,1 1 1 16,0-4-1-16,-1 0 1 16,1-3-1-16,3-3 1 0,0-6-1 15,0-3 0-15,0-4 0 16,0-3 0-16,0 7 1 16,4 3 0-16,-7-7 0 15,3 1 0 1,0-1 1-16,4 7 0 0,3 6 0 15,7 3 0-15,-3 3 0 16,3 10 0-16,0 9 0 16,0 3 0-16,-3-3 0 15,0-6 0-15,3-3-3 16,0-4 1-16,0-8-7 16,1-8 0-1,-8-8-6-15,-7-1 0 0</inkml:trace>
  <inkml:trace contextRef="#ctx0" brushRef="#br0" timeOffset="37189.94">10915 8112 60 0,'-18'-9'30'0,"8"40"-39"15,6-28 58-15,-6 10-49 16,-8 2 0-16,0 13-3 16,-3-2 1-16,-7 8-2 15,-4 7 1-15,0 3-10 16,4-13 0-16,4-9-3 15,9-13 0-15</inkml:trace>
  <inkml:trace contextRef="#ctx0" brushRef="#br0" timeOffset="37348.18">10710 8084 40 0,'29'37'20'0,"6"35"-18"15,-21-46 35-15,4 2-35 0,6 9 0 16,5 4-1-16,2-3 1 16,8-1-4-16,-4 1 0 15,1-7-3-15,-1-9 0 16,-3-9-9-16,-1-13 1 0</inkml:trace>
  <inkml:trace contextRef="#ctx0" brushRef="#br0" timeOffset="37611.41">11236 8313 51 0,'0'9'25'0,"7"0"-25"0,-3-9 45 0,3 7-43 0,3-7 0 0,1 0 0 0,-1 0 1 0,15 0-5 16,3 0 0-16,11 0-3 15,0-7 0-15,-7 1-11 0,-4-6 0 16</inkml:trace>
  <inkml:trace contextRef="#ctx0" brushRef="#br0" timeOffset="37850.15">11469 8112 38 0,'14'41'19'0,"4"6"-9"0,-8-32 22 16,-3 1-31-16,0 0 0 0,4-4 2 15,-1 1 1-15,5-1-5 16,2 4 1-16,4 0 3 15,1-1 0-15,2 1-2 16,-6-6 1-16,-1-1-2 16,-9-3 1-16,-12 4-3 15,-10 5 1-15,-11 4-6 16,-7-3 1-16,-6 3-9 16,-8-4 0-1</inkml:trace>
  <inkml:trace contextRef="#ctx0" brushRef="#br0" timeOffset="38314.28">12213 8240 62 0,'4'16'31'0,"-15"3"-38"0,4-16 57 0,-7 3-50 0,-7 1 1 0,-7-1-1 16,-8 3 1-16,1 10-2 15,0 6 0-15,7 3-1 16,6-2 1-16,1 2-2 15,7 0 1-15,0-9-2 16,3-7 1-16,8-2-1 16,10-10 1-16,11-7 1 15,10-2 0-15,4-3 0 16,-1-4 0-16,5 0 1 16,-1 4 1-16,-3-1-1 15,-1 7 1-15,1 0 1 16,0 9 0-1,-4 6 0-15,0 7 0 0,0 3 0 16,-3 6 0-16,-4 3-9 16,-3-6 1-16,-4-13-7 15,0-9 1-15</inkml:trace>
  <inkml:trace contextRef="#ctx0" brushRef="#br0" timeOffset="39268.97">13268 7309 58 0,'0'0'29'0,"-7"-6"-31"0,3 3 54 0,-3-4-49 0,-3 1 1 16,-11 0-1-16,-8-3 1 15,-2 2-6-15,-5 1 0 0,8 3 2 16,3 6 0-16,1 6-3 15,3 10 1-15,3 3-1 16,7-3 1-16,4 6-1 16,7 3 1-16,7-3 1 15,11-3 0-15,10-3 0 16,7-13 1 0,4-6-1-16,-3-9 1 15,-8-7-1 16,-7 7 0-15,-7-7 0-16,-7 1 1 0,-3-4-3 0,-4 3 1 0,0 4-3 0,-4 5 0 0,1 10-2 16,-1 7 1-16,4 12 0 15,0 12 0-15,4 10 4 16,3 9 0-16,7 7 5 0,3 6 1 16,5 3 2 15,-1-6 1-31,-4-1 0 0,-3-2 0 0,-6-4-3 0,-12-2 0 15,-3-10-2-15,-11-4 0 16,-6-15-1-16,-5-6 0 16,-6-13-1-16,-4-6 1 31,1-6-2 16,6-9 1-47,4-7-3 0,6-7 1 15,5-2-6 1,13-4 0-16,18-5-8 0,11-1 0 0</inkml:trace>
  <inkml:trace contextRef="#ctx0" brushRef="#br0" timeOffset="39535.25">13871 7008 61 0,'-7'13'30'0,"-14"18"-39"0,10-22 54 0,1 13-45 15,-4 3 0-15,-7 4 0 16,-1 15 1-16,-2-1-2 16,-1 5 1-16,7 2 0 0,4-3 1 15,7-3-2-15,7-7 0 16,11-9-4-16,6-9 0 15,5-9-11-15,2-13 1 16</inkml:trace>
  <inkml:trace contextRef="#ctx0" brushRef="#br0" timeOffset="39753.56">14125 7156 57 0,'7'21'28'0,"-7"11"-29"0,-3-23 45 0,-4 10-44 16,0 6 0-16,-7 0 0 16,-4 0 1-16,-7 10-3 15,-7 2 1-15,1 1-2 16,-1 3 0-16,4-4-6 16,0-8 1-16,6-14-8 15,8-15 1-15</inkml:trace>
  <inkml:trace contextRef="#ctx0" brushRef="#br0" timeOffset="39976.81">13815 7039 35 0,'17'13'17'0,"19"43"-13"16,-22-40 24-16,7 19-26 15,7 9 1-15,0-1 2 16,-3 11 1-16,-4 2-8 0,4-2 1 15,3-1 3-15,4-3 1 16,0-12-7-16,-1-10 1 16,1-12-10-16,-4-20 0 15</inkml:trace>
  <inkml:trace contextRef="#ctx0" brushRef="#br0" timeOffset="40168.58">14220 6914 49 0,'39'94'24'0,"28"13"-16"0,-46-76 40 0,4 16-47 16,7 3 1-16,0 7-1 15,-8 2 0-15,-2-2-5 16,-12 2 1-16,-13-5-4 15,-12-4 0 17,-6-13-10-32,-14-8 1 0</inkml:trace>
  <inkml:trace contextRef="#ctx0" brushRef="#br0" timeOffset="40642.5">14774 7121 55 0,'14'3'27'0,"25"22"-23"16,-25-25 46-16,15 3-47 16,13-6 0-16,11-9 0 15,-4 5 0-15,4-2-8 16,-7 6 1-16,-4 0-5 16,-6 9 1-16,-8 0-10 15,-14 7 0-15</inkml:trace>
  <inkml:trace contextRef="#ctx0" brushRef="#br0" timeOffset="40818.71">14894 7522 55 0,'36'10'27'0,"48"-23"-32"0,-52 7 44 16,7-3-41-16,14-4 1 15,7 0-14-15,-4-2 0 0,-3-1 9 16,-4-3 0-16</inkml:trace>
  <inkml:trace contextRef="#ctx0" brushRef="#br0" timeOffset="41150.06">15984 6770 60 0,'7'34'30'0,"-7"16"-37"0,-3-34 55 0,-8 12-48 0,-3 7 0 0,-7 18 0 0,-7 7 1 16,0 6-1-1,-4 3 0-15,0 0 0 0,0-7 0 16,4-5 0-16,7-13 1 16,3-4 3-1,11-8 0-15,7-7 1 0,11-3 0 16,21-3 0-16,21-1 1 16,21 1-2 15,14 0 1-31,-14 0-6 0,0 3 0 0,4-6-9 15,-8 2 1-15,-10-15-13 0,-11-3 1 16</inkml:trace>
  <inkml:trace contextRef="#ctx0" brushRef="#br0" timeOffset="44830.56">18034 7043 39 0,'4'6'19'0,"24"13"-9"0,-21-7 19 15,3 10-23-15,5 0 0 16,-5 13 2-16,1 5 0 16,-4 4-11-16,0 10 1 15,-4 5 7-15,1-2 0 16,-1-1-3-16,1-6 0 16,-4-9-1-16,0-10 0 15,3-15 0-15,-3-16 1 0,4-16-1 16,-4-12 0-16,-11-9-2 15,-10-11 1-15,-11-11-2 16,1 6 1-16,-12-10-3 16,-10 3 0-16,-7 4-1 15,1 6 0-15,-1 12 0 16,3 10 0-16,4 12 2 16,14 16 0-16,11 19 3 15,18 9 0-15,13 10 2 16,18 12 0-16,25-9 2 15,14-10 1-15,25-6-1 16,24-12 0-16,25-20-5 16,21-8 1-16,8-4-10 15,-12 6 0-15,-31 4-7 16,-10 3 1-16</inkml:trace>
  <inkml:trace contextRef="#ctx0" brushRef="#br0" timeOffset="45416.27">19791 8322 50 0,'0'-6'25'0,"21"-13"-22"16,-7 0 45-16,11-12-46 16,10-19 1-16,18-19 1 15,-7-25 1-15,7-22-7 16,0-19 1-16,-4-13 2 16,-10-2 1-16,-4-7-2 15,-10 16 0-15,-11 15-1 16,-7 10 0-16,-7 10-1 0,-3 18 1 15,-5 16-1-15,-2 15 0 16,-1 17-1-16,-6 21 0 16,3 19 0-16,-1 19 0 15,-6 28 0-15,-3 22 1 16,-1 18 1-16,7 23 1 16,8 3 0-16,3 13 1 31,7-10 0-16,7-7 0-15,7-21-2 0,0-19 0 0,7-16-4 0,4-12 0 0,3-9-10 16,4-26 1-16</inkml:trace>
  <inkml:trace contextRef="#ctx0" brushRef="#br0" timeOffset="45613.07">20567 7557 54 0,'-4'53'27'0,"-3"10"-31"16,4-44 45-16,-1-7-41 15,1 4 1-15,-1-4-2 16,1 4 1-16,-1-10-5 16,4-2 1-16,4-11-11 15,-4-21 1-15</inkml:trace>
  <inkml:trace contextRef="#ctx0" brushRef="#br0" timeOffset="45791.56">20521 7312 44 0,'18'29'22'0,"6"-11"-18"0,-17-18 30 15,4 0-35-15,3-6 0 16,4-3-3-16,-1-1 0 15,-2-2-1-15,2 2 0 0,1 4-8 16,-1-3 1-16</inkml:trace>
  <inkml:trace contextRef="#ctx0" brushRef="#br0" timeOffset="46254.82">20800 7560 48 0,'10'13'24'0,"4"-10"-26"0,-6-3 44 0,-1 0-42 16,7-3 0-16,0-4-1 16,0 1 1-16,-3-3 0 15,3-1 0-15,0 4 0 16,0 3 0-16,3 6 0 16,-2 3 0-16,-5 4 0 15,1 2 0-15,-4 1-1 16,0-1 1-16,0-2-1 0,0-1 0 15,0-3 0-15,0 1 0 16,4-4 0-16,-1-3 0 16,1 0 0-16,3-3 0 15,0-4 0-15,-3 1 0 16,-1-3 0-16,4-4 0 16,0 1 0-16,4-4 0 15,0-6 0-15,-4 0 1 16,0 3-1-16,4 7 1 0,-1 2 0 15,1 4 1-15,0 9-1 16,-1 6 0-16,1 4 0 16,3 3 1-16,-3 6-1 15,6 9 1-15,-3 0-1 16,1 7 0-16,-1-13 0 16,7-3 0-16,-7-3-5 15,-3-7 0-15,-8 1-7 16,-3-4 0-16</inkml:trace>
  <inkml:trace contextRef="#ctx0" brushRef="#br0" timeOffset="46664.91">19981 8316 56 0,'4'3'28'0,"-1"0"-34"0,-3-3 51 0,0 6-45 16,-7 13 0-16,-7 6 0 16,-7 3 0-16,-11 16 0 15,1 10 0-15,-1-1-2 16,0-3 0-16,4-9-7 15,3-10 1-15,8-18-7 16,6-13 0-16</inkml:trace>
  <inkml:trace contextRef="#ctx0" brushRef="#br0" timeOffset="46859.15">19713 8385 36 0,'18'9'18'0,"24"19"-8"15,-31-15 25-15,3-1-30 0,0 4 0 16,4 12 1-16,-1 4 0 16,4-1-9-16,1 4 1 15,2-4 4-15,8 0 1 16,-4-9-8-16,-3-3 0 16,0-16-10-16,-4-12 0 15</inkml:trace>
  <inkml:trace contextRef="#ctx0" brushRef="#br0" timeOffset="47099.33">20235 8479 53 0,'0'25'26'0,"-7"-19"-20"0,7-6 41 0,4 6-44 15,3-2 1-15,3-1-1 16,8 0 0-16,7 3-7 16,10-3 1-16,14 0-2 15,8-9 0-15,-4 0-9 16,-7-10 0-16,-11-9-4 16,-14-3 0-16</inkml:trace>
  <inkml:trace contextRef="#ctx0" brushRef="#br0" timeOffset="47339.17">20507 8441 55 0,'18'32'27'0,"13"-17"-36"0,-20-12 54 16,7-3-43-16,3 7 0 15,-4-1 0-15,1 3 1 16,-7 1-4-16,-4 5 0 16,0 4 0-16,-7-3 1 15,-7 3-8-15,-4 0 0 0,-3-10-8 16,-7-3 0-16</inkml:trace>
  <inkml:trace contextRef="#ctx0" brushRef="#br0" timeOffset="47758.38">21177 8435 52 0,'11'16'26'0,"-8"-7"-26"15,-6-6 43-15,-4 0-44 16,-7 4 1-16,-11-4 0 15,7 0 1-15,-17 6-1 0,3 7 0 16,-3 6 0 0,3 3 0-16,4 0-1 0,7 0 0 15,3 0 0-15,11 0 0 16,11-9 0-16,10-7 0 16,11-5 0-16,3-8 1 15,4-5-1-15,-1-7 1 16,-3-9 0-16,1 10 0 15,-5 2 0-15,-2 0 0 16,-5 4 0-16,-3 6 0 0,-3 6 1 16,-1 6 0-16,-2 4 0 15,2 9 1-15,4 3 0 16,0 3 0-16,4 0-5 16,10 4 1-16,0-10-9 15,1-3 0-15,-5-16-5 16,5-16 1-16</inkml:trace>
  <inkml:trace contextRef="#ctx0" brushRef="#br0" timeOffset="48328.68">22162 6942 41 0,'-15'-12'20'0,"5"2"-14"0,10 10 35 15,-4 7-37-15,1 2 1 0,-1 10 2 16,1 9 0-16,-4 13-9 16,0 9 0-16,0 13 6 15,3 24 1-15,0 4-3 16,1 7 1-16,-1-14-1 15,4-15 0-15,0-15-1 16,0-14 0-16,4-15-1 16,3-9 0-16,0-13-1 15,4-12 1-15,-1-7-1 16,4-3 0-16,0 1 0 16,4 2 1-16,3 3-1 15,0 4 1-15,1 6-1 16,2 9 1-16,-6 13-1 15,0 12 0-15,-4-6-1 16,0 4 1-16,0-4-5 0,0 0 0 16,0-13-11-16,4-9 0 15,-4-3 0-15,4-6 0 16</inkml:trace>
  <inkml:trace contextRef="#ctx0" brushRef="#br0" timeOffset="48568.52">22733 7450 31 0,'35'-34'15'0,"4"24"-10"0,-28 4 28 0,-1 3-30 0,-3 0 1 15,0 0 2-15,-7 3 0 0,-3 12-7 16,-8 7 0-16,-10 9 5 16,-4-3 1-16,-3 10-3 15,0 9 1-15,-4 0-2 16,4 9 0-16,7 3-1 15,3-2 1-15,8-10-3 16,3-13 0-16,10-12-7 16,11-4 0-16,11-21-6 15,3-6 1-15</inkml:trace>
  <inkml:trace contextRef="#ctx0" brushRef="#br0" timeOffset="48812.44">22980 7507 51 0,'14'15'25'0,"0"17"-27"16,-10-20 45-16,-8 7-41 0,1 6 0 15,-8 0 1-15,-7 0 0 16,4 4-4-16,0 5 0 16,-7 7 2-16,3-4 1 15,1-8-3-15,-1-4 1 16,4-10-4-16,0 1 0 15,7-10-4-15,3-12 1 16,4-10-6-16,0-9 0 16,4 0-3-16,-1-12 1 15</inkml:trace>
  <inkml:trace contextRef="#ctx0" brushRef="#br0" timeOffset="48988.59">22828 7551 14 0,'4'-13'7'0,"10"19"11"0,-7 1 6 0,0 5-16 16,4 4 0-16,3 9 7 15,7 6 0-15,0-2-19 16,7 2 1-16,-3 3 11 16,0 7 0-16,-4-6-6 15,-4-1 0-15,1 1-7 16,-4-7 1-16,-3-12-10 16,-1-13 1-16,-3-10-3 15,8-11 0-15</inkml:trace>
  <inkml:trace contextRef="#ctx0" brushRef="#br0" timeOffset="49199.21">23170 7331 46 0,'36'47'23'0,"10"66"-20"0,-32-85 45 16,7 16-46-16,0 6 1 15,-3 13-1-15,-4 9 0 16,-11 0-6-16,-3-3 1 16,-7-9-5-16,-7-13 1 15,-3-19-9-15,2-6 0 16</inkml:trace>
  <inkml:trace contextRef="#ctx0" brushRef="#br0" timeOffset="49680.16">23848 7692 60 0,'3'6'30'0,"18"10"-36"0,-10-23 54 0,3 1-44 15,7 0 0-15,4-4 0 16,17-2 0-16,8-1-9 15,3 4 0-15,-4 0-1 16,-7 2 0-16,-10 4-13 16,-14 3 1-16</inkml:trace>
  <inkml:trace contextRef="#ctx0" brushRef="#br0" timeOffset="49863.4">23823 7971 43 0,'18'6'21'0,"31"16"-19"15,-31-22 27-15,6-3-30 16,19-3 0-16,6-1-5 16,11-5 0-16,4 2-2 0,-8-2 0 15</inkml:trace>
  <inkml:trace contextRef="#ctx0" brushRef="#br0" timeOffset="50204.43">24920 7099 49 0,'43'38'24'0,"-19"21"-19"0,-20-43 41 0,-4 12-46 16,-11 7 1-16,-6 15 0 16,-12 6 0-16,1 16-2 15,-7 1 1-15,0 8 0 16,-1-6 1-16,5 7-1 16,-1-13 1-16,7-10 1 15,7-5 1-15,11-14 0 16,14-5 0-16,15-1 0 15,6-8 0-15,11-4-1 16,14-7 1-16,-1-2-5 16,-2-7 1-16,3-3-8 15,0-6 1-15,0-13-11 16,0 7 1-16</inkml:trace>
  <inkml:trace contextRef="#ctx0" brushRef="#br0" timeOffset="50433.18">25605 8300 62 0,'45'69'31'0,"12"19"-39"0,-50-63 50 0,-7 6-44 15,-14 10 0-15,-4 3-11 16,-10 3 1-16,-18-19 3 16,0-12 1-16</inkml:trace>
  <inkml:trace contextRef="#ctx0" brushRef="#br0" timeOffset="51737.54">4822 9401 13 0,'-10'15'6'0,"-25"-24"-18"0,21-4 7 15</inkml:trace>
  <inkml:trace contextRef="#ctx0" brushRef="#br0" timeOffset="52007.23">4494 9426 49 0,'11'12'24'0,"7"-5"-25"0,-8 2 48 15,-10 7-43-15,4 6 0 0,-4 3 2 16,-4 9 1-16,-6 16-9 16,-4 13 0-16,-1 12 3 15,-2 19 1-15,3 1-5 16,0-1 1 0,-1-7-6-16,-6-2 0 0,-7-22-8 15,0-16 0-15,7-22 0 16,-8-16 0-16</inkml:trace>
  <inkml:trace contextRef="#ctx0" brushRef="#br0" timeOffset="52755.87">3747 10207 63 0,'-8'12'31'0,"47"-9"-44"15,-21-15 66-15,7-7-51 0,24-19 1 16,18-18 0-16,4-16 0 16,20-16-5-16,5-6 1 15,2-6 2-15,-13 2 1 16,-7 7-2-16,-18 7 0 15,-11 15 0-15,-7 12 0 16,-6 17 0-16,-5 11 1 0,-10 20-4 16,-3 25 1-16,-14 21-1 15,-4 23 0-15,-4 24 0 16,-6 20 0-16,-8-1-1 16,-3 4 0-16,0-13 2 15,-1-15 1-15,8-11-1 16,4-14 1-16,6-13-2 15,8-10 1-15,13-19-1 16,1-8 0-16,3-8 0 16,0-5 1-16,0 0 0 15,1-1 0 1,13-5 3 0,-3 5 1-16,-1 4-2 15,-2 0 0-15,-1-4 2 16,0 1 0-16,4-4 0 15,-7 1 1-15,3-1-2 0,-4 4 0 16,-2-4 1-16,-1 1 1 16,-11-4-3-16,1-3 1 15,-4-3-2-15,-3 7 1 16,-4-1-1-16,-4 6 1 16,-3 1-4-16,-4 9 1 15,1 3-1-15,-1 7 1 16,1 2-1-16,-1 10 0 15,4 6 1-15,0 7 1 16,7-1 2-16,3-2 1 0,5 5 0 16,6-2 1-16,-4-7-1 15,11-12 0-15,-3-13-1 16,14-9 1-16,-4-4-3 16,-3-9 0-16,-1-6-5 15,-2-6 1-15,2 3-6 16,1 3 1-16</inkml:trace>
  <inkml:trace contextRef="#ctx0" brushRef="#br0" timeOffset="53087.4">5373 10009 42 0,'7'25'21'0,"-7"28"-28"0,3-40 39 0,-3 0-32 16,0 2 0-16,-3 4-1 16,3-6 1-16,-7-1-1 15,3-9 1-15,4-3-1 0,4 3 1 16,3-6-1-16,7-3 0 15,4-3 1-15,3-4 0 16,0 1 1-16,4-7 0 16,-1 3 0-16,1-3 0 15,7 0 0-15,-11 4 1 16,7 2 0-16,-7 4 0 16,8-7-2-16,-8 4 1 15,-4 2 0-15,5 7 0 16,-8 0 1-16,3 9 0 15,1 10 1-15,-7 9 0 16,-1 0 0-16,1-3 0 0,-1-3-1 16,1-7 1-16,6-2-7 15,1-7 1-15,3-9-12 16,-7-7 1-16</inkml:trace>
  <inkml:trace contextRef="#ctx0" brushRef="#br0" timeOffset="54032.74">8421 10414 60 0,'-11'15'30'0,"29"-37"-32"0,-4 10 50 16,11-10-45-16,3-22 0 15,18-9 1-15,14-13 0 16,3-22-6-16,1-6 0 16,-4 0 3-16,-4-16 1 15,-6 0-3-15,-12 4 0 0,-9-4-2 16,-12 10 0-16,-10 9-1 16,-7 3 0-16,-10 22-2 15,-11 13 1-15,-1 21-1 16,-6 20 0-16,3 15 0 15,1 19 0-15,-4 16 1 16,6 18 0-16,5 16 2 16,3 6 1-16,3 20 3 15,7 5 1-15,4 7 0 16,11-3 1-16,3-10-2 16,7-13 1-16,1-11-3 15,6-14 0-15,3-12-4 16,8-12 0-16,-3-13-3 15,-5-10 0-15,-2-9-3 16,-5-9 0-16</inkml:trace>
  <inkml:trace contextRef="#ctx0" brushRef="#br0" timeOffset="54216.73">9204 10122 52 0,'-18'53'26'0,"1"1"-37"0,10-45 54 16,7 4-44-16,-4-4 1 15,1-6-8-15,3-9 0 0,7-7-2 16,-4-12 1-16</inkml:trace>
  <inkml:trace contextRef="#ctx0" brushRef="#br0" timeOffset="54396.1">9056 9752 45 0,'10'28'22'0,"19"-15"-25"16,-22-13 33-16,7 0-36 15,7 0 0-15,4-3-17 16,6-4 0-16,-6-5 26 15,10-4 0-15</inkml:trace>
  <inkml:trace contextRef="#ctx0" brushRef="#br0" timeOffset="54844.97">9352 10031 44 0,'0'35'22'0,"4"-29"-23"0,-4-6 46 16,3 0-46-16,4-6 1 15,4-4-2-15,3-2 1 16,7-1 0-16,-3-3 0 16,3 1-1-16,4-4 0 15,-1-3 0-15,1 9 1 0,-4 4 0 16,0 3 1 0,-3 9 0-16,-4 3 0 0,0 4 0 15,-3-4 1-15,-4 0-2 16,0 0 0-16,-4 1-2 15,-3-7 0-15,0 0 0 16,4-7 1-16,3-2-1 16,-3 0 0-16,-1-7 2 15,8 0 0-15,3 0 1 16,3 7 0-16,5 3 1 16,2 3 0-16,1 6 0 15,3 6 0-15,-3 1 1 16,0 5 0-16,-4-2 1 15,0 6 1-15,7 3 0 16,-3 3 1-16,0-3-1 16,-1 0 0-16,4-7-1 0,1-5 0 15,-1-10-7-15,-3-3 0 16,-8-4-11-16,-3-5 1 16</inkml:trace>
  <inkml:trace contextRef="#ctx0" brushRef="#br0" timeOffset="55236.5">8827 10407 58 0,'-4'25'29'0,"-3"-3"-28"16,7-12 49-16,-11 9-49 16,-10 6 0-16,-4 9-2 15,-6 4 0-15,-1 9-2 16,-7 3 1-16,4 0-6 0,0-12 1 16,6-7-11-16,8-18 1 15</inkml:trace>
  <inkml:trace contextRef="#ctx0" brushRef="#br0" timeOffset="55431.95">8477 10410 31 0,'14'4'15'0,"22"36"-6"0,-26-21 15 0,4 3-19 16,0 6 0-16,8 10 2 15,2 0 1-15,5 2-11 16,2-2 0-16,1-3 5 15,-4-4 1-15,0-9-10 16,1-10 1-16,-8-9-8 16,0-9 1-16</inkml:trace>
  <inkml:trace contextRef="#ctx0" brushRef="#br0" timeOffset="55687.28">8851 10624 59 0,'4'15'29'0,"31"1"-37"0,-14-13 56 16,11-3-48-16,10-3 0 15,1-3-3-15,6-4 0 16,4-2-4-16,-4-4 0 16,-6-9-9-16,-1 0 0 15</inkml:trace>
  <inkml:trace contextRef="#ctx0" brushRef="#br0" timeOffset="55957.03">9215 10523 46 0,'10'25'23'0,"22"-6"-18"16,-18-16 36-1,4 4-38-15,6-1 0 0,8 3 1 16,0-2 0-16,-7-1-5 15,-1 3 0-15,-13 4 3 16,-8 3 0-16,-6 2-2 16,-8-5 0-16,-3 9-6 15,-11-3 1-15,1 3-11 16,3-13 0-16</inkml:trace>
  <inkml:trace contextRef="#ctx0" brushRef="#br0" timeOffset="56375.33">9945 10514 58 0,'0'44'29'0,"7"-50"-31"0,-7-1 45 0,-7 7-43 15,-4 0 0 1,-10 3 0-16,-11 4 1 0,1 5-2 16,-5 7 0-16,5 6-1 15,-1-3 1-15,0 6 0 16,4 1 0-16,7-1-1 16,7 0 1-16,10-9-1 15,8-10 1-15,10-6-1 16,10-15 1-16,12 2-2 15,6-2 0-15,0-7 0 16,-3-3 1-16,-4 6 1 16,1 4 1-16,-5 6 0 15,-6 9 1-15,-4 6 0 16,0 1 1-16,-3 8-1 16,-4 11 1-16,0-4-7 0,-3-7 1 15,7-5-10-15,-8-16 1 16</inkml:trace>
  <inkml:trace contextRef="#ctx0" brushRef="#br0" timeOffset="56856.38">10760 10476 54 0,'7'16'27'0,"-4"-57"-28"16,1 19 45-16,-4-18-43 0,0-14 0 15,0-21 1-15,-4-25 1 16,4-23-4-16,0 1 1 15,-3-7 1-15,-1 1 1 16,4 9-1-16,4 6 1 16,10 9-1-16,0 17 0 15,4 18-2-15,6 18 1 16,5 26-6-16,-1 19 1 16,-4 22-12-16,-9 12 0 15</inkml:trace>
  <inkml:trace contextRef="#ctx0" brushRef="#br0" timeOffset="57052.21">10432 10059 46 0,'3'47'23'0,"25"-18"-18"15,-10-26 31-15,14-3-36 16,17-3 1-16,4-4-2 15,14-5 0-15,7-1-7 16,4-3 1-16,-8-5-7 16,-3-1 1-16</inkml:trace>
  <inkml:trace contextRef="#ctx0" brushRef="#br0" timeOffset="57292.28">11391 9877 44 0,'-3'38'22'0,"-8"9"-22"0,4-34 37 16,0 5-37-16,0 7 1 15,-4 7 2-15,-3-4 0 16,-3 10-3-16,-1 6 0 16,0 0 2-16,4 3 0 15,7 0-2-15,11 3 0 16,6-9-5-16,1-16 1 15,10-10-10-15,4-15 1 0,3-19-2 16,11-6 1-16</inkml:trace>
  <inkml:trace contextRef="#ctx0" brushRef="#br0" timeOffset="57491.88">11825 10000 56 0,'-3'15'28'0,"-29"57"-38"0,18-56 60 0,-7 12-50 16,-8 4 1-16,-2 2-1 16,-5 1 1-16,-2-1-2 15,2 1 0-15,4-13-3 16,4-7 0-16,4-12-9 16,6-9 1-16,4-50-19 15</inkml:trace>
  <inkml:trace contextRef="#ctx0" brushRef="#br0" timeOffset="57669.6">11508 9959 33 0,'31'31'16'0,"19"13"-9"0,-33-25 26 0,8 3-28 0,3 3 0 16,4 10 0-16,-4-1 1 15,1 1-9-15,-5-4 1 16,1 0 1-16,3 1 0 0,-3-10-13 15,-4-13 1-15,-7-15-1 16,0-13 0-16</inkml:trace>
  <inkml:trace contextRef="#ctx0" brushRef="#br0" timeOffset="57877.09">12033 9558 48 0,'36'43'24'0,"9"20"-24"16,-34-38 50-16,3 13-48 15,7 15 1-15,0 19-1 16,1 0 1-16,-5 13-6 16,-10 3 1-16,-7 0-2 15,-10-10 1-15,-8-18-13 16,-3-20 0-16</inkml:trace>
  <inkml:trace contextRef="#ctx0" brushRef="#br0" timeOffset="58327.32">12647 9874 64 0,'4'7'32'0,"20"8"-34"16,-10-21 54-16,18 0-52 15,14-4 1-15,7-9-1 0,10 1 1 16,8-4-6-16,-11 3 0 16,-11 6-7-16,-13 7 1 15,-19 6-8-15,-13 3 1 16</inkml:trace>
  <inkml:trace contextRef="#ctx0" brushRef="#br0" timeOffset="58503.84">12707 10160 47 0,'0'15'23'0,"35"1"-21"0,-21-13 39 0,15 0-42 15,13-9 1-15,7 0-8 16,18-4 1-16,4-5-3 16,3-17 0-16</inkml:trace>
  <inkml:trace contextRef="#ctx0" brushRef="#br0" timeOffset="58852.62">14065 9078 65 0,'0'37'32'0,"-14"39"-36"0,14-51 57 16,-3 22-53-16,-4 6 0 15,-8 10 0-15,-6 21 0 16,0 17-1-16,-7-4 0 16,0 3-1-16,-4-6 1 15,7-25 0-15,4-9 0 16,7-7 2-16,3-12 1 15,8-6 2-15,10-7 1 16,21-6 0-16,18-10 0 16,14-2 0-16,21-7 0 0,11 0-5 15,14 0 0-15,-1 3-10 16,5 4 0-16,-18-4-12 16,-8 7 1-16</inkml:trace>
  <inkml:trace contextRef="#ctx0" brushRef="#br1" timeOffset="70023.63">13081 11652 47 0,'0'13'23'0,"7"21"-17"16,-7-18 24-16,0 6-30 16,4 3 1-16,-4 16-1 15,0 3 1-15,0 9-2 16,0 16 1-16,-4 6 0 15,-3 7 0-15,-4 21 0 0,1 16 0 16,-1 13 0-16,1 15 0 16,3 10 0-16,0 16 0 15,3-1 1-15,1 13 0 16,3 3 0-16,-4 1 0 16,4 8 0-16,0-6 1 15,0 4-1-15,4 9 1 16,-1-4-2-16,1 10 0 15,-1 4 1-15,1-58 0 0,-1 83-1 16,-3-17 1 0,-3-12-1-16,-4-9 0 0,0-25 0 15,-4-1 1-15,7-5-2 16,-3-7 0-16,-7-16-1 16,-7-3 1-16,0-2-3 15,-7-17 1-15,3-12-5 16,0-7 1-16,1-24-8 15,6-13 1-15</inkml:trace>
  <inkml:trace contextRef="#ctx0" brushRef="#br1" timeOffset="71238.88">11465 16804 19 0,'-17'22'9'0,"13"-12"-3"16,4-10 6-1,0 0-9-15,4 3 0 0,-4-3 6 16,0 0 0-16,7 0-9 16,3-3 0-16,4-4 7 15,4-2 0-15,3 0-2 16,14-4 1-16,11-3-4 16,11 1 1-16,-1-1-3 15,15-3 0 1,10 4 0-16,14 2 1 0,4-3-2 15,7-9 1-15,7 3 0 16,10-3 1-16,11 0 0 0,0 0 0 16,11 6-1-16,14 0 0 15,-4 7 0-15,11 6 1 32,14-1-1-32,-8 1 1 15,8 3-1-15,14-3 0 0,4 3 0 0,10-4 1 16,4 1-1-16,10 3 1 15,4 0 0-15,14 3 0 16,3 0 0-16,4 0 1 16,7 0-1-16,4 0 1 15,6 3 0-15,1 0 0 16,6-3-1 0,1 0 1-1,3-3-2-15,4 3 1 16,-7 0-1-16,3 6 0 0,-7 7 0 0,-7 2 0 0,-4 10 0 15,-17-3 0 1,-7 0 0-16,0 0 1 0,-14 0-1 16,-8 0 0-16,-10 0-1 15,-7-3 0-15,-10 6-1 32,-11-6 0-17,-29-3-4-15,1-4 1 0,-18-3-10 0,-7-12 0 0</inkml:trace>
  <inkml:trace contextRef="#ctx0" brushRef="#br1" timeOffset="72025.78">21474 16274 45 0,'-4'26'22'0,"8"-17"-24"0,-1-6 33 0,4 3-30 0,4 4 1 0,6 2 0 0,8 1 1 15,7 6-4-15,7 3 1 16,-1 0 1-16,-2-4 1 15,3 4-1-15,-1-3 0 16,-2 3-1-16,-8 0 1 16,-11 3-2-16,-6-3 1 15,-11 9-2-15,-11 7 1 16,4 6-1 0,-7 0 0-16,-3 0 0 0,-4-3 0 15,3-1 0-15,0-8 1 0,8-4 0 16,-1-6 1-16,4-3 0 15,3-7 1 1,4-9 1 0,-3-9 0-16,-1-3 0 15,1-7 1-15,-4-9-1 16,-4-16 0-16,1-9 0 16,-4-16 0-16,-1-12-2 15,5-1 0-15,6 4-4 16,1-3 0-16,6-1-10 15,1 7 1-15</inkml:trace>
  <inkml:trace contextRef="#ctx0" brushRef="#br1" timeOffset="73137">22451 16510 53 0,'0'3'26'0,"7"16"-27"16,-7-19 42-16,0 6-41 16,0 6 1-16,-7 4 0 15,-11 3 0-15,1 6-2 16,-1 9 1-16,-10 13-1 16,-11-6 0-16,-7 9-4 15,-3-3 0-15,3 0-10 16,10-12 0-16</inkml:trace>
  <inkml:trace contextRef="#ctx0" brushRef="#br1" timeOffset="73355.93">22119 16425 35 0,'25'44'17'0,"28"12"-10"0,-36-31 19 0,8 0-25 0,-4 10 1 16,15 9 0-16,6 6 1 15,-3-3-5-15,0-3 1 16,-4 0-3-16,-7-3 1 16,-10-10-9-16,-4-15 1 0</inkml:trace>
  <inkml:trace contextRef="#ctx0" brushRef="#br1" timeOffset="74586.64">12704 11837 33 0,'10'10'16'0,"22"-17"-6"16,-18 1 16-16,4-10-23 15,10-9 0-15,4-6 0 16,-1-7 1-16,8-12-5 15,0-3 0-15,-4 3 3 16,-3 6 0-16,-4 3-1 16,-3 7 0-16,-7 5 0 15,-1 11 0-15,-3 2-1 16,-3 6 0-16,-11 10-2 16,0 13 1-16,-4 9-2 15,1 6 0-15,-1 13-1 16,8 0 1-16,3 6 0 15,0-13 1-15,11 16 1 0,6-6 0 16,8 0 2-16,10-3 0 16,4-3 0-16,4-7 0 15,-1-9 0-15,0-6 1 16,-10-4-1-16,-7-6 1 16,-11 1-1 15,-10-7 0-31,-15 3 1 15,-6 0 0-15,-19 6-1 0,-20 4 1 0,-22-1-1 0,-13 1 0 16,-1 6-4-16,-7 0 1 0,-3-4-5 16,0 1 0-16,0-4-5 15,13 1 0-15,8-10-1 16,4-3 0-16</inkml:trace>
  <inkml:trace contextRef="#ctx0" brushRef="#br1" timeOffset="74957.16">12993 10893 57 0,'0'25'28'0,"-7"13"-40"0,7-28 65 0,-7 15-53 0,-11 6 0 16,-10 7-1-16,-14 9 1 15,-1 3-4-15,1 3 1 16,3 4-8-16,4-4 0 0,7-16-5 16,3-5 1-16</inkml:trace>
  <inkml:trace contextRef="#ctx0" brushRef="#br1" timeOffset="75108.93">12594 10859 42 0,'14'-16'21'0,"22"22"-13"0,-26-2 37 0,4 5-45 16,0 4 1-16,4 9-3 15,3 12 1-15,0 4-13 16,4 2 1-16,-4 11-2 16,-3 2 1-16</inkml:trace>
  <inkml:trace contextRef="#ctx1" brushRef="#br1">12263 13173 0,'0'0'16,"0"0"-1,0 0 1,0 0 0</inkml:trace>
  <inkml:trace contextRef="#ctx0" brushRef="#br1" timeOffset="75954.92">17339 16093 59 0,'-3'6'29'0,"3"-9"-23"16,0 3 30-16,0 3-36 15,0 12 1-15,0 14-1 0,-4 2 1 16,-3 16-3-16,-4 22 1 16,1 6-4-16,-8 10 0 15,-3-3-12-15,-4-20 1 16</inkml:trace>
  <inkml:trace contextRef="#ctx0" brushRef="#br1" timeOffset="77222.1">17290 17494 37 0,'7'10'18'0,"-4"-7"-15"16,-3-3 19-16,0 0-20 15,0-10 1-15,-7 1 1 16,-3-4 0-16,-8 1-6 16,-10 2 1-16,-4 1 3 15,-3 3 0-15,-8 0-3 16,1 2 1-16,3 11-4 16,0 2 1-16,4 10-3 15,7 6 1-15,0 3-1 16,14 7 0-16,3 5 2 15,4-5 0-15,7-7 4 16,11-3 1-16,10-3 2 0,10-9 1 16,5-4 0-1,6-3 1-15,0-2-1 0,1-11 0 16,-1-2-2-16,-7-7 0 16,-3-3-1 30,-7-3 1-30,-4 4-1-16,-3 2 1 0,-4 3-1 0,0 10 0 0,-4 10 1 0,1 8 0 0,0 10-1 0,-1 10 1 16,1 9-1-16,-4 3 1 15,0-6-3-15,0-10 1 16,0-6-13 15,-4-9 0-31</inkml:trace>
  <inkml:trace contextRef="#ctx0" brushRef="#br0" timeOffset="84224.28">10100 14456 34 0,'-7'25'17'0,"3"3"-11"16,4-25 18-16,0 3-23 16,4-2 1-16,0-1 0 15,3-3 0-15,3-3-3 16,4-7 0-16,4-2 3 15,-4-4 0-15,7-12-1 0,4-10 1 16,7-3 0-16,10-9 0 16,0-9 0-16,4 5 0 15,11-5-1 1,-1-1 0-16,-3-9-1 0,0-3 1 16,-7 6-1-16,0 0 1 15,-1 0-2-15,5 10 1 16,-1-1 0-16,-3 1 1 15,7 0-1-15,-4 12 0 16,4-3 0-16,4 0 1 0,-4 12-1 16,-7 1 1-1,-1 2-1-15,5 7 0 0,-1 3 0 16,4 0 1-16,4 3-1 16,-8-2 0-1,4-1 0-15,0 0 0 0,0 3 0 16,0-3 0 15,-4 3 0-31,0 0 1 0,11 4-1 0,4-1 1 0,-1 3-1 16,4 4 0-16,0 3 0 15,-3 6 0-15,-8 6 0 16,1 10 1 0,-8-4-1-1,4 7 0-15,4 3 0 0,-8 3 0 16,0 9 0-16,4 4 1 0,0-7-1 15,0 7 0-15,-4 3 0 0,-3 6 0 16,-7-3 0-16,-4 6 0 31,8 3-1-31,-4-3 1 0,-1 1 0 0,5 2 0 16,-5-6 0-16,5-3 0 47,3-10 0-32,0 1 0 1,3-4 0-16,4 1 0 0,-7-1 0 0,-4-3 0 0,7-3-1 0,-3-3 1 0,4-3 0 16,-1-6 0-16,0-1-1 0,4-9 1 0,0-6-1 15,4-9 1-15,-1-4 0 16,-10-3 0-16,7-6 0 16,0-3 0-16,-4-4-1 15,1-5 1-15,3-4 0 16,-4 0 0-16,0-3-1 15,1 0 1-15,-1 7 0 16,1-1 0-16,-1-3-1 16,-10 1 1-16,3 2 0 15,0 0 0 1,1-9 0-16,3 7 1 0,-1 2-1 16,1 0 0-16,-3 4 0 15,2 2 1-15,1 4-1 16,4 6 1-1,-8 7-1-15,-3-1 0 0,-7 3 0 16,-1 7 1-16,1 3-2 16,0 0 1-16,-4 3-1 0,-3 6 1 15,-1 7-2-15,1 2 1 16,-4 7 0-16,-3 7 1 16,-4-1-1-16,-3 0 1 15,-1 6-1-15,-3 1 0 16,0 3 1-16,-7-1 0 31,0-2-1-15,0-1 1-16,0 1-1 0,0-1 1 0,0 1 0 0,4-1 1 15,3-2-1-15,0 2 0 16,0-3 0-16,0 7 0 0,4-7 0 16,-1-6 1-16,4 1-1 15,8 2 0 1,-5-3 0-16,4 0 1 0,4 0-1 15,0-3 1-15,-1 0-1 16,1-3 0-16,0-4 0 16,0 4 1-16,-4-6-1 15,0-1 0-15,7-5 0 16,4-1 0 0,3 3 0-16,4-2 1 0,-4 2-1 15,0-6 1-15,1 0-1 16,6-3 0-16,-3 0 0 15,0 0 0-15,0 0 0 16,-1-3 0-16,-2-3 0 16,-5-4 0-16,-6-2-1 15,0-4 1-15,3 1 0 16,-3-4 0 0,-1 0-1-16,1 3 1 0,-4 1 0 0,4 2 0 15,0 4-1-15,-4-1 1 16,3 1-1-16,-2 2 1 15,2 4-1-15,1 0 1 16,0-6-1 15,3 3 0 1,0-4 1-17,4 7 0-15,0-3 0 0,-4 3 0 0,0 6 0 16,0 0 1-16,-7 3-1 0,1 4 1 0,-5-1-1 0,4 0 0 0,1 1 0 0,-5-1 0 0,1-3-1 15,0 4 1-15,-8-1-1 16,4 1 1-16,0-1 0 16,-7 0 0-16,4 1 0 15,-4-1 0-15,4-2 0 16,-1-1 0-16,1 0 0 31,3-3 0-15,0 0 0-16,0 1 0 0,4-1 0 0,-1 0 0 0,1-3 0 15,3 0 0-15,0 0 0 16,1 0 0-16,2-3 0 16,1-4 0-16,0 1 0 0,-1-6 0 15,1 2 0 1,-4 1 0 0,0 2 0-16,-3 1 0 15,-4 3 0-15,4 3 1 0,-1 0-1 0,1 0 1 16,0 3-1-16,3 3 0 15,-4 1 0-15,-2 2 0 16,-1 4 0-16,0 6 0 16,-4-4 0-16,1-2 0 15,0-1 0 1,-4 1 0-16,3-1 0 0,1 1 0 16,-1-1 0-16,1 1 0 15,0 0-1-15,-1-7 1 0,1 3 0 16,3-3 0-16,0 1-1 15,0-1 1-15,4 0 0 16,3 1 0 0,0-1 0-16,4-3 1 0,3 0-1 15,0 3 1-15,0-2-1 16,1-1 1-16,-1 0-1 16,7 6 1-16,11 1-2 15,0-1 1-15,0 0 0 16,3 1 0-16,0-1 0 31,8 4 1-31,-1-1-1 0,-6 4 0 0,3-3 0 16,7 8 1-16,7-2 0 15,0 0 0-15,7-6 0 0,0-4 0 16,-4 0 0 0,-3-9 0-16,7 0 1 31,8-6 0-31,-5-6-1 0,4-4 1 0,1-3-1 0,-5-3 0 15,4 3-1-15,7-6 1 16,-3-3-1-16,-4-6 1 16,0 2-1-16,-7-9 0 15,-10-12-1-15,-8 0 0 16,-6-16 1-16,-11 0 0 0,-8 3-1 16,1 0 1-16,-4 3-1 15,1 1 1-15,-5 2 0 16,1 4 0-16,0 2 0 15,-1-5 0-15,5-4 0 16,-1 4 0-16,7-1 0 16,7-3 1-1,8 16 0-15,10-3 0 16,-11 3-1-16,-10 9 0 0,42 1 1 16,7 5 0-16,4 14-1 15,-21 2 0-15,24 13 0 16,4 9 0-16,-1 7-1 15,5-4 1-15,3-3 0 16,-8 7 0-16,5-7 0 16,-1 0 0-16,4-3-1 15,0 4 1 1,-8-10 0-16,-6-7 0 16,3-9-1-16,-3-6 1 0,0-6-1 0,3-4 1 15,-10-12-1-15,-15 4 1 16,1-1 0-16,6 0 0 15,-3-6 0-15,4 6 0 16,3 3 0 15,0-3 1-31,-7 3-1 16,4 0 1-16,7 4-1 0,-1 5 1 0,15 7 0 0,0 7 0 16,-11 5-1-16,11 10 1 15,7 6 0-15,10 6 0 0,4 7-1 16,0 3 1-1,7 3 0 1,11-6 0-16,-8-7 1 0,4 0 0 0,0-2 0 16,7-1 0-16,-10-9-1 15,-11-13 0-15,-11-3-5 16,-10-3 1-16,-18 0-14 16,-7 0 0-1</inkml:trace>
  <inkml:trace contextRef="#ctx0" brushRef="#br0" timeOffset="88175.22">24412 12718 46 0,'11'-25'23'0,"-1"19"-12"16,-6 9 24-16,-4 0-32 15,0 4 0-15,-4 8 0 16,-6-2 1-16,-4 9-6 16,-11 12 1-16,-7 10 3 15,-3 0 0-15,-4 6-4 16,-3 10 1-16,0-1-4 15,3-2 0-15,10-7-9 16,1-12 0-16,7-26-2 16,11-15 0-16</inkml:trace>
  <inkml:trace contextRef="#ctx0" brushRef="#br0" timeOffset="88353.87">24038 12631 39 0,'7'12'19'0,"18"20"-17"0,-18-20 34 16,0 4-33-16,4 6 1 16,-1 6-1-16,-3 6 1 15,0 4-6-15,0-10 1 0,-3 0-2 16,3-2 1-16,0-8-12 16,7-11 1-16</inkml:trace>
  <inkml:trace contextRef="#ctx0" brushRef="#br0" timeOffset="88670.2">24539 12907 55 0,'0'9'27'0,"7"-9"-29"0,-7 0 46 16,0 0-44-16,7-3 1 15,4 0 0-15,7 3 0 16,6 0-4-16,1 3 1 15,0 0-6-15,-4 3 1 16,-4-6-9-16,1-3 0 16</inkml:trace>
  <inkml:trace contextRef="#ctx0" brushRef="#br0" timeOffset="88832.89">24515 13154 44 0,'10'0'22'0,"4"-9"-27"0,-3 3 34 0,6-1-34 15,8 1 1-15,10 0-18 16,1-4 0-16</inkml:trace>
  <inkml:trace contextRef="#ctx0" brushRef="#br0" timeOffset="89148.42">25012 13364 39 0,'3'38'19'0,"5"-29"-14"0,-5-18 29 15,1-4-31-15,-1-5 1 16,1-23 2-16,-4-16 1 15,3-12-8-15,1 7 0 16,3-14 6-16,0 11 1 16,0-4-2-16,0 0 0 15,0 0-1-15,4 12 0 16,-1 10-2-16,8 10 1 0,-1 8-3 16,1 14 0-16,-4 8-3 15,4 14 1-15,-4 11-6 16,-7 11 0-16,-7-1-9 15,-11 0 1-15</inkml:trace>
  <inkml:trace contextRef="#ctx0" brushRef="#br0" timeOffset="89362.68">24931 13117 55 0,'14'15'27'0,"7"4"-28"16,-14-16 45-16,4 0-43 16,3-3 0-16,0 0 0 15,4-6 0-15,-1-3-6 16,4-1 1-16,1 1-6 16,-1 3 0-16,3-10-6 0,-2 0 0 15</inkml:trace>
  <inkml:trace contextRef="#ctx0" brushRef="#br0" timeOffset="89601.46">25545 12941 45 0,'3'25'22'0,"-10"-22"-20"0,0 4 38 0,-4 2-40 16,-3 7 1-16,-7 6 0 15,0 0 0-15,-7 6-2 16,7 0 1-16,-4 10 1 16,4-1 0-16,3 1-1 15,4 3 1-15,7-4-5 16,3-5 0-16,12-7-10 16,6-16 0-16</inkml:trace>
  <inkml:trace contextRef="#ctx0" brushRef="#br0" timeOffset="89828.18">25732 13164 45 0,'-11'25'22'0,"-31"28"-22"0,35-37 31 15,-4-1-30-15,-7-2 0 16,-6 6-1-1,-8 0 1-15,0 3-2 0,0 0 1 16,4 3-3-16,4 0 1 16,2-3-9-16,8-7 0 15,4-8-1-15,6-14 0 16</inkml:trace>
  <inkml:trace contextRef="#ctx0" brushRef="#br0" timeOffset="90050.78">25541 13098 42 0,'7'28'21'0,"18"32"-20"16,-18-42 41-16,0 4-40 16,0 7 1-16,0 2 0 15,0 3 0-15,0 1-5 16,0-1 1-16,0 1 0 15,0-16 0-15,-3-4-7 16,-1-11 1-16,4-14-8 16,4-12 1-16</inkml:trace>
  <inkml:trace contextRef="#ctx0" brushRef="#br0" timeOffset="90280.53">25792 13066 54 0,'24'69'27'0,"15"4"-31"0,-32-51 49 16,4 0-46-16,-1 9 0 15,-6 3-1-15,-8 4 1 0,-6-4-2 16,-18 14 1-16,-15 2-13 15,-10 6 0-15</inkml:trace>
  <inkml:trace contextRef="#ctx0" brushRef="#br0" timeOffset="91312.57">26592 12703 40 0,'-3'9'20'0,"3"-3"-5"15,0-6 21-15,0 0-33 16,0 0 0-16,0 0 1 16,0 0 1-16,0 0-7 15,0 0 0-15,0 0 3 0,3 4 0 16,1-4-12-16,3 0 1 15,0-7-6-15,0-5 1 16</inkml:trace>
  <inkml:trace contextRef="#ctx0" brushRef="#br0" timeOffset="91491.12">26832 12656 55 0,'-3'12'27'0,"10"-9"-36"0,-7 1 49 0,0-4-45 16,0 3 1-16,-4 0-23 16,-3 0 1-16,4 0 27 15,-4-3 1-15</inkml:trace>
  <inkml:trace contextRef="#ctx0" brushRef="#br0" timeOffset="92093.26">26465 13076 48 0,'-3'22'24'0,"6"-10"-24"0,-3-8 47 0,4-4-46 0,-1 3 1 0,1 0 0 15,0-3 1-15,3 0-4 16,0 0 1-16,0-6 2 15,0-7 0-15,3 0-1 16,4-2 0-16,1-4-1 16,-1 0 1-16,3 7-2 15,1-4 0-15,0 3 0 16,-1 1 0-16,-3 2 0 16,4 4 1-16,-4 0-2 15,0 3 1-15,-3 0 0 16,3-1 1-16,4 4-1 0,3 4 1 15,3-4-2-15,5 9 1 16,-5 7-1 15,1 6 1-15,-4 3-3 0,-7 3 1-16,-3 3-3 0,-4-2 0 0,-4-17-8 15,-3-3 0-15</inkml:trace>
  <inkml:trace contextRef="#ctx0" brushRef="#br0" timeOffset="92841.92">27033 12812 24 0,'53'-25'12'0,"-3"0"1"0,-40 13 9 16,1-10-17-16,-1-6 0 16,-3-4 5-16,-7-2 0 0,-3-4-12 15,-8-6 0-15,-6 10 8 16,-15-4 0-16,-3 4-3 16,-15 2 1-16,-10 7-3 15,7 6 1-15,1 10-2 16,-12 9 0-16,-7 9 0 15,1 1 0-15,-1 9-2 16,1 6 0-16,-1 9-2 16,22 19 1-16,7 16-1 15,6 13 0-15,8 9 0 16,7-3 1 0,7 6 0-16,10-13 1 0,18-9 1 15,15-9 1-15,20-16 1 16,21-15 0-16,12-10 1 15,16-10 0-15,12-18 0 0,-1-16 0 16,-14-6-1-16,-6-10 1 31,-22-9-3-15,-14-3 0-16,-15-4-12 0,-6-5 0 16,-21-7 0-16,-11-6 1 0</inkml:trace>
  <inkml:trace contextRef="#ctx0" brushRef="#br2" timeOffset="101040.15">10714 11662 19 0,'3'3'9'0,"4"0"-6"0,-3-6 9 16,-4 3-12-16,7-3 1 16,-3 3-1-16,3-7 1 15,-4 4-1-15,4 3 0 16,-3 0 1-16,-4 0 1 15,7 3 1-15,0-3 0 16,3 4 0-16,1-1 1 16,3 0-1-16,4 0 1 0,-1 0-1 15,5 3 0-15,2 4-2 16,1-1 0 0,0 4 0-16,3 2 1 0,0 4-1 15,4 0 0-15,0 0 0 16,3-7 1-16,0-2 0 15,0 2 0-15,-3 4-1 32,3 3 1-32,1 3 0 0,3 0 1 0,3 6-2 15,0-3 1-15,1 0 0 16,-5 0 0-16,1 0-1 16,3 0 1-16,4 0-2 15,-3 1 1-15,-1-5 0 16,0-2 1-16,-3 0-1 15,-4 0 1-15,8 0-1 16,3 6 1-16,3-6 0 0,-7-1 0 16,-3 1-1-16,0 0 0 15,3-6-1-15,1-1 0 16,-1-2 0-16,0-4 0 16,-3 0 0-16,-4 0 0 15,1 1 0-15,2-1 0 16,8 3 0-16,0-2 1 15,-3-4-1-15,-1 3 0 16,4 0 0-16,0-3 1 16,3 7-1-16,-3-1 0 15,0 1 0-15,-8-1 1 16,5 4-1-16,-4-4 1 0,6-3-1 16,1 4 1-16,4-4 0 15,-8 0 0-15,0 4-1 16,4-4 0-16,0 6 0 15,0-8 1-15,-4 2-1 16,1 0 0-16,-5-3 0 16,8-3 0-16,-7 3 0 15,0-3 1-15,3 7-1 16,4-4 0-16,0 3 0 16,-4 0 1-16,4 1-1 15,0-4 0-15,3 0 0 16,-3 3 0-16,0 4 0 15,-7-4 0-15,0-3 0 16,0 0 0-16,-1 3 1 16,5 1 0-16,-1 2-1 0,0 0 1 15,1 1 0-15,-1 2 0 16,0 1-1-16,4 3 1 16,0-1-1-16,-4-2 0 15,-6 3 0-15,-5-1 0 16,1 1 0-16,3 0 0 15,1-1 0-15,-1 4 0 16,0 3 0-16,-3-3 0 16,0 0 0-16,-4-4 0 15,4 1 0-15,0 0 0 0,-1-7 0 16,5-3 0-16,-5 1 0 16,1 8 0-16,0 1 0 15,-4 0 0-15,-3 3 0 16,-1-1 0-16,1-2 0 15,3 0 0-15,1 2 0 16,-1 1 0-16,4 0 0 16,-1 3 0-16,1 0 0 15,0 0 0-15,0 0 0 16,-1 3 0-16,8-3 0 16,-4 0 0-16,1 0 0 15,-1 0 0-15,-3 0 0 16,-1 0 0-16,-6 0 0 15,3 0 0-15,4 0 0 16,0-4 0-16,0-2-1 0,-1-3 1 16,5-1 0-16,-5 7 0 15,1 0 0-15,0-7 0 16,3 7 0-16,-3 0 0 31,14 3 0-31,0-3 0 16,-8 0 0-16,1-4 0 15,-7-2-1-15,-4 2 1 16,7 1-1 0,1-3 1-16,-1 5 0 0,4 1 0 15,-4 0-1-15,4 3 1 16,-4-3 0-16,0 0 1 16,1-4-2-16,-1 1 1 15,0-3 0-15,1-1 0 0,-5 1 0 31,1-4 1-31,-4 0-1 0,1 1 0 0,2-1 0 16,1 1 1-16,3-4-1 16,4 0 0-16,0 1 0 15,-4-1 0-15,0 0 0 16,4-3 0-16,0 0 0 16,0 0 0-16,3 1 0 15,-3-4 0-15,-4 0 0 16,-3-4 0-16,7 4 0 15,0-3 0-15,3 3 0 16,7 0 0-16,-3 0 0 16,4 0 0-16,-1 0 1 15,4-3 0-15,0 0-1 16,0 0 1-16,-4-3-1 0,1-1 1 16,6-2-1-16,0 0 0 15,1-1 0 16,3-2 1-31,0-4 0 0,0 0 1 0,0-3-2 16,-7-3 0-16,3-3 1 0,11 3 1 16,0 1-2-16,0 2 0 15,4-3 0-15,-1-3 1 16,1 0-1 15,-1-1 0-31,1 1 0 16,7 3 0-16,-4 0 0 0,3-6 0 0,4-3 0 0,-3-4 0 0,-4 1-1 15,11-1 1 1,-8-8 0-16,5-1 0 0,2-3-1 16,1 0 1-16,-7-7 0 15,3 7 0 1,3-3 0-16,-3 0 1 0,8-3-1 16,2 6 1-16,-6-10-1 15,-4 1 1-15,0-7-1 16,8 0 1-16,2-3-1 15,4 7 0-15,-3-13 0 16,-4 6 1-16,1-13-1 16,-1 4 0-16,-4-6 0 0,8 5 0 15,0-5-1-15,-14-7 1 16,-1 0 0-16,4-3 0 31,0-6 0-15,4 3 0-16,3 0 0 0,0 6 1 0,-13-12-1 0,2 9 0 15,8 0 0-15,-4 9 1 16,4-5-1-16,3-4 0 16,-11 0-1-16,-10-7 1 15,-3 8 0 1,7-1 0 0,-1 3 0-16,1 0 0 0,-1 10-1 0,-3-10 1 15,-3 3-2-15,-4 4 0 0,-7 2-3 16,-8 20 1-1,-2-1-8-15,-4 7 1 0,-8-1-8 16,1 11 1-16</inkml:trace>
  <inkml:trace contextRef="#ctx0" brushRef="#br2" timeOffset="101674.15">23932 9608 41 0,'-3'6'20'0,"-4"3"-12"0,0-9 29 0,-4 10-35 16,-10 5 1-16,-7 11-1 16,-7 5 1-16,-8 7-5 15,-6 12 1-15,-8 6 1 0,8 10 0 16,0 6-4-16,3 0 1 15,7-3-4-15,4-6 1 16,3-10-8-16,14-18 0 16</inkml:trace>
  <inkml:trace contextRef="#ctx0" brushRef="#br2" timeOffset="101910.69">23417 9617 48 0,'4'6'24'0,"-4"10"-22"0,0-7 41 0,0 7-43 16,3 9 0-16,1 7 0 16,0 11 0-16,3 5-3 15,3-8 0-15,-3-11-10 16,4-20 0-16,-1-9-2 15,1-6 1-15</inkml:trace>
  <inkml:trace contextRef="#ctx0" brushRef="#br2" timeOffset="102205.95">23978 9887 49 0,'4'6'24'0,"-1"-12"-25"0,-3 6 48 16,0 0-46-16,4 3 1 0,-1 3-1 15,8-3 0-15,3 4-2 16,7-7 0-16,0-4-4 16,4-2 0-16,-7-3-11 15,-8-1 1-15</inkml:trace>
  <inkml:trace contextRef="#ctx0" brushRef="#br2" timeOffset="102378.83">23742 10260 68 0,'25'19'34'0,"35"-10"-44"16,-36-12 61-16,5-6-57 16,13-4 1-16,14-9-29 0,-3-9 0 15,-3 3 36-15,-15-1 0 16</inkml:trace>
  <inkml:trace contextRef="#ctx0" brushRef="#br2" timeOffset="103244.86">11328 4675 51 0,'0'60'25'0,"0"6"-18"0,3-38 26 32,-6 38-33-32,-1 18 0 15,-3 7-2-15,0 10 1 16,-4-1-2-16,-3 0 1 16,0-21-5-16,0-17 0 15,4-15-8-15,6-18 1 16</inkml:trace>
  <inkml:trace contextRef="#ctx0" brushRef="#br2" timeOffset="103802.29">11335 4562 42 0,'3'19'21'0,"50"-16"-15"0,-39-3 34 0,15-3-38 16,2 0 1-16,15 0 1 15,21-4 1-15,4 1-6 16,35 3 0-16,21 3 3 16,10 0 0-16,15 0-1 15,14 6 1 1,-11-3-2-16,0 1 0 0,-7-4 0 15,0 0 1-15,-14-7-1 16,-17-2 0-16,-8-4 0 0,-13 4 0 16,-19 3-1-16,-17 6 1 31,-14 6-2-31,-11-3 1 0,-21 13-1 0,-10-4 1 16,-11 13-1-16,-11 13 0 15,1 3 0-15,-5 12 0 16,1 10 0-16,0 3 0 15,3 6 1-15,4 12 0 16,11 17 0 0,13-1 1-16,4 10 1 31,4-3 0 0,0-13 1-31,-4-13 0 16,-7-6-1-1,-11-15 1-15,-3-4-1 16,-14 1 0-16,-21-4-1 0,-22-9 1 0,-24-9-2 0,-4-10 1 0,-28-13-1 0,-14-24 1 16,-10-17-6-16,-4-24 1 0,-11-16-10 0,14 3 1 0</inkml:trace>
  <inkml:trace contextRef="#ctx0" brushRef="#br2" timeOffset="104898.64">24518 9426 37 0,'0'16'18'0,"4"-10"-9"0,-4 3 19 0,0 10-27 15,-4 9 1-15,1 16 1 16,-8 13 0-16,0 15-4 16,1 9 1-16,-4 10 2 0,-4-19 0 15,0-3-1-15,4-12 0 16,0-10-1 0,4-10 1-16,3-12-2 0,7-9 1 15,3-6-1-15,4-14 0 16,7 1-1-16,0-3 1 15,0-7 0-15,8 1 0 16,-5-1 0 0,-3-2 1-16,-3 5 0 0,7 7 0 15,-1 6 1-15,1 4 0 0,0 8-1 16,-1-5 1-16,-3 8-1 16,-3 4 1-16,-1 7-2 15,-3-4 1-15,1 0-8 16,2-6 1-1,1-10-6 1,3-12 0-16</inkml:trace>
  <inkml:trace contextRef="#ctx0" brushRef="#br2" timeOffset="105198.93">25093 9918 54 0,'-7'3'27'0,"4"4"-33"0,-1-4 50 0,-3 3-44 0,-4 3 1 16,-6 1 0-16,-4 5 1 15,-1 11-3-15,-2 5 1 16,3 0 1-16,-1 1 0 15,12 8-2-15,6-5 1 16,8-1-5-16,6-5 1 16,12-7-11-16,-1-10 1 15,0-12-2-15,7-12 1 0</inkml:trace>
  <inkml:trace contextRef="#ctx0" brushRef="#br2" timeOffset="105397.13">25365 9981 46 0,'10'12'23'0,"-6"-18"-24"16,-8 12 45-16,-3 10-43 15,-7 6 0-15,-3 0 0 16,-8 0 0-16,-7 3-2 16,-3 6 0-16,3 1 0 15,0 2 0-15,4-6-5 16,3 1 1-16,8-7-10 15,3-16 1-15</inkml:trace>
  <inkml:trace contextRef="#ctx0" brushRef="#br2" timeOffset="105593.9">25107 9984 29 0,'4'28'14'0,"31"44"2"0,-24-56 14 15,3 12-27-15,0 7 1 16,0 2 1-16,0 7 0 16,4-3-8-16,-1-3 0 15,1-7 0-15,0-9 0 0,-1-16-10 16,4-18 0-16</inkml:trace>
  <inkml:trace contextRef="#ctx0" brushRef="#br2" timeOffset="105829.06">25534 9589 40 0,'11'31'20'0,"3"70"-7"15,-4-73 30-15,4 19-40 16,4 6 0-16,-4 7 0 15,4-1 1-15,3 4-6 16,0 0 1-16,-7-1 0 16,-7-8 1-16,-10-1-9 15,-8-6 0-15,-17-9-7 0,-11 3 0 16</inkml:trace>
  <inkml:trace contextRef="#ctx0" brushRef="#br2" timeOffset="108260.81">26547 9605 42 0,'0'6'21'0,"-4"-3"-6"0,4-3 22 15,0 0-35-15,0 3 0 16,0 0 0-16,0-3 1 16,0 0-6-16,0 0 1 15,0 0-3-15,4 0 1 16,3 0-12-16,3-3 1 15</inkml:trace>
  <inkml:trace contextRef="#ctx0" brushRef="#br2" timeOffset="108471.11">26832 9561 42 0,'14'12'21'0,"-7"4"-19"16,-3-13 30-16,-4 0-32 16,0 0 1-16,-4-3-3 15,1 3 0-15,-1-3-6 16,-3 0 1-16,-3-6-5 16,-1-3 0-16</inkml:trace>
  <inkml:trace contextRef="#ctx0" brushRef="#br2" timeOffset="109011.58">26469 9962 45 0,'7'-6'22'0,"0"25"-20"16,-3-16 41-16,-1 0-42 15,1-3 1-15,-1 6 0 16,1 7 0-16,-1 5-3 0,1 4 1 15,3 4 1-15,3-5 1 16,4-2-2-16,4-6 1 16,7-1 0-16,3-5 0 15,0-10 0-15,4-16 0 16,7-3-1-16,3 0 0 16,-7-6-4-16,-3-7 1 15,-4-3-7-15,-10 1 0 16,-4-4-6-16,-7-3 0 15</inkml:trace>
  <inkml:trace contextRef="#ctx0" brushRef="#br2" timeOffset="109551.42">27086 9881 34 0,'71'-29'17'0,"-15"-55"-8"0,-42 59 25 16,1-7-31-1,-5-9 1-15,1-6 2 0,-4 10 0 16,0-10-8 0,-4-3 1-16,-10 3 4 0,-10 3 1 15,-19 0-2-15,-13 3 0 16,-18 6-1-16,-11 7 0 16,1 6-2-16,-8 13 1 31,-7 12-3-31,1 10 1 0,-1 15-3 0,7 13 0 15,15 21-3-15,13 14 0 32,15 18 1-32,10 9 0 0,7 10 2 0,11-3 1 0,18-10 4 15,21-12 0-15,17-10 5 16,18-15 0-16,17-19 1 16,12-19 1-16,16-19-1 15,15-25 0-15,-7-9-2 16,-14-19 0-16,-14-12-5 15,-18-7 0-15,-14-6-13 16,-14-7 1-16,-15-2-2 16,-6 9 1-16</inkml:trace>
  <inkml:trace contextRef="#ctx0" brushRef="#br3" timeOffset="115270.4">11010 15804 37 0,'4'13'18'0,"10"-29"-7"0,-7 10 18 15,0-4-25-15,4 1 0 16,3-1 1-16,3 4 0 16,4-6-8-16,8-10 1 15,2-7 4-15,5-2 1 16,-5-10-3-16,5-6 1 16,6 0-2-16,7-6 1 15,8 0 0-15,-1 2 0 0,4-2 0 16,0-3 0-16,0-1 0 15,-7 4 0-15,0 6 0 16,7 6 1-16,4-3-1 16,3 3 1-16,-4 4-1 15,1 2 0-15,-4 1 0 16,0 2 1-16,-8 1-1 16,1 0 1-1,7 3-1-15,4 6 1 16,-4 0-1-16,3 0 1 0,1 0-1 15,3 6 1-15,-4 0-1 16,-3 4 1-16,4 2-1 16,6 4 0-16,1 3 0 15,3 0 0 1,4-3 0-16,-1 6 1 0,-10 0-1 16,4 0 0-16,10 9 0 15,0-3 0-15,0-3 0 16,4 1 0-16,-4 8 0 0,-10-2 0 15,6-1 0 1,4-3 0-16,-3 4-1 16,-18-4 1-16,25-3 0 0,-4-3 0 15,-14 0 0-15,10 0 0 16,-3 3 0-16,1-9 0 16,-1 3 0-16,-4-4 0 15,4 1 0-15,-3 0 0 16,-8-3 0-16,1-4 0 31,-1 0 0-31,4 1 0 16,0-4 0-16,-17 7 0 0,17-7 0 0,-4 0 0 0,1-2 0 15,-8-4 1-15,-10 3-1 16,0 0 1-16,0-6-1 16,0 3 0-16,0-3 0 15,-4 0 1-15,0 3-1 16,1 3 0-16,-5 3 0 15,5-2 0 1,-5 5 0-16,1 4 0 16,-3-1 0-16,-5 4 1 0,1-3-2 15,-4-1 1-15,-3 1 0 16,-4-1 0-16,0 1 0 16,0-4 0-16,1 4 0 15,-1 0 0 1,4 2 0-16,3 1 0 0,-4 3 0 0,5-3 0 15,2-1 0-15,-6-2 0 16,0-4-1-16,-4 1 1 16,4 6 0-16,3-4 0 15,-3 4 0-15,-1-4 0 16,1 1 0 0,3 3 1-16,0 0-1 0,-3 2 0 15,0 1 0-15,-4 0 1 16,-3 0-1-16,-1 0 0 15,1 0 0-15,0 0 0 0,3-1-1 16,-4-2 1 0,4 3 0-16,1 3 0 15,2 0 0-15,-2 6 0 0,-1 1 0 16,0-1 1-16,-4 3-1 16,5-6 0-16,-5 1 0 15,1-1 0-15,0 3 0 16,-1 0 0-1,1 0 0-15,-1 1 0 32,1 2 0-17,3 1 0 1,0-4 0-16,1-3 0 0,-1 6 0 0,0 1 0 0,0-1 0 16,0-3 0-16,0 4 0 0,1-1 0 0,2 4 0 15,5-1 0-15,6 1 0 0,0-1 1 16,4 4-2-16,0 0 1 15,0-4 0-15,6 1 0 16,1 6 0-16,0 6 0 16,0-6-1-16,-4-1 1 31,4-2 0-15,7 0 0-1,4 3 0-15,-1-1 0 0,4 1 0 0,3 0 0 0,1 0 0 0,-4-3 0 16,0-1 0-16,7 4 1 15,7 0-1-15,0 0 0 16,4-4 0-16,3-2 0 0,-7-4 0 31,7-2 0-15,7 2-1-16,4-3 1 0,7 1 0 0,0-1 0 0,-4 0 0 16,18 0 0-16,0-3 0 15,3-3 0-15,-10-3 0 16,10 0 0-16,15-3 0 15,3-3 0-15,-11-7 0 16,15-3 0-16,3-3 0 47,0 0 0-31,-7 3 0-16,11-3 1 0,-4 0-1 0,7 7 0 0,-14-1 0 0,7 0 1 0,0-2-1 15,-3-1 1-15,-8-6-1 16,4 6 0-16,1 3 0 15,-1 0 1-15,-7 7-1 16,0 3 0-16,3 6 0 0,4 9 1 31,-3 4-1-31,-11 6 0 0,0-1 0 0,3 7 1 16,4 7 0-16,-14 2 0 16,-7 1 1-16,3-4 0 15,1 7 0-15,2 3 0 16,-6-4-1-16,-7-2 1 31,0-1-1-31,7 1 1 16,-4-1-2-16,0-2 0 15,-7-1 0-15,-6-3 0 0,2-3-1 16,1-9 1-16,0 0-1 0,0-1 0 0,-8-2-1 16,-6-1 1-16,-8-2-2 15,4-1 0-15,-6 1-4 16,-9-4 1-16,-9-6-11 15,-8-6 0 1</inkml:trace>
  <inkml:trace contextRef="#ctx0" brushRef="#br3" timeOffset="116186.93">23118 14782 31 0,'7'3'15'0,"0"-3"-1"0,-7 0 15 0,0 0-24 16,0 0 1-16,-4 6 2 16,-3 0 1-16,-7 7-11 15,-11 9 0-15,-6 9 6 16,2 10 1-16,-2 6-5 15,-5 3 0-15,-10 13-5 16,4 6 1-16,0 6-5 0,3-9 1 16,4-16-7-16,6-18 0 15</inkml:trace>
  <inkml:trace contextRef="#ctx0" brushRef="#br3" timeOffset="116416.05">22864 14801 52 0,'10'50'26'0,"1"38"-31"0,-11-70 46 0,0 14-42 15,0 2 0-15,0-2-6 16,-4-7 0-16,1-13 0 15,3-9 1-15,0-15-8 16,-7-4 0-16</inkml:trace>
  <inkml:trace contextRef="#ctx0" brushRef="#br3" timeOffset="116702.39">23287 14885 47 0,'7'32'23'0,"7"-17"-19"0,-10-12 45 0,3 1-47 0,0 2 1 0,3-3-1 0,4 0 1 15,4-3-5-15,0 0 0 16,6 0 0-16,1-3 0 16,3-3-9-16,-7-1 1 15,-3 1-7-15,-11 3 1 16</inkml:trace>
  <inkml:trace contextRef="#ctx0" brushRef="#br3" timeOffset="116863.84">23255 15180 44 0,'14'25'22'0,"25"-12"-28"0,-25-10 36 0,4 3-32 16,3 0 1-16,0-6-10 16,-3 0 1-16,21-6 5 15,6-3 0-15</inkml:trace>
  <inkml:trace contextRef="#ctx0" brushRef="#br3" timeOffset="117388.71">23989 15189 46 0,'3'-3'23'0,"1"3"-23"0,-4 0 41 15,0 0-39-15,-4 0 0 16,-6 3 1-16,-8-6 0 15,-10 3-4-15,-4 0 0 16,0 3 2-16,1 7 1 16,3 6-2-16,-1 2 0 15,8 4-1-15,3 0 1 16,8-3-1-16,3-6 0 0,7-1-1 16,10-6 1-16,12-6 0 15,9-6 0-15,1 0 0 16,-4 0 1-16,-3-1 0 31,-4-2 0-31,-3 3-2 0,-4-1 1 0,0 4-2 16,0 6 1-16,-7 4-1 15,-3 11 0-15,-1 11 0 16,1 11 0-16,-1-2 4 16,-3 6 1-16,0 6 2 15,-3-3 1-15,-1-6 1 16,-3-7 0-16,-7 1-1 15,-7-1 1-15,-4-2-4 16,-3-7 1-16,-4-3-3 16,1-3 1-16,-1-10-2 15,-4-9 1-15,5-3-1 0,3-3 1 16,3-10-2-16,7 7 1 16,8-4-4-16,10-3 1 15,7-2-10-15,17-8 0 16,12 1-2-16,6-6 1 15</inkml:trace>
  <inkml:trace contextRef="#ctx0" brushRef="#br3" timeOffset="117700.87">24497 15008 55 0,'7'22'27'0,"-14"9"-33"0,3-22 55 0,-6 4-49 16,-4 2 1-16,-11 4-1 16,0-3 1-16,-3 12-1 15,0 13 0-15,0 3 1 16,-1 6 0-16,8 0-1 15,4 0 0-15,2-6-3 16,8-6 0-16,7-4-7 16,15-12 1-16,6-9-8 15,7-13 1-15</inkml:trace>
  <inkml:trace contextRef="#ctx0" brushRef="#br3" timeOffset="117947.62">24730 15352 55 0,'-7'26'27'0,"-14"2"-35"0,10-19 50 16,-3 7-42-16,-11 6 0 16,4 0 0-16,0 6 1 0,0 0-2 15,-1 0 1-15,1-2-1 16,4-8 0-16,3-5-5 15,6-10 0-15,8-9-9 16,4-10 1-16</inkml:trace>
  <inkml:trace contextRef="#ctx0" brushRef="#br3" timeOffset="118127.64">24560 15274 16 0,'11'-6'8'0,"-4"-13"-2"0,-3 19-1 0,3 6 4 16,3 7 0-16,-3 6 6 15,4 9 1-15,-1 9-19 16,1 1 0-16,0 6 12 16,-1 6 1-16,-3 0-5 15,0-6 0-15,0-9-4 0,0-7 0 16,0-9-6-16,4-7 1 16,-4-9-8-16,0-6 0 15,4-15-2-15,3-8 1 16</inkml:trace>
  <inkml:trace contextRef="#ctx0" brushRef="#br3" timeOffset="118334.14">24952 15177 47 0,'32'34'23'0,"3"70"-26"0,-21-79 47 0,0 16-44 16,-3-1 1-16,-8 11-1 15,-6 8 1-15,-8-5-2 16,-10-1 0-16,-7-3-4 16,0-12 0-16,-1-10-9 15,5-16 0-15</inkml:trace>
  <inkml:trace contextRef="#ctx0" brushRef="#br3" timeOffset="118605.98">25672 15305 57 0,'3'19'28'0,"-3"0"-35"0,-3-13 50 15,3-3-44-15,0 4 0 16,0-1-6-16,0-3 0 0,0-3-4 16,3-6 0-1</inkml:trace>
  <inkml:trace contextRef="#ctx0" brushRef="#br3" timeOffset="118814.9">25883 15293 53 0,'11'12'26'0,"-1"4"-30"0,-6-13 39 0,0 0-38 16,-1 4 1-16,-3-1-13 16,0-3 0-16,-3-3 10 15,-1-3 0-15</inkml:trace>
  <inkml:trace contextRef="#ctx0" brushRef="#br3" timeOffset="119159.77">25615 15723 49 0,'-3'25'24'0,"-1"-16"-23"0,4 0 42 0,0 4-42 16,0 6 1-16,0-4 0 15,0 1 1-15,4 0-4 16,3 3 1-16,3-4 2 16,4-2 0-16,15-7-1 15,9-3 0-15,5-9-4 16,-4-13 1-16,-1-9-6 15,-2 0 0-15,-5-19-9 16,-6 3 1-16</inkml:trace>
  <inkml:trace contextRef="#ctx0" brushRef="#br3" timeOffset="119674.76">26137 15481 30 0,'43'-16'15'0,"-12"-28"-5"0,-16 29 16 0,-1-4-23 15,0-3 0-15,-4 0 4 16,-6-6 0-16,-8 0-8 16,-6 6 1-16,-1 3 5 15,-10 3 1-15,-18 7-3 16,-14-1 0-16,-7 1-2 16,-14-7 1-16,-3 7-2 15,6 6 1-15,-7 6-2 16,-3 0 1-16,4 16-2 15,-1 15 0-15,11 23-2 16,7 15 0-16,18 16-1 16,14 18 1-16,17-2-1 15,11-10 1-15,14-3 2 16,14-16 1-16,18-12 3 0,11-13 1 31,91-53 0-31,-18-19 1 16,-13-19-3-1,-15-12 1-15,-24-4-13 0,-18-8 1 16,-18-14-3-16,-7 1 0 31</inkml:trace>
  <inkml:trace contextRef="#ctx0" brushRef="#br3" timeOffset="120641.34">5782 5076 53 0,'-3'0'26'0,"3"-3"-13"0,3 10 26 15,4 5-38-15,-7 4 1 16,0 15-1-16,0 16 1 15,0 7-4-15,0 2 1 16,0 26-1-16,-7 12 1 0,4 12-4 16,6 13 0-16,4 4-3 47,-7-17 0-47,0-9-7 0,0-24 0 62,4-33 0-62,-8-21 1 0</inkml:trace>
  <inkml:trace contextRef="#ctx0" brushRef="#br3" timeOffset="121137.67">5620 4722 45 0,'14'38'22'0,"21"-13"-24"0,-24-22 46 15,3 3-43 1,11 1 0-16,3-1 1 0,18 0 1 16,24 0-3-16,29-3 0 15,7-6 2-15,24-6 0 16,18 0 0 15,1-7 0-31,6-19-1 0,4 7 1 16,-4-13-3-16,-18 1 1 31,-17 5-1-15,-21 1 0-1,-25 15-1-15,-7 0 1 16,-24 0-1-16,-12 13 1 0,-20 15 0 16,-15 7 0-16,-10 18-1 0,-3 14 0 0,-8 11-1 0,-7 1 0 0,0 12 0 0,4 6 1 15,11 7 1-15,13 6 1 0,15 12 2 16,10-15 1-16,4 3 2 15,10-3 0 17,0-7 0-32,-3-5 0 15,-11-1-1 32,-21-9 0-31,-18 6-2-1,-6-6 1-15,-36 6-2 16,-36 0 1-16,-9-16-2 0,-33-9 1 0,-21-15-5 0,-17-20 1 0,3-24-15 0,-7-13 1 0</inkml:trace>
  <inkml:trace contextRef="#ctx0" brushRef="#br3" timeOffset="123588.78">17198 13885 33 0,'0'0'16'0,"7"-6"-5"0,-3-1 17 0,-1-2-26 0,1 3 0 16,3-4 0-16,-4 7 1 15,1-3-3-15,-1-4 0 16,-3-2 2-16,0-1 1 16,-3-5-1-16,-4-1 0 15,-4 3-1-15,-3 0 1 0,-4 7-1 16,1 0 0 0,-1 5-1-16,-3 11 0 0,0 5-1 15,0 10 1-15,3 3-3 16,0 0 1-1,4 10-2-15,7 6 0 32,7-1 0-17,7 4 1 1,4 3 0 0,6-6 1 15,8-6 2-31,7-7 1 15,7-9 3 1,3-7 1-16,-3-9 1 0,-8-6 0 0,-2-9 0 0,-5-1 0 0,-2-3 0 0,-8-6 0 0,-7-6-3 0,0-3 0 16,-7-4-1-16,-4 7 0 0,-6 3-1 0,-8 3 1 0,-7 6-3 15,-3 7 0-15,-4 6-1 16,-3 6 1-16,0 10-3 0,0 12 1 16,-1 3-1-16,5 3 1 15,2 13 0-15,8 0 1 16,11 3 1 31,13 0 0-32,4-3 2 1,7-6 0 15,11-7 1-31,10-6 1 0,8-15 0 0,-1-17 1 0,-3-12 0 0,-8-2 0 16,-2-8-1-16,-8-8 0 0,-4 8-1 0,-2-2 1 0,-5-3-2 0,-3-1 0 0,-10 4-1 15,-4-1 0-15,-7 4-1 0,-8 9 0 16,-2 7-2-16,-8 6 1 0,0 9-1 16,0 9 0-16,1 10-2 15,2 3 1-15,1 7 1 16,7 5 0-16,7 4 1 16,3-7 0 30,11 1 1-30,4-1 1 0,6-2 2-1,8-13 0-15,14-10 0 16,7-12 1-16,10-41 1 0,-10 3 0 0,-7-3 0 0,-11 0 1 0,-7 1-2 0,-7 2 0 0,-7 6-1 0,-7 10 0 16,-7 0-4-16,-7 9 1 15,-8 4-2-15,-2 6 1 31,-5 6-1 16,1 9 0 0,-4 10-1-31,8 6 0-1,-1 0 1-15,11 0 0 0,6 0 1 0,8 3 1 0,11-3 1 0,7-3 0 0,6-6 2 0,11-10 1 16,11-9 0-16,11-6 1 0,-5-7 0 0,-6-6 1 0,-7-9-1 0,-7-4 0 0,-4 4-2 16,-3 3 0-16,-8-4-1 0,-6 1 0 0,-8 0-1 0,-6 2 0 15,-8 11-1-15,-7 5 0 16,-3 4 0-16,-4 12 0 0,0 6-2 16,1 7 0-16,-1 0 0 15,7 6 0-15,1 6 0 63,2 6 0-48,12-2 1 1,6 2 0 0,8 4 2-16,6-4 0 15,5-6 2-15,9-9 0 0,11-6 0 0,8-13 1 0,-4-10 0 0,-4-2 1 0,-7-13-1 0,-7-7 1 16,-7-5-1-16,-3 5 0 0,-7-5-2 0,-8-1 1 0,-7 1-1 0,-3 2 0 15,-7 4-2-15,-7 3 0 16,0 6-1 0,-1 6 0-16,1 6-2 0,-7 17 1 15,0 8-2-15,3 11 1 16,7 2-1-16,4 9 1 16,3 7 0-16,8-3 0 62,6 0 2-46,8-4 1-1,3-2 0-15,7-10 0 16,7-9 2-16,11-10 1 0,7-6 2 0,3-3 0 16,-3-10-1-16,0-9 1 0,-11-6 0 0,-3-3 0 15,-11-4-2-15,-7-2 1 0,-4-4-3 0,-6 0 1 0,-8 3-1 16,-6 1 0-16,-5 2-1 0,-2 4 0 0,-5 9-2 15,1 13 1-15,-7 12 0 16,3 6 0-16,0 10 0 16,15 22 0-16,6 3 1 15,8 15 0 17,10-2 2 30,3-1 0-31,4-3-2-15,4-6 1-16,3-15-8 16,0-17 0-16,-3-21-10 0,-7-9 0 0</inkml:trace>
  <inkml:trace contextRef="#ctx0" brushRef="#br3" timeOffset="124513.96">12799 14051 48 0,'0'10'24'0,"14"2"-14"0,-7-9 24 0,4-6-33 15,6 3 1-15,4 3 2 16,4 0 1-16,0 0-5 16,3-3 0-16,7 0 3 15,11-3 0-15,-7-3-4 16,-4 0 1-16,-7 0-12 16,-10-1 1-16,-7-2-7 15,-15-4 0-15</inkml:trace>
  <inkml:trace contextRef="#ctx0" brushRef="#br3" timeOffset="125002.71">12199 13797 49 0,'4'16'24'0,"-8"6"-20"0,4-13 41 0,0-3-44 15,-3 1 1-15,-1 8 0 16,-3 7 0-16,-4 7-3 16,1 2 0-16,-4-6 2 15,0 10 1-15,-4-4 0 16,0 0 0-16,4 1 1 15,7-1 0-15,4-6 0 16,6 0 0-16,4-3 0 16,7-6 1-16,7-4-2 15,11-5 0-15,11-4-1 16,2-6 0 0,1-4-4-16,-3 1 0 15,-8 3-10-15,-7 0 0 0,-14 0-7 16,4 6 0-16</inkml:trace>
  <inkml:trace contextRef="#ctx0" brushRef="#br3" timeOffset="129252.53">26134 12220 24 0,'-7'0'12'0,"0"-6"-2"16,7 6 13-16,0-10-19 15,0 10 0-15,0 0 3 16,0 3 1-16,0 7-9 15,3 5 0-15,4 10 6 16,0 4 1-16,0 15-3 16,0 15 1-16,0 23-2 15,1 15 0-15,-8 3-1 0,0 7 0 16,-4-1-4-16,0-11 0 16,-3-23-9-16,0-16 0 15,-3-18-3-15,3-26 1 16</inkml:trace>
  <inkml:trace contextRef="#ctx0" brushRef="#br3" timeOffset="129837.78">25947 12141 48 0,'21'13'24'16,"0"-13"-31"-16,-10-3 48 0,3-3-41 15,7 2 1-15,7-5 1 16,4 3 0-16,0-1-1 16,21 1 0-16,14 0 1 15,14-3 1-15,7-10-1 16,7-3 1-16,11-10-3 15,3-5 1-15,8 5-1 16,-15-2 0-16,0-7-1 16,-6 7 0-16,-15 5 0 15,-14 7 0-15,-11 7 0 16,-10 5 0-16,-7 10 0 0,-7 10 0 16,-11 5 0-16,-10 14 0 15,-8 8 0-15,-10 7 0 16,-4 6 0-16,1 1 0 15,-1 8 0-15,-6 13 0 16,6 4 1-16,7 2 0 16,8 10 0-16,10-4 1 15,4 14-1-15,3-4 1 16,4 9-1-16,-1 7 0 16,-6-13 0-16,-7-12 0 0,-8-7-1 15,-14-12 1 1,-10-9-2-16,-14-7 0 15,-11-6 1-15,-7-7 0 0,-24-5 0 16,-26-10 0-16,-13 6 0 16,-25 0 0-16,-29-3-8 15,8-6 0 17,0-3-3-17,3-7 0-15</inkml:trace>
  <inkml:trace contextRef="#ctx0" brushRef="#br3" timeOffset="133336.66">6110 4029 43 0,'-3'6'21'0,"3"-12"-8"0,0 6 22 0,0-3-33 15,0 3 0-15,0-6 2 16,0 6 0-16,0 0-5 15,0 0 1-15,0 0 2 16,0-3 1-16,10 3-4 16,-6-10 1-16,6-2-6 15,4-4 0-15,1-6-10 16,2 3 0-16</inkml:trace>
  <inkml:trace contextRef="#ctx0" brushRef="#br3" timeOffset="133560.75">6541 3885 41 0,'3'16'20'0,"8"-4"-18"0,-11-9 27 15,3 0-30-15,4 0 1 16,-7 1-3-16,0-4 0 16,0-4-7-16,0-5 1 15</inkml:trace>
  <inkml:trace contextRef="#ctx0" brushRef="#br3" timeOffset="133907.1">6244 4252 46 0,'11'31'23'0,"10"7"-27"15,-10-29 36-15,-1 1-32 16,4 2 0-16,0-6 3 0,-3-6 1 16,7-6-3-16,3-13 0 15,10-3 1-15,-2-15 1 16,6-10-5-16,0 6 1 15,-10-3-13-15,0 0 0 16</inkml:trace>
  <inkml:trace contextRef="#ctx0" brushRef="#br3" timeOffset="134432.04">6699 3785 47 0,'36'-38'23'0,"-26"-3"-15"16,-10 25 34-16,-7-6-40 0,-4-15 1 16,-6 12 1-1,-8-7 0-15,-10 1-5 0,-11 6 0 16,-3 6 3-16,-1 10 1 16,-17 9-2-16,-10 0 1 15,3 9-3-15,-11 10 1 16,4 15-4-16,17 10 0 15,4 3-3-15,11 16 0 16,7 16-4-16,13 15 1 16,15 15 2-16,28 1 1 15,18 0 4-15,10-25 0 16,18-13 5-16,11-32 0 16,3-18 4-16,18-31 1 0,6-13-1 15,5-19 0-15,-8-12-2 16,-10-13 1-16,-18-15-4 15,-18 8 1-15,-10-11-6 16,-14 2 0-16,-11-6-11 16,-18 4 1-16</inkml:trace>
  <inkml:trace contextRef="#ctx0" brushRef="#br3" timeOffset="135048.13">12234 3709 45 0,'4'0'22'0,"3"22"-15"16,-4-22 33-16,-3 10-38 0,0-7 1 15,0 6 0-15,0-3 0 16,0-2-6-16,4-1 1 15,-4-3-2-15,7-7 1 16,4 4-13-16,-4-6 1 16</inkml:trace>
  <inkml:trace contextRef="#ctx0" brushRef="#br3" timeOffset="135269.41">12541 3659 56 0,'-3'3'28'0,"6"7"-34"16,1-4 45-16,-4-6-41 15,7 0 1-15,-7 0-17 16,0 0 1-16,0 0 12 15,3-10 0-15</inkml:trace>
  <inkml:trace contextRef="#ctx0" brushRef="#br3" timeOffset="135661.81">12192 4070 57 0,'7'3'28'0,"14"3"-37"0,-10-3 52 0,-1 7-43 16,8 2 1-16,0 7 0 16,6 0 0-16,5 6-2 15,-1-3 1-15,4-6 1 16,10-7 0-16,0-6-1 16,4-15 1-16,-4-7-1 15,-3-16 1-15,-7-5-4 16,-7-11 0-16,-8 8-12 15,-3-11 1-15,-7 1-2 16,1-7 1-16</inkml:trace>
  <inkml:trace contextRef="#ctx0" brushRef="#br3" timeOffset="136216.03">12859 3778 36 0,'24'-37'18'0,"15"-26"-12"0,-28 44 32 0,-4-6-33 16,0-3 1-16,-7-4 3 16,-4-8 1-16,-6-1-12 15,-18-3 0-15,-11 13 8 16,-7-4 1-16,-10 4-4 16,-8 3 1-16,4 15-3 15,-3 0 1-15,-8 17-3 16,-3 5 0-16,-4 13-1 15,1 9 0-15,-1 4-2 16,11 12 1-16,7 9-1 16,11 20 0-16,10 8 0 15,11 13 1-15,10 13 0 16,7 0 0-16,18-10 2 16,15-15 0-16,13-19 1 15,14-19 1-15,22-13 0 16,10-15 1-16,25-19-1 0,24-19 0 15,1-21-2-15,6-14 1 16,-6-8-2-16,-15-4 1 16,-27-3-2-16,-26 3 0 15,-24 6-2-15,-21-6 0 16,-25 4-9-16,-25 2 1 16</inkml:trace>
  <inkml:trace contextRef="#ctx0" brushRef="#br3" timeOffset="136925.51">8841 4098 45 0,'0'6'22'0,"-4"-2"-24"16,4-11 35-16,0 7-32 0,0-6 0 15,0 0-6-15,4-4 0 16,-4 10-5-16,7-9 0 16</inkml:trace>
  <inkml:trace contextRef="#ctx0" brushRef="#br3" timeOffset="137149.1">9123 4026 47 0,'-4'3'23'0,"4"0"-28"15,0-3 37-15,0 0-35 16,0 0 1-16,0 0-22 15,7-6 0-15</inkml:trace>
  <inkml:trace contextRef="#ctx0" brushRef="#br3" timeOffset="137701.34">8685 4368 44 0,'0'19'22'0,"4"-10"-18"0,-4-9 33 0,0 0-36 16,0 0 0-16,0 3 2 15,0-9 0-15,-4-4-4 16,4 4 1-16,4-13 1 16,3 4 1-16,0-7-1 15,7 3 0-15,0 0-2 16,4 7 1-16,0-1-2 15,3 4 0-15,0-1-1 16,0 7 0-16,0 0-1 16,0 3 1-16,1 3 1 15,2 3 0-15,-3 1 1 16,1 2 0-16,2 7 1 16,-6 3 0-16,3 9 0 15,0-9 0-15,-3-4 0 16,0 4 1-16,3-10 0 15,0-2 0-15,4-7 0 16,-4-3 0-16,3-7-1 0,1-9 0 16,-4-6-9-16,4 3 0 15,-14-6-4-15,-1 6 0 16</inkml:trace>
  <inkml:trace contextRef="#ctx0" brushRef="#br3" timeOffset="138213.81">9430 4148 46 0,'56'-31'23'0,"1"-38"-23"0,-50 50 43 0,0-12-40 15,-4-1 0-15,-6-15 1 16,-11 0 1-16,-8-6-6 16,-6-3 0-16,-11-1 4 15,-17 10 0-15,-4 6-1 16,0 19 0-16,-14-3-2 0,-4 16 0 15,-3 18-1-15,-3 10 0 16,-5 16-3 0,15 18 0-16,4 3-2 15,3 10 1-15,7 16-2 0,14 9 0 16,18 9 0-16,17 0 1 16,22-9 3-16,6-12 0 15,15-4 4-15,21-12 0 16,14-29 4-16,21-15 0 15,4-19 1-15,21-22 0 16,14-16-2-16,-4-18 1 16,-10-26-6-16,-7 4 0 15,-14-10-9-15,-18-3 0 0,-25-3-5 16,-17 19 1-16</inkml:trace>
  <inkml:trace contextRef="#ctx0" brushRef="#br3" timeOffset="154712.18">14513 3690 31 0,'7'16'15'0,"11"-16"-7"15,-11 3 16-15,4 4-22 16,-1-1 0-16,1-3 2 15,-1-3 0-15,8-3-4 16,3 3 0-16,7-10 4 16,11 10 0-16,4-3 0 15,6 3 0-15,11 3-1 16,7 1 0-16,3 2 0 16,1-6 1-16,10 3-2 15,11-6 0-15,10-3-1 16,4-1 1-16,7 4-1 0,7 3 1 15,10-6-2-15,1 6 1 16,14 3 0-16,10 3 0 16,-4 7-1-16,12-1 0 15,6 7 0-15,-7-6 1 16,11-1-1-16,11 4 1 16,-8-16-1-16,11 0 1 15,7-9-1-15,-14-10 0 16,-4 3 0-16,-10-3 1 15,-4 0-2-15,-24 7 1 16,-7 2-2-16,-15 4 1 16,-10 3-3-16,-14 6 0 0,-15 3-8 15,-13 4 0-15,-18-1-5 16,-15 4 1-16</inkml:trace>
  <inkml:trace contextRef="#ctx0" brushRef="#br3" timeOffset="159622.34">928 11793 53 0,'0'3'26'0,"10"1"-18"0,-10-1 27 15,0 0-35-15,0 3 1 16,-7 0 1-16,4-2 0 0,3 5-3 15,-7 16 1-15,3 10 1 16,-3 8 0-16,4 17-2 16,-4 6 1-16,0 6-2 15,3 3 0-15,4 1 0 16,0-14 0-16,11-8 0 16,-4-11 0-16,3-8 1 15,1-13 0-15,-1-6 0 16,12-13 1-16,6-6-1 15,4-7 0-15,-4 1-1 16,0-1 0-16,-3 1-1 16,3 9 1-16,-10 6-2 15,3 7 1-15,-4 2-2 16,-3 1 1-16,-3 0 0 16,7-1 0-1,3 4 1 1,7 0 1-16,-7-6 2 0,-3-10 0 15,-4-9 3-15,4-10 1 16,-1-6 2-16,-6-6 0 16,3-7 0-16,-3-2 0 15,3-7-2-15,-4-7 1 16,1-5-2-16,-11-4 0 16,0 1-8-16,0-4 0 15,0 4-10-15,-11 2 1 16</inkml:trace>
  <inkml:trace contextRef="#ctx0" brushRef="#br3" timeOffset="160477.97">1605 11737 40 0,'4'16'20'0,"6"-4"-14"15,-3-9 26-15,4 4-29 16,-4 5 1-16,-4 1 1 16,5 2 1-16,-5 14-8 15,-3 8 1-15,0 20 4 16,-3 5 1-16,-5 14-3 15,-2-4 1-15,-1 6-3 16,1-6 1-16,-1-9-1 16,1-13 0-16,3-9 0 0,-4-13 0 15,4-9-1-15,3-3 1 16,4-13 1-16,11-6 1 16,7-10-1-16,-8 1 0 15,4-4 0-15,4-3 1 16,0 6-1-16,3 1 0 15,-4 9-1-15,-3 3 0 16,4 0-1-16,-7 6 1 0,-1 3-2 16,1 4 1-16,-4 0-2 15,3-1 1-15,-6 1-5 16,3-4 1-16,4 4-6 16,-11-7 0-16</inkml:trace>
  <inkml:trace contextRef="#ctx0" brushRef="#br3" timeOffset="160868.4">1944 12483 49 0,'0'7'24'0,"10"-23"-25"0,1 13 43 0,0-4-40 16,6 1 0-16,4-6 1 16,8 2 1-16,2-2-6 0,-2-4 1 15,-8-6 2-15,0 6 0 16,-11-12-2-16,-2 0 1 16,-16 3-1-16,-2 0 0 15,-11 3-3-15,-7 9 1 16,6 7-3-16,1 9 1 15,4 10-1-15,-5 12 1 16,12 3-1-16,-8 6 1 16,8 7 2-16,10 3 0 15,0-3 3-15,7 0 0 0,3 3 0 16,4-16 0-16,11-9-2 16,-4-10 1-16,11-9-9 31,-4-6 1-31</inkml:trace>
  <inkml:trace contextRef="#ctx0" brushRef="#br3" timeOffset="161241.63">2272 12442 47 0,'25'32'23'0,"-8"31"-24"0,-10-51 42 0,4 1-41 16,-11-1 0-16,3-2-1 15,-3-1 0-15,0-3 1 16,0-3 0-16,0-3-1 16,0-6 1-16,0-6 0 0,7-4 0 15,4-6 0-15,0-6 1 16,6 0-1-16,15-1 1 16,-11-5 0-16,-3-1 0 15,3 4-1 16,-3 6 1-31,-4 6-1 0,7 10 1 32,4 5-1-32,-1 11 0 0,5 5 0 15,2 4 0-15,5 6 0 0,-5 9 1 0,8 7-2 0,0 0 1 16,3 12-2-16,-10-6 0 0,3-7-4 16,-10-2 0-16,0-20-8 15,-15-15 0-15</inkml:trace>
  <inkml:trace contextRef="#ctx0" brushRef="#br3" timeOffset="161742.57">4523 11618 47 0,'10'37'23'0,"4"-15"-19"0,-7-3 38 0,0 9-41 0,-3 13 0 0,3 16 0 16,-7 8 0-16,4 4-2 16,-4 10 0-16,7-1-3 15,-7-3 0-15,0-2-7 16,-7-17 1 0,3-15-5-16,-3-19 1 31</inkml:trace>
  <inkml:trace contextRef="#ctx0" brushRef="#br3" timeOffset="162174.06">4255 12226 30 0,'24'35'15'0,"33"8"-7"15,-40-33 22-15,15 2-26 0,7-2 0 16,10-1 2-16,4-6 1 15,14-6-9-15,7-6 0 16,0-4 5-16,0-6 1 16,-7-2-3-16,-3 2 0 31,-8 3 0-31,-13 10 0 0,-4-7 1 0,-8-9 1 0,-6 7-1 16,-4-1 1-16,-10 0 0 15,-4 4 0-15,-4 2-2 16,-10 7 1-16,-7 0-2 15,-3 9 0-15,-5 10-3 16,1-7 1-16,0 13-3 16,3 19 0-16,8-6-2 15,-1-1 1-15,11 7 1 16,0-7 0 0,11-12 2-16,3-12 1 0,11-13 3 15,6-10 1-15,1-12 0 16,-4-10 0-16,-10 7-2 15,-4-13 1-15,-7 4-9 16,-7-4 1-16,-7 3-6 16,-4 1 0-16</inkml:trace>
  <inkml:trace contextRef="#ctx0" brushRef="#br3" timeOffset="162624.38">6466 12477 49 0,'-7'28'24'0,"14"0"-25"0,0-21 46 0,4 8-43 16,10 1 1-16,0 3 1 15,8 3 1-15,-5-3-5 16,12-7 0 0,13-31 3-1,-10-6 1-15,-4-3-3 0,0-6 1 16,-13-4-3-16,-1-6 0 16,-4-6-6-16,-13 0 1 31,3 12-12-31,-7-6 1 0</inkml:trace>
  <inkml:trace contextRef="#ctx0" brushRef="#br3" timeOffset="163239.63">7186 12101 56 0,'7'6'28'0,"-14"-3"-29"0,4 0 42 0,-4 10-41 16,-4-1 0-16,-7-5 1 15,-3 5 0-15,-4 4-1 16,1 3 0-16,-4 6-1 16,3 0 1-16,4-3-1 15,3 0 1-15,4 0-2 16,0-4 1-16,3-2 0 15,8-3 1-15,3-4 0 16,3-3 0-16,15 1 1 16,-1-4 0-16,15 3 0 15,-7-3 1-15,0 0-1 16,-4-3 1-16,-4 0-2 0,-2 7 0 16,-5 5-1-16,-3 7 1 15,-17 6-2 1,-1 0 1-1,-3 0-2-15,-4 0 0 16,1-9 0-16,3-4 1 0,-1 1-1 16,5-4 1-16,3-2 1 0,3-4 1 15,4 0 0-15,0 0 0 16,0-3 0-16,0 0 1 0,0 0-1 16,11 3 1-1,-8 0-1-15,4 1 1 0,0-1-1 16,1 3 1-16,-5-3-1 31,1 3 0-31,-4 1 0 0,0 2 0 16,-4 0 0-16,1-2 0 0,-1 2-1 15,0-3 1-15,1-6-1 16,3 0 1-16,3-6-5 16,5-3 0-16,-5-7-9 15,1-6 1-15</inkml:trace>
  <inkml:trace contextRef="#ctx0" brushRef="#br3" timeOffset="163690.99">7243 12515 56 0,'0'15'28'0,"17"4"-33"0,-10-19 49 16,7 0-43-16,-3 0 0 16,10-6 1-16,7-4 0 0,-3-5-2 15,-4-13 0-15,7 2 1 16,-10-2 0-16,0-6-1 15,-8 2 1-15,-10-2-2 16,4 6 1-16,-8 3-1 16,-3 6 0-16,-3 6-2 15,-4 10 0-15,-4 9-2 16,0 16 0-16,4 3 0 16,4 7 0-16,6 8 1 15,4 1 0-15,7 0 1 16,4 0 1-16,10-4 2 15,-7-8 1-15,11-11-1 16,3-11 1-16,4-7-3 16,6-10 1-16,1-12-10 15,0-9 0-15</inkml:trace>
  <inkml:trace contextRef="#ctx0" brushRef="#br3" timeOffset="164400.04">7740 11577 52 0,'-7'0'26'0,"14"9"-24"0,-7-9 44 0,3 0-45 15,8-3 1-15,7-3-1 0,10 0 1 16,0-4-3-16,11 1 1 16,3-4 2-16,1 1 1 15,-1-7-2-15,4 3 1 16,-4 4-1-16,-3-1 1 16,-7 7-1-16,-8 3 0 15,-2 3-2-15,-12 12 0 16,-6 10-2-16,-4 7 1 15,-4-1-1-15,-3 9 0 0,-7 7 0 16,-4 3 0-16,-3-9 0 16,0 3 1-16,0-1 0 47,3 4 0-16,8 0-2-31,-8 0 0 15,7 6-5 1,8-6 0-16,-1-12-6 0,-3-1 1 0</inkml:trace>
  <inkml:trace contextRef="#ctx0" brushRef="#br3" timeOffset="164601.31">8036 12624 64 0,'14'25'32'0,"8"-6"-49"0,-22-19 64 16,7-3-60-16,-4-3 0 15,-3-10-18-15,0 0 0 16</inkml:trace>
  <inkml:trace contextRef="#ctx0" brushRef="#br3" timeOffset="169291.14">1080 13650 46 0,'7'25'23'0,"14"31"-23"0,-21-40 24 16,3 12-25-16,4 0 1 0,-7 7-1 15,-7-1 1-15,4 1 0 16,3-4 0-1,-7-6-4-15,3-3 0 0,-3-3-8 16,7-6 1-16</inkml:trace>
  <inkml:trace contextRef="#ctx0" brushRef="#br3" timeOffset="169771.23">1401 13524 58 0,'17'10'29'0,"-17"-1"-36"15,0-9 55-15,0 0-47 16,-3-3 1-16,-11 3 0 0,-11-6 1 15,-3-1-4-15,-11 4 0 16,-4 3 2-16,-6 7 1 16,-7 5-2-16,3 7 0 15,3 3-2-15,12 6 1 16,-1 7-3-16,11 12 1 16,13 3-3-16,5 9 1 15,-1 1-1-15,11 6 0 0,11 0 1 16,10 0 0-16,7-10 3 15,11-12 1-15,3-10 3 16,8-12 1-16,10-12 1 16,-11-13 1-16,0-13 0 15,1-9 0-15,-8-3-1 16,-3-10 0-16,-7-9-4 16,-4-3 1-16,-10-16-6 15,-15 6 1-15,-3 1-11 16,-3-1 1-16,-15 4-2 15,-10 6 0-15</inkml:trace>
  <inkml:trace contextRef="#ctx0" brushRef="#br3" timeOffset="170955.87">1884 13499 55 0,'10'7'27'0,"5"2"-36"16,-8-6 56-16,-7 6-47 15,0 13 0-15,-7 10-1 16,3 21 0-16,-7 19-2 16,-6 10 1-16,6 9-8 15,-6 0 1-15,6 6-6 16,0-16 1-16</inkml:trace>
  <inkml:trace contextRef="#ctx0" brushRef="#br3" timeOffset="171277.41">2124 13480 54 0,'31'10'27'0,"8"9"-32"0,-32-13 50 15,-3 6-44-15,3 14 1 16,-7 2 0-16,-7 13 0 0,3 12-4 16,-10 13 1-16,0 6 0 15,4 3 0-15,-8 7-3 16,7 5 1-16,4-11-3 16,4-4 1-16,3-9-3 15,0-10 1-15,0-19-3 16,3-12 1-16,4-15-3 47,-7-14 0-47</inkml:trace>
  <inkml:trace contextRef="#ctx0" brushRef="#br3" timeOffset="171525.72">1785 13957 42 0,'-21'16'21'0,"14"6"-15"15,7-19 40-15,0 6-43 0,0-6 0 16,7 1 5 0,3-4 0-16,5 0-9 15,13-7 0-15,0-2 5 0,4-1 1 16,17 1-2-16,1 0 0 16,-1-4-7-16,0 1 1 15,1-1-12-15,-8 4 1 16,-3-10-5-16,-11-3 0 15</inkml:trace>
  <inkml:trace contextRef="#ctx0" brushRef="#br3" timeOffset="171992.14">2431 13879 43 0,'21'22'21'0,"0"22"-24"16,-21-32 35-16,4 7-29 15,3 0 0-15,-7 3 1 16,0 0 1-16,-7 3-6 16,3 0 0-16,4 0 4 15,0-3 1-15,0-3-2 16,0-4 0-16,0-5-1 15,0-7 1-15,0-3-1 16,4-10 0-16,3-5 0 16,3-4 0-16,-3 3-1 0,4 7 0 15,-1-1-2-15,1 1 1 16,0 6-2-16,6 12 1 16,4 13-2-1,8 3 0-15,2 0 1 0,-2 4 0 16,9-1 1-16,5 3 0 15,6 1 2-15,0 2 0 32,1-12 2-17,-1-3 1-15,-6-7 2 0,-12-12 0 0,5-12 0 0,-15-13 0 0,-7-10-1 16,0-18 0-16,-14-10-9 16,0-6 1-16,-14-22-13 15,-7-3 1-15</inkml:trace>
  <inkml:trace contextRef="#ctx0" brushRef="#br3" timeOffset="178613.1">5062 13910 31 0,'7'-3'15'0,"-3"0"-3"0,-4 3 16 16,-4 0-24-16,-3 3 1 16,-3 0 3-16,-1 0 0 15,1 0-11-15,-8 4 1 16,7 2 6-16,-10 4 1 15,0 5-4-15,3 1 1 16,-3 6-2-16,-7 3 0 16,10 1-1-16,4-1 1 0,0-3-1 15,7 0 1-15,7-3-1 16,4-6 1-16,6-1-1 16,8-2 1-16,3-4 0 15,7 1 0 1,-7-4 0-16,-3 3 1 0,3-2-1 15,-7 2 0-15,0-3 0 16,-3 7 0-16,-11 3-1 16,-3 9 1-16,-8-3-3 15,-3-4 1-15,-7 4-4 16,3 0 0-16,-3 0-6 16,0-6 1-16,10-3-3 15,4-7 1-15</inkml:trace>
  <inkml:trace contextRef="#ctx0" brushRef="#br3" timeOffset="178869.18">5235 14217 53 0,'-10'19'26'0,"6"-6"-35"0,4-10 55 16,0 0-46-16,0 0 1 15,0 0-1-15,0 4 0 0,0-4-1 16,0 3 0-16,-7-3-4 16,4-3 1-16,3-6-11 15,0-10 1-15</inkml:trace>
  <inkml:trace contextRef="#ctx0" brushRef="#br3" timeOffset="179051.17">5151 13926 49 0,'3'9'24'0,"15"-3"-22"15,-15-6 37-15,8 4-39 16,3-1 0-16,7 0-4 15,-10-3 0-15,6 3-2 16,8 0 0-16,10-3-8 16,1-6 0-16</inkml:trace>
  <inkml:trace contextRef="#ctx0" brushRef="#br3" timeOffset="179349.31">5450 14117 27 0,'-17'44'13'0,"13"3"-1"0,4-38 15 15,0 1-25-15,0 2 1 16,0-2 0-16,0-4 0 16,0-6-5-16,11 0 1 15,-1-9 3-15,-3-1 0 16,8-2-1-16,2-7 1 16,-6-3-1-16,6-3 0 0,5 9 1 15,-8 4 0-15,7-1 0 16,-3 4 0-16,-1 5 0 15,1-2 1-15,3 6-2 16,-10 13 1-16,-1 6-1 16,1 6 1-16,-1 3-2 15,-3 3 0-15,4 4-4 16,-11-4 1-16,0-3-12 16,0-18 1-16</inkml:trace>
  <inkml:trace contextRef="#ctx0" brushRef="#br3" timeOffset="179995.13">6022 14230 37 0,'-14'22'18'0,"17"0"-3"16,-3-22 22-16,0 3-33 15,7 3 1-15,0-3 2 16,1 0 1-16,6-3-9 15,-4 0 0-15,11-3 7 16,8-6 0-16,-8-4-3 16,7-2 0-16,-3-4-3 15,-8-6 1-15,1-3-2 16,-7 6 1-16,-11-3-2 0,0-1 1 16,-11 4-2-16,0 4 0 15,-3 5-1-15,0 7 1 16,-7 6-2-16,3 6 0 15,1 4 0-15,3 5 0 16,-4 10 1-16,7 10 1 16,8 6 2-16,3 9 0 15,7-6 1-15,7 0 1 16,11-10 0-16,10-12 0 16,4-9-5-16,-4-7 0 0,-7-19-9 15,-10-2 0-15</inkml:trace>
  <inkml:trace contextRef="#ctx0" brushRef="#br3" timeOffset="181179.58">7165 14286 56 0,'-4'-6'28'0,"4"9"-33"0,0-3 49 15,0 0-42-15,0 0 1 16,-3 0 0-16,-4 0 0 15,-4 0-5-15,-3 0 1 16,0 3 1-16,-7-3 1 16,3 3-3-16,1 4 1 15,-1 2-1-15,4 7 0 16,3 6-2-16,1-3 1 16,10 3-2-16,10-4 1 15,8-2 0-15,3-7 0 16,4-5 0-16,-1-4 1 15,1-7 1-15,3-2 1 0,1-7-6 16,-5-6 0-16,1-6-4 16,0-3 0-1</inkml:trace>
  <inkml:trace contextRef="#ctx0" brushRef="#br3" timeOffset="181450.41">7415 14315 35 0,'-3'9'17'0,"-4"-25"-18"0,3 10 28 0,-3-10-24 0,4-2 1 0,-1-4 4 0,1-4 0 0,-1 1-8 0,1-3 0 15,3 9 7-15,3 4 0 16,8 2 0-16,10 7 1 15,-11-4-3-15,8 1 0 16,7 0-4-16,3-1 0 16,0 1-7-16,0-1 0 15,-6 1-13-15,-5-4 1 16</inkml:trace>
  <inkml:trace contextRef="#ctx0" brushRef="#br3" timeOffset="181930.28">8558 13992 54 0,'-14'3'27'0,"7"6"-28"0,0-6 40 16,4 4-38-16,-11 2 1 16,3 0 1-1,-3 1 0-15,3-1-4 0,-10 4 1 16,3 9 2-16,-3 6 0 16,0 3-1-16,3 4 1 15,8 12-3-15,-1-3 1 16,11 0-2-16,0-4 0 0,4-5-3 15,6-7 0 17,12-9-5-32,9-13 0 0,1-6-6 0,-4-9 0 15</inkml:trace>
  <inkml:trace contextRef="#ctx0" brushRef="#br3" timeOffset="182192.06">8819 14233 48 0,'8'-16'24'0,"-5"4"-21"0,-3 12 41 0,0 0-44 16,0 0 1-16,-3 3 0 16,-8 0 1-16,-7 3-2 15,-6 1 0-15,-1-1 0 16,-3 6 1-16,3 7-2 16,0 9 0-16,8 4-1 15,3-4 0-15,-1 0-2 16,5-3 1-16,3-6-2 0,0-6 1 15,14-10-1-15,7-6 1 16,11-10-5-16,3-9 0 16,7-12-3-16,4-4 0 15</inkml:trace>
  <inkml:trace contextRef="#ctx0" brushRef="#br3" timeOffset="182501.8">9081 13992 51 0,'3'25'25'0,"-21"9"-30"0,11-28 50 0,-7 1-44 15,-3 2 1-15,-8 7-1 16,0-1 0-16,1 1-2 16,-1 3 1-16,-3 0 0 15,6-7 1-15,8 4-1 16,0-3 0-16,7-4 0 15,4 0 1-15,6 1-1 16,8-4 1-16,6 0-1 16,5-3 1-16,2 4-1 15,-6-1 1-15,0 3-2 16,-4 4 1 0,-4 6-4-16,-3 3 1 0,-7-4-5 31,-7-2 0-31,4-3-8 0,-4-10 1 0</inkml:trace>
  <inkml:trace contextRef="#ctx0" brushRef="#br3" timeOffset="182739.58">9116 14186 43 0,'10'28'21'0,"-10"16"-22"0,0-31 33 0,0 5-30 15,4 14 1-15,-4-7 0 16,0-3 1-16,-4 0-6 16,4-3 1-1,-3-1 1-15,3-5 1 0,0-7-8 16,0-6 0-16,0-9-6 16,0-10 0-16</inkml:trace>
  <inkml:trace contextRef="#ctx0" brushRef="#br3" timeOffset="183479.01">9126 14035 39 0,'7'4'19'0,"8"5"-22"15,-8-6 31-15,7 3-29 16,0-2 1-16,0-4-2 0,0 6 0 15,4 0-2-15,-1 3 0 16,1 1-6-16,-7-4 1 16,3 4 1-16,0-1 1 15,-4 0 3-15,-3 7 1 16,-3 3 4-16,-1 3 0 16,-3 0 4-16,4 6 1 15,0-3-1 16,-1 3 1-31,-3 1-2 0,0-11 0 16,0 1 1 0,0-3 0-16,0-4-1 0,4-2 1 0,-1-4-2 0,1-12 1 0,3-7-3 15,0-9 0-15,3-3-1 16,1-9 1 0,-1 2-1-16,8 1 0 0,-7 3 1 15,3 3 0-15,0 9-1 16,4 3 1-16,-4 10 0 15,3 3 0 17,-3 10-1-32,1 2 1 0,-1 1-1 15,-11 3 1-15,4-1-1 0,0 1 0 0,0 3 0 16,0 0 0-16,0-1 0 16,4 1 0-16,0-3 0 15,-1-10 0-15,1-3 2 16,-1-6 1-16,8-6 0 15,0-4 1-15,3-6-1 32,0-3 1-32,0 4 0 15,4-4 0 1,-4-3-3 0,-3-1 0-16,-1 8-2 0,-3 2 0 0,-7 0-1 15,-7 1 0-15,-3 2-2 0,-4 7 1 0,-4-1 0 0,-3 14 0 16,0 15 0-16,0 3 0 15,0 3 2-15,3 10 1 16,8 2 2-16,3-5 0 16,3 3 1-16,4-7 0 0,7-3-1 15,11-6 1 17,7-9-5-32,3-7 0 15</inkml:trace>
  <inkml:trace contextRef="#ctx0" brushRef="#br3" timeOffset="196418.04">6604 12900 10 0,'-14'-3'5'0,"-11"3"6"15,25 0 5-15,-10 0-14 16,-4 0 0-16,3 0 7 16,0 3 1-16,8-3-10 15,-8 0 1-15,11 0 8 16,-7 0 0-16,4 0 0 15,3 0 0-15,0 0-4 16,10 0 0-16,8 0-1 16,3-3 1-16,14-3-1 0,18-7 1 15,11-2-1-15,17-7 1 16,14-3-2-16,22 3 1 16,-5-7-1-16,1-2 0 15,0 3-6-15,-10 6 1 16,-19 0-3-16,-17 9 1 15,-14 1-6-15,-18 9 1 16,-13 3-9-16,-40 9 0 16</inkml:trace>
  <inkml:trace contextRef="#ctx0" brushRef="#br3" timeOffset="199376.9">1027 15569 34 0,'-7'0'17'0,"17"0"-15"15,-10 0 18-15,0 0-17 16,-3 0 0-16,3 0 2 16,0 0 1-16,0 0-6 15,0 0 1-15,0 0 3 16,3-3 1-16,4 0-2 15,-3-1 0-15,3 1-1 0,3 0 0 16,1 3-2-16,0-3 1 16,-1 3-1-16,8-3 0 15,-4-3 0-15,3-1 1 16,1 7-1-16,3 4 0 16,-10-4 0-16,7 3 0 15,-15 12-1-15,4 14 0 16,-17 5-1-16,2 13 0 15,-13 6-2-15,0-2 1 0,-7 2 0 16,-4-6 0-16,4-6 0 16,7-10 1-16,-7-6 1 15,6-3 0-15,1-6 1 16,4-10 0-16,6-3 0 16,4-6 1-16,3-6-1 15,4-7 1-15,4 3-1 16,3-2 1-16,4 2-1 15,-1-3 1-15,1 1 0 16,6 2 0-16,-6 4 0 16,7 6 1-16,-8 0-2 15,4 9 1-15,-3 0-1 16,7 7 0-16,-8 5-2 16,8 4 1-16,-4 4-5 15,3-5 1-15,1-8-7 16,-4-13 0-16</inkml:trace>
  <inkml:trace contextRef="#ctx0" brushRef="#br3" timeOffset="200067.81">1528 15613 38 0,'31'-10'19'0,"15"-21"-19"0,-35 22 30 0,-8-4-29 16,4-3 1-16,-14-9 3 15,4-3 0-15,-18-3-6 16,-4 2 1-16,-7 4 3 16,0 0 0-16,-13 0-1 15,-1 6 1-15,-14 7-2 16,10 2 1-16,-6 10-1 15,6-3 0-15,-2 6 0 16,6 4 0-16,7-1-1 16,4 3 1-16,-1 7-2 0,15 6 1 15,0 13-1-15,0-1 1 16,3 10-1-16,1 12 0 16,-8-2 0-16,7 5 0 15,-3-2 1-15,3-1 0 16,8 1 0-16,-1-1 0 15,1-6-1-15,10 4 1 16,-7-1 0 0,14-3 0-16,-4 3 0 0,11-12 0 15,0-3 0-15,-3-4 1 0,17-2 0 16,15-7 0-16,13-10 0 16,4-12 0-16,11-6-1 15,-1-19 1-15,1-15-2 16,6-13 1-16,-6-7-2 15,-4-6 0-15,-7-12-3 16,-7 6 0-16,-7-3-6 16,-15 0 0-16,-10-6-3 15,-10 2 0-15</inkml:trace>
  <inkml:trace contextRef="#ctx0" brushRef="#br3" timeOffset="202214.59">2036 15632 36 0,'0'-7'18'0,"0"7"-12"16,0 0 19-16,0 0-23 15,7 3 0-15,-7 1 1 16,3-1 1-16,4 0-5 16,-7 0 1-16,0 3 3 15,0 4 0-15,0 2-1 16,4 1 0-16,-4 9 0 16,0 12 0-16,-4 10-1 0,4 9 0 15,-7 10 0-15,4 6 0 16,-4 0-3-16,-4 0 1 15,0-9-4 1,4-7 0-16,4-6-4 0,-4-12 0 16,3-10-2-16,4-7 0 15,0-11-1-15,0-17 1 16,11-5 2-16,-1-14 0 16</inkml:trace>
  <inkml:trace contextRef="#ctx0" brushRef="#br3" timeOffset="202934.21">1894 15415 23 0,'-17'-9'11'0,"6"3"-5"0,11 6 25 0,0 0-27 16,0 0 0-16,0-4 2 15,0 4 1-15,0 4-8 16,0-4 0-16,7 0 5 15,-3 0 0-15,13 0-1 16,-6 0 0-16,7 0-1 16,3-4 0-16,4 4 0 15,20 4 1-15,-2-1 0 16,6 0 0-16,8 0 0 16,-8 0 0-16,4 3-2 15,-14 4 1-15,-8 2-2 0,-9 7 0 16,-15 6-2-16,-14 16 1 15,-18 6-5-15,-3-6 1 16,-22 3-8-16,1-7 0 16,-11-8-3-16,7-14 1 15</inkml:trace>
  <inkml:trace contextRef="#ctx0" brushRef="#br3" timeOffset="203535.57">2342 16340 53 0,'15'19'26'0,"9"-41"-34"0,-20 16 53 16,6-7-45-16,-3-9 0 0,-3-6 0 31,3-6 1-31,-7 2-2 0,0-2 1 16,4-4 0-16,3 4 1 0,0-1 0 15,-4 7 0-15,8 3 0 16,6 6 1-16,-6 3-1 16,0 7 1-16,6 6-2 15,-6 6 0-15,-1 6-5 16,1 4 1-16,0-1-11 15,-4 4 1-15,3-6-2 16,1-1 1-16</inkml:trace>
  <inkml:trace contextRef="#ctx0" brushRef="#br3" timeOffset="203880.94">2840 16058 55 0,'14'13'27'0,"4"-20"-36"0,-11 7 56 16,-4-3-47-16,4-3 0 15,-3-3 0-15,-4-1 0 16,-4-2-1-16,-6-1 1 16,-8 4 0-16,-3-1 0 15,-4 10 0-15,0 3 0 16,-3 7-1-16,7 9 0 0,3 6-3 15,8 3 1-15,6 9-3 16,-3 4 1 15,7-9-1-31,11-4 0 0,-4-6 1 0,7-3 1 0,4-10 4 16,-8-3 0-16,8-6 2 16,3-9 1-16,-10-10-3 15,6-6 0-15,-3 0-9 16,4-6 0-16</inkml:trace>
  <inkml:trace contextRef="#ctx0" brushRef="#br3" timeOffset="204151.04">2992 15998 48 0,'7'57'24'0,"3"-1"-24"0,1-43 40 15,-8 9-37-15,4 3 0 16,4 0 2-16,-4-3 0 16,4-6-5-16,-11-1 0 15,10-2 5-15,1-7 1 16,3-3-2-16,4-9 1 16,10-7-1-16,3-12 0 15,8 0-3-15,-7-6 0 0,3-7-6 16,-3 1 0-1,0-1-15-15,-4 0 1 0</inkml:trace>
  <inkml:trace contextRef="#ctx0" brushRef="#br3" timeOffset="204901.9">3309 16155 46 0,'21'38'23'0,"18"-16"-10"0,-21-22 25 0,13-3-35 16,-2-7 1-16,6-5 2 15,-7-4 1-15,0 0-9 16,1-3 1-16,2-6 4 16,-9 0 0-16,-5 6-2 15,-3 0 1 1,-7 3-5-1,-17 9 1-15,3 10-3 16,-4 10 1-16,-3 9-1 16,-4 6 1-16,-3 6 0 0,0 10 0 15,3-3 2 1,8-1 1-16,10 10 1 0,3-3 1 16,15-6-1-16,3-7 1 15,18-12-2-15,10-10 1 16,1-15-10-16,10-13 0 0,0-15-4 15,-7-7 0 1</inkml:trace>
  <inkml:trace contextRef="#ctx0" brushRef="#br3" timeOffset="205245.61">5161 15588 49 0,'-32'9'24'0,"4"22"-28"0,21-15 44 16,-3 6-39-16,-5 16 0 16,-2 15 1-16,-4 16 0 15,-1 6-3-15,-2 13 0 16,-4 6-2-16,3 16 1 16,4-10-5-16,-4-6 0 15,11-18-7-15,-7-20 0 16</inkml:trace>
  <inkml:trace contextRef="#ctx0" brushRef="#br3" timeOffset="206102.97">4741 16136 46 0,'32'-18'23'0,"21"-29"-20"15,-32 25 39-15,7-3-41 16,8-1 0-16,-5-2 0 16,1 0 0-16,3 6-1 15,-3 3 0-15,-4 0 0 16,-3 7 1-16,-4 6-1 16,-3 6 1-16,-7 6-2 15,-4 3 0-15,-7 7-1 16,-7 6 0-16,3 9-1 0,4-2 1 15,-11 8 0 1,8 7 0-16,-1 6 0 16,4-9 0-16,0-7 2 0,0-8 0 15,0-8 1-15,4-2 0 16,3-3-1-16,4-7 1 16,-1-9 1-16,8-7 0 15,-8 1 0-15,8 0 0 16,-4-1-2-16,-3 4 1 15,-1 6-3-15,4 6 1 16,8 7-2-16,-8 2 0 0,3-2-1 16,4-1 1-16,1 1 0 15,6 0 1-15,4-4 3 16,-4-3 0-16,0-3 1 16,0-3 0-16,4-3 0 15,0 0 0-15,3-3-2 16,-3-4 1-16,-4-5-4 15,-7-4 1-15,0 0-1 16,-3 0 0-16,-4 4 1 16,0-1 1-16,-3 0 2 31,-1 4 1-31,1 2 1 0,-8 4 0 0,-3 6-1 16,0 3 1-16,0 7-1 15,-3 2 0-15,3 7-2 16,-11 3 0-16,4 0 0 15,0-10 0-15,0 4 2 0,0-3 0 16,0-1 0-16,4 1 1 16,3 2 0-16,0-2 0 15,0 3 0-15,0 2 0 16,0 4-2-16,0-6 1 16,3 0-2-16,4-1 1 15,4-2-2-15,-1-4 1 16,8 1-1-16,-7-4 1 15,-1-3 0-15,4-6 1 16,11-3-1-16,-4-4 0 16,0 1 0-16,0-10 0 0,4-3-2 15,-4 3 1-15,0-9-11 16,8-3 0-16,-19-1-5 16,11 1 1-16</inkml:trace>
  <inkml:trace contextRef="#ctx0" brushRef="#br3" timeOffset="206492.62">6195 16249 62 0,'0'0'31'0,"3"-6"-40"0,-3 6 59 16,0 0-49-16,0 0 0 15,0 0 0-15,0-6 0 16,-3 0-2-16,-4 2 1 16,-4 1 0-16,-6 3 1 15,-1 3-2-15,4 7 1 16,-7 2-3-16,10 1 1 15,-7-1-2-15,8 4 1 16,10 0-2-16,0-1 1 16,0-2 0-16,10-4 1 15,8-5 1-15,-4-11 0 0,7 1 1 16,4-3 1-16,-4-4-7 16,-3-6 1-16,-4-9-7 15,4 3 0 1</inkml:trace>
  <inkml:trace contextRef="#ctx0" brushRef="#br3" timeOffset="206868.66">6357 16296 54 0,'-3'16'27'0,"6"-16"-31"0,-3 0 49 16,0 3-43-16,0-3 0 15,0 0 2-15,4-6 0 16,-1-7-5-16,1-5 0 15,-4-4 3-15,0-3 0 16,0-4-1-16,3 4 0 16,1 6 0-16,6 7 0 15,1 2-1-15,10-2 0 0,-3-1-3 16,3 7 0-16,0 0-8 16,0 0 0-16,4-10-7 15,-4 3 0-15</inkml:trace>
  <inkml:trace contextRef="#ctx0" brushRef="#br3" timeOffset="207214.36">6639 16209 59 0,'14'43'29'0,"22"-14"-36"15,-19-23 52-15,12-3-44 16,9 3 1-16,-9-2 3 15,6-8 1-15,4-2-8 16,-4-3 1-16,-3-1 2 16,-11-2 1-16,-11-4-2 0,-3-3 0 15,-10-3-3-15,-8 0 0 16,1 4-1-16,-4 2 1 16,-15 6-3-16,-2 10 1 15,2 10 0-15,8 12 0 16,-3 6 1-16,10 0 0 15,3 10 2-15,0 3 0 16,11-4 3-16,11 1 1 16,0-7-1-16,10-9 1 15,0-12-4-15,4-7 1 16,-1-10-11-16,4-18 0 0</inkml:trace>
  <inkml:trace contextRef="#ctx0" brushRef="#br3" timeOffset="208173.6">7133 16481 47 0,'-7'25'23'0,"14"-12"-28"16,-7-13 36-16,0 0-31 15,0-3 1-15,4-3 0 16,-1-7 1-16,1 1-2 16,3-7 1-1,3-10 1 1,1 4 0-16,0 3-3 0,3 4 1 16,0 11-2-16,0 4 1 15,-4 6-1-15,5 4 0 16,-5 8-1-16,1-2 1 15,-1-4 1-15,1 1 1 16,-8-4 0-16,5 0 0 16,-1 0 0-16,0-2 1 15,0-4-1-15,3 0 1 16,1-4-1-16,-1-2 0 16,1-3-1-16,0-4 1 0,3-6-1 15,7 1 1-15,-11 2-1 16,5 0 0-16,-1 1 0 15,-11-1 1-15,4 0-1 16,4 1 1-16,-8 2 0 16,8 0 0-16,0 4 1 15,3 3 0-15,0 3-1 16,0 6 1-16,4 6 0 16,-4 4 1-16,-4 6-1 15,4 3 1-15,-3-1-2 16,3 1 0-16,-3 0-1 15,-1 0 1-15,1-6-6 16,3-7 0-16,4-5-6 16,-1-8 0-16</inkml:trace>
  <inkml:trace contextRef="#ctx0" brushRef="#br3" timeOffset="208521.25">8139 16089 43 0,'49'-22'21'0,"-31"29"-16"0,-11-14 37 16,-7 7-40-16,0 0 0 16,-4 0 1-16,-3 4 1 15,-7-1-6-15,-4-3 1 16,-6 6 2-16,-1 7 1 0,0 2-3 16,-3 7 1-1,-4 3-2-15,1 0 1 0,2 0-1 16,5-6 0-16,6 0 2 15,7-6 0-15,8 5 2 16,13 1 1-16,8-3 1 16,3-4 1-16,11-2-1 15,10-4 1-15,-3 0-2 16,-7-2 0-16,-7 2-3 16,-25 6 0-16,-18 17-4 15,-14-1 0-15,-24 9-6 16,-18 4 0-16,-32-3-8 15,4 3 0-15</inkml:trace>
  <inkml:trace contextRef="#ctx0" brushRef="#br3" timeOffset="213609.73">8386 6033 17 0,'-18'3'8'15,"7"22"2"-15,11-19 9 16,0-2-15-16,0-1 1 0,0 0 2 16,0 0 0-16,0 0-8 15,11 0 0-15,-4 0 7 16,11-3 0-16,13-9-1 16,1 0 0-16,10-4-1 15,22 4 0-15,14-7-2 16,17-3 1-16,7-3-5 15,22 6 1-15,3 7-1 16,0 6 0-16,-11-7-1 16,0-2 1-16,-10 3-1 15,-7-4 0-15,-14-6 0 16,-8 0 1-16,-10 1-7 0,-14 2 1 16,-14 0-4-16,-14 7 1 15</inkml:trace>
  <inkml:trace contextRef="#ctx0" brushRef="#br3" timeOffset="214044.7">9867 4393 40 0,'-10'-19'20'0,"-1"3"-24"15,11 23 38-15,0-4-34 16,0 3 1-16,0 7-1 16,0 21 1-16,-3 10-2 15,-1 25 1-15,-3 13-1 16,0 15 1-16,3 9-1 16,-6 23 0-16,6 9-2 15,1 3 1-15,3 3-1 0,3-12 0 16,11-3-2-16,-7-23 1 15,4-31-6-15,0-15 1 16,-4-32 0-16,-7-15 0 16</inkml:trace>
  <inkml:trace contextRef="#ctx0" brushRef="#br3" timeOffset="214543.87">8206 4346 28 0,'-14'22'14'0,"21"22"-11"0,-7-38 29 16,0 13-30-16,-7 9 0 16,3 3 0-16,4 16 1 15,0 16-4-15,-7 15 0 16,0 26 1-16,-4 12 0 0,4 9-5 15,-10 7 0-15,6-10-6 16,-7-6 0-16</inkml:trace>
  <inkml:trace contextRef="#ctx0" brushRef="#br3" timeOffset="-214461.42">8209 4462 37 0,'28'12'18'0,"4"-15"-20"0,-14 0 32 0,14 0-28 0,17-10 0 0,0 4 1 16,18 6 1-16,14-10-4 16,15-5 0-16,6-4 3 15,0 0 0-15,18-7-2 16,-10 4 1-16,6 0-2 16,-10-3 1-16,10 6-3 15,8-6 0-15,-4-7-3 16,-18 4 0-16,-24 6-5 15,-15 12 1-15,-24-2-4 16,-25 5 1-16</inkml:trace>
  <inkml:trace contextRef="#ctx0" brushRef="#br3" timeOffset="-210977.25">9186 16428 43 0,'0'13'21'0,"4"-51"-14"0,-4 16 22 0,-4-3-25 16,-3-13 1-16,-3-12 2 15,3-16 0-15,-4-6-9 16,4-9 0-16,7 9 6 16,0-4 0-16,-7 4-3 15,14 6 0-15,4 0-2 16,6 4 0-16,1 5 0 16,3 7 0-16,0 3-1 15,4 13 0-15,0 12-3 16,-8 9 0-16,-3 16-10 15,-7 16 0-15</inkml:trace>
  <inkml:trace contextRef="#ctx0" brushRef="#br3" timeOffset="-210581.06">9017 16058 40 0,'35'25'20'0,"8"-19"-16"0,-22-12 25 16,11 3-28-16,10 0 0 16,4 0 1-16,3-4 1 15,1 1-4-15,-5 0 0 0,1-3 2 16,-10-4 1-16,-8 0-1 16,-7 1 1-16,-7-1-1 15,-7 1 1-15,-7-1 0 16,-3 1 0-16,-5 2-1 15,-6 1 1-15,0 6-3 16,-3 6 1-16,-1 6-3 16,0 13 1-16,4 3-1 15,0 4 0-15,0-1 0 16,7 3 1-16,7 4-1 16,7-7 0-16,11-3 2 15,-1-6 0-15,4-7 0 16,8-12 0-16,-8-9-2 15,4-7 1-15,-4-3-9 16,0-9 1-16</inkml:trace>
  <inkml:trace contextRef="#ctx0" brushRef="#br3" timeOffset="-210316.19">9673 16146 44 0,'-3'6'22'0,"13"-31"-23"0,-6 16 35 15,-1-10-30-15,4-6 1 0,0-3 3 16,4-1 0 0,0 4-8-16,6 0 1 0,11 6 6 15,8 0 1-15,10 1-3 16,3 2 0-16,4 3-3 15,-7 4 1-15,-7 3-8 16,-8 3 1-16,-10 3-16 16,-10-7 0-16</inkml:trace>
  <inkml:trace contextRef="#ctx0" brushRef="#br3" timeOffset="-209039.46">2431 16842 35 0,'0'0'17'0,"3"0"-7"15,4 0 18-15,-3 0-24 16,3 3 0 0,3 0 2-16,-6 0 0 0,3 10-7 15,-14 9 0-15,3 6 4 16,-6 13 1-16,-8 15-4 15,-3 10 0-15,-7 6-4 16,7 13 1-16,3 0-4 16,4-4 1-16,-4-9-5 15,11-9 0-15,4-13-2 16,3-12 0-16</inkml:trace>
  <inkml:trace contextRef="#ctx0" brushRef="#br3" timeOffset="-208736.68">2642 17444 46 0,'18'-3'23'0,"3"12"-28"0,-17-12 45 16,3 3-39-16,-7 0 0 16,0-6 0-16,-7 0 1 15,-4-1-3-15,0 4 1 0,1 3 0 16,-11-3 1-16,0 6-4 15,3 7 1-15,-3 5-3 16,10 4 0-16,-6 3-4 16,6-3 1-16,0-3-1 15,4-1 1-15,4-2 1 16,3-7 1-16,10-9 3 16,8-6 0-16,-4-7 1 15,14-9 0-15,1 0-3 16,-5-7 1-16</inkml:trace>
  <inkml:trace contextRef="#ctx0" brushRef="#br3" timeOffset="-208470.3">2981 16717 57 0,'-11'18'28'0,"-17"29"-42"0,18-31 62 15,-1 3-48-15,-10 12 0 16,-7 13-2-16,6 22 1 16,1 9-2-16,-7 4 0 15,7-4-3-15,3-9 1 16,8-13-6-16,-1-15 0 15,11-13-3-15,0-16 1 32</inkml:trace>
  <inkml:trace contextRef="#ctx0" brushRef="#br3" timeOffset="-208079.9">2734 17325 26 0,'-3'9'13'0,"17"4"-4"0,-14-13 19 0,7 0-24 15,3 0 0-15,1-6 5 16,17-4 0-16,0 1-10 16,15-4 1-16,-1 1 6 15,-3-7 0-15,0 6-2 16,-1 4 1-16,-16 0-3 16,-1 2 0-16,-4 4-2 15,-6 3 0-15,-4 3-1 16,-7 0 1-16,-7 4-3 0,7 2 1 15,-11 4-3-15,1 5 1 16,-8-2-2-16,4 0 1 16,0-4 0-16,10 4 1 15,-6-3 2 1,10-4 0-16,10-3 5 0,-6 0 0 16,14-2 3-16,-1-1 0 15,8-3 0-15,0 3 1 16,-11-3-3-16,3 0 1 15,-13 3-12-15,-15 0 1 16,-10 3-11-16,-11 4 1 0</inkml:trace>
  <inkml:trace contextRef="#ctx0" brushRef="#br3" timeOffset="-207674.96">4314 17516 37 0,'0'13'18'0,"4"-20"-2"0,-4 7 22 15,0-6-34-15,-4 3 0 16,4 3 5 0,-7 0 0-16,4 0-11 0,-8 0 0 15,-6 6 6-15,-1-3 1 16,4 7-4-16,-4-4 1 15,1 0-5-15,3 4 1 0,3-1-3 16,-7 4 0-16,8 2-5 16,-1 4 1-16,4 0-8 15,7 0 0-15</inkml:trace>
  <inkml:trace contextRef="#ctx0" brushRef="#br3" timeOffset="-207570.83">4276 17657 8 0,'42'-25'4'0,"14"-9"2"0,-41 24-12 0,9-8 3 15,-3 2 1-15</inkml:trace>
  <inkml:trace contextRef="#ctx0" brushRef="#br3" timeOffset="-207334.76">4583 17682 44 0,'0'16'22'0,"10"-32"-26"0,-10 4 44 16,4-7-39-16,3-12 1 15,-7-16 0-15,-7-4 0 16,3-8-2-16,-13-13 1 16,-5-10 1-16,1-6 0 15,4 13 0-15,6 0 0 16,0 6 0-16,4 6 0 16,7 16-2-16,11 16 1 15,7 12-4-15,3 13 0 16,0 9-8 15,-3 0 0-15,-8 0-5-16,-10 3 0 15</inkml:trace>
  <inkml:trace contextRef="#ctx0" brushRef="#br3" timeOffset="-207153.4">4265 17243 65 0,'14'29'32'0,"25"-7"-44"15,-21-22 65-15,20-4-53 16,12-2 0-16,-1-6-10 16,4 2 0-16,-7 1-2 15,-11-1 0-15</inkml:trace>
  <inkml:trace contextRef="#ctx0" brushRef="#br3" timeOffset="-206693.88">6061 17604 46 0,'-4'25'23'0,"-3"-19"-17"0,4-12 28 0,3 0-31 15,0 0 0-15,-7-20 2 16,0-14 0-16,-4-7-6 16,-3-16 0-16,-4-22 4 15,1-15 1-15,9 0-2 16,8-10 1-16,8 0-3 16,9 10 0-16,4 9-1 15,4 6 0-15,-4 19-1 16,0 16 1-16,1 9-2 15,-5 16 0-15,-6 19-5 16,-4 12 1-16,-7 13-9 0,-7 6 1 16</inkml:trace>
  <inkml:trace contextRef="#ctx0" brushRef="#br3" timeOffset="-206498.89">5694 17272 60 0,'14'25'30'0,"28"-19"-35"0,-24-6 52 0,3-3-47 15,18 0 0-15,10 3-1 16,1 0 1-16,3 0-6 16,3 0 1-16,4 0-12 15,-11-10 1-15</inkml:trace>
  <inkml:trace contextRef="#ctx0" brushRef="#br3" timeOffset="-206252.49">6537 17087 60 0,'21'15'30'0,"-31"-2"-35"15,6-4 49-15,-7-3-43 16,-3 10 0-16,0 3 0 15,-10 6 0-15,2 6-2 0,8 7 0 16,-7 3 0-16,3 0 1 16,1-1-2-16,6-2 0 15,4-4-4-15,7-5 1 16,14-7-11-16,7-13 1 16,11-15 0-16,14-10 0 15</inkml:trace>
  <inkml:trace contextRef="#ctx0" brushRef="#br3" timeOffset="-206064.51">6914 17109 57 0,'4'31'28'0,"-8"10"-37"0,1-32 59 0,-11 10-50 16,-4 9 1-16,-7 7-1 15,-6-4 1-15,-5 3-2 16,1 10 0-16,-4-3-1 15,1 0 1-15,2 0-5 16,5-7 1-16,6-9-11 16,11-15 0-16</inkml:trace>
  <inkml:trace contextRef="#ctx0" brushRef="#br3" timeOffset="-205842.09">6604 17234 26 0,'0'-16'13'0,"11"10"-2"0,-11 6 8 0,3 0-19 0,4 3 1 0,4 3 0 16,-1 7 1-16,1 6-1 0,0 12 0 15,6-3 2-15,-6 4 0 16,6 5 0-16,5 1 0 16,-1 0-1-16,7-4 0 15,-7-3-2-15,7-5 0 16,-14-14-5-16,4-9 1 15,3-6-8-15,4-16 1 32</inkml:trace>
  <inkml:trace contextRef="#ctx0" brushRef="#br3" timeOffset="-205600.13">6981 17055 49 0,'22'28'24'0,"16"38"-23"0,-16-53 43 0,-5 6-43 0,4 6 1 0,4 6-1 16,-7 4 1-16,-8-4-4 15,-10 7 0-15,-17 2-6 16,-8 11 1-16,-24-1-8 15,-8 6 0-15</inkml:trace>
  <inkml:trace contextRef="#ctx0" brushRef="#br3" timeOffset="-204140.23">7571 17607 54 0,'-7'13'27'0,"-4"-10"-15"15,11 0 28-15,-4 0-36 0,1-3 0 16,3 0 1-16,0 3 0 16,0 0-7-16,0-3 0 15,0 0 0-15,0 0 0 0,3 3-16 16,-10 1 0-16</inkml:trace>
  <inkml:trace contextRef="#ctx0" brushRef="#br3" timeOffset="-202238.39">14323 2135 34 0,'3'-9'17'0,"-10"34"-3"0,7-16 17 16,0 10-27-16,0 15 0 15,0 10 2-15,-3 19 0 0,-1 31-9 16,-3 13 1-16,-3 15 3 16,3 13 0-16,7 15-3 15,0 1 0-15,0-16-3 16,3-7 1-16,-3-34-1 16,-3-21 0-16,-5-36-3 15,1-21 0-15,4-35-4 16,-1-25 1-16</inkml:trace>
  <inkml:trace contextRef="#ctx0" brushRef="#br3" timeOffset="-201681.45">14319 2242 46 0,'21'34'23'0,"15"-15"-26"0,-19-19 43 16,15-6-40-16,3 3 1 15,4-7 0-15,11-9 0 16,20 4-2-16,18-4 1 16,18-6 0-16,18-10 1 15,20-2-2-15,8-1 1 16,21-15 0-16,35-1 0 0,7 1 0 15,22-16 0-15,-8 16 0 16,18-19 0-16,-14 6 0 16,24-13 0-16,-21 1 0 15,4 3 0 1,-10 6 0-16,-26 6 0 16,-3 10-1-16,-7 6 1 0,-21 12 0 15,-3 10 0-15,-15 9 0 16,-3 13 0-16,-22 19 0 15,-24 6 0-15,-18 12 1 16,-17 10 0-16,-11 10-1 16,-25 21 1-16,-14 10-1 15,-17 21 1-15,-19 20-1 16,-2 18 1-16,-4 19-1 16,-4 22 0-16,7 13 0 15,11 21 1-15,4 7-1 16,3 9 0-16,0-3 0 15,-4-19 0-15,-3-18-3 16,0-23 1-16,-3-40-6 0,-8-29 0 16,-14-21-7-16,14-19 1 15</inkml:trace>
  <inkml:trace contextRef="#ctx0" brushRef="#br3" timeOffset="-196879.64">473 15478 25 0,'28'25'12'0,"-10"-3"-2"16,-15-19 13-16,4 3-21 15,-3-2 0-15,3-1 2 16,-7 3 0-16,0 0-4 16,3 0 0-16,-6-2 3 15,3-1 1-15,0-3-2 16,0 0 0-16,-7-7 0 16,7-2 1-16,0-10-2 0,7-9 1 15,3-13-1 1,-6-9 0-16,3 0 0 0,0-10 0 15,-3-2-1-15,-4 2 1 16,-4-3-2-16,-3 4 1 16,-11 5 0-16,4 4 0 31,-3 9-1-31,-1 4 0 0,4 9 0 0,-4 9 0 16,8 6-1-16,-1 13 1 15,0 7-2-15,4 11 1 16,7 14 0-1,7 15 1-15,15 6-1 0,-1-6 1 0,7 6 0 16,0-6 1 0,-3 4 0-1,3-7 1 1,4-10-1 0,3-6 0-1,-7-3-1-15,-3-3 1 0,-4-6-1 0,-3 0 1 0,-1-1-1 0,-6-2 1 0,-7-1-1 16,3 1 1-16,-14-4-1 15,-4 4 1-15,0-4-1 16,-10 4 1 0,-7-7-1-1,3-3 1-15,-10-9 0 0,-7 0 0 0,3-4-1 16,-3-2 1-16,3 5 0 16,0 1 0-16,18 3 0 31,3 0 0-31,-3 3 0 31,3 0 1 0,8 3-1 1,6 0 1-32,-3-3 0 0,4-6 0 0,6 0-1 0,8-7 1 15,-1 1-1 1,19-1 1-1,-1-6 0-15,14-3 0 0,-3-3 0 0,10 0 0 16,-6 3-1-16,6-3 1 0,-10 0-1 0,-11 3 1 0,4 6-2 0,-15 7 1 0,-2 3-1 0,-5 9 0 16,-10 3 0-16,-10 10 1 0,-12 15 0 0,-6 4 0 0,-7 9 0 15,-11 6 0-15,-3 3-3 16,6 3 1-16,1 1-4 16,-4-7 1-16,14-9-6 15,-6-10 0-15</inkml:trace>
  <inkml:trace contextRef="#ctx0" brushRef="#br3" timeOffset="-196259.56">762 14967 29 0,'39'-32'14'0,"0"7"-4"0,-32 19 15 16,-4-6-21-16,8 2 0 15,-4 1 3-15,-4-4 0 16,4 1-8-16,-3-1 0 15,-4-3 6-15,-4 4 0 0,-6-1-2 16,-8 4 0-16,-14 6-2 16,-6 3 1-16,-22 3-2 15,0 9 1-15,3 4-1 16,-3 9 1-16,18 7-1 16,0 11 0-16,3 5 0 15,11 2 1-15,-1 0-1 16,8 0 0-16,11 10 0 15,-1-1 0-15,11 7-1 16,0 0 1-16,0 0-1 16,11 0 1-16,10-10-2 47,0-6 1-32,14-6-1-15,-3-13 1 0,7-9-1 0,10-15 1 0,11-10 0 0,0-23 0 16,4-14-1-16,13-17 1 0,-6-12 0 15,-4-6 1-15,-14 0-1 16,-7-4 0-16,-22 17 0 0,-6-7 0 16,-29 9-1-16,-17 4 1 15,-14 5 0 17,-8 8 0-17,-27 2-1-15,-22 0 0 16,0-6-5-16,-10 9 1 0,-445-153 12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02T16:05:03.973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50"/>
    </inkml:brush>
    <inkml:brush xml:id="br3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3665 5920 19 0,'-3'-3'9'0,"10"15"2"0,0-8 10 0,-7-1-15 15,0 0 1-15,0-3 4 16,0 0 0-16,11-6-13 16,-1-7 1-16,1-15 9 15,17-13 1-15,4-12-4 16,-1-7 1-16,1-15-3 16,3-7 0-16,-3-2-2 15,-4-10 1 1,-17-4-2-16,-4-5 1 0,-7 3-1 15,-3-1 1-15,-1 13-2 16,-7 13 1-16,1 12-2 16,-1 1 1-16,-6 18-1 15,6 9 1 1,4 13-1-16,-7 16 0 0,-4 12-2 0,1 19 1 16,2 10-2-16,-2 18 1 15,6 23 0-15,1 14 1 16,10 5 0-1,0 8 1-15,10 4 2 16,-3-1 0-16,4-5 1 0,-1-17 1 16,1-12 0-16,0-15 0 15,-8-10-1 1,4-19 0-16,4-6-2 16,-1-9 0-16,8-7-4 0,-7-6 0 15,6 3-8-15,4-9 0 0</inkml:trace>
  <inkml:trace contextRef="#ctx0" brushRef="#br0" timeOffset="267.39">4117 5559 45 0,'7'29'22'0,"4"-1"-18"16,-11-22 37-16,3 7-40 16,4 2 0-16,-7 1 0 15,0 0 1-15,0-4-3 16,0 1 1-16,0-1-3 0,0-5 1 16,0-4-10-16,0-10 1 15,0-8-4-15,0-4 1 16</inkml:trace>
  <inkml:trace contextRef="#ctx0" brushRef="#br0" timeOffset="439.7">4170 5409 5 0,'14'12'2'0,"21"4"0"0,-28-16-9 0</inkml:trace>
  <inkml:trace contextRef="#ctx0" brushRef="#br0" timeOffset="947.01">4339 5528 19 0,'14'28'9'0,"-14"-6"-8"0,4-12 19 0,-4-7-17 0,0 3 0 0,0-3 3 0,0 0 1 0,-4-3-7 16,4-3 0-16,0-3 6 15,4 0 0-15,3-4-2 16,-4 4 1-16,4 0-2 16,4-1 0-16,-7 4-2 0,10 0 1 15,-4 3-2-15,1 0 0 16,-1 0 0-16,1 0 1 15,-4 3-1-15,4 0 0 16,-1 4-1-16,1 5 1 16,-1 1-1-16,-6 2 1 15,3-2-2 1,0 0 1-16,-3-4-1 0,3-6 1 16,-4-3-1-16,4-6 1 15,4-7-1-15,-1-2 1 16,8-1 0-1,-7-3 1 1,3-6 0-16,3 9 1 0,-10-3-1 0,8 4 0 0,2 2 0 16,-6 7 1-16,-1 3-1 15,1 9 0-15,-4 0 1 16,4 4 0-16,-1-4-1 16,1 7 1-1,6-4 0-15,-6 4 0 16,10-4 1-16,0 0 1 0,7 1-1 15,1-4 0-15,2-3-2 16,1-3 1-16,0-3-7 16,-7 0 1-16,-4 0-8 31,-11 0 0-31</inkml:trace>
  <inkml:trace contextRef="#ctx0" brushRef="#br0" timeOffset="1412.36">3658 6177 44 0,'-7'19'22'0,"-3"9"-18"0,6-22 36 0,4 7-40 15,-10 9 1-15,-1 3-1 16,-3 0 1-16,0 0-2 16,-7 0 0-16,3 0 0 15,-3 0 0-15,3-6-3 16,4-3 1-16,0-10-4 0,3-3 0 15,8-6-7-15,-8-6 1 16</inkml:trace>
  <inkml:trace contextRef="#ctx0" brushRef="#br0" timeOffset="1621.58">3408 6237 21 0,'14'25'10'0,"25"12"4"0,-29-24 9 15,8 3-20-15,0 2 0 0,3 1 1 16,0-3 1-16,7 6-7 16,11 0 1-16,-7 6 3 15,7 3 1-15,-1 1-5 16,-6-7 0-16,-4 3-9 16,-3-22 1-16</inkml:trace>
  <inkml:trace contextRef="#ctx0" brushRef="#br0" timeOffset="1884.39">3976 6403 37 0,'-11'31'18'0,"32"-34"-14"0,-10 3 28 15,0 0-31-15,6-3 1 16,8 0 0-16,3-3 0 16,11-1-6-16,0 4 1 15,-8 0-8-15,8-6 0 16</inkml:trace>
  <inkml:trace contextRef="#ctx0" brushRef="#br0" timeOffset="2181.86">4216 6215 35 0,'0'15'17'0,"0"1"-11"16,3-10 22-16,-3 1-27 15,7-4 0-15,-7 3 4 16,7 3 1-16,4 4-6 16,0 0 1-16,-1-1 3 15,8-2 1-15,3-1-1 16,-11-3 0-16,5 7-4 0,-8-1 1 15,-7 4-8-15,-11 3 1 16,-10 0-9-16,-4-4 0 16</inkml:trace>
  <inkml:trace contextRef="#ctx0" brushRef="#br0" timeOffset="3004.77">4960 6334 42 0,'14'-6'21'0,"-3"-23"-16"15,-4 20 31-15,-7 3-35 16,0 6 1-16,-7-7 0 16,3-2 0-16,-6-3-3 15,-1-4 0-15,-7 6 2 16,-3-2 0-16,-7 9-2 16,0 6 0-16,0 3-3 15,3 16 1-15,0 9-3 16,4 1 1-16,7 5-3 15,3 1 1-15,4 6 1 16,7-6 1-16,7-7 3 16,7-12 1-16,15-13 4 15,2-9 1-15,5-10 1 0,-5-5 1 16,8-8-1-16,-18-5 1 16,1 0-10-16,-12 6 1 15,-3-4-9 1,-7-2 1-16</inkml:trace>
  <inkml:trace contextRef="#ctx0" brushRef="#br0" timeOffset="3812.53">6346 5337 44 0,'0'0'22'0,"8"-3"-19"0,-8 6 37 15,0 3-39-15,-4 10 0 16,0 3 1-16,-17 2 0 16,-3 8-3-16,-8-1 0 15,0 10 1-15,-7 5 1 16,1-8-4-16,-1 3 1 15,3-4-5-15,8-6 0 16,0-9-8-16,10-16 1 16</inkml:trace>
  <inkml:trace contextRef="#ctx0" brushRef="#br0" timeOffset="4018.41">5948 5233 38 0,'17'7'19'0,"15"30"-14"0,-21-27 30 0,6 12-33 16,5 18 1-16,6 4 0 16,7 9 0-16,11 4-5 15,-7 3 1-15,3 2 2 16,-3 1 1-16,-4-16-4 16,0-13 0-16,-6-8-10 15,2-14 0-15,-16-18-2 16,-1-4 1-16</inkml:trace>
  <inkml:trace contextRef="#ctx0" brushRef="#br0" timeOffset="8213.44">7080 5211 45 0,'-24'10'22'0,"2"34"-10"0,15-38 23 16,4 3-34-16,-8 4 1 15,1-1 0-15,-4 1 0 16,3-1-3-16,0 7 0 15,1 3 1-15,6 0 1 16,-3 3-2-16,4-6 0 0,3 0 0 16,0-3 1-16,3-7-1 15,8 4 1-15,6-4 1 16,5-3 0-16,6 0 1 16,-7-2 0-16,0 2-1 15,-3 3 1-15,-8 1-1 16,-10 9 1-16,-7 6-3 15,-7-3 0-15,-3-4-2 16,-5 4 0-16,5-6-4 16,3 3 1-16,3-7-10 15,4 1 1-15,3-13 0 16,12-3 1-16</inkml:trace>
  <inkml:trace contextRef="#ctx0" brushRef="#br0" timeOffset="8446.84">7461 5472 49 0,'4'40'24'0,"-4"-18"-25"0,0-15 51 15,-4 8-50-15,4 4 1 16,-7-3-1-16,4-4 1 15,3-2-5-15,-7-4 1 16,3-6-10-16,1-6 1 0,-4-4-3 16,-1 1 0-16</inkml:trace>
  <inkml:trace contextRef="#ctx0" brushRef="#br0" timeOffset="8663.11">7292 5343 43 0,'11'31'21'0,"6"-6"-17"16,-10-18 38-16,7-7-43 15,-3 0 0-15,7-3-5 16,-1-4 1-16,1 1 1 15,-4 0 0 1,4 0-9-16,-1-4 0 0</inkml:trace>
  <inkml:trace contextRef="#ctx0" brushRef="#br0" timeOffset="9007.91">7641 5606 44 0,'18'51'22'0,"3"-20"-27"0,-17-28 38 0,3 0-34 16,-7-3 0-1,3-6-1-15,4-7 0 0,-3-2 2 16,-1-10 0-16,1 0-2 16,-1 6 1-16,4-9 0 15,4-1 1-15,-1-5 0 16,5 6 0-16,2-4 1 15,1 13 0-15,3 7 1 16,4 9 1-16,-1 9 0 16,1 16 1-1,7-6-1-15,-11 12 0 0,-3 6-1 16,-4 4 0 0,3 0-4-16,-6-16 1 0,7-4-10 15,-4-8 0-15,3-10-3 16,5-10 1-16</inkml:trace>
  <inkml:trace contextRef="#ctx0" brushRef="#br0" timeOffset="9564.6">9119 4600 41 0,'-7'12'20'0,"14"-18"-15"0,-7 6 38 0,0 10-41 16,-7 5 0-16,-7 13 0 0,-11 1 1 15,-10 15-4-15,-4 12 0 16,-3 16 1-16,0 13 1 16,-4 6-2-16,14 22 1 15,11-1-1 1,0 1 1-16,7-6-1 0,7-16 1 15,7-13-3-15,7-18 0 16,7-19-9-16,10-16 0 16,8-22-3-16,-4-9 1 15</inkml:trace>
  <inkml:trace contextRef="#ctx0" brushRef="#br0" timeOffset="9949.6">9511 4832 45 0,'3'34'22'0,"-3"29"-28"0,0-57 43 15,4 7-38-15,-1 6 0 16,5 6-2-16,-1 3 0 15,0 0-1-15,0-6 1 16,3-6-9-16,-3-4 0 16</inkml:trace>
  <inkml:trace contextRef="#ctx0" brushRef="#br0" timeOffset="10223.61">9984 4945 56 0,'-7'9'28'0,"-25"60"-30"16,21-44 52-16,-17 13-49 15,-7 12 1-15,-8 3 0 16,5 16 1-16,-5-3-4 15,-3 6 1-15,1-3 1 16,2-15 0-16,4 2-3 16,8-6 1-16,-1-9-5 0,7-13 0 15,8-3-11 1,10-15 0-16,7-10 0 16,7-7 0-16</inkml:trace>
  <inkml:trace contextRef="#ctx0" brushRef="#br0" timeOffset="10485.53">10149 5403 51 0,'-3'37'25'0,"-25"13"-32"0,14-43 52 0,-8 8-46 16,-6 10 1-16,-4 7 0 16,1-4 1-16,-1 10-3 15,0 2 0-15,4-5-5 16,3-7 0-16,4-9-7 16,7-10 1-16</inkml:trace>
  <inkml:trace contextRef="#ctx0" brushRef="#br0" timeOffset="10716.49">9941 5591 52 0,'36'47'26'0,"34"3"-33"0,-49-44 45 16,8 4-43-16,-5-4 1 15,1 6-4-15,-7 1 0 16,-4 3 7-16,-4-1 1 16,-3-2-14-16,0-4 1 15,-3-6 2-15,-1-6 0 16</inkml:trace>
  <inkml:trace contextRef="#ctx0" brushRef="#br0" timeOffset="11065.96">10227 4879 44 0,'25'81'22'0,"95"76"-21"0,-92-110 49 0,7 19-49 15,-7 0 0-15,1 19 0 0,-8-1 1 16,-14 10-3-16,-11 10 0 15,-10-10-2-15,-7-3 1 16,-14-6-10-16,-11-13 0 16,4-22-3-1,-1-19 0-15</inkml:trace>
  <inkml:trace contextRef="#ctx0" brushRef="#br0" timeOffset="11841.79">11656 5227 34 0,'-14'16'17'0,"10"-7"-7"16,4-9 27-16,4 3-32 0,3-6 0 16,7 3 1-1,7-3 1-15,11-3-10 0,0 3 1 16,6-7 4-16,5 1 1 15,-1-1-8-15,4 4 1 16,-11 0-11-16,-3-1 0 16</inkml:trace>
  <inkml:trace contextRef="#ctx0" brushRef="#br0" timeOffset="12000.7">11578 5594 60 0,'-3'12'30'0,"17"-5"-33"16,0-10 51-16,14-4-48 15,14 1 1-15,1-3-5 16,-8 2 1-16,32 1-9 16,0 3 1-16,-3 6-6 15,-11 10 1-15</inkml:trace>
  <inkml:trace contextRef="#ctx0" brushRef="#br0" timeOffset="13873.64">12834 4597 40 0,'-3'0'20'0,"10"3"-7"16,-7-3 21-16,10 0-32 15,4 0 1-15,4 0 2 0,3-3 1 16,7-13-7-16,11 3 0 16,11-2 5-16,9-1 0 15,16 7-2-15,-1 6 1 16,-7 6-2-16,-11 12 1 16,-6-5-2-16,-8 12 1 15,-14 15-2-15,-10 4 1 16,-8 6-2-16,-6 13 1 15,-11-10 0 1,-11 3 0-16,-7 4-1 0,-3-7 1 0,-7-3-1 16,0-3 1-16,3-3-2 15,-3-4 1-15,3 1-2 16,7-13 0-16,4 6-4 16,7-9 0-16,7-3-7 15,7-6 1-15</inkml:trace>
  <inkml:trace contextRef="#ctx0" brushRef="#br0" timeOffset="14146.08">13141 5804 60 0,'-4'16'30'0,"4"-16"-36"0,0 0 56 16,0 0-53-16,8 0 1 15,-1-7-17-15,3 1 1 16,-3-10 12-16,7 4 0 15</inkml:trace>
  <inkml:trace contextRef="#ctx0" brushRef="#br1" timeOffset="19653.75">3203 6927 18 0,'0'15'9'0,"0"-15"2"0,0 0 10 16,-3 0-18-16,3 7 0 15,0-1 3-15,0 0 0 16,0 0-7-16,0-3 0 16,10 4 5-16,1-4 0 15,10-3-2-15,7-3 1 16,15-4-2-16,13 1 0 15,15 3-1-15,20-3 1 16,15 0 0-16,7 2 0 0,14 4 1 16,11 0 0-16,-8-3-1 15,4 0 1-15,0 0-1 16,-10 0 0-16,-15 3-1 16,-14 3 1-16,-14 0-2 15,-10 3 0-15,-7 1-3 16,-19-4 0-16,-6 0-9 15,-18-3 0-15</inkml:trace>
  <inkml:trace contextRef="#ctx0" brushRef="#br1" timeOffset="20494.48">5941 5958 27 0,'-4'12'13'0,"-3"-6"-2"0,4-2 13 0,3 2-22 16,0-6 1-16,0 6 2 16,0 0 0-16,3-6-6 15,4 0 0-15,7 0 4 16,8 0 1-16,2 4-1 15,12-1 0-15,13-3-2 16,7 0 1-16,-6 0-1 16,-1 0 0-16,-10 3-2 15,-7-3 0-15,-4 9-3 16,-18 7 0-16,-2-4-6 16,-5 1 0-16,-6 0-3 15,-12-1 0-15</inkml:trace>
  <inkml:trace contextRef="#ctx0" brushRef="#br1" timeOffset="23421.07">6922 5911 23 0,'3'12'11'0,"1"-9"-7"16,-4-3 11-16,3 0-13 15,8 3 0-15,-8 1 3 16,4 2 0-16,-7-6-6 16,4 0 1-16,3 0 3 0,0 0 0 15,0 0-1-15,4-6 0 16,3 2-1-16,7-5 1 15,-4-4-1-15,8 1 0 16,0-7 0-16,0 3 0 16,3 4 0-16,0-1 1 15,-3 4-2-15,-1 6 0 16,1 3-1-16,-4 0 0 16,4 6-1-16,-11-3 0 15,4 7 0-15,-1-1 0 0,1-3 0 16,0 4 0-16,-1 5 0 15,4-8 1-15,-6 2 0 16,-5 4 1-16,1-4-1 16,-1 0 0-16,1 4-1 15,-1 3 1-15,1-7-1 16,0-9 1-16,6 0-1 16,-10-3 1-16,4-3 0 15,3-4 1-15,4 4 0 16,-8-3 1-16,8 2-1 15,3 1 0-15,-10-3 0 16,6 2 1-16,1 1-1 16,0-3 0-16,-4 2 0 15,0 1 1-15,0 3-1 16,0 0 0 0,4 9-1-1,-4 0 1-15,3 1-1 0,-6-4 1 16,3 3-1-16,-3-3 0 15,3 0-1-15,-4 4 1 16,4-1-1-16,1-3 1 16,-1 0 0-16,3-6 0 15,-3 3 1-15,4-3 0 16,0 3-1-16,-8 0 1 16,8 0 1-16,0 3 0 15,6 0-1-15,-6 3 1 16,3 1 0-16,0 2 0 15,0 0-4-15,-3-2 1 0,-7-4-4 16,-11-3 0-16</inkml:trace>
  <inkml:trace contextRef="#ctx0" brushRef="#br1" timeOffset="24442.93">7264 4430 28 0,'0'7'14'0,"3"-17"-12"0,-3 10 26 16,0 0-26-16,4 0 0 15,-4 0 0-15,10-6 0 0,-6 3-3 16,6-3 1-16,1-4 1 16,3 4 1-16,0-7-1 15,4 4 0-15,0-7 0 16,3-2 0-16,3-1 0 16,1 9 0-16,0-5 0 15,-1 5 1-15,-2 4-2 16,-5 3 1-16,1 3-1 15,0 9 1-15,-1 7-2 16,-13 6 1-16,3 0-1 16,-7-3 0-16,-4-1-1 15,-3 8 1-15,-3 2 0 16,-8 0 0-16,4-3 0 16,0-3 0-16,0 9-1 15,0-9 0-15,-1 0 0 16,5 3 0-16,-1-3-1 15,1-3 1-15,3-3-3 0,3-1 1 16,4-2-3-16,4-4 1 16,3-2-2-16,3-7 0 15</inkml:trace>
  <inkml:trace contextRef="#ctx0" brushRef="#br1" timeOffset="24701.55">7461 4945 27 0,'0'9'13'0,"0"-15"-19"16,4 12 26-16,-4-6-30 16,0 0 0-16,0-9-3 15,-4-4 0-15</inkml:trace>
  <inkml:trace contextRef="#ctx0" brushRef="#br1" timeOffset="25688.06">7959 4321 22 0,'10'-32'11'0,"1"-5"-12"16,-8 27 20-16,1-5-16 16,-1-1 0-16,-3-9 2 15,0-6 1-15,0 9-7 16,-3 3 1-16,-1-3 4 15,-3 0 1-15,-7 3-2 16,-7 0 0-16,0 4-2 0,-21-1 1 16,6 3-2-16,-6 4 1 15,-4 3-1-15,-3 6 0 16,3-7 0-16,7 14 0 16,0-4 0-16,-3 9 0 15,0 1-1-15,-1 3 1 16,1 6-1-16,-8 9 1 15,12-3-1-15,-1 7 0 16,0-10-1-16,4 12 0 16,-4-8 0-16,7 5 1 0,4-3 0 15,0 1 0-15,7-4 0 16,-8 6 1-16,8 1 0 16,4 3 1-16,2 5-1 15,5-8 1-15,3 9-1 16,-4 0 1-16,4 6-1 15,4 6 0-15,6 4 0 16,4-10 0-16,4 3 0 16,-4-9 0-16,7-3 0 15,4 0 0-15,3-7 0 16,0-2 0-16,7-1 0 16,-3-6 0-16,10 0 0 15,4-3 1-15,0-6-1 16,3-7 0-16,0-2 0 15,-3-4 1-15,0-10-1 0,0-2 0 16,-7-4-1-16,3 1 1 16,7-7-1-16,1-6 1 15,-5-6-1-15,8 9 0 16,0-19 0-16,0 0 0 16,-11-6 0-16,4 3 0 15,-4-6 0-15,-6-3 1 16,2-7-1-16,-13-6 1 15,0 7-1-15,-4-10 0 16,-4 0-4-16,-6 3 0 16,-1 0-4-16,-3 0 1 0</inkml:trace>
  <inkml:trace contextRef="#ctx0" brushRef="#br1" timeOffset="26935.55">8192 4108 29 0,'-4'15'14'0,"15"-5"-9"0,-11-7 26 16,3 3-30-16,-3-6 1 15,0 0 0-15,7-6 1 16,0-4-4-16,0-8 0 16,0-1 2-16,0-6 1 15,4-10-2-15,0 4 1 0,-1-13-1 16,1-6 1-16,-1 3-2 16,-3 3 1-1,4 16-1-15,-8-4 0 0,5 13-2 16,-5 7 1-16,4 2-4 15,-3 7 1-15,3 6-4 16,0 16 1-16,3 0-2 16,4 6 0-16</inkml:trace>
  <inkml:trace contextRef="#ctx0" brushRef="#br1" timeOffset="27118.27">8622 4051 22 0,'32'-12'11'0,"-1"-17"-7"15,-20 17 19-15,-7-7-19 16,3-3 1-16,-4-3 0 16,-3-3 0-16,-3-4-8 0,-1-2 1 15,-3-1 3-15,0 7 1 16,0 3-9-16,-4 0 1 16,4 9-4-16,-3 1 1 15</inkml:trace>
  <inkml:trace contextRef="#ctx0" brushRef="#br1" timeOffset="27489.53">8911 3926 36 0,'4'-4'18'0,"6"-17"-21"0,-10 11 33 0,0 10-30 16,0-9 1-16,0-4-1 15,0 1 0-15,-7 5-1 16,-7 4 1-16,4-3 0 16,-5 12 0-16,1-6-2 15,0 10 1-15,4 5-2 16,-1 7 0-16,4 3-2 15,3 0 1-15,1-6-1 16,3 0 0-16,3-3 2 16,5-4 0-16,2-2 3 15,1-1 0-15,-1-6 2 16,4-6 0-16,0-6-4 0,1-4 0 16,2-12-4-16,-6 6 0 15</inkml:trace>
  <inkml:trace contextRef="#ctx0" brushRef="#br1" timeOffset="27760.91">9112 3311 39 0,'4'9'19'0,"-1"1"-18"0,-3-1 38 0,0 7-37 16,0 6 0-16,-7 3 0 15,0 9 0-15,0 13-3 16,4 7 0-16,-8 9 1 16,4-4 0-16,0-9-4 15,-4-3 0-15,4-9-9 16,-3-16 0-16</inkml:trace>
  <inkml:trace contextRef="#ctx0" brushRef="#br1" timeOffset="27956.07">8844 3697 38 0,'14'25'19'0,"18"-22"-8"0,-18-3 26 15,11-3-37-15,3-10 1 16,7-6-3-16,8-3 0 16,-8-6-5-16,0 3 1 15,4-9-7-15,-7 5 0 16</inkml:trace>
  <inkml:trace contextRef="#ctx0" brushRef="#br1" timeOffset="28474.21">9751 3775 46 0,'0'25'23'0,"0"3"-29"0,0-18 41 16,0-1-36-16,0-6 1 0,0-3-4 15,-4 7 1-15,1-7-2 16,-4 0 0-16,3-16-7 16,-3 3 0-16</inkml:trace>
  <inkml:trace contextRef="#ctx0" brushRef="#br1" timeOffset="28646.12">9694 3672 37 0,'11'6'18'0,"10"0"-21"0,-14-9 31 0,4 0-29 0,3-3 1 0,-4-7-3 15,5 4 0-15,-1-1-3 0,0 4 1 16,0-10-5-1,4-2 0-15</inkml:trace>
  <inkml:trace contextRef="#ctx0" brushRef="#br1" timeOffset="28977.75">9952 3744 39 0,'10'25'19'0,"1"9"-23"0,-7-27 37 15,-1-1-33-15,1 0 0 0,-4-6 0 16,0 0 1-16,0 0-2 16,7-6 1-16,-7-7 0 15,3-2 0 1,4 2-1-16,0-6 1 0,0 4-1 16,4-4 0-16,0 3 1 15,-1 4 0-15,4 2 0 16,0 4 0-16,4 6 0 15,0 0 1-15,-1 3-1 16,1 3 1 0,0 7-1-16,-1-1 1 0,1 1-3 31,-1 3 0-31,5-13-8 0,-1 0 1 16,-4-9-2-16,5-1 1 0</inkml:trace>
  <inkml:trace contextRef="#ctx0" brushRef="#br1" timeOffset="29606.31">10841 3393 39 0,'-14'25'19'0,"7"3"-22"0,0-22 38 0,0 0-35 0,3 16 1 0,-3 7 3 0,0-4 0 15,0 3-4-15,3 0 1 16,1-3 3-16,3 3 1 15,0 1-1-15,0-1 1 0,0-6-2 16,7 3 1-16,7-9-2 16,7-4 0-16,7-2-4 15,8-10 0-15,2-7-11 32,1 4 0-32,-3-9-3 0,-1-1 0 15</inkml:trace>
  <inkml:trace contextRef="#ctx0" brushRef="#br1" timeOffset="29984.75">11169 3336 44 0,'11'16'22'0,"-4"15"-22"0,-7-28 39 16,0 10-38-16,-4 2 0 15,1 1 1-15,-5 6 0 16,-2 6-3-16,-1 7 1 16,1-4 1-16,-1 7 0 15,4-7-1-15,0-3 1 16,4 7-1-16,-1-7 1 15,4-3 0-15,0-12 0 0,7 2 0 16,7 1 1-16,4-6-1 16,6-1 1-16,5-9-3 15,-1 0 0 1,-7 0-7-16,4-9 0 16,-1 9-8 15,-2-16 1-31</inkml:trace>
  <inkml:trace contextRef="#ctx0" brushRef="#br1" timeOffset="30356.16">11635 3562 44 0,'7'22'22'0,"-11"-19"-25"0,1 0 34 0,-4 3-32 0,-4-6 1 0,-3 10-1 0,-7-7 1 16,0 13-1-16,-4-13 1 15,4 6-2-15,0 1 1 16,3 2-1-16,0 1 0 16,4-1-1-16,0-2 1 15,7 5 0-15,3-2 1 16,4-4 0-16,11 1 1 15,3-4 2-15,7 0 1 16,0 4 0-16,1 2 0 0,-5-9 1 16,1 4 0-1,-4 5-2-15,-7 4 0 16,-7-4-6-16,-11 10 0 0,-17 3-8 16,-7-3 0-16</inkml:trace>
  <inkml:trace contextRef="#ctx0" brushRef="#br1" timeOffset="43884.12">10234 5252 9 0,'-3'-9'4'0,"-1"-4"1"0,4 7 5 16,0 6-8-16,0 0 0 0,0-6 0 15,0 6 0-15,-3-4-3 16,-1-2 1-16,0 6 2 16,1-6 1-16,-1 6-2 15,-3 0 1-15,0-6 0 16,0 2 1-16,0-2-2 15,0 0 1-15,-3 3-1 16,-1-3 0-16,0 2-1 16,-3 4 0-16,4-3 0 15,-4 6 1-15,-1-6-1 16,1 3 1-16,0 3-1 16,0 1 0-16,0 2 0 15,-4-6 1-15,4 3-1 16,4 6 0-16,-8 1 0 15,4-1 0-15,-4 1 0 16,1 2 0-16,-5 1 0 16,5 2 0-16,-4 1 0 0,3 3 0 15,0-7 0-15,4 1 0 16,0-1 0-16,0 1 0 16,0 3 0-16,0-1 0 15,0 1 0-15,3 3 0 16,1-3 0-16,3 5 0 15,3-2 0-15,-7-3 0 16,4-7 0-16,4 1 1 16,-1 2-1-16,1 4 0 15,3 0 0-15,0 3 0 0,0-1 0 16,0 4 1-16,0-3-1 16,0 0 0-16,-4 0 0 15,1-7 0-15,3 1-1 16,0 6 1-16,0-4 0 15,-4 4 0-15,4 0 0 16,0 3 0-16,-3 0 0 16,3-3 0-16,0-1 0 15,3-2 1-15,1 3-1 16,-1 0 0-16,4 3 0 16,0-3 1-16,4 2-1 15,0 1 0-15,-1-6 0 16,1 6 0-16,-1-6 0 15,4-4 0-15,0-2 0 16,1-1 0-16,2 1 1 16,1-4 1-16,0-3 0 0,-1-3 0 15,1 3-1-15,-1 0 1 16,8 0-1-16,-4-9 1 16,0 0-2-16,1 0 0 15,-1-7 0-15,0 0 0 16,0-2-1-16,-3-1 0 15,-1 4 1-15,1-4 0 16,0 3 0-16,-1 1 0 16,-3-7 0-16,1 3 0 15,-5 7 0-15,1-4 0 16,3 1 0-16,0 2 0 0,-3-8 0 16,-1 2 0-16,4 0-1 15,-3-3 1-15,-1-3 0 16,1 4 0-16,0-1 0 15,-1-3 0-15,1-3-1 16,-1 0 0-16,1-7 1 16,-4 10 0-16,0 0 0 15,-3-15 0-15,-1 2 0 16,-3-2 0-16,-3-4 1 16,-5 3 0-16,1-6-4 15,-7-3 1-15,-3 13-6 16,-1-10 0-16</inkml:trace>
  <inkml:trace contextRef="#ctx0" brushRef="#br1" timeOffset="44862.08">8851 6359 24 0,'0'-6'12'0,"4"-1"-7"0,-4 7 15 0,0 0-17 16,3 0 0-16,4-9 1 15,0 6 1-15,0 0-7 16,4 3 1-16,0 0 4 16,6-3 1-16,1-4-2 15,7 7 0-15,-1-3-1 16,4-3 1-16,-3 0-1 15,-4 3 1-15,-7-1-2 16,1 4 1-16,-8 4-1 16,0 2 1-16,-4 6-2 15,-6 4 1-15,-4 3-1 16,-7 0 0-16,-1 6-1 16,-6 0 0-16,0 3 0 0,-4 7 0 15,1-1 0-15,3-3 0 16,-1-2 1-16,5-4 0 15,-1 0 1-15,7-3 0 16,4-3 0-16,4-7 0 16,3 1 0-16,10-4 1 15,5 0-1-15,9-2 1 16,-6-7-2-16,7-3 1 16,-1-4-10-16,-3-5 1 15</inkml:trace>
  <inkml:trace contextRef="#ctx0" brushRef="#br1" timeOffset="45147.23">8837 6513 26 0,'-3'12'13'0,"3"-21"-2"16,0 9 15-16,0 0-24 16,0 0 1-16,3-3 0 15,8-4 0-15,6 1-4 16,1 0 0-16,14 0 2 16,-1-1 0-16,1-5-4 0,0 2 1 15,-4 1-9-15,0 0 1 16,1-1-1-16,-12-2 0 15</inkml:trace>
  <inkml:trace contextRef="#ctx0" brushRef="#br1" timeOffset="45565.64">9186 6619 34 0,'11'13'17'0,"17"-7"-19"0,-17-6 35 15,3-3-32-15,0 3 1 0,4-6 0 16,-4-1 0-16,3-2-3 16,-10-4 0-16,4-2 2 15,0-1 0-15,-4-3-2 16,0 0 1-16,-4 4-1 15,-3 2 1-15,-3 4 0 16,-4 3 0-16,-4-1-1 16,0 4 0-16,1 6 0 15,-1 4 0-15,1 5-1 16,-1 4 1-16,1 6-1 0,2 3 1 16,5-6 0-1,-4-4 0-15,7 1 1 0,7 0 0 16,0-4 0-16,7 1 1 15,0-1-3-15,0 1 1 16,4-4-7-16,0 1 1 16,6-10-3-16,-10-7 1 15</inkml:trace>
  <inkml:trace contextRef="#ctx0" brushRef="#br1" timeOffset="45853.11">9543 6657 28 0,'0'-9'14'0,"-7"-20"-16"0,7 20 25 0,0-7-21 16,0 1 1-16,0 2 1 15,0-3 0-15,0 1-5 16,0 2 1-16,0 7 3 15,7 0 1-15,-7-1-2 16,7 1 0-16,3 3-1 16,1 0 0-16,3 3-2 15,0-3 0-15,0-4-7 16,0 1 1-16,4 3-4 16,3-10 0-16</inkml:trace>
  <inkml:trace contextRef="#ctx0" brushRef="#br1" timeOffset="46108.08">9814 6453 35 0,'7'0'17'0,"0"9"-16"0,-7-9 31 15,0 0-32-15,0 0 0 16,-3 0 0-16,-1 4 0 16,-13-4-1-16,3 3 1 15,-1 3-1-15,-2 3 0 0,3 4-4 16,3 9 1-16,1 9-6 15,3-6 1-15,3-3-1 16,-3-3 1-16,14-3 4 16,4-7 0-16,6-6 5 15,4 1 1-15,1-14 4 16,-1 1 0-16,0-7-6 16,-3-3 0-16</inkml:trace>
  <inkml:trace contextRef="#ctx0" brushRef="#br1" timeOffset="46797.21">10650 6262 40 0,'4'19'20'0,"-4"-16"-24"16,0 0 37-16,0 3-34 16,-4 4 0-16,1 2 2 15,-4-2 0-15,0-1-1 16,0-3 1-16,0 0 0 16,-4-6 0-16,0 4 1 15,1-4 0-15,-4-4-2 16,0 4 1-16,-4-6-1 0,0 6 1 15,-3 6-2-15,0-6 1 16,0 7-1-16,0 5 0 16,3 4 0-16,0 0 0 15,4 2 0-15,7 1 0 16,7 6 1-16,7 4 0 16,4-1 0-16,3 0 0 15,4-3 0-15,3-9 0 16,4-4-2-16,3 1 1 15,3-7-6-15,1-3 0 0,4-12-5 16,-8-4 1-16</inkml:trace>
  <inkml:trace contextRef="#ctx0" brushRef="#br1" timeOffset="47010.43">10841 6510 28 0,'-4'15'14'0,"-6"13"-7"16,6-21 22-16,1 2-27 15,-1 1 1-15,1 2-1 16,3-6 1-16,0 1-6 16,0-4 0-16,0-10-7 15,7-11 1-15</inkml:trace>
  <inkml:trace contextRef="#ctx0" brushRef="#br1" timeOffset="47186.89">10823 6262 36 0,'14'9'18'0,"-3"-6"-23"0,0-3 26 16,-1 0-34-16,4-3 0 16,0-3-4-16,4-3 0 0</inkml:trace>
  <inkml:trace contextRef="#ctx0" brushRef="#br1" timeOffset="47578.58">11056 6466 28 0,'11'22'14'0,"10"0"-12"0,-14-16 25 16,0 6-26-1,4 1 0-15,-4 6 2 0,0-7 0 16,-4-2-3-16,1-1 1 16,-4-3 4-16,3-3 0 15,1-6-1-15,3-3 1 16,3-6-1-16,4-4 0 15,1-6-2-15,2 0 0 0,1 3-4 16,0 0 0-16,-1-3-6 16,-3 4 1-16,0 2-7 15,-3-3 0-15</inkml:trace>
  <inkml:trace contextRef="#ctx0" brushRef="#br1" timeOffset="48869.49">10703 5961 35 0,'0'15'17'0,"4"17"-11"15,-4-20 17-15,0 1-22 16,0 9 0-16,0 15 0 15,0 4 0-15,-4 16-2 16,1 5 1-16,-1 7 0 16,1 4 1-16,-1-5-2 15,-3 1 0-15,0-3-9 16,-4-19 0-16,-3-9-1 16,4-13 0-16</inkml:trace>
  <inkml:trace contextRef="#ctx0" brushRef="#br1" timeOffset="54708.63">7027 7268 20 0,'-10'38'10'0,"6"3"-7"15,4-29 10-15,0 7-13 16,0 3 1-16,-7 3 1 16,4 0 0-16,3-3-2 15,-11-3 1-15,4 0 1 16,3 0 1-16,1-1 0 16,-1 4 0-16,4 0-1 15,0-3 0-15,0 0-1 16,0-3 1-16,4-4-1 15,3-2 1-15,4-1-1 16,6-6 1-16,1-3-1 16,14 0 1-16,3-3-1 15,11-3 0-15,10 0 0 0,1 2 0 16,3 1 0-16,7 0 0 16,14 3 0-16,3 0 0 15,8 0 0-15,-11-6 0 16,8 3 0-16,9-4 0 15,-2 1-1-15,6 0 0 16,0 6 0-16,0-3 0 16,8 6 0-16,-1 0 1 15,8-6-1-15,-1 0 0 0,11 0 0 16,7-7 0-16,4 1 0 16,-4-7 1-16,7 0-2 15,-7 1 1-15,7 2 0 16,-21 1 0-16,7 2 0 15,0 1 0-15,0-1 0 16,-7 4 0-16,-11-3 0 16,-10-1 0-16,-4 4 0 15,-7 0 0-15,-10 3-1 16,-7 3 1-16,-8-3-1 16,-10-1 0-16,-11-2 0 15,-10-6 1-15,-7 2-1 16,-8-2 0-16,-6 2 0 15,-7 4 0-15,-11 0 0 16,-11-10 0-16,-3-9 0 0,-15-10 0 16,-6-15-6-16,-4-12 1 15,-7-26-4-15,4-6 0 16</inkml:trace>
  <inkml:trace contextRef="#ctx0" brushRef="#br1" timeOffset="128895.32">16471 6230 35 0,'7'35'17'0,"-14"-4"-14"0,0-28 18 16,0-3-22-16,0-6 0 15,-4 3 0-15,1-6 1 0,-4-7-1 16,7-6 0-16,3 3-1 16,4 0 0-16,4 1 2 15,-1-1 1-15,4 0 1 16,7 6 1-16,1-2 3 15,-1-7 1-15,3-6 1 16,4-7 0-16,1-3-2 16,2-6 1-16,1-9-3 15,0 9 0-15,3-9-2 16,0-7 0-16,-3 10-1 16,0-16 0-16,-8 10-1 15,1 3 0-15,-4 6 0 16,-4 9 0-16,1 7-1 15,-4 6 1-15,-3 9-1 16,-4 16 0-16,-4 16-1 16,1 18 1-16,-4 13-1 15,-1 9 0-15,1 17 0 16,4 5 0-16,6 0 0 0,4 1 1 16,4-20 0-16,3-18 1 31,4-3 1-31,10-16 1 0,4-25 1 0,14-19 0 15,7-22 2-15,-4-6 1 16,0-19-2-16,-3-10 1 16,-7-5-1-16,-4-4 0 31,-6 3-5-31,-5 10 0 16,-6-4-4-16,-4 14 0 0,-11 11-3 0,-3 10 0 0,-3 10-6 15,-4 12 0 1,-4 9-2-16,-3 16 0 0</inkml:trace>
  <inkml:trace contextRef="#ctx0" brushRef="#br1" timeOffset="129249.73">17597 5791 39 0,'24'7'19'0,"-3"-32"-16"16,-14 18 32-16,1-2-33 15,-1 0 1-15,-4 2 2 0,-3-2 0 16,-7-4-6 0,-7-2 0-16,-7-1 4 0,-11 7 0 15,-3 2-1-15,-1 7 0 16,5 7-3-16,3 5 1 15,-8 16-2-15,8 4 0 16,7 5-1-16,7-2 0 16,7 6 0-16,10-10 0 15,4-6 0-15,14-9 1 16,8-10 1-16,13-12 0 31,-3-7-4-31,-4-6 1 0,0-3-8 16,1-12 1-16</inkml:trace>
  <inkml:trace contextRef="#ctx0" brushRef="#br1" timeOffset="129484.59">17985 5042 39 0,'10'6'19'0,"-10"7"-14"0,0-4 30 0,-3 1-31 16,-4 2 0-16,0 4 1 15,3 12 0-15,-7 13-7 16,-3 6 1-16,0 16 3 16,-3 9 1-16,-1 6-4 15,0-9 0-15,4-9-5 16,4-13 0-16,3-16-9 16,7-12 1-16</inkml:trace>
  <inkml:trace contextRef="#ctx0" brushRef="#br1" timeOffset="129702.48">17731 5456 42 0,'38'22'21'0,"37"-44"-21"0,-54 9 31 16,10 1-31-16,15-7 0 0,4 3-9 15,-8 4 1-15,-3-1 0 16,-7 1 1-16</inkml:trace>
  <inkml:trace contextRef="#ctx0" brushRef="#br1" timeOffset="130030.38">17995 5867 48 0,'28'15'24'0,"61"-30"-23"0,-65 2 41 0,8-9-40 16,3 0 0-16,1-3 1 0,-5-6 0 16,-2-4-4-1,-5 1 0-15,-3-1 2 0,-6 10 1 16,-5 3-2-16,-6 7 1 15,-8 5-3-15,-6 4 1 16,-8 6-1-16,-3 16 0 16,-4 9 0-16,0 12 1 15,1 10-1-15,6 4 1 16,4 2 1-16,7-3 0 16,10 0 1-16,12-15 0 15,13-17-1-15,11-11 0 16,-1-14-5-16,5-2 1 0,-1-7-11 15,-3 1 1-15</inkml:trace>
  <inkml:trace contextRef="#ctx0" brushRef="#br1" timeOffset="130626.9">19043 5443 46 0,'-4'13'23'0,"8"-23"-23"16,-4 10 34-16,0-6-33 16,0 6 0-16,3-9-1 15,-3 9 1-15,8-3-10 16,2 0 0-16,-3-4-4 16,4 7 1-16</inkml:trace>
  <inkml:trace contextRef="#ctx0" brushRef="#br1" timeOffset="130750.37">18962 5691 48 0,'10'38'24'0,"8"-51"-33"0,-11 13 42 15,4-3-57-15,-4-6 0 16</inkml:trace>
  <inkml:trace contextRef="#ctx0" brushRef="#br1" timeOffset="131937.01">22941 5158 55 0,'7'-9'27'0,"4"15"-33"0,-11-3 55 0,-7 6-48 16,-7 4 0-16,0 6 1 16,-11 6 0-16,-3 3-3 15,-8 0 0-15,-2 4 1 16,-1-1 1-16,0 10-3 0,7-7 1 15,7-2 0-15,4-1 0 16,11-3 0-16,10-3 0 16,17 0 1-16,12 4 0 15,9-14 0-15,1 1 1 16,7-3 0-16,-4-1 1 16,-3 1-2-16,-7-1 1 15,-14-2-1-15,-18 15 1 16,-11 6-2-16,-10 7 1 15,-14-4-3 1,-8 4 0-16,-3-1-8 0,0-5 1 0,11-13-6 16,14-4 1-16</inkml:trace>
  <inkml:trace contextRef="#ctx0" brushRef="#br1" timeOffset="132169.1">23163 5566 47 0,'15'25'23'0,"-5"16"-16"0,-6-32 40 0,-1 7-46 16,-3-1 1-16,-3-2 0 15,-1-1 0-15,-3 4-4 16,0-3 1-16,0-4-3 15,3 0 1-15,1-9-13 0,3-9 0 16</inkml:trace>
  <inkml:trace contextRef="#ctx0" brushRef="#br1" timeOffset="132343.21">23110 5309 37 0,'18'18'18'0,"10"14"-16"0,-14-26 18 0,4 3-22 16,7-2 0-16,3-4-15 15,0-3 0-15,0 0 17 16,-10 6 0-16</inkml:trace>
  <inkml:trace contextRef="#ctx0" brushRef="#br1" timeOffset="132643.43">23386 5688 28 0,'-4'25'14'0,"4"16"-5"16,4-38 25-16,-1-3-32 15,4-3 1-15,0-7 0 16,4 1 1-16,-4-7-6 16,4 1 1-16,6-10 2 15,-3-4 1-15,4 7-2 16,0 4 0-16,-1-4 0 15,1 3 0-15,-1 0 1 0,1 6 0 16,-4 10-1-16,0 3 1 16,-3 0 0-16,-1 3 0 15,1 10 0-15,-4 9 0 16,0 6-1-16,0-3 0 16,0 0-2-16,0 7 0 15,4-7-11 1,3-19 1-1,4-9-1-15,-1-3 0 0</inkml:trace>
  <inkml:trace contextRef="#ctx0" brushRef="#br1" timeOffset="133198.26">24246 4775 46 0,'4'16'23'0,"-4"3"-23"0,0-16 47 0,-4 6-45 15,1 10 0-15,-4 10 0 16,-4-4 1-16,-6 9-4 16,-8 13 0-16,-7 19 3 15,0 19 0-15,4 12-2 16,4 13 1-16,-1 2-2 31,4-8 0-31,7-10-4 0,6-16 1 0,5-15-9 16,3-19 1-16,14-25-4 15,7-7 0-15</inkml:trace>
  <inkml:trace contextRef="#ctx0" brushRef="#br1" timeOffset="134055.81">24772 5425 43 0,'14'-16'21'0,"0"-22"-19"0,-14 26 39 0,0-7-40 0,-3-3 1 16,-4-3 0-16,-7 0 0 0,-15 3-3 16,-9 6 0-16,2 7 2 15,-3 9 0-15,-6 19-2 16,-5 2 1-16,1 20-1 15,-4 13 1-15,11 8-1 16,10 7 1 0,14 13 0-16,15-1 0 0,13 1 0 15,15-16 1 1,10-13-1-16,11-15 1 16,11-26 0-16,3-12 0 0,-4-15 0 15,-7-14 0-15,-6-2-1 16,-8 0 0-16,-14-7-4 15,-10-3 1-15,-11 4-6 16,-11 2 1-16,-10-3-7 16,-7 4 0-16</inkml:trace>
  <inkml:trace contextRef="#ctx0" brushRef="#br1" timeOffset="134234.73">24197 5600 41 0,'-7'13'20'0,"18"-13"-12"0,-1-7 35 0,8 1-40 0,14-3 1 16,13-4 0-16,5 4 0 15,13-4-7-15,11 1 1 16,-7 2-1-16,-3 1 0 0,-4 3-13 16,-4-13 1-16</inkml:trace>
  <inkml:trace contextRef="#ctx0" brushRef="#br1" timeOffset="134538.56">24987 4901 35 0,'-17'22'17'0,"-8"9"-4"0,25-28 17 0,0 13-27 0,11 18 0 0,-1 7 1 0,8 19 1 0,3 9-7 0,0 12 1 15,4 57 2-15,-15-15 1 16,-3-20-7-16,-14-9 1 15,-17-12-10-15,-8-26 1 16</inkml:trace>
  <inkml:trace contextRef="#ctx0" brushRef="#br1" timeOffset="135180.28">26095 5117 38 0,'4'0'19'0,"-4"7"-12"0,0-7 25 0,-4 0-28 0,-3 3 1 0,-4 0 0 0,-6 0 1 0,-8 3-8 15,-7-6 0-15,1 6 5 16,-12 4 0-16,1 12-3 16,3-3 1-16,0 6-2 15,4 3 1-15,10-3-2 16,4 3 1-16,7-9-1 16,3 3 1-16,8-3-1 15,6 0 0 1,15-7-1-16,7-2 0 0,3-4-3 15,0 3 1 1,4-6-8-16,-4 1 0 0,-7-8 0 16,-3 1 0-16</inkml:trace>
  <inkml:trace contextRef="#ctx0" brushRef="#br1" timeOffset="135478.63">25615 5669 40 0,'4'22'20'0,"3"-9"-16"0,0-10 43 0,-4-3-44 0,8 0 1 0,10 0 1 16,11 0 0-16,7 0-7 16,14 3 0-16,10-3 2 15,-3-3 0-15,-3 0-16 16,-19 3 1-16</inkml:trace>
  <inkml:trace contextRef="#ctx0" brushRef="#br1" timeOffset="136382.26">22306 5130 44 0,'7'3'22'0,"0"13"-12"0,-7-16 23 0,-3 3-33 15,-1 9 1-15,-6 4-1 16,-4 3 1-16,-8 6-1 16,-2-3 0-16,-1 0 0 15,0-3 0-15,1 6-1 16,-1-3 0-16,7 3-1 15,4 0 1-15,4 0-1 16,6 0 0-16,4-3 0 16,7-3 1-16,7-7 0 15,4 1 1-15,7-4 0 16,3-9 0-16,-4 0-3 16,1 0 1-1,-4-3-9-15,-3 6 0 16,0-9-1-16,-4 0 0 0</inkml:trace>
  <inkml:trace contextRef="#ctx0" brushRef="#br1" timeOffset="136580.96">22045 5666 38 0,'-10'25'19'0,"13"-3"-13"0,-3-22 38 0,7 0-43 16,7 0 0-16,7 3 0 15,11-6 1-15,7-3-3 16,0-7 0-16,-4-2-6 16,-7-1 1-16,-3-3-8 15,-11 7 1-15</inkml:trace>
  <inkml:trace contextRef="#ctx0" brushRef="#br1" timeOffset="137012.24">20609 5713 44 0,'4'-6'22'0,"10"15"-16"0,-7-9 34 0,4 0-38 0,-1 0 1 0,8-3 0 16,17 3 0-16,11-3-5 16,7 0 0-16,3 3-3 15,4 0 0-15,0 0-10 16,-14-3 0-16</inkml:trace>
  <inkml:trace contextRef="#ctx0" brushRef="#br1" timeOffset="137229.12">21421 5371 48 0,'17'47'24'0,"-6"41"-20"0,-11-60 37 0,0 7-41 16,0 21 0-16,0 10-4 0,3 9 1 15,1-9-8-15,3 3 1 16,4-6-5-16,6-16 1 16</inkml:trace>
  <inkml:trace contextRef="#ctx0" brushRef="#br1" timeOffset="137992.76">26709 4606 49 0,'-4'3'24'0,"1"66"-19"0,3-44 45 0,0 16-48 0,3 19 0 16,1 21 1-16,-4 29 0 15,7 22-6-15,0 15 0 16,-4-3-1-16,1-21 0 16,0-23-13-16,-12-19 1 15</inkml:trace>
  <inkml:trace contextRef="#ctx0" brushRef="#br1" timeOffset="151380.28">18867 7005 45 0,'10'16'22'0,"-3"-4"-12"0,-7-2 23 0,-3 2-32 15,-8 10 0-15,-3 0-1 16,-4 0 1-16,-3-3-2 16,0 3 1-16,-4-3 0 15,4-1 0-15,-4-2-1 16,8 3 1-16,3 3-1 16,7 0 1-16,7-3 0 15,7-1 1-15,7 8-1 16,7-5 1-16,7 8-1 15,7-4 1-15,4-3-1 16,-3 3 1-16,-8-3-1 16,-7 0 0-16,-7 6-1 15,-14 10 1-15,-14 2-1 0,-14 7 0 16,-8 0-3-16,-2 0 0 16,-1-9-5-16,7-7 1 15,0-9-6-15,1-3 1 16</inkml:trace>
  <inkml:trace contextRef="#ctx0" brushRef="#br1" timeOffset="151710.41">19290 7714 43 0,'14'6'21'0,"0"10"-19"0,-7-16 37 0,-7 0-39 15,0 0 0-15,0 0 0 16,-3-7 1-16,-4-2-1 16,-4 3 0-16,-3-1-1 15,-7 11 0-15,-4 8-1 16,-3 10 0-16,3 9-1 16,-3 1 1-16,10 5-2 15,4-5 1-15,11-7 1 16,10 0 0-16,14-13 1 15,7-12 1-15,7-6 0 16,4-9 1-16,0-7 0 16,-4-4 0-16,-3 1-10 15,-7-3 0-15,-11 0-2 16,-4 3 1-16</inkml:trace>
  <inkml:trace contextRef="#ctx0" brushRef="#br1" timeOffset="152491.34">23170 7083 39 0,'4'-3'19'0,"-4"-16"-13"0,0 19 36 16,-4-3-40-16,-3-3 1 15,-3 6 0-15,-11 3 0 16,-8 7-4-16,1 5 0 0,-4 10 2 15,1-3 1-15,6 7-2 16,0-4 0-16,1 3-1 16,2-3 0-16,5 0-1 15,6-3 1-15,4-3-1 16,7-4 1-16,4-2 0 16,6-4 1-16,11 4 0 15,11-4 0-15,0 1 0 16,-4-1 0-16,-3 4 0 15,-4 2 0-15,-7 4 0 16,-7 9 0-16,-10-3-1 16,-4 1 0-16,-7 2-1 15,-4 3 0-15,0-3-2 16,4-6 0-16,4 0-5 16,-1-6 0-16,4-10-4 0,7-12 1 15</inkml:trace>
  <inkml:trace contextRef="#ctx0" brushRef="#br1" timeOffset="152744.54">23414 7362 54 0,'0'19'27'0,"-7"10"-30"0,7-23 54 16,-4 6-50-16,1 7 0 0,-1-6-1 16,1-4 1-16,-1 4-4 15,1-4 1-15,3-6-7 16,0-3 1-16,0 0-8 16,0-19 0-16</inkml:trace>
  <inkml:trace contextRef="#ctx0" brushRef="#br1" timeOffset="152971.07">23389 7237 45 0,'11'25'22'0,"-1"-15"-19"16,-10-10 33-16,7 0-36 0,0-4 1 15,-3 1 0-15,-4 3 0 16,4-3-2-16,3 3 1 16,3 0-4-16,-3-3 0 15,0-3-5-15,0-1 1 16,0-5-6-16,-7-4 1 16</inkml:trace>
  <inkml:trace contextRef="#ctx0" brushRef="#br1" timeOffset="153377.34">23626 7447 47 0,'-4'50'23'0,"0"-25"-28"15,4-21 45-15,0-1-41 16,0 0 1-16,0 0-2 15,0-3 1-15,0 0 2 16,8-6 0-16,-1-7-2 16,0-6 0-16,0 0-2 15,3 1 1-15,1-4-1 16,-1 0 1-16,1 3-1 16,0 0 0-16,-1 7 1 0,1 2 0 15,-1 4 1-15,1 6 1 16,0 6 0-16,-1-3 1 15,1 10-1-15,-1 3 1 16,1 2-1-16,-4 1 1 16,0 9-1-16,0-6 1 15,0 0-1-15,0 3 1 16,0-3-3-16,0 3 1 16,0-9-8-16,0-6 0 15,-3-7-2-15,-1-13 1 16</inkml:trace>
  <inkml:trace contextRef="#ctx0" brushRef="#br1" timeOffset="153692.12">24292 6600 39 0,'4'7'19'0,"-4"-4"-15"16,0-3 39-16,0 3-40 16,-4 3 1-16,-3 1-1 15,-3 8 1-15,-4 10-6 16,-4 10 0-16,-7 9 4 16,1 9 0-16,2 13-3 15,1 9 1-15,7 13-1 16,3 3 1-16,4 9-2 0,7-9 1 15,7-16-3-15,4-15 1 16,3-19-10-16,0-16 1 16,0-16-2-16,4-15 0 15</inkml:trace>
  <inkml:trace contextRef="#ctx0" brushRef="#br1" timeOffset="153997.87">24532 6660 31 0,'11'22'15'0,"-11"3"-8"0,0-19 25 0,0 1-31 16,0 5 1-16,0 4-1 16,0 0 1-16,0 9-3 15,-4 6 0-15,1 7 1 16,3-4 1-16,0 1-7 16,0-7 1-16,0-6-6 15,-4-13 0-15</inkml:trace>
  <inkml:trace contextRef="#ctx0" brushRef="#br1" timeOffset="154248.19">24878 6902 40 0,'-14'37'20'0,"-29"26"-22"0,29-44 34 0,-10 12-32 16,-5 4 1-16,-6 12-1 15,0 9 1-15,3 13-2 16,4 3 0-16,3-3-2 16,4 0 0-16,3-16-9 15,4-12 1-15</inkml:trace>
  <inkml:trace contextRef="#ctx0" brushRef="#br1" timeOffset="154505.54">24864 7206 42 0,'3'9'21'0,"-20"44"-20"0,6-37 35 16,-3 6-36-16,-4 6 1 15,-6 7-1-15,-1-4 0 16,0 4-3-16,4-4 1 16,3-9-6-16,4-6 1 15,4-7-6-15,-1-12 1 16</inkml:trace>
  <inkml:trace contextRef="#ctx0" brushRef="#br1" timeOffset="154684.81">24719 7303 30 0,'18'50'15'0,"3"-6"-9"0,-14-28 22 0,4 2-28 16,-1 8 1-16,1-8-1 15,-1-5 0-15,1-4-3 16,3 1 0-16,0-4-7 16,0 0 0-16</inkml:trace>
  <inkml:trace contextRef="#ctx0" brushRef="#br1" timeOffset="155057.64">25044 6641 24 0,'0'-9'12'0,"10"21"-1"0,-6-2 14 0,3 9-19 16,3 9 0-16,1 6 4 16,3 16 1-16,14 13-13 15,1 12 0-15,2-9 8 16,-6 10 0-16,-11 5-4 15,-21 7 1-15,-14 0-8 16,-4 3 1-16,-10-13-11 16,-18-9 0-16</inkml:trace>
  <inkml:trace contextRef="#ctx0" brushRef="#br1" timeOffset="157025.5">22352 7024 23 0,'28'12'11'0,"-14"-24"-6"0,-7 2 12 16,4-2-14-16,0-4 0 15,-4 0 2-15,0 1 0 0,3 5-5 16,-3 1 0 0,-7 9 5-16,0 0 1 0,4 3-2 15,-8 3 1-15,-3 4-2 16,-7 5 1-16,0 1-3 15,-4 0 0-15,1 3-2 16,-1 3 1-16,0-4-3 16,1 4 0-16,3-3-1 15,0 0 1-15,3-6-1 16,4 2 0-16,3-5 1 16,4-4 0-16,4 3 0 15,7-6 0-15,-1 4-1 16,8-7 0-16,3 0-5 15,0-7 1-15</inkml:trace>
  <inkml:trace contextRef="#ctx0" brushRef="#br1" timeOffset="157267.91">22289 7384 39 0,'-8'10'19'0,"8"-7"-18"0,4-3 36 16,0 3-33-16,3-3 0 15,3-3 1-15,1-3 0 16,6 3-7-16,8-1 0 16,7-2 4-16,3 0 1 0,-3 3-7 15,-7 0 1-15,-8 3-12 16,-10 0 1-16</inkml:trace>
  <inkml:trace contextRef="#ctx0" brushRef="#br1" timeOffset="157717.44">20824 7366 34 0,'-10'0'17'0,"6"3"-8"0,4-3 19 0,0 0-27 15,11-3 0-15,7-1 0 16,3-2 1-16,14-3-3 16,14-1 0-16,1-5-4 15,-1-1 1-15,-10 3-8 16,-4 1 1-16</inkml:trace>
  <inkml:trace contextRef="#ctx0" brushRef="#br1" timeOffset="157944.01">21431 7039 54 0,'25'44'27'0,"-22"35"-36"0,1-57 50 16,0 18-42-16,3 11 1 15,0 11-7-15,3 17 1 16,1-1-1-16,-1-6 0 16,-6-15-7-16,3-16 1 15</inkml:trace>
  <inkml:trace contextRef="#ctx0" brushRef="#br1" timeOffset="158766.23">25781 6880 29 0,'4'28'14'0,"-26"-6"-6"0,15-13 15 0,0 1-23 15,-3 2 1-15,3 4-1 16,-4-4 1-16,4 1-2 16,-4 3 1-16,1-4 0 15,3 4 1-15,0-1-1 0,0 1 0 16,3 0 0-16,-3-4 1 15,4 1-1-15,-1-4 0 16,0 1 0-16,1 2 0 16,3-5 0-16,0-1 0 15,0 0 0-15,3-6 0 16,12 0 0-16,-1 0 0 16,7 0-1-16,7-3 0 15,0 0-6-15,1 0 1 0,-8 3-4 16,0-3 1-1</inkml:trace>
  <inkml:trace contextRef="#ctx0" brushRef="#br1" timeOffset="158983.1">25605 7378 34 0,'0'19'17'0,"14"-10"-14"0,-7-5 32 0,0-4-32 16,7 3 1-16,4 0 0 16,10-13 0-16,4 4-7 15,3 0 0-15,0 3-3 16,-3 3 1-16,-7-7-8 16,-1 1 0-16</inkml:trace>
  <inkml:trace contextRef="#ctx0" brushRef="#br1" timeOffset="159471.73">26642 6735 37 0,'3'0'18'0,"1"3"-17"0,-4 1 30 0,0 5-31 15,-4 7 1-15,1 9-1 0,-4 9 1 16,3 13-1-1,1 16 0-15,3 3 0 0,0 15 1 16,0 13-1-16,0 1 0 16,3 5-1-16,4-6 0 15,0-6-8-15,0-10 0 32</inkml:trace>
  <inkml:trace contextRef="#ctx0" brushRef="#br2" timeOffset="172204.87">5609 6092 40 0,'4'13'20'0,"-4"9"-12"15,7-16 20-15,-7 4-28 0,0 2 1 16,0 4 0-16,0 3 0 15,0-4-2-15,0 10 1 16,0 4 0-16,-7 5 0 16,3 1 0-16,4-1 1 15,-7-2-1-15,4 2 1 16,-4 0 0-16,3 1 1 16,4-7-1-16,0 0 1 15,0-9-1-15,0-3 1 16,0 0-1-16,4-4 0 15,3 1-1-15,3-4 0 0,1-3 0 16,-4-2 0-16,7-1-1 16,4 0 1-16,3-3 0 15,0-3 0-15,0-4 0 16,0 1 1-16,4 0-1 16,0 0 0-16,10 2 0 15,-3-2 0-15,10-3 0 16,-3 2 0-16,7-2 0 15,-8 3 0-15,12-4-1 16,3 4 1-16,-4 3 0 16,-10 0 1-16,10 3-1 15,-3 0 0-15,4 0 0 16,6 3 1-16,-7-3-1 16,1 0 1-16,-1-3 0 15,1-3 0-15,-1-1 0 16,-3-5 0-16,3 5-1 15,1-2 1-15,3 3-1 0,10 3 0 16,-3 0 0-16,0 3 0 16,7-4 0-16,-7 1 0 15,3 3 0-15,-3-6 0 16,0 3 0-16,7-3 0 16,4-1 0-16,0-2 0 15,6-1 0-15,-6-5 1 16,6 2-1-16,-6-2 0 15,10 2 0-15,-3 1 0 16,-4 2 0-16,7 4 1 16,0 0-1-16,-7-7 0 0,7 4 0 15,0-4 0-15,4 4 0 16,3-7 0-16,4 10 0 16,-14-4 0-16,13 1 0 15,-6 3 1-15,3 6-1 16,4-4 0-16,0 1-1 15,-8 3 1 17,8-3 0-32,0 3 1 0,-4-3-1 0,0 3 0 0,0 0 0 15,0 0 0-15,-6 0 0 16,-1 3 1-16,0-3-2 16,-3 3 1-16,-1 0 1 15,1-6 0-15,3 3-1 16,-14 3 1-16,-4-3 0 15,4 0 0-15,0-3-1 16,-7 6 1-16,-3-6-1 0,-1 0 1 16,-3 6-1-16,-7-3 1 15,-4 0 0-15,-3 0 0 16,-7-3-1-16,-4 0 1 16,-7-3-1-16,-3 0 1 15,-4-7-1-15,-3 0 0 16,-4-2-1-16,-7-7 1 15,-4 0 0-15,1-9 0 16,-4-10 0-16,0-3 0 16,0-6-5-16,-1-16 1 0,5 9-12 15,-1-12 0-15</inkml:trace>
  <inkml:trace contextRef="#ctx0" brushRef="#br2" timeOffset="176392.65">20140 6613 29 0,'0'9'14'0,"4"-9"-4"0,-4 0 14 15,0 4-22-15,0-4 1 16,0 0 1-16,0 6 0 16,0-3-6-16,-4 3 1 15,-6 10 3-15,-5 6 0 16,-6 9-2-16,-3 1 1 16,-5 8-2-16,1 4 0 15,0 3-5-15,3-6 1 16,4-6-7-16,0-14 1 15</inkml:trace>
  <inkml:trace contextRef="#ctx0" brushRef="#br2" timeOffset="176635.16">19801 6641 31 0,'7'3'15'0,"4"4"-8"16,-4-4 23-16,0-6-29 16,4 3 0-16,3 6 0 15,4 10 1-15,3 12-3 16,3 3 1-16,5 10 0 16,-8 6 0-16,0 3-4 15,0-9 1-15,-3-3-8 16,-1-20 1-16</inkml:trace>
  <inkml:trace contextRef="#ctx0" brushRef="#br2" timeOffset="177098.22">20549 6836 37 0,'-3'22'18'0,"3"-47"-17"0,0 25 28 16,0 0-28-16,0 0 0 16,0 0 0-16,0 0 0 15,0 0-6-15,0 0 1 16,0-7-6-16,-4-5 0 16</inkml:trace>
  <inkml:trace contextRef="#ctx0" brushRef="#br2" timeOffset="178015.73">22924 6441 29 0,'0'6'14'0,"-4"-6"-7"0,4 0 14 16,-4 6-20-16,1 0 1 0,-4 7 0 15,-4 6 0-15,-6 6-3 16,-5 0 0-16,-6 0 1 16,0 0 0-16,0 6-7 15,0 1 0-15,3-7-3 16,4-6 1-16</inkml:trace>
  <inkml:trace contextRef="#ctx0" brushRef="#br2" timeOffset="178241.44">22680 6447 16 0,'14'41'8'0,"14"6"0"16,-17-29 9-16,3 1-15 0,0 6 0 15,4 7 0-15,0-1 0 16,-1 0-7-16,-3-2 0 16,-3-11-1-16,-11-8 0 15</inkml:trace>
  <inkml:trace contextRef="#ctx0" brushRef="#br2" timeOffset="178985.65">23029 6478 38 0,'4'6'19'0,"6"16"-22"16,-6-15 38-16,3-4-37 0,0 6 1 15,0-3-18-15,0-2 0 16,7-14 18-16,4-2 1 16</inkml:trace>
  <inkml:trace contextRef="#ctx0" brushRef="#br2" timeOffset="179808.57">26197 6321 31 0,'0'29'15'0,"-3"5"-14"0,3-24 26 16,-4 5-27-16,-6 7 0 15,-4 6 0-15,-8 7 0 16,1-4-2-16,-3 1 0 15,-5-4-7-15,5-3 0 16,2-6 0-16,8-4 0 16</inkml:trace>
  <inkml:trace contextRef="#ctx0" brushRef="#br2" timeOffset="180045.37">26063 6425 23 0,'18'37'11'0,"7"7"-15"0,-15-28 22 0,1 6-19 16,3 3 1-16,0 3-6 15,-3 4 0-15,-4-4 3 16,3-6 1-16</inkml:trace>
  <inkml:trace contextRef="#ctx0" brushRef="#br2" timeOffset="180336.26">26345 6419 37 0,'4'12'18'0,"3"-15"-28"0,-10 0 38 0,-1 0-46 16,0-7 0-16,-3-5 0 15,4 5 0-15</inkml:trace>
  <inkml:trace contextRef="#ctx0" brushRef="#br1" timeOffset="185144.98">18179 9266 37 0,'-11'44'18'0,"15"-19"-7"16,-4-19 18-16,-4 0-24 16,1 7 0-16,-1 0 2 0,-3-1 0 15,-7 10-10-15,0 6 0 16,-11 7 6-16,-3 12 0 16,0 6-7-16,-1 13 1 15,-2 6-10-15,-8 10 0 16,-11-7-2-16,12-16 1 15</inkml:trace>
  <inkml:trace contextRef="#ctx0" brushRef="#br1" timeOffset="185864.34">17487 9818 42 0,'7'-25'21'0,"32"-29"-25"15,-25 36 39-15,4-4-35 16,7-13 1-16,13-12-1 16,15-3 1-16,4-16-2 15,10 0 1-15,14-6 0 16,4 3 1-16,-8 3 0 15,-6 13 1-15,-11 9 0 16,-14 10 1-16,-8 12-1 0,-9 12 1 16,-12 10-1-16,-6 16 0 15,-11 18-2 1,-4 17 0-16,-6 8-3 0,-8 16 1 16,0-6-2-16,-3-6 1 15,4-13-1-15,2-9 0 16,5-3 1-16,3-16 1 15,3-10 1-15,8-6 0 16,3 1 0-16,3-7 1 16,5-3 0-16,-1-4 0 15,0 4 0-15,3 3 1 16,1 3-1-16,0 0 1 16,-4 4-1-16,0-1 1 15,-3 10-1-15,-1-1 1 0,1 1-1 16,-4-3 1-16,3 2 0 15,4-5 0-15,1-1 1 16,2-3 1-16,-3-3 0 16,0-6 0-16,1-6-1 15,2-7 1-15,-3-3-2 16,0 1 1-16,0-4-2 16,-3 0 0-16,-4 0 0 15,-3 3 0-15,-4 3-2 16,0 7 1-16,-4 9-2 15,1 6 0-15,-1 4-2 16,1-1 1-16,-1 13-1 16,0 3 0-16,1 0 0 15,3 3 0-15,3-3 1 16,5-6 1-16,2 0-2 0,4-6 1 16,7-7-5-16,11-9 1 15</inkml:trace>
  <inkml:trace contextRef="#ctx0" brushRef="#br1" timeOffset="186256.36">18860 9696 36 0,'7'31'18'0,"-4"0"-20"0,-3-28 34 15,0 4-32-15,0 2 1 0,0-6 1 16,0 7 0-16,0-4-3 15,0-3 1-15,0 0 2 16,0-3 0-16,4-9-1 16,3-4 1-16,3-3-1 15,4-5 0-15,0-5 0 16,8 8 0-16,-5 2 0 16,1-3 0-16,-4 0-1 15,0 4 0-15,-3 5 1 16,-1 4 0-16,4 3-1 15,-3 3 0-15,0 0 0 16,-1 3 1-16,1-3-1 16,-1 6 1-16,1 7-1 15,-4-1 0-15,0 4-1 0,0 3 1 16,0 0-1 0,0-1 0-16,0-2-3 0,0 0 0 15,4-7-9-15,3-3 1 16</inkml:trace>
  <inkml:trace contextRef="#ctx0" brushRef="#br1" timeOffset="186437.49">19413 9724 40 0,'11'34'20'0,"10"13"-12"0,-14-31 30 16,4 15-37-16,-1-2 1 0,-3 8 1 15,0 7 0-15,-10-3-7 16,-8 0 1-16,-6-1-10 16,-8-11 0-16</inkml:trace>
  <inkml:trace contextRef="#ctx0" brushRef="#br1" timeOffset="187100.45">20733 9517 47 0,'-21'9'23'0,"6"-9"-15"0,15 0 31 15,0 0-36-15,0 0 0 16,0 0 2-16,11-3 1 15,10-3-8-15,15-1 1 16,9 1 2-16,15-3 1 16,11-1-6-16,-8-2 0 15,-10 2-11-15,-7 4 1 16,-11 6-3-16,-6 3 0 16</inkml:trace>
  <inkml:trace contextRef="#ctx0" brushRef="#br1" timeOffset="187388.81">21678 9341 46 0,'0'19'23'0,"-3"-6"-23"0,-1-4 44 0,-3 0-43 16,-7 1 0-16,-7 9-1 15,-7 6 1-15,-4 9-2 16,-3-6 0-16,-4 13-3 16,3-6 1-16,1-4-7 15,11-6 0-15,9-19-5 16,1-6 1-16</inkml:trace>
  <inkml:trace contextRef="#ctx0" brushRef="#br1" timeOffset="187580.13">21283 9241 31 0,'18'25'15'0,"21"56"-4"0,-22-59 24 16,1 13-32-16,7 9 1 15,3 6 0-15,14 10 0 0,0-7-8 16,1-3 1-16,-4-6-3 16,-11-13 1-16,-11-12-8 15,-10-10 0-15</inkml:trace>
  <inkml:trace contextRef="#ctx0" brushRef="#br1" timeOffset="188191.84">22324 9084 36 0,'10'6'18'0,"-6"-15"-13"0,-1 15 27 0,1 0-29 16,-4 4 1-16,0 2 2 16,0 4 0-16,0-3-7 15,-4 5 0-15,-3 1 4 16,-7 0 0-16,-10 3-2 15,-8 9 1-15,-3-6-3 16,-4 1 1-16,3-1-1 16,1-3 1-1,3-10 0 1,11 4 0-16,4-4 0 16,6-2 0-16,11-7 1 15,11 0 0-15,10 0 0 16,11 0 0-16,6 0-1 0,5 4 0 15,-8 5-2-15,-3 4 0 16,-8 0-6-16,1-1 1 16,-7-5-8-16,-8-1 0 15</inkml:trace>
  <inkml:trace contextRef="#ctx0" brushRef="#br1" timeOffset="188466.94">21978 9768 46 0,'7'9'23'0,"11"-3"-18"16,-11-3 38-16,3-3-42 15,8 0 1-15,10 0 1 16,11-3 0-16,3-3-5 16,-3 0 1-16,-4 3-3 15,-3-1 0-15,0-2-12 16,-14 0 1-16</inkml:trace>
  <inkml:trace contextRef="#ctx0" brushRef="#br1" timeOffset="189935.13">23379 9062 40 0,'0'3'20'0,"0"-9"-11"0,0 6 25 16,0 0-31-16,-4 9 0 0,-7 4 1 16,-6 9 0-16,-8 6-6 15,-7 7 0-15,-6 8 3 16,-1 8 0-16,-4 2-5 15,5 7 1-15,-1-1-5 16,4-12 1-16,6 0-8 16,8-9 1-16</inkml:trace>
  <inkml:trace contextRef="#ctx0" brushRef="#br1" timeOffset="190176.48">22980 9068 44 0,'11'29'22'0,"10"49"-18"0,-11-59 37 0,8 9-40 0,0 19 1 15,6 6 0-15,8 4 1 16,3-7-5-16,1 0 1 15,-1-3-2-15,-3 0 0 16,-4-12-12-16,-11-10 1 16</inkml:trace>
  <inkml:trace contextRef="#ctx0" brushRef="#br1" timeOffset="190624.86">23985 9128 57 0,'4'-3'28'0,"-4"15"-28"15,0-12 47-15,-7 3-46 16,-7 4 1-16,-11 2-1 15,-3 4 1-15,-7 2-3 16,-1 1 0-16,1 0 0 16,3-4 0-16,0 4-1 0,8-4 1 15,3-2-1-15,3-4 1 16,7 0 0-16,8 1 0 16,10-1 1-16,7 3 1 15,11 4 0-15,6 3 0 16,5-1-1-16,-4 4 0 15,-4-6 0-15,-4-1 0 16,-6 7 0-16,-7 6 0 16,-11 6-1-16,-11 1 0 15,-3-7-1-15,-4 0 0 16,1-6-3-16,-1-4 0 0,4-5-4 16,7-1 1-16,7-6-8 15,7-3 1-15</inkml:trace>
  <inkml:trace contextRef="#ctx0" brushRef="#br1" timeOffset="190853.21">24268 9241 36 0,'7'22'18'16,"-4"3"-5"-16,-3-16 27 0,0 7-35 15,-3 3 0-15,-1 0 1 16,-3-4 1-16,0 7-10 16,0 0 1-16,0-3 2 15,0-3 1-15,0-7-8 16,0-9 1-16,0-9-11 0,0-7 1 16</inkml:trace>
  <inkml:trace contextRef="#ctx0" brushRef="#br1" timeOffset="191014.79">24123 8993 33 0,'21'22'16'0,"21"6"-13"0,-31-21 18 0,3 2-22 16,7 3 1-1,0 4-7-15,4-10 0 0,3 1 1 16,-3-1 1-16</inkml:trace>
  <inkml:trace contextRef="#ctx0" brushRef="#br1" timeOffset="191314.4">24458 9373 27 0,'-14'56'13'0,"0"10"-9"16,10-54 19-16,1 1-20 16,-1-1 0-1,4-8 4 1,4-14 0-16,3-2-9 15,3-7 0-15,5 3 4 16,-1-3 0-16,-4-9-2 16,1 0 1-16,-1 0-3 15,1 3 0-15,0 6 1 0,-1 3 0 16,4 7 1-16,0 6 1 16,4 12 0-16,0 7 1 15,-4 6-1-15,0-7 0 16,0 1-1-16,0 6 1 15,-3 0-2-15,-1-3 1 16,-3 3-5-16,4-7 0 16,0-5-6-16,-4-13 0 15</inkml:trace>
  <inkml:trace contextRef="#ctx0" brushRef="#br1" timeOffset="191601.58">25058 8877 25 0,'3'-12'12'0,"8"5"0"0,-11 10 14 16,0 1-23-16,0-1 0 0,-4 6 3 16,-3 10 0-16,-7 12-6 15,-7 7 0-15,-4 12 5 16,1 10 0-16,-1 15-1 15,0 0 0-15,11 10-2 16,4-10 1-16,6-3-3 16,4-3 1-16,11-9-5 15,3-16 1-15,7-13-7 16,4-9 0-16,-1-13-5 0,-3-15 0 16</inkml:trace>
  <inkml:trace contextRef="#ctx0" brushRef="#br1" timeOffset="191873.92">25329 8996 42 0,'4'22'21'0,"-4"13"-25"0,0-32 37 0,0 9-33 31,0 4 1-31,4 6 0 0,-1 0 0 0,1 3-2 16,-1-3 0-16,1-3-3 16,-1-4 0-16,1-2-8 15,-4-13 1-15</inkml:trace>
  <inkml:trace contextRef="#ctx0" brushRef="#br1" timeOffset="192110.26">25594 9050 30 0,'4'9'15'0,"-1"44"-2"0,-3-37 20 16,-3 9-30-16,-4 0 0 15,-4 10 0-15,-10 8 1 16,-4-11-6-16,-7 9 1 16,1 9 2-16,-5 0 1 15,5-6-3-15,2-3 0 16,1-1-5-16,3-8 0 16,4-7-7-1,7-9 0-15</inkml:trace>
  <inkml:trace contextRef="#ctx0" brushRef="#br1" timeOffset="192370.63">25647 9429 35 0,'0'25'17'15,"-4"6"-10"-15,4-21 25 0,-3 5-31 16,-8 11 1-16,-3-4 1 16,-7 6 0-16,0 3-4 15,-4-3 1-15,4-6-1 16,0-3 0-16,3-3-6 16,1-10 0-16,6-12-6 0,-3-10 0 15</inkml:trace>
  <inkml:trace contextRef="#ctx0" brushRef="#br1" timeOffset="192561.74">25464 9442 20 0,'14'15'10'0,"14"38"2"0,-18-37 9 16,5 6-18-16,2-6 0 15,1-1 2-15,-1 4 0 16,-2-3-7-16,-5 0 1 0,1-4 2 15,-4 1 1-15,0 2-6 16,-4-5 1-16,1 2-7 16,-1-5 0-16</inkml:trace>
  <inkml:trace contextRef="#ctx0" brushRef="#br1" timeOffset="192892.06">25583 8701 45 0,'15'32'22'0,"16"46"-22"0,-24-62 40 16,11 18-39-16,10 10 1 16,4 25 0-16,3 13 1 15,-3 2-4-15,-4 17 1 16,-7-1 1-16,-6 4 0 16,-12-4-4-16,-10-9 1 15,-7-19-11-15,-7-22 1 16,0-18-3-16,3-17 1 0</inkml:trace>
  <inkml:trace contextRef="#ctx0" brushRef="#br1" timeOffset="193476.75">26734 8902 43 0,'0'6'21'0,"-4"7"-24"0,0-7 41 0,-3 4-37 15,-7 2 0-15,-7 7 1 16,-4 0 0-16,-3-4-3 16,0 4 0-16,-4 3 1 15,4 0 0-15,3-3-1 16,1 0 1-16,6-7-1 15,0 1 0-15,1-1 0 16,10-2 0-16,7-1-1 16,7-2 1-16,10-1-2 15,5-3 0-15,6-3-1 16,3 0 0-16,1 3-8 16,0-9 0-16</inkml:trace>
  <inkml:trace contextRef="#ctx0" brushRef="#br1" timeOffset="193691.42">26324 9445 45 0,'-17'18'22'0,"13"14"-14"0,8-29 39 15,-1 3-44-15,8 0 1 16,3 4 2-16,7-4 0 15,14 0-9-15,11-2 0 0,11-4 0 16,-8-4 1-16,-7 4-15 16,-10-9 0-16</inkml:trace>
  <inkml:trace contextRef="#ctx0" brushRef="#br1" timeOffset="194845.67">27665 8893 46 0,'7'-3'23'0,"-4"9"-14"0,-3-3 29 16,-3 10-36-16,-8 12 0 15,-10-3 0-15,-4 15 0 16,-10 13-4-16,-7 4 1 0,-8 18-2 16,8 3 1-16,3 0-4 15,4-9 0-15,3-9-10 16,1-17 1-16</inkml:trace>
  <inkml:trace contextRef="#ctx0" brushRef="#br1" timeOffset="195069.6">27196 8855 34 0,'28'25'17'0,"14"60"-6"15,-31-57 22-15,13 22-29 16,22 22 1-16,18 7 0 15,21 18 1-15,-4-3-9 16,-7 0 0-16,-4 3-2 16,-3-6 0-16,-17-9-9 0,3-7 0 15</inkml:trace>
  <inkml:trace contextRef="#ctx0" brushRef="#br2" timeOffset="205321.72">20182 8629 36 0,'7'29'18'0,"-10"21"-9"0,3-25 19 0,-4 9-25 15,1 16 0-15,3 13 2 16,-4 22 1-16,4 15-8 16,-3 10 1-16,-1 12 3 15,1 4 1-15,-1 9-3 16,1-1 1-16,-1-8-3 15,-3-10 0-15,4-25-2 16,-1-19 1-16,1-16-7 16,3-15 0-16,0-22-3 15,7-22 0-15</inkml:trace>
  <inkml:trace contextRef="#ctx0" brushRef="#br2" timeOffset="206658.33">20267 8567 35 0,'11'6'17'0,"35"3"-21"0,-32-12 29 0,10-3-25 15,12 3 1-15,13-4-1 16,4 4 0-16,7 0 0 15,21 3 0-15,14 0 0 16,15-6 1-16,13 3-1 16,8 3 1-16,17 0-1 15,-4 3 1-15,22 0-1 16,7 3 1-16,0 4 0 16,17 2 0-16,-3-5 0 15,11-4 1-15,-4-3-1 16,-3-13 1-16,13-3-1 15,8 1 1-15,-8-7-2 16,12-3 1-16,-12-3-1 0,15-1 0 16,0 4-1-16,-15 3 1 15,1 3 0-15,7 4 0 16,-15 5 0-16,1 4 0 16,3 3-1-16,-4 3 1 15,4 0 0-15,-10-3 1 16,-1-7-1-16,4 7 0 15,-14 3 0-15,14-3 0 16,7 3 0-16,-21 0 0 0,11-3 0 16,-8 0 0-16,-10 3 0 15,-11-3 0-15,-10 3 0 16,-7 0 0-16,-8-3 0 16,-17 3 1-16,-14 0 0 15,-4 3 0-15,-13-3-1 16,-8 0 1-16,-11 0 0 15,-10 0 0-15,-10 6-2 16,-11 13 1-16,-11 6-1 16,-11 6 0-16,-10 13 0 15,-7 6 1-15,-7 10-1 16,-10 9 1-16,-11 9-1 16,-4-2 1-16,-4 8 0 15,8 7 0-15,4 0 0 16,-1 0 0-16,0 6 0 15,-3-3 0-15,0 4 0 16,0-1 0-16,3 0 0 0,0-12 0 16,4-7-1-16,0 0 1 15,-4-12-1-15,0-3 1 16,1 0-1-16,-5 3 1 16,-2-7-1-16,-1 1 1 15,-7-4-1-15,-3 1 1 16,7-7-1-16,6-9 1 15,-24-1 0 1,-3-2 0-16,-8-7-1 0,-6-6 1 16,-15-6 0-16,8-3 0 0,-15-7 0 15,-14-9 0-15,-10-6 0 16,-1-3 0-16,-13-4-1 16,-11 1 1-16,-11-7 0 15,-3 6 0-15,-18-6 0 16,4 4 0-16,-8 8 0 15,-10-2 0-15,0 3 0 16,-7-4 0 0,-152-15-1-1,47 3 1-15,27-3 0 16,4 10 0-16,31-1 0 16,1 0 1-16,7 7-1 15,3 2 0-15,-3 1 0 16,10 0 1-16,-3 0 0 15,7-7 0-15,-4 4 0 16,-3-4 0-16,10 7 0 16,0 3 1-16,-6 9-2 0,20 7 0 15,7 5-2-15,-3 1 0 16,25 13-1-16,7-4 0 16,10 3 0-16,7-6 1 15,18-3 0-15,11-6 0 16,3-4-1-16,11-2 1 15,10-13-7-15,22-10 1 16</inkml:trace>
  <inkml:trace contextRef="#ctx0" brushRef="#br2" timeOffset="208501.57">24038 9981 36 0,'0'12'18'0,"11"-8"-15"16,-11-4 31-16,7 0-33 16,0 0 0-16,4 0 0 15,-1-4 0-15,1 1-2 16,-1 3 0-16,4-3-1 0,-3 0 0 16,0-3-10-16,-1-4 1 15</inkml:trace>
  <inkml:trace contextRef="#ctx0" brushRef="#br2" timeOffset="208759.42">24356 9840 36 0,'7'15'18'0,"0"-18"-15"0,-7 3 25 0,3 0-26 16,1 0 0-16,-4 0-1 16,3 3 1-16,-3-3-5 15,0 0 0-15,0 4-8 16,-7-8 1-16</inkml:trace>
  <inkml:trace contextRef="#ctx0" brushRef="#br2" timeOffset="209483.93">24024 10153 20 0,'4'16'10'0,"-8"-13"0"0,4-3 5 0,0 0-13 16,0 0 0-16,0 0 1 15,0 0 1-15,4-3-5 16,3-3 0-16,0-1 3 16,0 1 1-16,0-3-2 0,4-1 1 15,-1-2-2-15,4 2 1 16,0 1-1-16,4 0 1 15,-4 2-1-15,0 4 1 16,0 3-1-16,0 3 0 16,1 4-1-16,-1-1 1 15,-4 3-1-15,1 1 0 16,-4 2-1-16,0-5 1 16,0 2-1-16,0-3 1 15,0-3 0-15,0 0 1 16,0 1 0-16,0-1 0 31,0 0 1-31,4-3 0 0,-1-3-1 0,1-7 0 0,0-2 0 16,-1-7 1-16,4 0-2 15,0 3 0-15,1 1-4 16,-1 5 0-16,0 4-4 16,-4 6 1 15</inkml:trace>
  <inkml:trace contextRef="#ctx0" brushRef="#br2" timeOffset="210246.75">24624 9805 28 0,'10'-15'14'0,"-6"-1"-11"15,-4 6 25-15,0-2-26 16,-7-4 1-16,-7 1 0 16,0-10 1-16,-4 6-5 15,-7 6 0-15,-10 4 3 0,-7-1 0 16,-11 7-2-16,3 0 1 15,-6 3-1-15,0 3 1 16,-1 10-1-16,8 2 0 16,-1 4-2-16,8 0 1 15,3 6-2 1,4 10 1-16,7-1-3 0,3 7 1 16,11 3-2-16,7 6 1 15,10 0 1-15,8-9 0 16,7 0 2-16,13-4 1 0,19 1 1 15,13-13 1-15,8-12 2 16,3-10 0 0,-7-6 0-1,-11-7 0-15,8-31-1 16,-11 4 0 0,-14 2-5-16,-11-2 0 0,-11-7-5 15,-6 6 0-15</inkml:trace>
  <inkml:trace contextRef="#ctx0" brushRef="#br2" timeOffset="211405.37">23209 10740 39 0,'-3'0'19'0,"-8"3"-11"0,8 0 19 15,-4 3-27-15,-4 4 1 16,-3 5-1-16,-11-2 1 16,-3 3-2-16,-7 2 1 15,3 4-1-15,4-3 1 16,3 0-1-16,4 9 0 16,7-6-1-16,0 3 1 15,3 0 0-15,8 0 1 16,-1-6-1-1,11-6 1-15,7-1 0 0,18 1 1 0,-4-1-1 16,-7 4 1 0,-3 0-1-16,-4 3 0 0,-3-1 0 15,-8 7 0-15,-10 1-1 16,-3-11 1 0,-5 4-3-16,-2 3 1 0,-1-6-7 15,0-4 1-15,1-2-3 16,-1-4 0 15</inkml:trace>
  <inkml:trace contextRef="#ctx0" brushRef="#br2" timeOffset="211899.1">23259 11251 35 0,'7'6'17'0,"-7"-3"-18"0,0-3 32 16,0 0-31-16,-4-3 1 15,-3 0 0-15,-3 3 0 16,-5 0-2-16,-2 0 1 16,-1 0-1-16,1 3 1 15,-1 0-1-15,0 4 1 16,1-4-2-16,6 0 1 15,0 0-1-15,4 0 1 16,7 3-1-16,4-3 1 0,3 1 0 16,4-1 1-1,6 0-1-15,1 0 1 0,-1 0 0 16,-2 0 1-16,-1 4-1 16,-4 5 0-16,-3 1 0 15,-3 2 0-15,-4 1 0 16,-4 3 0-1,1 3 0-15,-4 3 0 0,-4 3 0 16,1 7 1-16,-5-4-1 16,1-6 1-16,4 3-1 15,-4-3 0-15,3 4 1 16,0-7 0-16,4-7-1 16,0 1 0 15,7-4-1-31,4-5 1 15,3-4-4-15,11-6 0 0,3-10-6 16,7-6 1-16</inkml:trace>
  <inkml:trace contextRef="#ctx0" brushRef="#br2" timeOffset="212183.66">23428 11329 34 0,'4'25'17'0,"-1"16"-15"0,-3-31 29 16,0 2-30-16,0 1 1 16,0 5-1-16,4 1 1 15,-4-6-3-15,3 2 1 0,4-5 1 16,4-4 0-16,6-3-2 16,5-9 1-16,2-3-1 15,8-7 0-15,-4 0-5 16,0 1 1-16,1-1-6 15,-1-3 0-15</inkml:trace>
  <inkml:trace contextRef="#ctx0" brushRef="#br2" timeOffset="212513.39">23770 11448 39 0,'14'13'19'0,"15"-16"-19"0,-19-3 33 16,4-4-33-1,4-2 1-15,-1-4-1 0,1-6 0 16,-4 0 0-16,0 3 0 16,-3 0 0-16,-4 1 0 15,-3 2-1-15,-1 3 0 16,-6 4 0-16,-1 9 0 15,-3 0-1-15,-4 3 0 16,1 10 0-16,-4 2 0 16,0 10 1-16,-1-3 0 15,5 3 0-15,3 4 1 16,3-4 0-16,1 0 0 16,6-3-1-16,4-7 1 0,4-5-9 15,3-10 1-15,0-6-2 16,-3-7 0-16</inkml:trace>
  <inkml:trace contextRef="#ctx0" brushRef="#br2" timeOffset="213100.5">24049 11332 29 0,'7'25'14'0,"4"-6"-12"0,-8-16 27 16,-3-3-27-16,0 4 1 0,4-1 2 15,6-6 1-15,-3-1-7 16,4-2 0-16,3 3 4 15,4-6 1-15,-1-4-2 16,4 1 1-16,1-1-3 16,-1 0 1-16,0 4-1 15,0-4 0-15,-3 1-1 16,-8-1 1-16,-3 1-1 16,-3-1 0-16,-8 4-1 15,-3 0 0-15,-3 5-1 16,-4 8 1-16,-1 5-1 15,-2 3 0-15,-4 10 0 16,3 7 0-16,0 5 1 16,1 1 1-16,6-7 0 0,8 0 1 15,3 0-3 1,7-3 1-16,3-6-7 0,8-9 1 16</inkml:trace>
  <inkml:trace contextRef="#ctx0" brushRef="#br2" timeOffset="213729.7">24511 11169 41 0,'7'10'20'0,"7"-7"-22"0,-7-3 35 0,-7 0-33 0,7 0 1 16,0 0 0-16,7-3 1 15,4 3-3-15,3-3 1 16,0 3 0-16,1 0 1 16,-5 0-2-16,-3 3 1 15,-7 0-1-15,-10 6 1 0,-8 4-1 16,-6 3 1-16,-5-4-1 16,1 10 0-16,-3 0-1 15,-1 3 1-15,0 6 0 16,4 1 0-16,3-1 0 15,8 4 1-15,3-1 0 16,3-3 0-16,8-5 1 16,3-1 0-1,3-7-1-15,1-8 1 0,3-4-4 16,0-3 1 0,0-6-9-1,0-3 1 1</inkml:trace>
  <inkml:trace contextRef="#ctx0" brushRef="#br2" timeOffset="213981.58">24479 11414 39 0,'4'19'19'0,"6"-13"-15"0,-3-6 29 0,0 3-30 0,1-3 0 16,-1-3 0-16,7-3 0 16,7-4-7-16,7 1 0 15,0 3-3-15,1-7 1 16,-5 4-7-16,-3-7 0 16</inkml:trace>
  <inkml:trace contextRef="#ctx0" brushRef="#br2" timeOffset="214314.62">24811 11310 35 0,'25'26'17'0,"45"-20"-15"0,-49-3 27 0,8-3-28 0,-5-3 1 0,-3 0-2 16,1-4 1-16,-8-2-2 15,0-4 1-15,-4 7 0 16,-3-3 0-16,-7-1-1 31,-3 1 0-31,-4 3 0 0,-7 3 1 0,-4 3-1 16,0 3 0-16,1 6 0 0,-1 7 1 16,4 12 0-16,0 0 0 15,7 4 0-15,3 5 0 16,8-2-1-1,3-1 0 1,11-2-3-16,-1-11 1 16,4-5-3-16,1-6 0 0,-5-7-4 0,4-16 1 15</inkml:trace>
  <inkml:trace contextRef="#ctx0" brushRef="#br2" timeOffset="-214685.96">25460 10893 27 0,'4'35'13'0,"-4"31"-9"0,0-44 23 0,0 3-26 16,0 3 1-16,-4 6 0 16,4 1 0-16,0-4-2 15,0-2 0-15,0 2 3 16,0-3 0-16,4-3 0 0,-1-3 1 16,1-3-2-16,-4-3 0 15,0-7-1-15,0-6 1 16,-4 0-2-16,-3 0 0 15,-7-6-2-15,-4 0 0 16,-3-3 1-16,0-3 1 16,-4-1-1-16,4 10 0 15,-4 3 1-15,11 7 0 16,0 5 0-16,4 7 1 16,6 0-1-16,8 6 1 15,3-2-1-15,3-1 1 16,4-7-1-16,7-2 0 0,4-6-1 31,0-4 1-31,0-9-6 0,-8-7 1 0,-3-5-7 16,-7-1 0-16</inkml:trace>
  <inkml:trace contextRef="#ctx0" brushRef="#br2" timeOffset="-213571.15">23442 11837 47 0,'0'13'23'0,"14"24"-26"0,-14-21 41 16,0 9-38-16,0 7 1 16,-3 11 0-16,3 1 0 15,-4 10-2-15,-3 2 0 16,0-6-2-16,0-3 0 0,0-6-9 15,0-6 1-15,0-17-3 16,-4-8 1-16</inkml:trace>
  <inkml:trace contextRef="#ctx0" brushRef="#br2" timeOffset="-213298.41">23439 12207 27 0,'3'13'13'0,"18"-16"-7"16,-10 3 22-16,3 0-25 16,4 0 1-16,6 3 1 15,-3 3 1-15,-3 4-8 16,-4 2 1-16,-7 4 3 0,-10 3 1 15,-11 2-3-15,-8-2 1 16,1 0-5-16,4-3 1 16,-1-4-9-16,0-9 0 15</inkml:trace>
  <inkml:trace contextRef="#ctx0" brushRef="#br2" timeOffset="-212944.91">23724 12383 40 0,'21'22'20'0,"25"-19"-19"16,-28-6 31-16,7-3-32 15,-1-4 0-15,1-2 0 16,-4-7 0-16,-3 0 0 15,-4 0 0-15,-7 0-1 16,0 1 1-16,-14 5-1 16,0 0 1-16,-4 4-2 15,-6 3 1 17,-1 9-1-32,-3 9 1 0,-4 7 0 0,4 6 0 0,3-3 0 15,8 3 0-15,3 4 1 0,7 2 1 16,7 0 0-1,7-2 0-15,7-4-5 0,4-3 1 16,3-13-7-16,-3-9 0 16</inkml:trace>
  <inkml:trace contextRef="#ctx0" brushRef="#br2" timeOffset="-212703.5">24384 11800 37 0,'-4'12'18'0,"-24"16"-14"0,21-12 29 0,-7 12-29 16,-4 13 0-16,-3 16 0 16,0 5 1-16,0 10-8 15,-4-9 1-15,1 3 1 16,2-16 1-16,1-12-8 15,4-10 1-15,2-19-7 16,1-9 1-16</inkml:trace>
  <inkml:trace contextRef="#ctx0" brushRef="#br2" timeOffset="-212537.88">23996 12207 27 0,'11'16'13'0,"34"-7"-5"0,-23-5 17 16,6-1-26-16,4 0 1 16,10-3-5-16,7-3 1 15,1-4-3-15,-8 1 1 16</inkml:trace>
  <inkml:trace contextRef="#ctx0" brushRef="#br2" timeOffset="-212164.18">24433 12348 35 0,'0'66'17'0,"-3"-19"-10"0,3-31 28 0,0 3-34 16,3 6 0-16,-3-6 0 16,4-1 0-16,-1-5-1 15,1-4 1-15,7-5 0 16,-1-4 0-16,1-7 0 15,-1-2 0-15,1-4-1 16,-1 1 0-16,1-1-1 16,0 4 0-16,3-1 0 15,0 1 0-15,-4 12 0 16,1 7 1-16,0-4-1 16,-1 0 1-16,1 0 0 15,-4 1 0-15,0-4-1 16,3-3 0-16,1 0 0 15,0-6 1-15,-1-1 0 16,1 1 0-16,3-3-3 0,0-7 1 16,-3 3-7-16,-1-2 1 15,4-1-4-15,-3-9 1 16</inkml:trace>
  <inkml:trace contextRef="#ctx0" brushRef="#br2" timeOffset="-211801.75">24818 12408 54 0,'11'6'27'0,"6"13"-31"0,-10-16 55 0,4 3-50 15,6-2 1-15,5-1-1 16,2-6 1-16,5-4-4 15,-8 1 1-15,-4 0 1 16,-3-4 0-16,-3-2-3 16,-4-4 1-16,-7 0-2 15,-7 1 1-15,-4-1-2 16,-6 7 0-16,-1 6-1 16,1 12 1-16,-8 7 0 15,7-4 1-15,1 10 0 16,2 3 1-16,5 0 1 15,-1 0 1-15,4-3-2 16,4-3 1-16,3 0-6 0,7-10 1 16,7-5-3-16,0-8 0 15</inkml:trace>
  <inkml:trace contextRef="#ctx0" brushRef="#br2" timeOffset="-211426.58">25061 12490 41 0,'0'34'20'0,"7"-21"-22"0,-7-13 42 0,7-4-37 16,1-2 0-16,2-6 1 16,1-7 0-16,6 0-5 15,1 6 0-15,3-2 3 16,-3-1 1-16,-4-3-3 15,-4 0 0-15,-2 1-1 16,-5-1 0-16,-3 3-2 16,0 0 0-16,-3 4-2 15,-5 6 1-15,1 6 0 16,-3 9 0-16,-4 7 0 16,3-1 0-16,1 7 1 15,-1 3 1-15,4 4 1 16,0-1 0-16,0 0 0 15,3 3 1-15,11-5-2 16,0-5 1-16,4-5-7 0,10-6 1 16,0-14-3-16,8-2 1 15</inkml:trace>
  <inkml:trace contextRef="#ctx0" brushRef="#br2" timeOffset="-211098.25">25393 12640 40 0,'3'22'20'0,"-3"-16"-22"0,0-6 41 16,4-6-37-16,3 0 0 0,4-7 0 16,3-3 1-16,3 1-5 15,8-10 1-15,0-4 2 16,3-2 0-16,-3 0-1 15,3 3 0-15,4 2 0 16,-1 5 0-16,1 8 0 16,0 7 0-16,-4 6 1 15,0 9 0-15,1 10-1 16,-1 12 1-16,0 4-1 16,0 12 0-16,-3 0-2 15,-7-6 1-15,-4-7-8 16,-4-3 1-16,-6-12-5 15,-1-3 0-15</inkml:trace>
  <inkml:trace contextRef="#ctx0" brushRef="#br2" timeOffset="-210362.65">28028 8723 35 0,'25'-6'17'0,"-18"-13"-17"0,-7 13 26 16,-4-3-26-16,-10-4 1 15,-14 1 1-15,-7-10 1 16,-15 3-3-16,-13 3 0 15,-15 4 2-15,-13 5 0 16,2 10 0-16,-2 13 0 16,-5 12-2-16,5 26 0 15,10 5-1-15,10 16 0 16,8 20 0-16,20 17 0 16,11-2-1-16,11 0 1 0,11 0 0 15,10-7 1-15,14-9 0 16,21-6 1-1,14-19 0-15,11-9 1 0,25-13-1 16,24-19 1-16,11-22-1 16,22-18 1-16,-1-23-2 15,-11-9 1-15,-17-15-1 16,-28-7 0-16,-25-13-2 31,-25-12 1-31,-28 1-7 0,-28-20 1 0,-25-22-5 16,-25-9 0-16</inkml:trace>
  <inkml:trace contextRef="#ctx0" brushRef="#br2" timeOffset="-209382.58">21738 8899 30 0,'4'-9'15'0,"-4"-7"-9"0,-4 10 24 0,-3-4-29 16,-7-5 1-16,-7-1 0 15,-11 3 1-15,-7 1-4 16,-10 6 1-16,-11 2 2 16,0 8 1-16,-7 5-1 15,-4 7 0-15,-3-1-2 16,0 7 1-16,-3 13-3 15,-1 9 1-15,7 12-4 16,15 19 0-16,10 16-6 16,11 13 1-16,7 9-2 15,10 3 0 1,18-3 2 0,25-113 10-16,59 116 0 0,19-32 1 15,-5-18 4-15,-6-22 0 16,0-16 2-1,0-15 0 1,-8-7-3-16,-3-18 0 0,-21-17-1 0,0-11 0 16,4-23-1-16,-1-3 1 15,-10-9 0-15,-10-7 0 16,-8-3-3-16,-14 1 1 16,-7 5-11-16,-10-8 0 15</inkml:trace>
  <inkml:trace contextRef="#ctx0" brushRef="#br2" timeOffset="-208461.88">20835 7943 36 0,'-3'3'18'0,"6"0"-14"0,1 0 25 0,-1 3-29 16,1 4 0-16,3-1-1 15,0-6 1-15,0 3-5 16,0-6 0-16,0-6-6 15,4-3 0-15</inkml:trace>
  <inkml:trace contextRef="#ctx0" brushRef="#br2" timeOffset="-208245.85">21110 8059 39 0,'4'15'19'0,"-4"-15"-25"0,0 0 33 0,3-6-35 0,-3 6 0 0,4-9-12 0,-8-4 1 16</inkml:trace>
  <inkml:trace contextRef="#ctx0" brushRef="#br2" timeOffset="-207580.81">20772 8306 33 0,'3'16'16'0,"18"-16"-14"0,-14 0 25 0,0 3-26 16,4 10 1-16,3-1 1 16,0 7 0-16,4 0-4 15,3 0 0-15,7 0 3 16,7-4 0-16,1-9-1 16,-1-6 0-16,-3-15-1 15,-4-7 0-15,-3 0-2 16,-8-9 1-16,-6-13-9 0,-4 3 0 15,-3-3-2-15,-12 0 1 16</inkml:trace>
  <inkml:trace contextRef="#ctx0" brushRef="#br2" timeOffset="-207030.01">21428 8008 38 0,'31'-31'19'0,"-23"6"-17"0,-5 16 36 0,-3-7-35 0,-3-9 0 0,-1-3 1 16,-10 3 1-16,-11-1-7 15,-7 1 1-15,-3 7 3 16,-7 2 1-16,-8 3-2 0,-10 7 0 15,-3 6 0-15,-4 3 0 16,-7 3-2-16,7 10 0 16,7 9-2-16,0 7 0 15,3 11-1-15,5 11 0 16,13 15-1-16,11 15 0 16,10 11 1-16,14-11 0 15,11 1 2-15,8-16 0 16,13-16 2-1,21-15 0-15,18-16 2 0,21-22 1 16,11-13-1-16,7-15 0 16,-11-7-2-16,-14-2 1 15,-17-10-9-15,-15-3 1 16,-17-1-5-16,-4 4 1 0</inkml:trace>
  <inkml:trace contextRef="#ctx0" brushRef="#br2" timeOffset="-206290.22">27506 7770 30 0,'0'-6'15'0,"0"6"-6"0,0 0 24 16,0 0-29-16,0 0 0 15,4-3 1-15,-4 3 1 16,0 0-9-16,0 0 1 16,7 0-2-16,-4 0 1 15,4 0-10-15,4-7 1 0</inkml:trace>
  <inkml:trace contextRef="#ctx0" brushRef="#br2" timeOffset="-206098.33">27764 7689 44 0,'10'34'22'0,"-3"-31"-23"0,-7-3 34 0,4 3-33 15,-1-3 0-15,1 3-6 16,-1 1 1-16,-3 2-5 15,-3-6 1-15</inkml:trace>
  <inkml:trace contextRef="#ctx0" brushRef="#br2" timeOffset="-205645.49">27446 7986 38 0,'-7'16'19'0,"18"-3"-16"16,-8-10 26-16,4 3-28 15,0 4 1-15,4 5 0 16,-1-2 1-16,5-1-4 15,2 4 1-15,8 0 2 16,7-7 0-16,-1-3-1 16,1-3 1-16,-4-9-3 0,1-6 0 15,-5-10-6-15,-6-7 1 16,-4 4-7-16,-7-3 0 16</inkml:trace>
  <inkml:trace contextRef="#ctx0" brushRef="#br2" timeOffset="-205121.33">28042 7732 31 0,'36'-21'15'0,"6"-14"-6"0,-31 19 20 0,-4-2-23 15,0-4 1-15,-4 0 0 16,-6-7 1-16,-11-5-11 15,-11 3 0-15,-18-1 7 16,-2 4 0-16,-8 0-3 16,-18 9 0-16,-6 10-2 0,-5 9 1 15,-6 6-2-15,7 13 0 16,3 15-2-16,1 13 0 16,10 16-3-16,10 25 0 15,15 15-3-15,17 1 1 16,15-1 2-16,13-3 1 15,11-15 2-15,8-13 0 16,16-18 6 0,15-20 1-16,21-21 3 0,18-23 1 15,-4-21-2-15,4-19 1 16,-4-10-2-16,-10-3 1 16,-15-12-9-16,-10 9 0 0,-21-9-8 15,0 0 1-15</inkml:trace>
  <inkml:trace contextRef="#ctx0" brushRef="#br2" timeOffset="-196534.05">1947 9808 51 0,'-3'32'25'0,"6"-4"-17"16,4-25 26-16,-7-3-32 16,0 0 1-16,0 0 1 15,0-9 1-15,4-7-6 16,3-9 0-16,11-6 3 15,3-7 1-15,11-6-2 0,6-9 1 16,1-1-2-16,-7-2 0 16,7-7-1-16,-11 4 0 15,4 5-2-15,-11 4 1 16,-4 9-2-16,-2 10 1 16,-5 3-2-16,-3 9 1 15,0 16-1-15,-3 9 0 16,3 10-2-16,-7 15 1 0,3 7-1 15,4 12 1-15,4 10 0 16,0-4 0-16,-1 0 3 16,8-2 0-1,7-17 6 1,3-15 0-16,4-12 3 16,6-13 1-16,1-7 0 15,0-12 1-15,0-9-1 16,-8 3 1-16,-2-13-4 15,-8 3 0-15,-3 4-2 16,-8-4 0-16,-6 4-4 16,3 2 1-16,-4 4-6 15,-3 6 0-15,0 6-8 16,0 4 0-16</inkml:trace>
  <inkml:trace contextRef="#ctx0" brushRef="#br2" timeOffset="-196143.95">2992 9636 64 0,'17'-3'32'0,"15"-3"-39"0,-25 2 58 16,-7-2-52-16,11-6 1 15,-11-4-1-15,0 0 1 0,0 1 0 32,-7-1 0-32,-4 6-1 0,0 1 0 0,-6 9-1 15,-4 9 0-15,-1 4-1 16,1 3 0-16,4 6-1 16,-5 0 1-16,12 3-1 15,-1-3 0-15,4 3 0 16,14-3 1-16,4-7 1 15,-1 1 0-15,5-3 0 16,2-7 1-16,1-3 0 16,3-9 0-16,-3-10-2 15,-4-9 1 1,25-38-10 0,3-3 0-16</inkml:trace>
  <inkml:trace contextRef="#ctx0" brushRef="#br2" timeOffset="-195934.94">3161 8676 45 0,'-7'16'22'0,"3"25"-19"0,4-19 36 16,-7 6-37-16,4 10 1 15,-4 9-1-15,3 6 1 16,-6 13-4-16,10 3 0 15,0 12 1-15,3 4 0 16,4 3-5-16,4-4 0 16,-8-11-10-16,4-17 1 0</inkml:trace>
  <inkml:trace contextRef="#ctx0" brushRef="#br2" timeOffset="-195675.5">2939 9394 41 0,'3'35'20'0,"8"-10"-10"16,-4-22 27-16,3 0-36 0,12-6 0 15,-1 0-4 1,14-6 0-16,7-7-1 0,8-3 1 15,-1-3-9-15,1 3 0 16,-12-3-2-16,-6 4 0 31</inkml:trace>
  <inkml:trace contextRef="#ctx0" brushRef="#br2" timeOffset="-195378.15">3330 9532 53 0,'18'26'26'0,"31"-26"-35"0,-35-7 56 0,15-5-47 16,-1-10 0-16,-3 3-1 15,-1-9 0-15,-10-4 1 16,-3 1 0-16,-4 0-1 16,-14 2 0-16,3 7 0 15,-13 7 0-15,3 5-1 16,-4 10 0-16,-3 13 0 15,3 12 0-15,8 6 0 16,-8 10 0-16,14 0 0 16,4 0 1-16,4 6 1 15,7-7 0-15,3-5-1 16,7-13 1-16,4-6-4 16,-1-7 0-16,-3-6-8 15,1-12 0-15</inkml:trace>
  <inkml:trace contextRef="#ctx0" brushRef="#br2" timeOffset="-195105.45">3955 9689 58 0,'31'38'29'0,"-9"15"-35"0,-15-37 53 0,3 12-48 16,-10 10 0-16,-7-4-1 16,-3 7 1-16,-8 3-3 15,-3-7 0-15,0-8-12 16,-8-7 1-16</inkml:trace>
  <inkml:trace contextRef="#ctx0" brushRef="#br2" timeOffset="-194297.06">5701 9620 42 0,'28'-19'21'0,"22"-62"-11"0,-40 59 27 16,4-22-34-16,11-9 1 16,-4-16 0-16,7-13 1 15,-14-6-7-15,4-6 0 16,-7 0 4-16,-4 3 1 15,3 7-3-15,-10 8 0 16,0 7-1-16,0 10 1 16,0 12-2-16,-7 15 1 15,-3 14-2-15,-4 14 0 16,-4 11-1-16,7 15 0 0,-3 12-1 16,4 20 1-16,6 15 1 15,-3 9 0-15,3 7 1 16,4-1 0-16,4 1 1 15,7-10 1-15,3-3-1 16,7-15 0-16,0-7-5 16,7-12 0-16,-3-10-6 15,3-6 1-15</inkml:trace>
  <inkml:trace contextRef="#ctx0" brushRef="#br2" timeOffset="-194100.11">6251 9269 49 0,'4'38'24'0,"-8"21"-20"0,4-46 46 16,0-4-49-16,0 4 1 16,0-4-2-16,0 1 1 15,0-4-7-15,4-6 0 16,-1 3-10-16,4-16 1 15</inkml:trace>
  <inkml:trace contextRef="#ctx0" brushRef="#br2" timeOffset="-193937.46">6089 9065 34 0,'11'10'17'0,"17"18"-6"0,-25-22 15 0,8 4-27 15,7 2 0-15,3 1-6 16,3-4 0-16,8-3 0 16,-4 4 0-16</inkml:trace>
  <inkml:trace contextRef="#ctx0" brushRef="#br2" timeOffset="-193502.5">6481 9325 30 0,'3'7'15'0,"-3"12"-9"15,0-19 21-15,11-4-24 16,-8 1 0-16,4 0 0 16,4 0 1-16,-1-6-6 0,5-4 1 15,-1-3 2-15,7 1 1 16,-7-1-2-16,4 3 1 16,-1 4-2-16,-3 3 1 15,0 6 0-15,1 9 0 16,2 4-1-16,-10-1 1 15,4-2-1-15,-4-1 1 16,0 1-1-16,0-10 0 16,4-4 0-16,-1-2 0 15,1 0-1-15,-1-4 1 16,8 1-2-16,-7-4 1 0,6-2-1 16,4-4 1-16,-10 6-1 15,3 1 1-15,-3 6 0 16,-1-1 0-16,4 1 2 15,0 3 0-15,1 6 2 16,6 0 0-16,0 4 1 16,0 5 1-16,11 7-1 15,7 3 0-15,3 3-1 16,7-6 0-16,1-4-5 16,-4-5 0-16,-15-10-8 15,-10 3 0-15</inkml:trace>
  <inkml:trace contextRef="#ctx0" brushRef="#br2" timeOffset="-193079.47">5902 10106 48 0,'-21'35'24'0,"-18"12"-32"16,35-28 43-16,-13 3-35 15,-1 6 0-15,-3 3-4 16,-4 7 1-1,1-4-8 1,10-18 1-16</inkml:trace>
  <inkml:trace contextRef="#ctx0" brushRef="#br2" timeOffset="-192883.75">5817 10238 43 0,'25'66'21'0,"35"-19"-22"0,-42-35 30 15,10 4-31-15,-7 6 0 16,0-9-12-16,0 2 0 0,1-15 11 16,-5-12 0-16</inkml:trace>
  <inkml:trace contextRef="#ctx0" brushRef="#br2" timeOffset="-192632.53">6121 10235 54 0,'-4'37'27'0,"18"-8"-30"16,-7-23 53-16,11 0-49 16,-4 1 0-16,14-4-1 15,4-3 0-15,7-7-3 0,3-2 0 16,1-4-6-16,-1-9 0 16,-3 1-7-16,-15-11 0 15</inkml:trace>
  <inkml:trace contextRef="#ctx0" brushRef="#br2" timeOffset="-192388.59">6424 10075 49 0,'4'41'24'0,"24"-4"-18"0,-21-27 41 15,7 5-45-15,4 1 1 0,-4 3 0 16,3 0 0-16,-2-4-5 16,-8 1 1-16,0 3-1 15,-14 0 0-15,-11 3-11 16,-7-4 1-16,-10-2-5 16,0-3 0-16</inkml:trace>
  <inkml:trace contextRef="#ctx0" brushRef="#br2" timeOffset="-191774.81">7112 10166 48 0,'11'0'24'0,"-8"9"-25"15,-3-12 42-15,-3-3-41 16,-15 0 1-16,4-4 0 16,-4 4 0-16,-3 3-3 15,-7 6 1-15,7 0-2 16,-4 10 1-16,0 15-4 0,4 3 1 16,3 7-3-16,11 3 0 15,4 2 0-15,6-2 0 16,4-9 3-1,8-7 0-15,13-19 6 0,4-15 1 16,6-10 3-16,-2-3 0 16,-12-6 0-16,1-7 1 15,-14 1-11-15,-1 2 1 16,-10-5-6-16,-10 5 0 16</inkml:trace>
  <inkml:trace contextRef="#ctx0" brushRef="#br2" timeOffset="-191203.87">8248 8585 58 0,'0'22'29'0,"-32"16"-41"0,22-25 61 0,-8 9-49 16,-7 12 1-16,-6 4-1 15,2 9 1-15,-2 9-2 16,-5 13 1-16,1 19 0 16,7 3 1-16,7 3-1 15,7-3 0-15,10-22-2 16,11-13 0-16,11-15-3 15,-1-10 0-15,12-9-11 16,6-19 1-16</inkml:trace>
  <inkml:trace contextRef="#ctx0" brushRef="#br2" timeOffset="-190933.5">8174 9225 53 0,'-4'25'26'0,"26"-15"-22"0,-12-7 41 15,4-3-43-15,7 0 1 16,11-3 0-16,10-4 1 15,8-2-7-15,-1-7 0 0,-3 1-3 16,-7 2 0-16,3-3-11 16,-14-2 0-16</inkml:trace>
  <inkml:trace contextRef="#ctx0" brushRef="#br2" timeOffset="-190554.95">9119 9012 58 0,'0'19'29'0,"-10"6"-35"0,3-19 47 16,-7 16-42-16,-11 3 1 15,-3 6 0-15,-4 7 0 16,-3 6-1-16,3 3 0 15,0-3-2-15,4-3 1 0,7-4-9 16,7-12 1-16,7-18-5 16,7-7 0-16</inkml:trace>
  <inkml:trace contextRef="#ctx0" brushRef="#br2" timeOffset="-190339.54">8858 9144 43 0,'28'53'21'0,"25"6"-22"0,-35-43 37 0,3 6-37 16,4 3 1-16,0-3-6 15,-4-3 1-15,-4-3-2 16,1-10 0-16,3-15-6 0,-3-7 1 15</inkml:trace>
  <inkml:trace contextRef="#ctx0" brushRef="#br2" timeOffset="-190093.95">9095 8542 43 0,'3'47'21'0,"15"31"-17"0,-8-47 42 15,12 16-43-15,9 13 1 0,12 3 1 16,2 9 0-16,1-3-7 16,0-3 0-16,-3-7 3 15,-8-2 0 1,-18-4-7-16,-17-3 1 15,-17 3-12-15,-18-2 1 0</inkml:trace>
  <inkml:trace contextRef="#ctx0" brushRef="#br2" timeOffset="-188563.97">20253 8601 27 0,'14'16'13'0,"11"6"0"0,-18-19 13 0,0 9-24 15,3 14 1-15,1 14 1 16,0 10 1-16,-1 13-7 16,4 22 1-16,0 28 3 15,1 12 0-15,-5 10-2 16,1 3 0-16,-1-3-2 15,-6-3 1-15,-4-26-4 16,0-12 0-16,-4-19-7 31,4-15 1-31</inkml:trace>
  <inkml:trace contextRef="#ctx0" brushRef="#br2" timeOffset="-187841.56">20295 8761 34 0,'29'16'17'0,"-5"-1"-18"0,-13-8 26 15,6-4-24-15,12 0 0 16,9 0 2-16,5-6 1 16,3-3-4-16,10-4 0 15,22-2 2-15,17-1 1 16,7-3-1-16,8-2 0 16,3-4-1-16,6-3 1 0,8-7-2 15,-21-5 1-15,7-1-1 16,-10-3 0-16,-12-3 0 15,-13 4 1 1,-11 11-2-16,-7 7 1 16,-11 4 0-16,-6 5 0 0,-5 1 0 15,-6 5 0-15,-4 14-1 16,-3 18 0-16,-4 3 0 16,-7 13 0-16,-3 12-1 15,-1 6 0 1,-2 7-1-1,-1 10 1-15,0-1 0 0,-7 10 1 0,-4 9-1 16,-3 6 1-16,-4 0 0 16,-6 4 1-16,-8-1-1 15,0 4 1-15,1 12 0 0,3-15 0 16,6-1-1 0,8-15 1-1,4-10 0-15,-1-9 0 0,4-9 0 0,4-7 0 16,3-9 0-16,0-6 1 15,-3-4 1-15,-4-3 0 16,-4-5 1-16,-7-8 0 16,-3-2 1-16,-14-3 0 15,-11-10 0 1,-3-6 0-16,-11-4-2 16,-14 1 1-16,-18-3-1 0,-20-1 0 0,-12 1-1 15,-28-1 0-15,-17 1-4 16,7 3 0-16,-11 3-11 15,0-4 0-15</inkml:trace>
  <inkml:trace contextRef="#ctx0" brushRef="#br2" timeOffset="-185902.57">10001 8937 30 0,'4'12'15'0,"3"-6"0"0,-4-6 15 0,4 0-26 15,4 0 0-15,3-3 0 16,7-3 1-16,4-3-9 16,3-4 0-16,0 4 0 15,1-1 0-15,-5 4-9 16,-6-3 1-16</inkml:trace>
  <inkml:trace contextRef="#ctx0" brushRef="#br2" timeOffset="-185724.54">10012 9200 49 0,'21'19'24'15,"43"-19"-33"-15,-43-3 42 0,3-4-36 0,8 1 0 16,-4-3-21-16,4-10 1 15</inkml:trace>
  <inkml:trace contextRef="#ctx0" brushRef="#br2" timeOffset="-184959.18">10728 9313 52 0,'7'9'26'0,"14"-15"-25"16,-21 6 42-16,25-6-43 15,10-4 1-15,11 1-5 0,10 0 0 16,1 2-6-16,-4 1 1 15,-11-3-6-15,-7 5 0 16</inkml:trace>
  <inkml:trace contextRef="#ctx0" brushRef="#br2" timeOffset="-184432.66">11155 10028 46 0,'-11'31'23'0,"15"-21"-21"15,-4-10 40-15,3-3-40 16,8-10 0-16,3-3 3 16,7-18 0-16,4-16-5 15,0-19 0-15,13-13 4 16,15-12 0-16,0-16-1 16,0-15 0-16,-7-1-2 15,-11-8 0-15,-10 8-2 16,-14 1 1-16,-8 18-1 0,-3 13 0 15,-3 9-1 1,-1 16 0-16,-3 16-1 0,3 19 0 16,-3 18-1-16,-3 16 1 15,-1 28-1-15,-3 16 1 16,0 28-2-16,0 16 0 16,0 19 1-16,0 9 1 15,0-4 0-15,3 1 0 16,-3-9 0-16,7-10 1 15,3-13-2-15,4-12 1 16,4-15-7-16,3-10 0 0,10-10-1 16,1-15 0-16</inkml:trace>
  <inkml:trace contextRef="#ctx0" brushRef="#br2" timeOffset="-184207.58">11684 9630 43 0,'-7'12'21'0,"-4"16"-20"16,8-21 44-16,-1 5-44 16,1 1 1-16,-1-4-2 15,1 1 1-15,3-4-4 16,0-6 1-16,7-10-6 0,3-8 1 15,4-7-8-15,-6-10 1 16</inkml:trace>
  <inkml:trace contextRef="#ctx0" brushRef="#br2" timeOffset="-183622.68">11673 9313 30 0,'11'3'15'0,"14"6"-11"0,-18-5 20 16,7 2-22-16,0 0 0 15,4 0 0-15,3-2 0 0,-4-1-4 16,1 6 0-16,-4 1-2 16,-3 2 1-16,-1 1-4 15,1 5 1-15,0 8-1 16,-4 5 0-16,0-3 1 16,-4 10 0-16,1-10 5 15,-4-3 0-15,3-3 4 16,1-6 0-16,3-7 1 15,7-6 1-15,-4-6 0 16,5-3 0-16,2 0-2 16,4-1 1-16,4-2-2 15,-4-4 0-15,0-2-1 16,1 2 0-16,-5 4-1 16,1 6 1-16,-4 6 0 15,-3 3 0-15,-1 6-1 16,-3-5 1-16,-3 2-1 15,-1 1 0-15,-3-4-1 16,4 0 1-16,-4 0-1 16,3-6 1-16,1 0-1 0,6 0 1 15,1 0 0-15,3-3 0 16,0-3 0 0,0-7 0-1,15-12 0-15,-5 3 1 16,1 4 0-16,-4 2 0 15,0 10 0-15,0 6 1 16,1 6 0-16,6 10 0 0,0-4-1 16,0 1 1-16,1 2-1 15,-1-2 1-15,0-1-2 16,0-2 0-16,-3-1-8 16,-4-2 0-16,-3-7-3 15,-4 6 1-15</inkml:trace>
  <inkml:trace contextRef="#ctx0" brushRef="#br2" timeOffset="-183275.01">11479 10263 54 0,'0'19'27'0,"-14"-13"-36"0,7-6 56 16,0 6-47-16,-7 4 0 15,0 6 0-15,-4 5 0 16,1 11-1-16,-4 2 0 16,-1 4-3-16,1-7 1 15,4-6-5-15,2-6 0 0,5-13-7 16,6-9 1-16</inkml:trace>
  <inkml:trace contextRef="#ctx0" brushRef="#br2" timeOffset="-183094.51">11324 10348 46 0,'18'50'23'0,"24"25"-30"16,-28-59 40-16,7 3-35 15,1 3 1-15,-5 3-8 16,1 0 0-16,0-6 2 15,-4-13 1-15</inkml:trace>
  <inkml:trace contextRef="#ctx0" brushRef="#br2" timeOffset="-182841.18">11578 10398 54 0,'4'16'27'0,"10"-10"-37"0,-4 0 49 0,8-6-39 16,7 0 0-16,6-6-2 15,8 0 1-15,0-4-4 16,-7 1 1-16,0-4-10 15,-1-6 1-15</inkml:trace>
  <inkml:trace contextRef="#ctx0" brushRef="#br2" timeOffset="-182584.07">11857 10238 45 0,'7'41'22'0,"0"-19"-18"0,0-19 35 15,4 0-37-15,6 3 0 16,8 1 1-16,-7-1 0 16,-4 0-4-16,-4 3 0 15,-3 4 1-15,-7 6 1 16,-10 0-6-16,-4 6 0 15,0 0-10-15,-8-6 0 16</inkml:trace>
  <inkml:trace contextRef="#ctx0" brushRef="#br2" timeOffset="-182196.13">12450 10266 44 0,'-4'6'22'0,"15"-9"-17"15,-11 3 32-15,-4 0-37 16,-7 0 1-16,-6 7 0 15,-15 2 0-15,0 4-3 16,-3 5 1-16,0 14-1 16,0 5 0-16,6 10-2 0,5 4 1 15,6-1-2-15,7-6 1 16,11-13 1-16,14-6 0 16,15-9 2-16,10-13 1 15,3-12 1-15,4-10 0 16,-4-6-1-16,-3 0 1 15,-11-4-6-15,-10-2 1 16,-11 0-7-16,-14 2 0 16</inkml:trace>
  <inkml:trace contextRef="#ctx0" brushRef="#br2" timeOffset="-181664.13">13427 9178 48 0,'-18'28'24'0,"-14"13"-23"0,22-25 45 0,-8 9-46 16,-10 3 0-16,-4 10-1 15,-7 12 1-15,1 0-3 16,-5 13 1-16,4 3-4 16,11-10 0-16,7-9-9 15,3-16 0-15</inkml:trace>
  <inkml:trace contextRef="#ctx0" brushRef="#br2" timeOffset="-181474.46">13187 9269 39 0,'21'50'19'0,"21"41"-8"0,-28-66 27 16,8 13-37-16,2 3 1 16,5 18-1-16,-1-2 0 15,0 2-6-15,0-5 1 16,-3-17-10-16,-7-24 1 15</inkml:trace>
  <inkml:trace contextRef="#ctx0" brushRef="#br2" timeOffset="-181175.94">13981 9429 55 0,'-7'-3'27'0,"7"9"-25"0,0-6 45 0,3 0-46 16,4-3 0-16,7 3 0 15,4-3 1-15,3-3-5 16,7-1 1-16,8-2-5 16,-5-1 1-16,-2 4-11 15,-12 0 0-15</inkml:trace>
  <inkml:trace contextRef="#ctx0" brushRef="#br2" timeOffset="-181005.84">13688 9777 47 0,'39'31'23'0,"45"-15"-25"0,-52-19 34 16,14-3-36-16,7-1 1 16,3-2-22-16,11-13 1 0</inkml:trace>
  <inkml:trace contextRef="#ctx0" brushRef="#br2" timeOffset="-180591.31">15162 9310 47 0,'25'0'23'0,"14"6"-21"16,-29-9 35-16,1 0-36 16,-4-3 0-16,-3-1-1 15,-8 7 0-15,-10 0-1 0,-11 3 1 16,-13 4-1 0,-15 5 1-16,-4 1-2 0,-6 9 0 15,-4 0-1-15,3 12 1 16,15 10-2-16,10 9 0 31,28 54 0-31,25-22 1 16,15-20 1-16,24-17 1 15,17-11 2 1,11-27 0-16,15-10 3 16,6-13 0-16,-10-15 0 0,-22-7 1 15,-13 1-3-15,-26-7 1 0,-20-3-6 16,-22 0 0-16,-17 3-11 15,-11-2 1-15</inkml:trace>
  <inkml:trace contextRef="#ctx0" brushRef="#br2" timeOffset="-175665.92">5334 12640 38 0,'0'0'19'0,"7"-16"-8"0,-3 10 20 0,3-6-27 15,3-10 1-15,8-13 3 16,7 1 1-16,-1-20-11 16,8 1 0-16,7-16 7 15,0-9 0-15,3-13-3 16,0 3 1-16,-3-6-3 16,-7-3 1-16,-7 2-2 15,-11 11 1-15,0-4 0 16,-4 13 0-16,-6 15-2 15,-4 10 1-15,-4 9-1 16,-3 13 0-16,-3 9-2 16,-1 10 1-16,1 18-1 15,-8 13 0-15,4 16-1 16,7 15 1-16,-4 7 0 0,11 6 1 16,-7 24 1-16,14 5 0 15,-3 5 1-15,6 3 0 31,4-12 1-31,0-22 0 0,4-12-2 0,-7-10 1 16,6-13-2-16,-6-9 1 16,10-6-3-16,-3-9 0 15,13-10-6-15,-6-10 0 16</inkml:trace>
  <inkml:trace contextRef="#ctx0" brushRef="#br2" timeOffset="-175469.41">6107 12151 52 0,'-11'63'26'0,"11"-16"-27"15,0-32 50-15,0 7-47 16,0 0 0-16,0-6-1 16,0-4 1-16,-7 1-5 15,7-7 1-15,7-3-3 16,-7-3 0-16,11-12-12 15,-8-16 1-15</inkml:trace>
  <inkml:trace contextRef="#ctx0" brushRef="#br2" timeOffset="-175289.52">6075 11944 41 0,'0'34'20'0,"7"-15"-15"0,0-16 26 15,0 4-32-15,4-4 1 16,3-3-5-16,3-3 1 16,12-1 0-16,-5-2 1 15,4 3-9-15,-3-3 0 16</inkml:trace>
  <inkml:trace contextRef="#ctx0" brushRef="#br2" timeOffset="-174871.1">6361 12223 37 0,'3'13'18'0,"1"-13"-13"0,-4 0 30 0,7-4-34 16,3 1 0-16,1 0 0 15,7-3 0-15,-4-7-2 16,3 4 0-16,1-7 2 16,0 4 0-16,-1-1-1 15,4 4 1-15,-3 6-1 16,0 6 1-16,-8 9 0 15,1-5 0-15,-1 2-1 16,-3 0 1-16,4 1-2 16,-7-1 1-16,3 4-1 15,-4-7 0-15,4-3 0 16,-3-3 0-16,6-6-1 16,4 6 1-16,8-6 0 15,-5-13 1 1,15 0-1-16,-7-3 1 0,3 6 0 15,-3 4 0-15,-4 5 1 0,0 11 0 16,4 2-1-16,-1 10 1 16,5-1 0-16,-5 4 0 15,1 0-1-15,-4 3 1 16,0-6-3-16,0-4 0 16,1-6-6-16,-5-6 0 15,-3-9-5-15,-10 3 0 0</inkml:trace>
  <inkml:trace contextRef="#ctx0" brushRef="#br2" timeOffset="-174521.56">5549 13110 57 0,'0'7'28'0,"0"2"-33"0,0-9 56 16,-7 6-51-16,4 4 1 15,-11 9-1-15,-1 6 1 16,-6 3-3-16,-3 0 0 16,-1 3-2-16,4 4 1 15,-8-4-6-15,8-6 0 16,-3-3-8-16,9-15 1 16</inkml:trace>
  <inkml:trace contextRef="#ctx0" brushRef="#br2" timeOffset="-174313.96">5299 12985 26 0,'3'-31'13'0,"15"12"1"0,-8 16 14 0,1 3-23 15,-4 3 1-15,4 0 1 16,3 9 1-16,3 14-10 16,12 8 0-16,-5 13 6 15,12 13 1-15,-5-7-3 16,8-3 0-16,11-6-3 15,-12-9 1-15,5-10-6 16,-12-10 1-16,1-8-10 16,-4-11 1-16</inkml:trace>
  <inkml:trace contextRef="#ctx0" brushRef="#br2" timeOffset="-174070.56">5877 13170 52 0,'0'31'26'0,"-17"-21"-27"16,17-10 42-16,7 9-42 15,3-3 1-15,11-2-1 0,1-4 0 16,6-7 0-16,4-5 0 0,6-1-5 15,5-6 1-15,3-3-9 16,-4-12 0-16</inkml:trace>
  <inkml:trace contextRef="#ctx0" brushRef="#br2" timeOffset="-173785.41">6191 12938 39 0,'0'16'19'0,"-3"24"-14"15,6-30 26-15,1 2-28 16,3 4 0-16,0 0 3 16,3-4 0-16,8 1-7 0,0-4 1 15,3 1 5-15,0-1 0 16,-3 4-2-1,-4-4 0-15,-4 0-3 0,-3 7 0 16,-7 6-6-16,-7 6 0 16,-7 0-11-16,-7-6 1 15</inkml:trace>
  <inkml:trace contextRef="#ctx0" brushRef="#br2" timeOffset="-173440.49">6869 12972 41 0,'10'7'20'0,"4"-7"-17"16,-14 0 26-16,0 0-26 15,-7 0 0-15,0 0 0 16,-7 3 1-16,-7 6-6 15,-4 4 1-15,1 9 0 16,-8 6 1-16,4 13-4 16,3 9 0-16,4-3-1 15,7 3 1-15,3 0 0 16,11-6 0-16,4-9 5 16,13-10 0-16,15-13 4 15,7-18 0-15,0-10 1 16,-11 1 0-16,3-20-1 15,-6-2 0-15,-7-4-4 16,-8 0 1-16,-10 0-16 0,-3-3 0 16</inkml:trace>
  <inkml:trace contextRef="#ctx0" brushRef="#br2" timeOffset="-172917.05">8435 11872 52 0,'21'12'26'0,"-10"4"-21"0,-18-7 38 15,-7 13-42-15,-8 7 0 16,-9 5 0-16,-1 10 0 15,-10 6-3-15,-4 3 1 16,0 4-3-16,0 6 1 16,7-7-4-16,7-6 1 0,4-9-10 15,7-19 0-15</inkml:trace>
  <inkml:trace contextRef="#ctx0" brushRef="#br2" timeOffset="-172690.49">7927 11887 49 0,'32'60'24'0,"6"59"-22"16,-16-84 40-16,9 18-41 16,15 7 0-16,7 12-2 15,11-3 1-15,-1-3-4 16,-3-7 0-16,-10-15-11 15,-1-28 1-15</inkml:trace>
  <inkml:trace contextRef="#ctx0" brushRef="#br2" timeOffset="-172134.99">9275 12160 43 0,'10'3'21'0,"54"-15"-19"0,-36 9 28 16,18-4-28-16,7-2 0 15,7 0-2-15,0-4 1 0,0-3-6 16,-4 4 1-16,-17 6-8 16,-7-7 1-16</inkml:trace>
  <inkml:trace contextRef="#ctx0" brushRef="#br2" timeOffset="-171938.6">9335 12439 60 0,'3'25'30'0,"32"-6"-33"15,-17-19 54-15,21-3-50 16,14-6 1-16,7-1-6 15,17-5 0-15,-3-1-8 16,0-9 1-16,-17 3-6 16,-11 3 0-16</inkml:trace>
  <inkml:trace contextRef="#ctx0" brushRef="#br2" timeOffset="-162769.68">11483 11978 48 0,'21'-18'24'0,"-7"-33"-18"0,-14 36 24 15,-7 2-29-15,-7-3 1 0,-14-2 0 16,0 2 1-16,-18 7-4 15,-11 9 0-15,-6 3 1 16,-4 12 1-16,-4 14-4 16,4 11 0-16,7 20-2 15,11 12 1-15,10 13-1 16,4 18 1-16,17 20 2 16,15-1 0-16,13-16 5 15,18-18 0-15,25-25 2 16,-14-16 0-16,56-44 0 15,18-28 1-15,14-28-1 16,4-16 1-16,-29-10-3 16,-14-2 0-16,-17-1-2 15,-22 7 1-15,-14 3-7 16,-17 3 1-16,-11-3-13 16,-17 6 0-16</inkml:trace>
  <inkml:trace contextRef="#ctx0" brushRef="#br2" timeOffset="-158789.55">22384 10881 43 0,'0'12'21'0,"7"17"-15"0,-4-14 21 16,-3 17-25-16,4 2 1 16,-4 23 0-16,0 5 0 15,0 20-5-15,-4 15 1 16,1 16 0-16,-8 6 1 15,4 7-4-15,0 5 1 16,0 7-2-16,-4-22 1 16,-3-15-4-16,0-14 0 15,0-21-4 1,-3-25 1-16</inkml:trace>
  <inkml:trace contextRef="#ctx0" brushRef="#br2" timeOffset="-157815.72">22535 10834 29 0,'22'-13'14'0,"6"10"-2"0,-14-3 22 16,7 3-30-16,14-4 0 15,8 4 1-15,6-3 0 16,22-7-7-16,20 1 0 15,26 3 4-15,10-4 1 16,17-3-2-16,22-9 0 16,4 0-1 15,6 0 1-31,0 3 0 0,1 0 0 0,-11 3-1 0,-1 1 0 16,-27 11 0-16,-11 1 1 15,-4-3-2-15,-3-1 1 0,-10 1 0 16,-4 2 0 15,-11 1 0-31,-11 3 0 0,5-3 0 0,-8 0 1 0,-4-1-1 16,-6 4 1-16,-4 6-1 15,-3 4 1-15,-5-1-1 16,-2 0 1-16,-11 13-2 16,-4 15 1-16,-10 10 0 15,-4 16 0-15,0 12-1 16,1 3 0-16,-5 16 0 15,-3 6 0-15,-3 16-1 16,3 6 0 15,0 16-1-15,8 0 1 0,2 3-1-16,8-6 1 0,7 15 0 0,7-9 1 0,0-3 1 0,0-3 0 0,-7-19 0 0,-1-7 0 15,-6-18 0-15,0-13 0 31,-7-9 0-31,-7-6 0 16,-8-13 0-16,-10 0 0 0,-10-13 0 0,-8-2 1 16,-3-4-1-1,-11-3 0-15,-13-6 0 0,-19-7 1 16,-28-9-1-16,-13-6 0 16,-36-9 0-16,-32-13 1 15,-25 3 0-15,-31-6 0 16,-11 2 0-16,-17 4 0 0,3 4 0 15,-11 2 0 1,25 7-1 0,4 5 1-16,17 4-2 0,22 7 1 0,14 2-1 15,10-3 0-15,7 4-1 16,28-4 1-16,4 7 0 16,8 2 1-16,6 1-1 15,10 6 1-15,8 0 0 31,14 0 0-15,14-3-1-16,10-7 0 0,15 1-5 0,7 2 0 0,3-11-7 16,22 2 1-16</inkml:trace>
  <inkml:trace contextRef="#ctx0" brushRef="#br2" timeOffset="-156705.49">1965 14246 53 0,'-7'15'26'0,"18"17"-18"0,-4-20 27 0,-7 1-33 15,0 12 1-15,0 3 1 16,0 6 0-16,-11 14-6 16,0-1 1-16,-10 15 1 15,4 17 1-15,-1 5-5 16,-3 7 1-16,7 0-7 31,-4-6 0-31,-3-13-7 0,3-16 0 0</inkml:trace>
  <inkml:trace contextRef="#ctx0" brushRef="#br2" timeOffset="-155893.83">1316 15171 44 0,'-28'15'22'0,"17"-15"-20"0,11 0 35 16,4-6-34-16,3-7 0 15,10-8 2-15,4-14 0 31,50-46-6-31,0-7 1 16,6-10 3-16,15-2 1 0,-14-13-3 16,3-3 1-16,-4 19-2 15,-3 9 0 1,-17 13-1-16,-8 19 1 31,-10 12 0-15,-7 19 0-16,7 15-2 0,-8 10 1 15,-10 22-1-15,1 22 0 0,-5 19-3 16,-17 24 0-16,0 4-1 0,-10 16 1 0,-1 6 1 16,1-6 0-16,-12-13 1 15,5-13 1-15,-1-18 1 16,4-10 1-16,7-12-1 16,7-16 1-16,7-9-1 15,-4-4 0-15,15-12 1 31,10-9 1-15,4-7 0-16,0-3 0 0,-4 1 1 0,4-1 0 0,-4 3-1 0,0 4 1 16,-7 2 0-16,1 1 0 15,-5 2 0-15,-3 4 0 16,4 0 0-16,-7 0 1 16,-1 3-1-16,8 0 0 15,3-3-1-15,0 3 0 16,0 0-1-16,-3 0 0 15,0 0-1-15,-8-6 1 16,1-1-1-16,-8-2 1 0,4 0-1 16,-7-4 0-16,-7-3 0 15,4 4 1-15,-8 5-2 16,1 1 0 0,-8 3-2-16,7 3 1 0,-6 9-1 15,13 7 1-15,-6 3-1 16,3 9 1-1,7 7 2-15,-4-10 0 0,15 12 2 16,-1-8 0-16,4-4 1 16,4-6 0-1,10-7-1-15,-3-9 0 16,3-3-6-16,0-15 0 0,-7-14-6 16,8-2 0-16</inkml:trace>
  <inkml:trace contextRef="#ctx0" brushRef="#br2" timeOffset="-155548.42">2882 15149 39 0,'0'34'19'0,"0"-28"-24"0,0-6 32 15,0 0-28-15,7-6 1 16,4-6 2-16,-8-4 0 15,4-6-1-15,4-6 0 16,7 3 2-16,3 6 0 16,-7-9 0-16,4-1 1 0,-1 1-2 15,4 6 1-15,-3 3-3 16,-4 4 0-16,4 8-2 16,3 4 1-16,-3 13-2 15,3 5 0 1,-7 7 0-16,3 3 1 0,1 4 1 15,-4-1 0-15,4 0 1 16,0-6 0 0,20-9-10-1,-6-13 0-15</inkml:trace>
  <inkml:trace contextRef="#ctx0" brushRef="#br2" timeOffset="-155371.65">3785 15186 56 0,'71'82'28'0,"-22"18"-39"0,-38-62 49 15,-1 9-40-15,-10 16 1 16,-7-7-12-16,-3 0 1 16,-11-5 5-16,-11-23 1 15</inkml:trace>
  <inkml:trace contextRef="#ctx0" brushRef="#br2" timeOffset="-154617.18">6279 15484 63 0,'18'13'31'0,"14"-29"-37"0,-22 4 57 0,12-17-50 15,13-8 1-15,4-10-1 16,-1-22 1-16,-6-13-3 16,-4-21 0-16,-6 2 0 15,-12-15 1-15,-6 7-3 16,-8-8 1-16,-3 8-1 16,-7 12 0-16,-4 15-2 15,1 16 1-15,3 13-2 16,-8 25 1-16,5 15-1 15,-4 19 1 1,3 19-2-16,-3 19 1 16,10 25 1-16,-6 10 1 0,6 18 1 0,8 13 1 15,6 3 1-15,1-4 1 16,6-8-2-16,8-17 1 16,7-12-5 15,6-15 0-31,5-16-3 0,-1-19 0 0</inkml:trace>
  <inkml:trace contextRef="#ctx0" brushRef="#br2" timeOffset="-154380.12">6812 15277 50 0,'-10'54'25'0,"6"-14"-34"0,4-30 53 0,0 2-45 16,0 4 1-16,0-4-5 16,0-2 0-16,0-7-5 15,4-12 1-15,-1-16-5 16,1-7 1-16</inkml:trace>
  <inkml:trace contextRef="#ctx0" brushRef="#br2" timeOffset="-154228.56">6745 14973 47 0,'32'28'23'0,"7"26"-26"0,-29-45 45 15,8 4-43-15,-4-4 1 16,0 0-9-16,7 1 1 16,4-4-1-16,3-6 0 15</inkml:trace>
  <inkml:trace contextRef="#ctx0" brushRef="#br2" timeOffset="-153837.65">7066 15249 36 0,'0'28'18'0,"11"-9"-8"0,-8-16 23 0,4 0-31 0,4-6 1 16,3-3-1-16,0-3 0 0,0-7-4 15,4 0 1-15,0 4 2 16,-1 2 0-16,-6 4-2 15,3 9 1-15,0 3 0 16,4 10 0-16,-1 3 0 16,1 0 1-16,0 3-1 15,-1-4 1-15,4-2-1 16,-7-3 0-16,4-4 0 16,0-3 0-1,3-6-2-15,0-3 1 0,0-6-2 16,0-7 0-16,4-6 0 15,0-6 0-15,-1 6 0 16,1 6 1-16,0 4 1 16,-4-1 0-16,0 10 2 15,0 9 0-15,8 7 0 0,-8 6 1 16,7 6 0 0,4 3 0-16,3 0-2 0,7 0 1 15,-6-12-4-15,6-6 1 16,-10-4-10-16,-4-9 1 15,-7-4-1-15,-10-2 1 16</inkml:trace>
  <inkml:trace contextRef="#ctx0" brushRef="#br2" timeOffset="-153355.39">6569 16052 31 0,'7'-16'15'0,"-14"19"-6"0,3-3 30 16,4 0-31-16,-10-3 0 16,-4 0 2-16,-1 6 1 31,-16 19-16-31,-5 9 1 16,-2 7 6-16,-5-3 1 0,4-1-12 15,8-3 1-15,10-6-9 16,-1-12 0-16</inkml:trace>
  <inkml:trace contextRef="#ctx0" brushRef="#br2" timeOffset="-153141.49">6339 15898 31 0,'22'38'15'0,"34"50"-5"0,-38-73 17 0,3 10-27 16,7 13 0-16,4 0-1 16,7-4 1-16,-4-9-3 15,7-6 0-15,-6 0-7 0,-8-4 1 16,-7-8-1 0,-3-14 0-16</inkml:trace>
  <inkml:trace contextRef="#ctx0" brushRef="#br2" timeOffset="-152903.21">6844 16146 46 0,'-7'22'23'0,"14"-19"-26"0,-7-3 50 0,10 3-47 0,1 0 1 0,3-3 0 16,18-3 0-16,10-3-3 16,8-4 0-16,-1-5-3 15,11-4 0-15,-14-6-9 16,-4-13 0-16</inkml:trace>
  <inkml:trace contextRef="#ctx0" brushRef="#br2" timeOffset="-152649.79">7151 15898 41 0,'-11'44'20'0,"22"19"-15"0,-8-48 28 0,4 1-31 0,4 0 0 16,3 3 2-16,4 6 1 15,-1-3-6-15,5 0 1 16,-5-4 2-16,-3 4 1 16,-7-3-2-16,-7 3 0 15,-7-6-5-15,-3-1 0 16,-4 4-11-16,7-6 0 16</inkml:trace>
  <inkml:trace contextRef="#ctx0" brushRef="#br2" timeOffset="-152318.45">7867 16027 42 0,'0'25'21'0,"-18"-22"-19"16,4-3 28-16,-3 3-30 15,-1 0 1-15,-14 3 1 16,-3 4 1-16,-4 12-4 16,-3 6 1-16,10 7 0 15,0 2 0-15,8 4-1 16,6 3 0-16,7-3-1 16,4-10 1-16,14-9 2 0,15-6 0 15,16-16 2-15,12-19 0 16,6 0 1-16,-3-9 0 15,-7-10-4-15,-14-3 0 16,-4-3-14-16,-18-12 1 16</inkml:trace>
  <inkml:trace contextRef="#ctx0" brushRef="#br2" timeOffset="-150788.04">9088 14844 57 0,'0'16'28'0,"-18"-10"-31"0,11 7 45 16,-14 12-42-16,-11 0 1 15,-3 13-3-15,-15 9 0 16,-3 3-2-16,4 10 0 16,3 2-11-16,7-5 0 15,4-7-1-15,14-16 0 16</inkml:trace>
  <inkml:trace contextRef="#ctx0" brushRef="#br2" timeOffset="-150591.05">8707 15017 40 0,'49'75'20'16,"4"22"-24"-16,-32-62 39 0,14 9-36 15,4 15 0-15,7-2-7 16,-7-4 0-16,-11-9 1 15,-7-13 1-15</inkml:trace>
  <inkml:trace contextRef="#ctx0" brushRef="#br2" timeOffset="-150186.59">9723 14888 67 0,'21'19'33'0,"-21"-25"-39"0,-7 9 65 16,0-3-58-16,-4 3 0 16,4 0 0-16,-11 7 0 31,-10 5-4-31,0 4 0 15,0 3-1-15,3-3 1 0,4 0-1 16,3 0 0-16,8-1 0 16,6 4 1-16,15 0 2 15,3-3 0-15,10-3 1 16,1-7 1-16,3 1-1 31,1 2 1-31,-5 1-1 0,-6-1 1 0,-7 13-2 47,-8-3 1-31,-6 7-4-16,-1 2 1 0,-7-3-6 15,4-3 0-15,-3-6-7 0,-4-10 1 0</inkml:trace>
  <inkml:trace contextRef="#ctx0" brushRef="#br2" timeOffset="-149935.98">9984 15180 54 0,'7'19'27'0,"3"3"-29"0,-6-13 48 0,-1 10-44 0,-3 0 1 0,0 3-1 0,-3 6 0 15,-1 0-4-15,1 4 1 16,-1-7-1-16,1-3 1 15,3-10-7-15,-7-9 1 16,3-12-10-16,4-13 1 0</inkml:trace>
  <inkml:trace contextRef="#ctx0" brushRef="#br2" timeOffset="-149767.68">9917 14901 46 0,'0'16'23'0,"7"18"-20"16,-4-28 35-16,4 4-38 16,0 2 1-16,0 1-3 15,4-4 1-15,3-2-4 16,4-4 0-16,3-6-8 16,0-4 0-16</inkml:trace>
  <inkml:trace contextRef="#ctx0" brushRef="#br2" timeOffset="-149407.15">10262 15381 54 0,'4'31'27'0,"6"10"-34"0,-10-38 47 15,4 0-41-15,-4-3 1 16,3-12-1-16,-3-4 1 15,0-12-2-15,4-7 1 16,0-2-2-16,3-1 0 16,0 0 0-16,3 4 1 0,1-1 0 15,3 10 0-15,0 10 3 16,4 8 0-16,-1 17 1 16,8-1 0-16,-4 13 0 15,4 13 1-15,0 2-1 16,3 10 1-16,-4 0-2 15,1-6 0-15,-4 0-1 16,-3-7 1-16,-4-2-5 31,0-14 0-31,-3-8-8 16,3-10 0-16,-7-22-2 0,-4-13 0 0</inkml:trace>
  <inkml:trace contextRef="#ctx0" brushRef="#br2" timeOffset="-148807.78">11613 14280 59 0,'-3'6'29'0,"-11"4"-36"0,7-1 62 0,0 1-53 0,-7 2 1 0,-8 10 0 0,-6 0 0 15,-7 9-4-15,3 13 0 16,-3 6 3-16,-11 13 0 16,4 28-2-16,-1 6 1 15,5 13-2-15,9 12 0 16,8 4 0-16,11-7 1 15,10-12-4 1,14-17 1-16,7-17-4 0,4-17 0 16,10-18-11-16,7-16 1 15</inkml:trace>
  <inkml:trace contextRef="#ctx0" brushRef="#br2" timeOffset="-148535.92">11772 14387 57 0,'11'40'28'0,"-1"29"-34"15,-6-50 44-15,3 3-39 16,0 3 0-16,0 13-5 0,0-7 0 16,4 4 3-1,-4-7 0-15,3-3-11 0,1-12 0 16</inkml:trace>
  <inkml:trace contextRef="#ctx0" brushRef="#br2" timeOffset="-148283.02">12411 14612 55 0,'0'26'27'0,"-18"61"-28"0,11-62 48 0,-7 16-47 15,-11 9 1-15,-17 19 0 16,-7 0 0-16,-15 13-3 15,-3 9 1-15,7 0-1 16,0-7 1 0,7-2-4-16,0-13 1 0,14-9-12 15,15-20 0-15,6-18 1 16,15-12 0-16</inkml:trace>
  <inkml:trace contextRef="#ctx0" brushRef="#br2" timeOffset="-148043.68">12495 15171 54 0,'-21'47'27'0,"-25"12"-35"0,29-40 56 0,-4 9-48 0,-8 7 1 16,-9 2-2-16,-1-5 1 15,0-1-4-15,4-3 1 16,-1-6-7-16,12-12 1 16,6-17-6-16,4-11 0 15</inkml:trace>
  <inkml:trace contextRef="#ctx0" brushRef="#br2" timeOffset="-147888.75">12188 15149 33 0,'25'28'16'0,"25"22"-13"0,-36-31 24 0,7 12-25 16,4 7 1-16,-1 9-1 16,4 0 1-16,4 0-5 15,11 0 0-15,-5-6-6 16,-2-10 1-16,-5-18-4 16,1-13 0-16</inkml:trace>
  <inkml:trace contextRef="#ctx0" brushRef="#br2" timeOffset="-147603.28">12584 14104 30 0,'-11'-34'15'0,"18"37"-5"0,0 0 25 16,0 13-33-16,7 12 0 15,4 19 3-15,10 16 1 16,7 28-7-16,8 6 0 16,6 25 4-16,-3 10 0 15,-14-3-2-15,-4 5 1 0,-10-2-4 16,-15-10 1 0,-13 1-3-1,-15-20 0-15,-10 1-6 0,-4-17 1 0,4-11-5 16,3-17 1-16</inkml:trace>
  <inkml:trace contextRef="#ctx0" brushRef="#br2" timeOffset="-147157.91">13448 15039 68 0,'-4'31'34'0,"22"-9"-37"0,-7-16 71 0,3 1-66 16,14 2 1-16,21-3-1 15,22-6 0-15,21-12-6 16,-1-7 1-16,1-3-4 16,-4 6 0-16,-21 4-14 15,-17 3 1-15,-29 9-2 16,-14 9 0 15</inkml:trace>
  <inkml:trace contextRef="#ctx0" brushRef="#br2" timeOffset="-146976.02">13494 15412 47 0,'32'22'23'0,"59"-19"-34"0,-48-6 44 16,20-6-41-16,11-1 0 15,-3-5-14-15,3-4 0 16</inkml:trace>
  <inkml:trace contextRef="#ctx0" brushRef="#br2" timeOffset="-146450.52">15773 14844 49 0,'14'0'24'0,"3"-9"-16"0,-17 9 42 0,0 0-50 16,-7-3 1-16,-7 6 0 15,-14 0 0-15,-25 10-2 16,-24 12 1-16,-15 3 0 0,-7-3 0 16,-17 7-2-1,3 11 0-15,3 8-3 16,15 11 1-16,14 20-2 0,21 9 1 15,21 9-1-15,22 10 0 16,24-7 1-16,21-5 0 16,28-23 3-16,15-28 0 15,21-22 2-15,24-28 0 16,15-19 5-16,24-28 0 16,-7-13 0-1,-21-15 1-15,-25-10-1 0,-24-3 1 0,-25-3-4 16,-29 6 0-1,-24-6-10-15,-28 6 0 0,-25-15-7 16,-7 5 0-16</inkml:trace>
  <inkml:trace contextRef="#ctx0" brushRef="#br2" timeOffset="-140835.21">4773 8291 40 0,'11'12'20'0,"-4"13"-13"0,3-15 20 0,1 2-24 0,-1 7 1 0,-6 12-1 16,3 16 1-16,-7 22-6 15,-7 22 1-15,3 25 3 16,-6 16 1-16,-1 22-3 16,-6 9 1-16,6 22 0 15,1 12 0-15,-8 1-1 16,7 18 1-16,1 7-1 15,10 0 0-15,-7 2 0 16,3-2 0-16,4-3 0 16,-10-14 1-16,-8 1-4 15,0 4 0-15,-6-14-2 16,-1 4 1-16,0-4-2 16,-3-15 1-1,0-3-2-15,3-13 1 16,7-18 0-16,-3-23 1 0,0-15-3 0,3-26 1 15,1-8-1-15,13-26 0 16</inkml:trace>
  <inkml:trace contextRef="#ctx0" brushRef="#br2" timeOffset="-138869.28">4995 8197 40 0,'11'28'20'0,"24"-3"-27"0,-21-16 41 0,4-2-33 0,10 2 0 0,-3-3-1 0,10 1 1 15,-3-11-2-15,10-2 1 16,11 0 0-16,11-7 1 16,13 1-1-16,-3-1 0 15,11 4 0-15,14-7 1 16,14 7-1-16,14-1 0 15,7 7 0-15,14-3 0 0,7-3 0 16,14-4 1-16,8 0-1 16,6-2 0-16,15-1 0 15,14 0 0 1,154-6 0 0,-23 10 0-16,-36-4-1 15,-8 1 1-15,-23 2 0 16,2-3 1-16,-10-3-1 15,-3 7 0-15,7-7 0 16,-4 0 1 0,7 1-2-16,-4 2 1 0,5 3 0 15,9 7 0-15,5 0 0 16,10 3 0-16,-15-1 1 16,8-2 1-16,-21-3 1 15,13-1 1-15,-20-2-1 31,3-4 1-31,-17 4 0 0,-8-1 0 16,-17 7-2-16,-18 3 1 0,-14-10-2 0,-11-3 0 16,-10-6-1-16,-25 1 1 15,-13-5-1-15,-8 5 0 16,-15-1 0-16,-13 3 0 16,-11 3 0-16,-6 4 0 15,-5 5 0-15,-10 4 0 16,-7 9 0-16,-3 7 0 15,3 9 0-15,3 6 0 0,-3 10-1 16,-4 15 1 0,4 0-1-1,-7 13 1-15,0 6-1 16,-3 10 0-16,-8 18-1 0,-7 7 0 0,-3 15-2 16,0 16 1-16,-11 13-1 15,0 5 1-15,0 4 0 16,-3-6 0-16,-4 6 1 15,4-3 1-15,-1-1 0 16,-6-5 1-16,3 6 2 16,-3-7 1-16,-4 1-1 15,-7-10 0-15,-4-6 0 16,-3 0 1-16,-7-10-1 16,3-12 1-16,-3-13-3 15,-7-9 1-15,-7-6-1 16,-4-7 0-16,-7-6 0 15,-3-3 0-15,-4-3-1 0,-7-6 1 16,-7-4 0-16,4-2 0 16,-4 2-1-16,-7-9 1 15,-4 0 0-15,-6 0 0 16,-8-3-1-16,-3 0 1 16,0 0 0-16,-11 9 0 15,0-3 0-15,-10 4 0 16,-1-1 0-16,-13 3 0 15,-4 1 0-15,-11-7 0 16,1 6 0 0,-12 1 0-16,-2-4 0 0,-1 4 0 0,-14 8-1 15,-7-8 1-15,4-1-1 16,-14 1 1-16,-4-4 0 16,7 0 0-16,-14-2 0 15,-7-7 0-15,0-1-1 31,-8 4 1-15,5-6 0 0,-8 9 0-1,-3 1 0-15,7 2 0 0,0 0 0 0,-4 4 0 0,-7-13 0 0,-3-1 1 0,0-11 0 16,-4-7 0-16,-3-9-1 16,-4-7 1-16,-11-9-1 15,8-3 1-15,-14-10-2 16,10 7 0-16,-4-3-1 15,4 2 1-15,-10-2-2 16,7 3 1-16,-11-1 0 0,7 1 1 16,-11 0-1-16,8 0 1 15,-8-1-1-15,8 7 0 16,-4 3-1 0,0 4 0-16,0 5-4 0,0 4 0 15,-4-4-4-15,18 7 0 16</inkml:trace>
  <inkml:trace contextRef="#ctx0" brushRef="#br3" timeOffset="85655.82">20073 4675 41 0,'11'47'20'0,"-8"41"-15"0,1-57 21 0,-1 23-26 15,-3 15 0-15,0 28-1 16,7 13 1-16,0 21-1 16,0 23 1-16,8 6-1 15,2 6 1-15,4-9-1 16,4 0 1-16,-4-19-1 16,-7-13 1-16,-3-25-2 15,-8-21 1-15,-6-26-9 16,-1-31 0-16,1-28-1 15,6-29 1-15</inkml:trace>
  <inkml:trace contextRef="#ctx0" brushRef="#br3" timeOffset="86616.29">19865 4606 37 0,'25'6'18'0,"35"-6"-25"0,-39 0 36 15,11 0-30-15,-1-3 1 16,12 0 2-16,13 3 0 0,18 3-2 15,18 0 0-15,0-3 0 16,24-3 1-16,15 0-1 16,10 3 0-16,21-6-1 15,25-4 0-15,0-2 0 16,28-1 0-16,4 1 1 16,-60 2 1-16,112-5 0 15,15-1 1 1,141-15-1-1,-29-13 0-15,-45-3-1 16,-113 15 1-16,106-15-2 16,-18-3 1-16,-46 6-1 15,-10 0 1-15,-18 7 0 16,-36 9 0-16,-13 12 0 16,0 3 1-16,-25 4 0 15,-18 9 0-15,-3 9 0 16,-15 4 0-16,-10 9-1 15,-17 6 0-15,-18 3 0 0,-11 7 0 16,-7 9-1-16,-7-12 1 16,-7 8-1-16,-7 8 1 15,-11-8-1-15,-6 20 0 16,-1 3 0 0,-10 6 0-16,-4 0 1 15,0 13 0 1,-7-3 0 15,-3-7 0-31,-4 3 0 0,0 1 0 0,0 5 0 0,4-9 0 0,-4 10 0 16,0-3 0-16,0 5-1 0,0-5 1 0,1 0 0 15,2-10 0-15,-3-3 0 16,-3-13 1-16,-4-9-1 16,-4 0 1-16,-10-6-1 15,-10-3 1-15,-19 2-1 16,-16-2 1-16,-23-7-1 15,-2-2 0-15,-22-11-1 16,-14 1 1-16,-17-3-1 16,-4-4 1-16,-25 1 0 15,-7-1 0-15,-17 4 0 16,-22 6 0-16,4 3-1 16,-21 3 1-16,6 4 0 15,-13 2 1-15,-4 10 0 0,-14 3 0 16,-7 10 0-16,-14 2 1 15,0-12-1-15,-25 7 1 16,-7-7-1-16,-35 0 1 16,0-10 0-16,-18-8 1 15,-17-11-3-15,-25-2 0 16,10 0-5-16,-10 6 0 16,-28 9-7-16,38 0 0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02T16:14:39.639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10513 6193 33 0,'10'0'16'0,"15"6"-11"0,-14-6 17 16,3 0-22-16,3 0 1 15,1 0 1-15,3 0 1 16,4 0-3-16,0-3 0 0,6 0 2 16,8 0 1-16,7 0-1 15,7-1 1-15,14 1 0 16,4 0 0-16,3 3-1 15,3 0 1-15,15 3-1 16,7 4 0-16,10-1 0 16,-7 0 0-16,11 7-1 15,7-1 1-15,7 1-1 16,-3-7 0-16,6 3 0 16,8-2 1-16,6-4-1 15,-10-3 0-15,15 3 0 16,9 3 1-16,-2-6-1 15,6 0 0-15,4 3 0 16,3 4 0-16,-10-4-1 16,7 0 1-16,3 0-1 15,-10-6 1-15,6 0-1 0,12 3 1 16,-15 6-1-16,11-6 1 16,10 0-1-16,-13-6 0 15,3 3 0-15,7 3 0 16,-11 3 0-16,-14-3 0 15,4-3-1-15,0 9 1 16,-15-6 0-16,-3-6 0 16,-3-4-1-16,0-9 1 15,-4-3-1-15,-11-6 1 16,4 3-1-16,-7 3 1 16,-4 7-3-16,-6 5 1 15,-22 1-5-15,-17 2 0 0,-22 1-9 16,-17 0 0 15</inkml:trace>
  <inkml:trace contextRef="#ctx0" brushRef="#br0" timeOffset="635.54">10432 4938 43 0,'21'57'21'0,"-4"-10"-18"15,-9-19 30-15,-1 0-32 16,0 23 1-16,-4 21 0 0,1 12 0 16,-4 14-3-16,0 14 0 15,-4 14 0 1,-3-13 1-16,0-3-3 0,-4-20 0 15,1-17-2-15,-1-17 0 16,4-18-8-16,0-10 0 16</inkml:trace>
  <inkml:trace contextRef="#ctx0" brushRef="#br0" timeOffset="1480.35">10061 4986 43 0,'28'0'21'0,"11"-10"-23"0,-25 10 36 16,4 0-34-16,0-3 1 15,6 6 2-15,8 0 0 16,10-3-3-16,8-6 1 16,17-7 1-16,18-2 1 15,10-4-1-15,25 0 0 16,21 3-1 15,21-9 0-31,22 3-1 0,17 0 0 0,35-3-1 0,11 7 1 16,25 2-1-16,10 0 1 0,0 16-1 15,14-6 0 1,177 3 0 0,-67-7 1-16,-53 4-1 15,-22 0 1-15,-31 3 0 16,-11-4 1-16,-21 14-1 16,-24-7 0-16,-8-10 0 15,-14 10 0-15,-20-6-1 16,-1-13 1-16,-14 0-1 15,-25 4 1-15,7-4-1 16,-10-6 1-16,-7-3-1 16,-15-1 1-16,-20 4 0 15,-1 3 0-15,-14 0-1 16,-17 0 1-16,-11 16-1 16,-14-3 1-16,-14 9-1 0,-11 9 0 15,-10 26-1 1,-11 5 1-16,-7 29-2 0,-7 10 1 15,-3 18-1-15,-5 16 1 16,5 19 1-16,6 12 0 16,8 16 0-16,10 9 0 15,15-18 1-15,6-4 1 16,-3-12-1-16,-4-13 1 16,-10-28-5-16,-18-28 1 15,-32-28-8-15,-39-35 1 0</inkml:trace>
  <inkml:trace contextRef="#ctx0" brushRef="#br0" timeOffset="6296.01">4727 7344 17 0,'18'0'8'0,"3"0"3"0,-14-3 9 0,7-1-17 16,4 1 0-16,3 0 1 15,4 0 1-15,-1 0-6 16,12 3 0-16,6 0 4 15,-3 3 0-15,10 0-2 16,1 0 1-16,3 0-2 16,14 4 0-16,3-1 0 15,4 0 1-15,11 0 0 16,-4 1 0-16,-3-1 0 16,6-3 1-16,1-3 0 15,7 0 0-15,6 0 0 16,-6 0 0-16,3-3-1 15,8 3 0-15,-5 0 0 16,12 0 1-16,-11 0-1 16,3 0 1-16,4 0-1 15,0 0 1-15,10 3-2 0,-7 0 1 16,4 7-1 0,0-4 0-16,7 3 0 0,4-2 0 15,-4 5 0-15,-4-2 1 16,7 2 0-16,1 1 0 15,-4 5 0-15,-4-2 1 16,11 0-1-16,0 0 0 31,-7-1 0-15,0 4 0-16,4-6-1 0,3 2 1 0,3-2-1 0,-6-1 1 16,-1-2-1-16,8-1 0 0,3-3 0 15,-7 4 0-15,3-4 0 16,4 7 1-16,4-4-1 15,-8 4 1-15,1-7-1 16,-4 6 0-16,0-2 0 16,3-1 0-16,-13-6 0 15,-4 0 0-15,-4-9 1 16,0 0 0-16,-3-3-1 16,0 2 1-16,-18-5-1 15,0-1 0-15,-6 4 0 16,-1-1 1-16,-7 4-2 15,-11 3 1-15,-10 0-1 16,-7 0 1-16,-11 3-4 16,-10 3 1-16,-7 3-7 15,-11 7 0-15,-7 9-5 16,7-4 0-16</inkml:trace>
  <inkml:trace contextRef="#ctx0" brushRef="#br0" timeOffset="7915.75">16845 7814 29 0,'7'47'14'0,"11"6"-6"0,-11-40 14 0,3-10-19 16,1 0 0-16,0 3 2 15,-1 4 0-15,4-1-4 0,0-9 0 16,4-6 4-16,0 9 1 15,6-15-2-15,12-23 1 16,10-6-2-16,10-21 0 16,8-17-11-16,24-9 0 15,10-24-7-15,8-33 1 16</inkml:trace>
  <inkml:trace contextRef="#ctx0" brushRef="#br0" timeOffset="9673.34">4674 9489 35 0,'7'0'17'0,"7"-4"-10"0,-6 1 17 16,-5 0-25-16,15-3 1 16,-1-4-1-16,15 4 1 15,7-3 0-15,10 3 0 16,15-4-1-16,13 7 1 15,1 0 0-15,14 0 0 16,7 0 0-16,13-4 0 16,5 7 0-16,13-3 1 0,8-3 1 15,7 0 0-15,10-4 0 16,4 4 0-16,3 3 0 16,18 0 1-16,7 6-1 15,3 0 1-15,8 9-2 16,10-8 1-16,-18 5-1 15,-3 0 0-15,4 4-2 16,-18 0 1-16,0-1-3 16,-4 4 1-16,-10 3-9 15,-22-4 1-15,-10 1-3 16,0-4 1-16</inkml:trace>
  <inkml:trace contextRef="#ctx0" brushRef="#br0" timeOffset="10648.8">18884 9492 27 0,'25'6'13'0,"7"-3"-14"16,-18 0 21-16,0 0-20 15,4 0 1-15,3 1 4 16,3-1 0-16,8 0-6 16,7 3 1-16,10 7 3 15,8-1 0-15,13 1 1 16,-3-4 1-16,11-3-2 15,14 4 0-15,10-1 1 16,7-2 0-16,4-1-1 16,18-6 1-16,17 3-2 15,0 3 1-15,18 1-3 0,21 5 1 16,0 7-1-16,17 3 0 16,-2 6-1-16,2-6 0 15,8-3 0-15,-22-4 1 16,8-8-1-16,-11-7 1 15,-21 0-1-15,-8-10 1 16,-13 1-6-16,-14 0 0 16,-19 5-8-16,-9 8 1 15</inkml:trace>
  <inkml:trace contextRef="#ctx0" brushRef="#br0" timeOffset="13367.48">24606 7801 26 0,'32'-3'13'0,"-7"-3"-4"0,-25 6 13 15,0 0-20 1,0 3 1-16,-14 7 2 0,-8 15 0 16,-20 6-6-16,-28 19 1 15,-29 10 3-15,-7 21 1 16,-21 10-2-16,-4-3 1 16,-6 9-2-16,17-3 0 15,11-3-2-15,10-3 0 16,7-3-4-16,7-16 1 15,22-16-9-15,10-22 1 0</inkml:trace>
  <inkml:trace contextRef="#ctx0" brushRef="#br0" timeOffset="13815.07">23357 8275 22 0,'7'25'11'0,"4"6"4"0,-7-12 10 0,-4 3-19 16,-4 6 0-16,-3-6 3 15,-4 3 0-15,-6 4-12 16,-8-1 1-16,-3 0 7 16,-4 3 1-16,-3 7-4 15,-4 6 0-15,0-3-2 16,0 0 1-16,8-4-2 15,6-5 1-15,7-11-1 0,11-5 0 16,18-3 0 0,14-7 1-16,24 0 0 0,22 1 0 15,3-1 0-15,7 3 1 16,-4 4-1-16,-3-1 1 16,-14 4-1-16,-10 0 1 15,-15-1-1-15,-7 1 1 0,-14 0-1 16,-7-4 1-1,-10-2-1 1,-8-7 1-16,-6-10 0 0,-8-8 1 0,-3-7 0 16,0-25 0-16,3-6-1 15,4-7 1-15,3-6-8 16,0 3 1 0,1-15-11-16,-11 6 0 0</inkml:trace>
  <inkml:trace contextRef="#ctx0" brushRef="#br0" timeOffset="14763.31">25527 6237 39 0,'11'50'19'0,"-8"-22"-8"0,-6-9 20 0,-1 6-28 15,-3 10 1-15,-7 15 0 16,-4 0 0-16,-10 19-6 16,-7 0 0-16,-1 9 4 15,1 1 0-15,3 5-2 16,4-12 0-16,4-15-3 15,2-10 1-15,8-13-6 16,4-9 0-16,10-18-7 0,0-7 1 16</inkml:trace>
  <inkml:trace contextRef="#ctx0" brushRef="#br0" timeOffset="15320.71">25471 6974 38 0,'7'40'19'0,"0"4"-15"0,-7-31 30 0,0 3-31 0,0-4 0 0,0-3 1 15,-4 1 1-15,4-4-6 16,-3-3 0-16,3-3 4 16,3-6 0-1,8-10-1-15,-1 1 0 0,1-1-1 16,3-3 0-16,0 3 0 15,4 4 0-15,-4-1-1 16,0 4 0-16,-3 3 0 16,-1 6 0-16,-3 3 0 15,0 0 0-15,0 3 0 16,-3-3 0-16,-1 4-1 16,-3-1 1-16,4-3-1 15,-4-3 0-15,3 3-1 16,-3 0 1-16,7-3-1 15,1 3 0-15,-1 1 0 16,0-4 1-16,0-7-2 16,0 4 1-16,0-3 0 0,0-3 1 15,0-1 0-15,7-2 1 47,0-4-1-47,0 0 1 16,4 1 0-16,-4-1 1 0,0 6-1 0,0 7 1 0,0 3 0 0,-3 7 0 15,0 5-1-15,-1 7 1 16,-3 9-1-16,-3 4 1 16,-4 2-1-16,0-3 1 15,0-9-1 1,0-3 0 15,3-6-3-15,4 2 1-16,4-5-11 0,3-13 0 0</inkml:trace>
  <inkml:trace contextRef="#ctx0" brushRef="#br0" timeOffset="15707.66">26067 7319 29 0,'-18'78'14'0,"-14"25"-2"0,25-77 12 0,-3-1-22 15,-1-7 0-15,1-5 2 16,-1-19 1-16,4-10-5 16,3-22 1-16,4-2 3 15,7-14 0-15,4 4-1 0,3-6 1 16,4-4-1-16,-1 4 0 16,5-1-3-16,6-5 1 15,0 11-1 1,-3 11 1-1,24 18-1-15,-3 12 0 16,-14 10-1-16,-8 3 1 16,-9 7-1-16,-12 5 1 15,-6 4-2-15,-12 3 1 0,1 3-4 16,-3 4 1-16,-4-4-8 16,-4-7 1-16,4 1-3 15,-4-6 1-15</inkml:trace>
  <inkml:trace contextRef="#ctx0" brushRef="#br0" timeOffset="16053.53">26437 7196 45 0,'-3'25'22'0,"3"-22"-19"0,0-3 43 0,0 0-46 15,0-12 1-15,3-10 0 0,4 0 1 0,0-9-3 0,4 2 1 0,-4 8 1 0,4 2 0 16,-1 3 0-16,1 3 0 15,3 7 0-15,0 6 0 16,4 0-1-16,-1 6 0 16,1-2-4-16,3-1 1 15,0 3-6-15,0 0 1 16,0 1-8-16,4 5 1 16</inkml:trace>
  <inkml:trace contextRef="#ctx0" brushRef="#br0" timeOffset="16301.43">26991 7171 25 0,'11'-6'12'0,"-1"-3"3"0,-10 9 12 0,0 0-24 0,-3-4 0 0,-4 1 1 0,-4 0 0 0,-7 3-5 16,-10 3 1-16,0 4 3 16,-4 2 1-16,4 7-2 15,7 6 0-15,0 6-2 16,3 0 0-16,4-3-2 15,7-3 0-15,3-6-2 16,4-7 1-16,14-3-3 16,4-6 1-16,3-9-4 0,4-4 0 15,0-12-2-15,-1 3 0 16</inkml:trace>
  <inkml:trace contextRef="#ctx0" brushRef="#br0" timeOffset="16561.21">27097 7108 27 0,'3'44'13'0,"-3"-6"-7"0,0-29 23 16,0 7-27-16,0 3 1 15,0 0 2-15,-3-4 0 0,-1 1-5 16,4-3 1-16,0-4 4 16,0-3 0-16,4-3-1 15,3-6 1-15,4 0-1 16,-1-3 0-16,4 0-3 15,0-4 1-15,4 1-2 16,0-1 0-16,-4-2-7 16,0 2 1-16,0-2-9 15,-7-7 0 48</inkml:trace>
  <inkml:trace contextRef="#ctx0" brushRef="#br0" timeOffset="16893.49">27298 7347 39 0,'3'15'19'0,"43"-21"-8"0,-32 3 25 15,8-3-35-15,2-4 1 16,-3 1 1-16,-3-4 0 16,3-2-5-16,-7-1 1 15,-3-3 2-15,-4 4 0 16,-3 2-1-16,-4 7 1 16,-7 9-1-16,-4 6 0 0,-3 13 0 15,3 6 0-15,-3 10 0 16,7-3 1-16,4 2-1 15,10-2 0-15,21-7-5 16,4-9 0 0,6-13-10-1,-2-12 1-15</inkml:trace>
  <inkml:trace contextRef="#ctx0" brushRef="#br0" timeOffset="17360.03">29291 7362 44 0,'0'7'22'0,"-35"2"-12"0,21-3 32 0,-7 13-41 16,-15 9 0-16,-10 10 0 15,1 6 1-15,-12 9-4 16,-13 10 0-16,-4 6 0 16,10 0 1-16,11-6-6 15,14-10 0-15,11-18-8 16,10-26 0-16</inkml:trace>
  <inkml:trace contextRef="#ctx0" brushRef="#br0" timeOffset="17553.89">28691 7388 38 0,'25'0'19'0,"21"28"-15"0,-32-22 27 16,0 10-30-16,-3 9 0 15,3 6 0-15,0 7 1 16,-3 6-3-16,-1-7 0 16,-3-8-3-16,0-11 0 15,4-11-8-15,-1-17 0 16</inkml:trace>
  <inkml:trace contextRef="#ctx0" brushRef="#br0" timeOffset="17884.09">29383 7516 47 0,'21'22'23'0,"-7"-28"-19"15,-14 6 40-15,0-6-44 16,-3-4 0-1,-4 1 2-15,-11-4 0 0,-7 4-2 16,-3 2 1-16,-4 11 0 16,1 5 1-16,-5 4-2 15,-3 5 1-15,8 7-2 16,6 7 0-16,7-1-2 16,11-3 1-16,11-2-1 15,10-5 1-15,7-8-2 0,7-7 0 16,4-6-1-1,0-6 1-15,-4-7-5 0,-3-5 1 16,-1-4-6-16,-6-3 1 16</inkml:trace>
  <inkml:trace contextRef="#ctx0" brushRef="#br0" timeOffset="18111.58">29496 7478 37 0,'3'16'18'0,"-6"28"-18"0,3-28 31 0,0 9-30 0,0 9 1 0,0-2 1 16,0 2 0-16,0 1-3 16,0-1 1-16,3-6 3 15,-3-6 0-15,11-9 0 16,10-13 0-16,11-6-1 16,7-4 0-16,3-5-1 15,-3-7 0-15,0-7-5 31,-11 1 0-31,-7 0-13 0,-3-3 1 0</inkml:trace>
  <inkml:trace contextRef="#ctx0" brushRef="#br0" timeOffset="18695.66">29954 7946 40 0,'7'-10'20'0,"15"17"-9"15,-15-7 24-15,3-7-33 16,1-8 0-16,-1-7 1 0,-3-3 1 15,11-7-5-15,3-2 1 16,11-4 3-16,10-3 1 31,50 1-3-31,-11 8 1 16,-10 7-6-16,-11 6 0 16,-11 4-12-16,-24-1 1 15</inkml:trace>
  <inkml:trace contextRef="#ctx0" brushRef="#br0" timeOffset="19370.6">25573 8416 55 0,'-7'60'27'0,"-7"-29"-25"0,10-22 41 0,1 4-42 16,-1 6 1-16,4 3-1 15,0-3 1-15,4-1-3 16,3 1 1-16,3 0 0 16,1-3 1-16,3-1-1 15,0-5 0-15,-3-4-1 16,-1-6 1-16,1 6-2 15,-1-3 1-15,1 4 0 16,0 2 0-16,3 4 0 16,-4-4 0-16,1 4 0 15,-1 2 0-15,1-5 0 16,3-7 0-16,4-9 0 16,-1-4 1-16,5-6 0 15,2 1 0-15,1-7-1 16,3-6 1-1,-3-1-5-15,0 1 1 0,-1 3-11 0,-3 0 1 16</inkml:trace>
  <inkml:trace contextRef="#ctx0" brushRef="#br0" timeOffset="19658.16">26095 8664 41 0,'-4'50'20'0,"4"-19"-18"0,0-28 25 0,0 4-25 16,0-7 0-16,0-10 3 15,0-2 0-15,-3-4-6 16,3 0 1-16,0-2 3 16,3-4 0-16,5 3-1 15,-1-3 1-15,3 3-2 16,1 3 0-16,3 4-1 15,-4-1 0-15,8 7-2 16,0-3 0-16,-1 2-5 16,5 4 0-16,-1 3-8 15,0 7 1 1</inkml:trace>
  <inkml:trace contextRef="#ctx0" brushRef="#br0" timeOffset="19861.24">26494 8545 45 0,'10'34'22'0,"-10"29"-21"0,0-47 36 15,-3 9-37-15,-1 0 0 16,-3 0-3-16,-3 0 1 16,-1-3 0-16,0-10 0 15,1-2-5-15,3-4 0 16,3-18-6-16,4-14 0 15</inkml:trace>
  <inkml:trace contextRef="#ctx0" brushRef="#br0" timeOffset="20183.89">26504 8190 26 0,'14'-47'13'0,"7"-9"-7"0,-13 43 17 0,6-2-22 15,0-4 1-15,3-6 1 16,5 12 1-16,-1 1-5 15,3-4 0-15,-2-3 3 16,2 0 0-16,8 4-1 16,0-1 1-16,0 7-2 15,-4 2 1-15,-4 7-1 16,-2 3 0-16,-5 7 1 16,1-1 0-16,-4 10 1 15,-3 9 0-15,-4 7 0 16,-7 18 1-16,-4 7 0 0,-10 9 0 15,-11 6-1-15,-6 6 0 16,2 1-3-16,8-4 1 16,4-9-3-16,2-12 0 15,1-10-9-15,4-22 1 16,3-19-3-16,-4-12 1 16</inkml:trace>
  <inkml:trace contextRef="#ctx0" brushRef="#br0" timeOffset="20405.29">26645 8538 47 0,'21'19'23'0,"18"-22"-26"0,-25-3 48 0,11-4-45 15,14 1 0-15,0 0-4 16,0 5 0-16,-1-2-4 15,-2 3 0-15,-1 3-6 16,-10-6 1-16</inkml:trace>
  <inkml:trace contextRef="#ctx0" brushRef="#br0" timeOffset="20537.84">27047 8563 41 0,'0'54'20'0,"-7"12"-22"0,7-44 36 0,-3-4-34 0,-1 7 0 0,1-9-6 16,3-10 1-16,0-6-4 0,3-15 0 15</inkml:trace>
  <inkml:trace contextRef="#ctx0" brushRef="#br0" timeOffset="20691.95">27019 8347 29 0,'0'-16'14'0,"4"1"-2"0,-4 15 16 0,7 3-27 0,3 3 0 0,1 7 0 0,0-4 1 15,-1 1-4-15,4-4 1 0,4-6-9 16,0-6 1-16,-1-7-2 16,-6-6 1-1</inkml:trace>
  <inkml:trace contextRef="#ctx0" brushRef="#br0" timeOffset="21188.66">27294 8639 48 0,'7'28'24'0,"-3"-9"-31"0,-4-10 49 0,0 4-42 16,0-1 0-16,0 1-1 16,0 2 0-16,0-8-1 15,0-4 0-15,-4-3-4 16,4-3 0-16,0-7-8 16,0-2 1-16</inkml:trace>
  <inkml:trace contextRef="#ctx0" brushRef="#br0" timeOffset="21608.05">27280 8614 13 0,'4'15'6'0,"-1"-2"9"0,-3-10-2 0,4 3-6 0,-1 1 0 16,1-1 4-16,-1 0 1 16,1 4-16-16,0-1 1 15,-1-3 9-15,1 4 0 16,-1-1-4-16,-3 4 0 15,4-4-2-15,-4-3 1 32,0-3 0-17,0 0 1 1,0-6 0-16,0-3 1 0,0-6 0 0,7-4 0 0,3-6 0 16,1-6 0-1,7-4-1-15,3 4 0 0,0 3-1 0,0 6 0 0,0-3-1 16,0 7 1-16,-3 2 0 15,0 7 0-15,-1 6-1 16,1-3 1-16,-8 12-1 16,1 7 0-16,-7 6-1 15,-1 6 1-15,-3 3-2 16,0 7 1-16,-3 0-2 16,3-1 1-16,-4-2-3 15,4-10 0 1,0-6-8-16,4-7 0 0,3-18-1 15,3-4 0-15</inkml:trace>
  <inkml:trace contextRef="#ctx0" brushRef="#br0" timeOffset="22420.72">28173 8516 39 0,'28'-18'19'0,"-14"18"-20"16,-14 0 37-16,0 3-36 16,-3 0 1-16,-8 3-1 15,-7 0 1-15,-10 4-1 16,-7-1 0-16,-11 4 0 16,0 2 1-16,4 7-1 15,0 4 1-15,10 8-1 16,4 1 0-16,3 2 0 15,7-2 0-15,8-7 1 16,3-3 0-16,7-3-1 16,3-6 0-16,11-7 0 0,14-6 1 15,8-9-2-15,-1-7 1 16,0-2-1 0,-6-4 0-16,-1-6 0 0,-4-4 1 15,-2-2-1-15,-5-3 1 16,-3-4 0-16,0 7 0 15,-3 2-1-15,-4 7 1 16,-7 7-3-16,-3 5 1 31,-4 10-2-31,-4 16 0 0,0 9-1 16,4 10 1-16,0 15 0 0,0 3 0 16,7 13 3-16,0 3 1 15,4 6 2-15,-1 4 0 0,1-4 0 16,-4-3 1-16,-4-3 0 15,-3-3 1-15,-7-13-2 16,-11-9 0 15,-6-13 0-15,-5-12 1 0,-2-9 0-16,-1-10 0 0,-4-3-2 0,1-16 1 0,3-10-1 0,4-2 1 0,7-7-1 15,7 4 1-15,14 3-1 16,14-7 1-16,17 7 0 15,5-1 0-15,16 13-1 16,15 4 1-16,4 5-4 16,-1 1 1-16,-13 9-9 31,-15-3 0-15,-17 3-4-16,-8 3 0 15</inkml:trace>
  <inkml:trace contextRef="#ctx0" brushRef="#br0" timeOffset="23143.34">28508 8852 63 0,'7'34'31'0,"4"-8"-27"15,-8-23 32-15,1 0-40 16,-1 0 0-16,-3-3-29 16,-7-6 0-16</inkml:trace>
  <inkml:trace contextRef="#ctx0" brushRef="#br0" timeOffset="25383.05">31260 8316 56 0,'7'15'28'0,"0"7"-21"0,-4-18 28 0,-3-1-35 16,4-3 1-16,-4 3-1 15,3-3 0-15,-3 0-1 16,-3-6 0-16,-1-1-3 15,1 1 0-15,-1 0-12 16,1-16 0-16</inkml:trace>
  <inkml:trace contextRef="#ctx0" brushRef="#br0" timeOffset="25619.19">31676 8190 55 0,'3'10'27'0,"-3"-17"-29"0,0 11 42 15,0-4-40-15,0 0 0 16,-3-4-6-16,-1 4 0 15,-6 0-6-15,-4-6 0 16</inkml:trace>
  <inkml:trace contextRef="#ctx0" brushRef="#br0" timeOffset="26143.2">31651 8639 45 0,'7'0'22'0,"-17"3"-14"0,3 0 29 0,-15 6-36 16,-13 7 1-16,-14 9-1 15,-11 3 0-15,-11 10-6 16,8-3 1-16,-4 2-10 16,-7-5 1-16</inkml:trace>
  <inkml:trace contextRef="#ctx0" brushRef="#br0" timeOffset="26908.76">32029 8391 30 0,'60'-53'15'0,"-4"12"2"0,-45 22 12 0,-1-6-24 16,1 0 1-16,-4-3 1 15,-4 0 1-15,-3-4-11 16,-10 1 1-16,-11-4 6 15,-15 10 1-15,-9 0-4 16,-22 3 1-16,0 0-1 16,-1 7 0-16,-13 5-1 0,-7 10 1 15,-7 0-2-15,24 0 0 16,-24 31-1-16,7 10 0 16,3 19-1-16,1 3 0 15,6 12-1-15,7 3 0 16,8 10 0-16,3 3 1 15,18 0 1-15,13 0 0 16,15-3 1-16,14-13 0 16,25-9 1-16,24-7 1 0,11-24 0 15,29-20 1-15,23-5-1 16,8-20 1-16,0-11-1 16,7-5 0-16,-7-17 0 15,-7-14 0-15,-14-9-1 16,-14-6 1-16,-18-9-1 15,-22 2 1-15,-16-5-1 16,-22 2 1-16,-21 0-5 16,-22 4 0-16,-17 9-9 15,-21 0 0-15</inkml:trace>
  <inkml:trace contextRef="#ctx0" brushRef="#br0" timeOffset="34834.54">19657 10712 45 0,'-28'15'22'0,"21"-24"-9"16,7 15 22-16,0-6-32 0,7 0 0 15,7-6 3-15,17 0 0 16,15-4-6-16,32-6 0 15,17 1 4-15,29-4 1 16,27 0-1-16,15 7 0 16,21-1-2-16,0 0 0 15,4 1-2-15,6-1 0 16,-31 4-5-16,-14 3 1 16,-18 3-10-16,-32-10 0 0,-31 0-5 15,-22 7 0 1</inkml:trace>
  <inkml:trace contextRef="#ctx0" brushRef="#br0" timeOffset="44727.28">10767 12126 36 0,'7'3'18'0,"18"-9"-14"0,-15 2 18 16,11-2-21-16,0 6 1 0,15-3 2 15,10 6 1-15,3 3-4 16,11 4 0-16,3 6 3 16,12-10 1-16,9 0-2 15,15-3 1-15,10 0-2 16,4 4 1-16,14-7-2 15,18 0 0-15,10-10 0 16,18-9 0 0,169-28 0-1,-24 13 0-15,-4-1 0 16,-4 4 0-16,-10 15-1 16,17 7 0-16,-10 3 0 15,18-4 0-15,-1-2 0 16,-3-7 1-1,1-3-1 1,-5-6 0 0,15-7 0-16,6-2 1 15,-6 2-1-15,10 1 0 0,-7 9 1 0,11 6 0 0,-25 9-1 16,-11 13 1-16,-27 7-1 0,-15-1 0 16,-35-2-1-16,-15-4 1 15,-31-3-5-15,-21-3 1 16,-28-4-12-16,-40 7 1 15</inkml:trace>
  <inkml:trace contextRef="#ctx0" brushRef="#br0" timeOffset="47403.15">18461 13819 38 0,'10'-63'19'0,"-38"-34"-13"0,-4 66 20 16,-24-10-26-16,-36-6 0 16,-24 0 0-16,-32 6 0 31,-170 10 0-31,18 6 0 15,22 25-1-15,6 19 1 16,15 3 0-16,13 15 0 0,11 13 0 16,4 10 1-16,31 12-1 15,15 10 1-15,21-4 0 16,24 7 1-16,32 6-1 16,32 9 1-16,39-3-1 15,38 0 1-15,40 4 0 16,56-1 0-16,45-9-1 15,64-6 0-15,39-29 0 16,50-25 1-16,31-31-2 16,10-34 1-16,-6-35 0 15,-25-35 0-15,-25-18 2 16,-56-19 0-16,-53-13 1 16,-50-12 1-16,-38-3-1 0,-46-7 1 15,-50 13-3-15,-59 0 1 16,-43 16-3-16,-50 18 1 15,-27 23-4-15,-36 37 0 16,-35 34-8-16,-18 54 0 16,-49 50-6-16,35 41 1 15</inkml:trace>
  <inkml:trace contextRef="#ctx0" brushRef="#br0" timeOffset="50222.86">6632 16237 45 0,'43'-32'22'0,"-61"-43"-20"0,0 41 23 16,-17-13-26-16,-21-10 1 15,-15 1-1-15,-21-7 1 16,-28-3 0-16,-10 3 0 0,-18 16-1 16,-29 16 0-16,4 25 0 15,-10 21 0-15,0 33-1 16,-8 21 1-16,4 15 0 15,7 17 1-15,11 2-1 16,3 0 0-16,21-8 1 16,11-5 1-16,25-5-2 15,24-6 1-15,25-10-2 16,25 3 0-16,42-3-2 16,32 0 1-16,42 0-2 15,39 3 1-15,39-6 1 16,38-10 0-16,22-9 4 15,35-9 0 1,215-26 4 0,-63-18 0-16,-71-22 3 15,-42-10 0-15,-39-15 0 16,-50-4 1-16,-48-15-3 0,-47-9 1 16,-28-13-4-16,-42-7 1 15,-50-5-4-15,-38 2 1 16,-50-6-2-16,-45 4 1 15,-36 9-1-15,-32 6 1 16,-14 22 0-16,-14 6 0 16,11 13 0-16,10 9 0 15,4 7 0-15,32 15 1 16,20 12-1-16,33 7 1 0,13 4-2 16,33 5 1-16,27 4-6 15,15 2 1-15,24 7-10 16,11-9 0-16</inkml:trace>
  <inkml:trace contextRef="#ctx0" brushRef="#br0" timeOffset="50959.94">8932 16114 28 0,'14'10'14'0,"1"-10"-4"0,-15 0 15 15,7-3-24-15,0-4 0 16,3 4 2 0,-10-3 1-16,0 6-4 0,4-3 0 15,3 3 2-15,-4 0 0 16,1 0-3-16,3-6 1 16,0 6-11-16,-3 0 1 15,-4-16-2-15,0 0 1 0</inkml:trace>
  <inkml:trace contextRef="#ctx0" brushRef="#br0" timeOffset="51220.05">9380 15886 44 0,'22'31'22'0,"2"3"-25"16,-17-27 46-16,-3 2-43 15,3 1 0-15,0-4 0 16,-4 0 0-16,1-3-4 16,-4-3 1-16,0 0-9 0,-4-6 0 15,-3-7-1-15,4 1 0 16</inkml:trace>
  <inkml:trace contextRef="#ctx0" brushRef="#br0" timeOffset="51709.33">9010 16638 41 0,'0'3'20'15,"-7"-12"-23"-15,7 9 41 0,0 0-38 16,0 3 1-16,0-3 0 15,0 3 0-15,0 0-1 16,0-3 0-16,0 0 0 16,0 0 1-16,3-6-1 15,1 6 1-15,3-3-1 16,0-10 1-16,4-5-2 0,-4-11 1 16,7-2-1-16,0-7 1 15,11 1-1-15,-4 5 1 16,18-2-1-16,10-1 1 15,-7 4-1-15,4 3 1 16,-3 9 0-16,-5 10 0 31,1 9-1-15,-7 6 1-16,-4 13-1 0,-7 12 1 0,0 10-3 0,-3 15 0 16,0-15-7-16,-4-3 0 15,-11-1-2-15,-3-9 1 0</inkml:trace>
  <inkml:trace contextRef="#ctx0" brushRef="#br0" timeOffset="52474.97">9962 15917 37 0,'22'-28'18'0,"-5"-32"-18"0,-13 44 35 0,-1 1-34 16,-6-10 1-16,-4-4 0 16,-11-5 0-16,-10-1-3 15,-22 4 0-15,1 6 2 16,-11 6 1-16,-17 4-2 16,-8 5 1-16,-14 7-1 15,4 3 1-15,-7 6-1 16,-1 1 0-16,4-1 0 15,4-3 0-15,7 3 0 16,3 4 1-16,25 5-1 16,11 10 1-16,3 4 0 15,14 18 0-15,11 9-2 16,14 10 0-16,18 9-2 16,13 7 0-16,15 12-1 0,14-6 0 15,18-1 1-15,17-5 0 16,11-10 3-16,10-15 0 15,11-17 3-15,-7-11 0 16,17-23 0-16,-6-16 1 16,-1-18-1-16,-17-16 0 15,0-18-1-15,-21-14 0 16,-29-12-3-16,-21-6 0 16,-17-3 0-16,-29-3 1 15,-27-4-7-15,-40-15 1 16,-17 6-7-16,-22-3 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02T16:15:36.948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2829 4205 37 0,'11'3'18'0,"14"19"-10"0,-18-10 19 0,3 7-25 16,8 13 0-16,-4-1 0 15,4 3 0-15,-1 7-3 16,-6 0 0-16,-1 0 2 16,1-4 0-16,0-2-1 15,-1-1 0-15,1-9 1 16,-1-9 1-16,1-13 0 15,3-12 1-15,11-26-1 16,10-27 1-16,18-36-1 16,7-27 1-16,21-41-6 15,25-32 0-15,28-24-5 16,0 5 0-16,-25 42-7 16,-45 46 1-16</inkml:trace>
  <inkml:trace contextRef="#ctx0" brushRef="#br0" timeOffset="632.29">3069 6870 35 0,'11'25'17'0,"17"22"-13"0,-24-34 26 16,3 9-28-16,3 6 1 16,1 10 0-16,-1 2 0 0,1 1-4 15,-4 3 1-15,7-9 3 16,-3-10 0-1,6-7 0-15,1-8 0 0,14-16 0 16,6-16 1-16,12-25-1 16,10-35 1-16,21-18-2 15,21-35 0-15,15-19-6 16,-4-21 0-16,-8 8-12 16,-41 1 0-16</inkml:trace>
  <inkml:trace contextRef="#ctx0" brushRef="#br0" timeOffset="1590.76">3411 9978 43 0,'60'-85'21'0,"-24"-18"-17"0,-36 71 21 15,0 1-24-15,-18-4 1 16,-14-5 0-16,-28-7 1 0,-14 0-3 16,-10-1 0-16,-15 5 1 15,-28 11 1-15,7 20-1 16,-11 12 0-16,1 28-2 31,-11 22 0-31,14 35-2 0,24 34 1 0,8 35-1 16,32 27 0-16,13 17-1 15,33 3 0-15,13-19 2 16,18-26 0-16,25-24 2 16,21-25 0-16,18-29 1 15,24-37 1-15,46-35-1 16,0-44 1-16,32-31 0 16,4-34 1-16,-19-32 2 15,-13-22 0 1,-14 1-1-16,-29 2 1 15,-42 13-1-15,-25 12 1 0,-24 26-4 16,-32 15 0-16,-11 19-9 0,-35 25 0 16,-24 13-8-16,-22 28 1 15</inkml:trace>
  <inkml:trace contextRef="#ctx0" brushRef="#br0" timeOffset="2012.94">3761 12433 54 0,'84'-22'27'0,"-34"-94"-27"15,-40 69 46-15,-10-19-46 16,-7-6 1-16,-21-13 0 16,-14-2 1-16,-18-7-3 15,-21 6 1-15,-39 12 1 16,0 20 0-16,-25 18-2 0,43 13 0 15,-57 50-5-15,0 38 1 16,0 28-4-16,8 38 0 16,10 27-2-16,17 20 1 15,29 9 0-15,17-6 1 16,22 3-1-16,21-13 1 16,17-22 2-16,29-27 0 15</inkml:trace>
  <inkml:trace contextRef="#ctx0" brushRef="#br0" timeOffset="2148.12">2921 13258 33 0,'279'-188'16'0,"81"-98"-14"0,-255 198 35 16,15-12-31-16,-10-6 0 0,-19 8 1 15,-20 20 1-15,-22 9-12 16,-31 9 1-16,-18 7 1 16,-25 9 1-16,-28 0-13 15,-38 0 0-15</inkml:trace>
  <inkml:trace contextRef="#ctx0" brushRef="#br0" timeOffset="3679.57">2103 15362 35 0,'-11'34'17'0,"22"-27"-13"15,-11-7 20-15,10-3-22 16,11-10 0-16,0-9 2 15,18-16 0-15,21-31-5 16,0-37 1-16,11-16 3 16,28-29 0-16,-1-18-2 0,5-7 0 15,-8 4-1-15,-25 9 0 16,-10 21 0-16,-21 14 0 16,-3 24-1-16,-8 17 0 15,-7 8 1-15,-7 23 0 16,0 12-1-16,-3 22 1 15,-11 22-2-15,0 28 1 16,0 41-3-16,0 31 1 16,-4 38-3-16,4 38 1 15,4 12 1-15,13 29 0 0,1-4 1 16,7-6 0-16,10-16 4 16,-3-28 0-16,-1-34 2 15,-2-26 0-15,-12-21 1 16,4-26 0-16,1-25-1 15,-12-21 0-15,1-26-1 16,-11-21 0-16,-11-20-2 16,-10-18 1-16,-18-4-1 15,-14-5 0-15,-24-1 0 16,-33-3 1-16,-6 13-2 16,-8 15 1-16,-6 13 0 31,-18 16 0-31,10 15-1 0,8 32 1 0,-1 12-1 15,11 22 1-15,11 4 1 16,10 8 0-16,21 1 0 16,18 0 1-16,11-13 1 15,21-12 0-15,17-13 0 16,22-16 1-16,24-15-1 0,29-25 1 16,24-29-3-16,39-31 1 15,25-28-2-15,35-16 0 16,24-19-4-16,8-2 1 15,-7 15-2-15,-15 6 0 16,1 3 0-16,-25 19 1 16,-18 10 1-16,-35 18 1 0,-32 22 5 15,-25 13 0-15,-24 12 2 16,-32 23 0-16,-46 21 1 16,-28 29 0-16,-56 33-2 15,-46 30 0-15,-50 43-4 16,-28 44 1-16,-42 66-16 15,-22 59 1-15</inkml:trace>
  <inkml:trace contextRef="#ctx0" brushRef="#br0" timeOffset="4836.2">3796 13603 38 0,'10'9'19'0,"-77"48"-9"0,46-32 20 0,-21 31-29 16,-32 26 1-16,-39 31 0 15,-18 37 0-15,-38 23-4 16,-11 30 0-16,-35 26-10 16,-25 35 0-16</inkml:trace>
  <inkml:trace contextRef="#ctx0" brushRef="#br0" timeOffset="10944.8">3129 16300 46 0,'53'9'23'0,"-4"22"-13"0,-38-24 23 15,-11 5-31-15,-3 10 0 16,-19 13 0-16,-6 8 1 0,-21 4-4 16,-22 10 0-16,-17 6 2 15,-11-10 0-15,0 19-4 16,-3 0 0-16,-4 10-8 15,-3 6 0-15,-4-7-4 16,21-12 0-16</inkml:trace>
  <inkml:trace contextRef="#ctx0" brushRef="#br0" timeOffset="11169.69">2452 15813 53 0,'42'19'26'0,"-3"28"-33"16,-18-28 51-16,18 19-44 16,21 21 1-16,21 23-6 0,14 34 1 15,36 34-7-15,17 35 1 16,25 35-5-16,24 21 1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B90474-87AB-4A6B-83FA-DFCC2487ACF8}" type="datetimeFigureOut">
              <a:rPr lang="en-US"/>
              <a:t>2/2/2021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C28C09-3979-4877-84C6-8AFB987FBD6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30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Section is shorter than most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585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Recall limit laws</a:t>
            </a:r>
          </a:p>
          <a:p>
            <a:r>
              <a:rPr lang="en-US">
                <a:cs typeface="Calibri"/>
              </a:rPr>
              <a:t>Combine to handle complex limits such as...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462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Check all in </a:t>
            </a:r>
            <a:r>
              <a:rPr lang="en-US" err="1">
                <a:cs typeface="Calibri"/>
              </a:rPr>
              <a:t>desmos</a:t>
            </a:r>
            <a:endParaRPr lang="en-US" err="1"/>
          </a:p>
          <a:p>
            <a:r>
              <a:rPr lang="en-US"/>
              <a:t>Lim_{x \</a:t>
            </a:r>
            <a:r>
              <a:rPr lang="en-US" err="1"/>
              <a:t>rightarrow</a:t>
            </a:r>
            <a:r>
              <a:rPr lang="en-US"/>
              <a:t> 0} \frac{\sqrt{3+x}-\sqrt{3}}{x} (</a:t>
            </a:r>
            <a:r>
              <a:rPr lang="en-US" err="1"/>
              <a:t>mult</a:t>
            </a:r>
            <a:r>
              <a:rPr lang="en-US"/>
              <a:t> by conjugate)</a:t>
            </a: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Lim_{x \</a:t>
            </a:r>
            <a:r>
              <a:rPr lang="en-US" err="1">
                <a:cs typeface="Calibri"/>
              </a:rPr>
              <a:t>rightarrow</a:t>
            </a:r>
            <a:r>
              <a:rPr lang="en-US">
                <a:cs typeface="Calibri"/>
              </a:rPr>
              <a:t> 0} (1/x - 1/|x|) (use def to remove abs val)</a:t>
            </a:r>
          </a:p>
          <a:p>
            <a:r>
              <a:rPr lang="en-US">
                <a:cs typeface="Calibri"/>
              </a:rPr>
              <a:t>Lim_{x \</a:t>
            </a:r>
            <a:r>
              <a:rPr lang="en-US" err="1">
                <a:cs typeface="Calibri"/>
              </a:rPr>
              <a:t>rightarrow</a:t>
            </a:r>
            <a:r>
              <a:rPr lang="en-US">
                <a:cs typeface="Calibri"/>
              </a:rPr>
              <a:t> 0} x \sin(1/x) (challenge, need squeeze theorem)</a:t>
            </a: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0394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Check all in </a:t>
            </a:r>
            <a:r>
              <a:rPr lang="en-US" err="1">
                <a:cs typeface="Calibri"/>
              </a:rPr>
              <a:t>desmos</a:t>
            </a:r>
            <a:endParaRPr lang="en-US" err="1"/>
          </a:p>
          <a:p>
            <a:r>
              <a:rPr lang="en-US"/>
              <a:t>Lim_{x \</a:t>
            </a:r>
            <a:r>
              <a:rPr lang="en-US" err="1"/>
              <a:t>rightarrow</a:t>
            </a:r>
            <a:r>
              <a:rPr lang="en-US"/>
              <a:t> 0} \frac{\sqrt{3+x}-\sqrt{3}}{x} (</a:t>
            </a:r>
            <a:r>
              <a:rPr lang="en-US" err="1"/>
              <a:t>mult</a:t>
            </a:r>
            <a:r>
              <a:rPr lang="en-US"/>
              <a:t> by conjugate)</a:t>
            </a: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Lim_{x \</a:t>
            </a:r>
            <a:r>
              <a:rPr lang="en-US" err="1">
                <a:cs typeface="Calibri"/>
              </a:rPr>
              <a:t>rightarrow</a:t>
            </a:r>
            <a:r>
              <a:rPr lang="en-US">
                <a:cs typeface="Calibri"/>
              </a:rPr>
              <a:t> 0} (1/x - 1/|x|) (use def to remove abs val)</a:t>
            </a:r>
          </a:p>
          <a:p>
            <a:r>
              <a:rPr lang="en-US">
                <a:cs typeface="Calibri"/>
              </a:rPr>
              <a:t>Lim_{x \</a:t>
            </a:r>
            <a:r>
              <a:rPr lang="en-US" err="1">
                <a:cs typeface="Calibri"/>
              </a:rPr>
              <a:t>rightarrow</a:t>
            </a:r>
            <a:r>
              <a:rPr lang="en-US">
                <a:cs typeface="Calibri"/>
              </a:rPr>
              <a:t> 0} x \sin(1/x) (challenge, need squeeze theorem)</a:t>
            </a: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8917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Check all in </a:t>
            </a:r>
            <a:r>
              <a:rPr lang="en-US" err="1">
                <a:cs typeface="Calibri"/>
              </a:rPr>
              <a:t>desmos</a:t>
            </a:r>
            <a:endParaRPr lang="en-US" err="1"/>
          </a:p>
          <a:p>
            <a:r>
              <a:rPr lang="en-US"/>
              <a:t>Lim_{x \</a:t>
            </a:r>
            <a:r>
              <a:rPr lang="en-US" err="1"/>
              <a:t>rightarrow</a:t>
            </a:r>
            <a:r>
              <a:rPr lang="en-US"/>
              <a:t> 0} \frac{\sqrt{3+x}-\sqrt{3}}{x} (</a:t>
            </a:r>
            <a:r>
              <a:rPr lang="en-US" err="1"/>
              <a:t>mult</a:t>
            </a:r>
            <a:r>
              <a:rPr lang="en-US"/>
              <a:t> by conjugate)</a:t>
            </a: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Lim_{x \</a:t>
            </a:r>
            <a:r>
              <a:rPr lang="en-US" err="1">
                <a:cs typeface="Calibri"/>
              </a:rPr>
              <a:t>rightarrow</a:t>
            </a:r>
            <a:r>
              <a:rPr lang="en-US">
                <a:cs typeface="Calibri"/>
              </a:rPr>
              <a:t> 0} (1/x - 1/|x|) (use def to remove abs val)</a:t>
            </a:r>
          </a:p>
          <a:p>
            <a:r>
              <a:rPr lang="en-US">
                <a:cs typeface="Calibri"/>
              </a:rPr>
              <a:t>Lim_{x \</a:t>
            </a:r>
            <a:r>
              <a:rPr lang="en-US" err="1">
                <a:cs typeface="Calibri"/>
              </a:rPr>
              <a:t>rightarrow</a:t>
            </a:r>
            <a:r>
              <a:rPr lang="en-US">
                <a:cs typeface="Calibri"/>
              </a:rPr>
              <a:t> 0} x \sin(1/x) (challenge, need squeeze theorem)</a:t>
            </a: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8509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Statement, picture idea</a:t>
            </a:r>
          </a:p>
          <a:p>
            <a:r>
              <a:rPr lang="en-US">
                <a:cs typeface="Calibri"/>
              </a:rPr>
              <a:t>AKA sandwich theorem</a:t>
            </a:r>
          </a:p>
          <a:p>
            <a:r>
              <a:rPr lang="en-US">
                <a:cs typeface="Calibri"/>
              </a:rPr>
              <a:t>Useful technique for proving other theorems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6341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Finish formally, use desmos</a:t>
            </a:r>
            <a:endParaRPr lang="en-US"/>
          </a:p>
          <a:p>
            <a:r>
              <a:rPr lang="en-US">
                <a:cs typeface="Calibri"/>
              </a:rPr>
              <a:t>Lim_{x \</a:t>
            </a:r>
            <a:r>
              <a:rPr lang="en-US" err="1">
                <a:cs typeface="Calibri"/>
              </a:rPr>
              <a:t>rightarrow</a:t>
            </a:r>
            <a:r>
              <a:rPr lang="en-US">
                <a:cs typeface="Calibri"/>
              </a:rPr>
              <a:t> 0} x \sin(1/x) (challenge, need squeeze theorem)</a:t>
            </a:r>
          </a:p>
          <a:p>
            <a:r>
              <a:rPr lang="en-US">
                <a:cs typeface="Calibri"/>
              </a:rPr>
              <a:t>Hard to know when to use. Bounding sine is key giveaway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7323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Mention graded for completion and quality of writing.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14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5DF66-721C-49F8-8A3B-ECA7E09435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cs typeface="Calibri Light"/>
              </a:rPr>
              <a:t>Section 2.3</a:t>
            </a:r>
            <a:br>
              <a:rPr lang="en-US">
                <a:cs typeface="Calibri Light"/>
              </a:rPr>
            </a:br>
            <a:r>
              <a:rPr lang="en-US">
                <a:cs typeface="Calibri Light"/>
              </a:rPr>
              <a:t>Calculating Limits Using the Limit Laws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A1EB2E-E81E-49DE-9DE5-B6326661C5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Lecture 2</a:t>
            </a:r>
          </a:p>
          <a:p>
            <a:r>
              <a:rPr lang="en-US">
                <a:cs typeface="Calibri"/>
              </a:rPr>
              <a:t>Challenge examples and indirect attacks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96CF6C-6898-4E86-A6C4-DA022E11A964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98EE016-DAA1-412D-8B48-CC01607376CE}"/>
                  </a:ext>
                </a:extLst>
              </p14:cNvPr>
              <p14:cNvContentPartPr/>
              <p14:nvPr/>
            </p14:nvContentPartPr>
            <p14:xfrm>
              <a:off x="3718440" y="4322520"/>
              <a:ext cx="4500000" cy="2001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98EE016-DAA1-412D-8B48-CC01607376C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09080" y="4313160"/>
                <a:ext cx="4518720" cy="218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7318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9491E-C9AE-4059-859D-FB7D839DE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Recap: Limit Laws and the path to complexity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C5505-26EB-47A2-988A-3604A5CAD1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694B868-9D4C-4BD2-9518-4871527B7F2D}"/>
                  </a:ext>
                </a:extLst>
              </p14:cNvPr>
              <p14:cNvContentPartPr/>
              <p14:nvPr/>
            </p14:nvContentPartPr>
            <p14:xfrm>
              <a:off x="439560" y="410760"/>
              <a:ext cx="11751480" cy="6349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694B868-9D4C-4BD2-9518-4871527B7F2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0200" y="401400"/>
                <a:ext cx="11770200" cy="6368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99889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7D536-77C4-4AA1-8434-5665810E1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Examples: Try on own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76C3E-80DC-4751-BAD9-ADCF7AB7B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A776B96-95A8-42E0-8A81-34F9A79ED900}"/>
                  </a:ext>
                </a:extLst>
              </p14:cNvPr>
              <p14:cNvContentPartPr/>
              <p14:nvPr/>
            </p14:nvContentPartPr>
            <p14:xfrm>
              <a:off x="125640" y="170280"/>
              <a:ext cx="11665440" cy="5963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A776B96-95A8-42E0-8A81-34F9A79ED90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6280" y="160920"/>
                <a:ext cx="11684160" cy="598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30924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7D536-77C4-4AA1-8434-5665810E1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Examples: Try on own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76C3E-80DC-4751-BAD9-ADCF7AB7B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18D4AA6-E429-4DC6-B30E-C77DFF16B564}"/>
                  </a:ext>
                </a:extLst>
              </p14:cNvPr>
              <p14:cNvContentPartPr/>
              <p14:nvPr/>
            </p14:nvContentPartPr>
            <p14:xfrm>
              <a:off x="348120" y="391680"/>
              <a:ext cx="11577600" cy="6386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18D4AA6-E429-4DC6-B30E-C77DFF16B56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8760" y="382320"/>
                <a:ext cx="11596320" cy="6405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5566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7D536-77C4-4AA1-8434-5665810E1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Examples: Try on own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76C3E-80DC-4751-BAD9-ADCF7AB7B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6A1BB6C-8902-4D30-9A7D-09CE877E9BCC}"/>
                  </a:ext>
                </a:extLst>
              </p14:cNvPr>
              <p14:cNvContentPartPr/>
              <p14:nvPr/>
            </p14:nvContentPartPr>
            <p14:xfrm>
              <a:off x="430560" y="-19440"/>
              <a:ext cx="11370600" cy="6308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6A1BB6C-8902-4D30-9A7D-09CE877E9BC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1200" y="-28800"/>
                <a:ext cx="11389320" cy="6327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97210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4B576-2D27-48C9-ABA2-6C10DC058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Squeeze Theorem: Indirect 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96EA2-852F-4C26-876D-229AEF4C7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A73300A-AECD-4EA0-B782-569154D84A75}"/>
                  </a:ext>
                </a:extLst>
              </p14:cNvPr>
              <p14:cNvContentPartPr/>
              <p14:nvPr/>
            </p14:nvContentPartPr>
            <p14:xfrm>
              <a:off x="0" y="405000"/>
              <a:ext cx="9924120" cy="6037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A73300A-AECD-4EA0-B782-569154D84A7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9360" y="395640"/>
                <a:ext cx="9942840" cy="605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45652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7D536-77C4-4AA1-8434-5665810E1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Examples: Try on own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76C3E-80DC-4751-BAD9-ADCF7AB7B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753084A-5AD7-4557-9679-232B5C615EEA}"/>
                  </a:ext>
                </a:extLst>
              </p14:cNvPr>
              <p14:cNvContentPartPr/>
              <p14:nvPr/>
            </p14:nvContentPartPr>
            <p14:xfrm>
              <a:off x="459720" y="1191960"/>
              <a:ext cx="10052280" cy="4710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753084A-5AD7-4557-9679-232B5C615EE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0360" y="1182600"/>
                <a:ext cx="10071000" cy="4728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80144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2C0D7-B8F7-4D2E-8918-DF67C9DF9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Section 2.3: Textbook Examples and Exercises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BB11B-49A7-4A14-AC67-AC50FA0F8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Rework examples 1, 2, 3, 5, 6, 7, 11 in the text. Steps:</a:t>
            </a:r>
          </a:p>
          <a:p>
            <a:pPr lvl="1"/>
            <a:r>
              <a:rPr lang="en-US">
                <a:cs typeface="Calibri"/>
              </a:rPr>
              <a:t>Write down a problem.</a:t>
            </a:r>
          </a:p>
          <a:p>
            <a:pPr lvl="1"/>
            <a:r>
              <a:rPr lang="en-US">
                <a:cs typeface="Calibri"/>
              </a:rPr>
              <a:t>Close the book and attempt on own. </a:t>
            </a:r>
          </a:p>
          <a:p>
            <a:pPr lvl="1"/>
            <a:r>
              <a:rPr lang="en-US">
                <a:cs typeface="Calibri"/>
              </a:rPr>
              <a:t>Check / correct your solution against the text solution.</a:t>
            </a:r>
          </a:p>
          <a:p>
            <a:pPr lvl="1"/>
            <a:r>
              <a:rPr lang="en-US">
                <a:cs typeface="Calibri"/>
              </a:rPr>
              <a:t>If needed, rewrite the problem to be of the quality of the text solution.</a:t>
            </a:r>
          </a:p>
          <a:p>
            <a:r>
              <a:rPr lang="en-US">
                <a:cs typeface="Calibri"/>
              </a:rPr>
              <a:t>Complete exercises 9, 15, 25, 29, 37, 41</a:t>
            </a:r>
          </a:p>
          <a:p>
            <a:pPr lvl="1"/>
            <a:r>
              <a:rPr lang="en-US">
                <a:cs typeface="Calibri"/>
              </a:rPr>
              <a:t>Write solutions of the same quality as in lecture and text solutions.</a:t>
            </a:r>
          </a:p>
          <a:p>
            <a:pPr lvl="1"/>
            <a:r>
              <a:rPr lang="en-US">
                <a:cs typeface="Calibri"/>
              </a:rPr>
              <a:t>Check your solution against the answer in the back of the book.</a:t>
            </a:r>
          </a:p>
          <a:p>
            <a:r>
              <a:rPr lang="en-US">
                <a:cs typeface="Calibri"/>
              </a:rPr>
              <a:t>Video reflection</a:t>
            </a:r>
          </a:p>
          <a:p>
            <a:pPr lvl="1"/>
            <a:r>
              <a:rPr lang="en-US">
                <a:cs typeface="Calibri"/>
              </a:rPr>
              <a:t>None</a:t>
            </a:r>
            <a:endParaRPr lang="en-US">
              <a:ea typeface="+mn-lt"/>
              <a:cs typeface="+mn-lt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3D2C00D-6A80-4F9E-A33A-E0A1F9D33AE7}"/>
                  </a:ext>
                </a:extLst>
              </p14:cNvPr>
              <p14:cNvContentPartPr/>
              <p14:nvPr/>
            </p14:nvContentPartPr>
            <p14:xfrm>
              <a:off x="1371600" y="1597320"/>
              <a:ext cx="10216080" cy="4584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3D2C00D-6A80-4F9E-A33A-E0A1F9D33AE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62240" y="1587960"/>
                <a:ext cx="10234800" cy="4603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65299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51731-004D-47EF-B477-97CEF7BB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Homework Submission to Canvas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F44C5-F812-43C9-91CB-EF4235E70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7297"/>
            <a:ext cx="10515600" cy="4862816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Preview of section</a:t>
            </a:r>
            <a:endParaRPr lang="en-US"/>
          </a:p>
          <a:p>
            <a:pPr lvl="1"/>
            <a:r>
              <a:rPr lang="en-US">
                <a:ea typeface="+mn-lt"/>
                <a:cs typeface="+mn-lt"/>
              </a:rPr>
              <a:t>Skim the section in text and write a short paragraph summary. </a:t>
            </a:r>
          </a:p>
          <a:p>
            <a:pPr lvl="1"/>
            <a:r>
              <a:rPr lang="en-US">
                <a:ea typeface="+mn-lt"/>
                <a:cs typeface="+mn-lt"/>
              </a:rPr>
              <a:t>Give a bulleted list of all important definitions, theorems, and formulas without details.</a:t>
            </a:r>
            <a:endParaRPr lang="en-US">
              <a:cs typeface="Calibri"/>
            </a:endParaRP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Notes on video lectures</a:t>
            </a:r>
          </a:p>
          <a:p>
            <a:pPr lvl="1"/>
            <a:r>
              <a:rPr lang="en-US">
                <a:ea typeface="+mn-lt"/>
                <a:cs typeface="+mn-lt"/>
              </a:rPr>
              <a:t>Take notes on everything written on slides including all details, worked examples, on-own activities, as well as your own thoughts and questions.</a:t>
            </a:r>
          </a:p>
          <a:p>
            <a:pPr lvl="1"/>
            <a:r>
              <a:rPr lang="en-US" i="1">
                <a:ea typeface="+mn-lt"/>
                <a:cs typeface="+mn-lt"/>
              </a:rPr>
              <a:t>Try on-own activities first</a:t>
            </a:r>
            <a:r>
              <a:rPr lang="en-US">
                <a:ea typeface="+mn-lt"/>
                <a:cs typeface="+mn-lt"/>
              </a:rPr>
              <a:t>, then write down provided solution next to it for comparison.</a:t>
            </a: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Worked examples from the text</a:t>
            </a:r>
          </a:p>
          <a:p>
            <a:pPr lvl="1"/>
            <a:r>
              <a:rPr lang="en-US">
                <a:ea typeface="+mn-lt"/>
                <a:cs typeface="+mn-lt"/>
              </a:rPr>
              <a:t>Write down the problem and attempt without looking at the solution. </a:t>
            </a:r>
          </a:p>
          <a:p>
            <a:pPr lvl="1"/>
            <a:r>
              <a:rPr lang="en-US">
                <a:ea typeface="+mn-lt"/>
                <a:cs typeface="+mn-lt"/>
              </a:rPr>
              <a:t>Use the solution to write the best explanation you can.</a:t>
            </a:r>
            <a:endParaRPr lang="en-US"/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Solutions to textbook exercises</a:t>
            </a:r>
          </a:p>
          <a:p>
            <a:pPr lvl="1"/>
            <a:r>
              <a:rPr lang="en-US">
                <a:ea typeface="+mn-lt"/>
                <a:cs typeface="+mn-lt"/>
              </a:rPr>
              <a:t>Model approaches and explanations given in the video lectures and textbook examples.</a:t>
            </a: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Final reflection of section</a:t>
            </a:r>
          </a:p>
          <a:p>
            <a:pPr lvl="1"/>
            <a:r>
              <a:rPr lang="en-US">
                <a:ea typeface="+mn-lt"/>
                <a:cs typeface="+mn-lt"/>
              </a:rPr>
              <a:t>List the key takeaways to remember as a bulleted list.</a:t>
            </a:r>
            <a:endParaRPr lang="en-US">
              <a:cs typeface="Calibri"/>
            </a:endParaRPr>
          </a:p>
          <a:p>
            <a:pPr indent="-514350">
              <a:buAutoNum type="arabicPeriod"/>
            </a:pPr>
            <a:r>
              <a:rPr lang="en-US">
                <a:cs typeface="Calibri"/>
              </a:rPr>
              <a:t>Video reflection (for some sections)</a:t>
            </a:r>
          </a:p>
          <a:p>
            <a:pPr lvl="1"/>
            <a:r>
              <a:rPr lang="en-US">
                <a:cs typeface="Calibri"/>
              </a:rPr>
              <a:t>Write a 1 paragraph reflection on the video discussing what you found most interesting or useful.</a:t>
            </a:r>
          </a:p>
          <a:p>
            <a:endParaRPr lang="en-US">
              <a:cs typeface="Calibri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FD797A1-1A2D-42E9-874B-CC54AF1E2638}"/>
                  </a:ext>
                </a:extLst>
              </p14:cNvPr>
              <p14:cNvContentPartPr/>
              <p14:nvPr/>
            </p14:nvContentPartPr>
            <p14:xfrm>
              <a:off x="561240" y="1150200"/>
              <a:ext cx="923760" cy="5021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FD797A1-1A2D-42E9-874B-CC54AF1E263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1880" y="1140840"/>
                <a:ext cx="942480" cy="5040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27020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9</Slides>
  <Notes>8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Section 2.3 Calculating Limits Using the Limit Laws</vt:lpstr>
      <vt:lpstr>Recap: Limit Laws and the path to complexity</vt:lpstr>
      <vt:lpstr>Examples: Try on own</vt:lpstr>
      <vt:lpstr>Examples: Try on own</vt:lpstr>
      <vt:lpstr>Examples: Try on own</vt:lpstr>
      <vt:lpstr>Squeeze Theorem: Indirect attack</vt:lpstr>
      <vt:lpstr>Examples: Try on own</vt:lpstr>
      <vt:lpstr>Section 2.3: Textbook Examples and Exercises</vt:lpstr>
      <vt:lpstr>Homework Submission to Canvas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2020-03-23T15:50:16Z</dcterms:created>
  <dcterms:modified xsi:type="dcterms:W3CDTF">2021-02-02T16:15:54Z</dcterms:modified>
</cp:coreProperties>
</file>