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notesSlides/notesSlide6.xml" ContentType="application/vnd.openxmlformats-officedocument.presentationml.notesSlide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7" r:id="rId2"/>
    <p:sldId id="263" r:id="rId3"/>
    <p:sldId id="264" r:id="rId4"/>
    <p:sldId id="267" r:id="rId5"/>
    <p:sldId id="269" r:id="rId6"/>
    <p:sldId id="268" r:id="rId7"/>
    <p:sldId id="266" r:id="rId8"/>
    <p:sldId id="26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A78C4-390F-47D0-BE69-C4C67186FE23}" v="2" dt="2021-02-05T15:35:23.7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F4BFA44B-6C37-9B57-1A25-7D6A4AFAB7FD}"/>
    <pc:docChg chg="addSld delSld modSld">
      <pc:chgData name="Chad Vidden" userId="S::cvidden@uwlax.edu::fa919fd6-03f8-48d0-9b95-10ac8c9672df" providerId="AD" clId="Web-{F4BFA44B-6C37-9B57-1A25-7D6A4AFAB7FD}" dt="2021-02-04T15:25:11.934" v="399" actId="20577"/>
      <pc:docMkLst>
        <pc:docMk/>
      </pc:docMkLst>
      <pc:sldChg chg="delSp modSp">
        <pc:chgData name="Chad Vidden" userId="S::cvidden@uwlax.edu::fa919fd6-03f8-48d0-9b95-10ac8c9672df" providerId="AD" clId="Web-{F4BFA44B-6C37-9B57-1A25-7D6A4AFAB7FD}" dt="2021-02-04T15:15:00.979" v="2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F4BFA44B-6C37-9B57-1A25-7D6A4AFAB7FD}" dt="2021-02-04T15:14:39.573" v="1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F4BFA44B-6C37-9B57-1A25-7D6A4AFAB7FD}" dt="2021-02-04T15:15:00.979" v="24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F4BFA44B-6C37-9B57-1A25-7D6A4AFAB7FD}" dt="2021-02-04T15:14:40.135" v="16"/>
          <ac:inkMkLst>
            <pc:docMk/>
            <pc:sldMk cId="3637318454" sldId="257"/>
            <ac:inkMk id="5" creationId="{CD588FE6-E5FB-40DB-B529-766CFB44EFD5}"/>
          </ac:inkMkLst>
        </pc:inkChg>
      </pc:sldChg>
      <pc:sldChg chg="delSp">
        <pc:chgData name="Chad Vidden" userId="S::cvidden@uwlax.edu::fa919fd6-03f8-48d0-9b95-10ac8c9672df" providerId="AD" clId="Web-{F4BFA44B-6C37-9B57-1A25-7D6A4AFAB7FD}" dt="2021-02-04T15:15:10.573" v="25"/>
        <pc:sldMkLst>
          <pc:docMk/>
          <pc:sldMk cId="541778303" sldId="263"/>
        </pc:sldMkLst>
        <pc:inkChg chg="del">
          <ac:chgData name="Chad Vidden" userId="S::cvidden@uwlax.edu::fa919fd6-03f8-48d0-9b95-10ac8c9672df" providerId="AD" clId="Web-{F4BFA44B-6C37-9B57-1A25-7D6A4AFAB7FD}" dt="2021-02-04T15:15:10.573" v="25"/>
          <ac:inkMkLst>
            <pc:docMk/>
            <pc:sldMk cId="541778303" sldId="263"/>
            <ac:inkMk id="4" creationId="{B96B9D90-872C-4977-AC2D-CA388948834D}"/>
          </ac:inkMkLst>
        </pc:inkChg>
      </pc:sldChg>
      <pc:sldChg chg="delSp modSp modNotes">
        <pc:chgData name="Chad Vidden" userId="S::cvidden@uwlax.edu::fa919fd6-03f8-48d0-9b95-10ac8c9672df" providerId="AD" clId="Web-{F4BFA44B-6C37-9B57-1A25-7D6A4AFAB7FD}" dt="2021-02-04T15:20:34.762" v="99"/>
        <pc:sldMkLst>
          <pc:docMk/>
          <pc:sldMk cId="927493513" sldId="264"/>
        </pc:sldMkLst>
        <pc:spChg chg="mod">
          <ac:chgData name="Chad Vidden" userId="S::cvidden@uwlax.edu::fa919fd6-03f8-48d0-9b95-10ac8c9672df" providerId="AD" clId="Web-{F4BFA44B-6C37-9B57-1A25-7D6A4AFAB7FD}" dt="2021-02-04T15:19:44.449" v="54" actId="20577"/>
          <ac:spMkLst>
            <pc:docMk/>
            <pc:sldMk cId="927493513" sldId="264"/>
            <ac:spMk id="2" creationId="{17AFF332-7AC4-43E8-B919-E3E9993D48DC}"/>
          </ac:spMkLst>
        </pc:spChg>
        <pc:inkChg chg="del">
          <ac:chgData name="Chad Vidden" userId="S::cvidden@uwlax.edu::fa919fd6-03f8-48d0-9b95-10ac8c9672df" providerId="AD" clId="Web-{F4BFA44B-6C37-9B57-1A25-7D6A4AFAB7FD}" dt="2021-02-04T15:15:20.682" v="26"/>
          <ac:inkMkLst>
            <pc:docMk/>
            <pc:sldMk cId="927493513" sldId="264"/>
            <ac:inkMk id="4" creationId="{43944364-1502-4828-9343-6F85010D6510}"/>
          </ac:inkMkLst>
        </pc:inkChg>
      </pc:sldChg>
      <pc:sldChg chg="del">
        <pc:chgData name="Chad Vidden" userId="S::cvidden@uwlax.edu::fa919fd6-03f8-48d0-9b95-10ac8c9672df" providerId="AD" clId="Web-{F4BFA44B-6C37-9B57-1A25-7D6A4AFAB7FD}" dt="2021-02-04T15:15:26.573" v="31"/>
        <pc:sldMkLst>
          <pc:docMk/>
          <pc:sldMk cId="1035940172" sldId="265"/>
        </pc:sldMkLst>
      </pc:sldChg>
      <pc:sldChg chg="delSp add">
        <pc:chgData name="Chad Vidden" userId="S::cvidden@uwlax.edu::fa919fd6-03f8-48d0-9b95-10ac8c9672df" providerId="AD" clId="Web-{F4BFA44B-6C37-9B57-1A25-7D6A4AFAB7FD}" dt="2021-02-04T15:17:08.042" v="36"/>
        <pc:sldMkLst>
          <pc:docMk/>
          <pc:sldMk cId="3272190771" sldId="265"/>
        </pc:sldMkLst>
        <pc:inkChg chg="del">
          <ac:chgData name="Chad Vidden" userId="S::cvidden@uwlax.edu::fa919fd6-03f8-48d0-9b95-10ac8c9672df" providerId="AD" clId="Web-{F4BFA44B-6C37-9B57-1A25-7D6A4AFAB7FD}" dt="2021-02-04T15:17:08.042" v="36"/>
          <ac:inkMkLst>
            <pc:docMk/>
            <pc:sldMk cId="3272190771" sldId="265"/>
            <ac:inkMk id="4" creationId="{3FD797A1-1A2D-42E9-874B-CC54AF1E2638}"/>
          </ac:inkMkLst>
        </pc:inkChg>
      </pc:sldChg>
      <pc:sldChg chg="delSp modSp add">
        <pc:chgData name="Chad Vidden" userId="S::cvidden@uwlax.edu::fa919fd6-03f8-48d0-9b95-10ac8c9672df" providerId="AD" clId="Web-{F4BFA44B-6C37-9B57-1A25-7D6A4AFAB7FD}" dt="2021-02-04T15:25:11.934" v="399" actId="20577"/>
        <pc:sldMkLst>
          <pc:docMk/>
          <pc:sldMk cId="1618876801" sldId="266"/>
        </pc:sldMkLst>
        <pc:spChg chg="mod">
          <ac:chgData name="Chad Vidden" userId="S::cvidden@uwlax.edu::fa919fd6-03f8-48d0-9b95-10ac8c9672df" providerId="AD" clId="Web-{F4BFA44B-6C37-9B57-1A25-7D6A4AFAB7FD}" dt="2021-02-04T15:16:51.136" v="34" actId="20577"/>
          <ac:spMkLst>
            <pc:docMk/>
            <pc:sldMk cId="1618876801" sldId="266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F4BFA44B-6C37-9B57-1A25-7D6A4AFAB7FD}" dt="2021-02-04T15:25:11.934" v="399" actId="20577"/>
          <ac:spMkLst>
            <pc:docMk/>
            <pc:sldMk cId="1618876801" sldId="266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F4BFA44B-6C37-9B57-1A25-7D6A4AFAB7FD}" dt="2021-02-04T15:16:58.073" v="35"/>
          <ac:inkMkLst>
            <pc:docMk/>
            <pc:sldMk cId="1618876801" sldId="266"/>
            <ac:inkMk id="4" creationId="{C3D2C00D-6A80-4F9E-A33A-E0A1F9D33AE7}"/>
          </ac:inkMkLst>
        </pc:inkChg>
      </pc:sldChg>
      <pc:sldChg chg="del">
        <pc:chgData name="Chad Vidden" userId="S::cvidden@uwlax.edu::fa919fd6-03f8-48d0-9b95-10ac8c9672df" providerId="AD" clId="Web-{F4BFA44B-6C37-9B57-1A25-7D6A4AFAB7FD}" dt="2021-02-04T15:15:26.557" v="30"/>
        <pc:sldMkLst>
          <pc:docMk/>
          <pc:sldMk cId="2039053139" sldId="266"/>
        </pc:sldMkLst>
      </pc:sldChg>
      <pc:sldChg chg="modSp new modNotes">
        <pc:chgData name="Chad Vidden" userId="S::cvidden@uwlax.edu::fa919fd6-03f8-48d0-9b95-10ac8c9672df" providerId="AD" clId="Web-{F4BFA44B-6C37-9B57-1A25-7D6A4AFAB7FD}" dt="2021-02-04T15:22:58.637" v="303"/>
        <pc:sldMkLst>
          <pc:docMk/>
          <pc:sldMk cId="1649663746" sldId="267"/>
        </pc:sldMkLst>
        <pc:spChg chg="mod">
          <ac:chgData name="Chad Vidden" userId="S::cvidden@uwlax.edu::fa919fd6-03f8-48d0-9b95-10ac8c9672df" providerId="AD" clId="Web-{F4BFA44B-6C37-9B57-1A25-7D6A4AFAB7FD}" dt="2021-02-04T15:20:41.590" v="109" actId="20577"/>
          <ac:spMkLst>
            <pc:docMk/>
            <pc:sldMk cId="1649663746" sldId="267"/>
            <ac:spMk id="2" creationId="{7E224B65-27E4-4A83-8262-35554509FC90}"/>
          </ac:spMkLst>
        </pc:spChg>
      </pc:sldChg>
      <pc:sldChg chg="del">
        <pc:chgData name="Chad Vidden" userId="S::cvidden@uwlax.edu::fa919fd6-03f8-48d0-9b95-10ac8c9672df" providerId="AD" clId="Web-{F4BFA44B-6C37-9B57-1A25-7D6A4AFAB7FD}" dt="2021-02-04T15:15:26.510" v="29"/>
        <pc:sldMkLst>
          <pc:docMk/>
          <pc:sldMk cId="2996863552" sldId="267"/>
        </pc:sldMkLst>
      </pc:sldChg>
      <pc:sldChg chg="del">
        <pc:chgData name="Chad Vidden" userId="S::cvidden@uwlax.edu::fa919fd6-03f8-48d0-9b95-10ac8c9672df" providerId="AD" clId="Web-{F4BFA44B-6C37-9B57-1A25-7D6A4AFAB7FD}" dt="2021-02-04T15:15:26.479" v="28"/>
        <pc:sldMkLst>
          <pc:docMk/>
          <pc:sldMk cId="694069640" sldId="268"/>
        </pc:sldMkLst>
      </pc:sldChg>
      <pc:sldChg chg="modSp new modNotes">
        <pc:chgData name="Chad Vidden" userId="S::cvidden@uwlax.edu::fa919fd6-03f8-48d0-9b95-10ac8c9672df" providerId="AD" clId="Web-{F4BFA44B-6C37-9B57-1A25-7D6A4AFAB7FD}" dt="2021-02-04T15:23:51.809" v="387"/>
        <pc:sldMkLst>
          <pc:docMk/>
          <pc:sldMk cId="2980992570" sldId="268"/>
        </pc:sldMkLst>
        <pc:spChg chg="mod">
          <ac:chgData name="Chad Vidden" userId="S::cvidden@uwlax.edu::fa919fd6-03f8-48d0-9b95-10ac8c9672df" providerId="AD" clId="Web-{F4BFA44B-6C37-9B57-1A25-7D6A4AFAB7FD}" dt="2021-02-04T15:23:06.309" v="309" actId="20577"/>
          <ac:spMkLst>
            <pc:docMk/>
            <pc:sldMk cId="2980992570" sldId="268"/>
            <ac:spMk id="2" creationId="{89EDF703-3721-40F4-9252-F3B0FEA34525}"/>
          </ac:spMkLst>
        </pc:spChg>
      </pc:sldChg>
      <pc:sldChg chg="del">
        <pc:chgData name="Chad Vidden" userId="S::cvidden@uwlax.edu::fa919fd6-03f8-48d0-9b95-10ac8c9672df" providerId="AD" clId="Web-{F4BFA44B-6C37-9B57-1A25-7D6A4AFAB7FD}" dt="2021-02-04T15:15:26.463" v="27"/>
        <pc:sldMkLst>
          <pc:docMk/>
          <pc:sldMk cId="2713564885" sldId="269"/>
        </pc:sldMkLst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ECD38559-274F-C26F-1559-AAD2DDA3FB71}"/>
    <pc:docChg chg="addSld delSld modSld">
      <pc:chgData name="Chad Vidden" userId="S::cvidden@uwlax.edu::fa919fd6-03f8-48d0-9b95-10ac8c9672df" providerId="AD" clId="Web-{ECD38559-274F-C26F-1559-AAD2DDA3FB71}" dt="2021-01-26T16:49:44.796" v="514" actId="20577"/>
      <pc:docMkLst>
        <pc:docMk/>
      </pc:docMkLst>
      <pc:sldChg chg="modSp">
        <pc:chgData name="Chad Vidden" userId="S::cvidden@uwlax.edu::fa919fd6-03f8-48d0-9b95-10ac8c9672df" providerId="AD" clId="Web-{ECD38559-274F-C26F-1559-AAD2DDA3FB71}" dt="2021-01-26T16:32:33.366" v="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CD38559-274F-C26F-1559-AAD2DDA3FB71}" dt="2021-01-26T16:31:47.726" v="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ECD38559-274F-C26F-1559-AAD2DDA3FB71}" dt="2021-01-26T16:32:33.366" v="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03" v="10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ECD38559-274F-C26F-1559-AAD2DDA3FB71}" dt="2021-01-26T16:33:18.819" v="13"/>
        <pc:sldMkLst>
          <pc:docMk/>
          <pc:sldMk cId="2574443264" sldId="264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5:25.423" v="320"/>
        <pc:sldMkLst>
          <pc:docMk/>
          <pc:sldMk cId="3767389311" sldId="264"/>
        </pc:sldMkLst>
        <pc:spChg chg="mod">
          <ac:chgData name="Chad Vidden" userId="S::cvidden@uwlax.edu::fa919fd6-03f8-48d0-9b95-10ac8c9672df" providerId="AD" clId="Web-{ECD38559-274F-C26F-1559-AAD2DDA3FB71}" dt="2021-01-26T16:34:27.412" v="26" actId="20577"/>
          <ac:spMkLst>
            <pc:docMk/>
            <pc:sldMk cId="3767389311" sldId="264"/>
            <ac:spMk id="2" creationId="{105C447F-CB0F-47DB-B540-72FF53C736DE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5:36.235" v="328" actId="20577"/>
        <pc:sldMkLst>
          <pc:docMk/>
          <pc:sldMk cId="1482998686" sldId="265"/>
        </pc:sldMkLst>
        <pc:spChg chg="mod">
          <ac:chgData name="Chad Vidden" userId="S::cvidden@uwlax.edu::fa919fd6-03f8-48d0-9b95-10ac8c9672df" providerId="AD" clId="Web-{ECD38559-274F-C26F-1559-AAD2DDA3FB71}" dt="2021-01-26T16:45:36.235" v="328" actId="20577"/>
          <ac:spMkLst>
            <pc:docMk/>
            <pc:sldMk cId="1482998686" sldId="265"/>
            <ac:spMk id="2" creationId="{D5CC976D-A3FE-4EAC-9FEC-E94446444C48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3:18.819" v="12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ECD38559-274F-C26F-1559-AAD2DDA3FB71}" dt="2021-01-26T16:33:18.803" v="11"/>
        <pc:sldMkLst>
          <pc:docMk/>
          <pc:sldMk cId="2539726724" sldId="266"/>
        </pc:sldMkLst>
      </pc:sldChg>
      <pc:sldChg chg="modSp new modNotes">
        <pc:chgData name="Chad Vidden" userId="S::cvidden@uwlax.edu::fa919fd6-03f8-48d0-9b95-10ac8c9672df" providerId="AD" clId="Web-{ECD38559-274F-C26F-1559-AAD2DDA3FB71}" dt="2021-01-26T16:49:33.921" v="513"/>
        <pc:sldMkLst>
          <pc:docMk/>
          <pc:sldMk cId="4178373312" sldId="266"/>
        </pc:sldMkLst>
        <pc:spChg chg="mod">
          <ac:chgData name="Chad Vidden" userId="S::cvidden@uwlax.edu::fa919fd6-03f8-48d0-9b95-10ac8c9672df" providerId="AD" clId="Web-{ECD38559-274F-C26F-1559-AAD2DDA3FB71}" dt="2021-01-26T16:40:21.863" v="287" actId="20577"/>
          <ac:spMkLst>
            <pc:docMk/>
            <pc:sldMk cId="4178373312" sldId="266"/>
            <ac:spMk id="2" creationId="{A5DBA1CA-ED9F-48D7-9145-ADA3E97A9A14}"/>
          </ac:spMkLst>
        </pc:spChg>
      </pc:sldChg>
      <pc:sldChg chg="modSp new modNotes">
        <pc:chgData name="Chad Vidden" userId="S::cvidden@uwlax.edu::fa919fd6-03f8-48d0-9b95-10ac8c9672df" providerId="AD" clId="Web-{ECD38559-274F-C26F-1559-AAD2DDA3FB71}" dt="2021-01-26T16:49:44.796" v="514" actId="20577"/>
        <pc:sldMkLst>
          <pc:docMk/>
          <pc:sldMk cId="2938737161" sldId="267"/>
        </pc:sldMkLst>
        <pc:spChg chg="mod">
          <ac:chgData name="Chad Vidden" userId="S::cvidden@uwlax.edu::fa919fd6-03f8-48d0-9b95-10ac8c9672df" providerId="AD" clId="Web-{ECD38559-274F-C26F-1559-AAD2DDA3FB71}" dt="2021-01-26T16:49:44.796" v="514" actId="20577"/>
          <ac:spMkLst>
            <pc:docMk/>
            <pc:sldMk cId="2938737161" sldId="267"/>
            <ac:spMk id="2" creationId="{9C77AE93-695C-40A3-B23D-2DB24C7F653D}"/>
          </ac:spMkLst>
        </pc:spChg>
      </pc:sldChg>
      <pc:sldChg chg="del">
        <pc:chgData name="Chad Vidden" userId="S::cvidden@uwlax.edu::fa919fd6-03f8-48d0-9b95-10ac8c9672df" providerId="AD" clId="Web-{ECD38559-274F-C26F-1559-AAD2DDA3FB71}" dt="2021-01-26T16:32:10.788" v="7"/>
        <pc:sldMkLst>
          <pc:docMk/>
          <pc:sldMk cId="765299618" sldId="268"/>
        </pc:sldMkLst>
      </pc:sldChg>
      <pc:sldChg chg="del">
        <pc:chgData name="Chad Vidden" userId="S::cvidden@uwlax.edu::fa919fd6-03f8-48d0-9b95-10ac8c9672df" providerId="AD" clId="Web-{ECD38559-274F-C26F-1559-AAD2DDA3FB71}" dt="2021-01-26T16:32:10.788" v="6"/>
        <pc:sldMkLst>
          <pc:docMk/>
          <pc:sldMk cId="527020038" sldId="269"/>
        </pc:sldMkLst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E6DE2550-FFA1-CFDB-9100-4410AD56A547}"/>
    <pc:docChg chg="modSld">
      <pc:chgData name="Chad Vidden" userId="S::cvidden@uwlax.edu::fa919fd6-03f8-48d0-9b95-10ac8c9672df" providerId="AD" clId="Web-{E6DE2550-FFA1-CFDB-9100-4410AD56A547}" dt="2021-01-26T16:52:03.932" v="24"/>
      <pc:docMkLst>
        <pc:docMk/>
      </pc:docMkLst>
      <pc:sldChg chg="modNotes">
        <pc:chgData name="Chad Vidden" userId="S::cvidden@uwlax.edu::fa919fd6-03f8-48d0-9b95-10ac8c9672df" providerId="AD" clId="Web-{E6DE2550-FFA1-CFDB-9100-4410AD56A547}" dt="2021-01-26T16:52:03.932" v="24"/>
        <pc:sldMkLst>
          <pc:docMk/>
          <pc:sldMk cId="3767389311" sldId="264"/>
        </pc:sldMkLst>
      </pc:sldChg>
    </pc:docChg>
  </pc:docChgLst>
  <pc:docChgLst>
    <pc:chgData name="Chad Vidden" userId="fa919fd6-03f8-48d0-9b95-10ac8c9672df" providerId="ADAL" clId="{EF3A78C4-390F-47D0-BE69-C4C67186FE23}"/>
    <pc:docChg chg="addSld modSld">
      <pc:chgData name="Chad Vidden" userId="fa919fd6-03f8-48d0-9b95-10ac8c9672df" providerId="ADAL" clId="{EF3A78C4-390F-47D0-BE69-C4C67186FE23}" dt="2021-02-05T15:35:23.727" v="2"/>
      <pc:docMkLst>
        <pc:docMk/>
      </pc:docMkLst>
      <pc:sldChg chg="addSp">
        <pc:chgData name="Chad Vidden" userId="fa919fd6-03f8-48d0-9b95-10ac8c9672df" providerId="ADAL" clId="{EF3A78C4-390F-47D0-BE69-C4C67186FE23}" dt="2021-02-05T15:20:50.852" v="0"/>
        <pc:sldMkLst>
          <pc:docMk/>
          <pc:sldMk cId="3637318454" sldId="257"/>
        </pc:sldMkLst>
        <pc:inkChg chg="add">
          <ac:chgData name="Chad Vidden" userId="fa919fd6-03f8-48d0-9b95-10ac8c9672df" providerId="ADAL" clId="{EF3A78C4-390F-47D0-BE69-C4C67186FE23}" dt="2021-02-05T15:20:50.852" v="0"/>
          <ac:inkMkLst>
            <pc:docMk/>
            <pc:sldMk cId="3637318454" sldId="257"/>
            <ac:inkMk id="5" creationId="{E95CDB91-9BAC-4106-AD90-DC28A16292AD}"/>
          </ac:inkMkLst>
        </pc:inkChg>
      </pc:sldChg>
      <pc:sldChg chg="addSp">
        <pc:chgData name="Chad Vidden" userId="fa919fd6-03f8-48d0-9b95-10ac8c9672df" providerId="ADAL" clId="{EF3A78C4-390F-47D0-BE69-C4C67186FE23}" dt="2021-02-05T15:20:50.852" v="0"/>
        <pc:sldMkLst>
          <pc:docMk/>
          <pc:sldMk cId="541778303" sldId="263"/>
        </pc:sldMkLst>
        <pc:inkChg chg="add">
          <ac:chgData name="Chad Vidden" userId="fa919fd6-03f8-48d0-9b95-10ac8c9672df" providerId="ADAL" clId="{EF3A78C4-390F-47D0-BE69-C4C67186FE23}" dt="2021-02-05T15:20:50.852" v="0"/>
          <ac:inkMkLst>
            <pc:docMk/>
            <pc:sldMk cId="541778303" sldId="263"/>
            <ac:inkMk id="4" creationId="{ED09165B-8A9F-4107-A726-1A70518A042D}"/>
          </ac:inkMkLst>
        </pc:inkChg>
      </pc:sldChg>
      <pc:sldChg chg="addSp">
        <pc:chgData name="Chad Vidden" userId="fa919fd6-03f8-48d0-9b95-10ac8c9672df" providerId="ADAL" clId="{EF3A78C4-390F-47D0-BE69-C4C67186FE23}" dt="2021-02-05T15:35:23.727" v="2"/>
        <pc:sldMkLst>
          <pc:docMk/>
          <pc:sldMk cId="927493513" sldId="264"/>
        </pc:sldMkLst>
        <pc:inkChg chg="add">
          <ac:chgData name="Chad Vidden" userId="fa919fd6-03f8-48d0-9b95-10ac8c9672df" providerId="ADAL" clId="{EF3A78C4-390F-47D0-BE69-C4C67186FE23}" dt="2021-02-05T15:20:50.852" v="0"/>
          <ac:inkMkLst>
            <pc:docMk/>
            <pc:sldMk cId="927493513" sldId="264"/>
            <ac:inkMk id="4" creationId="{B3D0D3AD-6F25-4276-9475-00C05FD8E950}"/>
          </ac:inkMkLst>
        </pc:inkChg>
        <pc:inkChg chg="add">
          <ac:chgData name="Chad Vidden" userId="fa919fd6-03f8-48d0-9b95-10ac8c9672df" providerId="ADAL" clId="{EF3A78C4-390F-47D0-BE69-C4C67186FE23}" dt="2021-02-05T15:35:23.727" v="2"/>
          <ac:inkMkLst>
            <pc:docMk/>
            <pc:sldMk cId="927493513" sldId="264"/>
            <ac:inkMk id="5" creationId="{4737E891-3F2C-449F-88B3-55CF81B29D31}"/>
          </ac:inkMkLst>
        </pc:inkChg>
      </pc:sldChg>
      <pc:sldChg chg="addSp">
        <pc:chgData name="Chad Vidden" userId="fa919fd6-03f8-48d0-9b95-10ac8c9672df" providerId="ADAL" clId="{EF3A78C4-390F-47D0-BE69-C4C67186FE23}" dt="2021-02-05T15:35:23.727" v="2"/>
        <pc:sldMkLst>
          <pc:docMk/>
          <pc:sldMk cId="3272190771" sldId="265"/>
        </pc:sldMkLst>
        <pc:inkChg chg="add">
          <ac:chgData name="Chad Vidden" userId="fa919fd6-03f8-48d0-9b95-10ac8c9672df" providerId="ADAL" clId="{EF3A78C4-390F-47D0-BE69-C4C67186FE23}" dt="2021-02-05T15:35:23.727" v="2"/>
          <ac:inkMkLst>
            <pc:docMk/>
            <pc:sldMk cId="3272190771" sldId="265"/>
            <ac:inkMk id="4" creationId="{6F4CDD24-A078-461D-AC04-715CDB0A91DA}"/>
          </ac:inkMkLst>
        </pc:inkChg>
      </pc:sldChg>
      <pc:sldChg chg="addSp">
        <pc:chgData name="Chad Vidden" userId="fa919fd6-03f8-48d0-9b95-10ac8c9672df" providerId="ADAL" clId="{EF3A78C4-390F-47D0-BE69-C4C67186FE23}" dt="2021-02-05T15:35:23.727" v="2"/>
        <pc:sldMkLst>
          <pc:docMk/>
          <pc:sldMk cId="1618876801" sldId="266"/>
        </pc:sldMkLst>
        <pc:inkChg chg="add">
          <ac:chgData name="Chad Vidden" userId="fa919fd6-03f8-48d0-9b95-10ac8c9672df" providerId="ADAL" clId="{EF3A78C4-390F-47D0-BE69-C4C67186FE23}" dt="2021-02-05T15:35:23.727" v="2"/>
          <ac:inkMkLst>
            <pc:docMk/>
            <pc:sldMk cId="1618876801" sldId="266"/>
            <ac:inkMk id="4" creationId="{5C64C0E9-02E6-4205-8B31-12413B532985}"/>
          </ac:inkMkLst>
        </pc:inkChg>
      </pc:sldChg>
      <pc:sldChg chg="addSp">
        <pc:chgData name="Chad Vidden" userId="fa919fd6-03f8-48d0-9b95-10ac8c9672df" providerId="ADAL" clId="{EF3A78C4-390F-47D0-BE69-C4C67186FE23}" dt="2021-02-05T15:35:23.727" v="2"/>
        <pc:sldMkLst>
          <pc:docMk/>
          <pc:sldMk cId="1649663746" sldId="267"/>
        </pc:sldMkLst>
        <pc:inkChg chg="add">
          <ac:chgData name="Chad Vidden" userId="fa919fd6-03f8-48d0-9b95-10ac8c9672df" providerId="ADAL" clId="{EF3A78C4-390F-47D0-BE69-C4C67186FE23}" dt="2021-02-05T15:20:50.852" v="0"/>
          <ac:inkMkLst>
            <pc:docMk/>
            <pc:sldMk cId="1649663746" sldId="267"/>
            <ac:inkMk id="4" creationId="{CA5A27E5-CA06-418C-8415-E1959660F50B}"/>
          </ac:inkMkLst>
        </pc:inkChg>
        <pc:inkChg chg="add">
          <ac:chgData name="Chad Vidden" userId="fa919fd6-03f8-48d0-9b95-10ac8c9672df" providerId="ADAL" clId="{EF3A78C4-390F-47D0-BE69-C4C67186FE23}" dt="2021-02-05T15:35:23.727" v="2"/>
          <ac:inkMkLst>
            <pc:docMk/>
            <pc:sldMk cId="1649663746" sldId="267"/>
            <ac:inkMk id="5" creationId="{CD96AC2A-5ED6-48EE-9D03-25B4B367C0EB}"/>
          </ac:inkMkLst>
        </pc:inkChg>
      </pc:sldChg>
      <pc:sldChg chg="addSp">
        <pc:chgData name="Chad Vidden" userId="fa919fd6-03f8-48d0-9b95-10ac8c9672df" providerId="ADAL" clId="{EF3A78C4-390F-47D0-BE69-C4C67186FE23}" dt="2021-02-05T15:35:23.727" v="2"/>
        <pc:sldMkLst>
          <pc:docMk/>
          <pc:sldMk cId="2980992570" sldId="268"/>
        </pc:sldMkLst>
        <pc:inkChg chg="add">
          <ac:chgData name="Chad Vidden" userId="fa919fd6-03f8-48d0-9b95-10ac8c9672df" providerId="ADAL" clId="{EF3A78C4-390F-47D0-BE69-C4C67186FE23}" dt="2021-02-05T15:35:23.727" v="2"/>
          <ac:inkMkLst>
            <pc:docMk/>
            <pc:sldMk cId="2980992570" sldId="268"/>
            <ac:inkMk id="4" creationId="{0FE7AB1C-D16F-445A-A611-4C77EFA2046F}"/>
          </ac:inkMkLst>
        </pc:inkChg>
      </pc:sldChg>
      <pc:sldChg chg="addSp new">
        <pc:chgData name="Chad Vidden" userId="fa919fd6-03f8-48d0-9b95-10ac8c9672df" providerId="ADAL" clId="{EF3A78C4-390F-47D0-BE69-C4C67186FE23}" dt="2021-02-05T15:35:23.727" v="2"/>
        <pc:sldMkLst>
          <pc:docMk/>
          <pc:sldMk cId="2351658053" sldId="269"/>
        </pc:sldMkLst>
        <pc:inkChg chg="add">
          <ac:chgData name="Chad Vidden" userId="fa919fd6-03f8-48d0-9b95-10ac8c9672df" providerId="ADAL" clId="{EF3A78C4-390F-47D0-BE69-C4C67186FE23}" dt="2021-02-05T15:35:23.727" v="2"/>
          <ac:inkMkLst>
            <pc:docMk/>
            <pc:sldMk cId="2351658053" sldId="269"/>
            <ac:inkMk id="4" creationId="{747E2E9A-086B-4C4D-8203-2B6EB9BA11D5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" userId="fa919fd6-03f8-48d0-9b95-10ac8c9672df" providerId="ADAL" clId="{4330977E-E593-417E-AE5D-A35768097B7D}"/>
    <pc:docChg chg="modSld">
      <pc:chgData name="Chad" userId="fa919fd6-03f8-48d0-9b95-10ac8c9672df" providerId="ADAL" clId="{4330977E-E593-417E-AE5D-A35768097B7D}" dt="2021-02-01T20:57:25.400" v="0"/>
      <pc:docMkLst>
        <pc:docMk/>
      </pc:docMkLst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3637318454" sldId="25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3637318454" sldId="257"/>
            <ac:inkMk id="5" creationId="{CD588FE6-E5FB-40DB-B529-766CFB44EFD5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541778303" sldId="263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541778303" sldId="263"/>
            <ac:inkMk id="4" creationId="{B96B9D90-872C-4977-AC2D-CA388948834D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927493513" sldId="264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927493513" sldId="264"/>
            <ac:inkMk id="4" creationId="{43944364-1502-4828-9343-6F85010D6510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1035940172" sldId="265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1035940172" sldId="265"/>
            <ac:inkMk id="4" creationId="{621B6EFE-1A01-40DC-A6A9-5308CD31113E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039053139" sldId="266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039053139" sldId="266"/>
            <ac:inkMk id="4" creationId="{2CF0DE6C-E911-4703-8B06-DAB59978EF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996863552" sldId="267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996863552" sldId="267"/>
            <ac:inkMk id="4" creationId="{1F830528-65D3-4357-BA14-8697EBF7F2CC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694069640" sldId="268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694069640" sldId="268"/>
            <ac:inkMk id="4" creationId="{8D6BD84A-2418-499A-8CF0-08DDD0A2BAF2}"/>
          </ac:inkMkLst>
        </pc:inkChg>
      </pc:sldChg>
      <pc:sldChg chg="addSp">
        <pc:chgData name="Chad" userId="fa919fd6-03f8-48d0-9b95-10ac8c9672df" providerId="ADAL" clId="{4330977E-E593-417E-AE5D-A35768097B7D}" dt="2021-02-01T20:57:25.400" v="0"/>
        <pc:sldMkLst>
          <pc:docMk/>
          <pc:sldMk cId="2713564885" sldId="269"/>
        </pc:sldMkLst>
        <pc:inkChg chg="add">
          <ac:chgData name="Chad" userId="fa919fd6-03f8-48d0-9b95-10ac8c9672df" providerId="ADAL" clId="{4330977E-E593-417E-AE5D-A35768097B7D}" dt="2021-02-01T20:57:25.400" v="0"/>
          <ac:inkMkLst>
            <pc:docMk/>
            <pc:sldMk cId="2713564885" sldId="269"/>
            <ac:inkMk id="4" creationId="{EA0512E6-278E-4E93-9DF7-A5EC8AD48B8D}"/>
          </ac:inkMkLst>
        </pc:inkChg>
      </pc:sldChg>
    </pc:docChg>
  </pc:docChgLst>
  <pc:docChgLst>
    <pc:chgData name="Chad Vidden" userId="S::cvidden@uwlax.edu::fa919fd6-03f8-48d0-9b95-10ac8c9672df" providerId="AD" clId="Web-{97252636-8AC6-E370-7553-9FEF1911B0D8}"/>
    <pc:docChg chg="addSld delSld modSld">
      <pc:chgData name="Chad Vidden" userId="S::cvidden@uwlax.edu::fa919fd6-03f8-48d0-9b95-10ac8c9672df" providerId="AD" clId="Web-{97252636-8AC6-E370-7553-9FEF1911B0D8}" dt="2021-01-26T21:10:12.462" v="740"/>
      <pc:docMkLst>
        <pc:docMk/>
      </pc:docMkLst>
      <pc:sldChg chg="modSp modNotes">
        <pc:chgData name="Chad Vidden" userId="S::cvidden@uwlax.edu::fa919fd6-03f8-48d0-9b95-10ac8c9672df" providerId="AD" clId="Web-{97252636-8AC6-E370-7553-9FEF1911B0D8}" dt="2021-01-26T20:37:17.225" v="38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97252636-8AC6-E370-7553-9FEF1911B0D8}" dt="2021-01-26T20:34:09.382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97252636-8AC6-E370-7553-9FEF1911B0D8}" dt="2021-01-26T20:36:52.209" v="32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97252636-8AC6-E370-7553-9FEF1911B0D8}" dt="2021-01-26T20:37:22.443" v="39"/>
        <pc:sldMkLst>
          <pc:docMk/>
          <pc:sldMk cId="541778303" sldId="263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45:57.456" v="152"/>
        <pc:sldMkLst>
          <pc:docMk/>
          <pc:sldMk cId="927493513" sldId="264"/>
        </pc:sldMkLst>
        <pc:spChg chg="mod">
          <ac:chgData name="Chad Vidden" userId="S::cvidden@uwlax.edu::fa919fd6-03f8-48d0-9b95-10ac8c9672df" providerId="AD" clId="Web-{97252636-8AC6-E370-7553-9FEF1911B0D8}" dt="2021-01-26T20:41:21.973" v="45" actId="20577"/>
          <ac:spMkLst>
            <pc:docMk/>
            <pc:sldMk cId="927493513" sldId="264"/>
            <ac:spMk id="2" creationId="{17AFF332-7AC4-43E8-B919-E3E9993D48DC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6"/>
        <pc:sldMkLst>
          <pc:docMk/>
          <pc:sldMk cId="3767389311" sldId="264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1:13.219" v="234"/>
        <pc:sldMkLst>
          <pc:docMk/>
          <pc:sldMk cId="1035940172" sldId="265"/>
        </pc:sldMkLst>
        <pc:spChg chg="mod">
          <ac:chgData name="Chad Vidden" userId="S::cvidden@uwlax.edu::fa919fd6-03f8-48d0-9b95-10ac8c9672df" providerId="AD" clId="Web-{97252636-8AC6-E370-7553-9FEF1911B0D8}" dt="2021-01-26T20:44:37.628" v="146" actId="20577"/>
          <ac:spMkLst>
            <pc:docMk/>
            <pc:sldMk cId="1035940172" sldId="265"/>
            <ac:spMk id="2" creationId="{9B117486-EA1E-438E-A32B-CCE2A3343DB1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5"/>
        <pc:sldMkLst>
          <pc:docMk/>
          <pc:sldMk cId="1482998686" sldId="265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4:28.296" v="379"/>
        <pc:sldMkLst>
          <pc:docMk/>
          <pc:sldMk cId="2039053139" sldId="266"/>
        </pc:sldMkLst>
        <pc:spChg chg="mod">
          <ac:chgData name="Chad Vidden" userId="S::cvidden@uwlax.edu::fa919fd6-03f8-48d0-9b95-10ac8c9672df" providerId="AD" clId="Web-{97252636-8AC6-E370-7553-9FEF1911B0D8}" dt="2021-01-26T20:51:27.407" v="247" actId="20577"/>
          <ac:spMkLst>
            <pc:docMk/>
            <pc:sldMk cId="2039053139" sldId="266"/>
            <ac:spMk id="2" creationId="{4A621517-B353-4544-89DE-6DE850EFBF86}"/>
          </ac:spMkLst>
        </pc:spChg>
      </pc:sldChg>
      <pc:sldChg chg="del">
        <pc:chgData name="Chad Vidden" userId="S::cvidden@uwlax.edu::fa919fd6-03f8-48d0-9b95-10ac8c9672df" providerId="AD" clId="Web-{97252636-8AC6-E370-7553-9FEF1911B0D8}" dt="2021-01-26T20:37:04.037" v="33"/>
        <pc:sldMkLst>
          <pc:docMk/>
          <pc:sldMk cId="4178373312" sldId="266"/>
        </pc:sldMkLst>
      </pc:sldChg>
      <pc:sldChg chg="del">
        <pc:chgData name="Chad Vidden" userId="S::cvidden@uwlax.edu::fa919fd6-03f8-48d0-9b95-10ac8c9672df" providerId="AD" clId="Web-{97252636-8AC6-E370-7553-9FEF1911B0D8}" dt="2021-01-26T20:37:04.037" v="34"/>
        <pc:sldMkLst>
          <pc:docMk/>
          <pc:sldMk cId="2938737161" sldId="267"/>
        </pc:sldMkLst>
      </pc:sldChg>
      <pc:sldChg chg="modSp new modNotes">
        <pc:chgData name="Chad Vidden" userId="S::cvidden@uwlax.edu::fa919fd6-03f8-48d0-9b95-10ac8c9672df" providerId="AD" clId="Web-{97252636-8AC6-E370-7553-9FEF1911B0D8}" dt="2021-01-26T20:56:57.452" v="472"/>
        <pc:sldMkLst>
          <pc:docMk/>
          <pc:sldMk cId="2996863552" sldId="267"/>
        </pc:sldMkLst>
        <pc:spChg chg="mod">
          <ac:chgData name="Chad Vidden" userId="S::cvidden@uwlax.edu::fa919fd6-03f8-48d0-9b95-10ac8c9672df" providerId="AD" clId="Web-{97252636-8AC6-E370-7553-9FEF1911B0D8}" dt="2021-01-26T20:54:32.921" v="382" actId="20577"/>
          <ac:spMkLst>
            <pc:docMk/>
            <pc:sldMk cId="2996863552" sldId="267"/>
            <ac:spMk id="2" creationId="{599587FE-0092-4270-9834-15265E13AF81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0:59:11.107" v="613"/>
        <pc:sldMkLst>
          <pc:docMk/>
          <pc:sldMk cId="694069640" sldId="268"/>
        </pc:sldMkLst>
        <pc:spChg chg="mod">
          <ac:chgData name="Chad Vidden" userId="S::cvidden@uwlax.edu::fa919fd6-03f8-48d0-9b95-10ac8c9672df" providerId="AD" clId="Web-{97252636-8AC6-E370-7553-9FEF1911B0D8}" dt="2021-01-26T20:55:45.827" v="410" actId="20577"/>
          <ac:spMkLst>
            <pc:docMk/>
            <pc:sldMk cId="694069640" sldId="268"/>
            <ac:spMk id="2" creationId="{843FD9A8-813E-4AEA-97A0-9B1920449A1C}"/>
          </ac:spMkLst>
        </pc:spChg>
      </pc:sldChg>
      <pc:sldChg chg="modSp new modNotes">
        <pc:chgData name="Chad Vidden" userId="S::cvidden@uwlax.edu::fa919fd6-03f8-48d0-9b95-10ac8c9672df" providerId="AD" clId="Web-{97252636-8AC6-E370-7553-9FEF1911B0D8}" dt="2021-01-26T21:10:12.462" v="740"/>
        <pc:sldMkLst>
          <pc:docMk/>
          <pc:sldMk cId="2713564885" sldId="269"/>
        </pc:sldMkLst>
        <pc:spChg chg="mod">
          <ac:chgData name="Chad Vidden" userId="S::cvidden@uwlax.edu::fa919fd6-03f8-48d0-9b95-10ac8c9672df" providerId="AD" clId="Web-{97252636-8AC6-E370-7553-9FEF1911B0D8}" dt="2021-01-26T20:58:18.607" v="560" actId="20577"/>
          <ac:spMkLst>
            <pc:docMk/>
            <pc:sldMk cId="2713564885" sldId="269"/>
            <ac:spMk id="2" creationId="{424F76AA-7AE3-4AF2-AD0D-8CF9D5563717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5:11:04.6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4427 3330 48 0,'0'12'24'0,"11"29"-26"0,-4-28 42 15,0 12-40-15,4 19 0 16,-1 18 1-16,4 17 0 15,4 15-1-15,-7 22 1 16,6 9 0-16,4-2 0 0,1-1 0 16,-1-3 0-16,-4-12-1 15,1-13 1-15,-4-16-4 16,4-12 0-16,-8-16-11 16,-3-15 1-16,-7-23-2 15,-3-18 1-15</inkml:trace>
  <inkml:trace contextRef="#ctx0" brushRef="#br0" timeOffset="798.16">4932 3258 44 0,'14'-7'22'0,"-7"4"-24"0,-3 13 43 15,-1-1-40-15,1 1 0 16,3 11 0-16,3 17 1 16,-6 9-3-16,6 6 1 15,4 23 1-15,8 8 0 16,-1 10-1-16,7-15 1 15,-7 9-1-15,0-13 1 16,-3-12 0-16,3-10 0 16,-10-9 0-16,-1-10 1 0,-3-5-2 15,-7-8 1-15,-3-8-2 16,-8 3 1-16,-3-13-1 16,-14 3 1-16,0 0-2 15,-8 1 1 1,-2-1-2-16,-8 0 1 0,3 7-1 15,1 6 1-15,3-1-1 16,11 7 1-16,7 1 0 16,3 2 0-16,8 3 1 15,10 7 0-15,17-1 0 16,8-2 1-16,10 3 1 16,15-4 1-16,-8-6 1 15,11-6 0 1,3-3 1-16,-13-16 0 0,13-6-1 15,4 3 1-15,4-16-2 0,-1-6 1 16,1-9-2-16,-8-3 1 16,-7-7-1-16,-3-13 0 15,-10 1-2-15,-8 3 1 16,-7-3-1-16,-10 6 0 16,-1 6 0-16,-10 6 0 15,-10 13-1-15,-1 13 1 16,-7 9-1-16,1 16 0 15,3 12-1-15,-8 13 0 16,5-1 0-16,6 7 1 16,4 7 0-16,7-1 0 0,7-3 1 15,7-6 1 1,11-6 1-16,0-7 1 0,10-9-1 16,-3-16 1-16,-1-9-3 15,5 0 1-15,6-6-4 16,-3-16 0-16,10-4-9 15,-6-5 1-15,-1-1-2 16,-7-2 1-16</inkml:trace>
  <inkml:trace contextRef="#ctx0" brushRef="#br0" timeOffset="1111.2">6219 4098 37 0,'29'-28'18'0,"2"22"-17"15,-23 2 37-15,2 4-35 16,-3 0 1-16,0-6-1 15,-7 6 1-15,0 3-6 0,-7 10 0 16,-7-4 3 0,-11 10 1-16,-3 6-2 0,-7 3 0 15,0 10 0-15,3-3 0 16,4 5-1-16,6-2 1 16,12 0 0-16,6-1 0 15,11-2 0-15,11-7 1 16,14-12-1-16,10-10 1 15,4-19-1-15,3-9 0 16,1-15 0-16,-1-1 0 16,-3-3-1-16,-11-3 0 15,-21 4-2-15,-10-1 0 16,-11 6-7-16,-4 10 1 0,-20 16-4 16,-15 6 0-16</inkml:trace>
  <inkml:trace contextRef="#ctx0" brushRef="#br0" timeOffset="1546.16">4664 5149 26 0,'-28'6'13'0,"-4"16"-11"0,21-19 18 16,4 3-20-16,4-3 0 16,-8 7 3-16,11-4 1 15,4 0-3-15,6 1 0 16,8-1 2-16,10-3 1 15,4 0 0-15,17-12 1 16,22-7 0-16,27-9 0 16,22-13-1-16,39-6 1 15,3-9-1-15,25-3 1 16,0 2-2-16,-7 4 1 0,11 6-3 16,-11 4 0-16,-14-1-3 15,-4 3 1-15,-14 19-4 16,-25 13 1-16,-13 9-6 15,-33 10 0-15,-31 9-6 16,-25 9 1-16</inkml:trace>
  <inkml:trace contextRef="#ctx0" brushRef="#br0" timeOffset="2071.58">6350 4060 49 0,'4'10'24'0,"6"-26"-26"16,-10 22 45-16,7 7-42 15,7 6 1-15,-3 6 0 16,14 0 0-16,13 9-3 15,8 4 0-15,-3 6 1 16,2 0 1-16,-2 3-6 16,-4-3 0-16,-25 0-10 15,-14-16 0-15</inkml:trace>
  <inkml:trace contextRef="#ctx0" brushRef="#br0" timeOffset="2791.38">3990 3170 40 0,'25'38'20'0,"-1"52"-18"0,-17-55 25 0,-3 15-27 16,3 13 1-16,0 28 0 16,4 22 0-16,-8 22-1 15,15 24 1-15,-8 14 1 16,8 12 1-16,3-3-1 16,0-3 1-16,8-13-1 15,-5-9 1-15,4-19-4 16,1-22 1-16,-1-19-6 15,-7-16 0-15,-7-27-8 16,0-32 0-16</inkml:trace>
  <inkml:trace contextRef="#ctx0" brushRef="#br0" timeOffset="3571.7">4057 3358 37 0,'21'-16'18'0,"25"4"-13"15,-32 2 27-15,14 1-29 16,22-4 0-16,10-5 2 16,10-11 1-16,18-2-7 15,4-3 0-15,25-10 4 16,13 0 0-16,-3-6-1 16,14 3 0-16,7 0-2 0,4 3 1 15,-11 3-1 1,7 10 1-16,11-10-1 0,-21 3 0 15,-8 4 0-15,4 5 1 16,-14-8-2-16,-7 12 1 16,-18-4 0-16,-10 8 0 15,-14 2-1-15,-22 6 1 16,0-3-2-16,-6 13 1 16,-5 10-2-16,1 8 0 15,0 14 0-15,-4 5 0 16,4 16 0-16,-4 7 0 15,-3 12 0-15,-4 9 1 0,4 22 1 16,-4 16 1-16,4 16 0 16,7 22 0-16,-4-1 0 15,1 7 0-15,-8 0 1 16,0-16 0-16,-7-2 0 16,-7-26 1-16,-3-10-1 15,-15-18 1-15,-13-6-2 16,-8-10 1-16,-14-10-3 15,-14-8 1-15,-17-1-7 16,-4-3 1-16,-25-6-6 16,-18-3 1-1</inkml:trace>
  <inkml:trace contextRef="#ctx0" brushRef="#br0" timeOffset="6078.76">8865 9532 27 0,'0'-9'13'16,"11"-7"-10"-16,-4 10 13 0,0 0-16 15,7-4 0-15,7 1 0 16,0 0 1-16,8 2-1 15,-1 1 0-15,4 0 1 16,3 3 1-16,11 0-1 16,3-1 1-16,4 1 0 15,11 3 0-15,10-6 1 16,7 6 1-16,11 0-1 16,10-3 1-16,11 3-2 15,7 0 1-15,17 0-1 16,1 0 1-1,6 0-2-15,19 3 0 0,-1 0-1 16,7 7 0-16,18 2 0 16,4 4 0-16,-1 6 0 0,8-4 0 15,3 4 0-15,0-6 0 16,-7-3 2-16,0-4 0 16,-3 4 0-16,-8-7 0 15,4-3 0-15,-4-3 1 16,-6 3-1-16,6-3 0 15,-17-3-4-15,-4-3 0 16,-3-1-3-16,-7 1 0 16,-18 0-7-16,-7 3 1 15,-4 3-3-15,-17 3 0 0</inkml:trace>
  <inkml:trace contextRef="#ctx0" brushRef="#br0" timeOffset="15193">12252 12477 23 0,'7'-13'11'0,"0"7"-5"0,-3 3 12 0,-1-3-18 16,1-1 1-16,3-2 0 15,0 0 0-15,3 2-2 16,1 4 1-16,3 0 0 16,0 0 0-16,0-3-1 15,0 3 1-15,8 3 0 16,6-4 0-16,0 1 1 16,11 3 1-16,0-3 0 15,10 0 1-15,11-3-1 16,11-1 1-16,-1-2 0 15,18 0 1-15,8 2-3 16,9 1 1-16,1 6-1 16,14 3 0-16,4 7 0 15,13-1 0-15,-10 10-1 16,0 3 1-16,7 0-1 16,0 0 0-16,-10 0 0 15,-4-7 1-15,0-2-1 0,-11-10 0 16,-3-3-1-1,-4-6 0-15,-7 0-3 0,-3-1 1 16,-7 4-8-16,-1 6 1 16,-6 13-1-16,-7 3 1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5:35:07.5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3041 4321 49 0,'7'28'24'0,"4"13"-12"0,-1-29 24 16,-6 4-33-16,6 9 0 15,1 6 0-15,-4 4 0 16,0 9-4-16,4-10 0 16,-8 4 3-16,4-4 0 15,4-12 0-15,-1-3 0 0,1-6 1 16,7-10 0-16,3-16 0 15,10-21 0-15,15-19 0 16,7-20 0-16,14-27-5 16,14-7 0-16,8 1-9 15,2-1 1-15,-24 16-10 16,-14 22 0-16</inkml:trace>
  <inkml:trace contextRef="#ctx0" brushRef="#br0" timeOffset="478.94">3101 6804 40 0,'11'76'20'0,"-4"-11"-9"0,-4-46 24 0,4 6-31 16,4 4 0-16,-1-4 2 16,1-7 1-16,-4-5-7 15,14-10 0-15,0-12 7 16,8-16 0-16,20-22-3 15,11-26 1-15,14-27-2 16,14 0 1-16,4-1-9 16,3 4 0-16,-14 13-15 15,-28 11 1-15</inkml:trace>
  <inkml:trace contextRef="#ctx0" brushRef="#br0" timeOffset="1258.73">2237 10053 52 0,'17'-13'26'0,"-6"20"-21"0,-4-4 31 0,3 6-35 16,-6 13 0-16,3 6-1 16,-14 29 0-16,-4 24-1 15,-3 32 1-15,-14 38-2 16,-11 28 1-16,8 24-2 16,2 14 1-16,-2 5 0 15,13 7 1-15,7 0 0 16,4-3 0-16,4-19 1 15,3-25 1-15,-7-13-1 16,3-31 1-16,4-22-2 16,-7-28 1-16,4-25-4 15,3-29 1-15,-7-21-5 16,7-26 1-16,10-24-7 16,1-36 1-16</inkml:trace>
  <inkml:trace contextRef="#ctx0" brushRef="#br0" timeOffset="1966.25">2173 10003 29 0,'-10'0'14'0,"10"0"-3"0,0-3 20 0,0 3-30 16,3-7 1-16,4-2 0 16,4 3 1-16,-1-1-4 15,11 7 1-15,8 0 3 16,13 0 1-16,4-6-1 15,14 0 0-15,10-10-1 16,12-3 0-16,-1-12 0 16,7-3 0-16,-11-7-1 15,5 0 0-15,-1 0-2 16,-4 10 1-16,1 3 0 16,-7 3 0-16,-11 3 0 15,-1 6 0-15,1 10-1 16,-10 6 0-16,-8 3 0 15,-3 16 1-15,-11 12-2 0,-7 22 1 16,-3 19-2-16,-7 23 1 16,-8 24-1-16,-6 28 1 15,-15 10-1-15,0 28 1 16,-3 3 0-16,0 10 0 16,0-1 1-16,0-12 1 15,3 0 0-15,-3 0 1 16,0-16-1-16,3-5 1 15,-10-11-1-15,7 1 0 0,-1-10 2 16,-6-18 1-16,-3-14 0 16,2-14 0-16,1-17 0 15,0-21 0-15,-4-7-1 16,-7-12 1-16,-3-7-2 16,-14-9 1-16,-8-6-3 15,-14-9 1-15,4-1 0 16,-3-6 0-16,-4-9 0 15,3 0 0-15,-3-1-3 16,-7-2 1-16,-1-4-12 16,8-9 0-16</inkml:trace>
  <inkml:trace contextRef="#ctx0" brushRef="#br0" timeOffset="4173.79">3168 14522 46 0,'74'-48'23'0,"-7"-49"-20"16,-53 69 32-16,0-10-32 15,-3-15 0-15,-11 0 1 16,-7-10 0-16,-21-9-6 15,-25 9 1-15,-7-3 3 0,-21 13 0 16,-25 15-3 0,-4 20 1-16,-13 27-2 0,-11 16 0 15,0 19-1-15,3 22 1 16,4 28 0-16,18 19 0 31,28 119-1-31,31-35 1 16,33-24 0-16,34-23 1 0,26-21 0 15,38-22 0-15,28-26 0 16,46-18 1 0,18-38 3-16,21-28 1 0,11-32 0 15,-18-27 0-15,-25-26 1 16,-28-16 1-16,-42-9-1 16,-39-15 0-16,-28-4-2 15,-25-9 0-15,-29 19-1 16,-31-1 1-16,-21 23-2 15,-18 19 0-15,-130-13 0 16,92 75-1 0,-5 28 1-16,-6 10-1 15,7 19 1-15,11 15 0 16,13 19 0-16,26 13-1 16,6 6 1-16,21 12-3 15,26 13 0-15,20 6-1 16,18-9 0-16,28-3-1 15,29-13 0-15,27-15 0 16,22-16 1-16,35-16 1 0,18-25 1 16,17-25 1-16,4-19 1 15,-17-28-1-15,-15-19 1 16,-35-12 0-16,-8-10 1 16,-27-19-1-16,-36-6 0 15,-20-9 0-15,-22-3 0 16,-22 18 0-16,-27 1 0 15,-32 18 0-15,-14 22 1 16,-18 19-1-16,-18 28 1 16,-6 22 0-16,-5 32 0 0,5 24-1 15,24 23 1-15,7 18-2 16,18 16 0-16,14 16 0 16,24 6 0-16,22-13-2 15,28-2 0-15,21-14-1 16,36-8 1-16,17-14-1 15,35-21 0-15,22-22 1 16,24-31 0-16,18-26 2 16,-14-28 0-16,-11-21 0 15,-11-29 1-15,-27-10 1 16,-36-5 1-16,-25-17-1 16,-24-11 1-16,-36-14-1 15,-6 7 0-15,-43-3-1 16,-28 9 1-16,-15 16-2 15,-34 19 1-15,-11 31-1 16,-1 25 1-16,-2 31-1 16,10 32 1-16,3 28-1 0,18 16 1 15,14 21-1-15,25 17 1 16,18 18-2-16,13 6 1 16,15 10-3-16,31 3 1 15,22-6-2-15,17-4 0 16,32-2-1-16,21-23 1 15,25-12 1-15,32-25 0 16,10-28 1-16,22-26 1 16,-1-24 2-16,-3-20 0 15,-14-24 1-15,-11-22 1 0,-28-17-1 16,-29-5 0-16,-24-19 1 16,-28-13 0-16,-35-6-2 15,-25 3 1-15,-29 1-1 16,-20 8 1-16,-29 20-1 15,-21 21 1-15,-18 32-1 16,-10 37 1-16,-7 32-1 16,-11 18 0-16,7 35 0 15,22 19 0-15,17 9 0 16,18 13 0-16,20 6-2 16,15 12 0-16,29 10-2 15,27-6 1-15,29 0-1 16,31-13 0-16,15-19-1 15,41-24 1-15,26-39 0 16,10-34 1-16,25-28 1 16,17-41 1-16,-17-37-1 15,-4-10 1-15,-24-25 0 0,-29-9 1 32,-31-95-1-32,-29 32 1 15,-49 31-1-15,-24 26 1 16,-19 24 0-16,-27 23 0 15,-36 33 0-15,-7 36 0 16,-25 24-1-16,-3 35 1 16,4 38-1-16,13 28 0 15,8 9 0-15,14 19 1 0,24 9-1 16,11 1 0-16,25 2 0 16,13-2 0-16,29-4-1 15,22 0 0-15,16-15-1 16,29-10 1-16,22-12-2 15,20-13 0-15,25-9 1 16,25-20 0-16,-1-21 1 16,8-22 1-16,-14-3 1 15,-14-25 1-15,-18-13 0 16,-32-25 0-16,-7-9 0 16,-28-16 0-16,-21-12-2 15,-29-13 1-15,-28-3-2 16,-24 9 1-16,-25 3-1 15,-32 7 0-15,-17 18 0 16,-11 23 1-16,-18 24 0 16,0 20 0-16,-3 15-1 0,21 9 1 15,-4 16 0-15,22 16 1 16,21 15-1-16,17 16 1 16,18 16-1-16,21 16 0 15,29 12 0-15,27 9 0 16,19-9 0-16,38 0 1 15,17-19-1-15,19-15 0 16,27-22 2-16,15-26 1 16,0-28-1-16,13-28 0 15,-13-31-1-15,-14-35 1 0,-36-12-2 16,-24-22 1-16,-47-13-7 16,-34-6 1-16,-36-7-13 15,-53-9 1-15,-24 7-1 16,-25 12 1-16</inkml:trace>
  <inkml:trace contextRef="#ctx0" brushRef="#br0" timeOffset="5570.32">3239 15926 39 0,'91'-6'19'0,"-24"-3"-14"16,-63 9 20-16,3 3-19 16,-7 0 1-16,0 9 2 15,-21 14 1-15,-18 11-13 16,-21 17 0-16,0 18 8 16,-25 6 0-16,1 10-7 0,-15 15 1 15,-11 4-8-15,22-7 1 16,7 1-8-16,11-7 1 15</inkml:trace>
  <inkml:trace contextRef="#ctx0" brushRef="#br0" timeOffset="5748.5">2134 15820 45 0,'4'-69'22'0,"21"53"-20"0,-15 16 36 0,1 16-37 16,17 28 0-16,14 28-4 16,18 28 0-16,39 38-7 15,28 25 0-15,7 32-3 16,53 21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5:11:34.00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3387 4631 20 0,'21'-34'10'0,"-11"21"-6"15,-6 1 11-15,-8-7-13 16,4-13 0-16,-10 7 1 15,-11 0 0-15,3-6-4 16,-3 3 0-16,-4-1 2 0,0 11 1 16,4-7-2-16,-3 9 0 15,10 3 0-15,-8 4 0 16,5 3 0-16,-1 3 0 16,4-4 0-16,0 4 0 15,3 3 0-15,1-3 1 16,6 0-1-16,-6 3 1 15,3 0-1-15,3 0 1 16,4 0 0-16,0 0 0 0,0 0 0 16,0 0 0-16,0 0-1 15,0 0 1-15,0 0-1 16,4 3 0-16,3-3 0 16,-7 0 0-16,3 0 0 15,4 3 1-15,-3-3-1 16,3 0 0-16,3 0 0 15,1 3 0-15,-1 4 0 16,1-4 0-16,0 3 0 16,-4-6 0-16,3 3 0 15,-3 3 0-15,4-6 0 16,-8 3 0-16,5 4 0 16,2-7 0-16,-10 3 0 15,11 0 0-15,-8 0 0 16,4 0 0-16,0 0 0 15,-3 4 0-15,3-4-1 16,-7 0 1-16,0 3 0 16,0 4 0-16,3-1 0 15,4-3 0-15,-7 4 0 0,0-4 0 16,4-3 0-16,3 0 0 16,-7 0 0-16,0 1 0 15,4-1 0-15,3 3 0 16,-7 3 0-16,0-6 0 15,3 4 0-15,-3 2 0 16,7 1 0-16,-7 2 0 16,7 1 1-16,-7-4 0 15,4 0 0-15,3 4 1 0,3-4 0 16,-6 4 0-16,3-4 0 16,-3 1 0-16,3-1 0 15,-7-3 0-15,7 1-1 16,-7-4 1-16,10 3-2 15,-10 0 1-15,0 1-1 16,4-7 1-16,-4 3 0 16,7-3 0-16,-7 0 0 15,0 0 1-15,10-3 0 16,-6-10 1-16,7-12-1 16,6 0 0-16,4-19-1 15,8-9 1-15,9-16-2 16,12-16 1-16,10-9-4 15,0-13 1-15,0 4-7 16,-7-7 0-16,-18 4-5 16,-14 11 1-16</inkml:trace>
  <inkml:trace contextRef="#ctx0" brushRef="#br0" timeOffset="1500.56">3161 7055 25 0,'0'-12'12'0,"-7"-20"-9"16,3 23 12-16,-3-7-14 16,-3-6 0-16,-1-3-1 0,1 0 1 31,-19 6-2-31,-6 4 1 16,-4 5 0-16,-7 7 0 15,-7 16-1-15,-17-1 1 16,-1 7-1-16,15 3 1 15,-4 6 0-15,0 10 0 16,11 2-1-16,-1 1 1 16,11 6-1-16,15 10 0 15,6 12 0-15,11 3 0 16,25 9 0-16,-1 1 0 16,4-1 1-16,1-2 1 0,6-7 0 15,4-3 0-15,17-3 1 16,11-10 0-16,18-6-1 15,3-6 1-15,17-15 0 16,12-11 1-16,3-18 0 16,-4-25 0-16,-3-16 1 15,14-12 0-15,-21-19 0 16,-18-6 1-16,-21-13-3 16,-21 6 0-16,-25-3-1 15,-28 7 1-15,-15 2-2 16,-24 7 1-16,-24 6-2 15,-22 4 1-15,-3 5-4 16,-8 7 0-16,-6 12-8 16,-15 13 1-16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5:11:48.4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14951 3596 9 0,'0'-6'4'0,"7"12"0"16,-4-15 5-16,4 6-8 15,4 0 1-15,0-4 1 16,3 4 0-16,0 3-4 16,3-3 1-16,1 3 2 15,0-6 1-15,-1 6-1 0,1 0 1 16,-4-10-1-16,0 4 1 15,7 3 1-15,1-9 0 16,6 2 0-16,3 1 1 16,5-1-1-16,3 7 1 15,6-6-1-15,5-1 0 16,10-2-2-16,-4 6 0 16,4-4-1-16,7 4 1 15,0-4-2-15,7-5 0 16,7 5 0-16,8 1 1 0,-12 3-2 15,8-4 1-15,3 1 0 16,4 6 0-16,7-4-1 16,-1 7 1-16,-6 7 0 15,7-7 0-15,-4 9 0 16,4 1 0-16,7-1-1 16,-11 3 1-16,0 1 0 15,1-4 1-15,-1 4-1 16,11 6 1-16,-8 6-1 15,-2 0 1-15,-1 0-1 16,4 3 1-16,3-3-1 16,0 4 1-16,-3-4-1 15,3 3 1-15,-3-3-1 16,3 3 0-16,1-6 0 16,-1 3 0-16,-3-6 0 15,3-3 1-15,0-4-1 16,1 1 0-16,-1-1 0 0,-7 4 1 15,1-7-1-15,-1-5 0 16,-7-1 1-16,0-3 0 16,4 3-1-16,-7 3 1 15,-8-6-1-15,4 0 0 16,-7 0 0-16,-7-6 0 16,-3 3-1-16,-1 0 1 15,1-1 0-15,-4 1 0 16,-4 3 0-16,1-3 0 15,-11 0-1-15,-4 3 1 0,-3 0-1 16,-4 0 0-16,0 6-5 16,1 4 0-16,-1 9-6 15,-3 12 0-15</inkml:trace>
  <inkml:trace contextRef="#ctx0" brushRef="#br0" timeOffset="4009.56">2762 4929 38 0,'11'25'19'0,"28"0"-15"15,-29-22 19-15,1 7-23 16,6 5 0-16,-2 1 0 16,-1 6 0-16,-4 3 0 15,1 3 1-15,-11 10 0 16,3 6 0-16,4 3 0 16,4 9 0-16,-7 1 0 15,3-7 0-15,0-6-1 16,-7-6 1-16,3-13-2 15,-3-3 1-15,-3-7-2 16,3-8 0-16,-7-7-2 16,-4-7 0-16,0-15-3 15,1-6 1-15,3-6-5 16,-4-7 1-16</inkml:trace>
  <inkml:trace contextRef="#ctx0" brushRef="#br0" timeOffset="4369.42">2671 4741 24 0,'10'9'12'0,"1"1"-6"0,-8-7 18 16,4 3-21-16,4 0 1 15,-4-2 1-15,4 5 0 0,-1-3-7 16,1 4 1-16,6-1 4 15,-6 0 1-15,10 1-1 16,0 2 1-16,18 1-1 16,3 0 1-16,-3-4-1 15,0 13 0-15,3-16-1 16,4 10 1-16,-7-1-2 16,3 11 0-16,-10 11-2 15,-4 13 1-15,-10 10-2 16,-15 6 1-16,-6 3-2 15,-8-6 1-15,-13 2-2 16,-1-11 0-16,7-10-7 16,-3-7 0-16,-7-12-2 15,7-6 0-15</inkml:trace>
  <inkml:trace contextRef="#ctx0" brushRef="#br0" timeOffset="5015.96">3429 5622 39 0,'28'16'19'0,"4"-22"-17"0,-14-1 36 16,-8-2-36-16,4-7 0 15,4 4 0-15,-11-4 0 16,4 0-3-16,-11-3 0 15,0-3 1-15,0 1 1 16,-7 2-3-16,3 3 1 16,-10 3-1-16,3 1 0 15,-3 6-1-15,4 6 1 16,-8 3 0-16,7 6 0 16,4 10 0-16,4 0 1 15,3 3 1-15,3 3 0 0,4 3 1 16,4 0 0-16,7-3 0 15,-8-6 1-15,4 0-1 16,4-6 1-16,0-10-2 16,-8-6 1-16,11-10-5 15,-3-3 1-15,-4-2-9 16,4-11 0-16</inkml:trace>
  <inkml:trace contextRef="#ctx0" brushRef="#br0" timeOffset="5346.4">3919 5688 41 0,'18'28'20'0,"-11"-34"-18"0,-7 6 31 15,0 0-31-15,0-6 1 16,-3-23 0-16,-8-5 1 15,-3-16-6-15,-14-7 1 16,-4-5 2-16,-7-23 1 16,7 0-3-16,-3-6 0 15,10 4-1-15,8-1 0 16,6 9 0-16,4 7 1 16,7 16 1-16,7 6 0 0,4 12 0 15,6 19 0 1,5 10-2-16,2 18 1 15,4 10-4-15,1 9 0 0,-8 10-8 16,-4-1 0-16</inkml:trace>
  <inkml:trace contextRef="#ctx0" brushRef="#br0" timeOffset="5604.61">3757 5321 46 0,'11'3'23'0,"31"-12"-24"16,-24 3 41-16,-1-1-40 0,4-8 0 15,1 5-3-15,6 1 0 16,-7 2-3-16,-3 4 0 15,-8 0-7-15,-6 3 0 16</inkml:trace>
  <inkml:trace contextRef="#ctx0" brushRef="#br0" timeOffset="6005.11">2833 6096 29 0,'10'-13'14'0,"8"22"-5"16,-7-12 18-16,-4-3-25 15,3 3 1-15,11-3 4 16,8-1 0-16,2 1-7 16,19 6 1-16,20-6 5 15,22-10 1-15,7-6-2 16,17-3 1-1,68-6-4-15,-18 6 0 16,-25 12-6-16,-4 7 1 16,-34 6-7-16,-12-3 0 15,-24-4-6-15,-17 1 0 16</inkml:trace>
  <inkml:trace contextRef="#ctx0" brushRef="#br0" timeOffset="6756.36">4258 4785 41 0,'7'19'20'0,"21"-7"-20"15,-24 1 32-15,6 9-29 16,1 9 0-16,-4 16 0 0,-3 25 0 15,-4 13-6-15,7 18 1 16,3 10 0-16,8 6 1 16,-8-6-7-16,12-6 1 15,-12-22-6-15,8-13 0 16</inkml:trace>
  <inkml:trace contextRef="#ctx0" brushRef="#br0" timeOffset="8800.45">26109 4891 37 0,'0'69'18'0,"-3"-12"-7"0,3-32 18 16,-4 9-25-16,1 14 0 15,-1 5 1-15,0-3 0 16,1 3-8-16,3-3 1 16,0-6 4-16,0-9 0 0,0-7-5 15,0-6 1-15,3-6-5 16,5-13 0-16,-1-9-6 16,0-13 0-16,0-13 0 15,-4-18 0-15</inkml:trace>
  <inkml:trace contextRef="#ctx0" brushRef="#br0" timeOffset="9069.48">25982 4753 24 0,'11'10'12'0,"17"-13"-12"15,-18-7 22-15,8 4-19 16,3 0 0-16,8 0 3 15,2 9 0-15,12-3-6 16,6 6 0-16,-3 3 6 0,-7 10 0 16,-8 0-2-16,-9 15 0 15,-8-5-2-15,-11 2 1 16,-10 4-4-16,-10 2 0 16,-12-9-5-16,1 7 1 15,7-13-7 1,0 0 0-16,3-10 0 0,-3 1 0 15</inkml:trace>
  <inkml:trace contextRef="#ctx0" brushRef="#br0" timeOffset="9326.4">26469 5337 38 0,'0'44'19'0,"-7"34"-22"16,7-65 40-16,0 5-37 16,0 4 0-16,0 0-1 15,0-3 0-15,3-6-4 16,1-10 0-16,3-9-6 15,0-10 0-15</inkml:trace>
  <inkml:trace contextRef="#ctx0" brushRef="#br0" timeOffset="9508.33">26402 5145 21 0,'10'22'10'0,"8"-18"-7"0,-11-8 10 15,4 4-13-15,3-3 0 16,0 6-1-16,4 1 1 16,3 5-5-16,7 3 1 15,4 4-2-15,-4-6 1 0</inkml:trace>
  <inkml:trace contextRef="#ctx0" brushRef="#br0" timeOffset="10015.4">26910 5249 28 0,'18'-6'14'0,"-11"9"-11"0,0-6 29 0,-4 6-32 16,-3-3 1-16,-3 6-1 15,-4 3 0-15,-8 1 0 16,-9-1 0-16,-4 7-1 16,3 6 1-16,0 6-1 15,0 10 0-15,4-4 0 16,7 1 1-16,4 6-1 15,6-1 1-15,4-5-1 16,0-7 1-16,11-9 0 16,10-10 1-16,11-9-1 15,3-6 0-15,7-13 0 0,8-3 0 16,6-15-1 0,-3-10 1-16,0-22-1 15,-7-16 1-15,-11 3-2 0,-7-15 0 16,-7 6 0-16,-3-12 0 15,-4 15 1-15,-7 6 0 16,0 7 0-16,0 12 0 16,-3 13 2-16,-4 9 0 15,-4 20 1-15,-3 17 0 16,-3 17-1-16,-8 18 1 16,-3 23-1-16,0 18 1 0,3 25-1 15,0 10 0-15,8 5 0 16,6 8 0-16,4-26-1 15,0-13 1-15,4-9-1 16,-1-18 1-16,4-20-4 16,0-15 1-16,-3-13-6 15,-8 0 1-15,-3-12-3 16,-10-19 1-16</inkml:trace>
  <inkml:trace contextRef="#ctx0" brushRef="#br0" timeOffset="10181.31">26903 5243 17 0,'3'6'8'0,"22"-9"0"16,-18-3 13-16,14-1-20 15,4 1 1-15,10 6 0 16,4 3 0-16,0 7-3 16,0 2 0-16,-8 1 0 0,1-4 1 15,-4 10-8-15,1-10 1 16</inkml:trace>
  <inkml:trace contextRef="#ctx0" brushRef="#br0" timeOffset="10421.26">27390 5337 30 0,'-4'3'15'0,"8"28"-8"0,-4-21 25 16,0 2-31-16,0 16 0 16,3-6 1-16,1 7 0 15,-1-4-3-15,4 6 1 0,4-3 1 16,-1-3 1-16,5-6-1 15,2-6 0-15,1-7 0 16,3-9 1-16,4-7-2 16,-1-2 1-16,1-1-1 15,-4 4 0-15,-3 0-3 16,-7-4 0-16,-1 0-10 16,-6-5 0-16,-4-4 1 15,0 0 0-15</inkml:trace>
  <inkml:trace contextRef="#ctx0" brushRef="#br0" timeOffset="10795.17">27799 5606 33 0,'0'26'16'0,"3"-14"-15"0,-3-12 32 15,0 0-33-15,4-9 1 0,-1-10 0 16,1 3 0-16,-4-9-2 15,0-13 1-15,-4-2 0 16,4-1 1-16,4-3-1 16,0 3 1-16,3 0 0 15,0 4 0-15,3 12-1 16,4 3 1-16,4 16-4 16,0-7 1-16,-1 7-9 15,-3-1 0-15</inkml:trace>
  <inkml:trace contextRef="#ctx0" brushRef="#br0" timeOffset="11232.61">28018 5622 37 0,'14'22'18'0,"-4"-6"-13"0,-3-13 26 16,4-3-30-16,3-3 0 15,7-7 1-15,11-2 1 16,3-7-4-16,4 0 0 16,-4 0 1-16,-6 10 1 15,-5-16-1-15,-6 3 0 16,-11 0-2-16,-7-3 1 0,-11 6-1 15,-10 3 1-15,-7 4-2 16,-7 9 1-16,-4 12-1 16,0 13 0-16,0-3 1 15,4 9 0-15,10 10 1 16,8-4 0-16,10 7 1 16,10-3 0-16,11-7 1 15,11-9 1-15,10-6-1 16,11-7 1-16,7-9-2 15,-11 3 0-15,-3-9-5 16,-11 0 1-16,-6-1-6 16,-15 4 0-16</inkml:trace>
  <inkml:trace contextRef="#ctx0" brushRef="#br0" timeOffset="11667.54">25728 6296 39 0,'14'10'19'0,"32"-35"-16"0,-28 21 33 0,21 1-33 15,28-3 0-15,24 0 2 16,36 0 0-16,25-7-7 15,38 4 1-15,12-7 4 16,13 0 1-16,14 4-3 16,-10 5 1-1,63 23-5 1,-46 3 0-16,-45 0-5 16,-43 9 1-16,-35 0-8 15,-28-9 0-15</inkml:trace>
  <inkml:trace contextRef="#ctx0" brushRef="#br0" timeOffset="23541.39">2773 13060 38 0,'7'0'19'0,"-7"0"-12"16,0 3 20-16,3 4-23 16,4 2 0-16,-3 4 2 15,3 5 1-15,-7 11-9 16,4 5 1-16,3 7 4 15,-7 18 1-15,10 1-3 16,-3 9 0-16,4 6-4 16,-1 4 0-16,1-10-2 15,-7-10 1-15,3-9-4 16,-7-15 0-16,0-10-3 16,0-12 0-16,0-17-1 15,0-11 0-15</inkml:trace>
  <inkml:trace contextRef="#ctx0" brushRef="#br0" timeOffset="23915.4">2660 13010 39 0,'3'13'19'0,"26"12"-19"0,-26-22 39 15,4 0-37-15,0 3 0 0,-3 0 1 16,3 1 1 0,7 5-5-1,4 1 1-15,3 6 3 16,7-7 0-16,11 4 0 16,10 3 1-16,1-4-1 15,-4 4 0-15,10 3-1 16,-3 0 1-16,-7 0-1 15,17 38-1 1,-38-20-1-16,-22 4-2 16,-6 0 1-16,-15 0-2 15,-10 3 1-15,0-3-4 16,-4-3 1-16,0-4-6 16,1 7 0-16,2-6-4 15,1 0 0-15</inkml:trace>
  <inkml:trace contextRef="#ctx0" brushRef="#br0" timeOffset="24321.38">3450 13828 47 0,'-3'7'23'0,"3"-23"-24"0,0 19 43 0,0-3-41 16,0-6 0-16,-7-3 0 15,0-4 0-15,3-6-2 16,-7 0 1-16,11-3 0 15,-7 0 1-15,4-6-1 16,3 9 1-16,0-3-1 16,0 1 1-16,10 2 0 15,1 6 0-15,7 4 0 16,3-4 1-16,4 10-3 16,-1-3 1-16,-3 3-4 15,-3 0 0-15,3 3-8 16,-7 3 1-16,4-3-4 15,0 3 0-15</inkml:trace>
  <inkml:trace contextRef="#ctx0" brushRef="#br0" timeOffset="24759.48">3750 13706 49 0,'7'10'24'0,"-3"-14"-27"0,-4 4 47 16,0 0-44-16,0-6 0 31,-4 6 0-31,-6 0 0 0,-1 0-2 16,0 3 1-16,-3 0-2 15,4 4 1-15,6 2-2 16,4 1 1-16,0-1 0 16,0 4 0-16,11-1 1 15,-1 1 0-15,1-1 2 16,7-6 1-16,3 4 1 15,-4-4 0-15,-3-6 0 16,4 0 0-16,-7-3-1 16,-1-3 0-16,8-4-2 15,-8 1 0-15,1-1-1 16,-7 1 1-16,3 0-1 16,0-1 0-16,-4 1 1 15,4 9 0-15,4 6 0 16,3 10 1-16,0 6-1 15,0-3 0-15,4-4 0 16,-8-2 0-16,1-4-3 0,-4 1 1 16,4-4-3-16,-1-3 1 15,1-3-5-15,-1-6 0 16</inkml:trace>
  <inkml:trace contextRef="#ctx0" brushRef="#br0" timeOffset="25059.62">4145 13810 18 0,'14'37'9'0,"-3"-5"-4"0,-4-29 10 15,0 3-13-15,4 0 1 0,-1 1 5 16,1-1 0-16,-1 0-9 16,-3 0 1-16,4 1 5 15,0-4 1-15,3 0-2 16,3-3 1-16,4 0-4 15,1-3 1-15,2 0 0 16,1-4 1-16,10 1-1 16,-10 0 0-16,3 0 0 15,0-1 0-15,1-2 0 16,-8-4 0-16,-7-12-4 16,0-3 1-16,-14-3-7 15,-11-1 1-15,-6-5-6 16,-1-4 0-16</inkml:trace>
  <inkml:trace contextRef="#ctx0" brushRef="#br0" timeOffset="25612.53">4505 12985 39 0,'4'25'19'0,"10"22"-18"16,-11-38 31-16,4 10-29 0,4 16 1 15,3 2 0-15,11 7 1 16,-4 16-7-16,-4 6 0 16,5 9 4-16,-1 7 1 15,-7-13-3-15,0-7 0 16,-11-15-2-16,5-9 1 15,-5-7-3-15,4-15 1 16,-7-7-4-16,0-15 0 16,0-10-7-16,-7-9 1 0</inkml:trace>
  <inkml:trace contextRef="#ctx0" brushRef="#br0" timeOffset="25837.33">4614 13440 26 0,'7'3'13'0,"25"12"-9"15,-21-11 16-15,-1-1-19 16,-3 3 0-16,7-3 2 16,8 7 0-16,13-7-3 15,4 6 1-15,3 13 2 16,-3 0 1-16,-7 3-1 16,-4 3 0-16,-14 1-1 15,-3 5 0-15,-8 4-4 16,-10-1 1-16,-11-8-6 15,-3-4 1-15,-7-3-5 16,3-10 0-16</inkml:trace>
  <inkml:trace contextRef="#ctx0" brushRef="#br0" timeOffset="26259.53">5239 13678 38 0,'10'3'19'0,"-10"-12"-17"0,0 9 34 16,0 3-35-16,0-3 0 0,0-3 0 15,-7 3 0-15,0-3-2 16,-3 3 1-16,-4 0-1 16,3 3 1-16,-10 6-2 15,3 1 0-15,1 8 0 16,2 1 0-16,1 0 0 15,11 3 0-15,-8-6 1 16,11-1 0-16,11-2 1 16,-1-1 0-16,1-5 0 15,7-1 0-15,-8-6 0 16,4-6 0-16,0-1 0 16,-3 1 1-16,0-6-2 15,-1 2 0-15,-6 1-1 16,3 2 1-16,0 4-3 15,3 6 1-15,-6 4-1 16,3 8 1-16,-4-2 1 16,5-4 0-16,-5 1-6 15,4-1 1-15,0-6 0 0,14-9 0 16</inkml:trace>
  <inkml:trace contextRef="#ctx0" brushRef="#br0" timeOffset="27069.04">5648 13568 44 0,'11'-9'22'0,"3"3"-30"0,-14 6 47 16,7-4-39-16,-7-2 0 16,0 6-1-16,-11 3 1 0,1 4-1 15,-12 5 1-15,5 4-1 16,-1 6 0-16,4 3 1 15,-4 6 0-15,8 7 0 16,-1-4 1-16,11 4 1 16,11 3 0-16,6 3 0 15,5-4 1-15,2-8-1 16,5-7 0-16,2-13-1 16,5-9 0-16,-15-12-3 15,7-13 0-15,-7-6-5 16,7-19 1-16,-7-19-6 15,-6-12 1-15,-5-13 0 16,-6 3 1-16,-4-9 1 16,0-10 1-16,3 13 6 15,-3 6 1-15,0 7 5 0,0 15 1 16,7 16 1-16,-7 12 1 16,4 13-1-16,-4 12 1 15,-4 16-3-15,-6 13 0 16,-1 3-2-16,4 15 1 15,0 14-3-15,3 8 0 16,4 0 0-16,-7 13 1 16,7 4 0-16,7-1 1 15,4 0-2-15,3-13 1 16,0-8-1-16,7-11 0 0,-3-8-2 16,3-14 1-1,7-24 1 1,-3-10 0-16,0 4 0 15,-4-7 1-15,0-9 1 16,0-3 1-16,-3 2 0 16,-4 7 0-16,4 4-2 15,-11 5 1-15,3 13-1 16,-6 13 1-16,-4 5-2 16,-7-2 0-16,-7 9-2 15,-4 7 1-15,-10-1-3 16,-4 0 1-16,4 1 0 15,3-4 0-15,4-3 1 16,3-6 0-16,11-7 2 16,7-2 0-16,14-4 1 15,8 3 0-15,6-2 1 0,7-4 0 16,4-3-1-16,0 9 0 16,3-3-2-16,4 1 0 15,-14 2-9-15,-1 1 0 16,-2-7-1-16,-1-13 1 15</inkml:trace>
  <inkml:trace contextRef="#ctx0" brushRef="#br0" timeOffset="27429.53">6526 13480 25 0,'0'0'12'0,"-7"4"-14"0,4-4 22 0,3 3-19 16,-11 3 1-16,1-3 5 16,-1 0 0-16,0 4-7 15,1-1 1-15,3 3 5 16,0 4 1-16,3-4-2 16,4 4 1-16,4 2-3 15,3 1 1-15,3 0-2 16,8-1 1-16,3-2-1 15,4 3 1-15,0-4-1 16,3 1 1-16,-3-1-1 16,-4 10 1-16,-4-3-2 15,1 0 0-15,-14 3-3 16,-4 0 1-16,-4-10-4 0,-14 4 1 16,-10 3-9-16,-14-4 1 15,-15 1-4-15,-6 0 1 16</inkml:trace>
  <inkml:trace contextRef="#ctx0" brushRef="#br0" timeOffset="28480.89">2702 14214 25 0,'0'16'12'0,"11"-13"-2"0,-4 0 16 15,-7-3-24-15,3 0 1 16,8 3 1-16,0 0 0 16,-1 4-5-16,4-4 1 15,7-3 2-15,4 0 1 0,14-3-1 16,7-4 0-16,14-2 0 15,10 0 0-15,19-1 0 16,13-2 0-16,14-4 0 16,15 0 0-16,21-3-1 15,13 1 0-15,15 2 0 16,11-3 0-16,6 0-1 16,33 1 0-16,-12-1 0 15,12 3 0-15,-19 4 0 16,8 2 0-16,-7 1-2 15,-22 2 0-15,-6 4-12 16,-26-9 0-16</inkml:trace>
  <inkml:trace contextRef="#ctx0" brushRef="#br0" timeOffset="45799.45">17138 10890 109 0</inkml:trace>
  <inkml:trace contextRef="#ctx0" brushRef="#br0" timeOffset="61885.27">5211 6638 38 0,'0'19'19'0,"0"-22"-12"0,0 3 20 15,0 0-23-15,3-6 1 16,4-16 1-16,4-10 0 16,-4-9-8-16,3-24 1 15,12-8 5-15,-5-8 0 16,8-19-3-16,3-16 1 16,0 3-1-16,-14 3 0 0,-7-3-1 15,-3 28 0-15,-8-12-1 16,4 12 1-16,-10 20 0 15,10 8 1-15,-11 23-2 16,4 5 1-16,0 29-2 16,-3 10 1-16,-5 24-2 15,5 4 0-15,-1 15 1 16,-3 16 1-16,4 10 0 16,6 18 1-16,-6-6 1 15,10-22 1-15,-8 28 1 16,8-9 1-16,0-10-3 15,0-12 1-15,8-3-1 16,-5-22 0-16,11-10-2 16,7-9 1-16,0-13-4 15,4-12 0-15,3-6-12 16,11-10 1-16</inkml:trace>
  <inkml:trace contextRef="#ctx0" brushRef="#br0" timeOffset="62096.08">5701 6265 57 0,'7'31'28'0,"-7"35"-28"0,0-53 45 16,0 6-45-16,3 6 1 15,5-7-2-15,-8-5 1 0,3-4-5 16,4-6 1-16,0-6-8 15,4-6 1-15,-1-10-6 16,-10-9 1-16</inkml:trace>
  <inkml:trace contextRef="#ctx0" brushRef="#br0" timeOffset="62275.42">5673 6099 40 0,'10'28'20'0,"15"3"-19"15,-22-24 33-15,5-1-35 16,2 0 1-16,1-3-2 16,6 0 1-16,-6 1-1 15,3-1 0-15,0 0-7 16,7 3 0-16,0 0-2 16,1 1 0-16</inkml:trace>
  <inkml:trace contextRef="#ctx0" brushRef="#br0" timeOffset="62680.13">5990 6337 35 0,'7'16'17'0,"11"-4"-17"0,-11-9 32 16,4 4-31-16,-4-7 1 15,3 3 0-15,-3-9 1 16,4-1-4-16,-4-2 0 0,3-1 2 16,1-8 1-16,0 5-2 15,3 1 1-15,3-4-1 16,1 3 1-16,3 4-1 15,-3 0 1-15,3-1-1 16,0 10 0-16,-7 6 0 16,4-6 1-16,0 10-1 15,-4-1 0-15,0 1 0 16,0-4 0-16,-4 0-1 16,1-3 1-16,0-6-1 15,3 0 1-15,0-3-1 16,7-1 1-16,4 1 0 15,-4 0 1-15,0 0 0 16,7-1 0-16,-3 1 1 16,3 6 0-16,0 6-1 15,4-2 1-15,0-1-1 16,3 6 1-16,4 0-4 16,-11 1 0-16,4-1-6 0,-7 1 1 15,-1-17-7-15,-10 1 1 16</inkml:trace>
  <inkml:trace contextRef="#ctx0" brushRef="#br0" timeOffset="63058.51">5599 7011 48 0,'21'-15'24'16,"-18"18"-21"-16,-3-3 43 0,0 3-45 15,-3 3 0-15,-4 4 0 16,-7 5 0-16,-8 10-2 16,-6 7 0-16,-7 5 0 15,0 13 0-15,-4-3-3 16,4-3 0-16,3-3-4 16,11-9 0-16,3-11-5 0,4-14 1 15,3-7-2-15,4-16 1 16</inkml:trace>
  <inkml:trace contextRef="#ctx0" brushRef="#br0" timeOffset="63266.52">5260 7027 38 0,'0'16'19'0,"3"21"-20"0,-3-24 37 16,8 6-33-16,6 3 0 15,0 3 1-15,7-3 0 16,7 6-5-16,14 3 1 15,-3-3 3-15,4 1 1 0,2 2-3 16,1-3 0-16,-7-3-4 16,-4-6 1-16,-3-6-9 15,-4-7 1-15,-3-15-5 16,-11-4 0-16</inkml:trace>
  <inkml:trace contextRef="#ctx0" brushRef="#br0" timeOffset="63491.84">5789 7250 34 0,'7'31'17'0,"7"-12"-14"0,-14-19 29 15,11 3-31-15,6-6 1 16,1 0 0-16,14-4 0 15,7 1-4-15,3 0 1 16,4-4-3-16,0 1 1 16,3-4-9-16,-10-2 1 15</inkml:trace>
  <inkml:trace contextRef="#ctx0" brushRef="#br0" timeOffset="63761.09">6117 7043 31 0,'0'37'15'0,"14"4"-9"16,-7-35 21-16,4 4-26 16,7 2 1-16,-1-2 1 15,15-1 0-15,-7 0-2 16,3-2 0-16,-7-1 3 15,-3 0 0-15,-1 4-1 16,-6-1 0-16,-8 7-3 16,-6 9 0-16,-22 0-10 15,-10-3 1-15,-4-6-5 16,-7-1 1-16</inkml:trace>
  <inkml:trace contextRef="#ctx0" brushRef="#br0" timeOffset="64195.8">6854 7087 44 0,'11'40'22'0,"-4"-11"-21"0,-7-26 41 16,-3-3-41-16,-8 0 0 15,-3 0 0-15,-18 3 0 0,-3 3-2 16,3 0 1-16,-14 1 1 16,11 5 0-16,-4 7-1 15,11 9 1-15,7 0-1 16,10 4 1-16,1-4-1 16,13 0 0-16,8-3-1 15,10-9 1-15,7-13-1 16,4 0 0-16,3-9-1 15,-3 0 0-15,-4-1 0 16,0-2 1-16,-6 0-1 16,-5 2 0-16,4 1 2 15,-7 3 0-15,1 6 0 16,-1 0 0-16,3 3 1 16,1-2 1-16,0 5-2 15,6 0 1-15,-3 1-3 16,8-1 0-16,-1-6-11 15,4-9 0-15</inkml:trace>
  <inkml:trace contextRef="#ctx0" brushRef="#br0" timeOffset="64722.92">7849 7196 41 0,'0'-9'20'0,"0"-98"-8"16,0 63 28-16,-7-18-38 15,-7-23 1-15,-7-28 1 0,-11-19 0 16,-3-12-6 0,-4-6 1-16,7-7 3 0,8 6 1 15,3 4-2-15,10 21 0 16,4 14-1-16,10 8 1 16,8 23-1-16,10 27 0 15,-3 23-1-15,7 22 0 16,-4 18-3-16,3 22 1 15,-2 4-7-15,-8 18 1 16,-7 22-7-16,-7 13 1 16</inkml:trace>
  <inkml:trace contextRef="#ctx0" brushRef="#br0" timeOffset="64920.47">7493 6519 39 0,'-21'19'19'15,"28"18"-9"-15,-7-24 29 0,10-1-37 16,1-2 1-16,10-1 0 16,0-2 0-16,8-4-5 15,6 0 0-15,11 3 0 16,3-6 1-16,8 0-9 16,-1-6 1-16,-3-4-5 15,3-2 0-15</inkml:trace>
  <inkml:trace contextRef="#ctx0" brushRef="#br0" timeOffset="65173.18">8537 6450 41 0,'0'9'20'0,"-7"4"-18"0,4-10 33 15,-4 3-33-15,-4 7 1 16,-7 6-1-16,-6-1 1 15,-5 8-4-15,1-8 0 16,-7 11 2-16,7 8 0 0,10 1-1 16,4 6 0-16,10 6 0 15,8-3 0-15,7 0-3 16,10-16 1-16,3-6-9 16,12-12 0-16,-5-19-2 15,1-10 0-15</inkml:trace>
  <inkml:trace contextRef="#ctx0" brushRef="#br0" timeOffset="65398.24">8781 6522 48 0,'7'41'24'0,"-18"6"-22"15,4-44 47-15,-4 6-48 16,-6 7 0-16,-4 9 0 15,-4 7 0-15,0-1-2 0,4 3 1 16,7 7-1-16,-7-3 1 16,7-1-4-16,3-8 0 15,8-14-6-15,-4-8 0 16,7-17-6-16,0-12 1 16</inkml:trace>
  <inkml:trace contextRef="#ctx0" brushRef="#br0" timeOffset="65579.67">8530 6613 29 0,'14'31'14'0,"15"-18"-7"0,-22-4 18 15,7 10-23-15,3 6 0 0,8-3 1 16,0 6 0-16,3 1-4 16,0-4 0-16,0-3 0 15,1 0 1-15,-5-16-7 16,1-3 0-16,-7-9-4 15,-4-4 1-15</inkml:trace>
  <inkml:trace contextRef="#ctx0" brushRef="#br0" timeOffset="65805.39">8837 6350 46 0,'18'34'23'0,"45"32"-17"16,-38-47 45-16,10 12-48 0,-3-3 0 16,10 10-1-16,1 3 1 15,-12 6-6-15,-2 3 0 16,-8 13-1-16,-11-7 0 16,-10 4-9-16,-10-16 0 15,-11-16-4-15,-4-9 1 16</inkml:trace>
  <inkml:trace contextRef="#ctx0" brushRef="#br0" timeOffset="66225.17">9603 6516 35 0,'-14'6'17'0,"14"16"-5"0,0-16 28 16,0-6-37-16,7 0 1 16,3-6 0-16,8 3 1 15,3-7-7-15,11 4 0 16,14 0 2-16,6 3 0 15,1 3-9-15,-3-3 0 16,-8-4-6-16,-17 4 0 16</inkml:trace>
  <inkml:trace contextRef="#ctx0" brushRef="#br0" timeOffset="66404.66">9546 6820 44 0,'14'6'22'0,"22"-3"-26"0,-22-6 36 0,0 0-35 15,14 3 1-15,4-3-14 16,17 3 1-16,4-13 12 16,7-5 1-16</inkml:trace>
  <inkml:trace contextRef="#ctx0" brushRef="#br0" timeOffset="66765.05">10619 5970 48 0,'0'28'24'0,"-11"35"-26"0,8-41 46 16,-8 19-44-16,-3 9 0 16,0 13 1-16,-4 12 0 15,4-3-2-15,-4 6 1 16,4-2 0-16,4-14 1 16,-1-2 0-16,4-7 1 0,3-12 0 15,4-3 0-15,4-4 2 16,10-2 0-16,7-10-1 15,11-7 1-15,10-2-2 16,1-10 1-16,6 0-3 16,4-3 0-16,7 0-5 15,-4-3 0-15,-3 3-13 16,-3-3 0-16</inkml:trace>
  <inkml:trace contextRef="#ctx0" brushRef="#br0" timeOffset="67231.78">12968 6876 55 0,'-7'51'27'0,"21"-20"-30"16,-10-25 38-16,-4 4-38 15,3-1 1-15,4-6-9 16,0 0 0-16,-3-12 3 16,-1-16 1-16</inkml:trace>
  <inkml:trace contextRef="#ctx0" brushRef="#br0" timeOffset="67409.67">12816 6481 26 0,'-21'-25'13'0,"14"13"-3"0,7 12 12 15,0 0-20-15,4-3 1 16,3-1 2-16,0 4 0 16,0 0-6-16,0 0 0 15,0 0 3-15,4 4 0 16,6-1-12-16,4 0 1 16</inkml:trace>
  <inkml:trace contextRef="#ctx0" brushRef="#br0" timeOffset="67711.14">13427 6905 42 0,'3'47'21'0,"-3"-47"-19"15,4-13 29-15,-4-12-28 16,-7-13 1-16,-14-15 0 15,-4-22 1-15,-7-13-7 16,-3-9 0-16,-4-7 4 16,-3-15 1-16,6 0-2 15,8 3 0-15,11 13-1 16,6 2 1-16,11 23 0 16,14 12 0-16,7 16-1 15,7 18 0-15,4 20-3 0,0 18 1 16,0 13-6-16,-4 19 1 15,-7 2-8-15,-7 14 0 16</inkml:trace>
  <inkml:trace contextRef="#ctx0" brushRef="#br0" timeOffset="67875.03">13063 6666 48 0,'-10'7'24'0,"20"-7"-21"0,1-4 41 0,10-2-43 15,11 0 1-15,14-7-4 16,10-2 1-16,4 5-9 16,0 7 1-16,0-6-6 15,7 9 1-15</inkml:trace>
  <inkml:trace contextRef="#ctx0" brushRef="#br0" timeOffset="68325.78">15783 6804 36 0,'-7'-3'18'0,"-21"-34"-11"0,24 18 26 15,-3-10-29-15,-7-14 0 16,-3-14 2-16,-4-24 1 0,-4-4-9 15,0-3 0-15,0-12 6 16,4-10 0-16,7 7-3 16,11-4 1-16,10 16-1 15,10 13 1-15,8-1-1 16,3 7 0-16,8 25-1 16,2 9 0-16,8 20-4 15,-3 21 1-15,-1 3-10 16,-7 16 0-16,-14 9-3 15,-3 23 0-15</inkml:trace>
  <inkml:trace contextRef="#ctx0" brushRef="#br0" timeOffset="68700.69">15498 6563 40 0,'-11'19'20'0,"14"-29"-21"16,5 10 36-16,9-6-34 0,15-3 0 15,7 5 1-15,3 1 1 16,7 3-5-16,11 3 1 16,7 4 1-16,0-4 1 15,1-3-1-15,-9-3 0 16,-6-4-1-16,-10-2 0 16,-8 0 0-16,-7-1 1 15,-7 4 1-15,-6-3 0 0,-5 2 0 16,-10 7 0-1,-7 0-1-15,-7 10 0 0,-11-1-1 16,-3 10 0-16,0 6-3 16,3 0 1-16,4 6-1 15,3 4 0-15,8 3 1 16,6-13 0-16,8-7 1 16,10 4 1-16,7-12 1 15,11-10 1-15,-1-6-3 16,1-7 0-16,-7-3-7 15,0 1 1-15</inkml:trace>
  <inkml:trace contextRef="#ctx0" brushRef="#br0" timeOffset="68928.57">16351 6635 36 0,'-7'-35'18'0,"-14"7"-14"0,18 19 29 16,3-4-29-16,0 1 1 16,7-1 2-16,7-2 0 15,14-1-9-15,14-3 0 16,15 0 4-16,3 4 0 16,0-1-13-16,-7 3 1 15,-11 4-5-15,0 3 0 16</inkml:trace>
  <inkml:trace contextRef="#ctx0" brushRef="#br0" timeOffset="69467.28">18704 6077 56 0,'-7'0'28'0,"-17"3"-34"0,13 0 54 0,-7 13-48 16,-6 9 0-16,-1 3-1 15,-3 7 1-15,-8 18-4 16,1 10 1-16,3 2-5 15,4-2 0-15,0-19-8 16,10-9 1-16</inkml:trace>
  <inkml:trace contextRef="#ctx0" brushRef="#br0" timeOffset="69649.23">18330 6168 47 0,'60'88'23'0,"25"28"-21"0,-53-88 38 16,17 6-41-16,11 4 1 15,4-4-8-15,-4-5 1 16,-8-4-3-16,-20-3 0 16</inkml:trace>
  <inkml:trace contextRef="#ctx0" brushRef="#br0" timeOffset="70968.03">5009 8796 47 0,'-7'43'23'0,"-10"-8"-12"0,13-29 23 16,4 4-32-16,-7-4 0 15,4 0 2-15,3-6 0 16,0-3-4-16,0-3 0 31,3-38 3-31,8 0 0 16,6-3-2-16,-6 0 0 0,10 3-2 15,0 6 1-15,4 7-3 16,-4 6 1-16,4 0-2 16,0 9 0-16,-4 7-1 15,-7 9 0-15,0 12 0 16,-3 10 0-16,-1 6 2 15,1 7 0-15,-8 3 1 16,11 9 0-16,-10-4 1 16,3 1 1-16,-7-3 0 15,3-3 0-15,5-4 0 16,2-2 0-16,-3-10 0 16,4-4 1-16,-1-2-1 15,1-7 0-15,3 1 0 16,7-7 0-16,4-3 0 15,7-6 0-15,-4-4 0 0,-11-2 0 16,5-4 0-16,-1-3 0 16,0 4 0-16,-3-7 1 15,3 0-1-15,-11-3 0 16,8 0 0-16,-14 3 1 16,3 0-2-16,-7 3 1 15,0 3 0-15,0 0 0 16,-11 7-1-16,4 6 1 15,-4 6-1-15,1 6 0 16,-1 7-1-16,4 9 1 16,4-3 0-16,-4 3 0 15,3 7 0-15,4-1 1 0,4 4 1 16,3-14 0-16,3 1 1 16,11-6 0-16,8-3-1 15,2-4 1-15,8-9-2 16,-7-6 1-16,3-7-7 15,8-2 1-15,-5-4-7 16,-2 3 0-16</inkml:trace>
  <inkml:trace contextRef="#ctx0" brushRef="#br0" timeOffset="71314.35">6061 8758 22 0,'21'-19'11'0,"4"-3"-3"16,-15 22 12-16,-6 0-15 15,3-6 1-15,-4 6 2 16,-3 0 1-16,0 0-10 15,-3 0 0-15,-4 0 7 16,-4 9 0-16,-3 4-3 16,-14 2 1-16,7 7-2 0,-8 0 0 15,8 7-2-15,-3-1 1 16,9 0-1-16,5 0 1 16,3 1-1-16,7-11 1 15,7-2-1-15,7-3 1 16,4-7-1-16,-1-3 0 15,-3-3 0-15,0-3 0 16,1-3-1-16,2-1 1 16,1 1 0-16,3 0 0 15,-7 3-1-15,4-4 0 0,-1 4-2 16,5 3 1-16,-8 0-1 16,3 3 0-16,1 0-6 15,3-3 1-15,0-3-5 16,-3-3 0-16</inkml:trace>
  <inkml:trace contextRef="#ctx0" brushRef="#br0" timeOffset="71569.2">6505 9034 49 0,'11'12'24'0,"-4"-34"-30"16,-4 7 45-16,1-7-40 15,-8-10 1-15,-3-15-3 16,-3 4 1-16,-4-1 3 0,3 6 1 16,8 7 0-16,3 6 1 15,14 6 1-15,14 0 0 16,14 0 1-16,8 3 0 16,10 4-4-16,0-7 0 15,0 3-15-15,-1-6 1 16,-6 10-4-16,-3 2 1 15</inkml:trace>
  <inkml:trace contextRef="#ctx0" brushRef="#br0" timeOffset="72123.14">8858 8654 52 0,'-28'13'26'0,"-25"-13"-35"16,35-3 48-16,-6 3-40 0,-4 0 0 16,-1 3 0-16,1 0 0 15,3 3 1-15,4 7 1 16,4 3-2-16,3 2 1 15,6-2-1-15,5 0 1 16,6-7 0-16,1 1 1 16,3-10 0-16,7-4 1 15,4-2 0-15,3-6 0 0,4-1 0 16,3 4 0-16,0-4-1 16,0 4 1-16,-3 6-1 15,-4-1 0-15,11 23-1 16,3 9 0-16,4 4 1 15,7 5 0-15,-7 4-1 16,-4-6 1-16,7-7-7 16,1-3 1-16,6-19-11 15,-7-6 1-15</inkml:trace>
  <inkml:trace contextRef="#ctx0" brushRef="#br0" timeOffset="72531.92">9712 9153 76 0,'14'25'38'0,"39"13"-46"0,-39-19 70 0,-3 2-62 16,6 11 0-16,-13-1-3 15,-4 4 1-15,-11-1-4 16,-10-2 1-16,-4-7-16 16,-6-16 1-16</inkml:trace>
  <inkml:trace contextRef="#ctx0" brushRef="#br0" timeOffset="73401.42">11783 8993 59 0,'0'6'29'0,"3"-50"-27"15,-3 16 40-15,0-19-42 16,-7-22 1-16,-3-15 0 16,-8-17 1-16,-3-15-3 15,0-9 1-15,7 2 0 16,7 14 1-16,7-1-2 15,7 10 1-15,3 21-1 16,8 16 1-16,-1 23-2 16,8 21 1-16,0 19-3 15,-4 25 0-15,-7 25-6 16,-7 19 0-16,-3 6-7 16,-15 10 1-16</inkml:trace>
  <inkml:trace contextRef="#ctx0" brushRef="#br0" timeOffset="73611.81">11472 8651 55 0,'14'22'27'0,"32"-3"-36"0,-32-16 50 15,11 0-42-15,10 0 1 0,11-3-1 16,4-6 0-16,6 0-2 15,8-3 0-15,6-4-7 16,4 4 0-16,-7-4-4 16,-3-6 1-16</inkml:trace>
  <inkml:trace contextRef="#ctx0" brushRef="#br0" timeOffset="73820.45">12400 8548 25 0,'11'-19'12'0,"-11"25"-1"15,0-6 16-15,0 0-23 16,0 0 1-16,0 3 1 15,-4 4 0-15,-10 8-8 16,-7 7 1-16,-4 3 3 16,-3 16 1-16,0 6-3 15,0-6 1-15,3 6-1 16,7 0 0-16,8-3-1 0,10-10 0 16,7 4 0-16,14-13 0 15,7-6-6-15,4-10 1 16,3-15-6-16,0-3 0 15</inkml:trace>
  <inkml:trace contextRef="#ctx0" brushRef="#br0" timeOffset="74033.3">12739 8708 49 0,'-11'37'24'0,"-24"20"-29"0,24-45 45 15,-6 10-40-15,-8 3 0 0,-3 4 0 16,-4 2 1-16,0 3-3 16,8-2 1-16,2-1-3 15,8-12 1-15,4-10-8 16,6-9 1-16,8-9-3 16,-1-13 0-16</inkml:trace>
  <inkml:trace contextRef="#ctx0" brushRef="#br0" timeOffset="74225.32">12453 8661 27 0,'21'12'13'0,"18"26"-3"15,-25-26 21-15,7 10-28 16,0 7 0-16,4-4 3 16,3 0 0-16,4 6-7 15,3 0 0-15,1 1 3 0,-1 2 0 16,-3-15-5-16,-4 3 1 15,-7-6-11-15,-3-4 1 16,-4-9-2-16,-7-12 1 16</inkml:trace>
  <inkml:trace contextRef="#ctx0" brushRef="#br0" timeOffset="74498.67">12986 8510 28 0,'14'22'14'0,"14"38"-6"0,-17-48 26 0,3 4-31 16,0 9 1-16,0 3 3 16,7 7 0-16,0-1-8 15,-3-2 0-15,-4 2 5 16,-3 1 0-16,-11 5-2 15,-7-2 0-15,-7 3-4 16,-4-7 1-16,-3-2-8 16,0-14 1-16,3-11-7 15,0-10 1-15</inkml:trace>
  <inkml:trace contextRef="#ctx0" brushRef="#br0" timeOffset="74841.42">14531 8560 57 0,'-11'29'28'0,"11"24"-33"16,4-37 53-16,3 2-48 15,4 7 1-15,-4-6-3 16,3-3 1-16,1-4-4 15,-1-12 0-15,1-9-11 16,-4-16 0-16</inkml:trace>
  <inkml:trace contextRef="#ctx0" brushRef="#br0" timeOffset="75202.89">14559 8313 29 0,'14'0'14'0,"18"-4"-1"0,-18 8 10 16,11 8-21-16,10 7 0 15,4 0 4-15,3 0 1 16,4-4-8-16,-7 1 1 16,-4 0 5-16,-7-1 0 15,-3-2-2-15,-11-7 1 16,-3 0-3-16,-11 4 0 16,-4-1-2-16,-3-3 0 15,-3 4-2-15,-1-4 0 16,-3 4 0-16,3-4 1 15,4 0 1-15,4 4 0 16,6 5 2-16,8 1 0 0,10 3 3 16,0 0 0-16,0-4 0 15,4 4 1-15,-4 0-2 16,0 3 0-16,-6 3-1 16,-12 9 0-16,-14 1-6 15,-17 2 1-15,-7-2-11 16,-11-10 1-16,-14-12-3 15,11-10 0-15</inkml:trace>
  <inkml:trace contextRef="#ctx0" brushRef="#br0" timeOffset="75998.36">16221 8642 50 0,'-4'41'25'0,"11"15"-26"0,-3-37 49 0,-1-3-46 15,1 2 0-15,-1 1 0 16,1-6 1-16,-1-1-5 16,4-12 1-16,1-12 1 15,-1-7 1-15,-4-9-2 16,4-1 1-16,0-5-1 16,7-7 1-16,8 4-1 15,-1 5 1-15,3 10-1 16,1 0 0-16,0 10-1 15,3 12 1-15,-3 6-1 0,-1 10 1 16,-2-4-1-16,-1 4 0 16,0 3 1-16,-3 6 0 15,-1-3 1-15,4 0 0 16,4 3 1-16,3 3 0 16,0-6 0-16,1-9 0 15,-1-7 0-15,4-9 0 16,-4-7 0-16,-3-2 0 15,-4-4 0-15,-4-3 1 16,1 0-1-16,-4 1 0 0,0-1 0 16,-3-3 0-1,-4 3-4-15,-7 7 0 0,-7 2-3 16,-4 13 1-16,4 7-1 16,-3 5 0-16,3 10 0 15,-4 7 1-15,7 5 3 16,4-2 0-16,4-1 1 15,3-2 0-15,7-4-1 16,11-6 0-16,0-6-4 16,6-10 0-16,5-6-5 15,2-3 1-15</inkml:trace>
  <inkml:trace contextRef="#ctx0" brushRef="#br0" timeOffset="76404.3">17339 8742 29 0,'14'-15'14'0,"-7"2"-6"16,-7 13 24-16,0 0-30 15,0 0 1-15,0-3 0 0,-7 3 0 16,-3 0-5-16,-8 6 1 16,-3 7 2-16,-4 2 1 15,0 7-2-15,1 0 0 16,3 0 0-16,3 0 1 16,4 3 0-16,3-3 0 15,8 0 0-15,6-6 1 16,4 0-1-16,4-7 0 15,3-3 0-15,0-6 0 16,4 0-1-16,-1-6 0 0,1-3 0 16,0-4 0-16,-1 4 0 15,-3-1 1 1,0 4-2-16,1 3 0 0,-5 0 0 16,1-4 0-16,-4 7 1 15,-7 0 0-15,3 0 0 16,1 0 0-16,3 7 0 15,0-1 1-15,4 3-1 16,-1 4 1-16,1 3-2 16,3-4 0-16,-7 1-2 15,3-1 0-15,-2 1-3 16,2-4 0-16,-3-3-7 16,4-6 0-16</inkml:trace>
  <inkml:trace contextRef="#ctx0" brushRef="#br0" timeOffset="76657.34">17618 8833 34 0,'-4'-28'17'0,"-6"-3"-14"0,6 18 26 31,-6-6-22-31,2 0 1 15,5 7 2-15,6 2 1 16,12 7-15-16,2 3 0 16,8 0 9-16,7-3 0 15,3-3-4-15,4-3 0 16,-4-1-10-16,-3-2 1 0,-4-17-8 16,-3 4 1-16</inkml:trace>
  <inkml:trace contextRef="#ctx0" brushRef="#br0" timeOffset="77214.02">19173 7896 47 0,'22'25'23'0,"-12"-10"-21"0,-10 1 37 0,-7 9-38 15,0 13 1-15,-11 18-1 16,-3 1 1-16,-3 12-3 15,2 3 1-15,-6 12 1 16,4-8 1-16,2-4 0 16,5 0 0-16,6-6 1 15,8-19 1-15,6-3 0 16,8-10 1-16,6-2-2 16,12-14 0-16,9-2-1 15,8-3 1-15,7-4-5 16,11-3 0-16,-4 1-9 15,-4-7 1-15,-14 0-9 16,8-10 1-16</inkml:trace>
  <inkml:trace contextRef="#ctx0" brushRef="#br0" timeOffset="77381.92">19791 8974 52 0,'3'28'26'0,"-3"1"-37"0,0-26 40 15,0 0-53-15,-7-6 1 16</inkml:trace>
  <inkml:trace contextRef="#ctx0" brushRef="#br0" timeOffset="83204.3">27199 7372 36 0,'0'6'18'0,"0"0"-8"15,0-2 19-15,0 11-26 16,0 10 0-16,-3 13 1 15,3 9 1-15,3 9-7 16,1 26 1-16,-4 12 3 0,0 13 0 16,0 12-2-1,0 16 1-15,0 12-1 0,3 22 0 16,1 16 0-16,6 13 0 16,-3 21 1-16,4 20 0 15,-4 8 0-15,4 17 0 16,-11 15 0-16,3 13 0 15,-10 2 0-15,4 4 1 16,-8-12 0-16,4-4 0 16,-7-12-1-16,0-20 0 15,-4-11 0-15,-7-10 0 16,1-13-1-16,-1-15 0 0,4-19-3 16,0-4 0-16,-1-18-3 15,5-19 1-15,3-21-4 16,0-17 0-16,3-18-6 15,-7-19 0-15</inkml:trace>
  <inkml:trace contextRef="#ctx0" brushRef="#br0" timeOffset="83984.63">24765 12292 36 0,'14'22'18'0,"25"-10"-17"16,-21-12 29-16,10 0-29 15,11 0 1-15,3-3 1 16,18-3 1-16,7 0-4 16,18-1 0-16,17 1 3 15,0 0 1-15,18 0-1 16,21-1 0-16,4 4-1 0,24 3 0 16,22 0-1-16,3 0 1 15,24 3-2-15,-2-3 1 16,27 0-1-16,8 4 1 15,24-1-1-15,0 6 1 16,21 0-1-16,-3 7 1 16,3 0-1-16,15 3 1 15,-15-10-1-15,11 0 0 16,-21-5 0-16,7 5 0 16,-18 4 1-16,0-1 0 0,-21 4 0 15,-11 3 0-15,-13 3-1 16,-29 6 1-16,-14-3-3 15,-21-3 0-15,-25 0-8 16,-18-7 1-16,-24-11-7 16,-25-8 0-16</inkml:trace>
  <inkml:trace contextRef="#ctx0" brushRef="#br0" timeOffset="84585.09">32205 11994 40 0,'4'19'20'0,"3"0"-19"0,-4-16 32 16,1 0-30-16,3 6 0 0,0 1 2 15,3 2 1 1,12 4-7-16,9 0 0 0,8 9 4 15,14-10 0-15,7 4-1 16,4 0 0-16,-8 0-2 16,-10 3 0-16,-11 0-1 15,-7 3 1-15,-10 3-1 16,-11-3 0-16,-14 16-1 16,-11 0 0-16,-10 6 0 15,-4 0 0-15,1 3 0 16,-1-9 0-16,7-4 0 15,4-8 1-15,3-4 0 16,4-10 1-16,0-2-1 16,4-7 0-16,-1-6 1 15,4-9 0-15,3-13 0 16,1-6 1-16,3-10 0 16,0-9 1-16,0-16 0 15,0 0 0-15,-7-2-1 0,-4-4 1 16,-6 3-4-16,-1 0 1 15,4 6-13-15,3 1 1 16</inkml:trace>
  <inkml:trace contextRef="#ctx0" brushRef="#br0" timeOffset="85005.62">33352 12671 25 0,'0'-44'12'0,"0"-6"0"16,0 38 6-16,0-7-13 0,0 6 0 16,-4 4 5-16,-3 9 1 15,-7 13-12-15,-7 12 0 16,-7 12 7-16,6-9 1 15,-16 38-3-15,-1-3 0 16,7 6-4-16,7-16 0 16,4-12-8-16,4-13 1 15,6-18-8-15,11-10 0 16</inkml:trace>
  <inkml:trace contextRef="#ctx0" brushRef="#br0" timeOffset="85173">33048 12505 19 0,'4'-3'9'16,"28"44"13"-16,-18-22 3 0,10 18-19 16,8 7 0-16,3 19 1 15,1-4 0-15,-8 4-11 16,-7-3 0-16,-3-16-2 16,-4-4 0-16,0-18-6 15,0-12 0-15</inkml:trace>
  <inkml:trace contextRef="#ctx0" brushRef="#br0" timeOffset="86130.45">26730 7544 42 0,'4'19'21'0,"17"-19"-25"0,-14-3 38 16,10-3-31-16,12-4 0 0,2 1 0 15,1-4 1-15,3-5-6 16,1-8 1-16,2-5 2 16,-6-16 1-16,-4 0-3 15,-3-6 0-15,-7 3-1 16,-1-1 1-16,-2 11-1 16,-5-1 0-16,1 13-1 15,-1 12 0-15,1 10 1 16,-1 15 1-16,5 10-1 15,-1 3 1-15,3 9 1 16,1 4 0-16,-4 2 0 16,4 7 1-16,10 6-1 15,7 4 1-15,11-1 1 16,3 10 1-16,8-7-1 16,-8-6 1-16,-6-3-1 15,-12-9 1-15,-13-7-2 16,-14-6 0-16,-15-3-2 15,-14-9 0-15,-21-4-1 0,-10 1 1 16,-29-1 0-16,-17 1 0 16,-7-4-4-16,6-3 1 15,-3-6-8-15,-3 0 0 16</inkml:trace>
  <inkml:trace contextRef="#ctx0" brushRef="#br0" timeOffset="86525.76">26942 6553 39 0,'0'35'19'0,"0"9"-14"15,0-38 29-15,-7 10-31 0,-8 6 0 16,-9 6 0-16,-4 6 1 16,-11 20-8-16,-4 5 0 15,1 1-1-15,3-4 0 16,4-9-9-16,3-15 1 16</inkml:trace>
  <inkml:trace contextRef="#ctx0" brushRef="#br0" timeOffset="86674.67">26645 6676 44 0,'25'47'22'0,"10"56"-30"0,-24-81 36 0,-4 3-49 15,0-6 0-15</inkml:trace>
  <inkml:trace contextRef="#ctx0" brushRef="#br1" timeOffset="91148.43">23686 11386 26 0,'3'19'13'0,"4"-19"-1"0,-7 0 14 0,4 0-21 15,-4 0 0-15,7 0 3 16,0-4 0-16,3-5-10 16,4-7 0-16,8-3 6 15,6 4 1-15,4-13-3 16,3-1 1-16,-7-5-2 16,4-1 0-16,14-9 0 15,3-12 1-15,4-4-1 16,10-12 0-16,5 3 0 15,-1-9 0-15,-4 0-1 16,-3-7 1-16,14 6-1 16,4 4 0-16,6-3 0 15,8 3 1-15,-7 2-1 16,10 4 1-16,7 7-1 16,1-10 0-16,6 9 0 0,-7 6 1 15,8 7-1-15,3-3 0 16,3 6 0-16,0 6 1 15,-10 7-1-15,14 2 0 16,-3 7 0-16,6 10 0 16,-7 5 0-16,1 10 1 15,-1 3-1-15,4 7 1 16,0 5-1-16,-14 4 1 16,3 6-1-16,4 7 0 0,4 8 0 15,-1 4 0-15,-7 3 0 16,-3 4 0-16,4 2 1 15,3-6 0-15,-1 0-1 16,-2 6 1-16,-1-6-1 16,8 0 1-16,6-3 0 15,8 0 0-15,-15-9-2 16,11-4 1-16,7-3 0 16,4-12 1-16,-8-16-1 15,8-13 1-15,6-9-1 16,1-12 0-16,7-13 0 15,-1-3 0-15,12-19 0 16,-19-7 0-16,4-11 0 16,8-17 0-16,-8 1 0 15,-14-10 1-15,7-10 0 16,-3-11 0-16,-4-4 1 16,-18-10 0-16,-7-5-1 0,8 2 1 15,-11 10-2 1,-4-6 1-16,4 9-1 0,-14 15 1 15,6 14-2-15,1 8 1 16,3 17-2-16,1 8 1 16,-8 4-3-16,-10 9 0 15,-8 10-9-15,-3 6 1 16,-10 9-6-16,-4 10 0 16</inkml:trace>
  <inkml:trace contextRef="#ctx0" brushRef="#br1" timeOffset="91807.18">32410 6582 34 0,'21'12'17'15,"-14"-9"-8"-15,-4 0 23 0,-3 1-30 16,-3 5 1-16,-15 4 0 15,-17 9 1-15,0 12-5 16,-11 0 0-16,-14 17 2 16,-4 5 1-16,1 10-2 15,3 3 1-15,3 3-2 16,5 0 0-16,9-6-3 16,8-10 0-16,7-8-9 15,7-20 1-15,6-19-2 16,12-15 1-16</inkml:trace>
  <inkml:trace contextRef="#ctx0" brushRef="#br1" timeOffset="92018.77">31806 6497 33 0,'18'6'16'0,"24"44"-13"0,-31-34 31 16,0 0-31-16,3 6 0 31,0 25-1-31,0-10 1 0,-3 4-6 16,-1-6 0-16,-3-4-5 15,0-9 1-15,0-13-5 16,0-12 0-16</inkml:trace>
  <inkml:trace contextRef="#ctx0" brushRef="#br1" timeOffset="92349.22">32283 6829 43 0,'10'4'21'0,"8"2"-26"0,-7-6 41 16,3-3-36-16,7 0 0 15,0 3 0-15,4-4 1 16,3 4-2-16,0 0 1 15,0 4-6-15,-10 2 0 0,-4-3-6 16,-10 9 1-16</inkml:trace>
  <inkml:trace contextRef="#ctx0" brushRef="#br1" timeOffset="92527.16">32226 7036 35 0,'11'16'17'0,"-1"-10"-17"16,1-6 27-16,0 0-27 16,10 0 1-16,3 0-2 15,8 3 1-15,3 1-6 16,4-4 1-16,0-7-5 16,-7 4 1-16</inkml:trace>
  <inkml:trace contextRef="#ctx0" brushRef="#br1" timeOffset="93036.73">32660 7218 35 0,'0'6'17'0,"11"1"-11"16,-8-7 30-16,4-3-34 15,4-1 1-15,3-5 1 16,0-10 1-16,0-12-6 16,0-13 0-16,0-9 4 15,1-7 0-15,2-9-1 16,1 3 0-16,3-9-1 15,0 9 0-15,-3 3-1 16,3 13 1-16,4 10-1 16,-4 5 1-16,-3 10-2 15,-1 12 0-15,-6 7-4 0,-4 9 1 16,-7 13-5-16,-4 9 1 16,-6 0-7-16,-11 6 0 15</inkml:trace>
  <inkml:trace contextRef="#ctx0" brushRef="#br1" timeOffset="93247.85">32685 6989 33 0,'3'-3'16'0,"4"0"-11"0,-3 0 25 0,3 3-28 16,0 0 0-16,0 0 1 15,0 3 1-15,0-3-6 16,0 3 1-16,0 0 3 15,4-3 0-15,0 0-4 16,-1 0 1-16,8 0-6 16,-1 0 0-16,5-6-5 15,-5 0 1-15</inkml:trace>
  <inkml:trace contextRef="#ctx0" brushRef="#br1" timeOffset="93502.45">33105 6970 37 0,'3'19'18'0,"-3"-12"-21"0,0-4 30 16,-7 0-27-16,0 3 0 15,-3 4 1-15,-1 2 1 16,-3 7-2-16,0 9 1 15,3-3 0-15,1 0 0 16,2 7-1-16,5-4 1 16,3 0-5-16,3-3 0 0,8-6-7 15,3-10 1-15</inkml:trace>
  <inkml:trace contextRef="#ctx0" brushRef="#br1" timeOffset="93730.9">33313 7049 26 0,'0'19'13'0,"0"9"-5"16,-4-19 15-16,-3 7-21 16,-3 0 1-16,-8-1 0 15,-3 1 0-15,-4 6-5 16,-3 3 1-16,3 0 2 15,1-3 0-15,2 0-4 16,5-6 0-16,3-4-7 16,3-5 0-16</inkml:trace>
  <inkml:trace contextRef="#ctx0" brushRef="#br1" timeOffset="93953.7">33235 7152 30 0,'18'47'15'0,"3"13"-13"0,-14-47 22 16,0 5-24-16,4 4 1 0,-1-6-1 16,1 3 1-16,-1 0-2 15,1-4 0-15,0-8-6 16,-1-11 0-16,1-8-2 15,-4-10 0-15</inkml:trace>
  <inkml:trace contextRef="#ctx0" brushRef="#br1" timeOffset="94148.8">33510 7024 36 0,'25'56'18'0,"-7"20"-18"16,-11-61 35-16,3 10-33 16,1 7 1-16,0 2-2 15,-4-6 1-15,-11 7-8 0,-7 6 0 16,-13-7-5-16,-12 16 0 16</inkml:trace>
  <inkml:trace contextRef="#ctx0" brushRef="#br1" timeOffset="94974.9">29866 12063 29 0,'0'-6'14'0,"7"-1"-2"16,-7 7 17-16,0 0-24 15,0 0 0-15,7 4 2 16,-3 5 1-16,-1 13-10 0,1 3 0 16,-1 13 6-16,1 12 1 15,-1 6-5-15,-3 7 1 16,0 0-7-16,0-1 1 15,0-5-10-15,-3-4 1 16</inkml:trace>
  <inkml:trace contextRef="#ctx0" brushRef="#br1" timeOffset="95875.59">30000 13060 27 0,'4'0'13'0,"-1"0"-10"16,-3 3 11-16,4 0-13 15,-4 1 0-15,0-1 2 16,0 0 1-16,0-3-4 16,0 0 0-16,0-3 3 15,-4 0 1-15,1-1-1 16,-1 4 0-16,1 0-1 15,-4-6 1-15,0 6-2 16,-8 3 1-16,-2 0-1 16,-1-3 0-16,1 4-1 15,-5-1 1-15,5 0-1 16,-1 0 0-16,4 6 0 16,0 1 0-16,0 6 0 15,3-4 0-15,1 4-1 0,3 6 1 16,3-7-1-16,4 10 0 15,7-3 0-15,4-6 1 16,6-6-1-16,1-4 1 16,3-9-1-16,0-4 1 15,0-8-1-15,-3-4 1 16,0 0 0-16,-4-3 0 16,3 6 0-16,-2 1 0 15,-5 2 0-15,1 7 1 0,-1 6-1 16,-3 3 1-16,0 0-1 15,1 10 0-15,-1 9 0 16,-4 12 1-16,1-6-3 16,-1 7 0-16,1 3-9 15,-4-10 1-15</inkml:trace>
  <inkml:trace contextRef="#ctx0" brushRef="#br1" timeOffset="98098.2">26938 10417 38 0,'4'3'19'0,"-4"9"-8"0,0-12 19 15,7-6-26-15,3-3 0 16,4 6 1-16,8-7 1 16,16 4-8-16,12 6 1 15,3 0 4-15,17 0 0 31,36 9-10-31,-21 1 1 16,-18 5-9-16,-28-2 0 0</inkml:trace>
  <inkml:trace contextRef="#ctx0" brushRef="#br1" timeOffset="98891.9">26120 10200 44 0,'0'32'22'0,"-4"-13"-24"0,4-16 33 16,-3 6-31 0,-1 4 1-16,-3-1 1 0,0 7 1 15,0 0-3-15,0 6 0 16,0 0 2-16,0 6 1 16,0 1-1-16,3-13 0 15,1-4 0-15,3 1 1 16,0-4-1-16,10-2 1 15,8-1-1-15,7 1 1 16,-1-1-1-16,12-3 1 0,2-3-3 16,5 1 0-1,-5 2-12-15,-2 6 1 0,-8 1-6 16,0-1 0-16</inkml:trace>
  <inkml:trace contextRef="#ctx0" brushRef="#br2" timeOffset="104012.87">28603 12853 22 0,'-3'7'11'0,"6"5"3"0,1-9 11 0,-1 0-21 16,1-3 0-16,3 0 2 16,7 0 1-16,7 0-8 15,11 0 0-15,10 3 6 16,8 1 0-16,6 2-2 15,11 3 0-15,11 1-2 16,-4-4 1-16,-7-3-4 16,-7 0 0-16,-11 0-6 15,-10 1 1-15,-7-4-7 16,-15-7 0-16</inkml:trace>
  <inkml:trace contextRef="#ctx0" brushRef="#br2" timeOffset="104431.74">29235 12784 9 0,'14'-6'4'0,"3"-3"12"0,-9 5-6 15,-1 1-4-15,0 0 0 0,0 0 4 16,3 6 0-16,4-3-12 16,4 3 1-16,3 7 8 15,4 2 0-15,-4 1-3 16,0 6 0-16,-3-7-2 15,-4 1 0 1,-14 12-2 0,-7-6 0-16,-7 3-1 15,-7 6 1-15,-4-3-2 16,4-3 1-16,0 0-3 16,3-3 1-16,0-4-7 15,4-2 0-15,7-7-1 16,0-9 0-16</inkml:trace>
  <inkml:trace contextRef="#ctx0" brushRef="#br2" timeOffset="104644.12">29263 12772 23 0,'3'3'11'0,"5"6"0"0,-5-6 18 15,1 7-27-15,-1 5 1 16,-3 1 1-16,0 6 0 16,-3 0-6-16,3 0 1 0,-4 6 0 15,4-6 1-15,0 0-11 16,0-6 1-16</inkml:trace>
  <inkml:trace contextRef="#ctx0" brushRef="#br2" timeOffset="105276.73">31196 12938 23 0,'-35'19'11'0,"-11"-7"-5"16,25-9 8-16,-11 1-14 15,-7-4 0-15,-3-7 0 16,0 4 1-16,-1 3-1 0,4-3 0 16,4 0 0-16,3 0 0 15,8 3-6-15,3 0 0 16,6-3-1-16,5-4 0 16</inkml:trace>
  <inkml:trace contextRef="#ctx0" brushRef="#br2" timeOffset="105948.65">30723 12671 39 0,'0'13'19'0,"4"-4"-16"0,-4 1 42 16,-4 2-43-16,-3 1 0 16,-7-1 0-16,-3 4 1 15,-1 6-4-15,-3 0 0 16,0 6 2-16,-4-6 1 15,-3 0-2-15,-4 0 0 16,4-9-1-16,0-4 0 16,-1 4-1-16,8-4 1 15,4 3-1-15,6 1 1 0,7 0-2 16,4-1 1-16,11 4 0 16,3 3 1-16,7-1 0 15,7 4 0-15,-6-3 1 16,-1-6 1-16,-4 2-1 15,1-5 1-15,-4-4-1 16,4 0 0-16,-4-3-1 16,-3 1 1-16,-4-8-1 15,-4-2 0-15,-3-3 0 16,0-10 1-16,-3-3 0 16,-1-6 1-16,4-13-1 31,0-12 0-31,0-7-3 0,-3-3 1 0,-1-6-10 15,11 16 0-15</inkml:trace>
  <inkml:trace contextRef="#ctx0" brushRef="#br2" timeOffset="113003.93">5140 9551 19 0,'0'0'9'0,"4"0"-4"0,3 0 10 0,3 3-10 15,4 4 0-15,0-1 4 16,8 3 1-16,-8-6-12 16,10 4 1-16,8-4 8 15,7 3 0-15,14-3-2 16,17-3 1-16,12-6-3 15,13-3 1-15,21-4-2 16,25-3 1-16,15-2-1 16,-44-1 0-16,89-3 0 15,8-3 0-15,9-7 0 16,-6-8 1-16,0-7-1 16,-8-7 0-16,-3-5-1 0,-3 9 0 15,-11 6-1-15,7 9 0 16,0 13-4-16,-11 13 0 15,-10 9-3-15,-21 19 1 16,-25 9-2-16,-32 3 1 16,-28 4-7-16,-24-1 0 15,-29 1 2-15,-25-7 0 16</inkml:trace>
  <inkml:trace contextRef="#ctx0" brushRef="#br2" timeOffset="113951.45">6385 10056 40 0,'21'-3'20'0,"1"-3"-20"0,-15 6 39 0,-7 0-34 16,0 3 1-16,0 3 0 16,0 4 1-1,-14 5-10-15,3 4 0 0,-10 16 6 16,-7 2 1-16,-4 7-5 16,0 3 1-16,4 0-3 15,0 0 1-15,3-9-5 16,7-4 1-16,8-12-10 15,3-15 1-15</inkml:trace>
  <inkml:trace contextRef="#ctx0" brushRef="#br2" timeOffset="114179.38">6057 10081 29 0,'0'-9'14'0,"14"12"-4"0,-7 0 15 16,4 3-23-16,7 7 0 15,-4-1 3-15,3 1 0 16,12 3-6-16,-8-1 1 16,10 7 3-16,1 7 1 15,4 2-3-15,2-3 1 16,-2 7-4-16,-1-4 1 16,-7 3-8-16,-7-2 1 15,-7-13-5-15,-7-7 0 16</inkml:trace>
  <inkml:trace contextRef="#ctx0" brushRef="#br2" timeOffset="114461.6">6604 10191 28 0,'11'19'14'0,"3"-10"-8"15,-4-12 20-15,4-3-25 16,8-4 1-16,-5 4 2 16,15-6 0-16,0-7-4 15,7 0 0-15,-1-6 2 0,-2 3 1 16,2 6-4-16,-2 4 0 15,-12 2-10-15,-6 7 1 16</inkml:trace>
  <inkml:trace contextRef="#ctx0" brushRef="#br2" timeOffset="114671.76">6646 10320 40 0,'18'9'20'0,"24"3"-17"0,-24-8 30 0,10-4-33 15,7 0 0-15,4-4-1 16,7 1 1-16,0-3-4 16,-7 0 0-16,-4 0-8 15,-10-10 0-15</inkml:trace>
  <inkml:trace contextRef="#ctx0" brushRef="#br2" timeOffset="114926.18">6925 9959 44 0,'-3'28'22'0,"-5"35"-21"0,8-41 36 16,-7 3-36-16,-7 13 1 15,0 2-1-15,0 7 1 16,3 13-6-16,1 6 1 16,-1 15-4-16,1-21 0 15,6 15-7-15,-6-12 1 16</inkml:trace>
  <inkml:trace contextRef="#ctx0" brushRef="#br2" timeOffset="115886.69">7641 10094 48 0,'11'6'24'0,"-4"-9"-22"16,-7 3 43-16,0-3-44 15,0 0 1-15,-4-1-1 0,-3 1 1 16,-10 3-3-16,-8 0 0 16,0 3 1-16,1 1 1 15,-5 2-1-15,1 3 0 16,3 4-1-16,1-1 1 16,6-2-1-16,4 2 1 15,7 1-2-15,-4-1 1 16,11 4-2-16,11 0 1 15,-4-4-2-15,4-2 1 16,3-10 1-16,3-7 1 0,1-5 0 16,0-4 1-16,-1-3 0 15,-3 1 0-15,0-1 1 16,1 0 0-16,-1 6-1 16,-4 4 1-16,-3 6-1 15,0 3 1-15,4 3 0 16,3 6 1-16,-3 4-1 15,3 12 0-15,0 10 0 16,7 8 1-16,-7 8-3 16,4 2 1-16,3-9-8 15,0-7 1-15,0-5-8 16,-3-13 1-16</inkml:trace>
  <inkml:trace contextRef="#ctx0" brushRef="#br2" timeOffset="117945.18">29224 12405 20 0,'-3'6'10'0,"3"-12"-2"16,0 6 11-16,0-6-17 15,0-1 1-15,0-2 1 0,0-1 0 16,0 1-5-16,3 0 0 16,1-4 3-16,-1-3 0 15,-3-2-3-15,0-1 0 16,0 0-8-16,0-12 0 15</inkml:trace>
  <inkml:trace contextRef="#ctx0" brushRef="#br2" timeOffset="118169.67">29196 12029 34 0,'3'3'17'0,"-3"-10"-24"0,4 1 27 0,-1 0-23 16,-3-4 1-16,4-2-10 16,-4-1 0-16,0-5 11 15,0-4 1-15</inkml:trace>
  <inkml:trace contextRef="#ctx0" brushRef="#br2" timeOffset="118411.56">29203 11605 27 0,'7'3'13'0,"4"-18"-15"0,-8 8 26 15,-3 1-23-15,0-6 1 16,0 2 0-16,4 1 1 16,-4-4-4-1,3 4 0-15,1-4 2 0,-4 1 0 16,3-1-9-16,-3-2 0 31</inkml:trace>
  <inkml:trace contextRef="#ctx0" brushRef="#br2" timeOffset="118635.2">29221 11028 30 0,'3'3'15'0,"4"-37"-13"15,-3 24 21-15,-4-2-23 16,3-1 0-16,1-2-1 16,-4-1 1-16,3 0-6 15,1 4 0-15,-1-4-2 16,4 4 0-16</inkml:trace>
  <inkml:trace contextRef="#ctx0" brushRef="#br2" timeOffset="118847.93">29263 10595 43 0,'-4'-3'21'0,"1"-12"-30"0,3 8 43 0,0-2-43 15,0 3 1-15,0-1-14 16,-4-5 1-16</inkml:trace>
  <inkml:trace contextRef="#ctx0" brushRef="#br2" timeOffset="119687.29">30480 12417 34 0,'0'7'17'15,"4"-7"-13"-15,-4 0 25 0,0 0-29 16,0 0 0-16,0 0 0 16,0-7 0-16,0 4-4 15,0 3 1-15,-4-6-8 16,4-3 1-16</inkml:trace>
  <inkml:trace contextRef="#ctx0" brushRef="#br2" timeOffset="119912.09">30402 11972 37 0,'4'0'18'0,"3"-12"-21"0,-3 5 29 16,-1 4-26-16,1-3 0 15,3 0-1-15,0-1 1 16,0-5-3-16,-4-4 0 16,1 4-7-16,-1-10 1 15</inkml:trace>
  <inkml:trace contextRef="#ctx0" brushRef="#br2" timeOffset="120137.96">30304 11411 28 0,'0'9'14'0,"7"-3"-10"15,-7-6 20-15,7-3-24 16,-7 3 1-16,7-3 0 15,0-3 0-15,-4 0-2 16,1-10 1-16,-1 3-1 16,1-5 0-16,-1 2-6 15,1 3 0-15,-4-12-2 16,-4 0 0-16</inkml:trace>
  <inkml:trace contextRef="#ctx0" brushRef="#br2" timeOffset="120361.83">30297 10959 35 0,'7'-6'17'0,"3"0"-18"0,-6-1 34 16,-1 1-32-16,1 0 1 15,-1-4 0-15,1 4 0 16,-1-3-4-16,-3-4 1 0,0 4-1 15,0-7 1-15,0 4-10 16,0-7 1-16,0-3-1 16,-3 3 0-16</inkml:trace>
  <inkml:trace contextRef="#ctx0" brushRef="#br2" timeOffset="120587.15">30293 10548 31 0,'11'13'15'0,"-1"-7"-13"16,-10-6 29-16,0 0-30 16,4-6 0-16,-1 0-1 15,1 3 1-15,-1-4-2 16,-3 7 0-16,7-3-1 15,0 3 0-15,0-3-9 16,-3 3 1-16</inkml:trace>
  <inkml:trace contextRef="#ctx0" brushRef="#br2" timeOffset="120768.23">30304 10235 35 0,'0'0'17'0,"-4"-16"-20"0,4 16 26 0,0 0-26 15,-3-3 1-15,-1 6-16 16,1-3 1-16</inkml:trace>
  <inkml:trace contextRef="#ctx0" brushRef="#br2" timeOffset="124325.16">26917 11276 25 0,'7'12'12'0,"-11"-5"0"0,4-4 12 0,4 3-20 15,0-3 0-15,-4 4 3 16,0-7 1-16,0 0-10 15,0 0 0-15,3-7 6 16,1 1 1-16,-1-10-3 16,1-9 1-16,3-9-3 15,-4-7 0-15,4-15-1 16,-3-4 0-16,-4-12-1 16,0 9 0-16,0-3-2 15,0 0 0-15,0 13-8 16,0 6 0-16,3 13-1 15,8 15 1-15</inkml:trace>
  <inkml:trace contextRef="#ctx0" brushRef="#br2" timeOffset="124924.71">26804 10878 14 0,'7'12'7'0,"4"1"7"0,-8-10 7 15,-3-3-17-15,0 0 0 16,0 0 3-16,0 0 0 0,7-9-8 15,-3-7 0-15,3 0 6 16,0-6 0-16,4-3-2 16,-1 3 1-16,1-6-1 15,-4-3 0-15,0-7-2 16,-4 3 1-16,-3 7-2 16,0 6 1-1,-3-3-3 1,-1 13 0-16,1 2-2 15,-1 4 1-15,1 0-3 16,-4 3 0-16,7 3-1 16,0 3 1-16,3 3 1 15,4 7 1-15,4 2-1 16,3 7 1-16,4 0 3 16,3-3 1-16,10 3 1 0,1 3 1 15,0 0 1-15,0-6 1 16,-4 0 0-16,-7-10 0 15,-3-3-2-15,-4-3 1 16,-4-3-2-16,-6-6 1 16,-4 0-2-16,-7-3 1 15,-7 2-1-15,-11 1 1 16,-7 3-1-16,-3 0 1 16,-11 3-4-16,-3 6 1 0,-1 7-7 15,12-4 0-15</inkml:trace>
  <inkml:trace contextRef="#ctx0" brushRef="#br2" timeOffset="125511.21">26815 9793 21 0,'3'37'10'0,"8"17"-7"16,-8-36 10-16,1 4-12 15,-1 10 0-15,1 9 3 16,-4-1 0-16,0 7-4 16,0-9 0-16,-4-4 0 15,1-18 1-15,-1-3-7 16,-3-13 0-16</inkml:trace>
  <inkml:trace contextRef="#ctx0" brushRef="#br2" timeOffset="126006.8">26681 10087 23 0,'0'26'11'0,"3"-1"-1"0,1-22 14 0,-1 0-23 16,4 0 1-16,0 0 0 15,0 0 0-15,0 0-2 16,0 1 0-16,-3 2 2 16,0 0 0-16,-1 0-1 15,1 4 1-15,-4-7-1 16,3 3 1-16,-3-3-2 15,0 4 0-15,0-4 1 16,0 0 0-16,0-3 0 16,7-6 1-16,4-4 1 15,10 4 0-15,7-3 0 16,4-4 1-16,3 0-1 16,0 1 0-16,1 3-1 0,-5-4 1 15,-9 4-2-15,-8 2 0 16,-7-2-1-16,-11-1 0 15,-6-2-1-15,-8 3 0 16,-10-1-2-16,-11 1 1 16,4-1-3-16,7 4 1 15,-1 0-11-15,-2 3 1 16</inkml:trace>
  <inkml:trace contextRef="#ctx0" brushRef="#br2" timeOffset="127553.75">29803 10247 25 0,'7'4'12'0,"-4"5"2"0,-3-9 9 15,4 3-20-15,-1-3 0 16,1 3 1-16,-4 0 0 16,0 0-6-16,-4 1 0 15,1-1 4-15,-4 0 0 16,-4 0-2-16,1 0 0 15,-5 0 0-15,-6 0 0 16,0 4-1-16,0-1 0 0,0 3 0 16,3-2 0-16,4-4-2 15,3 3 1-15,4 0-1 16,0 1 0-16,4-1 0 16,3-3 1-16,7 3 0 15,0-6 0-15,7-3 2 16,4-3 1-16,-1-4 0 15,4 1 1-15,-3 3-1 16,0-4 1-16,-4 1 0 16,-4-4 1-16,1 1-2 15,-4-1 1-15,-3-2 0 16,-4-4 1-16,-4 3-1 16,-3 7 0-16,0-1-1 15,-4 1 1-15,-3 3-1 16,-3 3 0-16,-1-1-2 15,0 1 1-15,1 6-1 16,3 7 0-16,0 2-1 16,3 1 1-16,0 9-1 0,8 0 1 15,3 0 0-15,3 3 1 16,8-3 0-16,3 0 0 16,4-3 1-16,3-7 1 15,4-2 0-15,-4-7 1 16,-4-3 0-16,1-7 0 15,-7-2 0-15,-1-4 0 16,-3 1-2-16,-3-7 1 16,-8 3-1-16,1-2 0 15,-4-1-3-15,-4 0 1 0,-3 3-1 16,0 7 1-16,-4 6-2 16,1 3 1-16,-1 6-1 15,4 0 0-15,0 4 0 16,3 2 1-16,1 1-1 15,2-1 1-15,5-2 1 16,3-1 0-16,3 1 0 16,1-4 0-16,10 0 1 15,0-6 0-15,4 0 0 16,-1-6 1-16,1-4-1 16,-4-5 1-16,-3-1-1 15,-8-6 0-15,-3 3 0 16,0 4 1-16,-3-1-1 15,-4 7 1-15,0-1-1 0,0 1 0 16,0 2 0-16,-8 7 0 16,1-3 0-1,-3 13 0-15,-1 5 0 0,0 10 0 16,4 1-1-16,0 2 1 16,4 0-5-16,-1 0 0 15,0-15-5-15,11-7 0 16</inkml:trace>
  <inkml:trace contextRef="#ctx0" brushRef="#br2" timeOffset="133032.29">16574 9495 34 0,'10'22'17'0,"29"-3"-13"0,-25-16 18 16,7 0-21-16,7 3 1 16,4-3 2-16,0 0 1 15,10 1-5-15,11-1 1 16,11-6 3-16,27-4 0 16,5-2 0-16,20-7 0 15,32 0-1-15,18 1 1 16,28-1-2-16,11 7 0 15,31-16 0-15,-7-7 0 16,8-2 0-16,-12-4 0 16,-13 7-1-16,-11-1 0 0,-10 4-2 15,-33 3 0 1,-27 13-8-16,-22 5 0 0,-20 1-7 16,-19 6 0-16</inkml:trace>
  <inkml:trace contextRef="#ctx0" brushRef="#br2" timeOffset="133618.57">17099 10432 40 0,'0'7'20'0,"0"-7"-15"16,0 0 29-16,4 0-32 16,3 0 1-16,3-7 1 15,8 4 1-15,10-9-7 16,7 2 1-16,8-2 3 15,10 2 1-15,14-2-5 0,7 2 1 16,0 4-7-16,-7-3 0 16,-11 2-7-16,-10 1 1 15</inkml:trace>
  <inkml:trace contextRef="#ctx0" brushRef="#br2" timeOffset="133857.99">17053 10718 40 0,'0'22'20'0,"18"-3"-14"0,-7-16 32 0,3-3-34 16,7-3 1-1,46-13 1 1,7-3 1-16,0-6-11 15,-3 3 1-15,3 0-4 16,-4 0 0-16,-10-3-8 16,-14 6 0-16</inkml:trace>
  <inkml:trace contextRef="#ctx0" brushRef="#br2" timeOffset="134129.87">17459 10119 60 0,'-7'34'30'0,"-18"10"-36"0,22-25 54 16,-1 16-48-16,1 8 0 15,-4 11 0-15,3 12 0 16,1 6-2-16,-5 3 1 16,-2 3-5-16,-1-5 1 15,-3-8-11-15,0-18 0 16</inkml:trace>
  <inkml:trace contextRef="#ctx0" brushRef="#br2" timeOffset="135061.31">18253 10182 53 0,'21'3'26'0,"-7"25"-27"0,-10-22 41 15,-1 7-40-15,-3-1 0 0,-3 7-2 16,-8 9 1 0,-3 10 0-16,-7 6 1 0,0 15-2 15,-4 1 0-15,-7-7-1 16,0 4 1-16,4-1 1 15,3-6 1-15,8-3 1 16,3-6 1-16,7-9 1 16,14-1 0-16,10-6 1 15,15-3 0-15,10-6-1 16,18-7 0-16,0-6-2 16,11-3 1-16,3-3-8 15,4 0 0-15,-11-7-10 16,-7 10 0-16</inkml:trace>
  <inkml:trace contextRef="#ctx0" brushRef="#br2" timeOffset="169545.04">4717 8140 35 0,'-4'0'17'0,"8"-3"-7"0,-4 3 17 0,0 0-23 16,0 0 0-16,0 0 2 15,0 0 0-15,7 3-8 16,-4 7 0-16,1 5 4 16,-4 17 1-16,3-4-4 15,-3 13 0-15,7 2-2 16,-7 8 0-16,0-7-5 16,0-4 0-16,0-15-6 15,0-12 1-15</inkml:trace>
  <inkml:trace contextRef="#ctx0" brushRef="#br2" timeOffset="169696.04">4812 8077 44 0,'10'-18'22'0,"-10"33"-25"0,0-8 39 16,0 8-35-16,4 17 0 15,-4-4-6-15,0 13 0 31</inkml:trace>
  <inkml:trace contextRef="#ctx0" brushRef="#br2" timeOffset="170326.74">7207 8278 25 0,'7'-12'12'0,"-10"-4"10"16,3 16-4-16,0 0-14 16,0-6 0-16,0 6 3 15,0 9 1-15,-4-6-10 16,1 7 0-16,3 8 4 16,0 7 1-16,0 4-4 15,3-1 0-15,4-3-5 16,0-3 0-16,4-6-7 15,3-10 0-15</inkml:trace>
  <inkml:trace contextRef="#ctx0" brushRef="#br2" timeOffset="170461.62">7320 8146 28 0,'7'-3'14'0,"0"35"-14"0,0-14 17 16,-3 1-20-16,3-3 0 15,-4 37-11-15,-6 4 0 16</inkml:trace>
  <inkml:trace contextRef="#ctx0" brushRef="#br2" timeOffset="171421.78">16009 7968 35 0,'4'-7'17'0,"3"-2"-16"0,-4 9 30 15,1 0-29-15,3 0 0 0,0 0 1 16,0 6 0-16,-4 10-5 16,1 3 1-16,-1 9 2 15,1 10 0-15,0 2-2 16,3 7 1-16,-4-18-5 16,1-1 1-16,-1 0-8 15,-3-9 1-15</inkml:trace>
  <inkml:trace contextRef="#ctx0" brushRef="#br2" timeOffset="171586.34">16111 7949 34 0,'11'12'17'0,"-4"-12"-15"15,-3 16 24-15,-1 6-26 0,1 6 1 16,-1 13-4-16,1 9 0 15,3-12-6-15,-4 6 1 16</inkml:trace>
  <inkml:trace contextRef="#ctx0" brushRef="#br2" timeOffset="172277.74">17918 7861 33 0,'-4'0'16'0,"8"9"-12"16,-4-2 22-16,0 5-24 15,3-2 0-15,-3 12-1 16,0 9 0-16,0 3-2 16,0 4 0-16,0 6 1 15,4-6 0-15,-1-4-8 16,4-6 1-16,0-12-4 16,0-10 1-16</inkml:trace>
  <inkml:trace contextRef="#ctx0" brushRef="#br2" timeOffset="172444.37">18055 7729 42 0,'4'29'21'0,"-1"-14"-28"0,1 7 41 16,3 16-35-16,-4 3 1 15,1 12-14-15,3 6 1 16,-7 10 9-16,0-9 0 15</inkml:trace>
  <inkml:trace contextRef="#ctx0" brushRef="#br2" timeOffset="181149.3">7373 14082 38 0,'-3'13'19'0,"13"0"-12"0,-6-10 20 15,3 3-23-15,3-3 0 16,1 0 0-16,-8-6 1 15,8-6-7-15,3-4 1 16,-3-12 3-16,3-9 1 16,3-17-3-16,1-8 1 15,3-7-1-15,-7-3 0 16,4 6-1-16,-7 1 1 0,-1 5-2 16,1 7 1-16,-4 9-2 15,0 10 1-15,0 15-2 16,0 13 1-16,0 9-1 15,4 16 0-15,-11 13 0 16,10 9 1-16,8 9 2 16,3 0 0-16,0 10 1 15,11-3 0-15,7-7 1 16,7-9 1-16,-4-7 2 16,7-12 0-16,1-15 1 15,-1-16 1-15,-7-13 0 16,-3-19 0-16,-14-15-1 15,0-7 1-15,-15-2-4 16,-3-14 0-16,-10 4-3 16,-4 0 0-16,0-3-3 15,-15 3 0-15,8 12-4 16,0 16 0-16,4 16-8 16,-4 12 1-16</inkml:trace>
  <inkml:trace contextRef="#ctx0" brushRef="#br2" timeOffset="181615.55">8227 13926 48 0,'14'12'24'0,"-4"-15"-26"0,-2 0 41 0,6-3-38 16,3-4 0-16,8-5 1 15,0-10 1-15,3-4-4 16,-10 1 1-16,3-3 1 16,-4 3 0-16,-3 2-1 15,-6 1 0-15,-5 0-1 16,-3 6 1-16,-7 4-2 15,-4 5 1-15,-3 10-2 16,-7 3 1-16,3 10 0 16,1 6 0-16,-1 3 0 15,4 12 1-15,4-5 1 16,-1 5 0-16,4 7 1 16,7 0 1-16,7-4-1 0,0-5 1 15,7-4-1-15,14-6 1 16,1-3-1-16,9-4 0 15,-6-5-1-15,-4-7 0 16,1 0-5-16,-5-3 0 16,1-10-9-16,-7-5 0 15</inkml:trace>
  <inkml:trace contextRef="#ctx0" brushRef="#br2" timeOffset="182004.8">8745 13941 46 0,'22'7'23'0,"-5"-20"-22"0,-13 7 35 0,-4-4-35 16,0 1 0-16,-4-4 0 16,-3-2 0-16,-3 2-2 15,-8 4 1-15,-3 3 0 16,-4 9 1-16,0 3-2 15,4 3 1-15,4 4-2 16,2 3 1-16,5 2-1 16,3 1 1-16,0 0-1 15,3 0 1-15,8-3 0 16,6 2 1-16,4-5 0 16,8-4 1-16,2 4-1 15,5-10 1-15,-5 0-1 0,-3 0 0 16,1-3-2-16,-1 0 1 15,-4-6 0-15,1-7 0 16,-4 1-1-16,0 3 0 16,0-1-3-16,-3-2 0 15,3 2-7-15,0-2 1 16</inkml:trace>
  <inkml:trace contextRef="#ctx0" brushRef="#br2" timeOffset="182304.87">9112 14126 43 0,'0'35'21'0,"11"-16"-24"0,-11-26 36 0,3-2-33 15,-3-7 1-15,0-2 0 16,0-11 0-16,-3-5-2 15,3-4 1-15,-4-6 1 16,1 0 1-16,3 4 1 16,0 8 0-16,3 4 1 15,11 0 1-15,15 9-1 16,13 3 0-16,4 1-4 16,3 2 1-16,1 4-9 0,-1-1 0 15,-3-2-9-15,-7-1 1 16</inkml:trace>
  <inkml:trace contextRef="#ctx0" brushRef="#br2" timeOffset="182860.58">11264 13960 46 0,'-7'47'23'0,"0"-9"-23"16,7-35 38-16,0 3-35 16,0-3 1-16,0 1 1 15,0-4 0-15,0 0-7 0,7 0 1 16,4-7 3-16,3-8 1 15,-4-7-3-15,5-10 1 16,6 4-1-16,0-6 0 16,0-1 0-16,-3 4 0 15,-1 2 0-15,4 8 0 16,-3 5 0-16,0 10 1 16,-1-1 0-16,1 10 0 15,-4 10-1-15,4 6 0 16,-4-4-1-16,4 4 1 0,-1 6-4 15,1 4 1 1,3 2-6-16,4-3 0 0,3-6-7 16,-3-6 0-16</inkml:trace>
  <inkml:trace contextRef="#ctx0" brushRef="#br2" timeOffset="183161.95">11938 13951 45 0,'14'-6'22'0,"14"-13"-18"16,-21 16 35-1,8-4-38 1,-1 1 1-16,-4 0-1 16,-6-1 0-16,-8-2-2 15,-3 0 0-15,-10 6 0 16,-8-4 1-16,4 4-3 16,-4 6 0-16,-3 4-2 15,3 5 0-15,4 7-4 0,7 6 1 16,7 3-4-16,7 0 1 15,7 1 6-15,3-4 0 16,8-6 6-16,7-16 1 16,3-3 4-16,-3-13 1 15,-4-9 2-15,-4-12 0 16,-6-7-14-16,-4-6 1 16,-10-3-7-16,3 0 1 15</inkml:trace>
  <inkml:trace contextRef="#ctx0" brushRef="#br2" timeOffset="183986.49">12291 12797 48 0,'10'41'24'0,"-10"31"-30"0,0-53 48 16,-3 21-43-16,-4 20 1 16,-4 12-1-16,-6 25 1 15,-5 7 0-15,5 9 0 16,-1-7 0-16,4-2 0 15,7-7-1-15,7-22 0 16,3-15-4-16,8-13 1 16,0-16-9-16,-1-21 0 0</inkml:trace>
  <inkml:trace contextRef="#ctx0" brushRef="#br2" timeOffset="184169.06">11860 13574 44 0,'0'13'22'0,"11"-16"-15"16,-4-3 35-16,11-4-40 15,13-2 0-15,8 2 1 16,14-5 0-16,14-4-7 16,7-3 0-16,4 0-10 15,-1 3 0-15</inkml:trace>
  <inkml:trace contextRef="#ctx0" brushRef="#br2" timeOffset="184828.76">14249 14114 43 0,'-4'59'21'0,"8"32"-18"15,-1-66 25-15,-3 10-27 16,0-1 0-16,0-5 3 15,4-4 1-15,-4-6-5 0,3-13 0 16,-3-6 3-16,4-22 1 16,3-16-1-16,0-12 1 15,0-6-3-15,0-7 0 16,-3-3-1-16,-4 3 0 16,3-2-2-16,-3-1 1 15,0 6-2-15,4 10 1 16,3 6 0-16,0 6 0 15,3 7 1-15,8 3 0 16,7 12 1-16,6 10 0 16,5 6 1-16,-5 6 0 0,-2 10 0 15,-8 15 1-15,-11 1-2 16,-10 2 0-16,-7 4-2 16,-10 2 0-16,-8 1-6 15,-3-9 1-15,-4-4-7 16,4-6 0-16,3-7 0 15,7-11 0-15</inkml:trace>
  <inkml:trace contextRef="#ctx0" brushRef="#br2" timeOffset="185187.54">14686 13995 40 0,'-3'28'20'0,"-4"-22"-26"0,7-6 43 16,0-6-35-16,0 0 0 15,0-7 1-15,0-9 0 16,0 0-4-16,0-6 0 15,0-7 2-15,3 1 1 16,1-1-1-16,3 4 0 16,0 3-1-16,3 6 1 15,4 3 0-15,4 3 0 0,3 10-1 16,0-3 1-16,1 9-3 16,-1 9 0-16,0 1-5 15,-3-4 0-15,-1 6-7 16,-3-2 1-16</inkml:trace>
  <inkml:trace contextRef="#ctx0" brushRef="#br2" timeOffset="185519.49">14954 13926 46 0,'28'15'23'0,"15"-8"-22"16,-26-10 39-16,8-4-39 15,0-2 0-15,-4-1-1 16,0 1 1-16,0-7-2 16,-3 4 0-16,-4-10 0 0,-7 3 1 15,-3 0-3-15,-8 4 1 16,-3 5-2-16,-3 4 1 16,-5 12-1-16,-2 7 0 15,-1 2 1-15,0 10 0 16,4 7 1-16,4 5 1 15,6-5 1-15,4 2 0 16,4 4 1-16,6-10 0 16,4-6-1-16,1-3 0 15,6-3-4-15,0-10 0 16,7-3-7-16,0-9 1 0</inkml:trace>
  <inkml:trace contextRef="#ctx0" brushRef="#br2" timeOffset="185787.59">15677 13879 35 0,'25'0'17'0,"-11"0"-13"15,-14 0 27-15,0 0-32 16,0 0 1-16,-3-7 0 16,-8 11 1-16,-3-8-1 15,-11 8 0-15,-3 8 0 16,-4 7 1-16,1 6-1 15,-1 3 1-15,4 0 0 16,6 7 1-16,5-4 0 16,10 4 0-16,3-7-1 0,8 0 1 15,10-3-1-15,7-9 0 16,7-3-5-16,4-10 0 16,0-3-9-16,0-13 1 15</inkml:trace>
  <inkml:trace contextRef="#ctx0" brushRef="#br2" timeOffset="186001.29">15956 14042 41 0,'0'47'20'0,"4"-3"-19"0,-4-32 31 0,0 1-32 16,3-1 0-16,-3 1-2 15,0-4 0-15,-3-6-3 16,-1-6 1-16,-3-9-8 16,0-10 1-16</inkml:trace>
  <inkml:trace contextRef="#ctx0" brushRef="#br2" timeOffset="186706.16">15850 13763 29 0,'14'-3'14'0,"36"28"-8"15,-29-16 20-15,0 0-24 16,11 7 1-16,7-3 2 0,7-7 0 16,-1 3-5-1,-2-2 0-15,-1-4 3 0,-3 3 1 16,-4-3-3-16,-7 3 1 16,-10 1-2-16,-7 2 0 15,-4 0-3-15,-14 1 1 16,-4-1-2-16,4 1 0 15,0-1-1-15,0 1 1 16,0-1 1-16,3-3 0 16,1 0 1-16,-1-2 0 15,4 2 3-15,0-3 0 16,11 3 2-16,-1 1 1 0,5-1-2 16,6 6 1-1,-7-2-1-15,3-1 1 0,-2-3-2 16,-12 4 0-16,-3-1-1 15,-7 4 0-15,-4 6 0 16,-3 3 0-16,0-4-2 16,0 1 1-16,0-3 0 15,3-4 0-15,1-2 0 16,3-4 1-16,0 4-1 16,3-4 1-16,4-3 0 15,0 0 1-15,0-3-1 16,0 3 1-16,7 0-1 15,0-3 1-15,0 0 0 16,0 0 0-16,8-3 0 16,6-3 1-16,7 0-1 0,4-13 0 15,10 0 1 1,-3 0 1-16,0-3-1 0,3-6 1 16,-7-3-2-16,-3-1 1 15,-7 4-1-15,-8-3 1 16,-6 12-4-16,-8 3 1 15,-6 1-3-15,-4 2 1 16,-7 7-1-16,0 12 1 16,-1 13 0-16,1 9 0 15,4 0 2-15,6 16 0 16,8-6 2-16,3-1 0 16,7-2 0-16,7-10 1 15,11-6-1-15,0-3 1 0,10-10-7 16,0-9 0-16,1-4-6 15,-12-15 0-15</inkml:trace>
  <inkml:trace contextRef="#ctx0" brushRef="#br2" timeOffset="187486.15">17515 14195 62 0,'4'16'31'0,"-11"-3"-48"0,7-13 64 0,-4 0-65 16,1-4 1-16,-8-2-13 16,8-6 0-16</inkml:trace>
  <inkml:trace contextRef="#ctx0" brushRef="#br2" timeOffset="192093.48">7549 14976 44 0,'4'6'22'0,"-4"-18"-17"0,7 12 23 16,4 0-26-16,-8 3 1 16,4 0 2-16,-3 3 1 15,-1 7-7-15,-6 12 1 16,-1 10 3-16,-3 5 1 0,-3 17-3 16,-1 18 0-16,-3 10-3 15,3 9 0-15,4-3-3 16,-3-7 0-16,3-8-7 15,7-10 0-15,7-19-3 16,7-10 1-16</inkml:trace>
  <inkml:trace contextRef="#ctx0" brushRef="#br2" timeOffset="192409.9">8057 14926 39 0,'22'-25'19'0,"-33"3"-18"15,11 22 34-15,-3 3-34 0,-5 7 1 32,-2 33-3-32,-1 11 0 15,-3 5 0-15,0 10 1 16,3 13 0-16,1 3 0 15,-1 5-1-15,4-5 1 16,0 6 0-16,4-13 0 16,3-12 0-16,0-12 0 15,0-17-3-15,0-12 0 16,0-15-7-16,0-10 1 16,-7-13-3-16,-4-2 1 0</inkml:trace>
  <inkml:trace contextRef="#ctx0" brushRef="#br2" timeOffset="192621.47">7641 15588 42 0,'7'9'21'0,"18"-6"-19"16,-18 0 42-16,4 0-43 15,-4 1 0-15,10-1 1 16,8 0 1-16,3 0-5 15,11 0 1-15,7-3-3 16,0 0 1-16,14 0-9 16,-7-3 1-16,0-3-4 0,-4-4 1 15</inkml:trace>
  <inkml:trace contextRef="#ctx0" brushRef="#br2" timeOffset="192935.21">8421 15622 42 0,'3'10'21'0,"4"-1"-18"0,-7-9 39 16,4 3-41-16,-4 0 1 15,0 0-1-15,-4 1 1 16,-3-1-3-16,-7 3 0 16,-7 0 1-16,0 4 1 0,0 2-2 15,0-2 1-15,6 2-4 16,1 4 1-16,-3 6-2 15,3 3 1-15,7 3-1 16,-1-3 1-16,8-3 0 16,4-6 0-16,7-4 4 15,3-5 0-15,3-7 2 16,-3-10 0-16,4-6-1 16,0-2 1-16,3-1-7 15,-7 0 1-15,4-9-7 16,-1 0 0-16</inkml:trace>
  <inkml:trace contextRef="#ctx0" brushRef="#br2" timeOffset="193325.87">8541 15744 43 0,'7'4'21'0,"0"33"-27"0,-4-24 38 16,1-1-31-16,-4 1 0 15,0 3 0-15,3-7 0 16,1 3-2-16,0-5 1 16,3-1 0-16,0-6 1 15,0-3-2-15,3-7 1 16,1 1-2-16,-1-3 1 16,5-1-3-16,-1 0 1 0,0 17-6 15,3-1 0 1,1 6-3-16,0 7 1 0,-4-1 10 31,-74 51 1-31,148-122 3 16,-60 59 1-16,4-3 7 15,0-9 0-15,-1-7 1 16,1-3 0-16,-7 0-10 16,0 1 1-16,-8-8-5 15,-3 1 0-15,-7-3-5 16,-3 6 0-16,-18-6-5 15,-7 3 0-15</inkml:trace>
  <inkml:trace contextRef="#ctx0" brushRef="#br2" timeOffset="193910.24">10626 14841 49 0,'10'13'24'0,"8"9"-25"15,-15-13 45-15,4 10-43 0,-3-6 0 16,-4 15 0-16,-7 19 1 15,-11 6-3-15,-3 10 0 16,-4 15 2-16,1 13 0 16,3 6-3-16,3-9 1 15,4-12-3-15,3-14 0 16,8-12-6-16,-1-18 1 16,4-13-6-16,-3-13 0 15</inkml:trace>
  <inkml:trace contextRef="#ctx0" brushRef="#br2" timeOffset="194286.71">10319 15572 31 0,'-4'9'15'0,"22"23"-10"15,-8-23 22-15,5 7-24 16,2 0 1-16,4 2 3 16,15-2 1-16,2-7-10 15,12 4 1-15,3-4 6 16,10-5 0-16,15-1-3 15,-1-3 1-15,5-7-2 16,-1-5 1-16,-14-4-1 16,-7-6 1-16,-14-6-1 15,-11 9 1-15,-10-3-1 16,-11 0 1-16,-7 3-1 16,-11 1 0-16,-6 5-2 15,-8 7 0-15,-7 9-3 0,-3 3 1 16,0 13-2-16,0 12 0 15,3 4-1-15,4 3 0 16,7-7 1-16,10 0 0 16,8-9 3-16,3-12 0 15,10-14 2-15,8 1 0 16,3-9-1-16,1-13 1 16,-5-10-10-16,1-9 1 15</inkml:trace>
  <inkml:trace contextRef="#ctx0" brushRef="#br2" timeOffset="194933.13">12781 15835 60 0,'0'0'30'0,"-7"-3"-40"0,0-3 56 15,-4 0-47-15,-3 3 1 16,-3-4-1-16,-4 4 0 16,-8 6 0-16,-6 10 0 15,3 3-2-15,1 2 1 16,2 4-2-16,5 0 1 16,2 3-2-16,8-3 0 15,4 0 0-15,10-3 0 16,7-3 1-16,7-4 0 15,7-5 3-15,4-1 0 0,3-6 4 16,0-3 0-16,0 0 1 16,-3-1 0-16,-7-2-1 15,-4 9 1-15,-4 7-3 16,-6 5 0-16,-8 1-2 16,-3 6 0-16,0 12 0 15,-3 1 1-15,-8-1 0 16,-3 7 0-16,0 6 1 15,0 0 1-15,3-3 0 16,4 6 1-16,7-9 0 16,3-3 0-16,4-13 0 15,7-6 0-15,7-4-1 16,4-8 0-16,7-7-3 16,7-13 1-16,6-6-9 15,5-12 1-15,3-10-8 16,-15-6 1-16</inkml:trace>
  <inkml:trace contextRef="#ctx0" brushRef="#br2" timeOffset="195188.53">13035 15980 31 0,'11'34'15'0,"-15"-6"-4"0,4-24 17 15,4 2-25-15,-4 0 1 16,0 0 2-16,3 1 0 0,4-1-7 16,7 0 0-16,4 4 4 15,7-4 0-15,-1 0-5 16,5 0 1-16,2-3-5 16,5-3 0-16,3-3-7 15,3-3 0-15,0-3-1 16,-3-13 1-16</inkml:trace>
  <inkml:trace contextRef="#ctx0" brushRef="#br2" timeOffset="195608.63">13695 15955 35 0,'17'3'17'0,"-6"16"-14"16,-4-16 35-16,-3-3-38 16,-1 0 0-16,-3 3-1 15,-3-3 0-15,-8 0 1 16,-3 3 0-16,-11 3-1 0,1 4 0 31,-1 12-1-31,4 3 0 16,7 3-2-16,-1 3 0 15,5-6-1-15,6-3 0 16,8-6 1-16,3-4 0 16,4-5 3-16,3-7 1 15,3-3 3-15,1-4 0 16,0-2 0-16,-1 0 1 15,1-1-4-15,-4 1 0 16,0-1-2-16,-3 1 1 0,3 3 0 16,-4-1 1-16,1 4 0 15,3 3 0-15,-3 6 3 16,3 4 0-16,-4 2 0 16,1 7 0-16,-1 0-2 15,1 0 1-15,0 0-2 16,-4-4 1-16,3-2-2 15,-3-4 1-15,4-2-6 16,0-7 1-16,-1-7-5 16,8-5 0-16</inkml:trace>
  <inkml:trace contextRef="#ctx0" brushRef="#br2" timeOffset="196209.1">14072 16231 31 0,'0'18'15'0,"4"-8"-11"0,-4-10 25 16,0 0-28-16,0 0 0 16,0 0 1-16,3-7 0 15,-3-2-3-15,0-7 1 16,7-2 0-16,4-1 1 15,0 0-3-15,-1 3 1 16,4 1-4-16,0 2 1 16,1 4-3-16,-1 2 0 0,0 4 1 15,0 6 0-15,0 4 3 16,-3 5 0-16,3 1 3 16,0-1 1-16,0-2 4 15,4-1 1-15,3-3-1 16,3-3 1-16,8-6-2 15,3-9 1-15,4-4-2 16,-4-9 1-16,-3-19-4 16,-4-6 0-16,1-13-1 15,-1-6 1-15,0-12 0 16,-3-10 0-16,-4-3 0 16,-3-7 1-16,-8 7 1 15,-6 3 0-15,-4 10-1 16,-4 18 1-16,-6 4-1 15,-1 15 0-15,0 12 0 16,1 23 0-16,-8 25-1 0,-6 18 0 16,-1 29-1-16,4 21 1 15,3 23 0-15,4 6 1 16,7 3-1-16,3-6 0 16,4-16 0-16,4-13 1 15,-1-15-3-15,1-13 0 16,-1-15-5-16,-3-16 1 15,0-16-6-15,-7-12 1 16</inkml:trace>
  <inkml:trace contextRef="#ctx0" brushRef="#br2" timeOffset="196405.05">14280 15751 27 0,'25'25'13'0,"-7"6"-2"0,-8-25 20 0,4 4-28 16,4-4 0-16,7 4 1 16,10-4 0-16,4-3-7 15,-4-6 0-15,4-10-3 16,3-6 1-16,4 4-7 16,-7-10 1-16</inkml:trace>
  <inkml:trace contextRef="#ctx0" brushRef="#br2" timeOffset="196571.52">14877 16033 24 0,'3'60'12'0,"1"-20"-12"0,-4-37 15 16,0 1-18-16,0-11 0 15,0-2-8-15,-4-1 1 16,1-5 10-16,-11-13 1 15</inkml:trace>
  <inkml:trace contextRef="#ctx0" brushRef="#br2" timeOffset="196691.54">14654 15729 21 0,'4'-3'10'0,"14"3"-12"0,-11 0 20 0,7 0-23 15,10 3 0-15,8 0-6 16,3-3 0-16</inkml:trace>
  <inkml:trace contextRef="#ctx0" brushRef="#br2" timeOffset="197004.07">15286 16121 30 0,'3'12'15'0,"-6"-21"-15"16,6 3 28-16,-3-4-25 0,-3-21 0 16,-4-13 2-16,-7-16 1 15,0-21-7-15,-1-4 1 16,-2-15 3-16,6 3 1 16,4 6-2-16,7 9 0 15,-3 10-1-15,10 12 1 16,7 10-1-16,7 16 0 15,7 12-1-15,0 12 1 16,1 10-5-16,-1 10 1 16,-7 12-9-16,-3 6 1 15,-8 3-3-15,-10 7 1 16</inkml:trace>
  <inkml:trace contextRef="#ctx0" brushRef="#br2" timeOffset="197169.09">15035 15860 41 0,'4'29'20'0,"14"-14"-18"15,-8-15 39-15,8 0-41 16,3 0 0-16,4-3-5 16,6 3 1-16,5-3-7 15,-1-6 1-15</inkml:trace>
  <inkml:trace contextRef="#ctx0" brushRef="#br2" timeOffset="197664.59">16097 15779 50 0,'11'0'25'0,"-15"19"-30"16,1-7 39-16,-8 7-34 15,-6 6 0-15,-8 16 0 16,-10 6 0-16,-11 16 0 16,-7 9 0-16,3 16 0 0,5-1 0 15,6 1 0-15,3-9 0 16,8-13-3-16,4-19 0 16,9-16-10-16,12-15 0 15</inkml:trace>
  <inkml:trace contextRef="#ctx0" brushRef="#br2" timeOffset="197845.84">15681 15864 38 0,'7'56'19'0,"14"26"-16"0,-14-60 25 0,-3 15-28 16,3 10 0-16,0-6-4 15,0-3 1-15,4-10-7 16,-1-9 1-16</inkml:trace>
  <inkml:trace contextRef="#ctx0" brushRef="#br2" timeOffset="198895.24">16337 14970 52 0,'-7'6'26'0,"14"-18"-30"0,0 5 46 0,11 1-40 15,10 3 0-15,11 0 1 16,7 3 0-16,7 0-3 15,7 3 0-15,-7 0 2 16,-8-6 1-16,-2 0-2 16,-8 3 1-16,-3 0-1 15,-8 0 0-15,-6-3-2 16,-7 9 1-16,-8 0-1 16,-6 10 0-16,-4 12-1 0,-11 13 1 15,-7 3-1-15,-3 12 1 16,0 10 0-16,3 0 0 15,4-6 0-15,0-1 1 16,3 1-1-16,4-4 0 16,3-6-3-16,4-9 1 15,4-13-11-15,6 1 1 16,4-17-2-16,4 1 0 16</inkml:trace>
  <inkml:trace contextRef="#ctx0" brushRef="#br2" timeOffset="199107.12">16514 16309 60 0,'0'3'30'0,"3"3"-51"15,-3-6 62-15,0 0-65 16,0 0 1-16,0 0-4 16,4 0 0-16</inkml:trace>
  <inkml:trace contextRef="#ctx0" brushRef="#br2" timeOffset="207333.25">12375 16864 41 0,'29'-3'20'0,"17"12"-15"16,-29-12 20-16,8 3-24 16,7 3 1-16,3 0 1 15,11-3 1-15,10 0-4 16,8-3 0-16,-1-3 3 0,18 0 1 15,15-1-1 1,24-5 1-16,7-7-2 0,24 3 1 16,22-2-1-16,7-4 0 15,11 3-1-15,6 9 0 16,8 7 0-16,10 6 0 16,-18 7-1-16,-10 5 1 15,-7 1-3-15,-28 0 1 16,-14 0-5-16,-11-4 0 15,-25 1-10-15,-17-13 0 16</inkml:trace>
  <inkml:trace contextRef="#ctx0" brushRef="#br2" timeOffset="213157.65">19209 15127 31 0,'3'-3'15'0,"8"9"1"0,-8-3 16 16,-3 3-29-16,0 4 0 16,0-1 0-16,-3 10 1 15,-8 12-6-15,-3 7 1 16,0 15 2-16,-7 10 1 15,-4 15-3-15,1 13 1 0,-1 0-1 16,4 0 1-16,-1-6-2 16,5-23 1-1,3-14-3-15,3-8 0 16,4-15-5-16,4-12 0 0,6-19-4 16,1-10 0-16</inkml:trace>
  <inkml:trace contextRef="#ctx0" brushRef="#br2" timeOffset="213682.33">19731 15265 26 0,'14'6'13'0,"7"-12"0"15,-21 6 21-15,4 0-30 16,-4 0 1-16,0 0 1 15,-11 0 0-15,-10 6-8 0,-7 0 0 16,-4 4 5-16,-3 2 0 16,-8 4-3-16,1 3 1 15,0 3-3-15,6-4 1 16,5-2-1-16,2 3 0 16,15 0 0-16,11 0 1 15,10-4-1-15,10 1 1 16,15 3 1-16,0 0 0 15,3 3-1-15,4-1 1 16,0 5-2-16,-7-1 1 16,-15 3-2-16,-17 3 1 15,-14 10-2-15,-11 3 1 0,-13 0-1 16,-8-13 1-16,0-9 0 16,4-13 0-16,-1-9 2 15,15-9 0-15,10-3 4 16,11-7 1-16,18-9 2 15,21-20 0-15,10-2 2 16,7-16 0-16,15 4-1 16,14-17 0-16,6 13-3 15,-3 1 0-15,-7 5-5 16,-10 7 0-16,-11 9-3 16,-14 6 0-16,-15 16-4 15,-10 16 0-15,-10 12-8 16,-18 4 1-16</inkml:trace>
  <inkml:trace contextRef="#ctx0" brushRef="#br2" timeOffset="214103.43">20154 15726 33 0,'21'-13'16'0,"25"-28"-9"0,-35 26 22 16,-1-4-27-16,1 0 0 15,-7-6 1-15,-8-3 0 0,-3 0-4 16,-14-1 0-16,3 7 2 16,-7 10 1-16,-6 6-2 15,-8 9 1-15,-3 6-2 16,-4 7 0-16,3 9-2 15,5 16 1-15,-5 6-2 16,11 6 0-16,8 3 0 16,13 1 1-16,11-1 0 15,11-9 1-15,17-12 2 16,14-13 0-16,8-13 3 16,-11-12 0-16,3-13 0 15,4-9 0-15,-4-9 0 16,-3-4 0-16,-4-12-3 15,-7-3 0 1,-10-4-7-16,-7-2 1 0,-4 2-5 16,-4 4 0-16</inkml:trace>
  <inkml:trace contextRef="#ctx0" brushRef="#br2" timeOffset="214493.37">20726 15531 40 0,'31'-3'20'0,"-6"-25"-21"0,-21 15 36 0,-1 1-35 16,-6-4 1-16,-11-3-1 15,-1 4 1-15,-6 2-2 16,-7 4 1-16,-11 9 0 15,-3 6 0-15,-4 16-2 16,0 6 1-16,4 19-3 16,3 6 1-16,0 16-3 15,18 4 0-15,11 2 0 16,10-3 1-16,17-19 2 16,15-9 0-16,17-25 5 15,1-19 1-15,10-16 4 16,10-18 0-16,-3-7 0 15,-7-15 0-15,-10-7-2 16,-15 0 0-16,-14-3-9 0,-14-6 0 16,-14-6-9-1,-14 12 0-15</inkml:trace>
  <inkml:trace contextRef="#ctx0" brushRef="#br2" timeOffset="-214521.86">21491 15556 38 0,'-3'10'19'0,"-29"34"-24"15,14-32 28-15,1 4-23 16,-8 3 0-16,0-1 0 15,1 1 0-15,2 0 0 16,5 0 0-16,6 0 0 16,1 0 1-16,6-4 0 0,11 4 1 15,4 0 0-15,10 0 1 16,11 3 1-16,3 3 1 16,4-3-2-16,3-4 1 15,-10 1-3-15,-11 0 0 16,-21 6-2-16,-14-3 1 15,-18-3-3-15,-21-3 0 16,4-7-10-16,-11-6 0 16</inkml:trace>
  <inkml:trace contextRef="#ctx0" brushRef="#br2" timeOffset="-213635.63">21241 15092 39 0,'3'0'19'0,"11"-12"-9"0,-7 9 26 15,1 3-34-15,2 0 1 0,-3 6 0 16,-3 3 0-16,-15 10-5 15,-3 6 0-15,-14 16-2 16,-8 6 1-16,-9 0-11 16,6 9 0-16</inkml:trace>
  <inkml:trace contextRef="#ctx0" brushRef="#br2" timeOffset="-211280.3">23079 15249 28 0,'24'-9'14'0,"1"-1"2"16,-21 4 14-16,-1 3-24 15,-3 3 0-15,4 3 2 16,-1 3 1-16,-3 10-13 16,-3 6 1-16,-4 12 7 15,-7 16 1-15,-8 7-4 16,1 18 0-16,-7 10-1 0,3 3 1 15,4 9-1-15,7 0 1 16,3-12-1-16,8-16 0 16,3-16 0-16,0-9 1 15,7-16-2-15,0-15 1 16,0-20-1-16,-10-8 0 16,-8-23-1-16,-7-6 1 15,-3-3-1-15,4-3 0 16,-8 6-2-16,-7 10 1 15,-3 2-1-15,0 7 0 16,-4 10 0-16,3 2 0 16,8 7 1-16,4-1 0 0,9 20 4 15,8 6 1-15,14 0 2 16,11-7 0-16,14 1 2 16,7-4 0-16,10-3 0 15,22-3 0-15,6-3-3 16,11-6 0-16,-3-6-6 15,-11-1 0-15,-3-6-13 16,-8-9 1-16</inkml:trace>
  <inkml:trace contextRef="#ctx0" brushRef="#br2" timeOffset="-210795.64">24250 16046 41 0,'-7'21'20'0,"25"-58"-19"0,-11 27 23 0,-4-5-23 15,1-4 0-15,-4 0 4 16,3-3 0-16,1-3-5 16,3-3 1-16,0 3 3 15,7 0 1-15,4 6-1 16,6 3 1-16,8 7-3 16,0 9 1-16,3 9-3 15,4 4 1-15,-4-1-5 16,0 1 0-1,-3-7-12-15,-11-3 1 0</inkml:trace>
  <inkml:trace contextRef="#ctx0" brushRef="#br2" timeOffset="-210390.59">24934 16027 48 0,'39'25'24'0,"-28"-25"-28"0,-11 0 34 0,3-6-31 0,1-1 1 0,-4 1-2 15,-4 0 0-15,1 3 2 16,-1-1 0-16,1 4-1 16,-1 0 1-16,1-3-1 15,-1 3 0-15,1 0 1 16,-1 0 0-16,4-3 0 15,-3 3 1-15,3 0-1 16,3 3 1-16,1 0 0 16,-1 7 0-16,1 2 1 15,-1-2 0-15,-3 2 0 16,0 7 0-16,-3 9 0 16,-1 4 1-16,-3 2-2 15,0-2 1-15,-7-1-2 16,3 0 1-16,4-2-3 15,0-11 0 1,0-5-8 15,7-16 1-31,4-10-5 16,3-15 1-16</inkml:trace>
  <inkml:trace contextRef="#ctx0" brushRef="#br2" timeOffset="-210195.69">24825 15550 48 0,'4'9'24'0,"3"7"-18"0,-4-16 44 0,4 3-49 0,4-3 0 0,-1 3-4 16,4 4 1-16,4 2-6 16,3 4 0-16,0 2-8 15,-3 1 0-15</inkml:trace>
  <inkml:trace contextRef="#ctx0" brushRef="#br2" timeOffset="-209536.89">25559 16071 49 0,'17'3'24'0,"-13"0"-30"0,-4-3 39 15,-4-6-33-15,-6 2 0 16,-4-2-1-16,-4 6 1 16,-3 0 0-16,-4 3 1 15,1 4 0-15,-1-1 0 16,4 6 0-16,3 1 0 15,4 3 0-15,3 2 1 16,4 1-2-16,7-3 1 16,7-4-1-16,11-5 0 0,7-7 0 15,6-7 0-15,5-5 0 16,-8-4 1 15,-7 4-1-31,-3-1 1 0,-4 1-2 0,-4 2 1 0,-3 4-4 16,-3-3 1-16,-4 5-2 15,-7 8 0-15,-4 5-1 16,-3 10 1-16,-3 9 1 16,-1 6 1-16,0-2 2 15,4 12 1-15,4 3 2 16,6 6 0-16,4 10 0 16,4-7 1-16,-1 4 0 15,-3-4 0-15,-3-2-1 16,-4-4 1-1,-8-16-2 1,-6-6 0-16,-3-9-2 0,-1-9 1 0,-7-10-1 16,-3-10 1 15,-7-9-1-31,6-2 1 0,8-11-1 0,3-5 1 0,4 5 1 0,7 7 0 16,3 3-1-16,15 3 1 15,7 4 0-15,17 5 0 16,7 4-4-16,7 0 0 15,4-4-9-15,0-5 0 16</inkml:trace>
  <inkml:trace contextRef="#ctx0" brushRef="#br2" timeOffset="-209163.1">26021 15961 51 0,'25'3'25'0,"-18"-6"-28"0,-7 3 43 0,-4 0-40 0,-6-3 1 0,-8-4-1 0,-3 7 0 0,-4 0 0 16,-7 7 0-16,1 8 0 16,-1 7 0-16,0 0-2 15,-3 0 1-15,10 0-2 16,4 6 1-16,14-6-1 0,14-3 0 16,11-9 1-16,10-7 0 15,7-6 1-15,0-4 0 16,1-2-2-1,-5 3 0-15,1-7-9 0,-11-12 1 16</inkml:trace>
  <inkml:trace contextRef="#ctx0" brushRef="#br2" timeOffset="-208878.27">26144 16146 47 0,'11'12'23'0,"-4"-34"-29"16,-3 13 39-16,-1 0-31 15,1-7 1-15,-1-9 0 16,4 3 0-16,-7 0-4 16,4 0 1-16,6 3 4 15,8 4 0-15,10-4-1 16,11 3 0-16,7 0-1 15,14 4 0-15,-4-4-6 16,-3 0 1-16,-14 7-12 31,-14 0 1-31,-18-1-2 0,-7 7 0 0</inkml:trace>
  <inkml:trace contextRef="#ctx0" brushRef="#br2" timeOffset="-207585.73">26561 16347 55 0,'14'9'27'0,"-7"-18"-25"0,-4 2 27 15,1 1-33-15,-1 0 0 16,-6-1-23-16,-8 1 1 16,1 6 27-16,3 6 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5:28:23.06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18669 8382 37 0,'-18'37'18'0,"-42"10"-13"0,43-37 19 16,-8 12-23-16,-17 9 1 15,-18 10 1-15,-28 15 0 16,-8 10-2-16,-24 12 0 15,-24-2 2-15,-11 15 1 16,-4 6-2-16,-4 6 1 16,-2 13-5-16,20-3 1 15,15-3-13-15,10-7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5:16:02.198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7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5T15:19:02.932"/>
    </inkml:context>
  </inkml:definitions>
  <inkml:trace contextRef="#ctx0" brushRef="#br0">2681 3731 27 0,'-7'-9'13'0,"14"3"-5"0,4-1 14 0,-8 1-22 16,11-3 0-16,-3-1 2 15,0 4 0-15,3-4-1 16,3 4 0-16,1-3 1 16,3 6 1-16,7 3 0 15,-3-3 0-15,3 3-1 16,4 0 0-16,-4 0-1 16,0 0 0-16,1 0-1 15,6 0 1-15,4 3-1 16,7-3 1-16,-4 3 0 15,0 3 1-15,4-6-1 16,3 9 1-16,-6-9-1 16,3 0 1-16,7 0-1 0,-15 0 0 15,5-9-1-15,3 9 1 16,3 0-1-16,4-6 0 16,-4 3 0-16,1 3 0 15,-1 0 0-15,4 0 0 16,3 0 0-16,-6 9 1 15,-1-9-1-15,1 0 0 16,3 3 0-16,3 3 1 16,-7-2 0-16,11 2 0 0,0-3-1 15,4 3 1-15,3-3-1 16,-7 1 1 0,0 2-1-16,10-3 1 0,-3-6-1 15,-3 0 1-15,6-4-1 16,8-5 0-16,-14-4 0 15,-1-3 1-15,-3 1-1 16,11-11 0-16,-1 11-1 16,1-4 1-16,6 3 0 15,-3 3 0-15,-3 4-1 16,3-7 1-16,-3 9-1 16,3-2 1-16,0 2 0 15,7 4 0-15,0 0-1 16,-3 0 1-16,-8 2-1 15,4-5 1-15,0 3-1 16,-3-4 1-16,3 1 0 16,-3 0 0-16,3-1 0 0,-11 1 0 15,-3-1 0-15,0 10 0 16,0-6 0-16,4 3 1 16,-8 0-2-16,4 3 1 15,3 3 0-15,8 6 0 16,-11-6 0-16,0 4 0 15,-7 2 0-15,7 1 0 16,0-1 0-16,-4 0 0 16,-6 7-1-16,3-7 1 0,-4 4-1 15,-3-7 1-15,-4 1-2 16,-3-4 0-16,-14 0-8 16,-1 3 1-16,-13 3-5 15,-11 1 1-15</inkml:trace>
  <inkml:trace contextRef="#ctx0" brushRef="#br0" timeOffset="11680.7">2611 4515 22 0,'0'19'11'0,"10"0"-5"0,1-13 11 0,-8 0-13 16,4 4 1-16,4-1 3 16,-4 4 0-16,4-1-9 15,10 1 0-15,-4 9 7 16,5 3 0-16,-1 0-2 16,-4 9 0-16,-6 13-3 15,-1 7 0-15,-10 2-2 16,-10 7 1-16,-8 6-4 15,-3-10 0-15,-7-11-3 16,-4-11 1-16,4-2-6 0,7-10 1 16</inkml:trace>
  <inkml:trace contextRef="#ctx0" brushRef="#br0" timeOffset="12070.47">3090 5124 41 0,'11'-13'20'0,"17"4"-20"0,-24 2 34 0,3 1-34 16,-7 0 0-16,0-1 0 15,-7 1 0-15,3-3-1 16,-6-1 1-16,-1 10 0 16,4 10 0-16,-4-1-1 15,4 7 0-15,4 6-1 16,-8 6 1-16,4 0-1 16,4 4 1-16,3-10 0 15,0 0 1-15,0-7 0 16,10-9 0-16,1-2 0 15,3-4 1-15,4-7-1 16,-1-8 1-16,4-4-3 0,-3 3 0 16,-7 0-9-1,-8-9 1-15</inkml:trace>
  <inkml:trace contextRef="#ctx0" brushRef="#br0" timeOffset="12416.6">3330 4452 43 0,'0'19'21'0,"7"28"-22"16,-7-31 35-16,0 9-34 16,0 13 0-16,0 6-1 15,0 18 1-15,0 14 0 16,0 2 0-16,0-3-1 16,0-9 0-16,0-3-2 15,0-19 0-15,0-10-4 16,0-15 1-1,0-28-6 1,0-13 1-16</inkml:trace>
  <inkml:trace contextRef="#ctx0" brushRef="#br0" timeOffset="12642.12">3348 4979 22 0,'14'10'11'0,"35"-10"1"0,-31 0 13 16,10 3-20-16,4 3 0 16,-4 3 3-16,-7-5 1 15,-3 2-11-15,3 0 0 16,-10 0 6-16,-1 7 1 16,-10 6-5-16,-7-4 1 0,-14 17-7 15,-11 2 0-15,-13 1-8 16,-1-4 1-16</inkml:trace>
  <inkml:trace contextRef="#ctx0" brushRef="#br0" timeOffset="16530.59">4932 4509 43 0,'10'-3'21'0,"1"9"-22"0,-4 0 34 15,4 4-34-15,-8 5 1 16,4 4-1-16,-3 16 1 16,-4 12-1-16,-4 15 1 0,4 7-2 15,-10 4 1-15,-1 2-1 16,4 0 0-16,-4 0 0 16,1-18 0-16,3-10-1 15,3-13 0-15,-6-5-2 16,-1-11 0-16,-3-11-5 15,3-17 1-15</inkml:trace>
  <inkml:trace contextRef="#ctx0" brushRef="#br0" timeOffset="16905.12">4815 5211 27 0,'18'32'13'0,"21"-23"-3"15,-25-6 19-15,11-3-26 16,-4-3 0-16,11 0 2 16,6-6 0-16,12-1-6 15,-8-6 1-15,-3 4 4 0,-7-4 1 16,3-3-3-16,-14-6 1 16,-3-3-1-16,-4 0 0 15,-7 3-2-15,-4 0 0 16,-3 9-1-16,0 7 1 15,-3 5-1-15,-8 14 0 16,-6 9-2-16,6 6 0 16,-7 9-1-16,8 1 1 0,3 6-1 15,7-7 1 1,7-6 0-16,3-9 0 16,8-10 3-16,-7-18 0 0,6-3 0 15,5-10 1-15,-12-4-3 16,1-2 0-16,-8 0-9 15,-10 0 1-15</inkml:trace>
  <inkml:trace contextRef="#ctx0" brushRef="#br0" timeOffset="17756.54">6484 5186 55 0,'11'28'27'15,"10"38"-34"-15,-18-50 50 0,1 0-43 16,-1-1 0-16,4 1-1 16,-3-3 0-16,-4-7 1 15,0-6 1-15,0-22-1 16,4 3 1-16,3-9-1 15,0 3 1-15,3-3-1 16,1-1 0-16,-1 4 0 16,8 6 0-16,-7 4-1 15,3 5 0-15,0 4-1 0,0 3 1 16,-3 0-1-16,-1 3 1 16,1 3-1-16,3 0 1 15,0-3 0-15,4 3 1 16,-8 3 0-16,4 1 0 15,0 2 0-15,-3 1 0 16,0-1 0-16,-1 3 0 31,1-12 0-31,6-6 1 16,-6-3-2-16,-1-1 1 0,5-2 0 16,-5-4 1-16,4 1-1 15,-3-7 0-15,-1 6 0 16,1 3 1-16,7 10-1 15,-8 3 0-15,4 6 0 16,0 7 1-16,1 0-1 16,2 2 0-16,-3 4-2 15,0 3 1-15,8 0-4 16,-8-3 0-16,7-4-6 16,4-2 1-16,-4-10-4 15,7-9 1 32</inkml:trace>
  <inkml:trace contextRef="#ctx0" brushRef="#br0" timeOffset="18138.75">7415 5102 30 0,'11'-10'15'0,"3"-9"-10"16,-10 16 26-16,-4 3-30 0,7 0 1 16,-7 0-1-16,0 0 1 15,-7 6-3-15,-4 7 0 16,-3 0 2-16,0 2 0 15,-7 4-1-15,7 6 0 16,-4 3 0-16,7-3 0 16,-3 1 0-16,7-8 1 15,0-2-1-15,7-7 0 16,4 1 0-16,3-10 0 0,0-10 0 16,3 1 0-16,1-4 0 15,-1-5 0-15,5 2 0 16,-1 0 0-16,7 1 0 15,-11 5 1-15,1 1 0 16,0 9 0-16,-4 0 1 16,3 9 0-16,1 4 0 15,-8 2 1-15,4 4-1 16,0-6 0-16,1 2-3 16,-1-5 0-16,3-1-5 15,-3-2 0-15,4-1-7 16,-4-6 0-16</inkml:trace>
  <inkml:trace contextRef="#ctx0" brushRef="#br0" timeOffset="18467.93">7606 5186 18 0,'7'-6'9'0,"11"25"2"0,-18-10 4 0,10 7-13 16,-6 0 1-16,3-4 2 0,0 4 1 15,-7-1-7-15,0-2 0 16,3 0 5-16,1-7 0 15,-1 0-1-15,1-3 1 16,-4 0-2-16,7-9 0 16,4-3 0-16,3 2 1 15,0-2-2-15,0 0 1 16,4-1-1-16,-1 1 0 16,4 6-1-16,-7-1 0 15,1 4 0-15,-1 7 0 0,3 2 0 16,-6 1 0-16,-4 5-1 15,4-5 1-15,-1 2 0 16,-3 1 0-16,7-1-1 16,-10 1 1-16,3-7-6 15,0 0 1-15,4-6-7 16,-1-6 1-16</inkml:trace>
  <inkml:trace contextRef="#ctx0" brushRef="#br0" timeOffset="18737.49">8160 5180 28 0,'10'47'14'0,"-6"3"-7"16,-4-40 18-16,3 5-24 15,8-2 0-15,0 2 1 0,-8 1 1 16,4 0-3-16,4-4 1 15,-1-5 1-15,8-4 1 16,-7-9 0-16,10-10 0 16,7-12-1-16,-3-10 0 15,10-3-2-15,-7-9 0 16,4 0-4-16,-7 0 0 0,-1-7-9 16,-13-2 1-16</inkml:trace>
  <inkml:trace contextRef="#ctx0" brushRef="#br0" timeOffset="19353.98">8759 5324 41 0,'4'-6'20'0,"21"-32"-14"0,-18 13 32 0,3-6-36 16,-10-16 1-16,0-16 0 15,0-12 0-15,-7-4-5 16,7-2 1-16,-3-1 1 15,3 1 1-15,10 18-3 16,1 10 0-16,-4 6 0 16,7 3 0-16,0 6-2 15,0 10 1-15,0 15-2 16,-3 10 0-16,0 3-8 16,-8 10 1-16</inkml:trace>
  <inkml:trace contextRef="#ctx0" brushRef="#br0" timeOffset="19922.28">8678 5130 42 0,'11'12'21'0,"17"-5"-24"0,-14-7 34 16,4-4-31-16,3 1 1 15,7 0-1-15,8-3 1 0,9 3-2 16,8 0 1-16,-10 0-1 15,6 3 0-15,-3-7-1 16,0 4 1-16,-7-3 0 16,-8 0 0-16,-2-1 1 15,-12-2 1-15,-3-1 0 16,4 4 1-16,-15-3 0 16,-3 9 0-16,0 0-1 15,-3 9 1-15,-11 1-2 16,-4 2 1-16,-3 10-2 15,3 3 0-15,1 3-1 16,3-3 1-16,0 1-1 16,3-4 1-16,4-4 0 15,3-2 0-15,1-7 1 16,3 1 1-16,0-10-1 16,10-10 1-16,1 4-1 15,3-10 0-15,0 7-1 16,0-3 1-16,4-1-1 31,-7-3 0-31,3 4 0 0,0 2 0 0,0 1 0 0,0 0 1 16,0 15 0-16,-3 6 0 15,-1 4 1-15,1 3 0 16,3 6 1-16,-3 0 0 16,3 3-1-16,-4-6 1 15,1 3-1-15,3-6 1 16,0 0-3-16,7-3 0 15,-3-1-6-15,0-8 1 0,3-4-6 16,-7-13 1-16</inkml:trace>
  <inkml:trace contextRef="#ctx0" brushRef="#br0" timeOffset="20209.18">9768 5158 35 0,'18'0'17'0,"7"-6"-11"0,-25 6 27 0,0 0-31 16,0 0 0-16,0 0 1 16,-4 0 0-16,-3 0-4 15,-7 9 0-15,0 7 2 16,-4-4 1-16,1 10-2 16,-1 7 1-16,4-8-1 15,0 5 1-15,3 2-1 16,4 3 0-16,7 4 0 0,0 2 1 15,7-15-1-15,7-3 1 16,8-6-3-16,9-1 0 16,8-6-6-16,3-6 0 15,1-15-6-15,-1-14 1 16</inkml:trace>
  <inkml:trace contextRef="#ctx0" brushRef="#br0" timeOffset="20449.62">10181 4264 33 0,'0'-15'16'0,"-10"15"-9"0,3 3 24 0,3 16-31 0,-14 6 1 0,4 22-1 0,-3 28 1 0,3 19-2 0,3 16 1 0,4 9-1 16,0 13 1-16,0-10-1 15,3-15 0-15,1-23-3 16,-1-18 1-16,1-16-3 16,-4-25 0-16,0-12-4 15,-4-16 0-15</inkml:trace>
  <inkml:trace contextRef="#ctx0" brushRef="#br0" timeOffset="20707.36">9850 5214 28 0,'45'4'14'0,"19"-11"-11"0,-39 4 23 15,10 6-23-15,7 0 1 16,-3-3 1-16,-4 0 0 31,-3 4-8-31,-4-8 1 16,-7 1 2-16,-6-3 1 15,-5 0-5-15,-3-1 0 0,0 7 0 16,-3-6 0-16,-4 6-1 16,7 0 1-16,0-9-5 15,3-7 0-15</inkml:trace>
  <inkml:trace contextRef="#ctx0" brushRef="#br0" timeOffset="21348.45">10312 5465 26 0,'7'10'13'0,"21"-1"-12"0,-24-6 20 15,3-3-22-15,0 7 1 0,-4-4 2 16,1 6 0-16,-1-3 0 16,1 1 0-16,-1-1 2 15,4-6 0-15,0 0 1 16,0 0 1-16,4 0-2 16,0 0 1-16,-1-6-2 15,1-7 0-15,3 1-1 16,0-7 0-16,0-3-2 15,0-3 1-15,0 0-1 16,0-7 0-16,-3 4-2 16,-4 0 1-16,-7 6-1 15,-3 0 0-15,-5 9-2 16,1 7 1-16,-3 6-3 16,-1 9 1-16,-3 7 0 15,4 9 1-15,-5-6 0 16,5 6 0-16,3 7 2 15,3-1 1-15,4-12 1 16,4 3 1-16,6 0 0 0,5 3 1 16,2-3-1-16,8-7 0 15,3-5-5-15,0-7 1 16,1-6-6-16,-1 0 1 16</inkml:trace>
  <inkml:trace contextRef="#ctx0" brushRef="#br0" timeOffset="21605.6">10866 5644 43 0,'7'16'21'0,"-7"-57"-19"0,0 22 41 0,0 7-42 15,-4-13 1-15,1-13-1 16,-1 0 1-16,4-9-2 15,7-15 0-15,4 2 2 16,13 0 1-16,12 1-1 16,6 9 1-16,0 9-4 15,-3 3 1-15,-7 4-10 16,-7 15 0-16,-15-3-6 16,-3 9 0-16</inkml:trace>
  <inkml:trace contextRef="#ctx0" brushRef="#br0" timeOffset="22371.91">12866 5145 48 0,'10'44'24'0,"-3"54"-24"0,1-73 41 15,2 9-40-15,1 7 0 16,3-10 2-16,-4-3 0 15,-3-2-4-15,0-11 1 16,-3-5 1-16,-4-10 0 16,-4-22-1-16,-3-10 1 0,0-12-3 15,0-9 0-15,0 0 0 16,-3-13 0-16,6 16-1 16,4-3 0-16,11 2 1 15,-1 4 1-15,4 13 0 16,11 9 0-16,3 18 0 15,1 11 1-15,-1 2 0 16,-7 10 1-16,-3 15-2 16,-11-6 0-16,-11 13-1 15,-3-4 1-15,-4 1-2 16,-3-7 0-16,0-9-2 16,0-7 0-16,7-2-7 15,4-20 0-15</inkml:trace>
  <inkml:trace contextRef="#ctx0" brushRef="#br0" timeOffset="22594.85">13423 4324 44 0,'14'97'22'0,"-7"10"-26"0,-10-51 38 16,6 29-35-16,1 15 1 16,3 4-1-16,0-7 1 0,0-6-5 15,4-28 0 1,-1-10-7-16,1-31 1 0</inkml:trace>
  <inkml:trace contextRef="#ctx0" brushRef="#br0" timeOffset="22955.27">13808 5001 38 0,'0'10'19'0,"-7"5"-19"16,3-12 29-16,1 4-29 15,-4-1 1-15,-4 3 0 16,-3 10 0-16,0-6-2 15,-4-1 1-15,4 4 0 16,0 6 1-16,3 0-1 16,4 0 0-16,0-3-1 15,7-10 1-15,4-3-1 0,6-6 0 16,1-6 0-16,-1-7 1 16,5 7 0-16,-1-3 0 15,0 3 0-15,0 2 0 16,0 1 0-16,4 0 1 15,-1 19-1-15,-3-1 1 16,1 14-1-16,-1-4 0 16,0 3-4-16,3 0 1 0,1-12-8 15,0-4 0-15</inkml:trace>
  <inkml:trace contextRef="#ctx0" brushRef="#br0" timeOffset="23225.4">14157 4311 35 0,'0'10'17'0,"-11"43"-13"15,11-50 26-15,0 19-30 16,0 19 1-16,-3 22-1 15,-1 15 1-15,4 10-2 16,4 18 1-16,-1-2 0 0,-3-4 0 16,4-9-1-1,-4-19 0-15,0-18-4 0,3-20 1 16,-3-15-7-16,0-19 1 16</inkml:trace>
  <inkml:trace contextRef="#ctx0" brushRef="#br0" timeOffset="23426.67">14019 5029 35 0,'18'13'17'0,"7"-13"-11"0,-18 3 27 15,10 0-32-15,12 10 0 0,9-10-2 16,1 6 1-16,4-2-7 15,-5-1 0-15,-6-12-4 16,-4-1 0-16</inkml:trace>
  <inkml:trace contextRef="#ctx0" brushRef="#br0" timeOffset="23737.96">14453 5164 44 0,'43'7'22'0,"20"-17"-27"15,-45 7 39-15,-4-3-35 16,0-4 0-16,0-2-1 0,-7-7 0 16,-3 0 2-16,-1-3 0 15,-3 0-3-15,-3 7 1 16,-8 5-2-16,-7 7 1 31,-17 31-2-31,7 13 1 16,7 0 0-16,3 6 1 15,11-6 1-15,7-1 0 16,4-2-4-16,6-4 0 16,4-15-1-16,0-3 1 0</inkml:trace>
  <inkml:trace contextRef="#ctx0" brushRef="#br0" timeOffset="24069.04">15131 4932 22 0,'7'25'11'0,"-14"-18"-12"16,3-7 20-16,-6 3-19 15,-8 3 0-15,-7 7 0 16,-7-1 1-16,-3 7-2 15,0-10 0-15,3 1 1 16,0-1 0-16,8 7 0 0,6-7 1 16,4-3 1-1,7 4 1-15,7 2 1 0,7-2 1 16,11 6 0-16,10-1 0 16,11 4-1-16,-1 0 1 15,-2-4-3-15,-8 1 1 16,-7 3-3-16,-10-3 0 15,-11-1-1-15,-11 1 0 16,-10 6-6-16,-7-3 0 16,-15-7-4-16,-10-2 0 15</inkml:trace>
  <inkml:trace contextRef="#ctx0" brushRef="#br0" timeOffset="24481.74">12827 5973 47 0,'11'7'23'0,"27"-7"-21"0,-16 3 44 0,9-3-43 0,22-3 0 0,21 3 4 0,25-4 0 16,14-8-9-16,28 2 1 15,18-11 3 1,7 5 0-16,-1 0-3 0,5 1 1 16,-15 2-7-16,-10 4 1 15,-18-1-7-15,-22 1 0 16,-20-10-4-16,-11 3 0 16</inkml:trace>
  <inkml:trace contextRef="#ctx0" brushRef="#br0" timeOffset="24823.62">15476 5440 49 0,'4'16'24'0,"6"-7"-28"0,-6-9 45 0,3 0-42 0,-3 7 1 16,-4-7-8-16,0 0 0 16,-7 0-2-16,-11-10 1 15</inkml:trace>
  <inkml:trace contextRef="#ctx0" brushRef="#br0" timeOffset="30627.44">25266 1981 28 0,'18'4'14'0,"-22"5"-6"15,1-9 15-15,-5 0-22 16,-2 6 0-16,-4-3 0 16,-11-3 1-16,-3-3-3 15,0 10 1-15,-4 2 0 0,-3 3 1 16,-4 14-2-16,0 8 1 15,4-12 0-15,3 9 0 16,0 7-1-16,11 6 1 16,7 9 0-16,10 1 1 15,8-1 0-15,14 0 0 16,10-9-1-16,11-13 1 16,-1-12-4-16,12-9 0 0,-4-10-7 15,3-10 1-15</inkml:trace>
  <inkml:trace contextRef="#ctx0" brushRef="#br0" timeOffset="34627.55">25425 2373 30 0,'0'13'15'0,"-7"28"-3"0,7-29 14 0,-4 13-24 16,1 0 0-16,-1 4-1 15,1-4 1-15,-1-3-4 16,4 0 0-16,-4-10-6 16,8-6 0-16,-4-6-4 15,7-18 1-15</inkml:trace>
  <inkml:trace contextRef="#ctx0" brushRef="#br0" timeOffset="34744.11">25509 2342 2 0,'25'0'1'0,"-4"13"3"0,-21-13-9 15</inkml:trace>
  <inkml:trace contextRef="#ctx0" brushRef="#br0" timeOffset="36197.85">25703 2643 29 0,'4'6'14'0,"10"32"-10"0,-10-29 29 0,-4-2-32 16,0-4 1-16,0 6 1 16,0-3 1-16,0-6-5 15,0-18 0-15,0-7 3 16,-4-10 0-16,4 1-1 16,0-4 0-16,4-6-1 15,-1 10 0-15,4 5-1 16,4 1 0-16,3 12-2 15,3 10 0-15,5 3-3 16,2 3 0-16,5 0-6 16,-5 3 1-16</inkml:trace>
  <inkml:trace contextRef="#ctx0" brushRef="#br0" timeOffset="36617.31">26084 2527 35 0,'7'9'17'0,"1"-9"-14"0,-8 0 30 15,0 0-29-15,0 0 1 16,0 0 2-16,0-6 1 0,0 6-10 15,0-3 0-15,0-6 7 16,0 2 0-16,0 7-2 16,0-3 0-16,0 3-2 15,-4-6 1-15,0 3-1 16,1 3 0-16,-1 0-1 16,-3 0 0-16,0 3 0 15,-3 6 0-15,-4 7 0 16,-1 9 0-16,-2 3 0 15,3 7 0-15,3-4 0 16,1 10 1-16,6 3-1 16,8-6 0-16,3-4 0 15,7-9 0-15,7-6-2 16,4 3 0-16,3-13-5 16,0-6 1-16,-7-9-10 15,-7-10 0-15</inkml:trace>
  <inkml:trace contextRef="#ctx0" brushRef="#br0" timeOffset="36933.18">26356 2652 35 0,'7'16'17'0,"-7"22"-10"0,4-29 20 0,-4-3-27 16,-4 13 1-16,4 0 0 15,4 9 0-15,-1 1-1 16,1-7 1-16,3-1 2 16,3-5 0-16,8-6-1 15,7 5 1-15,6-15-1 16,1-12 1-1,0-7-4-15,0-3 1 0,-4 0-7 16,-3-6 1-16,-8-10-8 16,-10-9 1-16</inkml:trace>
  <inkml:trace contextRef="#ctx0" brushRef="#br0" timeOffset="37158.4">26741 1953 40 0,'0'72'20'0,"7"54"-19"0,-4-89 32 16,-3 23-33-16,0 15 0 16,0 19-1-16,0-12 1 15,0-1-2-15,0-5 1 16,0-17-5-16,0-15 1 15,7-9-7-15,0-10 1 0</inkml:trace>
  <inkml:trace contextRef="#ctx0" brushRef="#br0" timeOffset="37532.87">27203 2753 44 0,'3'0'22'0,"-6"6"-28"16,-1-6 39-16,-3-9-33 16,-7 2 0-16,-4 7 0 15,-3 7 0-15,-3 2-1 16,2 1 1-16,1 5 0 16,4 4 0-16,2-10-1 0,8 4 0 15,4 0 0-15,6-4 0 16,4 0 0-16,4-6 1 15,3 4-1-15,4-7 0 16,-1 0 1-16,1 0 0 16,-4 0 0-16,0 0 0 15,4 3-1-15,-4 0 1 16,0 3 0-16,4 7 1 16,-4-4-1-16,0 1 0 15,0 2 0-15,0 1 0 16,-7-1-4-16,0-5 0 0,4-4-7 15,-1-3 1-15</inkml:trace>
  <inkml:trace contextRef="#ctx0" brushRef="#br0" timeOffset="37772.49">27467 2825 26 0,'11'-6'13'0,"-1"-10"-6"15,-6 7 16-15,0-7-23 16,-4 10 1-16,3-7 2 16,1 4 0-16,3-7-1 15,3 7 0-15,4-4 3 16,7 4 0-16,8-4 0 16,6 4 0-16,7-4-2 15,-3 1 1-15,0 5-8 16,0 4 1-16,-8 0-11 0,-6 3 1 15</inkml:trace>
  <inkml:trace contextRef="#ctx0" brushRef="#br0" timeOffset="39066.42">29323 2954 42 0,'7'18'21'0,"4"36"-19"0,-8-42 30 0,1 7-30 16,-1 6 0-16,4 6 0 15,0 1 0-15,-3-4-3 16,-1-6 0-16,-3-13 2 16,0-9 0-16,-3-18-2 15,-1-8 1-15,1-24-1 16,-4 3 0-16,0-12-1 15,-4 9 1-15,0-13-1 16,1 0 0-16,6 10-1 16,4 9 0-16,7 0 0 0,7 9 1 15,8 20 1-15,6 5 0 16,4 7 2-16,6 6 0 31,8 7 1-31,-3-1 1 0,-8 4-1 0,-10 15 1 16,-11-19-2-16,-11 1 1 15,-13 5-3-15,-12-5 1 16,5-1-5-16,-8 1 0 16,-3-10-7-16,-7 0 0 15</inkml:trace>
  <inkml:trace contextRef="#ctx0" brushRef="#br0" timeOffset="39322.8">29887 2035 34 0,'14'47'17'0,"-3"31"-15"15,-11-50 25 1,4 88-26-1,3-15 0-15,0-7-1 16,3-6 0-16,1-13-6 16,-1-16 0-16,5-15-4 0,-5-6 0 15</inkml:trace>
  <inkml:trace contextRef="#ctx0" brushRef="#br0" timeOffset="39709.83">30314 2762 40 0,'4'-9'20'0,"-4"6"-24"0,-4 3 37 15,-3-7-33-15,-7 4 0 0,0 3 0 16,-7 3 0-16,-4 4 0 16,0 5 0-16,1 10 0 15,3-3 0-15,3-3 0 16,0 3 0-16,8-1-1 15,3-8 0-15,7-1 0 16,7 1 0-16,7-4 0 16,7-3 0-16,-3-3 0 15,-1-3 1-15,1-3-1 16,-1-1 1-16,1 1 0 16,3 0 0-16,-3 6-1 15,0 0 1-15,-1 6 0 16,-3 3 0-16,0 1 0 15,1-1 0-15,-1 4-1 16,3 2 0-16,1-5-2 16,3-7 1-16,4-3-6 15,3-3 0-15,-7-7-2 0,0-8 0 16</inkml:trace>
  <inkml:trace contextRef="#ctx0" brushRef="#br0" timeOffset="39935.92">30635 2198 13 0,'0'-110'6'0,"-7"-22"8"0,4 104 8 16,-1-10-18-16,4 13 0 16,0 0 4-16,-3 16 0 15,-1 3-10-15,-3 21 1 0,-4 23 5 16,4 22 1-16,0 9-3 16,4 25 0-16,-1 18-2 15,11 5 1-15,0 8-1 16,0-18 0-16,0-13-1 15,-3-25 0-15,3-19-7 16,-3-19 0-16,-4-18-4 16,-7-13 1-16</inkml:trace>
  <inkml:trace contextRef="#ctx0" brushRef="#br0" timeOffset="40149.28">30494 2590 29 0,'28'-3'14'0,"11"31"-13"0,-25-19 23 16,0 1-26-16,8 2 1 15,2-2-6-15,8-10 1 16,0 0 1-16,-4-10 1 15</inkml:trace>
  <inkml:trace contextRef="#ctx0" brushRef="#br0" timeOffset="40582.28">30755 3026 38 0,'11'9'19'0,"21"-28"-17"15,-22 4 34-15,8 2-36 16,6-12 1-16,5-3-1 15,-5-7 0-15,1 1-1 16,-7 6 1-16,-4 2 0 16,-4-8 0-16,-6 6-1 15,-8-1 0-15,-10 8 0 0,0 8 0 16,0 13 0-16,-4 9 0 16,4 10 1-16,4 16 0 15,6 2 1-15,8 14 1 16,6-1 1-16,8-3 1 15,7 0-1-15,10-10 1 16,0-8-2-16,4-11 0 16,3-5-7-16,1-4 1 15,-8-9-10-15,-17 0 0 16</inkml:trace>
  <inkml:trace contextRef="#ctx0" brushRef="#br0" timeOffset="42533.31">28381 4907 22 0,'-11'-16'11'0,"-13"-24"-3"0,13 27 7 0,-3 4-14 15,-7-10 1-15,-7 3 2 16,-4-3 1-16,-3 4-6 16,-8-10 1-16,-3 6 3 15,-7 0 1-15,8 0-2 16,-1 0 0-16,-14 4-1 16,-4 2 0-16,-6 4-1 15,-8 3 0-15,-3 2 0 16,7 4 0-16,-7 13 0 15,-14 6 1-15,3 6-1 16,-3 6 0-16,-1 7 0 16,8 12 1-16,-14 0-1 15,-1 3 0-15,1 4 0 16,-11 6 1-16,15 12 0 16,-8 0 0-16,0 13-1 0,4-3 1 15,-4 2 0-15,10 11 0 16,-2 2 0-16,-1 10 1 15,0-10-1-15,0-3 0 16,-3 13 0-16,10 0 0 16,8 9-1-16,-1 0 1 15,0-3-1-15,8 3 1 16,3 0 0-16,0 1 1 16,3-1-1-16,7 0 1 15,15 9-1-15,7-2 0 0,3 12 0 16,0-10 1-16,7 4-2 15,8 0 0-15,6 3 0 16,4-4 1-16,7-5-1 16,10 6 1-16,8-4-1 15,3-6 0-15,14 1 0 16,15-1 0-16,10 3 0 16,14-2 0-16,14-10-1 15,-4-10 1-15,19-3-1 16,2 1 1-16,12-7-1 15,-1-13 1-15,4-2-1 16,3 2 0-16,8-15 0 16,3-3 1-16,-4 0-1 15,11-4 1-15,8-5-1 0,-8-4 0 16,10-3 1-16,4 6 0 31,4-9 0-31,-11-6 1 0,11-13 0 16,3-3 0-16,0-10 0 0,4 1 1 15,-7-10-1-15,10 0 0 16,-7-16-1-16,1 1 1 16,6-10-1-16,-11-6 1 15,1-10-1-15,0-6 1 16,7 0-1-16,-18-3 1 16,3-6-2-16,-3 0 1 15,4-20-1-15,-14 4 1 0,-11-9-1 16,0 3 1-16,-8-13-1 15,1 0 1-15,-7-12 0 16,-11 0 0-16,-17-4-1 16,-4-3 1-16,-3-5-1 15,-11-8 1-15,-4-5-1 16,-10 6 1-16,-7-3-1 16,-11-10 0-16,-7 3 0 15,-10 1 0-15,-8 2 1 16,-10-5 0-16,-10 5-1 15,-5 1 1-15,-2-4-1 16,-1 7 1 0,-46-63 0-1,-3 22 1-15,-7 6-1 16,-3 13 1-16,6 3-1 16,0 21 1-16,-10-2 0 0,-4 16 0 15,-13-1-1-15,9 7 0 16,5 2 1-16,-8 7 0 15,-7-12-1-15,-7-4 1 16,7 4-1-16,7-4 1 16,-6 7-1-16,-8-4 1 15,-7 4-1-15,14 12 0 16,-3-3 0-16,-4 13 0 16,-4-1 0-16,-3 7 0 15,11 13-2-15,-11 5 1 16,-18 4-4-16,-10 0 1 0,0 3-10 15,-21 9 1-15</inkml:trace>
  <inkml:trace contextRef="#ctx0" brushRef="#br0" timeOffset="55308.78">2477 6861 29 0,'7'22'14'0,"0"-10"3"0,-7-9 14 0,0 4-27 16,0 2 1-16,0 4 1 15,0 2 1-15,0 10-9 16,0 7 0-16,3 8 6 16,4 11 0-16,-7 11-3 15,0 10 1-15,0 1-3 16,0-4 1-16,0-10-4 15,0-12 1-15,0-15-5 16,-7-14 1-16,4-11-8 16,3-17 0-16</inkml:trace>
  <inkml:trace contextRef="#ctx0" brushRef="#br0" timeOffset="55879.03">2364 6829 34 0,'-7'7'17'0,"7"-7"-12"0,0 0 24 16,7-7-27-16,-7-2 0 16,10 0 2-16,8 2 1 15,3 1-5-15,0 3 1 16,-3 0 4-16,3 3 0 15,11 0-1-15,14 0 0 0,-4 0-1 16,0 0 1-16,-3 3-3 16,-4 0 1-16,-10 0-2 15,-4 0 0-15,-7 13-2 16,-3 6 1-16,-11 6-2 16,0 0 1-16,-7 1-2 15,-4-7 0-15,1-1 0 16,3 1 1-16,3-3 0 15,-6 0 0-15,10 0 1 16,0 0 1-16,0 0 1 16,10-1 0-16,-6-2 0 15,3 0 1-15,3-1-1 16,8-2 1-16,-8-4 0 16,12 1 0-16,-5-4 0 15,-3 0 1-15,4 4-1 16,-7 5 0-16,-4 4 0 15,-7 6 0-15,-14 3-2 16,-1 7 1-16,-20 6-2 0,0-4 1 16,-14 1-1-16,3-7 0 31,-18-9-4-31,4-3 1 16,21-6-7-16,8-7 1 15,6-6-1-15,11-3 0 16</inkml:trace>
  <inkml:trace contextRef="#ctx0" brushRef="#br0" timeOffset="56299.33">3171 7406 41 0,'8'-3'20'0,"-16"3"-22"16,8 0 42-16,-3-6-39 15,-4 0 1-15,-4-1-1 16,1 4 1-16,-1 3-4 15,-6 3 0-15,-1 7 0 16,4 6 1-16,-7 5-1 0,3 8 1 16,0-1-1-16,8 0 0 15,6 0 2-15,-3-3 0 16,7-6 1-16,7-6 0 16,4-10 0-16,-1-6 0 15,12-7 1-15,-1-5 0 16,0-4 0-16,4-6 0 15,-4 0-4-15,0-4 1 16,-3 1-11-16,-4-9 0 0</inkml:trace>
  <inkml:trace contextRef="#ctx0" brushRef="#br0" timeOffset="56674.75">3461 7218 51 0,'17'6'25'0,"-17"1"-25"16,0-4 39-16,0 3-40 16,-7 4 1-16,-3 2-2 15,-4 7 1-15,0 0 0 16,-1 3 0-16,-6 0-2 15,4 0 0-15,6 0 1 0,0-7 0 16,4-2 0-16,4-1 1 16,6 4 2-16,8-3 0 15,7-1 1-15,-1-6 0 16,4 1 0-16,1-1 0 16,-5 0-1-16,-6 0 0 15,-1 4-2-15,-10 6 1 16,0 2-5-16,-10 4 1 15,-8 0-7-15,1-3 0 16,2-3-3-16,-2-7 1 16</inkml:trace>
  <inkml:trace contextRef="#ctx0" brushRef="#br0" timeOffset="57034.99">3821 7121 41 0,'35'3'20'0,"-21"22"-18"16,-14-25 39-16,0 0-43 16,-4 7 1-16,-6 5-1 15,-11-3 1-15,3 7 1 16,-3 3 0-16,10 3-2 15,-6 3 1-15,6 0 0 16,4-6 1-16,4-3 0 16,6-1 0-16,8 1 2 0,6-7 0 15,4-2 1 1,8 2 0-16,-12-3-1 0,4 4 1 16,-10-1-3-16,0 1 1 15,-11 8-4-15,-22 11 1 16,-9 5-11-16,-15-3 1 15,-7 4-2-15,-4-7 0 16</inkml:trace>
  <inkml:trace contextRef="#ctx0" brushRef="#br0" timeOffset="60729.81">5542 7196 41 0,'-3'3'20'0,"-8"1"-12"0,8-4 20 0,-5 3-28 16,-6 3 1-16,0 3 2 15,-14 1 0-15,0 2-3 16,-4 4 0-16,4 6 2 16,7 3 1-16,-1 6-1 15,5 7 0-15,-1 3-1 16,4-7 1-16,7 13-1 15,7 0 1-15,0-3-1 16,7-6 1-16,0-10-1 16,14-6 0-16,0-6-3 15,1-1 1-15,6-5-8 16,0-4 0-16,4-12-7 16,-7-7 1-16</inkml:trace>
  <inkml:trace contextRef="#ctx0" brushRef="#br0" timeOffset="61153.05">5817 7513 37 0,'0'9'18'0,"21"-12"-12"0,-21 3 26 16,0 0-31-16,0 0 0 15,0-6 3-15,-7 0 0 16,4-4-5-16,-4 4 0 16,-7 0 3-16,-4 3 0 0,-3-1-1 15,-7 4 1-15,7 4-2 16,-8 5 1-16,8 4-1 16,4-1 0-16,2 1 0 15,5-1 1-15,3 4-1 16,7-4 0-16,0-2 0 15,7 2 0-15,7-2 0 16,4-1 0-16,3 1-1 16,-7-1 1-16,3 4 0 15,1-1 0-15,-4-2 0 16,0 2 0-16,0 1 0 16,4-4 1-16,-14 0-3 15,3 1 0-15,3-7-4 16,1 0 1-16,6 0-9 15,-2-12 1 1</inkml:trace>
  <inkml:trace contextRef="#ctx0" brushRef="#br0" timeOffset="61466.1">6107 7648 29 0,'10'37'14'0,"1"-11"-2"0,-11-20 16 16,0-6-26-16,0-3 1 0,0-10 2 15,-11-6 1-15,4-3-7 16,4-3 1-16,-8-6 4 16,4-7 1-16,0 4-2 15,3 2 1-15,1 7-2 16,3 3 1-16,3-3-1 15,8 7 1-15,7 2-2 16,3 3 0-16,-4 4-2 16,8 6 1-16,0 3-7 15,-1 0 1-15,1 3-10 16,-4-3 0-16</inkml:trace>
  <inkml:trace contextRef="#ctx0" brushRef="#br0" timeOffset="61779.12">6354 7532 43 0,'7'15'21'0,"17"7"-11"0,-13-22 29 16,7-3-37-16,3-3 0 16,3-7 1-16,5-2 0 15,-1-7-5-15,-14-3 1 16,4 6 2-16,-8 0 0 15,-3-3-3 1,-7 7 1-16,-10 5-1 0,-4 7 0 0,-4 6-1 16,0 13 1-16,1 18 0 15,6 4 1-15,7 9 1 16,8 0 1-16,7 0 0 16,10-3 0-16,3-3 0 15,12-10 1-15,10-15-5 16,7-13 0-16,3-3-11 15,-7-16 0-15</inkml:trace>
  <inkml:trace contextRef="#ctx0" brushRef="#br0" timeOffset="62621.64">8393 7381 54 0,'-18'0'27'0,"-17"-3"-29"0,28 3 43 15,-4 3-41-15,4 0 1 16,-11 1-1-16,1 2 1 16,-1 10-2-16,-7-1 1 15,1 7-1-15,10-3 1 16,-4 3-2-16,0 0 1 15,8 0-2-15,3 0 1 16,3 0-1-16,4-10 0 16,11-5 0-16,-1-4 1 15,8-6 0-15,0-4 1 0,-1 1 0 16,4-7 1-16,1-5-1 16,2-1 1-16,1 0 0 15,0 0 0-15,-1 3 0 16,-6 7 0-16,0 6 0 15,-1 6 1-15,-3 13 0 16,0-1 1-16,1 7-1 16,-1 3 1-16,3 4-1 15,4-1 1-15,1-3-4 16,-1-6 0-16,7-10-10 16,0-12 0-16,-3-9-1 15,-7-10 0-15</inkml:trace>
  <inkml:trace contextRef="#ctx0" brushRef="#br0" timeOffset="63235.75">7165 7203 21 0,'18'6'10'0,"-18"0"2"15,-7-6 14-15,-4 6-21 16,-7 1 0-16,-6 2 2 16,-8 0 0-16,4 4-9 0,-1 0 1 31,-2 8 6-31,6-2 0 16,4-3-2-16,7-3 0 15,7 2-1-15,3 4 1 16,4 3-2-16,11 0 1 15,-1 3-1-15,8-3 0 16,3 0 0-16,11 3 0 16,-11 0-1-16,-3 6 0 15,-8 7-3-15,-20-3 1 0,-15-1-11 16,0 1 1-16,-17-10-3 16,3-3 1-16</inkml:trace>
  <inkml:trace contextRef="#ctx0" brushRef="#br0" timeOffset="63672.21">8636 6704 42 0,'0'38'21'0,"21"15"-16"0,-17-31 37 16,-1 15-40-16,1 4 1 15,3 19 0-15,0-4 1 16,-4 10-6-16,1 6 1 0,-4 7 2 16,0-7 0-16,7-16-5 15,-7-12 1-15,4-9-6 16,3-13 1-16,0-16-7 15,0-9 1-15,-4-13-1 16,-6-3 1-16</inkml:trace>
  <inkml:trace contextRef="#ctx0" brushRef="#br0" timeOffset="63899.21">8756 7356 27 0,'42'25'13'0,"18"-22"-7"15,-39 4 27-15,4 5-30 16,0 4 1-16,-4 0 0 16,-7 2 1-16,-3 4-7 15,-11 0 0-15,-7 3 3 16,-7-3 1-16,-8 3-3 0,-9-3 1 16,-5-6-2-16,1-7 1 15,0-5-7-15,7-4 0 16,17-7-3-16,0 1 0 15</inkml:trace>
  <inkml:trace contextRef="#ctx0" brushRef="#br0" timeOffset="64211.53">9257 7416 29 0,'7'19'14'0,"7"-19"-5"0,-14 3 21 0,0-3-27 15,0 0 0-15,-7-7-1 16,0 4 1-16,-11 10-4 16,1 2 0-16,-4 4 3 15,3 8 1-15,0 5-3 16,1-1 1-16,-1 9 0 16,4 4 1-16,3-7-2 15,4 1 0-15,4-4 0 16,6-3 0-16,1-10 1 15,13-5 0-15,8-7-1 16,3-16 1-16,1-5-1 16,-5-7 1-16,-6 0-4 15,-4-4 0-15,-7 1-10 0,-3-10 0 16</inkml:trace>
  <inkml:trace contextRef="#ctx0" brushRef="#br0" timeOffset="64497.9">9532 7494 42 0,'11'35'21'0,"-18"-4"-22"0,7-25 31 15,-4 4-30-15,1 2 1 0,3 4 0 16,0 0 1-16,3-4-3 15,8 1 1-15,-4-7 3 16,3 0 0-16,4-9 0 16,4-6 1-16,-4-4-1 15,0-9 0-15,0 0-2 16,4-9 0-16,-11-4-10 16,4 10 1-16,3-22-7 31,-4 0 0-31</inkml:trace>
  <inkml:trace contextRef="#ctx0" brushRef="#br0" timeOffset="64839.88">9977 6644 39 0,'-7'0'19'0,"-8"-18"-16"0,12 21 30 0,-4 9-32 0,0 7 0 16,-4 12 0-16,-10 7 0 16,0 18-1-16,3 17 0 15,8 2 1-15,-1 6 1 0,8 1-3 16,-1-13 1-16,4-10-3 15,0-11 0-15,4-11-6 16,-1-12 0-16,1-12-4 16,-8-10 1-16</inkml:trace>
  <inkml:trace contextRef="#ctx0" brushRef="#br0" timeOffset="64992.78">9592 7237 34 0,'-7'13'17'0,"25"12"-5"15,-8-22 30-15,4 0-37 16,0-3 1-16,15-6 2 16,13-7 0-16,11 1-10 15,17-10 0-15,8-13 6 0,-11 4 0 16,-3-1-7 0,-11 7 0-16,-15 7-14 0,-6-1 0 15</inkml:trace>
  <inkml:trace contextRef="#ctx0" brushRef="#br0" timeOffset="71089.05">11285 7601 34 0,'4'25'17'0,"3"28"-8"0,-4-37 17 16,-3 0-22-16,0 5 1 15,-3 14 1-15,-1-1 0 16,1 4-8-16,-4 3 0 16,0 3 5-16,3-7 0 15,1-2-4-15,3-7 0 16,0-3-3-16,3-12 0 0,4-13 0 16,0-19 0-1,-3-16-1-15,-1-12 0 16,-6-6 0-16,-1-10 0 0,-6 4 0 15,-1-1 1-15,4 4 0 16,0 9 1-16,4 3 0 16,3 9 0-16,7 10 3 15,3 6 0-15,1 10 1 16,-1 3 1-16,8 9 2 16,3 3 1-16,7 4 2 15,4 2 0-15,3 4 0 16,-3-4 1-16,-7 7-1 15,-7 3 0-15,-8 9-4 16,-10-5 1-16,-10 2-6 16,-8 3 1-16,-3-3-7 15,0-6 1-15,-4-12-7 16,7-7 0-16</inkml:trace>
  <inkml:trace contextRef="#ctx0" brushRef="#br0" timeOffset="71343.62">11705 6936 46 0,'0'72'23'0,"11"57"-23"0,-8-98 39 15,1 13-39-15,-1 16 0 0,1 9 0 16,3 3 0-16,0 6-1 16,0-25 0-16,4-6-4 15,-1-6 0-15,4-9-8 16,0-14 0-16</inkml:trace>
  <inkml:trace contextRef="#ctx0" brushRef="#br0" timeOffset="71733">12136 7585 44 0,'3'22'22'0,"-13"0"-25"15,2-16 34-15,-6 1-31 0,-3 2 0 16,-4-3 0-16,-1 10 0 15,1 3 0-15,-3-7 0 16,2 4-1-16,5 0 1 16,3 2-1-16,3-5 0 15,0-4-2-15,4-5 1 16,7-4 0-16,7-10 0 16,4 7 0-16,3-10 1 15,0 1 0-15,0-4 0 16,0 4 1-16,1 9 1 0,2 3 0 15,1 12 0 1,-4-6 0-16,0 10 0 16,0 6 0-16,0 3 1 0,0 3-1 15,1-3 0-15,-1-3-3 16,0 0 0-16,0-3-9 16,7-13 1-1</inkml:trace>
  <inkml:trace contextRef="#ctx0" brushRef="#br0" timeOffset="72003.05">12411 6870 41 0,'0'3'20'0,"-4"47"-20"0,4-28 32 15,0 13-32-15,4 6 0 16,3 18 1-16,-4 10 0 16,-3 16-1-16,4 12 0 15,3-6 0-15,0-3 1 16,0-19-2-16,0-16 1 16,-3-12-7-16,-1-16 1 15,1-12-6-15,-8-7 0 16</inkml:trace>
  <inkml:trace contextRef="#ctx0" brushRef="#br0" timeOffset="72199.67">12308 7460 45 0,'11'25'22'0,"14"-25"-19"0,-15 0 39 0,1 0-42 16,3-3 1-16,7 3 0 15,14 0 0-15,1 3-5 16,3 0 1-16,-1 0-7 16,-2 3 1-16,-5 1-5 15,-2-4 0-15</inkml:trace>
  <inkml:trace contextRef="#ctx0" brushRef="#br0" timeOffset="72530.11">12696 7717 40 0,'15'37'20'0,"13"-30"-15"0,-18-7 35 15,8-3-39-15,7 3 0 16,3-10 0-16,-3-12 0 16,-4-3-2-16,-4 0 0 15,-6 0 0-15,-4 0 0 16,-3 3-3-16,-8 6 0 15,-6 7-2-15,-5 6 1 0,-2 9-1 16,3 16 0-16,0 6 3 16,3 4 0-16,7 11 3 15,4 8 1 1,11-14 1-16,3-2 1 0,7-13 0 16,8-4 0-16,2-8-8 15,1-16 0-15,3-10-5 16,4-3 0-16</inkml:trace>
  <inkml:trace contextRef="#ctx0" brushRef="#br0" timeOffset="73174.67">14894 7654 53 0,'-10'6'26'0,"-15"-6"-33"0,18 0 52 0,-7-3-45 15,-4 0 0-15,-3 3 0 16,0 3 0-16,0 0 0 16,-4 4 0-16,7-1 0 15,1 3 1-15,6 4-1 16,1-1 1-16,3-2 0 15,-1 2 0-15,5 7-1 16,-1 0 1-16,11-3-1 16,1 2 0-16,6-2-1 15,3 3 1-15,1-3 0 16,0-1 0-16,-1-2 0 16,-3-1 0-16,0-2 0 15,1-1 0-15,-5-2-2 16,-3-4 1-16,0 3-3 15,0 0 0-15,-3-3-2 16,-1-3 0-16,1-3-2 0,-1-3 0 16,1 0 0-16,-4 6 1 15,0 0 2-15,3 3 0 16,1 0 4-16,-1 3 1 16,1 4 4-16,0 2 0 15,3 7 1-15,0-3 1 16,-4-1-1-16,4-2 0 15,0-1-3-15,0 1 0 16,0-4-13-16,0-9 1 16</inkml:trace>
  <inkml:trace contextRef="#ctx0" brushRef="#br0" timeOffset="73610.75">15138 7946 48 0,'-7'12'24'0,"3"-18"-22"0,4 6 39 16,0-9-40-16,0-7 0 16,4-6 1-16,-1-6 1 15,1 3-3-15,3 3 0 16,0 0 2-16,0 3 0 15,0 0 0-15,4 3 0 16,6 4-2-16,4-1 1 16,8 13-3-16,2 3 1 0,-2 1-5 15,-5-4 0-15,-3 0-10 16,-3 6 1-16,-4 0-1 16,0 7 0-16</inkml:trace>
  <inkml:trace contextRef="#ctx0" brushRef="#br0" timeOffset="73910.59">15427 7874 42 0,'7'12'21'0,"18"4"-17"16,-11-13 42-16,3 0-43 15,8-3 1-15,7-3 1 16,7-6 0-16,-8-4-7 16,1-6 0-16,-4 0 4 15,-3 1 0-15,-7 2-3 16,-11-3 0-16,-4-3-2 15,-6 3 1-15,-8 0-2 16,-3 10 1-16,-7 6-2 16,0 9 1-16,0 0 0 0,-1 16 1 15,8 10 1-15,4 5 0 16,6-8 2-16,8 2 1 16,6 0 1-16,12-2 0 15,-1-7-2-15,0-7 1 16,4-2-5-16,3-10 1 15,-7-3-10-15,-3-13 0 16</inkml:trace>
  <inkml:trace contextRef="#ctx0" brushRef="#br0" timeOffset="74629.58">16401 7657 52 0,'14'13'26'0,"-18"-16"-27"0,4 3 44 0,-3 0-44 15,-4 3 1-15,-7 3 0 16,-4 7 0-16,0-1 0 15,1-2 0-15,-8 5 0 16,0 7 0-16,-3 3 0 16,3 3 0-16,1-2-1 15,2-4 0-15,8-4-1 16,4-5 0-16,6-4-1 16,8-6 1-16,10-9-1 15,4-3 1-15,-1-1 0 16,1-2 1-16,-4-1-1 15,-4 1 1-15,-2 5 1 16,2 4 0-16,1 3 0 0,3 3 0 16,3 10 1-16,1 6 0 15,-4-4 0-15,7 11 1 16,-3 5-2 0,0 0 0-16,-1-3-5 15,8-6 0-15,0-6-8 0,-1-10 0 16</inkml:trace>
  <inkml:trace contextRef="#ctx0" brushRef="#br0" timeOffset="74875.45">16898 7958 69 0,'7'16'34'0,"-7"9"-45"15,0-25 67-15,0 3-60 16,0-3 0-16,0 0-30 16,-3-6 1-16,-4 9 33 15,-1 0 1-15</inkml:trace>
  <inkml:trace contextRef="#ctx0" brushRef="#br0" timeOffset="78774.31">7200 9489 26 0,'-3'-4'13'0,"3"4"1"0,0 0 13 0,0 0-24 16,3 4 1-16,-3 2 5 15,0 3 1-15,0 4-10 16,-3 9 0-16,-1-3 7 16,4 15 0-16,-7 10-2 15,4 25 0-15,3 6-3 16,-7 19 0-16,3 10-2 16,-3-10 0-16,7 0-3 15,-4-16 1-15,4-18-5 16,0-13 0-16,0-16-10 15,4-15 1-15</inkml:trace>
  <inkml:trace contextRef="#ctx0" brushRef="#br0" timeOffset="79299.67">7743 9815 42 0,'8'-16'21'0,"-8"-3"-11"16,0 13 29-16,0-7-36 15,-8 4 1-15,5-4 0 16,3 1 0-16,-11 2-6 16,-3 4 1-16,-3 6 2 15,-1 6 1-15,-14 7-3 16,4 6 1-16,-4 6-1 16,8 9 0-16,-1 4-2 15,0 9 1-15,4 13-1 16,3 2 1-16,4 4 0 15,14 0 1-15,0-13 0 0,4-12 0 16,13-16 1-16,15-12 1 16,11-20 1-16,6-11 1 15,7-17-1-15,-3-15 1 16,-3-6-1-16,-12-7 1 16,-9-3-3-16,-12-6 1 15,-6 6-5-15,-22-3 0 16,-6 6-3-16,-8 10 0 15,0 12-6-15,-3 10 0 16,0 9-1-16,-4 13 0 16</inkml:trace>
  <inkml:trace contextRef="#ctx0" brushRef="#br0" timeOffset="79735.1">8308 9978 36 0,'28'-3'18'0,"4"-54"-15"16,-29 38 33-16,4-3-32 15,-3-6 1-15,0-3 0 16,-4 3 0-16,0-1-7 15,-11 7 0-15,-7 4 4 16,-10 8 1-16,-11 10-3 0,-3 3 0 16,-7 13-3-16,3 9 0 15,7 13-2-15,7 12 1 16,7 16-2 0,8 6 1-16,6 6 0 0,11-6 1 15,0-12 2-15,18-16 1 16,7-13 3-16,17-15 1 15,11-19 2 1,3-19 0-16,1 0 1 16,-8-13 0-16,-10-12-2 0,-18 0 1 15,-10-12-4-15,-15-7 1 16,-10-3-10-16,-7 3 0 0,-7-9-7 16,-8 12 0-16</inkml:trace>
  <inkml:trace contextRef="#ctx0" brushRef="#br0" timeOffset="83866.75">9511 10119 54 0,'0'3'27'0,"-4"3"-16"0,4-6 28 15,-3 3-35-15,-1 4 1 16,-3-1-1-16,0 6 1 16,4 10-8-16,-4 4 1 15,7 5 1-15,0-3 0 16,7-3-8-16,-4-6 1 16,8-6-10-16,-4-17 0 15</inkml:trace>
  <inkml:trace contextRef="#ctx0" brushRef="#br0" timeOffset="84044.48">9416 9881 44 0,'14'12'22'0,"10"13"-24"0,-13-22 30 0,0 0-31 16,3 1 1-16,0 5-20 15,3 0 1-15,5-2 21 16,-5-1 1-16</inkml:trace>
  <inkml:trace contextRef="#ctx0" brushRef="#br0" timeOffset="84358.73">9656 10260 39 0,'-4'16'19'0,"11"-20"-21"16,-3-2 37-16,-1 0-36 16,1-3 1-16,3-1-1 15,0-6 0-15,3 4 0 0,1-1 1 16,0-2-2-16,3-1 1 16,0 0 0-16,3 1 0 15,-3-1 1-15,4 7 0 16,3 5 1-16,-3 11 1 15,0 8 1-15,-1 1 1 16,1 6 0-16,-1 9 0 16,1 1-1-16,0-1 0 0,3-3-3 15,4-3 0-15,-1-6-10 16,-3-9 1 15,1-17-5-31,-8-8 0 0</inkml:trace>
  <inkml:trace contextRef="#ctx0" brushRef="#br0" timeOffset="85274.2">10118 9319 42 0,'-4'3'21'0,"4"13"-18"0,0-16 38 16,4 3-37-16,-1-3 0 16,4 0 2-16,4 3 1 15,-1-6-9-15,5 3 1 0,-5-3 6 16,4 0 0-16,0 0-3 16,0 0 1-16,1 3-3 15,-5 0 1-15,-6 6-2 16,-8 10 0-16,1-1-2 15,-1-2 0-15,-6 2-1 16,-5 7 0-16,-2 4 1 16,-1 2 0-16,4 0 2 15,3-3 0-15,8-6 2 16,3-3 1-16,7-1 1 16,7-2 0-16,0-1-1 15,7-9 1-15,8 4-7 16,2-1 0-16,8-6-13 15,-11 6 1-15</inkml:trace>
  <inkml:trace contextRef="#ctx0" brushRef="#br0" timeOffset="92527.6">11448 10040 46 0,'-11'16'23'0,"8"-6"-11"16,3-10 24-16,0 0-34 15,0 0 1-15,0 0 0 16,10-4 1-16,4 1-6 16,7 0 1-16,11 3 2 15,10 3 0-15,11 4-8 16,4 2 1-16,-11 0-10 15,-7-9 0-15</inkml:trace>
  <inkml:trace contextRef="#ctx0" brushRef="#br0" timeOffset="92783.76">11663 9931 48 0,'-4'22'24'0,"8"0"-20"0,-1-19 35 16,1 6-39-16,-4 7 0 0,0 9 0 16,-4 3 1-16,1 0-2 15,-1 4 0-15,1 5-7 16,3-2 1-16,0-7-7 15,0-9 0-15</inkml:trace>
  <inkml:trace contextRef="#ctx0" brushRef="#br0" timeOffset="93083.07">11402 10567 55 0,'24'25'27'0,"22"7"-29"0,-32-26 48 15,8 0-45-15,13-3 0 16,11-3-2-16,7-9 1 16,-4 0-6-16,-3-1 0 15,0-2-10-15,-11-1 1 16</inkml:trace>
  <inkml:trace contextRef="#ctx0" brushRef="#br0" timeOffset="93669.51">12760 9733 48 0,'-18'28'24'0,"1"35"-19"15,13-38 35-15,-3 3-39 16,4-6 0-16,-8 47 0 16,0 22 1-16,1 22-3 15,-4 13 1-15,0-7-1 16,3-10 0-16,4-18-5 15,3-18 0-15,8-14-10 16,7-24 1-16</inkml:trace>
  <inkml:trace contextRef="#ctx0" brushRef="#br0" timeOffset="94241.11">13614 10404 46 0,'-4'54'23'0,"-17"2"-22"0,17-44 35 16,1 14-36-16,-4 5 1 15,0-3-1-15,0-6 0 16,3-6-4-16,1-1 0 16,3-5-9-16,3-16 0 15</inkml:trace>
  <inkml:trace contextRef="#ctx0" brushRef="#br0" timeOffset="94444.35">13518 10232 39 0,'4'12'19'0,"0"1"-16"0,-1-10 26 0,4 0-27 0,-3-3 1 0,3 0 0 16,0-3 1-16,3 6-7 15,1-3 1-15,3 6-5 16,7 1 1-16,7-1-6 16,8 0 0-16</inkml:trace>
  <inkml:trace contextRef="#ctx0" brushRef="#br0" timeOffset="94747.92">13857 10724 35 0,'0'13'17'0,"0"-17"-16"0,0 4 28 0,4-9-29 0,-1-10 1 0,1 4-1 0,-1-7 0 16,1-3-1-16,-1 3 1 16,1-4-2-16,3-5 1 15,0 0-1-15,4 6 0 16,-1 6 0-16,8 9 1 15,-1 7 0-15,1 16 1 16,0-1 2-16,-1 10 0 0,-3 7 2 16,1 8 0-16,-5-2-1 31,1 2 0-31,-1 1-1 0,1 0 0 16,-1-13-6-16,1-10 1 15,0-8-9-15,-1-17 0 16</inkml:trace>
  <inkml:trace contextRef="#ctx0" brushRef="#br0" timeOffset="95189.53">14330 9746 52 0,'0'-10'26'0,"10"10"-27"0,-3-3 46 16,1 0-43-16,-1-3 1 15,3-4 1-15,4-2 0 16,7 2-5-16,4 4 1 15,-7 6 2-15,-4 6 0 16,-4 7-2-16,-2 3 0 0,-12 2-2 16,-3 7 1-16,-7 4-3 15,-4-1 1 1,-10 13 1 0,10-7 0-16,8 1 2 15,3-7 0-15,7-3 1 16,7-3 0-16,7-6 1 15,14-7 1 1,4-3-5 0,0-3 0 15,-1 1-14-31,-13 2 0 0</inkml:trace>
  <inkml:trace contextRef="#ctx0" brushRef="#br0" timeOffset="103923.02">6653 5682 36 0,'4'28'18'0,"3"-12"-11"0,-7-7 19 0,4 4-24 16,3-1 1-16,3 4-1 15,-6 3 1-15,3-1-5 16,-4-2 0-16,4 0-1 15,-3-4 0-15,3 1-9 16,0-13 0-16</inkml:trace>
  <inkml:trace contextRef="#ctx0" brushRef="#br0" timeOffset="104087.45">6978 5958 1 0,'11'31'0'0</inkml:trace>
  <inkml:trace contextRef="#ctx0" brushRef="#br0" timeOffset="104332.65">7320 5726 37 0,'21'12'18'0,"4"35"-8"0,-18-37 19 0,4 8-29 15,-1 1 1-15,8 3 0 16,-4 6 0-16,-3-15-2 15,3 3 0-15,-4-4-3 16,4-2 1-16,4-7-9 16,0-6 1-16,3-7-1 15,-4-9 0-15</inkml:trace>
  <inkml:trace contextRef="#ctx0" brushRef="#br0" timeOffset="104507.04">7811 5688 19 0,'14'19'9'0,"10"22"-1"0,-13-29 15 0,-8 4-23 15,4 6 1-15,1 0 0 16,-1-4 0-16,3 4-3 16,4-6 1-16,-3-3-3 0,3-1 0 15,0-2-4-15,0-7 1 16</inkml:trace>
  <inkml:trace contextRef="#ctx0" brushRef="#br0" timeOffset="104729.27">8188 5873 21 0,'11'31'10'0,"24"-12"-1"0,-28-13 17 0,0 7-25 0,4-1 0 0,-1-2-1 0,4-1 1 0,0 1-4 16,4-7 0-16,0-6-3 15,6-4 0-15,-3-5-3 16,11-4 1-16</inkml:trace>
  <inkml:trace contextRef="#ctx0" brushRef="#br0" timeOffset="104917.64">8735 5798 28 0,'21'22'14'0,"14"25"-14"16,-21-32 28-16,-3 1-28 0,-4 3 1 15,4 3-2-15,3 0 1 16,3-10-4-16,-6-2 0 15,3-4-5-15,7-6 1 16</inkml:trace>
  <inkml:trace contextRef="#ctx0" brushRef="#br0" timeOffset="105107.53">9133 5820 19 0,'11'62'9'0,"-4"-40"-7"0,0-12 10 0,0-4-13 16,0 3 1-16,0-2-1 16,4 2 0-1,3 4-1-15,-3-4 1 32,3-6-4-32,-4-6 0 0,4 0 0 0,4-7 1 15</inkml:trace>
  <inkml:trace contextRef="#ctx0" brushRef="#br0" timeOffset="105618.2">9571 5882 33 0,'18'10'16'0,"-1"9"-21"0,-10-16 37 0,0 0-32 0,0 0 0 0,0 0-1 0,0-3 1 0,-3 3-2 0,3-3 1 0,-7 3-3 0,4-3 0 16,-4 0-3-16,3-6 1 15,1 0 0-15,-1-4 0 16,1 1 1-16,3 0 0 16,3 2 3-16,1-2 0 15,3 6 3-15,4 3 0 16,-1 6 0-16,4 7 0 0,4 5-1 47,3 11 1-47,-3 8-1 0,0-12 0 15,-1-18 1 1,5 2 0-16,-5-3 0 0,-2 1 1 0,-1 2-1 0,-4 4 1 0,-3-7 0 16,1 0 0-16,-5 0-2 15,1-6 1-15,-1 0-1 16,1 4 0-16,3-4 0 15,0 0 0-15,0-4 0 16,0-5 0-16,4 0 2 16,-4-4 0-16,7 4 1 15,4-4 0-15,10 1 0 16,15-1 1 0,-1 7-2-16,7 6 0 0,1 0-10 15,-15 3 1-15</inkml:trace>
  <inkml:trace contextRef="#ctx0" brushRef="#br0" timeOffset="107073.7">1965 13333 25 0,'-7'3'12'0,"7"0"-3"0,0 0 13 16,0 7-19-16,0 6 0 0,0-1 1 16,7 4 1-16,-7 3-6 15,0-3 0-15,0 6 6 16,0-3 0-16,-7 0-2 16,7 0 1-16,0-7-1 15,0-2 0-15,0-1-1 16,0-8 1-16,0-4-1 15,7-13 1-15,-7-3-2 16,0-9 1-16,11-12-1 16,-1-10 1-16,8-13-1 15,3 7 1-15,7-4-2 16,4 7 1-16,-4 3-1 16,4 3 1 15,-11 7-1-31,7 8 0 31,-10 14 0-31,3 5 0 16,-7 20-1-16,4 2 0 47,-11 1 0-32,3-1 1 1,1-5-2-16,0-1 1 0,-8-3 0 0,4-6 0 0,4-3 1 0,6-1 0 0,-6-5 0 0,10-13 0 15,-3 3-1-15,3-3 1 0,-3-7 0 0,-4-2 0 0,3-4 0 0,-2 1 0 16,-1 2 0-16,0-6 0 0,3 7 0 16,-6 9 1-16,7 9-1 15,-4 7 1-15,-4 9-1 16,1 12 1-16,-4 10-1 16,-7 9 0-16,0 7 0 46,0 6 0-46,-11-3-1 16,-6 3 1-16,6 0-1 0,8-4 0 0,-4 7-3 0,3 4 0 0,-3-4-2 16,7-10 0-16,0-5-8 15,0-10 0-15</inkml:trace>
  <inkml:trace contextRef="#ctx0" brushRef="#br0" timeOffset="107538.9">2850 13186 39 0,'11'12'19'0,"-7"-9"-15"0,-4-3 29 0,0 0-30 0,0 0 1 16,0 0 0-16,0 0 1 16,0 0-7-16,-4 0 0 0,-3 3 4 15,3 4 0-15,-6 5-2 16,-1 1 0-16,-3-1 0 16,4 1 0-16,6-1-1 15,-7 1 1-15,4 0 0 16,4-4 0-16,-4-3-1 15,7-3 1-15,7 0-1 16,3 1 1-16,5 2 0 16,2 0 0-16,-6 0 0 15,-1 4 0-15,1 2 0 16,0 1 0-16,3 3 0 16,-11 2 0-16,8-2-1 15,-4 0 1-15,3-1-2 16,-6-2 0 15,7-4-4-31,3-2 0 16,-4-10-7-16,-6-13 0 0</inkml:trace>
  <inkml:trace contextRef="#ctx0" brushRef="#br0" timeOffset="108036.54">3387 13076 44 0,'-7'12'22'0,"0"23"-20"0,7-29 36 0,-4 4-36 16,4-1 0-16,-11 0 1 15,1 4 0-15,-1 3-4 16,-6-1 0-16,-5 1 3 16,1 6 0-16,-7 0-1 0,0 3 0 15,0 3-1-15,3 4 1 16,7-1-1-16,1 0 0 16,6-6-1-16,8-3 0 15,6-6-2-15,8-7 0 16,17-2-5-16,4-14 0 15,6-8-7-15,8-13 0 16</inkml:trace>
  <inkml:trace contextRef="#ctx0" brushRef="#br0" timeOffset="108381.53">3581 12784 29 0,'7'38'14'0,"-4"40"-6"0,-3-62 17 0,-3 18-21 16,-4 7 1-16,3 3 3 16,-6 6 0-16,10 0-10 15,-7-9 1-15,3-6 6 16,4-7 0-16,0-9-3 16,0-7 0-16,0-2-2 15,11-7 1-15,-11-6-1 16,10-4 0-16,-6-2-1 15,3-3 1-15,3 5 1 16,-6 4 0-16,3 6-1 16,4 7 1-16,-1 5-1 15,1 4 1-15,6 3-1 0,-10 0 1 16,4-3-4 0,3-3 1-16,4-7-11 0,3-9 1 15,-3-6-3-15,13-7 1 16</inkml:trace>
  <inkml:trace contextRef="#ctx0" brushRef="#br0" timeOffset="108590.69">3955 13286 47 0,'0'41'23'0,"0"-16"-28"0,0-16 45 0,0 4-41 16,0-1 1-16,0 1-7 16,0-4 0-16,0-9-3 15,0-15 1-15</inkml:trace>
  <inkml:trace contextRef="#ctx0" brushRef="#br0" timeOffset="108727.62">3877 12988 23 0,'11'19'11'0,"17"-3"0"0,-18-10 6 0,1 0-16 0,0 0 0 0,6 4-1 0,4-1 0 16,-6 1-8-16,9-4 0 16</inkml:trace>
  <inkml:trace contextRef="#ctx0" brushRef="#br0" timeOffset="109267.83">4156 13346 27 0,'0'28'13'0,"3"0"-3"0,-3-19 18 0,7-2-27 0,-7-1 1 16,4-3-1-16,-1 0 0 0,8-6-3 16,0-6 0-16,-8-10 0 15,4 0 0-15,4-6-1 16,-11 0 0-16,3-3 0 15,4 6 0-15,0 3 2 16,4 6 0-16,0 7 2 16,3 6 1-16,0 10 0 15,7 2 0-15,-7 4 0 16,4-1 0-16,-8 1-1 16,1 0 1-16,-1-4-1 15,1 1 0-15,0-1 0 16,3 1 1-16,0-4 0 15,7-2 0-15,4-4 0 16,-1-6 0-16,5-4 0 16,2-2 1-16,-2 0-1 15,-1-4 1-15,0 0-3 16,-7 1 1-16,-10-7-1 0,3 0 1 16,-7 0-2-16,0-6 1 15,-7 3-2-15,0 4 0 31,-18 11 0-31,-3 10 1 16,11 10 0-16,3 9 1 16,7 6 0-16,7 7 0 15,3 5 1-15,4-5 1 0,-3-4-1 16,6-6 0 0,5-6-1-16,13-6 1 0,-10-7-8 15,-1-9 1-15,-10-10-6 16,-7 1 0-16</inkml:trace>
  <inkml:trace contextRef="#ctx0" brushRef="#br0" timeOffset="110107.2">6833 12966 47 0,'0'0'23'0,"0"6"-22"0,0-6 42 0,0 4-42 16,-10-1 0-16,-1 0 0 15,-6 13 0-15,-5-1-2 16,-2 7 1-16,-1 6 1 15,-3 4 0-15,7 12-1 16,-1-7 1-16,12 1-2 16,3 0 1-16,7-1-2 15,7-2 1-15,7-7-5 16,14-6 0-16,11-7-9 16,3-11 0-16</inkml:trace>
  <inkml:trace contextRef="#ctx0" brushRef="#br0" timeOffset="110362.21">7211 13255 41 0,'14'-32'20'0,"4"1"-13"16,-18 25 30-16,3-7-35 15,1 1 1-15,-1 2 0 0,-3 4 0 16,0 0-5-16,-7 2 1 16,-4 1 2-16,-3 3 1 15,-7 3-3-15,4 7 1 16,-12 12-1-16,8 3 1 15,0 0-2-15,0 0 1 16,10 0-1-16,4 0 0 16,7-3 0-16,11-3 0 15,3-6 0-15,4-10 0 16,3-6-4-16,3-1 1 16,8-8-7-16,-7-13 0 15</inkml:trace>
  <inkml:trace contextRef="#ctx0" brushRef="#br0" timeOffset="110706.61">7401 13264 46 0,'11'44'23'0,"-1"-35"-25"16,-10-9 39-16,4 0-39 16,3 3 0-16,0-6-1 15,4-6 1-15,-11-4 2 16,10-5 1-16,-10-4-3 15,0-3 0-15,4 3 1 16,3-3 0-16,0 3 0 16,3 3 0-16,1 3 1 15,3 7 0-15,0 6 0 16,4 3 1-16,7 6-1 0,-11 6 1 16,7 4-1-1,4 9 1-15,-11 6-1 0,0-2 1 16,7 5-1-16,-7 7 0 15,7-3 0-15,4-4 0 16,-4-3-1-16,7-12 1 16,-6-9-5-16,2-7 0 15,1-9-6-15,-11-13 0 16</inkml:trace>
  <inkml:trace contextRef="#ctx0" brushRef="#br0" timeOffset="111007.45">8012 12261 47 0,'7'65'23'0,"-25"33"-29"16,11-64 40-16,3 19-34 16,-3 10 0-16,0 22 0 15,0 3 0-15,-3 9-1 16,10-12 1-16,0-13-2 0,0-10 0 16,0-11-4-16,0-23 1 15,0-13-7-15,0-15 0 16</inkml:trace>
  <inkml:trace contextRef="#ctx0" brushRef="#br0" timeOffset="111175.21">7743 12919 47 0,'22'25'23'0,"34"-9"-23"0,-35-16 42 16,11 3-42-16,3 3 0 0,1 4-7 15,-1-1 1-15,4 1-5 16,3-10 1-16</inkml:trace>
  <inkml:trace contextRef="#ctx0" brushRef="#br0" timeOffset="111427.93">8283 13280 40 0,'14'25'20'0,"-3"-35"-21"16,-11 4 25-16,3-6-25 15,1-7 1-15,-4 0-1 16,0 0 1-16,0 0 1 16,0 7 1-16,4-1 0 15,3 7 1-15,3 6 0 0,11 3 0 16,-3 3-1-16,14 4 0 15,-1-4-8-15,1 3 1 16,7-5-8-16,7-8 0 16</inkml:trace>
  <inkml:trace contextRef="#ctx0" brushRef="#br0" timeOffset="111685.09">8901 13161 17 0,'17'0'8'0,"-3"-7"6"0,-10 1 3 15,-4 6-10-15,3-9 1 16,-3 2 2-16,-3 4 0 15,-8-3-14-15,-3 9 1 0,-11 3 8 16,-3 7 0-16,-3 3-4 16,-1 2 1-16,4 7-2 15,3-3 1-15,7 4-2 16,4 2 1-16,7 3-2 16,7-3 1-16,7 1-1 15,7-1 1-15,4-6-1 16,3-10 0-16,0-9 0 15,4-9 1-15,0-13-4 16,-1-9 1-16,-3-10-7 16,-3-12 1-16</inkml:trace>
  <inkml:trace contextRef="#ctx0" brushRef="#br0" timeOffset="111908.43">9109 12151 47 0,'3'19'23'0,"11"75"-28"0,-14-63 43 15,-3 19-38-15,-1 19 1 16,1 3-1-16,-1 22 1 16,-3 7-2-16,0 15 1 15,4 3-1-15,3-12 0 16,0-13-3-16,0-19 1 15,0-22-10-15,7-25 1 0</inkml:trace>
  <inkml:trace contextRef="#ctx0" brushRef="#br0" timeOffset="112178.47">9476 13007 38 0,'31'16'19'0,"-24"-1"-17"15,-10-8 27-15,-8 2-29 16,-6-3 0-16,-4 4-1 16,-8-4 1-16,-10 3-1 15,4 7 1-15,7 0-1 16,3-4 1-16,8-2 0 16,6 5 0-16,8 4 2 15,13 0 1-15,8-3 0 16,-1 2 1-16,5-2-2 0,-5-3 1 15,-3 5-4-15,-14 8 0 16,0 2-12-16,-17-3 0 16</inkml:trace>
  <inkml:trace contextRef="#ctx0" brushRef="#br0" timeOffset="112719.81">11095 13327 34 0,'-7'0'17'0,"-4"-22"-4"0,8 3 19 31,-11-78-28-31,-1-10 1 16,1-6 0-16,4-9 0 16,3 6-7-16,3 0 0 15,4 16 5-15,7-4 1 16,7 13-3-16,8 7 1 15,-1 8 0-15,0 20 0 16,0 12-1-16,0 16 1 0,-3 15-4 16,-4 16 0-16,-3 13-7 15,-8 12 0-15,-6 0-8 16,-12 10 1-16</inkml:trace>
  <inkml:trace contextRef="#ctx0" brushRef="#br0" timeOffset="113125.27">10767 12866 46 0,'0'15'23'0,"7"-11"-17"15,-7-4 38-15,7 0-42 16,11 0 0-16,13 3 0 16,12 0 1-16,10 3-5 15,3 4 1-15,4-1 1 16,-4 0 1-16,-3-2-6 0,-10-4 1 15,-5 0-1-15,1 0 0 16,-7 0-1-16,-4 0 1 16,-3-3 1-16,0 0 0 15,-8-3 4-15,4 0 1 16,-6 0 2-16,-5 3 0 16,-10 0 0-16,-3 3 0 15,-4 0-1-15,-8 0 1 16,-2 0-2-16,3 4 1 15,0-1-2-15,-1 7 0 16,1 5-2-16,4 7 1 16,3 4-3-16,7-1 0 0,3 0 0 15,8 0 0-15,6-9 0 16,8-13 0-16,7-9-1 16,-4-6 1-16,0-4-6 15,1-15 1-15</inkml:trace>
  <inkml:trace contextRef="#ctx0" brushRef="#br0" timeOffset="113351.03">11663 13248 43 0,'0'32'21'0,"0"-51"-24"15,0 3 37-15,3-6-32 16,1-6 1-16,3-6 2 15,4-7 0-15,6 3-5 0,8 4 0 16,3-4 4-16,0 4 0 16,4 5-2-16,3 7 0 15,1 10-7-15,2 2 0 16,-9 4-11-16,-8-3 1 16</inkml:trace>
  <inkml:trace contextRef="#ctx0" brushRef="#br0" timeOffset="113859.53">13667 13230 54 0,'3'15'27'0,"1"-15"-30"0,-4-9 44 16,3-7-40-16,4-15 1 15,4-7-1-15,3-3 0 16,0-6-2-16,4-3 1 15,3 3 1-15,4 6 0 16,6 7 0-16,12 9 0 16,3 9 0-16,-4 7 0 15,0 9-3-15,4 3 1 0,3 6-12 16,1 1 0-16,-8-1-3 16,0-3 0-16</inkml:trace>
  <inkml:trace contextRef="#ctx0" brushRef="#br0" timeOffset="114251.1">14679 13057 48 0,'14'19'24'0,"-17"-29"-27"16,3 14 43-16,-4-1-40 15,-6-3 1-15,-1 3-1 16,-3 0 0-16,-4 3-1 15,-6 4 0-15,-5 5-2 16,1 1 1-16,0 3-2 0,0 3 1 16,3-6-1-16,7 2 0 15,1-5 0-15,6-4 1 16,1-2 1-16,10-11 1 16,3-5 0-16,8-4 1 15,-4-2 0-15,3-4 1 16,4 0-1-16,0 0 1 15,1 10 0-15,-1 9 0 16,3 9 0-16,1 10 0 16,3 13 0-16,-3 2 0 15,-1 7-1-15,5 3 1 16,-1-4-2-16,3-5 1 0,5-10-7 16,6-6 0-16,-3-25-4 15,7-13 1-15</inkml:trace>
  <inkml:trace contextRef="#ctx0" brushRef="#br0" timeOffset="114642.69">15265 12439 45 0,'17'44'22'0,"-17"57"-27"15,0-67 42-15,0-3-35 16,0 13 1-16,0 10 2 0,0-4 0 16,0 13-6-16,4-13 0 15,-1-6 5-15,1-7 0 16,-1-9-1-16,1-6 0 16,-4-6-2-16,-7-7 1 15,-4-9-2-15,-6-3 1 16,3-9-1-16,-8 6 0 15,-2-4-1-15,-4 4 0 16,-4 9 0 0,0 3 0-16,4 10 0 0,3 0 1 31,4 2 0-15,7 11 0-16,7-1-1 0,10 3 0 0,8 1-1 0,7-7 0 0,3 0-4 15,0-3 0-15,-4-3-10 16,5-10 1-16</inkml:trace>
  <inkml:trace contextRef="#ctx0" brushRef="#br0" timeOffset="114862.2">15494 13192 51 0,'7'44'25'0,"-7"15"-28"0,0-55 40 0,0 2-37 0,0 3 1 0,0-3-4 0,0-2 0 0,0-4-1 0,0 0 1 0,0-16-11 0,0-19 1 0</inkml:trace>
  <inkml:trace contextRef="#ctx0" brushRef="#br0" timeOffset="115025.19">15392 12819 25 0,'7'3'12'0,"10"13"-2"0,-6-13 10 0,0 3-19 0,3 0 0 0,0 1 0 16,3 2 1-16,1 0-3 16,0 1 0-1,-1-1-6-15,1 1 1 0,0-10-3 16,-8-4 1-16</inkml:trace>
  <inkml:trace contextRef="#ctx0" brushRef="#br0" timeOffset="115262.16">15709 13154 35 0,'0'57'17'0,"14"18"-19"15,-10-72 33-15,-1 7-32 16,4-1 1-16,8 0 2 16,-1-2 0-16,7-4 0 15,4-6 0-15,3-1 2 0,3-5 0 16,1-7-1-16,4-6 1 16,-8-6-5-16,-4-3 1 31,-6-4-13-31,0-2 1 31</inkml:trace>
  <inkml:trace contextRef="#ctx0" brushRef="#br0" timeOffset="115615.1">16288 12998 41 0,'7'31'20'0,"0"-22"-22"0,-4 1 27 0,-3-4-26 15,-3-3 0 1,-1 0 0-16,-3-3 0 0,-7 3 1 16,0 0 1-16,0-3-2 15,3 4 1-15,1-1 1 16,3 3 1-16,3 0 0 16,11 4 1-16,4 9-1 15,-1 2 1-15,5 8 0 16,2-1 0-16,1-6-3 15,-4 0 1-15,-7 3-1 16,-3 3 0-16,-12 3-2 16,5 1 1-16,-11-1-9 47,-7-3 0-47,-8-12-2 0,1-10 0 31</inkml:trace>
  <inkml:trace contextRef="#ctx0" brushRef="#br0" timeOffset="115932.92">16803 13531 45 0,'3'9'22'0,"-6"-9"-32"0,3 0 43 0,0 3-36 16,0-3 1-16,-4 3-20 16,-6-6 1-16</inkml:trace>
  <inkml:trace contextRef="#ctx0" brushRef="#br0" timeOffset="121787.63">27633 7704 18 0,'7'22'9'0,"11"-6"1"16,-15-16 10-16,4 3-16 0,-3 0 1 16,3 0 1-16,0-3 1 0,-7 0-9 15,0 0 0-15,0 0 5 16,0 0 0-16,0 0-2 15,-4 0 1-15,1-3-2 16,-4-3 0-16,0-4 0 16,-4 7 0-16,1 0 0 15,-1 0 0-15,1-3-1 16,-1 6 1-16,0 3 0 16,1 6 0-16,-1-2 0 15,1 5 0-15,-1 4-1 16,4 0 1-16,0 2 0 15,3 1 0-15,4-3 0 16,7 0 1-16,4-7 0 16,3 0 0-16,4-6 2 15,-1-3 1-15,5-3-1 16,-5-3 0-16,1-6 0 16,-1-4 0-16,-2 0-1 0,-1 0 1 15,-4 1-3-15,-3-4 0 16,-7 0-2-16,0 3 1 15,-3 7-1-15,-4 6 1 16,0 6-1-16,-7 0 0 16,-1 0 0-16,-2 4 0 15,-1-1 0-15,1-3 0 16,-1 3 0-16,4 1 0 16,0-1 0-16,3 0 0 15,4 0 1-15,4 1 0 0,3-1 1 16,3 0 0-16,4 0 0 15,7 1 1-15,4-4 0 16,0-3 1-16,-1 0 0 16,1-3 0-16,-1-4-1 15,1-2 1-15,-4 3-1 16,-3 0 1-16,-1-4-2 16,-6 1 1-16,-1-4-1 15,-6 1 0-15,-1-1-1 16,-3 7 1-16,-3 0-1 15,-1 2 1-15,-3 4-1 16,-4 0 1-16,1 0-1 16,-1 0 1-16,4 4-1 15,0 5 1-15,3 0 0 16,1 4 0-16,6-1-1 16,1 4 1-16,3 0 0 0,3-4 0 15,8-2 0-15,-1-4 1 16,4-6-2-16,1-3 1 15,-1-3-11-15,-4-4 0 16</inkml:trace>
  <inkml:trace contextRef="#ctx0" brushRef="#br0" timeOffset="122945.38">27954 7795 18 0,'0'3'9'0,"0"-3"1"16,0 0 0-16,0 0-8 16,7-3 1-16,-7 3 3 15,4-6 0-15,3 3-6 16,0 0 0-16,0 3 4 16,0 0 1-16,0 0-2 15,0 6 1-15,0 0-2 16,4 0 0-16,-1 4-1 0,8-1 1 15,3 1-1-15,7-1 0 16,4 1 1-16,7-1 1 16,0 0 0-16,-1 1 1 15,-2 2-1-15,3-2 0 16,-1-1-1-16,5-3 1 16,-1 4-1-16,7-4 1 15,1-3-1-15,6-3 1 16,8 6-2-16,-4-6 1 15,-11 4-1-15,-3-1 1 0,3 3-2 16,-3-3 1-16,4 0-1 16,-8-3 1-16,0 3-1 15,1-3 1-15,2 0-1 16,5-3 1-16,-1 0 0 16,1-3 0-16,-5 3-1 15,-6 3 1-15,-3 0-1 16,2 0 1-16,8 0-1 15,-3 0 1-15,-1 0-1 16,7 0 1-16,4 0-1 16,4 0 0-16,6 0-1 15,-6 0 1-15,6 0-1 16,1 3 1-16,-4-3 0 16,-4 3 0-16,4 3-1 15,0-3 0-15,0 1 0 31,0-1 1-31,-4 0-2 0,-6 0 0 0,3-3-2 16,-7 3 0-16,-4-3-3 0,-10 0 0 16,-8-6-9-16,-10-4 0 15</inkml:trace>
  <inkml:trace contextRef="#ctx0" brushRef="#br0" timeOffset="123590.32">29090 7632 33 0,'4'38'16'0,"3"-19"-10"0,-7-16 18 16,0-3-23-16,0-3 1 16,-4-10 1-16,1-3 1 0,-4-6-5 15,3-3 0-15,4-6 3 16,0 0 0-16,4-4-1 16,-1 7 1-16,1 3-2 15,6 0 1-15,1 6 1 16,6 3 1-1,40 10 0 1,-8 0 1-16,-6 3-3 16,-8 3 1-16,-7-4-12 15,-10 11 1-15,-18 2-5 16,-7 7 0-16</inkml:trace>
  <inkml:trace contextRef="#ctx0" brushRef="#br0" timeOffset="125527.37">2064 14550 57 0,'0'9'28'0,"3"-3"-19"16,4-2 28-16,-7 5-36 16,0 0 1-16,0 10 0 15,0 6 0-15,0 13-3 16,-7 15 0-16,4 16 1 16,-8 13 0-16,-6 9-3 15,6-4 1-15,0-2-5 16,4-13 0-16,4-15-11 15,6-17 1-15</inkml:trace>
  <inkml:trace contextRef="#ctx0" brushRef="#br0" timeOffset="125796.45">2455 14308 37 0,'29'-12'18'0,"-8"21"-9"0,-14-3 21 16,-4 7-26-16,4 6 1 16,-7 3 1-16,0 9 1 15,0 13-10-15,-10 6 1 16,-11 16 5 0,3 25 0-16,0 6-3 0,4 0 1 0,-3 4-3 15,6-20 1-15,0-18-3 16,4-16 1-16,7-19-5 15,7-15 0-15,-3-10-6 16,3-13 0-16</inkml:trace>
  <inkml:trace contextRef="#ctx0" brushRef="#br0" timeOffset="126276.92">2074 14982 47 0,'0'16'23'0,"4"-25"-17"16,10 9 40-16,-3 3-44 16,10-3 1-16,0 0 0 15,7 0 1-15,22 0-6 16,2 0 0-16,5-3 1 0,-8 0 1 16,11 3-6-16,-7-4 0 15,4-2-9-15,-8-3 0 16,-7-4-1-16,-3 1 0 15,0-4 3 1,-138 72 13 0,240-128 1-16,-113 60 0 15,4-1 10-15,-14 7 1 16,3 3 1-16,-10 3 1 0,-4 3-8 16,-14 3 0-16,-4 7-4 15,-7-1 1-15,-3 4-3 16,-11 6 0-16,4 6-2 15,-11 7 0-15,11 2-2 16,4 7 0-16,-1-3-1 16,11-7 1-16,14-2 0 15,0-10 1-15,10-7 3 16,19-8 0-16,2-14 2 16,-2-2 1-16,9-10-2 15,-6-9 1-15,-4-3-11 16,4-4 1-16,-4-6-4 15,-7 4 0-15</inkml:trace>
  <inkml:trace contextRef="#ctx0" brushRef="#br0" timeOffset="126636.15">3059 15061 40 0,'0'37'20'0,"3"4"-25"0,4-34 39 16,-7 2-34-16,0-3 1 15,0 7-1-15,0-7 0 16,0 0-1-16,0-3 1 16,0-3-1-16,0 0 1 15,0 0-1-15,0 0 0 16,4-3-1-16,3 0 1 16,3 3-1-16,1 13 1 0,-4 2-1 15,4 4 0-15,3 3 1 16,3 0 1-16,1-6 1 15,3-4 0-15,7-2 2 16,-3-7 0-16,3-3 2 16,0-10 0-16,4-5-1 15,0-7 1 1,7-25-4 0,-11-3 1-16,-7 3-6 15,-10 3 1-15,-4 0-11 16,-14 0 1-16</inkml:trace>
  <inkml:trace contextRef="#ctx0" brushRef="#br0" timeOffset="127221.23">5408 15004 55 0,'4'4'27'0,"-4"-8"-31"16,0 4 47-1,0-3-42-15,-7 0 0 0,-8-3-1 16,5 0 1-16,-11 2-2 16,3 1 1-16,-3 3 0 15,-4 3 0-15,1 7-2 16,-8 6 1-16,4 6-3 16,3 3 1-16,11 6-2 0,3-3 1 15,11 0 0-15,4 1 1 16,10-1 1-16,7-6 0 15,4-7 4-15,3-8 1 16,0-7-1-16,0-10 1 16,-3-5-1-16,-4-14 1 15,-7-5-6-15,-14-4 0 16,0-9-11-16,0-3 1 16</inkml:trace>
  <inkml:trace contextRef="#ctx0" brushRef="#br0" timeOffset="127599.68">5803 15180 52 0,'-3'16'26'0,"3"-26"-24"16,0 4 43-16,0-10-40 15,0-12 0-15,-4-3-2 16,1-19 1-16,-1-7-6 0,-6-15 0 16,-1-3 3-16,-7-13 1 15,4 3-4-15,-3-9 1 16,6 3 0-16,-3 3 1 15,7 16-2-15,7 13 0 16,3 18 1-16,4 7 0 16,4 18-2-16,0 16 1 15,-1 12-6-15,1 7 0 16,-1 16-8-16,-3-1 0 16</inkml:trace>
  <inkml:trace contextRef="#ctx0" brushRef="#br0" timeOffset="127795.84">5620 14904 53 0,'28'3'26'0,"43"-9"-32"15,-54 3 43-15,8-7-39 16,7 4 1-16,3 0-13 15,0 3 0-15,4-4 8 16,-4-5 0-16</inkml:trace>
  <inkml:trace contextRef="#ctx0" brushRef="#br0" timeOffset="128106.74">6357 15221 43 0,'-3'9'21'0,"6"-31"-15"0,-3 0 34 15,-3-9-38-15,-5-7 0 16,-2-15 1-16,-15-13 1 16,1-9-5-16,-8-7 1 15,-4-5 2-15,5 2 0 16,10-6-1-16,-4 6 1 0,11 7-2 15,3 9 0-15,11 9 0 16,11 13 1-16,10 19-2 16,11 19 1-16,3 15-3 15,-3 10 1-15,-4 9-8 16,-7 9 1-16,-7-2-7 16,-7-4 0-16</inkml:trace>
  <inkml:trace contextRef="#ctx0" brushRef="#br0" timeOffset="128274.76">5948 14844 58 0,'-7'22'29'0,"28"4"-35"16,4-17 54-16,-1-3-49 0,22 0 1 16,14-2-2-16,0-1 0 15,0-10-3-15,4 1 1 16,-8 3-12-16,1-13 0 15</inkml:trace>
  <inkml:trace contextRef="#ctx0" brushRef="#br0" timeOffset="129115.54">8558 14986 57 0,'4'12'28'0,"-8"-15"-31"16,4 3 45-16,-3 3-41 0,-4 0 0 15,-4 4 0-15,-6 2 0 16,-5 10-2-16,-6 9 1 16,0-3 1-16,3 3 0 15,-6 4-1-15,13 5 1 16,-3 1-1-16,7-7 1 16,7-2-2-16,10-4 0 15,11-3-5-15,14-7 1 16,11-5-4-16,0-4 0 0,3-6-2 15,4-6 0-15,4-4 3 16,-1 1 1-16,-3-7 6 16,-4 0 1-16,-3-5 6 15,-4-1 1-15,-6 9 3 16,-5 0 0-16,-6 4-2 16,-4 0 1-16,-7-1-4 15,-7 1 1-15,-4 6-3 16,-6 3 0-16,-1-7-3 15,-13 14 1-15,-1 2-2 16,-3 1 1-16,3 5-1 16,0-5 0-16,8 5 0 15,3-2 0-15,7-1 0 16,3-2 0 0,8-1 0-16,3-6 0 0,7 4 0 15,0-1 1-15,7-3-1 0,-7 0 1 16,0 0-1-1,0 4 0-15,4 2-1 0,-7 0 1 16,-1 1 0-16,1 2 0 16,-4 1-1-16,3 3 1 15,1-1 0-15,3-2 1 16,7-4-8-16,0 1 1 16,1-17-7-16,-1-5 1 15</inkml:trace>
  <inkml:trace contextRef="#ctx0" brushRef="#br0" timeOffset="129414.65">9133 15321 47 0,'11'28'23'0,"-7"-25"-28"16,-4-3 39-16,0 0-34 15,3-12 0-15,1-1-1 16,-1-9 1-16,4 1 0 15,0-1 0-15,0-4 0 16,4-2 0-16,3-3 0 16,-7 9 0-16,4 6 2 15,3 10 0-15,3 9 1 16,5 7 0-16,2 18 1 16,4 13 1-16,1-1-1 15,-1 10 1-15,4 1-4 16,-4-11 1-16,-3 1-6 15,-1-6 1-15,-3-7-14 0,1-22 1 16</inkml:trace>
  <inkml:trace contextRef="#ctx0" brushRef="#br0" timeOffset="129865.03">11285 14427 37 0,'-7'19'18'0,"-3"3"-7"15,6-3 19-15,-3 9-26 16,-3 4 0-16,-5 11 2 0,1 14 0 15,-3 15-8-15,6-19 0 16,-3 45 5-16,0 14 0 16,0 1-3-16,3-9 0 15,1-16-6-15,-4-16 1 16,-1-22-7-16,1-25 1 16,0-16-4-16,-3-27 1 15</inkml:trace>
  <inkml:trace contextRef="#ctx0" brushRef="#br0" timeOffset="130539.63">10647 15117 36 0,'-7'50'18'0,"14"-28"-19"0,-4-15 32 0,8-7-29 15,0 0 0-15,3-13 1 16,7-6 0-16,4-12-4 15,10-7 0-15,14-12 2 16,8-3 1-16,10-4-1 16,3-5 0-16,-6 8-1 15,-8 14 1-15,-14 5 0 16,-6 7 1-16,-4 9-3 16,-1 13 1-16,-3 12-1 15,-3 10 1-15,-4 9-1 16,-3 6 0-16,-7 4-1 15,-1 2 1-15,-3-5 0 16,-3-4 1-16,-1-6 0 0,1-3 0 16,-4-7 0-16,3 1 0 15,8-4-1-15,-4-3 1 16,0-2 0-16,4-1 0 16,-1 0 0-16,4 0 0 15,0 6 0-15,1 1 0 16,-1 2 0-16,0 4 1 15,3 0 0-15,8 3 0 16,3-1 1-16,4-2 0 16,7 0 0-16,0-10 1 15,-1-6-1-15,-6-6 0 0,7-7 0 16,0-6 0-16,-7 1-2 16,-4-1 1-16,0 0-1 15,-10-3 0-15,-4-3-1 16,-7 6 0-16,-11 0 0 15,1 10 0-15,-4 3-1 16,-4 12 0-16,1 3 0 16,-1 10 0-16,0 9 1 15,1 10 1-15,3 3 0 16,10 9 1-16,8-3 1 16,6 0 0-16,8-13-1 15,10-8 1-15,1-11-4 16,3-12 1-16,-4-12-11 15,0-13 0-15,-7-6-2 0,-3-7 0 16</inkml:trace>
  <inkml:trace contextRef="#ctx0" brushRef="#br0" timeOffset="130930.66">13466 15368 31 0,'-29'3'15'0,"-2"19"-3"0,24-19 26 0,-4-3-32 16,0-3 0-16,1-3 3 15,3-10 1-15,3-6-13 16,4-6 1-16,7 0 7 16,7 0 0-16,8-4-3 15,6-2 1-15,-7-1-3 16,4 7 0-16,6 9-1 15,5 10 0-15,6 12-5 16,0 6 0-16,1 7-11 16,2-3 0-16</inkml:trace>
  <inkml:trace contextRef="#ctx0" brushRef="#br0" timeOffset="131305.41">14146 15152 47 0,'-3'3'23'0,"-11"-9"-21"0,7 3 31 16,0-1-34-16,-4 4 1 15,-3 4 0-15,-7 2 0 16,-7 3 0-16,-4 4 0 0,0 12-1 16,4 3 0-16,7 0-1 15,0 1 1-15,10-8-2 16,4-5 1-16,3-3-1 15,8-7 0-15,6-9 1 16,5-7 1-16,6 1 0 16,0-10 0-16,-3 0 0 15,-1 1 0-15,1 2 1 16,-1 6 1-16,-6-2-1 16,0 12 0-16,-1 9 1 15,1 10 0-15,3 9 0 16,0 7 0-16,4 2-1 15,-1-2 1-15,4-4-3 16,1-9 0-16,2-12-9 16,5-17 0-16</inkml:trace>
  <inkml:trace contextRef="#ctx0" brushRef="#br0" timeOffset="131755.75">14697 14465 27 0,'24'-9'13'0,"15"21"-4"0,-28 1 14 16,-1 9-21-16,-3 3 1 15,1 6 2-15,-5 13 1 0,-3 0-6 16,-3 3 1-16,-1 3 5 16,0-3 1-16,-3 3-1 15,4-3 1-15,-1-3-2 16,1-9 1-16,-1-7-2 15,4-6 0-15,0-6-4 16,0-4 1-16,-3-2-2 16,-4-7 1-16,-7 0-1 15,-4-3 0-15,0 0 0 16,1-3 0-16,-8 3 0 16,-3 0 0-16,0 0 0 15,-1 3 0-15,-2 6 0 16,2 7 1-16,5 6-1 15,2 0 1-15,5 9 1 16,6 7 0-16,8 6 0 16,6 0 0-16,8-7-1 0,6 1 1 15,5-7-1-15,6-9 1 16,0-9-3-16,4-10 0 16,3-6-7-16,4-7 0 15,3-12-7-15,1-6 0 16</inkml:trace>
  <inkml:trace contextRef="#ctx0" brushRef="#br0" timeOffset="131962.69">15064 15284 47 0,'3'34'23'0,"-10"13"-24"0,7-34 37 0,0 2-36 15,-3 1 1-15,-1-4-2 16,1-2 1-16,-1-7-4 16,0-9 1-16,1-7-10 15,3-9 0-15</inkml:trace>
  <inkml:trace contextRef="#ctx0" brushRef="#br0" timeOffset="132310.84">15000 14973 18 0,'11'3'9'0,"6"3"-3"0,-10-2 1 15,4 2-7 1,0 6 1-16,-1 1 0 16,1 3 0-16,-4-1-2 0,0 1 1 15,0-3 0-15,0-1 0 16,-4 1 0-16,1-1 0 15,0 1 1-15,3 2 0 16,-4 7 0-16,4 10 0 16,0 2 0-16,0 1 1 15,0-4 0-15,4 0 1 16,3-9 1-16,0-3 0 16,4-9 2-16,-1-7 0 15,5-6 1-15,-1-7 0 0,3-9-2 16,5-6 1-16,-5-3-4 15,-2 0 0-15,-1-7-7 16,-4-9 1-16,5 4-10 16,-5 5 1-16</inkml:trace>
  <inkml:trace contextRef="#ctx0" brushRef="#br0" timeOffset="132625.93">15850 14926 35 0,'21'31'17'0,"-3"-21"-16"16,-14-7 24-16,-1 0-24 15,-3 3 0-15,-3 4 1 0,-4-1 0 16,-4 1-3-16,-3-1 1 16,-7-3 1-16,0 1 1 15,3-4-1-15,4 0 0 16,3 3 0-16,4 0 0 15,0 4 0-15,4 5 0 16,6 7 1-16,8 3 1 16,6 7-1-16,1 5 1 15,-4 4-1-15,0 0 0 16,-7 3-3-16,-10 3 1 16,-8-9-9-16,-6-10 1 15,-8-13-6-15,-3-15 1 0</inkml:trace>
  <inkml:trace contextRef="#ctx0" brushRef="#br0" timeOffset="133304.04">17501 14101 55 0,'14'32'27'0,"-10"24"-31"15,-4-37 52-15,-4 15-47 16,-3 7 1-16,-3 22 0 0,-8 18 0 16,1 17-3-16,2 11 0 15,5 14 0-15,-4-10 1 16,7-10-5-16,0-21 1 15,3-23-6-15,4-12 0 16,4-25-7-16,-4-19 1 16</inkml:trace>
  <inkml:trace contextRef="#ctx0" brushRef="#br0" timeOffset="133544.34">17410 14998 44 0,'31'13'22'0,"47"9"-25"16,-57-16 37-16,4 3-30 15,0 4 0-15,-1 3 1 16,-3 5 0-16,-10-2-8 16,-11 13 1-16,-7 5 4 15,-14 7 0-15,-7-6-5 16,-8-4 0-16,1-9-4 15,3-6 1-15,4-9-8 16,3-10 0-16</inkml:trace>
  <inkml:trace contextRef="#ctx0" brushRef="#br0" timeOffset="134114.64">17819 15158 57 0,'3'16'28'0,"19"-4"-38"15,-12-9 53-15,4-3-43 16,0 7 0-16,0-7 0 15,11-10 0-15,10-2-1 16,1-7 1-16,-5-9-1 16,-6-4 0-16,-11 7-1 15,-7-3 1-15,-10 3-3 16,-11 6 1-16,-8 3-1 16,5 13 1-16,-1 6 0 15,1 7 1-15,-1 12 0 0,4 9 1 16,3 1 1-16,1 11 1 15,6 8 0-15,8 5 0 16,-1-6 1-16,11 0 0 16,4-9-2-16,7-13 1 15,6-12-2-15,5-10 1 16,6-9-5-16,4-12 0 16,7-14-8-16,-4-15 0 15</inkml:trace>
  <inkml:trace contextRef="#ctx0" brushRef="#br0" timeOffset="134489.53">18482 13963 42 0,'-3'3'21'0,"6"1"-16"0,1-1 34 0,-4 0-36 0,3 3 0 0,11-3 1 0,7-3 0 0,8-3-5 0,6-6 0 0,4-1 4 0,7 1 1 0,-1 0-2 0,5 2 0 0,-8 7-1 15,-3 7 1-15,-7 5-2 0,-11 13 1 16,-11 7-2-16,-10 11 1 15,-10 8-1 1,-4 11 1-16,-7-5-2 0,-4 5 1 16,0 11 0-16,4-11 0 15,3 1 0-15,1-3 0 16,6-4-4-16,4-9 0 16,4-9-10-16,3-13 0 15</inkml:trace>
  <inkml:trace contextRef="#ctx0" brushRef="#br0" timeOffset="134687.44">18616 15271 52 0,'7'72'26'0,"11"-63"-31"15,-15-5 39-15,4-4-43 16,4-4 0-16,-4-11-17 16,4 2 0-16</inkml:trace>
  <inkml:trace contextRef="#ctx0" brushRef="#br1" timeOffset="159905.44">25047 11897 30 0,'-10'28'15'0,"3"-6"-4"0,7-22 16 0,0 3-22 16,0-3 0-16,7-6 2 15,3-7 1-15,1-9-10 16,10-15 0-16,11-10 7 16,7-22 0-16,6-13-3 15,12-9 1-15,6-9-2 16,4-4 1-16,-10-5-2 15,6 2 1-15,-6 10-1 0,-4 3 0 32,0-3-1-32,-15 21 0 15,-6 14-1-15,-11 11 1 16,-3 17-2-16,-7 12 1 16,-11 22-1-16,-8 16 0 15,-6 12 0-15,-3 25 1 16,-1 13 1-16,0 16 1 15,4 9 1-15,0 18 0 16,0-2 1-16,0-1 0 16,0-2-1-16,3-13 1 15,1-16-3-15,-1-12 1 16,4-16-2-16,4-9 0 0,-1-4-1 16,4-6 1-16,0-6-3 15,0-9 1-15,0-4-9 16,0-6 1-16,-3-12 0 15,-8-7 1-15</inkml:trace>
  <inkml:trace contextRef="#ctx0" brushRef="#br1" timeOffset="160118.41">25100 11542 44 0,'0'0'22'0,"39"-6"-23"16,-25 0 46-16,14-3-42 16,8-1 0-16,9 4 0 15,15 0 0-15,7-4-6 0,-10-2 1 16,6 2-3-16,-10-2 1 16,-3-1-11-16,-15 1 0 15</inkml:trace>
  <inkml:trace contextRef="#ctx0" brushRef="#br1" timeOffset="160418.12">25866 11379 45 0,'3'38'22'0,"8"-41"-19"16,-4 3 33-16,3-3-34 16,8-3 0-16,3-1 0 15,11 1 0-15,0 0-4 16,-1-1 1-16,1 1-4 15,-4 3 1-15,-6-3-10 16,-8-4 0-16</inkml:trace>
  <inkml:trace contextRef="#ctx0" brushRef="#br1" timeOffset="160612.5">25862 11580 43 0,'-7'41'21'0,"11"-22"-13"0,3-16 32 16,3-3-39-16,11 0 1 16,8 0-1-16,9 0 1 15,1 0-6-15,0-3 1 16,-7-4-9 0,-4-8 0-16,-3-4-3 0,-1 3 1 0</inkml:trace>
  <inkml:trace contextRef="#ctx0" brushRef="#br1" timeOffset="161046.99">26490 11452 47 0,'-3'40'23'0,"-1"51"-25"0,4-69 44 16,-3 16-42-16,-5 6 1 0,-2 0-2 15,-4-4 1-15,7-2-3 16,0-10 1-16,0-12-6 15,3-16 1-15,1-9-7 16,3-20 1-16</inkml:trace>
  <inkml:trace contextRef="#ctx0" brushRef="#br1" timeOffset="161409.4">26236 11339 30 0,'4'28'15'0,"20"-19"-5"16,-13-6 21-16,7-3-29 16,3 0 1-16,7 0 2 15,11 4 0-15,10-1-6 0,15 3 1 16,-8 0 3-16,1-3 1 16,-5 1-2-16,-6-1 1 15,-7 0-2-15,-7 0 0 16,-11 0-2-16,-3 3 1 15,-8 4-2-15,-6 2 1 16,-8 4-2-16,1 6 1 16,-8 6 0-16,1 0 0 15,-1 4 0-15,0 5 0 16,4 7 1-16,4-3 1 16,-4-3 0-16,3 2 1 0,1-2-2 15,6-7 0-15,8-6-7 16,6-9 1-16,15-13-5 15,3-3 0-15</inkml:trace>
  <inkml:trace contextRef="#ctx0" brushRef="#br1" timeOffset="161739.17">27132 11938 46 0,'0'12'23'0,"7"-43"-22"16,-3 12 42-16,3 3-41 16,0-12 0-16,0-6 0 0,0-1 0 15,0-6-3-15,0-3 0 16,0 7 2-16,0 2 1 15,0 1-1-15,4 12 0 16,3 6 0-16,0 4 0 16,0 2-1-16,7 4 0 15,4 6-4-15,-4 3 1 16,0 0-7-16,-3 0 1 16,-4-3-8-16,-3 0 1 15</inkml:trace>
  <inkml:trace contextRef="#ctx0" brushRef="#br1" timeOffset="162113.34">27527 10978 43 0,'7'53'21'0,"18"-6"-15"15,-18-43 35-15,7-1-37 16,4 0 1-16,3-3 0 16,4 3 0-16,6 0-8 15,1-3 1-15,-4 0 5 16,-6 3 0-16,-1-3-3 0,-7 0 0 16,0 3-1-16,-7 7 1 15,-11 2-1-15,-3 4 1 16,-7 6-2-16,-3 0 0 15,-1 0 1-15,0-3 0 16,8 3 1-16,3 0 1 16,3-4 0-16,8 1 0 15,6-3-1-15,4-4 1 16,4 1-13-16,0-1 1 16,-15 1-5-16,15 3 0 15</inkml:trace>
  <inkml:trace contextRef="#ctx0" brushRef="#br1" timeOffset="164003.97">28215 11762 25 0,'0'3'12'0,"4"-3"0"15,-4 0 12-15,0 0-21 0,0 0 0 16,0 0 4-16,0 0 1 15,0 0-8-15,7-3 0 16,0 0 5-16,7 0 1 16,4 0-2-16,6-4 0 15,1 4-2-15,17 3 0 16,8 3-3-16,13 0 0 16,-3 1-7-16,-7-1 0 15,-7 0-7-15,-18-3 1 16</inkml:trace>
  <inkml:trace contextRef="#ctx0" brushRef="#br1" timeOffset="164214.74">28222 12032 49 0,'-14'28'24'0,"25"-9"-19"15,-4-16 42-15,3 0-44 16,8-3 1-16,7 0 2 15,6-3 0-15,12-3-8 16,10-1 0-16,3 4 1 16,-6 3 0-16,-5 0-16 15,-2 0 0-15,-12 10-2 16,-2 2 1-16</inkml:trace>
  <inkml:trace contextRef="#ctx0" brushRef="#br1" timeOffset="165609.94">29446 11389 27 0,'4'0'13'0,"3"6"-3"0,0-12 13 16,-7 6-18-16,7-3 0 15,-7 3 4-15,4 3 0 16,-1 3-11-16,-3 7 1 15,0 12 6-15,-3 16 1 16,-4 9-3-16,-11 16 0 16,-3 12-3-16,-7 13 0 0,3 9-3 15,0-9 1 1,4-16-5-16,7-12 0 0,7-13-8 16,3-18 1-16</inkml:trace>
  <inkml:trace contextRef="#ctx0" brushRef="#br1" timeOffset="166015.56">29954 11696 38 0,'50'-16'19'0,"-26"7"-13"0,-16 3 28 0,-5 3-32 0,1-4 1 0,-4-5 0 0,-7 6 0 0,-11-4-5 0,-10 7 1 0,-15 9 2 0,-3 1 0 15,1 11-3-15,-5 14 1 16,1 5-2-16,-1 14 1 16,12 5-2-16,6 10 1 15,11 6 0-15,14-9 0 16,14-7 1-16,14-9 1 15,18-15 1-15,14-17 1 16,7-9 3 0,-4-15 1-1,4-54 0-15,-14-3 0 0,-11-2-1 16,-14-5 1 0,-7 1-6-16,-7 6 1 0,-3 4-10 15,0 15 1 1,-4 6-7-16,-11 16 1 31</inkml:trace>
  <inkml:trace contextRef="#ctx0" brushRef="#br1" timeOffset="166391.84">30589 11775 41 0,'18'-13'20'0,"-22"-28"-20"16,4 29 35-16,0-1-33 15,4 1 0-15,-8-4-2 0,-6-3 1 16,-11-3-2 0,-7 6 0-16,-8 10 2 0,-10 19 0 15,4 6-3-15,0 21 1 16,-4 17-1-16,4 9 0 15,13 15-5 1,8-15 1-16,11 9-2 0,6-6 1 47,15-15 2-47,13-14 1 0,19-11 5 0,10-23 0 16,-1-12 6-16,-9-23 1 0,3-11 0 0,-8-11 0 31,-6-2-6-31,-11-3 0 0,-7-10-13 0,-6 3 1 0</inkml:trace>
  <inkml:trace contextRef="#ctx0" brushRef="#br1" timeOffset="166818.57">30882 11671 40 0,'21'6'20'0,"29"13"-17"0,-29-16 27 0,7 0-30 16,4-3 1-16,3 0-2 15,4-3 1-15,0 0-5 16,-7 0 1-16,-4 0-8 16,-7-3 1-16</inkml:trace>
  <inkml:trace contextRef="#ctx0" brushRef="#br1" timeOffset="167013.46">31097 11426 41 0,'-10'38'20'0,"10"59"-23"0,0-72 32 16,-4 22-30 0,1 0 1-16,-4 10-7 0,0-1 0 15,3-9 0-15,1-12 0 16</inkml:trace>
  <inkml:trace contextRef="#ctx0" brushRef="#br1" timeOffset="167295.57">30829 12286 49 0,'21'6'24'0,"39"-22"-26"0,-35 10 44 0,14 0-41 15,0-1 0-15,0 1-3 16,3 0 0-16,0 3-9 15,1 3 1-15,-8 0-4 16,7-3 0-16</inkml:trace>
  <inkml:trace contextRef="#ctx0" brushRef="#br1" timeOffset="167562.43">32008 11307 47 0,'17'19'23'0,"-17"28"-24"0,-3-28 42 15,-1 9-41-15,-6 19 1 16,-5 7-1-16,-2 15 1 0,-4 25-4 15,-1 18 0-15,1 8-4 16,-3-7 0 0,-1-1-7-16,0-8 0 0</inkml:trace>
  <inkml:trace contextRef="#ctx0" brushRef="#br1" timeOffset="175236.81">24430 11298 30 0,'0'6'15'0,"0"26"-2"0,0-32 16 16,7 0-28-16,7 3 1 15,-3 0 1-15,3 0 0 0,0-3-4 16,0-3 1-16,7 3 1 16,7 0 1-16,4 0-3 15,0 3 1-15,-4-3-7 16,-3 3 1-16,-8 0-7 16,-10 0 0-16</inkml:trace>
  <inkml:trace contextRef="#ctx0" brushRef="#br1" timeOffset="175414.97">24416 11508 34 0,'-18'22'17'0,"11"-6"-10"16,11-10 26-16,3 0-29 16,0 0 0-16,3-2 1 15,4-1 0-15,8-3-8 16,-1-3 1-16,0 3 1 0,7 3 0 15,0-3-12-15,-3-7 0 16</inkml:trace>
  <inkml:trace contextRef="#ctx0" brushRef="#br1" timeOffset="176181.81">22804 11765 40 0,'3'3'20'0,"18"-25"-18"0,-10 7 27 16,3-4-25-16,0-16 0 15,11-12 0-15,7-15 1 16,10-4-7-16,0-16 0 16,4-6 4-16,0-12 0 0,3 3-2 15,-3 6 0 1,-4-3-2-16,-6 9 1 0,-8 16-1 16,-3 10 1-16,-4 12-2 15,-4 12 1-15,-2 13-2 16,-5 10 0-16,-3 18 0 15,-3 13 1-15,-8 15 0 16,-3 16 0-16,4 16 2 16,-4 3 0-16,0 13 3 15,-4 2 0-15,0 4 1 16,1-3 0-16,3 6 0 16,0-7 0-16,0-5-2 15,0-10 0-15,3-16-3 16,1-9 1-16,3-19-3 15,0-12 0-15,0-10-7 16,0-9 0-16,0-7 0 0,-4-6 0 16</inkml:trace>
  <inkml:trace contextRef="#ctx0" brushRef="#br1" timeOffset="176409.83">23008 11320 44 0,'4'6'22'0,"3"4"-29"0,3-14 47 15,1 4-39-15,3-3 0 16,4 3 0-16,6 0 1 0,8 0-4 16,10 3 1-16,4 1-3 15,-3-8 1-15,-5 8-10 16,-9-14 1-16</inkml:trace>
  <inkml:trace contextRef="#ctx0" brushRef="#br1" timeOffset="176707.56">23682 11013 39 0,'-4'21'19'0,"-10"14"-18"0,11-29 28 16,-1 4-29-16,-3 5 0 16,-7 7 1-16,-7 7 0 15,-4 2-2-15,1 10 1 16,-1 6 0-16,4 3 1 15,3-6-1-15,7 6 1 16,4-3-2-16,4-6 1 16,6-7-4-16,8-6 0 0,7-9-8 15,3-6 1-15</inkml:trace>
  <inkml:trace contextRef="#ctx0" brushRef="#br1" timeOffset="177066.37">23735 11539 40 0,'-7'25'20'0,"-4"1"-20"16,8-20 33-1,-1-6-34 1,1-13 1-16,-1-2 0 0,1-4 1 16,3-3-1-16,0-6 0 15,3-7 0-15,4 1 1 16,4 2-1-16,3 4 1 16,0 3-1-16,4 3 0 15,6 3 0-15,1 10 1 16,0 2-1-16,-1 4 1 15,-2 10-3-15,-5 2 1 16,-3 4-5-16,-3 2 1 16,0-5-7-16,3-7 0 15</inkml:trace>
  <inkml:trace contextRef="#ctx0" brushRef="#br1" timeOffset="177339.21">24045 11094 25 0,'18'31'12'16,"21"7"2"-16,-29-25 14 0,4 9-24 15,1 0 0-15,-1 9 3 16,-7 3 1-16,-7 10-11 16,-7 3 0-16,-7 7 2 15,-11-7 1-15,0-3-12 0,-7-10 0 16</inkml:trace>
  <inkml:trace contextRef="#ctx1" brushRef="#br0">19170 7990 0,'0'0'0,"0"0"15,11-32 1</inkml:trace>
  <inkml:trace contextRef="#ctx0" brushRef="#br0" timeOffset="181480.23">23633 11771 24 0,'3'4'12'15,"4"-4"0"-15,-3 3 12 0,-1 0-21 16,1 3 0-16,3 0 1 15,0 1 0-15,0-1-6 16,0-3 0-16,0-3 3 16,4 0 1-16,3-3-2 15,-4 0 0-15,11-7-5 16,1 4 1-16,2 0-7 16,-6-7 1-16</inkml:trace>
  <inkml:trace contextRef="#ctx0" brushRef="#br0" timeOffset="181735.07">23530 11884 30 0,'0'22'15'0,"14"-9"-7"0,-3-16 22 16,0 3-28-16,3 0 0 15,3 0 1-15,4-7 0 16,4 7-5-16,3 0 1 16,4 0 2-16,-4 0 1 0,1 0-3 15,-5 0 0-15,-3 0-4 16,-3-3 1-16,-4 3-8 16,-7-3 1-16</inkml:trace>
  <inkml:trace contextRef="#ctx0" brushRef="#br0" timeOffset="181979.13">23597 12013 30 0,'-3'16'15'0,"10"-20"-9"15,0 4 21-15,3 0-25 16,1-3 0-16,3 3 1 0,0 0 0 16,7 0-4-16,4 3 0 15,3 1-2-15,-3-1 1 16,-4-3-9-16,-7-3 1 16</inkml:trace>
  <inkml:trace contextRef="#ctx0" brushRef="#br0" timeOffset="182925.81">27139 12176 18 0,'28'3'9'0,"18"-12"-5"0,-35 12 10 0,3 0-14 15,0-3 0-15,-3 0-1 16,-4 0 1-16,0 0-5 15,0 0 1-15,0-3-2 16,-4-10 1-16</inkml:trace>
  <inkml:trace contextRef="#ctx0" brushRef="#br0" timeOffset="183176.83">27033 12314 28 0,'4'16'14'0,"14"-7"-10"16,-11-9 30-16,3 0-33 0,4 0 0 16,4 0 0-16,0 0 0 15,-1 0-2-15,4 0 1 16,-3 0-1-16,0-3 1 15,-4 0-6-15,0 0 1 16,-4-4-6-16,-6-2 1 16</inkml:trace>
  <inkml:trace contextRef="#ctx0" brushRef="#br0" timeOffset="183404.61">27090 12399 40 0,'7'-4'20'0,"11"14"-19"15,-11-10 36-15,3-3-35 16,1 3 0-16,3-3 0 16,3 6 1-16,-2 0-7 15,2-3 1-15,-3 6-9 16,-3-9 0-16,-11 3-1 15,-7-3 0-15</inkml:trace>
  <inkml:trace contextRef="#ctx0" brushRef="#br0" timeOffset="189212.15">22197 10812 35 0,'3'9'17'0,"4"-2"-9"0,-3-11 17 15,3 1-22-15,4-3 1 16,3 0 1-16,0-4 0 0,3-5-7 16,-2-4 1-16,-1-9 3 15,7-13 1-15,0 3-2 16,0-6 0-16,0-6-1 15,0 3 1-15,-6 6-1 16,-1 7 0-16,0 6 0 16,-4 6 0-16,-3 9 0 15,4 10 0-15,0 9 0 16,-4 13 0-16,0 12-1 16,0 1 1-16,-4 9-1 15,-3 6 0-15,0 0 0 16,0 3 0-16,4 3 1 15,3 7 0-15,0-7 0 16,-4-9 0-16,1-10 1 16,0-9 0-16,-1-6 0 0,-3-3 0 15,0-3-2-15,0-10 1 16,-3-6 0-16,-5-7 0 16,-6-6 0-16,0-2 0 15,-7-11 0-15,-7-2 1 16,0 6-1-16,-1 3 1 15,-2 3-1-15,-8 3 1 16,-3 7-1-16,-4 3 0 16,3 0 0-16,1-1 1 15,7 4-1-15,3 3 0 0,4 3 0 16,7 0 0-16,3-3 1 16,11 0 0-16,7 0-1 15,7-6 1-15,11 6 0 16,17-6 0-16,14-4 0 15,1-5 1-15,17-1-2 16,10 0 1-16,8 4-1 16,7-1 1-16,-11 1-1 15,-11-4 0-15,-17 0-1 16,-10 7 1-16,-12 0-1 16,-6 2 0-16,-4 4-1 15,-10 9 1-15,-18 13 0 16,-21 6 0-16,-22 4 0 15,-17 8 0-15,-3 10 0 16,-1-3 1-16,-7 16 0 16,-3-4 0-16,4 7-6 15,10 6 1-15,10-6-8 16,8-4 0-16</inkml:trace>
  <inkml:trace contextRef="#ctx0" brushRef="#br0" timeOffset="190502.23">22486 12753 41 0,'-7'-3'20'0,"3"15"-12"0,4-5 21 15,0 5-24-15,0 10 0 16,-3 13 3-16,-4 5 0 15,3 7-11-15,1 13 1 16,-1 9 6-16,4 12 1 16,-3 1-4-16,-1 3 1 15,-3 2-2-15,4 11 0 16,-1-7-2-16,1-4 1 16,-1-5-4-16,1-19 1 15,-1-16-13-15,4-22 1 0</inkml:trace>
  <inkml:trace contextRef="#ctx0" brushRef="#br0" timeOffset="191959.68">22828 14023 29 0,'0'19'14'0,"4"-7"-1"15,-1-9 10-15,-3-3-19 0,0 0 1 16,4-6 3-16,-1-3 0 15,1-10-10-15,3-16 1 16,0-5 6-16,0-7 1 0,0-7-4 16,0-5 1-16,4-1-2 15,6-12 0-15,1 0-1 16,7 6 0-16,-1 0 0 16,-6-3 0-16,7 6 0 15,-4 4 0-15,-3 2-1 16,-4 14 0-16,-4 2-2 15,1 3 0-15,-1 13-1 16,-3 13 1-16,1 15-1 16,-1 12 0-16,-4 10 2 15,-3 19 0-15,0 0 2 16,0 13 0-16,0 2 1 16,0 7 1-16,0 6-1 15,-3 0 1-15,-1 10-2 16,4-7 0-16,0-3-1 15,0-12 1-15,4-10-3 0,3-9 1 16,0-13-3-16,3-9 1 16,-3-13-5-16,0-9 1 15,0-10-3-15,-3-2 0 16</inkml:trace>
  <inkml:trace contextRef="#ctx0" brushRef="#br0" timeOffset="192169.39">22842 13593 44 0,'0'0'22'16,"7"7"-23"-16,0-11 45 0,1 4-41 16,-1-3 0-16,7 0 0 15,10-3 1-15,8 0-7 16,7 2 0-16,-4 8-2 15,4-1 0-15,-4 0-10 16,-3-6 0-16</inkml:trace>
  <inkml:trace contextRef="#ctx0" brushRef="#br0" timeOffset="192499.5">23657 13314 40 0,'-3'-3'20'0,"-1"12"-21"0,1-9 27 16,-4 7-24-16,-4 2 0 15,-7 7 3-15,-6 6 0 16,-4 6-6-16,6 13 1 15,-2 3 3-15,2 12 1 16,5 10-1-16,3 6 0 0,3 7-1 16,1-14 0-16,6-11-2 15,8-4 0-15,-1-3-3 16,8-6 0-16,3-16-10 16,3-6 1-16,1-16-3 15,0-10 1-15</inkml:trace>
  <inkml:trace contextRef="#ctx0" brushRef="#br0" timeOffset="192950.44">23671 13816 40 0,'-3'60'20'0,"-1"-1"-21"0,4-40 37 15,0 3-34-15,0-3 1 16,4 3 1-16,-1-13 1 0,1 4-5 16,-1-4 0-16,1-6 3 15,3-12 1-15,0-7-2 16,0-6 0-16,0-6-1 16,4 0 0-16,-1-4-1 15,1 1 0-15,0 0 0 16,-1 2 1-16,4 11-1 15,4 8 1-15,0 4-2 16,3 6 0-16,0 0-4 16,0 3 1-16,-3 0-12 15,-1-6 1-15</inkml:trace>
  <inkml:trace contextRef="#ctx0" brushRef="#br0" timeOffset="193271.43">23992 13377 33 0,'-3'56'16'0,"13"-2"-12"0,-2-48 17 16,2 10-17-16,8 2 0 16,3 8 5-16,7 5 1 15,4 0-11-15,-4 13 0 0,-3 3 7 16,-8 7 0 0,-9 11-3-16,-8 7 0 15,-43 29-17 1,-3-23 1-1</inkml:trace>
  <inkml:trace contextRef="#ctx0" brushRef="#br0" timeOffset="193900.71">24631 13857 44 0,'0'3'22'0,"0"-13"-13"16,3 14 25-16,5-4-30 0,6 3 0 16,3-3 3-1,8 3 1-15,14-3-9 0,17 0 0 16,8-6 6-16,-11 2 0 16,7-2-5-16,-11 6 1 15,-3 0-7-15,-4 0 0 16,-7-6-13-16,-10-4 1 15</inkml:trace>
  <inkml:trace contextRef="#ctx0" brushRef="#br0" timeOffset="194226.21">25601 13320 42 0,'11'10'21'0,"-4"49"-19"15,-7-33 25-15,0-8-23 16,-4 17 0-16,-3 6 0 15,-3 15 1-15,-1 13-7 16,-7 9 0-16,1-2 4 16,-4 12 0-16,3-1-4 0,0-2 0 15,8-10-5 1,3-12 1-16,7-22-8 0,10-19 1 16</inkml:trace>
  <inkml:trace contextRef="#ctx0" brushRef="#br0" timeOffset="194616.68">26091 13675 49 0,'15'9'24'15,"-19"-21"-30"-15,1 9 42 0,-8 3-36 0,-7-4 1 0,-6 1-1 16,-8 6 0-16,-3 1 0 16,-8 5 0-16,4 4-1 15,1 15 1-15,-1 3-3 16,4 4 1-16,6 8-1 16,5 8 0-16,6 2-1 15,11 0 0-15,7 4 0 31,11-10 1-31,13-3 2 0,4-7 1 0,8-12 2 16,3-12 0-16,3-13 3 16,0-13 1-16,4-12-1 15,-11-3 1-15,-3-10-2 16,-7-12 0-16,-8 0-7 0,-6-13 1 31,-7 7-12-31,-4-1 0 0</inkml:trace>
  <inkml:trace contextRef="#ctx0" brushRef="#br0" timeOffset="195040.95">26677 13747 43 0,'18'-3'21'0,"-8"-22"-16"0,-6 18 30 0,-4 1-34 15,0-6 1-15,-4 2-1 16,-3 1 1-16,-7 3-3 16,-11-1 1-16,-10 7 0 15,-4 0 1-15,-7 7-1 16,-3 5 1-16,-4 13-1 15,7 3 0-15,8 4-3 16,9 12 1-16,5 12-1 16,6 1 0-16,7 2-1 15,18 1 0-15,15-10 1 0,13-12 0 16,14-13 3-16,11-19 1 16,0-22 3-16,-10-6 0 15,-8-19-1-15,-7-6 1 16,-10-12-4-16,-7 2 1 15,-4-5-13-15,-18-4 0 16</inkml:trace>
  <inkml:trace contextRef="#ctx0" brushRef="#br0" timeOffset="195854.05">27206 13060 48 0,'-3'25'24'0,"-1"10"-23"16,4-26 35-16,0 13-35 16,0 6 0-16,0 4 2 15,0 15 1-15,-3 9-3 16,-4 16 0-16,0 29 2 16,-1 18 1-16,-2 13-1 0,-4 12 0 15,-4 0-2-15,-3-3 1 31,3-19-2-31,1-9 1 47,3-12-3-31,3-14 0-16,4-8-5 16,3-20 1-16,4-15-11 15,4-25 0 1</inkml:trace>
  <inkml:trace contextRef="#ctx0" brushRef="#br0" timeOffset="198504.39">28173 13509 37 0,'17'18'18'0,"-9"-21"-12"0,-5 6 19 0,-3-3-24 15,0 0 0-15,-3 0 1 16,-5 0 1-16,-2 4-2 15,-4 5 0-15,-4 4 1 16,1 2 1-16,-8 7-1 16,-7 6 1-16,-3 7-2 15,-4 3 1-15,7 5-2 16,-3-2 1-16,0 0-1 16,-1-3 0-16,5-4 0 15,6-3 0-15,4-5 0 16,3-5 1-16,4-2-1 15,7 0 0-15,0-3 0 0,3-4 1 16,1-2 0-16,3 2 0 16,0 1-1-16,0-1 0 15,0-2-1-15,3-4 1 16,4-6-2-16,4 0 1 16,3 0-9-16,0-6 1 15,-3-4-5-15,6 10 1 16</inkml:trace>
  <inkml:trace contextRef="#ctx0" brushRef="#br0" timeOffset="199317.05">27774 14032 15 0,'-3'0'7'0,"3"13"8"0,3-10 1 15,-3 3-12-15,4-3 1 16,-1 4 3-16,4-4 0 16,0-3-10-16,4 0 1 15,0-3 7-15,6 3 1 16,8 0-3-16,14 3 1 15,3 0-4-15,11 3 1 16,-7 7-5-16,-4-4 0 16,-7 4-10-16,-10-7 1 15</inkml:trace>
  <inkml:trace contextRef="#ctx0" brushRef="#br0" timeOffset="201151.39">27661 14522 34 0,'-7'9'17'0,"7"-15"-5"16,0 6 22-16,0 0-29 15,4 0 0-15,3 0 3 16,3 0 1-16,8 0-11 16,7 0 0-16,3 3 8 15,0 0 1-15,7 0-4 0,1 0 0 16,-4 0-4 0,-4 0 1-16,-7 1-9 0,-7-1 1 15,-3-3-10 1,-11 0 0-16</inkml:trace>
  <inkml:trace contextRef="#ctx0" brushRef="#br0" timeOffset="201641.96">28741 13295 40 0,'0'13'20'0,"7"-4"-15"16,-7-2 26-16,0 8-28 0,0 14 1 15,-4 2 1-15,-3 7 0 16,-3-4-7-16,-4 13 0 15,-1 19 5-15,-2 9 0 16,3 19-2-16,0 7 0 16,3 15 0-16,0 3 0 15,1-3 0-15,3-19 0 16,3-12-1-16,4-16 0 16,0-10-2-16,0-15 1 15,0-3-9-15,0-19 0 0,-7-13-6 16,4-2 1-16</inkml:trace>
  <inkml:trace contextRef="#ctx0" brushRef="#br0" timeOffset="204982.21">31362 11100 13 0,'0'-3'6'0,"0"6"0"15,-4-3 6-15,-6 0-11 16,-4 0 1-16,-4 0 1 15,-7 0 0-15,1 3-4 16,3 1 1-16,-4 5 2 16,0 7 0-16,-7 6-1 0,-3 6 1 15,-4 0 0-15,-7 3 0 16,1 10-1-16,-15 6 1 16,3 0-1-1,1 10 0-15,10-1 0 0,4 7 0 16,3 3-1-16,0 6 0 15,7 6 0-15,7 13 0 16,8-3 1 0,10 0 0-16,3-7-1 0,8-5 0 15,3-4 1-15,14-10 0 0,14-2 0 16,15-10 1-16,10-6-2 16,7 0 1-16,0-16 0 15,-4-9 1-15,4-10-1 16,-3-12 0-16,6-6-1 15,-3-10 1-15,-7-9-1 16,-3 0 1-16,-8-7-2 16,-3-12 0-16,-4-12 0 31,-13-14 0-31,-5-11 1 31,-6 2 0 0,-11-9-1-15,-11 0 1 31,-6-6-1-31,-15 3 1-1,-7 0-9 1,-21 9 1-16,-3 7-1 0,0 15 0 0</inkml:trace>
  <inkml:trace contextRef="#ctx0" brushRef="#br0" timeOffset="205695.81">30194 12791 31 0,'14'21'15'0,"-10"27"-14"15,-8-36 29-15,-3 7-29 16,0-7 0-16,-10 17 0 16,-12 5 1-16,1 10-3 15,-11 6 1-15,-17 13 0 16,-15 12 1-16,-10-3-1 15,0 4 0-15,0 5-3 16,0-2 1 0,3-4-3-16,8-13 0 0,3-8-6 15,14-13 1-15</inkml:trace>
  <inkml:trace contextRef="#ctx0" brushRef="#br0" timeOffset="206161.86">29224 13364 22 0,'7'51'11'0,"-17"18"-10"0,6-60 15 0,-3 10-17 15,-4 9 1-15,-6 3 0 16,-1 7 0-16,-7 6 0 16,1 3 0-16,-4 0 1 15,3-6 0-15,4-7 0 16,3-6 0-16,4-6 0 16,3-6 0-16,4-3 0 15,11-7 1-15,10-3-1 16,7 3 0-16,4 1 0 15,3 2 1-15,7 4-1 16,8-1 1-16,2-3-1 16,1-2 0-16,-3-4 0 15,-5-3 0-15,-6-6 0 0,-4-4 0 16,-6-2-1-16,-5-4 1 16,-6-6 0-16,-8-6 1 15,-13-4-2-15,-15-5 1 16,-14-4-3-16,-7-3 1 15,-6-6-8-15,-5-3 0 16</inkml:trace>
  <inkml:trace contextRef="#ctx0" brushRef="#br0" timeOffset="212316.22">2515 614 29 0,'7'22'14'0,"-7"22"-5"16,0-38 15-16,0 23-23 16,0-1 1-1,0 75 0-15,0 7 0 16,-7-13-4-16,7 0 1 15,0 4 1-15,7-13 0 16,-7-23-6-16,0-14 1 16,0-7-5-16,-7-35 0 15</inkml:trace>
  <inkml:trace contextRef="#ctx0" brushRef="#br0" timeOffset="213132.19">3309 994 23 0,'-7'31'11'0,"-4"-37"3"15,11 6 14-15,-3 0-24 0,-8 6 0 16,-3 3 0-16,-7 1 1 15,-4 9-7-15,-3 6 0 16,0 6 4-16,0 0 0 16,-4 13-2-16,0 3 0 15,4-3-2-15,7-9 0 16,3 2-4-16,8-12 0 16,3-6-4-16,3-19 0 15,8-19-1-15,3-12 0 16</inkml:trace>
  <inkml:trace contextRef="#ctx0" brushRef="#br0" timeOffset="213338.78">2960 937 33 0,'-7'19'16'0,"28"25"-20"16,-14-35 34-16,4 7-29 15,6-7 1-15,-6 4 1 16,-1 12 0-16,8 3-3 15,3 7 0-15,0 9 2 16,1 9 0-16,6 3-1 16,0-2 0-16,-3-4-5 15,-1-12 0-15,-10-10-8 16,4-13 1-16</inkml:trace>
  <inkml:trace contextRef="#ctx0" brushRef="#br0" timeOffset="214103.43">3736 545 31 0,'-11'10'15'0,"15"-1"-5"0,-4-3 21 0,0 4-30 15,0 9 0-15,0-1 0 16,-4 7 1-16,4 19-3 15,0 10 1 1,0 18 0-16,0 9 1 0,0 7-1 16,4 3 1-16,-4-3-2 15,0-7 1-15,0-18-4 16,0-10 0-16,7-15-8 16,-4-19 1-16</inkml:trace>
  <inkml:trace contextRef="#ctx0" brushRef="#br0" timeOffset="-213411.82">4614 696 30 0,'-10'12'15'0,"-11"42"-7"0,14-39 15 0,-4 10-23 16,0-3 0-16,-10 10 2 16,-7-1 1-16,0 0-3 15,-4 7 0-15,0-13 2 16,-7 3 0-16,4 7 0 16,3-4 0-16,4 1-2 15,7-4 1-15,7-3 0 16,-4-3 0-16,11-10 1 15,7 1 0-15,14 3 0 16,8-7 0-16,9 0 0 0,1-5 1 16,3 8-4-16,8-3 0 15,-1 1-12-15,-3-1 0 16</inkml:trace>
  <inkml:trace contextRef="#ctx0" brushRef="#br0" timeOffset="-212779.93">4985 730 48 0,'17'0'24'0,"33"10"-19"0,-33-7 37 15,15 3-40-15,7-3 0 16,-7 3 1-16,-1 4 0 15,1-1-5-15,-4 1 1 16,-6-1 2-16,-8 7 0 16,-4 3-2-16,-20 6 0 15,6 6-1-15,-10 10 0 0,-14-10-1 16,-11 1 0-16,-3-4 1 16,-1 6 0-16,5 4 0 15,9-4 0-15,1 4 2 16,11 12 1-16,6-6 1 15,11-3 1-15,14-7-1 16,11 1 1-16,10-16-2 16,7-4 0-16,-3-12-8 15,14 4 0-15,14-7-9 16,7 0 1-16</inkml:trace>
  <inkml:trace contextRef="#ctx0" brushRef="#br0" timeOffset="-212283.1">6368 1150 31 0,'0'32'15'16,"-4"-23"1"-16,4-6 17 0,0-3-28 15,7 0 0-15,11 0 3 16,17 3 0-16,7 4-10 15,22-4 0-15,10 6 5 16,0-2 1-16,0 2-7 16,7-9 1-16,-10 0-8 15,-11 0 0-15,-7-16-6 0,-7-3 0 16</inkml:trace>
  <inkml:trace contextRef="#ctx0" brushRef="#br0" timeOffset="-212000.19">6936 947 34 0,'21'47'17'0,"25"22"-8"0,-22-60 25 0,12 7-31 15,2 3 0-15,12-1 1 16,-1-2 0-16,-3 3-6 16,-11-10 0-16,-10 10 3 15,-21-3 1-15,-22 6-5 16,-28 12 0-16,-17 4-8 16,-8 6 0-16,-17-10-3 15,0-6 1-15</inkml:trace>
  <inkml:trace contextRef="#ctx0" brushRef="#br0" timeOffset="-211245.77">9013 1226 45 0,'-10'15'22'0,"10"-5"-21"0,0-10 44 0,3 0-44 16,8 6 0-16,7-6 1 16,-4 0 0-16,7 0-3 15,14-6 1-15,18 0-1 16,4 2 1-16,3-5-6 16,0 3 0-16,-1 3-9 15,-6-13 0-15</inkml:trace>
  <inkml:trace contextRef="#ctx0" brushRef="#br0" timeOffset="-210874.64">9673 1063 40 0,'4'34'20'0,"3"-24"-9"0,0-10 28 16,7 3-36-16,11-3 1 16,10 0 0-16,4-3 0 15,10 3-6-15,0-7 1 16,-3 4 3-16,-10 3 0 16,-8 10-3-16,-7-10 1 15,-14 21-2-15,-14 11 1 0,-7-10-2 16,-7 12 1-16,-11 7-2 15,-7 0 1 1,-3 3 0-16,7 0 0 0,10 0 2 16,7-1 0-16,8-5 2 15,10-10 0-15,10-6 1 16,11-3 0-16,11-10-4 16,10-5 1-16,15-14-12 15,-1-9 0-15</inkml:trace>
  <inkml:trace contextRef="#ctx0" brushRef="#br0" timeOffset="-210528.32">10767 1097 48 0,'-4'3'24'0,"-13"47"-22"0,13-40 35 16,-10 9-37-16,-4-4 0 15,-6-2-1-15,-1 3 1 16,0 2 0-16,4-2 0 16,0 3 0-16,3 0 0 15,4 0 1-15,7 6 0 16,4-7 0-16,-1-2 1 0,15 12 0 15,6 1 0-15,4 5-1 16,4 1 1-16,0-14-4 16,3 5 1-16,-3-1-10 15,-1-7 1-15,1-8-6 16,0-10 1-16</inkml:trace>
  <inkml:trace contextRef="#ctx0" brushRef="#br0" timeOffset="-210123.37">11525 1078 36 0,'-10'0'18'0,"-26"47"-18"0,22-37 28 0,-10 9-29 16,2 9 1-16,-9-3 0 15,-1 9 0-15,0 1-1 16,4 3 0-16,7 5-4 16,3-8 1-16,8-1-6 15,3-12 0-15</inkml:trace>
  <inkml:trace contextRef="#ctx0" brushRef="#br0" timeOffset="-209909.33">11201 1107 31 0,'28'0'15'0,"7"53"-13"0,-24-31 25 16,3 0-26-16,-4 6 1 15,8 6 0-15,3 10 0 16,4 3-3-16,3-3 0 16,4 0-1-16,-4 3 1 15,-3-12-9-15,0-10 1 16</inkml:trace>
  <inkml:trace contextRef="#ctx0" brushRef="#br0" timeOffset="-209553.22">12121 1075 47 0,'4'22'23'16,"-15"6"-27"-16,8-18 41 0,-11 5-39 15,-7-2 1-15,-4 3 0 16,-3-1 0-16,-1-2 2 16,8 3 0-16,-3 6-1 15,2-1 0-15,-2 8 1 16,10-10 0-16,3-1 1 16,4-2 0-16,3 3 0 15,4-10 0-15,8 7 0 16,9-7 0-16,8 4 0 0,7-1 0 15,3 7-3-15,0 0 1 16,0 9-7-16,1 0 1 16,-5-6-9-16,-2-3 0 15</inkml:trace>
  <inkml:trace contextRef="#ctx0" brushRef="#br0" timeOffset="-209041.91">12739 787 40 0,'10'6'20'0,"8"3"-10"15,-11-9 28-15,4 0-36 16,-1 0 0-16,8 0 1 16,3 0 1-16,4 0-5 15,3 0 1-15,4 4 2 0,-1 2 0 16,-2 3-1-16,-1 1 0 15,-7 2-2-15,-10 10 0 16,-8 16-1-16,-13-4 0 16,-1 1-2-16,-7 2 1 15,-6 7-1-15,-8 0 0 16,-3 0 1-16,3 9 0 16,4 10 0-16,7-10 1 15,10 7 2-15,7 0 1 16,11-17 2-16,8-5 0 15,9-13 1-15,1-9 0 16,14-13-4-16,10-3 1 0,1-3-11 16,-8 3 1-16,-17-10-6 15,-4 4 1-15</inkml:trace>
  <inkml:trace contextRef="#ctx0" brushRef="#br0" timeOffset="-205902.48">13681 1589 37 0,'7'63'18'0,"7"-10"-11"0,-7-37 19 0,-7 6-25 16,-4 3 1-16,-6 0-1 16,-4-6 0-16,-4 3-7 15,-7 0 0-15,1-3-5 16,10-10 1-16</inkml:trace>
  <inkml:trace contextRef="#ctx0" brushRef="#br0" timeOffset="-204222.3">15448 599 38 0,'-3'3'19'0,"3"19"-11"16,0-13 20-16,3 4-28 16,-3 2 1-16,4 20 3 15,-1 9 0-15,1 9-5 16,3 13 1-16,-4 22 2 16,1-10 0-16,-1 7-2 15,1-7 0-15,-1-9-5 16,4-19 0-16,1 0-8 0,2-25 0 15</inkml:trace>
  <inkml:trace contextRef="#ctx0" brushRef="#br0" timeOffset="-203967.15">16143 981 37 0,'7'10'18'0,"-28"33"-12"0,10-33 26 0,-10-1-32 16,-7 4 0-16,-4 9-1 16,-7-3 1-1,-3 9-2-15,-4-3 1 0,11 3-3 16,7-9 0-16,7 6-8 15,7-12 1-15</inkml:trace>
  <inkml:trace contextRef="#ctx0" brushRef="#br0" timeOffset="-203738.54">15776 940 29 0,'18'16'14'0,"24"47"-5"0,-28-48 19 15,7-2-25-15,1 12 0 16,2 10 4-16,5-1 0 16,-8 4-9-16,3 6 1 15,-2-10 3-15,-1 4 0 16,0-13-5-16,0-13 0 16,0-5-9-16,0-17 0 15,-3-5-2-15,-4-4 1 16</inkml:trace>
  <inkml:trace contextRef="#ctx0" brushRef="#br0" timeOffset="-203530.15">16355 1107 37 0,'28'9'18'0,"4"-9"-11"15,-15-6 37-15,1-4-43 16,10-2 1-16,8 12-5 16,2-7 1-1,12-2-11 1,-15-7 1-16</inkml:trace>
  <inkml:trace contextRef="#ctx0" brushRef="#br0" timeOffset="-203275.25">17018 743 46 0,'-7'34'23'0,"7"63"-20"0,3-62 32 16,1 3-35-16,3 15 1 0,0 3-4 16,0 13 1-16,4 0-4 15,-1-6 0-15,-3-16-7 16,11-3 0-16</inkml:trace>
  <inkml:trace contextRef="#ctx0" brushRef="#br0" timeOffset="-202720.7">17484 401 38 0,'-4'72'19'0,"-3"0"-18"15,4-47 29-15,-4 29-30 16,-1 8 0-16,5 29 0 16,3 19 0-16,0 6-2 15,7 16 0-15,4-10-5 16,-4-12 1-16,3-22-5 15,4-26 1-15</inkml:trace>
  <inkml:trace contextRef="#ctx0" brushRef="#br0" timeOffset="-202347">18038 715 40 0,'-8'18'20'0,"-13"64"-22"0,11-66 36 0,-1 2-35 15,-3 7 0-15,-4 10 0 16,-3-7 1-16,-3 7 0 15,-1-16 1-15,4 2-1 16,7 5 0-16,3-1 0 16,7-7 1-16,12 8 1 15,2-8 1-15,4-2-1 16,0 3 1-16,7-7-1 16,11 7 1-16,0 3-3 15,0-9 0-15,-1 12-9 16,1 0 1-16,-7-16-6 15,3-9 1-15</inkml:trace>
  <inkml:trace contextRef="#ctx0" brushRef="#br0" timeOffset="-201925.28">18447 780 45 0,'14'22'22'0,"4"-9"-17"0,-11-13 39 0,3-3-43 15,4-3 1-15,4-4 0 16,3 1 0-16,-7-1-3 15,0 1 0-15,-3-1 1 16,-15 10 1-16,-6 10-2 16,-4 9 1-16,-4 6-2 15,-3 3 1-15,-4 6-1 16,0 10 1-16,1-12 0 16,-1 9 0-16,11-4 1 15,7 7 0-15,10-6 1 16,8-4 0-16,3 4 0 15,7-13 1-15,8-9-3 16,13-7 0-16,0 0-12 16,1-9 1-16,-5-6-3 0,-2 3 0 15</inkml:trace>
  <inkml:trace contextRef="#ctx0" brushRef="#br0" timeOffset="-200409.56">19445 947 21 0,'-21'25'10'0,"14"-22"6"16,7 3 10-16,0-6-21 15,0 3 1 1,3-6 9-1,8 3 0-15,14-9-18 16,3-7 1-16,11 7 8 16,21-1 1-16,7 1-10 0,7-1 0 15,0 1-13-15,-14-4 0 32</inkml:trace>
  <inkml:trace contextRef="#ctx0" brushRef="#br0" timeOffset="-200109.05">19858 696 35 0,'7'9'17'0,"25"4"-9"0,-18-7 19 0,7 10-26 15,11-7 1-15,-1 10 2 16,1 0 1-16,3 6-6 16,-3-6 0-16,-4-1 2 15,-10 7 1-15,-7 4-3 16,-11 5 1-16,-7-6-4 16,-15 7 1-16,-9 3-9 15,-12-4 1-15,1-9-1 16,7-6 0-16</inkml:trace>
  <inkml:trace contextRef="#ctx0" brushRef="#br0" timeOffset="-199913.67">19957 608 41 0,'0'25'20'0,"0"31"-15"0,0-30 40 15,-4 8-44-15,4 19 0 16,0 10 0-16,0 9 0 16,4-6-7-16,-1-6 1 15,8-16-9-15,-4-16 1 16</inkml:trace>
  <inkml:trace contextRef="#ctx0" brushRef="#br0" timeOffset="-198816.66">22677 884 35 0,'0'19'17'0,"-15"15"-9"16,12-24 21-16,-8 5-28 16,-6 14 0-16,-8-11 0 15,-7 17 1-15,-7 2-3 0,1 7 0 16,6-9-1-16,0 2 1 15,11-2-6-15,3-16 0 16,4-10-5-16,4-12 1 16</inkml:trace>
  <inkml:trace contextRef="#ctx0" brushRef="#br0" timeOffset="-198619.87">22363 981 25 0,'17'44'12'0,"4"-3"-5"0,-10-32 18 0,3 7-23 16,7 12 0-16,0 3 1 15,1 1 0-15,-1 2-5 16,0 1 1-16,0-7-2 16,0-3 0-16,-3-9-7 15,0-16 1-15</inkml:trace>
  <inkml:trace contextRef="#ctx0" brushRef="#br0" timeOffset="-198390.02">22751 1003 34 0,'14'44'17'0,"14"-19"-12"15,-17-22 28-15,3 0-33 0,3-3 1 16,1-3-1-16,10 0 1 16,7-6-6-16,8-1 0 15,-4 1-6-15,-8-1 0 16</inkml:trace>
  <inkml:trace contextRef="#ctx0" brushRef="#br0" timeOffset="-198187.75">23379 677 34 0,'0'66'17'0,"-22"50"-17"16,22-66 25-16,4-3-25 15,-1 16 0-15,1-4-6 16,3 13 1-16,-3-9-2 16,-1-19 1-16</inkml:trace>
  <inkml:trace contextRef="#ctx0" brushRef="#br0" timeOffset="-197722.86">24017 896 30 0,'-35'7'15'0,"14"-1"-8"0,14-3 21 0,-4 13-25 16,0-7 0-16,1 10 1 15,-1-3 0-15,1 3-5 16,3-1 1-16,3-8 4 16,4 5 0-16,7-2-2 15,7 3 1-15,4 2-1 16,-4 8 0-16,11-8-1 16,3-2 0-16,4 3-1 15,3-10 1-15,-7 4-6 16,0-7 1-16,-3-3-10 0,-7-6 0 15</inkml:trace>
  <inkml:trace contextRef="#ctx0" brushRef="#br0" timeOffset="-196311.99">24705 724 39 0,'7'28'19'0,"18"7"-6"0,-18-35 25 16,3 6-36-1,5-6 0-15,2 3 1 0,8 3 0 16,7-6-4 0,6 0 0-16,1 0 2 0,4 0 1 15,-15 0-2-15,-7 4 0 16,-3 2-1-16,-4 3 1 15,-11 10-2-15,-10-3 1 16,-10 12-2-16,-12 0 1 16,-6 7-1-16,-4-17 0 15,7 8 1-15,1 2 0 0,6 6 1 16,7 1 1-16,11-4 2 16,7 0 1-16,11-9 0 15,7 0 1-15,10-9-1 31,11 3 0-31,3-13-4 0,-7-3 1 0,-3 0-13 16,-7-3 0-16,-11-4-2 16,-14 4 0-16</inkml:trace>
  <inkml:trace contextRef="#ctx0" brushRef="#br0" timeOffset="-195334.85">21975 896 34 0,'10'7'17'0,"-6"8"-6"16,-4-11 18-16,-7 2-28 16,-4 6 1-16,-3 7-1 15,-11 3 1-15,-3-3-3 16,7 0 1-16,-7 6 1 15,-1 3 0-15,1 0-1 16,3-3 0-16,8 0 1 16,3-6 0-16,3 0 0 15,11-3 0-15,7-4 1 0,7-2 0 16,0-4 0-16,15-6 0 16,6 9-1-16,0-9 0 15,0 10-4-15,-3-1 1 16,0 7-10-16,-14-7 0 31,-8 1-3-31,1-7 1 0</inkml:trace>
  <inkml:trace contextRef="#ctx0" brushRef="#br0" timeOffset="-194943.38">20676 1266 41 0,'-10'0'20'0,"6"-9"-14"0,4 9 38 0,0 0-41 0,4 3 0 0,3-3 1 0,-4-3 1 16,15-3-8-16,14-4 0 15,7 4-1-15,6-3 1 16,5-1-12-16,-1-2 0 16</inkml:trace>
  <inkml:trace contextRef="#ctx0" brushRef="#br0" timeOffset="-194568.87">21107 1066 36 0,'-4'31'18'0,"18"-50"-5"0,-7 16 20 0,0 6-31 16,8-6 1-16,-1 6 0 15,3-3 0-15,-3 3-4 16,8 4 1-16,-1 2 1 15,0 1 1-15,-7 8-2 16,-7-2 1-16,-7 3-2 16,-3 0 1-16,-8-4-1 15,-3-2 0-15,-4 6 0 16,-3 0 0-16,3-4 1 0,4 1 0 16,4 3 1-16,6-7 1 15,11 1-1-15,7-1 1 16,15-5-3-16,9 2 1 15,5-9-13 1,-1 0 1-16,-3 9-3 16,-4 1 1-16</inkml:trace>
  <inkml:trace contextRef="#ctx0" brushRef="#br0" timeOffset="-191431.12">20440 777 29 0,'-7'47'14'0,"7"22"-5"0,0-44 15 16,0 13-23-16,0 0 1 15,-4 15 2-15,-3 16 0 16,-3 12-5-16,-1 17 0 15,1-20 2-15,-1-3 1 16,4-6-5-16,3-22 0 16,1-12-8-16,3-19 0 0</inkml:trace>
  <inkml:trace contextRef="#ctx0" brushRef="#br0" timeOffset="-190365.31">20705 677 10 0,'21'9'5'0,"46"1"3"0,-46-1-5 31,32-6 4-31,7-3 1 16,10-3 3-16,-3-3 0 16,18 3-15-16,7-7 1 15,14 1 9-15,-4-4 0 16,14 1-3-16,11 2 0 15,11 1-1-15,-1 0 0 16,8-1 0-16,14-2 0 16,-11-1 0-16,18-6 0 0,10 10-1 15,-6 3 1-15,13-10-1 16,8 3 0-16,-8-5-1 16,11 2 1-16,7 7-1 15,-7-1 0-15,-7 10 0 16,4 10 1-16,-26-1-1 15,-6 0 0-15,-11 1 0 16,-3-10 0-16,-15 0 0 16,-20 6 0-16,-4-6-1 15,-4 0 1-15,-7 0 0 16,-3 3 0-16,-7 3-1 16,-4-6 1-16,-11 0-1 15,-10 0 1-15,-10-6 0 16,-4 3 0-16,-8-6 0 15,-6 9 0-15,-4 0-1 16,-10 3 1-16,-7 3-1 0,-11 3 1 16,-4 13-1-16,-7 10 0 15,-13 2 0-15,-19 7 0 16,-10 3 0-16,-7 6 0 16,-7 3 0-16,-3 4 0 15,13-4 0-15,5 0 0 16,2 7 0-16,1-13 1 15,3 6 0-15,-3-6 0 16,-1 4 0-16,-3-8 0 16,-10 1-1-16,-1 3 1 0,8 0 0 15,-1 4 0-15,1-7 0 16,-4-7 0-16,-7-2-1 16,0 2 1-16,-11-2 1 15,-3-7 0-15,0 0-1 16,-11-6 1-16,-7 6 0 15,-13-3 1-15,-5 7-1 16,-6-1 1-16,-8-3-1 16,-17 1 0-16,3-4 0 15,-6-6 1-15,-15-4-1 16,7 4 0-16,-3 0 0 16,-4-3 0-16,4-4-1 15,-4 4 1-15,0-13 0 16,-3 3 0-16,10-3 1 15,-3-3 0-15,-4 7-1 16,11-7 1-16,0 0-2 16,-8 3 1-16,4 6-4 0,15 4 1 15,-4-1-2-15,14-6 0 16,7-6 0-16,14-15 0 16,14-4-6-16,11 0 1 15,17-15-1-15,18 5 0 16</inkml:trace>
  <inkml:trace contextRef="#ctx0" brushRef="#br0" timeOffset="-189341.91">27178 592 24 0,'4'-12'12'0,"-4"12"2"0,0 0 12 0,-4 9-23 16,-3 4 0-16,-7 9 1 16,-11-4 1-16,-10 11-7 15,-7 5 1-15,-8 10 3 16,-3 9 1-16,7 1-3 16,11-1 0-16,7-15-3 15,3-4 1-15,8-6-7 16,6-9 1-16,0-3-4 15,1-26 0-15</inkml:trace>
  <inkml:trace contextRef="#ctx0" brushRef="#br0" timeOffset="-189150.12">26815 633 23 0,'17'28'11'0,"-3"19"-3"0,-3-31 16 15,0 9-23-15,6 13 0 16,1-1 2-16,-1 23 0 16,8-13-4-16,7 3 1 15,-4-6-2-15,0-13 1 16,1 1-8-16,-5-20 0 16</inkml:trace>
  <inkml:trace contextRef="#ctx0" brushRef="#br0" timeOffset="-188894.6">27333 806 27 0,'11'6'13'0,"21"-16"-7"16,-22 4 18-16,8 3-23 16,3-3 0-16,0-4 0 15,7 1 0-15,-3-1-4 16,-4 1 1-16,-3 0-7 0,-8-1 1 16</inkml:trace>
  <inkml:trace contextRef="#ctx0" brushRef="#br0" timeOffset="-188713.31">27287 1000 35 0,'4'19'17'0,"6"-13"-12"0,1-3 27 0,10-6-31 16,7-3 1-16,11-1-1 15,4-2 0-15,6 0-5 16,-7 6 1-16,1-7-8 15,-8 1 0-15</inkml:trace>
  <inkml:trace contextRef="#ctx0" brushRef="#br0" timeOffset="-188455.69">27975 483 42 0,'4'65'21'0,"-11"73"-19"16,7-100 32-16,-4 15-34 0,4 13 0 15,0 0-3-15,0-3 1 16,4-10-8-16,3-6 0 15,-4-19-3-15,15-3 1 16</inkml:trace>
  <inkml:trace contextRef="#ctx0" brushRef="#br0" timeOffset="-187991.5">28427 752 28 0,'21'6'14'0,"25"-12"-7"0,-32 3 24 15,7-6-30-15,7 2 0 16,1 4-1-16,-1-9 1 16,0 9-5-16,-7 3 1 15,-3-10-7-15,-8 1 1 0</inkml:trace>
  <inkml:trace contextRef="#ctx0" brushRef="#br0" timeOffset="-187778.33">28515 536 36 0,'0'34'18'0,"4"48"-18"15,-8-63 28-15,8 9-28 16,-4 13 0-16,3-4 0 16,1 1 0-16,3-4-6 15,3-5 1-15,1-14-5 16,3-12 0-16</inkml:trace>
  <inkml:trace contextRef="#ctx0" brushRef="#br0" timeOffset="-187528.44">28339 1116 45 0,'31'34'22'0,"5"-21"-22"0,-19-7 42 0,4-6-42 16,11 0 0-16,-4 0-2 16,1-9 1-16,-1-1-7 15,4 1 1-15,-8-7-6 16,1 7 0-16</inkml:trace>
  <inkml:trace contextRef="#ctx0" brushRef="#br0" timeOffset="-186943.08">29020 686 40 0,'10'-6'20'0,"32"3"-17"0,-27 3 32 0,2 0-34 16,11 0 1-16,11 0 0 15,7-6 0-15,0-1-3 16,-4 4 0-16,-10-3 1 15,-7 6 0-15,-11 6-2 16,-11 4 1-16,-13 5-1 16,-11 14 1-16,-8-1-1 15,-2 6 0-15,-5 1 1 16,5-1 0-16,-1 13 1 16,11-9 0-16,3-4 0 15,11 1 0-15,7-7 1 16,4-3 1-16,10-6-1 15,14-13 0-15,11-6-4 16,-1-3 1-16,-2 3-10 0,-15 3 0 16</inkml:trace>
  <inkml:trace contextRef="#ctx0" brushRef="#br0" timeOffset="-174965.46">20662 12693 29 0,'7'38'14'0,"0"-4"-8"15,-7-24 15-15,0 6-18 0,4 9 1 16,-4 3 3-16,0 0 0 15,-4 7-8-15,-3 15 0 16,0 9 5-16,-3 7 0 16,-1-3-2-16,4-10 0 15,0-6-5-15,0-12 0 16,3-10-7-16,4-6 0 16,7-16-3-16,-7-3 1 15</inkml:trace>
  <inkml:trace contextRef="#ctx0" brushRef="#br0" timeOffset="-174632.47">20874 13311 41 0,'14'19'20'0,"-7"-3"-21"16,-3-13 39-16,-1 0-35 15,-3-3 1-15,4-6 0 16,-1-7 1-16,4-15-7 16,0-13 1-16,-3-15 3 15,-4-1 1-15,3-18-2 16,1 9 0-16,6-15-1 0,-3 2 1 15,4 1 0-15,3 6 0 16,4 12 0-16,-1 7 0 16,5 15 0-16,2 13 0 15,5 12-3-15,-5 13 0 16,-6 7-7-16,-4 8 1 16,-7 10-8-16,-10 10 0 15</inkml:trace>
  <inkml:trace contextRef="#ctx0" brushRef="#br0" timeOffset="-174451.75">20722 13088 53 0,'4'0'26'0,"13"4"-27"0,-3-4 47 0,11 0-44 15,10 3 0-15,8 0-1 16,6 3 0-16,4 0-6 15,-7 1 0-15,-11-1-10 16,-17 6 0-16</inkml:trace>
  <inkml:trace contextRef="#ctx1" brushRef="#br0" timeOffset="75352.83">24186 10486 0,'0'0'32,"0"0"-32</inkml:trace>
  <inkml:trace contextRef="#ctx0" brushRef="#br0" timeOffset="-173113.54">29161 14537 45 0,'35'79'22'0,"-25"-14"-14"0,-10-43 22 15,-3 7-32-15,-8 2 1 16,-6 3-2-16,-15 4 0 16,-7-13-3-16,7-9 1 15,-10-19-8-15,7-4 0 16</inkml:trace>
  <inkml:trace contextRef="#ctx0" brushRef="#br0" timeOffset="-172080.61">20218 14725 31 0,'-4'44'15'0,"4"-12"-6"16,0-23 15-16,0 13-21 15,-3 6 0-15,-1 4 1 16,-3 11 1-16,-4 11-7 16,1 5 1-16,-11 13 3 15,0 19 1-15,-8-3-4 16,1 0 1-16,0-6-7 15,3-13 0-15,4-19-5 16,3-16 0-16</inkml:trace>
  <inkml:trace contextRef="#ctx0" brushRef="#br0" timeOffset="-171360.07">19780 15563 34 0,'7'22'17'0,"-10"-13"-11"0,3-9 27 15,3-3-28-15,4-7 1 16,7 1 2-16,8-13 0 16,6-9-11-16,7-13 1 15,15-6 6-15,-8-4 1 0,7-5-3 16,8-4 0-16,-1 3-2 15,-6 1 0-15,-5 9 0 16,-6 6 0-16,-7 9-2 16,-7 13 1-16,-8 19-2 15,-6 6 0-15,-8 13-2 16,-6 15 0-16,-4 1 0 16,-4 2 0-1,-6 10 0-15,2-3 0 0,1 6 3 16,-3 0 0-16,10 0 1 15,0 0 1-15,3-9 0 16,1-10 1-16,3-3-1 16,0-6 1-16,10-7-2 15,4-2 1-15,0-13 0 0,4-10 0 16,3-3 0-16,4 4 0 16,3 2 0-16,4 1 1 15,3 3 1-15,-3 9 0 16,-4 0-1-16,0 3 1 15,-3 4-1-15,-4-1 1 16,-3-3-2-16,-1-2 0 16,-2-1-1-16,-5-6 0 15,-3-4 0-15,-3-2 1 16,-4-4-1-16,-4 4 0 16,1-1 0-16,-4 4 1 15,0 0 0-15,0 9 0 0,-1 10-1 16,1 5 1-16,0 1 0 15,4 6 0-15,-1 10 0 16,4-1 1-16,4 1-1 16,3-4 1-16,3-6 0 15,5-6 1-15,-1-3-1 16,7-4 1-16,0 1-2 16,0-7 1-16,-3 0-7 15,-1 1 1-15,-6-10-7 16,-4-7 0-16</inkml:trace>
  <inkml:trace contextRef="#ctx0" brushRef="#br0" timeOffset="-170863.44">20976 15647 39 0,'-3'38'19'16,"-8"3"-21"-16,8-32 32 0,-1 4-30 0,0 2 0 0,1-2-1 16,-1-4 1-16,1 1 0 15,3-13 1-15,0-10-1 16,3 10 0-16,4-7 0 16,4-2 1-16,0-10-1 15,3-3 0-15,3-3 0 16,5-1 0-16,2 1 0 15,1 0 1-15,0 6-1 16,-1 6 0-16,1 10 1 16,-4 9 0-16,-3 13-1 15,-1 12 1-15,5 13 0 16,-5 9 0-16,-3 10-1 16,1 9 0-16,-1-7-4 0,0-8 1 15,0-10-9-15,0-16 1 16</inkml:trace>
  <inkml:trace contextRef="#ctx0" brushRef="#br0" timeOffset="-166000.45">23527 15807 34 0,'-11'41'17'0,"15"-16"-8"0,-4-16 17 15,0 4-24-15,0 3 1 16,3 2 4-16,1 8 0 16,-1-1-8-16,1 0 0 15,-1-6 6-15,1-4 0 16,-4-2-2-16,0-10 1 0,0-9-3 16,0-16 0-16,3-7-1 15,-3-8 0-15,4-7-1 16,3 0 1-1,4-3-1-15,-4-3 1 0,3 3-1 16,1 9 1 0,-1 7 0-16,1 6 0 0,3 3-1 15,4 9 0-15,3 7-3 16,4 6 0-16,3 6-5 16,0 4 1-16,4-10-7 15,-4 0 1-15</inkml:trace>
  <inkml:trace contextRef="#ctx0" brushRef="#br0" timeOffset="-165427.8">24282 15020 40 0,'0'-3'20'0,"14"0"-17"0,-4 0 33 0,8 0-33 16,7 3 1-16,6 0 1 15,5 3 1-15,10 0-8 16,10 0 1-16,1 3 4 15,-1-3 1-15,-3 1-3 16,-4-1 1-16,-6 3-2 16,-12 3 0-16,-9 7-1 15,-15 9 1-15,-14-3-1 16,-11 13 0-16,-17 5 0 16,-1 7 0-16,-2 4 0 0,6 2 0 15,4-6 0-15,3 3 1 16,4-3-1-16,3 3 1 15,4-9-3-15,7-7 0 16,3-5-6-16,1-10 1 16,3-1-7-16,-11 1 1 15</inkml:trace>
  <inkml:trace contextRef="#ctx0" brushRef="#br0" timeOffset="-165064.75">24515 16293 49 0,'3'16'24'0,"1"-13"-22"0,-4-3 43 0,0 0-43 16,0 0 0-16,0-6 0 16,0 0 1-16,-4-1-4 15,1-2 0-15,-5-1 2 16,-2 1 0-16,-1 0-2 16,-3 2 0-16,0 7-2 15,-7 0 0-15,7 3-3 0,0 1 0 16,3-1-10-16,1-10 0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5:27:06.639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7030A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5T15:28:24.561"/>
    </inkml:context>
  </inkml:definitions>
  <inkml:trace contextRef="#ctx0" brushRef="#br0">15261 9435 22 0,'14'-6'11'0,"-3"-10"-4"0,-4 10 11 0,-4 0-17 16,1-4 0-16,-8-5-1 15,-3-4 1-15,-3 3-2 16,-4 0 1-16,-4-2 0 16,-7-1 1-16,-3 0-1 15,-11-3 0-15,-7-3-1 0,-3 0 1 16,-11 3 1-1,-10 0 0-15,-1 3 0 16,-3 4 0-16,-7 2 0 0,-7 0 1 16,-8 1-1-16,1 2 1 15,7-2-1-15,0-7 0 16,-8 0-1-16,-2-6 1 16,-8 0-1-16,7 6 1 15,-3 4-1-15,-4-1 1 16,0 7-1-16,-3 5 0 15,6 8 0-15,12 2 0 0,-5 13-1 16,1-1 1-16,7 4-2 16,-4 7 1-16,8 11-1 15,2 7 0-15,15 13 0 16,4 3 0-16,3 9 1 16,0 0 0-16,-3-3 0 15,6 0 1-15,4 3 0 16,0 3 1-16,0 4-1 15,7-1 1-15,4 4 0 16,3-1 0-16,8 1-1 16,6 12 0-16,7 3 0 15,11 3 1-15,7-2 0 16,14 2 0-16,22 0-1 16,13 7 0-16,22-10 0 15,10 0 1-15,21 4 0 16,21-4 1-16,4-6-1 15,18 6 1-15,17-9-1 0,8-13 0 16,13-6 1-16,22-16 0 16,-4-15-1-16,14-22 1 15,0-16-1-15,4-25 0 16,-4-26 0-16,-21-14 1 16,-10-20-1-16,-15-15 0 15,-24-23-1-15,-22-8 0 16,-24-20-1-16,-18-12 1 15,-28-10-2-15,-28-8 1 16,-40 2-5-16,-30 3 0 0,-47 10-5 16,-10 19 0-16</inkml:trace>
  <inkml:trace contextRef="#ctx0" brushRef="#br1" timeOffset="12924.9">16559 9288 14 0,'36'-19'7'0,"-15"19"4"16,-18 6 8-16,-3 7-14 16,-7 9 0-16,-10 3 3 15,-22 9 1-15,-18 10-11 16,-6 0 0-16,-29 16 7 15,-14 9 0-15,-7 3-3 16,11 0 0-16,-7 13-3 16,7-1 0-16,10-2 0 0,4-13 0 15,3-10-1-15,7-5 0 16,11-17-2-16,11-8 0 16,10-14-6-16,11-8 0 15</inkml:trace>
  <inkml:trace contextRef="#ctx0" brushRef="#br1" timeOffset="13438.99">15406 10009 30 0,'-7'3'15'0,"-46"16"-18"0,35-13 23 0,-10 7-19 16,3 9 0-16,-6 0 2 16,-8 3 0-16,-4 9-4 15,-2 1 1 1,-8 12 2-1,10-6 1-15,12-7-2 16,9-9 1-16,12-6-1 16,17-6 0-16,18-4 0 0,13-6 0 15,8-3 0-15,11 0 0 16,6 0 0-16,-3 10 0 16,-7-1 0-16,-7 7 0 15,-11 6-1-15,-7 0 1 16,-6-7-1-16,-12-2 0 15,-3-1-1-15,-7-2 1 16,-3-4-1-16,3 0 0 16,-7-12 2-16,0-10 0 15,-11-9 2-15,0-6 0 16,1-16 0-16,3-3 0 0,-4-7-11 16,4-9 0-16,0-3-4 15,7-6 0 16</inkml:trace>
  <inkml:trace contextRef="#ctx0" brushRef="#br1" timeOffset="14395.52">17424 9031 40 0,'39'-10'20'0,"-11"-9"-19"0,-21 10 34 16,-4-3-33-16,-3-4 1 0,-7-3-1 16,-7-3 1-16,-3-3-5 15,-8 0 1-15,-10 6 2 16,-4 13 1-16,-4 6-4 15,-2 6 1-15,2 13-1 16,4 15 1-16,1 7-2 16,6 12 0-16,4 7 0 15,17 9 0-15,11-3 0 16,18-3 1-16,20-13 0 16,12-13 1-16,-8-11 2 15,4-14 0-15,0-9 2 16,3-9 0-16,-6-13 0 15,-1-6 1-15,-14-3-1 16,-7-7 1-16,-7-12-6 16,-6 10 0-16,-5-1-9 15,1 0 0-15,-4 4-2 0,3 9 0 16</inkml:trace>
  <inkml:trace contextRef="#ctx0" brushRef="#br1" timeOffset="14654.23">17805 9360 42 0,'3'44'21'0,"1"-28"-27"0,-4-16 42 0,3 3-37 16,1-3 0-16,-1 0-7 15,1 3 1-15,3-6 0 16,0-13 0-16</inkml:trace>
  <inkml:trace contextRef="#ctx0" brushRef="#br1" timeOffset="14983.94">18179 8692 44 0,'-4'13'22'0,"1"24"-20"0,3-18 36 15,-4 6-37-15,1 10 1 16,-1 12-1-16,-3 9 1 16,-4 13-3-16,1 3 0 15,-1 7 1-15,8-4 1 0,-1-3-4 16,4-9 1-1,0-10-9-15,7-15 0 0,4-23-3 16,6-8 0-16</inkml:trace>
  <inkml:trace contextRef="#ctx0" brushRef="#br1" timeOffset="15736.68">19008 9200 44 0,'-4'41'22'0,"8"3"-24"0,-1-29 41 16,1 7-39-16,-4 3 1 15,0 1-2-15,0-1 0 16,0-3-2-16,0-7 0 0,-4-5-7 15,4-10 1-15,0-13-4 16,-3-9 0-16</inkml:trace>
  <inkml:trace contextRef="#ctx0" brushRef="#br1" timeOffset="15918.39">18937 8987 28 0,'11'9'14'0,"3"16"-8"0,-7-18 22 0,0-1-24 16,0-3 1-16,0 0-1 16,0 0 1-16,4-3-8 15,-4 3 1-15,7-3-2 16,7 0 0-16,7 0-8 16,0 0 1-16</inkml:trace>
  <inkml:trace contextRef="#ctx0" brushRef="#br1" timeOffset="16244.03">19283 9322 26 0,'3'51'13'0,"1"-11"-7"0,-1-37 17 16,-3 1-23-16,0-4 0 15,4 3 0-15,3-13 0 16,0-5 0-16,4-14 0 15,-1 1 0-15,4 0 1 0,4 0-1 16,0 6 0-16,-1 6 0 16,4 7 1-16,4-1-1 15,-7 10 1-15,-1 13-1 16,1 2 1-16,0 11 0 16,-4 2 0-16,0 3-1 15,-4 1 0-15,1-1-2 16,-4-6 1-16,0-3-5 15,-3-6 0-15,3-10-4 16,3-9 1-16</inkml:trace>
  <inkml:trace contextRef="#ctx0" brushRef="#br1" timeOffset="16846.93">19590 8407 45 0,'-4'19'22'0,"4"-4"-19"15,4-12 45-15,-1 0-45 16,-3 4 0-16,4-1 2 16,3 0 0-16,7-3-6 15,4 4 1-15,3-4 3 16,7 3 1-16,4-3-2 16,0 0 0-16,-4-3-1 15,-7 3 0-15,-3-3-3 16,-8 4 1-16,-10 8-2 15,-3 4 0-15,-15 3-1 0,-7-1 1 16,-3-2-1-16,0-3 1 16,0-1 0-16,6-2 1 15,5-1 1-15,3-3 1 16,7 7 1-16,7-4 0 16,10 1 0-16,8-4 0 15,7 0-1-15,3-3 1 16,-7 1-7-16,-3-1 1 15,-8 0-11-15,-17 3 1 16</inkml:trace>
  <inkml:trace contextRef="#ctx0" brushRef="#br2" timeOffset="37546.35">17032 8316 15 0,'-3'-3'7'0,"6"-4"8"16,1 10 7-16,-4 1-17 15,0-4 1-15,0 3 1 16,0 6 1-16,0 7-11 16,-4 3 1-16,-3 9 6 15,0 6 1-15,-4 13-4 0,4 13 1 16,0 15-2-16,4 16 1 16,-8 3-1-16,1 10 0 15,3 2 0-15,0-8 1 16,-1-7-1-16,-2-4 0 15,3-11-1-15,-4-11 1 16,1-2-1-16,-1-6 1 16,4-14-2-16,0-8 0 15,0-16-2-15,7-19 0 16,7-6-5-16,4-20 1 16,13-17-3-16,-3-14 0 15</inkml:trace>
  <inkml:trace contextRef="#ctx0" brushRef="#br2" timeOffset="38734.15">16972 8322 17 0,'0'9'8'0,"0"-9"-2"0,7 0 11 16,0-3-16-16,0 0 0 16,4 3 2-16,-1-3 0 15,5 3-3-15,-1 3 0 16,7 0 4-16,7 7 0 16,7-7 0-16,8-3 1 15,3-10-2-15,14 7 1 0,17-3-2 16,25 0 1-1,4 3-2-15,0-1 1 0,3 1-2 16,8 3 1-16,6 0-1 16,-17 0 1-16,7-9-1 15,7 0 0-15,11-1-1 16,-11-12 1-16,-4 0 0 16,11 0 1-16,3 7-2 15,-3-4 1-15,-3 3 0 16,-4 4 0-16,-4 5 0 15,-6 4 0-15,-5 3 0 16,-9-6 0-16,-15 0 0 16,0-7 0-16,0 4-1 15,4-10 1-15,-4 0 0 16,-3 0 0-16,-11 4-1 16,-7-1 1-16,-8 6 0 0,-6 1 0 15,-7 3 0-15,-7 6 1 16,-7 0-1-16,-8 3 0 15,-3 6 0-15,-7 4 0 16,-3 12-1-16,-4 3 1 16,0 10 0-16,-4 6 0 15,-3 9 0-15,-3 10 0 16,-4 12-1-16,0 7 1 16,-1 15 0-16,-2-3 1 0,-8 6-2 15,-3 0 1-15,3 1-2 16,4-7 1-1,-4-6 0-15,8-13 1 0,-1-3-1 16,-3-3 0-16,0-6 0 16,3-13 1-1,-3 0 0-15,3-6 0 16,1-3-1-16,-1-10 1 0,0-6-1 16,1-9 1-16,-1 0 0 15,4-7 0-15,-7 0-1 16,-11 1 1-16,-7-4 0 15,-10 0 1-15,-11 4-1 16,-7-4 1-16,-4 0 0 16,8-6 0-16,-4 0 0 15,-11 0 0-15,-3 0 0 16,-11 0 0-16,-6 3-1 16,6 1 1-16,0-1 0 0,-3 0 1 15,-7 0 0 16,-8-3 0-31,8-3-1 16,-11 0 1-16,-11 3 0 0,-10 0 0 0,11 3-1 0,-4 3 0 16,7-3 0-16,-3-3 0 15,13-6-1-15,11 3 0 16,8-3 0-16,6-1 1 16,4 4-1-16,3 3 0 15,15 0 0-15,3 6 1 16,7 1-3-16,7 2 1 15,7 1-4-15,11-1 0 0,10-6-9 16,11-6 1-16</inkml:trace>
  <inkml:trace contextRef="#ctx0" brushRef="#br2" timeOffset="42741.86">18337 7416 27 0,'15'0'13'0,"-15"3"3"0,0-3 13 16,0 0-26-16,-4 0 0 15,-7 6 3-15,-3 4 1 16,-7 8-9-16,-4 1 1 0,-6 0 4 16,-5 0 0-1,1 3-2-15,0 0 1 0,3 0-2 16,4 6 0-16,7-9 0 15,3 6 1-15,4-3-2 16,7-7 1-16,10 1-1 16,15-6 1-16,3-1-1 15,7 0 1-15,4 4-2 16,3-4 1-16,-6 1-1 16,-5 2 1-16,-9 7-1 15,-12 6 1-15,-10-3-1 16,-4-3 0-16,-6 3 0 15,-4 0 0-15,-4-6-6 16,4 2 0-16,7-2-4 16,0-10 1-16</inkml:trace>
  <inkml:trace contextRef="#ctx0" brushRef="#br2" timeOffset="43462.97">18397 7701 38 0,'-3'41'19'0,"-4"-13"-20"0,3-18 35 0,1 2-33 15,-1 4 1-15,-3-1 0 16,4-2 0-16,-1-4-2 16,1-2 0-16,-1-4 2 15,4-3 1-15,4-10-1 16,6-5 0-16,4 2-1 15,0-3 1-15,0-2-1 16,1-1 0-16,2 3-1 16,-6-3 1-16,-4 10-1 15,0 0 1-15,0 2-1 16,-3 4 0-16,-1 0 0 16,1 3 0-16,-1 6-1 0,1 4 1 15,-4-4 0-15,0 3 0 16,0-2 0-16,0 5 0 15,0 1 0-15,0 2 0 16,0 1 0-16,0-3 0 16,0-4-1-16,0-6 1 15,0-3-1-15,0-9 1 16,0-1-1-16,0-8 1 16,7-8-1-16,0-2 1 15,3 6 0-15,-3 0 0 16,4 7 0-16,0 2 0 0,-1 4 0 15,1 2 0-15,-1 7 0 16,1 7 1-16,3 5-1 16,0 4 1-16,0 3-1 15,0-4 0-15,0 10 0 16,1 7 0-16,-5 2-1 16,1-2 0-16,-1-10-2 15,1-4 1-15,-4-2-6 16,0-3 1-16,0-4-7 15,0-15 1-15</inkml:trace>
  <inkml:trace contextRef="#ctx0" brushRef="#br2" timeOffset="43972.43">19032 7720 39 0,'4'9'19'0,"-1"-18"-18"0,-3 9 32 15,0 0-33-15,0-6 0 16,-3-1 1-16,-4 7 0 0,-4 0-1 15,-3 10 0-15,-3-1 0 16,-5 7 1-16,1 3 0 16,0 3 0-16,7 0-1 15,0 3 0-15,3-3-1 16,4-7 0-16,7-2-1 16,4-7 1-16,6-9-1 15,4-10 1-15,0-5-1 16,4-1 1-16,-4 3 0 15,0-3 1-15,-3 1-1 16,0 2 0-16,-1 6 0 16,1 4 1-16,-4 9-1 15,0-3 1-15,-4 3-1 16,1 10 1-16,-1 3 0 16,1 6 0-16,-1 3 0 15,-3-3 0-15,7-4-1 16,-3-2 0-16,0-3-8 15,3-7 1-15,0-9-2 0,0-10 0 16</inkml:trace>
  <inkml:trace contextRef="#ctx0" brushRef="#br2" timeOffset="44260.67">19184 7083 29 0,'0'-9'14'0,"4"6"-5"0,-1 9 27 0,-3 7-32 16,4 12 0-16,-1 0 0 15,-3 22 1-15,4 9-7 16,-4 16 0 0,3 10 4-16,4-1 1 0,-3-12-3 15,-4-9 0-15,0-7-2 16,0-12 1-16,3-10-2 15,-3-2 0-15,4-14-3 16,-4-8 0-16,0-7-7 16,7-7 1-1</inkml:trace>
  <inkml:trace contextRef="#ctx0" brushRef="#br2" timeOffset="44484.48">19300 6933 29 0,'0'-31'14'0,"8"12"-4"0,-5 22 19 16,1 6-28-16,3 10 1 15,0 9 1-15,0 13 0 16,0 6-4-16,3 19 1 16,-3 19 1-16,4 12 1 15,0 9-1-15,-1 4 0 16,-3-9-2-16,-3-26 1 15,-4-9-7-15,-4-7 1 0,-3-24-6 16,4-10 1-16</inkml:trace>
  <inkml:trace contextRef="#ctx0" brushRef="#br2" timeOffset="53625.88">18923 5970 30 0,'0'0'15'0,"7"-3"-4"16,-7 3 15-16,0 0-24 16,0 0 0-16,0 0 0 0,0 0 0 15,-3-3-3-15,-5 3 0 16,-6-6 3-16,-3 6 0 16,-8-4 0-16,0-2 0 15,1 3-1-15,-5 3 1 16,-2 0 0-16,-5 9 1 15,8 1-2-15,0 6 1 16,0 6-2-16,3-4 1 16,4 4-1-16,3 3 1 15,4 0-1-15,0 1 0 16,3-1 0-16,4-3 0 0,4-4 0 16,6-2 0-16,4 0 0 15,8-7 0-15,2 1 0 16,4-1 1-16,-3 0-1 15,3-5 0-15,-3-1 0 16,-1-3 0-16,-2 0 0 16,-1-3 0-16,-4-7-1 15,-3 4 1-15,0 3-1 16,-7 3 1-16,4 3 0 16,-8 3 1-16,-3 0-1 15,-3-2 0-15,-4 8 0 16,-4 1 0-16,-3 5 0 15,0 1 0-15,-4 0 0 16,4 3 0-16,3 3 0 16,0 3 1-16,4 10-1 15,4 3 1-15,3-1-1 16,0 4 1-16,7-3 1 0,0-3 0 16,7-4 1-16,14-6 1 15,4-6 0-15,6-9 0 16,1-7-1-16,3-9 1 15,4-6-4-15,-4-7 0 16,1 0-10-16,-5 1 0 16,-9-10-8-16,-5-4 0 15</inkml:trace>
  <inkml:trace contextRef="#ctx0" brushRef="#br2" timeOffset="54709.54">20218 5820 39 0,'3'0'19'0,"-3"9"-12"15,-3-3 25-15,3 7-32 16,-4 3 0-16,1 2-1 16,-4 4 1-16,-4 10 0 15,0 2 0-15,4-6-1 0,4-6 0 16,-1-3-4-16,1-6 1 16,3-4-8-16,7-3 1 15,3-21-1-15,5-4 0 16</inkml:trace>
  <inkml:trace contextRef="#ctx0" brushRef="#br2" timeOffset="54843.42">20401 5641 28 0,'11'3'14'0,"-11"47"-10"0,-4-37 28 16,1 12-31-16,-4 9 0 15,-4 7-1-15,0 6 1 16,1 3-5-16,3-9 0 15,3-3-5-15,1-13 0 0</inkml:trace>
  <inkml:trace contextRef="#ctx0" brushRef="#br2" timeOffset="55591.98">20405 6353 38 0,'10'12'19'0,"15"-9"-14"0,-18 1 31 0,0-1-34 16,4 0 1-16,-4 0 0 16,0-3 1-16,0 3-6 15,-4 0 1-15,-3-3 3 16,0 0 1-16,-3 0-2 16,3 0 0-16,-4-3 0 15,4 3 0-15,0 0 1 16,4-3 0-16,3 0-1 15,0-3 1-15,0-1-1 16,0-2 1-16,0-1-1 16,0-2 1-16,4-4-2 15,3 7 1-15,0-1-1 16,4-5 0-16,-4-4 0 16,0-6 0-16,-4 3-1 0,1 3 1 15,-7 3-1-15,-1 1 1 16,-6 8-1-16,-8 7 0 15,-7 10-2-15,-6 9 1 16,-5-4-1-16,1 10 1 16,0 10-1-16,7-1 1 15,3 4 0-15,8 3 1 16,2-4 1-16,8 1 0 16,8-10 0-16,9-3 0 15,11-9-1-15,1-10 0 16,2-6-6-16,-2-6 1 15,-8-3-8-15,0-7 1 0</inkml:trace>
  <inkml:trace contextRef="#ctx0" brushRef="#br2" timeOffset="55999.18">20803 6453 37 0,'0'60'18'0,"-17"31"-11"16,13-66 27-16,-3 6-32 16,0 4 1-16,0-10 1 15,0-7 0-15,0-2-5 16,3-3 0-16,4-13 3 16,0-16 1-16,7-6-2 15,0-6 0-15,4-13-1 0,0-3 1 16,-1-6-1-16,4-13 0 15,0 13-2-15,4 0 1 16,-4 3-1-16,0 6 1 16,0 10 0-16,4 9 0 15,3 12 1-15,11 10 0 16,-4 7 0-16,0-4 1 16,-6 6-1-16,-8 4 1 15,-7 6-1-15,-7-1 1 16,-7 7-2-16,-7-6 1 15,-4 0-1-15,-3 0 1 0,0-3-5 16,-1-1 0-16,-2-5-9 16,10-7 1-16</inkml:trace>
  <inkml:trace contextRef="#ctx0" brushRef="#br2" timeOffset="56358.14">21382 6124 38 0,'7'6'19'0,"-11"4"-18"16,1-10 27-16,-11 3-27 16,-7 0 0-16,3 3 0 15,-3 3 1-15,-4 7-3 0,0 3 0 16,1-3 2-16,-1 2 0 15,7-5-1-15,4 6 0 16,7-4 0-16,7-2 1 16,7 0-1-16,7-1 1 15,4 1-1-15,3-4 1 16,0 0-1-16,-3 1 1 16,-4-1-1-16,-3 4 0 15,-4-1-1-15,-7 1 0 16,-4-1-2-16,-6 1 1 15,-1-4-5-15,4-2 1 0,0 2-6 16,0-6 1-16</inkml:trace>
  <inkml:trace contextRef="#ctx0" brushRef="#br2" timeOffset="56585.97">21572 6271 23 0,'0'25'11'0,"-17"-22"-1"16,13 1 14-16,-3 2-21 15,-3 3 0-15,-1 4 1 16,-3 2 1-16,3-5-6 16,1 2 0-16,-1 1 3 15,8-4 0-15,-1 1-8 16,4-7 1-16,4-9-6 0,3-7 1 15</inkml:trace>
  <inkml:trace contextRef="#ctx0" brushRef="#br2" timeOffset="56780.89">21484 5882 33 0,'18'10'16'0,"10"5"-12"15,-17-8 26-15,3-10-28 0,0-1 0 0,3-2 0 16,5-3 1-16,-1-1-5 16,0-2 0-16,0-1-4 15,-3-2 1 1,-1-7-6-16,-6-7 0 0</inkml:trace>
  <inkml:trace contextRef="#ctx0" brushRef="#br2" timeOffset="57065.55">21996 5202 42 0,'7'53'21'0,"-11"19"-22"0,1-40 38 16,-4 5-36-16,-7 20 0 16,-8 18 0-16,-6 10 0 15,0 24-2-15,7-8 0 16,3-4 0-16,0-3 0 16,4-12-5-16,4-17 1 15,3-11-8-15,0-23 1 16</inkml:trace>
  <inkml:trace contextRef="#ctx0" brushRef="#br2" timeOffset="57606.01">22253 6143 42 0,'0'6'21'0,"-10"-9"-23"0,6-3 35 15,-3-1-33-15,-7 1 1 16,-4 6-1-16,-3 6 1 16,-4 13-2-16,1 3 1 0,3 9 0 15,-1 7 0-15,5 3-2 16,3-7 1-16,7-2-1 16,7-10 0-16,10-7 0 15,8-5 1-15,7-13-1 16,3-10 0-16,0-6-8 15,4-3 0-15,-11-9-1 16,-7-1 1-16</inkml:trace>
  <inkml:trace contextRef="#ctx0" brushRef="#br2" timeOffset="57935">22356 6202 30 0,'14'60'15'0,"-4"-45"-12"16,-6-5 28-16,-4 6-30 16,0-7 0-16,0 0-1 0,0-2 1 15,-4-4-2-15,1-9 1 32,10-23-1-32,3-2 1 15,4-4-1-15,1 4 1 16,2 6 0-16,8 3 0 15,-4 6 0-15,0 7 1 16,0 0-1-16,1 12 1 16,-1 12 0-16,0 10 0 0,-3-3-1 15,-1 0 1 1,-3 3-3-16,0 4 1 0,-3-7-8 16,0-4 0-16,-4-11-2 15,3-7 1-15</inkml:trace>
  <inkml:trace contextRef="#ctx0" brushRef="#br2" timeOffset="58281.97">22895 5403 30 0,'0'6'15'0,"0"10"-11"0,4-10 27 15,-1 6-29-15,-3 7 0 16,0-3 0-16,0 9 0 15,-3 6-3-15,6-2 1 16,-6 2 1-16,3-6 0 16,0-3-1-16,0 0 0 15,3-10-4-15,4-2 0 16,8-7-7-16,2-6 0 0</inkml:trace>
  <inkml:trace contextRef="#ctx0" brushRef="#br2" timeOffset="58431.94">23114 5327 30 0,'0'-6'15'0,"7"15"-5"16,-3 1 21-16,-4 12-30 15,0 6 0-15,0 0-1 16,0 10 1-16,3 6-4 16,-3 0 1-16,0 0-9 15,-3-4 1-15</inkml:trace>
  <inkml:trace contextRef="#ctx0" brushRef="#br2" timeOffset="59391.98">19043 4578 34 0,'0'9'17'0,"14"1"-4"0,-10-7 17 16,-1 3-28-16,-3 13 0 15,-3 9 1-15,-1 10 1 16,-7 15-6-16,-3 10 1 15,-10 12 1-15,-5 7 0 16,1 2-3-16,-4-2 0 16,8-7-4-16,6-12 0 15,4-16-6-15,3-25 0 16</inkml:trace>
  <inkml:trace contextRef="#ctx0" brushRef="#br2" timeOffset="59812.34">18641 5274 30 0,'3'60'15'0,"4"-16"-6"16,-7-26 22-16,0 4-29 15,-3 3 0-15,-4 4 0 16,0 2 1-16,-4 3-5 15,1 1 1-15,-1-7 1 16,-3-3 1-16,3-9-2 16,4 0 1-16,0-7-1 15,11-3 1-15,6-6 0 16,15-6 0-16,3-10 1 0,18-9 1 16,14 0 1-16,4-16 0 15,-8 1 0-15,-3 2 1 31,-4 13-1-31,-10 0 1 0,-11 12-2 0,-7-2 0 16,-10 2-1-16,-11 7 0 16,-3 6-1-16,-8 3 0 15,-7-3-1-15,-6-6 1 16,-12 6-1-16,-10 0 1 16,1-3-4-16,-1-1 0 0,0-5-11 15,4-13 1-15</inkml:trace>
  <inkml:trace contextRef="#ctx0" brushRef="#br2" timeOffset="62244.28">17755 7105 11 0,'0'10'5'0,"0"5"3"16,0-11 6-16,0-1-8 0,0 0 0 0,0 6 5 15,0-2 0 1,-3-1-13-16,-1 0 0 0,-3 7 9 16,4 9 0-16,-4 12-3 15,0 7 0-15,0 15-3 16,-1 7 1-16,-2 18-1 16,-1 1 0-16,1 3-1 15,-1-16 0-15,1-3-1 16,2-13 1-16,5-9-2 15,3-13 0-15,0-9-4 16,7-13 0-16,0-12-6 16,7-6 1-16</inkml:trace>
  <inkml:trace contextRef="#ctx0" brushRef="#br2" timeOffset="62933.21">17819 7312 28 0,'25'10'14'0,"13"-7"-9"0,-27-3 20 16,14 0-22-16,24 0 0 15,11 0 1-15,21 0 1 16,7-6-7-16,22-4 1 16,6-2 3-16,18-10 1 15,-14 3-2-15,11-13 0 0,-1-5-1 16,-6-1 0-16,-12-3-1 16,-16 4 1-16,-15-1-1 15,-7 4 1-15,0 2 0 16,-10 4 0-16,-12 9-1 15,-6 1 1-15,-7 8-1 16,-4 7 1-16,-6 6-1 16,-8 3 0-16,-7 10 0 15,-7 3 0-15,-7 9 0 16,-7 13 0-16,-4 3 0 16,-3 9 0-16,0 7 1 15,0-4 0-15,-4 7 0 16,4 0 0-1,4-1 0 1,6 7 1-16,8-6-1 0,6 6 1 0,4 3-1 0,8-6 1 16,2-7-1-16,-3-5 1 15,1-4 0-15,-5-9 0 16,-6-10 0-16,-4 0 0 16,-7 4 0-16,-7-7 0 15,-11 7-1-15,-14-1 1 16,-10 1-1-16,-18-4 0 15,-28-9-1-15,-29-10 1 16,-10-12 0-16,-17-12 0 16,-18-7 0-16,-1-3 0 15,1 0 0-15,-4 7 0 0,4 8-3 16,3 14 1-16,4 8-8 16,7 7 1-16,10-9-3 15,22-4 1-15</inkml:trace>
  <inkml:trace contextRef="#ctx0" brushRef="#br2" timeOffset="64885.45">16559 4506 36 0,'-14'15'18'0,"14"-11"-9"0,0-4 18 0,0-7-22 16,7-5 0-16,0-4 3 15,8-6 0-15,6-19-10 16,7-9 0-16,7-6 7 16,4-7 0-16,0-9-3 15,7-3 1-15,7-4-3 16,7 4 1-16,-4 3-2 16,-7 3 0-16,-3 16-1 15,-7 12 0-15,-7 3-2 16,-4 16 0-16,-7 7-1 15,-3 8 1-15,-4 10 0 16,-3 4 0-16,-1 11 1 16,-3-2 0-16,0 6 3 15,4-3 0-15,-1-3 3 16,8-10 0-16,0 0 1 0,3-9 0 16,-4-6 0-16,1-1 0 15,-4 1-1-15,0-7 0 16,-3 4-2-16,3-4 0 47,-3 6-2-47,-4 1 1 0,0-3-1 0,-4-1 1 0,4 4-1 0,-7-1 0 15,0 10-1-15,-7 3 0 0,4 7 0 16,-4 12 1-16,0 15 0 16,3 7 0-16,-3 0 0 15,0 13 1-15,0 2 0 16,-4-9 0-16,1 7-2 15,3-7 0-15,3-6-3 16,1-3 1-16,6-7-9 16,4-6 0-16,4-18 0 15,6-10 0-15</inkml:trace>
  <inkml:trace contextRef="#ctx0" brushRef="#br2" timeOffset="65261.92">17635 4117 18 0,'18'-22'9'0,"7"-19"0"15,-18 38 14-15,0 3-19 16,0-3 1-16,0 0 2 16,-4 3 0-16,-3 0-9 15,-3 0 0-15,-4-3 6 0,-4 3 0 16,-3 9-2-16,-3 10 0 16,-5 0-2-16,-2 3 1 15,3 0-1-15,-1-4 1 16,8 1-1-16,0-3 0 15,7-7 0-15,4-9 0 16,6 0 0-16,8 0 1 16,3-9-1-16,0 3 0 15,0-4 0-15,0-5 0 16,0 2 0-16,4-3 0 0,-1 1 0 16,1 2 0-16,-4 7 0 15,0 9 0-15,-3 6 0 16,-4 10 1-16,-3 0-1 15,-1 9 1-15,1 7-1 16,-1-4 0-16,1 0-5 16,3-5 1-16,3-8-8 15,4-18 0-15</inkml:trace>
  <inkml:trace contextRef="#ctx0" brushRef="#br2" timeOffset="65487.97">18062 3468 27 0,'7'-10'13'0,"-21"23"1"16,11-4 14-16,-8 20-26 0,-3-1 1 16,-4 25 0-1,4 10 0-15,0 18-5 0,-4 7 1 16,1 0 1-16,-4-16 1 15,7-12-5-15,3-10 1 16,4-16-9 15,0-9 1-31</inkml:trace>
  <inkml:trace contextRef="#ctx0" brushRef="#br2" timeOffset="65952.03">17639 3938 35 0,'7'3'17'0,"21"-9"-11"16,-14 0 25-16,7-4-29 15,11 1 0-15,3 0 3 16,1-7 1-16,6-12-7 16,4-7 1-16,7 1 3 15,0-4 0-15,-7 10-1 16,-8-4 1-16,-6 14-3 15,-4 8 1-15,-6 10-1 16,-8 10 0-16,-4 12-1 16,-3 15 1-16,-7-2-1 15,0 5 0-15,-3 11-2 16,-4-14 1-16,3 1 0 0,1-7 0 16,-1-9 0-16,4-9 0 15,4-4 1-15,3 1 0 16,7-7 1-16,4-6 0 15,3-7 0-15,0 1 0 16,4-4 0-16,-1 4 1 16,-3-1-1-16,1 7 1 15,-1 6 0-15,-4 10 0 16,-3-1 0-16,1 4 0 16,2 6-2-16,-6-3 1 15,-4 3-4-15,3-10 1 0,5-5-10 16,2-7 0-16</inkml:trace>
  <inkml:trace contextRef="#ctx0" brushRef="#br2" timeOffset="66180.19">18828 3778 28 0,'3'28'14'0,"-17"26"-4"15,7-35 14-15,-7 12-22 16,-4-3 0-16,-10 19 0 16,-7 13 1-16,0 9-4 15,-1 3 0-15,5-6 0 0,6-7 1 16,4-21-10 0,7-19 1-16,-1-19-2 0,1-25 0 15</inkml:trace>
  <inkml:trace contextRef="#ctx0" brushRef="#br2" timeOffset="66330.14">18486 3860 33 0,'7'12'16'0,"0"26"-12"0,3-13 32 16,4 13-35-16,4 6 0 16,0-4 0-16,-1-5 0 0,-3-4-10 15,1-21 1 1,-8-10-3-16,3-16 0 0</inkml:trace>
  <inkml:trace contextRef="#ctx0" brushRef="#br2" timeOffset="66973.92">20443 3697 56 0,'-3'25'28'0,"-8"6"-36"0,8-18 56 0,-4-1-49 16,-7 4 0-16,0 0-1 15,-8-4 1-15,-2 4-1 16,-5-4 1-16,1 7-3 15,4-6 1-15,2-1-1 16,5-2 1-16,3-4-1 16,7 0 1-16,7-3 1 15,14-3 1-15,7 3 1 16,0 1 0-16,4-1 0 16,-4 6 1-16,-3 7-1 15,-8 3 0-15,-6-4-2 0,-11 7 1 16,-11 10-9-16,-3-4 0 15,-7-9-2-15,3-7 0 16</inkml:trace>
  <inkml:trace contextRef="#ctx0" brushRef="#br2" timeOffset="67247.42">20542 3901 1 0,'14'25'0'0</inkml:trace>
  <inkml:trace contextRef="#ctx0" brushRef="#br2" timeOffset="67873.78">20570 3857 22 0,'4'-10'11'0,"3"35"-2"15,-7-25 11-15,0 0-17 0,4 3 0 16,-1 1 1-16,-3 2 0 16,0 3-6-16,0 7 1 15,-3-4 2-15,-4 10 1 16,-1-3-2-16,-2 3 1 0,-1 3 0 15,1 0 0-15,-1-3-1 16,1-6 1-16,3-7 1 16,7-9 0-16,3-9 0 15,8 0 0-15,3-10-1 16,3-6 1-16,5 0-1 16,-1 3 1-16,-4 3-2 15,1 0 1-15,-4 3-1 16,-3 7 0-16,-4 9 0 15,0 0 0-15,0 6 0 16,0 4 0-16,-7-1 0 16,3 4 0-16,-3-4-1 15,0 0 1-15,0 1 0 16,0-4 0-16,4 0 0 16,-4 1 1-16,0-1-1 15,0 0 0-15,3-6-1 16,1 3 1-16,-4-3-2 0,0 0 1 15,4-9-1-15,3-4 0 16,3-2 0-16,4-4 1 31,0 3 0-31,4 4 0 0,0-4 1 0,3 7 1 16,-4-1 0-16,1 1 0 16,0 9-1-16,-4 0 1 15,0 9-1-15,-3 10 1 16,-1 6-1-16,-3-3 1 0,0 0-4 15,0 0 1-15,7-3-7 16,-3-4 0-16,3-8-2 16,4-7 1-16</inkml:trace>
  <inkml:trace contextRef="#ctx0" brushRef="#br2" timeOffset="68263.98">21248 3916 14 0,'10'-6'7'0,"5"-10"8"0,-12 13 7 0,-3 3-18 16,0-9 1-16,-3 9 0 16,-5 0 1-16,1 3-8 15,-3 13 0-15,-8-4 5 16,-3 10 0-16,0-3-2 16,-4 0 0-16,4-10-1 15,3 4 0-15,4-1 0 16,7-2 0-16,4-7-1 15,10 3 1-15,3-6 0 0,4-9 0 16,4-1-1-16,-4 1 1 16,0-1-2-16,0-2 0 15,-3 2 0-15,-4 1 0 16,4 0 0-16,-4 2 0 16,3 4 2-16,-3 6 0 15,4 10 1-15,-1-4 1 16,-2 7 0-16,-1 3 0 15,0 9-1-15,0 0 1 16,-4 7-3-16,4-13 1 0,4 0-10 16,-1-10 1-16,5-12-1 15,-1-9 1-15</inkml:trace>
  <inkml:trace contextRef="#ctx0" brushRef="#br2" timeOffset="68519.2">21625 3286 42 0,'11'25'21'0,"3"19"-25"15,-10-16 44-15,-1 0-41 16,-3 19 1-16,0 13-1 15,-3 18 1-15,-5 4-2 16,1-4 1-16,-3-2-2 0,-4 2 0 16,0-15-4-16,7-19 0 15,-1-13-5-15,8-19 1 16</inkml:trace>
  <inkml:trace contextRef="#ctx0" brushRef="#br2" timeOffset="68744.03">21798 3349 34 0,'0'37'17'0,"-7"60"-19"0,4-62 29 0,-1 18-27 15,1 13 0-15,-1 19 0 16,-3 3 1-16,0-7-3 15,0-15 0-15,0-16-7 47,7-18 0-47,3-20-1 0,-6-6 1 0</inkml:trace>
  <inkml:trace contextRef="#ctx0" brushRef="#br2" timeOffset="69646.03">16556 3402 31 0,'0'19'15'0,"0"6"-7"0,0-16 16 0,0-6-22 16,0 13 0-16,0 3 2 16,-4 12 0-16,-3 16-5 15,-7 16 1-15,-7 19 3 16,-4 18 0-16,1 28-2 15,-5 7 1-15,1 0-2 16,3-13 0-16,8-18-1 16,3-16 0-16,3-19-6 0,8-25 0 15,6-16-6-15,11-28 1 16</inkml:trace>
  <inkml:trace contextRef="#ctx0" brushRef="#br2" timeOffset="70694.87">16316 3436 24 0,'28'4'12'0,"18"-14"-6"16,-28 7 14-16,6 3-19 16,5 0 0-16,9 0 2 15,15 0 1-15,4-6-4 16,6-1 1-16,18 1 2 15,15-6 1-15,20-7 0 16,8 6 0-16,24-2-2 16,18-4 1-16,28 3-1 0,17 4 0 15,8 2-1-15,10 4 1 16,-6-3-1-16,6-7 1 16,-7-3-1-16,14 0 1 15,1 0-1-15,-1-3 1 16,1 7-1-16,-12-1 0 15,8 7-2-15,-11-1 1 16,-6-5 0-16,6-4 0 16,-21-13 0-16,-7 1 0 31,81-22 0-31,-49-1 0 16,-32 14-1-16,-28 8 1 0,-25 14 0 15,-21-1 0-15,-29 12 0 16,-6-2 0-16,-11 9-1 15,-7 9 1-15,-14 4-2 32,-14 12 1-17,-18 6-1-15,-10 16 0 0,-22 13-1 0,1 9 1 0,-5 16-1 16,-6-1 1-16,-3 10 0 16,-5-6 0-16,1 6 1 15,3 0 0-15,-3 4 0 16,7-7 0-1,3-1 1 17,1-8 0-32,-1-10-1 0,-3-6 1 15,0-13 0 1,-4 7 0-16,-3-10 0 0,-11-15 0 0,-3 5 1 0,-1 1 0 0,-9 3 0 0,-12-6 0 16,-10-4 1-16,-14-6 0 15,-4 1-1-15,-14-4 1 16,-14 3-1-16,-7 0 0 15,0 3-1-15,-3-9 1 16,-4 0-1 78,-11 0 0-79,14-6 1 1,-13 3 1-16,-4-4-1 0,-4-11 0 0,4 2 0 0,-11-3 1 0,-7-3 0 0,4 0 0 0,-11 0-2 0,-3 0 1 16,3-3-1-16,-11 3 1 0,-6-6-1 0,-4 6 0 0,-11 0 0 0,8 0 0 0,-15 0 0 0,-10 6 0 15,3 0 0-15,-7 7 0 0,8 5-3 16,2 8 1 0,1-14-6-1,11 10 1-15,3-13-7 16,6 7 1-1</inkml:trace>
  <inkml:trace contextRef="#ctx1" brushRef="#br2">13197 5359 0</inkml:trace>
  <inkml:trace contextRef="#ctx0" brushRef="#br2" timeOffset="78338.14">18468 8849 26 0,'21'-32'13'0,"-10"14"2"0,-4 15 14 0,0-1-26 15,0 1 1-15,-4-3 3 16,-3 6 0-16,0 0-8 16,-3 6 0-16,-8 13 5 15,-35 19 0-15,-45 15-2 16,-26 25 1-16,-34 13-2 16,-26 7 0-16,-17 18-3 15,-7-13 1-15,14-9-8 16,11-6 1-16,13-19-7 15,15-3 1-15</inkml:trace>
  <inkml:trace contextRef="#ctx1" brushRef="#br2" timeOffset="1075.71">7433 6673 0,'0'0'0,"0"9"16,-3 13-16,-1 3 15,-3-3 1,3-3-16,1-7 16</inkml:trace>
  <inkml:trace contextRef="#ctx0" brushRef="#br2" timeOffset="79327.56">13550 9426 29 0,'21'0'14'0,"-21"6"1"0,0-6 15 15,-3 0-26-15,-4 6 1 16,-11 16 1-16,-24 13 0 16,-36 28-9-16,-24 27 1 15,-22 20 5-15,-31 25 0 16,-11 25-6-16,-14 9 1 16,-6 4-3-16,13 6 0 15,3-7-8-15,8-12 0 16,3-13-1-16,22-21 1 15</inkml:trace>
  <inkml:trace contextRef="#ctx1" brushRef="#br2" timeOffset="2029.54">12926 2966 0</inkml:trace>
  <inkml:trace contextRef="#ctx0" brushRef="#br2" timeOffset="80334.67">18225 5738 27 0,'14'28'13'0,"-7"7"-4"0,-7-26 13 0,0 4-19 16,0 9 0-16,0 9 1 15,-7 10 1-15,-7 12-7 16,-11 10 1-16,-10 25 3 16,-8 21 1-16,1 7-3 15,7 4 1 1,-1 2-1 0,8-22 0-16,7-15-3 0,3-19 0 15,1-16-4-15,13-22 1 16,4-18-5-16,14-26 1 31</inkml:trace>
  <inkml:trace contextRef="#ctx0" brushRef="#br2" timeOffset="80863.09">17985 5738 25 0,'0'6'12'0,"14"1"-4"0,-7-10 17 0,3-4-23 0,8 4 0 15,7 0 1-15,6 0 0 0,12 3-3 16,17 0 0-16,3 0 3 16,18 0 1-16,18 0-2 15,11-6 0-15,-1-1 0 16,0-8 0-16,1-7-2 15,-8-3 1-15,-17-4-2 16,-11 7 1-16,-11 4 0 16,-10 8 0-16,-7 1-1 15,-11-1 1-15,-10 7-1 16,-11 10 1-16,-14 8-1 16,-11 13 0-16,-6 1-1 15,-11 15 1-15,-8 6-1 16,1 9 1-16,3 7 0 15,8 6 0-15,6 7 0 16,11 5 1 0,10 4 1-1,12 9 1 1,6-15 0-16,-4-4 0 0,-6-2-1 0,-8-4 1 0,-17-13-1 16,-21 4 0-16,-18 0-1 0,-35 3 0 15,-43 3-3-15,-31 3 0 16,-32-19-9 15,-35-6 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5:21:03.138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9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5T15:22:06.452"/>
    </inkml:context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3380 3073 39 0,'0'0'19'0,"7"-22"-13"16,3 6 20-16,1-9-21 15,10-10 0-15,0-12 2 16,7-15 0-16,1-10-10 16,2-16 1-16,1-9 6 15,7 6 0-15,-7-7-3 16,3 8 0-16,-10 2-1 16,3 16 0-16,-7 9-1 15,0 3 1-15,-7 16-1 16,-3 13 1-16,-11 6-2 15,0 19 1-15,0 15-3 0,-11 16 1 16,4 25-1-16,0 4 1 16,4 8 0-16,-8 14 0 15,11 2 3-15,0 19 1 16,11-18 2-16,-1 5 1 16,1-5-1-16,6-7 1 15,-2-16 0-15,-1-12 0 16,0-9-4-16,-4-7 1 15,-3-9-5-15,4-7 1 16,-11-2-6-16,-7-7 1 16,-4 3-6-16,-3-6 0 0</inkml:trace>
  <inkml:trace contextRef="#ctx0" brushRef="#br0" timeOffset="212.34">3380 2856 60 0,'7'3'30'0,"39"-15"-28"15,-22 3 58-15,8-1-59 16,7 1 1-16,21 2 0 16,0-2 0-16,-7 0-7 15,-4 2 1-15,-3 7-10 16,-21 0 1-16,-1 7-6 0,-10-7 0 15</inkml:trace>
  <inkml:trace contextRef="#ctx0" brushRef="#br0" timeOffset="962.2">4255 2367 56 0,'3'0'28'0,"-6"6"-32"0,-5-6 48 0,8 0-44 16,-3 4 1-1,-4 5 0-15,-4 10 0 0,-6 6-2 16,3 9 0-16,-8 10 0 16,5 10 1-16,6 8-1 15,-6 10 1-15,13-18-1 16,-7-1 1-16,11-6-1 16,11-12 1-16,0-7-4 15,10-13 0-15,7-11-10 16,4-8 1-16,7-5-2 15,10-10 1-15</inkml:trace>
  <inkml:trace contextRef="#ctx0" brushRef="#br0" timeOffset="1261.08">4452 2881 46 0,'-7'47'23'0,"7"-47"-20"0,0 0 44 16,4 4-47-16,-4-1 1 0,0-3 0 15,0 0 1-15,0-16-3 16,0-9 1-16,0-3 1 16,3 3 0-16,1-4 0 15,3-5 0-15,3 6 0 16,4 3 0-16,8 6 0 15,6 9 0-15,0 1-2 16,0 9 1-16,-3-6-6 16,0 12 0-16,-4-6-10 15,-11-9 0-15</inkml:trace>
  <inkml:trace contextRef="#ctx0" brushRef="#br0" timeOffset="1564.15">4745 2377 43 0,'7'0'21'0,"14"28"-10"0,-10-19 29 15,-1 7-38-15,8 9 0 16,14 0 2-16,-1 13 1 16,5 15-6-16,-15-9 0 15,0 19 3-15,-14-10 0 16,-3 10-3-16,-4-1 0 0,-11-5-11 16,0-4 1-16,-10-15-5 15,11-16 0-15</inkml:trace>
  <inkml:trace contextRef="#ctx0" brushRef="#br0" timeOffset="2060.44">5560 2530 43 0,'10'3'21'0,"19"-18"-11"15,-19 5 34-15,11 1-43 16,8-1 0-16,2-5 0 16,1-4 0-16,3 10-3 15,-10-1 1-15,3 4-7 16,-7 12 0-16,-3-3-7 16,-11 4 0-1</inkml:trace>
  <inkml:trace contextRef="#ctx0" brushRef="#br0" timeOffset="2209.19">5503 2859 47 0,'11'41'23'0,"24"-31"-16"0,-24-10 37 16,28-10-44-1,10-5 0-15,-7-4-9 0,15 0 0 16,3 0-2-16,3-3 1 15</inkml:trace>
  <inkml:trace contextRef="#ctx0" brushRef="#br0" timeOffset="2781.52">6904 2464 44 0,'-11'25'22'0,"-3"16"-16"0,11-31 29 0,-4 12-35 15,-4 6 1-15,-3 9 0 16,-4 4 0-16,1 6-3 16,3-9 0-16,3-7-3 15,0-18 0-15,1-7-9 16,6-12 1-16</inkml:trace>
  <inkml:trace contextRef="#ctx0" brushRef="#br0" timeOffset="3139.66">6576 2417 40 0,'14'22'20'0,"11"3"-15"16,-15-25 29-16,8 0-29 0,14-9 1 15,10 3 2 1,4-7 1-16,10-3-12 0,8 7 1 15,6 0 6-15,-10-7 1 16,-10 3-4-16,-12 1 1 16,-6 6-3-16,-11 6 1 15,-3 3-3-15,-18 3 1 16,0 13-3-16,-14 9 0 16,-4 7-1-16,1-4 1 15,-8 19 0-15,7 3 1 0,4 1 1 16,11-1 1-16,3 0 3 15,10-15 1-15,1-4-2 16,6-8 0-16,8-8-8 16,3-15 1-16,4-15-5 15,3-7 0-15</inkml:trace>
  <inkml:trace contextRef="#ctx0" brushRef="#br0" timeOffset="3467.49">7497 2740 43 0,'0'25'21'0,"0"-18"-18"0,0-10 38 15,0 3-41 1,-4-7 1-16,8-5-1 0,-4-7 1 15,0-9-1-15,0 3 0 16,0-10 0-16,-4 7 1 16,4-7 0-16,0 10 1 15,4-3 0-15,3 0 1 16,10 3 0-16,-3 6 0 16,11 3-1-16,3 4 1 15,4 2-3-15,-11 4 1 16,4-3-6-16,0 9 0 0,-8-7-12 15,1 4 0-15</inkml:trace>
  <inkml:trace contextRef="#ctx0" brushRef="#br0" timeOffset="3844.81">7740 1721 38 0,'21'28'19'0,"29"16"-1"15,-36-41 22-15,10 4-37 16,1 2 1-16,10 1 1 16,-10-10 1-16,14 0-7 15,-4 0 0-15,0-7 4 0,1 7 0 16,-15-3-2-1,-4 3 0-15,-6 0-2 0,-11 19 1 16,-14 0-2-16,-4 6 1 16,1 3 0-16,-1 7 0 15,0-7 1-15,4 6 0 16,7-9 2-16,4 4 1 16,3-11 0-16,10-2 0 15,8-7-1-15,14-9 0 16,6 0-5-16,-2-6 0 15,-1 6-16-15,-17 6 0 0</inkml:trace>
  <inkml:trace contextRef="#ctx0" brushRef="#br0" timeOffset="9263.44">8488 2543 38 0,'-4'9'19'0,"15"-9"-9"0,-4-6 19 0,4 6-27 16,3-3 1-16,10 0 0 15,1-7 0-15,7 1-5 16,10-1 0-16,-3 1-2 16,0 6 0-16,-4-3-9 15,-3 2 0-15</inkml:trace>
  <inkml:trace contextRef="#ctx0" brushRef="#br0" timeOffset="9445.52">8509 2765 41 0,'-11'29'20'0,"15"-20"-9"15,3-9 30-15,4 0-39 16,-1-9 0-16,11 2 0 16,15-2 1-16,2 0-8 15,12 5 1-15,6 4-10 0,4-6 0 16</inkml:trace>
  <inkml:trace contextRef="#ctx0" brushRef="#br0" timeOffset="9895.01">9832 2173 34 0,'-4'25'17'0,"1"3"-1"16,3-15 15-16,-4 9-27 0,4 3 1 15,-10 19 1 1,-4 12 1-16,3 16-9 0,-3 10 0 15,0 2 4-15,0 4 1 16,0-6-6-16,0-10 1 16,3-10-9-16,4-18 0 15,10-22-5-15,8-12 1 16</inkml:trace>
  <inkml:trace contextRef="#ctx0" brushRef="#br0" timeOffset="10238.04">10386 2402 46 0,'17'18'23'0,"-2"-27"-20"0,-12 0 42 0,-6 2-45 16,-8 4 0-16,-7-3 0 15,-10 6 0-15,0 0-1 16,-7 6 1-16,-8 7-3 15,-3 12 1-15,1 12-2 16,-1 23 1-16,7-3-3 16,7 18 0-16,11 0 0 15,10-6 1-15,15-13 2 16,10-5 1-16,14-26 4 16,11-16 0-16,7-15 3 15,3-13 1-15,-3-15 0 16,-4-4 1-16,-3-6-3 15,-10-9 0-15,-8-1-8 0,-4-8 1 16,-10 2-11-16,-3 13 0 16</inkml:trace>
  <inkml:trace contextRef="#ctx0" brushRef="#br0" timeOffset="10629.55">11130 2471 47 0,'18'-16'23'0,"-18"-34"-16"0,0 40 36 0,-7-8-43 15,3 2 0-15,-17-12 0 16,3 6 1-16,-31-3-1 15,-4 9 0-15,-7 3-2 16,-10 7 1-16,-1 22-2 16,4 3 1-16,11 25-2 15,10 18 0-15,10 20-2 16,19 15 1-16,17-9 1 16,14-4 1-16,14-11 3 15,7-20 1-15,11-22 4 16,18-28 0-16,-1-12 2 15,1-19 0-15,-1-13-1 16,-10-9 0-16,-11-4-6 0,-10-15 1 16,-11 7-18-16,-10-7 1 15</inkml:trace>
  <inkml:trace contextRef="#ctx0" brushRef="#br0" timeOffset="11112.71">11691 2414 48 0,'25'32'24'0,"24"-20"-16"0,-31-6 32 15,6-3-40-15,8-3 0 16,11-3-4-16,6 3 0 15,-7-9-4-15,-3-7 1 16,-7 4-8-16,-4-13 0 16</inkml:trace>
  <inkml:trace contextRef="#ctx0" brushRef="#br0" timeOffset="11291.98">11811 2028 39 0,'0'54'19'0,"7"18"-13"16,-3-44 30-16,-4 16-36 16,0 9 1-16,0 10-3 15,3 6 1-15,1-3-6 16,3-13 1-16,0-12-6 16,-7-16 0-16</inkml:trace>
  <inkml:trace contextRef="#ctx0" brushRef="#br0" timeOffset="11547.35">11529 3044 57 0,'46'22'28'0,"56"-37"-33"0,-60 8 53 0,11-11-49 15,18-4 1-15,10 0-13 16,-3-6 0-16,-4-7 4 16,-14 10 0-16</inkml:trace>
  <inkml:trace contextRef="#ctx0" brushRef="#br0" timeOffset="11876.77">12958 2066 55 0,'-8'6'27'0,"1"63"-25"0,4-47 43 16,-1 28-45-16,-6 23 0 15,-4 36-4-15,0 14 0 16,-1 5-3-16,5-2 0 16,3-17-9-16,0-15 0 15</inkml:trace>
  <inkml:trace contextRef="#ctx0" brushRef="#br0" timeOffset="15344.02">3648 4286 47 0,'3'25'23'0,"-13"38"-12"16,10-54 24-16,0 17-34 15,0 8 0-15,-4 26 0 0,4-16 1 16,0 59-3-16,-7 16 0 16,4 13 0-16,3 3 1 15,-7-10-5-15,3-18 1 0,4-16-7 16,0-19 0-1,0-28-4-15,-7-16 1 0</inkml:trace>
  <inkml:trace contextRef="#ctx0" brushRef="#br0" timeOffset="15988.32">4173 5330 42 0,'4'35'21'0,"14"-41"-22"0,-15 6 38 0,15-10-35 16,-1-5 0-16,5-17 1 15,9-15 0-15,-3-16-4 16,4-15 0-16,0-13 3 16,3 0 0-16,-3-3-2 15,-4-3 0-15,-7 19 0 16,1 2 0-16,-5 14 0 15,-6 8 0-15,-8 10-2 16,4 19 1-16,-7 13-1 16,0 15 0-16,0 9 0 15,0 23 0-15,0 18 0 16,0 16 0-16,7 28 2 16,8 10 1-16,2-3 1 15,-6-4 1-15,3-9-1 16,0-16 1-16,-3-12-3 15,-1-16 0-15,1-13-6 16,-11-9 0-16,0-12-8 0,-11-13 0 16</inkml:trace>
  <inkml:trace contextRef="#ctx0" brushRef="#br0" timeOffset="16187.41">4195 5233 43 0,'-25'16'21'0,"21"-10"-12"0,8-12 34 0,3 0-40 16,11-4 0-16,3 1 1 15,18-4 0-15,10 1-7 16,11-1 0-16,10-6-5 16,-10 4 1-16,-10-4-9 15,-1 3 0-15</inkml:trace>
  <inkml:trace contextRef="#ctx0" brushRef="#br0" timeOffset="16708.91">5345 4700 45 0,'-4'13'22'0,"-17"2"-19"0,10-11 34 0,4 8-36 15,0 7 1-15,-3 3 1 16,-4 9 0-16,-4 4-4 16,-3 15 0-16,3 3 3 15,4 0 0-15,3 13-1 16,8-3 0-16,10-3-2 16,11-7 0-16,-4-6-4 15,10-13 1-15,8-8-8 16,0-17 0-16,0-12-3 15,13-10 0-15</inkml:trace>
  <inkml:trace contextRef="#ctx0" brushRef="#br0" timeOffset="17025.04">5581 5324 53 0,'-7'19'26'0,"3"0"-33"0,4-19 52 0,0 0-45 15,0-13 0-15,0-6 2 16,-7-9 0-16,4-6-2 16,3-1 0-16,-7-6 1 15,7 1 0-15,0 12 0 16,7-7 1-16,3 16-1 15,1-6 0-15,7 13-1 16,3-1 0-16,7 10-4 16,-3-7 0-16,3 1-12 15,0 6 1-15,-10 3-2 16,6 0 1-16</inkml:trace>
  <inkml:trace contextRef="#ctx0" brushRef="#br0" timeOffset="17296.62">6001 4706 44 0,'10'69'22'0,"29"10"-17"0,-21-54 43 16,-1 0-45-16,15 16 0 0,-4-4 0 16,4 1 1-1,-14 15-7-15,-8 4 1 0,-10 2-2 16,-10 7 0-16,-8-6-12 16,-17-7 0-16</inkml:trace>
  <inkml:trace contextRef="#ctx0" brushRef="#br0" timeOffset="17808.8">6946 5124 55 0,'-35'34'27'0,"42"-37"-20"0,-7 3 42 0,7-3-44 16,14 3 1-16,18 0 0 15,10-3 0-15,22-7-11 16,7-2 0-16,-11-4-4 16,-11 3 1-16,-10 4-12 15,-7 6 0-15</inkml:trace>
  <inkml:trace contextRef="#ctx0" brushRef="#br0" timeOffset="18632.3">8019 4741 49 0,'-7'34'24'0,"7"48"-18"15,7-54 35-15,-7 16-40 16,0 6 0-16,-7 19 0 15,7 16 0-15,0 3-4 16,0-7 0-16,0-5-3 16,0-20 0-16,0-18-10 0,0-20 1 15</inkml:trace>
  <inkml:trace contextRef="#ctx0" brushRef="#br0" timeOffset="18978.34">8573 4863 44 0,'7'0'22'0,"0"3"-13"0,-7-3 34 16,0 0-41-16,0 4 0 16,-7-4 0-16,-4 0 0 0,-7 3-3 15,-6 6 0-15,-15 10 1 16,0-7 0-16,0 20-3 15,0 9 1-15,11 6-3 16,0 22 1-16,14-4-1 16,3 8 0-16,8-11 0 15,13-8 1-15,8-14 2 16,14-11 0-16,7-23 5 16,3-19 0-16,-3-9 1 15,-4-15 1-15,4-10-1 16,-4 3 0-16,-3-10-7 15,-4 7 1-15,-14-9-12 16,-3-4 1-16</inkml:trace>
  <inkml:trace contextRef="#ctx0" brushRef="#br0" timeOffset="19352.48">9373 4992 48 0,'14'-6'24'0,"-10"2"-15"0,-4 4 36 16,-4-9-43-16,-6-4 0 0,-11-2 0 15,-8-10 1-15,-9 6-5 16,-1 3 1-16,-3 10 0 15,-4 18 1-15,0 14-3 16,3 24 0-16,8 9-2 16,7 17 0-16,14 2 0 15,10 0 0 1,15-18 3-16,10-10 0 0,4-15 3 16,14-20 1-16,10-21 2 15,4-13 0-15,-7-9-1 16,-7-16 1-16,-8 3-5 15,-10-9 0-15,-10-3-14 16,-11 3 0-16</inkml:trace>
  <inkml:trace contextRef="#ctx0" brushRef="#br0" timeOffset="19788.41">9761 4249 56 0,'0'53'28'0,"7"72"-28"15,-7-78 44-15,0 22-44 16,4 22 1-16,-4 19-1 16,-4 19 0-16,1 5-1 15,3-5 0-15,0-10-4 16,3-18 0-16,1-26-11 16,7-19 0-16</inkml:trace>
  <inkml:trace contextRef="#ctx0" brushRef="#br0" timeOffset="20419.24">10993 4597 43 0,'-4'0'21'0,"-14"19"-12"0,11-16 27 16,-7 12-35-16,-7 1 1 16,-14 3 0-16,3 3 0 15,-7 3-3-15,-7 3 0 16,-7 7 2 0,1 5 0-16,6-2 0 0,7-4 0 15,4 1-1-15,6-1 1 0,8 1 1 16,7-4 0-1,7-6 1-15,14-3 0 0,18-9 0 16,14-1 1-16,6 7-1 16,1 0 0-16,7 6-4 15,0 0 0-15,0-3-9 16,-4 0 0-16,-10-6-9 16,4-1 1-16</inkml:trace>
  <inkml:trace contextRef="#ctx0" brushRef="#br0" timeOffset="20687.68">10220 5732 68 0,'7'9'34'0,"67"-21"-41"0,-39 9 63 15,25-1-56-15,25 1 0 16,0 0-8-16,3 3 1 16,-7 0-8-16,-7 0 1 15,-10 3-5-15,-8 4 1 16</inkml:trace>
  <inkml:trace contextRef="#ctx0" brushRef="#br0" timeOffset="21139.75">11931 4267 49 0,'-14'54'24'0,"-11"27"-18"0,22-53 45 16,3 23-48-16,0 11 0 15,0 17-1-15,0 21 0 0,3 26-6 16,1-1 0-16,-1 26-9 16,1-14 1-16,-4 11-6 15,0-10 1-15</inkml:trace>
  <inkml:trace contextRef="#ctx0" brushRef="#br0" timeOffset="31381.35">1856 7918 37 0,'-18'12'18'0,"18"-12"-6"16,0 0 18-16,7 0-26 0,-3 0 1 16,13 0 2-16,1-3 0 15,3 0-9-15,7 0 1 16,8-4 5-16,9 1 0 15,5 0-5-15,-1 0 1 16,-7-1-9-16,8 1 1 16,-11 0-8-16,-8-10 0 15</inkml:trace>
  <inkml:trace contextRef="#ctx0" brushRef="#br0" timeOffset="31663.33">2762 7240 44 0,'0'32'22'0,"7"8"-19"15,-7-27 34-15,0 15-35 16,0 10 0-16,0 9 1 15,-7 15 0-15,7 17-5 16,-10 15 1-16,3 6 1 16,3 1 1-16,-3-4-5 15,4-6 0-15,6-19-8 16,4-16 1-16,-7-18-3 16,11-22 0-16</inkml:trace>
  <inkml:trace contextRef="#ctx0" brushRef="#br0" timeOffset="32159.18">3729 7366 57 0,'7'22'28'0,"-4"-22"-36"15,-3 6 58-15,-3 6-50 16,3 1 0-16,-7 12-1 16,-4 0 0-16,-10-3 1 15,11 6 0-15,-12 0-1 16,5 4 1-16,-4-7-1 16,-4 0 1-16,11-3 0 15,-4-3 1-15,8-7-1 0,-1 1 0 16,11-1 1-16,0 1 0 15,7-4-1-15,7 4 1 16,4-13 0-16,-4 6 0 16,14-3-2-16,4-3 0 15,3 3-6-15,-3-3 1 16,-4-3-10-16,-7 0 0 16</inkml:trace>
  <inkml:trace contextRef="#ctx0" brushRef="#br0" timeOffset="32354.22">3489 7896 45 0,'-7'37'22'0,"14"-12"-10"0,0-18 32 0,4 5-42 16,10-3 1-16,-7 1-1 15,14-7 1-15,11-3-6 16,10-3 0-16,-6-7-4 15,3 1 1-15,-8 0-10 16,-6-4 0-16</inkml:trace>
  <inkml:trace contextRef="#ctx0" brushRef="#br0" timeOffset="32953.42">4621 8338 46 0,'-3'15'23'15,"21"-27"-21"-15,-8-10 33 0,8-13-34 16,-4-15 1-16,14-16 0 15,11-9 0-15,10-19-3 16,1-6 1-16,10-10 1 16,-4-3 0-16,-3 10-1 15,-4 5 0-15,-10 7 0 16,-11 16 0-16,-3 12 0 16,-4 13 1-16,-7 16-2 15,0 6 1-15,-3 18-2 16,-4 23 0-16,-7 9-1 0,0 18 1 15,-10 14 0-15,-1 15 1 16,4 6 1-16,0 10 0 16,3-4 2-16,4 1 0 15,4-13 0-15,-1 0 0 16,8-10-2-16,-8-15 0 16,5-9-3-16,2-13 0 15,1-4-6-15,-4-11 1 16,-7-7-6-16,0-7 1 15</inkml:trace>
  <inkml:trace contextRef="#ctx0" brushRef="#br0" timeOffset="33152.33">4791 7811 43 0,'3'6'21'15,"15"-12"-19"-15,-8 3 38 0,12-4-39 16,6 1 0-16,11 0-1 16,7-3 1-16,10 2-7 15,0 1 1-15,-3-7-8 16,-10-12 0-16</inkml:trace>
  <inkml:trace contextRef="#ctx0" brushRef="#br0" timeOffset="33449.68">5793 7337 45 0,'10'35'22'0,"-10"-7"-17"0,-3-12 35 15,-4 6-38-15,-4 9 0 16,-3-3 2-16,-11 7 1 15,1 12-6-15,-1-3 1 16,0 6 3-16,4 3 1 0,0-3-2 16,7-3 1-16,10 0-1 15,4-6 0-15,11-3-4 16,-1-10 1-16,12-9-5 16,6-13 0-16,0-3-12 15,-3-12 1-15,-1-7-1 16,8-6 0-16</inkml:trace>
  <inkml:trace contextRef="#ctx0" brushRef="#br0" timeOffset="33734.61">6008 7911 44 0,'3'54'22'0,"-13"-29"-19"15,10-25 45-15,0 3-45 0,0-3 1 16,-4-10 0-16,4 4 0 16,0-10-6-16,0-6 1 15,0-6 3-15,11-6 1 16,-11 2-3-16,7 1 1 16,0-3-1-16,4 2 1 15,3 1-1-15,0 6 0 16,7 3-2-16,4 6 0 15,-4 0-4-15,7 4 0 16,-7 2-11-16,-7 1 0 0</inkml:trace>
  <inkml:trace contextRef="#ctx0" brushRef="#br0" timeOffset="33994.82">6339 7250 54 0,'15'62'27'0,"6"29"-27"16,-7-63 43-16,7 13-42 15,14 16 0-15,-3-1-1 16,7 10 1-16,-14-3-3 0,-1 9 0 15,-10-3-3 1,-14-6 0-16,-14-1-11 0,-18-12 0 16</inkml:trace>
  <inkml:trace contextRef="#ctx0" brushRef="#br0" timeOffset="34503.55">7306 7751 61 0,'18'13'30'0,"38"-10"-33"0,-35-3 51 15,8 0-46-15,13-3 1 16,7-3-3-16,1-7 1 15,-1-6-6-15,0 0 0 16,1 1-12-16,-8-4 0 16,-3 0-1-16,-11 0 0 0</inkml:trace>
  <inkml:trace contextRef="#ctx0" brushRef="#br0" timeOffset="34787.3">8421 7137 61 0,'-4'66'30'0,"-17"18"-35"15,14-52 62-15,0 21-56 0,0 22 0 16,0 10 0 0,-4 3 0-16,1 12-5 0,3-3 1 15,0-18-5-15,0-17 0 16,3-21-10-16,1-22 0 16</inkml:trace>
  <inkml:trace contextRef="#ctx0" brushRef="#br0" timeOffset="35190.28">9045 7444 49 0,'11'13'24'0,"-11"-26"-20"0,0 0 35 0,-4 1-37 15,-6 3 0-15,-4-1 0 16,-11 4 0-16,-3 3-3 16,-11 9 0-16,-7 13 2 15,4 12 1-15,3 13-3 16,7 12 1-16,4 1-2 15,10 6 1-15,8-4-2 16,10-9 1-16,10-9-1 16,8-13 1-16,10-9 1 15,11-13 1-15,0-18 1 0,0-13 0 16,-1 0 0-16,-6-13 0 16,-7-6-5-16,-4 0 1 15,-3-3-12-15,-8-6 1 16</inkml:trace>
  <inkml:trace contextRef="#ctx0" brushRef="#br0" timeOffset="35537.03">9624 7344 46 0,'32'9'23'0,"-22"-25"-19"0,-10 10 33 0,-3-3-36 16,-4-1 0-16,-4 1 0 16,-10 3 0-16,-11 6-2 15,-3 6 1-15,-4 10 0 16,4 18 0-16,-8 13-1 16,5 16 0-16,9 0-2 15,12 2 1-15,10-2 0 16,7-10 0-16,7-6 1 15,10-12 1-15,12-16 1 16,13-16 0-16,0-13 1 16,-3-15 1-16,-11-9-2 0,-3-13 1 15,-7-10-8-15,-8 1 0 16,-10-7-8-16,-7 4 0 16</inkml:trace>
  <inkml:trace contextRef="#ctx0" brushRef="#br0" timeOffset="36048.92">10513 7203 56 0,'10'-4'28'0,"4"4"-29"16,-10 0 50-16,0 4-48 16,-8 5 1-16,-3 3-1 15,-7 7 0-15,-7 3-2 0,-8 3 1 16,-2 4 0-16,-5-1 0 16,5 6-1-16,-1 4 0 15,7 0 0-15,4-7 1 16,7-3-1-16,7-3 1 15,7 0 0-15,7-6 1 16,14-3 0-16,11-7 0 16,7-6-1-16,14 0 1 15,0-3-3-15,-1 0 1 16,-2 4-9-16,-8-1 1 16,-10 3-8-16,-14 0 0 0</inkml:trace>
  <inkml:trace contextRef="#ctx0" brushRef="#br0" timeOffset="36260.58">10167 7936 64 0,'18'13'32'16,"24"6"-32"-16,-21-16 58 0,25-3-58 15,14-3 1-15,21 0-2 16,-7-1 1-16,-10 4-6 16,-8-3 0-16,-6 6-13 15,-12 4 0-15</inkml:trace>
  <inkml:trace contextRef="#ctx0" brushRef="#br0" timeOffset="36692.87">11797 6955 53 0,'-4'22'26'0,"-6"47"-17"16,10-38 34-16,0 7-40 16,-4 18 1-16,1 23 0 15,-1 12 1-15,1 18-7 16,3 4 0-16,0 9 2 16,7-2 0-16,0-14-12 0,3-18 0 15,-10-16-7-15,-3-28 1 16</inkml:trace>
  <inkml:trace contextRef="#ctx0" brushRef="#br0" timeOffset="39859.17">2233 9630 26 0,'32'6'13'0,"-4"-3"-2"0,-17-9 14 16,-8 6-22-16,4-3 1 0,0-4 2 16,-3 4 0-16,-4 3-7 15,-4-3 0-15,-13 0 4 16,-5 0 1-16,-6 0-2 16,-14 3 1-16,3 0-2 15,-7 6 0-15,11 3-1 16,-11 7 0-16,4 0-2 15,3 3 1-15,0 6-1 16,7 0 0-16,4 6-1 16,7 0 1-16,3 4 0 15,15-4 0-15,3-9 1 16,10-6 1 0,29-19 0-1,4-7 0-15,-5-5 0 16,1-1 0-16,0 0-1 15,-7-2 1-15,0 5 0 0,-4-3 0 16,-7 4 0-16,-3 2 0 16,-4 7 0-16,3 3 1 15,-6 10-1-15,-4 8 1 16,-7 8-1-16,0 14 0 16,0 7-1-16,-7 10 1 15,-4 2 0-15,-6 7 0 16,3 0-1-16,3-9 0 15,-3-10-5-15,10-10 1 16,-3-12-6-16,7-18 0 16</inkml:trace>
  <inkml:trace contextRef="#ctx0" brushRef="#br0" timeOffset="40341.75">2769 9583 56 0,'14'-10'28'0,"-7"-15"-35"16,-7 16 54-16,0-4-47 16,-7 1 1-16,4-1 0 15,-15 4 1-15,-3 2-3 16,0 7 1-16,-7 7 1 15,-4 5 0-15,4 7-1 0,0 9 1 16,6 4-3-16,1 5 1 16,0-2-1-16,3-4 0 15,8-6-1-15,3-3 0 16,7-9 1-16,7-4 0 16,3-9 1-16,19-6 0 15,2-7 0-15,1-2 0 16,7-7 1-16,-11 3 0 15,4 3-1-15,-11 0 0 16,-3 4 1-16,-1 3 0 16,-6 2 0-16,-8 10 0 0,4 16 0 15,-3 13 0 1,-4 11 0-16,-4 17 1 0,4 22-1 16,-10 5 1-16,-1 7-2 15,4 1 1-15,0-11-4 16,4-15 1-16,3-19-11 15,-7-18 1-15</inkml:trace>
  <inkml:trace contextRef="#ctx0" brushRef="#br0" timeOffset="40896.61">3810 9558 28 0,'7'12'14'0,"-7"7"3"0,0-16 13 0,0 3-25 15,0 1 0-15,-11-1 2 16,1 0 1-16,-1 7-10 15,-6-7 0-15,-4 3 6 16,-1 1 0-16,5 2-2 16,-1 1 0-16,4 3-2 15,-4-1 1 1,8 17-2 0,-1-7 1-16,4-7 0 15,4 1 0-15,6-6-1 16,15-1 1-16,3-2-1 15,18-4 0-15,0-3-1 16,10 3 1-16,-7 1-5 16,8-4 0-16,-8 0-9 0,-7-3 1 15</inkml:trace>
  <inkml:trace contextRef="#ctx0" brushRef="#br0" timeOffset="41093.71">3468 10172 61 0,'3'19'30'0,"26"-10"-35"0,-12-5 53 0,4 2-48 16,22-3 1-16,24-3-2 15,-4-9 1-15,11 2-7 16,0 1 0-16,-3 3-10 15,-11 3 1-15</inkml:trace>
  <inkml:trace contextRef="#ctx0" brushRef="#br0" timeOffset="41857.08">4717 10605 54 0,'0'28'27'0,"7"-22"-29"16,-7-12 41-16,10-6-39 16,8-17 1-16,3-21 0 0,7-13 0 15,11-18-1-15,7-10 0 16,10-19 1-16,4-15 0 16,0 9-1-16,-10 0 1 15,-11 22-1-15,-8 6 1 16,-2 16-1-16,-8 9 1 15,-4 16-2-15,-3 16 1 16,-3 18-1-16,0 4 0 16,-4 21-2-16,0 20 1 15,3 15-2-15,-6 25 1 16,3 16 0-16,3 6 1 0,-6 12 1 16,3-9 1-16,4-6 0 15,-1-6 1-15,-3-19-3 16,4-7 1-16,-8-15-8 15,4-15 1-15,-7-17-6 16,-7-18 1-16</inkml:trace>
  <inkml:trace contextRef="#ctx0" brushRef="#br0" timeOffset="42054.28">4942 10156 47 0,'0'16'23'0,"15"-16"-24"16,-1-3 43-16,7-3-42 15,11-4 1-15,13-2-1 0,8-7 0 16,7 3-5-16,11 1 1 16,-1-1-10-16,-3-3 1 15</inkml:trace>
  <inkml:trace contextRef="#ctx0" brushRef="#br0" timeOffset="42322.47">6128 9542 45 0,'3'34'22'0,"-17"4"-20"0,4-29 33 0,-8 13-34 15,-10 3 0-15,-4 7 0 16,0 5 1-16,-7 17-2 16,11-4 0-16,0 9 1 15,3 1 1-15,4 12-1 16,14 0 0-16,0-6-2 16,14-6 1-16,4-16-5 15,10-13 0-15,11-15-10 16,3-10 1-16</inkml:trace>
  <inkml:trace contextRef="#ctx0" brushRef="#br0" timeOffset="42623.07">6279 10301 41 0,'-3'12'20'0,"-4"-31"-19"0,3 7 30 16,4-7-28-16,-7 0 0 15,4-6 1-15,-1-6 0 16,1-7-5-16,-1-3 0 16,4 13 5-16,7 0 0 15,7-3-1-15,8 6 0 0,6 3-1 16,3 6 1-16,8-3-5 15,0 10 1-15,0-4-8 16,-4 7 0-16,-7 0-7 16,1-1 0-16</inkml:trace>
  <inkml:trace contextRef="#ctx0" brushRef="#br0" timeOffset="42862">6752 9501 56 0,'53'110'28'0,"7"15"-36"15,-42-84 51-15,6 15-44 0,-2 13 0 16,-5 7-3-16,-6-4 1 15,-4-3-1-15,-14-3 0 16,-4-10-11-16,-6-12 1 16</inkml:trace>
  <inkml:trace contextRef="#ctx0" brushRef="#br0" timeOffset="43418.75">8128 9608 51 0,'-7'12'25'0,"-21"32"-26"0,24-25 42 15,-6 3-39-15,-8 6 0 16,4 3 0-16,-4 4 1 16,1-1-5-16,-5-5 1 15,1-4 1-15,4-6 1 16,3-7-1-16,3-2 1 0,7-4 0 15,8 0 0-15,7-3 1 16,10-3 1-16,3-6-2 16,12 0 1-16,-1 3-4 15,4-1 1-15,0 4-10 16,-11 0 0-16,0 0-6 16,-7 0 0-16</inkml:trace>
  <inkml:trace contextRef="#ctx0" brushRef="#br0" timeOffset="43615.28">7807 10241 64 0,'7'16'32'0,"39"-16"-38"15,-21 0 60-15,13 0-55 0,15 3 1 16,7 3-9-16,4 0 1 15,3 7-5-15,-7-4 0 16,-11-5-5-16,-6 5 0 16</inkml:trace>
  <inkml:trace contextRef="#ctx0" brushRef="#br0" timeOffset="44064.52">9359 9413 52 0,'0'32'26'0,"-7"46"-25"0,4-47 52 16,-4 20-53-16,3 24 0 16,-3 9-1-16,-4 20 1 15,4 9-1-15,-7-7 1 16,7-5-3-16,4-20 0 16,-1-15-7-16,8-19 1 15,3-15-7-15,3-26 0 16</inkml:trace>
  <inkml:trace contextRef="#ctx0" brushRef="#br0" timeOffset="44560.18">10128 9614 57 0,'7'-3'28'0,"0"9"-34"0,-7-6 50 16,-3 0-43-16,-8 0 0 16,-6 6 0-16,-15 7 0 15,-10 9-2-15,-4 3 0 16,-11 9 0-16,-3 17 0 16,14-1-2-16,8 13 1 15,6-1-1-15,11-2 1 16,7-1 0-16,10-12 1 15,22-6 0-15,17-22 0 0,14-16 1 16,18-6 0-16,4-16-1 16,-15-12 1-16,-6 3 0 15,-8-10 0-15,-10-9-4 16,-4-9 0-16,-10-1-7 16,-8-3 0-16,-10-5-2 15,-10 2 0-15</inkml:trace>
  <inkml:trace contextRef="#ctx0" brushRef="#br0" timeOffset="44890.16">10650 9285 49 0,'7'50'24'0,"-17"41"-24"0,6-57 49 16,-3 13-47-16,-3 25 0 0,3 13 1 15,3 6 0 1,1 9-6-16,3 10 1 16,0-9-3-16,0-1 1 0,-4-25-12 15,-7-25 0-15</inkml:trace>
  <inkml:trace contextRef="#ctx0" brushRef="#br0" timeOffset="47848.56">2152 11884 48 0,'0'13'24'0,"-7"-29"-14"0,7 16 24 16,-7 0-33-16,-4 0 0 16,-3-3 1-16,-14-3 0 15,0 6-3-15,3 0 1 16,-10 3 1-16,3 3 0 16,-17 16-5-1,6 0 1-15,8-3-3 16,14 3 0-16,0 0-2 15,10 3 0-15,11-3 0 16,4 3 0-16,13-6 6 16,1 0 1-16,7-7 2 15,-1-6 1-15,1-3 2 16,0-6 0-16,-4-3 0 16,4-6 0-16,-1-1-2 15,-3-3 0-15,-3 1-1 16,-4-1 0-16,7 0-1 15,-3 1 0-15,0 5-1 16,-4 4 0-16,3 6 0 16,-6 3 0-16,-11 6 0 15,0 13 1-15,0 13 0 16,-11 12 0-16,1 13 1 0,-11 15 0 16,10 6 0-16,-7 7 0 15,8-3-3-15,-1-7 1 16,4-15-9-16,7-13 1 15,7-19-3-15,4-9 1 16</inkml:trace>
  <inkml:trace contextRef="#ctx0" brushRef="#br0" timeOffset="48581.63">2840 11903 40 0,'3'0'20'0,"4"0"-23"0,-7 0 39 16,0-6-32-16,-7-4 1 15,-3 1 0-15,-1-4 1 16,-17 1-8-16,-4-1 0 16,1 1 5-16,-8 2 1 0,7 7-4 15,4 3 1-15,0 7-2 16,-1 2 0-16,5 16-1 15,6 3 0-15,-3 10-2 16,10 3 1-16,11 3 0 16,0-4 1-16,4-5 1 15,3-7 1-15,3-9 1 16,12-3 1-16,-1-7 1 16,7-9 0-16,0-6-1 15,4-1 0-15,-11-8-1 16,7-1 1-16,1-6-2 15,-8 6 0-15,-4 1-1 16,-3 2 1-16,4 7 0 16,-7 6 0-16,-1 12 0 15,-10 20 1-15,0 9-1 16,0 15 0-16,-10 13-1 0,3 6 0 16,3 10-2-16,-7 0 0 15,11 2-4-15,-7-11 0 16,7-14-7-16,7-15 0 15</inkml:trace>
  <inkml:trace contextRef="#ctx0" brushRef="#br0" timeOffset="49108.1">3785 11994 44 0,'0'28'22'0,"0"13"-22"16,0-32 37-16,-7 4-34 16,-3 6 1-16,-1-4-1 15,-7 1 1-15,-3 3-6 0,-7 3 1 16,-4 0 3-16,-10 9 0 15,-4 1-2-15,4-1 1 16,3-6-1-16,0 3 1 16,11-3-1-16,7-6 1 15,0-3 0-15,14-4 1 16,14 1-1-16,21-7 0 16,4-3 0-16,10-3 1 15,14 3-1-15,4 4 0 16,-7 5-3-16,4 1 1 0,-18 6-6 15,-1 3 0-15,-13-4-9 16,-7-8 0-16</inkml:trace>
  <inkml:trace contextRef="#ctx0" brushRef="#br0" timeOffset="49681.85">3478 12916 56 0,'11'9'28'0,"7"7"-27"16,-8-13 46-16,4-3-44 16,11 0 1-16,17-3 0 15,11-3 0-15,14-4-8 16,11 1 1-16,-8 0-5 16,1 2 0-16,-11 1-10 0,-11 6 0 15</inkml:trace>
  <inkml:trace contextRef="#ctx0" brushRef="#br0" timeOffset="50176.16">5126 12577 46 0,'-14'141'23'0,"3"-75"-28"0,11-47 32 16,0 3-31-16,-7-6 0 15,4-7-7-15,-8-9 1 16,4-12 7-16,0-7 1 16,-4-22-9-16,8-6 0 15</inkml:trace>
  <inkml:trace contextRef="#ctx0" brushRef="#br0" timeOffset="50549.36">4801 12342 36 0,'-7'3'18'0,"18"7"-22"0,-4-7 38 0,3 3-32 16,1 0 0-16,0-3 0 15,10 4 0-15,0-7-3 16,14-3 0-16,4-7 3 15,14-5 0-15,3-4-1 16,19-6 1-16,13 0 1 16,0-4 0-16,0 1 0 15,-14-3 0-15,-7 9-1 16,-17 6 1-16,-15 10-3 16,-7 6 1-16,-7 9-5 15,-7 4 1-15,-10 9-1 16,-8 15 1-16,-3-2-1 15,-3 12 1-15,-8 6 2 16,4 7 1-16,0 6 2 0,3-7 1 16,8-2 0-16,-4-4 0 15,3-6-3-15,8-9 0 16,6-13-6-16,4-13 0 16,11-9-8-16,3-12 1 15</inkml:trace>
  <inkml:trace contextRef="#ctx0" brushRef="#br0" timeOffset="50864.87">6057 12772 39 0,'-7'3'19'0,"4"-6"-16"15,3 0 30-15,-11-13-33 16,4-3 1-16,0-9 0 16,3-3 0-16,-3-7 0 15,4-6 0-15,3 6 1 16,0 1 1-16,10-4-1 16,5 6 1-16,9 4 0 15,15 3 1-15,-4 6-2 0,11 3 0 16,-7 3-1-1,-7 1 0-15,-4 2-5 0,-3 4 0 16,-1-1-11-16,-13-2 0 16</inkml:trace>
  <inkml:trace contextRef="#ctx0" brushRef="#br0" timeOffset="51240.24">6505 11684 58 0,'28'28'29'0,"18"0"-31"0,-35-22 47 0,3 1-44 15,11-4 1-15,10-3-1 16,0 0 1-16,4-3-3 15,-4 3 0-15,-6 3 2 16,-5 3 0-16,-6 7-2 16,-8 2 0-16,-10 1 0 15,-10 6 0-15,-1 3 0 16,-10 0 0-16,4 0 0 16,6 0 0-16,0-3 1 15,11-3 1-15,0 0 0 16,11-10 0-16,7-3-1 15,6-6 1-15,8-6-4 16,7-6 0-16,7-4-14 0,-18-3 1 16</inkml:trace>
  <inkml:trace contextRef="#ctx0" brushRef="#br0" timeOffset="51870.9">8438 11931 44 0,'18'7'22'0,"-7"-14"-11"0,-11 7 27 15,3 3-35-15,-3 1 1 16,-3 2 0-16,-18 6 0 15,-1 7-6-15,-13 6 0 16,3 4 4-16,-6 5 0 16,-1-3-2-16,7 1 0 15,0-1 0-15,8-3 0 16,2 4 0-16,5-7 1 0,6-6 0 16,8-4 0-16,3-2-1 15,14-4 1-15,7-6-1 16,4 0 1-16,10-3-4 15,7-3 1-15,4 3-9 16,0 0 0-16,-18 0-6 16,-3 3 1-16</inkml:trace>
  <inkml:trace contextRef="#ctx0" brushRef="#br0" timeOffset="52065.86">7959 12624 60 0,'31'29'30'0,"36"-11"-36"0,-35-18 56 16,18 0-51-16,10-3 1 16,7-6-11-16,0-1 0 15,-7 1 0-15,0 3 0 16</inkml:trace>
  <inkml:trace contextRef="#ctx0" brushRef="#br0" timeOffset="52577.01">9529 12038 48 0,'7'25'24'0,"-7"50"-22"0,-4-56 33 16,1 16-35-16,-8 9 0 15,0 15-1-15,-3 7 1 16,4 22-1-16,-8-4 0 0,7-2-2 16,4-10 0-1,4-15-5-15,6-10 0 0,4-10-6 16,11-21 1-16</inkml:trace>
  <inkml:trace contextRef="#ctx0" brushRef="#br0" timeOffset="52950.68">10209 12257 49 0,'22'-6'24'0,"-5"-3"-25"15,-13 6 45-15,-4 3-43 16,-4-3 1-16,-3-1-1 16,-7 4 1-16,-14 4-3 15,-11 5 0-15,-14 7 2 0,4 2 0 16,-4 4-1-16,3 7 0 16,1 8-2-16,7 4 1 15,10 12-3-15,14 4 0 16,11-1-1-16,21-3 0 15,4-2 0-15,17-11 1 16,18-11 2-16,11-17 1 16,-15-12 4-16,-3-15 1 15,0-11 0-15,-11-5 1 0,-3-13-1 16,-7-3 1-16,-8 0-6 16,-10-6 1-16,0-1-13 15,-7 1 0-15,-3 9-2 16,-1 3 0-16</inkml:trace>
  <inkml:trace contextRef="#ctx0" brushRef="#br0" timeOffset="53235.6">10933 11806 58 0,'3'25'29'0,"-10"6"-40"0,0-12 59 16,0 22-48-16,-11 12 1 15,8 19 0-15,-4 13 0 16,0 22-2-16,6-1 0 15,1-9-4-15,0-9 1 16,0-22-12-16,-7-19 1 16</inkml:trace>
  <inkml:trace contextRef="#ctx0" brushRef="#br0" timeOffset="55895.36">2265 14070 45 0,'7'0'22'0,"-7"-3"-14"0,0 0 22 16,-7-4-29-16,3 1 0 15,-10 0 0-15,0 3 1 16,-14 0-3-16,0 6 1 15,-4 0 1-15,0 3 1 0,4 7-2 16,-4-4 1-16,11 4-1 16,-7 2 0-16,10 4-1 15,1 0 0-15,6 0-1 16,7-4 0-16,-3 1 0 16,14-3 1-16,-3-7 0 15,14-3 0-15,-1-3 1 16,4 0 0-16,1-3 0 15,-5-3 1-15,8-1-1 16,0 4 1-16,-11 0-2 16,3-3 1-16,1 3-1 15,-4-4 1-15,-3 1-1 16,-1 3 1-16,4 3 0 16,-3 3 1-1,-11 25 0 1,0 10 0-16,0 6 0 0,0 6 0 15,-7 0-1-15,3-3 1 16,-3-3-2-16,-3-12 1 16,10-7-4-16,0-7 0 15,3-8-10-15,4-16 1 16</inkml:trace>
  <inkml:trace contextRef="#ctx0" brushRef="#br0" timeOffset="56509.9">2769 13963 54 0,'4'3'27'0,"-8"-6"-29"15,4 3 45-15,0 0-43 16,0-3 1-1,-28 6 0-15,-11 4 0 16,8 5-2-16,2 4 1 16,-2 3 0-16,6-1 0 15,0 8-2-15,8-5 0 16,-5 1-3-16,12-3 1 16,-1 0-1-16,11-3 1 15,0-4 0-15,11-5 0 16,10-7 2-16,7-4 1 15,4-5 3-15,0-7 0 16,3 1 0-16,-10-1 0 16,3 0 0-16,-10 1 0 0,3-1-1 15,-4 3 0-15,-6 4-1 16,3 3 0-16,-3 6 0 16,-4 3 0-16,-4 13 0 15,-6 9 1-15,3 9-1 16,-11 10 1-16,4 9-1 15,3 4 1-15,-6 5-2 16,3-5 1-16,3-10-4 16,4-9 1-16,4-7-11 15,3-9 1-15</inkml:trace>
  <inkml:trace contextRef="#ctx0" brushRef="#br0" timeOffset="56825.66">3348 13985 39 0,'0'25'19'0,"-18"7"-8"0,11-23 25 16,-3 10-33-16,-12 9 1 15,-9 10 2-15,-8 15 0 16,0 16-8-16,-3 19 0 15,-18 15 5-15,0 20 1 16,-7 12-2-16,-7-7 0 16,-4-2 0-16,11-14 1 0,7-8-1 15,0-10 0-15,7-16-2 16,4-9 0-16,10-6-4 16,7-10 0-16,8-12-10 15,9-6 0-15,15-17-4 16,4-11 1-16</inkml:trace>
  <inkml:trace contextRef="#ctx0" brushRef="#br0" timeOffset="57111.87">3009 15290 44 0,'-10'44'22'0,"-8"9"-24"0,18-31 37 16,-11 9-34-16,1 7 1 15,-1 6-1-15,4 0 1 16,4-10-5-16,-4-6 1 15,7-9-5-15,7-9 0 16,3-17-6-16,-6-21 0 16</inkml:trace>
  <inkml:trace contextRef="#ctx0" brushRef="#br0" timeOffset="57532.18">2850 15309 35 0,'-10'9'17'0,"13"-12"-17"16,-3 3 27-16,7-6-25 15,4-4 0-15,0-2 1 16,17-1 1-16,-7-3-4 16,11 1 1-16,7-4 2 15,-1-3 1-15,12-6-2 16,-1 0 1-16,1-1-2 15,-12 4 1-15,5 3-2 16,-12 3 1-16,1 1-1 16,-4 2 1-16,1 3-1 0,-12 7 0 15,-3 6-1-15,-7 6 0 16,-7 10-1-16,-10 6 1 16,-11 6-1-16,3 4 1 15,-14 5 0-15,4 7 0 16,7 9 2-16,-4 4 0 15,15 2 1-15,6-2 0 16,8-7 0-16,6-3 0 16,15-12-1-16,7-13 0 15,17-10-7-15,0-12 1 0,-17-9-9 16,-4-10 0 0</inkml:trace>
  <inkml:trace contextRef="#ctx0" brushRef="#br0" timeOffset="58101.4">4604 14638 55 0,'10'9'27'0,"-3"-22"-29"0,-7 13 48 0,-3 10-45 15,-8-1 0-15,-3 7 0 16,-14 3 1-16,7 3-3 15,-14 0 1-15,3 6 0 16,0-3 1-16,0 0-2 16,8-6 1-16,9 3 0 15,5-3 0-15,10-1 0 16,3 1 0-16,8-3 0 16,14-4 0-16,-1-5 0 15,15-4 0-15,4-3-3 16,2-6 0-16,-13-4-9 15,3 4 0-15,-3-7-4 16,-11 1 0-16</inkml:trace>
  <inkml:trace contextRef="#ctx0" brushRef="#br0" timeOffset="58330.97">4258 15309 66 0,'0'25'33'0,"35"-28"-37"0,-14 3 65 16,4-4-60-16,21-5 0 16,14-4 0-16,0 1 0 0,7-7-7 15,4 3 0-15,-11 1-14 16,0 2 1-16</inkml:trace>
  <inkml:trace contextRef="#ctx0" brushRef="#br0" timeOffset="58897.38">6089 15174 45 0,'0'53'22'0,"7"-25"-12"0,-7-21 21 0,0-4-30 16,0-3 0-16,0-10 2 16,0-5 0-16,0-14-4 15,0-15 0-15,0 4 2 16,4-10 1-16,3-4-1 16,-7 1 0-16,3 3-1 15,4 0 1-15,7 9 0 16,11 9 0-16,7 7 0 15,7 13 1-15,-1 2-1 16,1 7 0-16,3 6-2 16,-10-6 1-16,4 3-9 15,-5-3 1-15,-10-6-9 16,-6-7 1-16</inkml:trace>
  <inkml:trace contextRef="#ctx0" brushRef="#br0" timeOffset="59287.31">6639 14142 54 0,'11'25'27'0,"14"-12"-27"0,-15-13 47 0,1 3-44 16,10-3 0-16,7 0 1 16,0 0 1-16,-6 0-7 15,-1-3 1-15,-4 3 2 16,-6 0 0-16,-1 6-3 16,-17 7 1-16,-3-1-3 15,-8 7 1-15,-3 3-1 16,0 6 0-16,0 7 1 15,3-14 1-15,4 1 2 16,7 0 0-16,7-3 1 16,10-6 1-1,40-10-4 1,6-3 0-16,8-6-13 0,3-7 1 16</inkml:trace>
  <inkml:trace contextRef="#ctx0" brushRef="#br0" timeOffset="59796.54">8153 14647 54 0,'0'22'27'0,"7"0"-29"16,-11-13 40-16,1 7-38 15,-8 0 1-15,-3 9-1 16,-7-3 0-16,3 3 0 0,-10 0 0 16,0 3 0-16,0-3 0 15,3-3 0-15,4-3 0 16,3-3 0-16,4-1 1 15,7-2-1-15,7-4 1 16,3 1 0-16,15-4 0 16,10-3 0-16,4-3 1 15,14 0-1-15,0-6 0 16,0-7-3-16,3 1 1 16,-10-1-15-16,-11-3 1 15</inkml:trace>
  <inkml:trace contextRef="#ctx0" brushRef="#br0" timeOffset="60007.28">7761 15218 67 0,'4'18'33'0,"38"4"-32"31,-24-25 53-31,17 3-53 0,4-3 0 0,21 0-2 16,0 3 1-16,-7-3-9 16,3 3 1-16,-14 0-12 15,-3 6 1-15</inkml:trace>
  <inkml:trace contextRef="#ctx0" brushRef="#br0" timeOffset="60731.59">9377 14095 48 0,'3'28'24'0,"-6"26"-13"0,3-42 24 0,-4 4-34 15,4 9 0-15,-10 9 0 16,-1 10 1-16,1 6-3 16,-1 7 0-16,-3 9 1 15,3-4 0-15,1-5-2 16,3-16 0-16,3-10-7 15,8-12 1-15,6-10-7 16,8-18 0-16</inkml:trace>
  <inkml:trace contextRef="#ctx0" brushRef="#br0" timeOffset="61072.89">9811 14170 48 0,'28'-6'24'0,"-17"-3"-21"0,-11 9 41 16,0 0-43-16,-11-7 1 15,-3 7 0-15,-7 3 0 16,-8 1-3-16,1 5 0 16,-3 7 1-16,-1 6 1 15,0 0-3-15,-3 12 1 16,3 1-3-16,4 2 1 15,7 1-2-15,10-4 0 0,7-2 0 16,15-10 0 0,10-10 2-16,4-9 0 0,10-6 5 15,8-6 0-15,-1-13 1 16,-3-6 1-16,-8-7-1 16,-2 1 0-16,-5-10-11 15,-13 0 1-15,-8 0-7 16,-3 3 1-16</inkml:trace>
  <inkml:trace contextRef="#ctx0" brushRef="#br0" timeOffset="61644.44">10167 13960 57 0,'11'28'28'0,"-8"29"-37"16,-3-48 53-16,0 13-44 0,-3 13 0 15,-1 12-1-15,1 9 1 16,-4 10-3-16,3 9 1 16,-7-9-7-16,8-6 0 15,-1-10-6-15,4-12 1 16</inkml:trace>
  <inkml:trace contextRef="#ctx0" brushRef="#br0" timeOffset="62229.23">11000 14415 43 0,'3'-10'21'0,"-13"-5"-15"0,10 12 36 15,-7 0-40-15,-4 6 1 16,-10 6 0-16,-15 7 0 16,-9 15-4-16,-22 10 1 0,-18 25 2 15,-17 25 1-15,-1 12-2 16,-17 10 1-16,4 22-1 16,3 3 1-16,4 0-1 15,17-19 0-15,4-9-2 16,17-22 1-16,11-19-8 15,14-19 1-15,18-31-10 16,11-13 0-16</inkml:trace>
  <inkml:trace contextRef="#ctx1" brushRef="#br0">5620 12885 0,'0'0'0,"0"0"15,0 0-15,0 0 16,0 0 0,0 0-16,0 6 15,0-3 1,0 3-16,0 1 15,0-1 1,0-6-16,0 6 16,0-3-1,0 0-15,0 4 16,0-4-16,0 3 16,7 10-1,-4 6-15,4 0 16,4 3-1,0 6-15,-1 7 16,8-10 0,3 3-16,-7-9 15,-3-3 1,3 0-16,-4 0 16,1-10-16,-11-9 15</inkml:trace>
  <inkml:trace contextRef="#ctx0" brushRef="#br0" timeOffset="63371.71">10488 15889 17 0,'0'0'8'0,"11"-76"-23"0,-8 45 8 0</inkml:trace>
  <inkml:trace contextRef="#ctx0" brushRef="#br0" timeOffset="63775.68">10206 15346 29 0,'3'22'14'0,"22"-19"-11"16,-14-3 28-16,6 0-30 0,15 0 1 15,7-6 2-15,10 0 0 16,15-4-4-16,3-5 0 16,3-7 2-16,11-6 1 15,-3 2-2-15,-11 1 1 16,-10 0-2-16,-8 0 1 15,-14 9-1-15,-10 7 0 16,-11 3-1-16,-7 6 1 16,-3 6-2-16,-8 0 1 15,-6 7-1-15,-12 15 0 16,-2 0 0-16,-1 7 0 0,-3 2 1 16,3 10 1-16,7 4 2 15,4 2 0-15,7 7 2 16,7-7 1-16,11 0 0 15,14-3 0-15,13-9-1 16,12-10 0-16,6-9-3 16,8-12 1-16,-8-7-10 15,1-9 1-15,-19-4-8 16,-13-2 1-16</inkml:trace>
  <inkml:trace contextRef="#ctx0" brushRef="#br1" timeOffset="70395.92">14545 1110 26 0,'14'-13'13'0,"-3"4"-3"15,-4 9 13-15,0 3-22 16,3 3 1-16,-3 13 1 16,4 6 0-16,3 13-4 15,4 15 0-15,-1 10 3 16,1 9 0-16,0 19-2 15,-1 22 1-15,-3 15 0 16,1 13 0-16,-5 19-1 16,8 13 1-16,-8 18-1 15,1 16 1-15,0 9 0 16,-11 13 0-16,7-3-1 0,-7 15 1 16,0 7 0-16,-4 9 0 15,-3 13-1-15,-11 9 1 16,-3 16-1-16,-7 15 0 15,0 4-1-15,3 9 0 32,-21 260-1-32,7-97 0 15,11-47 1-15,0-28 0 16,3-6-1-16,4-7 1 0,3-9 1 16,4-7 0-16,7 10 0 15,4 0 1-15,-1-9-1 16,4-4 0-16,0-3 0 15,-3-9 1-15,-1-3 0 16,-3-13 1-16,-7-21-1 16,7 2 1-16,-4-15-1 15,4-1 0-15,0-11 0 16,4 5 0-16,-1-3-1 16,4 1 0-16,0-17 1 15,0-9 1-15,0-24 0 16,4-11 0-16,-1-21 0 15,1-31 0-15,3-7-1 16,0-16 1-16,0-18-4 16,7-26 0-16,-3-21-7 0,-4-29 0 15,-7-18-5 1,0-22 1-16</inkml:trace>
  <inkml:trace contextRef="#ctx0" brushRef="#br1" timeOffset="73294.66">1080 14876 18 0,'17'50'9'0,"-6"0"-7"16,-1-37 9-16,-6 6-11 0,10 6 1 16,-3 6 4-16,3 3 0 15,-4 4-4-15,4 6 1 16,-3 6 3-16,0 4 0 16,-1-1-1-16,1 3 0 31,17 32-2-31,-7-3 1 15,0-13-2-15,-3-9 0 0,3-13-1 16,-10-9 1-16,-1-13-1 16,1-9 0-16,-4-7 0 15,3-12 1-15,1-12-1 16,0-10 1-16,-1-16-2 16,-3-9 1-16,4-19-1 15,-1-12 1-15,-6-10-1 16,3-12 1-16,-7-7 0 15,0-12 0-15,4 0 0 16,3 3 0-16,-7 3 0 16,-7-3 0-16,3 0 0 15,-7 0 0-15,4 12 0 16,4-2 0-16,-4 5-1 16,3 4 1-16,-6 9-1 15,-4 16 1-15,10 9-1 16,-3 7 1-16,3 12 0 15,-3-3 0-15,7 9 0 16,0 7 1-16,7 6-1 0,4 6 1 16,-11 3 0-16,11 7 0 15,-1 6 0-15,8 3 0 16,3 0 0-16,0 6 1 16,7-3 0-16,11-3 1 15,4-3 0-15,24 0 0 16,-4-3 0-16,25-1 1 15,15-2-2-15,13 3 0 16,4-4-1-16,17 4 1 0,15-6-2 16,-4-1 1-16,-17-3-2 15,6-3 1-15,-6-6-4 16,-39 7 1-16,3-20-11 16,-24 0 1-16</inkml:trace>
  <inkml:trace contextRef="#ctx0" brushRef="#br1" timeOffset="74392.45">5263 15036 36 0,'-3'34'18'0,"14"10"-18"0,-11-31 22 16,3 2-20-16,4 10 0 16,0 13 0-16,0 0 1 0,7-1-5 15,-3 7 1-15,10 3 2 16,-10-9 1-16,6-7-1 16,4-6 1-16,-6-6-1 15,2-6 1-15,1-10-1 16,-1-3 1-16,5-16-2 15,-8-9 1-15,3-13-2 16,-2-12 1-16,-1-9-1 16,-4-13 1-16,1-19-1 15,-11-10 1-15,0 4 0 16,0-16 0-16,-11 3 0 16,4-2 0-16,-3-8-2 15,-5 20 0-15,1 0 0 16,0 9 0-16,-3 16-1 15,2 2 1-15,8 14 0 16,-3 12 0-16,10 9 2 16,10 13 1-16,8 3 0 15,3 6 1-15,7-2 0 0,15 5 0 16,6-3 2-16,1 1 0 16,24-4-1-16,21-3 1 15,14 6-2-15,11 1 1 16,14-1-1-16,14 10 0 15,8 6-4-15,6-3 0 16,-7 6-2-16,-3 3 0 16,-29 3-4-16,-10-9 0 15,-10 0-5-15,-33 0 0 0</inkml:trace>
  <inkml:trace contextRef="#ctx0" brushRef="#br1" timeOffset="75470.39">8587 15556 37 0,'17'82'18'0,"26"-13"-13"0,-36-47 18 16,10 3-21-16,-3 0 1 15,1 0 1-15,-1-9 0 16,-4-4-6-16,1-5 1 16,-1-11 3-16,1-14 0 15,0-20-2-15,-1-12 1 16,-3-25-2-16,0-26 1 0,-3-12-1 16,-1-15 1-16,4-10-1 15,-7-3 0-15,-7-4 0 16,0-2 0-16,0 6-2 15,4 6 1-15,-4 10 0 16,0 21 0-16,-4 4 0 16,4 12 0-16,-4 3 0 15,1 13 1-15,3 13 0 16,3 2 1-16,4 13 1 16,7 13 0-16,11 6 0 15,7 15 0-15,6 10 0 16,8 4 1-16,7 2 0 15,7 0 0-15,7 0-1 16,21-2 0-16,11-4 0 16,14-4 0-16,10-2 0 15,25-3 1-15,14-4-2 0,15-6 1 16,17-6 0 0,-4 0 0-16,15-3 0 0,-1-3 0 15,-13-7-1-15,3-3 0 16,-11 4-2-16,-21 2 0 15,-24 16-10-15,-22 0 0 16</inkml:trace>
  <inkml:trace contextRef="#ctx0" brushRef="#br1" timeOffset="76357.6">5299 16971 36 0,'3'31'18'0,"15"0"-17"15,-8-24 23-15,-6 8-23 16,7 7 1-16,-1 3 2 0,-3-3 0 16,0-3-3-16,-7-3 1 15,0-4 2-15,0-9 0 16,-7-6-1-16,4-9 0 15,3-10-1-15,0-10 0 16,3-5-2-16,4-7 0 16,-3-3 0-16,6 3 0 15,8-3 0-15,0 3 0 16,3 6 1-16,0 7 0 16,7 6-1-16,4 3 1 0,0 3 0 15,3 10 0 1,-3 6-1-16,-4 6 1 0,-3 6-7 15,-1 4 1-15,-2 2-9 16,-12-2 0-16</inkml:trace>
  <inkml:trace contextRef="#ctx0" brushRef="#br1" timeOffset="76809.25">5987 16666 31 0,'3'0'15'0,"22"-6"-9"0,-18 6 16 15,4-3-20-15,3 0 1 16,0 0 1-16,7 3 1 16,7 0-6-16,4 0 1 15,3 6 4-15,-7 3 0 0,4 7-2 16,-11 6 1-16,-3 3-2 15,-4 3 1-15,-7-3-2 16,-17 10 0-16,-8-1-1 16,-7 10 0-16,-3 3 0 15,-4 7 0-15,4-7-3 16,0-3 1-16,0-7-8 16,10-5 0-16,7-17-1 15,11-5 0-15</inkml:trace>
  <inkml:trace contextRef="#ctx0" brushRef="#br1" timeOffset="77228.6">6823 16695 42 0,'31'0'21'0,"-9"-16"-27"0,-15 10 43 15,3-1-36-15,-6 4 0 16,3-3 0-16,-7 3 0 16,-7-3-2-16,-4 6 0 15,-10 0 1-15,-7 6 1 0,-7 10-3 16,-1 12 0-1,5 6-3-15,-8 7 1 0,7 6-1 16,7 3 0-16,11 4 0 16,14-4 1-16,0-6 3 15,11-13 0-15,10-12 4 16,14-16 1-16,8-16 1 16,6-5 1-16,-7-11-1 15,4-5 0-15,-4 2-4 16,-13-8 1-16,-8-4-7 15,-21 0 0-15,-18 0-7 16,-10-3 0-16</inkml:trace>
  <inkml:trace contextRef="#ctx0" brushRef="#br1" timeOffset="77994.7">7412 16453 37 0,'21'-16'18'16,"-3"-18"-21"-16,-8 18 29 0,-10-3-25 15,0 4 0-15,0-4 1 16,-7-6 0-16,-14-6-3 16,-21-1 1-16,-15 4 2 15,-24 0 0-15,-11 6-1 16,-20 6 1-16,-12 7-2 16,-3 2 0-16,-3 7 0 15,-5 7 1-15,-2 5 0 0,6 4 0 16,4 9 0-16,0-3 1 15,-7 6 0-15,7 10 1 16,14 6-1-16,8 15 1 16,2 1-3-16,4 6 1 15,18 9-2-15,4-12 0 16,10 12 0-16,14-6 0 16,10 0-1-16,15 3 1 15,11-3-2-15,17-3 1 16,10 0 0-16,18-7 0 15,22-5 0-15,20-1 1 0,22-3-1 16,24-9 1 0,19-13 1-16,20-15 0 0,14-4 0 15,15-12 0-15,10-3 0 16,-7-10 0-16,14-6 0 16,-21 0 0-16,-11-6 0 15,-24-3 0-15,-18-10 0 16,-18-6 0-16,-17-7-1 15,-18-11 1-15,-28-4-1 16,-29-19 1-16,-20-19-11 16,-29-15 1-16</inkml:trace>
  <inkml:trace contextRef="#ctx0" brushRef="#br0" timeOffset="88368.34">17935 2721 33 0,'7'57'16'0,"22"31"-10"0,-22-73 17 16,3 7-22-16,1 3 0 15,3-6 3-15,-4 0 0 16,5-3-3-16,-1-16 0 15,3-10 3-15,1-5 0 32,10-73 0-32,0-12 1 15,1-7-2-15,-5 7 1 16,-3-13-2-16,-3 3 0 16,-4-3-1-16,-3 16 0 15,-8-4-1-15,-3 20 0 16,-3 3-2-16,-4 2 1 0,0 4-2 15,0 13 0-15,3 12-1 16,4 3 1-16,7 12 1 16,4 10 1-16,10 4 1 15,11 8 1-15,6 10 2 16,12 0 0-16,27 0 1 16,15-3 1-16,10-10-2 15,15-5 0-15,17-7-1 16,11-1 1-16,-11-2-6 15,3 0 1-15,-10 9-7 16,-24 10 0-16,-22-7-7 16,-21 16 0-16</inkml:trace>
  <inkml:trace contextRef="#ctx0" brushRef="#br0" timeOffset="89104.08">18898 1784 44 0,'0'3'22'0,"-17"-6"-24"15,10 3 35-15,-7-10-33 0,-4 4 1 16,-3 0-1-16,-4 3 1 15,4 3-1-15,0 0 0 16,0 3 0-16,-1 6 1 16,5 4-1-16,3-4 0 15,7 4-1-15,3 3 1 16,8-1-1-16,6 4 0 16,8-10 1-16,6-5 0 15,5 2-1-15,-5-12 1 0,1 2 0 16,-4-2 0-1,0-3-1-15,-3 6 1 0,-4-10-1 16,-3 4 1-16,-1 6 0 16,-3 3 0-16,-3 0 0 15,-4 9 0-15,-4 16 0 16,-3 9 0-16,-3 7 0 16,-1 9 0-16,-3-6 0 15,0 0 0-15,0 3-3 16,7-12 1-16,0-13-10 15,7-10 1-15,7-9-1 16,3-9 1-16</inkml:trace>
  <inkml:trace contextRef="#ctx0" brushRef="#br0" timeOffset="89644.21">19128 1774 45 0,'7'10'22'0,"-18"-23"-30"0,8 10 47 15,-4-3-39-15,-4 3 0 16,0-7 2-16,4 1 1 0,-3 0-3 15,3-1 0-15,0 4 1 16,0 0 1-16,3 2 0 16,0 4 0-16,1 10-2 15,-1 6 1-15,-3 2-2 16,0 7 1-16,0 13-2 16,4-3 1-16,-1-13-1 15,1-4 0-15,-1-2 0 16,8-7 0-16,3-12 1 15,3-6 0-15,8-7 1 16,3-3 0-16,4 10 0 16,0-7 0-16,-4 7 0 15,-4 3 1-15,-3 3-2 16,-3 3 1-16,-11 0 0 16,0 0 0-16,-4 3-1 15,1 3 1-15,3 0 0 0,-4 4 0 16,1-1 0-16,-4 4 0 15,3 8 0-15,-3 8 0 16,4 5-2-16,3 4 1 16,3-1-8-16,-3-2 0 15,7-16-3-15,-3-10 0 16</inkml:trace>
  <inkml:trace contextRef="#ctx0" brushRef="#br0" timeOffset="89929.12">19636 1658 44 0,'-14'10'22'0,"-8"53"-21"0,15-51 42 0,-14 16-43 16,-21 23 0-16,-11 2 0 15,-21 13 1-15,-7 28-1 16,3 3 0-16,-3 3 0 16,3-2 0-16,4-1 0 15,11-25 0-15,6 0-2 16,11-6 1-16,11-7-6 16,10-12 0-16,8-12-7 15,13-19 0-15</inkml:trace>
  <inkml:trace contextRef="#ctx1" brushRef="#br0" timeOffset="28423.4">14132 91 0,'0'0'16,"0"9"0,0-3-1</inkml:trace>
  <inkml:trace contextRef="#ctx0" brushRef="#br0" timeOffset="93074.45">19117 2527 35 0,'11'-9'17'15,"6"18"-7"-15,-10-6 19 0,-3 0-28 16,3 4 1-16,-4 5-1 15,1 7 1-15,-4-3-3 16,-4 12 0-16,-3 3 1 16,0 10 1-16,0-3-1 15,0-1 0-15,0-5-3 16,4-7 1-16,3-6-4 0,0-16 1 16,3-6-5-16,-3-19 0 15,0 0-2-15,-3-7 1 16</inkml:trace>
  <inkml:trace contextRef="#ctx0" brushRef="#br0" timeOffset="93397.6">19054 2518 37 0,'10'28'18'0,"22"-19"-24"0,-22-9 38 16,5 7-31-16,2-7 1 0,4 0 2 15,8-7 0 1,2 4-4-16,5-9 0 0,-1-1 3 16,-3 4 0-16,-4-1-1 15,-3-5 1-15,-8 2-2 16,-6 7 0-16,-11 6-2 16,-4 9 1-16,-6 7-2 15,-4 6 1-15,-1 9-1 16,1 7 1-16,4-4 0 15,6 1 1-15,8 6 0 16,10-1 1-16,7-11 0 16,11-4 0-16,7-16-6 15,-8-6 0-15,1-12-7 0,3-1 0 16</inkml:trace>
  <inkml:trace contextRef="#ctx0" brushRef="#br0" timeOffset="93924.54">20475 1850 38 0,'7'6'19'0,"0"-3"-10"16,-7 3 28-16,0 4-36 16,0 2 1-16,-7 10 0 15,-3 7 0-15,-8-1-3 16,-7 13 0-16,-3-4 2 16,0 7 0-16,0-13-1 15,-1 1 0-15,1 2 0 0,7-2 0 16,3-4 0-16,4-3 1 15,4-6 0-15,6-4 1 16,11 1-1-16,11-3 1 16,3-7-1-16,4 3 1 15,7-9-3-15,6 0 0 16,1 0-8-16,3-6 1 16,-10 3-8-16,-11-6 1 15</inkml:trace>
  <inkml:trace contextRef="#ctx0" brushRef="#br0" timeOffset="94136.49">20105 2643 51 0,'14'35'25'0,"0"-13"-21"0,4-16 44 0,13-3-47 15,12-3 0-15,6-6-1 16,8-1 1-16,-4 1-7 16,-4-3 1-16,-3-4-11 15,-18 1 1-15</inkml:trace>
  <inkml:trace contextRef="#ctx0" brushRef="#br0" timeOffset="95049.52">21392 2474 41 0,'-3'44'20'0,"10"0"-8"15,-3-32 21-15,3 7-32 16,-4-3 0-16,4-1 0 16,-3-5 0-16,-1-20-1 15,-3-9 0-15,0-15 0 16,0-10 1-16,0-12-1 0,0-1 1 15,0-15-1-15,4 6 0 16,3-3 0-16,7 6 1 16,4 7-1-16,13 6 1 15,12 12-1-15,2 19 1 16,-2 4-6-16,-8 12 0 16,-3 3-9-16,0-10 0 15</inkml:trace>
  <inkml:trace contextRef="#ctx0" brushRef="#br0" timeOffset="95544.65">22828 1803 42 0,'-3'3'21'0,"3"3"-10"0,0-6 30 16,0 0-40-16,3 0 0 16,-3 0 0-16,-7 10 0 15,-7 2-2-15,-7 10 0 16,-4 6 1-16,-3-3 1 16,0 4-2-16,0-1 1 15,3 9-1-15,0 4 0 16,4-13 0-16,7 1 1 15,3-7 0-15,8-4 0 16,10-5 0-16,14-4 0 0,14-2 1 16,11-4 0-16,0-13-1 15,-4 1 0-15,4-1-7 16,-3 7 1-16,-5-9-9 16,-6 9 1-16</inkml:trace>
  <inkml:trace contextRef="#ctx0" brushRef="#br0" timeOffset="95755.37">22454 2502 54 0,'18'31'27'0,"28"-9"-24"16,-25-15 45-16,14-7-47 15,15 0 1-15,6 0-1 16,-3-7 0-16,0 4-5 0,0-6 0 16,-7 6-13-16,-11-7 1 15</inkml:trace>
  <inkml:trace contextRef="#ctx0" brushRef="#br0" timeOffset="96535.68">23707 2257 39 0,'-4'82'19'0,"1"9"-3"0,6-57 18 15,1 10-32-15,3 3 1 16,3-3 2-16,1 0 0 16,3-6-6-16,0-7 0 0,0-3 4 15,4-9 0-15,3-9-1 16,4-10 0-16,-1-7-2 16,5-21 1-1,-8-19-1-15,4-25 1 0,-1-16-2 16,-13-28 1-16,-4-19-1 15,0 0 1-15,-7-6-1 16,-7 6 1-16,0-6-2 16,0 25 0-16,0 7 0 15,0 21 0-15,-4 0 0 16,8 10 1-16,-1 2 0 16,4 14 0-16,7 8 1 15,7-5 0-15,4 15 1 16,14 3 0-16,24 6 1 15,29 4 0-15,10 0 0 0,21 12 1 16,29-12-1-16,-7-1 0 16,13-12-3-16,8 4 1 15,-11 8-7-15,-24 7 0 16,-26 6-10-16,-16 10 0 16</inkml:trace>
  <inkml:trace contextRef="#ctx0" brushRef="#br0" timeOffset="97049.08">24522 1144 37 0,'0'19'18'0,"-4"34"-9"0,4-46 22 15,0 11-31-15,0 17 1 16,-3-1-1-16,3 13 1 16,3 7-2-16,1-10 1 0,-1 3-1 15,-3-7 1-15,0-2-6 16,4-19 0-16,3-3-6 16,-4-16 0-16</inkml:trace>
  <inkml:trace contextRef="#ctx0" brushRef="#br0" timeOffset="97344.53">24864 1245 33 0,'14'6'16'0,"-11"-6"-11"16,-3 0 23-16,-3-6-28 15,-1 2 1-15,-6-5-1 16,-4 9 1-16,-4-6-1 15,-3 12 0-15,-4-3 0 16,0 13 1-16,-3 9-1 0,4 3 0 16,2 7-1-16,8-4 0 15,7 0 0-15,7-6 1 16,11-12-1-16,10 3 1 16,4-16-1-16,-1-7 1 15,1-5 1-15,0-13 0 16,-4-4-3-16,0 4 1 15,-3-3-9-15,-4-13 0 16</inkml:trace>
  <inkml:trace contextRef="#ctx0" brushRef="#br0" timeOffset="97557.95">25026 1088 44 0,'11'37'22'0,"-8"51"-19"16,1-66 36-16,-4 9-39 15,0 1 1-15,3 2-1 16,4 4 0-16,0-7-4 16,4 4 1-16,-4-7-11 15,0-19 1-15</inkml:trace>
  <inkml:trace contextRef="#ctx0" brushRef="#br0" timeOffset="98021.56">25569 1266 39 0,'-14'10'19'0,"-99"46"-6"0,82-31 26 0,-15 19-40 16,-7 3 1-16,0 32 0 15,-7 9 1-15,-7 15-1 16,-7 16 0-16,3 7 0 15,1-1 1-15,10-15-1 16,7-7 0-16,7-9-4 16,11-18 1-16,6-17-7 0,12-18 1 15,13-25-5-15,11-13 1 16</inkml:trace>
  <inkml:trace contextRef="#ctx0" brushRef="#br0" timeOffset="98340.56">25195 2179 38 0,'4'34'19'0,"-32"-2"-16"15,21-16 33-15,-4 9-34 16,0 0 0-16,1 6-1 16,3 10 0-16,3-7-4 15,1-2 1-15,-1-4-6 16,1-6 1-16,10-19-6 15,-4-12 0-15</inkml:trace>
  <inkml:trace contextRef="#ctx0" brushRef="#br0" timeOffset="98697.74">25051 2188 21 0,'14'29'10'0,"7"-42"5"0,-17 13 11 15,10-6-23-15,7 6 0 16,11 0 2-16,3-10 1 16,7 1-7-16,8-7 0 15,3 4 4-15,-8 2 0 16,-6-5-2-16,-4 8 1 0,-10 7-2 16,-4 0 1-16,-7-3-2 15,-7 3 0-15,-7 0 0 16,-7 10 0-16,-7 5-1 15,-7-5 1-15,-4 18-1 16,-6 10 1-16,6-4 1 16,7 10 0-16,4 3 2 15,7 3 0-15,7-6 0 16,7-13 1-16,7 1-1 16,11-13 1-16,10-10-7 15,8-9 1-15,-8-9-10 16,-7-1 0-16</inkml:trace>
  <inkml:trace contextRef="#ctx0" brushRef="#br0" timeOffset="117660.06">16916 4688 30 0,'-18'0'15'0,"-21"34"-8"15,29-24 16-15,-1 5-23 16,-7 7 1-16,-3 3-1 16,0-6 1-16,0 6-1 15,7-6 0-15,3 3 1 16,8 0 0-16,10-10 0 16,10 7 0-16,5 3 1 15,13 0 1-15,7 9 1 16,4-5 1-16,3 2-1 0,-10-6 1 15,-7 0-2-15,-14 3 0 16,-18 9-2-16,-22 4 1 16,-13 3-7-16,-4-7 1 15,-10-2-10-15,-4-14 1 16,0-11-1-16,11-7 1 16</inkml:trace>
  <inkml:trace contextRef="#ctx0" brushRef="#br0" timeOffset="117888.01">16824 4616 57 0,'18'25'28'0,"31"-35"-40"0,-24 1 60 0,14 3-48 15,10-4 0-15,18-12-4 16,3 0 1-16,1 3-6 16,3-6 0-16,-7 10-6 15,-3 11 0-15</inkml:trace>
  <inkml:trace contextRef="#ctx0" brushRef="#br0" timeOffset="118144.66">17353 5390 44 0,'7'16'22'0,"4"-26"-27"0,-11 10 37 16,7-3-37-16,0 3 1 0,0 0-19 15,0-6 1-15</inkml:trace>
  <inkml:trace contextRef="#ctx0" brushRef="#br0" timeOffset="118590.33">18002 4637 40 0,'14'13'20'0,"-3"-4"-18"0,-11-5 29 16,-4 2-31 0,-3 6 1-16,-7 4-1 0,0 9 1 15,-7 3-2-15,-4 23 1 16,-10-8 0-16,3 17 1 16,-3 0-1-16,7 9 0 15,3 3 0-15,7 0 0 16,8-9 0-16,10-1 0 15,7-8 0-15,14-14 1 16,7-18 0-16,1-15 1 0,-1-14-1 16,0-2 0-16,-3-1 0 15,-8-2 0-15,-10-1-2 16,-7 7 1-16,-7 0-1 16,-14 3 0-16,-7 0-2 15,-4 3 0-15,-3 0-4 16,3 0 1-16,7 0-6 15,8 0 1-15</inkml:trace>
  <inkml:trace contextRef="#ctx0" brushRef="#br0" timeOffset="118873.88">18369 4543 41 0,'11'13'20'0,"-18"47"-15"0,3-26 35 16,4 10-37-16,7 15 1 15,0 26 1-15,0 6 1 16,-3 9-8-16,-1 13 0 15,1-12 4-15,-4-7 0 16,-4-10-9-16,-3-21 0 0,-3-19-9 16,3-19 0-16</inkml:trace>
  <inkml:trace contextRef="#ctx0" brushRef="#br0" timeOffset="119475.3">19939 4860 46 0,'28'0'23'0,"-10"3"-15"0,-15-3 36 16,1 0-41-16,-1 3 0 0,-3 4 0 15,-7 2 1-15,-7 10-6 16,-10-10 0-16,-8 10 3 15,0 6 1-15,0 0-3 16,-6 7 0-16,2-4 0 16,5 3 1-16,6-15-1 15,4 3 1-15,7 0 0 16,3-10 1-16,11 3 0 16,11-5 0-16,10-7-1 15,3-3 1-15,8 6-1 16,7 0 0-16,0 0-6 15,0 0 1-15,-4-3-12 16,-7-3 1-16</inkml:trace>
  <inkml:trace contextRef="#ctx0" brushRef="#br0" timeOffset="119670.64">19565 5472 57 0,'14'31'28'0,"14"-25"-25"0,-6-3 44 0,16 0-47 16,15 1 1-16,11-1-3 15,3 0 1 1,-7 0-6-16,-7-3 0 0,-18 6-10 16,-10-3 1-16</inkml:trace>
  <inkml:trace contextRef="#ctx0" brushRef="#br0" timeOffset="120150.8">20976 5748 45 0,'-3'25'22'0,"-1"-32"-16"0,4-5 30 0,0-4-35 16,0-15 0-16,0-13-1 16,-3-16 1-16,3-2-2 15,0-7 1-15,10-60 1 16,4 82 0-1,7 12 0-15,8 14 0 16,6 5 0-16,0 3 0 16,1 4 1-16,2 15-4 15,5 0 0-15,-5 4-13 16,5 6 1-16</inkml:trace>
  <inkml:trace contextRef="#ctx0" brushRef="#br0" timeOffset="120543.4">22691 4901 52 0,'17'12'26'0,"-17"7"-28"0,-3-6 39 16,-4-13-36-16,-4 9 0 15,-10 13 0-15,-4 3 0 0,-6 3-2 16,-5-6 1 0,-3 13 0-16,1-7 1 0,6 3-1 15,4 1 0-15,10-4 0 16,4-6 0-16,3-3 1 15,4-4 0-15,7-5-1 16,14-1 0-16,8-6-1 16,9 1 0-16,-2 2-3 15,2-6 0-15,1-6-11 16,-4-1 1-16,-7-5-1 16,1 12 1-16</inkml:trace>
  <inkml:trace contextRef="#ctx0" brushRef="#br0" timeOffset="120737.32">22186 5619 57 0,'7'41'28'0,"36"-13"-27"0,-22-22 59 15,3-3-58-15,19 4 0 16,13-7-1-16,15 6 1 15,-4-3-8-15,-7 0 1 16,-11-3-13-16,-21-3 0 16</inkml:trace>
  <inkml:trace contextRef="#ctx0" brushRef="#br0" timeOffset="132972.19">23869 4879 36 0,'-7'22'18'0,"-21"9"-8"16,21-25 19-16,-7 10-28 16,-4-3 0-16,-3 9 0 15,0 6 0-15,3-3-2 16,0 3 1-16,8-9 0 15,3 3 0-15,3-3-1 16,15 0 1-16,10 3-1 16,11 3 1-16,10 3 1 0,4 3 1 15,0 7 1 1,0 9 0-16,-8 3-1 16,-20 0 1-16,-15 4-1 0,-6-7 0 15,-18 3-6-15,-14-9 1 16,-4-4-10-16,0-15 0 15,4-16-1-15,10-6 0 16</inkml:trace>
  <inkml:trace contextRef="#ctx0" brushRef="#br0" timeOffset="133198.94">24063 4807 60 0,'71'25'30'0,"63"-50"-43"0,-106 15 65 0,4 1-52 16,3 0 1-16,-3-1-7 16,-4 7 1-16,0 3-8 15,-10 9 0-15,-4 1-3 16,3 2 1-16</inkml:trace>
  <inkml:trace contextRef="#ctx0" brushRef="#br0" timeOffset="133441.04">24324 5867 58 0,'11'25'29'0,"13"-25"-48"0,-13 0 58 16,-1-3-62-16,1-4 1 15,-4-2-4-15,0-7 0 0</inkml:trace>
  <inkml:trace contextRef="#ctx0" brushRef="#br0" timeOffset="133918.41">25396 5026 38 0,'32'-34'19'0,"-11"6"-11"0,-14 18 33 15,1 1-39 1,-5-1 0-16,-6 1 0 0,-15 6 1 15,-7 3-4-15,-14 9 0 16,-10 4 1-16,0 6 1 16,-4 12-3-16,3 0 1 15,1 16 0-15,3 10 0 16,11 12 0-16,7 6 0 16,10 7 1-16,7-7 0 15,11-19 1-15,11-2 0 16,7-17-1-16,6-12 1 0,4-6-1 15,-3-6 1-15,-4-10-1 16,0-9 0-16,-10-7 0 16,-11-3 0-16,-11 4 0 15,-3-1 0-15,-10 4-5 16,-12-1 0-16,-2 7-9 16,-5 6 0-16</inkml:trace>
  <inkml:trace contextRef="#ctx0" brushRef="#br0" timeOffset="134369.79">25753 4766 39 0,'-11'9'19'0,"22"1"-15"0,-8-10 27 15,4 9-28-15,4-2 0 16,0-4 2-16,6-3 0 0,4-3-6 15,8-7 0-15,9 4 4 16,8-4 1-16,7 10-3 16,-3-6 1-16,-5 3-2 15,-6 12 1-15,-7 1-2 16,-18 6 1-16,-7 15-2 16,-7 3 1-16,-10 13-2 15,-19 7 0-15,-9 8-3 16,-5 17 1-16,4 2-1 15,4 1 0-15,3-4-2 16,11-2 0-16,7-23-4 16,3-12 1-16</inkml:trace>
  <inkml:trace contextRef="#ctx0" brushRef="#br0" timeOffset="134564.99">25703 5189 51 0,'29'51'25'0,"27"2"-28"0,-35-53 50 15,11-6-46-15,17-4 0 16,18-9-2-16,-3 1 1 16,-1-1-12-16,-10 3 1 15,-14 10-4-15,-11 18 1 0</inkml:trace>
  <inkml:trace contextRef="#ctx0" brushRef="#br0" timeOffset="140043.75">15208 7770 34 0,'7'16'17'0,"0"-16"-7"15,-7 0 18-15,7-3-26 16,0-4 1-16,4-5 1 16,0-10 1-16,3-9-7 15,0 2 1-15,4-5 3 16,3-10 0-16,0-3-1 16,0-6 0-16,4-7-2 0,-4 7 1 15,0 9 0-15,-7 6 0 16,-3 10-1-16,-4 12 1 15,-4 4-2-15,-3 18 0 16,-3 19-1-16,-4 13 1 16,3 12 0-16,1 9 0 15,3 14 0-15,3-14 0 16,8-2 2-16,6-4 1 16,12-9 1-16,9-10 1 15,1-18 0-15,11-16 1 16,3-16 0-16,3-21 1 15,-7-10 0-15,-3-16 0 0,-7-6-3 16,-11 0 1-16,1-16-2 16,-12 4 1-16,-6 12-7 15,-1 12 0-15,-3 10-11 16,-3 16 0-16,-4 15 0 16,0 16 0-16</inkml:trace>
  <inkml:trace contextRef="#ctx0" brushRef="#br0" timeOffset="140388.18">16376 7745 40 0,'32'0'20'0,"-29"-31"-22"0,-3 18 39 15,-3-9-37-15,-8-3 1 16,-7-3-1-16,-3 0 0 16,0 3 0-16,-4 9 0 15,1 10 0-15,-4 12 0 16,3 13 0-16,0 15 0 16,8 1-1-16,2-1 1 15,12 4-2-15,6 3 1 16,12-13-1-16,-5-3 0 15,15-16 1-15,3-12 0 0,4-9 0 16,0-10 0-16,-1-13-2 16,1-6 1-16,0-2-8 15,0-11 0-15</inkml:trace>
  <inkml:trace contextRef="#ctx0" brushRef="#br0" timeOffset="140644.29">16775 6695 35 0,'0'18'17'0,"-4"29"-11"16,1-34 25-16,-5 12-29 16,-6 16 0-16,-3 18 0 15,-4 10 1-15,-4 22-4 0,-3 13 0 16,3-1 2-1,4-6 0-15,7-9-1 0,3-19 0 16,8-22-2-16,6-25 0 16,4-19-2 15,-3-15 0-31,-1-10-8 0,-6-13 0 0</inkml:trace>
  <inkml:trace contextRef="#ctx0" brushRef="#br0" timeOffset="140828.81">16309 7212 43 0,'14'0'21'0,"42"0"-18"0,-27 0 35 0,13 0-37 15,11 0 1-15,10-3-1 16,-3 3 0-16,4 0-5 16,-4 0 1-16,-4 0-9 15,-10 6 1-15,-14 3-3 16,-11 4 1-16</inkml:trace>
  <inkml:trace contextRef="#ctx0" brushRef="#br0" timeOffset="141168.03">16810 7660 42 0,'21'35'21'0,"28"-32"-23"15,-27-3 40-15,16-9-37 16,5-1 1-16,-1-5-1 0,-3-7 0 16,-4-4-3-16,-10-5 1 15,-11 0 1-15,-7 3 0 16,-11 2-2-16,-6 4 1 16,-8 7 0-16,-6 9 1 15,-5 15 0-15,1 10 1 16,3 9 0-16,8 19 1 0,6 3 0 15,8 4 0 1,10-1 1-16,7-3 0 0,14-16-2 16,11-5 1-16,7-14-3 15,3-15 0-15,-7-12-12 16,-6-10 1-16,-19-9-3 16,1-4 0-16</inkml:trace>
  <inkml:trace contextRef="#ctx0" brushRef="#br0" timeOffset="141591.72">17759 7177 42 0,'3'0'21'0,"-3"-6"-15"0,0 12 39 15,0 1-43-15,0-4 1 0,0 0 0 16,0 0 0-16,0 3-5 16,0 4 1-16,0-1 0 15,0 4 1-15,4 2-10 16,-1 4 0-16,-3 0-6 15,0-6 1-15</inkml:trace>
  <inkml:trace contextRef="#ctx0" brushRef="#br0" timeOffset="141757.01">17734 7607 42 0,'11'22'21'0,"-1"-19"-20"0,-3-6 33 15,0 0-34 1,4-3 0-16,-4-4-14 0,0 4 1 16,-7-3 7-16,-3-4 1 15</inkml:trace>
  <inkml:trace contextRef="#ctx0" brushRef="#br0" timeOffset="142354.25">19346 7673 35 0,'7'47'17'0,"-3"-3"-3"0,-4-32 26 15,0 10-34-15,0 7 0 16,0-4 3-16,3-7 1 15,-3 1-13-15,4-9 1 16,0-4 7-16,3-15 1 0,0-17-4 16,0-8 0-16,0-13-2 15,3-10 1-15,4 1-2 16,8-7 1-16,-1 10 0 16,7 6 0-16,-3 3 0 15,13 6 1-15,8 10-2 16,-3 9 0-16,-1 10-6 15,-7 3 0-15,-3 6-12 16,-11 0 1-16</inkml:trace>
  <inkml:trace contextRef="#ctx0" brushRef="#br0" timeOffset="144802.54">18486 7820 42 0,'3'0'21'0,"4"-25"-14"0,0 16 22 0,11-19-26 15,3-19 0-15,7-16 1 16,0-12 0-16,1-10-6 15,2-9 1-15,-2 3 3 16,2 0 0-16,1 3-4 16,-4 10 1-16,1 6-2 15,-5 12 1-15,-6 10-1 16,-4 9 0-16,-3 19 0 16,-8 16 0-16,-3 9 2 15,-7 19 0-15,0 19 0 16,0 12 1-16,0 7 0 15,3 18 1-15,1 7 1 16,-1 12 1-16,8 0-1 16,-1-3 1-16,4-9-1 15,1-13 0-15,2-12-5 16,-3-10 1-16,4-16-9 16,-1-12 0-16,1-16-2 0,-8-18 0 15</inkml:trace>
  <inkml:trace contextRef="#ctx0" brushRef="#br0" timeOffset="145000.18">18560 7391 42 0,'17'3'21'0,"36"19"-27"0,-32-22 40 0,11 0-36 15,10-10 1-15,15 4-8 16,-1-3 0-16,-3-7 3 16,0-3 0-16</inkml:trace>
  <inkml:trace contextRef="#ctx0" brushRef="#br0" timeOffset="145253.17">19360 7002 43 0,'18'37'21'0,"-21"7"-24"15,-1-25 37-15,-7 0-32 16,-6 16 1-16,-4 8 0 16,-4 4 0-16,0 7-5 0,1 5 1 15,6 4 3-15,7 12 0 16,8-9-2-16,6 0 0 15,4-3-3-15,8-10 1 16,6-15-5-16,3-13 0 16,8-16-7-16,-4-9 1 15</inkml:trace>
  <inkml:trace contextRef="#ctx0" brushRef="#br0" timeOffset="145568.34">19886 6939 25 0,'-18'-9'12'0,"-6"9"2"0,20 0 14 0,4 3-21 15,4 9 0-15,3 7 3 16,7 13 1-16,11 8-14 16,3 14 0-16,7 12 9 15,-7 12 0-15,-3 10-4 16,-7 12 1-16,-11 13-4 0,-18-13 0 16,-10-6-8-16,-7-15 1 15,0-29-8-15,3-19 1 16</inkml:trace>
  <inkml:trace contextRef="#ctx0" brushRef="#br0" timeOffset="145886.47">20609 7378 54 0,'4'10'27'15,"6"-10"-29"-15,1 0 47 0,0-7-45 16,-1-2 1-16,11-4-1 15,15 1 0-15,2-1-2 16,-2 4 0-16,-5 3-6 16,-2 2 0-16,-8 4-8 15,-4 4 1-15</inkml:trace>
  <inkml:trace contextRef="#ctx0" brushRef="#br0" timeOffset="146066.51">20419 7607 53 0,'14'28'26'0,"46"-15"-27"0,-39-13 44 15,11-6-43-15,0-1 0 16,6 7-3-16,8-9 0 16,0-1-5-16,0 4 1 15,-4 0-8-15,1-3 0 16</inkml:trace>
  <inkml:trace contextRef="#ctx0" brushRef="#br0" timeOffset="146333.53">21541 7121 47 0,'10'56'23'15,"-24"1"-20"-15,7-32 39 0,-4 6-42 16,-3 13 0-16,-7 13 0 16,4 18 1-16,-1-3-2 15,0 6 1-15,4-5-5 0,7-20 0 16,0-9-9-1,11-13 0-15</inkml:trace>
  <inkml:trace contextRef="#ctx0" brushRef="#br0" timeOffset="146708.14">22003 7344 48 0,'17'0'24'0,"-17"3"-30"0,-3-3 36 0,-8 3-28 16,-13 3 0-16,-12 4 0 15,1 2 0-15,0 10-3 16,-4 3 0-16,-3 13 2 16,3 3 1-16,4 9-3 15,6-3 0-15,8 9 1 16,7 1 0-16,11-4 0 15,13-12 0-15,11-13-1 16,4-15 0-16,10-10 1 16,11-13 0-16,0-9-1 15,-4 1 0-15,-3-11 0 16,0-5 0-16,-11-7 0 16,-7-6 1-16,-7-9-3 15,-7 5 0-15,-10 1-4 16,-4 0 0-16,-4 6-5 0,-3 13 0 15</inkml:trace>
  <inkml:trace contextRef="#ctx0" brushRef="#br0" timeOffset="147070.57">22595 7450 38 0,'18'-19'19'0,"-21"-18"-19"0,-5 24 34 0,-2-9-34 16,-15-3 0-16,-10 0 0 16,0 6 1-16,-4 10-2 15,-3 12 1-15,-1 19-1 16,4 6 1-16,4 16-1 15,10 3 1-15,11 13 0 16,14-1 0-16,7-15 1 16,11-6 0-16,3-7 1 15,18-12 0-15,14-3-1 16,7-7 0-16,-11-9-1 16,-6-6 1-16,-12-13-2 15,-10-3 0-15,-13-6-12 16,-16-13 0-16</inkml:trace>
  <inkml:trace contextRef="#ctx0" brushRef="#br0" timeOffset="152999.59">23396 7598 29 0,'4'6'14'0,"-4"-9"0"0,0 3 15 16,3-3-25-16,4 0 1 16,0 6 2-16,0 0 1 15,4 0-10-15,14-3 0 16,14-3 6-16,13 0 1 15,23-4-3-15,6-8 0 0,14-7-7 16,11-3 0-16,3 0-10 16,-17-4 1-16</inkml:trace>
  <inkml:trace contextRef="#ctx0" brushRef="#br0" timeOffset="153329.54">24095 7237 40 0,'14'9'20'0,"32"7"-13"0,-29-10 26 15,12 4-31 1,13 2 1-16,11 4 1 0,0-3 0 16,-11-1-5-16,-7-2 0 15,-6 11 2-15,-12 8 1 16,-17 5-2-16,-14 16 0 16,-21 1-4-16,-4-1 0 15,-3-6-7-15,-4-4 1 16,7-11-4-16,4-7 0 15</inkml:trace>
  <inkml:trace contextRef="#ctx0" brushRef="#br0" timeOffset="153526.63">24172 7115 44 0,'11'31'22'0,"7"47"-16"15,-15-46 41-15,4 12-44 16,0 12 0-16,0 7 0 16,-3 9 0-16,-1-12-7 15,1-16 0-15,3-10-11 16,7-25 1-16</inkml:trace>
  <inkml:trace contextRef="#ctx0" brushRef="#br0" timeOffset="153992.94">25531 7538 26 0,'-8'16'13'0,"12"12"11"16,-4-15 2-16,4 8-22 16,-4 11 1-16,0-1 1 15,-4 13 1-15,-3 9-10 16,-4-9 1-16,1 3 4 15,3-6 1-15,3-10-9 16,4-18 1-16,7-13-10 16,0-19 1-16</inkml:trace>
  <inkml:trace contextRef="#ctx0" brushRef="#br0" timeOffset="154336.81">25291 7403 39 0,'3'35'19'0,"29"12"-13"16,-18-41 28-16,7 3-31 0,14 4 0 0,11 0 2 15,7-4 1-15,14-3-8 16,7-3 1-16,0-3 3 16,-3-6 1-16,-7-3-3 15,-12-4 1-15,-6 4-2 16,-3-7 1-16,-15 7-2 15,-11-1 0-15,-6 7-1 16,-7 9 1 0,-8 7-1-16,-7 6 1 0,-3 9 0 15,-3 10 0-15,-4-1 1 16,-1 13 0-16,1 13 1 16,11-3 0-16,3-1 0 15,7-5 1-15,10-14-4 16,11-8 0-16,15-14-9 15,2-14 0-15</inkml:trace>
  <inkml:trace contextRef="#ctx0" brushRef="#br0" timeOffset="154667.67">26282 7939 42 0,'-11'10'21'0,"4"-16"-14"0,7-4 32 16,0-5-39-16,4-14 1 0,-1-2 1 16,-3-10 0-16,0-6-2 15,4 0 0-15,3 6 2 16,4 4 1-16,-1 2-1 15,4 7 1-15,7 6-1 16,1 6 1-16,2 7-3 16,4 3 1-16,1 6-7 15,-1-3 1-15,-3 3-10 16,-4 3 0-16,-4-10-2 16,-2-2 0-16</inkml:trace>
  <inkml:trace contextRef="#ctx0" brushRef="#br0" timeOffset="155011.23">26712 6676 37 0,'4'12'18'0,"3"29"-13"0,-4-32 35 15,1 4-34-15,3 3 0 16,-3-4 3-16,3-6 1 15,3 4-13-15,8-1 1 16,10-2 7-16,4-1 1 16,7 3-3-16,-1 1 0 0,-2 2-3 15,-1-6 0 1,-14 4-2-16,-10 6 1 0,-11 6-1 16,-7 3 1-16,-7 6-2 15,-8 3 1-15,-2-2-1 16,3-1 1-16,3-3 0 15,7-9 0-15,8 3 0 16,10-6 0-16,7-7-4 16,11-12 1-16,13-9-10 15,-2-4 1-15</inkml:trace>
  <inkml:trace contextRef="#ctx0" brushRef="#br0" timeOffset="155462.34">27344 7369 47 0,'-4'9'23'0,"15"1"-14"16,-4-14 34-16,4 8-41 15,10-4 1-15,3 0 0 16,8 0 0-16,18 0-5 16,2 0 1-16,1 0-1 15,-3 0 0-15,-8-4-9 16,-10 4 0-16,-18 0-6 15,-7 0 1-15</inkml:trace>
  <inkml:trace contextRef="#ctx0" brushRef="#br0" timeOffset="155645.44">27319 7689 47 0,'4'40'23'0,"38"-15"-20"0,-21-25 41 15,7 0-44-15,22 4 0 16,10-8-6-16,7 4 0 16,-7-6-4-16,7-6 1 15,-11-1-6-15,15-6 1 16</inkml:trace>
  <inkml:trace contextRef="#ctx0" brushRef="#br0" timeOffset="155911.47">28610 7052 41 0,'-7'56'20'0,"-21"54"-17"15,17-75 38-15,-6 15-41 16,-4 13 0-16,-1 24-2 16,1 1 0-16,4 0 2 15,-1-3 0-15,7-7-7 16,4-18 0-16,7-20-6 0,14-24 0 16</inkml:trace>
  <inkml:trace contextRef="#ctx0" brushRef="#br0" timeOffset="156272.99">29041 7206 41 0,'46'-3'20'0,"-8"15"-10"0,-31-12 32 0,0 0-41 16,-7 0 1-16,0-6-1 15,-14 6 1-15,-10 0-3 16,-8-3 1-16,4 0 1 15,-8 9 0-15,-6 16-1 16,-7 12 0-16,3 1 0 16,3 2 0-16,5 10 0 15,6-3 0-15,11 6-2 16,10 1 0-16,11-1-3 16,14-6 1-16,15-3-2 15,6-10 0-15,-3-12 0 16,17-10 0-16,7-6 2 15,4-12 1-15,-3-13 2 16,3-9 1-16,-4-7 0 16,-3-12 1-16,-7 0-4 15,-4-7 1-15,-6-2-8 16,-12-1 1-16</inkml:trace>
  <inkml:trace contextRef="#ctx0" brushRef="#br0" timeOffset="156647.38">30043 7325 34 0,'10'9'17'0,"-3"-28"-15"0,-7 10 26 0,-3-7-28 15,-1 1 1-15,-6-1-1 16,-22 0 1-16,-18 1-2 16,-6 8 1-16,-15 4 0 15,1 13 1-15,10 12-1 16,7 6 0-16,7 22-1 16,14 13 0-16,18 9-1 15,7-3 0-15,21-6 0 16,18-7 0-16,17-15 1 15,18-16 0-15,4-13 2 16,-4-9 1-16,0-18-1 16,-7-17 1-16,-25-5-5 15,-17-13 1-15,-18-7-7 16,-21-2 0-16</inkml:trace>
  <inkml:trace contextRef="#ctx0" brushRef="#br0" timeOffset="158253.34">20846 9802 34 0,'3'69'17'0,"-3"-6"-12"16,4-54 17-16,-4-2-20 15,0-7 1-15,3-13 3 16,1-9 1-16,-4-9-7 16,0-13 1-16,0-3 4 15,3 0 0-15,1-3-1 16,-1-4 0-16,1 10-1 16,3 0 0-16,4 4-1 15,3 8 0-15,10 7 0 16,15 10 1-16,7 5-3 15,3 4 1-15,1 0-6 16,-1-4 0-16,-7 4-11 0,-6-10 0 16,-19 10-1-16,1 6 0 15</inkml:trace>
  <inkml:trace contextRef="#ctx0" brushRef="#br0" timeOffset="158709.54">21594 9551 47 0,'-15'25'23'0,"19"-25"-24"0,3-3 48 16,4-3-45-16,6 0 0 15,8-4 1-15,7-2 1 16,-1-1-6-16,8 4 1 16,0-1-2-16,0 4 0 15,-7 9-12-15,-11 3 0 16,-11 4-1-16,-10-4 1 15</inkml:trace>
  <inkml:trace contextRef="#ctx0" brushRef="#br0" timeOffset="158869.84">21523 9821 57 0,'-7'31'28'0,"18"-6"-34"15,-4-21 59-15,7-1-50 16,14-3 0-16,7-7 1 15,8 1 0-15,6 0-11 16,0 6 1-16,1 3-10 16,-4-3 0-16</inkml:trace>
  <inkml:trace contextRef="#ctx0" brushRef="#br0" timeOffset="159650.34">22673 8473 49 0,'-3'21'24'0,"-1"-2"-15"15,4-9 29-15,-4 9-37 16,1 9 0-16,-4 16 0 15,0 12 1-15,-4 16-3 16,1-6 1-16,3 6-1 16,3-6 0-16,1-16-5 15,3-12 0-15,7-13-10 16,7-22 1-16</inkml:trace>
  <inkml:trace contextRef="#ctx0" brushRef="#br0" timeOffset="159981.57">22973 8686 45 0,'21'6'22'0,"-10"-6"-17"0,-11 0 33 16,0 0-37-16,-7-3 0 15,0 0 0-15,-11 3 0 16,4 3-2-16,-4 9 1 15,4 10-1-15,0 10 1 16,0 2-3-16,3 4 1 16,1 3-2-16,6-4 0 0,4-5 0 15,7-7 1-15,0-13 0 16,11-5 1-16,10-11 3 16,7-11 0-16,-3-4 1 15,-4-12 1-15,1-7-1 16,-8 0 0-16,-7-2-4 15,-4-4 1-15,-6 6-11 16,-4-6 0-16</inkml:trace>
  <inkml:trace contextRef="#ctx0" brushRef="#br0" timeOffset="160371.87">23657 8748 52 0,'0'4'26'0,"-7"-26"-28"16,0 15 44-16,-7 1-42 0,-11 0 0 15,1-4 0-15,-5 1 0 16,1 6-1-16,-4 6 1 16,4 10-2-16,-7 15 1 15,7 3-2-15,3 10 1 16,7 3-1-16,8-3 0 0,6-7 0 16,11-6 1-16,11-6 0 15,0-12 1-15,13-10 2 16,8-10 1-16,-4-9-1 15,-3 1 1-15,-4-11-2 16,-3 1 0-16,-4-6-12 16,-7-7 1-16</inkml:trace>
  <inkml:trace contextRef="#ctx0" brushRef="#br0" timeOffset="160911.84">24289 8563 48 0,'24'-34'24'0,"-20"31"-15"16,-4 3 35-16,-7 6-41 15,-7 10 0-15,-11 9 1 16,-14 9 1-16,-7 26-7 16,-10 15 1-16,-25 19 3 15,-14 29 1-15,-15 11-4 16,8 14 1-16,0-4-2 15,3-3 1-15,0-3-1 16,14-22 0-16,8-3-1 16,6-22 0-16,18-16-1 15,11-15 0-15,10-13-5 0,22-19 0 16,20-18-7-16,15-20 0 16</inkml:trace>
  <inkml:trace contextRef="#ctx0" brushRef="#br0" timeOffset="161229.28">23911 9749 43 0,'-17'37'21'0,"-15"32"-21"0,21-43 34 0,-3-1-34 16,-7 9 0-16,0 7 0 15,0 0 1-15,3-13-3 16,4-6 0-16,7 0-5 15,7-13 1-15,3-15-6 16,4-16 0-16</inkml:trace>
  <inkml:trace contextRef="#ctx0" brushRef="#br0" timeOffset="161616.03">23601 9627 30 0,'-4'-4'15'0,"8"14"-4"0,3-10 21 15,0 3-29-15,4 3 1 16,3 4 4-16,7-1 1 16,14 0-11-16,11 4 1 15,7 0 6-15,7-7 0 16,17 0-2-16,8-6 0 16,0-16-3-16,-8-2 0 0,-6 2-1 15,-15-3 1 1,-13 0-2-16,-12 0 0 0,-13 7-2 15,-14 6 1-15,-11 9 0 16,-8 6 0-16,-6-3-1 16,-3 10 0-16,-1 9 2 15,-7 7 0-15,4 8 1 16,7 14 1-16,10 2 2 16,4 13 1-16,11-6 1 15,10-4 1-15,10-12-1 16,15-9 0-16,11-10-5 15,-8-18 1-15,0-10-14 16,-10-19 0-16</inkml:trace>
  <inkml:trace contextRef="#ctx0" brushRef="#br0" timeOffset="162743.31">22130 10119 34 0,'42'63'17'0,"4"-32"-9"16,-35-25 18-16,-1-3-25 0,4-9 0 15,0-3 0-15,0-16 1 16,1-13-2-16,-5-28 0 15,-3-19 2-15,-3-15 0 16,-11-19-1-16,-14-13 0 16,-4-9-1-16,-3-3 1 15,-4-4-2-15,0 10 0 16,4 10-1-16,3 15 1 16,4 13 0-16,3 15 1 15,8 10-1-15,3 21 1 16,7 14 1-16,7 2 0 0,7 13-1 15,7 3 1-15,7 3 0 16,11 7 0-16,0 5 1 16,17 4 0-16,18 3 1 15,25-3 0-15,11 0 0 16,24-3 0-16,31-4 0 16,15 1 0-16,21 6-2 15,-7 0 0-15,15-4-2 16,2 4 1-16,-10 0-2 15,-14 6 0-15,-14-3-6 16,-14 13 0-16,-36-1-7 16,-17 7 1-16</inkml:trace>
  <inkml:trace contextRef="#ctx0" brushRef="#br0" timeOffset="175370.83">25079 9595 27 0,'-4'16'13'0,"8"12"-3"0,0-22 13 15,-1 1-19-15,1-1 1 16,-4-3 1-16,3-9 0 16,1-4-8-16,3 1 1 15,3-7 5-15,1-9 1 16,3-3-3-16,4 0 0 16,3-7-2-16,3 4 0 15,5-4-1-15,-1 1 0 16,0 3-1-16,-3 2 0 15,0 7 0-15,-4 10 0 0,-4 6-1 16,1 12 1-16,0 9 0 16,-1 4 1-16,4 10-1 15,8 8 1-15,-5 4 0 16,5-10 1-16,-5-6 1 16,15-6 0-16,14 3 1 15,7-12 0-15,3-7-1 16,1-10 1-16,-11-5-2 15,-11-10 1-15,-7 0-5 16,-20 3 1-16,-15-9-9 16,-11-7 0-16</inkml:trace>
  <inkml:trace contextRef="#ctx0" brushRef="#br0" timeOffset="175774.22">25146 10012 43 0,'11'16'21'0,"6"-16"-15"0,-6-6 34 15,6-4-37-15,5 1 0 16,6-7 0-16,4-6 1 15,6-3-6-15,-2-3 1 0,-1 0 2 16,0-1 1 0,4 4-2-16,-7 0 1 0,-4 3-1 15,-3 7 1-15,-4 5-1 16,-3 7 0-16,-4 6 0 16,0 7 0-16,0 8-1 15,0 11 1-15,0 11-2 16,0-11 1-16,4 8-1 15,3 1 0-15,4 0 1 16,3-7 0-16,11-12-1 16,10-13 1-16,8-15-4 15,-1-7 1-15,-10-9-10 16,-7-13 1-16</inkml:trace>
  <inkml:trace contextRef="#ctx0" brushRef="#br0" timeOffset="176240.59">26998 9288 40 0,'-32'34'20'0,"-14"23"-18"0,36-45 27 0,-8-2-30 16,-3-1 1-16,0 4 0 15,3-1 0-15,4 1 0 16,4-1 1-16,10 4 0 16,10 3 1-16,11 3 1 15,8 3 0-15,9-9 1 16,19 5 0-16,-4 8-1 16,-7-4 0-16,-11 3-2 15,-10 0 1-15,-15 13-4 16,-17 9 1-16,-18-6-5 15,-10 3 1-15,-11-9-7 16,-7-10 1-16,4-15-3 0,3-13 0 16</inkml:trace>
  <inkml:trace contextRef="#ctx0" brushRef="#br0" timeOffset="176454.61">26906 9162 57 0,'29'22'28'0,"16"3"-37"0,-23-21 59 0,13-1-50 16,11-6 1-16,3-4-2 16,22 1 1-16,13 0-5 15,8 0 0 1,-7 9-11-16,-18-3 1 0</inkml:trace>
  <inkml:trace contextRef="#ctx0" brushRef="#br0" timeOffset="176678.48">27485 10003 53 0,'3'15'26'0,"1"4"-28"15,0-16 39-15,3-3-41 0,3-3 0 16,4-3-19-16,0 0 1 16,4-1 21-16,3-8 0 15</inkml:trace>
  <inkml:trace contextRef="#ctx0" brushRef="#br0" timeOffset="177079.81">28381 9310 44 0,'11'15'22'0,"-8"1"-27"16,-3-13 41-16,-7 10-36 15,-11-4 1-15,-13 7 0 16,-15 9 1-16,-7 13-3 16,-11 2 0-16,1 14 0 15,6 5 0-15,12 10 0 16,9 3 0-16,1 7 0 16,10-1 0-16,8-18 1 15,10-10 0-15,3-9 0 16,25-10 1-16,11-12-1 15,17-3 1-15,8-10-1 16,-1-12 1-16,-6-7-1 0,-12-6 0 16,-13-3 1-1,-18 7 0-15,-14-1 0 16,-18 3 1-16,-6 4-2 0,-15 6 0 16,-7 0-3-16,7 3 1 15,4 3-8-15,-1 3 1 16,8 7-4-16,7-1 0 15</inkml:trace>
  <inkml:trace contextRef="#ctx0" brushRef="#br0" timeOffset="177395.21">28706 9241 38 0,'35'3'19'0,"-25"13"-20"0,-10-7 36 0,-3 7-34 16,-8 9 0-16,-6-3 0 16,-1 6 1-16,-3 6-3 15,0 4 0-15,3 3 2 16,0-10 0-16,4 7-1 15,4-1 1-15,10-2-1 16,10-4 0-16,8-6-2 0,10-6 0 16,14-12-8-16,4-11 1 15,0-14-3-15,-11-8 0 16</inkml:trace>
  <inkml:trace contextRef="#ctx0" brushRef="#br0" timeOffset="177562.89">29097 9084 34 0,'7'3'17'0,"-21"72"-15"0,7-40 31 16,-7 12-31-16,-7 19 0 15,0 18 1-15,-8 20 0 0,-2 21-4 16,-12 7 0 0,8 9 1-16,-4-6 0 0,0-19-12 15,8-25 0-15</inkml:trace>
  <inkml:trace contextRef="#ctx1" brushRef="#br2" timeOffset="125240.43">8170 2151 0,'0'0'0,"0"0"16,7-7 0,-7 7-1,0 0 1,0 0 0,0 0-1,0 0 1</inkml:trace>
  <inkml:trace contextRef="#ctx0" brushRef="#br2" timeOffset="188866.21">16080 3988 34 0,'42'41'17'0,"0"22"-15"16,-31-32 18-16,-1 10-19 16,1 12 1-16,-7 32 0 15,-15 15 0-15,-10 35-3 16,-14 25 0-16,-4 25 2 16,-7 3 0-16,0-15-1 15,4-10 1-15,-1-10-1 16,8-21 0-16,7-22 0 15,7-22 0-15,7-19-4 16,-1-25 0-16,12-19-6 16,3-19 0-16</inkml:trace>
  <inkml:trace contextRef="#ctx0" brushRef="#br2" timeOffset="190217.91">16224 3935 21 0,'18'-6'10'0,"7"6"-6"15,-18 0 10-15,3 3-12 16,8-3 0-16,7 0 3 15,13-3 0-15,5-4-6 16,13-2 0-16,8 0 4 16,3-1 0-16,10 7-2 0,19-3 1 15,20 3-2 1,4 3 1-16,21-3-1 0,18 3 0 16,14 6 1-16,14 0 0 15,10 4 0-15,15-1 0 16,17 0 0-16,7-2 1 31,198-1 0-31,-60 0 0 16,-17-3-1-16,-22-3 0 15,-21 0-1-15,7-3 1 16,-14 0-1-16,0-6 1 16,-8-1-1-16,5 4 1 0,-15-3-1 15,4-1 0-15,-21 10 0 16,13-6 0-16,-20 3 0 15,10-19 0-15,-17 3 0 16,13-9 0-16,-17-7-1 16,7-2 1-16,-7-1 0 15,-3-3 0-15,-8 4-1 16,-21 2 1-16,-3 7-1 16,0 9 1-16,-32 19 0 15,-7-6 0-15,-4 12 0 16,-14-3 0-16,-27 3 0 15,-5 4 1-15,-14-10-1 16,-10 9 1-16,-14-2-1 16,-11 2 1-16,-7 10-1 15,-14 0 1-15,-7 15-2 16,-7 4 1-16,-14-1-1 0,-8-5 0 16,-9 27 0-16,-12 17 1 15,-6 2-1-15,-5 7 1 16,-9 2-1-16,-4 11 1 15,-4 8 0-15,-3 1 0 16,-4 12-1-16,0 3 1 16,1 4 0-16,-5-10 0 15,-3 3-1-15,15-6 1 16,-1-10 0-16,4-9 0 0,0-3 0 16,-4-15 0-16,-7-4 0 15,-3-6 0-15,-4-10 0 16,-10-6 1-16,-8-6 0 15,-10-9 0-15,0-4 0 16,-14-6 1-16,-14-6-1 16,-14-13 0-16,-4-3-1 15,-21-3 0-15,-11-3 0 16,-3-3 0-16,-11-4 0 16,-14 1 0-16,4 3-1 15,-4 3 1-15,-14 3 0 16,4-4 0-16,-11 8-1 15,-15-4 1-15,8 0 0 16,-17 3 0-16,2 0-1 16,-9 0 1-16,-5 6 0 15,-6 4 0-15,-11 6 0 16,7 0 1-16,-7 9-1 0,7-6 0 16,-7 0-1-1,0-3 1-15,-14 2 0 0,4 1 1 16,-8-3-1-16,4 6 0 15,-7 0 0-15,3 0 0 16,1 4 0 0,-1 2 0-1,-3-3 0-15,0-3 0 0,4 0 0 0,-5-12 1 16,8 0-1-16,-10-4 1 16,13 4-1-16,4-1 1 15,14 7-1-15,-3 3 0 16,17 6-5-16,4-3 0 0,3 3-7 15,4-6 1-15</inkml:trace>
  <inkml:trace contextRef="#ctx0" brushRef="#br2" timeOffset="194811.81">15057 12003 35 0,'0'22'17'0,"10"-15"-12"16,-6-7 18-16,3-7-20 16,3-5 1-16,8-13 3 15,-4-10 1-15,4-21-10 16,3-10 0-16,0-9 6 16,4-10 0-16,-1-6-2 15,5 6 1-15,-5-2-3 16,-2 8 0-16,-1-2-1 15,0 12 1-15,0 6-1 16,-3 10 1-16,-4 6-1 0,-4 9 1 16,1 16-1-16,0 10 1 15,-11 12-2-15,0 15 1 16,0 13-1-16,-4 10 1 16,4 6 0-16,0 6 0 15,0 13 1-15,0 3 0 16,0 6 1-16,4-3 0 15,-1-6 0-15,1 2 1 16,-1-2-1-16,4-6 0 16,0-7-1-16,0-6 0 15,0-7-2-15,0-12 0 0,0-9-4 16,-3-7 1-16,-4-12-8 16,-7-9 1-16,-7-13-1 15,-7 3 1-15</inkml:trace>
  <inkml:trace contextRef="#ctx0" brushRef="#br2" timeOffset="195008.03">15113 11558 30 0,'-4'32'15'0,"8"-17"-11"16,0-15 30-16,3 3-28 15,3 0 0-15,1 4 0 16,3-14 1-16,7 1-10 15,7-3 1-15,11-1 4 16,0 1 1-16,0-4-8 16,-4 4 1-16,-3-4-10 0,-8 1 1 15</inkml:trace>
  <inkml:trace contextRef="#ctx0" brushRef="#br2" timeOffset="195456.52">15773 11292 45 0,'10'12'22'0,"-6"10"-19"15,-4-22 35-15,0 0-37 16,-4 6 1-16,-3 7-1 15,0 3 1-15,-3 2-3 16,-1 4 0-16,0 7 2 16,1 8 0-16,-1-2-1 15,1-1 1-15,3 7-1 0,0 3 1 16,3-3-1-16,4-4 1 16,4-5-2-16,3-7 0 15,0-6-4-15,7-7 0 16,3-3-10-16,8-12 1 15</inkml:trace>
  <inkml:trace contextRef="#ctx0" brushRef="#br2" timeOffset="195803.58">15995 11687 42 0,'3'28'21'0,"-3"13"-20"0,0-32 29 0,0 1-27 16,0-1 0-16,0-3 0 15,0 0 0-15,0-2-4 16,-3-8 0-16,-1-8 3 16,4-10 0-16,0 0-1 15,0-3 0-15,4-10 0 16,-1-2 1-16,5 2-2 15,-1 4 1-15,3 3 0 16,4 3 0-16,4 6 0 16,0 6 0-16,3 4-2 15,-4 3 1-15,5 6-4 16,-5 3 1 0,1 0-7-16,-4 0 0 0,-3-6-5 0,-4-3 1 15</inkml:trace>
  <inkml:trace contextRef="#ctx0" brushRef="#br2" timeOffset="196057.54">16260 11060 39 0,'14'50'19'0,"-4"34"-16"0,-3-62 32 0,11 13-32 16,3 9 0 0,4 9 0-16,7 4 0 0,-8-4-5 15,-3 6 0-15,-14 4 0 16,-10-6 1-16,-15-1-12 16,1-18 1-16,-5-10-1 15,8-9 0-15</inkml:trace>
  <inkml:trace contextRef="#ctx0" brushRef="#br2" timeOffset="196585.51">16828 11251 41 0,'7'0'20'0,"-7"0"-18"16,7-3 39-16,0 0-38 15,3-1 0-15,8-2 0 16,7 0 1-16,10 3-6 0,0-3 0 16,4-1 2-1,0 1 1-15,-7 3-9 0,-4 3 0 16,-7 3-7-16,-14 0 1 15</inkml:trace>
  <inkml:trace contextRef="#ctx0" brushRef="#br2" timeOffset="196766.13">16803 11517 48 0,'7'29'24'0,"14"-20"-23"0,-10-9 41 0,13 0-42 15,8-3 0-15,14-7-1 16,0 4 1-16,3-3-5 16,1 3 1-16,-1-4-11 15,-10-6 1-15</inkml:trace>
  <inkml:trace contextRef="#ctx0" brushRef="#br2" timeOffset="197019.83">17717 11332 43 0,'-15'38'21'0,"-6"28"-21"0,14-50 31 15,0 12-30-15,-3 3 0 16,-1 13 1-16,0 3 1 15,1 3-5 1,3-12 1-16,0-10-1 0,3-15 1 16,4-13-8-16,0-16 1 15,4-12-5-15,-4-13 1 16</inkml:trace>
  <inkml:trace contextRef="#ctx0" brushRef="#br2" timeOffset="197377.11">17434 11251 36 0,'14'31'18'0,"1"-12"-13"16,-8-13 31-16,3 1-32 15,11 2 0-15,4-3 1 16,7-6 1-16,10-6-8 16,-10 3 1-16,24-7 4 15,-3 4 0-15,-3 0-2 16,-8 0 0-16,-3 2-1 15,-11-2 0-15,-3 3-1 16,-4 0 0-16,-11 0-2 16,-10 3 0-16,-3 3 0 15,-1 3 0-15,1 10 0 16,-4 12 0-16,-4 0 1 16,4 10 0-16,-3 9 2 15,2 0 0-15,1 6 0 16,4-2 1-16,3-4-1 15,3-10 0-15,4-9 0 0,4-9 0 16,10-9-6-16,7-13 1 16,11-10-7-16,4-9 0 15</inkml:trace>
  <inkml:trace contextRef="#ctx0" brushRef="#br2" timeOffset="197754.25">18256 11640 46 0,'0'22'23'0,"0"-29"-21"0,0 7 39 0,0 0-41 15,0 0 1-15,4-15-1 16,-1-14 1-16,-3-2-2 15,0 0 1-15,4-1 0 16,-1-5 0-16,4-4-1 16,4 10 0-16,0-1 0 15,3-2 1-15,7-4 0 16,4 4 0-16,-1 5 1 16,-3 8 0-16,-3 5-1 15,7 10 1-15,-4 9-1 16,0 6 1-16,0 4-2 0,-3-1 1 15,0 1-4-15,-1 2 0 16,-3-5-9-16,0-7 1 16,-7-6-2-16,1-10 0 15</inkml:trace>
  <inkml:trace contextRef="#ctx0" brushRef="#br2" timeOffset="198128.98">18796 10784 52 0,'14'31'26'0,"-10"13"-32"0,-1-35 53 0,4 1-44 15,4-4 0-15,-1 0 2 16,5 1 1-16,2-4-7 15,1-6 0-15,3 3 4 16,4-4 1-16,-8-2-2 16,1 3 0-16,-4 3-2 15,-3 3 1-15,-8 7-2 16,-3 5 0-16,-7 4-1 16,-3 12 1-16,-5-9 0 15,1 3 0-15,4 4 1 16,3-4 0-16,7-3 1 0,7-4 0 15,3-5 0-15,4-7 0 16,1-6-6-16,-1-3 1 16,-4 0-14-16,-3-6 1 15</inkml:trace>
  <inkml:trace contextRef="#ctx0" brushRef="#br2" timeOffset="199899.47">24211 11176 23 0,'0'31'11'0,"-7"3"-3"0,7-24 11 15,-3-1-17-15,-4 4 0 16,-4 12 0-16,-7 13 1 16,8 5-3-16,-1 17 1 15,1 9 2-15,-1 13 1 16,0 15-2-16,1 12 1 15,-1 17 0-15,1 6 0 16,-1 9-1-16,-3 22 0 16,0 16 0-16,7 6 0 15,-4 12-1-15,4 23 1 16,0 9-1-16,-4 9 0 0,4 10 0 16,-3-7 0-16,3 7-1 15,-4-4 0-15,4 7 0 16,-7-3 0-16,7 9 0 15,0-3 0-15,3 13-1 16,1-13 0-16,-1 6-2 16,-6-3 1-16,-8-28-3 15,-3-19 1-15,-4-31-9 16,-6-29 1-16</inkml:trace>
  <inkml:trace contextRef="#ctx0" brushRef="#br2" timeOffset="201287.34">18662 16052 22 0,'-11'-6'11'0,"8"-1"-4"0,3 7 11 16,0 0-13 0,7 3 0-16,-7 1 4 0,7 5 1 15,0 0-12-15,0-2 1 16,7-1 7-16,14 0 0 15,15-6-3-15,13 6 0 16,8-12-2-16,17 6 1 16,11 0-2-16,13 6 0 15,5-2 1-15,13 2 0 16,22 0 0-16,-4 0 0 0,14-3 0 16,15-3 0-16,-5-6-1 15,15 3 1-15,18-3-1 16,-8 0 0-16,15-4-1 15,3 4 1-15,0 3 0 16,14 3 0-16,-6-3 0 16,16 3 0-16,-9-7 0 15,10 4 0-15,3-12 0 16,4 2 0-16,7-3 0 16,3-3 0-16,1 4 0 15,3 2 0-15,0 1 0 16,-4 9 0-16,4 3 0 15,-7-7 1-15,0 4-2 16,0-3 1-16,0 0 0 16,7-1 0-16,-7-5 0 0,3 2 0 15,-13-2 0-15,6 2 0 16,-7 4 0 0,1 6 1-16,-1 6 0 0,-14 4 0 15,4-1 1-15,-18 1 0 16,1-1-1-16,-12 0 1 15,-10 1-2-15,-14 2 1 16,-11 4-1-16,-10 3 1 16,-7 0-4-16,-26 3 0 15,-16-10-7-15,-12 4 1 16,-13-13-6-16,-14 0 0 16</inkml:trace>
  <inkml:trace contextRef="#ctx0" brushRef="#br2" timeOffset="201868.61">29838 15782 34 0,'0'22'17'0,"7"-16"-11"0,0-9 24 16,4-3-28-16,3-10 1 15,7 7 2-15,7-1 0 16,0 1-6-16,18 3 0 15,7 3 3-15,-3-1 1 16,2 11-2-16,-6 5 1 16,-7 7-2-16,-7 9 1 15,-11 1-2-15,-7-1 1 16,-10 3-2-16,-8 7 1 16,-6-4-2-16,-1 4 1 15,-7 0-1-15,-3 9 1 0,-7-4 0 16,0 1 0-1,-4 7 0-15,4-1 1 0,3-3 0 16,7-7 1-16,4-8 0 16,4-7 0 15,3-6 1-31,3-10 1 0,1-6-1 0,3-9 1 0,0-3 0 16,0-10 1-16,0-6-1 15,0-10 0-15,-4-9 0 16,-3-6 0-16,-7-19-1 15,-4 0 1-15,4-3-5 16,4 3 0-16,-1 9-10 16,-3 1 0-16</inkml:trace>
  <inkml:trace contextRef="#ctx0" brushRef="#br2" timeOffset="205981.34">30868 16130 36 0,'4'25'18'0,"-1"10"-17"0,-3-29 33 15,0 0-30-15,0-3 0 16,0-3 2-16,0-6 0 15,0-10-8-15,0-2 1 16,0-17 4-16,0-12 1 16,-3 0-2-16,-4-3 0 15,-1 0-1-15,1 6 0 16,4 0-1-16,3 3 1 0,7 4 0 16,7 11 0-16,11 11 0 15,14 12 1-15,10 6-1 16,-7 6 1-16,1 10-6 15,-1 0 1-15,-7 3-13 16,-10-10 1-16</inkml:trace>
  <inkml:trace contextRef="#ctx0" brushRef="#br2" timeOffset="207137.81">23841 11467 34 0,'0'28'17'0,"3"-18"-6"15,-3-10 17-15,7 0-26 16,4-6 0-16,3-4 3 16,7-5 0-16,4-11-6 15,14-5 1-15,-1 0 4 16,5-1 0-16,-1-8-2 15,-3-1 1-15,-4 3-2 16,1-3 0-16,-5-2-1 16,-6-1 0-16,-4 3 0 15,-3 0 0-15,-4 7-2 16,-4 5 1-16,-2 7-2 0,-5 10 1 16,-3 12 0-16,0 12 1 15,0 14-1-15,0 2 0 16,0 9 1-16,0 4 1 15,4 0 0-15,-1-7 1 16,4 7-1-16,4 6 1 16,6 3-1-16,8 10 1 15,3 0 0-15,4-7 1 16,-11-12-1-16,-3-10 1 0,-1-6-1 16,-6-9 1-16,-4-1-1 15,-3-5 1-15,-11-7-2 16,-15-6 1-16,-16-3-1 15,-15-10 0-15,-14 0-2 16,-7 0 1-16,7 4-5 16,-4 6 1-16,4 6-10 15,3 3 1-15</inkml:trace>
  <inkml:trace contextRef="#ctx0" brushRef="#br2" timeOffset="207589.62">23791 10743 26 0,'4'6'13'0,"-8"-12"3"0,4 3 10 0,-3 3-25 16,-4-3 1-16,-4 6 2 15,-3 6 1-15,0 7-6 16,-4 6 1-16,-3 6 3 16,-4 6 0-16,-3 7-2 15,-4 6 0-15,4 0-5 16,4-3 1-16,2-12-10 15,12-17 0-15</inkml:trace>
  <inkml:trace contextRef="#ctx0" brushRef="#br2" timeOffset="207760.52">23502 10690 44 0,'11'50'22'0,"3"34"-26"0,-7-62 36 16,7 7-41-16,4 2 1 16,3-9-15-16,3-13 0 15</inkml:trace>
  <inkml:trace contextRef="#ctx0" brushRef="#br1" timeOffset="-213156.99">20158 11292 23 0,'14'18'11'0,"3"26"-3"16,-13-31 12-16,3-1-18 16,0 4 1-16,0 0 2 0,0-1 1 15,0 4-8 1,0 3 1-16,0 3 4 0,0 4 0 15,1-4-1-15,-1 6 0 16,0 10-1-16,0 6 0 16,0-6 0-16,3 6 0 15,1 0 0-15,3-3 0 16,0 6 0-16,0 6 0 16,0 1 0-16,4-4 0 15,0 6-1-15,3 1 1 16,3 6-1-16,-2 0 1 15,2 0-1-15,1 6 0 0,0-6 1 16,-1-4 0-16,-2 4 0 16,-1 0 0-16,-4-10-1 15,-2 17 1-15,-1-8 0 16,0 11 0-16,7-1-1 16,0 3 0-16,4 1-1 15,-1-10 0-15,1 0 1 16,0 0 1-16,0-3-1 15,-1 3 1-15,4 0 0 16,1 6 0-16,2 9 0 16,-2-11 0-16,2 5-1 15,1 0 1-15,0-2-1 16,0-1 0-16,-1-9 0 16,-6-4 0-16,3 4 0 15,4-6 1-15,3-4-1 16,1-2 0-16,2-1 0 15,1 3 0-15,0-2 0 0,7 2 0 16,-7-6 0-16,0-3 0 16,-1 0 0-16,1 4 0 15,-4-4 0-15,1-3 0 16,-8-10-1-16,0 0 1 16,0 4 0-16,4-3 0 15,3 5 0-15,8-5 0 16,-4-1 0-16,6 4 1 15,-2 3-1-15,-1-4 1 0,4-5-1 16,-4 2 0-16,-3 4 0 16,0-4 0-16,-11-2 0 15,4-1 0-15,3 0 0 16,0-9 0-16,1 0 0 16,2 7 0-16,1-1 0 15,-3 0 1-15,-1-3-1 16,0 0 1-16,0 0 0 15,1 3 0-15,-1-6 0 16,0 0 0-16,0 0 0 16,1 0 0-16,-8-3-1 15,0 3 1-15,7 0-1 16,4-6 1-16,0-1-1 16,7-5 0-16,-4-1 0 15,4 1 0-15,4-4 1 16,-1 0 0-16,4 4-1 15,-4-4 0-15,-3 0 1 0,7 0 0 16,3-3-1-16,4 1 1 16,0-4-1-16,4 0 0 15,3-4 0-15,-4 1 1 16,-6-6-1-16,-1-4 1 16,4-5-1-16,7 2 1 15,-3-6-1 16,3 0 1-31,3-3-1 0,1-3 0 0,-8-1 0 16,4-5 0-16,8-1 0 0,-1 7 1 16,0-3-1-16,3-7 0 0,4 1 0 15,-6-4 1-15,-5 3-1 16,11-3 1-16,0 1-1 16,4-7 0-16,3-7 0 15,0-2 0-15,-3 6 0 16,7-4 0-16,-4-5 0 15,4-4 0-15,3 4 0 16,-3-4 1-16,-15-3-1 16,15-3 1-16,0 3-1 15,3-3 1-15,4-9-1 16,-7-1 1-16,-11-2-1 16,-4-7 0-16,8 0 0 15,-4 4 0-15,0-4 0 16,0 0 0-16,-3-9 0 15,-7-4 0-15,-11 7 0 0,7-3 0 32,-4-3 0-17,1-4 0-15,-4 1 0 0,-1 2 1 0,5-2-2 0,-8 0 1 16,-6-17 0-16,-4 7 0 16,-4 1 0-16,-3-8 1 15,-7 4-2-15,-1-6 1 16,5 6 0-16,-1 3 0 15,0 3 0-15,-3 10 0 16,-4-10 0-16,0 10 0 0,-6 0 0 16,-1 6 0-16,-4 6 0 15,1 3 1-15,0 13-2 16,-4 0 1-16,-4 6-2 16,1 3 0-16,-4 7-3 15,-4-4 0-15,-3 10-7 16,-3 0 0-16,-4 6-5 15,14 6 1-15</inkml:trace>
  <inkml:trace contextRef="#ctx0" brushRef="#br1" timeOffset="-210947.27">23650 13076 42 0,'7'3'21'0,"0"6"-10"0,0-5 21 15,4-1-29-15,3 0 1 16,11 3 1-16,10 4 1 15,7-1-8-15,1-3 0 16,6-6 4-16,11 0 1 16,0-6-2-16,-7-3 0 15,-4-1-4-15,-6-2 0 16,-8 5-6-16,-7 1 0 0,-10-7-7 16,-8 7 1-16</inkml:trace>
  <inkml:trace contextRef="#ctx0" brushRef="#br1" timeOffset="-210346.9">22916 12787 40 0,'-3'7'20'16,"-1"-1"-20"-16,4-3 31 0,0 6-30 15,-3 7 1-15,3 6 0 16,0-3 1-16,0 6-4 15,-4 10 1-15,4 2 1 16,0 4 0-16,0 0-2 16,0-7 1-16,0-2-6 15,0-11 0-15,7-5-7 0,0-10 1 16</inkml:trace>
  <inkml:trace contextRef="#ctx0" brushRef="#br1" timeOffset="-209973.32">23237 12938 44 0,'0'3'22'0,"-3"-9"-26"0,3 6 38 16,-4-3-34-16,-3-4 1 15,-3 4-1-15,-4 3 1 0,0 7-1 16,-1 2 1-16,1-3-2 16,0 7 1-16,0 9-2 15,-4 3 1-15,8 0-2 16,6 3 1-16,8 0-1 16,3 1 0-16,4-17 2 15,6-3 1-15,4-5 1 16,1-11 0-16,-5-5 1 15,1-10 1-15,-4 0-1 16,-4 0 0-16,-2 0-4 16,-5 0 0-16,-3 0-8 15,0 3 0-15,-3 4-2 16,-1 5 0-16</inkml:trace>
  <inkml:trace contextRef="#ctx0" brushRef="#br1" timeOffset="-209627.96">23456 12910 38 0,'11'-13'19'0,"-1"-6"-21"0,-6 16 38 16,-1 0-35-16,-3-3 0 0,-3 3 0 15,-4 0 1-15,3 6-2 16,-3 3 1-16,-3 6 0 16,-4 4 1-16,-4-3-2 15,0 12 0-15,-3 9-1 16,7 1 0-16,3 2-2 16,8 1 1-16,6-13-1 15,8-3 0-15,3-16 2 16,4-6 1 15,-1-9 0-31,1-13 0 0,3-6-3 0,-7 0 1 0,0-10-8 16,-14-3 0-16</inkml:trace>
  <inkml:trace contextRef="#ctx0" brushRef="#br1" timeOffset="-207435.4">24790 13088 39 0,'3'16'19'0,"11"-10"-13"0,-7-2 20 0,0-1-24 16,4 0 0-16,3 0 0 15,7 0 0-15,4-3-4 16,3 0 1-16,4-3-3 16,-4 3 1-16,-3 0-9 15,3 0 0-15</inkml:trace>
  <inkml:trace contextRef="#ctx0" brushRef="#br1" timeOffset="-207208.23">25591 13035 42 0,'14'22'21'0,"-7"-28"-23"15,0 6 34-15,0-6-32 16,0-1 1-16,0 1 0 0,0 0 0 16,4 3-2-16,3-1 0 15,0 4-4-15,3 0 0 16,1 0-7-16,7-3 0 16</inkml:trace>
  <inkml:trace contextRef="#ctx0" brushRef="#br1" timeOffset="-206969.78">26324 13010 44 0,'29'9'22'0,"6"-12"-19"16,-28 0 37-16,3 3-40 15,1-3 1-15,0 3-1 16,-1 0 1-16,1 3-5 16,-1 0 1-16,-3 4-5 15,0-1 1-15,4-3-7 16,0-12 0-16</inkml:trace>
  <inkml:trace contextRef="#ctx0" brushRef="#br1" timeOffset="-206745.68">26808 12910 35 0,'28'15'17'0,"4"-2"-13"0,-18-13 28 15,0 3-30-15,0-3 1 16,0 3-1-16,0 0 1 15,0 0-6-15,7 1 1 16,-3-4-3-16,-4 0 0 16,11 3-7-16,3-10 0 15</inkml:trace>
  <inkml:trace contextRef="#ctx0" brushRef="#br1" timeOffset="-206503.38">27386 12787 34 0,'25'16'17'0,"7"6"-18"16,-22-19 26-16,4 3-23 15,0 1 0-15,1-4-1 16,2-3 1-16,4 0-4 15,0 0 1-15,1-3-5 16,-5 0 0-16,4-7-4 16,-3 1 0-16</inkml:trace>
  <inkml:trace contextRef="#ctx0" brushRef="#br1" timeOffset="-206367.7">27711 12640 33 0,'14'31'16'0,"-11"10"-24"0,-3-35 28 16,-3 1-35-16,-8-7 0 15</inkml:trace>
  <inkml:trace contextRef="#ctx0" brushRef="#br1" timeOffset="-205541.72">27566 13584 36 0,'4'16'18'0,"-1"21"-18"0,-3-27 19 16,0 5-20-16,0 10 0 16,0 10 0-16,0-1 1 15,0-9-2-15,0 1 1 0,-3-1-8 16,3 0 0-16</inkml:trace>
  <inkml:trace contextRef="#ctx0" brushRef="#br1" timeOffset="-205318.82">27513 14092 28 0,'4'16'14'0,"10"34"-10"16,-11-38 20-16,1 7-22 15,-1 6 0-15,1 3 0 16,-4 4 0-16,0-1-4 16,0-6 1-16,0-3-1 15,0 0 0-15,0 0-7 16,0-3 0-16,0-3-1 0,3-4 0 16</inkml:trace>
  <inkml:trace contextRef="#ctx0" brushRef="#br1" timeOffset="-205102.94">27531 14769 22 0,'3'25'11'0,"4"16"-9"0,-3-32 20 0,-4 4-22 15,3 3 1-15,1 3 0 16,-1 2 1-16,1-5-3 15,0-3 1-15,-1-7-1 16,-3 0 1-16,0 1-5 16,0-1 1-16,-3 0-4 15,-1-6 1-15</inkml:trace>
  <inkml:trace contextRef="#ctx0" brushRef="#br1" timeOffset="-204852.09">27467 15418 24 0,'4'16'12'0,"-11"-7"-17"0,7-5 21 32,0 2-23-32,0 6 1 15,0 1-5-15,0-4 0 16</inkml:trace>
  <inkml:trace contextRef="#ctx0" brushRef="#br1" timeOffset="-204067.72">27464 15603 29 0,'-4'0'14'0,"8"3"-5"0,-1 1 27 0,1 2-34 0,-1 3 0 15,1 7 2-15,-1 3 0 16,1 3-6-16,-1 9 1 16,-3 10 2-16,4 9 1 15,0 0-3-15,-1 0 0 16,-3-6-9-16,0-6 0 16,-3-10-2-16,-1-3 0 15</inkml:trace>
  <inkml:trace contextRef="#ctx0" brushRef="#br1" timeOffset="-197602.68">27083 16343 37 0,'-4'-6'18'16,"-6"22"-13"-16,6-13 19 0,-3 3-23 15,0 4 0-15,0-1 0 16,-4 0 1-16,1 4-3 16,3 0 0-16,0-1 2 15,0 1 0-15,3-1-1 16,4-2 0-16,4 2 0 16,3-2 1-16,7-4 0 15,7 6 0-15,7 1 1 0,4-1 0 16,-4 4 0-1,-3-3 0-15,-4-1-2 0,-10 4 0 16,-15-4-1-16,-10 4 1 16,-11 3-3-16,-6-3 0 15,-1-4-10-15,4-6 1 16</inkml:trace>
  <inkml:trace contextRef="#ctx0" brushRef="#br1" timeOffset="-197375.22">27047 16312 43 0,'11'0'21'0,"28"0"-13"15,-25 0 32-15,11-3-39 16,3 6 1-16,0-6-1 15,-7 3 1-15,4-3-6 16,-4 0 1-16,-7 0-11 16,0-7 0-16</inkml:trace>
  <inkml:trace contextRef="#ctx0" brushRef="#br1" timeOffset="-197091.67">27291 16619 43 0,'7'29'21'0,"-4"-23"-18"0,-3-6 27 16,0 0-31-16,0 0 1 0,0 0-3 16,0 0 0-16,0-6-6 15,0-4 0-15,-3-2-3 16,10-1 1-16</inkml:trace>
  <inkml:trace contextRef="#ctx0" brushRef="#br1" timeOffset="-196642.53">27654 16303 47 0,'11'-3'23'0,"-8"-4"-32"15,-3 7 46-15,-3 0-35 0,-8 0 0 16,-3 3 0-16,-7 1 0 16,0-1-3-16,-7 9 1 15,-1 7 1-15,-2 3 0 16,2 9-1-16,1 1 0 16,7 5-1-16,7 1 1 15,3 3-2-15,4-4 1 16,11-5 0-16,6-7 0 15,8-6 0-15,0-7 1 0,6-6 0 16,-6-2 0-16,0-4 1 16,-1 0 0-16,-3-4 0 15,-3-2 0-15,-4 3 0 16,-7 3 0-16,0-9-1 16,-7-1 0-16,-4 4-2 15,-3 3 0-15,-7 3-2 16,0 3 1-16,-4 0-6 15,1 0 0-15,9-3-4 16,5-3 0-16</inkml:trace>
  <inkml:trace contextRef="#ctx0" brushRef="#br1" timeOffset="-196339.86">27831 16234 44 0,'0'9'22'0,"-7"7"-30"0,0-10 41 15,-4 7-33-15,-7-10 1 16,1 6-1-16,-4 7 1 15,3 3-1-15,0-1 0 16,4 1 0-16,7 0 1 0,4 0-2 16,6-3 1-1,8-7-4-15,3-3 0 0,3-3-8 16,8-9 1-16</inkml:trace>
  <inkml:trace contextRef="#ctx0" brushRef="#br1" timeOffset="-196161.14">27915 16234 39 0,'-17'47'19'0,"-12"6"-9"16,26-31 29-16,-1 16-39 16,1 12 1-16,-4 6 0 15,0 13 1-15,-4-9-7 16,-3-1 0-16,-4-15-8 15,-3-16 0-15</inkml:trace>
  <inkml:trace contextRef="#ctx0" brushRef="#br1" timeOffset="-193579.62">27672 12772 35 0,'14'-3'17'0,"7"3"-9"15,-10 0 18-15,-1 0-21 16,-3-4 0-16,0 1 0 16,-7 3 1-16,-7 0-9 0,-7 0 0 15,-7 3 5-15,-4-3 1 16,-3 0-3-16,0 0 0 16,3 7-2-16,1-1 1 15,2 3 0-15,5 4 0 16,6 3-1-16,4-1 1 15,7 7-1-15,4 3 0 16,6-6 1-16,8 0 1 16,0 0-1-16,3-7 0 15,3-2 2-15,1-7 0 16,0-3 1-16,-1-3 0 0,-2-10-1 16,-5-6 1-16,-3-3 0 15,-3-3 1-15,-4 0-2 16,-7 6 0-16,-7 4-1 15,-4-4 1-15,-3 13-1 16,-3-1 0-16,-5 7-2 16,-2 7 1-16,-1 5-1 15,4 10 0-15,3 0 0 16,4 0 0-16,4-3 1 16,3 6 0-16,3 9 0 15,11 4 1-15,7-7 1 16,7 1 0-16,8-7 0 15,-1-6 1-15,4-13 0 16,-4 3 0-16,-4-18 0 16,-2-4 0-16,-5-5 0 15,-3-7 1-15,-3 9-2 0,-4-6 1 16,-7-3-2-16,-4 0 0 16,-6 0 1-16,-8 6 0 15,-6 3-1-15,-5 7 0 16,-6 9-1-16,0 6 1 15,3 7-1-15,0-4 1 16,1 0-1-16,2 13 0 16,5 3 0-16,6 4 0 15,7-1 0-15,11 0 1 16,11-3 0-16,7-3 1 0,10-3 0 16,7-13 0-16,4-6 0 15,-4-3 1-15,-3-9-1 16,-4-10 1-16,-3 0 0 15,-4-3 0-15,-7 3-1 16,-3-7 0-16,-4-2-1 16,-7-3 1-16,-7 2-1 15,-7 4 0-15,-8 9-1 16,-6 7 1-16,-4 8-1 16,-3 8 1-16,3 5-1 15,4 4 0-15,4 2 0 16,2 4 0-16,5-6 0 15,6 2 1-15,8 7 0 16,6 0 0-16,8 0 0 16,10-6 1-16,7-4 0 15,0-5 0-15,4-1 0 0,-4-6 0 16,-3-10 0-16,-4-2 0 16,-3 3-1-16,-8-7 1 15,-10-3-1-15,-7-6 0 16,-7-3-1-16,-7-1 1 15,-4 8-1-15,1 2 0 16,-5 6 0-16,8 1 1 16,-7 12-1-16,3 9 1 15,-3 4-1-15,3 2 0 16,4 1 0-16,4 0 0 16,6-1 0-16,0 1 0 0,11 6 0 15,4 0 1-15,14 3 0 16,6-6 1-16,8-10 1 15,3-9 1-15,1-3 0 16,-1-6 0-16,-3-1-1 16,-8-2 1-16,-2-7-2 15,-8 0 0-15,-7 0-3 16,-7 4 0-16,-7 2-15 16,-7-3 0-16</inkml:trace>
  <inkml:trace contextRef="#ctx0" brushRef="#br2" timeOffset="-187799.07">23830 12558 33 0,'7'4'16'0,"7"-8"-7"0,-3 1 17 0,-1 0-23 16,8 3 0-16,3 3 3 16,0-3 0-16,11 0-7 15,0 0 0-15,0 0 4 16,3 0 0-16,-3 0-2 16,-4-3 1-16,-7 0-6 15,-3-3 1-15,-4 3-11 16,-4-7 0-16</inkml:trace>
  <inkml:trace contextRef="#ctx0" brushRef="#br2" timeOffset="-186869.23">23943 13766 21 0,'0'0'10'0,"11"-10"7"15,-11 10 4-15,0 0-18 16,3-9 1-16,-3 3 3 15,0 6 1-15,0-7-9 16,0 1 0-16,0 6 6 16,0 3 0-16,0 4-1 15,0-4 0-15,0 3-2 16,4 0 1-16,-1-3-1 16,4-3 0-16,0 0 0 15,0 4 0-15,7-4 0 0,11 0 0 16,3 0-1-16,4 3 0 15,-4 0-2-15,1 0 1 16,-8-3-12-16,-4 0 1 16,1-6-5-16,0-1 1 15</inkml:trace>
  <inkml:trace contextRef="#ctx0" brushRef="#br2" timeOffset="-185703.89">24278 12188 34 0,'4'29'17'0,"-1"-20"-15"0,1 1 23 16,-4 5-25-1,0 7 0-15,0 3 1 0,-4-6 0 16,1 6-2-16,-1 3 1 16,1 7-1-16,-1-1 1 15,1-2-8-15,-1-7 1 16,4-6-3-16,4-10 0 16</inkml:trace>
  <inkml:trace contextRef="#ctx0" brushRef="#br2" timeOffset="-185352.2">24500 12386 21 0,'7'6'10'0,"1"-9"-3"0,-8 3 14 0,0 0-19 15,0 0 1-15,3-6 2 16,-3 6 0-16,-3 0-6 15,-5 3 0-15,1 0 4 16,-3 0 0-16,-1 4-2 16,1 2 1-16,-1 4-2 15,-3 2 0-15,3 1-1 16,4 0 0-16,4 2-1 16,3-2 1-16,7 0 0 15,7-7 0-15,7-6 0 16,-3-3 1-16,-1-6 0 15,1-16 1-15,-4 0 0 0,-3-3 1 16,-4-6-1-16,-7-4 1 16,0 1-3-16,0 5 1 15,-4 4-9 1,-6 3 0-16</inkml:trace>
  <inkml:trace contextRef="#ctx0" brushRef="#br2" timeOffset="-185062.63">24687 12192 35 0,'0'-4'17'0,"11"36"-11"0,-7-20 25 0,-1 10-27 0,1 10 0 0,-4-4 0 15,0 10 1-15,-4-1-8 16,4 4 0-16,-3-3-1 16,-1-4 0-16,0-6-9 15,1-6 0-15</inkml:trace>
  <inkml:trace contextRef="#ctx0" brushRef="#br2" timeOffset="-183461.11">24440 13662 36 0,'0'10'18'0,"-3"-7"-18"0,3-3 27 15,-4 0-27-15,1 0 1 16,-8 0 0-16,1 0 0 16,-4 0-2-16,-1 3 1 0,1-3 1 15,0 3 0-15,0 0-1 16,4 7 0-16,-1 8-1 16,4-2 1-16,0 3-2 15,3-3 0-15,4-1 0 16,4-2 0-16,3-7 0 15,4-3 1-15,3-3 0 16,-4-3 1-16,4-6 0 16,-3-1 1-16,-1-2-1 15,-2 2 0-15,-5-2 0 16,1 2 0-16,-1 4 0 16,-3 0 0-16,0 6 0 15,0 0 1-15,0 6-1 16,0 7 1-16,0 2-1 15,0 4 1-15,0 0-1 16,-3 6 1-16,-1 3-1 16,1 7 1-16,-1 2-2 15,0-2 0 1,1-10-5-16,-1 3 0 0,1-12-4 0,-1 0 1 16</inkml:trace>
  <inkml:trace contextRef="#ctx0" brushRef="#br2" timeOffset="-182950.79">24666 13725 39 0,'14'-3'19'0,"-14"-7"-19"0,0 10 37 0,0 0-35 16,0-6 0-16,-7 6 0 16,-3-9 0-16,-1 9-3 15,-7 0 0-15,1 0 2 16,3 3 1-16,0 3-2 16,3-3 1-16,0 4-1 15,1-4 1-15,3 3-3 16,0-3 1-16,3 7-1 15,4 2 1-15,0-6-1 16,4 4 0-16,-1-4 0 0,1-3 0 16,3-3 1-16,3-3 1 15,1 0 0-15,0-3 0 16,-1-1-1-16,1 1 1 16,-4-3-1-16,0-1 1 15,0 7 0-15,-4 3 0 16,-3 3 0-16,0 10 0 15,-3 9 0-15,3 6 1 16,0 10-1-16,-4 12 1 16,-3 0-1-16,4 10 1 15,-1-1-1-15,4-9 1 16,0-6-5-16,0-9 0 16,4-20-8-16,3-11 1 0</inkml:trace>
  <inkml:trace contextRef="#ctx0" brushRef="#br2" timeOffset="-181988.19">25153 12383 44 0,'11'6'22'0,"10"-9"-26"16,-11 0 36-16,1 0-32 15,7 3 0-15,-4 0-1 16,0 0 1-16,3 3-5 16,19 0-11-1,-15-12 5-15</inkml:trace>
  <inkml:trace contextRef="#ctx0" brushRef="#br2" timeOffset="-181764.29">25548 12276 35 0,'11'16'17'0,"10"-4"-20"0,-14-8 25 16,0-1-25-16,0 3 1 0,0 0-11 15,4-3 0-15,-4-9 12 16,0-3 0-16</inkml:trace>
  <inkml:trace contextRef="#ctx0" brushRef="#br2" timeOffset="-181523.98">25982 12311 26 0,'14'15'13'0,"0"-2"-8"16,-7-13 24-16,0 3-29 16,0-3 0-16,4 0 0 0,3 0 1 15,0-3-2-15,0 0 1 16,1 0-3-16,-5 3 0 15,1 0-6-15,3-3 0 16</inkml:trace>
  <inkml:trace contextRef="#ctx0" brushRef="#br2" timeOffset="-181253.33">26402 12339 33 0,'3'9'16'0,"1"-12"-14"0,-1 0 26 0,1 0-25 15,3-3 0-15,0 3 1 16,0-1 1-16,0 4-7 16,0 0 0-16,4 0 4 15,-4 0 0-15,0 0-4 16,4 0 0-16,-1-3-4 15,1 0 1-15,3-3-5 16,0 0 1-16,0-1-3 16,4 1 1-16</inkml:trace>
  <inkml:trace contextRef="#ctx0" brushRef="#br2" timeOffset="-181025.5">26811 12279 27 0,'14'4'13'0,"4"5"-9"0,-11-6 25 16,0 0-26-16,4 0 0 15,-4-3 2-15,3 0 0 16,-3 3-7-16,4-3 1 16,-4 0 3-16,0 0 0 15,0 0-4-15,0 0 1 0,0-3-5 16,0 0 0-16,0 0-6 15,7-6 1-15</inkml:trace>
  <inkml:trace contextRef="#ctx0" brushRef="#br2" timeOffset="-180802.11">27157 12273 21 0,'10'13'10'0,"1"-10"-5"16,-11-3 12-16,7-3-18 16,0 0 1-16,0 3 1 15,0-4 0-15,0 4-1 16,0 0 0-16,0 0 0 16,0-3 0-16,1 0-2 15,-1 0 0-15,0 0-5 0,0-7 0 16</inkml:trace>
  <inkml:trace contextRef="#ctx0" brushRef="#br2" timeOffset="-180546.67">27474 12257 2 0,'11'7'1'0,"0"-7"2"0,-11 0-8 15,3-3 22 1,71 31-17-16,-130-56 14 16,73 28 0-16,-3 0-17 15,4 3 0-15,-4 0 12 16,0 0 0-16,0 0-5 16,-3-3 1-16,0 0-5 15,-1-3 1-15,4-10-10 16,-7 1 0-16</inkml:trace>
  <inkml:trace contextRef="#ctx0" brushRef="#br2" timeOffset="-179779.97">25033 13882 24 0,'7'3'12'0,"14"-3"-17"0,-14-6 15 0,0-1-14 15,1 1 0-15,6 6-3 16,0-6 0-16,0 3 7 15,3-4 1-15</inkml:trace>
  <inkml:trace contextRef="#ctx0" brushRef="#br2" timeOffset="-179539.75">25523 13825 35 0,'11'16'17'0,"10"-29"-23"0,-10 4 40 16,-1 0-35-16,1-1 1 16,0 1-1-16,-1 3 1 15,4-4-8-15,0 1 1 16,8-4-3-16,-1 1 1 15</inkml:trace>
  <inkml:trace contextRef="#ctx0" brushRef="#br2" timeOffset="-179313.81">26024 13700 30 0,'15'19'15'0,"-5"-7"-12"0,-3-12 26 0,0 0-28 16,0-3 0-16,0 3-1 16,0-3 1-16,4-6-2 15,0 2 1-15,-1-2-2 16,1 3 1-16,-1-1-8 16,1 4 1-16,-1-3-2 15,1-7 1-15</inkml:trace>
  <inkml:trace contextRef="#ctx0" brushRef="#br2" timeOffset="-179091.4">26490 13625 29 0,'18'15'14'0,"-1"-2"-7"0,-10-13 27 16,0 0-32-16,1 0 0 15,-1 0 1-15,3 0 1 16,1 0-5-16,-1 3 0 16,1 3 1-16,0-3 1 0,3 1-8 15,0 2 1-15,0-6-6 16,3-6 0-16</inkml:trace>
  <inkml:trace contextRef="#ctx0" brushRef="#br2" timeOffset="-178866.13">26920 13628 8 0,'18'3'4'0,"-7"-6"6"16,-11 3-6-16,3 0-4 0,4 3 0 15,-3 0-1 1,-1-3 1-16,4 0-3 16,-3-3 1-16,3-3-1 0,0-4 0 15</inkml:trace>
  <inkml:trace contextRef="#ctx0" brushRef="#br2" timeOffset="-178669.09">27076 13584 24 0,'14'12'12'0,"7"17"-9"0,-14-26 27 0,0-3-29 16,0 3 1-16,4 3-1 16,-4-3 1-16,0 0-6 15,-4-3 0-15,-3-6-5 16,-3 3 1-16</inkml:trace>
  <inkml:trace contextRef="#ctx0" brushRef="#br2" timeOffset="-177483.08">27012 14057 23 0,'-3'10'11'0,"3"-1"-5"0,0-9 12 0,0 0-18 15,0-3 0-15,0 3 0 16,0 0 1-16,0 0-3 16,0 0 1-16,0 6-6 15,0 1 0-15</inkml:trace>
  <inkml:trace contextRef="#ctx0" brushRef="#br2" timeOffset="-177274.8">27047 14349 16 0,'4'28'8'0,"3"10"-1"0,-7-38 7 16,0 0-15-16,4 3 0 15,-4 3-1-15,0 1 1 16,0-1-1-16,-4-3 1 15,1 0-5-15,-1 0 1 16</inkml:trace>
  <inkml:trace contextRef="#ctx0" brushRef="#br2" timeOffset="-177077.12">27058 14703 22 0,'4'29'11'0,"-1"2"-13"16,1-25 21-16,-4 4-20 15,3-1 1-15,-3 0-4 16,0 1 1-16,-3-4-1 16,-1 0 0-16</inkml:trace>
  <inkml:trace contextRef="#ctx0" brushRef="#br2" timeOffset="-176854.33">27069 15064 9 0,'0'25'4'0,"0"-6"0"16,0-16 1-16,0 3-6 0,3 1 0 15,1-1 0-15,-4 0 1 16,3 4 0-16,-3-1 1 16,0-3-4-16,0-3 1 15,0 4-1-15,0-4 1 16</inkml:trace>
  <inkml:trace contextRef="#ctx0" brushRef="#br2" timeOffset="-176477.61">27076 15660 23 0,'3'34'11'0,"-3"-2"-17"0,0-26 26 16,0-3-21-16,0 0 0 15,0 0-11-15,0-3 1 16</inkml:trace>
  <inkml:trace contextRef="#ctx0" brushRef="#br2" timeOffset="-175252.09">27065 15707 18 0,'0'0'9'0,"7"6"-4"0,-7-6 11 0,4 3-15 16,-1 0 1-16,1 1 1 15,-4-1 1-15,0 3-5 16,0 0 0-16,0 7 3 16,-4 9 1-16,1 6-1 15,3-3 0-15,0 0 0 0,0 3 0 16,0 1 0-16,0-1 0 15,0-6-1-15,0-3 0 16,0-4-1-16,-4-5 0 16,1-4 0-16,-1-6 0 15,1-6-1-15,3-7 1 16,0 1 1 0,0-1 0-16,0-3 1 0,0-3 0 31,0 1-1-31,3-11 1 0,-3 4-1 0,4 3 1 15,-1 7-1-15,-3-1 0 0,0 4 0 16,4-1 0-16,-4 7-1 16,3-1 1-16,-3 7-1 15,0-6 1-15,0 0-1 16,0 3 0-16,-3 6-1 16,-1 3 1-16,1 10-1 15,-1 6 1 1,4 0 0-16,0 6 0 0,0 6 0 15,0-2 1-15,0-4-1 16,4-3 0-16,-4-9-1 16,0-7 1-16,0-6-1 15,0-9 1-15,0 0-1 16,0-10 0-16,0 0 0 16,0-9 1-16,-4-3 0 15,4-3 0 1,-3 3-1-16,3-1 1 47,-4-5 0-47,1 6 1 47,3 3-1-32,0 6 0-15,0 3 1 0,0 3 0 16,0 10 0-16,0 6 0 0,0 4-1 0,0 2 1 0,0 1-1 0,0 2 1 0,0 13-1 15,0 3 0 1,0 10 0-16,3 0 0 16,1-1-2-16,-1 1 0 0,-3-7-8 0,0-6 0 15,0-15-2 1,4-4 1-16</inkml:trace>
  <inkml:trace contextRef="#ctx0" brushRef="#br2" timeOffset="-173714.09">27887 12571 13 0,'7'19'6'0,"4"-13"-5"0,-8-3 5 16,-3-3-6-16,0 0 0 15,0 0 0-15,0 3 0 16,4 7-1-16,-1 5 1 0,1 4-1 16,-1 6 0-16,1-9-1 15,3-10 0-15,-4 1-1 16,-3-1 0-16</inkml:trace>
  <inkml:trace contextRef="#ctx0" brushRef="#br2" timeOffset="-173452.08">28018 13173 12 0,'0'13'6'0,"3"5"-10"0,-3-11 13 16,0 2-9-16,0 4 0 15,-3-1-2-15,3 1 0 16,-4-7 0-16,1-3 1 16</inkml:trace>
  <inkml:trace contextRef="#ctx0" brushRef="#br2" timeOffset="-173083.29">28021 14089 12 0,'14'15'6'0,"-10"11"-7"0,-1-20 10 16,1 3-11-1,-1 4 1-15,-3-1-3 0,0 1 0 16,0-1 3-16,-3-2 1 16</inkml:trace>
  <inkml:trace contextRef="#ctx0" brushRef="#br2" timeOffset="-172816.49">27979 14327 7 0,'3'28'3'0,"8"4"9"0,-8-29 5 0,1 0-14 16,0 6 1-16,-1-6 3 16,1 4 1-16,3-1-9 15,-4 3 0-15,4 4 5 16,-3 3 1-1,-1 2-2-15,1 1 1 16,-1 3-4 0,-3 0 1-16,4-3-2 0,-1-3 1 0,1 2-5 15,-4 4 1-15,0 0-2 16,3-3 1-16,-3 0-2 16,0-6 1-16,0-1-3 15,0-2 1-15</inkml:trace>
  <inkml:trace contextRef="#ctx0" brushRef="#br2" timeOffset="-172616.6">28074 14885 11 0,'7'19'5'0,"-7"-10"-4"0,0-2 7 16,4-1-5-16,-4 3 0 15,3 1 2-15,-3-4 1 16,4 0-8-16,-1 1 0 15,-3-1 5-15,0 0 0 16,0 0-6-16,0 1 1 16,0-1-4-16,0 0 1 15</inkml:trace>
  <inkml:trace contextRef="#ctx0" brushRef="#br2" timeOffset="-172378.18">28085 15199 28 0,'0'0'14'0,"3"34"-11"0,-3-27 28 0,4 5-31 16,-4 1 1-16,3 2 0 15,1 4 1-15,-1 3-3 16,-3 3 1-16,0 0 1 15,0 0 0-15,-3 0-4 16,-1 1 0-16,1-8-7 16,-1-2 0-1</inkml:trace>
  <inkml:trace contextRef="#ctx0" brushRef="#br2" timeOffset="-171406.31">28109 15879 11 0,'4'0'5'0,"-1"7"9"0,1-4-4 15,-4 0-5-15,3 3 0 16,-3 0 2-16,4 7 0 16,-4 9-10-16,0 3 1 15,0 0 6-15,0 3 0 16,0 4-3-16,-4-1 0 0,4 3-1 16,-3-8 1-16,-1-4-2 15,4-7 1-15,-3-9-1 16,3-6 0-16,0-12 0 15,0-4 0-15,0-6 0 16,0-6 0-16,0-10 0 16,0-2 1-16,0-1 0 15,0-3 0-15,0 3 0 16,-4 7 0-16,1 2 0 16,3 4 0-16,-4 3 0 15,4 6 1-15,-3 4 0 16,-1 5 0-16,1 4-1 15,-1 6 1-15,4 0 0 16,0 0 0-16,-3 3-1 16,3 3 0-1,-4 7 0-15,1 3 0 0,3 6 0 0,0 3 0 16,0 3-1-16,3 3 1 16,-3 4 0-16,4 2 1 15,-1-8-1-15,-3-4 0 16,4-7-1-1,-1-2 0 1,1-3 0-16,-1-7 1 0,1-12-1 0,-4-4 0 16,3-5 0-16,1-1 1 15,-4-3 0-15,3-6 1 16,-3 0-1-16,0-6 1 16,0 2-1-16,-3 1 1 0,3 6-1 15,-4 6 1-15,4 1-1 16,-3 2 0-16,-1 20-8 15,-3-4 1-15</inkml:trace>
  <inkml:trace contextRef="#ctx0" brushRef="#br2" timeOffset="-168507.61">28695 14976 35 0,'3'35'17'0,"-17"-13"-11"15,11-19 17-15,-4 0-23 16,-4 0 0-16,1 3 0 15,-1 1 1-15,4-1-1 16,0 0 0-16,0 4 0 16,3 5 1-16,4 4-1 15,4-3 0-15,6 9 0 16,8 6 1-16,7 4-1 16,-1-4 1-16,1-3-1 15,-7 4 0-15,-4-4 0 0,-11 3 0 16,-10 4-1-1,-7-7 1-15,-3-9-4 0,-5 0 0 16,1-7-7-16,4-15 1 16</inkml:trace>
  <inkml:trace contextRef="#ctx0" brushRef="#br2" timeOffset="-168265.11">28702 14989 48 0,'35'-3'24'0,"36"6"-26"0,-50-6 44 0,4-4-42 16,-1 1 1-16,1-6-1 15,7-1 0-15,0 4-4 16,-4-4 1-16,-3 7-5 15,-4 3 1-15,-4-4-7 16,-3 1 0-16</inkml:trace>
  <inkml:trace contextRef="#ctx0" brushRef="#br2" timeOffset="-167800.62">28889 15378 39 0,'4'18'19'0,"3"-11"-18"15,-7-1 32-15,0 0-32 16,0 0 0-16,0 1-1 16,0-4 0-16,0-3-5 15,0 0 0-15,3-13-7 16,-6-2 1-16</inkml:trace>
  <inkml:trace contextRef="#ctx0" brushRef="#br2" timeOffset="-167351.85">29341 14992 39 0,'14'-3'19'0,"-11"-7"-20"0,-6 10 31 0,-4 0-29 15,-8 0 0-15,-6 3-1 16,-3 4 1-16,-5 5-1 16,1 7 0-16,-4 3 0 15,-3 6 1-15,3 0-1 16,1 4 0-16,6 5 0 15,4 1 0-15,7-3-1 16,7-1 1-16,7-6-1 16,7-9 1-16,10-3-1 15,8-4 1-15,0-5 1 16,-1-4 0-16,-2-3 0 16,-1-3 0-16,-7-4 0 15,-4 1 1-15,-6 3-1 16,-4-6 1-16,-7 5-1 15,-4-2 0-15,-10 6-1 16,0-3 0-16,0 6-2 16,0 0 0-16,-1 0-5 0,8 4 1 31,4-7-7-31,3-7 1 0</inkml:trace>
  <inkml:trace contextRef="#ctx0" brushRef="#br2" timeOffset="-166960.65">29425 14879 48 0,'0'3'24'0,"7"13"-23"0,0-13 44 0,0 0-43 16,0 0 1-16,4-3 0 16,0 0 0-16,-4-6-4 15,7 3 0-15,7-10 3 16,4 7 0-16,-1-3-2 16,1 2 1-16,-7 7-2 15,-4 10 0-15,-11 9 0 16,-6 6 0-16,-11 3-1 15,-8 9 1-15,1 11-2 16,-7 5 0 0,-4 3-1-16,4 4 1 0,-4-10-4 15,11-9 1-15,4-7-4 0,6-15 0 16,7-13-4-16,4-6 1 16</inkml:trace>
  <inkml:trace contextRef="#ctx0" brushRef="#br2" timeOffset="-166749.18">29365 15199 29 0,'0'6'14'0,"11"7"2"0,-8-10 23 0,4 3-34 16,0-3 1-16,4 3 2 15,3-2 0-15,4-1-11 16,3-6 0-16,11 6 5 15,-8-3 0-15,-2 3-14 16,-8-3 1-16,-14 0-5 16,3 3 0-16</inkml:trace>
  <inkml:trace contextRef="#ctx0" brushRef="#br2" timeOffset="-165084.68">25855 15321 24 0,'-10'38'12'0,"-15"-19"-6"0,21-19 12 0,-3 3-14 15,-3 0 1-15,-1-3 0 16,0 0 0-16,4 3-7 16,0-3 0-16,4 3 5 15,-1 0 1-15,4 4-3 16,4-1 1-16,3 0-2 16,7 7 1-16,0-4-1 15,4-3 1-15,-1 4-1 16,5 2 0-16,-5 4-1 15,1 0 1-15,-8-4 0 16,-3 4 0-16,-3 3-1 16,-8-1 1-16,-3 1-4 15,-3 0 1-15,-1-3-2 0,-6-4 0 16,-1-5-6-16,0-7 1 16</inkml:trace>
  <inkml:trace contextRef="#ctx0" brushRef="#br2" timeOffset="-164837.83">26017 15215 31 0,'25'0'15'0,"0"-16"-13"0,-18 13 25 0,3 3-28 16,1-7 1-16,0 1-3 15,-1 0 0-15,-3 0-5 16,-3-1 1-16</inkml:trace>
  <inkml:trace contextRef="#ctx0" brushRef="#br2" timeOffset="-164584.96">26084 15563 44 0,'7'12'22'0,"1"4"-27"0,-8-16 39 0,3 3-34 0,1 0 0 16,-4-3-5-16,0 0 0 16,0 0-4-16,3-12 0 15</inkml:trace>
  <inkml:trace contextRef="#ctx0" brushRef="#br2" timeOffset="-164154.5">26412 15208 31 0,'4'-3'15'0,"-18"25"-9"0,7-16 17 0,-7 7-23 16,0-1 1-16,-4 1 0 16,-7 0 1-16,4 5-2 15,0 4 0-15,3 3 1 16,4 7 0-16,4-4 0 0,3-3 0 16,0 3-1-1,3-3 0-15,0 4 0 0,8-7 1 16,10-7-1-16,4-2 0 15,3-4 0-15,4-3 1 16,-4-6 0-16,-4-3 0 16,-2-3 0-16,-5 0 1 15,-3-1-1-15,-3 4 0 16,-8 0-1-16,-3-3 1 16,-3 6-2-16,-5 0 1 15,1 3-3-15,-3 0 0 16,-1 0-5-16,0 0 0 15,4-3-4-15,-7-3 1 16</inkml:trace>
  <inkml:trace contextRef="#ctx0" brushRef="#br2" timeOffset="-163845.68">26564 15167 42 0,'-3'10'21'0,"-4"2"-24"16,7-2 41-16,0 6-37 0,-4 5 0 15,1 8-1-15,-1 8 0 16,-3 10-3-16,-4-6 0 16,-3-3-9-16,0-10 0 15</inkml:trace>
  <inkml:trace contextRef="#ctx0" brushRef="#br0" timeOffset="-155640.3">21897 12405 22 0,'-4'0'11'0,"11"12"-4"0,-7-12 11 15,0 0-14-15,0 4 0 16,0-4 2-16,0 0 1 16,8 0-9-16,2-4 1 15,4 4 5-15,7-3 1 16,4 0-3-16,10 6 1 0,11 0-1 16,7 1 0-16,0-4-1 15,3-7 0-15,8 7-1 16,-4-3 1-16,-7-3-4 15,-4 0 0 1,-10-1-10-16,-7-2 1 0</inkml:trace>
  <inkml:trace contextRef="#ctx0" brushRef="#br0" timeOffset="-154965.65">22232 12464 13 0,'4'-9'6'0,"3"9"2"0,-7 0-4 0,3 3-2 0,-3 3 1 0,0 4 1 0,-3-1 0 0,-1 1-4 16,1-1 1-16,-1 7 5 15,1-7 0-15,-1 4-1 16,0 2 0-16,4 4 0 16,0 9 0-16,0 7-1 15,4-1 1-15,0 13-3 16,-4 4 0-16,0 5-1 0,-4 4 0 16,0 2-1-16,-3 7 1 15,0-3-1-15,-3 6 0 16,-1-3 0 15,4-6 0-31,0-13 0 16,0-6 0-16,4 0 0 15,3-6 0-15,0-7-2 0,0-6 0 16,0-3-6-16,3-3 0 0,1-4-4 0,-8 1 1 0</inkml:trace>
  <inkml:trace contextRef="#ctx0" brushRef="#br0" timeOffset="-154288.59">21862 13800 21 0,'-4'0'10'0,"4"-3"-4"16,0 3 12-16,0 0-14 15,0 0 0-15,4-6 3 16,-4 6 0-16,0 0-8 16,0 0 1-16,7-6 7 15,-7 6 0-15,7-7-2 16,0 1 1-16,3 6-2 15,1 0 0-15,0 3-2 16,3-3 1-16,3 3-2 16,1-3 0-16,7-6-1 15,6 0 1-15,12 0 0 16,6-1 0-16,-3 1-1 16,-7-7 0-16,3 1-3 0,-3-1 0 15,0-2-6-15,-4 2 0 16,-7 1-6-16,-3-4 0 15</inkml:trace>
  <inkml:trace contextRef="#ctx1" brushRef="#br0" timeOffset="212832.24">14841 10269 0,'0'0'16,"0"0"0</inkml:trace>
  <inkml:trace contextRef="#ctx0" brushRef="#br0" timeOffset="-152924.08">19943 13320 38 0,'0'-3'19'0,"17"0"-12"0,-10 3 19 15,11-3-22-15,7 0 0 0,3-6 1 16,11 2 1-16,17 7-8 16,18 0 0-16,18-3 5 15,0-6 0-15,24-1-3 16,4-5 1-16,0-4-3 16,-11-6 0-16,-6 3-4 15,-15-3 1-15,-14 0-9 16,-11-4 0-16</inkml:trace>
  <inkml:trace contextRef="#ctx0" brushRef="#br0" timeOffset="-152564.02">21096 12834 29 0,'14'29'14'0,"4"-4"-7"0,-11-19 16 16,4 3-22-16,3 1 1 15,0-1 1-15,3 1 0 16,12-1-4-16,16 7 1 15,5 6 2-15,-1 3 0 0,-3 0-1 16,-4 0 0-16,-10 0-1 16,-7 13 0-16,-18-1-1 15,-14-2 1-15,-11 9-1 16,-17 9 0-16,-14-3-7 16,-1 3 0-16,1-2-3 15,-1-17 1-15</inkml:trace>
  <inkml:trace contextRef="#ctx0" brushRef="#br0" timeOffset="-152348.46">21195 12910 40 0,'-14'44'20'0,"-7"37"-23"0,17-56 37 15,4 16-33-15,0 6 0 16,4 0-1-16,3 3 0 16,0-6-6-16,0-9 1 15,-4-17-7-15,-6-8 1 16</inkml:trace>
  <inkml:trace contextRef="#ctx0" brushRef="#br0" timeOffset="-151570.96">16189 12982 45 0,'4'47'22'0,"-1"16"-12"15,1-45 23-15,-1 11-32 0,1 8 1 16,-1 13 0-16,1 10 1 16,-4 3-5-16,0 12 1 15,0 7 1-15,0-1 0 16,0-6-5-16,0-6 1 16,0-19-11-16,3-18 0 15</inkml:trace>
  <inkml:trace contextRef="#ctx0" brushRef="#br0" timeOffset="-151016.03">16404 13797 44 0,'7'13'22'0,"11"-29"-22"0,-8 0 32 16,5-6-29-16,2-6 1 16,1-16 0-16,-1 3 1 15,5-12-7-15,-1-6 0 16,0-4 4-16,-3-9 1 16,3 3-4-16,0-6 1 15,0 9-3-15,0 3 1 16,-3 0-1-16,-4 13 1 15,-3 12-1-15,-1 10 0 16,1 16 0-16,-4 15 1 16,-4 6 0-16,-3 16 1 0,0 13 0 15,0 9 0-15,0 13 0 16,0-1 1-16,0 7 0 16,0-6 0-16,0 2 0 15,0 4 0-15,0-13-1 16,4 1 1-16,3-10-4 15,-4-10 0-15,1-6-7 16,0-6 1-16</inkml:trace>
  <inkml:trace contextRef="#ctx0" brushRef="#br0" timeOffset="-150774.47">16499 13465 39 0,'-3'12'19'0,"13"-9"-18"0,-2-3 32 16,2-3-32-16,8 0 0 16,6-3 2-16,8 0 0 15,3-4-5-15,4 1 1 16,-3-4-1-16,2-2 0 15,-2-4-10-15,-1-3 1 16</inkml:trace>
  <inkml:trace contextRef="#ctx0" brushRef="#br0" timeOffset="-150446.02">17212 13085 37 0,'0'3'18'0,"-3"-9"-13"16,-1 12 24-16,0 1-28 15,-3 2 1-15,-3 10 0 16,-1 3 0-16,-3 9-2 15,0 1 0-15,-4-1 2 0,1 10 1 16,3 6-1-16,0 3 0 16,-1 13-1-16,5-4 0 15,6 1-2-15,4-7 0 16,7-6-4-16,7-9 0 16,4-19-9-16,3-13 1 15</inkml:trace>
  <inkml:trace contextRef="#ctx0" brushRef="#br0" timeOffset="-150084.97">17286 13524 34 0,'-7'29'17'0,"11"-1"-17"16,-4-25 22-16,0 0-21 16,0-3 0-16,0 0 0 15,0-9 0-15,0-7-1 16,0 7 0-16,0-7 2 16,0-6 0-16,0-6 0 15,0-4 0-15,3 4 0 16,4 3 0-16,4 6-1 15,-1 7 1-15,4-4-1 16,1 7 1-16,6 2-2 0,3 4 1 16,1 0-1-1,3 3 0-15,-10 3-5 0,0 0 1 16,-4 0-8-16,-7-3 0 16</inkml:trace>
  <inkml:trace contextRef="#ctx0" brushRef="#br0" timeOffset="-149766.97">17554 13139 23 0,'7'22'11'0,"22"18"4"15,-22-30 10-15,3 2-21 16,4 7 0-16,0 0 2 16,4 12 0-16,-4 7-9 15,0 0 1-15,-7 12 3 16,-7 6 1-16,-3-3-8 15,-4-2 0-15,-4-17-6 0,1-12 0 16</inkml:trace>
  <inkml:trace contextRef="#ctx0" brushRef="#br0" timeOffset="-149211">17925 13408 38 0,'0'7'19'0,"0"-11"-14"0,0 4 33 16,0 0-33-16,3-9 1 15,4 3 2-15,-7 6 0 16,7-7-11-16,11 1 1 15,10-3 5-15,0-1 1 16,1 1-8-16,-1 3 1 16,-3 3-14-16,-4-1 1 15</inkml:trace>
  <inkml:trace contextRef="#ctx0" brushRef="#br0" timeOffset="-148927.85">18323 13004 31 0,'4'50'15'0,"-8"16"-7"16,4-51 12-16,0 14-19 16,0 2 1-16,-3 10 1 15,-1 6 1-15,1 3-5 0,-1 0 0 16,1 7 2-16,-1-13 1 16,1 6-9-16,3-13 0 15,3-15-4-15,4-9 0 16</inkml:trace>
  <inkml:trace contextRef="#ctx0" brushRef="#br0" timeOffset="-148583.48">18644 13129 45 0,'11'10'22'0,"-39"2"-29"16,14-12 43-16,-4 3-36 16,0 7 0-16,1 2 0 15,-1 4 1-15,4 6-2 16,-4 6 0-16,4 7-1 16,0 5 1-16,3 1-2 15,8-10 0-15,3 1 0 16,3-7 1-16,1-9 1 15,7-7 0-15,6-3 2 16,1-9 1-16,3-6 0 16,-3-10 1-16,-1-3-3 15,1-3 1-15,-4-13-6 16,-7-6 1-16,0 7-8 0,-3-7 1 16</inkml:trace>
  <inkml:trace contextRef="#ctx0" brushRef="#br0" timeOffset="-148226.31">18909 13026 42 0,'3'0'21'0,"1"-13"-18"0,-4 7 37 15,0 3-39-15,-7 3 0 0,-4 0 1 16,-3 6 0-16,-3 7-3 16,-5 2 1-16,1 7 1 15,0 10 1-15,0 8-2 16,3-2 1-16,4 9-4 16,4 3 1-16,3 0-1 15,7-9 1-15,7-10-1 16,3 1 0-16,8-16 1 15,3-10 0-15,0-12 3 16,0-10 1-16,0-12-3 16,-3 6 1-16,0-13-5 15,-4-2 1-15,-4-4-8 16,1-6 1-16</inkml:trace>
  <inkml:trace contextRef="#ctx0" brushRef="#br0" timeOffset="-147728.15">19036 12646 31 0,'0'19'15'0,"7"16"-7"16,-7-26 19-16,3-3-26 16,-3 7 1-16,0 6 0 0,0 12 1 15,0 7-4-15,0 18 1 16,0 7 1-16,0 18 1 15,0 4-2-15,0 9 1 16,0-16-2-16,0-5 1 16,4-11-5-16,-4-15 0 15,4-12-7-15,3-23 0 16</inkml:trace>
  <inkml:trace contextRef="#ctx0" brushRef="#br0" timeOffset="-147248.15">19463 12791 37 0,'10'9'18'0,"-6"-6"-14"16,-4-3 30-16,0 0-33 15,0 3 0-15,-4 7 2 0,-3 2 0 16,-3 7-4-1,-4 6 1-15,-8-3 2 0,5 3 0 16,-1 6-1-16,1-2 0 16,2-4-1-16,-2-3 0 15,3-7 0-15,3 1 0 16,4 0 0-16,3-7 1 16,4 1-1-16,8-1 1 15,2 4 0-15,8-4 1 0,-1 0-2 16,1-2 1-16,0-1-2 15,-1 0 0-15,-3 0-8 16,-3 1 1-16,0-14-7 16,-11-2 1-16</inkml:trace>
  <inkml:trace contextRef="#ctx0" brushRef="#br0" timeOffset="-146376.81">19731 12521 20 0,'3'-19'10'0,"8"13"3"0,-11 6 7 0,0 0-16 16,0 3 1-16,0 0 0 15,-4 10 1-15,1 5-8 16,-1 4 0-16,1 13 5 16,-1-4 1-16,1 10-2 15,-1 12 0-15,1 1-1 16,3 5 0-16,0-2-2 15,0-7 1-15,3-16-6 16,1-5 0-16,3-17-6 16,0-6 1-16</inkml:trace>
  <inkml:trace contextRef="#ctx0" brushRef="#br0" timeOffset="-145746.36">19290 13267 17 0,'0'25'8'0,"7"-25"5"0,-4 3 6 15,-3-3-12-15,4 0 1 16,0 4 6-16,-1-4 0 16,4 3-17-16,4 3 0 15,-1-6 11-15,8 0 0 16,7 3-4-16,3 3 1 16,4 4-7-16,-4-1 1 15,-3 1-11-15,-4-4 0 16,-14-3-3-16,-4 0 0 15</inkml:trace>
  <inkml:trace contextRef="#ctx0" brushRef="#br0" timeOffset="-141992.28">27488 16936 17 0,'-3'13'8'16,"6"-4"-5"-16,-3-9 9 0,8 3-11 15,-1 3 0-15,0 1 1 16,3 8 1-16,4-5-2 16,4 2 0-16,0 1 3 15,6 6 0-15,1-4-1 16,3 7 1-16,4 0-2 15,0 0 1-15,-4-6-2 16,4 0 1-16,3-4-1 16,11-2 0-16,0-4 0 15,7 0 1-15,7-3-1 16,-4-6 1-16,0 0-1 0,1 0 0 16,-8-3-1-16,4-1 1 15,4 1-1-15,3-7 0 16,3-2 0-16,1-1 0 15,-1 0 0-15,1-2 0 16,-4-1 0-16,-7 0 0 16,6 3 0-16,5 4 0 15,-1-4-1-15,1 0 1 16,-1-2 0-16,-3-4 0 16,4 3 0-16,-1-9 1 15,-10-10 0-15,4-9 1 0,-1-6 0 16,8-10 0-16,-8-9-1 15,-3 3 1-15,-3-3-1 16,-5-7 0-16,-6-5-1 16,-4-10 1-16,-3-10-1 15,0-6 0-15,-4-3 0 16,-3-21 0-16,0 2 1 16,-4-9 0-16,-4 0 0 15,-3 6 0-15,-3 3 0 16,0 16 0-1,-1-3 0-15,1 9 0 16,-8-9-1-16,8-6 1 0,-4 2-1 16,4 4 1-16,-1-9-1 15,8 8 0-15,6 7 0 16,5 13 1-16,2 3-1 16,1 12 0-16,3 19 0 15,4-3 1-15,0 7-1 16,-4-7 0-16,4 9-1 0,4 1 1 15,-5 2-1-15,-2 13 1 16,-8 3-4-16,-7 13 0 16,-3 3-10-16,-11 0 1 15</inkml:trace>
  <inkml:trace contextRef="#ctx0" brushRef="#br0" timeOffset="-140958.68">30801 11458 34 0,'7'-3'17'0,"-3"0"-5"0,-4 3 18 15,3 3-27-15,-3 3 0 0,0 13 2 16,0 12 0-16,0 4-7 15,-3 15 1-15,-1 6 3 16,-3 16 0-16,7 16-2 16,0 6 1-16,0 16-3 15,0-16 0-15,0-6-4 16,0-16 0-16,4-25-8 16,3-22 0-16</inkml:trace>
  <inkml:trace contextRef="#ctx0" brushRef="#br0" timeOffset="-140553.58">30914 12135 33 0,'0'10'16'0,"0"-14"-12"0,3-2 21 0,1-3-23 15,0-7 1-15,-4 0 3 16,3-6 1-16,1-3-8 16,-1-6 0-16,1-3 4 15,-1 5 1-15,4-2-2 16,0-4 0-16,0 4-1 15,7 3 0-15,1 3 0 16,2 3 0-16,4 6 0 16,1 10 1-16,-1 6-1 15,-4 9 1-15,4 4-3 16,1-1 1-16,-1 7-7 16,-7-6 1-16,-3-4-9 15,-4-3 1 1</inkml:trace>
  <inkml:trace contextRef="#ctx0" brushRef="#br0" timeOffset="-139889.9">31440 12044 30 0,'-15'3'15'0,"-2"-12"-2"0,13 6 17 0,1 0-25 16,-1 0 0-16,1-1 5 15,-1 4 1-15,4 0-13 16,0 0 0-16,7 4 7 16,0-1 1-16,7 0-3 15,8 0 1-15,2 0-4 16,8 3 0-16,-4-3-7 15,-3 1 1-15,-4-4-11 16,-14 3 1-16</inkml:trace>
  <inkml:trace contextRef="#ctx0" brushRef="#br0" timeOffset="-137204">31736 11887 41 0,'10'16'20'0,"-2"-3"-16"0,-1-13 21 16,-4 9-25-16,1-3 1 15,-1 4 0-15,-3-1 0 16,0 1-2-16,0-1 1 16,0-3 0-16,-3 4 1 15,-1-1-2-15,1-3 1 16,-1 1 0-16,1 2 0 16,-1 4 0-16,0-1 0 0,4-3 0 15,8 4 0-15,-1 6 0 16,3 3 1-16,4 0-1 15,4-10 1-15,0 1-1 16,-4-1 0-16,-4 1-1 16,-3 3 1-16,-7-1-1 15,-3 4 1-15,-8-6-4 16,-3-1 1-16,-4-6-9 16,1-9 1-16</inkml:trace>
  <inkml:trace contextRef="#ctx0" brushRef="#br0" timeOffset="-136978.52">31873 11740 48 0,'18'-12'24'0,"17"-10"-31"0,-20 15 40 16,6 1-34-16,10 3 0 16,-2 3-4-16,-5 3 0 15,-2 3-4-15,-5 4 0 16</inkml:trace>
  <inkml:trace contextRef="#ctx0" brushRef="#br0" timeOffset="-136723.03">31986 12160 42 0,'4'32'21'0,"-1"-20"-24"16,-3-12 31-16,0 0-29 16,0 0 0-16,0 0-12 15,0 0 0-15,4-12 9 16,-1-4 0-16</inkml:trace>
  <inkml:trace contextRef="#ctx0" brushRef="#br0" timeOffset="-135734.08">32223 11690 31 0,'0'6'15'0,"3"-9"-15"16,-3 3 24-16,0 0-23 15,0 3 0-15,0 3-1 16,-3 7 1-16,-4 3-2 16,0 2 1-16,-4 4 0 15,-3-6 1-15,0 9-2 0,-4 7 1 16,1 5-1-16,-1 13 0 15,7 4 0-15,4-7 0 16,4-10 0-16,3-2 1 16,7-7 0-16,7-6 0 15,4-9 1-15,3-7 0 16,-4 0 1-16,1-6 0 16,-4-3-1-16,-3-6 1 15,-4-4-1-15,0-6 0 0,-4 3-1 16,-3-2 1-16,-3-1-1 15,-4 3 1 1,-4 4-3 0,-3 5 0-16,-7 4-8 0,-4 9 1 0,0 1-1 15,4 2 0-15</inkml:trace>
  <inkml:trace contextRef="#ctx0" brushRef="#br0" timeOffset="-135383.74">32343 11655 21 0,'-18'10'10'0,"0"-1"-5"0,15-6 18 16,-1 4-19-16,-3 2 0 16,0 10 1-16,4 3 0 15,-1-3-7-15,4 6 0 16,0 6 5-16,4-6 1 16,3-3-3-16,3-3 1 15,4-10-1-15,8-6 0 16,6-3-3-16,-3-6 1 0,-1 0-4 15,-3 0 0-15,-3-4-6 16,3-5 1 15</inkml:trace>
  <inkml:trace contextRef="#ctx0" brushRef="#br0" timeOffset="-135185.84">32498 11637 27 0,'-4'25'13'0,"-3"12"-5"0,7-18 19 0,-3 9-25 16,-1 1 1-16,-3 14 0 16,-3 11 0-16,3 8-5 15,0 1 1-15,3 0 1 16,0-7 0-16,1-12-10 16,3-9 1-16,7-16-2 0,4-10 0 15</inkml:trace>
  <inkml:trace contextRef="#ctx0" brushRef="#br0" timeOffset="-134848.15">32671 11082 28 0,'3'12'14'0,"4"26"-6"0,-3-26 25 0,-4 7-28 16,0 3 0-16,-4 3 2 15,-3 3 0-15,0 16-10 16,0 19 1-16,0 6 5 15,0 25 1-15,0 19-3 16,0 19 0-16,3 9-4 16,-3 0 0-16,0-9-8 15,0-10 0-15,0-22-3 16,4-18 0-16</inkml:trace>
  <inkml:trace contextRef="#ctx0" brushRef="#br0" timeOffset="-132761.65">32897 11611 30 0,'14'-6'15'0,"3"41"-7"15,-13-32 16-15,-4-3-24 16,-4 6 1-16,-3 4-1 16,-3 2 1-16,-4 1-2 15,-4-1 1-15,4 1 0 16,0-4 0-16,0 1 0 15,-1-1 0-15,1 0 0 16,4 1 0-16,-1-1 0 0,4 1 1 16,4-1 0-1,6 0 0-15,4 1 0 0,0-4 1 16,7 7-1-16,4 2 1 16,3 4-2-16,0 6 1 15,0-3-1-15,1 3 0 16,-5 0-10-16,-3 0 1 15,-7-9-2-15,-3-3 0 16</inkml:trace>
  <inkml:trace contextRef="#ctx0" brushRef="#br0" timeOffset="-126741.73">33517 11568 11 0,'11'3'5'0,"-18"-13"4"16,7 10 5-16,0 0-13 15,3 3 0-15,-3-3 1 16,4 4 0-16,-4-1-2 15,0-3 1-15,0 0 2 0,0 0 0 16,0 0 0-16,-4-3 1 16,4-1 0-16,0 4 1 15,-3-6-2-15,-1 0 1 16,1-7-1-16,-1 4 0 16,1-4-2-16,-4 1 0 15,0-1-1-15,-4 1 1 16,-3-1-1-16,0 1 0 15,0-4-1-15,0-3 1 16,0 7 0-16,7-10 1 16,-4 0-1-16,4 6 0 0,0 7 0 15,-4-1 0 1,1 4 0-16,-1-3 0 0,-3 9-1 16,0 6 0-16,0-3-1 15,0 0 0-15,0 3 0 16,-1 1 1-16,1-1-1 15,4 3 0-15,3 4 1 16,0 3 0-16,0-1 1 16,3 4 1-16,1 0-1 15,-1 0 1-15,4-4-2 16,0 1 1-16,0-3-1 16,0-1 1-16,4 1-1 15,-1-1 0-15,4 7 1 16,4-3 0-16,3 3 0 15,0 9 0-15,4 3 0 16,-4 4 0-16,0-1 0 0,-4-6 1 16,-3 7-1-16,0-4 0 15,1 1 0-15,-5-1 0 32,1 3-1-32,-1 4 1 0,-3-3-1 0,4 2 0 15,-4 1 0-15,0-7 1 16,-4 0-1-16,1 1 1 15,-4-4-1-15,-4 0 1 16,0 1 0-16,1-4 0 16,-4-7-1-16,-4-5 1 0,0-4 0 15,1-2 0-15,-4-4 0 16,-1-3 0-16,5 0 0 16,-1-3 1-16,4-4-1 15,3-2 1-15,4-7 0 16,4 4 1-16,3-7 0 15,3-9 0-15,1-4 0 16,-1 1 0-16,1 6 0 16,3 3 0-16,-3 3 0 15,3 0 0-15,0 4-2 16,0-1 1-16,3 0-1 16,1 1 1-16,-1-4-1 15,8-3 0-15,0 3 0 16,-1 0 1-16,-3 0 0 15,1 7 0-15,-5-1 0 16,1 4 0-16,-4 9-7 16,0 3 0-16,-11 3-5 15,-3-3 0-15</inkml:trace>
  <inkml:trace contextRef="#ctx0" brushRef="#br2" timeOffset="-121500.25">33094 10075 25 0,'4'12'12'0,"6"-8"-3"0,-6-4 13 16,-4 6-21-16,3 3 0 0,1 7 1 15,3 3 0-15,0 9-2 16,0 7 0-16,4 12 2 16,3 12 0-16,0-2 0 15,0 15 0-15,0-13-1 16,-3 10 0-16,-1 0-3 15,1-6 1-15,-1 0-5 16,1-7 1-16,-4-9-6 16,-4-15 1-16</inkml:trace>
  <inkml:trace contextRef="#ctx0" brushRef="#br2" timeOffset="-120989.56">32995 10749 27 0,'4'16'13'0,"-1"18"-7"0,-3-21 21 16,4 3-27-16,-1-1 1 15,-3 1-1-15,4 3 1 16,-4 3-2-16,0 0 1 16,3 3 1-16,5 6 0 15,-1-9-1-15,0-6 1 16,0-1 0-16,0-5 1 0,3-1-1 16,1 1 0-16,3-7 0 15,4-6 0-15,3-10 0 16,7-3 0-16,0-9-1 15,4 3 1-15,0 0-1 16,7-3 0-16,3 3 1 16,-3-3 0-16,0 3-1 15,-11 3 1-15,-4 7 0 16,-2 3 0-16,-12 9 0 16,-13 0 0-16,-15 0-1 15,-3 0 0 1,-4 0 0-16,-7-10 0 0,-3-2 0 15,0-4 0-15,0 0 0 16,-1-3 0-16,5-3-2 16,2-9 1-16,5 0-11 0,2 6 1 15</inkml:trace>
  <inkml:trace contextRef="#ctx0" brushRef="#br2" timeOffset="-119546.08">31665 8416 34 0,'4'13'17'0,"-1"-13"-10"0,-3 0 18 0,4 3-23 16,-1 9 0-16,-3-2 0 16,0 9 1-16,-3 12-4 15,-4 7 0-15,0 2 2 16,0 7 1-16,0 7-3 16,0-14 1-16,0-2-4 15,3-3 1-15,1-7-9 16,-1-13 0-16</inkml:trace>
  <inkml:trace contextRef="#ctx0" brushRef="#br2" timeOffset="-118285.08">31704 8385 24 0,'7'3'12'0,"0"9"-2"15,-3-5 11-15,-1 2-20 16,1 4 1-16,-4-1-1 16,-4 7 1-16,1 9-4 15,-1 4 1-15,1 5-6 0,-1 1 1 16,1 3-3-16,-8-1 0 15</inkml:trace>
  <inkml:trace contextRef="#ctx0" brushRef="#br2" timeOffset="-117553.15">32138 8626 20 0,'4'-15'10'0,"-8"15"-4"0,1 3 15 16,-1 3-20-16,0 10 0 15,1 2 2-15,-1 8 0 16,-3 2-4-16,-3 6 1 16,-1-6 2-16,1 7 0 15,-4 6-1-15,3 3 0 16,4 0-1-16,0 3 1 15,3-4-1-15,4-5 1 0,0-10 0 16,4-6 0 0,3-6-1-16,0-13 1 0,4-9-1 15,-4-10 1-15,-4 4-1 16,-3 2 0-16,-3 4 0 16,-4 0 0-16,-4-1 0 15,-3 4 0-15,-4 0-1 16,-3 6 1-16,-4 7-1 15,-6 2 1-15,6 4-1 16,-3 3 1-16,3-1-1 16,7 4 0-16,8 0 0 15,6 0 1-15,4 0 0 16,11 3 1-16,3-6-1 16,4-3 0-16,3-4-2 15,3-5 1-15,5-4-8 16,2-9 1-16</inkml:trace>
  <inkml:trace contextRef="#ctx0" brushRef="#br2" timeOffset="-117132.96">32166 9228 38 0,'7'16'19'0,"0"-19"-17"0,-3 0 32 0,3-7-33 16,4 1 0-16,-1-1 0 16,-3-2 0-16,0-1-2 15,0-2 0-15,0-1 1 16,0-3 1-16,-3 0-2 15,-4 1 1-15,0-1-2 16,0 3 1-16,-4 4-3 16,-3 5 1-16,-3 7 0 15,-1 3 0-15,-3 13 0 16,4 9 0-16,-1 7 2 16,7 2 0-16,4 1 2 15,4 5 0-15,3 1 0 16,4-6 0-16,-1-7 0 15,1-9 0-15,-1-4-3 16,4-5 0-16,1-10-8 0,2-16 1 16</inkml:trace>
  <inkml:trace contextRef="#ctx0" brushRef="#br2" timeOffset="-116741.3">32417 8607 38 0,'14'0'19'0,"-4"-3"-20"15,-6 6 32-15,0 4-29 16,-4 2 1-16,0 10-1 16,0 6 0-16,-8 13-4 15,1 2 1-15,-3 20 2 16,-4 6 1-16,-4 18-3 15,4 4 1-15,3-3-2 16,8-4 1-16,-4-5-4 16,3-20 0-1,4-15-7-15,7-22 0 0</inkml:trace>
  <inkml:trace contextRef="#ctx0" brushRef="#br2" timeOffset="-116382.34">32710 8614 27 0,'3'0'13'0,"-3"28"-13"15,-3-19 17-15,-1 7-16 16,1 12 0-16,-5 10 0 16,-6 3 0-16,0 12-2 15,0 3 1-15,0 20 1 16,3 2 0-16,1 4-2 15,3-17 1-15,0-5-6 16,0-19 0-16,3-10-2 16,1-12 1-16</inkml:trace>
  <inkml:trace contextRef="#ctx0" brushRef="#br2" timeOffset="-116181.08">32480 9172 36 0,'11'3'18'0,"21"-19"-25"0,-18 7 37 0,7-1-30 16,7 1 1-16,4 3-7 16,0 0 1-16,-4 6-2 15,-7 0 0-15</inkml:trace>
  <inkml:trace contextRef="#ctx0" brushRef="#br2" timeOffset="-115615.64">32794 9253 42 0,'4'7'21'0,"-1"-11"-26"0,-3 4 37 15,0 0-33-15,0 0 1 16,0 4-1-16,-3 8 1 16,-1 7 0-1,-3 6 1-15,0-3-1 0,0 0 0 16,0 0 0-16,0-3 0 0,0-4-1 16,3-5 1-16,4-4-1 15,0-6 0-15,7 0-1 16,0-6 1-16,1-7-1 15,-1-2 1-15,0-1-2 16,-4-3 0-16,1 7-2 16,-1-4 1-1,-3 3-3-15,0 4 0 0,0 3 0 16,0 9 1-16,4 6 3 16,-4 7 0-16,0 3 2 15,3 0 1-15,-3 2 3 16,0 5 0-16,4-4-1 15,-1-1 0 32,4-2-4-31,4-6 1-16,3-7-4 0,0-6 0 16</inkml:trace>
  <inkml:trace contextRef="#ctx0" brushRef="#br2" timeOffset="-115296.27">33094 8404 26 0,'11'25'13'0,"3"12"-15"15,-11-30 24-15,-3-1-22 16,0 3 1-16,0 7-1 16,0 0 0-16,-3 9 0 15,3 0 0-15,-4 3 0 16,4 3 0-16,0 1-1 16,4-4 1-16,-1-3-7 15,1-3 1-15,-1-13-2 16,1-9 1-16</inkml:trace>
  <inkml:trace contextRef="#ctx0" brushRef="#br2" timeOffset="-115067.89">33260 8488 33 0,'-4'6'16'0,"-6"54"-23"0,3-41 34 16,3 9-31-16,-3 10 1 15,4 6-14-15,-8-7 0 0</inkml:trace>
  <inkml:trace contextRef="#ctx0" brushRef="#br2" timeOffset="-106247.02">27090 10809 30 0,'0'34'15'0,"-18"13"-6"0,11-34 15 16,-3 9-24-16,-8 9 1 15,-7 0 0-15,-10 13 0 16,-11 0-1-16,11 0 1 16,0 0 0-16,-1 0 1 15,4 0-1-15,4-7 1 16,4-2 1-16,9-7 0 16,5-6-1-16,6-3 1 15,8-6 0-15,3-1 0 16,4-3-1-16,10-2 1 0,3 5-4 15,8-2 1-15,0-1-8 16,0 1 1-16,3-14-7 16,0 1 0-16</inkml:trace>
  <inkml:trace contextRef="#ctx0" brushRef="#br2" timeOffset="-106035.68">27210 11423 27 0,'-11'32'13'0,"-10"-1"-2"16,17-25 15-16,-3 1-25 16,0 2 0-16,0 0 0 15,0-2 1-15,4-1-6 16,-1-6 0-16,4-6-5 0,7-10 0 15</inkml:trace>
  <inkml:trace contextRef="#ctx0" brushRef="#br2" timeOffset="-105856.77">27256 11229 31 0,'0'25'15'0,"0"-3"-10"0,0-22 21 15,0 0-26-15,3 3 1 0,-3-3-2 16,4 0 0-16,3 3-6 16,0 0 0-16,0-3-3 15,-4 0 1-15</inkml:trace>
  <inkml:trace contextRef="#ctx0" brushRef="#br2" timeOffset="-105360.99">27312 11452 28 0,'7'25'14'0,"-7"6"-13"15,0-25 23-15,4-3-25 16,-4 1 0-16,0-4 0 16,7-7 1-16,0-5 0 15,3 2 0-15,1-2-1 16,3-1 0-16,0 4 0 15,0 6 0-15,-3 0 0 0,-1 6 1 16,-3 0-1-16,1 3 1 16,-1 0 0-16,0 1 1 15,3-1-1-15,-6 0 0 16,-1 0 0-16,4 1 0 16,-7 5 0-16,0 1 0 15,0-1 0-15,0 1 0 16,0-4-1-16,0 1 1 15,0-4 0 1,4-3 0-16,-1-3 0 0,4 0 1 0,1-3-1 16,-1 0 0-16,0 3 0 15,3 0 1-15,-3 3 0 16,0 3 0-16,0 1 0 16,0-1 1 30,-3 0-1-46,-4 10 0 16,0-10-1 0,0 0 1-16,0 4-1 15,-4 2 1 1,4 4-2-16,0 3 1 0,4-4-3 0,3-2 0 0,4-7-6 0,3-6 1 0</inkml:trace>
  <inkml:trace contextRef="#ctx0" brushRef="#br2" timeOffset="-105134.02">27735 11674 24 0,'-7'28'12'0,"-14"7"-3"0,18-26 16 16,-4 1-23-16,0 2 1 15,-1 1-1-15,5-4 0 16,-1-3-4-16,1-2 0 15,3-4-1-15,3-13 1 16,4-6-8-16,1-6 1 16</inkml:trace>
  <inkml:trace contextRef="#ctx0" brushRef="#br2" timeOffset="-104764.95">27834 11248 14 0,'11'-41'7'0,"31"-3"3"0,-24 35 2 0,3-1-9 0,4 1 0 0,6-1 0 16,1 1 1-16,0 6-6 16,3-3 1-16,-3-1 2 15,0 1 1-15,-4-10-2 16,-3 1 0-16,-1 2-1 16,-3-3 1-16,1 4-1 15,-5 3 1-15,-3 5-1 16,-7 11 1-16,-3 15 1 15,-8 6 0-15,-6 13 0 16,-11 6 0 0,-8 12 0-16,-6 10 1 0,0 16-1 0,-11 6 1 15,0-3-1-15,4-4 0 16,3-8-1-16,7-14 1 16,4-12-1-16,10-12 1 15,11-13-2-15,4-15 0 16,3-7-3-16,3-10 0 31,1-5-5 0,3-7 1-31</inkml:trace>
  <inkml:trace contextRef="#ctx0" brushRef="#br2" timeOffset="-104594.3">27831 11668 29 0,'0'3'14'0,"10"-6"-12"0,1 0 25 0,10 3-26 0,11 0 1 0,-1 0-1 0,8 3 1 0,-7 0-7 15,0 3 0-15,-8-3-4 16,-6 1 0-16</inkml:trace>
  <inkml:trace contextRef="#ctx0" brushRef="#br2" timeOffset="-103800.2">28300 11796 16 0,'95'-12'8'0,"32"-35"2"0,-92 28 5 0,18-6-11 16,4-13 0-16,-4-12 3 15,-7-6 0-15,-4-4-9 16,-10 1 1-16,-8-7 6 16,-10-3 0-16,-17-3-2 15,-18 0 0-15,-22-1-1 16,-20-5 1-16,-22 9-1 15,-28 3 0-15,-31 3 0 16,-1 13 0-16,-14 6-1 0,-3 16 1 16,14 9-1-1,3 13 0-15,1 6-1 0,2 6 0 16,5 7-1-16,17 3 0 16,-4 9-2-16,1 19 1 15,7 6-1-15,3 19 0 16,17 3 0-16,15 3 0 15,14 0 1-15,14 4 1 16,22-1 1-16,16 13 1 16,37-3 0-16,31 6 0 15,35-6 0-15,46 0 1 16,35-10-1-16,22-3 1 16,24-6-1-16,-7-15 0 0,0-4-1 15,-17-28 0 1,-26-16-1-1,-2-12 0-15,-19-16 0 0,-3-13 1 47,1-56-1-47,-37 0 1 0,-31 0 0 0,-17 0 0 0,-29 0 1 16,-38 1 0-16,-29-1-1 16,-35-10 1-16,-15 13-6 15,-16 13 1 1,-15 12-7-16,-7 23 0 0</inkml:trace>
  <inkml:trace contextRef="#ctx0" brushRef="#br2" timeOffset="-100976.78">15699 12769 23 0,'3'6'11'0,"1"-6"-8"16,-4 0 11-16,0 3-14 16,0 6 1-16,0 7-1 15,-4 15 1-15,-3 1-1 16,-3 15 1-16,2 19 1 16,5 9 1-16,-1 16 1 0,1-6 0 15,-1 9 0-15,4 12 0 16,4-5-1-16,-1-7 0 15,-3-3-2-15,0-16 0 16,0-16-4-16,0-15 0 16,4-9-6-16,-1-16 0 15,5-19-2-15,-5-25 1 16</inkml:trace>
  <inkml:trace contextRef="#ctx0" brushRef="#br2" timeOffset="-99957">15596 12753 13 0,'21'-6'6'0,"11"21"0"16,-21-15 8-16,3 3-13 15,0 1 1-15,7-1 0 16,7 0 1-16,8-3-4 16,6-3 1-16,7 0 2 15,15-10 1-15,3-9 0 16,-4-3 1-16,15 0-1 0,10 3 1 15,0 3 0-15,4 0 0 16,3 1-2-16,-6-1 1 16,13-6-2-16,7-10 1 15,4 1-1-15,0-4 1 16,-4-3-1-16,4-6 0 16,7 10-1-16,7-4 1 15,-7 0-1-15,11 0 1 16,3 7-1-16,7 2 0 15,-7 7 0-15,11 0 1 16,3 6-1-16,-14 1 1 0,0 2-1 16,3-3 1-16,-2 3-1 15,-8 1 1-15,-18 2-1 16,0-2 0-16,4 5 0 16,-11 1 0-16,-3 6 0 15,-4 3 0-15,-10 0 0 16,-14 3 1-16,3 3-1 15,-7 0 0-15,0 1-1 16,-7-1 1-16,-11 3 0 16,-6-2 0-16,-8-1-1 15,-7 3 0-15,-7 1 1 16,-7 5 0-16,-3 4-1 16,-4 12 0-16,0 4 1 15,-3 9 0-15,-4 6-1 16,0 13 1-16,0 12 0 15,0 13 0-15,0 3 0 0,0 3 0 16,0-6 0-16,0 3 0 16,0 3 0-16,0-10 0 15,0-5-1-15,0-1 1 16,-4-6-1-16,0-6 1 16,-3-16 0-16,-3-3 0 15,-8 0-1-15,-3-6 1 16,-4-6-1-16,-6-4 1 15,-5-3-1-15,-3 0 1 16,-6-3 0-16,-8 1 0 16,-11-8-1-16,-10 1 1 0,-11-6 0 15,-3-4 0-15,-11-12 0 16,-13 0 0-16,-12 0 0 16,-17 0 1-16,-14 6-1 15,-7 0 1-15,-18 6-1 16,-11 13 1-16,11 10-1 15,46-7 0-15,-74 12 0 16,14 4 0-16,0 0 0 16,-7 0 0-16,3-1 0 15,-6-11 0-15,-8-1-4 16,-7 0 0 0</inkml:trace>
  <inkml:trace contextRef="#ctx0" brushRef="#br2" timeOffset="-98351.61">23756 12944 10 0,'14'-3'5'0,"-10"3"3"0,-4 0 5 0,0 0-14 0,-4-3 1 0,-3-3 0 16,-3-4 0-16,-5-2 0 16,1-4 0-16,0-3 1 15,-3 0 0-15,-5 1 1 16,-2 2 1-16,-1-9-1 15,-7 6 1-15,4-3 0 16,3 0 0-16,1 0-1 16,-5-3 1-16,-2 0-2 15,-5 0 1-15,1 3-2 0,0 0 1 16,0 3-1-16,-1 3 1 16,-3 7 0-16,-3 6 0 15,0 6-1-15,3 3 1 16,0 1 0-16,4 5 0 15,7 1-1-15,-1 6 0 16,1 2 0-16,-3 8 0 16,2-7 0-16,-2 6 1 15,-1 3-1-15,4 7 0 0,-1 6 0 16,5-13 0-16,6 4 0 16,4-1 1-16,3 1-1 15,4-1 0-15,4-3 0 16,3 1 1-16,3-1-1 15,1 4 1-15,3-4-1 16,3 0 1-16,5-2-1 16,6-4 0-16,3-6 0 15,1-7 1-15,14-3 0 16,14-2 0-16,14-7 0 16,7 0 1-16,0-10-1 15,-3-8 0-15,-4-1 0 16,3-6 0-16,1-4-1 15,-1 4 1-15,-10-6-3 16,-7-7 1-16,-7 13-2 16,-7-6 0-16,-11-7-6 0,-10-6 1 15,-11 0-2-15,0-9 0 16</inkml:trace>
  <inkml:trace contextRef="#ctx0" brushRef="#br2" timeOffset="-95663.28">28603 12373 20 0,'7'13'10'0,"7"-4"-4"0,-10-5 11 0,3-1-16 16,4 9 1-16,-1 7 0 16,1 9 0-16,3 10-2 15,3 18 0-15,1-2 2 16,0 18 0-16,-4 3-1 15,0 22 0-15,4 7 0 16,-4 15 0-16,-7 6-1 16,0 4 0-16,-7 12 0 15,-7-3 0-15,-11-3 0 16,-3 0 0-16,-7-7-1 16,-4-12 1-16,-7-6-2 15,-3-13 0-15,0-6-4 0,3-16 0 16,3-2-2-16,5-4 0 15</inkml:trace>
  <inkml:trace contextRef="#ctx0" brushRef="#br2" timeOffset="-95122.27">28222 14315 13 0,'7'56'6'0,"-14"7"-1"16,4-41 7-16,-4 12-9 15,3 1 1-15,-3 9 1 16,0 9 0-16,0 0-7 16,0 4 1-16,-4-4 3 15,4-12 1-15,-3-4-2 16,3-2 1-16,0-7-2 16,3-3 0-16,1-6 1 15,6-7 1-15,8-8 0 0,6-4 0 16,11 0 0-16,4-7 0 15,4-5 0 1,-8-1 1-16,3-2-3 0,1 2 1 16,-4 0-1-16,1 1 1 15,-1-10-1-15,-7 6 1 16,0-3-1-16,-10-2 0 16,-1 2 0-16,-3-6 1 15,-7 0-1-15,-3-1 0 16,-4 5-1-16,-7-1 1 15,-4-4 0-15,0 1 0 0,-3 0-3 16,-3-9 1 15,-8 2-8-31,-3-11 1 0</inkml:trace>
  <inkml:trace contextRef="#ctx0" brushRef="#br2" timeOffset="-87780.01">14930 16773 18 0,'-15'25'9'0,"12"3"-4"16,3-21 10-16,0-4-13 15,0 3 1-15,0 0 5 16,3-3 0-16,8-3-8 16,0-6 1-16,3-10 6 15,3-12 1-15,8-3-1 16,3-13 0-16,1-12-3 15,-1-4 1-15,0-9-2 16,-3-3 0-16,-1-7-3 0,-2-8 1 16,-5 2-1-16,-6 0 0 15,-4 1 0-15,-4 8 0 16,-3 4-2-16,-3 10 1 16,-1 2-2-16,1 10 1 15,-1 12-1-15,1 10 1 16,-4 15-1-16,0 13 1 15,-4 16 0-15,-3 6 0 16,0 16 2-16,0 12 0 16,0 16 0-16,-1 3 0 0,5 12-1 15,3 4 1-15,3 12 0 16,4 7 1-16,7-14-1 16,0-2 0-16,4-16-1 15,3-12 1 1,0-13-5-1,-3-16 1-15,-1-6-8 0,1-18 1 0</inkml:trace>
  <inkml:trace contextRef="#ctx0" brushRef="#br2" timeOffset="-87553.88">15335 16481 43 0,'0'19'21'0,"4"-22"-24"0,-4 6 36 15,0 0-33-15,0 0 1 16,0 4-1-16,-4-4 0 16,4-3-5-16,0 0 1 15,0-3-8-15,0-10 1 16</inkml:trace>
  <inkml:trace contextRef="#ctx0" brushRef="#br2" timeOffset="-87389.81">15381 16212 19 0,'18'28'9'0,"-8"0"-7"0,-6-22 4 0,3 1-14 15,4-1 1-15,-4-3-2 16,0 3 0-16</inkml:trace>
  <inkml:trace contextRef="#ctx0" brushRef="#br2" timeOffset="-86850.18">15490 16503 26 0,'4'25'13'0,"10"-3"-10"15,-7-15 28-15,0-4-30 16,0 3 1-16,0-9 0 16,4 0 0-16,0-7-3 0,-1-2 0 15,1-1 1-15,-1-2 1 16,1-1-1-16,-1-3 0 16,5 3 0-1,-1 4 0-15,0 2 0 0,-4 1 0 16,1 9 1-16,-4 3 0 15,0 3-1-15,0 4 1 16,0-1-1-16,-3 1 0 16,3-4 0-16,0 0 1 15,-4 1-2-15,1-4 1 0,-1 3 0 16,1 3 0-16,-4 1-1 16,3-4 1-16,-3 0-1 15,4-6 1-15,-1-3-1 16,1 0 1-16,3-6 0 15,0-1 0-15,4-2-1 16,6-1 1-16,5-3 0 16,-5 1 1-16,4-1-1 15,0-3 1-15,-3 0-1 16,0-3 0-16,-4 10 0 16,4-1 1-16,-4 7 0 15,0 6 0-15,0 13 0 16,0 9 1-16,-3 9 0 15,3 3 1-15,0 1-1 16,3-1 0-16,1-5-1 16,3-10 0-16,4-7-4 15,0-12 0-15,-4-9-9 0,-11-7 0 16</inkml:trace>
  <inkml:trace contextRef="#ctx0" brushRef="#br2" timeOffset="-86010.68">14852 17325 39 0,'0'38'19'0,"3"-4"-18"15,-3-31 29-15,0 0-29 16,0 0 1-16,0-3-2 15,0 0 1-15,-3-6-2 16,3-3 1-16,0-4 0 16,-4-2 1-16,4-4-1 15,0-3 0-15,0 0 0 16,0-6 0-16,4 3 0 0,3 6 1 16,0 6 0-16,4 4 0 15,3 6 0-15,3 6 1 16,5-3-2-16,-5 0 0 15,1 3-6-15,-1-3 1 16,1 0-8-16,-4-6 1 16</inkml:trace>
  <inkml:trace contextRef="#ctx0" brushRef="#br2" timeOffset="-85719.84">15155 17250 49 0,'4'15'24'0,"6"-15"-27"0,-10 0 42 0,8 0-38 15,6 0 0-15,3 0 0 16,8 0 0-16,7 0-2 16,-1 0 0-16,1 0-5 15,0 0 0-15,0-6-8 0,-4-3 0 16</inkml:trace>
  <inkml:trace contextRef="#ctx0" brushRef="#br2" timeOffset="-85446.99">15480 17008 36 0,'3'22'18'0,"4"-3"-17"0,1-16 25 0,-1 7-25 16,3 5 0-16,4 1 2 15,7 3 0-15,1 3-3 16,-1-4 0-16,-4 1 2 16,1 3 0-16,-7 3-1 15,-11 4 0-15,-11-1-4 16,-10 3 1-16,-7-3-10 16,-4-6 0-16</inkml:trace>
  <inkml:trace contextRef="#ctx0" brushRef="#br2" timeOffset="-84913.99">15977 17259 39 0,'4'16'19'0,"-1"-13"-22"0,-3-3 29 16,-3 0-26-16,-8 0 1 15,-6 6-1-15,-8-3 1 0,-7 4-1 16,4 2 0-16,0 4 0 15,7 2 1-15,3 1-1 16,0 0 1-16,4 2 0 16,4 4 0-16,6-3-1 15,4-3 0-15,11-10 0 16,6-3 1-16,12-6-2 16,-1-3 1-16,0 0-1 15,-3-4 1 16,-4-2-1-31,0-4 1 0,-3-6-1 16,-1 0 1-16,-3-3 0 31,0 3 0-31,-3 6 0 0,0 4 1 16,-1 12 0-16,1 12 0 0,-1 7 0 0,1 3 0 0,0 6-1 16,-1 7 1-16,1 2-1 15,3 1 0-15,0-3-6 0,-3-1 1 16,-1-15-6-16,-6-10 0 15</inkml:trace>
  <inkml:trace contextRef="#ctx0" brushRef="#br2" timeOffset="-82811.25">26518 16560 25 0,'-3'0'12'0,"3"-16"-2"15,0 13 12-15,-4 0-19 16,1 0 1-16,-4-4 2 16,0 4 0-16,-4-3-8 15,-3 0 1-15,-4-4 4 16,1 1 1-16,-1 0-2 16,0 2 0-16,1 1-2 15,-1 6 1-15,0 9-2 16,4 4 1-16,0 3-1 0,4 6 0 15,6-4-1-15,4 1 0 16,7-3-1-16,7-4 1 16,-3 1 0-16,-1-7 0 15,1 0 0-15,0 1 1 16,-1-7 0-16,1-7 0 16,-1-8 0-16,1-4 1 15,0 3-2-15,-1 1 0 16,1 2 0-16,-4 4 1 15,3 9 0-15,-6 3 0 16,-4 9 1-16,0 4 0 16,0 0 1-16,-4-1 0 0,-3 1 0 15,4 3 1-15,-1 0-2 16,1 3 1-16,3 3-5 16,0-6 0-16,3-7-5 15,11-9 0-15</inkml:trace>
  <inkml:trace contextRef="#ctx0" brushRef="#br2" timeOffset="-82542">26691 16469 29 0,'4'6'14'0,"10"-3"-9"0,-11 0 22 15,1 1-25-15,3-4 1 16,4-4-1-16,-1 1 0 16,1 0-4-16,3-3 1 15,-4 0-4-15,-3-1 1 16,0 1-7-16,1-3 1 15</inkml:trace>
  <inkml:trace contextRef="#ctx0" brushRef="#br2" timeOffset="-82376.33">26719 16629 47 0,'0'9'23'0,"7"-3"-25"16,1-6 44-16,-8 0-43 15,7 4 1-15,10-1-7 16,1 0 0-16,-1-3-3 16,-6 3 0-16</inkml:trace>
  <inkml:trace contextRef="#ctx0" brushRef="#br2" timeOffset="-79718.71">16461 17043 37 0,'3'19'18'0,"4"-19"-13"16,0-7 19-16,4-5-22 16,-1-13 1-16,5-7 3 15,2-9 0-15,4-6-7 0,1-6 0 16,2-6 4-16,1-10 1 16,3-10-2-16,4 7 1 15,0-6-2-15,-4-4 0 16,4-3-1-16,-8 10 0 15,1 6 0-15,-4 6 1 16,-3 10-2-16,-1 9 1 16,-6 10-2-16,0 9 1 15,-1 9-2-15,-10 16 1 16,4 13 0-16,-4 18 0 16,-4 13 0-16,1 19 0 0,3 2 1 15,-7 11 1-15,3 8 0 16,1 4 0-16,3 0 0 15,0-10 0-15,0 1 0 16,0-10 0-16,0-13-2 16,0-12 0-16,3-6-4 31,-3-10 0-31,0-9-6 0,0-10 1 0</inkml:trace>
  <inkml:trace contextRef="#ctx0" brushRef="#br2" timeOffset="-79494.08">16619 16622 38 0,'-3'10'19'0,"10"-1"-16"0,0-9 32 16,0 0-29-16,7 0 0 15,7-3 1-15,8 0 1 16,-1-6-11-16,11 2 0 15,3-5 5-15,7 9 0 16,-6 3-10-16,2 6 0 16,-9-6-7-16,-1-9 0 15</inkml:trace>
  <inkml:trace contextRef="#ctx0" brushRef="#br2" timeOffset="-79191.03">17381 16306 49 0,'-7'3'24'0,"-7"-3"-24"16,7 3 41-16,-3 6-40 15,-1 1 1-15,-7 21 1 16,1 16 1-16,-1 7-5 15,4 5 1-15,3 10 2 16,8-6 1-16,-1 3-2 16,4-10 0-16,0-9-2 15,4-6 0-15,3-13-5 16,0-12 0-16,4-13-9 16,3-16 1-16,0-5-2 0,-7-7 0 15</inkml:trace>
  <inkml:trace contextRef="#ctx0" brushRef="#br2" timeOffset="-78863.7">17381 16839 40 0,'4'22'20'0,"-4"15"-23"0,0-33 39 0,0-1-35 16,0-3 0-16,0 0 2 16,0-10 0-16,0 1-4 15,0-7 1-15,3-6 1 16,1-6 1-16,3-6-1 16,-3-4 1-16,6 3-2 15,1-2 1-15,3 9 0 16,0 6 0-16,4 9-1 15,3 10 1-15,-4 6-4 16,5 3 0-16,-1 1-6 16,0-4 0-16,0 0-5 15,4-13 0-15</inkml:trace>
  <inkml:trace contextRef="#ctx0" brushRef="#br2" timeOffset="-78606.78">17762 16362 47 0,'11'57'23'0,"7"21"-25"0,-11-53 44 15,3 3-42-15,-3 13 0 16,4 6 0-16,-1-3 0 0,-2 13-1 15,-5-1 1-15,1 7-1 16,-8 6 0-16,-3-3-10 16,-7-10 1-1,-7-12-4-15,7-13 1 0</inkml:trace>
  <inkml:trace contextRef="#ctx0" brushRef="#br2" timeOffset="-78080.5">18359 16557 49 0,'7'3'24'0,"-7"3"-24"0,0-6 46 0,0 0-43 16,0 0 1-16,3-3 3 15,4 0 1-15,4-3-10 16,6-1 1-16,5 1 4 16,13 3 0-16,0 3-6 15,0 6 0-15,1-3-12 16,-8 7 1-16,-10-4-5 16,-8 3 0-16</inkml:trace>
  <inkml:trace contextRef="#ctx0" brushRef="#br2" timeOffset="-77902.33">18207 16848 48 0,'0'16'24'0,"18"-16"-26"0,-8 0 43 16,11 0-41-16,15 0 0 15,2-3-3-15,1 6 1 16,3-3-5-16,8-3 1 0,-8 3-8 15,8-10 0 1</inkml:trace>
  <inkml:trace contextRef="#ctx0" brushRef="#br2" timeOffset="-77480.9">19530 16268 53 0,'10'32'26'0,"-13"8"-30"16,-1-24 48-16,-3 9-44 15,-3 13 1-15,-8 6 0 0,-3 3 0 16,-7 12-2-16,-11 10 1 16,7-3 0-16,4 0 1 15,-4-3 0-15,4-7 0 16,7-3 0-16,3-6 0 16,4-9 1-16,7-3 0 15,10-7 1-15,12-3 0 16,13-6 0-16,18-4 0 15,7 1 0-15,3-7 0 16,8-2-2-16,-5-1 0 0,-6 0-10 16,-10-3 1-16,-12-9-11 15,-9 0 1-15</inkml:trace>
  <inkml:trace contextRef="#ctx0" brushRef="#br2" timeOffset="-74667.44">23008 11840 27 0,'4'-3'13'0,"3"16"-2"0,-7-13 14 16,0 0-21-16,0 0 1 15,7 9 4-15,-4-3 0 16,-3 13-11-16,0 13 1 16,-3-4 6-16,-1 10 1 15,-3 5-3-15,-3-5 0 0,-1-10-2 16,0 0 0 0,1 1-1-16,3-4 0 0,3 0 0 15,4 0 0-15,4-6 2 16,3-4 0-16,3-2 0 15,8 3 0-15,3-4 2 16,0 1 0-16,4-4-1 16,3 1 1-16,4-4-3 15,7-6 1-15,0-3-2 16,0-4 1 0,-4 1-9 46,-3 0 1-62,-11 0-12 0,-18 9 1 0</inkml:trace>
  <inkml:trace contextRef="#ctx0" brushRef="#br3" timeOffset="22716.41">13384 1705 28 0,'32'13'14'0,"3"-10"-1"0,-28-3 15 15,1 3-27-15,-1 4 1 16,-4 11 1-16,-10 1 0 0,-14 19-4 16,-18 12 1-1,-7 13 1-15,-17 3 1 0,-8 15-1 16,-6 13 0-16,-12 3-1 15,-6 7 0-15,-11 9 1 16,8-13 0-16,9 13 1 16,5-16 0-16,10-9 0 15,10-13 0-15,4-3 0 16,14-18 0-16,11-10-1 16,7-10 0-16,10-18-2 15,15-13 0-15,10-13-7 16,7-5 1-16,10-10-7 15,5-3 0-15</inkml:trace>
  <inkml:trace contextRef="#ctx0" brushRef="#br3" timeOffset="23782.83">12975 555 21 0,'0'9'10'0,"11"-3"9"0,-8-3 6 16,4 4-21-16,-3-7 1 15,3 0 2-15,-7 0 0 16,0 0-9-16,0 0 0 16,0 0 6-16,-4 0 0 15,-3 9-3-15,-3-9 1 0,-8 10-2 16,-7-7 1-16,-10 9-1 15,3-2 1-15,-3-1-1 16,0 10 1-16,3-10-1 16,4 1 1-16,-4 5-1 15,4 4 0-15,3 6-1 16,4 3 1-16,3-6-1 16,8 4 0-16,6-1 0 15,4-10 0-15,11 4 0 16,3 0 1-16,7-10 0 15,7 1 1-15,4-4-1 16,0-6 0-16,-4 0 0 16,-3 0 0-16,-8 3 0 15,1 3 0-15,-7-6 0 16,-1 0 0-16,-3 4-1 16,0-4 0-16,-7 0 0 15,0 0 1-15,0 6-1 0,-3-6 1 16,-4 9 0-16,-4 4 0 15,1-1 1-15,-8 7 0 16,-3 0-1-16,0 0 1 16,-1-4 0-16,1-5 0 15,-3-1-1-15,2 1 1 16,5 2 0-16,3 4 0 16,3 9 0-16,8 0 1 15,3-3-1-15,7 3 0 16,7 0 1-16,3-6 0 15,5 0 0-15,2-10 1 0,4 1-2 16,4-14 1-16,0 4-1 16,0 0 1-16,-4-9-6 15,-3 3 0-15,-4-4-12 16,-18 1 0-16</inkml:trace>
  <inkml:trace contextRef="#ctx0" brushRef="#br3" timeOffset="26305.37">12517 4330 25 0,'17'16'12'0,"-17"-13"-2"15,0 0 13-15,-3 0-19 16,-8 10 0-16,-7-1 2 16,-3 10 0-16,-14 13-6 15,-14 2 0-15,-11 17 6 16,-18 8 0-16,-7 23-2 15,1 9 0-15,-8-3 0 16,-3 13 1-16,10 5-3 16,4-11 1-16,10-11-2 0,8-11 0 15,13-11-3-15,12-18 1 16,13-15-10-16,18-16 0 16,18-35-5-16,20-6 1 15</inkml:trace>
  <inkml:trace contextRef="#ctx0" brushRef="#br3" timeOffset="27415.71">13208 4352 42 0,'7'3'21'0,"-3"-3"-18"0,-4 0 34 0,0 3-36 0,-7 7 1 0,-11-1 0 16,-7-3 0-16,-3 4-3 15,-4-4 0-15,4 4 2 16,0 2 1-16,-7 4-2 16,-1 9 1-16,4-3-1 0,1 3 1 15,-1-9-1-15,7 2 0 16,8 4 0-16,6-3 1 16,11 3-2-16,7-3 1 15,4 0 0-15,3-4 0 16,0-5-1-16,4-1 1 15,3-3 0-15,-7-6 0 16,3 0-1-16,1-3 1 16,0 3-1-16,-8-3 1 15,-3 6-1-15,-3-6 0 16,-8 3 0-16,1 3 0 16,-1 4 0-16,1-1 1 0,-8 3-1 15,1 1 1-15,-4-1 0 16,-1 4 0-16,-2-1 0 15,-4 7 0-15,-1 0-1 16,1 3 1-16,0 3 0 16,0 9 1-16,0-9-1 15,0 4 0-15,3 5 0 16,0-2 1-16,8-1-1 16,3 0 1-16,7 4 1 15,7-7 0-15,7-3 0 16,7-3 0-16,4-3 0 15,3-10 0-15,4-3 0 16,-4-12 1-16,0-3-2 16,4-1 1-16,0-2-2 15,-4-7 1-15,0 0-5 16,-3 0 1-16,-8 1-13 0,-10 8 0 16</inkml:trace>
  <inkml:trace contextRef="#ctx0" brushRef="#br3" timeOffset="29965.66">3210 7228 37 0,'7'3'18'0,"4"-3"-13"0,0 0 19 0,-11 6-23 16,0 3 0-16,-8 7 1 15,-13 15 0-15,-10 17-3 16,-19 17 0-16,-20 20 2 16,-19 19 0-16,-20 5-2 15,10 26 0-15,-10 6-8 16,0 10 1-16,-1-13-3 15,8-3 1-15</inkml:trace>
  <inkml:trace contextRef="#ctx1" brushRef="#br3" timeOffset="-32899.56">7292 4340 0,'0'0'16,"0"0"-1</inkml:trace>
  <inkml:trace contextRef="#ctx0" brushRef="#br3" timeOffset="30656">12714 6867 44 0,'7'6'22'0,"-21"29"-20"0,-4-20 22 0,-17 17-24 16,-18 21 0-16,-31 22-1 16,-47 16 1-16,-10 25-5 15,-28 19 1-15,-25 16-7 16,-18 18 0-16</inkml:trace>
  <inkml:trace contextRef="#ctx0" brushRef="#br3" timeOffset="31378.92">3059 9413 45 0,'0'29'22'0,"-11"30"-9"0,-7-37 23 16,-20 28-36-16,-22 13 1 15,-22 18-1-15,-6 20 1 0,-21 21-6 16,-11 13 0 0,-11 9-9-16,4-3 1 0</inkml:trace>
  <inkml:trace contextRef="#ctx0" brushRef="#br3" timeOffset="31887.69">11165 9319 30 0,'-35'50'15'0,"-67"13"-13"16,60-25 13-16,-15 24-13 15,-28 26 1-15,-20 16 0 16,-26 31 1-16,-24 18-8 16,-32 13 1-16,-11 1-5 15,-27 2 1-15</inkml:trace>
  <inkml:trace contextRef="#ctx0" brushRef="#br3" timeOffset="32505.53">3323 13800 34 0,'35'-22'17'0,"4"7"-11"0,-35 15 27 16,3 6-31-16,3 13 0 16,-10 6 2-16,-10 19 1 15,-18 6-6-15,-22 16 1 16,-10 25 2-16,-39 12 1 15,-31 16-2-15,-18 19 0 16,-25 16-7-16,-14 12 0 16,-4 13-8-16,15 9 1 15</inkml:trace>
  <inkml:trace contextRef="#ctx0" brushRef="#br3" timeOffset="33000.57">11451 13120 49 0,'-28'31'24'0,"-71"98"-27"0,39-73 40 0,-42 26-37 0,-25 31 0 0,-46 25-5 15,-17 31 1 1,-29 16-5-16,-10 6 0 0,-4 10-4 16,-7 0 0-16</inkml:trace>
  <inkml:trace contextRef="#ctx0" brushRef="#br3" timeOffset="36498.26">20292 884 29 0,'56'-10'14'0,"-45"10"0"0,-8 4 14 15,-10 5-25-15,-7 7 0 0,-14 9 2 16,-11 6 0-16,-24 22-7 16,-29 13 1-16,-28 16 3 15,-14 34 1-15,-14 0-2 16,-18 19 0-16,-7 6-1 16,0 22 1-16,-3 0-1 15,14 6 0-15,10-2 0 16,18-20 1-16,17-19-2 15,12-12 0-15,20-25-5 16,11-9 1-16,17-19-8 16,15-16 0-16</inkml:trace>
  <inkml:trace contextRef="#ctx0" brushRef="#br3" timeOffset="37205.31">25792 749 34 0,'21'0'17'0,"-25"0"-12"0,1 9 24 16,-8 4-27-16,-17 18 0 15,-11 26 2-15,-31 21 1 16,-36 10-6-16,-21 22 0 16,-29 40 4-16,-16 1 0 15,2 12-2-15,4-3 1 0,11-10-1 16,11-15 0-16,20-9-1 16,22-10 1-16,10-10-4 15,15-24 0-15,17-16-11 16,14-19 1-16</inkml:trace>
  <inkml:trace contextRef="#ctx0" brushRef="#br3" timeOffset="41466.96">15886 2420 7 0,'0'-9'3'0,"14"0"3"0,-14 9 4 0,0 0-5 16,0 0 1-16,0 0 5 15,3 3 0-15,-3 3-13 16,4-6 1-16,-4 3 9 16,0-3 1-16,-4 0-3 15,1-3 0-15,-4 3-2 16,0-6 1-16,-4 6-2 15,-3 0 0-15,-4 6-2 16,-3-6 0-16,3 6-1 16,-6 4 0-16,-4-7 0 15,-8 6 0-15,-3-2 0 16,1 5 0-16,2 7 0 16,1 3 0-16,7-3-1 15,3 15 1-15,8-2-1 0,6 2 0 16,7-6 0-1,11 4 0-15,8-10 0 0,6-1 0 16,7-11 1-16,0-1 1 16,-3-6-1-16,0-3 0 15,-4 0 0-15,-4-9 0 16,5-10-1-16,-1 0 1 16,-4-9-1-16,5 3 1 15,-8 6-1-15,-4 0 1 16,1 1-1-16,-1 11 1 15,-3-2 0-15,-7 9 0 0,8 3 0 16,-5 10 1-16,1 5-1 16,-1 11 1-16,4-7-1 15,0 9 1-15,4-6 0 16,-4 13 0-16,7-4-1 16,0-2 0-16,4-1 0 15,-4-6 0-15,3-6-7 16,-2 0 0-16,-1-16-5 15,3-6 0-15</inkml:trace>
  <inkml:trace contextRef="#ctx0" brushRef="#br3" timeOffset="42355.44">16281 2436 28 0,'-4'13'14'0,"-6"2"-5"16,10-12 18-16,0 4-23 16,0-4 0-16,0 0 4 15,3-3 0-15,1 0-9 16,-1-3 1-16,8-3 6 16,6-1 1-16,8-2-3 15,14 0 1-15,3 2-5 16,8-2 1-16,-5 6-10 15,1-4 1-15,-3-2-8 16,-15 0 0-16</inkml:trace>
  <inkml:trace contextRef="#ctx0" brushRef="#br3" timeOffset="43134.93">17452 1878 58 0,'3'12'29'0,"-13"26"-36"0,6-28 51 16,-10-7-45-16,4 9 1 16,-8 1-1-16,-10 6 1 15,-7-1 0-15,-4 7 0 16,-4 4-2-16,5 2 0 15,2-3-2-15,5 0 1 16,2 7-2-16,12-7 0 0,6 0-1 16,11 4 1-16,11-13 2 15,13 6 0-15,15 6 1 16,4 4 0-16,-1-1 1 16,-3-9 1-16,-8 6 0 15,-6 4 0-15,-11-1 0 16,-7 10 0-16,-10 0-1 15,-15 0 1-15,-14-3-1 16,-6-7 0 0,-5-8 0-16,-3-11 1 0,0-5-1 15,8-17 0-15,6-2 1 16,11 3 0-16,14-7 3 16,14-6 0-16,7-15 3 15,11 6 0-15,3-7 2 16,4-3 0-16,-1 4-1 15,-2 6 0-15,-5 3-5 16,1 9 1-16,-4 7-16 16,-3 5 0-16,-18-5-4 0,-4 3 1 15</inkml:trace>
  <inkml:trace contextRef="#ctx0" brushRef="#br3" timeOffset="44408.98">26843 1806 41 0,'-7'6'20'0,"-11"-6"-15"16,8 0 21-16,-5-6-26 16,-2 6 0-16,-11 0 0 15,-8 0 1-15,-2 6-2 16,-5-6 1-16,4 0-2 16,4 10 1-16,3 8-2 15,8 7 1-15,6-3-1 16,7 3 0-16,8 1 0 15,14-8 1-15,10-2 1 16,7-3 0-16,0-7 0 16,0-6 1-16,1-6 0 15,-5-4 1-15,-3-2-1 0,-3-4 0 16,-4-3 0-16,0 0 0 31,-3-3 0-31,-4 10 0 0,4 2 0 0,-1 14 1 16,1 11 1 31,-1 10 0-47,1 7 0 0,3 8 0 0,4 4 1 0,-4 3 0 0,3 4-1 0,-3-4 0 15,1-13-3-15,-1-6 0 16,0-3-10-16,0-15 0 16</inkml:trace>
  <inkml:trace contextRef="#ctx0" brushRef="#br3" timeOffset="45055.17">27245 1822 31 0,'4'3'15'0,"13"3"-2"0,-10-6 17 0,0-6-26 16,11 3 0-16,10 3 1 16,11 0 1-16,3-7-9 15,15 4 1-15,-8-3 4 16,-3 3 1-16,-4 3-7 15,-6 0 0-15,-8 0-10 16,-14-7 1-16</inkml:trace>
  <inkml:trace contextRef="#ctx0" brushRef="#br3" timeOffset="45234.71">27481 1680 45 0,'0'60'22'0,"-14"34"-24"0,11-63 34 0,-1 7-32 0,-3 15 0 0,4-2-4 0,-1-11 1 0,4-5-7 16,7-10 0-16</inkml:trace>
  <inkml:trace contextRef="#ctx0" brushRef="#br3" timeOffset="46103.61">28677 1257 41 0,'-3'3'20'0,"-18"-3"-15"0,10 6 28 0,-7-2-31 16,-10 11 0-16,-11-5 0 16,4 9 1-16,-4-1-4 15,-7 7 0-15,1 10 2 16,2-7 0-16,1 7-3 15,7 9 0-15,3-16-2 16,7-3 1-16,8 3-2 16,6-6 0-16,11 0 0 15,11-3 0-15,6-4 2 16,8 4 1-16,3 3 0 16,0 0 1-16,-3 6 1 0,7 16 1 15,3-3-1 1,11 0 0-16,0 3 0 0,-11 3 1 15,-10 3-1-15,-8-9 1 16,-13 9-1-16,-15-3 0 31,-13-3 0-31,-5 3 0 0,-6-6-1 0,-7-7 1 16,-4-12 0-16,0-9 1 16,4-10 0-16,3-13 0 15,11-15 1-15,10-3 1 0,11-16 2 16,18-3 0-16,13-6 1 15,8-1 0 1,0 1-1 0,7 9 0-1,6 10-3 32,1 6 1-47,-3 9-13 31,-12 3 0-31,-6 7-5 16,-14 2 1 0</inkml:trace>
  <inkml:trace contextRef="#ctx0" brushRef="#br2" timeOffset="51645.08">17635 1759 35 0,'11'-44'17'0,"-4"0"-8"0,-7 35 18 0,-4-10-25 16,-3-9 1-16,-10-7 2 15,-8 1 1-15,-3 5-8 16,-7-2 1 0,3 9 4-16,-3 6 1 0,-11 13-3 15,-4 3 1-15,1 10-2 16,-4 24 1-16,-3 4-3 16,-4 9 1-16,0 12-2 15,3 17 1-15,11 18-1 16,11 12 0-16,-4 20 0 15,11 34 0-15,3 6 0 16,4 0 1-16,7-6 0 16,3-16 1-16,4-31 0 15,7-19 0-15,7-25 1 16,15-25 1-16,27-13 0 16,25-34 0-16,18-25 1 0,24-25 0 15,22-29-1-15,6-34 0 16,-24-12-1-1,-17-1 1-15,-29 16-1 0,-28-6 0 16,-18-3-1-16,-21 3 0 16,-32 3-2-16,-28-10 1 15,-21 10-9-15,-7-6 0 16</inkml:trace>
  <inkml:trace contextRef="#ctx0" brushRef="#br2" timeOffset="52517.33">29065 975 39 0,'25'-57'19'0,"-21"-2"-13"16,-8 43 20-16,-14-3-25 15,-6 7 1-15,-15 2 2 16,-25 10 0-16,-10 10-5 16,-24 9 1-16,6 15 2 15,-14 19 1-15,-7 10-3 16,-7 3 0-16,7 28-2 0,18 25 1 15,7 32-2-15,10 31 1 16,11-1-1-16,18-8 0 16,21-19 2-16,17-23 0 15,18-24 0-15,25-10 1 16,28-34-2-16,39-26 1 16,6-21-1-16,29-28 0 15,18-26 1-15,-11-9 0 16,-7-13 0-16,-10-15 1 15,-22-19 1-15,-10-3 1 16,-25-16-1-16,-21-13 0 0,-25-5-3 31,-21 5 0-15,-25 4-9-16,-14-7 1 0</inkml:trace>
  <inkml:trace contextRef="#ctx0" brushRef="#br2" timeOffset="53311.8">30614 351 31 0,'11'6'15'0,"3"-6"-1"0,-11 0 16 16,1 3-26-16,3 7 0 15,-4 12 3-15,1 6 1 0,-4 6-10 16,-7 20 0-16,-4 8 6 16,4 20 0-16,-3 18-2 15,-1-12 0-15,0 0-3 16,4-16 0-16,4-16-5 16,-1-12 1-16,4-9-10 15,0-10 0-15</inkml:trace>
  <inkml:trace contextRef="#ctx0" brushRef="#br2" timeOffset="53733.68">30798 1116 38 0,'-8'12'19'0,"5"20"-19"0,3-23 24 16,0-6-24-16,0 4 1 15,0-7 0-15,3-10 0 16,5 4-2-16,-1-3 1 16,0-1 0-16,3 1 0 15,1-1 0-15,-1 4 0 16,4 3-1-16,4-6 0 15,0-7 0-15,-1-3 0 16,1 0 0-16,3 0 0 16,4-3 0-16,-4 13 1 0,0 9 1 15,0 9 0-15,-3 4 1 16,-4 0 0-16,-3 12 0 16,-1 9 0-16,-3-3-1 15,0-9 1-15,-3 7-3 16,3-11 1-16,0-2-7 15,0-6 0-15,0-7-5 16,-7-6 1-16</inkml:trace>
  <inkml:trace contextRef="#ctx0" brushRef="#br2" timeOffset="54016.56">31238 1003 33 0,'22'31'16'0,"-5"1"-15"0,-10-26 27 16,4 10-26-16,-4 3 1 16,0-1 0-16,0 7 1 15,0-3-5-15,-3 0 0 16,3-3 3-16,0-9 1 16,0-7-1-16,3-6 0 15,5-7 0-15,-1-9 0 16,7-6-1-16,0 6 1 15,4-6-2-15,3 0 1 16,-3-3-8-16,-4 3 0 16,0 3-6-16,-7 6 0 15</inkml:trace>
  <inkml:trace contextRef="#ctx0" brushRef="#br2" timeOffset="54289.49">31877 1034 28 0,'11'13'14'0,"-26"-26"-8"0,8 7 17 0,-7 3-23 15,-3-3 0-15,-8 6 0 16,4 9 1-16,0 1-2 16,-1-1 1-16,1 7-1 15,0 9 0-15,4 3-1 16,6 0 1-16,7-3-1 15,4-6 1-15,7-10 2 16,4-2 0-16,10-14 1 16,7-2 1-16,4-16-1 15,-4 12 1-15,-3-2-5 0,-4-13 0 16,0-7-8-16,-3-3 1 16</inkml:trace>
  <inkml:trace contextRef="#ctx0" brushRef="#br2" timeOffset="54542.48">32099 429 39 0,'18'69'19'0,"-29"13"-20"0,8-48 33 0,-4 23-33 0,0 12 1 0,0 6 0 0,0-6 0 0,0 3 0 16,3-3 0-16,0-22-2 15,1-3 0-15,3-10-8 16,0-15 0-16,0 0-1 16,3-13 1-16</inkml:trace>
  <inkml:trace contextRef="#ctx0" brushRef="#br2" timeOffset="54962.86">32286 874 30 0,'14'29'15'0,"0"-14"-11"0,-6-5 28 0,-5 9-31 16,4 6 1-16,-7-6 0 15,4-1 0-15,-1 11-3 16,-3 5 0-16,4-9 2 16,3 3 1-16,-4-12 0 15,8-13 1-15,3-6 0 16,4-10 1-16,3 4-1 16,3-3 0-16,8-17-1 15,-4 4 1-15,1-3-8 16,-5-6 1-16,1 2-10 15,-7 4 0-15</inkml:trace>
  <inkml:trace contextRef="#ctx0" brushRef="#br2" timeOffset="55309.42">32664 1116 37 0,'42'28'18'0,"0"-28"-12"0,-28-3 24 0,1-13-30 0,2-2 1 15,1 8-2-15,-4-12 1 0,0 0 0 16,-10-3 0-16,-4 9-1 16,-7 4 1-16,0 3-2 15,-1 9 0-15,-2 18 0 16,-4-2 1-16,0-3-1 15,0 12 1-15,3 9 1 16,4 4 0-16,3-4 2 16,8 4 0-16,3-4 0 15,4-5 0 1,-1-11-2 0,11-2 1-16,8-10-6 0,-5-2 0 0,-6-8-6 15,-11 4 0-15</inkml:trace>
  <inkml:trace contextRef="#ctx0" brushRef="#br2" timeOffset="56178.43">31672 1822 53 0,'18'-7'26'0,"-11"7"-31"15,-7 0 49-15,0 0-45 16,0-3 1-16,-7-3-1 16,-11 6 1-16,-13 6 0 15,-8-3 1-15,-3 16-1 16,-4 6 0-16,-4 0 0 0,8 10 0 16,7-7 0-16,3 6 0 15,11 1-1-15,10 3 1 16,11-10-1-16,11-3 1 15,6-6-2-15,1-1 1 16,3-2 0-16,-3-3 0 16,-1-1 0-16,-2-2 0 15,-1-10 0-15,-4 0 0 32,4 0-1-32,-7 0 1 0,-7 0 0 0,-3 0 1 0,-4 3-1 15,-11 3 1-15,1-3 0 16,-5 7 0-1,1 5 0-15,-3-5 1 0,-1 5-1 16,0-2 0-16,4 3 0 16,0-7 0-16,0 0 0 15,7 7 1-15,-1-6 0 16,8-1 0-16,0 0 1 16,4 7 0 15,3 6 0 0,3 3 0-31,4-6 0 0,4 6 0 16,3-6 0-16,7 6 0 0,4-6 0 0,3-7 1 47,4 1-1-47,7-4 0 31,3-9-1-31,7 0 1 0,-6-9-3 0,-11-1 1 0,-4 4-6 0,-11-3 0 0,-13-10-11 0,-18 9 0 0</inkml:trace>
  <inkml:trace contextRef="#ctx0" brushRef="#br2" timeOffset="58988.09">19424 1837 21 0,'39'13'10'0,"-7"-29"4"0,-22 13 11 0,-3-3-22 16,4-7 0-16,-8-6 1 15,-6-12 0-15,-18 3-6 16,-15 9 0-16,-17-9 4 15,-10 9 0-15,-4-3-1 16,0 12 0-16,-7 1-1 16,-4 6 1-16,1 6-1 15,-5 3 1-15,5-6-2 16,3 10 1-16,17-7 0 16,8 9 0-16,7 10 0 15,6 7 0-15,8-7 0 16,7 15 0-16,10 1 1 15,8 12 0-15,10 3-1 0,17 10 1 16,15-16-1-16,21-3 1 16,21-6 0-16,4-13 1 15,10-10 0-15,4-2 0 16,-7-7 0-16,-8-6 1 16,-9-9-2-16,-15-7 1 15,-11-9-3-15,-10-6 1 16,-8-13-2-16,-6-6 1 15,-18-13-3-15,-14-3 0 16,-18-22-9-16,-3-3 0 16</inkml:trace>
  <inkml:trace contextRef="#ctx0" brushRef="#br2" timeOffset="59858.97">25139 1053 17 0,'39'0'8'0,"10"-19"11"16,-35 19 0-16,4-6-15 16,-4 6 1-16,-3 6 1 15,-4-6 1-15,-4 0-10 16,-6 4 0-16,-19 2 6 15,-6-6 0-15,-3 0-3 16,-8-10 0-16,-21 10-1 0,-11-9 1 16,-6 9 0-1,-12 9 1-15,15 1-1 16,4 2 1-16,3 13-1 0,0 13 1 16,7 3 0-16,10 22 0 15,8-1 0-15,21 14 0 16,17 8 0-16,22-2 0 15,14-10-1-15,24-13 1 16,29-8-1-16,21-20 1 16,7-12 0-16,10-19 0 0,-3-16 1 15,-7-9 0-15,-18-25 0 16,-17-16 0-16,-15-9 0 16,-10-16 0-16,-28 3-2 15,-25-19 1-15,-28-9-4 16,-25 16 1-16,-18 3-12 15,-3 12 1-15,-11 29-1 16,11 18 0-16</inkml:trace>
  <inkml:trace contextRef="#ctx0" brushRef="#br2" timeOffset="61389.5">13109 2223 25 0,'25'-10'12'0,"-25"-15"3"16,0 19 13-16,-7-13-27 15,-4-3 1-15,-6-3 0 16,-5-3 0-16,-9 3-3 16,-12 0 0-16,-13 12 1 15,-15 1 1-15,-6 15-2 0,-1 9 1 16,11 23-2-16,4 9 0 16,-1 19-1-16,8 12 1 15,13 22 0-15,12 16 0 16,17 3 0-16,10 3 0 15,15-6 2-15,17-13 1 16,21-12 2-16,18-19 0 16,21-31 0-16,1-26 1 15,13-21 0-15,7-22 1 0,-3-10-1 16,-7-25 0 0,-18-6-2-16,-21-7 0 0,-14-21 0 15,-25 3 1-15,-21 9-2 16,-25-12 1-16,-31-4-3 15,-8 16 0-15,-17 7-10 16,-14 15 0-16,-14 6-4 16,17 32 1-16</inkml:trace>
  <inkml:trace contextRef="#ctx0" brushRef="#br2" timeOffset="73553.5">19964 12411 21 0,'10'-3'10'0,"-3"12"5"16,-7-9 10-16,4-6-22 0,-4 0 0 15,0 6 0-15,-4 0 1 16,-6 9-6-16,-8 13 0 15,-10 3 3-15,-7 13 0 16,-11 15-4-16,-7-3 0 16,7 10-2-16,0 6 1 15,0-10-1-15,0 1 0 16,8-10-3-16,6-13 0 0,7-6 1 16,8-15 0-16</inkml:trace>
  <inkml:trace contextRef="#ctx0" brushRef="#br2" timeOffset="73823.16">19953 12518 34 0,'7'6'17'0,"-3"16"-25"16,-4-16 36-16,-4 10-28 16,-6 6 1-16,-12 12 0 15,1-5 0-15,-3 8-2 16,-8 4 1-16,-3 0-1 16,-4-1 0-16,0-2-6 0,7 0 1 15,4-1-3-15,3-5 0 16</inkml:trace>
  <inkml:trace contextRef="#ctx0" brushRef="#br2" timeOffset="74244.73">20108 12587 20 0,'0'9'10'0,"0"-9"-1"16,0 0 15-16,-3 6-19 16,-8 10 0-16,-6 6 0 15,-12 3 1-15,-9 6-8 16,-5 10 0-16,-6 9 5 0,-1 1 1 16,-2 5-3-16,6 0 0 15,7-2-4-15,11-7 0 16,6-10-8-16,5-11 0 15</inkml:trace>
  <inkml:trace contextRef="#ctx0" brushRef="#br2" timeOffset="75699.7">19586 12050 25 0,'0'0'12'0,"4"13"0"0,-4-13 13 0,0 0-22 16,0 0 0-16,0 0 0 16,0 0 1-16,0 0-6 15,0 0 1-15,0 0 3 16,0-3 0-16,-4 3-2 16,1 0 1-16,-4 0-1 15,0 3 1-15,-4 0-1 16,-3 3 0-16,-4-2 0 15,1 5 1-15,-5 7-1 16,1-4 1-16,0 4-1 16,-4 0 0 46,8-7-1-62,3 4 1 0,0-1-1 16,3 4 0-1,4 3 0 17,3-4 1-1,1 1 0-15,6 0 0 15,4-4 0-31,4 4 0 15,3-4 0 1,0 1 1-16,4-4-1 0,3-2 1 0,-7-4-1 0,0-3 0 0,0-3 0 0,-3-1 0 0,0-2-1 0,-4 0 1 16,-4 3-1-16,1-4 1 0,-4 7-1 0,-4 0 1 0,-3 4 0 0,-3-1 0 0,-5 3 0 0,1 0 0 0,0 1 0 0,0-1 1 15,-7 6-1-15,3 1 0 0,1-7 0 0,-1 0 0 0,4 7 0 16,0-4 0 0,0 4 0-16,3 0 0 0,0-1 0 15,4 1 0 1,4-1 0 15,-1 4 1-15,4-4-1-16,7 1 1 0,4 3 1 0,3-10 1 0,7 0 0 0,8-3 0 0,2-3 0 15,1-3 1-15,-4 3-2 16,-7-3 1-16,-3-3-2 16,-4 3 0-16,-3-1-6 15,-11 4 1-15,-4 4-10 0,-6-4 0 16</inkml:trace>
  <inkml:trace contextRef="#ctx0" brushRef="#br2" timeOffset="85680.77">33613 11564 10 0,'7'-28'5'0,"7"-16"2"0,-11 32 5 16,1-4-11-16,-1 0 0 0,1 1 2 16,-1-4 0-16,-3-6-3 15,0 6 0-15,0 0 2 16,0-3 1-16,0-9-1 15,-3 0 1-15,-1 2-1 16,-3 1 0-16,-3 3 0 16,-4 3 1-16,0 10-1 15,-1 2 1-15,-6 1-1 16,-3 2 0-16,-5 4-1 16,1 0 0-16,3 3 0 15,4 3 0-15,0 4-1 16,0 2 1-16,-4 4-1 15,1 5 1-15,-5 4-1 16,-2-3 0-16,-8 3 0 16,0 6 0-16,0 7 0 15,7 2 0-15,-3-5 0 16,0 5 0-16,3 1-1 0,4 3 1 16,0-4 0-16,-1 4 0 15,8 6-1 1,-3 3 1-16,6-3 0 0,0 7 0 15,4-1 0-15,4-3 0 16,-1 10 0-16,4-1 0 16,3-2 0-16,1 2 1 15,-1-2-1-15,4-7 0 16,0 10 0-16,4-7 0 16,-4 0 0-16,0 1 0 15,7-1 0-15,4 0 0 0,3-6 0 16,7-6 0-16,4-10 0 15,-1-2 0-15,12-4 0 16,6-3 0-16,0-4 0 16,1-2 0-16,2-7 0 15,-2-5 1-15,-4-4-1 16,-1-10 1-16,8-12-1 16,0-12 1-16,3-10 0 15,1-13 0-15,-1 1 0 16,-3-16 0-16,-7-3 0 15,-7-10 0-15,-4-6 0 16,-7 3 0-16,-7-9 0 16,-3 3 0-16,-8-10 0 15,-6 1 0-15,-8 6-1 16,-7-7 1-16,-3 10-7 16,0 3 1-16,-7-6-6 15,10 19 0-15</inkml:trace>
  <inkml:trace contextRef="#ctx0" brushRef="#br2" timeOffset="91654.74">19861 10956 19 0,'-3'13'9'0,"-1"-4"1"0,4-3 10 16,0 1-17-16,-3-1 1 15,-1 3 1-15,1 1 0 16,-1 5-6-16,-3 1 0 16,0 6 5-16,0 12 1 15,-7 7-2-15,0 13 1 16,-4 11-2-16,-3 14 1 0,3-4-2 15,1-6 1 1,-1-9-3-16,4-13 0 0,0-7-4 16,3-11 0-16,4-7-6 15,4-10 0-15,-1-15-1 16,-3-3 1-16</inkml:trace>
  <inkml:trace contextRef="#ctx0" brushRef="#br2" timeOffset="92077.03">19487 11539 23 0,'18'19'11'0,"3"22"-11"0,-14-32 20 16,0 4-19-16,0-7 1 15,0 4 1-15,-3 2 1 16,0 7-5-16,-4 6 0 15,-4 0 3-15,0 0 0 16,-3-6-1-16,0-3 0 16,0-1-1-16,4-2 0 15,-1-4 0-15,1-2 0 16,3-4 1-16,3 0 1 16,8 0 0-16,-1-3 0 15,12-6 1-15,6-4 0 16,4 1 0-16,3-1 1 15,-3-2-1-15,-1-4 0 16,1 1-1-16,-4-1 1 0,-3 0-1 16,-4 1 0-16,-7 2-1 15,-7 0 1-15,-10 4-1 16,-11 3 1-16,-15 0-2 16,-9 2 0-16,-1 4-3 15,4 0 1-15,-4 0-12 16,4-9 1-16</inkml:trace>
  <inkml:trace contextRef="#ctx0" brushRef="#br2" timeOffset="92991.36">20034 10119 33 0,'14'22'16'0,"-10"-10"-4"0,-4-9 16 0,-4 4-27 15,-6-4 0-15,-8 3 1 16,-7 7 0-16,-6 2-3 16,-8 4 0-16,0 0 2 15,4 0 0-15,0-4-1 16,6 1 0-16,8-3-1 15,4-1 1-15,6 1-1 16,7-4 0-16,8-3 0 16,10 1 1-16,7-1-1 15,7 7 1-15,4-4-1 16,-4 0 1-16,-3 4-1 16,-7 3 1-16,-4 6 0 15,-7-4 0-15,-11 1-1 0,-3 3 1 16,-7 0-3-16,0 0 0 15,0-6-5-15,0-4 1 16,0-5-4-16,3-7 0 16</inkml:trace>
  <inkml:trace contextRef="#ctx0" brushRef="#br2" timeOffset="93562.5">20013 10417 18 0,'7'28'9'0,"-7"0"1"0,0-18 11 0,-3 2-19 16,-1-2 1-16,1-1 1 16,-4 0 0-16,3 1-6 15,0-4 1-15,1-3 2 16,-1-3 1-16,4 0-1 15,4-12 0-15,3-4-1 16,4-3 0-16,3 0 0 16,0 4 1-1,0-1-1-15,0 7 1 0,0 5-1 16,-3 8 1-16,-1 8-1 16,-3 4 0-16,0-1 0 15,0 1 0-15,-3 0 0 16,-4-1 0-16,0 1-1 15,0 0 1-15,0-4-1 0,0-2 1 16,0-4 0-16,4-3 0 16,-4-3-1-16,3-6 1 15,-3 0 0-15,4-4 0 16,-1 1 0-16,1-7 0 16,3 0 0-16,0 4 0 15,3-1 0-15,1 7 0 31,3 0 0-31,0 6 1 16,0 3-1-16,0 6 1 16,-3 1-1-16,3-1 1 0,-3 1-1 15,-4 2 1-15,0 4-2 16,0-4 0-16,-4 1-6 16,4-4 1-16,4-2-3 15,0-11 0-15</inkml:trace>
  <inkml:trace contextRef="#ctx0" brushRef="#br2" timeOffset="93938.42">20468 10548 19 0,'14'0'9'0,"0"-9"-1"0,-10 6 11 0,3 3-18 16,-3 0 0-16,-1 0 1 16,-3 0 0-16,0 0-3 15,-3 0 0-15,-5 0 3 16,-2 6 0-16,-4 4-1 0,-4 2 0 15,0 4 0 1,1 3 0-16,3-4 0 0,0 1 0 16,3-3-1-16,0-4 0 15,4-3-1-15,7-3 0 16,4-3-1-16,3-3 1 16,4-3 0-16,-1-3 0 15,1-4 0-15,-1-3 0 16,1 1 1-16,3 5 0 15,-7 1 0-15,0 3 0 16,0-1 1-16,0 7 0 16,-3 10 0-16,-1 8 0 0,1 8 0 15,-4-4 0-15,0 6-1 16,0 0 0-16,0 0-4 16,0-9 0-16,3-10-4 15,4-9 0-15</inkml:trace>
  <inkml:trace contextRef="#ctx0" brushRef="#br2" timeOffset="94194.56">20690 10182 21 0,'-3'6'10'0,"-1"44"5"16,1-34 14-16,-1 12-26 15,4 16 1-15,-3 3 1 0,-1 16 0 16,-3-4-7-16,-3 10 0 16,-1-3 4-16,0-13 1 15,1-6-4-15,3-12 1 16,3-13-3-16,8-16 0 16,3-9-6-16,3-10 0 15,5-2-3-15,-5-14 1 16</inkml:trace>
  <inkml:trace contextRef="#ctx0" brushRef="#br2" timeOffset="94395.4">20881 10207 26 0,'18'-25'13'0,"-11"15"-9"0,-7 16 22 0,-4 7-23 16,-3 9 0-16,-7 9 0 15,-4 10 1-15,1 12-6 16,-5 7 0-16,1 9 4 15,4-13 0-15,-1 1-3 16,4-10 1-16,3-6-6 16,8-13 1-16,3-9-5 15,3-10 0-15</inkml:trace>
  <inkml:trace contextRef="#ctx0" brushRef="#br2" timeOffset="94934.12">21452 10755 24 0,'-21'-12'12'0,"-28"6"-10"0,35 2 16 0,0 1-18 0,0 6 0 0,-4 7 0 16,4 2 1-16,0 4-1 15,3 3 0-15,1 3 0 16,2-3 1-16,1-1-1 15,4-2 0-15,6-3 0 16,4-4 0-16,8-9 0 16,2-6 0-16,1-4-1 15,-1-2 1-15,1-4-1 16,-4 4 1-16,-3 2 0 16,-1-2 0-16,-3-1-1 15,-3 7 1-15,-8 6 0 16,1 6 1-16,-1 10 1 15,1 3 0-15,3 6-1 16,0 3 1-16,3 0 0 16,4 4 0-16,1-4-2 15,2-6 1 32,4-7-7-31,7-8 0-16,1-14-3 15,6-15 1-15</inkml:trace>
  <inkml:trace contextRef="#ctx0" brushRef="#br2" timeOffset="95169.29">21777 10718 26 0,'7'-16'13'0,"-3"7"-7"0,-4 9 23 0,0 0-29 0,3 6 1 15,-3 3-1-15,-3-2 1 0,-4 8-2 16,-4-2 1-16,-3-1 0 16,-4 1 0-16,-3-1 0 15,3 1 0-15,4 0 0 16,4-1 0-16,3 4 0 15,7-4 0-15,7 1 0 16,7 3 1-16,3-1-1 16,1 1 1-16,-4-4-1 15,0 1 1 17,-3 3-2-32,-4-1 0 0,-7 10-9 0,-11-3 1 0</inkml:trace>
  <inkml:trace contextRef="#ctx0" brushRef="#br2" timeOffset="95725.11">20458 11373 23 0,'-4'44'11'0,"-10"13"-4"0,7-42 11 0,0 13-15 16,0-3 1-16,0 1 1 15,0-4 0-15,3-7-7 16,1-2 0-16,6-7 5 16,4-19 0-16,0-8-3 15,0-8 1-15,4-5-1 16,-1-10 0-16,-2 0 0 15,-1 6 0-15,3 1-2 16,1-1 0-16,3 4 0 16,4 2 1-1,3 7-1 17,3 10 1-32,1 5 1 0,0 10 1 15,-8 3 1-15,1 7 0 0,-7-1 0 0,3 4 1 0,-7 5-1 16,-11 4 0-16,-6 3-3 0,-8 4 0 15,-7-4-10-15,-3-10 1 16</inkml:trace>
  <inkml:trace contextRef="#ctx0" brushRef="#br2" timeOffset="96694.46">20535 11238 21 0,'4'3'10'0,"10"-9"0"0,-7 3 7 0,0 0-13 0,0 3 0 0,-3 0 3 0,-1 3 0 0,1 3-8 0,-4 4 0 0,-4 5 5 0,-3 14 1 0,-7 8-2 0,0 4 0 0,0 0-2 0,0 0 1 0,-1-1-2 0,8-5 1 15,0-10-2-15,4-3 1 47,3-13 0-47,3-2 0 0,8-14 0 0,0-5 0 0,3-4 0 16,0 0 0-1,7 1-1-15,0 5 1 16,-3 7-1-16,-1 13 0 16,-3 8 0-16,-3 4 1 15,0-3-2-15,-1 0 1 16,-3 0 0-16,0-7 0 0,0-2 0 15,4-7 0-15,3 0 1 16,4-6 0-16,-1-10 1 16,5-9 1-1,-5-3 1-15,1-3 0 16,-4-3-1-16,4-1 1 0,-4 1-5 16,0 0 0-16,0 2-10 15,0 4 0 1</inkml:trace>
  <inkml:trace contextRef="#ctx0" brushRef="#br2" timeOffset="97110.57">21114 11483 44 0,'7'28'22'0,"-4"-37"-23"0,-3 9 34 0,0 0-31 0,-3 0 1 16,-4 0 0-16,-7 6 0 15,-4-3-4-15,0 3 0 16,-3 7 2-16,0 3 1 16,3-1-2-16,1 4 0 15,3-6-2-15,3-4 0 16,4 0-1-16,3 1 0 0,8-1 0 15,7-2 0-15,3-7 0 16,3-7 1-16,1-2 1 16,0-1 1-16,-1 4 0 15,-3 0 0-15,0 6 0 16,-3 3 0-16,0 6-1 16,-4 1 1-16,0-4 0 15,-4 7 0-15,-3 6-2 16,0-1 1-16,0 4-3 15,-3 0 1-15,3-3-8 16,0-3 1 0</inkml:trace>
  <inkml:trace contextRef="#ctx0" brushRef="#br2" timeOffset="97606.92">21273 11599 24 0,'10'28'12'0,"1"-6"-10"0,-8-22 13 16,1 3-16-16,-1 0 1 16,1 1 0-16,-1-1 0 15,1 3 0-15,-1 0 0 16,-3 4-1-16,0 2 1 16,0 4 0-16,-3 3 0 15,-1-1-1-15,4-2 1 0,4-3 0 16,3-4 0-16,3 4 0 15,8-4 0-15,3-3 1 16,0 1 1-16,4-4 0 16,10-6 1-1,1-7 0-15,3-9 1 0,-1-9-1 16,1-6 0-16,-4-10 0 31,-3-6 1-31,-7-13-1 16,0 0 0-16,-8-3-1 0,-3-3 0 15,-3 3-1-15,-4 7 1 0,-4 6-2 16,-3 15 1-16,-3 16 0 16,-8 13 0-16,-3 18-1 15,-7 19 1-15,-4 13-1 16,1 15 1 0,3 17-1-16,3-4 1 0,4-4-3 15,3-8 0-15,4-13-3 0,0-16 0 16,4-16-4-16,-1-2 1 15,-3-23-4-15,-4-2 0 16</inkml:trace>
  <inkml:trace contextRef="#ctx0" brushRef="#br2" timeOffset="97815.02">21347 11354 22 0,'-15'-9'11'0,"15"34"2"0,4-16 17 0,3 1-25 0,4-1 0 16,13 1 4-16,8-4 0 0,10-6-11 15,11-3 0-15,7-10 6 16,0-2 1-16,-7-4-7 16,-10 3 1-16,-12 4-13 15,-17-1 1-15</inkml:trace>
  <inkml:trace contextRef="#ctx0" brushRef="#br2" timeOffset="100663.31">28226 16209 13 0,'24'-10'6'0,"5"7"5"15,-26 3 6-15,8 0-16 16,-1 0 1-16,1-3 0 0,0 0 0 16,-4-4-3-16,0-2 1 15,0-3 2-15,-7-1 0 16,-7 4 0-16,-15-1 1 16,-13-2-1-16,-11 2 1 15,-17-2-1-15,-8-4 1 16,1 7-1-16,-15-4 0 15,-3 1-1-15,-14-1 0 16,-1 4-1-16,-3-1 1 16,-10 7-1-16,7 6 1 0,-8 7-2 15,15 8 1-15,3 4-1 16,0 16 0-16,4 3-1 16,10-1 1-16,8 11-2 15,10 5 0 16,14 4 0-31,21 6 0 0,15 3 0 0,20 3 0 16,25-7 0-16,22 4 1 0,17-6 1 16,21-3 1-16,21-7 1 15,4-12 1-15,21-10 2 16,0-15 1-16,0-13-1 16,-7-19 1-16,0-2-1 15,-3-8 1-15,-8-14-3 16,-10-7 0-16,-14-7-2 15,-18-5 0-15,-18-4-1 16,-13-3 1-16,-19 7-1 16,-24-7 0-16,-24-6 0 0,-26 3 0 15,-24-7-10-15,-14 1 1 16,-18 0 0-16,-3 18 0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5:30:01.886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3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5T15:31:32.271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6953 956 38 0,'21'-19'19'0,"-14"19"-4"0,-7 0 19 0,0 3-31 16,-3 7 0-16,-8 12 0 16,-10 6 0-16,-18-9-5 15,-14 9 1-15,-3 3 2 16,-4 7 1-16,0-10-3 15,7 7 0-15,7 2 0 16,8-2 0-16,13-1 0 16,7-9 0-16,25 4 0 15,14-11 1-15,18 1 0 16,14 0 1-16,7-3-1 0,-3-1 0 16,-8 4-1-1,0-6 1-15,-17 2 0 0,-14 14 0 16,-8 5-1-16,-24 1 1 15,-11 12-2-15,-20-7 0 16,2-2-1-16,1-10 0 16,-7-3 0-16,6-6 1 15,8-13-1-15,7 4 1 16,7-10 2-16,6-13 0 16,8 1 2-16,11-7 1 15,7 0 0-15,3-3 0 16,7-6 1-16,7 0 0 15,-7-7-2-15,-3 7 1 0,3 3-5 16,-7 6 0-16,0 3-12 16,-7 4 0-16</inkml:trace>
  <inkml:trace contextRef="#ctx0" brushRef="#br0" timeOffset="592.67">7080 1445 52 0,'-14'3'26'0,"14"4"-22"15,0-7 40-15,7 0-43 16,4-7 0-16,10-2 0 16,7-4 0-16,11-2-4 15,-4-1 1-15,8 3-7 16,-1 1 1-16,-14-1-8 0,-7-2 0 15</inkml:trace>
  <inkml:trace contextRef="#ctx0" brushRef="#br0" timeOffset="1262.67">7948 947 45 0,'14'15'22'15,"-3"-15"-12"-15,-8 3 35 0,-3-3-43 16,0 7 0-16,0 2 0 16,-3 1 0-16,-8 2-3 15,-3 4 0-15,-4-7 2 16,-3 7 0-1,-7 3-1-15,7-1 0 0,-7 8 0 16,7 2 0-16,-1-3 0 16,5 3 0-16,3-12-1 15,-1-4 1-15,12 7-1 16,-8-3 1-16,8-1-1 16,3-2 1-16,3 3-1 15,8-7 1-15,0-3 0 16,3 4 0-16,0-10 0 15,0 0 0-15,0 9 0 0,0-6 0 16,0 4 0-16,0-7 0 16,-3 9-1-16,-1-6 1 15,-2 7 0-15,-1-4 0 16,-4 0-1-16,1 3 1 16,-1 1 0-16,-3-1 0 15,-3 1-1-15,-1 2 1 16,-3 1-1-16,-4 6 1 15,1-7 0-15,-1 10 0 16,-10-3-1-16,0 9 1 0,3-3 0 16,-6-6 0-16,-1 0-1 15,4 6 1-15,0 3 0 16,3-3 1-16,7 3-1 16,8-2 1-16,3 2 0 15,14 0 1-15,-3-3 1 16,17-12 0-16,7-7 0 15,11-6 1-15,-4-9-2 32,-3-1 1-32,3-9-7 0,-6-6 1 0,-5 6-15 15,-16 1 1-15</inkml:trace>
  <inkml:trace contextRef="#ctx0" brushRef="#br0" timeOffset="4599.08">2473 4578 52 0,'18'9'26'0,"3"4"-19"0,-18-7 26 15,4 16-31-15,-3 9 1 16,10 4 0-16,-10 21 0 16,-4 7-5-16,0 6 1 15,-4 13 2-15,-3 2 0 16,7-5-3-16,0-14 1 16,0-5-3-16,0-16 1 15,0-13-4-15,-7-24 0 0,7-11-7 16,0-24 1-16,0-9-2 15,-4-7 1-15</inkml:trace>
  <inkml:trace contextRef="#ctx0" brushRef="#br0" timeOffset="4955.08">2452 4628 26 0,'0'-22'13'0,"3"13"-4"0,4 12 22 0,-7-6-27 16,11 3 0-16,-7 0 3 15,10 0 1-15,-11-7-9 16,4 4 0-16,7 0 6 16,11 3 0-16,0 0-1 15,21 3 1-15,-4 0-2 16,18 4 1-16,0-7 0 16,7 3 0-16,-18 3-1 15,1 4 1-15,-8 5-2 0,-3 7 0 16,-11 3-2-16,-7 10 0 15,-21 18-2-15,0 10 1 16,-17 3-1-16,-15-1 0 16,-14 8-2-16,-3-8 1 15,-4-11-1-15,3-10 1 16,11-7-3-16,8-9 1 16,10-2-7-16,3-11 1 15,14-5-4-15,8-7 0 16</inkml:trace>
  <inkml:trace contextRef="#ctx0" brushRef="#br0" timeOffset="5306.13">3090 5158 34 0,'0'13'17'0,"18"24"-8"0,-18-34 27 0,11 0-31 16,-8-6 1-16,4 3 2 15,4-9 0-15,10-1-11 16,-3 4 1-16,-4-9 6 16,10 2 1-16,-13 0-4 15,3 1 0-15,-7-4-2 16,-3 1 1-16,-8-1-2 16,-3 0 1-16,-7 7-3 15,3-1 1-15,-6 20-1 16,-4-1 0-16,10 4 0 0,-3 9 1 15,10 3 0-15,4 3 1 16,0 6 2-16,11-5 1 16,-1-7 0-1,19-4 0-15,-1-5-1 0,4-7 0 47,6-6-10-31,5-9 0-16,-4-10-3 15,-1-12 0-15</inkml:trace>
  <inkml:trace contextRef="#ctx0" brushRef="#br0" timeOffset="5586.75">3679 5315 43 0,'0'25'21'0,"8"-47"-16"0,-8 9 40 0,-8-15-43 16,-2-9 0-16,-1-17 0 15,1-15 1-15,-1-6-4 16,-6-3 0-16,6-4 2 16,0 4 1-16,1-4-1 15,10 19 1-15,3 1-1 16,4 8 0-16,11 7 0 16,3 16 0-16,0 6-3 0,8 22 0 15,-5 9-6-15,1 19 1 31,-11 3-10-31,-7 1 1 16</inkml:trace>
  <inkml:trace contextRef="#ctx0" brushRef="#br0" timeOffset="5840.03">3489 5001 57 0,'4'6'28'0,"41"-12"-25"0,-27 3 48 0,3-6-50 15,22-1 0-15,13-5-1 16,4 5 0-16,0 1-4 16,-11 9 1-16,-6 9-8 15,-15 1 0-15,-18 5-7 16,-10 4 1-16</inkml:trace>
  <inkml:trace contextRef="#ctx0" brushRef="#br0" timeOffset="6099.3">2501 5829 62 0,'-10'53'31'0,"24"-34"-37"0,3-13 58 15,12 7-49-15,20 0 1 16,22-4 1-16,20-9 0 31,100-35-10-31,-36 1 1 16,-21 9 2 0,-14-3 0-16,-4-1-6 0,-27 4 0 15,-15-3-4-15,-7-6 0 16,-7-7-6-16,-18-6 1 15,-7-3 2-15,-3 6 0 0</inkml:trace>
  <inkml:trace contextRef="#ctx0" brushRef="#br0" timeOffset="6411.73">4276 4358 57 0,'-7'7'28'0,"-18"30"-39"0,14-12 64 0,-6 38-53 0,-4 15 1 0,-8 35-1 0,-2 44 1 16,2 6-2-16,8 13 1 16,4-4-2-16,13-21 1 15,4-26-5-15,0-18 1 16,11-35-11-16,-8-34 0 16</inkml:trace>
  <inkml:trace contextRef="#ctx0" brushRef="#br0" timeOffset="8243.79">24539 3904 31 0,'4'22'15'0,"-1"25"-5"0,-3-35 16 15,0 10-23-15,0 6 0 0,-3 16 0 16,-1 13 1-16,-3 15-6 16,-3 16 1-16,-5 3 3 15,1 12 0-15,4-18-2 16,-1-7 0-16,4-18-2 15,4-23 1-15,-1-21-3 16,4-22 0-16,7-29-8 16,0-15 0-16</inkml:trace>
  <inkml:trace contextRef="#ctx0" brushRef="#br0" timeOffset="8528.19">24433 3857 33 0,'36'15'16'0,"13"-8"-9"0,-35-14 23 0,14 7-27 16,11 0 0-1,4-3 3-15,13 3 0 0,7-9-8 16,5 15 1-16,-9-3 5 16,-6 10 1-16,-7 6-2 15,-7 6 0-15,-14-3-2 16,-15 6 0-16,-10 13 0 15,-17 6 0-15,-19 6-3 16,-13 3 1-16,-7-2-4 16,-4-10 0-16,3-13-6 15,8-6 1-15,17-6-5 16,7 0 1-16</inkml:trace>
  <inkml:trace contextRef="#ctx0" brushRef="#br0" timeOffset="8739.79">25072 4512 30 0,'-7'66'15'0,"-11"-38"-15"0,15-15 24 16,-1 2-24-16,1-5 0 15,3-4-9-15,0-15 0 16,7-1 5-16,-4-15 0 16</inkml:trace>
  <inkml:trace contextRef="#ctx0" brushRef="#br0" timeOffset="8922.71">24938 4242 34 0,'-4'16'17'15,"15"15"-16"-15,-4-27 30 0,4 5-30 16,3 0 1-16,3 1 0 16,4-7 0-16,1 0-5 15,-8 3 1-15,3-3-7 16,5-6 1-16,2-3-3 16,1 0 0-16</inkml:trace>
  <inkml:trace contextRef="#ctx0" brushRef="#br0" timeOffset="9220.25">25640 4402 44 0,'0'10'22'0,"-21"-4"-30"0,7-6 44 15,-11 0-37-15,-10 3 1 16,-8 13 0-16,1-1 1 16,0 17-1-16,10-7 1 15,4 3 0-15,7 10 0 16,10-7 1-16,11-3 0 16,14-3-1-16,14-9 1 0,11-13-3 15,10-6 1-15,-10-9-7 16,0-1 1-16,-4-3-7 15,-3-2 0-15</inkml:trace>
  <inkml:trace contextRef="#ctx0" brushRef="#br0" timeOffset="9504.7">26049 3480 41 0,'11'10'20'0,"-36"56"-19"0,18-38 33 16,-4 13-34-16,-6 2 0 16,-8 30 0-16,-3 11 1 15,7 23-1-15,-1 0 0 16,8 9 0-16,0-13 0 15,4-18-1-15,-4-16 1 16,10-16-6-16,1-25 1 16,-1-9-7-16,4-19 0 15</inkml:trace>
  <inkml:trace contextRef="#ctx0" brushRef="#br0" timeOffset="9672.34">25654 4261 43 0,'28'0'21'0,"78"-3"-22"0,-71-3 35 0,11 3-34 15,0-4 0-15,3 4-4 16,-10 0 0-16,-7 6-6 16,-7 0 0-16</inkml:trace>
  <inkml:trace contextRef="#ctx0" brushRef="#br0" timeOffset="9956.71">26151 4443 46 0,'7'38'23'0,"4"18"-21"0,-7-40 35 16,-1-1-37-16,1 14 0 16,-1-4-1-16,4 3 1 15,4-6 0-15,3-10 1 16,7-8 0-16,7-17 0 0,1-3 0 16,-5-15 0-16,1-13-3 15,-4 3 1-15,-3-6-13 16,-4-6 1-16</inkml:trace>
  <inkml:trace contextRef="#ctx0" brushRef="#br0" timeOffset="10676.79">26547 4543 44 0,'7'54'22'0,"0"-45"-11"16,-4-9 29-16,-3 0-39 0,4 0 1 15,3-9-2-15,0-16 1 16,0-10-2-16,-4 4 1 15,1-13 0-15,-1 0 1 16,5 0-1-16,6 6 0 16,3 13-1-16,1-3 0 15,0 12-4-15,-1 10 1 16,-3 6-9-16,-3 3 1 16,-1 4-4-16,-2 5 1 15</inkml:trace>
  <inkml:trace contextRef="#ctx0" brushRef="#br0" timeOffset="11034.83">26949 4543 53 0,'28'22'26'0,"42"-3"-31"15,-41-19 54-15,10-6-49 16,-1-7 1-16,-6-5-1 15,-7-8 1-15,-4 8-2 16,-7-4 0-16,-3-10 1 16,-4 1 0-16,-11 6-2 15,-6 6 0-15,-12 3 0 16,-6 13 0-16,-11 6-1 0,-3 13 1 16,3 9 0-1,4 16 0-15,7 3 2 16,10 15 1-16,11-12 1 0,14 0 1 15,11-12-1-15,17-7 1 16,11-12-1-16,-4-10 1 16,1 0-5-16,-5-2 0 15,-9-4-12-15,-8-4 0 16,-14-2-2-16,0 6 1 16</inkml:trace>
  <inkml:trace contextRef="#ctx0" brushRef="#br0" timeOffset="11742.06">24014 5208 52 0,'31'13'26'0,"160"12"-28"16,-121-22 52-16,47 3-49 15,49-6 1-15,45-6 0 16,36-10 0-16,28 4-4 16,11-4 1-16,3 13 0 15,-80 0 1-15,76 9-2 16,-52 7 1-16,-14 2-4 15,-22 4 0-15,-27 3-10 0,-33 0 0 16,-41 9 0-16,-1 13 0 16</inkml:trace>
  <inkml:trace contextRef="#ctx0" brushRef="#br0" timeOffset="22234.14">4516 6033 46 0,'10'-10'23'0,"36"-11"-10"16,-25 2 23-16,0-16-33 15,8-12 0-15,13-19 1 16,4-12 1-16,7-16-7 15,-4-19 1-15,-10 9 3 16,3-8 0-16,-10 11-2 16,-7-2 0-16,-4 2-3 15,-11 7 1-15,-3 19-3 16,-7 9 1-16,-3 7-2 16,-8 18 0-16,-3 16-1 15,-3 6 0-15,-5 19 1 0,1 13 0 16,4 15 2-16,-1 9 1 15,7 20 2-15,1 2 0 16,6 10 2-16,-3 4 0 16,0 11 1-16,4-9 1 15,-1 7-1-15,4-13 1 16,0 0-1-16,4-9 0 16,3-10-1-16,3-6 1 15,4-10-2-15,4-6 0 16,0-9-2-16,3-9 0 0,4-7-8 15,-1-10 1-15,1-5-3 16,0-7 1-16</inkml:trace>
  <inkml:trace contextRef="#ctx0" brushRef="#br0" timeOffset="22434.07">5200 5556 46 0,'0'38'23'16,"-7"25"-26"-16,7-51 46 0,-4-2-44 15,4-4 1-15,-3 0-5 16,3 0 1-16,0 1-1 16,0-7 1-16,3-19-10 15,-3-3 1-15</inkml:trace>
  <inkml:trace contextRef="#ctx0" brushRef="#br0" timeOffset="22612.37">5151 5293 26 0,'10'41'13'0,"8"-10"-10"15,-11-25 16-15,7-3-18 0,0 4 1 16,4-1-5-16,-8-6 1 0,8 3-4 15,-4-6 1-15,7 3-3 16,-3 0 1-16</inkml:trace>
  <inkml:trace contextRef="#ctx0" brushRef="#br0" timeOffset="23092.85">5369 5550 33 0,'4'0'16'0,"13"-9"-17"0,-2 9 34 0,-1 3-33 15,-4 0 0-15,4 0 0 16,-3 3 0-16,3-3-1 16,-3 1 1-16,-1-4 0 15,1-4 0-15,-1-2-1 16,1 3 0-16,7 0 1 16,-8-3 1-16,4-1 0 15,0 7 1-15,1 0-1 16,2 0 1-16,-6-6 0 0,-4 12 1 15,3-6-2-15,1 0 1 16,0 0-2-16,-8 0 0 16,8 0 0-16,-4 0 1 15,3 3-2-15,1-6 0 16,7-6 0-16,-8-4 1 16,8-5 0-16,-4-4 0 15,4 3 0-15,-8 0 0 16,1 6 0-16,6 4 1 15,-6 3-1-15,10 6 1 0,-3 6-1 16,3 7 1-16,4-1 1 16,3 4 0-1,0 3 0-15,4-10 1 0,3 4 0 16,4-4 0-16,3 0 0 16,1-2 0-16,-1-4-2 15,-3 0 0-15,-4-3-6 16,-7 3 1-16,-3 3-11 15,-15-6 0-15</inkml:trace>
  <inkml:trace contextRef="#ctx0" brushRef="#br0" timeOffset="24356.54">5112 6027 45 0,'3'28'22'0,"-6"-16"-17"16,-4-5 33-16,3-1-35 15,-6 6 1-15,-12 10 0 16,-2 7 0-16,-12-4-6 16,-2 9 0-16,-12 7 3 15,1 6 0-15,-1 0-4 16,12-6 1-16,-5-4-5 0,15-5 0 15,0-10-8-15,17-16 0 16</inkml:trace>
  <inkml:trace contextRef="#ctx0" brushRef="#br0" timeOffset="24593.16">4703 6033 27 0,'-8'-10'13'0,"26"-5"2"0,-18 21 12 0,11 7-23 0,-8-1 0 0,11 4 3 0,8 6 1 0,-1 9-10 0,7 4 1 15,0 5 5-15,4 7 1 0,7 7-3 16,3 2 0-16,-3-2-6 16,0-4 1-16,-8-19-10 15,1-15 1 1,-4-19-2-16,-10-10 0 0</inkml:trace>
  <inkml:trace contextRef="#ctx0" brushRef="#br0" timeOffset="24805.5">5271 6296 39 0,'-8'19'19'0,"16"-6"-14"0,-8-7 36 0,10 0-39 16,-3-6 1-16,7 0-1 0,7 0 0 15,11-3-6-15,7-3 0 16,7 0-2-16,-7-4 0 16,3-2-8-16,-3 2 0 15</inkml:trace>
  <inkml:trace contextRef="#ctx0" brushRef="#br0" timeOffset="25099.97">5623 6114 39 0,'0'29'19'0,"7"-7"-17"0,0-16 30 0,4 0-29 0,0 0 1 0,3 1 1 0,10 2 0 0,8 0-7 15,-14 4 0-15,3-4 5 16,0-2 0-16,-10 12-3 16,-8-4 0-16,-3 7-3 15,-7 0 0-15,-7 3-5 16,-7-6 1-16,-4-6-7 15,0-10 0-15</inkml:trace>
  <inkml:trace contextRef="#ctx0" brushRef="#br0" timeOffset="25517.64">6219 6165 42 0,'18'43'21'0,"-18"-14"-20"0,-7-23 35 0,4-3-33 0,-15 3 0 0,-7-2 0 16,1-4 0-16,-5 6-5 16,-2 3 1-16,-1 4 2 15,4-1 1-15,3 7-3 16,7 0 1-16,1 3-2 15,10-10 1-15,7 1-2 16,14 0 1-16,7-7 0 16,0-3 0-16,7 0-1 15,-7-6 1-15,8-3 1 16,-8 3 0-16,0-4 0 16,-3 1 1-1,-1 6 0-15,1 0 0 0,-1 3 2 16,1 7 0-16,3 2 0 15,0 7 0-15,-3 0-1 16,0-1 1-16,3-5-6 16,-7-7 0-16,0-9-9 15,0-9 0 17</inkml:trace>
  <inkml:trace contextRef="#ctx0" brushRef="#br0" timeOffset="26129.81">7031 6080 40 0,'-4'-25'20'0,"1"-32"-10"0,3 29 30 0,3-16-37 16,-3-12 0-16,0-16 2 15,-3-19 0-15,3-19-6 16,3-3 0-16,4-3 4 16,4 0 0-16,10 9-1 15,0 4 0 17,4 15-1-1,-4 19 0 0,-3 13-1-15,3 21 1 15,0 26-4 0,0 12 0-15,-3 16-4 31,-7 15 0-32,-8 4-11-15,-6 6 1 0</inkml:trace>
  <inkml:trace contextRef="#ctx0" brushRef="#br0" timeOffset="26191.89">6886 5600 25 0,'-14'6'12'0,"21"-6"9"0,0 0 7 0,0 0-24 0,4 0 1 0,7 0 0 0,3 0 1 0,3 0-8 0,5 0 0 0,2 4 2 0,5-1 1 0,-5 0-8 0,12-3 0 0,3-10-7 0,3-2 1 16</inkml:trace>
  <inkml:trace contextRef="#ctx0" brushRef="#br0" timeOffset="26397.03">7655 5384 34 0,'14'9'17'0,"-10"-6"-13"0,-11 7 25 0,-4 5-29 0,-10 10 1 16,-4 1 0-16,1 5 0 16,-4 10-2-16,-4-4 1 15,0 4 1-15,0 9 0 16,4-6 0-16,10 0 0 15,8-6 0-15,6-7 1 16,15-3-2-16,-1-12 1 16,12-7-5-16,6-9 0 15,11-9-8-15,-1-7 1 32</inkml:trace>
  <inkml:trace contextRef="#ctx0" brushRef="#br0" timeOffset="26665.95">8005 5456 45 0,'7'31'22'0,"-14"7"-19"0,3-29 38 0,-7 10-40 15,-10 9 1-15,-7 1 0 0,-4 11 0 0,-10 4-3 0,7 3 0 0,3-3-1 0,-3-6 1 0,10-10-8 0,4-12 1 0,10-10-6 16,11-22 0-16</inkml:trace>
  <inkml:trace contextRef="#ctx0" brushRef="#br0" timeOffset="26849.03">7743 5500 25 0,'15'3'12'0,"20"22"3"0,-21-19 13 0,0 4-25 0,4 12 0 15,3 9 3-15,0-3 1 16,-3 16-9-16,3-3 1 16,-3-3 4-16,-4-1 0 15,3-2-3-15,-10-20 1 0,7-2-8 16,-3-13 1-16,7-10-7 16,-4-18 0-16</inkml:trace>
  <inkml:trace contextRef="#ctx0" brushRef="#br0" timeOffset="27003.21">8061 5255 40 0,'46'82'20'0,"10"2"-11"0,-38-65 31 0,0 6-39 0,-4 7 1 0,-4 5-1 0,-3 1 0 0,-10 3-6 0,-4 3 1 0,-11-7-10 16,-3-9 1-16</inkml:trace>
  <inkml:trace contextRef="#ctx0" brushRef="#br0" timeOffset="27486.29">8647 5393 49 0,'14'6'24'0,"32"-6"-18"16,-29 4 36-16,8 2-41 0,7-6 0 0,10 0-1 0,7 3 1 0,4-3-4 0,-14-3 0 0,-7 6-5 16,-7 3 1-16,-4-3-9 0,-7 1 1 15</inkml:trace>
  <inkml:trace contextRef="#ctx0" brushRef="#br0" timeOffset="27648.34">8636 5563 30 0,'-25'25'15'0,"43"-3"-2"0,-7-16 17 16,3 3-26-16,10 4 1 0,8-1-1 0,7-2 1 0,10-4-9 0,4-3 0 0,7-3-2 0,-10-6 1 0,-5-13-8 0,8 3 0 0</inkml:trace>
  <inkml:trace contextRef="#ctx0" brushRef="#br0" timeOffset="27963.7">9712 4766 44 0,'0'28'22'15,"0"51"-15"-15,0-61 38 0,-7 14-43 0,3 12 0 0,-6 6 1 0,-4 19 0 0,0 9-4 0,3 1 0 16,-7 5 3-16,4 7 0 31,0-25-1-31,4-3 1 0,3-7 1 0,3-9 0 16,4-3 1-16,7-16 1 15,7-2 0-15,4-8 0 16,10-5-1 0,14-10 1-16,8-3-5 15,6 0 0-15,4 0-9 16,4 3 0-16,-11-3-13 0,-18 0 0 15</inkml:trace>
  <inkml:trace contextRef="#ctx0" brushRef="#br0" timeOffset="28672.02">12520 5588 52 0,'-7'50'26'0,"14"28"-27"16,-7-59 35-16,0 3-35 16,0-3 0-16,4-4-11 15,-1-11 1-15,4-17 3 16,0-12 1-16</inkml:trace>
  <inkml:trace contextRef="#ctx0" brushRef="#br0" timeOffset="28740.01">12354 5277 40 0,'-10'-9'20'0,"17"-1"-11"0,0 13 29 15,0 1-36-15,3-4 0 0,5 0 0 0,2-4 1 0,8-8-7 0,3 3 0 0,7-4-9 0,4 0 0 16</inkml:trace>
  <inkml:trace contextRef="#ctx0" brushRef="#br0" timeOffset="29062.23">12961 5757 46 0,'0'25'23'0,"7"-34"-17"0,-3-4 32 0,-1-3-36 0,1-21 0 0,-4-10 0 15,-7-22 1-15,0-10-4 0,0-8 0 16,-1-8 2-1,1 8 1-15,0 5-2 0,4 10 1 16,3 6-1-16,3 13 1 16,4 15-1-1,4 10 1-15,0 9-1 0,3 7 0 16,3 12-5-16,5 12 1 16,2 10-12-16,-3 0 1 15</inkml:trace>
  <inkml:trace contextRef="#ctx0" brushRef="#br0" timeOffset="29276.06">12668 5528 54 0,'-10'9'27'0,"6"-5"-19"0,4-4 42 15,11 0-48-15,10 0 1 0,14-4-4 0,15 1 0 0,2-9-8 0,8 2 0 0,4-2-8 16,-11 12 0-16</inkml:trace>
  <inkml:trace contextRef="#ctx0" brushRef="#br0" timeOffset="30431.5">16118 5829 42 0,'-7'-16'21'0,"14"-43"-8"0,-3 43 22 0,3-18-33 16,-3 5 1-16,-1-43 0 16,1-6 1-16,3-1-6 15,-4-18 1-15,1 6 3 16,-1-12 0 15,4 9-3-31,7-7 1 0,1 20-1 0,-1 9 0 16,0 9-1-16,0 19 0 0,-4 13-2 15,1 21 0-15,-4 4-1 16,-3 22 0-16,-1 12-7 16,1 16 0-16,-1 9-2 15,-10-3 1-15</inkml:trace>
  <inkml:trace contextRef="#ctx0" brushRef="#br0" timeOffset="30837.33">15946 5406 29 0,'-39'34'14'0,"14"-2"-3"0,22-26 24 0,-1-9-30 0,0 3 0 16,8-3 4-16,10-7 1 15,7 7-11-15,18-3 0 16,10-1 7-16,8 1 0 15,-8 0-3-15,1 0 1 16,-1 3-3-16,0-4 1 16,-6 1-3-16,-4 0 1 0,-4-4-1 15,-3 1 1 1,-4-4-1 0,-7 4 0 15,-7 0 0-16,-3-4 1-15,-4 7-1 0,-11 3 0 0,-10 6 0 16,-3 0 1-16,-8 3-1 0,0 10 0 0,0 0-1 0,8 2 0 0,3 14-1 16,3-4 1-16,1 6-2 15,6 1 0-15,0-1 0 16,8-5 0-16,10-11 1 16,11-8 0-16,7-13 0 15,-1-10 1-15,8 1-3 16,-4-4 0-16,1-6-7 15,-8 0 1-15</inkml:trace>
  <inkml:trace contextRef="#ctx0" brushRef="#br0" timeOffset="31082.29">16626 5575 41 0,'0'13'20'0,"4"-32"-10"0,-1 9 33 15,5 4-40-15,-1 0 1 16,3-7 3-16,4-9 1 16,4-3-8-16,3 0 0 15,4-3 6-15,14 0 0 16,21-4-3-16,10 1 0 0,8-3-6 16,-11 12 0-16,-11-4-7 15,-10 11 0 1,-11-7-10-16,-21 9 0 0</inkml:trace>
  <inkml:trace contextRef="#ctx0" brushRef="#br0" timeOffset="32219.14">2551 7547 37 0,'3'4'18'0,"-6"-4"-6"0,3 0 19 0,0 0-26 16,-7 3 0-16,3 0 2 16,-3 0 0-16,-4 0-9 15,-10 0 1-15,4 0 5 16,-12 1 0-16,5 2-3 15,-12 0 1-15,5 0-2 16,2 10 0-16,8 6-2 16,-7 6 0-16,14 4-2 15,-4 2 1-15,11 4-1 16,7-4 0-16,7-6 0 16,11-6 1-16,7-9 1 0,3-10 0 15,4-9 1-15,-4-10 1 16,4-3 1-16,-8-6 0 15,-3-6-1 17,-10-1 1-1,7 4 0 0,-8 6 0 0,1 4-1-31,-1 8 1 0,1 20-1 0,0 5 0 0,-4 4-2 0,3 0 1 0,-6 6-3 16,3-3 1-16,3-3-4 0,-6-4 0 0,3-5-6 0,4-7 1 0</inkml:trace>
  <inkml:trace contextRef="#ctx0" brushRef="#br0" timeOffset="32579.09">2850 7786 37 0,'0'9'18'0,"0"-6"-17"15,0-3 31-15,0-6-30 16,0-3 0-16,0-7 0 16,0-6 1-16,4-9-5 0,3 2 1 15,4 1 2-15,6 0 0 16,-3 3-2-16,4 0 1 15,0 6 0-15,3 6 0 16,-7 4 0-16,4 6 0 16,-1 6 0-16,4 3 0 15,-3 7 0-15,3 3 1 16,-7 9-1-16,4 9 1 16,0 1-3-16,-8-1 1 0,1-3-5 15,-1 1 1-15,8-10-7 16,-7-16 1-1</inkml:trace>
  <inkml:trace contextRef="#ctx0" brushRef="#br0" timeOffset="32869.75">3757 7557 40 0,'-21'34'20'0,"-36"32"-20"0,47-41 33 0,-8 13-33 0,-6 15 1 0,-15 13-1 0,0 6 1 0,0 13-2 0,7-7 1 16,1-15-2-16,6-16 1 15,11-16-7 32,7-24 0-31,14-23-4-16,7-28 1 0</inkml:trace>
  <inkml:trace contextRef="#ctx0" brushRef="#br0" timeOffset="33034.42">3362 7535 25 0,'-25'-47'12'0,"25"41"6"0,4 9 18 0,3 9-33 0,7 10 1 0,4 16 2 15,10 9 0-15,-3 13-8 16,3-4 1-16,0-3 2 16,0-12 1-16,-7-13-11 15,1-12 0-15,-5-19-5 16,-3-16 0-16</inkml:trace>
  <inkml:trace contextRef="#ctx0" brushRef="#br0" timeOffset="34109.61">6985 7005 61 0,'0'-3'30'0,"-4"0"-33"0,4 3 59 15,-3-3-55-15,-4 3 1 16,0 6-1-16,-11 0 0 16,-3 4-2-16,-11 2 1 15,-3 4 1-15,-7 3 0 0,-1 3-2 16,5 6 1-1,-1-6-1-15,0 9 0 0,7 4-2 16,0-1 1-16,8 1-1 16,3-7 1 15,10 0-1-31,11-3 1 0,18-3 0 31,-4-9 1-31,10-1 1 0,8-2 0 16,-4-1 0-16,4-3 0 31,-4 4 0-15,4-1 0-16,-11-3 0 0,0-3 1 15,-3 1-1-15,-4-8 1 0,0 4-1 0,-3 0 1 0,-8 0-1 0,4-3 0 0,-7 6 0 16,-7 4 1-16,-3 2-1 16,-8 0 0-16,-6 1-1 0,-5 2 1 15,1 4 0 1,-7 0 1-16,-4-1 0 78,0 4 0-62,-3 6 0-16,7 7 1 15,3-1-1-15,0 7 0 0,11 6 0 0,3 3 1 16,8-7-1-16,10 4 1 0,3 3 0 0,18-6 1 0,15-6 0 0,10-7 0 0,10-3-1 15,4-9 1-15,-4-10-3 0,-3-9 1 0,-3-7-7 0,-4-12 0 0,-1 4-15 16,-16-14 1-16</inkml:trace>
  <inkml:trace contextRef="#ctx0" brushRef="#br0" timeOffset="35341.83">7341 7319 27 0,'-7'6'13'16,"14"0"4"-16,-7-3-1 0,0 0-13 0,0 4 0 15,0-1 2-15,0 0 0 16,0-3-6-16,4 0 1 16,3 4 5-16,3-1 1 15,1 0-1-15,7-3 0 16,6-3 0-16,5 0 0 15,13 4-1-15,4-4 0 0,3 3-2 32,-6 0 1-32,-5 6-2 0,-9 4 1 15,-8 15-3-15,-14 0 1 16,-7 4-1-16,-14 2 0 0,-11 7-1 16,-10 0 0-16,-1-4-2 15,8 1 0-15,-7-7-4 16,10 1 0-16,1-14-8 15,6-5 1-15</inkml:trace>
  <inkml:trace contextRef="#ctx0" brushRef="#br0" timeOffset="35867.24">8647 7243 42 0,'3'-12'21'0,"-3"2"-11"0,-3 7 31 16,-8-6-41-16,-3-7 1 0,-11 0 0 16,-14 7 0-16,-14 3-2 15,1 9 1-15,-15 6-1 16,0 13 0-16,3 19-2 15,11 12 0-15,7 13-3 16,11 22 1-16,14 0-2 16,10-4 1-16,18-15 2 15,14-3 1-15,15-22 4 16,20-9 1 0,22-29 3 15,-18 0 1-31,42-47 2 15,-10-18 0-15,-15-13-2 0,-20 3 1 0,-18-6-6 0,-22-1 1 0,-20-2-10 16,-22-4 1-16,-10 1-9 0,-8 9 1 16</inkml:trace>
  <inkml:trace contextRef="#ctx0" brushRef="#br0" timeOffset="39501.51">10238 6748 42 0,'-7'9'21'0,"0"19"-15"0,3-18 21 0,-7-1-23 0,-10 10 0 16,-7 6 2-16,-14 3 0 15,-1 7-9-15,-6 15 1 16,-4 7 5-16,11-14 1 16,-18 48-3-16,14 10 0 15,7 15 0-15,7 12 0 0,8-5-1 16,6-7 1-16,7-10-2 15,8-12 1-15,17-15-7 16,4-13 0-16,10-23-9 16,11-17 1-16</inkml:trace>
  <inkml:trace contextRef="#ctx0" brushRef="#br0" timeOffset="40176.28">10626 7203 34 0,'-18'18'17'0,"4"11"-8"0,10-23 21 0,-3 0-26 16,0 0 0-16,0-2 1 15,0-8 1-15,4-5-8 16,-1 0 0-16,4-7 4 16,7-6 0-16,4-9-4 15,3-1 1-15,7-5 0 16,4 2 1-16,-1 4-1 16,1 3 0-16,-4 2 0 15,0 8 0-15,-3 2 2 16,0 7 0-16,-1 2-2 0,-3 10 0 15,-3 7 0-15,-4 2 1 16,0 10-1-16,0 13 1 16,-3 2-1-16,-1-2 0 15,-3-4-1-15,0 1 1 16,4-10-7-16,3-7 0 16,3-8-4-16,5-1 1 15</inkml:trace>
  <inkml:trace contextRef="#ctx0" brushRef="#br0" timeOffset="40476.53">11116 7065 40 0,'0'3'20'0,"-21"-16"-24"16,17 10 36-16,-3 3-32 15,-7 3 1-15,0 3 0 16,-4 10 0-16,1 12-1 16,-1-3 0-16,1 7 0 15,2-4 1-15,8-3 0 16,4-6 0-16,3-7 1 16,7-8 1-16,7-8-1 15,4-5 0-15,-1 0 0 16,4-1 0-16,-6-2-4 0,-1-7 1 15,-4-3-13 1,1-3 1-16</inkml:trace>
  <inkml:trace contextRef="#ctx0" brushRef="#br0" timeOffset="41362.5">12315 7127 48 0,'-7'38'24'0,"-3"0"-19"0,6-29 36 16,1 3-40-16,-1-2 0 16,1-1 0-16,-1-6 0 0,4-6-2 15,0-3 1-15,4-7 0 16,3-5 1-16,3-4-1 16,4-6 1-16,1-1-1 15,-1 7 1-15,-4 4-1 16,1 2 0-16,-1 6 0 15,1 1 1-15,-4 6-1 16,0 3 0-16,0 3 0 16,4 3 0-16,-1-3-1 15,-3 1 0-15,4 2 0 16,0 3 0-16,-1-2 0 16,-3 2 0-16,0-3 0 15,-3 0 0-15,-1-9 0 16,4-9 1-16,0-7-1 15,-3-3 0-15,3-3 0 0,0 3 0 16,4 3 0 0,-1 3 1-16,1 10 0 0,3 6 0 15,0 6 0-15,0 10 1 16,0 6-1-16,-3 3 1 16,-1 7-1-16,1-4 0 15,-4-6-1-15,0-7 1 16,4 4-3-16,-1-6 0 15,8-1-5-15,0-2 0 16,6-4-6-16,1 0 0 0</inkml:trace>
  <inkml:trace contextRef="#ctx0" brushRef="#br0" timeOffset="41752.8">12972 7008 34 0,'0'-6'17'0,"3"15"-10"0,-3-6 25 0,0 4-30 15,4 2 0-15,-4 0 2 16,-4 1 1-16,-3 2-6 16,0 1 0-16,-4 0 3 15,1 2 1-15,-1 1-2 16,4-4 1-16,-3 4-3 16,6-3 1-16,4-7-1 15,0-3 1-15,4-3-1 16,6-6 1-16,-3 0-1 15,0-4 1-15,0-2-2 16,4-1 0-16,-4 0 0 16,4 1 1-16,-1 3-1 0,1 2 0 15,3 4 0-15,0 6 1 16,0 4 1-16,0 8 0 16,0 7 0-16,-3 0 0 15,0 0 0-15,-1 3 0 16,1-3 0-16,-1 0 0 15,-3-3-1-15,4-7 0 16,3-5-3-16,0-7 0 16,4-7-8-16,3-5 1 15</inkml:trace>
  <inkml:trace contextRef="#ctx0" brushRef="#br0" timeOffset="42052.88">13409 6428 53 0,'4'13'26'0,"-1"40"-30"16,-3-34 49-16,0 9-45 15,-3 6 1-15,-4 10-2 16,-4 6 1-16,-3 19-1 16,0 10 0-16,3 9 0 0,1-16 0 15,-1-3-2-15,4-13 1 16,3-12-5-16,4-19 0 16,4-15-8-16,3-10 1 15</inkml:trace>
  <inkml:trace contextRef="#ctx0" brushRef="#br0" timeOffset="42308.82">13526 6362 30 0,'3'-3'15'0,"-3"47"-7"0,4-28 19 0,-4 18-26 15,0 7 0-15,0 15 0 16,0 7 1-16,-7 12-3 15,-1 4 1-15,5 5 0 16,-1-15 1-16,1-3-2 16,-1-13 0-16,4-9-2 15,4-12 0-15,-1-13-6 16,1-1 0-16,-4-24-2 16,-4-10 1-16</inkml:trace>
  <inkml:trace contextRef="#ctx0" brushRef="#br0" timeOffset="42550.75">13067 6920 48 0,'-14'35'24'0,"38"-20"-28"0,-13-11 52 15,14 2-46-15,3-3 1 16,11-3 0-16,14 0 1 16,7-3-6-16,3-7 0 15,4-2-1-15,-3-1 1 0,-4 4-14 16,-11-7 1-16,-7 1-1 16,-13 8 0-16</inkml:trace>
  <inkml:trace contextRef="#ctx0" brushRef="#br0" timeOffset="42864.78">13614 7058 46 0,'10'13'23'0,"29"-1"-23"16,-25-12 46-16,7-6-45 15,4 0 0-15,0-7 0 16,-4 1 0-16,0-1-2 15,-3-2 0-15,-4-1 1 16,-7 0 0-16,-4 0-1 16,-6 7 0-16,-1 0-2 0,-3 6 1 15,0 9-2 1,-3 6 1-16,3 7 0 0,0 3 0 16,7 6 1-16,3 7 0 15,4-7 1 16,4-9 1-15,3-3 0-16,3-1 1 0,5-5-6 0,-1-4 1 0,0 0-7 0,0-12 0 16</inkml:trace>
  <inkml:trace contextRef="#ctx0" brushRef="#br0" timeOffset="43105.75">14026 7077 36 0,'0'-9'18'0,"4"-16"-15"16,0 15 26-16,3-2-27 15,3-4 1-15,-3 0 5 16,4 1 1-16,6 2-9 16,8-3 1-16,10 1 5 15,8-1 1-15,6 4-3 16,1-1 0-16,-5 4-10 15,-9 2 1-15,-12 1-12 16,-13 3 1-16</inkml:trace>
  <inkml:trace contextRef="#ctx0" brushRef="#br0" timeOffset="43840.71">10231 7864 44 0,'-4'41'22'0,"4"-10"-17"0,0-21 30 16,0 9-34-16,0 2 1 15,-3 5 0-15,-5 5 1 16,-2-3-4-16,3-3 0 0,0-3 2 16,0-3 1-16,3-6-1 15,1-7 0-15,-1-6-1 16,4-10 0-16,4-5 0 15,3-1 0-15,0-3 0 16,0 7 0-16,3 5-1 16,1 4 1-16,3 10-1 15,0 5 1-15,0 10-1 16,0 6 0-16,4 7-1 16,-4-7 0-16,0-3-3 15,4-9 1-15,0-1-9 16,-1-2 1-1,1-13-2 1,7 3 1-16</inkml:trace>
  <inkml:trace contextRef="#ctx0" brushRef="#br0" timeOffset="44128.23">10612 8059 36 0,'10'15'18'0,"4"20"-15"0,-10-29 35 16,3 0-35-16,-7 1 0 15,0 2 0-15,-4 0 1 16,-6 1-6-16,-8-1 1 16,-3 4 2-16,-4 6 1 15,1 6-2-15,2-7 1 16,1 1-2-16,4 3 0 16,2-3-1-16,5-3 0 0,6-4 0 15,4-2 0-15,7-10-1 16,8-7 1-16,2 4 0 15,4 0 0-15,-3-6-6 16,0-4 0-16,-1-6-4 16,-3 4 1-16</inkml:trace>
  <inkml:trace contextRef="#ctx0" brushRef="#br0" timeOffset="44500.01">10710 8262 40 0,'14'38'20'0,"8"-19"-16"16,-15-19 36-16,0 0-40 16,0 0 0-16,-7 0 0 15,0 0 1-15,3-3-2 16,1-7 1-16,-1-2 0 16,-3 2 0-16,7-2 0 0,0 2 1 15,4 4-1-15,0 12 1 16,3 4-1-16,3-1 0 15,5 7 0-15,-1 6 0 16,-4 3 0-16,8-3 0 16,-7-6-1-16,-1-4 0 15,-3-9 0-15,4-3 1 16,-4-9-1-16,0-1 0 16,-3-2 1-16,-1-1 0 15,1 4-1-15,0-4 1 0,-4 1 0 16,0-7 0-16,0-3-1 15,0-3 0-15,-7-3-9 16,0 0 1-16,0-7-4 16,3 7 1-16</inkml:trace>
  <inkml:trace contextRef="#ctx0" brushRef="#br0" timeOffset="45023.92">12474 7927 41 0,'-3'6'20'0,"6"-3"-15"0,-3-3 36 16,-7 7-40-16,0 2 1 0,-3 4-1 15,-1-1 0 1,-3 1-2-16,-7-1 0 0,3 1 1 16,4-4 1-16,0-3-1 15,3 7 0-15,4-7 0 16,7 0 0-16,4 1 0 16,3-1 1-16,3 3-1 15,4-2 1-15,1-1-1 16,-1 0 0-16,3 1 0 15,-3-1 0-15,-3 3 0 16,-7 10 0-16,-8 0-4 16,0 6 1-16,1-3-9 15,-4 0 1-15,-4-7-4 16,-3-5 1-16</inkml:trace>
  <inkml:trace contextRef="#ctx0" brushRef="#br0" timeOffset="45580.83">12668 8090 39 0,'4'44'19'0,"-11"3"-18"0,7-35 36 0,-4 1-35 15,1 3 0 1,-1-7 0-16,4 0 0 0,0-2-3 15,0-4 0-15,0-3 1 16,0 0 1-16,4-10-2 16,-1-2 1-16,4-4-1 15,0 4 0-15,0-1-1 16,0 1 1-16,0 2 0 16,1 4 0-16,-1 0 0 15,3 3 0-15,4 3 0 16,0 0 1-16,1 0 0 15,-1 3 0-15,-4-3 0 16,1 3 0-16,-1 0 0 16,1 0 0-1,3-6-2 1,-3-6 1-16,-1 2-1 16,1 1 1-16,-1 6-1 15,-3 0 1-15,4 3 0 16,-4 7 0-16,4-1 1 0,3 4 1 31,-7-1-1 0,3 4 1-15,-3-4-1-16,4 1 1 0,-4-1-1 16,0-2 0-16,-3 2-1 0,-1 1 1 0,-3-1-2 0,4 1 0 0,-4-1-3 0,3-2 1 15,-3-4-6-15,4-3 1 16,6-6-1-16,1-3 0 0</inkml:trace>
  <inkml:trace contextRef="#ctx0" brushRef="#br0" timeOffset="45985.63">13300 8203 44 0,'10'19'22'0,"-6"-10"-25"0,-1-6 48 0,-6-3-45 0,-1 0 0 0,-6 0 0 0,-1 3 0 0,-3 0-2 0,0 4 1 0,0 2-2 16,0 1 1-16,0-4-1 15,3 3 0-15,0-6-1 0,4-3 0 16,7-6 1-16,7 3 0 15,4-6 1-15,0 2 0 16,-1 1 0-16,4 0 0 16,-3-1-1-16,-1 4 1 15,1 3-1-15,0 7 1 16,-1-1 1-16,1 6 0 16,-1 1 2-1,1-4 0-15,3 7 1 0,0 6 0 16,-3 6-1-16,-1 4 1 15,-3-7-5-15,0 0 1 0,1-6-7 16,2-7 1-16</inkml:trace>
  <inkml:trace contextRef="#ctx0" brushRef="#br0" timeOffset="46228.1">13578 7776 34 0,'11'16'17'0,"3"47"-11"0,-10-44 29 0,-1-1-31 0,-3 14 0 0,0 2 0 16,0 13 0-16,-3 10-7 16,-1 2 1-16,1 7 4 15,-1-3 0-15,-3-10-5 0,0-9 1 16,3-16-5-16,1-12 1 15,3-16-7-15,7-16 0 16</inkml:trace>
  <inkml:trace contextRef="#ctx0" brushRef="#br0" timeOffset="46480.09">13832 7751 33 0,'11'29'16'0,"0"-14"-5"0,-8 4 23 0,-3 9-31 16,0 4 0-16,-3 15-1 15,-1 6 1-15,1 13-5 16,-1-7 1-16,4 1 1 16,0-7 1-16,0-6-6 15,0-3 0-15,0-6-8 16,0-13 0-16</inkml:trace>
  <inkml:trace contextRef="#ctx0" brushRef="#br0" timeOffset="47277.45">14559 6096 38 0,'7'18'19'0,"11"70"-16"0,-11-60 28 0,0 16-27 0,4 22 0 0,10 16 3 0,7 21 0 0,7 38-9 0,4 26 0 16,3 21 5-16,-6 15 0 0,-15 4-4 31,-14 4 0-15,-14-26-6-16,-14-29 1 0,-11-15-9 16,-3-37 1-16</inkml:trace>
  <inkml:trace contextRef="#ctx0" brushRef="#br0" timeOffset="47776.55">15416 7676 53 0,'11'41'26'0,"-4"25"-30"0,-7-38 45 0,0 13-42 0,-3 9 1 16,-8 9-7-1,0 1 1-15,1-4-5 0,-1-21 0 16</inkml:trace>
  <inkml:trace contextRef="#ctx0" brushRef="#br0" timeOffset="48208.89">16856 6707 46 0,'-18'44'23'0,"8"22"-19"0,2-41 32 15,-2 19-35 1,3 15 0-16,-4 10-1 0,-6 16 0 16,-8 22-3-16,-3 9 1 15,-1-10-4-15,1-8 1 16,4-26-9-16,-1-25 0 15</inkml:trace>
  <inkml:trace contextRef="#ctx0" brushRef="#br0" timeOffset="48837.55">16418 7181 30 0,'21'-41'15'0,"39"-19"-6"0,-38 41 18 0,9-6-24 16,8-3 1-16,7 0 3 16,-4 12 0-16,-10 10-8 15,0 12 0-15,0 10 5 16,-4 9 0-16,-3 9-2 16,-8-2 0-1,1 12-5 1,-8-3 0-16,-3-7-2 15,0-3 0-15,-3-2 0 16,0-4 1 0,-4-3-1-16,3 3 1 15,1-6 4 1,-4-4 1-16,3 1-1 31,1-4 0-31,3-2 0 16,7-7 1-16,-4 3-1 15,1 4 1-15,0 2-1 0,-4 7 1 0,3 3 1 0,8-3 1 0,-1 3 0 0,1-3 0 16,3-1 0-16,4-5 1 16,3-4-1-16,4-6 1 15,7-6-1-15,0-9 1 16,-4-7-2-16,-3-6 0 16,-8-3-1-16,-3 3 1 46,-6-7-1-46,-5 4 0 0,-3 3-2 0,0 3 0 0,-7 6-3 0,-3 13 0 0,-4 9-1 16,-4 1 1-16,-3 18 0 16,-4 9 0-16,4 10 1 15,4 0 0-15,6 0 3 16,1-3 0-16,6-10 0 16,8-3 0-16,3-9 0 15,3-9 0-15,5-10-6 16,-1 0 0-16,0-13-5 15,0-3 0-15</inkml:trace>
  <inkml:trace contextRef="#ctx0" brushRef="#br0" timeOffset="49122.98">17597 7732 36 0,'-4'10'18'0,"8"-41"-20"0,-1 15 29 16,-3-3-26-16,4-6 1 15,-1 0 3-15,4-10 0 16,4 1-3-16,10-1 0 0,7 1 4 16,11-1 1-16,7-2-1 15,3 2 1 1,11 4-2-16,0 9 0 0,-3 9-5 15,-12 7 0-15,-6 6-8 16,-10 3 1-16,-15 0-10 16,-11 1 0-1</inkml:trace>
  <inkml:trace contextRef="#ctx0" brushRef="#br0" timeOffset="50490.75">18119 7504 41 0,'3'-4'20'16,"36"-2"-8"-16,-28 3 21 0,6 6-29 15,8 0 0-15,3 0 2 16,4 1 1-16,0-1-9 16,-4-3 0-16,0-3 5 15,-7-4 1-15,-3-2-3 16,-4-1 0-16,-7 1-2 15,-3 0 1-15,-8 6-2 16,-10-4 0-16,-7 10-1 16,-7 4 1-16,-1 11-1 15,-2 4 1-15,2 10 0 16,5 9 1-16,3-1 1 16,6 1 0-16,12 3 2 15,10-6 1-15,11-7 0 16,20-15 0-16,8-13-1 0,7-9 1 15,4-7-6-15,-1-6 1 16,-17-9-14-16,-11 0 0 16</inkml:trace>
  <inkml:trace contextRef="#ctx0" brushRef="#br0" timeOffset="51511.82">1923 9965 44 0,'3'32'22'0,"18"-36"-14"0,-10 4 23 16,14 0-27-16,-4-3 0 16,11-3 1-16,-4-3 0 15,-7-7-7-15,0-3 1 16,-3-9 4-16,-8-3 1 15,-10-1-3-15,4-2 1 16,-8 5-2-16,-6 7 1 0,-1 4-2 16,1 5 0-16,-15 10-2 15,4 9 1-15,0 7-1 16,-1 12 1-16,1 9 0 16,4 7 0-16,6 9 1 15,0 7 1-15,11-4 0 16,0 4 1-16,0-7 0 15,11-3 0 1,31-19-4 0,4-12 1-16,4-13-12 15,10-13 0-15</inkml:trace>
  <inkml:trace contextRef="#ctx0" brushRef="#br0" timeOffset="51768.53">2604 9859 40 0,'0'3'20'0,"0"-3"-5"0,-4 3 23 16,-3 3-34-16,-4 0 0 15,1 7 0-15,-8 6 1 16,-3 3-7-16,-7 6 0 15,-4 3 3-15,4 4 1 0,7-7-8 16,-8 0 1-16,15 0-10 16,4-15 1-16,3-13-2 15,14-13 0-15</inkml:trace>
  <inkml:trace contextRef="#ctx0" brushRef="#br0" timeOffset="51965.6">2297 9808 17 0,'0'-31'8'15,"10"18"5"-15,-3 13 9 0,4 4-20 16,6 5 1-16,-2 7 3 16,2 12 0-16,11 10-6 15,-6 5 0-15,-5 11 5 16,-6-1 0-16,3 7-2 16,-3 2 0-16,-4-11-3 15,0-11 0-15,3-15-10 16,4-6 1-16,4-19-3 15,3-12 0-15</inkml:trace>
  <inkml:trace contextRef="#ctx0" brushRef="#br0" timeOffset="52203.98">2932 10000 47 0,'-18'47'23'0,"4"15"-24"0,7-49 45 0,-4 9-44 16,8-3 1-16,-4 0-5 16,7-10 0-16,0-3-2 15,10-12 1-15,1-13-9 16,-1-18 1-16</inkml:trace>
  <inkml:trace contextRef="#ctx0" brushRef="#br0" timeOffset="52622.84">2702 9655 34 0,'-10'6'17'0,"31"19"-11"0,-11-15 24 0,8 2-28 15,3 7 0-15,7 3 2 16,11-3 1-1,25-4-6-15,6-5 0 16,8-10 1-16,-11-3 1 16,-14-1-1-16,-4-2 0 15,-17 3-2-15,-4 0 1 16,-10 3-1-16,-8 3 1 16,-6 0 1-16,-8 3 1 15,-13 4-1-15,-1-1 1 16,4 1-1-16,-7 8 1 15,3-2-2-15,-3 0 1 0,11 0-2 16,-1 2 1 0,11-5 0-16,0 3 0 0,11-1 1 15,10 1 0-15,0 3 2 16,7 0 1-16,-7 2-1 16,0-2 1-16,-3 3-1 15,-7 0 0-15,-8 3-2 16,-3 7 1-16,-3 2-5 15,-15-6 1-15,-3-3-8 16,0-6 1-16,10-9-3 16,-7-10 1-16</inkml:trace>
  <inkml:trace contextRef="#ctx0" brushRef="#br0" timeOffset="52892.92">3690 8965 39 0,'7'-6'19'0,"-3"9"-20"0,-4 3 36 16,0 10-35-16,-11 18 1 16,0 13 0-16,1 16 0 15,-1 18-2-15,1 23 0 16,-1 12 1-16,11 19 0 15,0-10-2-15,-7-21 1 16,7-23-2-16,7-24 1 0,4-29-5 16,-1-22 0-1,-6-28-4-15,-8-6 1 0</inkml:trace>
  <inkml:trace contextRef="#ctx0" brushRef="#br0" timeOffset="53041.67">3270 9617 55 0,'50'22'27'0,"63"-41"-33"16,-68 10 55-16,8-10-50 15,25-9 0-15,21-4-7 16,-1-2 0-16,5 3-3 16,-8 2 0-16</inkml:trace>
  <inkml:trace contextRef="#ctx0" brushRef="#br0" timeOffset="53748.18">6886 9109 51 0,'-10'35'25'16,"-19"-1"-21"-16,19-28 38 0,-4 4-40 16,-11 5 0-16,0 1 0 15,-13 6 0-15,-8 3-4 16,-4 7 1-16,-3-1 1 15,15-6 0-15,-1 9-2 0,7 1 1 16,11-4 0-16,0 1 0 16,10-10 0-16,4 3 0 15,18 3 1-15,10 3 0 16,18 4 0-16,14 2 0 16,10 4 0-16,-3 3 1 15,0-3-1-15,-21 3 0 16,-7-7-1-16,-11 4 1 15,-18 6-1-15,-17-6 1 16,-14 3-3-16,-4-7 1 16,-17-2-1-16,-1-7 0 15,-3-15 0-15,8-10 0 16,6-9 2-16,11-10 0 0,3-9 3 16,14 0 0-16,11-10 2 15,18-9 1-15,14 0-1 16,-4 7 0-16,7-4-1 15,-3 7 0-15,3-1-6 16,-10 13 0-16,0 6-13 16,-15-2 0-16</inkml:trace>
  <inkml:trace contextRef="#ctx0" brushRef="#br0" timeOffset="54469.24">7154 9463 46 0,'4'22'23'0,"10"19"-18"0,-10-28 30 15,13-1-32-15,-10-2 0 16,25-1 2-16,-4 0 1 15,7 1-8-15,4-7 1 16,-11 3 4-16,1 1 1 16,-1 2-2-16,-7 4 0 15,-7 5-2-15,-7 11 0 0,-14 2-1 16,-7 13 0-16,-11 3-2 16,-6 0 0-16,-1-3-2 15,-3-3 0-15,10-7-5 16,0-6 0-16,15-9-6 15,6-13 0-15</inkml:trace>
  <inkml:trace contextRef="#ctx0" brushRef="#br0" timeOffset="54964.12">8174 9536 37 0,'3'-22'18'0,"22"-16"-13"0,-25 29 28 16,0-1-30-16,-3 4 0 15,-19 0 0-15,-6 3 0 0,0 3-5 16,-4 9 1-16,-14 13 0 16,4 6 0-16,0 22-5 15,3 10 0-15,4 12-3 16,13 3 1-16,12 10 0 15,10-16 1-15,14-10 6 16,11-15 0-16,6-12 7 16,15-17 1-16,14-15 3 15,-10-18 1-15,-1-11-3 16,-7-11 1-16,-10-14-5 16,-11-12 0-16,-14 1-7 15,-7-4 1-15,-14 6-12 16,-3-6 0-16,-15 0 0 15,14 19 0-15</inkml:trace>
  <inkml:trace contextRef="#ctx0" brushRef="#br0" timeOffset="55475.55">10957 9532 40 0,'-17'7'20'0,"-29"8"-23"0,32-11 39 0,-7 5-35 0,-8 0 0 0,-13 4 2 0,-7 3 0 0,-4 9-4 15,0 3 1-15,0 0 1 16,7 0 1-16,7 7-3 15,7-4 1-15,8-6-1 16,10 3 1-16,10-9 0 16,11-6 1-16,11-4 0 15,14 1 1-15,6-1 1 16,5 0 0-16,-5 1-1 16,-6 6 1-16,-7-4-3 0,-11 10 0 15,-7 9-5-15,-14 4 1 16,-11-7-10-16,-3-3 0 15,0-9-1-15,7-7 0 16</inkml:trace>
  <inkml:trace contextRef="#ctx0" brushRef="#br0" timeOffset="55746.58">10933 9837 31 0,'17'18'15'0,"-6"33"-22"0,-11-36 29 0,-4 1-22 16,1 6 0-16,-1 6-1 15,-3 7 0-15,4-7 1 16,-1 0 1-16,4 0 2 16,7-3 0-16,7-3 3 15,4-12 0-15,3-10 1 16,7-7 0-16,4-11-1 15,-4-14 0-15,1 7-6 16,-5-3 0-16,-3-3-14 31,1-7 1-31</inkml:trace>
  <inkml:trace contextRef="#ctx0" brushRef="#br0" timeOffset="56103.18">11680 9896 49 0,'29'6'24'0,"-26"-9"-18"0,-3 3 36 16,-3-6-42-16,-8 3 0 16,-10 6 0-16,-7 3 0 15,-8 1 0-15,-9 8 0 16,-5 1 0-16,11 9 0 0,1 10-1 15,-1-1 1-15,7 7 0 16,11 3 0-16,10 3-1 16,11-10 1-16,11-5-2 15,14-10 0 48,17-7-6-63,0-12 1 0,1-12-8 31,-1-13 1-15</inkml:trace>
  <inkml:trace contextRef="#ctx0" brushRef="#br0" timeOffset="56525.9">11980 9194 49 0,'7'31'24'16,"-24"41"-25"-16,10-44 41 0,-4 7-39 0,1 12 1 15,-8 9 0-15,-7 17 0 16,8 11-3-16,2-2 0 0,1-1 1 15,4-2 1-15,3-17-2 16,3-11 1-16,8-17-2 16,6-15 1-16,-3-19-2 15,4-13 0-15,3-2-2 16,0-10 1-16,0-4 0 16,4 4 0-16,0 6 1 15,-1 7 0-15,4 12 2 16,4 19 1-16,0 3 1 15,-1 15 1-15,5 4-1 16,2 6 1-16,5 3-2 16,2-3 1-1,1-12-7-15,0-10 1 16,-7-19-7-16,3-6 1 0</inkml:trace>
  <inkml:trace contextRef="#ctx0" brushRef="#br0" timeOffset="56964.08">14757 9401 41 0,'-25'72'20'15,"-21"60"-21"-15,36-92 34 0,-1 26-32 16,-3 9 0-16,-4 10-1 16,1-13 1-16,-5-9-3 15,5-16 0-15,6-13-4 16,1-12 0-16,-1-3-6 0,-7-19 0 15</inkml:trace>
  <inkml:trace contextRef="#ctx0" brushRef="#br0" timeOffset="57381.18">14273 9790 25 0,'25'-19'12'0,"17"-25"-1"0,-24 25 16 0,7-3-22 0,10-9 1 0,11-10 2 16,-7 3 1 0,3 7-12-16,4 3 1 0,0 12 6 15,0 10 1-15,-8 12-5 16,-2 16 0-16,-8 6-3 16,-7 7 0-16,-3 2 0 15,-8 4 0-15,-3-9 0 16,0-1 0-16,-3-3 1 15,-1-6 1 1,5-9 1-16,-1-7 0 0,3-6 0 16,4-3 0-16,4-10 0 15,3 1 1-15,0-1-2 16,0 1 1-16,1-1 0 16,-1 13 1-16,0 6-1 15,0 7 0-15,0 2 0 16,0 4 0-16,-3 6 0 0,0 4 0 15,3-17-1 1,0-2 0 0,7-4-9-16,8-6 1 0,-1-10-2 31,4 1 1-31</inkml:trace>
  <inkml:trace contextRef="#ctx0" brushRef="#br0" timeOffset="57951.3">15681 9683 33 0,'18'-3'16'0,"-15"6"-13"0,-3 0 29 0,-3 3-31 0,-4 1 1 0,-4-1-1 0,-3 0 0 0,0 0-2 15,-4 4 1-15,0 6 0 16,1-4 0-16,-1 4-2 16,4-1 0-16,4 1-1 15,6-3 1-15,8 2-1 16,6-12 0-16,4 1 0 15,4-4 1 1,10 0 0 0,-7 0 1-16,0 0-1 15,1 9 1-15,-1 4-1 16,-4 2 1-16,1 7-1 16,0-3 1-16,3 0 0 15,0 0 0-15,7-4 1 0,4-5 1 16,3-7 0-16,15-3 0 15,3-16 1 1,-1-12 1-16,-6-10 0 0,4-15 0 16,-1-7 0-16,-7-12 1 15,1-6-1 17,-11-16 0-32,-4-13-3 15,-11 4 1-15,-13-1-1 0,-8 23 0 0,-6 2 0 0,-4 10 0 16,0 19 0-16,-1 19 0 15,1 18 0-15,-3 26 1 16,-4 28-1-16,-4 24 1 0,7 20 0 16,8 25 0-16,3 12-1 15,7-9 1-15,3-3-1 16,4-19 0 0,0-22-2-16,0-16 1 0,0-15-9 15,-3-4 0-15,-11-18-1 16,-7-16 1-16</inkml:trace>
  <inkml:trace contextRef="#ctx0" brushRef="#br0" timeOffset="58131.83">15744 9617 61 0,'39'6'30'0,"81"-2"-36"16,-67-11 66-16,18-8-58 15,3-7 1-15,14-3-1 0,0-7 1 16,0 7-12-16,-10 9 1 16,-22 4-10-16,-20 6 0 15</inkml:trace>
  <inkml:trace contextRef="#ctx0" brushRef="#br0" timeOffset="59105.48">2801 13355 52 0,'-11'56'26'0,"1"7"-21"0,10-47 27 0,-11 9-32 16,11 0 0-16,-7 3-1 16,0-3 0-16,4-6-2 15,-4-6 1-15,7-13-5 16,7-13 0-16,-4-15-7 15,4-25 0-15</inkml:trace>
  <inkml:trace contextRef="#ctx0" brushRef="#br0" timeOffset="59278.85">2600 12762 40 0,'0'-12'20'0,"0"15"-13"0,0 0 31 0,11 0-37 15,-1-3 0-15,4-3 0 16,11-6 1-16,0-4-5 0,10-3 1 16,0 4-5-16,11 6 1 15,3-4-8-15,-10 10 1 16</inkml:trace>
  <inkml:trace contextRef="#ctx0" brushRef="#br0" timeOffset="59587.32">3200 13640 43 0,'0'-18'21'0,"-7"-39"-22"0,3 41 36 0,4-15-33 15,-10-13 1-15,-1-15 1 16,-3-14 0-16,0-5-5 16,3 0 0-16,1-7 3 15,10 7 0-15,0 2-1 16,10 7 0-16,4 13 0 16,4 9 0-16,0 16-1 15,6 12 0-15,1 9-5 16,-11 17 0-16,4 8-10 15,-15 7 1-15</inkml:trace>
  <inkml:trace contextRef="#ctx0" brushRef="#br0" timeOffset="59882.06">2999 13418 58 0,'14'22'29'0,"21"-10"-29"0,-24-12 50 0,10-3-48 0,11-3 0 0,10 0-1 0,-3-1 1 16,7-2-10-16,-4-1 1 15,7-2-10-15,-10 2 0 16</inkml:trace>
  <inkml:trace contextRef="#ctx0" brushRef="#br0" timeOffset="60338.91">4713 12286 52 0,'0'3'26'0,"4"28"-22"0,-4-15 37 0,7 3-37 16,-7 12 0-16,-7 13 2 16,3 16 0-16,-3 15-8 15,4 13 0-15,-8 24 4 16,11 14 0-16,0 15-5 16,-7-6 1-16,3-13-5 15,4-15 1-15,4-23-10 16,3-18 0-1,-4-28-1-15,8-22 0 0</inkml:trace>
  <inkml:trace contextRef="#ctx0" brushRef="#br0" timeOffset="60580.05">5281 12822 47 0,'-10'28'23'0,"-1"32"-31"0,0-48 45 0,-13 16-36 0,-8 7 0 16,-7 12-1-16,-3 6 0 16,-1 10-4-16,5 6 1 15,-1-6-6-15,4-16 1 0,10-6-5 16,4-23 1-16</inkml:trace>
  <inkml:trace contextRef="#ctx0" brushRef="#br0" timeOffset="60783.34">4801 12938 29 0,'21'-9'14'0,"29"30"-10"0,-36-8 23 0,11 12-24 16,-4 10 1-16,7 5 4 15,7 14 0-15,4-4-10 16,7 3 0-16,-4 4 3 16,-3-4 1-16,-7-9-10 15,0-3 0-15,-8-19-5 16,-10-10 1-16</inkml:trace>
  <inkml:trace contextRef="#ctx0" brushRef="#br0" timeOffset="61153.28">5560 13208 59 0,'0'15'29'0,"17"1"-30"15,-6-16 60-15,10-6-57 16,18-1 0-16,0-5-1 16,17-1 0-16,11 4-8 15,0 3 1-15,-3-1-12 16,-8-2 0-16</inkml:trace>
  <inkml:trace contextRef="#ctx0" brushRef="#br0" timeOffset="61898.56">6724 12919 52 0,'3'13'26'0,"-6"-1"-16"0,3-9 34 16,-7-3-39-16,0 3 1 15,-4 7 0-15,-3 2 1 16,-7 1-10-16,-4 3 0 16,1 2 6-16,-8 4 1 15,4-3-4-15,-1 6 0 16,1 7-3-16,3-4 0 16,8 6-1-16,6-5 1 15,1-1-1-15,-4-3 0 16,14-3 0-16,14-3 1 0,7-10 3 15,7-6 0 1,4-6 1-16,7-16 0 0,-8-6 0 16,1-3 0-16,-4 0-1 15,-6 0 0 1,-5 6-2-16,-3 3 1 0,0 3-1 16,-3 7 0-16,0 9-1 15,-1 9 1-15,-6 10 0 16,-1 19 1-16,1-7 1 15,3 10 0-15,3 9-1 16,4-3 1 0,1-10-2-16,2-2 0 0,1-10-6 15,-1-9 0 1,-2-7-7-16,-5-15 0 0</inkml:trace>
  <inkml:trace contextRef="#ctx0" brushRef="#br0" timeOffset="62284.24">7243 11944 46 0,'-11'9'23'0,"-7"4"-16"0,15-7 39 0,-4 7-41 15,-4 9 1-15,1 12 1 16,-8 1 1-16,-3 21-11 16,0 19 1-16,3 26 6 15,7 21 1-15,1 19-3 16,6 19 0-16,1 12-1 15,-1-9 0-15,4-18-3 16,0-23 1-16,4-22-5 16,-1-18 0-16,1-23-11 15,6-11 1-15,-3-27-4 16,4-11 1-16</inkml:trace>
  <inkml:trace contextRef="#ctx0" brushRef="#br0" timeOffset="62950.93">7959 12549 48 0,'-11'16'24'0,"4"3"-23"0,7-13 44 15,-3 3-44-15,-5 7 1 16,-2 6 0-16,-11 3 0 16,-8 9-3-16,-6 14 0 15,0-5 1-15,-7-2 1 16,-1 3-1-16,8-6 0 15,-4-4 0-15,4-9 0 0,10-6 0 16,4 0 0-16,14 0 0 16,7-10 1-16,11 1-1 15,10-1 1-15,14 3 0 16,-3 4 0-16,7 3-2 16,3 12 1-16,0-2-7 15,-3-4 1 16,-4-3-10-31,-10-13 0 0</inkml:trace>
  <inkml:trace contextRef="#ctx0" brushRef="#br0" timeOffset="63626.3">8724 12399 55 0,'-7'-4'27'0,"-10"4"-29"0,13 0 44 0,-14 0-42 16,1 0 1-16,-4 10-1 16,-8 6 1-16,-6 2-1 15,-4 1 0-15,-7 6 0 16,4 7 1-16,10-1-2 15,-7 7 1-15,18-1-1 16,0-2 0-16,11 2-1 16,10 4 1-16,14 0-1 15,14 0 1-15,14-4 1 16,-3 4 0-16,10 0 0 16,1 0 1-16,-1-1-1 15,-10 4 0-15,-14 16-1 0,-15-7 0 16,-10 7-3-16,-17-4 1 15,-1-12-1-15,-14-6 1 16,-7-10-1-16,-6-3 1 16,2-19 0-16,-6-12 1 15,10-16 2-15,11 3 0 16,3-6 2-16,8-9 0 16,6 2 2-16,4 4 1 46,14 0 1-46,14 0 0 0,18-1 0 0,10-2 0 0,-6-3-3 0,13-4 0 16,-3 10-11-16,-4 9 0 16,-13 0-9-16,-8 13 1 0</inkml:trace>
  <inkml:trace contextRef="#ctx0" brushRef="#br0" timeOffset="65218.83">10770 12518 41 0,'-3'56'20'0,"3"35"-12"0,3-69 21 0,-6 16-25 15,-4 12 1-15,-7 3 0 16,-4 13 1-16,-7 16-9 16,1 8 1-16,-8 14 1 15,0 6 0 1,0 9-5-16,4-9 1 0,0-16-10 15,0-25 1 1</inkml:trace>
  <inkml:trace contextRef="#ctx0" brushRef="#br0" timeOffset="65893.08">9941 13869 57 0,'7'22'28'0,"11"-25"-31"0,-7 3 51 15,3-6-47-15,7-7 1 16,7-12-1-16,7-12 1 16,4-14-3-16,18-11 0 15,10-17 1-15,7-18 1 16,10-6-2-16,5-7 1 15,-19 3-2 1,-3 10 1-16,-10 22-1 0,-8 18 0 31,-7 23-1 1,-6 24 0-32,-5 20-1 15,-13 15 0-15,-7 19 0 0,-8 18 0 0,-6 11 1 0,-4 2 0 0,-4-12 2 16,-3 6 1-16,3-16 1 0,4-3 0 0,7-9 0 15,0-10 0-15,11-12-1 16,3-10 1-16,7-2-2 16,0-10 0-16,4-1 1 31,0-2 0-31,-4 3 0 31,3-3 1-31,1-1 0 16,3 4 0-16,1 0 0 0,2 0 1 15,5-6-1-15,2-7 0 0,-6-3-1 0,-4-3 1 0,-6 3 0 16,-5 1 0-16,-3-1-1 16,-3 3 1-16,-8 4-1 15,-3 2 0-15,-7 1-1 0,0 2 1 16,-3 7-3-16,-1 7 1 16,-3 12 1-16,3 9 0 15,4 3 0-15,0 7 1 16,4-1 0-16,3 1 0 15,7 0-1-15,0-10 1 16,4-6-4-16,6-13 0 16,-3-9-7-1,7-15 1-15,4-4-3 0,0-3 0 16</inkml:trace>
  <inkml:trace contextRef="#ctx0" brushRef="#br0" timeOffset="66224.17">11543 13653 30 0,'7'25'15'0,"11"-12"-20"15,-15-10 26-15,4-3-22 16,0 3 1-16,0-9-1 16,0-4 1-16,0-6 0 15,0-2 0-15,4-11-1 16,0 7 1-16,6-9 1 15,4-10 1-15,1-3-1 16,2 10 1-16,1-1 1 16,0 1 1-16,-4 15 0 15,-4 10 1-15,1 9 0 0,3 15 0 16,4 14 0 0,0 15 1-16,6 6-2 0,8 0 0 15,0-3-3-15,0-6 0 16,0-7-7-16,-1-15 0 15,1-16-8-15,-11-6 0 16</inkml:trace>
  <inkml:trace contextRef="#ctx0" brushRef="#br0" timeOffset="66703.66">13681 12113 52 0,'-28'44'26'0,"13"13"-25"0,12-45 44 0,-4 13-42 0,0 7 0 0,-4 15 0 0,1 12 1 15,-1 23-5-15,-3 18 0 16,7 10 2-16,3 12 0 31,8 10-4-31,-1-13 1 0,8-19-6 16,0-21 0-16,3-20-10 0,3-18 0 0</inkml:trace>
  <inkml:trace contextRef="#ctx0" brushRef="#br0" timeOffset="67071.14">13998 13465 46 0,'-7'12'23'0,"-3"-81"-16"16,10 44 34-16,-4-19-40 0,1-25 1 16,-1-6 1-16,-3-25 0 15,0-7-4-15,0-9 0 16,7 0 2-1,3-3 1-15,8 15-1 0,3 1 0 16,4 18 0-16,3 19 1 16,4 23-1-16,6 21 1 15,5 22-3-15,-1 18 0 16,-3 17-5-16,-11 24 1 16,-4 7-11-16,-13 3 1 15,-15 3-3-15,-6-6 1 31</inkml:trace>
  <inkml:trace contextRef="#ctx0" brushRef="#br0" timeOffset="67352.64">13787 13032 39 0,'17'0'19'0,"29"-16"-14"0,-28 10 35 0,13 3-39 16,12-3 1-16,-4 3-1 15,6-1 0-15,5 8-5 16,-1-1 0-16,-6-3-9 16,-5-7 0-16</inkml:trace>
  <inkml:trace contextRef="#ctx0" brushRef="#br0" timeOffset="67531.06">14753 12562 47 0,'7'9'23'0,"0"-6"-28"0,-10-3 36 0,-8 6-29 0,-3 10 0 16,-7 12 1-16,0 1 0 15,-7 8-4-15,-4 17 0 16,-4-1 2-16,1 16 1 0,3 3-1 15,11 6 0-15,7-9-1 16,11 0 0-16,10-15-3 16,10-10 1-16,8-19-9 31,3-13 0-31,0-21-3 16,4-10 0-16</inkml:trace>
  <inkml:trace contextRef="#ctx0" brushRef="#br0" timeOffset="68004.09">15152 12803 45 0,'14'31'22'0,"-11"7"-22"0,-3-25 42 0,-3-1-40 16,-4 4 1-16,-7 9 0 15,-7 6 1 1,-29 38-8-1,8-6 1-15,7-19-2 16,6-6 1-16,8-17-11 16,7-17 0-16</inkml:trace>
  <inkml:trace contextRef="#ctx0" brushRef="#br0" timeOffset="68191.35">14877 12844 40 0,'31'41'20'0,"40"15"-17"0,-53-34 29 16,6 6-30-16,1 4 1 15,3 2-1-15,-3 13 0 16,3 0-5-16,0-3 0 16,1-3-2-16,-5-7 1 15,1-9-9-15,0-15 1 16</inkml:trace>
  <inkml:trace contextRef="#ctx0" brushRef="#br0" timeOffset="68429.95">15265 12361 35 0,'10'44'17'0,"15"41"-8"0,-14-54 25 0,10 16-28 16,0 6 0-16,7 16 0 16,4 0 0-16,10 6-9 15,-3 1 0-15,-4 5 3 16,-10-6 0-16,-14 7-12 16,-18-7 1-16,-15-15-4 15,-16-4 1-15</inkml:trace>
  <inkml:trace contextRef="#ctx0" brushRef="#br0" timeOffset="69069.13">15804 13082 49 0,'-17'-3'24'0,"17"6"-19"0,0-3 45 0,3-9-43 0,4 2 0 16,4-2 4-16,17 0 0 0,7-4-14 16,22 1 0-16,10-1 7 15,-4 1 0-15,-3 2-9 16,0 1 0-16,-14 2-16 16,-7 1 0-16</inkml:trace>
  <inkml:trace contextRef="#ctx0" brushRef="#br0" timeOffset="70029.28">16813 12373 43 0,'4'-6'21'0,"3"6"-4"16,-7 0 20-16,0 0-32 15,4 3 0-15,-1 4 2 16,-3 8 1-16,-7 14-11 15,-4 11 1-15,-3 26 6 16,-7 9 1-16,-4 4-4 16,1 12 1-16,-1 3-2 15,0-10 1-15,4-5-1 16,7-13 1 46,3-4 0-62,4-8 0 0,11-10 0 0,7-7 1 63,13-5-1-47,8-14 0-16,0-8-2 0,10-4 1 0,4-6-6 0,3-6 1 15,1-4-11-15,3-5 0 0,-15-10-4 0,1-7 1 0</inkml:trace>
  <inkml:trace contextRef="#ctx0" brushRef="#br0" timeOffset="70372.77">17530 11847 54 0,'7'-13'27'0,"3"32"-32"0,-10-3 49 0,-7 12-41 16,-3 22 0-16,-5 10 0 15,-2 21 0-15,-8 16-5 16,7 26 1-16,1 8 2 16,-4 10 1 15,3 1-3-31,7-8 1 0,1-8-2 15,-1-10 1 1,1-25-5 0,3-10 1-16,0-15-8 0,3-13 1 15,8-18-4-15,-4-16 0 16</inkml:trace>
  <inkml:trace contextRef="#ctx0" brushRef="#br0" timeOffset="70729.48">17893 12490 49 0,'7'28'24'0,"-14"-9"-27"0,3-7 47 0,-6 10-44 15,-11 9 1-15,-8 1-1 16,-2 9 1-16,-5 6-2 15,1 3 1-15,-4-6 0 16,0-7 0-16,8 7 1 16,6-9 1-16,7-4 0 15,8-6 0-15,10-3 0 16,10 0 0-16,12-3 0 16,6 3 0-16,7 0-2 15,4 3 1-15,0 0-4 16,-1 3 1-16,-2-3-10 15,-8-6 1-15,-3-6-5 16,-4-13 0-16</inkml:trace>
  <inkml:trace contextRef="#ctx0" brushRef="#br0" timeOffset="71470.67">18782 12261 60 0,'10'-4'30'0,"-2"4"-28"0,-8 4 56 0,-11 8-59 16,-7 7 1-16,-10 3-1 16,-7 0 1-16,-4 3 0 15,4 6 0-15,-1 1 0 16,1-1 0-16,0 4 0 15,3 2 0-15,4-6-2 16,3 4 1-16,4-1-2 0,10-8 1 16,11-4-1-16,8-4 1 15,9-2 0-15,1-3 0 16,7-7 1 0,10-3 0-16,0 0 1 0,-3 0 1 15,-4 0-2-15,-7 1 1 16,-3-1 0-1,-4 0 0 17,-3 3-1-32,-4 3 1 0,-4 1-1 0,-3-1 1 0,-10 1-1 0,-8-1 0 15,-7 7 0-15,1-1 1 0,-5 4 0 16,1 3 0 0,-4-3 0-16,-3 6 0 0,0 6 0 15,-4 4 1-15,7 6 0 16,11 6 0-16,7 6 0 15,7-9 1 17,10 0 1 15,12 0 1-32,9-3 0 1,1-7 1-16,17-6-1 15,11-6 0-15,7-9-1 16,0-1 0-16,0-5-7 16,-11-4 1-16,-6-3-15 0,-19-7 1 0,-16 4-3 0,-5-3 0 0</inkml:trace>
  <inkml:trace contextRef="#ctx0" brushRef="#br1" timeOffset="77021.5">670 9018 42 0,'7'10'21'0,"-3"2"-13"16,-4-12 31-16,0 0-35 16,0 3 0-16,0 0 2 0,0-3 0 15,0 0-8-15,0 0 0 16,0 0 5-16,0 0 0 15,7 4-2-15,-7-4 0 16,0 0-4-16,0 0 1 16,3 0-8-16,5 0 1 15,-8 0-8-15,10-7 1 16</inkml:trace>
  <inkml:trace contextRef="#ctx0" brushRef="#br1" timeOffset="77704.5">938 8918 35 0,'0'0'17'0,"4"-3"-14"16,-4 3 21-16,7-3-23 16,-3-1 0-16,-4 4 0 15,7-6 1-15,-7 3-3 16,0 3 0-16,0 0-1 16,10-3 0-16,-10 3-8 0,0 0 0 15</inkml:trace>
  <inkml:trace contextRef="#ctx0" brushRef="#br1" timeOffset="78519.78">702 9517 22 0,'0'6'11'0,"0"-9"-3"0,0 3 9 16,7-3-14-16,-7 0 0 0,11-1 1 15,-8-2 1-15,4-3-7 16,0-1 1-16,-3 1 4 16,6 0 0-16,-3-1-2 15,-3-2 0-15,7 2 0 16,6-2 1-16,-6-1-1 16,6 4 0-16,-6 2-1 15,7 4 0-15,-4-3 0 16,3 3 1-16,-2-3-1 15,-1 6 0-15,0 0-1 16,-7-7 1-16,7 7 0 16,4 0 0-16,-8 4 0 15,8-1 0-15,-4 0 0 16,4 0 0-16,-1 3-1 16,-3 4 1 15,4-1 0-31,-7-3 0 15,-1-3-1-15,-3 1 1 0,4-8 0 0,-1 1 0 0,-6-6 0 0,3-4 1 16,3-9-2-16,-2-3 1 16,-5-3-8-16,4-3 0 15,-3-1-2-15,3 4 0 16</inkml:trace>
  <inkml:trace contextRef="#ctx0" brushRef="#br1" timeOffset="79330.64">1337 9106 25 0,'18'-22'12'0,"-8"-19"-9"0,-6 4 21 16,3 12-21-1,-7-4 3-15,-7-5 0 16,-7-1-7-16,-11-2 1 16,4-1 5-16,-11 4 1 15,-7-1-2-15,-3 1 1 0,-7 5-2 16,-1 4 0-16,1 3-1 15,3 10 0-15,4 6-1 16,-1 2 0-16,-6 8-1 16,-1-1 0-16,12 6 1 15,-1 7 0-15,-3 3-1 16,3 9 1-16,-7 3-1 16,4 7 0-16,-1 6-1 15,-6 0 1-15,14-1-2 16,10-2 1-16,7 9-1 15,-3 1 0-15,3-1-2 16,8 9 1-16,10 4-1 16,10 3 1-16,1-3-2 15,14-4 1-15,-4 1-1 16,4-4 0-16,10 1 3 16,-3-10 0-16,10 3 1 15,14-3 0-15,-3-3 1 16,14-3 0-1,21-1 1 1,4-5 0 0,7-10 0 15,-7-16 0-31,-4-15 2 0,0-10 0 0,-7-9 0 16,-10-19 1-16,-11 0 0 0,-11-12 1 0,-17 0-3 0,-7-10 1 15,-15-10-3-15,-17-2 1 0,-3-3-4 0,-12 2 1 16,-9 1-11-16,2 6 0 15</inkml:trace>
  <inkml:trace contextRef="#ctx0" brushRef="#br1" timeOffset="81161.14">25269 6528 41 0,'22'47'20'0,"-12"0"-16"0,-6-34 21 15,-1 9-25-15,1 12 0 16,-1 4 0-16,-3 15 1 0,0 13-1 16,-3 9 0-16,-1 16 0 15,1 10 0-15,3 18 0 16,0 6 0-16,3 16 0 16,4 16 0-16,0 9 0 15,0 10 1-15,4 15-1 16,-4 13 0-16,0 3 0 15,-3 13 0-15,-4 9 0 16,0 12 0-16,-4 16 0 16,1 7 0-16,-1 8 0 15,-3-5 1-15,0-13-1 16,-4-10 1-16,1-8-1 16,-4-20 1-16,0 4 0 15,-8-10 1-15,1-13-2 16,-3 1 1-16,-1 2-1 15,0 1 0-15,0 0-2 0,1 0 1 16,3-13-2-16,-1-6 1 16,5-13-1-16,3-28 1 15,0-12-4-15,3-20 0 16,7-11-5-16,4-14 1 16</inkml:trace>
  <inkml:trace contextRef="#ctx0" brushRef="#br1" timeOffset="82423.5">23608 12787 30 0,'7'4'15'0,"7"-11"-15"0,-7 4 23 0,4 0-21 16,3 0 0-16,11 3 0 16,13-3 1-16,8-4-3 15,4-2 0-15,6-3 3 16,18-1 0-16,4 0 0 15,13 1 0-15,5-1 0 16,10 4 1-16,10 0-2 16,22-1 1-16,-1 7-1 15,18 0 0-15,22-3-1 16,-1-1 0-16,15-2-1 16,6-4 0-16,15 7 0 15,14-3 0-15,-1 2 0 16,15 1 1-16,-3 3-1 15,13 3 1-15,-3 0 0 16,14 3 0-16,-7 0 0 16,18 0 1-16,-15-3-1 15,15 0 0-15,-15-3 0 0,12 0 0 16,-12-3-1-16,4 3 1 16,-14 0-1-16,-4 3 0 15,-6 0 0-15,-18 0 0 16,-1 3-1-16,-3-3 1 15,-31-3 0-15,-1 3 0 16,-13-7 0-16,-19-2 0 16,-24-1-1-16,-21-2 1 15,-11-1-3-15,-17 1 1 0,-11-7-7 16,-10-3 1-16,-12-3-7 16,-13-6 1-16</inkml:trace>
  <inkml:trace contextRef="#ctx0" brushRef="#br1" timeOffset="82977.52">31775 11941 34 0,'-4'31'17'0,"8"0"-11"0,-1-24 24 16,4-1-26-16,4 0 0 16,-1 1 1-16,8 2 0 15,7 3-7-15,10 4 1 16,18 9 4-16,14-3 0 15,-7 0-3-15,14 0 1 16,-3-3-1-16,-11 0 1 16,-7 0-1-16,-11-1 0 15,-7 4-1-15,-10 3 0 16,-11-3 0-16,-11 3 0 16,-10 13-1-16,-7 3 0 0,-10 0-1 15,-8 9 1-15,4 12-1 16,-4 7 0-16,-3 0 0 15,-1-3 0-15,5-3 2 16,6-10 0-16,7-12 1 16,4-10 0-16,7-9 2 15,7-12 0-15,7-16 2 16,0-13 1-16,0-19-1 16,-7-18 1-16,-3-20-1 15,-8-2 0-15,-7-16-3 16,-3-3 1-16,-3-10-12 15,2-3 1-15,5 4-6 16,10 15 0-16</inkml:trace>
  <inkml:trace contextRef="#ctx0" brushRef="#br1" timeOffset="83940.28">33207 12195 46 0,'21'25'23'0,"0"-31"-28"0,-17 12 39 15,-1 6-32-15,-3 13 0 16,-10 4 0-16,-8 2 0 16,-10 10-3-16,-11 3 0 15,-3 3 2-15,-1 0 0 16,1 0-2-16,3-6 1 0,-3-4-4 16,14-5 1-16,3-10-10 15,7-10 0-15</inkml:trace>
  <inkml:trace contextRef="#ctx0" brushRef="#br1" timeOffset="84165.57">32949 12295 58 0,'32'69'29'0,"3"6"-38"16,-17-43 51-16,10 21-42 16,15 0 1-16,6 10-3 15,0-3 0-15,-3-7-5 16,0-12 0-16,-11-7-8 0,-17-18 0 16</inkml:trace>
  <inkml:trace contextRef="#ctx0" brushRef="#br1" timeOffset="85276.39">25023 6723 27 0,'3'0'13'0,"8"-10"-6"0,-8 7 14 16,4-3-20-1,0 0 1-15,4-1 2 0,-4-2 0 16,0-4-4-1,0-5 0-15,4-7 3 0,-1-10 0 16,4 1-1-16,0-7 1 16,8 3-2-16,2-3 0 15,1 4-1-15,-4 9 1 16,0 9-1-16,-3 0 1 16,-4 3-2-16,-3 4 1 15,-4 5-1-15,-7 11 1 0,-11 5-2 16,1 10 0-16,-5 0-1 15,1 6 0-15,4 3 1 32,3 3 0-32,3 7 0 0,4 0 1 0,11-4 2 15,3 10 0-15,7 0 0 16,7-3 1 0,11-10 0-16,7-9 0 0,3-6-1 15,-3-13 0 1,-11-6-1-16,-6-4 0 0,-8 1-1 15,-14 0 1-15,-21 9-1 16,-25 6 1 0,-17 4 0-16,-26 3 0 15,12-4-1-15,-15-3 1 0,-7 1-11 16,8-4 1-16</inkml:trace>
  <inkml:trace contextRef="#ctx0" brushRef="#br1" timeOffset="85748.58">25093 5722 38 0,'4'7'19'0,"-15"-1"-15"16,8 0 27-16,-8 13-28 15,-10 3 1-15,-4 6 2 16,-7 10 0-16,-10 3-8 16,-4 3 1-16,7 12 4 15,1 4 1-15,2-7-5 16,8-6 1-16,7-6-6 16,3-10 1-16,11-12-10 15,7-13 1-15</inkml:trace>
  <inkml:trace contextRef="#ctx0" brushRef="#br1" timeOffset="85810.54">24719 5820 23 0,'14'-29'11'0,"4"45"4"0,-11-3 7 0,0 2-23 0,0 17 1 16,0 15-17-16,-3-13 0 15</inkml:trace>
  <inkml:trace contextRef="#ctx1" brushRef="#br0">17572 8717 0</inkml:trace>
  <inkml:trace contextRef="#ctx0" brushRef="#br0" timeOffset="91265.86">22924 11571 30 0,'10'3'15'0,"-6"-13"-9"15,-4 10 15-15,10-9-19 16,-3-4 1-16,0-5 2 16,7-4 0-16,4-10-6 0,7-8 1 15,3-1 4-15,4-9 0 16,7-4-2-16,3 4 1 15,4-9-1-15,0-1 0 16,-4-3-1-16,11-9 0 16,10 9-1-16,4-9 1 15,7 3-1-15,4-12 1 16,0 2-1-16,-1-2 1 16,8-1-1-16,3 7 1 15,0 0-1-15,8 6 0 16,-8 3 0-16,0-6 1 15,7 6-1-15,8 3 0 0,2 4 0 16,1-1 1-16,-3 4-1 16,6 2 0-16,14-2 0 15,4 0 1-15,-3 12-1 16,3 3 1-16,10 3-1 16,5 7 0-16,-12 6 0 15,11 9 1-15,7 0-1 16,-7 7 0-16,8 3 0 15,9 6 0-15,1 3 0 16,-7 3 1-16,7-6 0 16,6 3 0-16,-9 4 0 15,9-4 1-15,5 0-1 16,-12 0 1-16,15-3-1 16,-3-3 1-16,-1 0-1 15,0-4 0-15,1-8-1 16,3-7 1-16,-8-10 0 15,12-5 0-15,3-7 0 0,-11-13 0 16,4-5 0-16,7-7 0 16,-18-13 0-16,4-12 0 15,0-3 0-15,3-16 0 16,-24-16 0-16,6-5 0 16,5-14 0-16,-12-5 1 15,-17-14-1-15,0-2 0 16,-3-7-1-16,-8 4 1 31,-10-4-2-31,-11 13 1 0,-10 3-5 0,-18 0 1 16,-4 29-11-16,-6 2 1 0,-15 23-4 15,0 5 0-15</inkml:trace>
  <inkml:trace contextRef="#ctx0" brushRef="#br0" timeOffset="91925.63">31972 5158 29 0,'14'6'14'0,"0"-6"-6"15,-6-3 18-15,-1 0-23 16,0 3 0-16,-7 19 1 15,-7 0 1-15,-11 15-7 16,-17 13 1-16,-8 6 3 16,1 13 1-16,0 3-2 0,-1 3 0 15,1 4-3-15,7 5 1 16,7-15-6-16,3-6 0 16,7-20-5-16,4-18 0 15</inkml:trace>
  <inkml:trace contextRef="#ctx0" brushRef="#br0" timeOffset="92138.25">31665 5240 31 0,'11'12'15'0,"0"16"-9"0,-8-15 23 0,1-1-27 16,-1 13 1-16,1 13-1 15,-1-3 1-15,1-7-6 16,-1-6 1-16,1-3-5 16,3-13 1-16,0-9-6 15,0 0 1-15</inkml:trace>
  <inkml:trace contextRef="#ctx0" brushRef="#br0" timeOffset="92476.13">32096 5390 47 0,'3'13'23'0,"1"-10"-26"0,-1-10 46 16,1 7-42-16,3 0 0 0,0-6 0 15,0 3 0-15,4-6-2 16,3-1 0-16,0 7-3 16,0 0 1-16,-3 3-11 15,-1 3 0-15,-10 3 0 16,-7 7 0-16</inkml:trace>
  <inkml:trace contextRef="#ctx0" brushRef="#br0" timeOffset="92618.89">31976 5716 28 0,'10'16'14'0,"19"-32"-13"16,-19 19 24-16,8-3-25 15,3-3 0-15,7-6-12 16,4-1 0-16,-7-8 9 16,3 2 1-16</inkml:trace>
  <inkml:trace contextRef="#ctx0" brushRef="#br0" timeOffset="92932.84">32519 5810 38 0,'14'32'19'0,"-3"-64"-19"0,-8 13 37 0,-3-6-34 16,0-25 1-16,-7-6 2 15,-3-16 0-15,-4-16-8 16,-4-3 1-16,0-9 4 15,-3 15 1-15,7 0-2 16,3 7 0-16,8 9-1 16,6 22 1-16,4 6-2 15,4 16 0-15,0 19-4 16,3 18 1-16,-4 7-8 16,-6 15 0-16,-8 7-5 15,-3 3 0-15</inkml:trace>
  <inkml:trace contextRef="#ctx0" brushRef="#br0" timeOffset="93100.81">32244 5506 37 0,'3'-12'18'0,"40"-4"-15"0,-22 10 30 16,7-1-33-16,0-2 1 15,1 3-2-15,-1 2 1 16,0 4-10-16,4-3 0 15,-11 0-1-15,0 3 0 16</inkml:trace>
  <inkml:trace contextRef="#ctx0" brushRef="#br0" timeOffset="93338.25">32766 5384 36 0,'-4'12'18'0,"-10"23"-22"16,11-23 33-16,-8 4-30 15,1 3 1-15,-4 12 0 16,-1 7 0-16,1-7 0 16,4 7 1-16,3 3-2 15,3-7 1-15,11-6-9 16,4-9 0-16,3-13-1 15,0-12 1-15</inkml:trace>
  <inkml:trace contextRef="#ctx0" brushRef="#br0" timeOffset="93563.16">33016 5537 40 0,'-10'26'20'0,"-29"43"-26"0,29-51 40 16,-12 1-33-16,1 6 0 16,0 3 0-16,3-2 0 0,1 2-2 15,6-3 0 1,1-6-2-16,3-19 1 0,3 0-8 16,4-22 1-16,0 0-3 15,4-10 1-15</inkml:trace>
  <inkml:trace contextRef="#ctx0" brushRef="#br0" timeOffset="93715.52">32897 5515 24 0,'52'82'12'0,"-6"3"-10"16,-32-63 20-16,1 6-22 15,6 6 0-15,0-2-4 16,0-4 0-16,0-3-2 15,0-12 1-15</inkml:trace>
  <inkml:trace contextRef="#ctx0" brushRef="#br0" timeOffset="93910.62">33221 5296 42 0,'21'75'21'0,"39"44"-23"0,-46-81 40 16,-3 15-38-16,0 16 0 15,-4 3-6-15,-7 7 1 16,0-13-5-16,-22 0 1 0</inkml:trace>
  <inkml:trace contextRef="#ctx0" brushRef="#br0" timeOffset="95279.53">30028 12192 37 0,'8'22'18'0,"-1"-32"-8"15,-7 20 19-15,0 5-26 16,0 17 0-16,-4 8 1 15,1 14 1-15,3 15-7 16,0 6 1-16,0 10 1 16,0-4 0-16,0-18-7 15,0-10 1-15,0-6-8 16,-4-12 1-16</inkml:trace>
  <inkml:trace contextRef="#ctx0" brushRef="#br0" timeOffset="96024.17">30237 13537 31 0,'10'3'15'0,"-6"-6"-14"15,-4 3 21-15,0 0-19 16,0 0 0-16,0 0 3 0,-4 0 0 16,1 0-7-1,-8 0 0-15,0-3 6 0,-3 0 1 16,4 3-2-16,-4-4 0 15,0 1-2-15,-8 0 0 16,5 0 0-16,-1 3 0 16,0 0-2-16,-3 0 1 15,-3 3-1-15,-1 3 0 16,0 4 0-16,4-1 0 16,0 7-1-16,7 3 0 15,3 0-1-15,8 3 1 16,10 6-1-16,7-6 1 0,7-3-1 15,-3-10 1-15,3-3 0 16,4-6 0-16,3-12 0 16,-4-1 1-1,5-3-1-15,-1-9 0 16,-3 7 0-16,-8-8 1 0,1 8-1 16,-4 2 1-16,-3 7 0 15,-1-1 1-15,1 13-1 16,-4 13 0-16,0 9 0 15,0 10 1-15,0 12 0 16,0 6 0-16,0 0 0 16,0-3 0-16,0-6-5 15,0-9 0-15,-3-13-8 16,-4-13 0-16</inkml:trace>
  <inkml:trace contextRef="#ctx0" brushRef="#br0" timeOffset="96956.76">25150 8322 31 0,'-8'0'15'0,"-13"22"-1"0,18-19 16 15,-1 3-26 1,1 1 1-16,-1-1 1 0,4 0 1 15,0-3-8-15,0 0 0 16,-3 1 8-16,3-4 0 16,10 3-1-16,11-3 0 15,15 0-1-15,10 3 0 16,17-3-2-16,4 0 0 16,-7-3-6-16,-3 0 1 15,-19-1-11-15,-6 4 0 16,-18 4-7-16,-10 2 1 15</inkml:trace>
  <inkml:trace contextRef="#ctx0" brushRef="#br0" timeOffset="97660.34">23982 7861 45 0,'10'50'22'0,"-6"0"-18"15,-4-31 35-15,0 6-37 16,-4 10 0-16,1 2 2 16,-1 4 0-16,-3 3-5 15,0-9 0-15,-3-1 4 16,-1 1 0-16,-3-1-2 16,7-3 1-16,0-2-1 15,3-4 1-15,4-6 0 16,4-1 0-16,6-5 0 15,8 3 0-15,0-4 0 0,13-6 0 16,12 4-1 0,10-4 1-16,3 7-6 0,1-1 1 15,-8 4-11-15,-7-7 1 16,-13-2-6-16,-8-1 1 16</inkml:trace>
  <inkml:trace contextRef="#ctx0" brushRef="#br0" timeOffset="99495.67">30688 8482 16 0,'7'3'8'0,"14"-15"2"0,-14 5 9 15,0-8-16-15,1-1 1 16,-1 0 2-16,-4 1 0 15,-3-1-7-15,-3 0 1 16,-4 7 4-16,-4-1 1 0,-7 4-3 16,1 3 1-1,-1 3-1-15,7 0 0 0,1 3-2 16,-1 7 1-16,1 2-1 16,-1 4 0-16,1-1 0 15,2 4 0-15,5 0 0 16,3 6 0-16,0 0 0 15,7 0 0-15,4-3 0 16,3-3 0-16,0-3 0 16,3-7 0-16,1-6 0 15,0 0 0-15,-1-9 0 16,1-6 1-16,-4-4 0 16,0 7 0-16,-3-7 0 15,-1 3 0-15,-3-2-1 16,-3 2 1-16,-4-3-1 15,-7 4 0-15,-4-1-1 16,-6 4 1-16,-4 3 0 16,-4 6 0-16,4 6 0 15,3 6 0-15,4-2-1 0,3 2 1 16,1 7-1-16,-1 6 1 16,4 0 0-16,4-3 0 15,-1 0 0-15,8-3 1 16,10-6-1-16,3-7 1 15,8-3 0-15,0-9 0 16,-4-4 1-16,-3-5 0 16,-4-7 0-16,-7 6 0 15,-4-3 0-15,-3-3 0 0,-3 0-1 16,-4 0 0-16,-4 4-1 16,-3 5 0-16,-4 4 0 15,-3 6 0-15,7 6 0 16,0 6 1-16,0 0-1 15,0 4 0-15,3 0 0 16,1-1 0-16,2 4-1 16,5-1 1-16,3 4-1 15,0-3 1-15,11 0 0 16,6-1 0-16,8-5-1 16,3-10 1-16,0 0 0 15,-3-10 0-15,-4-2 0 16,0-4 0-16,-3 4-1 15,-4-7 0-15,-3-6 0 16,-4-4 1-16,-4 1 0 16,-6 6 0-16,-4 0-1 15,-4 7 1-15,-7 2 0 16,-6 7 0-16,-4 6 0 16,3 6 0-16,4 3 0 0,3 1 0 15,4 2-1-15,3 4 1 16,1-3-1-16,3-1 1 15,3 7-1-15,1 6 1 16,3 0 0-16,10 0 0 16,4-3 0-16,8-6 0 15,9-4 0-15,1-5 1 16,-4-7-1-16,0-7 1 16,-6 1 0-16,-5-10 0 0,-3 4 0 15,-3-1 1-15,-4-2-1 16,-11-4 1-16,-3-6-2 15,-3-3 1-15,-4-1-1 16,-7 7 0-16,-4 7 0 16,-7 2 0-16,4 7 0 15,3 9 0-15,1 6-1 16,2 13 1-16,5 0-1 16,3 3 0-16,-1 13 0 15,8 3 0-15,7 0 0 16,0-1 0-16,7-5 0 15,11-13 1-15,7-13-4 16,3-9 0-16,-3-19-9 16,-15-12 0-16</inkml:trace>
  <inkml:trace contextRef="#ctx0" brushRef="#br2" timeOffset="107482.76">29161 12304 39 0,'3'26'19'0,"4"5"-11"0,-3-22 19 0,-4-2-26 16,3 5 0-16,1 7 2 15,-1 9 1-15,-3 7-5 16,0 18 1-16,0-3 2 16,0 10 1-16,-3 6-2 15,3-13 1-15,-4 0-3 16,4 1 0-16,0-14-11 15,4-11 1-15,3-17-3 16,7 1 0-16</inkml:trace>
  <inkml:trace contextRef="#ctx0" brushRef="#br2" timeOffset="108216.25">31302 12283 36 0,'0'6'18'0,"4"0"-17"0,-1-3 32 0,1 7-31 16,-1 5 0-16,1 1 3 15,-8 12 1-15,1 13-7 16,3 9 0-16,0 19 4 16,3 0 1-16,4 6-3 15,-3-9 1-15,-1-3-6 16,-3-7 1-16,-3-9-11 15,-8-15 1-15</inkml:trace>
  <inkml:trace contextRef="#ctx0" brushRef="#br2" timeOffset="108924.65">29150 11753 27 0,'4'15'13'0,"-4"-12"1"0,0-3 9 0,3-6-22 16,1 0 1 0,-1-4-1-16,1 1 1 0,-1 0-4 15,1-1 0-15,-1-2-7 16,-3-4 0-16,4-3-1 16,3-3 0-16</inkml:trace>
  <inkml:trace contextRef="#ctx0" brushRef="#br2" timeOffset="109132.07">29217 11147 28 0,'7'-3'14'0,"-10"-19"-16"16,3 16 25-16,0 6-22 15,0-6 0-15,3-1 0 0,1-2 0 16,-4-3-5-16,0-1 1 16,0-3-5-16,0-6 1 15</inkml:trace>
  <inkml:trace contextRef="#ctx0" brushRef="#br2" timeOffset="109344.42">29111 10545 23 0,'18'7'11'0,"-11"-14"-4"0,-7 7 15 0,3-3-18 0,1 0 0 0,0-3 0 16,-1 6 1-16,4-3-8 15,-3 3 1-15,3 0-1 16,-4 3 0-16,-3-3-7 15,4-10 1-15</inkml:trace>
  <inkml:trace contextRef="#ctx0" brushRef="#br2" timeOffset="109567.51">29101 10087 38 0,'14'4'19'0,"-4"-4"-22"0,-10 0 33 16,7 0-30-16,0-4 0 15,1-2-1-15,-5 0 1 16,1-3-2-16,-1-7 0 16,1 0-8-16,-4-3 1 15,3 4-2-15,4-1 1 16</inkml:trace>
  <inkml:trace contextRef="#ctx0" brushRef="#br2" timeOffset="109747.61">29111 9752 39 0,'11'6'19'0,"14"0"-29"0,-25-6 39 0,3-3-34 16,1-3 1-16,-1-3-15 16,-3-10 1-16</inkml:trace>
  <inkml:trace contextRef="#ctx0" brushRef="#br2" timeOffset="110365.71">31383 11800 33 0,'4'15'16'0,"-4"-15"-19"0,0 0 24 15,0-9-22-15,0-1 0 16,0-5 1-16,0-7 0 15,0 0-2-15,-4-3 0 16,1-7-6-16,-1-15 0 16</inkml:trace>
  <inkml:trace contextRef="#ctx0" brushRef="#br2" timeOffset="110590.4">31291 10733 40 0,'25'7'20'0,"-7"-7"-27"15,-11-7 37-15,0-2-30 16,0-7 0-16,0-2 0 16,0-1 1-16,0-3-2 15,0 0 1-15,-3 6-5 16,-1-3 0-16,-3-6-6 15,0-9 1-15</inkml:trace>
  <inkml:trace contextRef="#ctx0" brushRef="#br2" timeOffset="110799.5">31373 9990 10 0,'10'0'5'0,"1"-31"1"0,-8 25-3 16,1-7-4-16,-1-3 1 16,1-2 1-16,-4-1 0 15,0-3-1-15,0-3 0 0,0-10-3 16,0 1 1-16</inkml:trace>
  <inkml:trace contextRef="#ctx0" brushRef="#br2" timeOffset="111025.81">31394 9241 24 0,'0'-19'12'0,"-4"-31"-5"15,4 31 23-15,0 0-29 16,0 4 0-16,0-4 0 16,0 0 0-16,4 3-6 15,-1 1 1-15,4-4-5 0,-7-10 1 16</inkml:trace>
  <inkml:trace contextRef="#ctx0" brushRef="#br2" timeOffset="111203.12">31348 8491 18 0,'3'-6'9'0,"1"0"-8"0,-4 6 7 0,0 0-17 16,0 0 1-16</inkml:trace>
  <inkml:trace contextRef="#ctx0" brushRef="#br2" timeOffset="111369.21">31228 8128 46 0,'21'6'23'0,"-7"-6"-36"16,-14 3 45-16,0 3-54 16,-3 7 1-16</inkml:trace>
  <inkml:trace contextRef="#ctx0" brushRef="#br2" timeOffset="112484.23">25005 7651 35 0,'14'22'17'0,"14"-10"0"0,-17-12 17 0,-1-3-31 16,12-6 0-16,16-4 0 15,12-2 1-15,6-1-7 16,8 0 0-16,-1 4-8 15,-10 6 1-15,-11 9-4 16,-17 12 0-16</inkml:trace>
  <inkml:trace contextRef="#ctx0" brushRef="#br2" timeOffset="113335.95">25086 9203 38 0,'-3'3'19'0,"10"-3"-15"16,-4-3 32-16,4 3-31 15,7-3 0-15,4 0 1 16,3-3 0-16,14-1-9 16,1 1 1-16,2 6 4 15,1 0 0-15,-3 0-10 0,-5 0 0 16,1-9-7-16,-11-1 0 15</inkml:trace>
  <inkml:trace contextRef="#ctx0" brushRef="#br2" timeOffset="114000.84">26243 9062 25 0,'7'9'12'0,"7"-5"5"0,-7-4 10 0,4 3-26 16,0 0 1-16,-1 6 0 15,4-2 0-15,4-1-5 16,0 0 1-16,6-3-8 16,11-3 1-16</inkml:trace>
  <inkml:trace contextRef="#ctx0" brushRef="#br2" timeOffset="114222.49">27284 9256 24 0,'10'13'12'0,"12"-16"-12"0,-12 0 9 16,4-4-15-16,4 1 1 15,0-3-6-15,6-7 1 0</inkml:trace>
  <inkml:trace contextRef="#ctx0" brushRef="#br2" timeOffset="114446.61">27905 9247 21 0,'24'9'10'0,"12"-12"-7"16,-22 0 18-16,3-3-22 16,1 3 1-16,0-3-4 15,-1-1 0-15,5 4-1 16,-1 0 1-16</inkml:trace>
  <inkml:trace contextRef="#ctx0" brushRef="#br2" timeOffset="114702.04">28766 9282 25 0,'28'-4'12'0,"7"8"-5"0,-24-4 19 0,3 0-27 15,0-4 1-15,0 1-2 16,0 3 0-16,-3-3-1 16,-1 3 1-16,4 0-4 15,0-3 1-15,4 3-3 16,0-9 0-16</inkml:trace>
  <inkml:trace contextRef="#ctx0" brushRef="#br2" timeOffset="115515.14">26271 7664 42 0,'7'9'21'0,"15"-6"-17"0,-15-3 22 0,3 0-27 15,4-3 1-15,4 0-2 16,0-3 1-16,6-7-5 16,8 0 0-16,7-5-6 15,0-1 1-15</inkml:trace>
  <inkml:trace contextRef="#ctx0" brushRef="#br2" timeOffset="115743.95">27453 7660 20 0,'39'0'10'0,"0"-6"-8"0,-25 3 11 0,4 3-13 0,3-3 0 0,3 0-5 0,5 0 0 0,-1-4 2 0,0-2 0 0</inkml:trace>
  <inkml:trace contextRef="#ctx0" brushRef="#br2" timeOffset="115973.55">28603 7604 31 0,'43'0'15'0,"2"9"-18"0,-30-6 30 0,6 1-28 15,0-1 0-15,4 0-10 16,3-6 0-16,-4-7 8 15,-6-2 0-15</inkml:trace>
  <inkml:trace contextRef="#ctx0" brushRef="#br2" timeOffset="116209">29432 7645 23 0,'32'12'11'0,"-7"7"-10"0,-22-16 18 15,8 0-20-15,3-3 0 16,4 0-3-16,-1-3 0 0,4-3 0 16,1 0 0-16</inkml:trace>
  <inkml:trace contextRef="#ctx0" brushRef="#br2" timeOffset="116418.43">30342 7827 15 0,'39'-4'7'0,"4"-11"-5"16,-29 8 7-16,0 1-11 15,3-3 1-15,-2 6-3 16,2 0 0-16,1-1 2 16,-4 1 1-16</inkml:trace>
  <inkml:trace contextRef="#ctx0" brushRef="#br2" timeOffset="116603.34">30875 7773 28 0,'35'10'14'0,"18"18"-22"0,-35-22 31 0,0 4-29 0,-4-4 1 0,-4-6-9 0,-10 0 0 0</inkml:trace>
  <inkml:trace contextRef="#ctx0" brushRef="#br2" timeOffset="117281.64">28550 13838 21 0,'-28'22'10'0,"0"0"7"0,17-19 11 0,1 3-23 15,-1 0 0-15,1 1 4 0,6-4 0 16,0 0-11-16,12-3 1 16,16-6 6-16,8-1 1 15,21 1-4-15,17 6 0 16,1 3-9-16,24 0 0 15,-3 4-8 17,0-7 0-32</inkml:trace>
  <inkml:trace contextRef="#ctx0" brushRef="#br2" timeOffset="117558.73">28995 13650 37 0,'21'22'18'16,"32"15"-14"-16,-35-27 25 0,6 5-27 15,8 4 0-15,10 6 2 16,11-3 1-16,0 3-6 15,-7 0 0-15,-11 4 3 16,-6 2 0-16,-8 4-2 16,-14-4 0-16,-21 10-2 15,-15 3 0-15,-13-1-3 16,-11-8 0-16,-7-4-8 47,0-15 0-47</inkml:trace>
  <inkml:trace contextRef="#ctx0" brushRef="#br2" timeOffset="117796.04">29076 13694 45 0,'28'25'22'0,"-14"63"-21"0,-14-63 37 0,-3 19-38 0,-4 3 0 0,-4 12-8 0,4 1 0 0,4-7-1 0,3-15 0 0</inkml:trace>
  <inkml:trace contextRef="#ctx0" brushRef="#br2" timeOffset="118272.9">31736 13926 39 0,'-11'22'19'0,"-6"3"-16"16,10-16 27-16,-15 4-27 15,-13 6 0-15,-18-4 1 16,-3-2 0-16,-8-4-6 15,-3-3 1-15,14 1 3 16,8-4 0-16,2-3-6 16,4 3 0-16,8-3-9 15,6 0 0-15</inkml:trace>
  <inkml:trace contextRef="#ctx0" brushRef="#br2" timeOffset="118765.76">31090 13775 31 0,'7'50'15'0,"-10"-6"-1"0,3-37 17 0,-7 2-30 0,-4 7 1 0,-6-1 1 0,-12 7 1 0,-6 0-5 16,-7 0 1-1,-1 0 2-15,-6-6 0 0,3-4-1 16,4-2 0-16,7-1-2 16,6-3 1-16,5 1-2 15,2-4 1-15,5 0-1 16,6 0 0-16,8 3 1 16,13 7 0-16,15 6 0 15,10 3 0-15,4 3 1 16,7 6 1-1,0 0-1-15,-4 7 1 16,-7 0-2-16,-10-4 1 16,-7-2-1-16,-8-4 1 0,1-6-1 15,-4-10 0-15,-4-9 2 16,-3-3 1-16,4-22 0 16,-4-12 0-16,-4-7 0 31,-3-15 1-16,-7 9-10-15,0-16 0 0,0-6-6 0,11 0 1 16</inkml:trace>
  <inkml:trace contextRef="#ctx0" brushRef="#br2" timeOffset="119886.55">24363 7121 38 0,'3'0'19'0,"8"25"-15"15,-8-15 19-15,5-4-22 16,-1 9 0-16,0 14 0 16,-4 8 1-16,-3 17-3 15,0 8 0-15,0 4 1 16,0 6 1-16,0-12-3 0,0-7 1 15,4-6-6-15,-4-12 0 16,3-16-4-16,-3-7 1 16</inkml:trace>
  <inkml:trace contextRef="#ctx0" brushRef="#br2" timeOffset="120279.89">24218 7629 22 0,'4'44'11'0,"-4"15"-6"0,0-59 15 0,3 10-18 0,1-4 1 0,6 19 2 16,1 7 0-16,3-4-6 15,0 9 0-15,0-5 4 16,0-1 0-16,1-6-1 15,-5 0 0-15,1-6 0 16,3-9 0-16,0-4-1 16,4-6 1-16,-1-3 1 15,1-7 0-15,3-2-1 16,4-4 1 0,-8-6-1-1,4-6 0-15,8-7-1 0,-1 10 1 0,-3-6-1 16,-8 6 0-16,-3 0 0 15,-7 6 0-15,-10 10-1 16,-11 12 1-16,0 0-4 16,-11 6 0-16,-10 4-11 31,-8-4 1-31,-6-3-1 0,14-2 1 16</inkml:trace>
  <inkml:trace contextRef="#ctx0" brushRef="#br2" timeOffset="120848.35">24236 9539 34 0,'10'22'17'0,"-3"-7"-12"0,-3-12 31 0,-4-3-33 0,0 0 1 0,4-6 0 0,3-6 0 0,0-10-6 0,0-7 0 0,-4-8 4 0,1-7 0 0,-4-6-5 0,0-7 1 0,-4 1-5 16,1 6 1-16,-1 6-7 15,1 3 0-15</inkml:trace>
  <inkml:trace contextRef="#ctx0" brushRef="#br2" timeOffset="121552.3">24070 9122 38 0,'4'15'19'0,"-1"-2"-17"0,-3-10 30 15,0-3-32-15,4-6 1 16,-1-7 0-16,4-2 1 16,0-1-2-16,4 0 1 15,-1-3 1-15,5-6 1 16,2-3-1-16,4 0 0 15,8-4 0-15,-1-5 0 16,-4-1-2-16,-6 7 1 16,-4 3-2-16,-3 3 1 0,-4 3-1 31,-7 0 1-31,0 3-2 0,0 3 0 47,-4 4-2 31,4 2 1-78,0 7-3 0,4 12 1 0,3 10-1 0,7 13 1 62,4 8 3-62,3 14 1 63,4-4 2-63,-1 6 0 47,-3-2 3-47,4-7 1 47,-11-13-1-47,0-2 0 31,-3-7-2-31,-1-7 0 31,-6-5 0-31,-4-4 1 16,-11-9-2-16,-10-6 1 0,-18-3-3 0,-10-7 1 0,-14-9-12 0,-8-3 0 0</inkml:trace>
  <inkml:trace contextRef="#ctx0" brushRef="#br1" timeOffset="130630.76">24426 8156 21 0,'4'-13'10'0,"-1"-31"-5"16,1 32 10-16,-4-7-14 16,0-3 0-16,-4-3 0 15,-6 9 0-15,-4 1-1 16,-4 2 0-16,-3-3 2 16,-7-2 0-16,3-4 1 0,-3 0 0 15,-8-3-1-15,1 3 1 16,-7 3-1-16,3 3 0 15,7 4-1-15,1 2 0 16,-1 4-1-16,-3 0 1 16,-1 3-1-16,-3 3 0 15,1 0 0-15,2 0 1 16,1 3-1-16,0 3 0 16,0 6-1-16,-1 7 1 15,-3 3-1-15,1 3 1 0,2 10-2 16,1 6 1-1,7 6-1-15,7 3 0 16,7 19-1 0,3-3 1-16,11-7-1 15,7-5 1-15,11 8 0 16,10-5 0-16,4-1 1 16,3-6 1-16,4-6 0 15,3-3 0-15,7-3 0 16,1-7 1-16,-8-9-1 15,4-6 1-15,3-7-1 16,4-3 1-16,-3-3 1 16,-1-3 0-16,-3 0 0 15,0-6 1-15,0 0-1 16,0-4 1-16,-1-2-1 16,1-7 1-16,-7-6-2 15,-4-9 0-15,4 5 0 0,-4-5 0 16,1-4-1-16,-8-3 0 15,-7 1 0-15,-7-4 0 16,-10-10-1-16,-15 1 1 16,-3-3-10-16,0-4 1 15</inkml:trace>
  <inkml:trace contextRef="#ctx0" brushRef="#br1" timeOffset="133184.28">13476 13637 30 0,'4'19'15'0,"3"-3"-5"0,-7-16 15 16,0 0-22-16,3 3 0 16,-3 0 0-16,0 6 1 15,0 10-6-15,-3 6 0 16,-1 7 4-16,-3-4 0 15,-3 6-2-15,-1 4 0 16,0 0 0-16,1-4 0 16,-1-6 0-16,1-6 1 0,3 0-1 15,0-6 0-15,3-4 0 16,0 1 0-16,1-4 0 16,3 1 0-16,7-1-1 15,4-6 1-15,6-3 0 16,4 0 0-16,-3-3-1 15,7-3 1-15,6 0 0 16,15-1 0-16,4 1 0 16,10 3 1-16,7 0-1 15,7 3 0-15,-4 0 0 16,11 0 1-16,8 3-1 31,6 0 0-15,7-3 0-16,-3-3 0 0,14 0 0 0,3-3 1 0,11-4 0 15,-7-2 0-15,14-1 0 16,0-3 0-16,7 7 0 0,-3 3 0 16,10 3 0-16,7 3 0 15,-10 0-1-15,14 0 0 16,3 0 0-16,0-4 0 16,1-2 0-16,-1-3 1 15,7 3-1-15,-6-1 1 16,2 4 0-16,8 3 0 15,-14 3-1-15,3 7 1 16,1 5-1-16,2 4 1 16,-20-3-1-16,-4 3 0 15,-3-7 1-15,-4-2 0 0,-18-10 0 16,-14-4 0-16,-6-2 0 16,-5-6 0-16,-6-7 0 15,-11 3 0-15,-7 0-1 16,-7 4 0-16,-7-1 0 15,-4 4 0-15,-6 0-1 16,-8-1 1-16,-7 4-1 16,-3-16 0-16,-4-6 0 15,-7-1 1-15,-7-5-1 16,-7 0 0-16,-10-1-5 16,-8-3 1-16,-14 1-9 15,1-4 1-15</inkml:trace>
  <inkml:trace contextRef="#ctx1" brushRef="#br1" timeOffset="44935.58">18648 3534 0,'0'0'15,"0"0"-15</inkml:trace>
  <inkml:trace contextRef="#ctx0" brushRef="#br1" timeOffset="137327.41">22955 7620 17 0,'0'3'8'0,"4"9"4"16,-4-9 8-16,3 1-16 15,1-1 0-15,-1 3 4 16,1-6 0-16,-4 0-10 16,7 0 1-16,0-3 7 15,4 6 1-15,-1-3-3 16,4 0 1-16,4 3-2 15,3 0 0-15,4 0 0 0,3 1 0 16,11-4-2-16,7-7 1 16,3-2 0-16,4-7 0 15,3 0-1-15,8 1 1 16,-1 2-1-16,-6 1 0 16,-4 5-1-16,-4 1 1 15,-6 0-1-15,-8 3 1 16,-3 3-1-16,-8-3 1 15,-3-1-1-15,-6 4 0 0,-1 0 0 16,-4 0 0-16,-3 4 0 16,-3-1 0-16,-8 3 0 15,-3 3 0-15,-3 1-1 16,-4-1 1-16,-8-2-1 16,-6-4 1-16,-7-3-1 15,-7-3 1-15,-4 3 0 16,0 3 0-16,-7-3 0 31,-7 0 0-31,-7 3 0 0,3 3 0 16,4 3 0-16,0 1 0 0,4-4 0 15,7 0 0-15,6 1 0 16,8-7 1-16,7 3-1 16,7-3 0-16,10 0 0 15,4 0 1-15,7 0-1 16,7 3 1-16,7-3-1 15,4 0 1-15,3 3-1 0,7-3 0 16,7 0 0-16,8-3 0 16,6-3 0-16,1-4 0 15,2-2 0-15,1-1 0 16,4 4 0-16,-1-1 0 16,-10 4 0-16,-7 0 1 15,-7 0-2 1,-4 2 1-1,-7 4 0-15,0 0 0 0,-3-3 0 0,-8 3 0 0,1 0-1 16,-4 3 1-16,-7 1-1 16,-3-1 1-16,-8 0-1 15,-7 3 1-15,-6-3-1 16,-5 4 1-16,-2-7-1 16,2 3 1-16,-2 0 0 15,-5 0 0-15,1 0 0 16,0 0 0-16,7 0-1 15,3 0 1-15,0 4-1 16,8-4 1-16,-1 3-1 16,0-3 0-16,4-3-1 15,4 0 1-15,3-3-1 16,0 0 1-16,3 0 0 16,8-3 0-16,3-1 1 15,7 1 0-15,7 0 0 16,7 3 0-16,7 0 0 15,8-4 1-15,17 1-1 0,0 3 0 16,7-3 0-16,3-4 1 16,-3 4-1-16,-10 0 0 15,-11 6 0-15,-8-4 1 16,-6 4-1-16,-4 0 1 16,-6-3-1-16,-1 0 0 15,-4-3 0-15,1 3 1 16,-4 0-1-16,4 3 0 15,-4-3 0-15,0 3 0 0,0 0 1 16,0 3 0-16,-3 0-1 16,-1-3 1-16,4 0-1 15,-3 3 1-15,-4-3-1 16,0-3 1-16,0 0-2 16,-7 3 0-16,-3 0-4 15,-8 0 0-15,-7 3-10 16,-3-9 0-16</inkml:trace>
  <inkml:trace contextRef="#ctx0" brushRef="#br1" timeOffset="137928.49">23922 7347 23 0,'-7'15'11'0,"0"-5"3"0,7-10 5 15,0 0-15-15,0 3 0 16,3-3 2-16,4 0 1 15,4 0-8-15,3 0 0 16,4 0 6-16,6 3 1 0,12 10-3 16,2 2 1-1,1 7-2-15,-7 0 1 0,-4-6-2 16,-7-4 0-16,-6 1-1 16,-8 0 0-16,-4-1-1 15,-3 1 1-15,-3-1-1 16,-4 1 1-16,-4-1 0 15,0 4 0-15,1-3 0 16,-1 2 0-16,-3 1 0 16,3-4 0-16,1 4 0 15,3-3 0-15,0-4 0 16,0 0 0-16,3-9 0 16,1 0 1-16,3-6-1 15,-4-3 1-15,1-4 0 16,-4-2 0-16,0-4 0 15,-4 0 0 1,4-6 0-16,-4 0 0 0,4-3-1 0,4-4 1 16,-1 10-1-16,-3 0 1 15,0-3-2-15,4 10 1 16,-1 2-9-16,0 7 0 16,-6-4-6-16,-4 1 1 15</inkml:trace>
  <inkml:trace contextRef="#ctx0" brushRef="#br1" timeOffset="138707.41">21170 7105 26 0,'0'29'13'15,"11"14"-1"-15,-11-36 13 0,0 8-21 16,-4 7 0-16,-3 7 3 16,-3-4 1-16,-4 12-10 15,-4 4 1-15,-3 3 5 16,0 12 1-16,-1 4-2 15,1-7 0-15,4-6-2 16,2-9 1-16,5-7-1 0,6-6 1 16,4-9 0-1,11-7 1-15,10 1-1 0,11-7 1 16,3 0-1-16,4 0 1 16,3-3-2-16,4 0 0 15,0-3-6-15,-7 0 1 16,-4-10-13-16,-3-5 1 15</inkml:trace>
  <inkml:trace contextRef="#ctx0" brushRef="#br1" timeOffset="139025.34">21569 7507 44 0,'0'0'22'0,"10"0"-16"15,-3 0 27-15,4 0-32 16,3-7 0-16,4 1 0 15,3 0 1-15,4-4-3 16,3 4 0-16,-7 0-1 0,4 3 1 16,-4-3-11-1,0-4 1-15,-7-9-2 0,4 1 0 16</inkml:trace>
  <inkml:trace contextRef="#ctx0" brushRef="#br1" timeOffset="139206.6">21759 7397 39 0,'-10'41'19'0,"-18"34"-23"0,20-56 34 0,1 9-31 16,-3 3 1-16,-1-2-3 15,1-4 1-15,3-13-7 16,10-9 0-16</inkml:trace>
  <inkml:trace contextRef="#ctx0" brushRef="#br1" timeOffset="139908.13">22334 7168 54 0,'7'22'27'0,"8"-6"-30"0,-15-16 48 16,0 0-46-16,-4-3 1 15,4 3 0-15,-7-4 1 16,-7 4-1-16,-11 4 0 16,-3-4 0-16,-7 6 0 15,-1 6 1-15,1 7 0 16,3 3-1-16,1 0 1 0,6-3-1 16,7 0 0-16,4-7 0 15,4-2 1-15,10 2-2 16,7-2 1-16,7 2 0 15,3 1 0-15,5-1-1 16,-1-2 1-16,0-1-1 16,-3 0 1-16,-4 4-1 15,0-7 0-15,-4-3-1 16,-3-3 1-16,0-3 0 16,-3-3 0-16,-1-3 0 15,-3 9 0-15,4-7 1 16,-4 7 0-16,0 0 0 15,-4 0 0-15,1 3-1 16,-4 1 1-16,0-1 0 16,-4 6 0-16,-3-3 0 15,0 4 1-15,-4-1-2 0,1 4 1 16,-1 2 0-16,0 4 1 16,1 6-1-16,-1 4 0 15,8 5 0-15,-1 1 0 16,8-7 0-16,-1 0 0 31,8-3 1-31,10-3 1 0,7-9-1 0,11-4 1 16,6-6-1-16,1-6 0 15,-4 3-5-15,-6-6 1 16,-8-4-13-16,-7 1 1 0</inkml:trace>
  <inkml:trace contextRef="#ctx0" brushRef="#br1" timeOffset="141038.29">23753 9354 39 0,'3'19'19'0,"18"-26"-10"15,-10 4 20-15,6 0-27 0,5 0 1 16,6 3 0-16,4-3 0 15,13 0-4-15,19-1 0 16,7-5 2-16,6-4 1 16,1-5-2-16,-11-1 0 15,-11 0-4-15,-6 3 0 16,-8 4-10-16,-3-7 1 16</inkml:trace>
  <inkml:trace contextRef="#ctx0" brushRef="#br1" timeOffset="141409.51">24412 9046 30 0,'14'4'15'0,"15"39"0"16,-22-33 16-16,0 2-30 16,0-2 0-16,3-1 0 15,1-3 1-15,7 4-3 16,10-4 1-16,7 4 0 0,0 2 1 16,-3 1 0-16,-4 5 1 15,-7 8-2-15,-6-5 0 16,-5 5-1-16,-6 2 1 15,-11 0 0-15,-11-3 0 16,-10 3-2-16,0 1 1 16,-4 2-2-16,-3 0 0 15,3-6-8-15,0-6 0 16,4-9-1-16,10-10 1 16</inkml:trace>
  <inkml:trace contextRef="#ctx0" brushRef="#br1" timeOffset="141605.6">24462 9100 40 0,'0'40'20'0,"-4"17"-17"0,8-41 40 0,-1 9-42 15,1 6 0-15,3 4 0 16,0-1 0-16,0 1-6 15,-4-7 0-15,1-13-8 16,-11-2 0-16</inkml:trace>
  <inkml:trace contextRef="#ctx0" brushRef="#br1" timeOffset="142402.29">21068 8934 42 0,'7'37'21'0,"0"-6"-20"0,-3-24 30 0,-1 2-28 15,-3 4 0-15,-3 6 0 16,-5 6 1-16,-2 3-6 16,-4 3 1-16,-4 4 3 15,1 12 0-15,-1 0-1 16,0-6 1-16,4-1-1 16,4 1 0-16,2-6 0 15,5-4 1-15,3-9-1 16,7-3 1-16,4-7-1 15,10-2 1-15,3-4-1 16,8-6 1-16,3-3-2 16,1-4 0-16,-4 1-7 15,3 0 0-15,4-3-9 16,-4-1 0-16</inkml:trace>
  <inkml:trace contextRef="#ctx0" brushRef="#br1" timeOffset="142690.14">21491 9294 34 0,'-10'25'17'0,"13"-15"-8"0,-3-10 20 16,0 0-25-16,7 0 0 0,4-7 2 16,6 1 0-16,8-3-8 15,7 2 0-15,3-2 4 16,0 3 0-16,-6-1-12 16,-1 7 0-16,-3 0-4 15,-1 0 0-15</inkml:trace>
  <inkml:trace contextRef="#ctx0" brushRef="#br1" timeOffset="143333.38">22317 8934 48 0,'7'21'24'0,"-4"-14"-23"0,-3-7 44 16,-3 3-45-16,-4 3 1 16,-7 4-1-16,-8 2 1 15,-9 4-2-15,-5-10 1 16,-2 10 0-16,2-1 1 15,5 1-1-15,2-3 0 16,5-1 0-16,3 1 0 0,3-4 0 16,4 1 0-16,10-4 0 15,8 0 0-15,3-3-1 16,7 0 1-16,7 4 0 16,0 2 0-16,0 0 0 15,4-2 0-15,-4 2-1 16,0-3 1-16,-3 1 0 15,-4-4 0-15,-3 3-1 16,-4-3 1-16,0 0-1 16,-7 0 1-16,-4 4 0 15,-3 2 0-15,-3 4 0 16,-4-4 0-16,0 0 0 16,-4 1 0-16,0-4-1 15,1 4 1-15,-1-4 0 16,0 3 0-16,1 7 0 0,3 3 0 15,-1 0 0 1,5 6 1-16,-1 3 0 0,8 3 0 16,-1 1 0-16,4-4 0 15,7-3 1-15,7 0 0 16,11-6-1-16,7-7 1 16,7-2-1-16,-1-7 1 15,-6-3-5-15,-4 0 1 16,-6 0-14-16,-12-10 0 15</inkml:trace>
  <inkml:trace contextRef="#ctx0" brushRef="#br1" timeOffset="145348.84">6068 6961 41 0,'0'25'20'0,"7"-15"-4"15,-7-4 20-15,3 0-34 0,-3 4 1 16,0 2-1-16,-3 10 1 15,-1 13-5-15,1 8 1 16,-8 23 2-16,-6 13 0 16,-1 24-1-16,4 19 1 15,-7 7-1-15,-1 12 0 16,5-9 0-16,-1-7 0 16,1-9-2-16,-5-15 1 0,8-17-4 15,4-12 0-15,3-18-10 16,7-23 1-16,7-25-1 15,7-18 0-15</inkml:trace>
  <inkml:trace contextRef="#ctx0" brushRef="#br1" timeOffset="146717.97">6040 6742 24 0,'28'3'12'0,"32"-13"-13"0,-32 4 19 16,11 0-17-16,7-1 0 15,17 4 1-15,18 3 0 16,22 0-2-16,-5 3 1 16,19 4 2-16,13-1 0 0,11 0-1 15,1-3 0 16,13 4-1-31,18-4 1 16,-8-3-2 0,5 3 1-16,10 0-2 0,-11 0 1 0,0 4 0 0,15-1 0 15,-11-3 1-15,3 3 0 0,11-3 0 16,-11-6 1-16,4-6-1 16,14-10 1-1,-17-3-1-15,10-3 1 0,-4-3-2 16,-6 0 1-16,10-1-2 15,-4 4 0 1,-10 3 0 0,10 0 1-1,-3-3 0-15,-10 3 0 32,20 3 0-17,1 4 1-15,-1-1-1 0,11-3 0 0,-3 4 0 0,-1-4 1 0,1-3 0 16,-4-6 0-1,-32 9 0-15,-7 3 0 16,-14-3 0-16,-7 0 0 16,-14 1-1-16,-17-4 1 15,-15 6-1-15,-3 3 0 0,-1 1 0 0,-13-1 0 0,-4 1 0 0,-4-1 0 16,-3 4 0-16,-3 0 1 16,-1-1-1-16,1 4 0 31,-15 3 0-31,-3 3 0 0,0 3 0 0,-4 6 1 0,-3 7-1 15,-4 6 0-15,0 0 0 16,-3 9 0-16,-1 10 1 16,-6 0 0 15,3 3-1-15,0 9 0-1,4 0 1-15,3 7 0 0,1 12-1 0,2 0 0 0,5 13 0 0,2 18 0 16,1-2 0-16,0 5 0 0,-4 10-1 15,4 0 1-15,7-3 0 16,0 3 0-16,0-16 0 16,0 1 1-16,-8-7 0 15,-2-3 0-15,-8-3 0 32,-3-10 1-32,-11-9-1 0,-7-3 0 0,-11-10-1 15,-3-2 0-15,-18-14-1 0,-6-8 0 16,-12-1 0-16,1-12 0 15,-18-3 0 79,-18-4 0-63,-20-6 1-15,-12 1 0 15,-31-7 0 1,-25-3 0-17,-7-4 1 16,-31 1 0 1,-1-3 0-17,-24-4 0 1,3-6 0-16,-24-3 1 16,-8 3-1-16,-31 7 1 0,0-4-2 0,-22 10 1 0,-253-7-1 15,87 7 0-15,58 6 0 16,24 13 1-16,28 2-1 0,-4 17 1 15,22 2-2-15,21 7 1 0,3 3-2 0,4-3 1 0,-3-4-1 0,20-2 0 0,8-4-6 16,24-9 0-16,15-19-5 0,21-3 0 0</inkml:trace>
  <inkml:trace contextRef="#ctx0" brushRef="#br1" timeOffset="148340.94">24836 7215 18 0,'3'6'9'0,"1"-37"-1"0,-4 18 9 0,-4-5-17 0,-3-7 0 0,-7 3 0 16,-11 0 0-16,-3 6 0 16,-7 3 1-16,-4 4-1 15,4 6 0-15,-1 3 0 16,-2 0 1-1,-26 0-1-15,8 3 0 16,3 3 0 0,7 10 1-16,7 12-1 15,7 4 0-15,4 18 0 0,7 3 1 16,7 10-1 62,7 3 0-62,7 12 0 46,3-9 1-46,4 6-2 46,7 1 1-62,4-8 0 63,0 8 0-63,3-10 0 62,4 6 0-62,-1-10-1 47,1 4 1-31,0-16 0-1,-1-9 0-15,5-6 2 0,-5-10 0 0,12-13 0 0,13-15 0 0,4-16 0 16,3-18 1-16,4-10-1 0,-3-19 0 0,-11-16-2 0,-11 1 0 0,-10-1-2 0,-15-9 1 0,-13 13-5 0,-19-7 0 0,-6 4-3 16,-18-1 0-16</inkml:trace>
  <inkml:trace contextRef="#ctx0" brushRef="#br1" timeOffset="149088.5">24380 8667 19 0,'0'-25'9'0,"-7"0"-6"0,4 22 14 0,-4 0-17 0,-4 6 1 16,1 3-1-16,-4 0 0 0,-1 4-1 15,1-1 1-15,-10-3 1 16,-5 4 0-16,-6 2-1 16,-7 7 1-16,7 9 0 15,-4 10 1-15,-4 15-3 16,-2 1 1-16,2 18-2 15,1 0 0-15,14 6-1 16,10 7 0-16,11 6-1 16,10-13 1-16,12 1 1 15,6-4 1-15,3-6 2 16,15-13 1-16,7-9 1 16,4-12 0-16,2-16 3 15,1-16 0-15,4-13-1 16,-1-8 0-16,-3-20-1 15,-7-12 0 1,-11-22-2 31,-3-16 0-31,-11-6-8-1,-7-10 0-15,-14-15-4 0,-14 0 1 47</inkml:trace>
  <inkml:trace contextRef="#ctx0" brushRef="#br1" timeOffset="154307.67">26557 7547 28 0,'21'-12'14'0,"22"-1"-5"16,-29 10 15-16,3-3-23 16,1 6 1-16,3-6 0 15,7 6 0-15,8 3-4 16,10 0 1-16,3 0-6 16,7 0 1-16,11-9-4 15,-10-7 1-15</inkml:trace>
  <inkml:trace contextRef="#ctx0" brushRef="#br1" timeOffset="154548.84">27827 7588 36 0,'11'0'18'0,"10"-9"-20"0,-11 6 32 0,1 3-30 16,3-3 1-16,0 3-1 16,0 0 0-16,4 0-2 15,10 0 1-15,-7-4-6 16,4-2 0-16,3-3-3 16,4-4 0-16</inkml:trace>
  <inkml:trace contextRef="#ctx0" brushRef="#br1" timeOffset="154743.91">28741 7529 24 0,'32'6'12'0,"3"-9"-14"15,-25 3 17-15,8 0-25 0,0 3 0 16,-1-9-2-16,5-1 1 16</inkml:trace>
  <inkml:trace contextRef="#ctx0" brushRef="#br1" timeOffset="154924.1">29580 7585 3 0,'39'6'1'0,"39"-21"2"0,-61 12-4 0,5-1 0 16,6 1 0-16,4 0 0 16,-1 0 1-16</inkml:trace>
  <inkml:trace contextRef="#ctx0" brushRef="#br1" timeOffset="155196.84">31016 7616 20 0,'43'16'10'0,"-5"3"-7"15,-27-13 24-15,0 4-24 0,-1 2 0 16,-6 4 0-16,-1-4 1 16,1 1-10-16,-1-7 1 15,1 0-2-15,-1 4 0 16</inkml:trace>
  <inkml:trace contextRef="#ctx0" brushRef="#br1" timeOffset="155766.54">31055 8661 25 0,'4'31'12'0,"17"41"-14"0,-14-50 17 0,3 9-15 0,1 4 0 0,0 3-5 16,-4-1 1-16,-4 10 0 15,1 0 0-15</inkml:trace>
  <inkml:trace contextRef="#ctx0" brushRef="#br1" timeOffset="156055.93">31147 10241 24 0,'-4'47'12'0,"8"-6"-15"0,-4-29 20 15,0 7-18-15,3 10 1 16,1 2-1-16,-4 3 1 16,0-2-4-16,0-4 1 0,0-3-3 31,3-3 0-31</inkml:trace>
  <inkml:trace contextRef="#ctx0" brushRef="#br1" timeOffset="156200.07">31203 11254 6 0,'4'31'3'0,"3"10"-1"15,-7-31-1-15,3-1-4 16,-3 3 1-16</inkml:trace>
  <inkml:trace contextRef="#ctx0" brushRef="#br1" timeOffset="156417.67">31309 12060 12 0,'7'19'6'0,"11"6"-8"0,-15-22 12 15,1 0-11-15,-1 0 0 16,4 3-5-16,0-2 0 0</inkml:trace>
  <inkml:trace contextRef="#ctx0" brushRef="#br1" timeOffset="156557.6">31390 12248 29 0,'11'63'14'0,"3"6"-20"0,-11-57 30 0,1 4-33 16,-4-3 0-16,0-13-6 15,7 0 0-15</inkml:trace>
  <inkml:trace contextRef="#ctx0" brushRef="#br1" timeOffset="157475.51">31267 13126 31 0,'10'9'15'0,"-10"-15"-15"0,0 6 29 0,-3-3-29 15,-8 0 1-15,-3 0-1 16,-4 0 1-16,1 3-1 15,-4-7 0-15,-4 7 0 16,0 0 1-16,1 7-1 16,-1 5 1-16,4 7-1 15,3 12 1-15,4-6-1 16,7 7 1-16,7-1-1 16,10 1 1-16,8-7-1 15,3-10 0-15,-7-8-1 16,4-11 1-16,0-2-1 15,-4-3 1-15,0-10-1 16,-4 0 1-16,1-3 0 16,-4 3 0-16,-3 7-1 15,-1 6 1-15,-3 6 1 16,4 3 0-16,-1 12 0 0,1 1 0 16,-4 6 0-16,3 6 0 15,4 0-1-15,0 7 1 16,4-4-2-16,0-12 1 15,-1 0-11-15,8-7 1 16</inkml:trace>
  <inkml:trace contextRef="#ctx0" brushRef="#br1" timeOffset="157715.37">31408 13273 41 0,'14'26'20'0,"14"-20"-13"0,-17-3 30 0,6-3-35 16,8 0 0-16,7 3 0 16,0 3 0-16,-4 1-4 15,0-4 0-15,-3-3-6 16,-8 0 1-16,1-16-7 15,-7-3 0-15</inkml:trace>
  <inkml:trace contextRef="#ctx0" brushRef="#br1" timeOffset="157887.34">31538 13019 37 0,'0'63'18'0,"-3"31"-15"0,-1-62 27 15,-3 15-31-15,-3 9 1 16,-4-3-3-16,-1 4 1 16,1-10-8-16,-3-9 1 15</inkml:trace>
  <inkml:trace contextRef="#ctx0" brushRef="#br1" timeOffset="158570.01">32336 12994 45 0,'17'22'22'0,"-10"-6"-23"0,-7-16 35 15,-3 6-34-15,-11-3 1 16,-4-3 0-16,-3 7 0 16,-7-1-2-16,-8 0 1 0,-2 7 0 15,-1-4 0 1,0-3-1-16,4 4 0 0,3 2-2 15,4-5 1-15,3-1-3 16,7 3 0-16,8 7-2 16,10 12 0-16,14 4 0 15,11 8 0-15,6 11 2 16,1-8 0 15,-7-2 3-31,-8 3 0 16,-10-3 2-16,-7 0 1 0,-10-10 0 0,-11-3 0 0,-7-6-1 15,-1-6 0 1,-6-10 0-16,-7-6 0 0,6-9 1 16,5-7 0-16,6 0 2 15,11 4 1 1,10-4 1-16,11-3 0 0,7-3 0 16,11 0 0-16,10 0-4 15,4 4 1-15,-3-1-11 0,-15 6 0 16</inkml:trace>
  <inkml:trace contextRef="#ctx0" brushRef="#br1" timeOffset="159551.34">28508 13164 43 0,'14'3'21'0,"-17"0"-24"16,-1-3 35-16,-7 0-32 16,-6 6 1-16,-1 1 0 15,-3 5 0-15,0 1-2 16,-4 2 1-16,0 1 0 16,-3 0 0-16,4-4 0 15,6-2 0-15,0-1-1 0,8 4 1 16,10 2-1-16,7-2 0 15,7-1 0-15,3-2 0 16,1-10 0-16,-4-3 0 16,4-4 0-16,-4-8 0 15,4-1 1-15,-1 0 0 16,1-3-1-16,-4 4 1 31,4 2 0-15,-8 7 0-16,-3 6 0 0,-3 9 0 0,-1 7 0 0,-6 9 0 0,-1 3 0 15,1 4 1 1,-4-4-1-16,3-3 0 0,1 0 0 47,3-6 0-31,7-7-6-1,0-2 0-15,7-10-5 16,0-10 1-16</inkml:trace>
  <inkml:trace contextRef="#ctx0" brushRef="#br1" timeOffset="159767.2">28660 13270 42 0,'17'16'21'0,"12"-10"-25"0,-19-9 38 0,8-3-35 0,6 0 1 15,8-1-4 1,0 1 1-16,-7-6-6 0,-4-1 1 16,0-3-4-16,0 1 1 15</inkml:trace>
  <inkml:trace contextRef="#ctx0" brushRef="#br1" timeOffset="160605.68">29203 13076 40 0,'7'22'20'0,"0"-28"-23"0,-3 9 40 16,-1-3-31-1,4 0 0-15,-3 3 2 16,3-3 0-16,-4 0-11 15,1 3 1-15,-4-3 6 16,3 3 1-16,-3 3-4 16,0 1 1-16,-7-4-2 15,0 0 1-15,-7 0-2 16,0 6 1-16,-7 4-1 16,-7-4 1-16,-4 4 0 15,0 6 0-15,4 3-1 16,3 0 0-16,4-3 0 15,3-1 0 17,4 1-1-32,4 0 1 15,3 0 0-15,3-4 0 0,4-2 1 0,0 0 0 0,4-4-1 0,6 0 1 16,4-2 0-16,4-1 0 16,0 3 0-16,-1-6 0 15,1 1 0-15,-4 2 0 16,-3 0 0-16,-1 0 0 15,-3 1-1-15,0 2 0 32,-3 0-1-17,-1 4 1-15,-3-7 0 0,4 7 0 0,-1 6 0 0,1 6 0 0,-1 0 0 16,-3 3 0 0,0-6 1 62,-3 0 0-63,-1 0-1 17,-6 3 1-32,-4-6 0 62,-7 6 0-62,-4-6-1 31,4-4 1-31,3-8 0 16,0-4 0-16,4-6 0 16,0-7 0-16,4-5 0 0,-1-1 0 31,7-6 0-16,4 3 1 1,4-3-1 0,10 6 1-16,7 1-1 0,8-1 1 0,-1-6-3 0,-4 6 1 0,-2 1-6 15,-8-1 0-15,-4-6-7 0,-10 3 1 0</inkml:trace>
  <inkml:trace contextRef="#ctx0" brushRef="#br1" timeOffset="163223.94">4279 11909 38 0,'14'25'19'0,"7"16"-9"16,-21-34 20-16,4 5-27 15,3 7 1-15,-7 3-1 16,4 15 1-16,-4 17-6 15,0 15 1-15,-4 25 2 16,-3 25 1-16,3 28-2 16,-6 13 1-1,-1 25-1-15,-3 0 0 0,4 19 0 16,6-3 0-16,-6-19-1 16,-1 0 1-16,4-22-3 0,3-29 1 15,-3-24-2-15,7-23 0 16,7-33-5-16,4-33 1 15,10-36-5-15,7-42 0 16</inkml:trace>
  <inkml:trace contextRef="#ctx0" brushRef="#br1" timeOffset="163976.24">4336 11806 43 0,'0'3'21'0,"17"-9"-27"15,-6 3 39-15,10-1-33 16,18 4 1-16,14 4 0 15,7 2 0-15,21 0-2 16,25 4 1-16,14 2 1 16,21-9 0-16,14-3 0 15,4-6 1-15,31-13-1 16,11-15 1-16,15-7-1 16,13-3 1-16,4 0-1 15,24-3 0-15,-10 6-1 0,14 1 0 16,-21-4 0-16,-7 0 0 15,-11-13 0-15,-21-9 0 16,-24 4 1-16,-12-10 0 16,-9-4-1-16,-19 4 1 15,-20 0 0-15,-12 19 0 16,-2 12 0-16,-15 10 0 16,0 49-2-1,-21 20 0-15,-17 12-3 16,-19 22 1-16,-9 16-1 15,-1 9 1-15,-4 10-1 16,1 18 0-16,-4 17 1 16,7 18 0-16,-3 9 2 15,3 25 1-15,0 1 0 16,-3-1 0-16,-4 10 1 16,-7-7 0-16,-7-12 1 15,-11 1 0-15,-13-8 0 16,-19-18 0-16,-24-3-1 15,0-7 0-15,-14-12 0 16,-18-15 0-16,-21-20-1 16,-14-15 0-16,-14-25 0 15,-21-10 0-15,-25-15-1 16,-25-7 1-16,0-9 0 0,-17-16 1 16,3-6 0-16,-14-12 0 15,14-7-1-15,-3-6 0 16,7-13-6-16,3-9 1 15,4-12-7-15,10-7 0 16</inkml:trace>
  <inkml:trace contextRef="#ctx0" brushRef="#br1" timeOffset="165370.78">13931 7582 42 0,'11'19'21'0,"3"3"-22"0,-7-16 35 0,0 3-32 15,0 1 0-15,4-1 0 16,-1 1 1-16,1-7-3 16,-1-3 1-16,-3-6 2 15,4-13 1-15,0-6-1 16,3-26 1-16,7-5-1 15,18-19 0-15,14 3-7 16,17-13 0 0,11-6-12-16,-17-3 1 0</inkml:trace>
  <inkml:trace contextRef="#ctx0" brushRef="#br1" timeOffset="168554.17">13204 11837 25 0,'-3'0'12'0,"-1"25"0"16,1-15 13-16,-4 5-22 15,3 14 0-15,1 5 5 16,-1 16 1-16,4 7-10 16,0 15 0-16,-3 19 6 15,-1 19 0-15,4 12-2 16,-7 25 1-16,0 19-3 15,-3 13 0-15,-8 6-1 16,7 3 0-16,1-6 0 16,-1-9 0-16,4-17-1 15,0-18 1-15,3-25-3 0,4-28 0 16,0-19-6-16,11-22 1 16,3-32-6-16,14-34 0 15</inkml:trace>
  <inkml:trace contextRef="#ctx0" brushRef="#br1" timeOffset="169363.45">13028 11659 37 0,'11'0'18'0,"42"15"-24"0,-32-12 30 0,7 4-24 16,14 2 0-16,11 4 0 15,7-1 0-15,4-2 0 16,24-7 1-16,11-3 1 15,17-3 0-15,18-4-1 16,35 1 1-16,11 3 0 16,36 0 0-16,13 3-1 15,21-3 1-15,4-4-2 0,14-5 1 32,173-57-1-32,-42-7 1 15,-57 8-1-15,-24 5 0 16,-32 3 0-16,-11-3 0 15,-14 13-1-15,-32 3 1 16,-3 0-1-16,-14 0 1 16,-26 0 1-16,-6 3 0 15,-10 4 0-15,-8 2 0 16,-31 10 0-16,-8 6 0 16,-10 9-1-16,-11 10 1 15,-14 12-1-15,-10 10 0 0,-4 13-1 16,-7 8 1-16,-10 14 0 15,-1 15 0-15,-14 12-1 16,-3 20 1-16,-4 8-1 16,-3 10 1-16,0 19-1 15,7 13 1-15,-4 15-1 16,7 10 1-16,-3 6-1 16,3-7 1-1,1-2-1-15,-4-13 1 16,-4-7 0-16,-3-12 0 0,-11-9 0 15,-4-3 0-15,-6-10 0 16,-7 0 0-16,-11-9-1 16,-11-7 1-16,-14-6 0 15,-21-9 0-15,-7-9-1 16,-14-17 1-16,-25-15-1 16,-28-12 1-16,-28-10 0 0,-42-12 0 15,-29 2 0-15,-42-2 0 16,-46-4 0-16,-25 4 0 15,-35 5-6-15,-28 4 1 16,-25-3-5-16,-46 9 0 16</inkml:trace>
  <inkml:trace contextRef="#ctx0" brushRef="#br1" timeOffset="173416.83">29136 14663 47 0,'3'25'23'0,"-3"34"-15"0,0-43 24 0,0 15-31 15,0 7 1-15,0 15 0 16,-3 16 0-16,-4 3-3 16,0 0 0-16,-4-3-1 15,4-6 1-15,0-16-7 16,4-9 1-16,3-19-8 16,0-13 1-16</inkml:trace>
  <inkml:trace contextRef="#ctx0" brushRef="#br1" timeOffset="173794.1">29154 15105 40 0,'10'19'20'0,"11"-13"-21"0,-10-9 32 16,7 0-31-16,3-4 1 15,10 1 0-15,8 0 1 16,4-4-1-16,13 4 0 16,18 3 0-16,14 3 1 0,15 0-1 15,2-3 1-15,8-3-2 16,18-4 1-16,-4-2-2 15,-18 2 1-15,-3 1-1 16,-11 3 0-16,-10 2-1 16,-11 1 1-16,-7 3-2 15,-3 3 0-15,-4 1-3 16,-8-4 0-16,-2 0-6 16,-8-7 0-16</inkml:trace>
  <inkml:trace contextRef="#ctx0" brushRef="#br1" timeOffset="174095.51">31094 14590 39 0,'17'13'19'0,"-2"12"-21"0,-12-19 34 15,-3 16-32-15,0 10 1 16,0 12-1-16,0 12 1 0,-3 19-2 16,-4 10 1-16,-4 3 0 15,0-4 0-15,-3-2-5 16,0-10 1-16,0-19-7 15,-4-15 0-15</inkml:trace>
  <inkml:trace contextRef="#ctx0" brushRef="#br1" timeOffset="174635.42">29923 15748 31 0,'3'0'15'0,"-3"0"-5"16,0 0 21-16,-7 0-27 16,-3 6 0-16,-8 10 1 15,-7 9 0-15,-7 0-7 16,-6 3 0-16,-8 6 4 15,0 7 0-15,4-3-3 16,10-7 0-16,7-6-6 16,4-6 1-16,7-9-8 15,7-17 1-15</inkml:trace>
  <inkml:trace contextRef="#ctx0" brushRef="#br1" timeOffset="174816.2">29630 15685 36 0,'14'66'18'0,"14"12"-16"0,-17-53 28 15,-1 7-30-15,8 11 0 16,3-5 0-16,4 0 0 16,-4-4-3-16,0-2 0 0,-3-1-8 15,-8-15 1-15</inkml:trace>
  <inkml:trace contextRef="#ctx0" brushRef="#br1" timeOffset="175445.5">30462 15961 39 0,'7'28'19'0,"-3"22"-22"15,-4-40 30-15,0 5-27 0,3 10 0 0,1 0 0 0,3-3 1 0,0-3-1 16,0-3 0-16,4-7 0 16,3-9 0-16,0-9 0 15,0-4 1-15,-3 1-1 16,-1-4 0-16,-3 4-1 16,4 2 0-16,-1 4-1 15,1 6 1-15,0 6-1 16,3 10 0-16,0 3 1 15,0 6 0-15,0-3 1 16,4 0 1-16,-4-7 2 16,0-2 0-16,4-7 2 15,-1-6 0-15,1-6-1 16,3-7 0-16,0-2-3 16,0-1 1-1,1-3-7-15,-5 4 1 16,1 2-10-16,-1-6 1 0</inkml:trace>
  <inkml:trace contextRef="#ctx0" brushRef="#br1" timeOffset="175665.98">31147 16121 41 0,'0'9'20'0,"-11"29"-24"0,11-29 32 0,-3 1-29 16,-1-1 0-16,1-6-8 15,-1-3 1-15,4-9 2 16,-3-7 0-16</inkml:trace>
  <inkml:trace contextRef="#ctx0" brushRef="#br1" timeOffset="175822.93">31104 15829 35 0,'7'41'17'0,"8"-38"-22"16,-12 0 28-16,1 0-26 16,-1-3 0-16,8 3-12 15,-1 1 1-15,1-8 14 0,7-2 0 16</inkml:trace>
  <inkml:trace contextRef="#ctx0" brushRef="#br1" timeOffset="176254.69">31383 16121 41 0,'0'28'20'0,"0"-6"-29"0,0-16 43 0,0 0-35 16,0-2 0-16,0-1 0 15,0-3 0-15,0 0 1 16,4-10 0-16,-1-2-3 31,4-1 1-31,0 1-1 16,0-1 0-16,4-3-1 0,0-2 0 15,-1-4 0 1,1 6 1-16,6 4 1 16,-3 8 0-16,4 8 1 0,-4 5 1 0,0 0 1 31,0 10 0-31,-3 6 0 0,0 3 1 15,-4 1-1-15,0-7 0 0,-4-4-1 0,1-5 0 16,3-4-4-16,0-9 0 16,3-9-4-16,5-10 1 15</inkml:trace>
  <inkml:trace contextRef="#ctx0" brushRef="#br1" timeOffset="176645.57">32057 15525 25 0,'14'22'12'0,"-14"16"-6"0,0-20 21 0,-7 14-25 16,0-4 0-16,-4 13 2 16,1 6 0-16,3 6-5 15,0 0 1-15,0-2 2 16,0-11 1-16,3-5-2 15,0-4 1-15,1-6-1 16,3-6 0-16,0-3 0 16,0-7 0-16,0-3-1 15,-4-6 1-15,-3 4-1 16,-3-8 1-16,-8-5-1 16,1 3 0-16,-8-1-1 15,-3 1 1-15,-4 3-1 16,4 9 1-16,3 1 0 0,7 5 0 15,1 7-1-15,3 0 0 16,3 0-1-16,4-1 0 16,3 1-4-16,8 0 0 15,6-3-6-15,8-4 1 16</inkml:trace>
  <inkml:trace contextRef="#ctx0" brushRef="#br1" timeOffset="176948.95">32233 16105 28 0,'14'9'14'0,"-10"-9"-4"0,-1 0 21 0,5-3-29 16,-5 3 0-16,-3 0-1 16,-3-3 1-16,-1 3-3 15,-3 3 0-15,-4 4 2 16,-3 5 0-16,-7 4-1 15,0 3 0-15,0 3 0 16,3 0 0-16,0 0-1 16,8-7 0-16,3-2 0 15,10-4 0-15,8-3 0 16,7 1 0-16,-1-4-1 16,1-3 1-16,-4-6-4 15,0-4 1-15,0-2-6 16,4-10 0-16</inkml:trace>
  <inkml:trace contextRef="#ctx0" brushRef="#br1" timeOffset="177247.7">32325 16249 27 0,'7'38'13'0,"7"-22"-12"0,-7-16 19 15,0 3-20-15,4 0 1 16,-1 0-1-16,5 0 0 15,-5-6-1-15,1 0 1 16,-1 3-1-16,-3 0 1 16,0-3-1-16,1 6 0 0,-1 0 1 15,0 6 0-15,3 4 0 16,1 3 1-16,6-4 1 16,5-2 0-16,6-1 0 31,11-3 1-31,-1-12-1 0,1-3 0 15,-11-4 0-15,1 1 1 0,-1-4-3 16,-7-6 1-16,-7-6-11 16,-10-10 1-16</inkml:trace>
  <inkml:trace contextRef="#ctx0" brushRef="#br1" timeOffset="178101.59">29348 15503 45 0,'24'-9'22'0,"-3"-7"-19"0,-17 13 37 16,-4 3-39-16,0 0 0 16,-4-3 0-16,-10 6 0 15,-10-3-2-15,-8 6 1 16,-7 7 1-16,-7-4 0 15,-3 4-3-15,-1 2 0 16,12 4-1-16,2 0 1 16,8 0-2-16,3-4 1 15,8 1-2-15,6 0 1 0,8 3 2 16,3 2 0-16,14 1 0 16,14 7 1-16,4 2 0 15,3-3 1-15,-7 7 0 16,-7-10 1-16,-10 3-1 15,-7 0 1-15,-11 4-1 16,-15-1 0-16,-13-6 0 16,7-3 0-16,-4-6-1 15,0-10 0-15,4 0 1 16,-4-9 1-16,15-3-1 16,6-4 1-16,8-2 0 15,10-7 1-15,7-3-2 16,14-3 1-16,18-3-6 15,0-4 1-15,-4 4-7 16,-3-3 0-16</inkml:trace>
  <inkml:trace contextRef="#ctx0" brushRef="#br1" timeOffset="178465.11">29841 15299 44 0,'18'16'22'0,"-11"0"-17"0,-7-13 39 0,0 3-41 16,-7 6 0-16,-11 7 0 16,-10 16 0-16,-21 6-5 15,-8 21 1-15,-13 10 2 16,-15 19 1-16,-14 19-3 16,1 16 0-16,2-7-3 15,22-3 1-15,11-16-7 16,6-25 0-16,4-28-6 15,15-15 0-15</inkml:trace>
  <inkml:trace contextRef="#ctx0" brushRef="#br1" timeOffset="181046.37">20627 7005 30 0,'3'22'15'0,"-17"3"-1"0,7-16 15 16,-3 10-27-16,-8 6 0 16,-7 4 0-16,-3 18 1 0,-4 0-4 15,1 18 0-15,-5 17 2 16,12 18 1-16,3 4-2 15,3 12 0-15,11 6 1 16,7-9 0-16,14-9-1 16,14-7 1-16,18-19-1 15,7-15 0-15,0-19-5 16,10-3 0-16,4-20-8 16,4-14 0-16</inkml:trace>
  <inkml:trace contextRef="#ctx0" brushRef="#br1" timeOffset="181361.47">20835 8059 38 0,'-3'9'19'0,"24"-6"-16"0,-11-3 28 16,11 3-30-16,8 7 0 16,17 5 2-16,3 1 1 15,0 6-5-15,-6 9 0 16,-5 1 2-16,-9-4 0 16,-12 3-2-16,-6 4 1 15,-11 2-3-15,-18-2 1 0,-17 3-3 16,-11 2 0-16,-14-2-7 15,-3-4 1-15,-1-15-1 16,8-6 1-16</inkml:trace>
  <inkml:trace contextRef="#ctx0" brushRef="#br1" timeOffset="181542.99">20839 8118 35 0,'-4'41'17'0,"-10"59"-17"16,7-75 36-16,-4 13-37 15,-3 9 1-15,0 6-4 16,0-2 0-16,7-11-5 16,0-21 1-16</inkml:trace>
  <inkml:trace contextRef="#ctx0" brushRef="#br1" timeOffset="185508.08">19960 5001 39 0,'0'6'19'0,"7"-2"-13"15,-3-4 30-15,3 6-34 16,3-6 1-16,8 3 2 15,3-3 0-15,7-3-5 16,4-3 0-16,18-4 3 16,2 4 1-16,1 3-3 15,0-7 1-15,-7 7-10 16,-11 3 0-16,-13 0-8 0,-8 7 0 16</inkml:trace>
  <inkml:trace contextRef="#ctx0" brushRef="#br1" timeOffset="185913.15">20130 4258 35 0,'7'3'17'0,"7"16"-7"0,-14-6 22 16,0 8-27 0,0 1 0-16,-4 10 1 0,-10 18 0 15,-14 3-9-15,-18 23 1 16,-14 21 5-16,-14 22 0 15,0 19-5-15,7 9 1 16,3 10-3-16,4-19 1 16,7-9-2-16,15-29 0 15,6-15-8-15,14-26 1 16,11-27-1-16,4-14 1 16</inkml:trace>
  <inkml:trace contextRef="#ctx0" brushRef="#br1" timeOffset="187064.7">19540 4669 37 0,'18'-19'18'0,"3"6"-10"0,-17 10 34 15,-1 6-39-15,-3-3 1 16,0 7 1-16,4-1 1 16,-4 3-8-16,-4-5 0 15,-3 5 5-15,-3-3 0 16,-5 4-2-16,-2 2 0 16,-4 1-1-16,0-1 0 15,-1 4 0-15,1-4 0 16,-4 10 0-16,8-12 1 15,-1 6-1-15,4-7 0 16,4-3-1-16,-1 0 1 0,4 1 0 16,0-7 0-16,3 0-1 15,4 0 1-15,4 3-1 16,3 3 1-16,7-3 0 16,4 4 0-16,3-4 0 15,0 0 1-15,4 3-1 16,-4 0 0-16,-4 1 0 15,1-1 0-15,-4-3 0 16,-3 6 0-16,-4-5 0 16,-4 2 0-16,-3 0 0 15,-7 10 0-15,-3-4 0 32,-8-2 1-17,-7-1-2-15,1 4 1 0,-8 6 0 31,0 2 0-15,0 5 0-16,4 5 0 0,-4-6 0 0,4 10 0 0,4-4 0 0,2 3 0 0,8-5 0 16,7-1 1-16,7-3-1 0,7-3 0 15,7-10 0-15,11-2 0 16,10-7-1-16,-6 0 1 31,24-12-9-31,3-1 0 0,4-18-7 0,0 3 1 16</inkml:trace>
  <inkml:trace contextRef="#ctx0" brushRef="#br1" timeOffset="187516.48">20133 5603 31 0,'0'29'15'0,"0"-4"-2"0,0-25 16 16,0 0-25-16,4-7 0 16,-1-15 5-16,-3-6 0 15,4-25-10-15,-4-10 0 16,0-12 7-16,3-19 0 16,4-3-2-16,4-10 0 15,6 3-2-15,15 7 0 31,3 6-2-31,1 7 0 0,3 18-2 0,-1 13 1 32,-2 15-6-32,-5 19 1 15,-2 16-11 1,-12 9 0-16</inkml:trace>
  <inkml:trace contextRef="#ctx0" brushRef="#br1" timeOffset="188223.63">20906 5240 33 0,'-7'9'16'0,"3"-12"-5"0,4 3 15 0,-3 6-23 16,-1 7 0-16,0 5 1 15,1 1 1-15,-1 9-6 16,4 4 0-16,4-10 4 16,-1 6 1-16,1-3-2 15,3-3 0-15,0-9-1 16,4 2 1-16,3-5-2 16,7-7 0-16,-3-3-1 15,-1 0 1-15,1 0-2 16,0 3 0-16,-1 6-1 15,1-6 1-15,-4 1 0 16,4-1 1-16,-1 0-1 0,1-3 1 16,-1 3 0-16,1-6 1 15,0-7 0-15,-1 1 1 32,-6-10-1-32,0 4 0 0,6-4-2 0,1 0 0 15,-1 3-10-15,1-3 0 16</inkml:trace>
  <inkml:trace contextRef="#ctx0" brushRef="#br1" timeOffset="188440.07">21463 5374 47 0,'0'47'23'0,"-4"19"-21"0,4-56 36 0,0-1-39 0,0 0 1 0,0-2-6 0,0-4 1 0,0-3-2 0,0-10 1 0,0-15-8 16,0 0 1-16</inkml:trace>
  <inkml:trace contextRef="#ctx0" brushRef="#br1" timeOffset="188584.81">21368 5192 25 0,'10'-3'12'0,"12"19"-10"0,-12-10 16 15,1 1-18-15,3 2 0 0,3-3-1 32,1 1 0-32,0-1-6 0,3 3 1 0</inkml:trace>
  <inkml:trace contextRef="#ctx0" brushRef="#br1" timeOffset="188811.05">21601 5509 11 0,'-7'38'5'0,"10"-38"11"0,-3 0 1 0,7-3-17 15,0 0 0 1,11-10 0 0,-4 0 1-16,0-2-2 15,0-1 1-15,-3 4-1 16,-1-4 0-16,1 0 0 15,-1-3 1-15,1 7-1 16,-4 2 1-16,4 10 1 16,-1 7 0-16,-3 5 0 15,0 1 0-15,0 6 0 16,1-4 0-16,2 1-6 16,1-3 0-16,-1-17-1 15,4-2 0-15</inkml:trace>
  <inkml:trace contextRef="#ctx0" brushRef="#br1" timeOffset="189218.4">22221 4923 28 0,'18'56'14'0,"-18"4"-7"0,0-35 27 0,0 0-32 0,-3 10 0 0,-1 5 1 0,4 4 0 0,0 0-4 0,4 6 0 0,-1-9 2 16,1 3 0-1,-1-13-1-15,1-15 1 0,-4 0-2 16,0-10 1-16,-4-6-1 16,-3 0 1-16,-7-6-1 15,-4-10 1-15,-3 3 0 16,-3-9 0-16,-5 13-1 15,1-3 1 1,-4 5 0-16,1 4 1 16,2 6-1 31,5 7 0-47,6 2 0 0,4 7 1 0,7 3-1 0,10-3 1 15,8 6-1-15,3 3 0 0,7 0-1 0,11-3 0 0,7-3-7 16,0-6 0-16,3-10-4 15,-3-9 1-15</inkml:trace>
  <inkml:trace contextRef="#ctx0" brushRef="#br1" timeOffset="189467">22521 5412 37 0,'18'6'18'0,"-7"-15"-17"0,-8 12 33 15,-3-3-34-15,0 6 0 16,-7-6 0-16,-4 10 0 15,-3 8 0-15,-3 1 0 16,-4 3 0-16,-1 6 0 16,-2-2 0-16,6 2 1 15,4-3-2-15,3-3 0 0,8-3-1 16,-1-4 1-16,11-5-1 16,7-7 0-16,4-3-1 15,10-6 0-15,-7-7-5 16,1 1 1-16,-1-1-3 31,0-3 1-31</inkml:trace>
  <inkml:trace contextRef="#ctx0" brushRef="#br1" timeOffset="189763.14">22666 5704 25 0,'11'3'12'0,"13"-13"-12"15,-17 4 20-15,4 0-20 16,3 0 0-16,0-1 0 15,0 1 0-15,-3 6-1 16,-1 6 0-16,1 4-1 16,0-4 1-16,-1-3-1 0,1 3 0 15,-1 4-1-15,4-1 1 16,1-3 1-16,6 1 0 16,7-7 2-16,14 0 0 15,1 0 1-15,2-7 1 16,-2 7 1-16,-1-6 0 15,-7-6-1-15,-6-10 0 16,-5-10-9-16,-10 1 1 16,-10-13-2-16,-1-3 0 15</inkml:trace>
  <inkml:trace contextRef="#ctx0" brushRef="#br1" timeOffset="-211699.77">1785 2753 22 0,'11'0'11'0,"-8"6"-3"0,-3-6 12 0,7 0-17 16,-7 0 0-16,11 3 2 16,-4 0 1-16,3 1-7 15,-6-4 0-15,7 0 4 16,3-7 1-16,-4 4-2 15,-6-16 1-15,3-15-2 16,-7-20 1-16,0-14 0 16,-7-14 1-16,-4-28-1 15,-10-25 0-15,3-3-1 16,4 4 1-16,-10 8-3 16,9 7 1-16,-2 12-2 15,6 26 1-15,1 12 0 16,-1 9 0-16,11 19 0 15,4 7 0-15,13 15 0 16,1 10 0-16,3 28 0 0,18 18 1 16,-7 23-1-16,17 24 0 15,0 20 0-15,22 21 1 16,-4 4-1-16,-4-4 1 16,5 4 0-16,-16-22 1 15,-2-16-1-15,-1-7 1 16,-17-15-1-16,-4-12 1 15,0-13 0-15,1-10 0 16,-8-3-1-16,-7-12 0 0,4 0 0 16,-11-3 0-16,-14-10 0 15,7-12 0-15,-22-7-2 16,-9 1 1-16,-26-14 0 16,-20 17 0-16,-8 0 0 15,7 12 0-15,-13 9 0 16,-8 7 1-16,4 0-1 15,-1 0 1 1,8 6 0-16,18 3 0 16,10 0 0-16,3 1 1 0,4-4 0 15,14 0 0-15,1-16 0 16,6 1 0-16,14-1 0 16,-3-3 0-16,14-3-1 15,14-6 0-15,4-12 0 16,6-4 0-16,15-6-1 15,21-4 1-15,14-11-1 0,11-11 0 16,6-8 0-16,11-7 0 16,8-9 0-16,6 3 1 15,-10-13-1-15,-11 0 0 16,-7 1 0-16,-21-4 0 16,-10 6 0-16,-12 10 0 15,-6 9 0-15,-14 13 0 16,3 13 0-16,-10 2 0 15,-4 26 1-15,-21 18 0 16,-18 26 1-16,-18 37 0 0,-31 44 0 16,-18 63 0-16,-24 43 1 15,-36 35 0-15,0 22-2 16,-20 7 0-16,-19-17-11 16,0-36 1-16</inkml:trace>
  <inkml:trace contextRef="#ctx0" brushRef="#br1" timeOffset="-208516">17371 420 30 0,'21'-10'15'0,"7"-18"-10"0,-21 22 16 0,-7 6-18 16,7 0 1-16,-14 19 0 15,0 9 0-15,-3 22-6 16,-15 22 0-16,-10 25 4 16,-8 10 1-16,-3 9-3 15,4 0 0-15,7-22 0 16,7-9 0-16,6-19-5 15,8-16 1-15,11-19-7 16,10-24 0-16</inkml:trace>
  <inkml:trace contextRef="#ctx0" brushRef="#br1" timeOffset="-208153.44">17678 624 44 0,'24'28'22'0,"-31"9"-22"0,-3-11 39 16,-15 8-40-16,-14 10 1 16,-10 19-2-16,-1-1 0 15,-13 4 0-15,-11 3 1 16,3-25-3-16,8-6 1 16,13-13-1-16,8 3 0 15,14-19 1-15,10 7 1 16,18-6 2-16,21-10 0 15,11-10 2-15,7 4 0 0,0 3 1 16,-7 3 0 0,-1 9 0-16,1 1 0 0,0-1-1 15,-4 4 1-15,-7 12-2 16,0 0 0-16,-7 0-1 16,-3 3 1-16,-4-6-3 15,-3 9 0-15,-4-6-5 16,0-3 1-16,0-6-6 15,-4-7 0-15</inkml:trace>
  <inkml:trace contextRef="#ctx0" brushRef="#br1" timeOffset="-207811.97">17639 1323 28 0,'-4'50'14'0,"-3"7"-5"0,4-42 18 15,-1 4-28-15,-3 0 1 16,0-3-1-16,0-7 1 16,0-9 0-16,4 0 1 15,3-16-1-15,7-3 0 16,3 1 0-16,1-7 1 16,3 6 0-16,7-10 0 15,0 8 0-15,0-1 0 0,4 12-1 16,0 4 1-1,-4 12 0-15,-3-3 0 16,-1 7-1-16,-3-1 1 0,0 7-1 16,-3-7 0-16,0 7 0 15,-1 3 0-15,-3 0-1 16,0 9 0-16,0 3-3 16,0 0 1-16,-3 1-8 15,-1-13 1-15</inkml:trace>
  <inkml:trace contextRef="#ctx0" brushRef="#br1" timeOffset="-207195.05">18179 1436 29 0,'14'3'14'0,"3"3"-1"16,-10-6 19-16,-3-6-31 0,0 6 1 15,-4 0-1-15,0-3 1 16,-8-7-3-16,-2 7 0 15,-8 3 1-15,-3 3 1 16,-4 7-2-16,1 9 0 16,-1 15-2-16,4 4 0 15,3-13-2-15,8 3 1 16,6 0-3-16,8-3 1 16,13-6 0-16,4-13 0 15,8-6 1-15,2-6 0 16,1 0 0-16,0-7 1 15,-4-5 0-15,-7 2 1 16,-3 0 0-16,-4 4 0 0,-3 2 0 16,-1 1 1-16,-3 9 1 15,0 9 1-15,0-6 2 16,0 13 0-16,4-3 1 16,0-4 0-16,3 4-1 15,0-4 1-15,0 0 0 16,0 4 1-16,0 3-1 15,0-1 1-15,-3 4-2 16,-1-6 1-16,-3-1-1 16,1-2 1-16,-1-1-2 15,3 0 1-15,4-5-1 16,7 2 1-16,4-6 0 16,3 0 0-16,1 0 0 15,-5 0 1-15,1 3-1 16,-4 3 1-16,-3 10-2 15,-4-13 1-15,0 3-1 0,0-3 0 16,0 4-2-16,0-7 1 16,4-16 1-16,-4-9 0 15,0 3 0-15,0-3 0 16,-3-10-3-16,-4-2 0 16,-7-7-7-16,-4-3 0 15</inkml:trace>
  <inkml:trace contextRef="#ctx0" brushRef="#br1" timeOffset="-205968.99">20521 2016 44 0,'0'3'22'0,"18"13"-10"16,-8-16 22-16,8 3-32 15,3 3 0-15,4-6 2 16,10 0 0-16,7-9-6 0,4-1 1 31,0-21 2-31,-11-7 1 16,-10 10-2-16,-11-6 0 15,-7 5-2-15,-7-5 0 16,-10 9-2-16,-8 12 1 16,-7 13-1-16,4 10 0 15,0 2 0-15,-4 13 0 16,-3 10 1-16,3 9 1 15,4 9 1-15,7-6 0 16,7 6 0-16,7 4 0 16,7-13-3-16,4-10 0 47,13-9-7-47,22-22 1 0</inkml:trace>
  <inkml:trace contextRef="#ctx0" brushRef="#br1" timeOffset="-205794.72">21354 1831 36 0,'-18'25'18'0,"-38"66"-23"15,49-72 27-15,-11 15-22 16,-7 10 0-16,-10 3 0 16,-7 3 0-16,-1-9-3 15,8 0 1-15,3-16-7 16,11-6 1-16</inkml:trace>
  <inkml:trace contextRef="#ctx0" brushRef="#br1" timeOffset="-205616.28">21121 1912 34 0,'7'60'17'0,"11"6"-17"0,-11-47 28 16,0 6-27-16,0 0 0 15,0 0 0-15,0 3 0 16,0 0-3-16,0 1 0 0,0-4-8 16,0-6 1-16</inkml:trace>
  <inkml:trace contextRef="#ctx0" brushRef="#br1" timeOffset="-205212.38">21759 2013 37 0,'7'3'18'0,"-7"-6"-18"16,0 3 28-16,-7 0-27 16,-10-3 1-16,-8 3-1 15,-7 3 1-15,-7 3-3 16,1 3 0-16,2 7 2 15,1 6 0-15,3 9-1 0,8-12 0 16,2 6-1-16,8-6 0 16,7 0-2-16,18-10 1 15,7 1-1-15,13-4 1 16,5-6 0-16,2-6 0 16,-2 6 2-16,-5 0 0 15,-2 0 1-15,-5-3 1 16,-3 6 0-16,-3-3 0 15,-4 0 0-15,0 6 0 16,-3-3-1-16,-4 13 0 16,0 0-2-16,-3 6 1 15,-1 3-10-15,-3-13 0 16,4 1-1-16,10-10 0 0</inkml:trace>
  <inkml:trace contextRef="#ctx0" brushRef="#br1" timeOffset="-204954.51">22271 2057 25 0,'10'-3'12'0,"-10"3"-4"16,-3 3 21-16,-8 3-28 16,-10 0 0-16,-7 7 0 15,-11 6 0-15,0 3-2 16,-3-1 1-16,0 14 0 15,3-1 1-15,7-2-1 16,7 12 1-16,11 6 0 16,14-6 0-16,11-10-1 15,14-12 0-15,10-15-7 0,11-17 0 32,3-21-3-32,4-13 0 0</inkml:trace>
  <inkml:trace contextRef="#ctx0" brushRef="#br1" timeOffset="-204702.58">22768 1348 29 0,'-10'53'14'0,"-15"35"-10"0,14-50 24 0,-10 6-28 15,-3 9 0-15,-5 13 0 16,-6 6 0-16,0 22-1 15,-4-9 1-15,0 2 0 16,7-5 0-16,4-22 0 16,7-7 0-16,3-19-3 15,8-12 1-15,-1-3-4 16,8-6 1-16,3-13-5 16,10-16 1-16</inkml:trace>
  <inkml:trace contextRef="#ctx0" brushRef="#br1" timeOffset="-204297.63">22211 1865 41 0,'0'44'20'0,"7"-15"-13"0,0-20 40 0,4-6-44 16,6 3 1-16,4 1 1 16,18-7 1-16,21 0-7 15,28-7 0-15,11-11 4 16,7 2 1-16,0 3-6 16,-14-9 0-16,-22 13-13 15,-17 9 1-15,-32 6-4 16,-21 10 1-1</inkml:trace>
  <inkml:trace contextRef="#ctx0" brushRef="#br1" timeOffset="-203337.72">19971 2910 39 0,'21'-7'19'0,"-18"7"-12"0,-3 7 20 0,-7-4-27 0,-14 3 1 0,-21 3 0 0,-22 1 0 0,-13 6-1 15,-33 5 0-15,-34 1 0 16,-8 7 1-16,-7-1-1 16,1 0 0-16,16 7 0 15,12 8 1 32,10-5-1-47,7 6 0 16,18 6 0-16,10-9 1 0,15-7 0 0,17-2 0 0,7 5-1 15,11 1 0-15,10 9-2 0,7 13 1 0,8 2-2 16,13 11 0-16,4 5-1 0,7 10 1 16,11 3 0-16,7 9 1 15,0-3 0 1,-8 0 1-16,-6 1 1 15,-11 2 1-15,-14 7-1 16,-14-1 0-16,-7 1 0 0,-18-1 1 16,-4-11-1-16,4-5 1 15,4-11-3-15,3-20 0 16,4-15-8-16,10-25 1 16</inkml:trace>
  <inkml:trace contextRef="#ctx0" brushRef="#br1" timeOffset="-202886.54">17741 4970 41 0,'43'37'20'0,"9"7"-18"15,-41-25 33-15,-4-3-32 16,-3 6 1-16,-8 12-1 16,-6 1 1-16,-8 6-6 15,-10 12 0 1,-32 38 3 0,3-13 1-16,11-21-2 0,8-10 0 15,6-16 0-15,11-3 0 16,10-6 1-16,15-6 1 15,10 3-1-15,7-10 0 47,14 1 0-47,15-7 1 0,6-3-1 16,-3-3 0-16,7-1-1 0,0-2 1 16,0-3-1-16,-11-7 1 0,-6 0-1 0,-12-2 1 15,-6 5-2 16,-11-9 1-31,-21-6-1 16,-18-13 1-16,-10 7-1 0,-21-20 0 0,-22-5-15 0,-10-13 1 0</inkml:trace>
  <inkml:trace contextRef="#ctx0" brushRef="#br1" timeOffset="-195154.39">19241 5694 34 0,'14'-12'17'0,"21"9"-11"0,-25 3 18 0,1 0-23 15,7 0 0-15,-1 3 2 16,5 3 0-16,-1 10-4 16,0 15 0-16,-4 32 1 15,1 21 0-15,-11 42-4 16,-3 31 0-16,-4 59-7 15,3 44 0-15</inkml:trace>
  <inkml:trace contextRef="#ctx0" brushRef="#br1" timeOffset="-194914.91">19967 9940 39 0,'177'348'19'0,"52"166"-18"16,-148-319 31-16,7 78-31 15,32 78 0-15,14 38 1 16,-10 18 0-16,6 1-2 15,-13-19 0-15,-15-29 2 0,-17-27 0 16,-15-29-3 0,-10-28 1-16,-14-25-2 0,-7-22 0 15,-7-22-3-15,-4 0 0 16,-3-7-1-16,-4-11 0 16,-7-14 1-16,0-18 0 15,-4-38-3-15,-6-25 0 16,-8-37-1-16,-10-20 1 15</inkml:trace>
  <inkml:trace contextRef="#ctx0" brushRef="#br1" timeOffset="-193850.06">19502 6042 9 0,'3'-15'4'0,"-3"15"0"0,4 0 4 0,3 0-6 16,3 6 0-16,4 3 3 15,-3 4 0-15,7 6-6 16,-1 9 1-16,-3 6 3 15,-3 13 0-15,-11 16-1 16,-4 25 0-16,-3 15-2 16,-10 29 1-16,-1 22-1 15,-7 46 1-15,8 29-2 16,3 29 1-16,21 17 0 16,14 23 1-16,21 13 2 15,32 15 0-15,32 19 1 16,11 9 0-16,27 7 1 15,18 6 0-15,-13-16-1 16,16 3 0-16,-6-12-3 31,-7-13 0-15,-29-18-8-16,-10-10 0 0,-28-19-4 0,17-6 1 0</inkml:trace>
  <inkml:trace contextRef="#ctx0" brushRef="#br1" timeOffset="-191534.67">9483 15553 53 0,'31'0'26'0,"-16"3"-21"15,-15-3 26-15,3-3-31 16,1 0 0-16,-4 3-1 16,7-3 0-16,-7 0-3 0,0 3 1 15,0-6-6-15,-7-1 0 16,-4-2-5-16,-7-4 0 15</inkml:trace>
  <inkml:trace contextRef="#ctx0" brushRef="#br1" timeOffset="-191295.76">10047 15287 30 0,'28'-16'15'0,"-17"16"-22"0,-11 0 22 0,-4-3-24 15,-3 3 1-15,-3 0-5 16,-11 3 1-16</inkml:trace>
  <inkml:trace contextRef="#ctx0" brushRef="#br1" timeOffset="-190725.78">10234 15998 39 0,'18'29'19'0,"-36"-26"-23"15,15 0 39-15,-12-3-34 16,-13 13 0-16,-18-4 0 15,-17 7 0-15,-15 12-2 0,-6 6 0 16,-22 7-1-16,-4 9 0 16,-10 10-8-16,11-1 1 15,3 4-3-15,7-13 1 16</inkml:trace>
  <inkml:trace contextRef="#ctx0" brushRef="#br1" timeOffset="-190034.72">10732 15280 39 0,'52'-3'19'0,"-6"-50"-20"16,-35 40 38-16,-4-12-36 15,-4-6 0-15,-6-4 0 0,-4-5 0 16,-7-4-2-16,-11-3 0 16,-14 3 1-16,-21 6 0 15,-24 10-1-15,-15 12 1 16,-21 16-2-16,-18 19 0 16,-6 16 0-16,-15 18 0 15,-10 7 0-15,10 12 0 16,4 3 0-16,3 13 1 15,11-4 0-15,14 1 1 0,17-3 0 16,12-4 1-16,20 3-2 16,18 7 1-1,18 3-1-15,14 6 0 0,13 10 0 16,26 0 0-16,24 2 0 16,25-8 1-16,28-7 0 15,22-19 1-15,27-15 0 16,15-16 1-16,28-22-2 15,21-19 1-15,-7-10-2 16,7-15 1-16,-21-15-1 16,-14-13 0-16,-4-10 1 15,-24-15 0-15,-29-7 1 16,-24-15 0-16,-25-16 1 16,-28-15 0-16,-40-1-1 15,-30-6 1-15,-29 7-6 0,17 30 0 16,-98-33-7-1,-14 8 1-15</inkml:trace>
  <inkml:trace contextRef="#ctx0" brushRef="#br1" timeOffset="-188368.44">12629 16485 31 0,'67'15'15'0,"-7"-15"-8"16,-38 0 15-16,9-3-21 16,5 3 1-16,10-6 1 0,13-4 1 15,12-2-5-15,17-13 0 16,4-7 3-16,17-12 1 16,18-9-3-16,14 0 0 15,11-4-1-15,25-5 0 16,13 8-1-16,15 4 0 15,10 9-1-15,18 7 1 16,14 3 1-16,0-7 0 16,14 0 1-16,-11 1 0 15,15-10 0-15,-11-3 1 0,10 2-1 16,-17 11 0-16,18 5-1 16,-15 7 1-16,25 3-2 15,-10 16 1-15,24 3 0 16,-10 12 0-16,14 17 1 15,-7 11 0-15,3 13 0 16,-3 19 0-16,-1 22 1 16,-6 3 0-16,3 4-1 15,0 8 1-15,1-9-1 16,-12-6 0-16,12-6 0 16,-12-19 1-16,11-7-1 15,-14-8 0-15,11-11 1 16,-14-11 0-16,6-14 0 15,-13-15 0-15,-4-3 1 16,-21-25 0-16,3-10-1 16,-7-18 0-16,-10-19 0 15,-14-20 1-15,-11-21-1 0,-28-18 0 16,-8-20 0-16,-13-12 1 16,-14-7-1-16,-15 4 0 15,-21 9 0-15,-7 6 0 16,-14 23-1-16,-17 12 0 15,-8 18-2-15,-6 13 1 16,-8 16-6-16,-7-3 0 16,-14 3-5-16,0 0 0 15</inkml:trace>
  <inkml:trace contextRef="#ctx0" brushRef="#br1" timeOffset="-187828.61">25513 14330 43 0,'88'50'21'0,"-31"-12"-19"16,-36-32 38-16,10 4-39 15,5-1 1-15,6-3 0 16,4 1 0-16,3-7-3 16,8-7 0-16,-1 1 1 0,-6-16 1 15,3-6-3-15,6-3 0 16,5-7-2-16,3-3 1 16,0 7 0-16,-3-1 0 15,-1 10 0-15,-10 3 0 16,-7 6 1-16,-11 10 0 15,-7 0 1-15,-3 6 0 16,0 6 0-16,-4 7 0 16,0 2-1-16,-3 14 1 15,6 11-2-15,1 20 1 16,3 12-1-16,4 28 1 0,7 16 1 16,7 22 1-16,3-6 2 15,-3 0 0-15,-4-19 1 16,-13-22 1-16,-12-25 0 15,-17-32 1-15,-21-28-1 16,-25-31 1-16,-24-44-2 16,-43-34 0-16,-39-29-1 31,-24-31 0-31,-50-19-7 0,-28-12 0 16,-43-13-8-16,-20 19 0 0</inkml:trace>
  <inkml:trace contextRef="#ctx0" brushRef="#br1" timeOffset="-183518.57">1425 213 38 0,'4'-10'19'0,"-8"-12"-12"16,4 13 20-16,0 6-23 16,0 3 1-16,0 0 2 15,0 0 1-15,-7 9-10 16,-14 10 0-16,-11 6 6 15,-3-3 0-15,-4 10-2 16,7 5 0-16,-6-9-2 0,2 7 1 16,-2-1-1-16,9-5 1 15,8-1-1-15,4 3 0 16,-1-3-1 0,7 1 1-16,8-4-2 0,3-3 0 15,-7 0-2-15,7-10 1 16,0 4-2-16,-4-4 0 15,4 13-1-15,-7 1 1 0,4 2 0 16,-4 0 0 0,3 3 1-16,-3-9 0 15,-4 0 2-15,1 0 0 0,-1 3 2 16,4 0 0-16,-3 4 0 16,-1-4 0-16,0 3 2 15,1-3 1 1,3 3 1-16,3 0 1 0,4 7 1 15,4-10 0-15,6 6 0 16,8 10 0-16,0-13-1 16,3-3 0-16,0-3-3 15,11-3 1-15,7-3-1 16,10-10 0-16,0-3-1 16,4-3 1-1,-7-3-2-15,3-3 1 0,-6 3-4 16,-4-13 1-16,-1 7-7 15,-16-1 0-15,-5-9-7 16,-6-6 0-16</inkml:trace>
  <inkml:trace contextRef="#ctx0" brushRef="#br1" timeOffset="-183234.25">1281 1119 44 0,'0'6'22'0,"-4"-12"-17"0,4 6 34 0,0 0-36 16,0 0 1-16,11-3 0 16,-1-6 1-16,1 2-7 15,6 4 0-15,5-13 4 16,-5 7 0-16,4-7-4 15,1 4 1-15,6 2-5 16,4-5 1-16,-4-1-10 16,11 4 0-16,-8-14-1 15,8 8 1-15</inkml:trace>
  <inkml:trace contextRef="#ctx0" brushRef="#br1" timeOffset="-183006.79">1796 981 28 0,'-22'63'14'0,"-27"-7"-10"0,39-37 24 16,-8 6-27-16,-3 0 0 15,-8-3 0-15,1 0 1 16,7-3-4-16,7-10 0 15,-4-9-2-15,8 4 1 16,3-14-7-16,7-12 1 16</inkml:trace>
  <inkml:trace contextRef="#ctx0" brushRef="#br1" timeOffset="-182800.64">1556 991 29 0,'10'3'14'0,"1"12"-8"0,-4-12 23 0,4 10-29 16,-1 0 0-16,4 2-1 15,4 4 1-15,10 9 0 16,4 7 1-16,-4-7-2 16,11 0 1-16,-7 4-3 15,-1-10 0-15,-2-1-6 16,-1-17 1-16,-7-8-2 16,-10-11 0-16</inkml:trace>
  <inkml:trace contextRef="#ctx0" brushRef="#br1" timeOffset="-182513.46">2064 896 33 0,'10'-3'16'0,"8"3"-12"15,-14 0 34-15,-4 0-36 0,0 3 0 16,0 10 0-16,-4-4 0 16,-10 4-3-16,0 6 1 15,-7 3 1-15,10 6 1 16,-7-9-1-16,1 9 0 15,6 3 0-15,1 1 1 16,-1-1-2-16,0-12 1 16,15 0-2-1,3-7 0-15,4-9-1 16,6-9 1-16,-3-10-1 16,11-2 1-16,-4 5-2 15,0-9 1-15,-3 0-1 16,-7-3 0-16,3 6-6 15,-7 0 1-15,3-3-4 16,-10 10 0-16</inkml:trace>
  <inkml:trace contextRef="#ctx0" brushRef="#br1" timeOffset="-181928.22">2275 1100 21 0,'7'16'10'0,"4"-4"-10"0,-7-5 15 16,-4-7-15-16,0 6 1 16,0-3 1-16,-4-3 0 15,4-3-1-15,-7-3 0 16,3-4 2-16,4 1 1 15,0-16 0-15,0 0 1 16,11 6-2-16,0 0 1 16,-1 10-2-16,1 2 0 15,6 7-1-15,5 7 1 0,-5 2-2 16,4 7 1-16,-10-13-2 16,0 3 1-1,-1 4-1-15,-3-7 0 0,-7 3-1 16,4-6 0-16,3 0 0 15,-7 3 0-15,3-3 0 16,-3 0 0-16,7 0 0 16,-3 3 1-16,3 0 0 15,4-6 1-15,-4-3 0 16,3-3 0-16,-10-7 0 16,4 3 0-16,6-12 0 15,1 7 1-15,3-1-1 16,-3-3 1-16,10 3-1 15,0 6 1-15,7 13 0 16,4 0 0-16,0 13-1 16,3 12 1-16,-3 0-1 15,-1 3 0-15,8-3 0 0,-11 4 0 16,4-4-1-16,-11-6 1 16,-3-7-7-16,-7-6 0 15,-18-6-2-15,-8 0 1 16</inkml:trace>
  <inkml:trace contextRef="#ctx0" brushRef="#br1" timeOffset="-181491.27">1288 1774 23 0,'-11'-6'11'0,"11"-3"12"16,4 3 18-16,6 6-37 16,8 6 0-16,3-6 3 15,14 0 1-15,25-10-10 0,14 1 0 16,32-16 6-16,-4-3 1 16,25-13-3-1,25-6 0-15,-14 0-3 0,20-3 0 16,1-7-4-16,-7 7 1 15,-32 22-5-15,-21 0 1 16,-11 12-6-16,-18 0 0 16,-31 4-1-16,-18-4 0 15</inkml:trace>
  <inkml:trace contextRef="#ctx0" brushRef="#br1" timeOffset="-180952.2">769 677 5 0,'-11'-25'2'0,"-10"-35"5"0,14 48-3 15,-3-7-5-15,-1 3 1 16,1-9 0-16,2 13 1 15,-2-4 1-15,6 7 0 16,-3 9 3-16,-3 0 1 16,10 0 3-16,-7 9 0 15,3 0 0-15,4-2 1 16,0 2 0-16,0 19 0 0,11-3-3 16,-8 32 0-16,15 21-4 15,3 13 1-15,7 25-2 16,-7 6 1-16,8 7-3 15,-12-7 1-15,-3-25-1 16,-3-12 0-16,7-13 0 16,-8-18 0-16,1-20-4 15,6-18 1-15,5-26-10 16,-1-18 1-16,-11-22-3 16,8-16 1-16</inkml:trace>
  <inkml:trace contextRef="#ctx0" brushRef="#br1" timeOffset="-180410.89">561 483 36 0,'-7'3'18'0,"-14"3"-14"0,21-6 33 15,0 0-33-15,7 0 0 16,-4 6 2-16,15-3 0 15,14-3-8-15,17-3 0 16,8-3 4-16,13-3 1 16,11-1-3-16,18-9 1 15,3-12-2-15,15-7 1 16,13-15-1-16,22-3 0 0,-7-13 1 16,6 6 0-16,8 0-1 15,-21 0 1-15,-8 4 0 16,1 6 0-16,-4 12 0 15,-25-3 0-15,-14 9-1 16,-14 1 1-16,-7 6-1 16,-24 9 1-16,-8 9-2 15,-14 10 0-15,-10 19-1 16,-4 9 0-16,-14 26 0 16,0-1 1-16,3 4-1 15,-3 18 0-15,14 16 2 16,21 6 1-16,15 3 0 15,-5 13 1-15,22-3 1 16,0-3 0-16,0-10-1 16,-10-6 1-16,-11-22-2 15,-18 12 1-15,-28 1-1 16,-25 6 0-16,-18 9-1 0,-31 3 0 16,-35 7-2-16,-8-7 1 15,-31-9-10-15,-25-13 1 31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5T15:34:21.24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5T15:34:41.863"/>
    </inkml:context>
  </inkml:definitions>
  <inkml:trace contextRef="#ctx0" brushRef="#br0">10354 5111 15 0,'4'-9'7'0,"-1"9"12"0,-3 0 8 0,7 3-22 15,-3 3 1-15,-4 7 2 16,-4 2 1-16,1 17-11 15,-8 8 0-15,4 17 7 16,0 2 0-16,3 20-2 16,1-1 0-16,3 1-2 15,3 2 1-15,4 7-1 16,1-10 0-16,-1-18-1 16,0-7 1-16,0-6-1 15,0-15 0-15,-4-7-3 16,4-13 0-16,-3-2-5 15,-4-10 0-15,0-19-6 16,0-6 0-16</inkml:trace>
  <inkml:trace contextRef="#ctx0" brushRef="#br0" timeOffset="525.61">10209 5061 19 0,'-3'3'9'0,"3"-3"5"0,0 0 6 16,0 0-15-16,3-13 0 16,1 4 1-16,-1-4 1 0,8 4-9 15,7-4 0-15,10 1 5 16,11 6 1-16,10 6-3 15,18-7 1-15,4-8-2 16,-4-7 1-16,0-6-1 16,0 2 1-16,-4 5-1 15,-6 2 0-15,-11 0-1 16,-8 3 1-16,-2 10-1 16,-8 6 1-16,-7 9-1 15,-7 20 0-15,-3-7-2 16,-4 18 1-16,-4 14-2 15,1 21 0-15,-1 10 1 16,4-4 0-16,4 7 1 16,3 6 0-16,4-9 3 15,6 2 0-15,5-2 3 16,2-7 0 0,-6-15 1-16,-4-6 1 0,-7-13-2 0,-14-10 1 15,-21-9-3-15,-18 3 1 16,-24-3-2-16,-11-6 1 15,-28 0-3-15,-22-10 1 16,-6 1-7-16,-5-1 1 16,-2 1-7-16,13-4 0 15</inkml:trace>
  <inkml:trace contextRef="#ctx0" brushRef="#br0" timeOffset="5944.15">11645 6491 24 0,'7'-7'12'0,"4"-2"-7"16,-4 3 12-16,0-7-14 0,4 1 0 16,3-4 1-16,0 0 0 15,3 7-5-15,1 0 0 16,3 2 3-16,0 4 1 15,1 3-2-15,6-6 0 16,4 9-1-16,3-6 1 16,7 3-1-16,-3 0 1 15,3 0-1-15,8 0 1 16,3 3 0-16,3 0 0 0,4 7 0 16,0-1 0-16,0 0 0 15,7 1 1-15,-4-1-1 16,-3-3 0-16,4-2-1 15,-1-4 1-15,-3 0-1 16,-3-10 0-16,-4 1-1 16,7-4 1-16,0 1 0 15,-4-4 0-15,1 3 0 16,6 4 0-16,1 0 0 16,-1 5 1-16,1-2 0 15,3 3 0-15,7 0-1 16,-4-3 1-16,8 3-1 15,3-4 1-15,-3 1-2 16,-1-3 1-16,8 5 0 16,0-2 0-16,3 3-1 15,7 3 1-15,-7 3 0 16,0 3 0-16,8 1 0 0,-5-7 0 16,5 0 0-1,-1 3 0 1,-3 3 0-16,3-6 1 0,0 0-1 0,0-6 0 15,4 3 0-15,0 0 1 16,0 3-2-16,-1 0 1 16,1-4 0-16,4 4 0 15,2-3 0-15,-2 6 1 0,-1 1-1 16,0-4 0 0,4-7 0-16,3 1 0 0,1 6 1 15,-1-3 0-15,1-3 1 16,6 2 0-16,7 4 0 15,-13 0 0-15,6 0 0 16,-3-3 0-16,4 3-1 16,-1 0 0-16,-10-3-1 15,3 0 1-15,-7 0-1 16,8 0 0-16,-1 0 0 16,-14 0 1-16,4-1-1 15,0-2 0-15,0 3 1 16,0 0 0-16,-4 0 0 15,-7-4 0-15,-7-2 0 16,0-4 1 0,0 1-1-16,-10-1 0 0,-4 1 0 15,-4-4 0-15,1 4-1 16,-4-1 1-16,-7 7-1 0,-4-4 0 31,-6 10 0-31,-5-6 0 0,-6 6 0 0,-4-3 1 16,1 3-1-16,-8-6 1 15,-4-1-1-15,-2 4 1 16,-5 0-1-16,1 0 0 16,-4 0-2-16,-7 3 1 15,0-3-3-15,-7 3 1 16,0 0-8-16,-7-3 0 16,-11 0-5-16,-3-19 1 15</inkml:trace>
  <inkml:trace contextRef="#ctx0" brushRef="#br0" timeOffset="18045.47">11476 4870 21 0,'7'3'10'0,"7"37"-7"15,-10-33 10-15,-4 11-13 16,0 17 0-16,-7 9 0 16,-11 19 0-16,0 24 1 15,-6 11 0-15,-1 18 1 16,7 9 0-16,1 4 1 15,6-10 0-15,4-3 0 16,0-6 0-16,0-10-1 16,3-15 0-16,1-10-3 15,-1-12 0-15,1-20-8 16,-1-11 0-16</inkml:trace>
  <inkml:trace contextRef="#ctx0" brushRef="#br0" timeOffset="19095.72">11695 4986 20 0,'17'3'10'0,"19"28"-4"16,-22-25 10-16,3 1-14 15,1-1 1-15,3 0 1 16,7-3 0-16,8-6-5 16,16 0 1-16,5-3 3 15,13-1 0-15,8 4-1 0,3 3 0 16,14 0-1-16,15 0 0 15,3 3-1-15,0 1 1 16,14-4-1-16,3-4 1 16,11 1-1-16,-7-3 0 31,11-3 0-31,17-1 0 0,-7 1 0 0,11-1 0 16,14 10 0-16,-7-3 0 0,14 0-1 15,11 6 1 1,-4 4 0-16,14-1 0 0,-7 3 0 15,3-3 0-15,12 4 0 16,-19-4 0-16,11-6 0 16,-3 0 0-16,3-6 0 15,4-4 1-15,-15 1-1 16,8-7 1-16,0 16-1 16,-15-3 0-16,8-6 0 15,-1 6 1-15,-6-4-1 16,-1 1 0-16,-3-3-1 15,-11-1 1-15,1-2 0 16,-11-1 0-16,-8-2 0 16,-16 2 1-16,-5-3-1 15,-3-2 0-15,-14-1 0 16,-7-3 1-16,-14 0-1 16,-18-3 0-16,0 0 0 15,-10 3 0-15,-8 6 0 16,-6 0 0-16,-8 7 0 0,-7 9 0 15,-3 9-1-15,-4 7 1 16,-6 12-1-16,-1 13 0 16,0 9 0-16,0-12 0 15,4 9 1-15,-7 9 0 16,-1 4-1-16,-2 12 1 16,-1 0-1-16,3 10 1 15,1 15 0-15,-4 16 0 0,-3-3 0 16,3 9 0-1,-3 3 1-15,-4-31 0 0,-7 37 0 16,-7-18 1-16,-7-6-1 16,-7-10 0-16,-18-25 0 15,-17-10 0-15,-15-12-1 16,-17-15 0-16,-14-4 0 16,-18-28 0-16,-18-16-1 15,-6-15 0-15,-15-4-10 16,-14-8 1-16</inkml:trace>
  <inkml:trace contextRef="#ctx0" brushRef="#br0" timeOffset="19981.2">22535 6133 21 0,'8'22'10'0,"20"6"-2"16,-14-21 6-16,7-1-9 15,7 0 1-15,15-3 3 16,2 0 1-16,15-6-13 16,18-3 1-16,24 3 7 15,8 0 1-15,10 3-4 16,0 0 0-16,10 6-2 16,1 0 0-16,-18 1-2 15,-8-1 0-15,-13-3-3 16,-14-3 0-16,-18-3-7 15,-22-10 1-15</inkml:trace>
  <inkml:trace contextRef="#ctx1" brushRef="#br0">9603 2671 0,'0'0'16,"0"0"-16,-7-3 15,-4-6 1,-10-4-16,3 4 16,-10-10-1,3 6-15,4 1 16,3-1-1,8 4 17</inkml:trace>
  <inkml:trace contextRef="#ctx0" brushRef="#br0" timeOffset="21214.69">14355 4186 38 0,'-4'9'19'0,"-7"7"-16"0,11-16 20 16,-14 6-23-16,-10-3 0 16,-8 1 0-16,-7-1 0 15,0 3-1-15,-3 10 1 16,3 9-1-16,0 6 0 15,8 0 0-15,2 13 0 16,12 3 0-16,10-3 1 0,7 3-1 16,10-6 1-16,8-3-1 15,14-13 1-15,17-13-1 16,11-5 0-16,3-11-2 16,5-5 1-16,-9 3-2 15,-6-7 0-15,-3 1 0 16,-15-4 1-16,-7-3 0 15,-7-6 0-15,-3 0 2 16,-4 3 1-16,-3 13 2 16,-4-4 0-16,-4 7 2 15,-3-4 0-15,-3 4 0 16,-4 0 1-16,-4 3-1 16,-3-13 0-16,-4 16-1 15,-3-3 1-15,-3 12-5 16,-1 4 1-16,4 15-3 15,3 3 1-15,0-5-2 0,8 5 0 16,6 0 0-16,8-6 0 16,6-6 4-16,15-13 0 15,3-15 3-15,4 0 0 16,-4-13 0-16,-3-7 0 16,-7 4-3-16,-1-6 1 15,-6 15-10-15,-4-6 1 16</inkml:trace>
  <inkml:trace contextRef="#ctx0" brushRef="#br0" timeOffset="21664.78">14820 4553 26 0,'-3'53'13'0,"-8"22"-2"0,8-53 16 0,-1 10-25 15,1 8 0-15,-1-2 2 16,0-3 1-16,1-10-5 16,-4-7 0-16,3-8 3 15,4-10 1-15,0-19-1 16,4-3 0-16,-1-9-2 15,1-13 1-15,-1-6-4 16,1 3 1-16,3-7-1 16,-3 4 1-16,3 13-1 15,3-1 0-15,4 3 0 0,4 4 1 16,7 6 1 15,3 6 0-31,4 7 0 0,-8 8 1 0,1 11-1 0,-7-7 1 16,-8 12-1-16,-10 13 0 15,-10 0-2-15,-12 7 1 16,-2-4-3-16,-4-3 1 16,-8-3-7-16,5-6 1 0,-1-10-3 15,7-6 1-15</inkml:trace>
  <inkml:trace contextRef="#ctx0" brushRef="#br0" timeOffset="21997.09">15349 4330 29 0,'4'3'14'0,"3"29"-6"16,-4-23 26-16,-6-6-33 0,-8 10 1 15,-6 15-1-15,-8 0 1 16,0 16-3-16,-6 9 0 16,-1 4 0-16,0 12 1 15,4-6-3-15,3-4 1 16,4-9-7-16,3-12 0 15,1-16-2-15,6-13 0 16</inkml:trace>
  <inkml:trace contextRef="#ctx0" brushRef="#br0" timeOffset="22162.36">15042 4336 41 0,'32'47'20'0,"0"-12"-26"0,-21-16 41 0,-1 12-36 16,1-3 0-16,-4 4-8 16,0-4 1-16,-4-19 1 15,-6-9 1-15</inkml:trace>
  <inkml:trace contextRef="#ctx0" brushRef="#br0" timeOffset="22715.44">15960 3562 49 0,'10'-19'24'0,"-6"19"-20"15,-1 9 43-15,-3 13-46 16,-10 10 0-16,-8 21-1 15,-10 0 1-15,-7 29-3 16,-8 25 1-16,1 9-1 16,-4 9 0-16,-3 0-1 15,3-9 1-15,7-15-2 0,4-17 0 16,7-18-2-16,6-16 0 16,12-18-5-16,3-16 0 15,10-13-3-15,11-22 1 16</inkml:trace>
  <inkml:trace contextRef="#ctx0" brushRef="#br0" timeOffset="23000.34">15995 4449 30 0,'-4'32'15'0,"-6"21"-11"0,6-40 27 0,1-4-29 15,-1 13 0-15,1 6 1 16,-1-3 0-16,4 3-3 16,4-3 0-16,3-3 3 15,7-3 0-15,7-12 0 16,11-14 0-16,10-15-1 16,-3-3 0-16,-4-9-1 15,-3-4 0-15,-11-6-4 16,-3 16 1-16,-4-7-11 15,-4 1 0-15,-2-4-1 16,2 7 1-16</inkml:trace>
  <inkml:trace contextRef="#ctx0" brushRef="#br0" timeOffset="23360.84">16355 4553 33 0,'-14'34'16'0,"14"-5"-15"0,0-23 29 16,0 0-30-16,0-3 0 15,0-3 0-15,3-9 1 16,4-4-1-16,-3 4 0 16,6-16 1-16,4-7 0 0,1 7-1 15,2 0 1-15,4-3-1 16,-3 3 1-16,0 3-1 15,-1 3 1-15,1 7-1 16,-4 12 1-16,0 3 0 16,4-3 0-16,-1 6 1 15,1 7 0-15,-4 5-1 16,0 7 1-16,0 4-1 16,-3-4 0-16,0-10-2 15,-1 1 1-15,4 0-6 16,0-10 1-16,4-9-8 15,-4-10 1-15</inkml:trace>
  <inkml:trace contextRef="#ctx0" brushRef="#br0" timeOffset="24051.2">17039 3860 30 0,'25'6'15'0,"-15"-3"-7"0,-6 7 20 15,0 15-25-15,-4 3 0 16,0 22 3-16,3 7 1 16,1 5-8-16,-1 10 0 15,1-18 5-15,3-4 1 16,0-3-2-16,0-6 0 0,0-10-2 16,0-9 1-1,-4-3-1-15,1-16 0 0,-8-3-1 16,-3-3 0-16,-3-7-1 15,-1 4 1-15,-3 6-3 16,-7-3 1-16,-4-3-3 16,-3 6 0-16,3 6-1 15,1 6 1 1,-1 23 1 0,0-10 0-16,11 3 3 15,7 1 0-15,4-1 3 16,6 3 0-16,4-9 0 15,0 9 1-15,4-15-1 16,6 3 0-16,1 0-2 16,3-10 1-16,0-3-1 15,4-6 1-15,3-6-1 16,1-3 0-16,2-7-1 16,1-6 1-16,3 6 0 15,1-12 0-15,-5 3 0 0,-2-6 0 16,-5 3 0-16,-3 2 0 15,-3 4-1-15,-4 4 1 16,0 2-1-16,-3-3 1 16,-8 10-1-16,1 2 1 15,-4 7-3-15,0-9 1 16,-4 6-1-16,1 6 1 16,-1 13 0-16,1-1 0 0,-1 17 0 15,1-4 1-15,-1 7 2 16,4 2 0-16,4-2 1 15,3-4 0-15,3-6 0 16,8-9 1-16,7-7-3 16,6-9 1-16,1-16-10 15,-4 1 1-15,1-10-3 16,-1-3 1-16</inkml:trace>
  <inkml:trace contextRef="#ctx0" brushRef="#br0" timeOffset="24545.36">17604 4741 48 0,'-7'25'24'0,"3"-12"-27"0,1-13 48 0,3-4-44 16,3-11 1-16,1-13 0 16,-1-1 0-16,1-5-3 15,3-16 0-15,3 3 2 16,1 18 1-16,3-2-1 15,7 9 0-15,4 0-1 16,3 6 1-16,4 4-3 16,0 9 0-16,-4-4-7 15,-4 4 0-15,-6 3-7 16,-11 0 0-16</inkml:trace>
  <inkml:trace contextRef="#ctx0" brushRef="#br0" timeOffset="24907.65">18189 4402 43 0,'18'19'21'0,"-22"-22"-22"0,1 12 35 15,-4 1-34-15,-4-4 0 0,-6 3-1 16,-5 7 1-16,-6-3-2 15,-4 2 0-15,1-2-1 16,6-4 0-16,7-2 0 16,4 2 1-16,4-9 0 15,3 9 0-15,10-5 2 16,11 2 0-16,7 0 1 16,8 0 1-16,-5 4-1 15,-3 5 1-15,-3 7-1 16,-4 0 1-16,-7 3-2 15,-10 4 0-15,-8-1-1 16,-3-3 0-16,-7-3-4 16,0 0 0-16,0-10-6 15,3-5 1-15</inkml:trace>
  <inkml:trace contextRef="#ctx0" brushRef="#br0" timeOffset="25805.77">18369 3894 40 0,'11'19'20'0,"-8"41"-17"0,-3-45 34 15,0 17-36-15,-3 12 0 0,3 18 0 16,3 7 1-16,1 13-3 15,-1-7 1-15,1 0 0 16,-1-12 1-16,1-10-3 16,-1-24 1-16,1-14-2 15,-4-12 1-15,-7-6-5 16,-7-6 0-16,-7-4-1 16,-4 1 0-16,-3-4-1 15,-1 0 1-15,1 1 0 16,4 2 0-16,6 10 5 15,4 3 0-15,7 0 5 16,3 6 0-16,11 1 3 16,11-1 1-16,7 3 2 15,10 1 1-15,4-4-1 16,0-3 1-16,3 3-3 16,7-6 1-16,-3 0-3 15,-4-6 1-15,-3 3-3 16,-7-6 0-16,-4-1-2 15,-7-2 1-15,-3-1-2 0,-7 4 0 16,-4-4 0-16,-4 7 0 16,-3 6 0-16,-3 6 1 15,-4 7-2-15,-4 5 0 16,4-2 0-16,-4 3 0 16,4-10 0-16,4 4 0 15,-1-1-1-15,8-5 1 16,6-4 0-16,1 0 1 0,3 0 0 15,0 0 0-15,0-6 1 16,0 0 0-16,-3-3 0 16,0-4 0-16,-1 4-1 15,1 0 1-15,-1 6 0 16,1 3 1-16,-1 3-1 16,1 0 1 15,-4-2-1-16,0-1 0-15,4 0 0 0,-4 3 0 0,0-6 0 0,0 3 0 0,0-3-1 16,0-6 1-16,4 0 0 16,-1-1 0-16,1-2 0 15,-1 3 0-15,1-4 0 16,3-5 1-16,4 5 0 16,-4 4 1-16,0 3-1 15,0 6 0-15,-3 3 0 16,-1 10 0-16,4-7-1 15,0 1 0-15,1-4 0 16,-1 10 0-16,3-1 0 0,1 1 0 16,3-3-1-16,0-1 1 15,4 1-6-15,-4-13 0 16,0-10-4-16,0-12 0 16</inkml:trace>
  <inkml:trace contextRef="#ctx0" brushRef="#br0" timeOffset="26278.29">19533 3869 36 0,'11'-12'18'0,"3"-4"-17"0,-10 22 30 0,-1 16-31 0,1 13 1 0,-1 5 0 0,1 23 0 0,-1 0-1 0,4 12 0 0,4-12 0 15,-1-7 1-15,1-9-1 16,0-9 1-16,-1-10-1 16,1-9 1-16,-4-10-2 15,-7-5 1-15,-4-8 0 16,-6 8 0-16,-1-11-1 16,-7-2 1-16,-10-10-1 15,-11 10 0-15,-3-4 0 47,-7 7 1-47,-4 9-1 0,0 13 1 0,7-7 0 0,4 13 0 0,6 9 0 0,12 7 1 16,10 3 1-16,10-4 1 15,18 1 1 1,7-3 1-16,11-14-2 0,14-8 1 16,7-13-1-16,-4-9 1 15,-3-1-9-15,-14-9 1 47,-11-9-11-47,-21 3 0 47</inkml:trace>
  <inkml:trace contextRef="#ctx0" brushRef="#br0" timeOffset="28889.51">10890 11310 7 0,'7'-12'3'0,"0"6"-1"0,-7-1 3 16,0-5-5-16,0-4 0 0,0 0-1 16,-3 1 1-16,-1-1 0 15,1 4 0 1,-1 5-1-16,1 1 1 0,3 6 2 16,0-6 1-16,0-1 1 15,0-5 1-15,0-1 2 16,0 1 0-16,0 6 2 15,0-1 0 1,3-2-2-16,-3 9 0 0,4 3 0 0,-1 6 1 16,-3 13-3-1,4 13 0-15,-8 12-2 16,4 12 1-16,-3 23-1 0,-1 9 0 16,-6 6-3-16,3 7 0 15,-4-7 0-15,4-3 0 16,0-13-1-16,0-18 1 15,3-16-5-15,1-19 0 16,10-28-9-16,3-25 1 16</inkml:trace>
  <inkml:trace contextRef="#ctx0" brushRef="#br0" timeOffset="29487.19">10806 10856 36 0,'0'6'18'0,"10"3"-14"0,-10-2 23 0,7-1-25 15,4 0 0-15,6 4 5 16,12-1 0-16,6-3-8 15,7-3 1-15,18-6 5 16,11-9 0-16,17-13-2 16,-21 6 1-16,64-28-4 15,-4-10 1-15,3 4-1 0,4-3 0 16,-10 2-1-16,-8 4 1 16,-24 9 0-16,-8 7 0 15,-13 12 0-15,-11 9 0 16,-7 1-1-16,-7 21 1 15,-4 7-1-15,-14 3 1 16,-7 15-3-16,-17 16 0 16,-8 23-1-16,-13 18 1 15,-4 9-1-15,-8 3 1 16,-6 13-1-16,10 4 1 16,4-1 2-16,7 9 1 0,7-9-1 15,11 1 1-15,6-4 0 16,8-13 1-16,-4-6 2 15,-3-18 1-15,-4-17-1 16,-7-8 0-16,-11-7 0 16,-14 0 1-16,-13-13-2 15,-8-6 1-15,-18-9-3 16,-6-6 0-16,-8 3 0 16,-10-10 0-16,-7-9-1 15,-1-13 1-15,1-9-8 16,10-6 1-16,1-10-7 15,-1-9 1-15</inkml:trace>
  <inkml:trace contextRef="#ctx0" brushRef="#br0" timeOffset="30415.36">11564 10790 26 0,'4'-6'13'0,"10"-10"-11"0,-11 10 13 0,1-1-10 16,3 1 0-16,0 0 1 16,-4-13 1-16,1-12-9 15,-4-4 1-15,0-15 7 16,-4-13 1-16,1-15-3 15,-4-10 1-15,0-9-1 16,-7-22 1-16,-4-22-2 16,-3-19 1-16,-7-25-3 15,-8-10 0-15,-2-15-1 16,-1-3 1-16,-4 0-1 16,-2 6 1-1,-33-123-2-15,0 48 1 16,4 25 0-16,7 16 0 15,7 27-1-15,0 26 1 16,7 35-1-16,15 21 0 16,13 38-7-16,14 34 0 15,8 29-6-15,10 34 1 16</inkml:trace>
  <inkml:trace contextRef="#ctx0" brushRef="#br0" timeOffset="31017.47">10594 6886 38 0,'7'9'19'0,"-3"-18"-17"15,-1-1 27-15,4 4-28 0,-3-10 0 16,-1-15 0-16,-3-10 1 15,4 4-3-15,-1-17 1 16,-3 1 1-16,-3-3 0 16,-1-7-1-16,-3 13 0 15,0 9 0-15,0 16 0 16,0 3 0-16,0 6 0 16,0-3-1-16,7 10 1 15,0 12-1-15,7 10 0 16,3 9 0-16,5 0 0 0,6 0 0 15,3 3 0 1,1 0 1-16,7 6 0 0,3-6 0 16,7 3 1-16,4-9 0 15,0-9 0-15,7-4 0 16,-7 0 0-16,-11 0-1 16,-7 1 1-16,-13-1-2 15,-15 7 1-15,-15 2 1 16,-20 10 1-16,-18 7 0 15,-21-1 0-15,-18-12-3 16,-24-3 0-16,-11 2-10 16,-18-5 0-16</inkml:trace>
  <inkml:trace contextRef="#ctx0" brushRef="#br0" timeOffset="36061.67">4156 16767 28 0,'-11'0'14'0,"4"0"-14"0,7 0 15 16,0-3-16-16,0-1 1 15,0 4 1-15,0 0 0 16,7 0-1-16,-3 0 1 16,3 4 1-16,3-1 0 15,1 0 0-15,7 0 0 0,3 0 0 16,0-3 0-16,7 0-1 15,0 3 0-15,4 0 0 16,7 1 0 0,10-1 1-16,4 3 1 15,4-6-1-15,3 0 0 0,14 0 1 16,3-3 0 0,15 0 0-16,7-4 0 0,0 1-1 15,10 3 1 16,18 0-1-31,-4 0 1 0,11 3-1 16,1 0 0-16,6 3-2 0,-4-3 1 0,-6 0-3 16,-4 6 1-16,-7 4-4 15,-4 2 1-15,-17 1-5 16,-14-4 1-16,-18 0-6 16,-18-5 1-16</inkml:trace>
  <inkml:trace contextRef="#ctx0" brushRef="#br0" timeOffset="36534.78">3916 15525 28 0,'21'-22'14'0,"32"6"-11"0,-35 13 20 0,3-3-20 15,7 6 1-15,0 6 3 16,0 10 0-16,4 6-8 16,-4 6 1-16,-3 7 5 15,3-1 1-15,-10 16-3 16,3 10 1-16,-10 18-4 16,-4 7 0-16,-4 15-3 15,4 16 1-15,-7 10-2 16,11-1 1-16,-8-3 0 0,8-15 1 15,0-13 0-15,-1-12 1 16,4-20-3-16,-3-18 0 31,-1-16-6-31,-10-21 0 32</inkml:trace>
  <inkml:trace contextRef="#ctx0" brushRef="#br0" timeOffset="37217.42">4085 15563 47 0,'21'15'23'0,"8"-2"-26"0,-19-13 41 0,11-6-38 0,8-1 0 0,9-2 0 16,8-7 1-16,21-3-1 16,14 1 1-16,8-1-1 15,16 0 1-15,19 10-1 16,3-1 1-16,18 1-1 15,3 9 1 17,-4 3-2-17,-3 0 1 17,-3-3-2-32,-7 6 1 0,-12-3-1 0,-9-3 0 0,-11-3 0 0,-15 3 0 0,1-6 0 15,-11 0 1-15,-10 6 1 0,-8 0 0 0,-10 0 0 0,-14 0 0 16,-4-3 0-16,-7 3 0 15,-3-4 0-15,-8-2 0 16,1 3-1-16,-11 6 0 0,3 0-1 16,-3 7 1-16,4 9-1 15,-1 12 0-15,4 10 0 16,4 6 1-16,0 19 0 16,10 9 0-1,7 13 1-15,7 12 1 31,4 3 0-31,-4 1 1 16,1-7-1-16,-8-3 1 0,-3-12-1 0,-4-10 1 16,-11 0-2-1,-6-12 0-15,-8-10-1 16,-10-6 0-16,-18-13-1 16,-13-15 1-16,-19-13-2 15,-17-16 1-15,-21-9-9 16,-25-25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3575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Have them write down fuzzy def, draw picture to go with.</a:t>
            </a:r>
          </a:p>
          <a:p>
            <a:r>
              <a:rPr lang="en-US">
                <a:cs typeface="Calibri"/>
              </a:rPr>
              <a:t>How to quantify near?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49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Design a circular plate. Boss cares about area. How off can the radius be?</a:t>
            </a:r>
          </a:p>
          <a:p>
            <a:r>
              <a:rPr lang="en-US">
                <a:cs typeface="Calibri"/>
              </a:rPr>
              <a:t>Area 100 inches square +- 1 inch. How off can the radius be? </a:t>
            </a:r>
          </a:p>
          <a:p>
            <a:r>
              <a:rPr lang="en-US">
                <a:cs typeface="Calibri"/>
              </a:rPr>
              <a:t>Introduce function, us absolute value.</a:t>
            </a:r>
          </a:p>
          <a:p>
            <a:r>
              <a:rPr lang="en-US">
                <a:cs typeface="Calibri"/>
              </a:rPr>
              <a:t>Draw graph of f and translate to L and a. </a:t>
            </a:r>
          </a:p>
          <a:p>
            <a:r>
              <a:rPr lang="en-US">
                <a:cs typeface="Calibri"/>
              </a:rPr>
              <a:t>Boss comes back with +- 0.5 inch. Do in general once and for all. 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2458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Write down, draw picture. </a:t>
            </a:r>
          </a:p>
          <a:p>
            <a:r>
              <a:rPr lang="en-US">
                <a:cs typeface="Calibri"/>
              </a:rPr>
              <a:t>Connect to previous example. </a:t>
            </a:r>
          </a:p>
          <a:p>
            <a:r>
              <a:rPr lang="en-US">
                <a:cs typeface="Calibri"/>
              </a:rPr>
              <a:t>Key is no matter how small \</a:t>
            </a:r>
            <a:r>
              <a:rPr lang="en-US" err="1">
                <a:cs typeface="Calibri"/>
              </a:rPr>
              <a:t>epsilson</a:t>
            </a:r>
            <a:r>
              <a:rPr lang="en-US">
                <a:cs typeface="Calibri"/>
              </a:rPr>
              <a:t> &gt; 0, always find a \delta &gt;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582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4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customXml" Target="../ink/ink6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>
                <a:cs typeface="Calibri Light"/>
              </a:rPr>
              <a:t>Section 2.4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The Precise Definition of Limit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1</a:t>
            </a:r>
          </a:p>
          <a:p>
            <a:r>
              <a:rPr lang="en-US">
                <a:cs typeface="Calibri"/>
              </a:rPr>
              <a:t>Intuition of the foundation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95CDB91-9BAC-4106-AD90-DC28A16292AD}"/>
                  </a:ext>
                </a:extLst>
              </p14:cNvPr>
              <p14:cNvContentPartPr/>
              <p14:nvPr/>
            </p14:nvContentPartPr>
            <p14:xfrm>
              <a:off x="1436400" y="911880"/>
              <a:ext cx="4056840" cy="3594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95CDB91-9BAC-4106-AD90-DC28A16292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27040" y="902520"/>
                <a:ext cx="4075560" cy="3613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D09165B-8A9F-4107-A726-1A70518A042D}"/>
                  </a:ext>
                </a:extLst>
              </p14:cNvPr>
              <p14:cNvContentPartPr/>
              <p14:nvPr/>
            </p14:nvContentPartPr>
            <p14:xfrm>
              <a:off x="866160" y="1320480"/>
              <a:ext cx="529920" cy="1578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D09165B-8A9F-4107-A726-1A70518A042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56800" y="1311120"/>
                <a:ext cx="548640" cy="1597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FF332-7AC4-43E8-B919-E3E9993D4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Recall idea of limit: Try on own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AD267-5B1A-4D40-8024-FBE6D24E4C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3D0D3AD-6F25-4276-9475-00C05FD8E950}"/>
                  </a:ext>
                </a:extLst>
              </p14:cNvPr>
              <p14:cNvContentPartPr/>
              <p14:nvPr/>
            </p14:nvContentPartPr>
            <p14:xfrm>
              <a:off x="957600" y="1212120"/>
              <a:ext cx="11138400" cy="4862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3D0D3AD-6F25-4276-9475-00C05FD8E9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48240" y="1202760"/>
                <a:ext cx="11157120" cy="488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737E891-3F2C-449F-88B3-55CF81B29D31}"/>
                  </a:ext>
                </a:extLst>
              </p14:cNvPr>
              <p14:cNvContentPartPr/>
              <p14:nvPr/>
            </p14:nvContentPartPr>
            <p14:xfrm>
              <a:off x="6106320" y="3017520"/>
              <a:ext cx="614880" cy="431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737E891-3F2C-449F-88B3-55CF81B29D3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96960" y="3008160"/>
                <a:ext cx="633600" cy="45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7493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24B65-27E4-4A83-8262-35554509F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FE89-098D-486A-B02F-8218F4C6D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A5A27E5-CA06-418C-8415-E1959660F50B}"/>
                  </a:ext>
                </a:extLst>
              </p14:cNvPr>
              <p14:cNvContentPartPr/>
              <p14:nvPr/>
            </p14:nvContentPartPr>
            <p14:xfrm>
              <a:off x="704880" y="144360"/>
              <a:ext cx="10824480" cy="5728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A5A27E5-CA06-418C-8415-E1959660F50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95520" y="135000"/>
                <a:ext cx="10843200" cy="5747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D96AC2A-5ED6-48EE-9D03-25B4B367C0EB}"/>
                  </a:ext>
                </a:extLst>
              </p14:cNvPr>
              <p14:cNvContentPartPr/>
              <p14:nvPr/>
            </p14:nvContentPartPr>
            <p14:xfrm>
              <a:off x="2668320" y="1009080"/>
              <a:ext cx="5658120" cy="31896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D96AC2A-5ED6-48EE-9D03-25B4B367C0EB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658960" y="999720"/>
                <a:ext cx="5676840" cy="3208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49663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F3152-1393-434F-985B-EFF42606E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B73DA3-26E8-4D88-9AA4-290D72B3D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47E2E9A-086B-4C4D-8203-2B6EB9BA11D5}"/>
                  </a:ext>
                </a:extLst>
              </p14:cNvPr>
              <p14:cNvContentPartPr/>
              <p14:nvPr/>
            </p14:nvContentPartPr>
            <p14:xfrm>
              <a:off x="388800" y="32760"/>
              <a:ext cx="11737440" cy="62902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47E2E9A-086B-4C4D-8203-2B6EB9BA11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9440" y="23400"/>
                <a:ext cx="11756160" cy="630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1658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DF703-3721-40F4-9252-F3B0FEA34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Precise definition of limit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A195C-095D-4B97-A10B-9F84AF1BA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E7AB1C-D16F-445A-A611-4C77EFA2046F}"/>
                  </a:ext>
                </a:extLst>
              </p14:cNvPr>
              <p14:cNvContentPartPr/>
              <p14:nvPr/>
            </p14:nvContentPartPr>
            <p14:xfrm>
              <a:off x="127080" y="-109800"/>
              <a:ext cx="11878560" cy="6112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E7AB1C-D16F-445A-A611-4C77EFA2046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7720" y="-119160"/>
                <a:ext cx="11897280" cy="613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0992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2.4: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2, PROOF OF SUM LAW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19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cs typeface="Calibri"/>
              </a:rPr>
              <a:t>None</a:t>
            </a:r>
            <a:endParaRPr 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64C0E9-02E6-4205-8B31-12413B532985}"/>
                  </a:ext>
                </a:extLst>
              </p14:cNvPr>
              <p14:cNvContentPartPr/>
              <p14:nvPr/>
            </p14:nvContentPartPr>
            <p14:xfrm>
              <a:off x="1409760" y="925560"/>
              <a:ext cx="7251840" cy="51606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64C0E9-02E6-4205-8B31-12413B53298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400400" y="916200"/>
                <a:ext cx="7270560" cy="517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18876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F4CDD24-A078-461D-AC04-715CDB0A91DA}"/>
                  </a:ext>
                </a:extLst>
              </p14:cNvPr>
              <p14:cNvContentPartPr/>
              <p14:nvPr/>
            </p14:nvContentPartPr>
            <p14:xfrm>
              <a:off x="718920" y="1426680"/>
              <a:ext cx="722880" cy="4617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F4CDD24-A078-461D-AC04-715CDB0A91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09560" y="1417320"/>
                <a:ext cx="741600" cy="4636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721907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8</Slides>
  <Notes>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Section 2.4 The Precise Definition of Limit</vt:lpstr>
      <vt:lpstr>Homework Submission to Canvas</vt:lpstr>
      <vt:lpstr>Recall idea of limit: Try on own</vt:lpstr>
      <vt:lpstr>Example: Try on Own</vt:lpstr>
      <vt:lpstr>PowerPoint Presentation</vt:lpstr>
      <vt:lpstr>Precise definition of limit</vt:lpstr>
      <vt:lpstr>Section 2.4: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2021-02-05T15:35:26Z</dcterms:modified>
</cp:coreProperties>
</file>