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6629E-A5D7-4922-81F3-402AEEA912B2}" v="1" dt="2021-02-08T16:49:46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C0C3243-24A6-C008-36A2-C6D5C4BC4DD2}"/>
    <pc:docChg chg="addSld delSld modSld">
      <pc:chgData name="Chad Vidden" userId="S::cvidden@uwlax.edu::fa919fd6-03f8-48d0-9b95-10ac8c9672df" providerId="AD" clId="Web-{CC0C3243-24A6-C008-36A2-C6D5C4BC4DD2}" dt="2021-02-04T15:50:53.908" v="770"/>
      <pc:docMkLst>
        <pc:docMk/>
      </pc:docMkLst>
      <pc:sldChg chg="delSp modSp">
        <pc:chgData name="Chad Vidden" userId="S::cvidden@uwlax.edu::fa919fd6-03f8-48d0-9b95-10ac8c9672df" providerId="AD" clId="Web-{CC0C3243-24A6-C008-36A2-C6D5C4BC4DD2}" dt="2021-02-04T15:30:26.022" v="2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C0C3243-24A6-C008-36A2-C6D5C4BC4DD2}" dt="2021-02-04T15:29:17.66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C0C3243-24A6-C008-36A2-C6D5C4BC4DD2}" dt="2021-02-04T15:30:26.022" v="2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C0C3243-24A6-C008-36A2-C6D5C4BC4DD2}" dt="2021-02-04T15:29:20.035" v="14"/>
          <ac:inkMkLst>
            <pc:docMk/>
            <pc:sldMk cId="3637318454" sldId="257"/>
            <ac:inkMk id="5" creationId="{CD588FE6-E5FB-40DB-B529-766CFB44EFD5}"/>
          </ac:inkMkLst>
        </pc:inkChg>
      </pc:sldChg>
      <pc:sldChg chg="delSp">
        <pc:chgData name="Chad Vidden" userId="S::cvidden@uwlax.edu::fa919fd6-03f8-48d0-9b95-10ac8c9672df" providerId="AD" clId="Web-{CC0C3243-24A6-C008-36A2-C6D5C4BC4DD2}" dt="2021-02-04T15:29:30.254" v="15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CC0C3243-24A6-C008-36A2-C6D5C4BC4DD2}" dt="2021-02-04T15:29:30.254" v="15"/>
          <ac:inkMkLst>
            <pc:docMk/>
            <pc:sldMk cId="541778303" sldId="263"/>
            <ac:inkMk id="4" creationId="{B96B9D90-872C-4977-AC2D-CA388948834D}"/>
          </ac:inkMkLst>
        </pc:inkChg>
      </pc:sldChg>
      <pc:sldChg chg="delSp modSp modNotes">
        <pc:chgData name="Chad Vidden" userId="S::cvidden@uwlax.edu::fa919fd6-03f8-48d0-9b95-10ac8c9672df" providerId="AD" clId="Web-{CC0C3243-24A6-C008-36A2-C6D5C4BC4DD2}" dt="2021-02-04T15:34:20.780" v="181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CC0C3243-24A6-C008-36A2-C6D5C4BC4DD2}" dt="2021-02-04T15:31:05.508" v="41" actId="20577"/>
          <ac:spMkLst>
            <pc:docMk/>
            <pc:sldMk cId="927493513" sldId="264"/>
            <ac:spMk id="2" creationId="{17AFF332-7AC4-43E8-B919-E3E9993D48DC}"/>
          </ac:spMkLst>
        </pc:spChg>
        <pc:inkChg chg="del">
          <ac:chgData name="Chad Vidden" userId="S::cvidden@uwlax.edu::fa919fd6-03f8-48d0-9b95-10ac8c9672df" providerId="AD" clId="Web-{CC0C3243-24A6-C008-36A2-C6D5C4BC4DD2}" dt="2021-02-04T15:29:35.317" v="16"/>
          <ac:inkMkLst>
            <pc:docMk/>
            <pc:sldMk cId="927493513" sldId="264"/>
            <ac:inkMk id="4" creationId="{43944364-1502-4828-9343-6F85010D6510}"/>
          </ac:inkMkLst>
        </pc:inkChg>
      </pc:sldChg>
      <pc:sldChg chg="del">
        <pc:chgData name="Chad Vidden" userId="S::cvidden@uwlax.edu::fa919fd6-03f8-48d0-9b95-10ac8c9672df" providerId="AD" clId="Web-{CC0C3243-24A6-C008-36A2-C6D5C4BC4DD2}" dt="2021-02-04T15:29:41.645" v="21"/>
        <pc:sldMkLst>
          <pc:docMk/>
          <pc:sldMk cId="1035940172" sldId="265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6:29.956" v="325"/>
        <pc:sldMkLst>
          <pc:docMk/>
          <pc:sldMk cId="3903393776" sldId="265"/>
        </pc:sldMkLst>
        <pc:spChg chg="mod">
          <ac:chgData name="Chad Vidden" userId="S::cvidden@uwlax.edu::fa919fd6-03f8-48d0-9b95-10ac8c9672df" providerId="AD" clId="Web-{CC0C3243-24A6-C008-36A2-C6D5C4BC4DD2}" dt="2021-02-04T15:33:29.513" v="126" actId="20577"/>
          <ac:spMkLst>
            <pc:docMk/>
            <pc:sldMk cId="3903393776" sldId="265"/>
            <ac:spMk id="2" creationId="{E9714948-D9B9-434F-BC53-FA058EDF3267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630" v="20"/>
        <pc:sldMkLst>
          <pc:docMk/>
          <pc:sldMk cId="2039053139" sldId="266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8:08.007" v="421"/>
        <pc:sldMkLst>
          <pc:docMk/>
          <pc:sldMk cId="2212980947" sldId="266"/>
        </pc:sldMkLst>
        <pc:spChg chg="mod">
          <ac:chgData name="Chad Vidden" userId="S::cvidden@uwlax.edu::fa919fd6-03f8-48d0-9b95-10ac8c9672df" providerId="AD" clId="Web-{CC0C3243-24A6-C008-36A2-C6D5C4BC4DD2}" dt="2021-02-04T15:36:39.144" v="335" actId="20577"/>
          <ac:spMkLst>
            <pc:docMk/>
            <pc:sldMk cId="2212980947" sldId="266"/>
            <ac:spMk id="2" creationId="{CB9DAB7C-59B9-4FCD-8A81-85CF223C76BB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48:22.044" v="519"/>
        <pc:sldMkLst>
          <pc:docMk/>
          <pc:sldMk cId="2436831604" sldId="267"/>
        </pc:sldMkLst>
        <pc:spChg chg="mod">
          <ac:chgData name="Chad Vidden" userId="S::cvidden@uwlax.edu::fa919fd6-03f8-48d0-9b95-10ac8c9672df" providerId="AD" clId="Web-{CC0C3243-24A6-C008-36A2-C6D5C4BC4DD2}" dt="2021-02-04T15:38:17.726" v="440" actId="20577"/>
          <ac:spMkLst>
            <pc:docMk/>
            <pc:sldMk cId="2436831604" sldId="267"/>
            <ac:spMk id="2" creationId="{9A51BBDC-0433-4DA6-9C7D-F845F370BC4A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99" v="19"/>
        <pc:sldMkLst>
          <pc:docMk/>
          <pc:sldMk cId="2996863552" sldId="267"/>
        </pc:sldMkLst>
      </pc:sldChg>
      <pc:sldChg chg="del">
        <pc:chgData name="Chad Vidden" userId="S::cvidden@uwlax.edu::fa919fd6-03f8-48d0-9b95-10ac8c9672df" providerId="AD" clId="Web-{CC0C3243-24A6-C008-36A2-C6D5C4BC4DD2}" dt="2021-02-04T15:29:41.583" v="18"/>
        <pc:sldMkLst>
          <pc:docMk/>
          <pc:sldMk cId="694069640" sldId="268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49:34.171" v="630"/>
        <pc:sldMkLst>
          <pc:docMk/>
          <pc:sldMk cId="2412071540" sldId="268"/>
        </pc:sldMkLst>
        <pc:spChg chg="mod">
          <ac:chgData name="Chad Vidden" userId="S::cvidden@uwlax.edu::fa919fd6-03f8-48d0-9b95-10ac8c9672df" providerId="AD" clId="Web-{CC0C3243-24A6-C008-36A2-C6D5C4BC4DD2}" dt="2021-02-04T15:48:37.013" v="527" actId="20577"/>
          <ac:spMkLst>
            <pc:docMk/>
            <pc:sldMk cId="2412071540" sldId="268"/>
            <ac:spMk id="2" creationId="{98A88AE8-FF4D-41D7-B3F9-CF472EF6FB8E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50:53.908" v="770"/>
        <pc:sldMkLst>
          <pc:docMk/>
          <pc:sldMk cId="1892724652" sldId="269"/>
        </pc:sldMkLst>
        <pc:spChg chg="mod">
          <ac:chgData name="Chad Vidden" userId="S::cvidden@uwlax.edu::fa919fd6-03f8-48d0-9b95-10ac8c9672df" providerId="AD" clId="Web-{CC0C3243-24A6-C008-36A2-C6D5C4BC4DD2}" dt="2021-02-04T15:49:53.062" v="650" actId="20577"/>
          <ac:spMkLst>
            <pc:docMk/>
            <pc:sldMk cId="1892724652" sldId="269"/>
            <ac:spMk id="2" creationId="{8A16B051-3C14-4F71-8A80-AF7E68494BAC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52" v="17"/>
        <pc:sldMkLst>
          <pc:docMk/>
          <pc:sldMk cId="2713564885" sldId="269"/>
        </pc:sldMkLst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fa919fd6-03f8-48d0-9b95-10ac8c9672df" providerId="ADAL" clId="{F746629E-A5D7-4922-81F3-402AEEA912B2}"/>
    <pc:docChg chg="modSld">
      <pc:chgData name="Chad Vidden" userId="fa919fd6-03f8-48d0-9b95-10ac8c9672df" providerId="ADAL" clId="{F746629E-A5D7-4922-81F3-402AEEA912B2}" dt="2021-02-08T16:49:46.544" v="0"/>
      <pc:docMkLst>
        <pc:docMk/>
      </pc:docMkLst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3637318454" sldId="257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3637318454" sldId="257"/>
            <ac:inkMk id="5" creationId="{64DA756F-9E79-4CA2-9F92-DA4AB9031576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541778303" sldId="263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541778303" sldId="263"/>
            <ac:inkMk id="4" creationId="{49C2EC8B-FC43-4A84-AD84-28080643A52F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927493513" sldId="264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927493513" sldId="264"/>
            <ac:inkMk id="4" creationId="{B50E7A6C-5053-4D54-8DA7-88EB456F6EF4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3903393776" sldId="265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3903393776" sldId="265"/>
            <ac:inkMk id="4" creationId="{D2CDC0CF-84B5-4EDD-B9F0-6E6E34C39886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2212980947" sldId="266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2212980947" sldId="266"/>
            <ac:inkMk id="4" creationId="{17D97313-7414-4AB0-89EC-043500CE2B6B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2436831604" sldId="267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2436831604" sldId="267"/>
            <ac:inkMk id="4" creationId="{2B47114F-4351-4383-AB7D-F71A20CC6AEE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2412071540" sldId="268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2412071540" sldId="268"/>
            <ac:inkMk id="4" creationId="{AFB06845-4E99-479F-AE05-44340D04D8E6}"/>
          </ac:inkMkLst>
        </pc:inkChg>
      </pc:sldChg>
      <pc:sldChg chg="addSp">
        <pc:chgData name="Chad Vidden" userId="fa919fd6-03f8-48d0-9b95-10ac8c9672df" providerId="ADAL" clId="{F746629E-A5D7-4922-81F3-402AEEA912B2}" dt="2021-02-08T16:49:46.544" v="0"/>
        <pc:sldMkLst>
          <pc:docMk/>
          <pc:sldMk cId="1892724652" sldId="269"/>
        </pc:sldMkLst>
        <pc:inkChg chg="add">
          <ac:chgData name="Chad Vidden" userId="fa919fd6-03f8-48d0-9b95-10ac8c9672df" providerId="ADAL" clId="{F746629E-A5D7-4922-81F3-402AEEA912B2}" dt="2021-02-08T16:49:46.544" v="0"/>
          <ac:inkMkLst>
            <pc:docMk/>
            <pc:sldMk cId="1892724652" sldId="269"/>
            <ac:inkMk id="4" creationId="{D13B9FD6-970E-494E-A5FF-21999BA65981}"/>
          </ac:inkMkLst>
        </pc:ink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25:04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12979 9833 13 0,'56'-12'6'0,"25"3"1"16,-52 2 6-16,6 1-12 15,14 0 1-15,8-1-1 16,3 7 0-16,7 0-1 16,10 0 0-16,1 4 1 0,3 2 0 15,4-3 0-15,3 6 0 16,4 4 1-16,3 3 0 15,-3 2 1-15,-1-2 1 16,-3-3 1-16,-6 2 0 16,2-2 0-16,-3-4 1 15,-7-6-2-15,1-3 1 16,2 0-3-16,1-6 1 16,-1 0-2-16,8-4 0 0,0 1-1 15,3 0 0-15,0-1 0 16,0 1 0-16,1 3 0 15,-1-4 0-15,3 4-1 16,1 0 1-16,3-1 0 16,1 7 0-16,6-6 0 15,-3 6 1-15,3 6-1 16,0 1 1-16,1-4 0 16,6 3 1-16,-3-3-1 15,0 3 0-15,3 1-1 16,7-1 1-16,-3-3-1 15,11 7 1-15,-1-4-2 16,11 0 0-16,-3 3 0 16,3 1 0-16,0-1 0 15,7-2 0-15,-7-4 0 16,0-3 0-16,0-3 0 16,7-7 1-16,-3 4 0 15,0-4 0-15,3 1 0 16,-4 0 0-16,1-1 1 0,3-5 1 15,4-1-1-15,-8-3 0 16,1 0 0-16,-4-3 1 16,0-6-1-16,0-3 0 15,-11-1-1-15,4 1 0 16,-7 0 0-16,-3-4 0 16,-1 1 0-16,-14 5 0 0,4 1-1 15,-7 6 1-15,-11 0-1 16,-3 4 1-16,0-1-2 15,-4 6 1-15,-4 1-1 16,-10 5 1-16,0 4-1 16,0 9 1-16,-7 1 0 15,-3-1 1-15,-4 0 0 16,-4 1 1-16,4 2-1 16,-7 4 0-16,0-1 0 15,-4 1 1-15,-3 2-1 16,-4-2 1-16,-7-1-1 15,-6-2 0-15,-5-4 0 16,-6-3 1-16,-4 3-1 16,-7-15 1-16,-7 0 0 15,-7-7 0-15,-4 0 0 16,-7-6 0-16,1-9 0 16,3-4 0-16,-4-8 1 15,4-8 0-15,3-5-2 0,0-13 1 16,4 3 0-1,7-6 0-15,4 0-1 0,3-7 0 16,3-2-1-16,4-1 0 16,0-2 1-16,0 5 0 15,0 4-1-15,-3 3 1 16,3 3-1-16,-7-6 1 16,0 6 0-16,0 12 0 15,-4 4 0-15,1 6 0 0,-1 3 0 16,1 10 1-1,-1 2-1-15,1 7 0 0,-1 6 0 16,4 4 0-16,-3 2-1 16,-1 4 0-16,1 2-1 15,-4 4 1-15,-4 3-1 16,1 0 0-16,-1 3 0 16,-3 1 1-16,-7 2 1 15,-1 0 0-15,-9 0-1 16,3 1 1-16,3-4 0 15,-3 0 0-15,-4-3 0 16,-7-3 0 0,-39-13 0-1,1 0 0-15,-1 1-1 16,8 2 1-16,-4 1 0 16,-4-1 0-16,-3-6 0 15,-4 0 0-15,-3 7-1 16,0-10 1-16,-7 0 0 15,-4 3 0-15,0 4-1 0,-7 2 1 16,0 0 0-16,-10 4 0 16,-4 0 0-16,-4 2 0 15,-3-2 0-15,-3 0 0 16,-1 2 0-16,-6 1 1 16,3 0-1-16,-7-1 0 15,0 1 0-15,-11 0 1 16,4 0-1-16,-4-4 1 15,-3 7-1-15,0-3 0 0,-4 0 0 16,-7 2 0-16,0 4 0 16,4-3 1-16,0 6-2 15,-15 1 1-15,11-4 0 16,-6 6 1-16,-8 0-1 16,7 0 0-16,-7 1-1 15,-4-1 1-15,5-3 0 16,-5-3 0-16,-6 3 0 15,6 0 0-15,1 0 0 16,-4 1 0-16,3-1 0 16,1 0 1-16,-1-3-1 15,4 0 0-15,-7 0 0 16,1-3 0-16,2-4 0 16,-3-2 0-16,0-7 0 15,14 1 0-15,-3-7 0 16,17 6 0-16,7 0-1 15,18 4 1-15,14 6-1 0,15 2 1 16,9 1-1-16,12 6 1 16,10 4 0-16,10 2 0 15,8 0 0-15,10 7 1 16,7 3 0-16,7 0 0 16,8 3-1-16,6 6 1 15,7 6 0-15,1 1 0 16,6 3 0-16,-3 2 0 15,7 4-1-15,0 3 1 0,0 7 0 16,4-1 0-16,3 6-1 16,3 10 0-16,8-6 0 15,0 6 0-15,6 0-1 16,5 13 0-16,2-7 0 16,5 3 1-16,-1 1 0 15,0-1 1-15,-3-3-1 16,-4-2 0-16,-3-1 0 15,-4 3 1-15,0-9 0 16,-7-7 0-16,0-8-1 16,-10-4 1-16,-4-4-1 15,0 1 0-15,0-9 0 16,0-4 1-16,0-6-1 16,3-3 0-16,8-3 0 15,-4 0 0-15,0 0 0 16,4 0 1-16,3-1-1 15,-4 4 1-15,1-3-1 0,3 3 1 16,0 0-1-16,4 3 1 16,3 3-1-16,4-3 0 15,3 0-2-15,7-3 0 16,7 0-11-16,8-3 0 16,24-6-1-16,39-10 1 15</inkml:trace>
  <inkml:trace contextRef="#ctx0" brushRef="#br0" timeOffset="3329.45">24116 8319 38 0,'0'3'19'0,"14"0"-8"0,-14-3 19 0,4-3-25 15,-1 3 0-15,-3 0 2 16,0 0 1-16,0 0-10 16,4 6 0-16,-4 13 6 15,-4 12 1-15,-3 7-4 16,-7 9 1-16,-7 10-2 16,3 2 0-16,0 7-1 15,8-16 1-15,-1-6-1 16,1-13 0-16,3-5-1 15,0-11 1-15,0-12-1 16,3-12 1-16,0-16-1 16,4-10 1-16,0-18 0 15,0-10 0-15,8-6 0 0,6 0 1 16,7-6 0-16,7 6 1 16,4 3 0-16,3 7 0 15,-3 9 0-15,7 2 0 16,3 11 0-16,0 5 1 15,1 7-1-15,-5 16 1 16,-6 9-1-16,-4 9 1 16,-3 20-1-16,-7 8 1 15,-8 7-2-15,-10 16 1 16,-14 6-2-16,-14-13 1 16,-4 3-2-16,-3-12 1 0,3-9-1 15,8-7 0-15,-5-9 0 16,8-13 1-16,7-6 0 15,3-3 0-15,11-10 1 16,7-2 1-16,11-1 0 16,7 7 0-16,0 5 0 15,3 11 1-15,0 2-1 16,-7 10 0-16,-7 15-1 16,-3 7 1-16,-4 16-1 15,0-1 1-15,-4 4-2 16,1-7 1-16,3-6-3 15,-3-6 1-15,-1-7-4 16,4-5 1-16,0-8-4 16,4-5 0-16,3-6-7 15,-4-14 1-15</inkml:trace>
  <inkml:trace contextRef="#ctx0" brushRef="#br0" timeOffset="3555.39">24772 8839 42 0,'0'32'21'0,"-7"-23"-18"0,3-3 34 16,4 4-36-16,-3-1 1 16,-1 4-2-16,1-4 1 15,-1 1-3-15,1-7 0 0,-1-3-1 16,4-16 0-16,0 7-6 15,0-13 0-15,4-6-4 16,-1-4 1-16</inkml:trace>
  <inkml:trace contextRef="#ctx0" brushRef="#br0" timeOffset="4081.99">24709 8570 30 0,'3'-3'15'15,"11"18"-15"-15,-7-8 23 0,4 2-21 16,3 7 1-16,4 6 4 15,6 0 0-15,12 0-7 16,2 3 0-16,1 0 6 16,7-7 1-16,-11-2-2 15,4-6 1-15,0-7-2 16,-4 0 0-16,-7-6-2 16,-3 0 1-16,-4-1-3 0,-7-2 1 15,-3 6-1-15,-4 0 0 16,0-3-1-16,-7 3 1 15,-3 0-2-15,-8 3 0 16,-7 7-3-16,1 2 1 16,3 4-2-16,-1-4 1 15,5 7-1-15,3 6 1 16,3 3 3-16,1 7 0 16,6-1 4-16,8 4 0 0,7 6 3 15,10 0 0 1,0 3-1-16,-3 0 1 0,-8-3-2 15,-6 0 0-15,-11-3-3 16,-11-1 1-16,-10-2-2 16,-4-7 1-16,4-9-1 15,0-9 0-15,0-10 1 16,0-6 0-16,3-10 2 16,4-6 0-16,7-3 0 15,7-3 1-15,4-3 0 16,10 0 0-16,10 6-2 15,5 0 1-15,2 3-4 16,1 4 0-16,0-1-6 16,0 0 0-16,3 4-9 15,-3-10 1-15</inkml:trace>
  <inkml:trace contextRef="#ctx0" brushRef="#br0" timeOffset="4367.53">25622 9037 31 0,'25'-25'15'0,"-4"-3"1"15,-14 18 16-15,4 7-27 0,-4-3 0 16,0 0 1-16,-4-1 1 16,-3 1-9-16,-3-3 0 15,-8-4 6-15,4 1 0 16,-3 2-3-16,-4 1 1 16,-8 9-2-16,1 3 1 15,0 13-2-15,-4 9 0 16,8 0-1-16,3 0 0 0,3 0 0 15,7-3 0-15,12-6 1 16,9-10 0-16,4-6 1 16,-3-6 0-16,0-7 0 15,-1-6 1-15,1 0-4 16,-4 1 0-16,0-1-11 16,-3 0 0-16</inkml:trace>
  <inkml:trace contextRef="#ctx0" brushRef="#br0" timeOffset="4727.87">26060 9015 42 0,'21'41'21'0,"-18"-7"-13"0,-3-21 28 16,-3 6-36-16,-1-4 1 16,1-2-1-16,-4-4 1 15,0-2 0-15,0-11 0 16,-4-14 2-16,4-1 0 16,0-13 0-16,0-5 1 15,3-1 0-15,4 4 0 0,4-4-1 16,10 0 0-16,7 4-1 15,7 3 1-15,4 5-3 16,18 8 1-16,10 2-5 16,-1 3 1-16,-6 7-6 15,-10 6 0-15,-12 0-10 16,-13 3 1-16</inkml:trace>
  <inkml:trace contextRef="#ctx0" brushRef="#br0" timeOffset="5149.1">23827 9432 60 0,'31'6'30'0,"43"1"-32"0,-45-4 52 0,20 6-49 16,32 4 1-16,22 6 0 16,31 6 1-16,38 3-4 15,15 0 0-15,14 3 0 16,1 1 0-16,-8 5-8 16,-7-2 0-16,-25-7-9 15,-46 3 0-15</inkml:trace>
  <inkml:trace contextRef="#ctx0" brushRef="#br0" timeOffset="10205.36">14316 12276 6 0,'0'-3'3'0,"0"3"-1"0,0 0 3 0,0 0-3 16,0 0 0-16,0 0 4 15,0 0 1-15,0 0-7 16,0-3 0-16,0 3 4 16,0-3 1-16,0 3-1 15,0-3 0-15,0 3-2 16,0 0 0-16,0 0-1 16,0 0 0-16,0-3-1 15,0 3 1-15,0-4-1 16,0 4 1-16,0 0-1 15,-4-3 0-15,4 3 0 16,0-3 1-16,0 0 0 16,-3 0 1-16,3 0-1 15,0 3 0-15,0-3 0 16,0 3 1-16,0 0 0 16,0 0 0-16,0 0-1 15,0 0 1-15,0 0 1 0,0 0 0 16,7 0-1-16,3 0 1 15,1 3-1-15,3 0 1 16,7 0 0-16,4 0 0 16,7 0-1-16,-4 0 0 15,4-3 0-15,-4 0 0 16,-3 0-1-16,6 0 0 16,5 4-1-16,6 2 1 15,0 0-1-15,8 4 1 16,3 2-1-16,6 1 1 15,5-1 0-15,3 1 1 0,0 2-2 16,7 1 1-16,4 0 0 16,-1-1 0-16,1-15 0 15,0 4 0-15,-15-1-1 16,-10 3 0-16,0 0 1 16,-7 1 0-16,-7-4-1 15,-1 3 1-15,-6 0-1 16,-7 0 0-16,-4-2 0 15,-3-4 0-15,-1 0-2 16,-6-4 1-16,-4-2-4 16,-4 3 0-16,-10-3-10 15,-3-4 0-15</inkml:trace>
  <inkml:trace contextRef="#ctx0" brushRef="#br0" timeOffset="14935.76">12485 9438 39 0,'-11'10'19'0,"-13"-16"-12"16,16 6 19-16,-9 6-25 16,-15 6 1-16,-3 7-1 15,-11 9 0-15,-7 7-2 16,-7 9 1-16,-3 12 0 16,3 13 0-16,-4 3-2 15,-6 16 0-15,-5 9 0 16,8 16 0-16,7 10-1 15,4 5 1-15,3 13 0 16,11 3 1-16,14 10 1 16,10-7 1-16,21 1 1 0,15-10 0 15,17 3 0-15,18-25 1 16,11-3-1-16,17-7 0 16,18-11-1-16,17-11 1 15,4-15-2-15,4-19 0 16,13-18-3-16,4-23 1 15,4-15-5-15,3-16 1 16,0-13-6-16,-28 7 1 16</inkml:trace>
  <inkml:trace contextRef="#ctx0" brushRef="#br0" timeOffset="15328.08">13176 11586 39 0,'46'38'19'0,"35"-19"-19"16,-49-10 33-16,10 7-32 0,8 6 0 16,6 3 0-16,4 6 1 15,-7-12-3-15,-11 12 0 16,-10 13 0-16,-14 19 0 15,-11 9-2-15,-11 16 0 16,-10-3-6-16,-10 9 1 16,-1-3-4-16,0-7 1 15</inkml:trace>
  <inkml:trace contextRef="#ctx0" brushRef="#br0" timeOffset="15554.22">13173 11756 49 0,'21'78'24'0,"14"-12"-36"15,-17-28 50-15,7 9-39 16,3 6 1-16,3 16-10 15,1-3 1-15,-11 0 1 16,-6-4 1-16</inkml:trace>
  <inkml:trace contextRef="#ctx0" brushRef="#br0" timeOffset="16301.99">20697 11602 47 0,'-3'25'23'0,"6"-34"-22"16,-3 9 24-16,0 0-25 15,0 0 1-15,4-7-4 16,3 4 1-16,-3 0-5 15,3-6 1-15,-4-4-6 16,-3-2 1-16</inkml:trace>
  <inkml:trace contextRef="#ctx0" brushRef="#br0" timeOffset="16499.48">21213 11524 40 0,'3'-7'20'0,"1"7"-32"0,-4 0 34 16,-4 4-39-16,-3-11 0 15</inkml:trace>
  <inkml:trace contextRef="#ctx0" brushRef="#br0" timeOffset="17083.59">20715 12135 18 0,'7'25'9'0,"7"-3"-4"0,-7-25 18 0,4 6-18 16,7 3 0-16,3 4 3 16,3 6 0-16,5-1-10 15,2 1 1-15,1-4 6 16,7-5 1-16,0-7-4 15,0-10 0-15,-4-8-2 16,-3 8 0-16,-8-12-6 16,-6-3 0-16,-11-3-7 15,-7-10 1-15</inkml:trace>
  <inkml:trace contextRef="#ctx0" brushRef="#br0" timeOffset="17817.57">21569 11655 28 0,'49'-12'14'16,"-3"-79"-9"-16,-35 66 18 15,3-19-22-15,0 9 1 0,-4-12 1 16,-2-9 1-16,-8-4-4 16,-11-2 1-16,-10-4 1 15,-11 0 1-15,-10 3-1 16,-11 4 0-16,-14 15-1 16,-11 6 0-16,-10 7-1 15,-7 6 0-15,-8 9-1 16,5 16 1-16,-8 13-1 0,3 12 0 15,5 9-1-15,2 13 0 16,5 6-2-16,6 16 1 16,7 4-1-16,11 5 1 15,11 19 0-15,10-6 0 16,11 9 2-16,7 4 1 16,14 9 1-16,14-13 1 15,3 10 0-15,18-7 0 16,22 7 0-16,6 0 1 15,11-13-2-15,14-12 1 16,0-19-1-16,4-7 1 16,13-18 0-16,12-13 0 0,6-22 0 15,0-12 1-15,4-19-2 16,-10-19 0-16,-8-9 0 16,-7-10 0-16,-10 10-1 15,-11-13 0-15,-14-15-1 16,-11-4 1-16,-10-3-1 15,-15-9 0-15,-13 9-4 16,-15-3 1-16,-10 3-8 16,-14-6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25:32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2960 4565 27 0,'10'16'13'0,"1"0"-3"0,0-16 14 0,-4 0-22 15,-4 0 1-15,4 9 2 16,-3-3 0-16,3 4-5 16,-7-1 0-16,3 4 4 15,4 2 1-15,-3 1-2 16,3 0 1-16,-7-1-1 15,7 1 1-15,-3-6-1 16,3-1 0-16,-7-3 1 16,10-3 1-16,4-3 0 15,11-15 0-15,0-7-2 16,10-13 1-16,7-18-4 16,8-10 1-16,3-9-7 15,14-31 0-15,-14 9-13 0,-8 6 1 16</inkml:trace>
  <inkml:trace contextRef="#ctx0" brushRef="#br0" timeOffset="2760.09">3200 7378 27 0,'60'-22'13'0,"-22"-50"-5"0,-34 56 5 0,3-15-9 16,-7-10 0-16,-11 1 1 15,1-11 0-15,-1 7-6 16,-6-3 0-16,-4 7 5 15,-1 2 0-15,-6 4-1 16,0-1 1-16,0 1-1 16,-11 8 1-16,-7 8-2 15,-10 5 1-15,-4 7-1 16,-11 9 0-16,11 6-1 16,0 4 0-16,11 9-1 15,-1 9 1-15,1 1-1 16,0 5 1-16,6 4-1 15,4 12 0-15,8-6-1 16,-5 7 0-16,5 5-1 16,9-2 0-16,1 5-1 0,-3 1 1 15,9 0 0-15,-2 6 0 16,6-10 0-16,4 7 0 16,7 3 1-16,7-3 0 15,11 3 0-15,3 0 0 16,7-6 1-16,4-7 0 15,7 4-1-15,10-13 0 16,4-16 1-16,14-6 0 16,7-12 0-16,4-10 1 15,-1-12 0-15,-6-4 0 0,7-6 0 16,-8-6 0-16,-6-9 0 16,3-4 1-16,3-12-2 15,-3 0 1-15,-7-16-1 16,0-3 0-16,-17-3 0 15,-5-4 1-15,-16 4 0 16,-5-3 1-16,-13 6 1 16,-8-6 0-16,-6 3 0 15,3 15 0-15,-15-15 0 16,-9 3 0-16,-8 9-2 16,-11 10 0-16,1 3-1 15,10 10 1-15,-14 2-2 16,7 7 1-16,4 9-1 15,3 10 1-15,8 6 0 16,2 6 0-16,8 0 0 16,-7-3 0-16,10 3-1 15,4-3 1-15,4-3 0 0,-4 0 0 16,3-4 0-16,7 1 0 16,-3 0-1-16,4 0 1 15,3-1-5-15,-7 1 0 16,3-3-10-16,-3-1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25:55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2512 5826 58 0,'3'12'29'0,"-6"-37"-19"0,3 3 30 0,-7-3-37 16,3-25 1-16,-13-25-1 16,-1-7 1-16,4-5-6 15,3-20 1-15,1-9 3 16,3 3 0-16,14-6-2 16,-4 19 0-16,8 2-1 15,6 11 0-15,-6 18 0 16,7 18 1-16,-15 11-1 15,4 11 0-15,4 11-1 16,-8 21 1-16,4 16-3 16,4 21 0-16,-4 7-7 15,-3 16 0-15,-8 9-7 16,-3 7 1-16</inkml:trace>
  <inkml:trace contextRef="#ctx0" brushRef="#br0" timeOffset="242.06">2226 5418 24 0,'-11'25'12'0,"11"4"10"0,0-26 8 16,0 3-25-16,8 3 1 16,-5 1 3-16,15-4 0 15,3-6-11-15,7-3 0 16,43-13 7-1,-1 10 0-15,-3-3-7 16,4-7 0-16,-11 3-9 16,3 4 1-16,-3-7-6 15,-14 1 0-15</inkml:trace>
  <inkml:trace contextRef="#ctx0" brushRef="#br0" timeOffset="465.66">3080 5359 37 0,'14'3'18'0,"-7"0"-4"16,-7 0 29-16,0-3-40 16,-7 6 1-16,3 1 1 15,4 5 0-15,-7 4-7 16,4 6 1-16,3 3 3 16,-11 3 1-16,4 7-3 0,4 2 0 15,-8 4-2-15,4 3 1 16,7 3-4-16,7-6 1 15,-3-10-3-15,6-6 0 16,8-12-9-16,14-10 0 16</inkml:trace>
  <inkml:trace contextRef="#ctx0" brushRef="#br0" timeOffset="693.78">3447 5628 48 0,'-18'47'24'0,"-24"0"-26"0,35-34 38 0,-4 9-37 16,-10 0 1-16,3-3-1 16,-10 3 1-16,14-10-3 15,-4 1 1-15,8-7-6 16,3-3 0-16,3-9-5 15,8-16 0-15</inkml:trace>
  <inkml:trace contextRef="#ctx0" brushRef="#br0" timeOffset="871.49">3298 5688 39 0,'22'41'19'0,"27"-19"-17"0,-31-13 34 15,13 4-36-15,-9 2 0 16,6-2-3-16,-3 6 0 16,-1-4-5-16,-3-2 0 15,-3-7-4-15,-7-9 1 16</inkml:trace>
  <inkml:trace contextRef="#ctx0" brushRef="#br0" timeOffset="1098.47">3588 5399 45 0,'28'66'22'0,"32"-3"-17"0,-39-44 43 0,7 12-45 15,-3-3 0-15,3 1 0 16,0 2 0-16,-6 0-6 15,-5-2 0-15,-6 2-5 16,-18 0 1-16,-14 1-10 16,-1-7 1-16</inkml:trace>
  <inkml:trace contextRef="#ctx0" brushRef="#br0" timeOffset="1504.85">5433 5722 50 0,'-4'13'25'0,"-3"0"-23"0,7-4 41 0,7 3-41 15,-7 10 1-15,11 7-1 16,-1-11 1-16,-3 4-6 16,8-6 0-16,-5-3-2 15,8-7 0-15,-8-12-11 16,5-16 0-16</inkml:trace>
  <inkml:trace contextRef="#ctx0" brushRef="#br0" timeOffset="1876.64">5345 5462 41 0,'28'35'20'0,"28"-17"-12"0,-42-11 27 16,11-4-31-16,7-9 0 15,10 6 1-15,8 0 1 16,-5 3-8-16,-2 3 1 15,-15 0 5-15,0 1 0 16,-7 2-3-16,1 0 1 16,-12 4-2-16,-3 3 1 15,-3-4-2-15,-4 7 0 0,-4-3-2 16,1-1 0-16,-1 1 1 16,-3-10 0-16,7 4 1 15,7 2 1-15,-3 4 3 16,3 3 1-16,10-4 1 15,-3-2 0-15,4-1 0 16,-4 7 0-16,-7-3-4 16,0 3 1-16,-21 9-9 15,4 13 1 1</inkml:trace>
  <inkml:trace contextRef="#ctx0" brushRef="#br0" timeOffset="2658.43">8417 5688 59 0,'11'16'29'0,"3"-16"-18"16,-10 0 26-16,-1 0-34 15,-3 3 1-15,0 0 0 16,-3 3 0-16,-8-6-6 15,-3 0 1-15,-7 6 2 16,-1 1 1-16,1 8-4 0,0 7 1 16,4 0-2-16,6 3 1 15,0 4-2-15,1-1 1 16,6 6-1-16,11-2 0 16,11-4-2-16,14-9 0 15,6-13-1-15,5-6 1 16,3-6-1-16,-8 3 1 15,1-7 2-15,-3 1 1 16,2-7 5-16,-2 4 0 16,-1-1 3-16,-3-3 0 15,-4 1 1-15,-7-1 1 16,-3-3-1-16,-1 0 0 0,-13-3-2 16,-4 0 1-16,-4 7-1 15,-6 5 1 1,-8-2-3-16,-3 6 1 0,0 9-3 15,0 6 0-15,3 7-3 16,-7 6 1-16,11 3-4 16,4 0 1-16,3 0-3 15,3 3 0-15,8-6-3 16,10-6 0-16,7-10-3 16,7-12 1-16,4-10-1 15,0-6 1-15</inkml:trace>
  <inkml:trace contextRef="#ctx0" brushRef="#br0" timeOffset="3199.9">8915 5760 39 0,'3'25'19'0,"4"35"-19"0,-7-51 40 16,0 1-37-16,0 2 0 16,0-2 0-16,0-1 1 15,0-6-5-15,0-9 0 16,4-10 3-16,3-6 0 15,0-6-1-15,0 9 0 16,4 3-1-16,3 1 0 16,-4 5-1-16,1 1 0 0,6-4-2 15,5 17 1-15,-5 5-2 16,1 10 1-16,0 6 0 16,-1 0 1-16,1 0-1 15,3 0 0-15,0 3 1 16,7-3 1-16,1-6 0 15,-1-3 1-15,4-10 1 16,-1-9 0-16,1-10 3 16,0-8 1-16,7-20 0 15,-1-6 1-15,-2-19 0 16,-5-3 0-16,-6-9-2 16,-4-10 1-16,-7 0-4 15,-6-12 1-15,-12 9-2 16,-14-3 0-16,-6 3-1 15,-8 0 1-15,-3 12-1 16,-4 10 0-16,0 19 0 16,4 19 0-16,3 31 1 0,4 25 0 15,7 9-1 1,10 38 0-16,4 19 0 0,10 22 0 16,12-3-1-16,-1 3 1 15,3-13-4-15,-10-18 0 16,8-16-7-16,-5-16 0 15,1-22-3-15,6-6 1 16</inkml:trace>
  <inkml:trace contextRef="#ctx0" brushRef="#br0" timeOffset="3425.56">8897 5572 52 0,'28'34'26'0,"46"-15"-32"15,-45-19 52-15,2 0-47 16,26-6 1-16,10-3-8 16,14-4 1-16,-3 4-3 15,-4-1 1-15,-14 4-6 16,-4 3 1-16</inkml:trace>
  <inkml:trace contextRef="#ctx0" brushRef="#br0" timeOffset="3604.53">9768 5729 48 0,'25'62'24'0,"-14"1"-27"0,-8-50 49 16,4-4-47-16,0 4 1 15,-7-13-7-15,0 0 0 16,-7-7-2-16,4-15 0 16,-4-9-5-16,0-10 0 15</inkml:trace>
  <inkml:trace contextRef="#ctx0" brushRef="#br0" timeOffset="3738.24">9737 5484 20 0,'17'19'10'0,"15"12"-15"0,-21-31 13 0,3 0-16 15,3 0 0-15</inkml:trace>
  <inkml:trace contextRef="#ctx0" brushRef="#br0" timeOffset="4100.14">9962 5669 20 0,'4'53'10'0,"10"-34"-2"16,-10-6 20-16,3 6-25 16,0-1 0-16,0-5 1 15,-4 3 1-15,1-13-7 0,-4-3 1 16,7-10 3 0,-4-8 1-16,1 5-2 0,-1-9 0 15,1-9 0-15,0-4 0 16,3 1 0-16,0-1 0 15,3 10 0-15,4 3 1 16,0 7-1-16,4 8 0 16,0 7 0-16,-1 7 0 15,1 5-1-15,-7 4 0 16,3 3 0-16,-4-1 0 16,-3 11 0-16,0 5 0 15,0 1-1-15,1-4 1 16,-1 0-2-16,0-6 1 0,3-3-6 15,1-12 1-15,-4-4-3 16,3-6 0-16,1-3-3 16,3-7 0-16</inkml:trace>
  <inkml:trace contextRef="#ctx0" brushRef="#br0" timeOffset="4325.26">10393 5719 21 0,'10'10'10'0,"12"-17"-3"15,-15 11 17-15,0 5-21 16,3 4 0-16,4 8 1 15,-3 1 1-15,0 7-6 16,3-7 0-16,0 3 6 16,0 0 0-16,0 0 0 15,-3-3 0-15,3-7 0 0,3-5 1 16,1-10-1 0,0-10 1-16,3-8-3 0,0-4 1 15,0-3-3-15,4-4 1 16,-8-2-9-16,1 6 0 15,3-6-9-15,4 6 0 16</inkml:trace>
  <inkml:trace contextRef="#ctx0" brushRef="#br0" timeOffset="4610.18">11208 5773 47 0,'-11'-7'23'0,"-24"-21"-21"0,24 25 35 0,-3 0-36 16,-7-3 0-16,0 6 0 16,3 9 1-16,4 10-2 15,4 3 0-15,2 3 0 16,8 3 1-16,4-3-3 15,7 3 0-15,3-12-2 16,3 0 1-16,5-10-7 16,2-3 1-16,1-9-5 15,-4-10 1-15</inkml:trace>
  <inkml:trace contextRef="#ctx0" brushRef="#br0" timeOffset="4851.35">11377 5738 37 0,'14'16'18'0,"-3"28"-13"0,-4-32 29 16,7 1-33-16,-3-4 0 15,3 7 1-15,3 0 1 16,4 2-3-16,1-8 0 16,6-1 3-16,4-3 1 15,3-6 0-15,4-9 0 16,-4-3-2-16,0-4 1 0,-3-6-2 15,-4-6 0-15,-3 6-6 16,-7-3 1-16,-4-7-12 16,0-2 0-16</inkml:trace>
  <inkml:trace contextRef="#ctx0" brushRef="#br0" timeOffset="5135.39">11987 5588 41 0,'46'18'20'0,"-46"-2"-17"16,0-13 26-16,-7 0-29 16,-3 1 1-16,-8-1-1 15,-3 0 1-15,0 0-1 16,7 0 0-16,-1 3 0 16,5-6 1-16,-4 0 2 15,10 0 0-15,1 10 1 0,3-4 1 16,10 7 2-16,15-7 0 15,3 13-1-15,4-1 0 16,-7 14-3-16,-4 2 0 16,-14-2-3-16,-7-4 1 15,-14 0-7-15,-14-6 1 16,-4-6-13-16,-14-7 0 0</inkml:trace>
  <inkml:trace contextRef="#ctx0" brushRef="#br0" timeOffset="5887.16">8142 6375 44 0,'46'0'22'16,"53"-7"-7"-16,-57 1 26 0,11-3-36 16,32 2 1-16,21-5 3 15,21-4 0-15,17 4-11 16,18 9 0-16,4-7 8 16,18 10 0-16,20-6-3 15,4 3 0-15,15 0-1 16,-5 3 0-16,8 0-1 0,-7-10 0 15,3-2-1-15,7-7 1 16,-31 3-2-16,-7 4 1 16,-22 2-6-16,-17 4 1 15,-18 0-16-15,-32-4 1 16,-28 1-2-16,-21 3 1 16</inkml:trace>
  <inkml:trace contextRef="#ctx0" brushRef="#br0" timeOffset="6369.06">14323 5882 47 0,'10'54'23'0,"-3"-1"-24"0,-3-44 42 16,-1-2-47-16,5-10 1 0,-5-13-22 15,1-12 0 1</inkml:trace>
  <inkml:trace contextRef="#ctx0" brushRef="#br0" timeOffset="6519.95">14072 5305 43 0,'25'19'21'0,"28"-9"-24"16,-32-14 28-16,11 4-46 16,7-3 0-16</inkml:trace>
  <inkml:trace contextRef="#ctx0" brushRef="#br0" timeOffset="6846.22">14796 5886 55 0,'-18'-38'27'0,"0"-44"-33"0,11 54 54 0,-3-19-48 16,-8-12 1-16,-3-7-1 15,3-13 1-15,4 4-1 16,0 0 0-16,3 9 0 16,8 9 1-16,3 14 0 15,10 11 0-15,8 7-1 16,10 13 1-16,4 8-4 15,-4 11 0-15,-3 2-9 16,-4 10 1-16,-3 12-5 16,-8 7 0-16</inkml:trace>
  <inkml:trace contextRef="#ctx0" brushRef="#br0" timeOffset="7029.28">14566 5716 80 0,'21'13'40'0,"18"-20"-55"0,-18 7 83 16,18-3-70-16,0 0 1 15,3-3-11-15,1 0 0 16,-5-1-1-16,-6-2 1 16,-7 0-10-16,0-1 1 15</inkml:trace>
  <inkml:trace contextRef="#ctx0" brushRef="#br0" timeOffset="7854.81">15995 6108 59 0,'-4'6'29'0,"19"-12"-35"0,-12 6 56 16,4 0-50-16,4 0 1 15,-1 0-3-15,4-3 0 16,4 0-4-16,3 0 1 0,4 3-12 16,-4-3 1-16</inkml:trace>
  <inkml:trace contextRef="#ctx0" brushRef="#br0" timeOffset="8094.46">16679 6096 46 0,'14'9'23'0,"11"-18"-18"15,-18 9 32-15,0-7-37 16,4-2 0-16,-4 3 0 15,3-4 0-15,5-2-5 0,-5-1 0 16,4 1-9-16,7-1 1 16</inkml:trace>
  <inkml:trace contextRef="#ctx0" brushRef="#br0" timeOffset="8320.34">17240 6096 54 0,'11'18'27'0,"-1"-14"-30"0,-3-4 45 0,1-4-43 16,2-2 1-16,1 0-4 15,-1 3 1-15,4 0-2 16,1 3 1-16,-1-4-11 15,0-8 1-15</inkml:trace>
  <inkml:trace contextRef="#ctx0" brushRef="#br0" timeOffset="8531.35">17854 6143 45 0,'7'9'22'0,"-3"-9"-19"15,-4 0 35-15,0 0-42 0,0 0 1 16,3-3-7-16,4-3 1 16,0-1 2-16,-3 1 0 15</inkml:trace>
  <inkml:trace contextRef="#ctx0" brushRef="#br0" timeOffset="8771.21">18471 6149 55 0,'8'16'27'0,"2"-4"-43"16,-10-12 49-16,0 0-57 16,-7-3 0-16</inkml:trace>
  <inkml:trace contextRef="#ctx0" brushRef="#br1" timeOffset="24549.7">24010 5534 29 0,'4'-6'14'0,"6"22"-4"0,-10-16 14 16,0 0-23-16,0 0 1 16,0 3 0-16,0 9 0 15,0 17-3-15,0 5 0 16,0 26 2-16,4 15 1 16,-1 16-2-16,4 28 1 15,4 16 0-15,3 28 0 31,4 172 1-31,-1-30 1 16,-3-11-1-16,0-8 1 0,-3-10 0 16,0 9 0-16,-4-9-1 15,0 6 0-15,-4-3-2 16,4 4 0-16,-7-11 0 16,4 1 1-16,-4-6 0 15,3 12 0-15,1-13 0 16,-1 20 0-16,5-7 0 15,-1 6 0-15,3 10 0 16,4 0 0-16,0 3-1 16,4-4 1-16,-4-11-1 15,7-7 1-15,-3-19-2 16,-4-6 1-16,0-29-1 16,-7-34 1-16,-3-28-5 15,-1-25 1-15,-3-35-11 16,0-34 1-16</inkml:trace>
  <inkml:trace contextRef="#ctx0" brushRef="#br1" timeOffset="25494.68">22066 12838 35 0,'21'12'17'0,"54"-18"-14"0,-47 3 19 0,7-4-21 15,11 4 1-15,17 0 0 16,19 3 1-16,23 0-4 15,1 3 0-15,21 4 3 32,21 2 0-32,11 0 1 0,14 7 0 0,7-3 0 15,14 5 1-15,14-8 0 16,4 2 0-16,10 4 0 16,0 0 0-16,11-1-1 15,3-5 0-15,18 6-1 16,-3-1 0-16,21-5-2 15,3 2 1-15,7-2-1 16,4-1 1-16,10 0-1 16,0-2 1-16,11 2-1 0,-3 4 1 15,6-1-1-15,-3 16 1 16,-7-6-1-16,10 10 1 16,-13-1-2-16,2-3 1 15,-23 0 0-15,2 4 0 16,-24-1-1-16,-3 7 1 15,-11-1-2-15,-32-11 1 16,-11-1-3-16,-17-7 0 16,-21-5-5-16,-25-4 0 0,-28-5-7 15,-18-11 1-15</inkml:trace>
  <inkml:trace contextRef="#ctx0" brushRef="#br1" timeOffset="26092.9">31676 13079 44 0,'0'0'22'0,"0"-6"-23"0,0-1 35 16,0 7-31-16,0 0 0 15,7-3 2-15,0 0 0 16,14 6-7-16,7 7 1 15,18 5 4-15,14 11 0 16,11 5-2-16,6 10 1 16,-6-1-2-16,-4 4 1 0,-11 3-1 15,-10-6 0-15,-17 0-1 16,-15 6 0-16,-14 0 0 16,-7 6 1-16,-8 1-1 15,-6 5 0-15,-7-6-1 16,-4-2 0-16,-3-4 0 15,7-7 0-15,3-5 0 16,4-7 1-16,3-6 0 16,8-3 0-16,6-10 0 15,4-9 0-15,7-15 1 16,0-14 0-16,-7-18 1 16,0-15 1-16,-7-1-1 15,0-19 1-15,-7 1 0 16,0-10 0-16,3 0-2 15,1 3 1-15,6 10-13 16,15 6 0-16,3 6-2 16,7 19 0-16</inkml:trace>
  <inkml:trace contextRef="#ctx0" brushRef="#br1" timeOffset="26469.2">32932 13314 30 0,'7'10'15'0,"-11"-14"-10"16,1 8 23-16,-8 14-25 16,-10 14 0-16,0 5 1 15,-11 10 1-15,-7 19-7 16,-7 10 1-16,-3 11 3 15,0 1 1 1,6-25-14 0,19-32 0-16</inkml:trace>
  <inkml:trace contextRef="#ctx0" brushRef="#br1" timeOffset="26635.24">32681 13368 24 0,'43'100'12'0,"-1"35"-4"0,-31-82 7 16,13 19-16-16,5 3 1 15,-1 13-12-15,7-13 1 0,-3-18 10 16,-11-29 0-16</inkml:trace>
  <inkml:trace contextRef="#ctx0" brushRef="#br1" timeOffset="27639.32">23551 5917 41 0,'15'31'20'0,"13"23"-5"0,-21-45 20 16,3 0-32-1,1-2 0-15,3-1 0 0,7-9 1 16,11-13-6-16,10-9 1 15,8-16 2-15,-1-9 1 16,-3-22-2-16,3-16 0 16,-3-9-1-16,-3-10 1 15,-8 13 0-15,-3 0 0 63,-8 16 0-63,-3 12 0 0,-3 19 0 0,-4 16 1 0,-3 2-2 47,-1 23 0-32,-3 19-1-15,1 12 1 0,-5 25-1 0,1 16 0 0,3 15 0 0,7 13 0 0,3 10 1 0,12 9 1 0,2-7 0 16,8-2 0-16,0-10 0 0,-4-16 1 0,-7-18-1 16,1-16 0-16,-5-13 0 15,-2-12 0-15,-8-16-1 16,-11-12 1-16,-3-7 0 15,-10-3 1-15,-22 10-1 16,-28 2 0-16,-18-8 0 16,-6-1 1-16,-15 7-3 15,-14-4 1-15,-14 7-8 32,11 6 1-32,-11 6-6 0,28 16 1 0</inkml:trace>
  <inkml:trace contextRef="#ctx0" brushRef="#br1" timeOffset="28060.58">24052 3894 44 0,'0'32'22'0,"-31"59"-24"15,20-57 37-15,-10 19-35 16,-18 19 0-16,-14 16-1 16,-3 6 1-16,-8 4-3 0,4-1 0 15,11-25-9 1,10-16 0-16,4-21 0 0,17-26 0 15</inkml:trace>
  <inkml:trace contextRef="#ctx0" brushRef="#br1" timeOffset="28220.05">23601 3901 39 0,'25'0'19'0,"-8"31"-19"0,-10-15 40 0,4 9-38 16,3 19 0-1,4-1-3-15,-1 5 1 0,1-5-13 16,-11 1 0 0</inkml:trace>
  <inkml:trace contextRef="#ctx0" brushRef="#br2" timeOffset="33630.6">22289 11646 24 0,'24'16'12'0,"-17"-19"0"0,-7 3 12 16,4-7-22-16,-4 7 1 0,7-9 2 16,-4-7 0-16,4-9-6 15,4 0 0-15,3-6 5 16,4-1 1-16,3-8-2 15,7-1 0-15,7-6-1 16,1-3 1-16,6-7-1 16,4 1 1-16,3-4-1 15,1 0 0-15,-4-2 0 16,-4-10 1-16,7 3-1 16,4-7 0-16,4 7-1 15,6-9 1-15,1 3-1 16,6-1 0-16,1 1-1 15,3 3 1-15,7 3-1 16,7 0 1-16,4 13-1 16,0-10 1-16,-11 3 0 15,7 0 0-15,4-2-1 16,6-4 1-16,1 6 0 0,0 3 0 16,-7 1-1-16,6-1 0 15,5 10 1-15,3 0 0 16,-1 3 0-16,-6 3 0 15,7 0-1-15,7-3 1 16,3 3 0-16,1 0 0 16,-11 0-1-16,7 13 0 15,-1 3 1-15,8 3 0 16,-7 3 0-16,-3 6 1 16,6 3-1-16,0 7 0 0,4 3 0 15,-14 3 0-15,7 12-1 16,0 1 0-16,0 9 0 15,-4 9 1-15,-3 4-1 16,-4 6 1-16,1 9 0 16,-5-13 0-16,8 7 0 15,-3 6 0-15,-8-2-1 16,-3-1 1-16,6 9-1 16,-2 0 1-16,2 1-1 15,8 2 0-15,-14-2 0 16,7-10 0-16,-1-3 0 15,12-7 0-15,6-2-1 16,-10-4 1-16,11 1 0 16,137 18 0 15,-142-38 0-31,15-5-1 0,4-7 1 0,7-10-1 16,-19-5 1-16,12-1 0 15,-4-15 0-15,7-10-1 0,-7-6 1 16,-11-16 0-16,1-3 0 15,3-15 0-15,-7-13 1 16,-7-13-1-16,-8-12 0 16,-13-13 1-16,3-15 0 15,-7-7-1-15,-3-6 0 16,0-15 0-16,-4 5 0 16,-7-15 0-16,-4 3 0 0,1-3 0 15,-18 13 0-15,3-1-1 16,11 1 1-16,0 15-2 15,7 22 1-15,3 7-2 16,5 15 1-16,-5 19-3 16,-6 18 0-16,6 11-9 15,1-1 0-15,-4 9-5 16,0 17 1-16</inkml:trace>
  <inkml:trace contextRef="#ctx0" brushRef="#br2" timeOffset="34308.71">32586 5487 28 0,'0'-6'14'0,"-21"40"-5"16,10-30 16-16,-6 11-24 0,-4 7 1 16,-15 10 2-16,-10 8 1 15,8 7-6-15,-5 7 1 16,1-1 2-16,-4 13 1 16,0-10-3-16,0 10 1 15,0-3-5-15,8-13 0 0,6-12-8 16,7-7 0-16</inkml:trace>
  <inkml:trace contextRef="#ctx0" brushRef="#br2" timeOffset="34534.43">32120 5490 22 0,'22'47'11'0,"2"4"3"0,-13-33 9 0,-1 11-22 15,1 15 0-15,0 3-1 16,-4-4 1-16,0-8-6 16,-4-10 1-16,1-12-5 15,-8-13 1-15</inkml:trace>
  <inkml:trace contextRef="#ctx0" brushRef="#br2" timeOffset="34849.78">32505 5986 48 0,'7'-6'24'0,"14"6"-31"0,-14 0 47 0,4-4-40 16,6 1 0-16,5 0-2 15,-1 0 1-15,0 0-5 16,0 3 0-16,-7-10-7 16,-7 10 0-16</inkml:trace>
  <inkml:trace contextRef="#ctx0" brushRef="#br2" timeOffset="35040.87">32314 6143 40 0,'15'22'20'0,"20"-10"-19"0,-21-12 31 15,4-3-32-15,6-3 1 16,8-1-5-16,7-2 1 16,0 0-7-16,-4-1 0 15,-7 4-2-15,-7 3 1 16</inkml:trace>
  <inkml:trace contextRef="#ctx0" brushRef="#br2" timeOffset="35358.32">32875 6469 43 0,'0'-10'21'0,"7"-59"-20"16,-7 41 43-16,0-9-43 15,-3-14 1-15,-1-8 0 16,-3-7 1-16,0-12-4 16,4-1 0-16,6 4 3 15,4 3 0-15,11 6-1 16,7 9 0-16,3 17-2 15,7 2 0-15,-3 16-4 16,0 16 1-16,-8 15-7 0,-6 10 0 16,-7-3-4-16,-11 9 0 47</inkml:trace>
  <inkml:trace contextRef="#ctx0" brushRef="#br2" timeOffset="35556.39">32780 6199 48 0,'4'16'24'0,"6"-10"-27"0,-3-6 46 0,-7 0-43 16,11-3 0-16,7-3 0 16,3-1 1-16,3 1-6 15,1 0 1-15,-4 0-10 16,0-7 0-16</inkml:trace>
  <inkml:trace contextRef="#ctx0" brushRef="#br2" timeOffset="35806.87">33203 6102 34 0,'-17'19'17'0,"-26"0"-14"0,33-13 19 16,-8 3-21-16,-3 7 0 15,0 3 2-15,-4-1 0 16,1 8-3-16,-1 8 0 31,7 13 0-31,11-6 1 16,7-3-11-16,11-20 0 15</inkml:trace>
  <inkml:trace contextRef="#ctx0" brushRef="#br2" timeOffset="36062.54">33433 6240 43 0,'-7'3'21'0,"-36"13"-24"16,40-13 33-16,-8 6-30 15,-6 7 0-15,-5 3 0 16,-6 0 1-16,0 2-1 16,0-5 0-16,3 6 0 15,0 3 0-15,8-6-7 16,3-3 1-16,0-10-6 15,6-6 1-15</inkml:trace>
  <inkml:trace contextRef="#ctx0" brushRef="#br2" timeOffset="36287.74">33316 6325 27 0,'11'43'13'0,"-4"1"-2"0,-3-31 18 16,-1-4-29-16,1 1 1 16,-1 2 0-16,-3 1 1 0,0-4-3 15,0 1 1-15,0-7-1 16,4 0 0-16,-4-3-7 16,0-6 1-16,3-7-4 15,1-15 1-15</inkml:trace>
  <inkml:trace contextRef="#ctx0" brushRef="#br2" timeOffset="36470.71">33412 5973 30 0,'24'32'15'0,"22"24"-4"15,-35-37 26-15,-1 19-34 16,1-1 1-16,-4 20-1 15,-4 15 0-15,-6 3-7 16,-15 10 1-16,-6-4-9 16,-5-15 1-16</inkml:trace>
  <inkml:trace contextRef="#ctx0" brushRef="#br2" timeOffset="40549.89">3905 8162 34 0,'-7'6'17'0,"4"-6"-7"0,3 0 18 0,0-6-25 15,0 0 1-15,-7-4 1 16,0 4 0-16,-8 0-7 16,-2 3 1-16,-1 0 4 15,-3-1 0-15,0 8-2 16,0-4 0-16,0 3-1 16,-1 0 1-16,8 6-2 15,0 1 0-15,4 2-2 16,-1 4 1-16,4 3-2 15,7 3 0-15,7-4 0 16,4 1 0-16,-1-3 2 16,11-3 0-16,0-4 3 15,8-6 0-15,-12 0 2 16,4-6 1-16,1-9 0 16,-15-4 0-16,3 0-1 15,-10-3 1-15,0 1-3 16,-10-1 1-16,3 3-2 0,-4 0 1 15,0 4-1-15,1 2 0 16,-8 10-1-16,8 4 0 16,-1-1-1-16,-7 6 0 15,8 4-1-15,6 5 1 16,-3 1-1-16,0 3 0 16,7-6 1-16,0 0 0 15,7-1 1-15,0-2 1 16,4-4 0-16,0-3 1 0,-1-2 2 15,-6-4 0-15,3 0 1 16,3-4 0-16,-3-5 0 16,-7-7 1-16,4-2-2 15,-8 2 1-15,4-3-2 16,-7 7 0-16,-3 2-5 16,3 4 0-16,3 6-9 15,-6 3 1-15,-1 3-5 16,0-3 0-16</inkml:trace>
  <inkml:trace contextRef="#ctx0" brushRef="#br2" timeOffset="42909.28">4604 8172 53 0,'3'3'26'0,"4"3"-18"0,-7-3 27 0,0 0-35 16,-7 3 1-16,4 4-1 15,-15 6 0-15,-3-1-1 16,0-2 1-16,-7 9-1 15,6 6 1-15,-9 3-2 16,2 7 1-16,8 3-1 16,11 3 1-16,-8-1 0 15,18-2 0-15,0-6-1 16,4-7 0-16,13-3-2 16,4-6 0-16,15-13-10 15,6-9 1-15</inkml:trace>
  <inkml:trace contextRef="#ctx0" brushRef="#br2" timeOffset="43284.02">4784 8491 44 0,'17'-18'22'0,"-6"5"-17"0,-11 13 33 15,3-6-36-15,-3-1 0 16,0 1 1-16,0 0 0 16,-3 0-5-16,-4 3 0 15,-4-1 3-15,1 4 0 16,-1 4-1-16,-7 5 1 15,4 3-2-15,0 1 1 16,0 0 0-16,4 2 1 16,-8 4-1-16,7-3 0 15,1-1 0-15,-1-5 0 16,11-1 0-16,0 1 1 0,4-7-1 16,6 0 1-16,1-3-1 15,3 0 1-15,-3 3-1 16,-1 0 0-16,4 10 0 15,0-1 0-15,-3 4-1 16,0 0 1-16,-1-4 0 16,1 1 0-16,-1-1-1 15,1-2 1-15,-1-1-3 16,1-3 0-16,0-3-9 16,3-6 1-16,-4-6-4 15,1-10 0-15</inkml:trace>
  <inkml:trace contextRef="#ctx0" brushRef="#br2" timeOffset="43645.13">5013 8648 34 0,'7'41'17'0,"4"-25"-14"0,-11-10 28 15,0-3-30-15,0-3 1 16,0 0 1-16,0-6 1 15,0-4-4-15,0-2 1 16,0-4 2-16,3-3 1 16,4-6-1-16,4 0 1 15,-1 6-2-15,1-6 0 16,7-6-1-16,-4 3 0 0,3-1-1 16,5 11 1-16,-1 2 0 15,0 10 0-15,-4 9 0 16,1 6 0-16,0 13 0 15,3 9 0-15,-7 4 0 16,4-1 1-16,-1 1-2 16,4 3 0-16,-3-10-1 15,3-3 1-15,-7-3-5 16,8-10 0-16,2-8-11 16,-10-14 1-16</inkml:trace>
  <inkml:trace contextRef="#ctx0" brushRef="#br2" timeOffset="45477.98">7313 8457 59 0,'4'9'29'0,"-1"-9"-31"0,-3 0 47 16,0-6-44-16,-3 0 0 15,-4-7 0-15,0 4 0 16,-15-1-2-16,-2 1 0 16,-1 3 1-16,-14 3 0 15,-7 3-3-15,0 3 1 16,8 3-3-16,2 7 0 16,5-1-2-16,2 1 0 15,5 2-2-15,6 4 0 0,7 9 1 16,8-3 0-16,3 0 5 15,11-3 1-15,10 0 4 16,10-6 1-16,12-3 4 16,3-10 1-16,3-13 0 15,0 1 0-15,-6-4-2 16,-4-5 0-16,-15 2-3 16,-6 0 0-16,-8 7-4 15,-2-1 1-15,-8-2-2 16,0 2 1-16,-11 1-4 15,0 6 1-15,-3 0-3 16,0 3 0-16,4 6-2 16,-1 10 0-16,-3 6 1 15,7 3 1-15,7 6 4 16,7 10 1-16,7 3 6 16,4-7 1-16,13 10 4 0,1 4 0 15,0-4 1-15,-4-3 1 16,-7 3-3-16,-3-7 1 15,-11-2-4-15,-7-4 0 16,-7-2-3-16,-21-4 0 16,-4-3-3-16,-3-3 1 15,-8-9-1-15,1-10 1 16,-7-9-1-16,-1-7 0 16,8-12 0-16,7 3 1 15,10-6-1-15,7-4 1 16,29-8-1-1,6 2 0 1,15 16-6-16,-4 3 1 16,4-9-10-16,-4-3 1 0</inkml:trace>
  <inkml:trace contextRef="#ctx0" brushRef="#br2" timeOffset="46167.61">7560 8670 40 0,'11'28'20'0,"-11"-18"-15"16,0-10 26-16,0-7-28 15,-7 1 0-15,3-6 0 16,1-4 0-16,-1-9-5 0,-3-10 1 15,0 7 2-15,0 0 1 16,0 0-2-16,3-1 0 16,4 4 0-16,7 7 1 15,4 2-2-15,10 7 0 16,11 2-3-16,0 7 1 16,6 0-6-16,1 3 1 15,3-3-6-15,4-3 1 16</inkml:trace>
  <inkml:trace contextRef="#ctx0" brushRef="#br2" timeOffset="46570.45">8139 8485 39 0,'-7'0'19'0,"14"3"-17"0,-7-3 34 0,0 0-33 16,-11 3 1-16,4 0 0 15,-4-3 1-15,-3 4-7 16,0-1 0-16,0 3 4 15,3 0 1-15,1 4-3 16,-1-4 1-16,4 0-2 16,-3 1 1-16,3 5 0 15,7-3 0-15,0 1 0 16,7-1 0-16,3-2 0 16,-6-1 0-16,6 3 0 0,-3-6 0 15,0-3 0 1,-3 0 0-16,3 0-1 0,4-9 1 15,-8-4 0-15,4 4 0 16,-3 0 0-16,-1-1 0 16,4 7 0-16,0 6 0 15,4 7 1-15,0 2 0 16,3 4-1-16,0 3 1 16,0 3-1-16,4-7 1 15,-4-2-1-15,0-4 0 16,3-2-4-16,1-4 1 15,0-10-12-15,6-11 1 0</inkml:trace>
  <inkml:trace contextRef="#ctx0" brushRef="#br2" timeOffset="46962.89">8671 9119 48 0,'0'65'24'0,"-7"-36"-21"15,4-29 35-15,-4 0-37 16,-7-16 1-16,3-12 0 16,0-1 0-16,-3-5-3 15,0-16 1-15,-3 3 1 16,-1-10 1-16,4-5-2 0,3-4 0 15,8-3-1-15,3 6 0 16,10 0 0-16,-6 10 0 16,10 12 0-16,4 13 1 15,3 9 0-15,3 10 0 16,-2 9 0-16,-5 6 0 16,-10 16-1-16,-7 6 1 15,-10 7-2-15,-4 9 1 16,-4-4-4-16,-3-2 0 15,0-7-5-15,-4-6 1 16,7-6-5-16,1-12 0 16</inkml:trace>
  <inkml:trace contextRef="#ctx0" brushRef="#br2" timeOffset="47347.77">8816 7745 47 0,'21'9'23'0,"11"57"-25"16,-22-34 45-16,1 12-43 15,-4 18 0-15,7 14 1 16,0 2 0-16,-14-3-1 16,0-9 0-16,0-19 1 15,-10-3 0-15,-1-16 0 16,4-12 0-16,0-13 0 15,0-6 1-15,3-7-1 16,1 1 0-16,3-3-1 16,3 2 1-16,8 7-2 0,10 6 1 15,7 10-1-15,8 12 1 32,-8-3-1-17,4 6 1 1,-4 3 0-16,4 1 1 0,3-4 0 0,0-3 1 0,4-3-3 0,-7-6 1 15,-1-1-9-15,-6-8 1 16,-4-14-8-16,1-8 1 31</inkml:trace>
  <inkml:trace contextRef="#ctx0" brushRef="#br2" timeOffset="48057.87">10756 8507 45 0,'7'9'22'0,"-3"20"-20"0,-1-23 35 0,1 6-36 0,-1 4 0 0,4 3 0 15,0 0 0-15,4 9-2 16,-4-6 1-16,4-3 1 16,-4 0 0-16,3-7 0 15,-3 1 0-15,4-7 0 16,0 0 1-16,3-3-1 16,7 0 1-16,4 4-2 15,-1 5 0-15,1 4-1 16,0 0 1-1,-4-4 0-15,3-2 0 32,-2-1-1-32,-1-3 1 0,4-9 0 0,-1-6 0 0,1-4 1 0,-4-6 0 15,0-3-1-15,-7 4 1 16,-3-4-1-16,-4-3 0 16,-3 0-3-16,-4-4 0 15,-4-5-12-15,0 2 1 31,-3-2-1-31,4-1 0 0</inkml:trace>
  <inkml:trace contextRef="#ctx0" brushRef="#br2" timeOffset="48368.68">11624 8661 44 0,'-11'40'22'0,"4"-8"-28"0,4-20 44 0,-1 4-39 0,4 3 0 0,0-3-13 16,0-1 0-16,0-15 9 0,7-12 1 16</inkml:trace>
  <inkml:trace contextRef="#ctx0" brushRef="#br2" timeOffset="48522.6">11501 8397 46 0,'28'41'23'0,"18"3"-24"0,-32-41 40 0,3-3-51 0,5-12 1 0,6-17-15 0,4-8 0 0</inkml:trace>
  <inkml:trace contextRef="#ctx0" brushRef="#br2" timeOffset="49034.27">11875 7519 21 0,'-4'-28'10'0,"0"31"8"15,8 10 5-15,-4 9-22 16,4 15 1-16,-4 4 0 16,0 19 0-16,3 9-3 15,-3 22 0-15,0 15 2 16,0 10 0-16,0 0-1 15,-3 0 1-15,-1-3-1 16,0-9 1-16,1-23-2 16,-1-15 1-16,-3-25-1 0,0-19 0 31,-3-19-2-31,-4-9 0 16,-8-13 2-16,1-13 0 15,0-5 1-15,3-1 0 16,1-6 2-16,6 0 0 0,8 4 1 0,6 8 1 15,11 7-2-15,8 13 0 16,2 8 0-16,4 14 0 16,8 2-1-16,6 10 1 0,0-6-1 15,1 9 0 1,-8 3 0-16,-3-3 0 0,-4 1-1 16,-3-8 0-16,-8-2 0 15,1 0 0-15,-4-4 0 31,-3 1 0-31,-1-1 0 0,-3-2 0 0,0-4-1 16,0 0 1-16,0 4 0 16,0-4 0-16,1 3 0 15,-1-2 0-15,3-1 0 16,1 0 1 0,3 0-4-16,0 1 0 0,4-4-9 15,-4-9 1-15</inkml:trace>
  <inkml:trace contextRef="#ctx0" brushRef="#br2" timeOffset="49345.57">12566 8551 34 0,'25'19'17'0,"-4"-4"-5"0,-14-15 21 15,-7 0-28-15,3 4 1 0,-3-4 1 0,-7 3 0 16,-3 3-10-16,-8 3 0 16,-3 1 6-16,-4 12 1 15,1 0-4-15,2 6 1 16,1 0-2-16,4 7 1 16,2-10-4-16,5-10 1 0,3 1-4 15,3-7 1-15,4 1-3 16,4-7 0-16,10-12-1 15,4-10 0-15,6-9-2 16,8-7 1-16</inkml:trace>
  <inkml:trace contextRef="#ctx0" brushRef="#br2" timeOffset="49587.98">12749 8673 49 0,'4'35'24'0,"-8"12"-24"15,4-35 51-15,0 4-50 16,7 0 0-16,1-7 0 16,2 0 1-16,4 4-4 15,4 0 0-15,-1-1 0 0,5-6 1 16,-1 1-1-16,0-7 0 16,-3-3 0-16,3 6 1 15,-4-13 1-15,1-2 0 16,0-7 0-16,-4-9 1 15,0-1-8-15,-3-2 1 16,-8-7-9 0,4-9 1-16</inkml:trace>
  <inkml:trace contextRef="#ctx0" brushRef="#br2" timeOffset="49846.38">13257 7736 43 0,'4'25'21'0,"-18"72"-23"16,10-75 32-16,1 22-30 15,-1 15 0-15,1 13-1 16,-4 7 1-16,3 9-1 15,1-4 0-15,-4-5-5 16,-8-23 1-16,-2-21-7 16,-4-29 1-16</inkml:trace>
  <inkml:trace contextRef="#ctx0" brushRef="#br2" timeOffset="50009.93">12651 8451 60 0,'10'50'30'0,"29"-50"-36"0,-18 0 59 0,18-3-53 0,10-13 0 16,18-9-1-16,15-10 0 15,9 13-5-15,1-12 0 16,-7-7-11-16,-4-3 1 31</inkml:trace>
  <inkml:trace contextRef="#ctx0" brushRef="#br2" timeOffset="50580.32">14485 8858 62 0,'25'-9'31'0,"35"-82"-30"0,-39 56 50 15,11-21-51-15,17-29 1 16,-3-9-1-16,-4-16 1 16,-10 1-2-16,-11-4 0 15,-7 16 0 1,-10 3 0-16,-11 9-2 0,0 10 1 31,-4 12-2-15,-3 3 1-16,3 23-2 15,1 18 1-15,-4 9-2 0,0 20 1 16,3 18-2 0,-3 13 1-16,3 15 2 0,4 16 1 0,4 4 3 0,6 5 0 15,8-6 2-15,-1-6 1 0,5-6 1 16,2 0 0 15,1-13-6-31,-1-6 0 16,1-6-11-16,0-13 0 0</inkml:trace>
  <inkml:trace contextRef="#ctx0" brushRef="#br2" timeOffset="50804.95">15081 8520 45 0,'7'50'22'0,"-3"22"-25"0,-1-63 34 0,1 1-33 0,-4 2 1 0,0-5-18 0,0-7 1 16,3-13 16-16,-3-25 0 15</inkml:trace>
  <inkml:trace contextRef="#ctx0" brushRef="#br2" timeOffset="51346.38">15360 8683 51 0,'-4'34'25'0,"1"-65"-26"0,3 15 50 0,0-12-48 16,-7-13 1-16,3-12-1 15,-3 3 1-15,-3-19-3 16,-1-7 0-16,4-8 2 16,0 12 0-16,7-1-1 15,11 1 1-15,6 3-1 16,1 16 0-16,-1 12-3 15,5 16 0-15,-5 13-7 16,1 15 1-16,0 6-8 16,-8 4 0-16</inkml:trace>
  <inkml:trace contextRef="#ctx0" brushRef="#br2" timeOffset="51540.87">15247 8454 55 0,'0'40'27'0,"18"-27"-23"0,-11-10 49 0,3 0-50 0,8-6 1 0,3-3-1 0,7 6 1 16,8-10-8-16,6-2 1 31,7-29-15-31,-13 0 1 16</inkml:trace>
  <inkml:trace contextRef="#ctx0" brushRef="#br2" timeOffset="51905.21">15734 7933 44 0,'7'60'22'0,"-21"40"-12"0,14-75 19 0,0 10-28 16,0-1 1-16,0 10 0 16,0 9 0-16,0 4-3 15,3-13 0-15,-3-10-3 16,0-9 1-16,0-12-11 16,0-10 1-16</inkml:trace>
  <inkml:trace contextRef="#ctx0" brushRef="#br2" timeOffset="51994.18">15469 8288 44 0,'25'15'22'0,"24"23"-13"0,-31-29 32 0,3 1-39 0,7-1 1 0,-3-6-1 0,3 0 0 0,4-3-7 0,3-3 1 0,1-6-8 0,-1-4 0 0,-7 4-4 16,0-7 1-16</inkml:trace>
  <inkml:trace contextRef="#ctx0" brushRef="#br2" timeOffset="52656.47">15963 8498 29 0,'0'37'14'0,"-3"-15"-11"0,3-19 22 0,0 0-25 16,-4-3 0-16,1-9-1 15,-1-3 1-15,-3-1 0 16,0-3 1-16,0-9-1 16,0 0 1-16,3-3 0 15,1 0 1-15,-1 12 0 16,1-3 0-16,3 4 0 0,7-1 0 15,7 3 0-15,-3 7 1 16,6 3-2-16,4 0 1 16,8 3-1-16,6-7 0 15,7 7 0-15,0 0 0 63,-6 4 1-63,6-4 0 0,0-4 1 15,8-2 1 32,-1 9 0-47,4-9 0 0,7-13 0 16,-7 0 0-16,-7-3-2 16,-11 1 0-16,-7 2-2 0,-6 3 1 0,-5 4-3 0,-6 5 1 0,-8 1-3 0,-6 9 0 15,-8 7-2-15,-3 11 0 0,0-2-1 0,-4 19 1 0,4 15 1 0,4 13 0 0,6 9 4 16,4 16 1-16,7-6 3 15,0 3 0-15,-3-16 1 16,-4-6 0 0,-4-4-1-16,-3-2 0 15,-7-7-3-15,-7-6 1 0,-4-9-2 16,-7-7 1-16,4-12 0 16,-4-13 1-16,1-12 0 15,6-16 1-15,0-3 0 16,4-9 0-16,4-7 0 0,6 6 1 15,7 7 0 1,4 0 0-16,18-7-1 16,17 1 0-16,11-1 0 0,14 4 0 15,-3 0-3-15,-8-1 0 16,-3 4-13-16,-7 6 1 16,-15 0-3-16,-10 0 0 31</inkml:trace>
  <inkml:trace contextRef="#ctx0" brushRef="#br2" timeOffset="53222.04">17724 8611 48 0,'-4'81'24'0,"8"19"-23"0,-1-75 44 16,1 13-41-1,-1 3 0-15,1-3 0 0,-1-13 0 16,-3-13-6-16,0-12 1 16,0-19 3-16,0-21 0 15,-3-14-2-15,-1-18 1 16,4-3-1-16,4-13 1 15,3 10-1-15,3-4 0 47,4 4 1-47,8-1 0 16,2 13 0-16,5 4 1 31,-8 18-1-31,-4 13 1 16,1 12-1-16,-4 16 0 15,0 12-1-15,-7 7 0 0,-3 15-2 0,-15 4 0 16,-3 5-3-16,-11 7 0 0,-6-3-4 0,-5-3 0 0,1-10-7 0,3-6 0 0,8-9 0 16,10-10 0-16</inkml:trace>
  <inkml:trace contextRef="#ctx0" brushRef="#br2" timeOffset="53736.94">18122 8350 41 0,'21'38'20'0,"-14"-4"-14"0,0-27 40 16,1-1-44-16,2 0 1 15,4-6 1-15,4 0 0 16,0-9-6-16,-1-7 1 16,1-3 3-16,-4-3 0 15,-7 10-1-15,-4-4 0 16,-6-6-1-16,-4 10 0 15,-7-4-1-15,0 3 1 16,0 7-1-16,-1 9 1 16,1 0-1-16,4 7 0 15,3 9-2-15,3 12 1 0,4-3 0 16,7 4 0-16,4-1-1 16,6-3 1 15,5-3-3-31,2-6 0 0,1-6-6 62,0-7 1-46,-1-16-4 46,1 1 1 1</inkml:trace>
  <inkml:trace contextRef="#ctx0" brushRef="#br2" timeOffset="53853.87">18475 8441 27 0,'7'3'13'0,"0"16"-6"0,-3-13 20 0,-1 7-23 0,1 3 0 0,-1-4 4 0,-3-2 0 0,0 2-9 0,0-2 0 0,0-10 6 0,0-10 0 0,0-2-2 0,4-7 1 0,-4-6-3 0,3-7 0 0,1-2-1 0,-1 15 0 0,4-3 0 0,4 0 1 0,0 0-1 0,6 13 1 0,4 6-1 0,4-4 1 0,0 14-1 0,-4 11 0 0,4 11-1 0,-4 2 1 15,0-9-3-15,-3 0 0 16,-1 0-6-16,-3-6 1 16,4-13-7-16,-4-3 1 15</inkml:trace>
  <inkml:trace contextRef="#ctx0" brushRef="#br2" timeOffset="54145.83">19075 8347 38 0,'7'6'19'0,"-7"-12"-19"16,-4 0 29-16,1-4-29 15,-4 4 1-15,0 3 0 16,-4 3 1-16,-3 3-2 16,0 3 0-16,-4 10 2 15,1 6 0-15,2 6 1 16,1 1 1-16,7 5 0 15,4 7 0-15,10 0-1 0,-4-10 1 16,15 3-5-16,0-5 0 16,10-14-12-1,4-12 1 17,-1-9-3-32,8-19 0 31</inkml:trace>
  <inkml:trace contextRef="#ctx0" brushRef="#br2" timeOffset="54470.2">19371 8535 25 0,'4'28'12'0,"-11"13"-1"0,3-31 17 0,0-1-27 16,1 4 1-16,-4-4 0 16,0-3 1-16,0-3-4 15,0-3 0-15,0-3 2 16,0-6 1-16,3-7-3 15,1-3 1-15,-1 1-1 16,-3-1 0-16,0-6 0 16,0 0 1-16,0-4-1 15,0 1 1-15,0-3-1 32,3 3 1-32,1 9-3 0,-1 3 1 0,4 0-3 15,0-9 1-15,4 3-1 16,-1-3 1-16,1 0 0 15,-1 0 1-15,4 3 1 16,4-6 0-16,3 0-4 16,4-16 1-16</inkml:trace>
  <inkml:trace contextRef="#ctx0" brushRef="#br2" timeOffset="54754">19576 7221 34 0,'10'-3'17'0,"15"-16"-17"0,-18 26 32 0,4 5-31 15,-4 13 1 1,3 4 3-16,-3 21 1 0,-3 16-6 16,3 15 1-16,0 13 3 15,-4 16 1-15,1 22-1 16,-4-13 0 31,3 3-2-47,-6-12 0 0,-1-4-2 0,4-5 0 15,0-20-5-15,0-9 1 16,4-15-10-16,3-13 0 0,-3-19-1 16,6-13 1-16</inkml:trace>
  <inkml:trace contextRef="#ctx0" brushRef="#br2" timeOffset="54949.62">20087 8748 62 0,'7'13'31'0,"-7"-4"-51"0,0-9 66 0,-3-6-66 0,-8-6 0 15,-10-1-9-15,3 1 0 16</inkml:trace>
  <inkml:trace contextRef="#ctx0" brushRef="#br2" timeOffset="61150.9">21248 7504 45 0,'-4'6'22'0,"1"3"-10"0,3-6 22 15,0 4-32-15,0-1 0 16,3 3 0-16,1-2 0 16,3-1-3-16,0 0 0 15,0-3 0-15,4-3 0 16,-1-3-9-16,1-3 0 0,-1-7-5 16,1 7 1-16</inkml:trace>
  <inkml:trace contextRef="#ctx0" brushRef="#br2" timeOffset="61437.75">21696 7494 44 0,'3'10'22'0,"4"-7"-21"0,-7-3 37 16,4 0-40-16,-1-3 0 15,-3 3-5-15,4-7 1 16,-8 1-3-16,-3 0 1 15</inkml:trace>
  <inkml:trace contextRef="#ctx0" brushRef="#br2" timeOffset="62049.88">21657 7808 20 0,'11'6'10'0,"-4"-3"1"0,-7-3 3 0,0-3-9 15,-4 0 0-15,-3 0 3 16,-7 3 0-16,-7 3-11 16,-11 6 1-16,-3 4 6 15,-15 6 1-15,-6-4-3 16,3 7 0-16,0 7-3 16,0 2 0-16,0 0-5 15,4 4 1-15,7-4-6 16,10-9 1-16</inkml:trace>
  <inkml:trace contextRef="#ctx0" brushRef="#br2" timeOffset="62846.25">21809 7607 38 0,'35'-31'19'0,"18"-10"-19"16,-39 25 32-16,4 1-32 16,3-11 1-16,-7 5 3 15,0-5 1-15,-3 5-5 16,-4-5 0-16,-4-2 2 16,-3 0 1-16,-10 3 0 15,-15 3 0-15,-10 9-2 16,-11-5 1-16,-21 5-1 0,-11 7 0 15,-6 3-1-15,-5-1 0 16,-2 8-3-16,-8 8 1 16,4 10-2-16,6 3 0 15,1 7-1-15,11 15 1 16,6 6 0-16,11 22 0 16,18 0 2-16,6 7 1 15,8-1 0-15,7 1 1 16,14-13 1-16,21-3 1 0,21-7-1 15,22-2 0-15,24-10 0 16,7-16 1-16,14-12 1 16,15-13 1-16,3-9-1 15,-7-9 0-15,-4-10 0 16,-10-3 1 31,-7-4-2-47,-11 1 0 0,-14-13-2 0,-11-6 1 0,-17 0-2 15,-18-3 1-15,-17-9-1 0,-15 2 0 0,-24-9-5 16,-11 0 1-16,-3-3-9 16,-11-3 1-16</inkml:trace>
  <inkml:trace contextRef="#ctx0" brushRef="#br2" timeOffset="73535.17">3687 10514 28 0,'10'-3'14'0,"-6"3"-4"0,3 3 15 0,-7 0-23 16,0 0 1-16,0-3 1 15,0 0 1-15,0-3-6 16,-7 0 0-16,3 0 4 15,-6 0 1-15,-1 3-2 16,0 0 0-16,-3 3-1 16,0 3 0-16,-3-3-1 15,-1 0 0-15,4 4-1 16,-7 2 0-16,10 0-1 16,-7 4 0-16,8 3 0 15,3 2 0-15,3 1 0 16,4 3 0-16,4-6 0 15,3 0 0-15,3-4 1 16,1 1 1-16,0-4 1 16,-1-6 0-16,1-3 0 15,6-3 1 32,-6-3 1-47,7-7 1 0,-8 1-1 0,1-4 0 0,-8-6-1 0,4 3 0 0,-7-6-1 0,-7 0 1 16,4 0-2-16,-4 6 1 15,3-3-1-15,-3 7 1 16,-3-1-1-16,-1 7 0 16,0 5 0-16,-6 8 0 15,3 5-2-15,3 7 1 16,-7-4-1-16,8 4 1 16,-1 6-1-16,4 0 1 15,4 3-1-15,3 0 1 0,0 0 1 16,10-3 0-16,-6-10 0 15,3 1 0-15,3-4 0 16,1-2 0-16,-4-4 1 16,7-3 1-16,4-10 0 15,-8-2 1-15,-6-7-1 16,3 0 1-16,0 0-1 16,4 1 0-16,-11-1-1 15,3 0 0-15,-3 0-1 16,-3 3 0-16,3 4-1 15,0 3 1-15,0 2 0 16,-7 7 0-16,3 7-1 16,-3 2 0-16,-4-3 0 15,4 4 0-15,-3 2-1 16,6 1 1-16,-6-1-1 16,3 1 1-16,3-1-1 0,4 1 1 15,0-1 0-15,4-2 0 16,3-1 0-16,3-2 0 15,1-4 1-15,-1-3 1 16,1-7 1-16,7-2 0 16,-4-4 0-16,3 1 1 15,1-4-1-15,-7 1 1 16,-1-1-2-16,-10 0 1 16,0 10-1-16,0 0 0 15,-10 2-2-15,-1 1 1 16,0 0-2-16,4 3 1 0,0 3-1 15,4 0 1-15,-8 4-2 16,4-1 1-16,4 3-1 16,-4 4 1-16,3 0 0 15,4-1 0-15,-7-3-3 16,7 1 0-16,0-4-6 16,0-6 0-16,0-6-1 15,-11 0 0-15</inkml:trace>
  <inkml:trace contextRef="#ctx0" brushRef="#br2" timeOffset="76614.17">4544 10774 27 0,'10'16'13'0,"-3"-13"-4"0,-3 0 13 15,-4-3-18-15,7-6 0 16,-7 6 2-16,0-6 1 15,-7 2-8-15,3-8 1 0,-3 6 5 16,-3-1 1-16,-11 7-3 16,3 4 0-16,-10-1-1 15,0 9 1-15,-4 4-4 16,0 3 1-16,0 3-3 16,-3 3 1-16,3 0-2 15,11 3 0-15,0 0-1 16,10-3 1-16,4 0 0 15,7-3 1-15,7-3 2 16,4-6 0-16,10-4 2 16,7-12 0-16,4-6 3 15,0-7 1-15,7-9 0 16,-1 0 0-16,-9-3 0 16,-5-1 0-16,-2 1-2 15,-8 0 1-15,-4 6-3 16,1 3 0-16,-8 7-2 0,4 5 1 15,-7 7-2 1,0 7 0-16,0 8-2 0,0 4 0 16,0 6-2-16,0 13 1 15,0-1 0-15,0-2 0 16,0 6 2-16,7 9 0 16,8-6 4-16,2-3 1 15,-3 2 3-15,4 4 0 16,0-6 1-16,-4-3 1 15,-4-7-1-15,1-6 1 16,-4-3-4-16,0-6 1 16,-14-4-2-16,0-2 0 15,-7-4-1-15,-4-6 0 0,4 0-1 16,-14-3 0-16,7-3 0 16,-4-1 0-16,4 1 0 15,7 0 0-15,-4-3 0 16,7-4 0-16,1 0-1 15,10-5 1-15,0 5-4 16,10-3 1-16,5-2-9 16,2-1 1-16,1-9-6 15,-1-1 1-15</inkml:trace>
  <inkml:trace contextRef="#ctx0" brushRef="#br2" timeOffset="76942.69">4861 10934 52 0,'11'22'26'0,"-8"-16"-31"0,-3-6 46 16,0 0-41-16,0-6 1 15,0 3 0-15,0-6 1 16,0-4-2-16,-3-3 0 16,6 1 1-16,4 2 0 0,4 4 0 15,7-1 0 1,-4-2-1-16,7 5 1 0,4-2-3 16,6 0 1-16,8-7-5 15,-7 7 1-15,7-4-6 16,-11 0 0-16,4 4-4 15,-4 0 0-15</inkml:trace>
  <inkml:trace contextRef="#ctx0" brushRef="#br2" timeOffset="77324.92">5394 10859 45 0,'-4'6'22'0,"-3"10"-19"16,7-13 41-16,-3 0-41 15,3 3 0-15,-7 4 1 16,3-4 1-16,-10 3-7 15,0 1 1-15,3-1 3 0,1-2 1 16,-1-1-3-16,1 3 1 16,3-2-1-16,3 5 0 15,1-3-1-15,-1-2 0 16,4-4-1-16,0 3 0 16,0-6 0-16,7 6 0 15,4-6 0-15,3-3 1 16,3 0 0-16,-2-3 1 15,2 6 0-15,1-3 0 16,3 0 0-16,0 6 1 16,0 0-1-16,1 3 0 15,-5 4 0-15,1 2 1 16,-1-3-1-16,5 4 1 16,-8-7-5-16,3-6 1 15,5-3-12 32,-1-16 0-31,-4-9 0-16,1-3 0 0</inkml:trace>
  <inkml:trace contextRef="#ctx0" brushRef="#br2" timeOffset="77694.98">5838 11198 46 0,'0'84'23'0,"11"17"-25"0,-11-83 47 0,0 4-42 16,-7-6 0-16,3-7 0 0,4-9 1 15,-10-12-6-15,10-16 1 16,-7-7 2-16,3-15 0 16,-3 0-3-16,0-10 1 15,0-2-3-15,4 2 1 16,6-3-1-16,4 1 1 15,7 14 0-15,7 5 0 16,4 8 3-16,14 7 0 16,-4 9 2-16,-10 6 0 15,0 4 1-15,-11 9 0 16,-4 9-1-16,-13 10 0 16,-8 10-2-1,-6 2 0-15,-5 3-3 16,-9 7 0-16,6-9-3 31,0-14 1-31,-3 4-10 0,7-15 1 0</inkml:trace>
  <inkml:trace contextRef="#ctx0" brushRef="#br2" timeOffset="78244.33">5987 10131 45 0,'14'47'22'0,"3"69"-23"0,-10-81 35 0,1-1-33 16,-1 17 1-16,0 14-1 15,-4-5 0-15,-3 3-2 0,-3-4 1 16,3-12 0-16,0-9 1 16,0-16-1-16,0-13 0 15,3-15 0-15,4 0 0 16,-3-10-1-16,3-3 1 15,3-3 0-15,1 4 0 16,7 5 1-16,3 7 0 16,7 9 0-16,-3 6 1 47,3 1 0-47,0 12 0 0,0 12 0 0,-6-6 0 93,-1 4-1-46,0-1 1-47,0-6-5 16,0-6 1-16,4-10-12 62,0-12 0-46,-1-16-1-16,-3-9 0 16</inkml:trace>
  <inkml:trace contextRef="#ctx0" brushRef="#br2" timeOffset="78971.75">8876 10229 59 0,'-11'65'29'0,"-3"36"-40"0,11-79 61 0,-1 19-49 15,1 12 0-15,3-3 0 16,0 10 1-16,3-1-2 16,4-2 0-16,-3-14 2 15,-1-8 1-15,4-10-1 16,-7-6 0-16,0-10-1 16,0-12 1-16,-10-9-2 15,-1-13 0-15,-14 3-2 16,-3-7 1-16,-7-5-1 15,-4-1 1 32,4 7-1-47,3 3 0 0,0 9 1 63,1 10 0-63,6 12-1 15,4 7 1 1,7 3 0-16,-4-1 0 0,11 10 0 16,7 10 1-16,7-4 0 0,11 4 0 0,-8-1-1 0,22 1 1 0,7-1-3 15,7-6 1-15,7-6-5 0,7-15 0 0,0-10-4 0,-1-7 0 0,-2-12 1 0,-4-3 0 0,-7-3 3 16,-4-4 1-16,-7 7 5 0,-3 7 1 16,-4 2 4-16,-3 3 1 15,-4 1 1-15,-3-1 0 0,-4 1-1 16,-7-1 1 31,-4-2-1-16,-6 5 0-31,-8 4-1 0,-6 6 0 16,-4 6-1-16,3 0 0 15,-3 10-2-15,-4 3 1 0,0 6-2 0,-3 3 1 0,3 4-1 0,8 5 1 16,3 4-4-16,7-7 1 0,7-5-2 0,7-4 1 0,7-10-2 15,0-2 1-15,11-22-1 16,-4-10 1-16,7-9-7 16,-3-16 0-16</inkml:trace>
  <inkml:trace contextRef="#ctx0" brushRef="#br2" timeOffset="79353.57">9440 10925 58 0,'14'22'29'0,"15"-22"-34"0,-19-7 54 0,8-2-45 0,7-10 0 0,3-3 0 0,-3-3 1 15,-8 0-8-15,-3-3 1 16,0-4 3-16,-3 4 1 0,-4-6-3 15,-14 6 0-15,-7 6-2 16,-4 6 1-16,-6 7-1 16,2 12 0-16,1 9-1 15,4 4 1-15,-1 9 0 16,4 9 1-16,7-2 0 16,7-1 0 15,7 4 1-31,7-7 0 0,7-6-4 0,7-13 0 31,-3-6-10-15,7-18 1 15</inkml:trace>
  <inkml:trace contextRef="#ctx0" brushRef="#br2" timeOffset="79629.9">9973 10473 42 0,'4'-12'21'0,"-4"59"-23"0,-4-50 29 0,-3 6-28 0,-7 3 1 0,-4 6-1 0,-3 1 1 16,-7 3 0-16,3 3 0 16,0 2 0-16,4-2 0 15,7 0 1-15,4-3 1 16,6-1 1-16,8-2 1 16,6-4 1-16,11 1 0 0,4 2 0 15,0 4 1-15,-1 0-1 16,1 3 0-1,-11 2-3-15,-3 1 0 0,-8 4-2 16,-6 2 1-16,-4 0-6 16,-7-6 0-16,-8-6-10 15,5-10 0 1,3-12-1 0,3-10 0-16</inkml:trace>
  <inkml:trace contextRef="#ctx0" brushRef="#br2" timeOffset="80379.8">10149 10818 66 0,'-3'47'33'0,"-1"-3"-43"0,8-31 70 15,-4-4-60-15,3 0 1 16,-3-2-1-16,0-4 0 16,0-3-1-16,4-6 0 15,3-7-2-15,4-9 1 16,-1-9-4-16,1-1 1 0,-4 4-3 15,0-3 0-15,3-1-2 16,1 4 1-16,3 3 0 16,0 9 0-16,4 7 1 15,0 3 1-15,6 9-1 16,1 6 0-16,0 1 2 16,-4 2 1-16,0-2 0 15,4 8 1 1,-8 1 1-16,4 3 1 0,4 0 3 15,3-3 1 1,8 0-1-16,-1-10 0 16,4-9 0-16,0-12 0 0,-1-10 0 47,5-7 1-32,-1-8-2 16,4-16 1-31,-7 2 0 47,-1-14 0-47,-9-11 0 0,-8-2 0 32,-7-4-1-32,-7 1 1 0,-3 18-1 0,-4 0 0 15,-7 1 1 1,3 11 0-16,-3 11 1 0,-4 8 1 0,-3 17 1 0,0 21 0 0,0 0 1 15,0 26 0-15,7 21 0 0,3 25 0 0,11 13 0 16,11 19 1-16,0 9-2 0,3-6 0 0,4-3-2 0,3-7 0 0,0-31-6 16,0-15 1-1,-7-13-9 1,-3-13 0 0</inkml:trace>
  <inkml:trace contextRef="#ctx0" brushRef="#br2" timeOffset="80548.38">10573 10414 52 0,'32'37'26'0,"24"1"-27"0,-35-32 46 0,4 0-46 0,10-2 1 0,14-14-8 15,1-2 0-15,-1-1-3 16,-3-6 0-16</inkml:trace>
  <inkml:trace contextRef="#ctx0" brushRef="#br2" timeOffset="80759.32">10492 9711 50 0,'7'66'25'0,"14"12"-23"0,-11-62 36 0,5 12-38 16,2 13 1-16,4 6-13 15,-3-6 0-15,-4-13 3 16,-3-15 1-16</inkml:trace>
  <inkml:trace contextRef="#ctx0" brushRef="#br2" timeOffset="81402.59">13286 10037 49 0,'3'82'24'0,"-6"9"-22"0,3-63 38 0,0 13-36 0,0 9 0 0,-4 6 0 16,-3 4 1-16,0-10-7 16,-4-9 0-16,4-10 5 15,0-15 0-15,0-13-2 16,4-15 0-16,3-1-2 16,3-12 1-16,8-3-1 15,-1-1 0-15,8 8-1 16,3 8 0-16,4 7-1 15,3 12 0-15,4 13 1 16,0-10 0-16,-1 7 0 0,-6 3 0 16,3 3-1-16,-3 3 0 15,0 0-4-15,-1 0 1 16,1-3-8-16,0-10 0 16</inkml:trace>
  <inkml:trace contextRef="#ctx0" brushRef="#br2" timeOffset="81823">13928 10552 54 0,'0'3'27'0,"-11"-44"-31"0,8 38 47 0,-4-3-43 16,-4-4 0-16,-3 4 1 15,-4 6 0-15,-3 6-1 16,-4 4 1-16,1-7 0 15,-1 6 1-15,4 10-1 16,3 3 1-16,8 6-1 16,2 0 0-16,1-6-1 15,7-3 1-15,7 0-1 16,1-10 0-16,2 1 0 16,4-4 0-16,0 0 0 15,4-6 0-15,3-6 0 16,0-3 0-16,0-1 0 15,-3 1 0-15,0-1 0 16,-4 4 0-16,4 6 0 16,3 9 1-16,-4 4-1 0,1 0 1 15,0 9-1 1,-1 6 0 0,1-6 0-1,-4 0 1 1,-3 0-2-16,-1-4 1 0,-3-2-3 0,4-3 0 0,-4-4-10 0,3-6 0 15,-10-3-4-15,4-12 1 16</inkml:trace>
  <inkml:trace contextRef="#ctx0" brushRef="#br2" timeOffset="82098.23">14295 10686 41 0,'3'26'20'0,"18"-5"-12"0,-14-17 33 0,0 2-38 0,0 0 0 0,0 7 2 16,1-7 0-16,-1-3-5 15,0 0 1-15,0 0 5 16,0-6 0-16,0 0-2 16,7-6 1-16,7 2-2 15,4-5 1-15,3-13-4 16,4-7 1-16,-4 1-6 15,-7 0 0-15,0 15-10 16,-3-9 0-16,-4-6-5 0,0 5 1 16</inkml:trace>
  <inkml:trace contextRef="#ctx0" brushRef="#br2" timeOffset="82444.89">14739 10614 61 0,'39'29'30'0,"10"-33"-37"0,-35-2 56 16,8-10-50-16,-1-2 1 16,0 5-1-16,0 4 1 0,-10-10-1 15,-4 0 1-15,-7-9-3 16,-7-4 0-16,-11 1 0 16,-7 9 0-16,-3 3 0 15,0 13 1-15,0 6 0 16,3 9 0-16,4 20 1 15,10-7 1-15,11 12 2 16,7 13 0-16,14-6 1 16,8 6 1-16,6-3 2 15,11-6 0-15,10-10-1 16,1-16 1-16,3-9-4 31,-4-6 0-31,-7 0-8 0,-13-6 1 16,-19-4-14-1,-17-2 0 17</inkml:trace>
  <inkml:trace contextRef="#ctx0" brushRef="#br2" timeOffset="83207.87">6844 12276 58 0,'0'19'29'0,"18"-3"-15"0,-8-13 29 0,1 3-39 16,17-3 0-16,14 0 0 15,8-3 1-15,3 0-10 16,14 0 0-16,-7 4-5 15,-11 2 1-15,-10-6-11 16,-7 0 1-16</inkml:trace>
  <inkml:trace contextRef="#ctx0" brushRef="#br2" timeOffset="83744.45">7768 12352 37 0,'-7'28'18'0,"11"-3"-10"0,3-28 21 0,0 6-24 0,3 6 1 0,8 4 5 0,7 2 0 16,3 7-11-16,0-3 1 15,4 0 9-15,-11 6 1 16,0 0-4-16,-7 3 1 15,-7 7-5-15,-10 3 1 16,-8 5-8-16,-17 5 1 16,-4-5-7-16,-7-2 1 15,8-16-13-15,10-9 1 0</inkml:trace>
  <inkml:trace contextRef="#ctx0" brushRef="#br2" timeOffset="84071.43">8347 12254 52 0,'10'29'26'0,"-20"8"-27"0,10-24 37 0,-4-1-35 16,1 4 0-16,-1 6 0 15,1 3 1-15,3 3-3 16,0 0 1-16,7-2 1 16,3-11 1-16,8 1 0 0,0-13 0 15,6-9-1-15,1-19 1 16,-4 6-1-16,0-9 0 16,-10-7-4-16,-1-3 1 15,1 4-14 48,-4-16 0-63</inkml:trace>
  <inkml:trace contextRef="#ctx0" brushRef="#br2" timeOffset="84660.43">8636 12549 53 0,'0'13'26'0,"11"-26"-25"0,-4 4 36 0,0-4-36 16,3-9 0-16,4 0 0 0,4 0 0 0,0-3-2 0,-4 3 1 0,0 7 0 0,0 2 0 0,0 7-2 15,0 6 1-15,0 3-2 16,0 0 1-16,-3 0-1 16,0 3 1-16,-1 1 0 15,4-1 0-15,-7-3 2 16,4-3 0-16,0 3 0 16,-1 0 0-16,4-3 0 0,-3 4 1 15,3-8-3-15,-3 1 0 16,3 0-1-16,3 0 1 15,-6 0-1-15,6-3 1 32,8-23 0-32,-7 4 1 15,-4 0 1 17,4 0 1-17,-1 6 0 16,1 4 0-31,-4 2-1 0,0 4 1 0,4 2-1 0,-4 1 0 0,7 6 0 0,-10 6 1 0,-1 4-1 0,4 2 1 0,0 10-1 16,-3 3 1-16,-4 0 1 16,0 7 0-16,-3 5 0 15,-1 7 1-15,8 3-2 16,-4 10 1-16,3-13-7 16,-3-7 1-16,8-15-10 15,-1-9 1-15</inkml:trace>
  <inkml:trace contextRef="#ctx0" brushRef="#br2" timeOffset="85065.39">9529 12963 54 0,'3'19'27'0,"-6"25"-31"0,3-41 47 16,-4 0-43 0,0-9 1-16,-3-7 0 0,4-2 1 15,-1-17-2-15,1-12 0 16,-1-9 1-16,4-13 0 16,4-12-1-16,3-1 0 15,7-12-1-15,7 10 1 16,0-4-1-16,4 4 1 15,0 12-1 1,-1 15 1-16,1 10 1 16,0 16 0-16,0 16 0 15,-4 12 0 1,-4 12-1-16,-10 7 1 31,-7 12-2-31,-7 10 1 0,-7 3-2 0,4-3 1 16,-8-4-4-16,0-2 0 0,4-10-10 0,4-6 0 0,-4-13 0 15,10-3 0-15</inkml:trace>
  <inkml:trace contextRef="#ctx0" brushRef="#br2" timeOffset="85441.05">10287 11982 39 0,'18'28'19'0,"3"-16"-21"0,-21-12 37 16,3 0-34-16,-6 7 0 16,-4-4-1-16,-11 6 1 15,0 0-2-15,-6 1 1 16,-11 6 0-16,-4-1 1 16,0 4-1-16,4 0 0 15,3 0 1-15,7-16 1 0,11 3 1 16,11 4 0-1,13 2 1-15,11 1 1 0,11 2 0 16,0 4 0-16,3-3-1 16,-3 3 0 15,-4-1-3-31,-10 7 1 0,-11-3-5 47,-14 10 0-47,-18 2-13 0,-14-5 1 31,-7-11-2-31,4-8 0 16</inkml:trace>
  <inkml:trace contextRef="#ctx0" brushRef="#br2" timeOffset="86266.93">13758 12954 37 0,'4'-13'18'0,"17"-31"-20"0,-14 28 32 15,4-9-27-15,6 0 0 16,4-15 3-16,4-4 1 16,7-7-7-16,10-11 0 15,1 5 5-15,10-2 1 16,10-7-2-16,8 13 1 15,10-7-2-15,0 0 0 63,0 1-2-63,4-1 1 16,-1 7-1-16,-3 0 0 15,1 12 0 48,-1 10 0-63,-7 12 0 15,-4 12 1 1,-6 14-1-16,-1 12 0 0,-3 6 0 0,-3 6 0 0,-8 3 0 0,-3-8 0 16,0-5-2-16,-4-2 1 0,4-3 0 0,-4-7 0 0,4-2-2 0,0-1 1 15,-7-3-4-15,0-3 0 0,0-6-13 0,-1-10 1 0,-6 4 0 0,0-1 0 0</inkml:trace>
  <inkml:trace contextRef="#ctx0" brushRef="#br2" timeOffset="86847.64">16154 12195 33 0,'10'-10'16'0,"1"13"-11"0,-11-12 27 0,0-7-27 16,0 1 1-16,-4-1 1 15,-3-3 1-15,-3 4-11 16,-8-1 1-16,-3 0 6 16,-7 4 0-16,-8-1-4 15,-2 4 1-15,-8 2-1 16,0 4 1-16,7 6-2 0,7 7 1 15,4 5-1-15,7 11 0 16,3-1-1 15,8 0 1-31,3 3-1 0,7-3 0 0,14-3 0 16,14-3 1-16,4-16 2 0,3-6 1 16,-3-3 0-16,3-7 1 15,-10-9-2-15,-4-6 1 16,-7 3-15-16,-7-7 0 15,0 4-2 32,0 3 0-47</inkml:trace>
  <inkml:trace contextRef="#ctx0" brushRef="#br2" timeOffset="87963.92">15960 13135 42 0,'17'-6'21'0,"-3"-19"-25"0,-10 19 39 0,-1-4-32 0,1 1 1 0,0 0 0 16,-1-7 1-16,1 3-7 16,-4 1 0-16,0 2 4 15,0 1 1-15,0 9-3 16,0-6 1-16,0 0-1 15,0-1 0-15,0 4 0 16,0-3 1-16,0 3 0 16,-4 0 1-16,1-1-1 15,-1 1 1-15,-3 3 0 16,-4-3 0-16,-6-3-1 16,-8 9 1-16,-3-6-2 15,-4 3 1-15,4 6-1 16,3 4 0-16,4 8-2 15,0 1 1-15,3 6-1 16,8 3 0-16,3 4 0 16,3 5 0-1,4-2 1-15,7-4 0 0,11-9 0 0,10-6 1 16,0-7 2-16,0-12 0 16,1-6-1-16,-5-7 1 15,1-6-1-15,-7-3 1 16,-4-6-2-16,0-7 1 15,-4 7-11-15,1-4 1 16,0-2-7-16,3 5 1 16</inkml:trace>
  <inkml:trace contextRef="#ctx0" brushRef="#br2" timeOffset="88728.65">16020 13110 41 0,'0'4'20'0,"7"-14"-17"0,-4 4 30 0,4-4-30 0,0-2 0 0,7-1 2 15,4 1 1-15,7-7-6 16,7 3 0-16,-1-6 6 15,5-6 0-15,9-6-2 16,12-7 1-16,3 10-2 16,0-4 1-16,3-3-3 15,-3 4 1 17,-7 3-2-32,-3 5 1 0,-5 5-1 0,1 5 1 15,4 0-1-15,3 7 0 0,3 6-1 16,4 3 1-16,0 3-1 15,4 6 1-15,-5 4-1 32,-6 6 0-1,0-1 0-31,4-8 0 31,3 2 0-31,-4-2 0 16,4-4 0-16,0-6 0 0,4-6 1 0,-1-4 0 15,-3-5 0-15,0-1 0 0,0-3-1 0,0-3 1 0,4 3 0 0,-12-9 0 0,-2-3-2 0,-1-7 1 16,-6 7-5-16,-8-1 1 16,-7-2-12-16,-14-7 1 15</inkml:trace>
  <inkml:trace contextRef="#ctx0" brushRef="#br2" timeOffset="90080.36">6823 14145 55 0,'70'0'27'0,"11"-37"-28"15,-52 27 27-15,-5 4-31 16,5 0 0-16,-8 2-14 15,-4 1 1-15,1 3 16 16,-4-3 1-16</inkml:trace>
  <inkml:trace contextRef="#ctx0" brushRef="#br2" timeOffset="90576.43">7782 13593 57 0,'0'57'28'0,"-21"34"-37"0,14-66 56 0,-4 19-48 16,-3 15 1-16,-7 4 0 15,-7 12 1-15,3 0 0 16,1-2 0-16,2-14 1 16,5-12 0-1,6-6 1-15,1-16 0 0,10-9-1 16,3-7 1-16,11-12-3 15,11-10 1-15,3-2-2 16,-7-1 0-16,8 4-1 16,-8 2 0-16,7 4 0 15,0 3 0-15,4 6 2 16,-7 0 0-16,3 3 0 16,-3 10 0-16,6 6 0 0,-13-6 0 15,0 6-2-15,-4-4 1 31,0-2-15-31,3-10 0 16</inkml:trace>
  <inkml:trace contextRef="#ctx0" brushRef="#br2" timeOffset="90891.71">8301 14268 45 0,'14'-7'22'0,"-14"10"-20"0,0-3 26 0,-4 0-26 16,1 0 0-16,-4 0 0 15,-7 7 1-15,3-1-4 16,-6 6 0-16,-1 7 2 16,0 6 1-16,1-3-3 15,3 3 1-15,3 4-2 16,4 2 1-16,7-3-1 15,3-3 1-15,8-9-1 16,3-7 1-16,4-9 1 16,10-9 1-16,-3-7 0 15,3 1 1-15,-3-7-4 16,-8-7 0-16,-3-2-10 0,0-7 0 16</inkml:trace>
  <inkml:trace contextRef="#ctx0" brushRef="#br2" timeOffset="91146.75">8541 13772 56 0,'14'82'28'0,"-11"-10"-34"0,-3-44 48 0,-3 10-42 15,-1 18 1 1,1 4-1-16,3 9 1 0,-4-7-2 16,1 1 0-16,-1-13-2 15,4-9 1-15,0-13-6 16,4-12 0-16,3-13-7 16,-4-6 0-16</inkml:trace>
  <inkml:trace contextRef="#ctx0" brushRef="#br2" timeOffset="91462.57">8742 14437 42 0,'39'19'21'0,"21"-35"-22"16,-36 13 33-16,8-10-32 0,3-6 1 15,-6-9-1-15,-5-3 1 16,-10 0-2-16,-3-4 1 15,-8 4 0-15,-6-1 0 16,-8 4-1-16,-3 9 1 16,-3 13 0-16,-1 12 0 15,0 10 0-15,1 12 1 16,-1 10 0-16,11-4 0 16,3 7 1-16,8-6 0 31,7-7 0-31,13-6 1 15,1-10-2-15,10-9 0 0,-3-6-8 0,-4-3 1 0,-3-16-8 16,3-6 1-16</inkml:trace>
  <inkml:trace contextRef="#ctx0" brushRef="#br2" timeOffset="93726.55">15445 14092 39 0,'0'-3'19'0,"0"18"-15"16,0-15 29-16,0 0-30 16,0-6 0-16,-4 3 1 15,1-3 0-15,-4 3-5 16,-4-1 0-16,0 8 4 0,-3 2 1 15,-3 0-2 1,-1 0 0-16,0 4 0 0,-3-1 0 16,4 4-1-16,-1-1 0 15,0 1-1-15,1 6 1 16,2-4-1-16,1 7 1 16,4 0-2-16,-1 3 1 15,1 7 0-15,-1-1 0 16,0 0 0-16,4 4 0 15,0 3 0-15,4-4 0 16,3 1 0-16,3-7 1 16,1-9 0-16,3-1 0 0,0 1 0 15,4-3 0-15,3 0 0 16,3-10 0-16,4-3 0 16,8 0 0-16,-1 0 0 15,0-6 1-15,-3-6-1 31,3-4 1-31,-3-9-1 0,3 0 1 0,-7-3-1 16,0 6 1-16,-3-6-2 16,-4-6 1-16,-3-4-1 15,-4 1 0-15,-4-4 0 16,-3 4 1-16,-3-1-2 16,-1 4 1-16,-3 0 0 15,-3-1 0-15,-5 7 0 16,1 9 0-16,0 1 0 15,-3 2 0-15,-5 1 0 16,5 2 0-16,-4 4 0 0,3 0 0 31,-3-1 0-31,3 1 1 16,-3 3-3-16,0 6 1 16,3 7-2-16,4 8 1 15,-4 8-1-15,4 5 1 16,0 0-2-16,4 10 1 15,3 0 0-15,3 3 0 16,4-7-4-16,4-2 1 16,-4-7-9-16,3-9 0 15</inkml:trace>
  <inkml:trace contextRef="#ctx0" brushRef="#br2" timeOffset="95980.38">13370 14879 29 0,'-7'13'14'0,"4"-20"-4"0,3 7 15 0,0 0-22 16,0 0 1-16,3-6 3 15,4 3 0-15,4 0-9 16,-1-7 1-16,5 1 5 16,6-1 1-16,-4-2-2 15,1-1 1-15,7 1-2 16,6-1 0-16,5 1-1 16,6-1 0-16,0-6 0 15,-10 7 0-15,28-10-1 16,4-3 0-16,-1-3 0 15,-6-1 1-15,6 1 0 16,1 0 0-16,-4 9-1 16,-4 3 1-16,4 7-1 15,0 3 1-15,0-4 0 16,0 1 0-16,-4-4-1 16,-3 1 1-16,4-1-1 0,-1 1 1 15,-3 2-1-15,-4 4 1 16,1 0-1-16,-1 6 0 15,1 0-2-15,-1 3 0 16,-3 0-3-16,-7-3 0 16,-8 0-11-16,-9-3 0 15</inkml:trace>
  <inkml:trace contextRef="#ctx0" brushRef="#br2" timeOffset="96940.5">15639 14405 34 0,'0'13'17'0,"7"-4"-9"0,-7-9 17 15,3 0-23-15,4 0 0 16,0 0 3-16,0 0 0 16,4-3-5-16,0-3 1 15,6 6 4-15,15 3 0 0,10 0-1 16,15 0 1-16,17-3-2 15,14 4 0-15,0 2-2 16,18 0 1 0,14 7-1-16,3-1 0 0,4 7-1 15,8 6 0-15,2 0 0 16,-3 0 1-16,-3 7-2 16,-8-1 1-16,-13-6-2 15,-19 0 0-15,-13 0-5 16,-29-3 0-16,-24-6-9 15,-29-4 0-15</inkml:trace>
  <inkml:trace contextRef="#ctx0" brushRef="#br2" timeOffset="99042.96">6509 15487 62 0,'46'16'31'0,"45"-32"-21"0,-52 7 32 15,11-4-42-15,10 1 0 16,-8-1-4-16,5 4 0 16,-8 6-4-16,-13 6 0 15,-8 0-10-15,-14 6 1 16</inkml:trace>
  <inkml:trace contextRef="#ctx0" brushRef="#br2" timeOffset="99777.43">7793 15660 54 0,'0'3'27'0,"-4"-12"-29"0,-6 5 44 16,-1-2-43-16,-3 0 1 15,-7 0 1-15,-4 2 0 0,-3 1-2 16,-7 3 1-16,3 3-1 16,7 4 1-16,1 2-3 15,-1 7 0-15,7 3-2 16,-3-4 0-16,3 7 0 15,8 0 0-15,-1 0 0 16,11-6 1-16,11 0 3 16,-4-13 1-16,11-3 1 15,6-13 1-15,-6 4 0 16,3 2 1-16,0 1-1 16,-3 0 1-16,3-4-2 15,0 1 0-15,-7 3 0 16,0 3 0-16,8 3 0 15,-8 3 1-15,0 0-1 16,7 6 1-16,-10 7-1 16,3 0 1-16,-4 6-1 15,4-4 0-15,-3 1-3 0,-8-3 1 32,12-25-13-32,2-7 0 15</inkml:trace>
  <inkml:trace contextRef="#ctx0" brushRef="#br2" timeOffset="100258.04">8537 15522 58 0,'-17'9'29'0,"-26"-6"-37"15,33 1 47-15,-19-1-39 16,1 3 0-16,-4 0-1 15,11 0 1-15,-10 1 0 16,6-1 0-16,0 3-1 16,8 4 1-16,-1-1-1 0,7 1 1 15,8 3 0-15,6 3 1 16,4 2 0-16,7-8 1 16,8 3 1-16,13-4 0 15,0 4 1-15,0-4 0 16,4 1-1-16,-14 0 1 15,0 2-2-15,-15 10 0 16,-6 0-3-16,-15 4 0 16,-10 2-6-16,-11-3 1 15,-3 0-10-15,3-9 1 16,-3-9-3-16,3-7 0 0</inkml:trace>
  <inkml:trace contextRef="#ctx0" brushRef="#br2" timeOffset="100573.85">9095 15732 48 0,'-29'28'24'0,"-45"60"-25"16,57-66 45-16,-19 16-43 15,-2 5 1-15,-5 11 0 0,-10 8 0 16,4 4-3-16,3 3 0 16,4-3 2-16,10-3 0 15,0-13-2-15,15-3 0 16,-5-22-5-16,12-12 1 15,6-16-10-15,8-16 0 16</inkml:trace>
  <inkml:trace contextRef="#ctx0" brushRef="#br2" timeOffset="100757.43">8611 15826 49 0,'7'50'24'0,"11"-47"-24"0,-14 4 37 0,6-1-42 15,4-3 0-15,7 0-22 16,8-3 0-16</inkml:trace>
  <inkml:trace contextRef="#ctx0" brushRef="#br2" timeOffset="102059.85">9391 15892 58 0,'-4'16'29'0,"8"5"-31"0,-4-11 48 0,-4 2-43 15,1 10 0-15,-1 3 1 16,1-3 1-16,-1 4-6 16,4-1 0-16,-7 3 4 15,4-9 1-15,-1-4-3 0,4-5 1 16,0-7-2-16,0-13 1 16,7 1-2-16,0-10 1 15,0-9-2-15,4 0 1 16,0 0-1-16,-1 2 0 15,-3 5-1-15,0 2 0 16,0 6 0-16,0 1 1 16,0-1 0-16,4 4 0 15,0-1 1-15,3 4 0 16,-7 0 1-16,3 3 0 16,4 3-1-16,1 0 0 15,-1 3-2-15,0 3 1 0,0 7-2 16,0 5 0-16,-3 7-1 15,-1 4 1-15,-3-7 1 16,0-4 0-16,-3-2 3 16,-4-6 0-16,0-4 3 15,3-12 1-15,1-4-1 16,3-2 1-16,0-4-1 16,0 0 0-16,0 4-2 15,0-7 1-15,4 3-3 16,-1 0 1-16,1 4-1 15,3 3 0-15,-7-1 0 16,4 4 1-16,3 0-1 16,0 2 1-16,0 4 0 15,0 4 1-15,-3-1-1 16,3 6 1-16,0 7-1 0,0 6 0 16,0 6-1-16,0-3 0 15,-3-3-6-15,3-9 0 16,0 2-8-16,7-18 1 15</inkml:trace>
  <inkml:trace contextRef="#ctx0" brushRef="#br2" timeOffset="102479.86">10128 16368 43 0,'4'88'21'0,"3"25"-19"0,-4-91 31 0,-3 9-28 16,0-2 1-16,0-7 1 15,-3-7 1-15,-4-12-10 16,0-18 1-16,0-7 5 16,-4-16 1-16,-3-12-4 15,0-3 1-15,0-19-3 16,-4-10 1-16,4-3-3 15,3-2 0-15,8 2-1 16,6 7 1-16,8 18 1 16,10 10 0-16,11 12 2 15,-4 10 0-15,11 6 1 16,3 13 0-16,-3 12 1 16,0 6 1-16,-14 10-3 15,-11 9 1-15,-11 16-2 0,-17-3 1 16,-4 6-3-16,-10 0 1 15,-14-3-5-15,-4-10 0 16,4-5-8-16,6-11 1 16,8-15-1-16,14-12 1 15</inkml:trace>
  <inkml:trace contextRef="#ctx0" brushRef="#br2" timeOffset="102735.25">10654 14982 53 0,'39'-3'26'0,"3"101"-33"0,-35-73 57 0,-3 22-49 16,3 15 1-16,-4 4-1 16,-3 19 1-16,-3 9-3 15,-8 16 0-15,-3-1 1 16,-4-8 1-16,1-10-3 15,-1-19 0-15,4-19-4 16,3-21 1-16,1-17-7 16,-1-5 1-16,1-20-5 15,-1-12 1-15</inkml:trace>
  <inkml:trace contextRef="#ctx0" brushRef="#br2" timeOffset="103095.93">10442 15829 38 0,'39'79'19'0,"32"-36"-20"0,-43-33 33 16,7 2-31-16,4 4 0 15,7-7-1-15,14 4 1 16,0-7-2-16,3 4 1 16,1-7 0-16,-11-6 1 15,-15-7 1-15,-9 1 0 16,-12-4 1-16,-6 1 0 15,-8-1 0-15,-6 4 0 0,-8-1-1 16,-3 7 0-16,-7 3-2 16,0 7 1-16,0 8-4 15,0 4 0-15,3 3-2 16,4-6 1-16,3 3-1 16,8-1 1-16,3 1-1 15,7 3 1-15,7-3 0 16,0-3 1-16,4-10-2 15,3-9 1-15,-4-10-6 16,5-6 1-16,-1-21 0 16,3-11 1-16</inkml:trace>
  <inkml:trace contextRef="#ctx0" brushRef="#br2" timeOffset="103337.79">11264 14989 53 0,'-7'72'26'0,"-7"94"-42"0,14-106 61 16,0 12-43-16,0 22 0 16,-3 16 2-16,3 6 0 15,0-22-5-15,0-10 0 16,0-18 1-16,0-19 0 15,3-19-5-15,-3-9 0 16,0-16-10-16,-3-18 0 16</inkml:trace>
  <inkml:trace contextRef="#ctx0" brushRef="#br2" timeOffset="103528.87">11063 15704 63 0,'28'56'31'0,"32"-40"-41"16,-39-7 56-16,8 4-47 16,-1-10 0-16,11 0-6 15,7-6 1-15,-1-3-3 16,-6-7 0-16,0 7-7 16,-7-4 0-16</inkml:trace>
  <inkml:trace contextRef="#ctx0" brushRef="#br2" timeOffset="103817.43">11451 15879 37 0,'7'22'18'0,"36"0"-14"0,-29-19 30 16,3 0-30-16,4-3 0 16,1-3-1-16,-1-3 1 15,-4 0-6-15,-2 0 1 16,-1-1 3-16,-7 1 0 15,-4 0-2-15,-3 6 1 16,-7 3-1-16,-3 3 1 0,-1 4-1 16,-3 8 1-16,0 7-1 15,3 4 1-15,1-7-1 16,6 3 1-16,1 3 0 16,3 6 0-16,3-2-1 15,8-4 1-15,6-6-5 16,8-13 1-16,7-9-12 15,3-15 1-15</inkml:trace>
  <inkml:trace contextRef="#ctx0" brushRef="#br2" timeOffset="104113.09">12090 15669 10 0,'-21'16'5'0,"-36"3"4"15,43-10-12-15,-11-3 4 0,8 4 0 16,-5 2 5-16,-2 7 0 16,3 0-2-16,3 3 0 15,7-3 7-15,4 0 0 16,7-1 1-16,7 1 0 16,4 0-1-16,10 3 0 15,11 3-4-15,3 3 0 16,-3-6-4-16,-7-3 0 15,-11 3-4-15,-14 9 1 16,-21 10-6-16,-8-3 1 0,-17-4-12 16,-17-12 1-16</inkml:trace>
  <inkml:trace contextRef="#ctx0" brushRef="#br2" timeOffset="105508.26">14640 18106 36 0,'4'12'18'0,"-4"-12"-13"16,0 3 20-16,0 1-21 15,0-1 0-15,0-3 4 16,0 3 1-16,0-3-10 15,0 0 0-15,3 3 6 16,-3-3 1-16,4-3-3 0,-4 3 0 16,10-10-8-16,1-2 0 15,0-10-11-15,-1-6 1 16</inkml:trace>
  <inkml:trace contextRef="#ctx0" brushRef="#br2" timeOffset="105697.04">14686 17773 47 0,'4'3'23'0,"-1"-3"-23"0,-3 0 33 0,0 0-34 16,0 0 0-16,7-3-1 15,0-3 0-15,-3-10-2 16,3 4 1-16,-4-7-10 15,4-9 0-15</inkml:trace>
  <inkml:trace contextRef="#ctx0" brushRef="#br2" timeOffset="105890.61">14721 17231 28 0,'4'-6'14'0,"3"6"1"16,-7 0 16-16,7 0-28 15,0 0 1-15,0 0 1 16,0 3 1-16,0 0-9 0,-3-3 1 31,3-6-1-31,0-7 0 16,0-6-10-16,0-9 1 16</inkml:trace>
  <inkml:trace contextRef="#ctx0" brushRef="#br2" timeOffset="106086.29">14732 16713 45 0,'11'22'22'0,"-4"0"-24"0,0-19 35 15,0 1-31-15,0-1 0 0,0-3-3 16,3-3 0-16,1-7-5 15,-4-2 0-15,4-7-6 16,3-6 0-16</inkml:trace>
  <inkml:trace contextRef="#ctx0" brushRef="#br2" timeOffset="106298.84">14845 16318 36 0,'3'3'18'0,"8"29"-17"0,-7-26 28 16,3 7-28-1,0 2 1-15,0-5-1 16,0-4 1-16,0 0-3 16,0-6 0-16,-4-6 0 0,1 0 1 15,-1-10-11-15,1 3 0 16</inkml:trace>
  <inkml:trace contextRef="#ctx0" brushRef="#br2" timeOffset="106542.04">14908 15804 39 0,'18'-9'19'15,"0"-23"-23"-15,-11 26 28 0,0 3-23 16,0-3 0-16,0-4 0 16,0 1 1-16,0-4-8 15,0 1 1-15,-3-7-5 16,3 3 1-16</inkml:trace>
  <inkml:trace contextRef="#ctx0" brushRef="#br2" timeOffset="107120.61">12739 17363 39 0,'32'15'19'0,"38"-15"-19"16,-42-3 33-16,4-3-29 16,25 0 0-16,10-4 3 15,24-6 0-15,5-5-8 0,6-8 0 16,7-15 6 0,1-9 1-16,-5-13-2 0,-6-6 1 15,-21-19-2-15,-4-12 1 16,-7-7-2-16,-4-3 1 15,-3-6-3-15,-3 6 0 16,-8-3-5-16,-3 0 1 16,-4 12-8-16,-3 7 1 15,-7 3-7-15,-11 25 0 16</inkml:trace>
  <inkml:trace contextRef="#ctx0" brushRef="#br2" timeOffset="108383.19">15201 15820 27 0,'-7'47'13'0,"11"31"-2"0,-1-56 14 16,-3 3-21-16,4 13 1 16,3 12 5-16,3 10 1 15,8 2-12-15,10 14 0 16,8 5 8-16,2 16 1 16,12-6-2-16,6 6 1 15,1 1-3-15,-1-11 1 16,11-5-2-16,7-13 1 15,14-3-1 1,15-10 1-16,-1-9-3 0,14-6 1 0,8-3-4 16,-8-7 1-16,-10 4-7 15,-21-10 0-15,-25-7-12 16,-25-5 0-16</inkml:trace>
  <inkml:trace contextRef="#ctx0" brushRef="#br2" timeOffset="110153.66">7715 16538 58 0,'-3'12'29'0,"3"4"-23"0,3-10 30 16,-3 1-36 0,0 2 1-16,4 0 0 0,-1 1 0 15,1-1-3-15,-1-9 0 16,1 3-3-16,3 0 0 16,-7 1-12-16,11-1 1 15</inkml:trace>
  <inkml:trace contextRef="#ctx0" brushRef="#br2" timeOffset="110397.07">7775 16989 35 0,'-3'16'17'0,"3"-3"-9"0,0-13 17 0,0 0-24 16,3 3 0-16,-3-3-2 15,0 0 1-15,0 0-4 16,0 0 0-16,4-3-7 16,6-4 1-16</inkml:trace>
  <inkml:trace contextRef="#ctx0" brushRef="#br2" timeOffset="110589.23">7779 17228 38 0,'-7'31'19'0,"7"4"-23"0,0-29 31 16,0 0-28-16,0 4 0 15,0-4-1-15,0 0 1 16,0-3 0-16,0 0 0 15,-4 0-7 1,4-3 0-16,4-6-1 0,-1 0 0 16</inkml:trace>
  <inkml:trace contextRef="#ctx0" brushRef="#br2" timeOffset="110846.43">7828 17654 48 0,'0'22'24'0,"-3"13"-28"16,3-32 51-16,0 6-47 15,0 1 1-15,0-4-2 16,-4-3 0-16,1 0-2 15,-1-3 0-15,4 3-9 16,0-3 1-16,0 0-4 16,4-9 1-16</inkml:trace>
  <inkml:trace contextRef="#ctx0" brushRef="#br0" timeOffset="122042.58">6784 11712 42 0,'11'9'21'0,"-40"7"-15"16,15-13 21-16,-11 3-26 15,-6 1 1-15,-15-1 0 16,-14 0 0-16,0 0-3 0,-11-2 0 15,-10-1 2-15,7 0 0 16,0 0-1-16,4 0 1 16,6 3-1-16,4 4 1 15,11-1-1-15,-1-3 0 16,1 4 0-16,3-4 0 16,11 4 0-16,7-4 1 15,-1 3-1-15,12 1 1 16,3-1 0-16,6 0 0 15,5 10 0-15,3 3 0 16,-7 3-1 31,3 10 1-47,1 9-1 16,-4 3 0-16,0 12-1 0,-4 7 1 0,-6 16-1 0,-1 9 1 0,-3 9 0 15,0 7 0-15,-11 12 0 0,0 22 0 0,4 3 0 16,-11 10 0-16,7-1 0 15,-7 23 1-15,11-4 0 16,7 13 0-16,0 7 0 16,0-7 1-16,3 19-2 15,8 3 1-15,-8 3-1 16,7 6 1-16,1-12-1 16,3 0 0-16,3-19 2 15,-3-19 0-15,7-12 1 16,7-7 0-16,4-18 0 15,-1-7 1-15,-3-9 0 16,7-19 0-16,8-13-2 0,13-5 1 16,7-14-1-1,25-18 0-15,4-6-2 0,17-16 1 16,4-7-4-16,10-8 0 16,4-10-8-16,3-4 1 15,-24-8-9-15,-11-7 0 16</inkml:trace>
  <inkml:trace contextRef="#ctx0" brushRef="#br0" timeOffset="123289.05">938 13546 40 0,'-7'7'20'0,"7"2"-5"0,7-6 21 31,-7 16-31-31,4 9 1 15,3-3 0-15,-7 19 0 16,4 9-9-16,3 7 0 16,-7 6 5-16,0 12 1 15,0 13-5-15,0 0 0 0,0-9-1 16,0-13 0-16,0-13-5 16,-7-18 1-16,3-16-9 15,4-19 0-15</inkml:trace>
  <inkml:trace contextRef="#ctx0" brushRef="#br0" timeOffset="123666.36">861 13355 47 0,'7'25'23'0,"25"-3"-18"16,-22-16 36-16,8 1-38 15,3-4 0-15,7 0 1 16,4 0 0-16,0 0-4 0,7 0 0 16,3 4 4-16,4 5 0 15,3 1-2-15,-10 5 1 16,-7 11-2-16,-4 8 1 15,-7 10-4-15,0 10 1 16,-3 2-2-16,-15 1 1 16,4 3-2-16,-17-4 1 15,-18 7-1-15,-4 3 0 16,-14-3-1-16,-7-7 1 16,-3-8-5-16,3-11 1 15,3-8-7-15,12-17 1 0</inkml:trace>
  <inkml:trace contextRef="#ctx0" brushRef="#br0" timeOffset="123923.97">1457 14211 39 0,'0'28'19'0,"4"26"-23"16,-4-39 29-16,-4-5-26 16,4-4 0-16,-7-3-6 15,3-9 0-15,4-10 1 0,-7-15 1 16</inkml:trace>
  <inkml:trace contextRef="#ctx0" brushRef="#br0" timeOffset="124342.24">1401 13910 40 0,'14'19'20'0,"-11"-3"-21"0,-3-13 34 0,7-3-33 16,4 0 1-16,3-7-1 15,14-2 0-15,0-4-1 16,4 1 1-16,-4-1-1 16,1 1 1-16,-8 2-1 15,0 4 1-15,-11 3 0 16,1 6 1-16,-4 0-1 16,-7 7 0-16,0-1 0 15,0 4 0-15,-10-1-1 16,2 1 1-16,-9-1-2 15,6-2 1-15,1-1-1 16,6 0 1-16,-6 1 0 16,10-1 0-16,3 1 2 15,8 5 0-15,6-2 3 16,-6-4 1-16,10 1 0 16,0-1 1-16,-3 4 0 15,0-1 0-15,-4 1-3 16,-7-1 1-16,-7 4-5 0,-7 3 0 15,3 3-8-15,-14-3 0 16,8-10-7-16,-11-3 0 16</inkml:trace>
  <inkml:trace contextRef="#ctx0" brushRef="#br0" timeOffset="124686.32">2014 13945 52 0,'0'9'26'0,"-7"7"-27"0,4-13 46 0,3 3-43 15,-7 3 0-15,3 1 0 16,4 6 0-16,-7-1-3 15,-3 7 0-15,-1 3 2 16,0 7 1-16,1 2-2 16,-1 4 1-16,11-1-1 15,0-2 1-15,0-4-3 16,11-9 1-16,-1-9-3 16,5-10 1-16,9-9-4 15,8-7 1-15,-4-9-6 16,11 3 1-16,-7-3-4 15,-4-3 0-15</inkml:trace>
  <inkml:trace contextRef="#ctx0" brushRef="#br0" timeOffset="124926.17">2353 14079 36 0,'11'3'18'0,"-1"-12"-12"16,-10 9 30-16,0 0-34 0,0 0 1 0,-3 0 0 16,-11 0 1-1,-1 0-6-15,-2 0 1 0,-4 0 2 16,3 0 0-16,-3 3-2 15,0 7 0-15,0 2-2 16,3 4 1-16,-3 3 0 16,10-4 0-16,4 4 0 15,7-6 0-15,7-4-1 16,7-3 1-16,4-6-3 16,-8-6 1-16,8-3-7 15,-7-7 1-15,6-6-1 16,-6 3 0-16</inkml:trace>
  <inkml:trace contextRef="#ctx0" brushRef="#br0" timeOffset="125481.04">2385 14098 43 0,'10'0'21'0,"8"-12"-29"15,-7 5 47-15,-4-2-39 0,-4-4 1 16,4 1-2-16,4-1 1 15,-8 1-1-15,4-1 0 16,4 1-1-16,-7 2 0 16,3 4-1-16,3 3 0 15,-3 6 0-15,-7 3 0 16,4 1-1-16,3 5 1 16,-7-2-1-16,3-1 0 15,-3-3 1-15,7 0 1 16,-3-2 0-16,10-1 0 15,-3-6 1-15,10-4 1 0,7-2 1 16,4-7 1-16,-4-9 1 16,7-3 1-16,4-10 0 15,0-9 1-15,0-6-1 16,-1-10 1-16,-6-6-2 16,-4-6 0-16,-13-7-2 15,-8-2 0-15,-14-7-2 16,-4 3 1-16,-10 7-1 15,-11-1 1-15,0 16 0 16,-7 13 1-16,1 12 2 16,6 22 0-16,-3 19 1 15,10 19 0-15,7 19 0 16,18 31 0-16,4 28-1 16,13 16 1-16,12 15-3 15,-1 10 1 1,-7 32-3-16,0-39 1 15,-14-37-4-15,-7-25 1 16,-7-25-8-16,-3-28 0 16,-11-16-4-16,-1-16 0 15</inkml:trace>
  <inkml:trace contextRef="#ctx0" brushRef="#br0" timeOffset="125677.35">2364 13628 39 0,'7'41'19'0,"14"-19"-12"0,-11-19 34 0,1 0-38 15,0 6 1-15,6-9-1 16,4 0 1-16,1 0-6 16,9-9 0-16,8 3-3 15,11-4 0-15,-1-9-10 16,-10-3 0-16</inkml:trace>
  <inkml:trace contextRef="#ctx0" brushRef="#br0" timeOffset="125875.06">2932 13781 40 0,'10'44'20'0,"8"7"-12"0,-18-39 27 16,3 4-33-16,4 3 0 31,-7-1 0-31,0-5 0 16,0-10-6-16,-7-12 0 15,4-10-9-15,-4-16 1 16</inkml:trace>
  <inkml:trace contextRef="#ctx0" brushRef="#br0" timeOffset="126037.1">2865 13590 31 0,'7'16'15'0,"3"-13"-9"0,1-3 15 0,-4-3-21 16,3-3 0-16,1-4-13 16,0 1 1-16,-1-4 9 15,-3 1 1-15</inkml:trace>
  <inkml:trace contextRef="#ctx0" brushRef="#br0" timeOffset="126427.45">3083 13675 36 0,'25'53'18'0,"-4"4"-19"15,-17-39 33-15,3 7-30 0,-4 7 0 16,4 2 4-16,-7 1 0 15,0-1-7-15,0-5 1 16,0-1 4-16,4-9 1 16,3-10-3-16,0-6 1 15,4-9-2-15,3-13 0 16,-4-12-2-16,4-1 1 16,0-5-2-16,4-1 1 15,-4 4-3-15,0 8 1 16,-3 14-1-16,3 6 0 15,-3 12 0-15,6 10 0 0,-6-1 1 16,6 7 1-16,-2-3 1 16,9 3 1-16,-10-6 0 15,4-4 0-15,-7 1-1 16,-1-4 0-16,-3-3-4 16,-3-2 1-16,3-1-6 15,-7-3 0-15</inkml:trace>
  <inkml:trace contextRef="#ctx0" brushRef="#br0" timeOffset="126996.13">3457 13565 38 0,'4'28'19'0,"17"1"-17"16,-14-20 33-16,4 3-32 15,6 1 0-15,-6 9 3 16,10-3 0-16,-3 6-6 16,-8-3 0-16,1-3 5 15,3 3 0-15,4-7-3 16,-1-2 1-16,4-7-2 15,-10-12 1-15,-1-13-3 16,1-12 0-16,-4-7-4 0,4-9 1 16,-11 0-10-16,3-10 0 15,-3-2-2-15,0-1 1 16</inkml:trace>
  <inkml:trace contextRef="#ctx0" brushRef="#br0" timeOffset="127645.52">4075 13515 37 0,'10'0'18'0,"1"0"-16"0,-11 0 33 0,0 0-34 16,0 0 1-16,0 0 3 16,0 0 0-16,0 0-5 15,-7 0 0-15,3-3 4 16,-6 3 0-16,-8 3-1 16,-3 3 1-16,0 0-2 15,3 4 0-15,-3 2-1 16,10 4 0-16,-6 3-2 15,6 3 0-15,4 0-1 16,3 0 1-16,4-7-1 16,11 1 0-16,0-6-2 15,6-7 1 1,4-6-3-16,-3-10 1 0,3-6-10 16,-10-6 1-16</inkml:trace>
  <inkml:trace contextRef="#ctx0" brushRef="#br0" timeOffset="127897.04">4198 13540 33 0,'18'19'16'0,"-1"12"-11"0,-13-21 20 15,3-1-22-15,4 7 0 16,-8-1 4-16,8-2 1 15,-1 6-9-15,4-4 0 16,-3 4 5-16,-1-3 1 16,5-7-3-16,-1-2 1 0,0-14-4 15,3-5 0 1,-2-16-4-16,9-4 0 0,-3 1-9 16,8-16 0-16</inkml:trace>
  <inkml:trace contextRef="#ctx0" brushRef="#br0" timeOffset="128227.52">4763 13195 25 0,'-11'22'12'0,"0"-3"-6"15,4-13 10-15,4 4-14 16,-4-1 0-16,-4 3 1 15,1 1 0-15,-1 0-2 16,-7 2 0-16,8 1 4 16,-1 3 1-1,11 12 1-15,11-3 1 16,-1-3 0-16,1-3 0 16,7 3-2-16,-8-3 1 15,1-3-3-15,-4 0 0 47,-7 6-4-47,-4 6 0 0,-10 4-3 47,-14 12 0-47,-14-3-7 0,-15-10 1 0,-13-15-8 0,-1-16 1 0</inkml:trace>
  <inkml:trace contextRef="#ctx0" brushRef="#br0" timeOffset="129355.45">18225 10084 47 0,'3'13'23'0,"4"-4"-10"0,-3-6 23 15,-1 4-33-15,1-1 0 16,-4 0 0-16,3-3 0 16,-3 1-5-16,0-1 0 15,4 0 1-15,3-3 0 16,0-3-12-16,7-7 0 15,-3-9-3-15,3 4 0 16</inkml:trace>
  <inkml:trace contextRef="#ctx0" brushRef="#br0" timeOffset="129573.32">18687 10006 44 0,'17'19'22'0,"-13"-16"-29"16,-4-3 39-16,0 0-34 16,0 0 1-16,0 0-13 15,-4 0 0-15,-3-6 10 16,-7 6 1-16</inkml:trace>
  <inkml:trace contextRef="#ctx0" brushRef="#br0" timeOffset="130030.06">18792 10448 48 0,'29'16'24'0,"-5"-10"-22"16,-20-6 45-16,-1 3-45 15,-6 7 1-15,-15-1-1 16,-17 7 1-16,-21 12-4 16,-1 6 0-16,-6 1 2 15,-8 6 1-15,-3 3-4 0,0 3 0 16,0-7-8 0,14-2 1-16,10-10-8 0,22-3 1 31</inkml:trace>
  <inkml:trace contextRef="#ctx0" brushRef="#br0" timeOffset="130645.55">18944 10389 27 0,'71'-57'13'0,"13"-40"-5"0,-52 75 12 0,3-9-17 16,4-13 1-16,0 9 1 15,-7-2 0-15,-8-11-6 16,-6 5 0-16,-7-1 6 16,-11 0 0-16,-11 6-1 15,-17 7 0-15,-21 12 1 16,-4 6 0-16,-21 10 0 16,-18 3 0-16,-25 3-1 0,4-3 0 31,-14 4 0-31,-14 2 0 15,4 6-3-15,13 10 0 16,4 10-4-16,7-4 1 0,11 10-3 16,14 12 1-16,14 6-3 0,17 13 0 15,22 22 0-15,18 6 0 16,13 4 0-16,22 5 0 16,17-9 0-16,14-6 0 15,11 0-1-15,25-19 0 16,21-12 4 15,3-16 0 0,15-16 5-31,13-25 1 32,15-21 3-32,10-33 1 0,11-18 1 0,-11-3 1 15,-42-9-3-15,-28 2 0 0,-21-2-4 0,-22 2 1 0,-28 7-13 0,-28 0 0 0</inkml:trace>
  <inkml:trace contextRef="#ctx0" brushRef="#br1" timeOffset="-102268.14">18845 15083 45 0,'15'0'22'0,"30"-50"-18"0,-27 25 23 0,7-16-25 16,3-16 0-16,14-12-1 16,4-15 1-16,-4-17-3 15,-3-15 0-15,-7 3 0 16,-11-12 1-16,-3-7-2 16,-11 13 0-16,-7 6 0 15,0 19 0-15,-7 28-2 16,3 10 1-16,-3 18-2 15,4 29 1-15,3 25 0 0,3 31 0 16,4 25 2 0,4 9 0-16,7 13 4 0,3 16 0 15,7 6 4-15,7-9 1 16,8 2 1-16,2-2 0 16,-2-3-1-16,3-14 0 15,6-5-3-15,-2-13 0 16,-8-12-3-16,-10-19 1 15,-7-13-3-15,-15-12 1 16,-13-10-1-16,-22-9 0 16,-7-4-1-16,-31-2 0 0,-25 0 0 15,-22-1 1-15,-20 4-2 16,-11 0 1-16,-4-1 0 16,14 4 0-16,8 6 0 15,10-3 0-15,14 7 1 16,18 2 0-16,14 4 2 15,14-1 0-15,14 1 0 16,15-4 1-16,17-6-1 16,24-6 1-16,29-9-1 15,18-10 1-15,41-10-2 16,26-15 1-16,24-12-1 16,29-7 0-16,-11-16-1 15,-4-6 1-15,0-12-1 31,-14 3 1-31,-28 12 0 0,-28 7 0 0,-18 12 1 16,-14 9 0-16,-21 14 0 0,-14 8 1 16,-11 23-1-16,-17 15 1 15,-33 22 0-15,-31 22 0 16,-31 22-1-16,-8 19 0 16,-28 15-1-16,-18 7 0 15,4 9-2-15,0 0 0 16,11-15 0-16,6-4 0 15,15-12-3-15,21-7 1 16,13 4-6-16,15-19 1 0,8-10-4 16,9-15 0-1</inkml:trace>
  <inkml:trace contextRef="#ctx0" brushRef="#br1" timeOffset="-101742.33">19911 14728 37 0,'144'-69'18'0,"1"-40"-12"0,-106 71 30 0,7-15-31 0,0-13 1 0,-8-3 4 0,-9-16 1 0,-22 1-13 16,-18-10 0-16,-28-4 8 15,-10 4 0 1,-22 13-3-16,-31-1 1 16,-21 4-5-16,-29 18 1 15,-14 16-2 1,7 22 1-16,-17 22-1 0,-4 7 1 0,7 24-2 0,-7 38 0 16,14 28 1-16,15 13 1 31,6 153 0-31,57 4 0 15,46-13 0 17,38-10 1-32,36-18 1 0,24-28 0 62,39-26 0-62,47-24 1 47,20-35 0-47,35-41 0 0,22-35 0 0,25-40 1 0,3-34-1 16,-1-36 0-16,-37-46-1 0,-54-22 1 0,-39-28-2 0,-35-19 0 0,-31-19-1 0,-57 3 0 0,-57-28-1 31,-31 3 0-31,-50 9-4 0,-31 13 1 0,-39 22-4 0,-8 29 0 0,-23 43-8 0,-8 44 0 16</inkml:trace>
  <inkml:trace contextRef="#ctx0" brushRef="#br1" timeOffset="-94641.33">16379 11558 43 0,'15'-59'21'0,"-12"-20"-17"0,-10 57 22 16,-4-3-23-16,-6 3 0 0,-4 7 1 16,-15 5 0-16,-20 7-6 15,-15 19 1-15,-17 15 3 16,7 13 0-16,-7 3-2 15,0 25 0-15,-4 35-3 16,-3 18 1-16,3 38-5 16,11 25 0-16,10 13-3 15,25 9 1-15,22-6 0 16,20-13 0-16,15-3 3 16,17-12 0-16,11-13 6 15,10-28 0-15,8-28 5 16,-1-29 0-16,15-34 1 15,13-35 1-15,19-40-1 16,10-35 0-16,21-47-2 16,14-37 1-16,3-26-3 15,-13-9 1-15,-11-3-1 0,-28 12 1 16,-29 16 0-16,-20-3 1 16,-29 10 1-16,-32 11 0 15,-27-2-1-15,-37-3 1 16,-30 12-3-16,-1 10 1 15,-18 18-3-15,-3 25 0 16,4 29-7-16,17 25 1 16,7 28-10-16,4 44 0 15</inkml:trace>
  <inkml:trace contextRef="#ctx0" brushRef="#br1" timeOffset="-93979.28">15815 14268 30 0,'67'-73'15'0,"18"14"-8"0,-68 43 13 16,8-9-16-16,0-9 0 15,-1-10 5-15,-2-3 0 16,-8-10-11-16,-14-12 1 16,-21-3 6-16,-22 12 1 15,-20 1-2-15,-15 12 0 16,-14 12-2-16,-6 13 0 16,-8 13-1-16,11 18 1 15,-11 23-2-15,3 24 1 16,5 16-2-16,6 22 0 0,11 26-1 15,21 21 0-15,14 6-2 16,28 4 1-16,18-7 0 16,25 6 0-16,28-18 1 15,7-10 1-15,21-28 1 16,18-21 1-16,14-33 1 16,14-30 1-16,14-45-1 15,7-49 1-15,-14-48 0 16,-14-25 0-16,-35-9-1 15,-32 3 0-15,-29 15-2 16,-31 14 1-16,-32 2-1 16,-28 22 0-16,-10 13-4 15,-19 6 1-15,-6 25-9 16,-4 22 1-16,-7 29-4 0,8 30 0 16</inkml:trace>
  <inkml:trace contextRef="#ctx0" brushRef="#br1" timeOffset="-93199.34">14552 14970 41 0,'11'-3'20'0,"3"6"-20"0,-7 6 36 0,-4 23-34 15,-3 18 1-15,-3 38 0 16,-4 34 0-16,-11 25-5 16,-3 32 1-16,-7 22 1 15,-8 12 0-15,-2 13-6 16,-5 12 0-16,5-9-3 16,6-28 1-16,7-26-3 0,7-24 1 15,11-32-2 1,4-41 1-16</inkml:trace>
  <inkml:trace contextRef="#ctx0" brushRef="#br1" timeOffset="-92825.23">14570 15158 28 0,'7'-41'14'0,"0"26"-11"0,-4 15 27 15,4 6-28-15,4 6 0 16,0 4 3-16,6 9 1 0,8 10-7 16,14-4 0-16,7 0 6 15,10-5 1-15,11-8-1 16,11-11 0-16,13-11-2 16,-20 1 0-16,63-22 0 15,-7-3 0-15,7-6-3 16,-18-10 0-16,-17 6-1 15,-14 0 1-15,-15 4-1 16,-13 15 1-16,-18 7-1 16,-15-4 0-16,-13 6-1 15,-15 7 1-15,-10 16-1 16,-17 21 0-16,-15 16-3 16,3 23 1-16,-6 21-4 15,-11 31 0-15,-3 35-6 16,3 22 1-16</inkml:trace>
  <inkml:trace contextRef="#ctx0" brushRef="#br1" timeOffset="-92675.69">15660 18256 21 0,'53'148'10'0,"-81"-61"-5"0,3-77 11 16,-25-10-10-16,-27-13 0 15,-22-15 4-15,-39-6 0 0,-27-10-14 16,-36-25 1-1,-32-13-3-15,-25-28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28:20.9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2769 3725 35 0,'21'-3'17'0,"4"-13"-6"0,-11 10 17 16,7-4-25-16,11-2 1 15,11-7 1-15,13 3 0 16,11-2-7-16,25 2 0 15,17 13 5-15,22 3 0 16,38 9-2-16,7 1 0 16,36 5 0-16,0 4 0 15,13 0-1-15,8-3 1 16,7-1-1-16,4-2 1 0,-12-13-1 16,5 3 0-16,-29-3-2 15,-14 0 0-15,-25 6-13 16,-24 19 1-16</inkml:trace>
  <inkml:trace contextRef="#ctx0" brushRef="#br0" timeOffset="21962.35">3009 5917 55 0,'0'19'27'0,"0"-16"-20"0,0-3 28 16,0 0-33-16,0 0 1 16,0-10 2-16,0-8 1 15,-7-17-7-15,4-9 1 16,-4-15 3-16,-4-4 0 15,0-9-1-15,-6 6 1 0,6 6-3 16,1 1 1-16,3 2-2 16,3 4 0-1,-7 12-1-15,11 7 0 16,-7 6 0-16,7 6 1 0,7 6-1 16,-3 6 1-16,14 4 0 15,-1 0 1-15,4-3 0 16,1-4 1-16,6-6 0 15,11-6 0 1,10 0 0 15,11-16 0-31,0 0-2 16,3-2 0-16,-6 5-5 0,3 13 0 0,-28 34-12 16,-15 13 1-16</inkml:trace>
  <inkml:trace contextRef="#ctx0" brushRef="#br0" timeOffset="22236.82">2949 5628 68 0,'11'7'34'0,"10"-23"-33"0,-3 7 58 15,-8-4-57-15,4 4 0 16,11-4 1-16,0 1 0 15,3-1-6-15,4 4 1 16,3-4-3-16,-10 10 1 16,-1 0-8-16,-2 0 1 0,-12-1-11 15,1-2 1 1</inkml:trace>
  <inkml:trace contextRef="#ctx0" brushRef="#br0" timeOffset="22529.86">3397 5766 36 0,'0'44'18'0,"-10"-6"-9"16,10-29 21-16,0 7-26 16,0 0 0-16,10 2 3 15,-10 1 1-15,11 0-8 16,-1 0 0-16,1-16 7 15,7-6 0-15,3-16-2 16,4-9 0-16,-1-3-4 16,1-7 0-16,-7 3-7 0,-1 1 1 15,-6 3-14-15,-1-4 1 16</inkml:trace>
  <inkml:trace contextRef="#ctx0" brushRef="#br0" timeOffset="22789.72">3711 5769 41 0,'7'51'20'0,"-7"-7"-9"0,0-35 22 0,0 0-31 0,0-5 0 0,0 2 1 0,0 0 1 0,0-3-5 0,-7-9 1 0,7 0 2 15,0-7 1-15,7 1-2 16,0-7 0-16,4-3-1 16,0 6 1-16,3 0-1 15,3 1 0-15,1 8-1 16,3 7 1-16,0 4 0 16,7 5 0-16,1 4 0 15,-5-1 0-15,1 1-1 16,0-1 1-16,-4 1-2 15,4-1 0-15,-4-2-6 16,-7 5 0-16,11-11-7 31,-15-8 0-31</inkml:trace>
  <inkml:trace contextRef="#ctx0" brushRef="#br0" timeOffset="23343.46">4505 5735 43 0,'11'3'21'0,"-1"3"-21"0,-10-6 34 15,0-6-35-15,0 0 1 16,-3 0 0-16,-11 2 0 0,-1 8 1 16,5-4 0-16,-8 3-2 15,4 9 1-15,0 4-1 16,3 6 0-16,1 3-1 15,6-3 0-15,4-3-1 16,4 0 0-16,3 6 0 16,3 0 0-16,1-3 1 15,7 0 0 17,-8-10 0-32,11-2 1 0,-3-4-1 31,7-6 1-31,-1-10-1 0,8-2 0 15,-7-10 0 17,10-9 1-32,4-13 2 15,10-13 0-15,1-9 2 0,-1-6 1 0,4-9 1 16,-4-7 1-16,1 3-2 0,-1-15 1 0,-10 22-3 0,-7-7 0 0,-11 6-2 0,-3 10 1 16,-4 16-2-1,-7 3 1-15,-7 16 0 0,0 15 0 16,-11 19 1-16,1 15 0 15,-8 20 0-15,7 12 0 16,-6 25 0-16,13 25 1 16,-3 4-1-16,14 8 0 15,-3 7-3-15,3-18 1 16,3-17-4-16,-6-18 1 16,3-22-9-16,0-19 1 0</inkml:trace>
  <inkml:trace contextRef="#ctx0" brushRef="#br0" timeOffset="23604.89">4882 5515 44 0,'64'29'22'0,"-18"-7"-17"0,-29-22 34 0,5-3-37 16,2-4 1-16,1 4-1 15,0-3 1-15,-1-4-8 16,-2 1 0-16,-1-4-9 16,-4-5 1-16</inkml:trace>
  <inkml:trace contextRef="#ctx0" brushRef="#br0" timeOffset="23795.22">5281 5757 22 0,'0'44'11'0,"0"-19"-4"0,0-25 2 0,0-6-12 0,0-7 1 0,0-3-10 0,0-9 0 0</inkml:trace>
  <inkml:trace contextRef="#ctx0" brushRef="#br0" timeOffset="24094.87">5263 5443 27 0,'8'29'13'0,"20"-1"-9"0,-18-22 23 0,1 0-27 16,-1 1 0-16,1-1 0 15,3-6 0-15,4 0-5 16,3-3 0-16,7 0-3 15,-7-1 0-15,1 4 0 16,2 4 1-16,1-1 5 16,0-6 0-16,-4 6 7 0,0 0 0 15,-3 0 5-15,-4-3 0 16,-4 0 0-16,-3 0 0 16,-3 0-5-16,-4 0 0 15,-7 6-3-15,0-3 0 16,-11 7-2-16,4 9 1 15,0 6-2-15,3 0 1 16,1 9-3 0,6-2 1-16,4-1-3 0,4-9 1 15,3-3-4-15,7-7 0 16,4-18-1-16,3-3 0 16,0-10 0-1,4-9 1-15</inkml:trace>
  <inkml:trace contextRef="#ctx0" brushRef="#br0" timeOffset="24465.31">5849 5779 19 0,'21'63'9'0,"18"-13"3"0,-28-53 17 0,-4 6-29 0,3-9 1 0,1-4-1 0,-1-9 0 0,1-12-4 16,-4 3 1-16,-3-10 0 15,-8 4 0-15,1-4-1 16,3 10 1-16,0 0 2 16,7 6 1-16,10 3 3 15,4 3 1-15,8 7 1 16,6-4 0-16,4 10 0 16,0 0 0-16,-1 3-1 15,1 6 0-15,-7 4 0 0,3 5 1 16,7 10-1-16,-3 4 1 15,14 8-1-15,4 1 0 16,-4-4-1-16,7-9 0 31,7-6-5-31,-18-9 1 32,4-4-14-32,-7-6 1 15</inkml:trace>
  <inkml:trace contextRef="#ctx0" brushRef="#br0" timeOffset="25071.14">8883 6049 55 0,'7'59'27'0,"4"-65"-15"0,-8 6 28 0,-3 0-35 16,7-6 0-16,-3-7 2 16,-1 4 1-16,4-48-10 15,4-12 0-15,3-22 6 16,-3-22 1-16,6-9-3 16,4-3 1-16,1 6-2 62,2-7 1-62,-3 7-2 0,-3 9 0 0,3 19-2 16,-3 16 1-16,3 22-2 15,-7 18 0 1,0 26-5-16,-3 24 1 0,-4 11-8 0,-7 17 0 0,-7 17-5 0,-11 15 0 0</inkml:trace>
  <inkml:trace contextRef="#ctx0" brushRef="#br0" timeOffset="25270.12">8742 5813 52 0,'39'-9'26'0,"17"-13"-33"0,-38 16 45 0,6-4-42 0,8-2 0 0,0 2-14 0,0 4 0 0,-4-3 15 15,-3-4 1-15</inkml:trace>
  <inkml:trace contextRef="#ctx0" brushRef="#br0" timeOffset="25614.41">9497 5594 50 0,'3'19'25'0,"-10"6"-29"16,4-19 46-16,-4 7-42 16,-4-1 0-16,-3-2 1 15,-4 2 0-15,-3 13-2 16,0 7 1-16,0 2 0 16,3 4 1-16,8-1-2 15,3 4 1-15,7-10-4 16,7 4 1-16,7-16-9 0,7-13 1 15,7-15-3-15,0-13 0 16</inkml:trace>
  <inkml:trace contextRef="#ctx0" brushRef="#br0" timeOffset="25783.6">9846 5748 46 0,'-11'34'23'0,"-38"13"-28"0,35-31 44 0,-4 3-40 0,-3 9 0 0,0 0-1 16,-11 10 1-16,4-13-1 15,-4 0 1-15,4-3-8 16,7-3 1-16,7-10-5 16,3-3 1-16</inkml:trace>
  <inkml:trace contextRef="#ctx0" brushRef="#br0" timeOffset="25971.46">9631 5785 33 0,'14'50'16'0,"0"1"-14"0,-3-39 27 0,-1 7-30 0,8 6 1 0,3 6-1 0,0-6 0 0,0-9-5 0,4 3 0 0,0-7-4 0,-4-15 1 16</inkml:trace>
  <inkml:trace contextRef="#ctx0" brushRef="#br0" timeOffset="26172.09">9991 5528 43 0,'10'13'21'0,"11"62"-14"0,-10-56 42 0,3 9-44 16,0 6 0-16,0-2 1 16,-3 5 0-16,-4-5-10 15,-3 2 1-15,-8 1 1 16,-7 5 0-16,-10-5-16 15,-3-4 1-15</inkml:trace>
  <inkml:trace contextRef="#ctx0" brushRef="#br0" timeOffset="26566.65">11476 5920 55 0,'18'53'27'0,"-1"26"-25"0,-13-64 39 0,-4 4-42 15,0-3 0-15,0-4-8 16,0-12 0-16,0 0-2 15,-4-25 1-15</inkml:trace>
  <inkml:trace contextRef="#ctx0" brushRef="#br0" timeOffset="26841.92">11370 5597 31 0,'32'13'15'0,"60"21"4"16,-68-18 12-16,15-7-27 15,7 1 1-15,3-4 3 0,-3-3 0 16,-4 0-10-16,-10 0 1 16,-11-3 5-16,-3 3 1 15,-4 7-4-15,-7 2 1 16,-7 7-3-16,-7-3 0 16,-7 6-4-16,-4-7 0 15,4 1 0-15,0 0 1 16,4-1 1-16,6 1 1 15,11 0 3-15,7 3 1 16,7-4 3-16,1 1 0 16,6 3-1-1,-7 6 0-15,-18 0-9 16,-10 6 0-16,-24 7-11 16,-12-4 0-16</inkml:trace>
  <inkml:trace contextRef="#ctx0" brushRef="#br0" timeOffset="27628.16">13896 6042 61 0,'-4'19'30'0,"1"-19"-34"0,-1 3 51 0,-3 0-48 15,-3 4 1-15,-8-4-1 16,-3-3 0-16,-7 3 1 16,-8 3 1-16,1 7-2 15,-4 2 1-15,8 7 0 16,6 7 1-16,4-1-1 15,3 9 1-15,4-2-2 16,10-4 0-16,15 4-2 16,17-7 0 15,11-9-4-31,7-7 1 31,3-5-4-15,1-14 1 15,-4-5 1-31,-4-4 0 0,0 0 3 0,-10 1 0 0,-4-1 5 16,4 0 1-16,0 1 3 0,-1-4 1 0,-6 0 1 0,0 3 1 0,-4-6-1 0,-3 7 0 15,-8-1-1-15,-3 4 0 0,-7 2-1 0,-7 4 0 16,-7 6-2-16,0 3 0 16,-4 6-2-16,1 7 1 15,-4 3-3-15,-4-7 1 16,4 10-3-16,0 4 0 15,6-8-3-15,5-2 1 16,10 0-5 15,10-13 0 16,5-9-3-47,2-7 0 16</inkml:trace>
  <inkml:trace contextRef="#ctx0" brushRef="#br0" timeOffset="28088">14298 6265 30 0,'0'6'15'0,"4"-9"-8"0,-4 6 24 0,0-3-31 0,0 0 1 0,0 0 1 0,3-6 0 0,4-3-3 15,0-10 1-15,4 3 1 16,3 0 1-16,4 7-1 15,3 3 0-15,3 9-2 0,8 6 0 16,-4 4-3 0,-3 6 1-16,-4 12-2 0,-3 0 1 15,-4-2-1 48,0-4 1-63,0-3 1 0,-3-10 0 0,3-2 3 0,4-10 1 0,6-10 2 0,8-9 1 0,7-6 2 0,0-16 0 15,7-6 0 1,-1-22 1-16,-2-9-1 16,3-7 1 15,-15-18-3-31,-10 6 0 31,-6-10-2-31,-12-3 0 0,-3 13-2 16,-7 3 1-16,-7 6-1 0,-4 13 0 15,-3 15 1-15,-4 20 0 0,-3 18 0 16,0 22 1-16,0 18-1 0,0 26 0 0,6 32-2 16,8 24 0-16,7 22-4 0,7 19 1 0,4-3-4 15,-4-22 1 1,0-12-9-16,-4-35 1 0,1-25 1 16,-1-19 1-16</inkml:trace>
  <inkml:trace contextRef="#ctx0" brushRef="#br0" timeOffset="28303.66">14630 5970 47 0,'10'28'23'0,"29"-24"-26"0,-25-4 50 0,7-4-47 0,11 4 1 0,7-6-4 0,3 0 0 0,1 6-3 0,-5 0 0 0,-2 0-8 0,-8-6 0 0</inkml:trace>
  <inkml:trace contextRef="#ctx0" brushRef="#br0" timeOffset="28494.95">15088 6208 60 0,'7'63'30'0,"0"-38"-38"0,-3-15 56 0,-4 2-48 16,0-5 0-16,0-4-3 16,0-3 1-16,3-10-6 15,1-2 1-15,-4-4-9 16,-4-6 0-16</inkml:trace>
  <inkml:trace contextRef="#ctx0" brushRef="#br0" timeOffset="28734.47">15205 6008 25 0,'0'0'12'0,"10"12"-8"0,-10-12 8 16,7 0-17-16,0 7 0 0,0 2-8 15,4-3 0 1</inkml:trace>
  <inkml:trace contextRef="#ctx0" brushRef="#br0" timeOffset="29146.84">15318 6246 17 0,'-4'31'8'0,"8"-15"3"16,-4-10 11-16,0 4-17 15,0 2 1-15,3 1 3 16,1-1 0-16,-1-2-10 15,-3-4 0-15,4-3 8 16,-4-3 0-16,3-6-3 16,1-7 1-16,3-2-1 15,3 2 0-15,1-2-2 16,-4-7 0-16,4-3 0 16,3-1 0-16,3-2-1 0,5 3 0 15,-1 3 0-15,3 10 0 16,5 5 0-16,-5 14 0 15,1 8-1-15,-4 10 1 16,-3-3-1 0,-4 7 0-16,-7 5-1 0,-3 1 1 15,-1-4-2-15,1-6 0 63,-1-6-4-63,-3-7 1 15,0-2-8 1,0-7 0-16,7-16-3 0,-7-2 1 31</inkml:trace>
  <inkml:trace contextRef="#ctx0" brushRef="#br0" timeOffset="29364.2">15748 6230 35 0,'7'29'17'0,"-3"-7"-16"0,-4-16 29 0,-4 6-27 16,4 4 0-16,0 0 3 15,0 3 0-15,4-1-7 16,-1-2 0-16,4-3 5 16,0-4 1-16,7-6-2 15,4-3 0-15,3-9-2 16,7-10 1-16,1-3-2 16,-1 3 0-16,4-3-7 0,-1 0 1 15,1-9-9-15,-4 3 1 16</inkml:trace>
  <inkml:trace contextRef="#ctx0" brushRef="#br0" timeOffset="29679.98">16355 6321 54 0,'0'-22'27'0,"-7"10"-33"0,3 9 46 0,-3 0-40 16,-3-4 1-16,-1 1-1 16,0 3 1-16,-3 3-1 15,0 0 0-15,0 3 0 16,0 13 1-16,3 9-4 16,8 6 1-16,3 4-3 15,3-1 0-15,4-2-2 16,4-7 1-16,-4-13 0 15,4-9 0-15,3-9 2 16,3-3 1-16,-2-7-3 16,2-9 1-16,4-10-4 15,-3 4 1-15</inkml:trace>
  <inkml:trace contextRef="#ctx0" brushRef="#br0" timeOffset="30161.9">16602 6274 39 0,'28'7'19'0,"14"-4"-24"0,-31-3 37 16,-1 0-31-16,1 3 0 15,0 3 1-15,-1 0 1 16,1 7-3-16,-1 0 0 16,4-1 1-1,1-3 1-15,-1-9-1 16,3-9 0-16,5-3-2 15,2-1 1-15,8-6-3 16,7-6 1 31,7-6-2-47,-1 2 1 0,1 4-2 47,-3 3 1-47,-5 7-1 0,-2 5 1 0,-4 4 1 31,-8 3 1-31,-6 3 1 16,-11 3 0-1,-11 0 2-15,-6 4 0 0,-11 2 1 16,-8 0 0 0,-6-2-3-1,-7 2 1-15,-1 0-1 0,8 1 1 16,3 2 0-16,8-2 1 0,10 5 2 0,7-5 1 0,7 15 3 0,14-6 0 15,7 0 1-15,4 3 0 0,-8-1-3 0,1-5 0 0,-8 0-4 0,-6 3 1 16,-18 3-9-16,-14-4 0 0,-11-5-8 0,-7-10 1 16</inkml:trace>
  <inkml:trace contextRef="#ctx0" brushRef="#br0" timeOffset="31044.1">19004 6541 47 0,'-10'16'23'0,"-12"-10"-20"0,15-6 38 15,-7-3-40 1,-14-4 1-16,0-8-1 0,-7 5 1 15,-4-2-3-15,0 2 1 16,4 4 0-16,6 6 0 16,5-3-2-16,6 6 0 15,7 7-2-15,8 2 0 16,10-3-2-16,7 10 1 16,7-3-1-16,8 3 1 15,6-7 1-15,0 1 0 47,0-4 2-47,1-2 1 0,-5-1 1 16,1 0 1-16,-11-3 1 15,-3 0 0-15,3 1-1 0,-3-1 1 0,3-3-1 0,0 0 1 16,0 3-2-16,4-3 1 0,0 0-1 16,3 0 0-16,4-3 0 15,6-7 0-15,1-12 0 16,0-3 0-1,0-3 1-15,0-7 1 16,-4 1 1-16,4-10 0 0,-8-3 1 16,-6-13 0-16,0-5-1 15,-4-20 1-15,0-12-2 32,-3-10 1-1,-4 1-2-31,-7-11 0 0,-3-2-1 0,-8 6 1 47,0 16-2-47,1 13 1 62,-1 11 0-62,1 20 0 0,-4 22 0 31,-4 21 1-31,-6 20-3 32,-8 21 0-32,-3 35-1 0,3 25 0 15,-3 22 0-15,7 22 0 0,-1 12 0 0,12-9 0 0,6-3 0 0,8-7 1 0,3-24-4 16,0-19 0-16,11-23-6 0,-11-15 1 0</inkml:trace>
  <inkml:trace contextRef="#ctx0" brushRef="#br0" timeOffset="31226.48">19117 6045 68 0,'42'51'34'0,"29"-45"-33"0,-43-3 69 0,22-6-68 16,10 0 0-16,24-7-1 15,15-12 0-15,10-9-7 16,-10 3 0-16,-18 3-9 16,-17 9 1-16,-22 3-9 15,-21 7 1-15</inkml:trace>
  <inkml:trace contextRef="#ctx0" brushRef="#br0" timeOffset="32264.14">3401 7240 48 0,'0'19'24'0,"-4"-10"-14"0,4-2 25 15,0 2-33-15,-10 7 1 0,-8 6 0 16,-3 12 0 0,-7 7-5-16,-11 6 0 0,7 3 0 15,-7 3 1-15,8-5-7 16,13-8 1-1</inkml:trace>
  <inkml:trace contextRef="#ctx0" brushRef="#br0" timeOffset="32479.85">3023 7218 39 0,'7'3'19'0,"22"-3"-4"16,-19 7 12-16,4 8-23 15,11 10 0-15,-4 16 3 0,11 6 0 16,0 7-9 0,6 14 0-16,1-5 5 0,11-6 0 15,-12-7-6-15,12-9 0 16,-11-13-11-16,-8-13 0 16,-13-11-2-16,-7-17 0 15</inkml:trace>
  <inkml:trace contextRef="#ctx0" brushRef="#br0" timeOffset="32805.68">3690 7444 55 0,'-3'13'27'0,"-8"-23"-30"0,11 10 55 0,0 0-49 15,11-3 0-15,-1 3 0 16,18-6 0-16,4 3-6 15,-4-1 1-15,4 4-1 0,0 0 1 16,-4 4-14-16,-10-4 1 16,-8-7-3-16,-10 4 0 15</inkml:trace>
  <inkml:trace contextRef="#ctx0" brushRef="#br0" timeOffset="32967.44">3757 7720 41 0,'99'-13'20'0,"-7"-18"-63"0,-64 22 35 0,-7-7 6 0,0 0 0 15</inkml:trace>
  <inkml:trace contextRef="#ctx0" brushRef="#br0" timeOffset="33418.57">4646 7573 53 0,'7'6'26'0,"-7"-6"-32"0,-7 0 52 0,4-3-46 0,-15 0 1 0,-3-1-1 0,-11 1 1 0,4 3-2 0,-11 0 1 16,-3 3 0-16,3 7 0 16,4 6-1-16,13 5 0 15,8 11-1-15,-3-4 0 16,10-3-1-16,7 0 0 15,7-3 0-15,10-6 0 16,-3-10 1-16,8-6 1 16,2 0-1-16,1-3 1 0,0 0 1 15,-4-3 1 1,0-1-1-16,-3 1 0 0,3 3 0 16,7-3 0-16,-7 12 1 15,4 0 1-15,0 0-1 16,-4 7 1-16,0 6-1 15,7 0 1-15,-7-1-4 16,0-2 0-16,1-6-11 16,-5-7 0-1</inkml:trace>
  <inkml:trace contextRef="#ctx0" brushRef="#br0" timeOffset="34022.54">7334 7883 58 0,'7'50'29'0,"11"-31"-34"0,-15-10 50 0,1 7-45 0,0 3 0 0,-1 0-3 0,1-4 1 0,-1-2-4 0,1-10 0 15,3-22-10-15,-7-3 1 16</inkml:trace>
  <inkml:trace contextRef="#ctx0" brushRef="#br0" timeOffset="34158.01">7232 7604 37 0,'18'16'18'0,"17"-7"-14"15,-25-12 23-15,1 3-28 16,3-3 1-16,0 0-15 15,4-4 1-15,-4-8 11 16,4-4 0-16</inkml:trace>
  <inkml:trace contextRef="#ctx0" brushRef="#br0" timeOffset="34505.37">7874 7921 43 0,'14'34'21'0,"-7"-34"-18"0,-7 0 40 0,0 0-40 16,-3-12 1-16,-8-20 0 0,-3-2 1 16,-4-16-6-16,-6-16 0 15,-1-16 4-15,-7 1 1 16,4-4-2-16,-4-3 1 15,4-3-1-15,14 7 1 47,14 5 0-47,14 7 0 0,11 12-2 16,21 13 1 0,3 19-4-1,0 16 0-15,-13 18-5 16,2 13 1-1,-2 18-14 1,-19 1 1-16</inkml:trace>
  <inkml:trace contextRef="#ctx0" brushRef="#br0" timeOffset="34656.64">7641 7607 77 0,'28'19'38'0,"29"3"-45"0,-32-22 69 0,6-3-63 15,15-7 1-15,0-2-8 16,7-4 0-16,-11 0-8 15,-3-6 0-15,-11 10-5 16,-3 6 0-16</inkml:trace>
  <inkml:trace contextRef="#ctx0" brushRef="#br0" timeOffset="36121.68">6526 10802 41 0,'-17'57'20'0,"27"-32"-7"16,-3-22 20-16,-3 3-30 15,3-6 1-15,4-6 2 16,6-10 0-16,4-15-7 0,8-7 1 16,9-21 5-16,8-20 1 15,4-8-3-15,3-17 1 16,3-15-2-16,0 3 1 15,-6-6-3-15,-8 3 1 16,-14-4-1-16,-6 10 0 16,-15 7-1-16,-7 5 1 15,-7 7-1-15,-4 13 0 16,0 15-2 15,1 16 1-31,-11 56-3 0,-1 22 1 0,5 16-1 16,-4 16 0-16,0 24 0 15,6 23 1-15,5 3 1 16,6 6 0-16,4 9 1 16,11 1 1-16,-1-4-2 15,5-12 1-15,-1-19-2 16,0-10 0-16,3-18-3 16,-2-16 1-16,2-13-6 15,1-12 1-15,3-15 0 16,7-14 1-16</inkml:trace>
  <inkml:trace contextRef="#ctx0" brushRef="#br0" timeOffset="36332.78">7341 10498 59 0,'-7'35'29'0,"0"9"-42"0,7-35 67 16,0 0-55-16,0-2 1 15,0-1-6-15,0-6 0 16,7-13-7-16,0-12 1 16</inkml:trace>
  <inkml:trace contextRef="#ctx0" brushRef="#br0" timeOffset="36530.75">7211 10100 52 0,'10'44'26'0,"15"-25"-23"16,-14-19 36-16,-1 0-40 15,4 3 0-15,8-3-8 16,-5 3 0-16,4-6 0 15,0-3 0-15,-3-4-6 16,-4 4 1-16</inkml:trace>
  <inkml:trace contextRef="#ctx0" brushRef="#br0" timeOffset="37049.36">7489 10561 46 0,'4'19'23'0,"-4"-13"-24"0,0-6 47 15,7-6-45-15,4-4 0 16,-1 1 0-16,1-10 0 16,6-3-2-16,5-3 0 15,-5-3 1-15,1 6 1 16,7 6-1-16,-8 4 1 16,1 5-1-16,0 7 1 15,-1 0-1-15,-3 4 1 16,0 2-1-16,-3 3 0 0,0 1 0 15,-4-1 0-15,0 4-1 16,0-1 1-16,0-2-1 16,3 2 1-16,-6-2-1 15,3-7 1-15,4 0-1 16,-1 0 0-16,1-3 0 16,-1 3 0-16,8-3 0 15,-8-3 0-15,5-3 1 16,-1-7 0-16,7-6 0 15,-11 1 0-15,5-1 0 16,-1-3 0-16,0 3-1 16,0 0 1-16,4 3-1 15,-4 4 1-15,3-1-1 16,1 7 0-16,0 0 1 31,-1 6 0-31,1 6 1 0,3 0 1 0,0 7-1 0,-3 3 0 16,3 9 0-16,-10 3 0 15,3-3-3-15,-4-9 1 16,1-1-12-16,3-2 1 16,-7-19-3-16,4-7 1 15</inkml:trace>
  <inkml:trace contextRef="#ctx0" brushRef="#br0" timeOffset="37636.92">6946 10915 63 0,'-17'7'31'0,"2"33"-43"0,8-27 65 0,-14 12-54 16,-3 6 1-16,-5 7-2 16,-9 6 1-16,-5 0-2 15,8 6 1-15,3-3-6 16,4-6 1-16,7-7-10 15,10-18 1-15</inkml:trace>
  <inkml:trace contextRef="#ctx0" brushRef="#br0" timeOffset="37849.65">6696 11025 47 0,'28'57'23'0,"7"-1"-23"0,-21-31 36 16,8 0-37 0,-8 13 1-16,3 3-2 0,1-1 1 15,3 1 1-15,7-6 0 16,-3-4-5-16,0-9 1 16,-1-10-9-16,-2-8 1 15</inkml:trace>
  <inkml:trace contextRef="#ctx0" brushRef="#br0" timeOffset="38090.18">7225 11248 44 0,'-4'31'22'0,"15"-18"-15"15,-11-17 34-15,11 4-38 16,-4-3 1-16,10 3 0 16,8 0 0-16,7 0-7 15,-1 0 1-15,5-6-2 16,3 0 1-16,-4 0-13 16,-3-10 1-16</inkml:trace>
  <inkml:trace contextRef="#ctx0" brushRef="#br0" timeOffset="38373.17">7581 10962 40 0,'14'54'20'0,"15"21"-12"0,-19-59 23 16,4 6-27-16,0 3 0 15,4 0 1-15,-4 0 0 0,11-3-6 16,7-3 0 0,-8 3 6-16,4-4 0 0,-3 4-2 15,-4 0 1-15,-10-3-2 16,-11 6 1-16,-11 0-4 16,-10 3 1-16,-7-2-7 15,-11-4 0-15,-3-7-11 16,-4-2 1-16</inkml:trace>
  <inkml:trace contextRef="#ctx0" brushRef="#br0" timeOffset="38851.36">8378 11292 53 0,'18'-4'26'0,"-18"11"-24"0,0-7 41 16,-3-3-41-16,-8 3 0 15,-3 0 0-15,-11 0 1 16,1 3-4-16,-12 9 0 15,1 7 2-15,0 0 0 16,-1 3-2-16,8 6 0 16,7-6-1-16,0 3 0 0,10 0-1 15,4-9 0 1,11-7 0-16,6-6 0 0,15-9 2 16,0 0 0-16,10-3 0 15,-7-1 0-15,4-2 1 16,-4-1 0-16,4 4 0 15,-4-1 1-15,4 1 1 16,-11 9 0-16,7 6 0 16,-7 7 1-16,1 2-1 15,2 10 0-15,-6 4-1 16,-4-4 1-16,0 0-8 16,0-13 1-16,0-15-11 15,-3-6 0-15</inkml:trace>
  <inkml:trace contextRef="#ctx0" brushRef="#br0" timeOffset="39334.33">9405 10815 61 0,'-7'44'30'0,"-4"-25"-32"0,8-19 50 0,-1-10-45 15,1-12 1-15,-1-9 1 16,-6-25 1-16,-4-26-8 16,0-12 0-16,-1-19 5 15,8-19 0-15,-7-9-2 16,14-6 1-16,4 6-2 15,6 9 0-15,1 16 0 16,0 22 0-16,-1 19-3 0,1 18 0 16,6 20-3-1,-3 21 0-15,1 25-8 0,2 16 0 16,-13 16-5-16,-8 9 0 16</inkml:trace>
  <inkml:trace contextRef="#ctx0" brushRef="#br0" timeOffset="39532.94">8985 10492 63 0,'25'28'31'0,"28"-18"-35"0,-39-14 58 0,14-2-54 16,11-6 0-16,7-4-3 15,3 3 0-15,1 1-2 16,3-1 1-16,-4 4-9 15,0-4 0-15,-13-5-5 16,-8-1 0-16</inkml:trace>
  <inkml:trace contextRef="#ctx0" brushRef="#br0" timeOffset="39829.99">9994 10420 48 0,'0'19'24'0,"0"-22"-24"0,0 3 44 16,-3 0-42-16,-4 3 1 16,-4 3 0-16,-3 3 1 15,-4 7-5-15,-3 0 0 16,-4 9 3-16,1 6 1 15,-1 7-2-15,4 6 0 16,7 6-2-16,3 3 1 16,8-6-4-16,3-6 1 0,3-16-9 15,8-12 1 1,13-20-6-16,5-11 1 0</inkml:trace>
  <inkml:trace contextRef="#ctx0" brushRef="#br0" timeOffset="40068.81">10308 10454 62 0,'-7'19'31'0,"-25"34"-39"16,25-49 59-16,-3 11-51 15,-8 10 1-15,-7 10-1 16,-6-7 1-16,-1 7-2 15,-3 5 0-15,3 4-1 16,4-9 1-16,6-7-5 0,8-9 1 16,4-16-9-16,6-16 0 15,8-12-2-15,-1-9 0 16</inkml:trace>
  <inkml:trace contextRef="#ctx0" brushRef="#br0" timeOffset="40253.78">10128 10611 39 0,'32'44'19'0,"-4"0"-21"0,-21-38 33 15,0-3-29-15,0 7 1 16,4 5-1-16,3-5 1 16,4-1-6-16,3 1 1 15,0-1-8-15,4-12 0 0,-1-6-2 16,5-7 0-16</inkml:trace>
  <inkml:trace contextRef="#ctx0" brushRef="#br0" timeOffset="40474.36">10407 10229 55 0,'28'59'27'0,"18"4"-28"16,-32-44 58-16,7 9-53 16,4 3 1-16,-4 1-1 15,-3 5 0-15,-8 7-8 0,-6-6 0 16,-11 9-2-16,-7 0 0 16,-4-6-14-16,-10-10 1 15</inkml:trace>
  <inkml:trace contextRef="#ctx0" brushRef="#br0" timeOffset="40969.61">11441 10389 54 0,'0'40'27'0,"14"-11"-22"0,-4-23 39 15,4 0-40-15,8-3 1 16,9-3 2-16,15-9 0 16,11-4-10-16,-4-6 0 15,-1 1 1-15,-2-1 1 16,-8 3-13-16,-10 7 0 16,-14-1-6-16,-11 13 1 0</inkml:trace>
  <inkml:trace contextRef="#ctx0" brushRef="#br0" timeOffset="41137.33">11395 10749 68 0,'7'6'34'0,"39"7"-45"16,-22-10 66-16,19-3-57 15,17-3 0-15,3 0-10 16,-3-3 0-16,4-1 1 15,3-2 0-15</inkml:trace>
  <inkml:trace contextRef="#ctx0" brushRef="#br0" timeOffset="41646.36">13095 10887 42 0,'-18'60'21'0,"18"-23"-7"0,0-34 23 0,0-3-32 16,0-9 0-16,0-13 5 16,0-16 0-16,0-18-12 15,-3-19 1-15,-4-29 8 16,0-12 0-16,7-15-3 15,0-20 1-15,7-3-3 16,11-2 0-16,-1 18-1 16,1 9 1-16,3 19-1 15,-3 19 0-15,-1 26-1 16,-3 14 1-16,4 20-4 16,0 18 1-16,-4 17-3 15,0 11 0-15,-4 20-4 0,-2 6 0 16,-8 18-9-16,-8 13 0 15,-9 0-2-15,-8 0 1 16</inkml:trace>
  <inkml:trace contextRef="#ctx0" brushRef="#br0" timeOffset="41865.61">12838 10464 59 0,'10'56'29'0,"15"-34"-35"0,-15-16 57 0,1 4-50 15,3 2 1-15,4 1 1 16,-4-4 1-16,0-2-5 16,11-4 1-16,6-6 0 15,8-7 1-15,11-2-5 16,3 2 1-16,-1-2-10 16,-2-7 0-16,-8-3-6 15,-10 3 1-15</inkml:trace>
  <inkml:trace contextRef="#ctx0" brushRef="#br0" timeOffset="42189.94">13857 10310 45 0,'18'16'22'0,"-8"-16"-17"0,-10 0 38 16,0 0-39-16,-3 0 0 15,-4 3 2-15,-7 6 0 16,-4 7-8-16,-10 9 1 16,-7 3 5-16,-4 13 0 31,-11 37-2-31,4 1 1 16,11-1-4-16,10 4 1 62,11-10-4-62,7-19 1 0,4-6-7 16,10-18 1-16,14-14-10 15,11-21 1-15</inkml:trace>
  <inkml:trace contextRef="#ctx0" brushRef="#br0" timeOffset="42545.5">14044 10712 41 0,'18'-7'20'0,"-1"-12"-7"0,-17 19 28 0,0 0-38 0,0 0 1 0,0 4 0 0,0-1 1 0,-3 3-7 16,-8 0 1-16,-6-3 3 16,-5 7 1-16,-2 9-3 15,-4-4 1-15,-1 4 0 16,1 3 0-16,7 0-1 16,7 0 0-16,3 0-1 0,4-6 1 15,7-4-1-15,7-2 0 16,7-7 0-16,8-6 0 15,6-10 0-15,-4-3 0 16,1 1 0-16,-4-10 1 16,-7 6 0-16,1 3 0 15,-5 0 0 1,1 4 0-16,-1 2 0 0,1 10 0 16,3 4 0-16,-3 8 0 15,-1 1 0-15,1 5 1 16,-1 4-1-16,-3 3 1 15,0-3-1-15,0-3 0 16,4-3-4-16,0-7 0 0,-1-6-13 16,11-15 1-16</inkml:trace>
  <inkml:trace contextRef="#ctx0" brushRef="#br0" timeOffset="42818.02">14390 10156 24 0,'3'13'12'0,"-10"-4"8"0,7-5 2 0,0 2-14 16,0 6 1-16,4 10 6 16,3 3 0-16,7 4-17 0,11 8 0 15,-1 7 12-15,1-9 0 16,0 9-5-16,-4 3 0 15,-7 6-5-15,-7-6 0 16,-14 9-5-16,-14 10 1 47,-14 19-15-47,-15-4 1 16,-17 4-1-16,4 9 0 0</inkml:trace>
  <inkml:trace contextRef="#ctx0" brushRef="#br1" timeOffset="48805.25">15081 3741 33 0,'18'22'16'0,"10"0"-7"16,-17-22 17-16,3 0-23 16,7-7 1-16,7 4 3 0,15-9 0 15,2 2-8 1,12-2 0-16,10 2 5 0,7 1 0 15,14-7-2-15,18 7 0 16,17 2-1-16,8-2 0 16,14-4-1-16,17 4 0 31,138-35 2-31,-29 7 0 16,-2 2 0-16,-23 4 1 15,12 9-1-15,-11 6 0 16,14 7 0-16,-7 6 0 15,7 3-2-15,-14 0 1 16,14 0-1-16,-3 0 0 0,-8 0 1 16,4-4 1-16,-18 1-1 15,1 3 1-15,-19 3-1 16,-6 7 0-16,-4-7 0 16,-17 6 0-16,-25 1-1 15,-11-1 0-15,-21 4-1 16,-18-7 0-16,-10-3 0 15,-18-3 0-15,-21 0-3 16,-14-3 1-16,-17-3-10 16,-22-4 1-16,-21-9-5 15,0 1 0-15</inkml:trace>
  <inkml:trace contextRef="#ctx0" brushRef="#br1" timeOffset="49976.71">5479 9181 42 0,'10'63'21'0,"15"0"-8"0,-22-38 21 0,5 0-32 16,-1 19 1-16,0 12 1 16,3 13 0-16,1 28-5 15,-1 4 0-15,-6 18 3 16,10 22 1-16,-3 16-1 15,-8 9 0-15,4 19-2 16,4-6 1-16,-11-4-1 16,3-5 0-16,-3-14-1 15,0-14 1-15,0-23-3 16,0-22 0-16,0-16-5 16,-3-18 0-16,3-25-8 15,0-16 0-15</inkml:trace>
  <inkml:trace contextRef="#ctx0" brushRef="#br1" timeOffset="51450.66">5609 8965 34 0,'25'3'17'0,"35"-6"-13"0,-35 0 20 16,-4 0-22-16,10-4 1 15,15 1 0-15,7-3 0 16,18-4-4-16,6 4 1 15,5 6 3-15,16-1 0 16,12 4-1-16,27 0 1 16,-3 0 0-16,22 0 0 0,20 0-1 15,11 0 1 1,18 0-1-16,-57 0 0 0,81-3-1 16,-14-3 1-16,18 3-2 15,0 0 1-15,-14-7-1 16,6 4 1-16,-9-6-2 15,2-7 1-15,12 0 0 16,-19 0 0-16,11 0-1 16,1 0 1-16,3 7 0 15,10 2 1-15,-7 1-1 16,11 6 0-16,-14-6 0 16,10-1 0-16,-6-6 0 15,-1-2 0-15,0-4 0 16,-17-16 0-16,-8 7 0 15,5-1 0-15,-19-8-1 16,-7-7 1-16,-3 0 0 0,-10-7 0 16,-19-2-1-16,1-4 1 15,-4 10-1-15,-10 0 1 16,-22 6 0-16,-3 9 0 16,-3 7-1-16,-15 0 1 15,-11 9 0-15,-6 7 0 16,-11-1 0-16,-7 7 0 15,-11 9-1-15,-3 3 1 16,-10 10-1-16,-8 3 1 16,-3 6-1-16,-4 6 1 15,-7 13-1-15,0 9 1 0,-4 10 0 16,-2 9 0-16,-5 16 0 16,4 15 0-16,0 14 0 15,0 14 1-15,4 17-1 16,3 15 0-16,4 3 0 15,6 19 1-15,4 6-1 16,11 7 0-16,0 2 0 16,0-5 0-16,0-7 0 15,7 0 0-15,-4-12 0 16,-3-4 1-16,3 4-1 16,-7-13 0-16,-3-16 0 15,-7-9 1-15,-8-12-1 47,-2-10 0-47,-8-19 0 0,-4-12 0 0,-6-16-1 0,-12-13 1 0,-9-9-1 16,-12-16 1-16,-9-12-1 0,-15-13 0 15,-11-6 0-15,-10-12 1 16,-11-13-1-16,-17-7 1 16,-11 1 0-16,-14-3 0 15,-11-4 0-15,-14 0 0 16,-3 7-1-16,-18 6 1 15,0 3 0-15,-24 6 1 16,-8 4-1-16,-3 2 0 16,-21 7 0-16,-4 6 0 15,-25 4 0-15,4 11 0 0,-21 4 0 16,-4 7 0-16,-7 2 1 16,-21 10 0-16,-3 6 0 15,-22-3 0-15,-10 3 1 16,-11 3 0-1,-317 41 0 1,105-16 0-16,64-9-2 16,25-3 0-16,35 6-6 15,14-16 1-15,7-3-11 16,0-3 1-16</inkml:trace>
  <inkml:trace contextRef="#ctx0" brushRef="#br1" timeOffset="57167.94">24035 4992 13 0,'7'0'6'0,"7"-6"6"0,-7 9 6 0,0-13-15 16,0 4 0-16,0 3 5 15,0 3 1-15,-3 3-10 16,-1 3 0-16,-6 7 6 15,-1 6 1-15,1 6-2 16,-4 12 0-16,-4 14-2 16,4 5 0-16,0 19-1 15,0 4 0-15,0 5-1 16,0 10 1-16,0 7-1 16,0 5 1-16,0 10-1 15,0 7 1-15,-4 5 0 16,4 10 0-16,3 13 0 15,1 9 0-15,6 18 0 16,1 11 1-16,-1 5-1 16,-3 7 1-16,0-7-2 0,0 4 1 15,0 12 0-15,0 9 0 16,-3 10-1-16,-4 6 0 16,0 16 0-16,-4 0 0 15,4 12 0-15,-7-2 0 16,7 12 0-16,0-10 0 15,3 3 0-15,-3 1 0 16,4 9 0-16,-1-3 0 16,1 12 0-16,-4 0 1 0,0 7 0 15,0-7 0-15,0 1-1 16,-1-13 1-16,1-1-1 16,0-18 1-16,4-12-2 15,-4-13 1-15,0-16-1 16,0-6 0-16,3-22-2 15,-3-22 0-15,0-19-5 32,0-12 1-17,3-28-7-15,1-23 0 0</inkml:trace>
  <inkml:trace contextRef="#ctx0" brushRef="#br1" timeOffset="58445.05">21184 11637 24 0,'-7'3'12'0,"14"9"-2"16,0-12 13-16,4 0-20 15,0 0 1-15,10-9 1 16,10-1 1-16,8 1-8 16,11 3 1-16,13-4 4 15,18 7 1-15,-3 0-3 0,17 9 1 16,18 4 0-16,14-1 0 16,18 4 0-16,10 6 0 15,7-1 0-15,18 4 1 16,18 0-1-16,6 3 1 15,11-3-1-15,-6-6 0 16,20 6-1 15,0 0 1-31,11 0-2 0,4-3 1 0,-1-10 0 0,4-9 0 16,3-3-1-16,4-7 1 16,0 4-1-16,7-3 1 0,0-1-1 15,8 4 1-15,-5 0-1 16,11 3 1-16,-3 3-1 15,7 3 0-15,-8-3 0 16,12 3 1-16,-15-3-1 16,7 0 0-16,-18 0 0 15,1 3 0-15,-15-3 1 16,-10 3 1-16,-7-3-1 16,-22 0 0-16,-6 3 0 15,-11-3 1-15,-7 4-1 16,-32-4 1-16,-3 0-2 15,-15 0 0-15,-3 0-1 16,-14-4 0-16,-14-2-2 16,-14 0 0-16,-15-7-4 15,-10 1 1-15,-18-4-11 16,-6-9 1-16</inkml:trace>
  <inkml:trace contextRef="#ctx0" brushRef="#br1" timeOffset="59061.75">31224 11423 41 0,'0'25'20'0,"11"-15"-16"0,-4-7 26 0,4 0-27 15,6 3 1-15,4 1 1 16,8 5 1-16,9 7-8 15,15 9 1-15,7 4 5 16,-7 5 0-16,7 7-2 16,0 0 1-16,-7-13-3 15,-7 10 1-15,-11-3-2 16,-7-1 1-16,-13 1-1 16,-12 3 0-16,-6 0 0 0,-12-4 0 15,-2 4-1-15,-4-3 1 16,-4-10-2-16,-7-3 1 15,0-6-1-15,4-7 1 16,0-2 0-16,7-4 0 16,3-3 0-16,4 0 0 15,4-6 2-15,2-3 1 16,8-4-1-16,8-5 1 16,2-4 0-16,1-3 0 15,-1-3 1-15,4-3 0 0,0-7-1 16,-3-2 0-16,0-4 0 15,-4-9 1-15,-7-1-1 16,-4 4 0-16,-3-3-4 16,-7 3 0-16,0 0-11 15,0-3 0-15</inkml:trace>
  <inkml:trace contextRef="#ctx0" brushRef="#br1" timeOffset="59425.42">32579 11793 52 0,'4'13'26'0,"-22"9"-29"0,7-16 40 15,-6 13-37-15,-8 9 1 16,-14 13-1-16,-10 6 0 15,3 6-1-15,0-3 0 0,0-6-3 16,4-12 0-16,7-13-10 16,13-13 0-16</inkml:trace>
  <inkml:trace contextRef="#ctx0" brushRef="#br1" timeOffset="59588.61">32240 11762 36 0,'11'31'18'0,"24"41"-8"16,-24-43 22-16,6 15-28 16,5 12 1-16,2 10-1 15,1 6 1-15,0-12-10 16,-1-10 0-16,1-19-7 16,0-21 0-16</inkml:trace>
  <inkml:trace contextRef="#ctx0" brushRef="#br1" timeOffset="60592.38">23668 5180 41 0,'3'6'20'16,"22"-28"-8"-16,-11 22 20 0,11-6-29 15,10-7 0-15,8-5 2 16,-5-4 1-16,12-3-7 16,6-4 0-16,-6-5 4 15,-8-4 0-15,-10-3-2 16,-8 4 0-16,-6-10-1 16,-4 0 0-16,-7 3-2 15,0 6 1-15,-7 7-1 0,0 12 0 16,0 3-1-1,-3 10 1-15,3 22-2 0,0 6 1 16,3 15 1-16,8 20 0 16,3 6 1-16,4 2 1 15,6 1 2-15,11-3 0 16,4 3 1-16,4-13 0 16,-1-6-1-16,-10-12 0 15,-4-4-1-15,-3-3 0 16,-11-15-2-16,-11-1 1 15,-17-2-1-15,-25-7 0 0,-14-3-1 16,-17 0 1-16,-11 0 0 16,-15-3 0-16,-6 3-2 15,-11 0 1-15,11 0-4 16,3 6 1-16,7 0-9 16,11 4 1-16</inkml:trace>
  <inkml:trace contextRef="#ctx0" brushRef="#br1" timeOffset="60938.06">24190 3800 38 0,'-4'6'19'0,"4"4"-16"0,-3-7 28 16,-4 10-28-16,-11 2 0 15,-14 10 1-15,4 7 1 16,-11 27-7-16,-10 4 1 15,-4 22 3-15,-3-1 1 16,6 1-6-16,12-16 1 0,9-13-7 16,8-15 1-16,11-16-6 15,6-31 0-15</inkml:trace>
  <inkml:trace contextRef="#ctx0" brushRef="#br1" timeOffset="61088.86">23760 3709 48 0,'17'-3'24'0,"15"66"-30"16,-21-44 46-16,3 9-41 15,0 16 1-15,-4 6-16 16,1 3 1-16,-11-15 10 16,-4-13 0-16</inkml:trace>
  <inkml:trace contextRef="#ctx0" brushRef="#br2" timeOffset="65261.44">21329 10401 35 0,'3'-3'17'0,"-3"-3"-11"0,0 6 17 15,8-7-22-15,2 1 0 16,4-6 2-16,7 2 0 16,1-6-3-16,2-2 0 0,8-7 2 15,0-1 0-15,7-2 0 16,3-9 1-16,0-7-2 15,-3-6 1-15,7-4-2 16,10-5 1-16,11-4-1 16,7-9 1-16,11 0-1 15,-4-7 1-15,-7-2-1 16,4-7 1-16,7-9 0 16,6 6 0-16,8 0-1 15,-7 0 1-15,-4 6-1 16,14 1 1-16,8 5-1 15,10 7 1-15,-7 6-1 16,10 0 1-16,4 7-1 16,11-1 1-16,-15 7-1 15,8 3 1-15,6 3-1 16,11 15 0-16,-10 1 1 16,7 9 0-16,10 3 0 0,-11 7 0 15,8-4 1-15,7 3 0 16,7-2-1-16,-11-1 1 15,4-3-1-15,10-3 0 16,-14 0-1-16,15-3 0 16,9 3 0-16,-6-6 0 15,11-13 0-15,13 4 1 16,-13-4-1-16,17-3 0 16,-4-6 1-16,8 0 0 15,10-10 0-15,-3-6 0 16,14-15 0-16,-11-1 0 0,18-9-1 15,3-6 1-15,-7-6-2 16,8-17 1-16,-19 1 0 16,5-6 0-16,-8-16-1 15,-18 0 1-15,-6-10 0 16,-8-3 0-16,-10-5-1 16,-18-5 1-1,54-74-6 1,-44 34 1-16,-34 41-12 15,-32 19 1-15</inkml:trace>
  <inkml:trace contextRef="#ctx0" brushRef="#br2" timeOffset="66225.17">31595 4465 26 0,'21'-19'13'0,"-7"3"3"16,-7 13 13-16,-7 3-23 15,4 0 0-15,-4 0 2 16,0 0 1-16,-4 10-12 15,-6 5 0-15,-8 17 8 16,-7-7 0-16,-7 13-4 0,-6 5 1 16,-1 4-3-16,-7 0 1 15,7 10-2-15,7-4 1 16,4-9-6-16,7-12 1 16,3-7-9-16,4-7 1 31</inkml:trace>
  <inkml:trace contextRef="#ctx0" brushRef="#br2" timeOffset="66435.89">31306 4427 40 0,'17'0'20'0,"-6"29"-15"15,-8-17 29-15,1 4-32 16,3 3 0-16,0-1-1 15,-4-2 1-15,1-6-6 16,-1-1 1-16,1-3-7 16,0 4 1-16,-1-20-4 15,4 1 0-15</inkml:trace>
  <inkml:trace contextRef="#ctx0" brushRef="#br2" timeOffset="66736.14">31701 4597 42 0,'7'9'21'0,"-7"-18"-18"0,7 9 40 16,7-10-41-16,3 7 0 15,5-3 1 1,6 0 0-16,0 2-5 0,-3 1 1 0,-1 0-2 16,-2 3 0-16,-5 0-11 15,-6-6 0-15</inkml:trace>
  <inkml:trace contextRef="#ctx0" brushRef="#br2" timeOffset="66913.39">31715 4794 31 0,'24'3'15'0,"26"-6"-14"15,-25-3 14-15,6-3-25 16,1-4 0-16,0-12-5 16,-4 6 0-16</inkml:trace>
  <inkml:trace contextRef="#ctx0" brushRef="#br2" timeOffset="67272.17">32237 5036 43 0,'0'9'21'0,"3"-31"-17"0,-3 16 43 0,0-22-44 16,-3-7 1-16,3-18 1 15,0-16 1-15,0 3-8 16,0-12 1-16,0 15 4 16,3-6 1-16,-3 3-3 15,11 3 1-15,3 10-2 16,7 0 0-16,4 12-1 16,0 13 0-16,-1 12-3 15,-3 16 1 16,-6 13-4-31,-8-1 0 0,-7 16-8 0,-7-3 0 0,-15-3-1 16,1 7 0-16</inkml:trace>
  <inkml:trace contextRef="#ctx0" brushRef="#br2" timeOffset="67455.35">31976 4797 60 0,'14'13'30'0,"25"6"-43"0,-22-19 63 16,8 0-50-16,3 0 1 0,0 0-3 16,1 0 0-16,2-10-3 15,1 4 0 1,0-3-11-16,0-10 1 0</inkml:trace>
  <inkml:trace contextRef="#ctx0" brushRef="#br2" timeOffset="67695.14">32621 4587 42 0,'7'25'21'0,"-24"-15"-16"16,10-1 27-16,-4 10-31 16,-6 0 0-16,-1-4 1 15,-3 7 0-15,-8 7-3 16,5 5 1-16,-4 1 1 15,6-1 1-15,5-2-1 16,6 5 0-16,8 1-1 16,6-10 0-16,4-3-6 0,4-12 0 15,6-17-8-15,5-5 1 16</inkml:trace>
  <inkml:trace contextRef="#ctx0" brushRef="#br2" timeOffset="67907.8">32784 4681 27 0,'14'3'13'0,"-18"10"4"0,8-10 12 15,-4 0-24-15,-4 7 0 16,-3 5 1-16,-7 7 1 16,-4 13-10-16,-3-10 1 0,-3 9 5 15,-1-12 1-15,0 3-5 16,4-3 0-16,3 0-6 15,1-3 0-15,6-16-7 16,1 4 0-16</inkml:trace>
  <inkml:trace contextRef="#ctx0" brushRef="#br2" timeOffset="68117.1">32639 4885 28 0,'28'69'14'0,"0"-50"-7"16,-17-19 17-16,0 6-24 15,-1 4 1-15,1-1-1 16,-1 0 0-16,1-9-2 0,0-12 0 16,-4 6-2-16,0-19 0 15,0-10-5-15,3-18 0 16</inkml:trace>
  <inkml:trace contextRef="#ctx0" brushRef="#br2" timeOffset="68298.12">32904 4587 46 0,'31'44'23'0,"26"63"-24"0,-43-85 45 0,4 6-43 0,-4 6 0 0,-4-8-3 15,-10 8 0-15,-10 13-10 16,-22 0 0 0</inkml:trace>
  <inkml:trace contextRef="#ctx0" brushRef="#br2" timeOffset="69765.16">28173 11546 26 0,'-4'-19'13'0,"1"13"2"0,3-1 14 15,0 1-26-15,0 0 1 16,0 3 4-16,0 3 0 16,-4 0-9-16,4 6 0 15,-3 3 7-15,-1 16 0 16,1-6-2-16,-1 13 0 0,1 15-3 16,-1 0 1-16,1 9-2 15,3 0 0-15,-4 1-5 16,4-7 0-16,0 0-11 15,-3-9 0-15</inkml:trace>
  <inkml:trace contextRef="#ctx0" brushRef="#br2" timeOffset="70470.73">28300 12734 46 0,'3'0'23'0,"-10"-6"-21"0,4 3 31 0,-4 3-32 15,-7-3 0-15,-8-1 0 16,-2 4 0-16,-4 7-2 16,-1-1 1-16,1 0 1 15,3-3 0-15,1 7-1 16,-1 2 0-16,4 4 0 16,3 3 1-16,4 6-1 15,7-3 0-15,4 0 0 16,6-3 0-16,4-4 0 15,7-5 0-15,4-7 0 16,-1-6 0-16,1-4-1 16,3-2 1-16,-3-4-1 15,0-2 1-15,-4-4-1 16,0-3 1-16,0 9 0 16,0-2 0-16,0 2-1 0,-3 1 1 15,-1-4 0-15,1 10 1 16,-1 3-1-16,1 6 1 15,0 0-1-15,-4 9 1 16,0 10 0-16,0 13 0 16,0-4 0-16,-4 7 0 15,1 9-1-15,-1-6 1 16,1-1-5-16,-4-11 0 16,-4-14-10-16,-3-2 0 0</inkml:trace>
  <inkml:trace contextRef="#ctx0" brushRef="#br2" timeOffset="72722.55">28504 7507 26 0,'8'6'13'0,"-1"-12"-1"0,-7 6 13 16,0 0-24-16,0-10 1 16,3-2 0-16,-3-7 1 15,0 0-4-15,-3 3 1 16,-8 4 2-16,0-1 0 15,-6 4-1-15,3 3 0 0,-4-1-1 16,0 4 1-16,1 3-1 16,-4 0 0-16,-1 13 0 15,1 3 0-15,0 9 0 16,3 3 0-16,8 0-1 16,6 7 1-16,8-1 0 15,3-3 0-15,3 1 0 16,5-7 0-16,-1-3 0 15,10-7 1 1,8-5-1-16,3-7 1 16,4-3-1-1,-7-3 1-15,-4-3 1 0,-3-1 0 16,-4-2 0-16,-7-4 1 0,-3-2-2 16,-8-7 1-16,-6 0 0 15,-8-6 0-15,-6-4-2 16,-8 7 1-16,-3 3-2 0,3 10 1 15,4 8 0-15,-4 4 0 16,4 10 0-16,0 2 0 31,3 4 0-31,4 0 0 16,3 6 0-16,4 0 1 0,7 3-1 0,7 0 1 16,0-3 0-16,4-3 0 15,10-1 0 1,4-8 0-16,7-7 0 0,-8-6 0 15,1-3 0-15,-4-10 0 47,-3-3 0 0,-4 0 0-47,-7-3-1 0,0 7 1 0,-14-17-2 16,-4 1 1-16,-3 3 0 0,-3 9 0 0,-8 3 0 0,4 7 0 0,3 6-1 0,-7 6 0 0,4 3-1 0,0 7 1 15,4 2-1-15,-1 1 1 0,4 3 0 16,3 0 0-16,8-4 0 16,3 4 1-16,3 3 0 15,8-6 1-15,-1-1-1 16,-3-5 1-16,4-4-1 16,0 0 1-16,3-6-1 15,-7-3 1-15,0-6-1 16,0-1 1-16,0 1-1 15,-4-4 1-15,-3-2-1 16,0-4 1-16,0 6-1 0,0-2 0 16,-3 2 0 15,-1-2 0 31,-3 8 0-62,0 1 0 0,4 3 0 16,-1 0 0-16,1 0 0 0,-1 3 0 0,-3 3-1 0,0 3 0 31,0 0 1-31,0 4 0 16,3-1-1-16,1 4 0 0,3-1 0 16,3 1 1-16,1-4-1 0,3 1 1 15,-3-1-1-15,-1-3 1 0,4-6 0 0,-3 0 0 0,3-3 0 0,0 0 0 0,0-3-1 0,-4-4 1 0,-3 1-1 16,0-4 1-16,0-6-1 31,0 4 1-31,0-1 0 0,-3 0 0 0,-1 4 0 16,1 2 0-16,-4 1-1 15,0 6 0-15,0 3 0 16,-4 3 0-16,0 3 0 31,4 1 0-31,0 2-1 0,4 7 1 0,3-1 0 16,3 4 1-16,4 0 0 0,0 6 1 15,0-3 0 1,1 3 1-16,6-9-1 0,3 0 1 16,8-10 0-1,7-9 1-15,-11-7-1 0,0-2 0 16,-3-7-10-16,-11-9 0 16,-11-1-6-16,1 7 1 15</inkml:trace>
  <inkml:trace contextRef="#ctx0" brushRef="#br2" timeOffset="73553.2">23629 7221 36 0,'-11'19'18'0,"4"3"-6"0,7-19 19 15,4 0-25-15,-1 1 1 16,5-4 6-16,6-4 0 16,14 1-16-16,14-3 1 15,15 0 10-15,-8-1 0 16,15 4-4-16,6-3 0 15,-10 3-7-15,-3 3 1 16,-8 3-9-16,-10 0 1 16,-15-3-10-16,-2 3 1 15</inkml:trace>
  <inkml:trace contextRef="#ctx0" brushRef="#br2" timeOffset="74253.5">21851 7582 34 0,'7'13'17'16,"4"-70"-4"-16,-8 26 17 0,1-13-25 16,-4-16 0-16,-7-15 3 15,-4-10 0-15,1-6-10 16,-1-9 0-16,4 6 6 15,0-3 1-15,0 6-3 16,3 6 0-16,8 13-2 16,-1 3 1-16,8 13-1 0,10 12 0 31,4 15 0-31,3 11 0 0,0 11-2 16,4 11 0-1,-7 5-4-15,-8 13 0 0,-3 3-10 0,-3 9 1 16,-11 1-1-16,0 3 0 15</inkml:trace>
  <inkml:trace contextRef="#ctx0" brushRef="#br2" timeOffset="74472.64">21558 7162 53 0,'14'31'26'0,"96"-12"-27"0,-86-16 55 0,15 0-55 0,11-3 1 0,-5 0-2 0,1-3 1 0,-3 0-6 0,-1 0 1 0,-3 3-10 16,-7-6 0-16</inkml:trace>
  <inkml:trace contextRef="#ctx0" brushRef="#br2" timeOffset="74764">22292 7002 39 0,'0'22'19'0,"4"-16"-12"0,-4-6 23 15,0 0-27-15,-4 3 1 16,-3 0 0-16,-7 7 0 16,-4 5-6-16,-6 7 1 15,-5 0 3-15,1-3 1 16,-4 9-3-16,4 1 1 0,3 5-1 16,4 4 1-16,4-4-5 15,3 4 1-15,6-7-6 16,5 1 1 15,10-14-6-31,7-11 0 0</inkml:trace>
  <inkml:trace contextRef="#ctx0" brushRef="#br2" timeOffset="75184.95">22405 7203 34 0,'7'18'17'0,"7"-27"-11"15,-14 9 26-15,-3 3-28 16,-4 0 0-16,-4 0 1 16,-3 0 0-16,3 4-7 15,1-1 0-15,-4 7 5 0,-1 2 0 16,-2 1-3 0,-1 6 1-16,4-6-1 0,3 2 0 15,4 1-1-15,4-3 1 16,3 0-1-16,7-4 1 15,4-6-1-15,-1-2 1 16,4-8-1-16,0-2 0 16,4-6 0-16,0-4 0 15,-4 0-1-15,0 1 1 16,-4 2 0-16,1 0 0 16,-4 4 0-16,4 6 1 15,-1 6-1-15,4 6 1 0,-7 4 0 16,0 6 0-16,0 3 0 15,1 0 1-15,-5 0-1 16,8-4 0-16,-4 4-2 31,3-6 1-31,1-7-11 0,3-15 0 0</inkml:trace>
  <inkml:trace contextRef="#ctx0" brushRef="#br2" timeOffset="75438.38">22680 7087 52 0,'25'72'26'0,"28"-19"-25"16,-36-34 44-16,1 6-45 0,0 0 1 15,-4-3-2-15,-4-3 1 16,-10 6-6-16,-17 9 0 16,-19-2-10-16,-9 8 1 15</inkml:trace>
  <inkml:trace contextRef="#ctx0" brushRef="#br1" timeOffset="82354.32">4128 10727 38 0,'7'3'19'0,"-7"-3"-11"0,0 0 19 0,0-12-23 16,3-4 0-16,4-12 0 15,-3-7 0-15,3-15-6 16,3-6 1-16,8-7 3 16,3-9 0-16,7 9-1 15,-3 0 0-15,0 4-1 16,-1 15 0-16,-2 6 0 16,-5 7 1-16,1 6-1 15,-8 12 0-15,5 13-2 16,-1 13 0-16,-4 6-1 15,1 15 0-15,3 10-1 16,4 6 0-16,3 13 0 16,7 3 1-16,0 3 1 47,0 3 1-32,4-16 1 1,-11-12 1-16,1-9 0 0,-5-10 1 15,-3-9 0-15,-3-10 1 0,-4-12-1 0,0-10 0 0,-14-6 0 0,-4-3 0 0,-17-3-1 0,-4 3 0 16,-6-4 0-16,-12 1 0 16,-3 0-1-16,-7 9 1 15,0 3-1-15,0 4 0 16,4 9 1-16,3 6 0 31,-3 3-1-31,6 4 1 0,8 2-1 0,7 4 1 16,10-4 0-16,4 1 0 0,7-1-1 15,10-2 1-15,8-4 0 16,13 0 0-16,15-12-1 16,7-10 0-16,17-6-1 15,15-9 0-15,17-13-1 16,11-6 1-16,-8 3-1 16,-9 0 0-16,-5 3 1 15,-6 6 0-15,-18 4 1 16,-4-4 1-16,-10 13 0 15,-7 6 0 17,-8 4 0-32,-13 8 1 0,-22 20-1 0,-10 18 1 0,-7 20 0 15,-21 8 0-15,-19 19-1 16,-13 20 1-16,-21 8-1 16,3 4 0-16,-10 3-3 15,3 3 0-15,4-6-5 16,10-4 1 62,14-15-10-47,1-19 1 0</inkml:trace>
  <inkml:trace contextRef="#ctx0" brushRef="#br1" timeOffset="84462.9">6625 11975 27 0,'18'7'13'0,"42"-1"-11"0,-36-9 13 15,15-4-12-15,11 1 1 16,13 0 2-16,25-7 1 15,18-2-6-15,7-7 0 0,18 0 5 16,24 6 1-16,-7-9-2 16,11 0 1-16,21-7-2 15,-7 1 0-15,10 3-3 16,7-7 1-16,-13-2-1 16,6-1 0-16,1 1 0 15,-15 15 0-15,4 9-1 16,0 13 1-16,-21 9-1 15,-15 7 1-15,-10 0-1 16,-18-1 0-16,-10 4 0 16,-18-3 0-16,-10-3-1 15,-15-4 0-15,-10-6-9 32,-18-9 1-32,-13-4-6 0,2-15 1 0</inkml:trace>
  <inkml:trace contextRef="#ctx0" brushRef="#br1" timeOffset="88115.83">3062 13559 43 0,'0'-3'21'0,"7"21"-16"0,-7-18 21 16,0 7-26-16,0 2 1 16,4 4-1-16,-4 2 0 15,0 4-1-15,7 6 0 16,-7 10-2-16,3 6 0 16,4-7-8-16,-3 1 1 15,3-10-2-15,0-7 0 16</inkml:trace>
  <inkml:trace contextRef="#ctx0" brushRef="#br1" timeOffset="88605.26">3387 13537 33 0,'21'9'16'0,"11"-31"-17"16,-25 13 31-16,3-10-26 15,-6-3 0-15,3-3 4 16,-14 3 0-16,3-3-9 16,-13 9 0-16,-5 4 6 15,1 2 1-15,-25 4-3 16,-3 3 1-16,0 3-3 16,6 3 1-16,-6 7-2 15,-11 2 0-15,0 1-1 16,4 9 0-16,10-4-1 15,-4-2 1-15,1-3-2 0,10 5 0 16,0-2-2-16,8 12 0 16,13 4-3-16,7 8 0 15,11 14 0-15,18 5 1 16,3 1 4-16,18-1 0 16,3-5 3-16,15-10 0 46,-4-4 5-46,7 1 0 16,7-9 0-16,3-14 1 0,1-5-1 0,6-10 0 0,-13-3-1 0,3-12 1 0,-25-10-1 16,-3-13 0-16,-7-15-1 15,-4-7 0-15,-10 1-2 16,-4-4 0-16,-4 1-8 16,-3-4 0-16,-7 0-8 15,-10 10 0-15</inkml:trace>
  <inkml:trace contextRef="#ctx0" brushRef="#br1" timeOffset="90048.77">4075 13653 56 0,'0'6'28'0,"3"10"-31"16,4-10 48-16,-7 13-45 15,0 6 1-15,0 3 0 16,-7 4 0-16,4 11-2 15,-8 8 1-15,-7 5 0 16,8 4 1-16,-11 2-1 16,7-5 0-16,-1-1 0 0,5-2 0 15,-1-10 0-15,4-4 0 16,4-5-1-16,6-7 1 16,8-3 0-16,6-6 1 15,5-7-1-15,6-2 0 16,0-4-1-16,-3-6 1 15,10 0-5-15,-3-6 1 16,-4-7-11-16,14-9 0 16,-13-3-1-16,-5 3 0 15</inkml:trace>
  <inkml:trace contextRef="#ctx0" brushRef="#br1" timeOffset="90274.83">4438 14371 47 0,'0'50'23'0,"-4"-25"-27"16,4-15 45-16,0 2-41 16,-7 1 1-16,7-1-1 15,-3-2 1-15,3-4-3 16,0-3 0-16,0-9-5 15,0-7 1-15,0-2-8 16,0-17 1-16</inkml:trace>
  <inkml:trace contextRef="#ctx0" brushRef="#br1" timeOffset="90421.7">4293 14161 23 0,'4'-3'11'0,"17"9"-3"0,-14-6 9 16,4 0-15-16,-4 0 1 15,3 0 0-15,4 3 0 16,4 0-7-16,3 0 1 16</inkml:trace>
  <inkml:trace contextRef="#ctx0" brushRef="#br1" timeOffset="90933.73">4657 14393 38 0,'7'31'19'0,"3"4"-15"0,-10-29 23 0,4 0-26 16,-1-3 0-16,-3-3 0 15,4-3 1-15,3-3-3 16,4-3 1-16,-8 2 1 16,4 1 0-16,-7 0-2 15,0 6 1-15,0-10-1 16,4 4 1-16,3 0-1 15,-7 0 0-15,7 2 0 16,3 4 1-16,-6 0 0 16,3 4 0-16,4-1 0 0,-8 0 0 15,4 0 0-15,4 0 1 16,-11-3-2-16,7 0 0 16,3 3 0-16,1-6 0 15,-8 3-1-15,4 0 1 16,4 0-1-16,-4 0 1 15,0-3 0-15,0-3 0 16,0-1 0-16,4 4 1 16,-11 3 0-16,10 0 1 15,-6-6-1-15,3 3 0 16,4 0 0-16,-1-3 1 0,-3 6-1 16,4 3 1-16,-1 6-1 15,-6-3 0-15,3-3 0 16,0 10 0-16,4 0 0 15,-11-1 0-15,10 1-1 16,-10-1 1-16,11-2-1 16,-8-4 0-16,4-6-9 15,4-13 0-15</inkml:trace>
  <inkml:trace contextRef="#ctx0" brushRef="#br1" timeOffset="91131.78">5112 14456 10 0,'-11'12'5'0,"-6"-15"4"0,13 0-6 15,4-3-5-15,-7-1 0 16,7-2-4-16,0 0 0 15</inkml:trace>
  <inkml:trace contextRef="#ctx0" brushRef="#br1" timeOffset="91297.5">5041 14142 16 0,'11'3'8'0,"17"-34"-21"0,-17 21 15 0,10-8-5 16,-4-14 1-16</inkml:trace>
  <inkml:trace contextRef="#ctx0" brushRef="#br1" timeOffset="91564.84">5433 13437 33 0,'21'6'16'0,"14"38"-17"0,-31-35 32 0,6 13-30 0,1 9 0 16,-4 16 0-1,0 10 0-15,-7 6-2 16,0 12 0-16,0 6 1 0,0 7 1 16,-3 13-1-16,3-20 1 15,0-9-2-15,0-15 1 16,0-7-1-16,0-19 0 15,0-12-3-15,0-10 1 47,-4 1-3-47,-7-10 1 0,-6-10-4 0,-4-5 0 0,-1-1 0 0,-6-6 1 0</inkml:trace>
  <inkml:trace contextRef="#ctx0" brushRef="#br1" timeOffset="91700.4">5271 14227 39 0,'0'19'19'0,"31"12"-13"0,-13-25 42 0,-4 0-45 0,14-2 0 0,11-8 0 16,3-8 0-16,15-7-6 16,-4-9 1-16,3-3-5 15,-6 2 0-15,-1 1-8 16,0 3 0-16</inkml:trace>
  <inkml:trace contextRef="#ctx0" brushRef="#br1" timeOffset="92268.07">6974 14249 41 0,'-17'22'20'0,"-11"-7"-20"0,24-15 30 0,-7 3-29 0,1 1 0 0,-8 5 0 0,4 0 1 0,0 1-5 15,0 5 1-15,3 1-2 16,1 0 1-16,6-4-3 16,4 1 1-16,7-1-1 15,4 1 0-15,6-4 3 16,-6-2 0-16,7-7 5 16,3 0 1-16,0-7 1 15,-3 4 0-15,-4-6 0 16,3-4 0 15,-2-5-2-31,-1 2 1 0,-4 3-3 0,1 10 1 0,-1-3-1 16,5 6 0-16,-1 6 0 15,0 7 1-15,0-1-1 0,0-2 1 16,4-1-2-16,-8 0 1 16,4-2-4-16,4-4 1 31,3 0-7-31,7-9 0 47</inkml:trace>
  <inkml:trace contextRef="#ctx0" brushRef="#br1" timeOffset="92588.93">7542 14010 42 0,'-3'4'21'0,"-15"8"-24"0,11-6 36 0,4 1-33 16,-4 2 1-16,0 7 0 0,-1 2 1 0,-2 4-3 0,3 4 0 0,-11-1 1 15,8-3 1-15,-1 0-1 16,4 3 0-16,0-3 3 16,3 0 0-16,8 3 2 15,3 3 1-15,4-13 0 16,3-2 1-16,-4 0-1 16,4-1 0-16,0 4-4 15,-6 3 0-15,-8 3-7 16,-4 6 1-1,-3 3-14 1,-7-6 1 0,-14-6-1 31,3-10 0-47</inkml:trace>
  <inkml:trace contextRef="#ctx0" brushRef="#br1" timeOffset="93131.61">9264 14079 56 0,'-21'19'28'0,"-18"34"-39"0,21-37 56 0,1 9-45 0,-4 13 1 0,-8-4-1 0,-6 13 0 0,0 13-1 0,-1-4 1 0,8-2-2 16,-3-4 1-16,9-12-4 15,1-4 1-15,4-21-5 16,6-10 0-16,7-16-6 0,4-21 1 16</inkml:trace>
  <inkml:trace contextRef="#ctx0" brushRef="#br1" timeOffset="93211.1">8823 14164 34 0,'25'31'17'0,"31"26"-13"0,-31-38 26 0,3 12-26 0,7-3 1 0,-3 4 1 0,7 8 0 0,0 1-9 0,3 0 1 0,-7-3 3 0,1-1 1 0,-5 4-8 0,-2-10 1 0,-5-12-9 0,-3-13 1 0</inkml:trace>
  <inkml:trace contextRef="#ctx0" brushRef="#br1" timeOffset="93457.69">9493 14412 46 0,'-10'12'23'0,"17"1"-20"16,0-10 39-16,3 0-40 15,4 3 1-15,8 1 1 16,6-1 1-16,0-3-7 0,7 0 1 15,15-3 2-15,-1-3 1 16,1 0-5-16,-1-3 1 16,0-4-6-16,-3 1 0 15,-7 3-8-15,-4-13 0 16</inkml:trace>
  <inkml:trace contextRef="#ctx0" brushRef="#br1" timeOffset="93710.79">9984 14296 44 0,'10'53'22'0,"15"-6"-20"0,-18-44 35 0,4 7-34 16,-1-1 0-16,4 4 2 15,0-1 1-15,4 1-7 16,0-1 0-16,-4 1 4 16,-4 6 0-16,-6 6-4 15,-15 6 0-15,-13 13-11 16,-12-3 1-16,-13-4-5 16,0-12 0-1</inkml:trace>
  <inkml:trace contextRef="#ctx0" brushRef="#br1" timeOffset="94523.45">10961 14280 44 0,'3'13'22'0,"-3"-10"-21"0,0-3 38 0,-3 0-37 0,-4 0 0 15,-7 6 0-15,0 0 1 16,-11 1-4-16,0-1 0 15,4 6 2-15,0 7 0 16,-4-3-1-16,0 6 1 0,4 6-1 16,4 3 0-16,3 4-1 15,6-7 0-15,8-3 0 16,4 0 0-16,3-6-1 16,0-10 0-16,4 1 2 15,3-7 0-15,3-6 0 16,1-10 1-16,0 1 0 31,-1-4 0-15,-3-3-1-16,4-3 1 0,-4 4-1 0,0 2 1 0,4 0-1 15,0 7 0-15,-1 6 0 16,1 9 1-16,3 10-1 16,0 12 1-16,0 0-2 15,1 7 1-15,-1 5-3 16,0-5 0-16,-3-4-5 15,3-9 0-15,3-16-6 0,-2-18 0 16</inkml:trace>
  <inkml:trace contextRef="#ctx0" brushRef="#br1" timeOffset="95194.8">12562 14650 55 0,'0'16'27'0,"22"-23"-32"15,-12 1 50-15,4 3-44 16,0 0 1-16,4-6-1 15,0-4 0-15,-4 0-2 0,-4-5 0 16,-3 2 1-16,-7 0 0 16,0 1-1-16,-7-1 0 15,0 3 0-15,-7 7 1 16,-3 6-1-16,-5 6 0 16,1 10-1-16,-3 3 1 15,-1 3 0-15,4 6 0 16,7 7 0 203,3-7 0-219,7-3 0 0,8 0 1 15,10-3-1-15,11-3 1 0,7 0-5 0,6-13 0 0,12-3-9 0,-1-9 0 0</inkml:trace>
  <inkml:trace contextRef="#ctx0" brushRef="#br1" timeOffset="95372.4">13176 14453 37 0,'0'18'18'0,"-14"20"-11"0,11-29 23 0,-8 7-27 0,-3 3 0 0,-7 6 2 0,-4 9 0 0,0 1-7 0,1 3 1 0,-1 2 3 0,4-2 1 0,0-7-3 0,-1 1 0 0,8-10-8 0,4-10 1 0,6-18-7 0,1-10 0 0</inkml:trace>
  <inkml:trace contextRef="#ctx0" brushRef="#br1" timeOffset="95545.36">12972 14522 29 0,'14'62'14'0,"-14"7"-5"0,3-53 17 16,4 9-24-16,0 6 1 0,0 4 1 15,1 6 0-15,-1-4-5 16,-4 1 0-16,1-1 3 16,-4-5 1-16,3-7-4 15,-3-9 0-15,4-7-9 16,-1-6 1-16,4-15-3 15,0-7 1-15</inkml:trace>
  <inkml:trace contextRef="#ctx0" brushRef="#br1" timeOffset="95863.78">13434 14650 42 0,'10'9'21'0,"-3"17"-23"0,-3-20 41 0,-1 3-37 0,1 7 0 15,0 0 0-15,-1 6 0 16,1 3-3-16,-4 0 0 16,0-6 1-16,0-1 1 15,-4-2-6-15,1-7 1 16,-1-12-9-16,0-12 0 15</inkml:trace>
  <inkml:trace contextRef="#ctx0" brushRef="#br1" timeOffset="95956.4">13335 14431 22 0,'7'3'11'0,"7"-6"-14"0,-7 3 5 0,0-4-4 0,-3 4 1 0,3 4 0 16,-4-1 0-16,1 0-2 15,3-3 1-15,0-6-2 16,0 6 0-16</inkml:trace>
  <inkml:trace contextRef="#ctx0" brushRef="#br1" timeOffset="96659.4">13783 14456 42 0,'-3'18'21'0,"-15"17"-33"0,14-26 49 15,-6 4-37-15,-4-1 1 16,-8 4-1-16,1-3 0 15,0-1-1-15,4-2 1 16,-1-1-1-16,4-3 0 16,3-3-1-16,4 1 0 15,4-1 0-15,6 0 1 0,8 3 0 16,6-3 1-16,8 4 1 16,3-4 1-16,4-3 1 15,3 0 0 16,-3 3 0-31,-4 0 0 0,-7 3-2 0,-6 7 0 0,-8 6-1 47,-7 6 0-47,-7 3-1 0,-4 3 1 0,-3 1-1 0,0-1 0 16,0-3 0-16,0-3 0 0,3-6 1 16,0 0 0-16,4-7-1 15,4-5 1 1,3-7 0-16,10-13 1 0,8-9-1 15,7-15 0-15,10-14 0 0,7 1 0 32,4-16 0-32,-11-3 0 15,1-15-1-15,-5 2 1 0,-6-6 0 0,-4 10 0 16,-3-4-1-16,-11 10 1 16,-3 10 0-16,-8 18 0 15,4 6-1-15,-4-3 1 16,-3 13 0-16,0 12 0 15,-3 4 0-15,-4 12 0 32,-11 59-1-32,4 10 1 15,3 19 0-15,8-6 0 16,3 15 0-16,3-12 1 0,0-1 0 16,1-8 0-16,3-14-2 15,0-15 1-15,-4-12-5 16,1-13 1-16,-1-13-7 15,-3-12 0-15,-3-13 0 16,-11-2 0 0</inkml:trace>
  <inkml:trace contextRef="#ctx0" brushRef="#br1" timeOffset="97083.48">13677 14481 36 0,'21'19'18'0,"29"15"-20"16,-33-28 38-16,12-3-35 15,9-3 0-15,8-3 1 16,0-6 0-16,7-4-4 16,11-5 1-16,3-1-1 0,0 0 0 15,-7 13-1-15,-7-4 0 16,-1 7 0-16,-6 0 1 16,0 3 1-16,-14-6 0 15,-7-4 2-15,-8 7 1 16,-10 6-1-16,-14 10 0 15,-14 6-1 32,-7 3 1-31,-4 0-2-16,-3 3 1 0,0-3 0 0,3-7 0 0,4 4 0 0,3 0 1 0,7-3 0 0,8-1 1 16,6 1 2-16,15 0 0 0,6-4 1 15,8-2 0-15,3-1 0 16,0-3 1-16,-6 1-3 15,-8 5 1-15,-14 7-4 16,-25 12 1 15,-24 13-11-31,-15 0 0 16,-28 6-6-16,-17-12 1 31</inkml:trace>
  <inkml:trace contextRef="#ctx0" brushRef="#br1" timeOffset="99190.81">26991 12232 24 0,'-7'10'12'0,"0"-1"2"16,7-9 12-16,0 0-22 15,0 0 0-15,0 3 4 16,0 0 1-16,0 1-10 16,3 2 0-16,1 0 6 15,3 0 1-15,4 1-2 16,3-4 1-16,7 0-3 0,11 0 0 16,10 0 0-1,-3 0 0-15,17 0-1 0,8 1 0 16,3-1-1-16,7 0 1 15,3 0-3-15,-10 0 0 16,-10-3-3-16,-11 0 1 16,-11-3-9-16,-7-3 1 15,-14-4-4-15,-7 1 0 16</inkml:trace>
  <inkml:trace contextRef="#ctx0" brushRef="#br1" timeOffset="99615.93">27527 12047 24 0,'0'16'12'0,"4"-7"-2"16,-4-9 15-16,3 0-21 15,4 0 1-15,4 4 1 0,7-1 0 16,10 3-8-16,4 3 1 15,3 7 6-15,0 3 0 16,-7-7-3-16,-3 7 0 16,-11 3-1-16,-7 10 0 15,-14-1-2-15,-10 3 1 16,-8-2-5-16,-10 5 1 31,-22 17-9-31,11-14 0 16</inkml:trace>
  <inkml:trace contextRef="#ctx0" brushRef="#br1" timeOffset="99869.03">27471 12141 47 0,'17'51'23'0,"-2"-17"-20"15,-8-21 37-15,0 2-40 16,3 4 1-16,1 3-6 16,-4 0 0-16,0-6-7 0,-4-4 1 15</inkml:trace>
  <inkml:trace contextRef="#ctx0" brushRef="#br1" timeOffset="100911.78">29612 12245 40 0,'0'12'20'0,"-25"7"-14"15,15-12 25-15,-4-1-28 16,-4 3 1-16,-14 4 1 16,-13-1 0-16,-15 1-7 0,0-1 0 15,-7-2 4-15,0-1 1 16,7 1-4-16,0-1 1 16,3-6-4-16,1 3 1 15,-1-6-11-15,15 0 0 16</inkml:trace>
  <inkml:trace contextRef="#ctx0" brushRef="#br1" timeOffset="101215.28">28945 12063 37 0,'4'6'18'0,"14"16"-8"0,-18-15 22 0,0 8-29 0,0 4 0 0,-4 3-1 0,-10 6 1 0,-7 7-5 0,-11-4 1 0,-7-3 2 16,-3 0 0-16,0-9-1 15,3-6 0-15,0 3 0 16,4-1 0-16,-1 4 0 0,8-6 0 15,7-4 0-15,10 4 0 16,8-1-1-16,13 1 1 16,8-1 0-16,10-2 0 15,8 2-1-15,2 4 1 16,5 3 0-16,-1-4 0 16,-7 1 0-16,-6-7 1 15,2 1-1-15,-2-1 1 16,-5-3-1-16,1-2 1 15,-4-1-1-15,-10-6 1 16,-4-1-1-16,-11-2 1 16,1-6-1-16,-4-7 0 0,-4-9-1 31,-3-10 1-31,3-9-7 0,1-3 0 0,-8-10-7 16,1 4 0-16</inkml:trace>
  <inkml:trace contextRef="#ctx0" brushRef="#br1" timeOffset="102717.5">27330 8187 33 0,'-4'3'16'0,"8"4"-3"0,-4-7 17 16,7-4-29-16,3-2 1 15,4-6 1-15,8-1 0 32,45-15-4-32,10-3 1 0,-6-1-1 15,6 7 1 1,5-6-10-16,-12-1 0 0,-3-5-3 16,-10 5 0-1</inkml:trace>
  <inkml:trace contextRef="#ctx0" brushRef="#br1" timeOffset="103244.49">27809 7867 34 0,'11'7'17'0,"0"2"-15"0,-8-6 30 15,1 0-30-15,-1 0 1 16,1 1 2 0,-1-4 0-16,4 0-6 0,4-4 0 15,7 1 4-15,6-3 0 16,4-3-1-16,8-1 0 15,-1 1-2-15,4-1 1 16,-4 4-1-16,-3 3 1 16,-7 0-1-16,-8 3 0 15,-6 3-1-15,-4 3 0 16,-11 4-1-16,-3 2 1 16,-7 4-2-16,0-4 1 0,-4 4-1 15,4 3 0-15,-7 3 0 16,7 3 0-16,0 3 0 15,0-3 1-15,3-3 1 16,8-6 0-16,-4-7 0 16,3-9 0-16,1-3 1 15,-1-6 1-15,-3-7 0 16,0-9 0-16,-7 6 0 16,-4-6 0-16,-3-3-6 15,3-7 1-15,4-2-7 16,14-1 1-16</inkml:trace>
  <inkml:trace contextRef="#ctx0" brushRef="#br1" timeOffset="104014.02">29760 7212 34 0,'-7'0'17'0,"-17"3"-15"0,9 3 27 0,-9 4-29 16,-11 5 1-16,3 4 0 15,-4 3 0-15,-9 0-2 16,-12 0 1-16,-6 9-1 16,3 7 1-16,3 6-3 15,4-10 0-15,7-2-5 16,11-7 1-16,11-13-4 15,6-8 1-15</inkml:trace>
  <inkml:trace contextRef="#ctx0" brushRef="#br1" timeOffset="104460.38">29192 7228 35 0,'7'15'17'0,"-14"7"-18"0,7-15 33 16,-3 2-31-16,-4 3 0 16,0 4 1-16,-4-3 0 15,-6 2-3-15,-8 4 1 16,-3 3 1-16,-4 3 0 16,7 0-1-16,0 4 1 15,1-8-1-15,-1 1 0 0,4-6-1 16,7 3 1-16,3-3 0 15,4-4 0-15,11 1-1 16,6 2 1-16,4 1 0 16,15-10 0-16,2 1 0 15,8-4 0-15,0-3-1 16,3-3 1-16,-3-1 0 16,-4 1 1-16,-3 3-1 15,-7 0 0-15,-4 0 0 16,-7 0 1-16,-7 0-2 15,-3 3 1-15,-8 1-1 16,-3-4 0-16,-3-7 0 16,-5-5 0-16,1-4 1 15,-3-15 0-15,-1-7-3 16,-3-3 0-16,-4-12-7 16,4 9 0-16</inkml:trace>
  <inkml:trace contextRef="#ctx0" brushRef="#br1" timeOffset="106790.12">20987 6980 35 0,'-14'12'17'0,"3"7"-6"15,11-16 18-15,0 4-26 16,0-1 1-16,0 0 2 16,0 0 1-16,4-2-8 15,6-4 0-15,8 0 5 16,7-4 0-16,6 1-4 0,1 0 1 15,0 0-7-15,-8 3 0 16,-6 0-9-16,-4 3 0 16</inkml:trace>
  <inkml:trace contextRef="#ctx0" brushRef="#br1" timeOffset="106969.67">20959 7212 28 0,'-8'0'14'0,"12"12"7"0,0-12 13 0,-1 4-29 16,4-1 0 0,4 0 2-16,6-3 1 15,8-3-12-15,7 0 0 0,0-4 2 16,-1 7 0-16,-2-9-13 16,-15 0 1-16</inkml:trace>
  <inkml:trace contextRef="#ctx0" brushRef="#br1" timeOffset="107552.18">20419 6757 42 0,'0'22'21'0,"-4"0"-14"0,1-16 28 0,-1-2-35 16,-6 8 1-16,-4 16 0 15,-8 4 0-15,-2 2-1 16,-5 13 0-16,5 7 0 16,-4-1 1-16,3 3 0 15,7 1 0-15,1-1 0 16,2-3 1-16,1-2 1 16,4-11 0-16,3-5 1 15,3-4 0-15,4-3 1 16,7-9 0-16,18 0-1 0,10-6 0 15,8-4-2 1,6-3 1-16,4-3-8 0,3 1 1 16,-3-4-15-16,-14-10 0 15</inkml:trace>
  <inkml:trace contextRef="#ctx0" brushRef="#br1" timeOffset="113529.43">2685 15716 36 0,'0'3'18'0,"17"-3"-13"15,-10-3 18-15,-3 0-21 16,6-3 0-16,8-4 1 16,-7 1 1-16,10-4-4 15,7 1 0-15,4-1 3 16,0 4 0-16,3 3-1 15,-3 9 0-15,-11 6-1 16,0 7 0-16,-3 9-3 16,-11 10 0-16,-14 5 0 15,0 4 0-15,-8 0 0 0,-2-3 0 16,3-7-1-16,-11-2 1 16,4-10 1-16,0-4 1 15,10-8-2-15,-7-4 1 16,4 0-1-16,7-6 1 15,-3-6-1-15,10-3 1 16,0-1-1-16,0-2 1 16,3-1 2-16,11 1 0 15,-3-1 1-15,10 4 0 0,7 6 0 16,4 3 1-16,-4 3-1 16,-3 6 1-16,3 1-3 15,0 2 0-15,-10 1-2 16,-4 2 0-16,4-5-8 15,-8-1 1-15,-10-9-3 16,-7-12 1-16</inkml:trace>
  <inkml:trace contextRef="#ctx0" brushRef="#br1" timeOffset="114142.8">3298 15431 48 0,'39'-13'24'0,"-25"-24"-29"0,-7 24 48 16,-7 1-42-16,0-7 1 16,0 0 0-16,-7 0 1 15,4 0-4-15,-15 1 0 16,-10 5 3-16,-4 10 1 0,-10 3-1 16,3 3 0-16,-10 3 0 15,-18 4 1-15,-4 2-1 16,-10 4 1-16,-7 3-1 15,17 6 0-15,4 6-2 16,4 7 1-16,-4-4-2 16,14 7 1-16,3 9-3 15,12-6 1-15,6 9-2 16,14 4 0-16,8 6 1 16,20 15 0-16,11-6 0 15,8 3 1-15,2-6 1 16,15-6 0-16,7-6 1 15,14-14 0-15,4-11 0 16,-1-17 1-16,-3-8-1 16,4-20 0-16,-1-15 0 15,1-13 0-15,-4-18 0 0,-7-20 0 16,-11 4-2-16,-13-10 0 16,-8 7-1-16,-18-10 1 15,-10 10 0-15,-14 6 0 16,-10 3-11-16,-12-4 0 15,-10 11 1-15,4 8 0 16</inkml:trace>
  <inkml:trace contextRef="#ctx0" brushRef="#br1" timeOffset="115181.02">12869 11282 35 0,'-10'6'17'16,"13"1"-7"-16,1-7 18 0,3 0-23 15,7 0 0-15,7-3 4 16,18 3 1-16,14 0-11 16,17-4 1-16,26-2 7 15,6-3 0-15,21 3-3 16,22 2 1-16,-11 1-5 15,0 6 1-15,-7 1-5 16,-17-1 1-16,-19 3-7 16,-17 6 0-16,-21-8-8 15,-17 5 0-15</inkml:trace>
  <inkml:trace contextRef="#ctx0" brushRef="#br1" timeOffset="116274.53">4166 16707 55 0,'-7'28'27'0,"7"-31"-22"0,7-6 28 16,-7-7-31-16,0-18 1 16,-7-10 0-16,7-16 0 15,-3-6-5-15,3-18 1 0,-7-10 2 16,3-7 1-16,4-5-2 15,0-7 1-15,0 6-1 16,0-9 0-16,4 9-1 16,3 7 1-16,3 12 0 15,-3 16 0-15,4 13 0 16,0 12 0-16,-8 15 0 16,4 10 1-16,4 13-2 15,-1 15 0-15,-3 16-2 16,4 19 1-16,-11 12-6 15,0 13 0-15,0 12-9 16,-11 7 1-16</inkml:trace>
  <inkml:trace contextRef="#ctx0" brushRef="#br1" timeOffset="116506.8">3838 16340 44 0,'7'19'22'0,"14"-3"-18"0,-17-16 33 16,14 0-35-16,3-3 0 15,11-4 2-15,13 1 1 16,-6 0-6-16,14-4 1 16,7 4 1-16,0-3 1 15,7 6-12-15,4-1 0 0,-11-2-5 16,-7 0 0-1</inkml:trace>
  <inkml:trace contextRef="#ctx0" brushRef="#br1" timeOffset="116816.03">5031 16478 55 0,'10'19'27'0,"-6"-10"-32"0,-4-5 50 0,-4-1-44 16,-3 0 0-16,-3 0-1 15,-1 6 1-15,0 1-2 16,-10 6 1-16,-3 2 0 16,-1 4 1-16,-7 3-1 15,4 7 0-15,-4 8-2 0,7-2 1 16,11-3-1-16,-3 5 0 15,-1 1-2-15,15-6 0 16,6-7-3-16,8-3 1 16,13-9-3-16,-3-7 0 15,8-9-4-15,2-9 0 16</inkml:trace>
  <inkml:trace contextRef="#ctx0" brushRef="#br1" timeOffset="117284.16">5242 16682 44 0,'7'25'22'0,"-7"-19"-23"16,0-6 40-16,0 0-37 15,-7 0 0-15,0 0 0 16,-3 4 0-16,-4-1-3 16,-4 0 1-16,-3 6 1 15,0 4 1-15,-1 6-2 16,5 3 0-16,-1-4 1 16,4-2 0-16,3 3-1 15,4-7 0-15,0 1-1 16,4-7 1-16,3-3-1 0,10-6 1 15,-3 0 0-15,8-6 0 16,2-7-1-16,4-3 1 16,-3 0-1-16,-7 4 1 15,3 2-1-15,0 7 1 16,-4 9 0-16,4 6 0 16,4 7 0-16,-7-3 1 15,-8 2-1-15,4 1 0 16,4 0-3-16,-1-4 0 15,8-2-11-15,0-10 0 16,3-13 0-16,-7-9 0 0</inkml:trace>
  <inkml:trace contextRef="#ctx0" brushRef="#br1" timeOffset="117521.82">5369 16397 49 0,'4'34'24'15,"17"-2"-27"-15,-7-23 51 0,7 7-47 16,4 12 1-16,10-3-1 16,-3 6 1-16,0 10-4 15,-8 6 1-15,-13 0-1 16,-11 6 1-16,-11 1-5 0,-17-4 0 15,-11-6-10-15,-3-16 1 16</inkml:trace>
  <inkml:trace contextRef="#ctx0" brushRef="#br1" timeOffset="118334.37">6971 16171 39 0,'0'44'19'0,"10"19"-21"16,-10-48 27-16,4 17-25 16,0 11 0-16,-1 20 3 15,1-3 1-15,-4-4-2 0,0-2 0 16,-4-11 3-16,4-8 0 15,-3-4-1-15,-5-9 1 16,1-9-2-16,-3-4 1 16,3-6-3-16,3-6 0 15,-6-6-2-15,-11-4 1 16,-8-2-2-16,-10 2 1 16,1 0-1-16,-5 1 1 15,5 9-1-15,-8 3 0 16,3 12 0-16,12 4 1 15,-5 6 0-15,12 6 1 16,2-3 0-16,15 7 0 0,11 5 1 16,14 1 0-16,10 0 0 15,11-4 0-15,14 1 1 16,3-10 0-16,4-13-1 16,10-6 1-16,5-9-1 15,-8-6 0-15,0-7 1 16,-7-6 0-16,-11-9 0 15,0 9 0-15,-6-6 0 16,-4-7 0-16,-15-2-1 16,1-1 0-16,-7 10-1 15,-11 0 0-15,-4 2-3 16,-6 8 1-16,-8 2 0 16,0 7 0-16,-3 9-1 15,-7 12 1-15,4 13 0 16,-1 0 1-16,4 0 1 15,7 4 0-15,3 5 0 0,8 7 0 16,13 0 1-16,5-7 0 16,2-9-1-16,8-12 0 15,3-10-7-15,4-9 1 16,7-16-9-16,-4-7 1 16</inkml:trace>
  <inkml:trace contextRef="#ctx0" brushRef="#br1" timeOffset="118634.06">7818 16911 55 0,'17'44'27'0,"-10"-38"-32"0,-7-12 46 0,0-4-40 16,0-8 1-16,-3-4 0 15,-4-16 0-15,-7-6-3 16,-4-12 0-16,0-10 2 15,-6-9 1-15,6-1-2 16,-7-5 1-16,8-1-1 16,10 7 1-16,0 9 0 15,14 10 0-15,10 6 0 16,8 15 0-16,3 10-2 16,0 12 1-16,1 17-4 15,-8-1 0-15,0 12-7 16,-14 7 1-16,-4 3-7 15,-10 4 1-15</inkml:trace>
  <inkml:trace contextRef="#ctx0" brushRef="#br1" timeOffset="118814.2">7652 16801 64 0,'10'25'32'0,"26"-12"-42"0,-22-13 62 15,14 0-52-15,0-6 0 16,15-7-5-16,-1-6 1 31,14-9-11-31,-13-3 1 16</inkml:trace>
  <inkml:trace contextRef="#ctx0" brushRef="#br1" timeOffset="119009.54">8192 16792 48 0,'10'63'24'0,"-3"-26"-20"15,-3-27 28-15,-1 2-32 16,1 1 0-16,-4-4-1 16,0 0 1-16,3-2-2 15,1-10 1-15,-1-13-10 16,4 0 0-16,4-12-2 15,-11-6 0-15</inkml:trace>
  <inkml:trace contextRef="#ctx0" brushRef="#br1" timeOffset="119160.34">8149 16491 39 0,'21'15'19'0,"8"7"-29"0,-19-22 35 15,4 0-40-15,4 4 1 16,3-11-4-16,-3 1 1 16</inkml:trace>
  <inkml:trace contextRef="#ctx0" brushRef="#br1" timeOffset="119608.08">8378 16886 34 0,'-3'19'17'0,"6"-29"-21"0,1 4 32 0,3 0-27 16,0-1 0-16,7-2 0 16,-3-7 1-16,3-6-3 15,0-3 0-15,4 0 2 16,-8 3 0-16,4 4-1 16,4 2 0-16,0 6 0 15,-8 10 1-15,4 7 0 16,0 5 0-16,8 4 0 15,-8 3 0-15,3-4 1 16,5 1 0-16,2-3 1 16,8-1 0-16,-7-2 0 0,3-7 0 15,0-3-1-15,0-3 1 16,-10-7-1-16,3-2 0 16,0-7-2-16,-10-3 1 15,-1 0-2-15,-6 3 0 16,-4 0-2-16,-7 4 0 15,0-1-2-15,0 13 0 16,3 9 0-16,-6 13 0 16,3 6 1-16,3 3 1 15,4-3 1-15,4-3 1 16,3 6 1-16,3-2 1 0,4-11-1 16,4-5 0-16,10-10-9 15,-7 0 0-15</inkml:trace>
  <inkml:trace contextRef="#ctx0" brushRef="#br1" timeOffset="120178.09">9511 15973 34 0,'-4'22'17'0,"-6"35"-16"0,6-48 25 16,1 23-25-16,-1 8 1 16,1 10 2-16,3 16 1 15,0 13-4-15,3-1 1 16,8-3 4-16,-1-6 0 0,4-9-1 16,1-10 0-1,-1-6-2-15,-4-13 1 0,-3-6-4 16,-3-6 0-16,-8-6-1 15,-6-7 1-15,-11-6-2 16,-8-6 0-16,-6-7 0 16,-11-2 0-16,-3 5 0 15,3 4 1-15,4 6 0 16,10 9 0-16,4 10 2 16,7 0 0-16,3 6 2 15,4 0 1-15,14 3 1 16,7-3 1-16,14-6-1 15,18-6 0-15,7-10-3 16,3-9 1-16,-3-4-9 16,0 1 1-16,-14-10-14 15,-18-3 1-15</inkml:trace>
  <inkml:trace contextRef="#ctx0" brushRef="#br1" timeOffset="121514.7">11730 15760 51 0,'3'10'25'0,"-13"-1"-18"0,6-3 26 16,-6 7-32-16,-8 6 1 15,-7 6-1-15,-10 9 1 16,-11 13-3-16,-10 7 0 16,10 11 2-16,-3 7 1 15,-8 10-2-15,18-19 0 16,-7 56-1-16,11-6 1 16,10 0 0-16,8-26 0 15,24 14-1-15,11-23 1 0,6-15-5 16,15-29 1-16,10-12-11 15,1-18 0-15</inkml:trace>
  <inkml:trace contextRef="#ctx0" brushRef="#br1" timeOffset="122175.99">11846 16842 47 0,'-3'22'23'0,"-1"0"-22"0,4-19 33 0,0 3-33 15,0-3 0-15,0-3 0 16,0 0 1-16,0 0-2 16,7-9 0-16,0 0 1 15,0-10 0-15,0-6-1 16,1-7 1-16,2 1-1 15,1-3 1-15,3-1-1 16,7-3 0-16,-3 4 0 16,6 9 1-16,1 6-1 15,0 3 1-15,-4 10-1 16,0 15 1-16,-3 7-1 16,-1 0 0-16,-3 9 0 0,-3 6 1 15,0 13-3-15,-1-12 0 16,-3 2-3-16,4 4 1 15,-1-10-5-15,1-6 1 16,7-7-4-16,6-8 0 16,5-4-1-16,2-9 0 15</inkml:trace>
  <inkml:trace contextRef="#ctx0" brushRef="#br1" timeOffset="122513.8">12541 16826 40 0,'18'-3'20'0,"10"-25"-22"0,-17 19 41 0,-1-4-34 0,-3 0 0 0,0-2 1 0,-3 2 0 0,-4 4-9 16,0-1 1-16,-7 4 5 16,-7 3 0-16,-7 3-2 15,-4 6 0-15,0 4-2 16,4 9 1-16,0 2-1 16,0 1 0-16,3 4-1 15,4-1 0-15,7 0 0 31,3-3 0-31,4-7 1 32,7-8 0-32,8-17 2 0,2 1 0 0,1-10-2 78,-1-9 1-78,-6-10-14 15,0-6 1-15</inkml:trace>
  <inkml:trace contextRef="#ctx0" brushRef="#br1" timeOffset="123001.85">13804 15851 38 0,'-3'6'19'0,"-1"10"-5"16,4-3 20-16,-3 12-30 15,-4 15 0-15,0 14 1 16,-4 8 1-16,-7 26-8 16,1 6 0-16,3 4 5 15,-1-1 0-15,1-13-2 16,4-11 0-16,-1-20-2 16,4-6 1-16,4-16-1 15,6-12 1 1,4-13-1-16,4-12 1 0,-1-6-1 15,4-7 1-15,1 3-1 0,-1 3 1 16,0-2 0-16,3 5 0 16,1 4-1-16,3 6 1 15,0 6 0 17,1 10 0-17,-1 9 0-15,0 0 0 0,-3 0-1 0,3-3 0 31,-7-3-3-31,3 0 0 0,1-3-11 0,3-10 0 0</inkml:trace>
  <inkml:trace contextRef="#ctx0" brushRef="#br1" timeOffset="123324.4">14266 16858 39 0,'32'-3'19'0,"-11"-10"-7"0,-17 7 23 0,-1-1-33 15,1 1 0-15,-1 0 0 16,-3 0 1-16,-3-4-4 15,-4 4 1-15,-7 3 1 16,-7 3 0-16,-4 9-1 16,-3 1 1-16,-1 5-3 15,5 4 1-15,3 6-2 16,3 3 0-16,4-2-1 16,7-5 0-16,0-2 0 15,3-6 0-15,8-10 3 16,10-9 0-16,10-13 1 15,8-3 1-15,0-6-3 16,-4-10 1 0,4-9-9-1,-4 0 0-15</inkml:trace>
  <inkml:trace contextRef="#ctx0" brushRef="#br1" timeOffset="123555.08">14474 15876 64 0,'8'104'32'0,"-12"34"-43"0,0-94 59 0,-6 15-48 0,-1 23 0 0,1 9-1 16,-4 9 1-16,0-12-2 15,6-10 1-15,5-9-4 16,3-16 0-16,3-18-8 16,8-16 0-16,7-10-3 15,-4-12 0-15</inkml:trace>
  <inkml:trace contextRef="#ctx0" brushRef="#br1" timeOffset="123964.9">14623 16861 55 0,'7'31'27'0,"10"-3"-33"0,-6-24 53 16,3-1-44-16,11-3 1 16,3-10 0-16,0-2 0 15,-3 2-6-15,-4-2 0 16,-3-7 3-16,-4-9 1 15,-7-4-2-15,-4 1 0 16,-6 6-2-16,-8-3 1 0,-3 3-1 16,0 3 0-16,0 12 0 15,-4 7 0-15,4 6 0 16,0 10 0-16,0 15 1 16,7 7 0-16,0-1 1 15,3 7 1-15,4 3 0 31,7 0 0-31,4-7-1 0,3-2 1 0,14-7-3 16,1-16 1-16,2-12-13 16,8-15 1-16,-11-7-3 15,4-3 1 1</inkml:trace>
  <inkml:trace contextRef="#ctx0" brushRef="#br1" timeOffset="124833.4">15903 15741 47 0,'7'-9'23'0,"14"3"-13"0,-21 6 23 0,0 3-30 0,0 0 1 0,-14 9 0 15,-3 20 1-15,-12 18-7 16,1 6 0-16,-14 29 4 15,-25 12 0-15,-7 26-3 16,-11 11 1-16,-3 8-2 16,3-1 0-16,8 3-1 0,3-6 1 15,10-13-4-15,8-21 0 16,13-26-9-16,15-28 0 31</inkml:trace>
  <inkml:trace contextRef="#ctx0" brushRef="#br1" timeOffset="125388.6">16291 16419 28 0,'-7'-3'14'0,"-7"3"2"16,7 0 12-16,-7 6-23 16,-7 3 1-16,-7 4 2 15,-4 2 1-15,-3 7-12 16,-4 7 1-16,3-1 7 15,5 3 0-15,2 4-3 16,5 2 0-16,3 1-1 16,10 0 0-16,8-7-2 0,6-9 0 15,8-10 0-15,6-15 0 16,11-12-1-16,1-10 1 16,-1-1-1-16,-3-5 1 15,-8 0 1-15,-3 2 0 16,-3 1 0 15,0 6 0-31,-1 4-1 16,-3 2 1-16,0 10-1 0,0 6 1 0,0 6-1 0,0 6 1 0,-3 7-1 15,-1 0 0 1,-3 3 1-16,4 3 0 0,0 0 0 31,-1 6 1-31,4-5-3 0,4-1 1 0,-1-7-6 16,4-5 0-16,4-10-7 15,7-12 1-15</inkml:trace>
  <inkml:trace contextRef="#ctx0" brushRef="#br1" timeOffset="125717.72">16648 16579 38 0,'56'-35'19'0,"-7"-3"-19"0,-38 29 29 0,-4 0-26 15,0-1 0-15,-3 4 2 16,-8 3 1-16,-3 3-8 15,-11 6 1-15,-6 4 3 16,-4 5 1-16,-4 4-2 0,0 3 1 16,4-3-2-16,-7 0 1 15,3 3-1-15,7-1 0 16,4-2 1-16,7-3 0 16,7 0 0-16,14 2 1 15,3-5 0 1,8 0 1-16,7-4-1 0,6 0 1 15,1 1-1 1,-4-1 0 0,-6 4-1-1,-12 2 0-15,-13 1-2 0,-11 9 0 16,-11 13-4-16,-10-1 1 0,-4 4-6 0,-7 0 1 16,7 0-7-16,0-16 0 0</inkml:trace>
  <inkml:trace contextRef="#ctx0" brushRef="#br1" timeOffset="126004.64">17159 16535 29 0,'-7'28'14'0,"-14"22"0"16,14-44 17-16,-7 10-25 16,-7 15 0-16,-18 16 1 15,-4 4 1-15,1 8-11 16,-7 16 0-16,3-2 7 0,0 2 0 16,0-6-4-16,7-10 0 15,8-8-6-15,9-14 1 16,8-12-10-16,14-25 1 15</inkml:trace>
  <inkml:trace contextRef="#ctx0" brushRef="#br1" timeOffset="126202.07">16842 16710 52 0,'7'44'26'0,"0"6"-34"16,-7-40 43-16,-4-1-39 16,4-3 1-16,0 1-15 15,4-1 0-15,-1-12 16 16,8-4 0-16</inkml:trace>
  <inkml:trace contextRef="#ctx0" brushRef="#br1" timeOffset="126783.51">17173 16851 55 0,'-3'41'27'0,"-1"-9"-31"0,4-29 54 16,0 0-48-16,0-3 1 15,0 3 1-15,4-9 1 16,3-1-7-16,3-5 1 16,1 6 3-16,3-7 0 15,0 0-2-15,0 1 0 16,0 3-2-16,0 2 1 16,-3 4-2-16,0 3 0 15,-1 3 0-15,1 4 0 0,-1-4 0 16,-3-3 0-16,1 3 1 15,-1 0 0-15,0-3 1 16,0 0 1-16,0 0-1 16,0 0 1-16,-7 0-2 15,7 3 0-15,-7-3 0 16,0 0 0-16,3 0-1 16,4 0 1-16,0-3-1 31,8-3 1-31,-5-1 1 0,8-2 1 0,-1-4 0 15,1 1 0-15,0-1 0 16,3 1 0-16,-3-1 0 16,-1 1 0-1,1 2 0 48,-1 4 1-63,1 3-1 15,3 3 0-15,-3 0 0 0,0 3 0 0,-4 0 1 16,0 0 0-16,0-3 0 0,0 0 1 0,-3 0-1 0,-1 0 0 0,-3 0-3 0,0 0 0 0,0-3-11 0,0-9 0 16</inkml:trace>
  <inkml:trace contextRef="#ctx0" brushRef="#br1" timeOffset="127223.68">17911 16823 37 0,'3'85'18'0,"4"37"-11"0,-3-84 23 0,-1 15-26 15,-3 0 1-15,0-9 1 16,0-6 0-16,0-10-8 16,0-15 1-16,-3-16 6 15,-1-13 0-15,1-3-3 16,-4-15 0-16,-1-10-1 15,1-7 1-15,0-2-3 16,4-13 0-16,3-9-3 31,3 12 0-31,4 1-1 0,0-1 1 32,8 6-1-32,6 7 0 15,7 13 2 16,7 5 0-15,4 10 3 31,-7 7 0-47,-4 8 1 0,-7 7 0 16,-7 10-1-16,-7 9 1 0,-10 6-3 31,-15 12 1-31,-10 7-3 0,-4 0 1 0,4-6-5 0,0-7 1 0,0-3-5 0,10-12 1 0</inkml:trace>
  <inkml:trace contextRef="#ctx0" brushRef="#br1" timeOffset="127551.93">18443 15795 43 0,'-3'47'21'0,"-11"34"-25"0,10-49 40 0,1-4-33 16,-12 16 1-16,-2 22 2 15,-4 6 0-15,-1 15-7 16,5 1 1-16,3 16 5 16,3-10 0-16,4-10-3 15,4-8 1-15,3-20-5 16,3-12 1 31,4-19-6-47,4-9 0 47,-4-7-6-47,0-9 0 15,0-19-3-15,-7-9 0 16</inkml:trace>
  <inkml:trace contextRef="#ctx0" brushRef="#br1" timeOffset="127684.52">18020 16397 48 0,'-7'12'24'0,"21"23"-24"0,-3-32 47 0,6 3-45 0,11 0 1 15,4-2-1-15,7-4 1 16,10-7-5-16,8 1 1 0,-4 0-1 15,3-4 1-15,1 1-12 16,3 0 0-16,-11-7-3 16,-3-3 1-16</inkml:trace>
  <inkml:trace contextRef="#ctx0" brushRef="#br1" timeOffset="127969.57">19015 15566 62 0,'21'59'31'0,"28"98"-43"0,-31-104 62 0,10 10-49 0,0 25 1 0,1 6-1 0,-5 19 1 0,-48 66-10 16,-15-16 1-16,-25-22-9 0,-10-19 0 15</inkml:trace>
  <inkml:trace contextRef="#ctx0" brushRef="#br1" timeOffset="130464.33">15706 13277 56 0,'0'6'28'0,"-18"-9"-25"0,11 9 28 0,-11 10-31 16,-10 9 0-16,-7 12 0 16,-4 7 1-16,0 10-1 15,-10 11 0-15,3 11 1 16,0 15 0-16,7 15 0 15,11 10 0-15,10 7 0 16,8 5 0-16,6-12 0 16,8-6 0-16,10-22-2 15,11-16 0-15,10-19-5 16,11-28 0-16,14-25-10 16,-18-12 1-16</inkml:trace>
  <inkml:trace contextRef="#ctx0" brushRef="#br1" timeOffset="132144.67">16030 14148 55 0,'-3'44'27'0,"-4"-6"-21"0,7-35 28 0,-4 19-33 16,1 3 0-16,-1 6 0 15,-3-6 1-15,3-6-3 16,1-3 1-16,-1-3 1 16,1-4 0-16,-1-12-1 15,4-10 0-15,4-6-1 16,3-6 1-16,0-3-1 16,4-13 0-16,3 4 0 15,3 9 0-15,8-1 1 16,0 4 0-16,-1 0 0 15,1 3 1-15,-4 6-1 16,0 7 1-16,-3 6-1 16,0 3 1-16,-4 9-1 15,-4 10 0-15,-3 9 0 16,1 4 0-16,-5 2-1 0,1 10 0 16,-1-3-2-16,1-10 0 15,-1-6-3 16,1-6 0-31,-1-3-7 0,4-4 0 16,7-5-2-16,-3-10 1 0</inkml:trace>
  <inkml:trace contextRef="#ctx0" brushRef="#br1" timeOffset="132430.63">16566 14333 39 0,'29'3'19'0,"2"-34"-21"0,-24 19 37 15,1 2-32-15,-1-5 1 0,-4-1 0 16,-3-6 1-16,-3 3-7 15,-8-3 1-15,-3 3 3 16,-4 10 1-16,-3 6-3 16,-4 6 1-16,1 13-4 15,-1 6 1-15,4 9-3 16,7 10 1-16,3-4-1 16,8-2 1-1,3-7 2-15,7-9 0 0,3-7 4 16,4-9 0-16,0 1 2 15,4-14 0-15,0-9 0 16,-1-3 0 0,-2-3-9-16,-5-3 1 0,1-6-10 15,-1 2 1-15</inkml:trace>
  <inkml:trace contextRef="#ctx0" brushRef="#br1" timeOffset="133323.23">17381 14427 41 0,'-3'22'20'0,"10"7"-12"0,-4-20 32 0,1 0-36 0,7 4 1 0,6 6 5 16,11 3 0-16,1-7-12 16,-1 1 1-16,0 12 7 15,-7-6 0-15,-3 10-3 0,-11-1 0 16,-14 10-7-16,-7 0 1 15,-7-4-7-15,-4-2 0 16,0-7-10-16,4-16 1 16</inkml:trace>
  <inkml:trace contextRef="#ctx0" brushRef="#br1" timeOffset="133570.13">17815 14377 45 0,'11'35'22'0,"-4"12"-24"0,-7-35 31 0,0 7-29 16,0 6 1-16,0 0 0 16,0-3 0-16,0 3-2 15,3 4 1-15,1-4 2 16,3-7 0-16,0-5 0 15,7-10 0-15,0-6 0 16,0-6 0-16,-3-10-1 16,0-6 0-16,-1-10-7 15,8 4 0-15,-8-4-8 16,1 4 0-16</inkml:trace>
  <inkml:trace contextRef="#ctx0" brushRef="#br1" timeOffset="134132.18">18112 14628 56 0,'7'35'28'0,"-7"-4"-31"0,0-31 50 15,3 0-45-15,-3 0 0 0,4-9-1 16,-1 2 1-1,4-2-4-15,-3-7 1 0,3 1 1 16,0-4 1-16,0 0-2 16,0 0 0-16,0 7-1 15,0 5 1-15,0 10 0 16,0 7 1-16,4 2-1 16,-1 4 1-16,-2-10-1 15,-1 1 1-15,0-4-1 16,0 0 1-16,0 0 0 15,0-3 0-15,0 3-1 16,0-3 1-16,0 0 0 16,0 6 0-16,4-6-1 15,-1 4 1-15,1-4-1 16,-1-4 0-16,4 1 0 16,1 0 1-16,-1-3 0 15,0 0 0-15,0-1 1 16,0 1 0-16,0-3 0 0,4 2 1 31,-8 7 0 0,1 0 0-31,-4 7-1 0,0 5 1 0,-3-6-2 16,-1 7 1-16,4 6-1 0,-3-7 0 16,-1 4-1-16,4 0 1 15,4-1-4-15,-1 1 1 16,5-7-13-16,6-12 0 31</inkml:trace>
  <inkml:trace contextRef="#ctx0" brushRef="#br1" timeOffset="134548.01">18803 15004 53 0,'4'82'26'0,"-15"-7"-23"0,7-65 36 0,1-1-39 16,-1-6 1-16,-3 0 1 15,0-6 1-15,4-9-4 16,-1-10 1-16,1-13 1 16,-1-2 1-16,1-14-2 15,-1-2 1-15,1-10-3 16,-1 1 0-16,4-4-1 0,4 0 1 15,3 3-1 1,7 13 1-16,7 6 0 0,4 13 1 16,6 9 2-16,1-3 0 15,-4 9 1-15,-3 10 1 16,0 9-1-16,-11 9 0 16,-7 7-1-1,-11 6 0 1,-6-3-3 15,-11 0 1-31,-8 6-6 31,5 4 1-31,-1-7-10 16,4-6 0-16</inkml:trace>
  <inkml:trace contextRef="#ctx0" brushRef="#br1" timeOffset="138874.57">19491 14440 54 0,'14'16'27'0,"-3"24"-25"0,-8-27 27 0,-3 9-28 16,0-3 1-16,-7 12 0 15,-3 10 0-15,-8 0-3 16,-3 3 0-16,-4-1 0 16,-3-5 1-16,7-7-8 15,3-15 0-15,7-13-7 16,11-18 1-16</inkml:trace>
  <inkml:trace contextRef="#ctx0" brushRef="#br1" timeOffset="139486.94">20701 14336 27 0,'4'-3'13'0,"3"13"3"15,-7-10 13-15,3 6-23 16,1-3 1-16,-4 0 3 16,0-3 0-16,0-3-13 15,-4 3 0-15,1 0 8 16,-8-3 1-16,-7 3-4 16,-10 6 0-16,-11 4-1 0,-3 2 0 15,0 4-2-15,3 12 0 16,0 10-2-16,0 3 0 15,4 2-2-15,10 4 0 16,8 4-2-16,10-11 1 16,10-8 1-16,11-13 1 15,11-16 3-15,10-19 1 16,15-3 2-16,-5-12 0 16,-2-7 0-16,-11-6 0 15,-8 10-12-15,-6-13 0 16</inkml:trace>
  <inkml:trace contextRef="#ctx0" brushRef="#br1" timeOffset="140102.6">21001 14264 72 0,'3'0'36'0,"-3"4"-46"0,0-4 66 15,0 0-55-15,0 3 0 16,0 3 0-16,0 3 1 15,-7 10-3-15,0 0 0 0,-3 3 0 16,-4-6 1-16,-1-1-2 16,-6 1 0-16,4 0-1 15,-1 2 1-15,0 4-1 16,4-3 1-16,7 3 0 16,4 3 1-16,6 0 0 15,8-3 1-15,3-9 1 16,7-1 0-16,4 4 0 15,7-10 0-15,-8 1-1 16,-3-1 1-16,-6 0-1 16,-8 7 0-16,-14 5-2 15,-11 8 0-15,-14-1-4 16,-10 0 0-16,-1 0-9 16,5-6 0-16,-1-7-2 15,4 1 0-15</inkml:trace>
  <inkml:trace contextRef="#ctx0" brushRef="#br1" timeOffset="140434.47">21452 14324 57 0,'7'25'28'0,"-7"0"-34"0,-3-12 55 16,-1-4-49-16,-10-3 1 0,-3 4-1 16,-12 9 0-1,-2 3-1-15,6 3 1 0,-3 3 0 16,0 0 1-16,-1 7-1 16,5-1 1-16,2 4 1 15,12-4 0-15,6-2 0 16,11-4 0-16,4-6-2 15,10-10 1-15,11-5-3 16,10-14 1-16,-3 1-5 16,-4-7 0-16,-3-5-12 15,3-4 0-15</inkml:trace>
  <inkml:trace contextRef="#ctx0" brushRef="#br1" timeOffset="140660.69">21721 14493 61 0,'7'60'30'0,"-14"3"-32"0,3-51 49 16,0 10-47-16,1 3 1 15,-1-3-1-15,1-3 0 16,-1-3-3-16,4-4 1 15,0-6-6-15,0-6 1 16,0-15-10-16,4-7 0 0</inkml:trace>
  <inkml:trace contextRef="#ctx0" brushRef="#br1" timeOffset="140809.54">21565 14311 33 0,'-14'-28'16'0,"21"31"-1"0,0-3 16 0,0 7-28 16,7 5 1-16,1-2 0 15,2-1 1-15,1 0-9 16,3-6 0-16,0-3-4 16,0-12 1-16,-3-10-7 15,0-16 1-15</inkml:trace>
  <inkml:trace contextRef="#ctx0" brushRef="#br1" timeOffset="141061.88">22094 13609 51 0,'4'66'25'0,"-15"50"-30"0,8-82 48 15,-1 20-43-15,-3 12 1 16,0 15-1-16,-3 4 1 15,3 9-2-15,0 3 1 16,3-6-1-16,4-10 0 16,0-18-6-16,0-19 1 15,7-16-9-15,4-21 1 0</inkml:trace>
  <inkml:trace contextRef="#ctx0" brushRef="#br1" timeOffset="141273.51">22236 13590 41 0,'35'-31'20'0,"-21"84"-17"15,-10-37 30-15,3 15-29 16,0 10 0-16,-7 6 1 16,0 16 0-16,-4 9-8 15,-6 16 1-15,2 12 3 16,-2-6 0-16,-1 3-7 15,1-9 0-15,-1-6-9 16,1-13 1-16</inkml:trace>
  <inkml:trace contextRef="#ctx0" brushRef="#br1" timeOffset="141828.12">22398 12950 59 0,'10'19'29'0,"29"63"-33"0,-25-54 53 15,11 25-46-15,7 4 0 16,10 15 0-16,4 19 0 15,10 25-5-15,-6 6 1 16,-8 13 1-16,-10 6 1 16,-11 13-4-16,-14 3 0 15,-17 15-4-15,-26 7 0 16,-24-4-11-16,-24-8 0 0</inkml:trace>
  <inkml:trace contextRef="#ctx0" brushRef="#br1" timeOffset="147863.03">2484 17548 46 0,'31'50'23'0,"-20"-57"-15"0,3 7 23 16,-3-3-29-16,10-3 1 15,0-3 1-15,-3 2 0 16,6 4-5-16,4 0 0 16,1 0 3-16,-8 0 0 15,-3 3-1-15,3-3 0 16,-4 3-2-16,-6 0 1 15,-1 6-1-15,1-6 1 16,0 3-1-16,-1 3 0 16,-3 4-1-16,-7 5 1 15,4 1-1-15,-4 3 1 0,-4 0-1 16,-3 3 1-16,-3-7-1 16,-8 1 1-16,-3-3-1 15,0-1 0-15,-11 4-1 16,4-4 1-16,-1-2-1 15,8-1 1-15,0 1 0 16,0-4 0-16,7 0 1 16,3 0 1-16,1 1 0 15,6 2 0-15,8 1 1 16,6-1 0-16,8 0 0 16,10 1 0-16,4 2 0 15,7-2 0-15,3 2 0 16,-7 1 0-16,-3-1 0 15,-4 1 0-15,-14-4-1 16,-7 7 0-16,-7 9 0 0,-10-3 0 16,-8 3-1-1,-14 0 0-15,-6-6-1 16,-12-3 1-16,11-4 1 0,1-2 0 16,-1-10-3-16,4-7 1 15,-4-5-10-15,11-13 0 16</inkml:trace>
  <inkml:trace contextRef="#ctx0" brushRef="#br1" timeOffset="148433">3048 17557 48 0,'0'-9'24'0,"11"-10"-22"0,-8 9 40 0,-3 1-39 16,7-7 0-16,-7 7 1 16,0-1 1-16,-7-2-7 15,-3-1 0-15,-12 7 4 16,-16 0 1-16,-12 0-3 15,-20 2 1-15,-1 1-1 16,4 0 1-16,-7 6-1 16,0 4 1-16,0 5-1 15,3 1 0-15,1 2 0 16,3 10 1-16,17 0-1 16,1 10 0-16,17 9-1 31,-3 3 0-31,21 6 0 0,3 7 0 0,4 3-1 0,14 2 1 15,7 1-2-15,11 6 1 16,7-6-1-16,10-9 1 16,14-7 0-16,-6-13 0 15,20-11-2-15,12-14 1 0,6-3 0 16,3-21 1 0,-2-7 1-16,-8-12 0 0,7-7 0 15,-7-9 1 1,-3 0 0-16,-18-9 1 0,-11-4-1 15,-10-3 0-15,-18-12 0 16,-7-3 0-16,-17-4-12 16,-15-18 1-16,-14-4-1 15,4-2 0-15</inkml:trace>
  <inkml:trace contextRef="#ctx0" brushRef="#br1" timeOffset="149530.44">19731 6419 36 0,'3'69'18'0,"-20"50"-13"0,13-75 19 16,-6 18-24-16,-1 23 1 15,-3 15-1-15,0 7 1 16,0 9-2-16,0 0 1 16,7 0 0-16,0-12 0 15,-1-14-2-15,1-11 0 0,4-16-2 16,-1-16 1-16,1-16-5 15,3-25 1-15,0-15-3 16,0-29 0-16</inkml:trace>
  <inkml:trace contextRef="#ctx0" brushRef="#br1" timeOffset="150326.79">19597 6259 40 0,'3'0'20'0,"22"-16"-24"0,-11 13 40 15,4 3-35-15,6 3 0 16,5 0 1-16,10 7 1 15,10-7-3-15,11 0 1 16,3-6 2-16,11-10 0 16,11 1-1-16,21-10 1 15,10-3-1-15,11 3 0 16,14 3-1-16,8-6 0 16,-5 6 0-16,15 3 0 0,10 1 0 15,-6 2 0-15,13 0 0 16,0 4 0-16,-17-4-1 15,11 4 1-15,-12 0-1 16,-3 2 1-16,-13-2-2 16,-12-7 1-16,-6 1-1 15,-15 2 1-15,-10-6-1 16,-15 7 1-16,-10 2-1 16,-14 4 1-16,-14 9-1 15,-14 3 0-15,-11 4 0 16,-14 15 1-16,-10 6-2 15,-8 1 0-15,-10 15-1 16,0 6 1-16,0 10 0 16,7 6 1-16,-1 15-1 15,5 7 1-15,6 7 0 16,4 14 1-16,4 14 1 16,-1 2 0-16,-3 7-1 15,-3 6 0-15,-4 0 0 0,-4-15 0 16,-3-7 0-16,-7-25 0 15,-4-3 0-15,-3-3 0 16,0-19 1-16,3-6 1 16,0-4-1-16,4-2 1 15,-10-4 0-15,9-12 1 16,-24 3-1-16,-10-1 0 16,-11-8-1-16,-18-7 1 31,1-12-1-31,-29-13 0 0,-28-6 0 0,-15-3 1 0,-34-10-1 15,-25-6 0-15,-36-3-2 16,-17 3 1-16,-21 0-15 16,-36-3 1-16,4 16-2 15,18 18 0-15</inkml:trace>
  <inkml:trace contextRef="#ctx0" brushRef="#br1" timeOffset="153374.49">3690 17595 47 0,'0'22'23'0,"18"3"-12"0,-18-22 24 16,0 0-34-1,10 6 1-15,-10 1 1 0,7 5 0 16,-7 7-4-16,-7 10 0 16,-3 8 2-16,-1 4 0 15,-7 10-1-15,4 5 1 16,7 1-1-16,-3 6 1 15,-1-7 0 32,4 1 0-47,4-10 0 16,3-6 1-16,0-6 0 0,0-10 0 0,10-9 0 0,11-7 1 0,8-6-2 0,9-6 1 16,5-6-5-16,-5-3 0 15,12 2-10-15,-1-11 0 16,-17-7-6-16,0-1 1 0</inkml:trace>
  <inkml:trace contextRef="#ctx0" brushRef="#br1" timeOffset="158088.84">4304 17921 34 0,'0'28'17'0,"0"-6"-14"16,0-19 18-16,0 3-21 16,-7 4 0-16,7-1-1 15,-4-3 1-15,4 1-3 16,-7 2 0-16,0-3-6 16,7-6 0-16</inkml:trace>
  <inkml:trace contextRef="#ctx0" brushRef="#br1" timeOffset="158303.37">4247 17695 30 0,'0'9'15'0,"8"13"-11"0,-8-22 22 15,0 0-24-15,0 0 0 16,0 0 0-16,3-3 1 15,4-6-5-15,-3-1 1 16,6-2-5-16,8-1 0 16,3-9-4-16,4 7 0 0</inkml:trace>
  <inkml:trace contextRef="#ctx0" brushRef="#br1" timeOffset="158869.31">4544 17949 37 0,'0'31'18'0,"0"-21"-20"16,0-10 33-16,0 0-31 16,0 0 1-16,0 0 0 15,0-10 1-15,0-2-2 16,3-4 0-16,4-3 1 15,-3-3 1-15,10 0-2 16,-3 0 0-16,-1 4-1 16,4 5 1-16,0 4-2 0,1 6 1 15,-5 6-1-15,1 3 0 16,-4 3 1-16,3 1 0 16,-10-1 0-16,4 1 1 15,-1-1 0-15,1-6 0 16,3 0 0-16,-7 0 0 15,0-3 0-15,0 0 0 16,3-3-1-16,5 0 1 16,-8 0-1-16,3-3 1 0,-3 6-1 15,7 0 1-15,-7 0-1 16,0 6 1-16,4-3-1 16,3 0 1-1,-7-3 1-15,0 0 0 0,3 0 0 16,1-3 1-16,6 3 0 15,-6 3 0-15,3 3-1 16,4 4 1-16,-8 2-1 16,4 1 0-16,-7 0 0 15,4-4 0-15,3 7 0 16,-4-4 1-16,4 1-1 16,4-7 0-16,6 0-3 15,-2-6 1-15,9-6-11 16,-3 0 0-16</inkml:trace>
  <inkml:trace contextRef="#ctx0" brushRef="#br1" timeOffset="159109.51">5112 17933 52 0,'-18'47'26'0,"-3"-18"-26"0,17-20 44 16,-3 10-44-16,0-4 1 15,4 4 0-15,3 0 0 0,0-10-4 16,0-2 1-16,10-10-9 16,-6-10 1-16,3-9-6 15,4-6 1-15</inkml:trace>
  <inkml:trace contextRef="#ctx0" brushRef="#br1" timeOffset="159453.81">5225 17275 23 0,'35'0'11'0,"-7"-10"-4"15,-17 4 11-15,-1 0-13 16,1 3 0-16,-1 0 3 0,1 3 1 16,-7 6-11-16,-1 9 0 15,-3 14 6-15,-7-1 1 16,0 13-4-16,-7 6 1 16,3 9-2-16,4 7 0 15,-3 9-1-15,3 3 0 16,3-3 0-16,-6-6 1 15,10-3-1-15,0-10 1 16,0-18-1-16,0-13 0 16,3-13-1-16,4-12 1 15,-3-3-5-15,-4-7 1 16,-4-6-6-16,4-9 1 0</inkml:trace>
  <inkml:trace contextRef="#ctx0" brushRef="#br1" timeOffset="159622.87">5112 17717 42 0,'-21'19'21'0,"31"0"-11"0,1-19 37 0,-1 0-44 16,12 0 1-16,6-7 3 15,0-5 0-15,21-10-9 16,11-3 0-16,11-4 1 16,-1 1 0-16,-10 6-13 15,-10 0 1-15,-22 0-5 16,-3 10 0-16</inkml:trace>
  <inkml:trace contextRef="#ctx0" brushRef="#br1" timeOffset="161028.37">7123 17591 56 0,'0'4'28'0,"0"-4"-31"0,3 3 53 0,4 0-46 16,-7 9 0-16,4 7 1 16,-1 6 0-16,-3 4-7 15,0 5 0-15,-7 10 4 16,0 0 0-16,4 3-2 15,-8 6 0-15,4-3-1 16,0-12 1-16,3-7-1 16,1-9 1-16,-1-9-1 15,4-1 1-15,0-8-1 0,4-14 1 16,-1-12-2-16,-3 3 1 16,-7-9-1-16,-7-6 1 15,-7-1-2-15,-4 1 1 16,1-1-3-16,-8 4 1 15,-3 6-2-15,-8 3 1 16,4 9 0-16,4 10 1 16,11 3 2-16,-5 9 1 15,12 7 3-15,13 6 1 16,4 0 3-16,7-3 1 0,18-10 1 16,7-12 0-16,24-9-2 15,22-10 1 1,13 0-7-16,8-7 1 0,-11-5-10 15,-14 3 0-15,1-4-11 16,-12 4 0-16</inkml:trace>
  <inkml:trace contextRef="#ctx0" brushRef="#br1" timeOffset="161540.67">8562 18137 54 0,'0'22'27'0,"3"-13"-29"0,1-9 42 15,-4 0-37-15,0-9 0 16,-4-7 3-16,-3-15 1 0,0-7-9 15,-3-15 1-15,-4-7 4 16,0-12 1-16,3-6-2 16,7-4 1-16,4 10-4 15,4 0 1-15,3-3 0 16,4 12 1-16,-1 13-1 16,1 9 1-16,-1 10-2 15,4 9 1-15,8 13-3 16,-12 15 1-16,4 16-5 15,-3 3 1-15,-4 9-10 16,0 4 0-16,-14 0-2 16,-4-1 0-16</inkml:trace>
  <inkml:trace contextRef="#ctx0" brushRef="#br1" timeOffset="161721.51">8375 17961 40 0,'-7'19'20'0,"7"-22"-14"0,3 6 35 15,4 0-38-15,8-3 1 16,9-3 2-16,5 6 0 16,2-3-9-16,1-3 1 15,10-3 2-15,4 0 0 16,4-1-13-16,-12-2 0 16,1-3-3-16,-4-1 0 15</inkml:trace>
  <inkml:trace contextRef="#ctx0" brushRef="#br1" timeOffset="162016.34">9144 17855 50 0,'-7'6'25'0,"14"-6"-26"0,-14 0 47 0,3 0-44 15,4 3 0-15,-3 7 0 16,-4 5 1-16,-7 1-4 16,0 0 0-16,-11 3 2 15,4 9 1-15,0 3-2 16,-1 7 0-16,5-1-2 16,6 4 1-16,8-3-4 15,3-4 1-15,10-6-6 0,4-6 0 16,8-12-6-16,-1-16 0 47</inkml:trace>
  <inkml:trace contextRef="#ctx0" brushRef="#br1" timeOffset="162532.93">9451 17987 68 0,'0'0'34'0,"3"-10"-46"0,-3 10 67 0,-3 3-55 0,-8 0 0 0,-3 4 0 0,0 5 0 0,-14 1 0 15,3 6 0-15,-3-1-1 16,3 4 1-16,1 0-1 16,6 0 0-16,0-6-3 15,1 0 1-15,6-4-2 16,8-6 1-16,3-6-1 16,7-6 0-16,7-3 0 15,3-4 1-15,5-6 0 0,-5-3 0 16,4 4 1-16,-10-4 1 15,3 3 0-15,-3 6 0 16,-1 4 1-16,4 6 0 16,-7 12 1-16,4 4 1 62,0 6 0-46,3 3 0-16,-4 3 0 31,1-3 0-15,3-4-1-16,4-2 0 15,3-7-7-15,0-5 0 0,0-20-5 0,0-6 0 0</inkml:trace>
  <inkml:trace contextRef="#ctx0" brushRef="#br1" timeOffset="162728.76">9631 17576 27 0,'3'0'13'0,"8"15"3"16,-4-5 19-16,0 12-27 15,0 6 0-15,7 7 4 16,7 12 0-16,1 6-16 16,2 3 0-16,-6 10 9 15,-4 0 0-15,-7 0-6 16,-10-7 0-16,-12-5-12 16,-2-4 1-16,-8-12-5 15,-3-10 0-15</inkml:trace>
  <inkml:trace contextRef="#ctx0" brushRef="#br1" timeOffset="163252.1">12174 17645 42 0,'-17'22'21'0,"3"0"-14"0,7-19 34 0,0 6-37 16,-11 1 1-16,-3 2 2 16,-8 7 0-16,-9 3-10 15,6 6 1-15,-3 4 5 16,-4-1 1-16,-3-3-3 16,-1-6 0-16,4-3-2 15,4-3 0 1,3-1-1-1,8-5 0-15,10-4 1 0,10 0 0 16,18-3 0-16,7 0 0 16,8-6 1-16,-1 6 0 15,0 4 0-15,0-1 1 16,-7 7-2-16,-10 2 1 16,-8 7-2-16,-6 6 0 15,-11 4-5-15,-11-1 0 16,-3-3-9-16,0-6 1 15</inkml:trace>
  <inkml:trace contextRef="#ctx0" brushRef="#br1" timeOffset="163672.93">12323 17977 55 0,'17'0'27'0,"-13"25"-33"0,-4-18 46 0,-4-1-40 16,-3 6 1-16,-3-2-1 15,-5-1 1-15,-6 4-2 16,-3-4 1-16,-1 4 0 16,-3-1 1-16,-1 4-1 15,1 0 0-15,4-1 0 16,9 1 1-16,5 0-1 15,6-1 1-15,8-2-1 0,6-1 0 16,8-2 0-16,0-4 0 16,3-6 0-16,0-3 0 15,-3-3 0-15,-1 2 0 16,-3-2-1 0,1 6 0-16,-1 0-2 15,-4 3 0 1,1 0-1-1,-1 4 1 1,1 2-1-16,0-3 0 0,-1 1 0 0,1-1 0 16,-4-6-1-16,3 3 0 0,-3-3-6 0,0-6 0 0</inkml:trace>
  <inkml:trace contextRef="#ctx0" brushRef="#br1" timeOffset="164468.65">12517 18288 48 0,'14'34'24'0,"-11"-28"-33"16,-3-6 44-16,0 0-35 16,4-9 0-16,-1-7 1 15,1-6 1-15,-4 0-3 16,3 0 1-16,-3 0 0 15,4 1 1-15,3-5 0 0,0 8 0 16,0 2 0-16,0 7 0 16,0 2 0-16,4 10 0 15,-1 4 0-15,1 2 0 16,-4 4-1-16,0-1 1 16,0 4-2-16,0-7 1 15,0 1 0-15,-3-4 0 16,-1 0-1-16,1-3 1 15,-1-3 0-15,1 3 0 16,-1 1-1-16,4-8 1 16,0 4 0-16,0 0 0 0,4-3 0 15,0 0 1-15,3 0-1 32,3-3 0-17,-2 0 0 1,-1-1 0-16,0 4 0 0,0 3 1 0,0 3-1 0,0 0 0 0,-3 1-1 15,-1 2 1-15,1 0-1 16,3 3 1-16,0 1 0 16,4-1 0-16,-1 1 0 15,-3-1 0-15,4-6 0 16,7 4 1-16,-1-1-1 16,8 0 1-16,3 0-1 15,-3-3 0-15,0-9 1 16,3-3 0-16,-3-4-1 15,0-2 1-15,-4-7-1 16,0 0 0-16,-7-3 0 0,-3-1 0 16,-7 5-1-16,-4-5 0 15,-4 8 0-15,-6-1 1 16,-4 6 0-16,0 10 0 31,-4 9 0-31,4 4 1 16,-4 6 1-1,8 5 0 17,-1-2 1-32,8 9 0 0,3-2 0 15,7 2 1-15,4-9 0 0,10-1 1 0,4-2-2 0,3-6 0 0,-3-7-4 0,-4-6 1 0,-7-1-9 16,-10 1 0-16,-8-12-10 31,-10 11 1-31</inkml:trace>
  <inkml:trace contextRef="#ctx0" brushRef="#br1" timeOffset="164909.12">14213 18338 61 0,'22'6'30'0,"-1"-6"-42"16,-14-6 51-16,0 0-50 0,-11-1 1 0,-17-18-19 0,-4 0 0 0</inkml:trace>
  <inkml:trace contextRef="#ctx0" brushRef="#br1" timeOffset="174963.78">4046 11031 17 0,'4'3'8'0,"3"4"3"16,-7-7 8-16,0 0-15 15,0 0 0-15,7 0 1 16,-7 0 0-16,11 0-6 15,-11 0 0-15,0 0 4 0,10-3 1 16,-10-10-1-16,11-9 0 16,-8-6-1-16,8-10 1 15,3-9-1-15,-3-9 0 16,10-7-1-16,7-15 1 16,-7 2-2-16,7-2 1 15,-6-3-2-15,-8-4 1 16,0 3-2-16,-11 1 1 0,-3-7-1 15,-3 10 0-15,-1 9-2 16,1 3 1-16,-4 12-3 16,3 11 0-16,-3 11 0 15,4 10 0-15,3 16 0 16,-8 9 0-16,8 10 2 16,0 12 1-16,8 6 4 15,-5 10 0-15,8 3 3 16,6 9 0-16,4 0 1 15,8 4 1-15,-8 2-1 16,7-5 1-16,0-4-2 16,4 6 0-16,-4-2-2 15,4-4 1-15,-4 3-2 16,0 0 1-16,4-6-2 16,-11-3 1-16,1-3-1 15,-5-6 1-15,-6-7-1 16,-1-9 0-16,-10-1 0 15,0-11 0-15,0-4 1 0,-10-3 0 16,-1-3 0-16,1 0 1 16,-12-7 0-16,-2-5 0 15,-8-1-1-15,-10-3 0 16,-8 3 0-16,-10 1 0 16,0-1-1-16,0 3 0 15,-14 4-2-15,4 3 1 16,-4 3 0-16,3 3 0 15,4 3-1-15,7 3 0 16,4 3 0-16,13 1 0 0,4 2 1 16,8-2 0-16,10-1 1 15,-4-3 0-15,11 1 1 16,3-4 0 15,11-3-1-15,0-6 1-16,4-4 0 0,17-2 0 0,18-7 0 0,10 0 1 0,18-19-2 15,4-6 1-15,10-6-1 16,14-6 1-16,-3-4-1 16,-4-9 0-16,4 0-1 15,-11 3 1-15,-11-3 0 16,-20 13 0-16,-4 12 0 16,-8 7 1-16,5 5-1 15,-15 10 1-15,-7 7-2 16,0 5 1-16,-3 13 0 15,-7 10 0-15,-11 12 0 16,-11 9 0-16,0 13 1 16,-17 13 1-16,-18 9 0 0,-7 19 0 15,-7 3 0-15,0 3 0 16,-10 3 0-16,10-3 1 16,10 0-2-16,12 3 1 15,-5-3 0-15,8-6 0 16,3-16 1-16,4-6 0 15,3-9 0-15,8-13 1 16,-4-10 0-16,10-6 0 16,-3-6-1-16,10-6 0 0,-6-4-1 15,10 4 1-15,-7-6-2 16,3-4 1-16,4 0-2 16,0 0 1-16,0-3-2 15,0 1 1-15,0-4-1 16,0 0 1-16,-7 0-1 15,7 0 0-15,0 3-1 16,0-3 1-16,0 0-1 16,0 3 0-16,0 0-3 15,0 0 1-15,0-3-5 16,0 0 1-16,0 0-10 16,7-9 0-16</inkml:trace>
  <inkml:trace contextRef="#ctx0" brushRef="#br1" timeOffset="176718.98">3030 12709 29 0,'-7'-22'14'0,"4"10"1"0,-4 8 11 0,3-2-21 16,-6 3 1-16,-8 0 0 15,-3 6 1-15,-7-3-10 16,-15 3 1-16,-6 0 6 16,-11 0 0-16,0 4-3 15,-7-1 0-15,-14 6-1 16,-7 4 0-16,-15-3 0 15,8-4 0-15,3 4 0 16,1 2 0-16,2 1 0 16,19 0 0-16,-1 6-1 0,11-4 1 31,4 17-1-31,6 3 1 16,19 2 0-16,-1 1 0 15,4 0-1-15,7 6 1 16,-4 9 0-16,0 1 1 15,8 9-2-15,-5 3 1 16,1 6-1-16,11 16 0 16,-8 9 0-16,7 7 1 15,-10 6-1-15,-3-4 1 0,-1 11 0 16,4-4 1-16,-8-7-1 16,1 11 1-16,-4 8 0 15,4 7 0-15,7-3-1 16,0 9 1-16,3 6-1 15,1 13 0-15,6-6 0 16,0 15 1-16,8 0-1 16,-4-6 0-16,-4 4-1 15,4 5 1-15,4-18 0 16,3-4 1-16,0 1-2 16,0-1 1 15,0-15 0-31,0 0 1 0,3-10-1 0,-3 1 1 0,7-13-1 15,-7-7 1-15,4-15 0 16,3-9 0-16,-7-7-1 16,0 0 0-16,0-9 0 15,-7-6 0-15,7-7 0 16,0 0 0-16,0-12 0 0,0 0 0 16,0-7 0-16,0-5 0 15,0-4 0-15,0-3 0 16,0-7 0-16,0-2 1 15,0-4-1-15,7 1 0 16,3-7 1-16,12-3 0 16,16 0-1-16,1-3 1 15,4-4-4-15,6 1 1 0,18-3-11 16,-3-7 0-16,3-3-2 16,-7 13 0-16</inkml:trace>
  <inkml:trace contextRef="#ctx0" brushRef="#br1" timeOffset="193912.06">4822 10000 3 0,'4'-16'1'0,"-4"-12"-3"0,0 22 2 16</inkml:trace>
  <inkml:trace contextRef="#ctx0" brushRef="#br1" timeOffset="194750.92">4787 9859 21 0,'4'-16'10'0,"6"-22"-10"0,-10 29 21 0,0-7-19 16,0-3 0-16,0-9 2 15,0 0 1-15,0 3-5 16,0 6 1-16,0-9 4 15,-10-4 0-15,-4 1-1 16,0 3 1-16,3 0-2 16,0 6 1-16,-13-3-2 15,-1 9 1-15,-14 3-2 16,0 7 1-16,-10 6-1 16,-4 3 1-16,-3 4-2 0,-4 5 1 15,-7 7-1-15,-4 9 1 16,-3-6-1-16,3 9 0 15,-3 4 0-15,0 3 0 16,4-1 0-16,6 7 0 16,11 9 0-16,-7-2 0 15,4 5 0-15,3 4 0 16,0-4 0-16,4 4 1 16,3-1-1-16,7 16 1 15,4 1-2-15,6 5 0 0,8 4-1 16,4-7 1-16,-1 1 0 15,14-4 0-15,-3 0-1 16,14-3 1-16,-3-3 0 16,14-6 1-16,3-3 0 15,18-1 0-15,10-12-1 16,4-9 1-16,14-4 0 16,0-2 0-16,7-4-1 15,4-3 1-15,-1-9 0 16,4-7 0-16,1 0 0 15,6-9 0-15,-11-3 0 16,15-3 0-16,-4-10-1 16,-3-9 1-16,0-6 1 15,-1-10 0-15,1-9 0 16,-11-3 1-16,4-10 0 16,-1 0 0-1,-6-9-1 1,-8 0 1-16,-13-9-1 0,-4-1 0 0,-15 4-2 0,-2 2 0 15,-8-2-1-15,-4 6 1 16,-13-3 0-16,3 6 0 16,-14-7 1-16,-11 7 0 15,-6 0 0-15,-15 0 0 16,-11 3 0-16,-17 4 1 16,-3 8-2-16,-22 11 0 15,-14 11-11-15,-17 13 1 0,-18 13-2 16,21 12 1-16</inkml:trace>
  <inkml:trace contextRef="#ctx0" brushRef="#br1" timeOffset="208590.78">1976 5321 19 0,'0'28'9'0,"0"1"1"0,0-26 9 0,7 0-17 15,-4 0 1-15,4 6 2 16,-7-6 0-16,11-3-6 16,-8 4 1-16,4-4 5 15,-7 0 0-15,11-4-2 16,-4-8 1-16,-3-1 0 15,-4-12 0-15,7 6-1 16,3-18 0-16,-10-4-1 16,4-6 0-16,3 0-1 15,-7-6 0-15,0-4-1 16,-7 7 0-16,3 0 0 16,4 6 0-16,0 13-1 15,-7 6 1-15,7 6-1 0,0 6 0 16,0 13 0-1,7 16 0-15,4 12 0 0,3 13 0 16,4 6-1-16,-1 6 0 16,-3 16 0-16,11-9 1 15,-4-4 0-15,0-2 1 16,-3-1-1-16,3 0 1 16,0-9 0-16,0-16 1 15,-3 0-1-15,3-9 1 16,-10-3-1-16,-1-7 1 0,1-5-2 15,-4-11 1-15,-14-5 0 16,-4-10 0-16,-3 0-1 16,-3-3 1-16,-15 0-1 15,-3-7 1-15,3 10-1 16,-10 0 1-16,-4 4 0 16,14 11 0-16,-10 7-1 15,3 3 1-15,0 7-1 16,7-1 1-16,-3 4-2 15,10-1 1-15,1 1-1 16,9 3 1-16,-2-4 0 16,6-2 0-16,11-4 0 15,0-3 0-15,0-3 1 16,11-3 0-16,6 0 1 16,-2-7 0-16,9 1-1 15,-3-10 1-15,11 3 0 16,7-6 0-16,10-6 0 15,1 0 0-15,-1 6-1 16,1 3 1-16,-8 0-1 16,0 1 0-16,-7-1 0 0,-3 0 1 15,-4 10-2-15,-17-7 1 16,0 10 0-16,-11 9 1 16,-11 6-1-16,-10 4 1 15,-7 12-1-15,-11 9 0 16,0 10 1-16,0 9 0 15,4 4-1-15,0 2 0 16,3 1 0-16,11-7 0 0,-7 1 0 16,-1-7 0-16,-2-10-2 15,-1-2 0-15,-3-13-7 16,-1-16 0-16,8-12-2 16,7-7 0-16</inkml:trace>
  <inkml:trace contextRef="#ctx0" brushRef="#br1" timeOffset="209086.65">2600 5230 32 0,'81'-50'16'0,"0"0"-13"15,-63 25 28-15,3-4-29 16,-7-14 0-16,0-8 3 0,-3-11 1 15,-11-7-7-15,-11 3 0 16,-13-6 3-16,-12 9 1 16,-13-6-2-16,-8 22 1 15,-13 3-2-15,-11 10 0 16,-25 15 1-16,4 0 0 16,-8 22 1-16,-10 3 0 15,0 23 0-15,-7 24 1 16,18 16-2-16,7 22 1 15,21 3-2-15,7 13 1 16,28 5-1-16,10 11 0 0,33-7-1 16,13-7 1-16,19 11-1 15,24-11 0-15,17-5-1 16,18-16 1-16,11-16-2 16,10-28 1-16,15-25 0 15,3-23 1-15,-18-30 2 16,1-26 0-16,-1-21 1 15,-28-23 1-15,-10-18 1 16,-25-13 0-16,-36-3-1 16,-27-6 0-16,-15 9-4 15,-46 19 1-15,-24 16-5 16,-25 12 0-16,-25 19-11 16,-24 19 0-16</inkml:trace>
  <inkml:trace contextRef="#ctx0" brushRef="#br1" timeOffset="210619.18">14482 3759 31 0,'38'16'15'0,"1"15"-5"0,-25-24 15 15,4-4-23-15,10-3 1 16,18 3 1-16,10 0 1 16,19-3-6-16,9 0 0 0,29 3 4 15,28-6 0 1,14-3-1-16,43-7 1 0,14 4-1 16,38-7 1-16,22-3-1 15,38 1 1-15,32-1 0 16,18 6 1-16,14 4-1 15,14 6 0-15,4-4-1 16,-4 4 1-16,-11 6-2 16,-6-3 0-16,-33 7-1 15,-6-4 0-15,-36 6 0 16,-28-2 1-16,-24-1-2 16,-50 3 0-16,-35 1-4 15,-22-7 0-15,-31 3-12 16,-32 7 0-16</inkml:trace>
  <inkml:trace contextRef="#ctx0" brushRef="#br1" timeOffset="212419.14">15709 10135 28 0,'25'40'14'0,"-18"-5"-9"0,0-20 15 16,0 1-13-16,4-6 0 0,3-7 6 16,3-16 0-1,12-9-16-15,2-22 1 16,12-22 10-16,20-21 0 0,11-29-7 15,4-19 1-15,28-16-10 16,14-21 0 0,-4-1-8-16,-14 1 0 15</inkml:trace>
  <inkml:trace contextRef="#ctx0" brushRef="#br2" timeOffset="-201698.4">25068 14067 43 0,'4'0'21'0,"3"0"-10"0,-7 0 22 16,0 0-30-16,4 3 1 16,-4 3 1-16,-4 13 1 15,-3 12-8-15,0 13 1 0,-4 6 3 16,-3 19 1-16,-3 10-4 16,-5 6 0-16,-2-4-4 15,6-6 0-15,-3-18-6 16,7-20 0-16,7-24-5 15,0-19 0-15</inkml:trace>
  <inkml:trace contextRef="#ctx0" brushRef="#br2" timeOffset="-201206.81">24867 13904 43 0,'18'25'21'0,"3"-6"-13"16,-17-16 38-16,3 0-42 0,3 0 1 16,4 0 3-16,11 0 0 15,0 0-10-15,-4 1 1 16,7-1 6-16,15 3 1 16,2 0-3-16,1 1 1 15,0-1-3-15,0 3 0 16,-7-2-1-16,-7-1 1 15,-8-3-2-15,-3 0 1 16,-7 3-1-16,-6 4 0 16,-8-4 0-16,-4 7 0 15,-3 2-1-15,-4 7 0 0,1 3-1 16,-4-3 1-16,-4 3-1 16,7 0 0-16,1 0 1 15,3 4 0-15,0-1 1 16,3 6 0-16,4-15 1 15,4 3 0-15,3 0 1 16,3 0 0-16,8-3 0 16,3-3 1-16,4-1 0 15,0-2 1-15,-4-1-1 16,-4 4 0-16,-2 6 0 16,-19 6 0-16,-17 4-3 15,-11 8 1-15,-10 1-1 16,-8-3 0-16,4-7-4 15,4-3 0-15,3-3-4 16,8-6 0-16,6-6-10 16,4-4 1-16</inkml:trace>
  <inkml:trace contextRef="#ctx0" brushRef="#br2" timeOffset="-200907.22">25693 14556 52 0,'21'13'26'0,"-25"-10"-29"0,4-3 41 15,-3 0-37-15,-4-3 1 16,0-1-1-16,-4 4 1 16,-6 4-3-16,-5 5 1 0,-6 0 1 15,0 13 0-15,-4 7-1 16,0 5 1-16,4 4-2 15,7 2 1-15,7-5-2 16,3-4 0-16,18-12-1 16,8-13 0-16,9-15-3 15,8-7 0-15,7-9-6 16,3-9 1-16,4-4-2 16,-11 0 0-16</inkml:trace>
  <inkml:trace contextRef="#ctx0" brushRef="#br2" timeOffset="-200545.41">25859 14638 42 0,'7'12'21'0,"0"32"-21"0,-4-38 41 16,1 4-39-16,-1-4 0 16,1 0 0-16,-4 0 0 15,3-2-4-15,-3-4 1 16,0 0 2-16,4-10 1 15,3-5-2-15,4-1 0 16,3 0 0-16,7-6 0 16,4-6 0-16,-1-3 1 15,1 6-1-15,0 6 1 16,-4 6-1-16,-4 7 1 16,-2 9-1-16,-5 10 1 0,-3 2-1 15,-3 1 1-15,-4 12-1 16,0 4 0-16,0 2 0 15,0 1 0-15,3-1 0 16,1-3 0-16,-4-6-4 16,3-3 1-16,-3-15-10 15,0-7 0-15,4-13-2 16,-1-9 1-16</inkml:trace>
  <inkml:trace contextRef="#ctx0" brushRef="#br2" timeOffset="-200202.73">26285 14600 45 0,'8'16'22'0,"-1"-1"-22"0,-4-8 44 16,-3 5-43-16,4 7 1 16,3 0 0-16,3 6 0 15,1 0-3-15,3 0 1 16,0 0 1-16,4-9 1 16,-1-7-1-16,5-6 0 15,2-12-1-15,8-10 1 0,-4-3-1 16,-3-6 1-16,0 0-3 15,-1-7 0-15,-3-2-10 16,1-7 1-16,-12 12-5 16,-3-5 1-16</inkml:trace>
  <inkml:trace contextRef="#ctx0" brushRef="#br2" timeOffset="-199855.35">26864 14421 48 0,'21'10'24'0,"-14"-1"-29"16,-7-9 43-16,-3 3-38 15,-1-3 0-15,-10 0 0 0,0-3 0 16,-7 0 0 0,3 0 0-16,-3 3 0 0,3 0 0 15,1 3 0-15,3 3 0 16,3 4 1-16,8 5 0 15,6 4 0-15,1 6 0 16,10-3 0-16,14 0 0 16,7 3 0-16,0 3 0 15,-3-3-1-15,-4-3 0 16,-6 0 0-16,-8-3 1 16,-14 3-1-16,-14 0 0 0,-18 0-2 15,0 0 1 1,-7-6-6-16,-3-4 1 0,-4-15-9 15,0 0 1-15</inkml:trace>
  <inkml:trace contextRef="#ctx0" brushRef="#br2" timeOffset="-199375.16">24737 15509 55 0,'17'-6'27'0,"40"-19"-23"0,-29 19 48 16,21-1-47-16,15-2 1 15,24 0 2-15,29-7 0 16,10 3-11-16,21-2 1 15,21-4 6-15,-3 3 0 0,14 0-3 16,7 1 1-16,-11-1-3 16,1 4 1-16,-26 5-2 15,-20 7 0-15,-25 3-2 16,-29 4 0-16,-17 2-3 16,-25 1 0-16,-24-1-6 15,-22-3 1-15,-24-12-8 16,-7 0 1-16</inkml:trace>
  <inkml:trace contextRef="#ctx0" brushRef="#br2" timeOffset="-192244.63">27972 14418 29 0,'-11'13'14'0,"-3"-26"-1"0,11 13 14 15,-5 0-25-15,-2 0 1 16,-1 3 4-16,1-3 0 15,-1 6-8-15,4 10 1 16,0 9 5-16,0 10 1 16,-4 9-1-16,1 15 0 15,3 10-3-15,3-3 1 16,1 3-2-16,-1-6 0 16,4-10-5-16,0-18 1 15,4-20-12-15,3-15 1 16,0-15-2-16,10-14 0 0</inkml:trace>
  <inkml:trace contextRef="#ctx0" brushRef="#br2" timeOffset="-191915.42">28314 15161 48 0,'-4'57'24'0,"-3"-10"-26"0,7-44 47 0,0 0-44 16,0-6 1-16,0-13 1 15,0-9 1-15,0-25-5 16,0-7 1-16,-3-12 3 16,-1-9 0-16,4 3 0 15,4 3 1-15,3 3-2 16,3 3 0-16,1 9 0 15,7 10 0-15,-4 13-2 0,0 9 1 16,7 3-3-16,0 3 1 16,0 10-3-16,-3 12 1 15,0 6-5-15,-11 7 0 16,-7 3-10-16,-11-4 0 16</inkml:trace>
  <inkml:trace contextRef="#ctx0" brushRef="#br2" timeOffset="-191731.23">28134 15058 74 0,'18'47'37'0,"17"-22"-46"0,-17-22 67 0,6-6-58 16,8-3 0-16,-4-4-7 15,-3-2 0-15,3 2-4 16,-7 1 0-16,-7-1-9 15,-3 4 1-15</inkml:trace>
  <inkml:trace contextRef="#ctx0" brushRef="#br2" timeOffset="-190609.06">29841 15133 54 0,'-3'47'27'0,"6"-41"-32"0,-3-12 45 15,0-13-39-15,0-18 1 16,-3-20 0-16,-4-15 1 15,-4-6-3-15,-3-20 0 16,0 4 2-16,0-6 1 16,3 0 0-16,4 2 0 15,4 11-2-15,6-1 0 0,8 6-1 16,3 16 1 15,4 7-2-31,3 12 1 0,4 19-4 0,-4 9 1 16,-4 19-3-16,-3 19 1 0,-3 6-12 15,-11 9 0-15</inkml:trace>
  <inkml:trace contextRef="#ctx0" brushRef="#br2" timeOffset="-190427.75">29605 14694 64 0,'7'22'32'0,"21"-19"-35"15,-17-3 55-15,7-3-52 16,10 3 1-16,4-3-1 0,10 0 0 16,4 3-6-16,0 0 1 15,-8 6-13-15,-2-3 1 16</inkml:trace>
  <inkml:trace contextRef="#ctx0" brushRef="#br2" timeOffset="-189930.38">30688 14823 65 0,'0'25'32'0,"-3"44"-32"0,3-57 50 15,0 10-50-15,0 6 1 16,0 7-1-16,0-1 0 15,3-9-4-15,1 0 1 16,3-9-5-16,0-13 1 16,3-18-10-16,1-10 0 0,-4-19-1 15,-3-16 0-15</inkml:trace>
  <inkml:trace contextRef="#ctx0" brushRef="#br2" timeOffset="-189556.44">30730 14540 27 0,'4'-3'13'0,"17"31"-6"0,-14-18 21 0,4 5-25 16,3-2 1-16,4 0 2 16,-1-1 0-16,4 1-7 15,4 2 1-15,3-5 5 16,4 2 1-16,0-5-2 16,3-1 1-16,-7 0-1 15,-3-3 0-15,-4 4-2 16,-3-4 1-16,-8 0-2 15,-3-3 0-15,-10 3-1 16,-8 0 0-16,-6-3-1 16,-4 3 0-16,-4 3-2 15,4 4 1-15,-1 2 0 0,8 1 0 16,4 3 0-16,13 2 1 16,15 4 2-1,7 7 0-15,3-1 3 16,0-3 0-16,-7-3 0 0,0 0 0 15,-3 0-2-15,-11 3 1 16,-3 0-3-16,-11 6 0 16,-22-2-5-16,-13-4 0 15,-7-13-13-15,-8-18 0 16</inkml:trace>
  <inkml:trace contextRef="#ctx0" brushRef="#br2" timeOffset="-188761.77">32191 14863 53 0,'11'22'26'0,"-4"-22"-18"0,-4 3 38 16,-3-3-44-16,0 0 1 16,0 0 0-16,0 0 1 0,-7 4-5 15,-3 8 0-15,-12 1 3 16,-2-1 0-16,-8 4-2 15,-3 6 1-15,3 9-2 16,4 7 1-16,3-7-2 16,7 4 0-16,4-1-2 15,7 4 0-15,11-4-3 16,10-12 1-16,7-6-2 16,11-10 0-16,7-6 0 15,-1-12 1-15,5-1-1 16,-1 4 0-16,-3-4 3 15,0-3 0-15,-4 4 3 16,-3-1 1-16,-4 4 2 16,-3 0 1-16,-8-1 2 15,1 1 1-15,-8-1 1 0,-3 1 1 16,-7-1-1 0,-7 1 1-16,-3 3-2 15,-11 0 1-15,-4 2-2 16,0 4 0-16,4 4-2 0,3 2 1 15,1 6-3-15,3 4 1 16,0 0-3-16,3-4 0 16,4 1-3-16,3-4 0 15,4 1-3-15,4-7 1 16,10 0-1-16,7-9 1 16,7-7-4-16,-3-3 1 0,0-6-1 15,-4-3 1-15</inkml:trace>
  <inkml:trace contextRef="#ctx0" brushRef="#br2" timeOffset="-188147.27">32459 15120 49 0,'4'10'24'0,"6"-4"-29"0,-6-6 51 0,3 3-46 15,0-3 1-15,0 0-1 16,0-6 0-16,0 0-1 15,0-4 1-15,0 1-1 16,4-1 1-16,-1 1-1 16,-3 3 1-16,4 0 0 15,0 6 0-15,-1 3-1 16,1 6 1-16,-1 4-1 16,1-1 0-16,-1 4 0 0,1 0 0 15,-4-10 0-15,0 3 0 16,0-3 0-16,0 1 1 15,0-1-1-15,0 0 0 16,4 4-1-16,0-4 1 16,3-3-1-16,0 3 1 15,0 1 0-15,0-7 0 16,-3-7 3-16,6 4 0 16,11-3 1-16,8-10 1 15,-1-6 0-15,4-9 1 16,3-4-1-16,4-12 0 0,-7-12-2 15,0-16 1-15,-8-7-2 16,-10-9 1-16,-10-9-1 16,-11-10 0-16,-7 7-1 15,-7 8 1-15,-7 1-1 16,-4 16 1-16,-7 18-1 16,-7 20 1-16,1 24 0 15,-1 19 0-15,7 35-1 16,7 34 0-16,4 22-1 15,4 25 1-15,6 16-2 16,4 0 1-16,3-10-2 16,1-28 0-16,3-18-3 15,-4-29 0-15,4-12-2 16,-3-23 0-16,3-12-6 16,-4-12 1-16,4-3-2 15,-3-14 1-15</inkml:trace>
  <inkml:trace contextRef="#ctx0" brushRef="#br2" timeOffset="-187979.68">32681 14735 12 0,'-14'-28'6'0,"14"37"18"0,4 0 6 16,3 4-24-16,3-1 0 15,1 1 5-15,3 0 0 16,4-4-13-16,-1 0 0 16,8-2 9-16,14-1 0 15,7 0-4-15,7 0 0 16,21 4-17-1,-14-4 0-15</inkml:trace>
  <inkml:trace contextRef="#ctx0" brushRef="#br2" timeOffset="-187740.98">33299 15196 64 0,'28'50'32'0,"-10"60"-38"16,-11-79 49-16,-4-3-44 16,-3 4 0-16,0-4-10 15,-7 0 1-15,-11-15-1 16,-17-10 1-16</inkml:trace>
  <inkml:trace contextRef="#ctx0" brushRef="#br2" timeOffset="-187046.99">24744 16180 56 0,'3'19'28'0,"1"3"-25"0,-4-16 29 0,0 4-31 0,-4 5 0 0,1 4 2 15,-11 16 0-15,-4 9-4 16,-7 22 0-16,-3 3 1 16,3 3 1-16,8-7-8 15,-1-11 0-15,4-20-9 16,-4-21 0-16</inkml:trace>
  <inkml:trace contextRef="#ctx0" brushRef="#br2" timeOffset="-186419.73">24179 16610 48 0,'7'16'24'0,"29"-38"-17"0,-19 3 36 16,8-9-41-16,14-13 1 15,10-3 0-15,11-12 0 16,18-17-5-16,3 4 1 15,-7-3 2-15,-3 6 1 16,-11 10-2-16,-11 9 1 16,-10 12-1-16,-7 14 1 47,-8 14-1-47,-3 20 0 0,-3 9-2 0,-7 12 1 0,-8 7-2 15,-6 6 1 32,-4-9-1-47,-4-4 1 0,-3 1 0 16,3 2 1-16,1-8 0 0,3-4 0 0,3 0 0 31,4-7 0-31,7 4 0 16,0-6 0-16,7 0 0 0,4-4 0 15,0-2 1-15,3-4 0 0,0 0 1 0,-3-6 0 0,-1 0 0 0,-3-3 1 0,4 0-1 16,0-3 1-16,3-4-1 15,-4 1 1 17,1-7-2-17,7-3 1-15,-1-3-1 0,-2 7 0 0,-5-4-1 0,-3 0 1 0,-3 4-1 16,-4-1 0-16,-7 3-2 0,-4 7 1 16,-3 6-2-16,-3 6 1 15,-4 1-1-15,0 5 1 16,0 7 1-16,3 9 0 0,4 0 1 15,3 7 0 1,4-1 1 0,7 1 1-16,8-7-1 0,6-3 0 15,3-9-5-15,8-10 0 16,3-12-7-16,-3-13 0 16</inkml:trace>
  <inkml:trace contextRef="#ctx0" brushRef="#br2" timeOffset="-186055.3">25587 16350 27 0,'7'37'13'0,"-10"13"-11"0,6-37 15 0,-3 3-17 15,0 3 1-15,0-4 2 16,0 1 1-16,0-7-3 16,0-2 0-16,0-4 3 15,0-3 0-15,4-10-1 16,-1 1 1-16,1-1-2 0,-1-2 1 15,4-1-3-15,0-2 1 16,0-4-1-16,0-3 0 16,7 0 0-16,1 0 0 15,6 6 1 1,0 4 0 0,4-1 1-16,-1 4 0 0,1 6 0 15,0 3 1-15,-1 9 0 16,5 13 1-16,-1 13-2 0,0 12 1 15,4-3-2 1,3 3 1-16,-3-4-2 0,-4-5 0 16,-3-16-5-16,-1-13 1 0,-6-9-11 15,-11-18 1-15</inkml:trace>
  <inkml:trace contextRef="#ctx0" brushRef="#br2" timeOffset="-185341.91">26980 16723 48 0,'11'-6'24'0,"42"-38"-19"0,-35 34 37 15,6-15-39-15,8-12 1 0,3-7 3 16,-3-10 0-16,3-5-9 16,1-13 1-16,-5-7 4 15,-2-5 1-15,-8-1-2 16,-4 3 0 15,-10 10-2-15,-7 6 0-16,-3 10-2 0,-8 9 0 15,1 12-2-15,-4 20 1 0,-8 12-2 16,-2 9 0-16,-4 13 0 0,-1 12 1 0,5 10 1 16,-1 9 1-16,7-3 2 15,8 13 1-15,3 9 1 63,7 0 0-63,3 6 0 0,8 3 0 15,6-6-1-15,1 0 1 0,0-12-1 78,-1-13 0-62,1-12-2-16,-4-10 1 0,4-10-4 16,-1-5 0-16,1-7-4 0,3 0 0 0,-3-9-8 0,-1-7 1 0,5-12 0 15,2-3 1-15</inkml:trace>
  <inkml:trace contextRef="#ctx0" brushRef="#br2" timeOffset="-185185.28">27594 16478 73 0,'-3'35'36'0,"-8"15"-50"0,11-31 82 16,0-7-67-16,0 4 0 0,0 3 0 15,0 0 1-15,0-4-5 16,0-5 0-16,-3-7-5 15,-1-9 1-15,1-7-14 16,3-18 0-16</inkml:trace>
  <inkml:trace contextRef="#ctx0" brushRef="#br2" timeOffset="-185030.36">27531 16067 49 0,'10'38'24'0,"8"22"-19"16,-11-45 29-16,4 4-35 0,-1 3 0 16,4-3-4-16,0-7 1 15,4 1-3-15,3-4 1 16,4-2-8-16,0-4 0 16</inkml:trace>
  <inkml:trace contextRef="#ctx0" brushRef="#br2" timeOffset="-184490.59">27820 16554 55 0,'7'-4'27'0,"0"-21"-38"0,-3 19 52 0,-1-3-41 16,1-4 0-16,3 4 0 15,3-1 1-15,-3 1-1 16,4 3 0-16,0 2 0 15,3 11 1-15,0 2-1 16,0 7 1-16,0-4-1 16,0 4 1-16,-3 0 0 15,-1-4 0 63,1-5-1-46,0-1 0-17,-1-3 0-15,-3 0 0 16,0-3 0-16,0 0 0 0,0 0 0 0,0 0 0 31,0 3 0-31,0 3 0 0,1-2 0 0,2 2 1 0,1-3-1 0,3 0 0 16,-4 0 1-16,5 0 0 0,-5-3 0 15,4 4 0 1,0-1 0-16,0 3 0 0,-3 0 0 47,0 7 1-47,-1 6-1 0,1 6 0 31,-4 3-1-31,0-3 1 16,0-6-1-16,0-4 1 0,4-2-1 0,-1-7 0 15,4-6-6-15,0-6 1 16,0-7-12-16,1-8 1 0</inkml:trace>
  <inkml:trace contextRef="#ctx0" brushRef="#br2" timeOffset="-184329">28427 16469 36 0,'3'9'18'0,"8"4"-5"0,-8-7 18 0,-3 7-26 15,4 5 1-15,-4 8 0 16,0-8 1-16,-4 4-10 16,4 3 1-16,-3 0 6 15,-1 1 0-15,4-5-6 16,-3-5 1-16,3-6-6 15,-4-7 1-15,1-10-5 16,-1-5 1-16,1-7-6 16,-1-6 1-16</inkml:trace>
  <inkml:trace contextRef="#ctx0" brushRef="#br2" timeOffset="-183625.54">28420 15679 45 0,'24'-38'22'0,"40"13"-21"0,-46 22 41 16,3 0-42-16,3 6 0 15,5 3 1-15,-1 3 1 0,0 10-1 16,-3 3 0-16,-4 0 0 16,-3 10 1-16,-4 8 0 15,-7 23 0-15,-4-3-1 16,-6 15 1-16,-4 0-2 15,-4 16 0 1,1-3 0-16,-1 3 1 16,0-7-1-16,4-11 0 0,4-8-2 15,3-11 0 1,0-17-3-16,3-18 0 0,1-13-4 16,-4-6 1-1,-4-9-2-15,-3-13 1 0,-3-6 0 16,-11-3 0-1,-4-1 2-15,-7-5 0 0,0-1 3 32,1 7 1-32,6 5 3 0,7 1 0 0,1 13 6 15,3 2 1-15,10 4 3 32,11 6 0-32,14 6-1 0,7 4 1 0,8-4-3 31,6 3 1-31,15-2-6 15,2-1 1-15,-2-6-2 0,6-3 0 0,1-3 0 0,-8-1 0 16,-3 4 0-16,-14 0 0 16,-7 3 1-16,-7 0 0 15,-8 0 0-15,-3 3 0 16,-7 0-2-16,-10 0 1 16,-8 4-1-16,-6-1 0 0,-5 7-1 15,1-4 0 1,4 4 0-16,-1-1 1 0,7-3 0 15,4 4 0-15,4 3 0 16,6 3 1-16,8 6 0 16,7 6 0-16,-1-9 0 15,-3 3 0-15,-3 3-1 16,-15 4 0-16,-13-1-2 16,-1 0 1-16,-7-12-8 15,-10-9 1-15,-11-23-8 16,11-9 0-16</inkml:trace>
  <inkml:trace contextRef="#ctx0" brushRef="#br2" timeOffset="-182905.86">30282 16281 57 0,'-3'12'28'0,"-18"-12"-31"16,14 0 49-16,-7-3-46 0,-8 0 0 16,-6 3 0-16,4 0 0 15,-1 6-1-15,0-3 1 16,0 10-2-16,4 6 1 15,0 3-1-15,7 0 0 16,3 3 0-16,4-10 1 16,7 1 0-16,4-3 0 15,3-7 1-15,7-6 1 16,0-3-1-16,0-7 1 0,4-2-1 16,-4 2 0-16,0 1 0 15,0-4 1 1,-3 10-1-16,-1 6 0 47,1 7 0-47,3 2 0 0,-3 10 0 0,-1 3 0 31,1 4 0-31,-1-1 0 0,-3-6-1 16,1 0 1-16,2-7-5 0,1-2 1 15,-1-10-11 1,4-9 1-16</inkml:trace>
  <inkml:trace contextRef="#ctx0" brushRef="#br2" timeOffset="-182574.5">30357 16475 45 0,'3'0'22'0,"1"-12"-15"0,-1 2 31 16,1-2-36-16,-1-7 1 15,4-3 1-15,-3 0 1 16,3 0-6-16,0 0 0 15,0 0 4-15,4 3 1 16,-1 4-1-16,8 5 0 16,6 1-2-1,-2 2 1-15,-1 1-2 0,-4 0 0 16,-2 0-5-16,-1-1 0 16,-4 1-11-16,-3 3 0 15,-10-3-2-15,-4 3 1 16</inkml:trace>
  <inkml:trace contextRef="#ctx0" brushRef="#br2" timeOffset="-182366.54">30568 16334 59 0,'11'31'29'0,"6"1"-37"0,-6-29 59 0,7 3-49 0,6-3 0 0,5 0-1 15,-1-6 1-15,-7 0-4 16,-3-9 1-16,-4-7 0 15,-7 3 1-15,-7 4-1 16,-7-4 0-16,-7 0-1 16,-8 4 0-16,1 9 0 15,4 6 1-15,-1 12 0 16,4 10 0-16,3 4 0 0,4 8 0 16,4-2 0-1,6-4 1-15,11-9-5 0,8-6 0 16,6-7-10-16,3-12 1 15</inkml:trace>
  <inkml:trace contextRef="#ctx0" brushRef="#br2" timeOffset="-181480.62">31577 16494 68 0,'25'12'34'0,"17"-12"-38"16,-28-6 61-16,0-3-57 0,4-1 0 16,-4 1-1-16,0 3 1 15,0-7-1-15,-3-3 1 16,-4 4-1-16,-7-4 0 15,-4 4-1-15,-3 2 1 16,0 1-1-16,-7 12 0 16,-3 13-1-16,-8 3 0 15,4 2 0-15,-4 5 1 16,4 2 0-16,3 0 0 31,15 3 0-31,10-2 0 16,7-1 0-16,7-3 1 0,7-6-2 15,18-10 0-15,4-6-2 16,2-9 1 15,1 0-3-31,-3-4 1 16,-8-2-4-16,0-4 0 0,-10-3 1 31,-4 4 1-31,-3 2 4 16,-4-3 0-16,0 4 5 0,-3-1 0 31,-4 1 6-15,0 2 1-16,-3 1-1 0,-8 3 1 15,-6 6-1-15,-4 0 0 0,-7 6-3 0,-4 3 0 0,-3 10-1 0,-4 6 1 0,-3-6-2 16,0 0 1-16,3 3-2 16,4 0 0-16,7-3-1 15,-4-4 1-15,11-2-2 16,4-7 1-16,6-6-1 15,8-6 1-15,10 0-1 0,-4-4 1 47,5-9-1-47,-5 0 1 16,1-2 0-16,-4 2 0 0,0 6 0 0,-3 4 0 16,3 12 0-16,-4 6 0 0,5 4 0 15,-1-1 1-15,-4 4-4 16,1 0 0-16,3-4-9 0,0-5 1 15,-3-7-3 1,-1-7 0-16</inkml:trace>
  <inkml:trace contextRef="#ctx0" brushRef="#br2" timeOffset="-181193.5">32491 16378 47 0,'7'-3'23'0,"-14"18"-25"0,3-11 45 0,1 2-43 0,-8 3 1 0,-10 1-1 15,0-1 0-15,-4 0-1 16,-3 4 1-16,3-4 0 16,4-2 1-16,3-1-1 15,8 0 0-15,-1 1 1 16,11 2 0-16,7 3 0 16,11 4 1-16,3 6-1 15,0 0 1-15,0-3-1 16,-6 3 1-16,-5 3-2 15,-3 6 1-15,-14 4-4 16,-10-4 1-16,-5-3-9 0,1-6 0 16,4-12-4-16,-5-10 0 15</inkml:trace>
  <inkml:trace contextRef="#ctx0" brushRef="#br2" timeOffset="-180928.55">32815 16375 57 0,'15'19'28'0,"-23"-7"-34"0,5-2 54 0,-1 5-48 16,-3 13 0-16,-7 13 0 15,-10-3 0-15,-12 12 0 16,-10 6 0-16,-3-2 0 15,0 2 0-15,-1 1-1 16,8-1 1-16,3-3-8 16,11-9 1-16,7-19-9 15,10-15 1-15</inkml:trace>
  <inkml:trace contextRef="#ctx0" brushRef="#br2" timeOffset="-180740.67">32498 16362 43 0,'18'38'21'0,"10"34"-24"0,-18-50 31 16,1 9-28-16,0 4 1 16,-1-1-2-16,-3-6 0 15,4-9-8-15,-1-9 0 16,1-13-2-16,-1-13 0 15</inkml:trace>
  <inkml:trace contextRef="#ctx0" brushRef="#br2" timeOffset="-180579.75">33013 16616 48 0,'0'35'24'0,"-7"-7"-40"15,3-25 49-15,-3-3-55 16,-10-3 0-16</inkml:trace>
  <inkml:trace contextRef="#ctx0" brushRef="#br2" timeOffset="-177022.3">31471 16845 22 0,'18'16'11'0,"7"-10"-3"0,-15-6 11 0,4 3-15 15,4-3 1-15,0 0 1 16,3-3 1-16,0 3-9 16,0 0 1-16,11 3 5 15,10 0 0-15,8-3-2 16,10 0 0-16,14-3-1 15,7 0 0-15,-7 3-1 16,14 0 1-16,4 0-1 16,3 0 0-16,-10 3 0 15,-8 3 0-15,-17-2-2 16,-10 2 0-16,-15-3-7 16,-10-3 0-16,-11 0-3 0,-14-6 1 15</inkml:trace>
  <inkml:trace contextRef="#ctx0" brushRef="#br2" timeOffset="-176674.49">31440 17090 40 0,'24'12'20'0,"36"-21"-22"0,-42 3 37 0,10-1-31 16,0 1 0-16,11-3 0 15,21 2 1-15,7 1-7 16,14-3 0-16,0 2 4 15,-3 1 1-15,-11 3-3 16,-7 3 0-16,-11 0-4 16,-6 0 1-16,-15 0-11 15,-10-3 1-15,-15-7-1 16,1-2 1 15</inkml:trace>
  <inkml:trace contextRef="#ctx0" brushRef="#br2" timeOffset="-175220.64">31821 15381 33 0,'31'3'16'0,"50"-9"-8"0,-52 2 17 0,13 1-24 15,7 0 0-15,1 0 1 16,13 3 0-16,11 0-3 16,4 0 0-16,3-6 1 15,4-4 1-15,-18-2-2 16,-11 2 0-16,-10 1-5 15,-7 3 0-15,-11-4-5 16,-7 1 0-16</inkml:trace>
  <inkml:trace contextRef="#ctx0" brushRef="#br2" timeOffset="-174935.88">31672 15409 38 0,'22'38'19'0,"9"-26"-16"0,-2-12 33 16,9 3-33-16,19-6 1 15,17-3-1-15,7 0 1 16,7 2-6-16,7 1 0 15,-3 3 3-15,-7 3 1 16,-15 4-5-16,-10-4 1 16,-17-3-7-16,-15-6 1 0,-10-4-6 15,-15-6 1-15</inkml:trace>
  <inkml:trace contextRef="#ctx0" brushRef="#br2" timeOffset="-173642.18">6156 9351 42 0,'4'28'21'0,"3"13"-9"0,-7-41 21 15,0 9-32-15,0 16 1 16,0 10-1-16,-7 12 1 0,3 9-3 16,4 19 1-1,-7-3 0-15,7 22 1 0,0 10-1 16,0 12 0 0,0 3 0-16,0 7 1 0,0 2-1 15,0-2 0-15,7-4-1 16,-7 6 1-16,0-12 0 15,0 4 0-15,0-11 0 16,0-2 1-16,0-10-1 16,-7-9 1-16,3-10-1 15,4-9 1-15,0-9-2 16,0-22 0-16,4-7-5 16,3-6 0-16,4-16-9 15,6-27 1-15</inkml:trace>
  <inkml:trace contextRef="#ctx0" brushRef="#br2" timeOffset="-172547.16">6227 9216 41 0,'21'22'20'0,"18"-19"-18"0,-25 0 30 0,10-3-32 16,8 0 0-16,25-3 0 16,10 0 1-16,17-7-1 15,1 1 0-15,17-4 1 16,11-9 1-16,18-6 1 16,-11 3 0-16,14-6-1 15,7-10 1-15,10 0-1 16,-2 10 1-16,13-10-2 15,7-3 1-15,1 3-3 16,9 7 1-16,1 3 0 16,-3 2 0-16,-4 1 0 0,-1 0 1 15,-16 0-1-15,2 3 0 16,1-4 0-16,-11-2 1 16,-17 6-1-16,6 6 1 15,-17-3-1-15,-3 3 0 16,-8-3-1-16,-14-3 1 15,-10 3 0-15,-21 7 0 16,-8 5-1-16,-7 7 1 16,-3 16-1-16,-7 5 1 15,-7 20-1-15,-7 9 1 16,-4 16-1-16,-7 0 1 16,-7 12-1-16,-7 13 1 0,-11 12 0 15,1 16 0-15,-1 6-1 16,-3 16 1-16,0 16-1 15,7 9 0-15,-4 6 0 16,11 13 0-16,4 0 0 16,-4-6 0-16,7 6 0 15,0-13 1-15,3-6 0 16,1-9 0-16,0-4 0 16,-4-24 1-16,-4-10 0 15,-3-16 1-15,-3-22-1 16,-4-2 0-16,-4-20-1 15,-7-9 1-15,-10-6-1 16,-11-13 0-16,-10-6-1 16,-14-9 1-16,-15-7 0 15,-3-6 0-15,-25 0 0 0,-18-10 0 16,-10-5 0-16,-24-7 0 16,-26-6 0-16,1-1 1 15,-22 4 0-15,8 6 0 16,-12 7-1-16,1 6 0 15,14 6 0-15,-3 6 1 16,3 6 0-16,14 4 0 16,-4 6-1-16,15 3 1 15,3-3 0-15,22 3 1 0,17 3-2 16,7 1 1-16,21-4-1 16,0-3 0-16,21-7 0 15,15-2 1-15,7-7-1 16,13 0 1-16,8-2-1 15,10 2 1-15,1-3-1 16,6 0 1-16,4 0-2 16,3-3 0-16,1 0-4 15,3-6 0-15,7-16-11 16,0-9 1-16</inkml:trace>
  <inkml:trace contextRef="#ctx0" brushRef="#br2" timeOffset="-168358.77">9610 8278 34 0,'3'10'17'0,"4"-20"-9"15,-3 4 18-15,3-7-24 16,0-2 0-16,7-4 3 16,-3-3 1-16,13-3-7 15,15-13 0-15,10 4 5 16,19 2 1-16,16-12-2 0,4 0 0 15,18-9-1-15,14 9 1 16,4-12-2-16,17-1 1 16,3-5-2-16,12 8 1 15,-5 10-1-15,5 4 0 16,6 15-1-16,-7 15 1 16,4 13-1-16,0 10 0 15,-8 12 0-15,-6 19 0 16,-8 3 0-16,-10 16 1 15,-3 9 0-15,-11 9 0 32,-11 16 0-32,-17 10 1 0,-1 3-1 0,-6 6 1 15,3 9-1-15,-17-24 1 0,-8 8-1 16,-10-11 0-16,-11 2 0 16,-10 0 0-16,-11-15-1 15,-7-10 1-15,-10-12-5 16,-8-13 1-16,-3-9-11 15,-4-29 0-15</inkml:trace>
  <inkml:trace contextRef="#ctx0" brushRef="#br2" timeOffset="-167787.28">12644 9260 46 0,'-22'12'23'0,"12"4"-20"0,13-13 33 15,1 3-34-15,3 1 1 16,0 8 0-16,4 4 0 15,3 0-4-15,3-10 1 16,8 4 2-16,0 2 1 16,3 4-2-16,-3 0 1 15,-1 3-1-15,-3-3 0 0,-3 0-1 16,0-4 0-16,-4-2-1 16,-4 3 0-16,-2-7 0 15,2-3 0-15,1-6 0 16,6-6 1-16,-6-7 0 15,3-9 1-15,7-3 1 16,14 0 0-16,11-12 0 16,7-4 0-16,7-9 0 15,7-10 1-15,-3 7-2 16,-11 6 1-16,-7 3-1 16,-1 6 0-16,-9 10 0 15,-12 6 0-15,-2 3-1 16,-12 10 1-16,-10 9-1 15,-3 3 0-15,-19 3-1 16,-20 1 1-16,-18-4-1 16,-10-3 0-16,-8-3 0 0,0 3 0 15,-17 3-6-15,-4 0 0 16,-10-3-11-16,17 16 1 16</inkml:trace>
  <inkml:trace contextRef="#ctx0" brushRef="#br2" timeOffset="-163477.45">10548 7400 38 0,'-11'-6'19'0,"1"0"-10"16,6-4 19-16,4-6-24 16,-3-5 0-16,-1-8 2 15,-3-5 0-15,0-10-8 16,0-6 1-16,0-7 4 0,0-9 1 15,4 4-2-15,3-10 1 16,3 12-1-16,4-6 0 16,7 3 0-16,7 4 0 15,8 9-1-15,2 6 1 16,1 9-2-16,-4 7 1 16,-3 12-2-16,-4 16 0 15,-7 10-5-15,-3 12 1 16,-8 3-12-16,-6 3 1 15,-15 10-1-15,-3-1 1 0</inkml:trace>
  <inkml:trace contextRef="#ctx0" brushRef="#br2" timeOffset="-163268.97">10305 7218 52 0,'14'3'26'0,"18"-18"-34"16,-15 15 53-16,4-7-45 16,15 1 0-16,6-6-1 15,4-4 0-15,0-3-3 16,-4 3 1-16,-7 4-7 16,-3-4 0-16,0 1-5 15,-4-7 1-15</inkml:trace>
  <inkml:trace contextRef="#ctx0" brushRef="#br2" timeOffset="-162682.29">11007 6936 42 0,'0'0'21'0,"0"13"-22"0,0-10 38 15,-4 0-36-15,-3 6 1 16,-3 4 0-16,-5 2 0 16,-2 4-3-16,-4 6 0 15,-4 4 2-15,0-1 0 16,4-3-1-16,3 9 1 15,4 1-1-15,4-1 1 16,-1 1-1-16,8-10 1 0,3-6-2 16,10-4 1-16,8-5-3 15,7-10 1-15,6-13-5 16,1-9 1-16,0 4-6 16,-4-4 0-16,0 0-1 15,-3-3 0-15,-4-1 6 31,-63 1 7-31,102 22 4 16,-46-16 1-16,0 13 7 16,-3 12 0-16,-1 1 2 15,-3 8 0-15,0 1-7 16,-3 0 1-16,-1-1-5 16,1-2 1-16,-4-1-2 15,3-2 0-15,-3-7-2 16,0-3 1-16,7-9-1 15,0 2 1-15,0 1-2 16,1 0 1-16,2-10-1 0,4-3 1 16,0-3-1-16,0-3 1 15,1 3-1-15,-1 0 0 16,0-3 1-16,0 6 0 16,0 7 0-16,4-1 0 15,-4 13 1-15,-4 7 1 16,4 8-1-16,1 10 1 15,-5 4-1-15,4-1 0 16,4 3-4-16,-8-6 0 16,1-6-12-16,3-16 0 15,-3-9-1-15,-4-10 1 0</inkml:trace>
  <inkml:trace contextRef="#ctx0" brushRef="#br2" timeOffset="-162053.25">12210 7121 61 0,'17'9'30'0,"12"-12"-36"0,-19-3 64 0,1-7-58 15,-1-2 1-15,1-4-1 16,-1 0 1-16,-3 0-2 15,-3-6 1-15,-4 3-1 16,-7-3 1-16,-4 3-2 16,-3 3 1-16,-3 7-2 15,-5 9 0-15,5 3-1 16,-1 9 0-16,1 7 0 16,2 3 1-16,1 3 0 15,7 6 1-15,4 6 1 16,3 4 1-16,7-16 0 15,3 3 1-15,8 0-1 16,7-6 1-16,3-7-2 0,0-2 0 16,-3-7-6-16,0 0 1 15,-4-9-9-15,-4-13 1 16</inkml:trace>
  <inkml:trace contextRef="#ctx0" brushRef="#br2" timeOffset="-161812.72">12450 6989 42 0,'21'19'21'0,"7"47"-14"0,-21-47 32 16,4 6-36-16,-1-9 0 15,-3 6 2-15,0-4 1 16,-3-2-7-16,3-3 0 0,-4-4 5 16,1-3 0-16,-1-3-3 15,4-6 1-15,1-3-1 16,6 6 1-16,0-9-2 15,0-7 1-15,4-3-2 16,3 0 0-16,0 0-6 16,0 1 1-16,4-1-12 15,-8-3 0-15</inkml:trace>
  <inkml:trace contextRef="#ctx0" brushRef="#br2" timeOffset="-161135.84">12961 6989 56 0,'7'16'28'0,"-3"-3"-28"15,-4-10 44-15,0 0-44 0,-4 3 0 16,1 0 0-16,-4 4 1 16,-4 2-1-16,-3 4 0 15,3 3 0-15,-6 0 0 16,6-4-1-16,4 4 0 15,0 0-1-15,3-3 1 16,4-4-2-16,4-2 1 16,3-7-1-16,0-6 1 15,4-4 0-15,3 7 1 16,-4-6 0-16,1-7 0 0,-1 1 1 16,-2-4 0-16,-1 1-1 15,3 2 1-15,1 4-3 16,3 9 1-16,0 6-1 15,0 6 0-15,7-2-1 16,-3 6 0-16,0-1 1 16,-4 4 0-16,0-3 1 15,0-1 1-15,0-2 0 16,0-4 1-16,4-2 0 16,6-7 0 15,5-10 0-31,6 1 1 0,0-7 0 0,-7-18 0 0,-3-13 0 15,0-10 1-15,-8-2 0 16,-2-14 1-16,-8 11-1 16,-7-14 1-16,-4 7-2 0,-3 4 1 15,-4 8-1-15,-3 10 0 16,0 9 0-16,0 20 1 16,-4 21-1-16,4 25 0 15,4 16 1-15,-1 16 0 16,8 27-1-16,6 17 1 15,11 18-1-15,7-6 0 16,4-9-1-16,3-23 0 16,-3-21-6-16,3-25 0 15,-7-23-8-15,4-15 0 16</inkml:trace>
  <inkml:trace contextRef="#ctx0" brushRef="#br2" timeOffset="-150475.55">15395 2007 36 0,'-3'6'18'0,"-11"-6"-8"16,10 0 18-16,1 3-24 16,-5 6 0-16,1 4 2 15,-3 21 0-15,-1 4-8 16,1 22 0-16,-4 9 5 15,3 22 0-15,0 25-2 16,1 12 1-16,-4 23-2 16,-4 9 0-16,4 3 0 0,3-3 1 15,1-1-2-15,-1-2 1 16,1-13 0-16,-1-24 0 16,0-17-2-16,4-37 1 15,4-22-5-15,6-28 1 16,1-32-8-16,7-22 0 15,10-43-1-15,3-16 0 16</inkml:trace>
  <inkml:trace contextRef="#ctx0" brushRef="#br2" timeOffset="-149621.45">15222 2072 22 0,'0'-3'11'0,"0"16"-7"0,0-13 17 0,7-3-19 16,0 6 1-16,8 3 3 16,6 7 1-16,7 2-7 15,7 1 1-15,15-4 6 16,13 4 0-16,4-6-2 15,25-7 1-15,21 3-2 16,14-6 0-16,28-6-2 16,18 6 1-16,3 0-2 15,29 6 0-15,3-3 0 16,21 0 0-16,4-3-1 16,21-3 1-16,4 9-1 0,24-6 1 15,-7-15-1-15,14-7 1 16,-13-13-1-16,13-2 1 15,-11-14-2-15,22-2 1 16,-17 9 0-16,6 13 1 16,-18-4-1-16,1 10 0 15,-21 7-1-15,-4 2 1 16,-8-3 0-16,-30 0 0 0,-5-6-1 16,-13 0 1-16,-26 6-1 15,-20 7 1-15,-11-4-1 16,-17 13 0-16,-19-10 0 15,-13 20 1-15,-14 21-2 16,-18 16 1-16,-18 25-1 16,-11 12 1-16,-13 16-1 15,-11 19 1-15,-11 10 0 16,-6-1 0-16,-11 7 1 16,-8 15 0-16,5 10 0 15,6-3 0-15,0 6 0 16,1 0 0-16,6-13 0 15,0-9 0-15,1-19 0 16,-5-15 0-16,-2-13-1 16,-4-7 0-16,-1-18 0 15,-6-9 0-15,-14-13 0 0,-8-7 0 16,-3-6 0-16,-10-9 0 16,-22-9 0-16,-17-7 1 15,-11-6 0-15,-25-6 0 16,-28-7 1-16,-14-12 0 15,-46-12-1-15,-10-1 0 16,-25-9 0-16,-29 3 1 16,-24 0-1-16,-14 3 0 15,-39 23-2-15,-7 15 1 16,-3 21 0-16,-8 17 0 16,-24 28-1-16,7 9 1 0,7 19-4 15,-8-10 0-15,5 1-7 16,-5-20 1-16</inkml:trace>
  <inkml:trace contextRef="#ctx0" brushRef="#br2" timeOffset="-146120.86">23135 15732 48 0,'4'12'24'0,"-1"-5"-18"0,-3-7 24 15,0 0-30-15,0 0 1 16,0 0-1-16,0 0 1 16,0 0-3-16,4 0 0 0,-1 0-10 15,8-7 1-15,-1-5-3 16,8-1 1-16</inkml:trace>
  <inkml:trace contextRef="#ctx0" brushRef="#br2" timeOffset="-145945.58">23495 15528 63 0,'11'22'31'0,"-8"-3"-44"15,-3-13 64-15,-3 4-52 16,-1-1 1-16,-3 0-5 0,0-2 0 15,0-1-2-15,0-6 1 16,3-6-11-16,-10-4 1 16</inkml:trace>
  <inkml:trace contextRef="#ctx0" brushRef="#br2" timeOffset="-145580.62">23118 16011 55 0,'0'22'27'0,"3"22"-35"16,1-38 48-16,-1 7-41 15,1 5 1-15,3 8 1 16,3 2 0-16,8 0 0 16,3-6 0-16,7 0 1 15,8-6 1-15,6-7-1 16,-3-15 1-16,3-13-2 15,4-12 0-15,0-10-5 16,-14-6 1-16,-8-7-14 31,-10-8 1-31</inkml:trace>
  <inkml:trace contextRef="#ctx0" brushRef="#br2" timeOffset="-144967.84">23809 15873 46 0,'95'-50'23'0,"-35"-32"-21"0,-49 57 31 0,-1-9-30 16,-3-1 0-16,0-12 1 16,-7-6 0-16,0-7-6 15,-3-2 1-15,-15 15 3 16,-17 0 0-16,-14 0-1 15,-8 6 0-15,-10 6-1 16,-3 4 0-16,-1 15 0 16,-10 10 0-16,-11 9-1 0,-7 3 0 15,-3 26-2-15,10 8 1 16,-3 26-4 0,0 16 0-16,3 15-1 0,11 13 1 31,7 6 1-31,10-3 1 0,12-10 2 0,9-15 1 15,15-3 3-15,14-10 0 16,21-9 1-16,18-3 0 16,24-7-1-16,15-9 0 15,31-19 0-15,28-18 0 0,18-20-1 16,8-18 0-16,-8-10 1 31,-11-12 0-31,-20-3 0 0,-22-13 1 0,-18-9-1 16,-13-13 0-16,-15 0-8 15,-10-3 0-15,-18-15-8 16,-7-1 1-16</inkml:trace>
  <inkml:trace contextRef="#ctx0" brushRef="#br2" timeOffset="-144038.12">31708 14076 36 0,'3'10'18'0,"1"-1"-22"0,-4 7 25 0,-4 9-19 15,1 16 0-15,3 12 1 16,-4 13 0-16,-3 12-4 16,-7 13 0-16,0 9 2 15,0 16 1-15,0-3-1 16,-4 0 0-16,4-6-1 15,0-7 1-15,3-9-1 16,1-19 1-16,6-12-2 16,1-13 0-16,3-13-3 15,7-9 0-15,3-12-5 16,4-26 0-16,4-18-2 0,0-22 1 16</inkml:trace>
  <inkml:trace contextRef="#ctx0" brushRef="#br2" timeOffset="-143437.04">31454 13988 30 0,'-18'0'15'0,"7"19"-12"0,11-12 30 0,0-1-30 0,4 3 1 0,3 4 2 16,11-7 0-16,10 0-6 15,11 1 0-15,0-1 5 16,24-3 1-16,25-3-2 16,25 3 0-16,7-9-2 15,18-7 0-15,10-9-1 16,-18-6 0 0,11-6-2-16,-7 5 1 0,-3-8 0 15,-11-10 0 1,-14 6 0-16,-25 0 0 15,-3 4 0-15,-11-7 0 32,-4 12 0-32,-6 7 0 0,-8 10-1 0,-10 8 1 0,-11 20-1 0,-7 15 0 15,-17 22-2 1,-26 22 1-16,-2 13-2 0,-15 15 0 16,-10 4 0-16,-8-4 0 15,4 1 1-15,7-7 0 16,11 0 1-16,7 6 0 15,7 0 2-15,10 10 0 32,15 75-1-32,3-22 1 15,0-22 0-15,-7-31 0 16,-4-19-1 0,-6-9 0-16,-4-14 1 0,-15-11 0 0,-13-10 2 15,-11-13 1-15,-7-5 0 16,-21-7 1-16,-25-13-1 15,-7-12 1-15,-31-13-3 16,-26 4 0-16,-3-7-8 16,-28-9 0-16,4-13-7 15,-4 13 1-15</inkml:trace>
  <inkml:trace contextRef="#ctx0" brushRef="#br2" timeOffset="-134603.68">1309 9849 17 0,'-11'-9'8'0,"4"6"2"0,7 3 9 0,0 0-12 15,0 0 0-15,0 0 5 16,7 3 1-16,-7 0-16 16,7-3 1-16,-3 3 10 15,3-3 0-15,3 3-4 16,1 0 0-16,0 0-4 16,-1 1 0-16,1-1-3 15,-4-3 0-15,-4 0-6 16,4-3 1-16,-7-7-6 15,-10-9 0-15</inkml:trace>
  <inkml:trace contextRef="#ctx0" brushRef="#br2" timeOffset="-134320.35">1715 9683 39 0,'21'9'19'0,"0"-15"-19"0,-11 6 32 16,1 0-31-16,7 3 1 15,-8 4-1-15,8-1 1 16,-8 3-4-16,1-3 1 15,0 1-1-15,-4-1 1 16,-7 0-6-16,-7-3 0 0,-11-3-5 16,-3 0 1-16</inkml:trace>
  <inkml:trace contextRef="#ctx0" brushRef="#br2" timeOffset="-133918.71">1408 10185 20 0,'7'3'10'0,"-4"-3"-3"15,-3 0 11-15,0 3-14 16,0-3 1-16,0 0 2 16,0 0 0-16,7-3-10 15,4 12 1-15,3 4 6 0,4-1 0 16,-1 7-3-16,4 6 0 16,8 3-1-16,-5 4 1 15,5-4-1-15,2 7 0 16,5-4 0-16,-5-6 1 15,-2-6-1-15,2-7 1 16,-3-15-1-16,-6-16 0 16,6-9-2-16,-7-19 1 15,0 0-5-15,-3-6 0 0,-18-1-5 16,-11 4 0-16</inkml:trace>
  <inkml:trace contextRef="#ctx0" brushRef="#br2" timeOffset="-133258.83">2261 9928 29 0,'43'-63'14'0,"6"-28"-9"15,-31 60 22-15,-8-7-25 0,11-12 0 16,-10 0 2-16,-11-4 1 15,0-8-6-15,-18 5 1 16,-3 4 2-16,-7 3 1 16,-14 9 0-16,-15 9 0 31,-66 32-1-31,-4 16 1 0,3 12-2 16,15 7 1-16,0 18-1 15,10 1 0-15,4 14-1 16,10 5 0-16,7 2-1 15,18-3 0-15,11 3 1 16,7 7 0-16,13-4 0 16,12 1 1-16,24-4-2 15,3 10 0-15,29-7-1 16,11 3 0-16,2-2-1 16,8-13 0-16,18-13 0 15,3-6 1-15,11-19 1 16,-4-9 0-16,0-19 2 15,11-19 0-15,-7-15 0 16,-4-20 0-16,0-21 1 16,-14-22 1-16,-7-10-2 15,-24-12 1-15,-8-6-2 0,-14 6 1 16,-17 3-3-16,-19 6 1 16,-13 13-12-16,-21 9 1 15,-22 22-1-15,-17 22 1 16</inkml:trace>
  <inkml:trace contextRef="#ctx0" brushRef="#br2" timeOffset="-33674.92">3369 13026 36 0,'11'31'18'0,"6"-9"-11"0,-13-19 18 0,3 3-20 16,3 1 0-16,-6-4 1 16,7 3 1-16,3 0-9 15,-4 4 0-15,1-4 6 16,3 3 1-16,0 4-3 16,0 0 0-16,4-1 0 15,-8-2 0-15,1-4 0 16,0-3 0-16,-1-6-1 15,1-13 1-15,6-18-1 16,1-26 1-16,17-25-5 16,22-37 1-16,20-35-8 15,15-28 0-15,-4-25-7 16,-7 13 1-16</inkml:trace>
  <inkml:trace contextRef="#ctx0" brushRef="#br2" timeOffset="-33030.18">3161 15117 41 0,'7'-6'20'0,"7"-3"-11"15,-7 5 32-15,4 1-37 16,-1 0 0-16,8 0 2 0,-4 3 0 16,7 3-8-16,4 7 1 15,-4 2 4-15,7 1 1 16,-7 2-2-16,8 4 0 16,-8 0-1-16,0-3 0 15,-10-4 0-15,6-5 0 16,-6-4 0-16,3-10 1 15,0-8-1-15,7-23 1 0,0-18-1 32,8-23 1-32,13-27-2 0,25-29 1 0,-4-9-6 15,4 6 1-15,-17 15-11 16,-8 10 1-16,-24 38-6 16,-8 25 1-16</inkml:trace>
  <inkml:trace contextRef="#ctx0" brushRef="#br2" timeOffset="-32429.81">2963 17014 36 0,'7'4'18'0,"4"-4"-12"0,-11 3 26 0,11 3-28 16,-4 3 0-16,7 4 4 15,-4 6 1-15,8 3-10 16,0 3 1-16,-4 0 7 16,7-3 0-16,4-3-2 15,-4-7 1-15,0-6-3 16,7-9 1-16,0-28-2 0,8-22 1 15,9-35-3 1,15-44 1-16,11-34-4 0,10-41 1 16,25-38-12-1,-4-27 0-15,-14-4-6 0,-17 28 1 16</inkml:trace>
  <inkml:trace contextRef="#ctx0" brushRef="#br1" timeOffset="1425.91">3468 13415 22 0,'10'-29'11'0,"1"-8"-4"0,-11 30 11 16,7 1-13-16,4-6 1 15,-11 2 1-15,3-2 1 16,4-4-10-16,-7 3 0 0,-7-2 8 15,4 2 0-15,-4 4-3 16,-4-1 1-16,-7 1-2 16,-6 6 1-16,-22 3-1 15,-7 0 1-15,-7 9-2 16,0 10 0-16,-14 0 0 16,0 6 1-16,-4 9-1 15,1 7 1-15,6-3-1 16,11 6 0-16,7 0 0 15,7 3 1-15,11 6-1 16,10 0 0-16,11 4-1 16,14 2 0-16,0 1 0 15,14-4 0-15,14 1-1 16,11-1 1-16,11-6-1 16,-1-9 0-16,4-6 0 15,14-13 1-15,-3-13 0 16,20-9 0-16,-3-16-1 15,11-9 1-15,-4-19-1 16,-10-6 1-16,-15-12-1 0,-6-1 1 63,-18-3-1-63,-4-3 1 15,-10-9-1-15,-22 2 0 0,-6-8 1 0,-8 2 0 0,-7 4 0 0,-10 9 0 16,-11 12 0-16,-3 10 0 0,-18 19 0 0,-11 9 1 15,1 16-4-15,-1 16 1 16,-6 24-11-16,-15 7 1 0,-14 16-2 16,4 9 0-16</inkml:trace>
  <inkml:trace contextRef="#ctx0" brushRef="#br1" timeOffset="2280.07">3217 15472 36 0,'46'-44'18'0,"21"-13"-18"0,-56 38 31 0,6-9-30 15,5 3 1-15,-5-3 2 16,-3 0 1-16,-3 0-5 16,-4-4 0-16,-18 7 3 15,1 6 1-15,-18 4-1 16,-15 2 0-16,-17 10-1 15,4 9 1-15,-11 7-1 16,-14 2 0-16,-7 7-1 16,3 10 1-16,-3 2-1 15,7 7 0-15,3 6 0 16,7 0 0-16,11 3 0 16,0 4 1-16,11 2-2 15,7-9 1-15,6 3 0 16,15 3 0-16,0 4 0 15,14 3 0-15,14 5-1 16,7-8 0-16,21 2 0 0,-3-2 1 16,18-7-2-16,10-3 1 15,7-12-1-15,7-14 1 16,14-11-1-16,0-16 1 16,14-13-1-16,4-13 1 15,-7-15-1-15,-7-12 1 16,-11-7 0-16,-14-3 0 15,-7-6 0-15,-21-16 1 16,-15 3-1-16,-2-3 0 16,-5 6 0-16,-6 7 1 0,-4 6-1 15,-18 6 1-15,-6 6-1 16,-15 17 0-16,-18 11-1 16,-20 16 1-16,-8 13-2 15,-13 16 1-15,-26 9-5 16,-6 15 1-16,-4 17-5 15,0 2 0-15,3 7-6 16,-3 6 1-16</inkml:trace>
  <inkml:trace contextRef="#ctx0" brushRef="#br1" timeOffset="3317.36">3101 17388 21 0,'32'-22'10'0,"6"-7"-1"0,-30 20 8 0,2-7-13 0,-6-2 1 16,3-1 2-16,-7-3 1 16,0 6-9-16,0-3 0 15,-11 0 6-15,1 4 0 16,-19 5-2-16,1 4 1 15,-14 6-2-15,-18 6 0 16,-11 4-1-16,-17 5 1 16,7 11-1-16,-7 5 1 15,-4 7-1-15,-3-4 0 0,3 4 0 16,0 6 0 0,18 3 0-16,14 9 0 15,18 4 0 1,3 12 1-16,18-3-1 0,10 3 1 0,11 0-2 15,11 3 1-15,10-3-1 16,7-3 1-16,1-9-1 16,13-4 0-16,0-9 0 15,8-9 0-15,-1-10 0 47,7-9 0-47,15-9 0 16,0-14 0-1,17-8 0-15,3-23 0 0,1-12-1 0,7-9 1 0,-4-10-1 16,-21-9 1-16,-7-4-1 0,-17-12 1 0,-11-6-2 16,-18 13 1-16,-21-1 0 0,-21 0 1 15,-18 13-4 1,0 0 1-16,-21 3-12 62,-11-9 1-62,-10 2 0 32,4 20 1-1</inkml:trace>
  <inkml:trace contextRef="#ctx0" brushRef="#br1" timeOffset="50023.77">3761 15321 12 0,'-11'-22'6'0,"8"-12"8"15,3 27 6-15,0 7-13 16,0 0 1-16,3 0 3 15,4 4 0-15,4 5-13 16,-8 7 0-16,11 6 9 16,-3 12 0-16,-8 10-4 15,4 16 0-15,-7 12-2 16,-7 15 1-16,4 14-5 16,-4 12 1-16,-4-4-2 15,1 1 0-15,-1 3-3 16,4-9 1-16,4-17-3 0,-5-8 0 15,8-20-2-15,0-12 1 16</inkml:trace>
  <inkml:trace contextRef="#ctx0" brushRef="#br1" timeOffset="50787.83">3676 15211 28 0,'3'4'14'0,"26"-1"-9"15,-19 0 23-15,8 0-26 16,14 0 1-16,6 6 2 0,12 4 0 16,10-4-6-16,10-5 0 15,8-8 4-15,14-5 0 16,10-4-2-16,4-8 0 15,-4-11-1-15,4-2 0 16,-11-4 0-16,1 4 0 16,-5-4-1-16,-3-3 1 15,-21 7 0-15,-10 2 0 16,-8 4 0-16,-3 3 0 16,-7 9 0-16,-4 4 0 15,1 5-1-15,-8 4 1 0,3 10-1 16,-2 15 1-16,-5 12-2 15,12 19 1-15,-15 10-2 16,7 15 0-16,4 23-1 16,0 5 1-16,6 10 0 15,12 13 1-15,-1 3 0 16,1 12 1-16,13 0 1 16,11 4 1-16,0-7-1 15,-7 6 0-15,-7-21 0 16,-17-7 0-16,-12-6-1 15,-17-13 0-15,-17-9 0 16,-11-6 0-16,-7-13 1 16,-18-16 1-16,-14-9 0 15,7-6 0-15,-10-10 1 16,-19-9 1-16,-6-9-1 16,-24-7 1 15,6 0-2-31,-21 4 1 0,-25-4-2 0,-3 3 1 0,-28 1-1 0,-22-7 0 15,-21-3-6-15,-10-13 0 16,-4-9-4-16,-3-9 0 16</inkml:trace>
  <inkml:trace contextRef="#ctx0" brushRef="#br1" timeOffset="100619.09">1595 16980 31 0,'0'-3'15'0,"10"3"-3"16,-10 0 16-16,4 0-25 15,6 0 0-15,8 9 4 16,-8-2 0-16,8 2-8 16,-4 7 0-16,11 6 5 15,-4 9 0-15,11 0-2 16,-4 4 1-16,0 2-3 15,-7 1 1-15,1 0-1 16,-5-4 0-16,4-12 0 16,-10-6 1-16,-7-13 0 0,3-22 0 15,0-31 0 1,3-32 0-16,1-34-5 16,10-37 1-16,21-35-10 0,18-23 1 15,0-14-4-15,-3 11 1 16</inkml:trace>
  <inkml:trace contextRef="#ctx0" brushRef="#br1" timeOffset="120258.52">293 14910 25 0,'0'-3'12'0,"0"16"-2"0,0-13 13 16,7 3-20-16,-4 0 0 16,-3 6 1-16,7-2 0 15,-3-1-6-15,3-3 1 16,-7 3 3-16,4 1 0 16,-4-4-2-16,0 0 0 15,0 0-5-15,0-3 0 16,-4-6-6-16,-3-4 1 15</inkml:trace>
  <inkml:trace contextRef="#ctx0" brushRef="#br1" timeOffset="120525.15">490 14785 33 0,'22'-3'16'0,"-15"12"-14"16,-4-9 25-16,4 3-26 16,-7-3 1-16,4 7-1 15,3-4 1-15,-7-3-3 16,0 0 0-16,0 3-1 15,0 3 0-15,-11 0-8 16,4 1 0-16</inkml:trace>
  <inkml:trace contextRef="#ctx0" brushRef="#br1" timeOffset="121095.48">293 15186 26 0,'28'3'13'0,"-24"-3"-4"0,-4 0 15 15,-4 7-22-15,4-4 1 16,0 3 1-16,0 0 1 16,4 4-7-16,3 2 1 15,3 4 3-15,-3 3 1 16,4-3-2-16,-1 2 1 16,5-2-1-16,2 3 0 15,1-4-1-15,3-2 1 16,11-7 0-16,-4-6 0 15,0-3-1-15,4-13 0 0,0-12-1 16,6-3 1-16,-9-10 0 16,2-9 0-16,-2-3-2 15,-12-1 0-15,-6 1-4 16,-8 9 0-16,-13 0-6 16,-1 7 0-16</inkml:trace>
  <inkml:trace contextRef="#ctx0" brushRef="#br1" timeOffset="121499.7">977 14594 28 0,'21'-29'14'0,"-10"-21"-7"0,-4 35 19 15,-7 2-24-15,-7-6 0 16,-4 0 1-16,-10 7 0 0,-3-4-4 16,-8 7 1-16,-18 2 2 15,-10 1 1-15,-3 3-2 16,-15 0 1-16,1 0-1 16,13-3 0-16,8 2-1 15,-4 1 1-15,-14 3 0 16,17 3 0-16,8 4 0 15,7 2 0-15,-149 35-2 16</inkml:trace>
  <inkml:trace contextRef="#ctx0" brushRef="#br1" timeOffset="121876.38">0 15393 105 0,'95'76'0'0,"-67"-45"0"0,4-3 0 16,4 3 0-16,-12-2 1 15,4-4-1-15,1 0 0 16,2-6 0-16,8-4 1 16,-7-2-1-16,14-7 0 15,-14-6-1-15,-1-9 1 16,8-10-1-16,-7-6 1 15,3-13-1-15,4-15 1 0,-7-10-1 16,7 0 1 0,-8-2-1-16,-10-1 1 15,1 3 0-15,-5 3 0 0,-6 4-2 16,-11 0 1-16,0 2-2 16,-11 4 1-1,-10-22-11 1,-7 16 1-16</inkml:trace>
  <inkml:trace contextRef="#ctx0" brushRef="#br1" timeOffset="127838.93">1122 13750 10 0,'7'3'5'0,"0"-18"5"0,-4 8 5 0,-3-5-15 0,8-7 1 0,-8 0 1 16,0 0 0-16,0-6-2 16,3 0 1-16,4 3 2 15,4 0 0-15,-1-3-1 16,1-3 0-16,-1-7 0 16,8 1 1-16,3-1-1 15,-3-8 0-15,3-5-1 16,0-2 1-16,0-6 0 15,1-1 0-15,6-8-1 16,0-1 0-16,0 9 0 16,-3-9 0-16,10 4 0 0,4 2 0 15,-7 4 1-15,7-1 0 16,-8 4 0-16,8 6 0 16,3 0 0-16,8-3 1 15,-8 6-2-15,-3 0 1 16,7 6-1-16,7 4 0 15,3-1-1-15,4 1 1 16,-7-1-1-16,14 4 0 16,-7 6 0-16,0 0 0 0,-11 3 0 15,11 3 0-15,0 0 0 16,11 0 0-16,0 1 0 16,-1 2 1-16,8 0-1 15,-8 4 0-15,8 5-1 16,3 1 1-16,7 3 0 15,4 3 0-15,-4 0-1 16,-7 0 1-16,0-6 0 16,1-1 0-16,2-2 0 15,-3-7 0-15,-3-6 0 16,3 7 0-16,-3-7 0 16,-4-6 0-16,3-1 0 15,5-5 0-15,-1 6 0 16,3-1 0-16,1 1 0 15,-7 0 1-15,-1 0 0 16,-6-4 0-16,10 4 0 16,-3 3 0-16,-15-3-1 0,4 0 1 15,-3 3-6-15,-15-4 0 16,-10 1-8-16,-22 0 0 16</inkml:trace>
  <inkml:trace contextRef="#ctx0" brushRef="#br1" timeOffset="128557.67">4434 11267 18 0,'0'9'9'0,"11"-12"2"16,-11 3 4-16,0 0-11 15,4-6 0-15,3-1 3 16,3 1 0-16,1 0-8 16,6-1 0-16,5 4 6 0,6 0 0 15,0 0-1-15,4-3 0 16,-4 0-2-16,4-4 0 16,-4-2 0-16,14-4 0 15,8 3-2 32,-8-2 1-47,4 2-1 0,-4 4 1 0,1 2-1 0,-5 7 0 16,-2 7-1-16,-5 12 0 0,-2 9 0 0,-8 16 1 15,-11 12-2-15,-3 13 1 0,-7 0 0 16,-3 9 0-16,-1 1 0 16,-6 6 1-16,-1-4-1 15,4-3 1-15,4 1-1 16,-8-10 0-16,4-19 1 15,3-9 0-15,1-10 0 16,3-6 0-16,0-9 0 16,0-7 0-16,0-18 0 15,0-13 0-15,0-9 0 16,0-20 0-16,-4-5 0 16,-13-16 0-16,3 6 0 15,-25-9 0-15,0 3 0 16,-3-1 0-16,-8 8-1 15,4 8 1-15,-6 13-1 16,-5 10 1-16,4 6-5 16,-3 6 1-16,3 0-7 15,-4-3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33:39.23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6:36:40.138"/>
    </inkml:context>
  </inkml:definitions>
  <inkml:trace contextRef="#ctx0" brushRef="#br0">4124 4151 41 0,'0'16'20'0,"11"3"-8"0,-11-10 20 16,3 1-29-16,4 5 0 16,-7 14-1-16,0 8 1 0,-7 20-5 15,-3 12 1-15,-8 15 0 16,4 20 0-16,3-4-3 16,-6 1 0-16,6-1-1 15,0-19 0-15,1-2-5 16,-1-26 1-16,11-12-3 15,-7-25 0-15</inkml:trace>
  <inkml:trace contextRef="#ctx0" brushRef="#br0" timeOffset="312.89">4219 4242 39 0,'14'-28'19'0,"0"9"-16"0,-6 13 34 16,-5 3-32 0,4-7 1-16,-7 10 1 0,0-3 0 15,0 3-10-15,0 0 1 16,0 13 5-16,0 12 1 16,-7 22-3-16,4 6 0 15,3 16-2-15,-11 19 1 16,0 3-1-16,-3 3 0 15,4-3-1-15,-1-3 0 16,8-7-2-16,-8-12 0 16,4-12-3-16,0-7 1 15,3-15-9-15,4-14 1 16,-7-21 0-16,4-9 0 0</inkml:trace>
  <inkml:trace contextRef="#ctx0" brushRef="#br0" timeOffset="777.16">3976 4895 36 0,'14'15'18'0,"32"13"-16"0,-32-21 36 0,0 2-35 16,0-6 1-16,4 4 0 16,-8-4 1-16,8 0-7 15,-7-3 1-15,10 0 2 16,-4-6 1-16,15-1-5 15,-4-2 1-15,15-7-4 16,-12 1 0-16,5-1-6 16,-5 0 1-16,1 1-2 0,-4 2 0 15,1 0 6-15,-5 7 1 16,-2 6 7-16,-5-9 1 16,1 9 7-16,-8-7 0 15,1 4 5-15,0 0 1 16,-4 3-4-16,3-3 0 15,-10 3-5-15,0 0 1 16,-7 0-4-16,-3 3 1 16,-5 3-3-16,1 10 0 15,0-6-2-15,4 12 0 16,-4-1-3-16,3-5 0 0,7 9-3 16,8 3 1-16,7-2 0 15,3-5 0-15,7-8 1 16,-4-10 1-16,5-6 2 15,-1 0 1-15,-4-13-1 16,-2-3 0-16,-5-3-8 16,-3-9 1-16</inkml:trace>
  <inkml:trace contextRef="#ctx0" brushRef="#br0" timeOffset="1048.23">4636 4104 57 0,'21'60'28'0,"-4"12"-33"0,-13-47 53 16,3 7-48-16,0 18 0 15,-4 9-1-15,-3 20 1 16,0-1-1-16,8 0 0 15,-8-2-1-15,0-14 0 16,0-21-2-16,0-6 0 16,0-7-5-16,0-12 1 15,3-4-7-15,-3-12 1 0</inkml:trace>
  <inkml:trace contextRef="#ctx0" brushRef="#br0" timeOffset="1363.75">4812 4885 47 0,'21'16'23'0,"11"-13"-20"0,-15-6 39 0,1-7-40 0,3-11 0 0,4-1 1 16,0-7 0-16,-1-2-5 16,-2-7 1-16,-8 4 2 15,-4 9 1-15,-6 6-3 16,-4 0 1-16,-4 3-2 15,-6 7 1-15,-4 0-3 16,-1 12 1-16,5 19-1 16,-8 6 0-16,8 6 0 15,10 10 1-15,0 7 1 16,7-14 0-16,3-9 1 0,11-3 1 16,-3-6-2-16,7-6 1 15,3-13-6-15,0-13 0 16,4-12-5-16,0-12 0 15</inkml:trace>
  <inkml:trace contextRef="#ctx0" brushRef="#br0" timeOffset="1678.21">5539 4421 26 0,'14'6'13'0,"3"-15"-6"0,-17 9 19 0,0 3-25 0,-7 6 1 0,4 7 0 15,-8 6 0-15,-10 0-3 16,-4 0 0-16,1 0 1 15,-5-9 0-15,-2 5-2 16,2 1 1-16,8 3 0 16,0-6 0-16,7-4 1 15,3 4 0-15,8-7 3 16,3 1 0-16,10-10 1 16,8 3 1-16,14 0 0 15,0 0 1-15,-1-3-2 16,5 6 1-16,-15 4-3 15,-4 2 1-15,-6 4-3 16,0 3 1-16,-18 9-4 16,-8-3 0-16,-13 0-5 15,-7 4 0-15,0-11-6 0,-11 7 0 16</inkml:trace>
  <inkml:trace contextRef="#ctx0" brushRef="#br0" timeOffset="2203.83">3789 5456 23 0,'-11'28'11'0,"-17"-12"5"16,28-13 10-16,-3 0-22 15,3 3 0-15,0-3 5 16,0 4 0-16,3-4-9 0,15-3 0 31,59-16 10-31,15 4 0 16,21-13-2-16,21-7 1 15,7 1-4-15,11-13 1 16,14-6-3-16,-18 9 1 16,18 0-4-16,-18 0 0 15,-14 7-4 17,-18 6 1-32,-21 9-6 15,-24 3 1-15,-22 7-11 0,-27-1 0 0</inkml:trace>
  <inkml:trace contextRef="#ctx0" brushRef="#br0" timeOffset="4472.85">1736 7435 25 0,'3'28'12'0,"15"-19"-4"0,-11-9 13 16,-4 0-17-16,8-3 0 15,0-3 1-15,-1-4 0 16,8-8-7-16,-1 2 1 0,12-6 5 15,-8-3 0-15,11-6-2 16,6 2 0-16,5-2 0 16,6-7 1-16,8-6-1 15,3 1 0-15,0-8-1 16,3 4 1 0,-3 0-1-1,7 3 0-15,4 4-1 16,6-1 1-16,-3 3-1 0,11 4 0 0,-15 5 1 15,1 8 0-15,-7 2-1 16,3 6 0-16,0 10 0 16,-7 6 1-16,-8 10-1 15,-2 6 0-15,-1-1-1 16,-10 7 1-16,0 1-1 16,-14-1 1-16,3-3-3 15,-7-7 1 16,4-2-3 48,-4-7 0-48,7-15-9-16,-3-13 1-15</inkml:trace>
  <inkml:trace contextRef="#ctx0" brushRef="#br0" timeOffset="5011.24">3768 6666 31 0,'31'-3'15'0,"1"0"-4"15,-25 3 18-15,0 0-25 16,4 3 1-16,-8-3 2 16,4 0 1-16,-7 0-11 15,0 0 1-15,0 3 5 0,-21 4 1 16,-3 5-3-16,-12 4 0 16,1 6-2-16,-4 0 1 15,-7 9-1-15,-3 0 0 16,3 13-3-16,7-3 0 15,8 6-4 1,13 3 0 0,14-3-2-16,15 0 0 0,7-6 1 15,6-6 0-15,1-13 7 0,7-13 1 0,10-12 6 16,7-16 1 0,-3-12 3-1,-3-4 0-15,-15-9 0 0,-7-6 1 0,-10 3-7 16,-11-3 1-16,-11 0-9 15,-10 6 0-15,-7-3-8 16,-11 9 0-16</inkml:trace>
  <inkml:trace contextRef="#ctx0" brushRef="#br0" timeOffset="5775.9">3888 7033 30 0,'0'0'15'0,"17"16"-6"0,-6-19 20 0,-8 3-27 0,15-3 0 0,-7-4 4 0,10 1 0 0,7-3-7 0,4-4 1 0,7 4 5 0,6-10 0 0,15-3-1 0,4-3 0 0,13 3-2 0,-2 6 1 16,2 4-2-16,-10 2 1 31,4 10-2-31,3 7 1 0,0 8-1 0,0 7 0 15,11 10-1-15,-11 8 1 16,-7 7-1-16,3 4 0 16,-3 2 0-16,4 0 1 0,-1 0-1 15,5-2 1-15,-1-7 0 16,-4-4 0 15,-10-5 0-15,4-7 1-1,13-12-1-15,4-13 1 0,50-41-1 16,-22 1 0-16,-13-1-6 0,-26 3 0 0,-28 7-9 16,-20 9 0-16</inkml:trace>
  <inkml:trace contextRef="#ctx0" brushRef="#br0" timeOffset="6932.9">1485 9517 11 0,'-7'0'5'0,"7"-3"12"0,-3-1-10 0,-4 4-5 16,7-3 1-16,0 3 2 15,-7-3 1-15,3 3-6 16,4 0 1-16,0 3 4 16,4 0 0-16,3 1 0 0,-7-1 0 15,7 0-2-15,-4 0 1 16,8-6-1-16,6-3 0 16,12-1-2-16,-5-5 1 15,15-1 0-15,10-6 0 47,50-31 0-47,11 6 0 0,-12-3 0 0,5-3 0 16,-5 0-1-16,-16 9 0 15,2 4 0 1,-3 8 0-16,1 7-1 0,-12 13 0 0,1 3-1 16,-4 6 1-16,-14 12 0 15,-4 10 0-15,-3 6 0 16,-4 7 0-16,-3 6-1 15,-7 6 1-15,-4-10-1 16,-10-8 1-16,3-7-1 16,0-13 0-16,7-22-11 15,4-21 1-15,-11-7-2 16,7-6 0 0</inkml:trace>
  <inkml:trace contextRef="#ctx0" brushRef="#br0" timeOffset="7620.53">3418 9134 36 0,'22'10'18'0,"-5"-17"-13"0,-13 7 31 0,3 0-33 0,-7 0 1 0,3 3 0 15,-3-3 1-15,0-6-8 16,-3 6 1-16,-15 3 4 16,-3 0 0-16,-11 7-2 15,-17-1 0-15,-1 4 0 16,1 6 0-16,10 6-2 0,8 12 0 16,-5 1-1-1,12 3 0-15,6 6-1 0,11 0 0 16,3-3-1-16,4-7 0 15,11-2 1-15,10-19 1 32,18-7 2-32,3-9 1 31,15-19 1-31,-8-9 1 0,4-7 0 16,-7-8 1-16,-7 2-1 0,-18 0 1 0,0 3-2 0,-17 7 0 15,-8 3-2-15,-7 3 0 0,-17 0-10 16,0 0 0-16</inkml:trace>
  <inkml:trace contextRef="#ctx0" brushRef="#br0" timeOffset="8407.36">3542 9473 27 0,'7'-6'13'0,"14"-7"-1"0,-10 10 13 0,6 0-22 15,5-7 0-15,16-8 4 16,12-4 1-16,3-7-9 16,14-2 1-16,10 3 5 15,-6 0 1-15,-1 2-2 16,19-2 0-16,-8 6-2 15,10 10 0-15,5 2-1 16,-15 7 1-16,7 10-2 16,4 8 1-16,-4 7-1 15,7 13 1-15,0 2-1 47,-13 7 0-47,-1 6 0 0,0 1 0 47,4 8-1-47,-11 1 1 47,10-7 0-47,-10-6 0 0,25-12-3 47,-4-20 1-32,-13-21-12 17,-23-19 0-17,-20-7-1-15,-18-11 0 0</inkml:trace>
  <inkml:trace contextRef="#ctx0" brushRef="#br0" timeOffset="10236.53">3609 8203 28 0,'0'-6'14'0,"0"2"-6"0,7-2 21 0,-7 0-26 15,0-3 0-15,0-1 2 16,-7 4 0-16,-4 0-6 16,1 2 0-16,-11 8 4 15,-15 5 1-15,-2 4-2 16,-5 12 0-16,1 0-1 15,-8 0 0-15,12 0-2 16,6 3 0-16,7 0-1 16,11 7 1-16,4-7-1 15,13-3 1-15,15 0-1 16,-1-6 1-16,4-6 1 16,18-7 0-16,4-16 2 15,6-5 0-15,-10-7-1 16,-7 0 1-16,-4 0 0 0,-7-3 1 31,-3-7-1-31,-8 4 1 16,1 6-2-1,-8-3 0-15,-3 6 0 32,-3 4 1-17,-4-1-1 1,-7 3 0-1,-11 13-1-15,0 7 1 16,-14 8-1-16,8 7 0 16,-8 0-1-16,4 3 1 0,10 4-1 0,-3 2 1 0,17-3 0 0,0-3 0 0,11-3-1 0,4-6 1 0,14-7 0 0,3 1 0 0,11-13 0 15,13-10 1-15,-2-9-1 16,-8-3 1 0,-3-6 0-16,-11-4 0 0,-3 10 0 15,-8-3 0-15,-6 0-1 16,3 6 0-16,-7 3 0 15,-11 6 0-15,-10 4-1 16,-7 9 1-16,-4 3-1 16,-3 6 0-16,-8 10 0 15,-2 3 0 1,2 0 0-16,4 3 1 16,11 0-1-16,7 0 1 0,10 4 0 46,8-7 0-14,6-7 1-32,15-2 0 0,3-10-1 0,11-9 1 0,7-13 0 0,7-3 1 0,-4-16-1 0,-3 1 0 15,-14 2 0-15,-1 4 1 0,-10 3-1 0,-3-1 0 16,-4 11-1-16,-14 2 0 16,-4 0 0-1,-3 7 0-15,-10 3 0 16,-1 9 0-16,-10 0-1 0,-1 9 1 15,-3 4-1-15,4 3 1 0,10 6-1 16,-3 3 1 0,11-3-1-16,6 0 1 0,11 0 0 15,18-3 1-15,-1-3-1 16,15-3 0-16,7-13 0 16,0-9 0 15,7-1 1-31,-8-5 0 0,-2-4-1 0,-15-3 1 0,0 1-1 15,-10-1 1-15,-4 0-1 16,-4 0 1-16,-6 3-1 16,-4 4 0-16,-4 3 0 15,-17 2 0-15,0 7 0 16,-8 10 1-16,-3 5-2 16,1 4 1-16,-1 6-1 15,7-6 1-15,11 3-1 0,-4 0 1 16,11-3-1 15,4 3 0-15,10-7 1-1,14-2 0-15,3-7 0 0,4-6 0 0,11-12-1 0,3-1 1 0,4-9 0 0,-7 0 1 16,-11 0-1-16,0 0 0 16,-3-3 0-16,-11 3 1 15,-3 3-1-15,-4 1 1 16,-7 2-1-16,-4 7 0 0,-3-1 0 47,-7 10 0-47,-8 6-1 47,-9 7 0-32,6 3 0 16,-3 6 0-31,10 3 0 0,7-3 1 0,-3 0-1 0,11 0 0 16,2-4 1-16,16-2 0 0,2 0 0 0,4-7 1 0,11-9-1 0,7-6 1 0,6-7 0 0,5-2 1 0,3-10-1 0,-15-7 0 0,-2 4-1 16,-8 3 1-16,0 3-1 15,-14 0 0-15,-3 3-1 16,-4 3 1-16,-11 4-1 16,-7 3 1-16,-6 9-1 15,-5 3 1-15,-9 6-1 16,6 7 1-16,-7 3-1 15,7 3 0-15,4 9 0 16,7-6 0-16,3 0 0 0,11 0 0 16,7-6 1-16,14-3 0 15,-3-7 0-15,10-6 1 16,0-6-1-16,7-10 1 16,1-8-2-16,-5-8 0 15,-6 4-11-15,-18-3 0 16,0 6-3-16,-7 3 0 15</inkml:trace>
  <inkml:trace contextRef="#ctx0" brushRef="#br0" timeOffset="12458.24">11180 4064 45 0,'-4'-10'22'0,"-7"10"-13"16,11-6 23-16,-3 6-32 16,-1 6 1-16,-3 0 1 15,4 4 0-15,-1 9-2 16,4 0 1-16,0 6 1 16,11 12 1-16,6 7 0 15,12 0 1-15,-1 9 0 16,-3 4 1-16,3-7-1 15,-3 6 1 1,-4-2-3-16,-11-7 1 16,-10 0-2-16,-3 0 0 0,-11 9-4 0,-18 4 1 15,-7-16-5 1,-3-10 1-16,-1-2-7 16,8-10 1-16,10-10-6 0,8 4 0 15</inkml:trace>
  <inkml:trace contextRef="#ctx0" brushRef="#br0" timeOffset="12745.34">11543 4688 42 0,'7'6'21'0,"-4"32"-23"0,-3-35 34 0,-3 6-33 15,3 7 1-15,0-1 0 16,3 1 1-16,1 3-1 16,3 0 0-16,4 3 0 15,3-7 1-15,3-5 1 16,5-10 1-16,-1-10-1 16,-4-5 1-16,1-4-3 15,-4-3 0-15,0-3-6 16,0 0 0-16,0-10-8 15,-3 7 0-15</inkml:trace>
  <inkml:trace contextRef="#ctx0" brushRef="#br0" timeOffset="13267.21">11892 4807 57 0,'7'31'28'0,"14"-12"-32"0,-17-25 53 16,-4 6-50-16,3-7 0 15,4 1 0-15,4-10 1 16,-4 4 0-16,4-7 1 0,-1 3-2 16,1-9 0-16,3 13-1 15,0-1 1-15,0 10-1 16,4-3 1-16,-1 3-1 15,1 3 1-15,0 0 0 16,-4 0 1-16,0 0-1 16,0 0 1-16,0 0 0 15,0 3 1-15,-3 3-1 16,3 0 0-16,-3 1-1 16,-1-1 1-16,1 0-1 15,-1-6 1-15,1 0 0 16,3-9 0-16,0 3-1 15,0-4 0-15,0 4 1 16,0 3 1-16,1 3-1 16,-1 0 1-16,0 3-1 15,-4 3 1-15,1 4 0 16,0 2 0-16,-4 4-1 16,3-1 1-16,4-2-1 0,-3-4 1 15,-1-2-2-15,1-1 0 16,0-3-4-16,6-3 1 15,-3 0-8-15,4-3 0 16,0-3-3-16,3-4 1 16</inkml:trace>
  <inkml:trace contextRef="#ctx0" brushRef="#br0" timeOffset="13628.56">12721 4948 30 0,'7'78'15'0,"-3"10"-9"0,-4-72 24 0,0 3-28 0,0-10 1 0,-4 0 2 0,-3-5 1 0,0-11-6 16,0 1 0-16,4-10 4 16,-1-9 0-16,4-6-1 15,0 6 0-15,4-19-2 16,-1-3 0-16,1-3-1 15,3-4 0-15,7-2-1 16,7 12 1-16,4 0 0 16,3 3 0-16,0 10 0 15,0 6 1-15,-7 6 0 16,1 0 0-16,-5 10 0 0,-6 9 0 16,-8 6-1-16,-3 7 1 15,-10 2-2-15,-8 10 0 16,1 7-4-16,-5-10 1 15,1 0-11-15,4-7 0 16</inkml:trace>
  <inkml:trace contextRef="#ctx0" brushRef="#br0" timeOffset="14022.34">13293 4314 49 0,'10'38'24'0,"-17"0"-21"0,4-35 38 0,-4-3-41 16,-7 3 0-16,-1 6-1 16,-6 4 1-16,-7 6 0 15,-4 0 0-15,-3 9-3 16,3-3 1-16,8 0-1 15,6 3 0-15,0 7 1 16,8-13 0-16,6 3 1 16,11 0 0-16,11-10 3 15,14 4 1-15,3 0 1 16,4-13 1-16,-4 1-1 16,-3-1 1-16,-8 0-2 15,-6-3 0-15,-11 7-3 0,0-4 0 16,-32 22-5-16,-13 10 1 31,-15-7-9-31,0 7 1 16,-14-10-4-16,-4 3 0 0</inkml:trace>
  <inkml:trace contextRef="#ctx0" brushRef="#br0" timeOffset="14364.46">10739 5321 54 0,'-11'6'27'15,"25"7"-20"-15,-7-10 52 0,11 10-54 16,14-7 0-16,24-6 2 16,36-6 1-16,24-13-10 15,39-13 0-15,29-5 6 32,42-13 0-32,-1-4-4 0,12 7 1 15,-19 6-6-15,1-6 1 0,-21 4-8 16,-11 11 0-16,-29-15-10 0,-27 13 0 15</inkml:trace>
  <inkml:trace contextRef="#ctx0" brushRef="#br0" timeOffset="18282.14">9638 8071 19 0,'0'-3'9'0,"7"-16"1"0,0 13 10 0,-7 6-17 16,0 0 1-16,0 0 2 15,0 0 1-15,0 0-8 16,0 3 0-16,0-3 6 16,0 0 1-16,4-6-2 15,3-4 1-15,3 1-2 16,4-4 1-16,11-2-2 16,3 2 1-16,11-2-2 15,10-7 1-15,15-7-2 16,14-2 1-16,3 6-1 15,10 3 1-15,8 0 0 16,7-3 0-16,-7 3 0 16,-4 3 1-16,4 3-1 15,-7 10 1-15,-4 3 0 16,-4 12 0-16,1 1 0 0,-14 2 0 16,-11 7-1-16,-8 6 0 15,-2 0 0-15,-4 1 0 16,0-8-1-16,-1 1 0 15,-2-3-3-15,-1-7 0 16,-7-6-8-16,-3-15 1 16,-4-13-7-16,-3-13 1 15</inkml:trace>
  <inkml:trace contextRef="#ctx0" brushRef="#br0" timeOffset="18913.99">11666 7720 38 0,'25'22'19'0,"-4"-19"-13"0,-17 0 29 16,3-3-33-16,-7 3 1 16,0-3 0-16,0-3 0 0,-4-3-4 15,-6-4 0-15,-8 1 2 16,-3 9 1-16,0 3-3 15,-7-3 1-15,-4 6-3 16,0 13 1-16,0 10-5 16,1 5 1-16,2 7-5 15,5 3 0-15,9 3-1 16,8 0 0-16,7-6 3 16,11-1 1-16,7-15 9 15,6-15 1-15,8-10 7 16,3-16 0-16,4-18 2 15,-4 2 0-15,-3-2-2 16,-7-4 1-16,-7-3-13 16,-11 7 1-16,-4-10-10 15,-10 6 0-15</inkml:trace>
  <inkml:trace contextRef="#ctx0" brushRef="#br0" timeOffset="19996.34">11815 6657 43 0,'0'-6'21'0,"3"-23"-19"16,-3 23 35-16,0-3-36 15,-3 2 1-15,-1-2 0 16,0 3 1-16,-3-4-4 16,0 1 0-16,0 0 3 0,-3 5 0 15,-1 8-2-15,1 2 1 16,3 6-3-16,-1-2 0 15,5 5-2-15,-1 7 1 16,4 7-2-16,4-1 1 16,3-3 0-16,4-3 0 15,3-3 3-15,3-7 1 16,1-5 3-16,0-11 0 16,-1-8 3-16,4-7 0 0,1 0 0 15,-8-3 0-15,-7-6-2 16,-7-3 1-16,-7-1-4 15,0 4 1 32,-4 0-1-47,-7 6 0 0,-3 3-2 0,-7 7 1 16,0 8-3-16,0 8 1 0,-1 8-1 0,5 10 0 0,2 9-2 16,5-9 1-16,6 3 0 15,8 4 1-15,6-1 0 16,8-3 1-16,10-6 1 15,7-7 0-15,0-5 3 16,4-11 0-16,-7-2 1 16,0-6 1-16,-4-1 1 15,-4 1 0-15,-2-1-1 16,-5-9 1-16,-3 3-3 16,-7 0 1-16,-3 1-3 15,-1-1 1-15,-3 0-2 0,-4 6 0 16,-3 1-1-16,-3 3 0 15,-1 9-1-15,0 6 1 16,4 6-1-16,0 10 0 16,4-3 0-16,3-3 1 15,7-4 1-15,3 1 0 16,4-1 0-16,4-2 0 16,3-4 1-16,0-3 0 15,0-3 1-15,0-6 1 16,-3 9-1-16,-1-6 1 0,-3-6 0 15,-7-4 0-15,-3-6-1 16,-1 0 0-16,-3 4-1 16,0-7 1-16,-3 6-1 15,-1 4 0-15,0 2 0 16,4 4 1-16,0 6-2 16,0 6 1-16,4 4-1 15,-1 2 0-15,4 4-5 16,0 6 1-16,7-7-10 15,-3-8 1-15</inkml:trace>
  <inkml:trace contextRef="#ctx0" brushRef="#br0" timeOffset="20515.32">11878 6685 36 0,'-3'22'18'0,"10"-16"-10"0,-7-6 23 16,0 0-29-16,0 0 1 15,0 0 0-15,3-6 1 16,4-3-4-16,4-4 0 0,3 1 4 15,0 5 0-15,7-2 0 16,11 3 0-16,3-7-1 16,4 1 1-16,7-1 0 15,7 4 0-15,0-1-1 16,-4 1 0-16,7-1-1 16,1 1 0-16,6 0-1 15,-6-4 0-15,-1 13-1 16,1 0 1-16,3 13-2 15,-4-1 1-15,-3 7 0 16,-11-10 0-16,1 7-1 16,-4 0 1-1,24 9 0 1,-6-6 1-16,-8-4-1 16,4-5 0-16,0-7 0 0,7-6 0 15,0-10-3 1,-11 7 0-16,-3-13-6 0,-4-3 0 15,-14-12-10-15,1 9 1 16</inkml:trace>
  <inkml:trace contextRef="#ctx0" brushRef="#br0" timeOffset="25324.21">17205 3803 22 0,'0'3'11'0,"4"-3"-4"16,-4 0 11-16,0 0-15 15,0 0 0-15,0 0 3 0,0 4 0 16,0-1-7-16,0-3 0 16,0 0 5-16,0 0 0 15,3 3-1-15,4 6 1 16,0 4-1-16,4-4 0 15,-1 16 1-15,4 13 0 16,4 0-1-16,-7-7 1 16,6 29-1-16,1 5 1 15,0 1-1-15,-4-12 0 16,0-7-2-16,0-4 1 16,0-5-1-16,0-3 0 15,-3-4 0-15,-1-12 1 16,-3-4 1-16,0-11 1 15,4-14 1-15,3-9 0 16,0-21 0-16,11-23 0 16,10-12-1-16,18-7 1 0,11-21-7 15,3-4 1-15,3 7-13 16,8 6 0-16,-8 15-8 16,-20 20 1-16</inkml:trace>
  <inkml:trace contextRef="#ctx0" brushRef="#br0" timeOffset="25821.56">17836 4468 59 0,'8'28'29'0,"6"-25"-28"0,-7-6 49 0,3-3-47 0,4-3 1 16,-3-23 1-16,3-5 0 15,18-10-7-15,7-25 1 0,3-16 3 16,0-16 1-16,1 1-2 15,-1-1 0-15,-7 10-2 16,1 16 1-16,-8 3-1 16,-7 18 0-16,-3 10-1 15,-4 19 0-15,-7 22-1 16,-4 12 0-16,-6 22-2 16,-4 16 1-16,-4 12-2 15,0 23 1-15,1 12 0 16,-1 12 1-16,4 7 1 15,7-22 0-15,7 3 2 16,4-19 1-16,3-13 0 16,4-12 0-16,-1-18-3 15,1-14 1-15,-4-15-5 16,-7 0 0-16,-7-6-7 16,-7-13 0-16</inkml:trace>
  <inkml:trace contextRef="#ctx0" brushRef="#br0" timeOffset="26284.93">17974 4324 30 0,'7'19'15'0,"7"-16"-6"0,-3 3 21 16,3-9-25-16,7-3 1 16,7-4 2-16,4-2 1 15,14-7-11-15,10 0 0 0,8-6 7 16,13-9 0-16,8-4-4 15,0 3 1-15,-11 7-4 16,-7 0 1 0,-11 3-1-16,-13 0 0 0,-8 6-1 15,-7 0 1-15,-7 7 0 16,-10 5 1-16,-8 10 0 16,-13 13 1-16,-8-3-2 15,-6 15 0-15,-8 3-2 16,-7-2 0-16,4 5 0 15,3-3 0-15,11 1 0 16,3-4 1-16,8-3 3 16,3 0 1-16,7 3 3 15,10-6 0-15,8-3 2 16,3-3 1-16,4-7 0 16,6-3 0-16,1 4-1 15,-4-1 1-15,-3-2-3 16,-7-7 1-16,-11-4-3 15,-14 11 0-15,-15 8-5 0,-16 10 1 16,-15 7-8-16,-4-10 1 16,-10-3-9-16,-3-1 1 15</inkml:trace>
  <inkml:trace contextRef="#ctx0" brushRef="#br0" timeOffset="26539.53">17498 4945 76 0,'106'31'38'0,"98"-62"-46"0,-137 15 72 0,39-9-65 16,11-6 1-16,24-10-5 15,0-6 0-15,-11 0-1 16,-20 15 1-16,-22-2-16 16,-28-7 0-1</inkml:trace>
  <inkml:trace contextRef="#ctx0" brushRef="#br0" timeOffset="29154.25">17618 6096 38 0,'10'34'19'0,"4"4"-13"0,-10-29 20 0,3 4-26 15,0 2 1-15,0-5-1 16,0 5 0-16,0 14-3 15,0 2 1-15,-3 0-7 16,-1 1 1-16,1-4-3 16,-4-3 0-16</inkml:trace>
  <inkml:trace contextRef="#ctx0" brushRef="#br0" timeOffset="29366.21">17667 6826 3 0,'4'13'1'0,"-1"46"3"0,1-46-7 16,-1 3 3-16,1 2 1 16,-4 1 3-16,0-3 0 15,0 0-7-15,3-4 1 16,-3 1 1-16,0-1 1 15</inkml:trace>
  <inkml:trace contextRef="#ctx0" brushRef="#br0" timeOffset="29554.78">17653 7416 14 0,'-4'22'7'0,"4"18"-11"0,0-30 16 0,0 2-12 15,4 4 1-15,-4 0-2 16,0-4 1-16,0 1-4 16,0 3 1-16</inkml:trace>
  <inkml:trace contextRef="#ctx0" brushRef="#br0" timeOffset="29727.05">17597 7870 31 0,'-29'95'15'0,"26"-30"-14"0,6-43 32 16,8 3-32-1,0 10 0-15,-1 6 0 0,-3-4 0 16,0-5-3-16,0-1 1 16,0 0-2-16,-3 1 1 15,-1-1-9-15,1 0 1 16</inkml:trace>
  <inkml:trace contextRef="#ctx0" brushRef="#br0" timeOffset="29981.09">17646 9147 28 0,'11'66'14'0,"3"31"-13"0,-11-75 18 0,1 0-18 16,-4 3 0-16,0 3-1 16,-4 3 0-16,1 1-1 15,-4-4 0-15,0-6 1 16,-1-3 0-16,-2 0-1 16,-1-4 0-16,-3 1-2 15,4-4 0-15,-4 4-4 16,3 0 0-16</inkml:trace>
  <inkml:trace contextRef="#ctx0" brushRef="#br0" timeOffset="30100.86">17491 9934 28 0,'10'66'14'0,"-3"-4"-9"16,0-40 23-16,0 3-27 0,8 13 0 16,-5 0-1-1,4 2 0-15,-3-8-10 0,-4-7 1 16</inkml:trace>
  <inkml:trace contextRef="#ctx0" brushRef="#br0" timeOffset="31238.28">14958 8708 25 0,'10'15'12'0,"19"-11"-2"0,-19 2 12 15,1 3-20-15,3 4 1 16,4 2 0-16,-1-2 1 15,4 6-5-15,0-4 1 16,-3 7 3-16,3-3 1 16,8 0-1-16,2 0 1 15,5-3-1-15,-1-1 1 16,4 4-2-16,3-3 1 16,0-4-1-16,8 1 1 0,-4-4-2 15,-1-3 0-15,-6-2 0 16,4-4 0-16,2-4 0 15,12-2 0-15,3-6 0 16,7-7 0-16,10 0 0 16,-2-12 0-16,-12-4 0 15,-3-2 0-15,4-1-1 16,3-3 1-16,0-12-1 16,-4 3 1-16,4-19 0 15,-7 6 0-15,-7-19-1 16,-4-2 1-16,1-13-1 15,-11-4 1-15,-4-5-1 16,0-10 1-16,0-7-1 16,1-12 0-16,-1 4 0 15,11-13 0-15,-7 2-1 16,-4-11 1-16,-3 8-1 16,-1-8 0-16,-2 18-3 15,-8-3 1-15,-7 31-9 0,-7 1 1 16,-11-1-5-16,8 26 1 15</inkml:trace>
  <inkml:trace contextRef="#ctx0" brushRef="#br0" timeOffset="32456.79">17875 11414 18 0,'7'16'9'0,"0"-13"2"0,-7-3 6 16,0 0-14-16,4-7 1 0,3-5 2 15,0-4 1-15,0-9-8 16,0 3 0-16,0-9 6 15,4-13 1-15,-4-3-2 16,3-13 1-16,1-6-1 16,3-15 1-16,4-7-2 15,6 0 1-15,5-12-2 16,6-10 1-16,11 7-2 16,10-10 1-16,8 13-1 15,-1-13 0-15,11 0-1 16,7 9 1-16,1 16-1 0,2 1 1 15,-3 5-1-15,-7 10 0 16,-3 6 0-16,7 13 1 16,-1 9-2-16,4 19 1 15,4 19-2-15,0-1 0 16,-11 14-4-16,-4 5 1 16,1-2-10-16,-18-4 0 15</inkml:trace>
  <inkml:trace contextRef="#ctx0" brushRef="#br0" timeOffset="34811.71">25513 3916 37 0,'35'-22'18'0,"-17"-3"-3"15,-15 25 18-15,1-12-29 16,-4 2 0-16,-11-15 1 16,-10 6 0-16,-11 1-7 15,-13-1 0-15,-19 6 4 16,1 7 1-16,-5 9-4 15,-9 22 1-15,-4-3-2 16,0 19 0-16,-4 3-3 16,11 15 1-16,10 10-1 0,15 19 1 15,14 9 1-15,14-12 0 16,21 3 2-16,17-13 0 16,15-15 3-16,24-26 1 15,8-24 2-15,28-23 1 16,6-18 0-16,1-29 0 15,-11 4-1-15,-14-7 1 16,-14 3-3-16,-14 10 0 16,-10 3-5-16,-19 3 1 15,-17 0-7-15,-10 7 0 16,-12 2-9-16,1 7 0 16</inkml:trace>
  <inkml:trace contextRef="#ctx0" brushRef="#br0" timeOffset="35576.14">25852 4020 39 0,'7'15'19'0,"0"-15"-10"0,-4 4 24 0,-3-4-31 16,0 0 1-16,-3 3 0 15,-8 6 1-15,-10 4-6 16,-7 5 1-16,-4 8 3 16,4-1 0-16,0 0-2 15,-4 3 1-15,4-3-1 0,3 3 0 16,0-3-1-16,11 4 1 16,7-1-1-16,7-9 1 15,11-1 0-15,-1-2 1 16,18-7-1-16,11-2 1 15,4-4 0-15,-5 3 0 16,-6-3-1 0,-11 4 0-1,-10 5-1-15,-15 10 1 0,-13 9-1 16,-12-6 0-16,-9 4-6 16,-8 2 1-16,-4-6-8 0,1-9 0 0</inkml:trace>
  <inkml:trace contextRef="#ctx0" brushRef="#br0" timeOffset="37004.83">26197 4017 53 0,'-3'12'26'0,"6"-2"-29"16,-3-10 45-16,0 0-42 15,0 3 1-15,0 6-2 16,-3 4 1-16,-8 2-1 16,-6 7 1-16,-5 3-1 15,-6 7 1-15,0 8-2 16,3 11 1-16,4-14 0 16,7 10 1-16,7 3-1 0,7-6 1 15,10-6 0-15,8-10 0 16,7-6-4-16,3-3 0 15,-7-10-10-15,11-9 1 16</inkml:trace>
  <inkml:trace contextRef="#ctx0" brushRef="#br0" timeOffset="37217.18">26536 4280 46 0,'0'41'23'0,"-4"12"-17"0,4-47 34 0,-3 10-39 16,-1 6 1-16,1 3 0 15,-1 6 0-15,-3-6-5 16,4-6 1-16,-1-3-5 16,4-13 0-16,0-15-8 15,0-7 0-15</inkml:trace>
  <inkml:trace contextRef="#ctx0" brushRef="#br0" timeOffset="37367.04">26398 4045 30 0,'11'6'15'0,"14"7"-8"15,-15-20 16-15,8 4-24 16,3-3 1-16,7-10-18 0,8-18 0 15</inkml:trace>
  <inkml:trace contextRef="#ctx0" brushRef="#br0" timeOffset="37574.6">26889 3226 25 0,'21'79'12'0,"-18"-1"3"0,-6-53 12 0,-8 22-25 16,1 16 0-16,-4 25 0 16,-8 6 1-16,-2 22-5 15,6 22 1-15,0-10-2 16,4-5 1-16,4-32-9 16,3-19 0-16</inkml:trace>
  <inkml:trace contextRef="#ctx0" brushRef="#br0" timeOffset="37813.28">27196 3374 36 0,'14'-54'18'0,"-7"58"-10"15,-4-8 27-15,-3 4-31 0,0 16 0 16,-3 12 1-16,-11 22 1 15,-4 19-8-15,-3 26 0 16,-7 14 3-16,-1 23 0 16,-2 12-5-16,6-18 1 15,4-10-6-15,3-28 1 16,8-16-7-16,3-19 1 16</inkml:trace>
  <inkml:trace contextRef="#ctx0" brushRef="#br0" timeOffset="38521.1">27428 4383 42 0,'4'4'21'0,"-29"-17"-24"0,18 7 35 0,-10 6-33 16,3 6 1-16,-4-6 0 16,-7 6 1-16,0 4-1 15,-3-4 0-15,4 0-2 16,-1 4 1-16,7 5-3 16,4 1 0-16,7 3-3 15,7 0 0-15,7-10 0 16,7-3 0-16,4-6 1 0,0-6 1 15,-4-3 3-15,7-10 1 16,0 6 1-16,-3 1 1 16,-1 2 1-16,1 1 0 15,0 9-2-15,-1 0 1 16,-3 9-1-16,0 4 0 16,0 9 0-16,-6 0 1 15,2 0-1-15,4 0 0 16,-3-3 1-16,-1-10 0 15,5 0 0-15,2-2 1 0,4-1-1 16,4-9 1-16,3-13 0 16,8-15 1-16,-1-7 0 15,-3-22 0-15,-1-12 0 16,-2-12 1-16,2-17-1 16,-3-18 1-16,-3 3-2 15,0-6 0-15,-4 9-1 16,-10 0 0-16,-4 13-1 15,-7 18 1-15,-4 13-1 16,-3 19 1-16,-3 9 0 16,2 22 0-16,1 26 0 15,-3 15 1-15,-4 31-1 16,-7 19 0-16,-1 35 0 16,1 12 1-16,4 13-2 15,6 2 1-15,4-11-1 16,3-26 0-16,1-19-2 0,-1-21 0 15,1-16-5 1,-8-23 0-16,-6-14-5 0,-8-11 0 16</inkml:trace>
  <inkml:trace contextRef="#ctx0" brushRef="#br0" timeOffset="38911.93">27333 4145 28 0,'28'50'14'0,"43"-9"-2"0,-39-35 20 16,7 1-29-16,13 2 0 0,8-9 2 16,0 3 1-16,15 0-8 15,2 0 1-15,-6-3 4 16,-4-3 0-16,-11 0-2 16,-6 0 0-16,-12-6-2 15,-6-7 1-15,-11 0 0 16,-7-6 0-16,-10 7 0 15,-11-1 0-15,-11 3 0 16,-3 10 0-16,-14 10-1 16,-4 5 1-16,0 7-2 15,4 6 0-15,3 6-2 16,11 7 1-16,3 3-2 16,8-7 1-16,10 1-1 15,14-7 1-15,11-9 2 16,6-16 0-16,1-6 2 0,0-7 0 15,-4-12 0-15,0-3 1 16,-3-6-10-16,0-7 1 16,-4-2-2-16,-4-4 1 15</inkml:trace>
  <inkml:trace contextRef="#ctx0" brushRef="#br0" timeOffset="39181.48">28289 4443 34 0,'11'9'17'0,"-8"-5"-13"0,-3-4 33 0,0-7-32 16,4 1 0-16,-4 0 3 16,3-13 0-16,1-12-10 15,-1 2 1-15,8-2 7 16,3 0 0-16,4-4-2 15,10-2 0-15,14-1-2 16,8 3 1-16,-1 7-5 16,-3-3 1-16,-7 9-8 15,-7 3 0-15,-11-3-9 16,-11 10 0-16</inkml:trace>
  <inkml:trace contextRef="#ctx0" brushRef="#br0" timeOffset="39797.08">29217 4133 29 0,'42'-54'14'0,"-3"17"10"0,-39 37 14 16,-3 3-37-16,-11 3 1 15,-11 13-1-15,-17 12 1 16,-11 13-3-16,3 19 0 15,-13 12 0-15,-15 19 0 16,-7 19-3-16,4 6 0 0,7-3-5 16,7-12 1-1,14-32-6-15,11-28 1 0</inkml:trace>
  <inkml:trace contextRef="#ctx0" brushRef="#br0" timeOffset="39964.32">28512 4314 34 0,'14'-25'17'0,"28"13"-12"16,-28 18 28-16,0 13-32 15,4 6 0-15,-1 13-1 16,1 9 0-16,0 9-6 16,-4-3 1-16,-4-9-6 15,-3-12 1-15</inkml:trace>
  <inkml:trace contextRef="#ctx0" brushRef="#br0" timeOffset="40651.61">24507 5252 42 0,'89'-6'21'0,"129"15"-16"0,-144-15 35 16,53 0-38-16,36-7 1 15,52-6 1-15,35 7 1 16,33-10-6-16,20-6 1 0,11 3 3 16,18-7 1-16,-8 10-3 15,-3 0 1-15,21 10-2 16,-10 5 0-16,-7 11-3 15,-43 8 0-15,-21 13-6 16,-35-9 0-16,-46-4-7 16,-43 1 0-16</inkml:trace>
  <inkml:trace contextRef="#ctx0" brushRef="#br0" timeOffset="46885.8">23333 8297 20 0,'14'31'10'0,"11"-34"-3"0,-18 6 11 15,3 0-15 1,1 7 1-16,-1-4 1 0,-3 0 1 15,0 1-8-15,1 2 1 16,9-3 4-16,-3 4 0 16,0-4-2-16,4 3 1 15,0 1-2-15,3 2 0 16,0 1 0-16,0-1 0 16,4 1 0-16,3 0 0 15,7 5 0-15,11 1 1 16,7-3 0-16,-3-4 0 0,2 1 0 15,12 3 0 1,3-4 0-16,0 1 1 16,7-1-1-16,4 1 0 0,-8-4 0 15,8-6 1-15,10 4 0 16,-3-7 1-16,-4-10-1 16,-4 4 1-1,-2-7-1 16,-8-2 1-31,-15-4-1 32,-6-3 0-32,4-9-2 15,-8-4 1-15,-3 1-1 0,-7-4 1 0,-8-6-1 0,-3-9 0 0,-3 6-1 16,-4 0 1-16,0 0 0 0,-3 0 0 0,-4 3-1 16,-3 0 1-16,-4-6 0 15,3-1 0-15,-3 4 0 0,4-3 1 16,3 0-1-1,0 3 1-15,10-3-1 16,1 6 1-16,0 3-1 0,3 0 1 47,3 4-1-47,5 5 0 16,6 10 0-16,4 1 1 0,0-1-1 15,-1 6 1-15,-9 3-1 0,-1 4 1 0,0 3-1 0,-3 6 0 16,-1 6-1-16,-2 7 1 15,-1 5-1-15,0 7 0 16,-7 0-1-16,-3 4 1 0,3 5 0 16,-7 13 0 31,0-6 0-16,-4 6 0 16,1 3 1-47,-1-3 0 0,-3-3 0 0,4-3 0 0,-1 6 0 0,1-6 1 0,3-1-1 0,4-2 0 0,-1 6-1 0,4-6 1 0,0-1 0 15,4 1 1-15,0-10-1 0,3-3 0 0,0-6 0 0,0-3 0 0,4-7 0 16,0-3 0-16,-1 1 0 16,5-10 0-16,-1-10 0 15,0-12 0-15,-3-3 1 16,-1-13 0-16,5-6 0 0,-1 3 0 15,-3-12 0-15,-4-1 0 32,-4-2-1-32,-3-7 1 0,-7 3-1 0,1-3 0 15,-5 7 0-15,1-1 0 16,-1 10 0-16,-3 0 0 16,0-4 0-16,0 1 0 15,0 12 0-15,0 0 0 47,4-2 0-47,-1 8 1 47,1 4-1-47,3 9 0 16,3 9 0-16,4 13 0 0,1 10 0 0,-5 15 0 0,4 9 0 15,0 13 0-15,-3 13-1 0,0 9 1 0,-4 6 0 0,0-3 0 0,0 7 0 0,0-10 0 0,3 3 0 16,-3-3 0-16,0 0 0 15,1 0 0 1,-1 6 0 0,0-16 0 109,-4-5-1-78,1-7 1-47,-4-6-1 0,-4-10 1 0,1-12-1 0,-1-7 1 0,4-12-1 15,4-3 1-15,3-19 0 0,3-9 0 0,4-13 0 0,4-9 1 0,0-1 0 0,-1-12 0 16,1-3-1-16,0-6 0 0,-4 0 0 0,0 0 0 0,3-1 0 0,-2 11 1 0,-1 14-1 0,0 11 1 0,-4 8 0 0,-3 10 0 15,0 13-1-15,-3 21 1 0,0 17-1 0,-1 24 0 0,1 10-1 0,-4 9 1 0,-4 19-1 0,4 3 1 0,0 0 0 16,0 0 0-16,-3-16-1 16,-1-12 1-16,0-19-1 15,4-15 0 1,0-20 0-16,0-12 1 16,4-28-1-16,0-22 0 0,-1-16 1 15,1-19 0-15,-1-12 0 16,1 0 1-16,-1 0 0 15,1 3 0-15,3 21 0 16,0 14 0-16,0 12 0 16,3 12 1-16,1 17-1 15,0 11 0 1,3 26 0 0,7 25 1-16,4 22-2 0,-1 19 1 0,1 31-1 15,0 22 1-15,-1 9-1 16,-2 0 1-16,-8-18-2 15,-4-38 0-15,-3-38 0 16,0-37 0-16,0-29-1 0,0-31 1 16,-3-34 0-16,-1-22 0 15,5-26 1-15,-5-21 0 16,-3 6 1-16,-7-7 0 31,0 20-1-31,-4 15 1 47,1 16 0-31,-1 21 0-16,4 23 0 0,0 25 1 0,0 28-1 0,7 34 1 0,7 42 0 15,11 40 0-15,6 34 0 0,12 26 1 0,-1-26-1 0,0-18 0 0,-7-38-1 16,1-41 0-16,-8-40-2 16,0-44 0-16,4-35-1 15,-8-41 1 1,-6-15-1-1,-11-10 1 17,0 3 0-32,0 13 0 15,0 13 0-15,0 28 0 0,0 25 0 0,3 37 0 0,1 32 0 0,3 40 1 0,14 48 2 16,4 37 1-16,7 35 1 16,-4-10 0-16,-3-18 0 15,-4-41 1-15,-7-38-2 16,-7-28 0-16,0-44-3 15,-3-32 1-15,-4-27-2 0,-4-13 0 16,-10-16-1 31,-11-16 1-47,4 4-2 0,0 3 1 16,0 12-1-16,3 22 0 15,4 23 1-15,3 30 0 0,8 29 1 0,6 37 1 0,11 32 2 0,15 31 1 16,6 1 0-16,7-4 1 15,-3-29-2-15,0-30 0 16,-4-42-1-16,-3-30 0 16,0-32-2-16,-4-22 1 15,-7-22-1 1,-10-16 0 0,-1 1 0-16,-3 5 0 15,0 13 0-15,0 19 0 0,0 19 1 0,4 25 0 0,0 28 0 16,3 32 0-16,3 34 2 15,-3 28 0-15,8 32 1 16,6-1 1 0,0-12-2-1,-7-31 1-15,0-35-2 32,-3-25 1-32,0-37-2 0,-4-20 0 15,0-15-2 1,-7-16 0-16,-7-6-1 15,0 4 1-15,0 5 1 0,0 10 0 0,4 12 1 0,6 19 0 0,1 16 0 16,-1 13 1-16,1 18 0 16,-1 6 0-16,1 4 0 0,0 0 0 15,-1-4-1-15,1-6 1 16,-1-3-1-16,1-6 1 16,0-6-2-16,-1-13 0 15,1-13 0-15,-1-2 0 16,-3-17 0-16,4-8 0 15,-4 2-1-15,0-6 1 16,4 3 0-16,-1 7 1 16,4 2 0-16,4 14 1 15,7 8-1-15,-1 10 0 47,-3 6 0-47,1 4 0 0,6 2-1 16,7 4 1-16,-3-3-1 0,3-4 1 0,-3-9-1 0,0-3 1 0,-1-10-1 15,1-18 1-15,0-4-1 16,0-2 1-16,-1-7-1 31,1-3 1-31,0 9 0 0,0 10 1 16,-1 6-1-16,1 10 1 16,-4 12 0 15,4 12 0 0,10 10-1-15,11 3 1-1,0 0 0 1,4 0 0-16,3-3-1 0,0-3 0 0,0-10 0 16,-4 1 0-16,4-1 0 0,7 1 0 0,0 2-1 0,4 1 1 0,3 2 0 0,-4-2 0 0,-10-4-1 15,0-5 1-15,0-4 0 0,7-7 0 0,-7-5-1 0,0-4 1 16,-3-3-1-16,-4 4 0 15,0 5 1-15,3 7 0 16,-3 9 0-16,0 23 1 31,10 14-1 1,1 8 0-17,3 8 0 1,3 1 1-16,4-7-1 0,-3-6 0 0,-7-16 0 0,3-9 0 0,3-9-1 0,-3-22 1 0,4-13-1 0,-1 3 1 15,29-25 0 1,-7 6 0-16,10 13 0 16,0 13 1-16,4 15-1 15,0 9 1-15,0 17 0 16,7 11 0-16,3 20-1 16,8 9 1-16,-15 9-1 15,-3 1 0-15,-11 15-3 16,-17-10 0-16,-25-2-10 15,-39-1 1-15,-28-18-7 47,-15-19 0-47</inkml:trace>
  <inkml:trace contextRef="#ctx0" brushRef="#br0" timeOffset="48733.33">26931 9655 53 0,'0'12'26'0,"4"-5"-19"0,-4-14 27 0,0 7-34 16,3-6 0-16,4-3-4 16,0 2 0-16,4-2-3 15,-4-7 1-15,-4-3-9 16,1-9 1-16</inkml:trace>
  <inkml:trace contextRef="#ctx0" brushRef="#br0" timeOffset="48927.39">26885 9269 44 0,'11'0'22'0,"-15"0"-24"0,4 0 35 15,0 0-32-15,0-6 1 16,4-1-2-16,-1 1 1 16,-3-6-6-16,4-7 1 15,-1 0-8-15,1-12 0 16</inkml:trace>
  <inkml:trace contextRef="#ctx0" brushRef="#br0" timeOffset="49106.36">26832 8770 41 0,'7'0'20'0,"4"-9"-24"16,-4 3 31-16,0-4-30 15,0 1 0-15,4-7-18 16,-1-3 0-16</inkml:trace>
  <inkml:trace contextRef="#ctx0" brushRef="#br0" timeOffset="49285.8">26832 8112 34 0,'11'-3'17'0,"7"-16"-24"0,-8 6 24 16,1-5-29-16,3-7 0 16,0-4-3-16,-4-11 0 15</inkml:trace>
  <inkml:trace contextRef="#ctx0" brushRef="#br0" timeOffset="49545.63">26942 7303 30 0,'0'-3'15'0,"3"-4"-10"0,-3 1 28 0,0-6-29 16,0-4 0-16,0 3 1 15,0-5 1-15,0-11-8 16,0 1 0-16,0 3 4 15,4-3 1-15,-1 0-6 16,4-1 1-16,0-2-8 16,-3-7 0-16,-1-2-4 15,1-7 1-15</inkml:trace>
  <inkml:trace contextRef="#ctx0" brushRef="#br0" timeOffset="49782.74">26741 6224 41 0,'7'-3'20'0,"-4"3"-15"0,-3 0 39 16,0 0-43-16,0 0 1 15,0-9-1-15,0-4 1 16,0-6-6-16,0-3 0 15,0 7-7-15,0-4 1 16,0-9-5-16,0-4 1 16</inkml:trace>
  <inkml:trace contextRef="#ctx0" brushRef="#br0" timeOffset="49968.64">26748 5688 20 0,'-7'-22'10'0,"17"-9"3"15,-10 24 12-15,0 1-21 16,0 0 1-16,0 0 4 16,0 6 1-16,0 0-12 15,0 0 1-15,0 0 6 16,0 0 1-16,0 0-7 16,0 0 1-16,0 0-13 15,-7 0 0-15</inkml:trace>
  <inkml:trace contextRef="#ctx0" brushRef="#br0" timeOffset="56189.81">2226 1963 37 0,'-3'12'18'0,"-8"4"-11"15,4-7 19-15,3 7-25 16,-3 25 1-16,-3 18 0 16,-8 7 0-16,4 28-2 15,-4 13 1-15,8 18 1 16,-8 13 0-16,15 22-1 15,3-3 0-15,0 12 0 0,3 1 0 16,4-23-1 0,4-9 0-16,-1-25-1 0,-10-25 0 15,0-19-4-15,0-32 1 16,-10-21-9-16,-1-32 1 16</inkml:trace>
  <inkml:trace contextRef="#ctx0" brushRef="#br0" timeOffset="57875.74">1965 2188 23 0,'11'7'11'0,"-1"-7"-2"0,-3 0 9 0,7 0-16 16,4-7 1-16,-7 7 1 15,6 0 0-15,4 0-4 16,-3-3 0-16,3 0 4 0,0-6 0 16,-3-4-1-16,14 4 0 15,-4-7-1-15,14 0 1 16,-3 4-2-16,10-7 1 16,1-6 0-16,13 6 0 15,15 0-1-15,10-6 1 16,11 6 0-16,-7-6 0 15,17-3-1-15,0 9 1 16,15-12-1 0,-1 0 0-16,18-1-1 0,8 1 0 15,2 0 0-15,8 9 1 0,10-4-1 47,-10 11 0-47,14 2 0 16,14 4 1-1,-11 9-1 1,18 0 0-16,11 0 0 16,-15 9 0-16,19-9 0 15,-8 10 0-15,17-10 0 16,1 3 0-16,-11 3 1 0,15-3 0 0,-12 7-1 0,11-4 1 0,4 0 0 0,-7 4 1 16,0-1-1-16,-4 0 1 15,4-5-1-15,10 2 0 0,-10-3-1 16,10 3 0-16,-7 0 0 15,11 7 0-15,7-7 0 16,0 4 1 15,14 12-1-15,-4 0 0-16,4-4 1 47,-10 1 0-47,6-3 0 62,-21-7 0-62,11-6 0 0,-3-6 1 16,-1-3-1 0,0-3 1-1,-17-1-2-15,14-5 1 16,-14 11-1-16,17-5 0 0,4 0-1 15,-7 9 1-15,3 0 0 0,-10 0 0 0,-4-7-1 0,4 4 1 0,-21 0 0 16,6 0 1-16,-3-13-1 0,-7 4 0 0,1-7 0 0,-12-6 0 0,-14 6 0 0,11-6 0 0,-10 6 0 0,-18 0 0 0,-1-6 0 16,-13-3 0-16,-4-3 0 0,-10 9 0 0,-22-3-1 0,0 9 1 0,-3 3-1 15,-11-2 1 1,-3 12 0-16,-14-4 0 0,-8 4-1 16,-10 6 1-16,-10 7-1 15,-8 5 1-15,-7 4-1 16,-7 6 1-16,-3-3-1 15,-4 13 0-15,-10 2 0 16,-1 7 0-16,-2 10 0 16,-1 8 0-16,-4 1 0 15,4 6 1 1,0 0 0-16,-3 12 0 0,-1 1-1 0,-3 0 1 31,0 59-1-31,0-16 0 16,0-3 0-16,0-6 1 15,0-6-1-15,0-10 1 16,-3-12 0-16,-8-6 0 16,1-10 0-16,-5-12 0 0,-6-7 0 15,-3-9 0 17,-8-10 0-32,-3-6 0 0,-8-2 0 0,-10-14 0 0,-10-6 0 15,3-6 1-15,-11-9-1 16,-17-7 0-16,-7-3 0 15,-11-3 0-15,7 1 0 16,-14 2 0-16,-17 3-1 16,-1 7 1-16,1-1 0 15,-18 1 0-15,-15 3-1 32,12 2 1-17,-19 8 0-15,-13 8 0 0,6 7 0 0,-9 3 0 16,-9 3 0-16,-9 0 0 0,-18 13 0 15,6-1 0-15,-20 4 0 16,0-3 0-16,-25-4 0 0,10 4 0 16,-24-4 1-16,-4 4 0 15,-21-7-1-15,1-9 1 16,-5 3 0-16,-20-3 0 62,-1 0-1-62,-10-3 1 16,-14-10-1-16,-1-5 1 0,-9-4 0 0,-15-4 0 0,3-2-1 0,11 6 0 0,-21-3 0 0,4-6 1 0,10-1-1 16,-10 10 1-1,13 0-1-15,11 10 1 32,4-10-1-32,18 9 1 15,-15 7-1-15,25-4 0 0,-7 4-1 0,98-7 0 16,-98-2-10 15,11-14 0-31,28-8-6 16,52-20 1-16</inkml:trace>
  <inkml:trace contextRef="#ctx0" brushRef="#br0" timeOffset="61745.92">23932 3954 46 0,'18'9'23'0,"0"-18"-14"0,-11-1 23 15,0-2-31-15,0-7 1 16,7-15 0-16,4-13 1 16,-1-10-4-16,4-6 0 15,-3-2 2-15,0-1 0 16,-8-6-1-16,1 9 1 15,-4 10-3-15,-4 2 1 0,-3 14-2 16,0 12 1-16,-3 12-2 16,3 23 1-16,0 8-1 15,0 20 1-15,0 12 0 16,3 13 1-16,8 12 1 16,3 10 1-16,0-1 0 15,4-8 1-15,3 5 1 16,4-9 1-16,-1-15-1 15,5-7 1-15,-5-19-1 16,1-6 0-16,0-15-1 16,-4-10 1-16,-3-13-2 15,-8-2 1-15,-10-4-1 16,-7-6 1-16,-14 0-1 16,-11-4 1-16,-10 7 0 15,-18 0 0-15,0 1-1 16,-11-1 1-16,-10 0-1 0,0 6 0 15,-4 13-1 1,8-3 0-16,3 12-1 0,14 3 1 16,10 1 0-16,12 5 0 15,6 4 0-15,11-6 0 16,7-1 1-16,17-9 0 16,25-9 0-16,18-6 1 15,28-23-1-15,7-12 0 16,18-9 0-16,14-4 0 15,7-3 0-15,-14 7 1 16,-22 9-1-16,-13 12 0 0,-11 7 0 16,-18 6 0-16,-6 10 0 15,-19 18 1-15,-13 0-2 16,-22 25 1-16,-28 13-2 16,-14 25 1-16,-21 3-4 15,-11 10 1-15,-13 15-10 16,-8-6 1-16,3-12 0 15,22-7 1-15</inkml:trace>
  <inkml:trace contextRef="#ctx0" brushRef="#br0" timeOffset="62256.7">24373 3785 40 0,'110'-76'20'0,"-50"-8"-20"0,-46 55 40 16,4-15-38-16,-4 1 0 15,-7-4 2 1,-11-7 1-16,-6 1-6 0,-5 0 0 15,-9 2 3-15,-19 14 1 16,-17 5-2-16,15 10 1 16,-51 13-1-16,-6 9 0 0,-11 13-1 15,-3 21 0 1,-4 7-1 0,14 15 0-16,4 13-3 0,13 7 0 0,19 21 0 15,17 19 1-15,21 6-1 16,25 4 0-16,18-1 2 15,17-15 1-15,25-13 3 16,25-25 0-16,20-28 2 16,33-28 0-16,21-38 0 15,10-35 1-15,0-18-1 16,-14-13 1-16,-28-9-3 16,-32-10 1-16,-35 7-2 15,-32-3 0-15,-38 2-4 16,-26-5 1-16,-41-7-14 15,-47 3 1-15,-10 3-1 0,18 26 0 16</inkml:trace>
  <inkml:trace contextRef="#ctx0" brushRef="#br0" timeOffset="66160.47">18581 1784 40 0,'-4'19'20'0,"8"12"-5"0,-4-18 21 16,-4 15-33-16,1 9 1 16,-4 14 0-16,0 11 1 15,0 10-7-15,0 10 0 0,3 0 4 16,0 5 1-16,4-5-3 15,0-13 0 1,4-13 0-16,0-15 0 0,3-10-1 16,7-15 1-16,0-10-1 15,0-12 1-15,4-3-1 16,-4-1 1-16,0 1 0 16,0-1 0-16,0 10-1 15,0 4 1-15,0 5-1 16,0 7 0-16,0-7-1 15,1 7 0-15,-1 3-1 16,3-7 1-16,4 1-1 16,1-1 0-16,2-6 1 15,1-2 1-15,0-4 0 16,-1-4 1 15,1-2 2-31,-7-6 0 0,-1-4 1 0,-2-19 1 0,-5 1-1 16,1-13 0-16,-1-6 0 0,1-16 0 15,-1 3-3-15,1-13 1 16,-4 7-10-16,0 0 1 16,0 0-8-16,4 12 0 15</inkml:trace>
  <inkml:trace contextRef="#ctx0" brushRef="#br0" timeOffset="67090.32">19297 1837 49 0,'21'41'24'0,"-14"47"-22"0,-7-63 39 0,-3 19-41 15,-1-7 1-15,-3 23-1 16,-4 3 0-16,4 3-1 15,0 3 1-15,0-13 0 16,0-15 0-16,4-10-1 16,3-6 1-16,0-9 0 15,3-13 0-15,4-3-1 16,4-3 1-16,-1-7 0 16,5-5 1-16,-1 5-1 15,3 4 1-15,1 6-1 0,0 6 1 16,-4 4-1-1,0 5 0-15,0 4-3 0,4 0 1 16,-1-6-3-16,1-1 0 16,0-9-4-16,3-3 0 15,3-3-5-15,1-3 0 16,3 0 5-16,1-1 0 16,2 1 8-16,1 0 1 15,-4 3 5-15,-3 3 1 16,-4-10 7-16,-3 4 0 15,-4 3-2-15,-4-7 0 16,-3-2-6-16,-3 2 0 0,-4-2-2 16,-4 6 0-16,-3 3-2 15,-3 3 1-15,-4 0-2 16,3 9 1-16,-3 0-1 16,0 4 1-16,0-1-3 15,3-2 0-15,4-1-1 16,4-6 0-16,6 7 0 15,4-4 0-15,4 3 0 16,-1 1 0-16,5-1 1 16,-1-2 1-16,0 5 0 15,-4 1 1-15,1 5-2 16,-1 1 0-16,5 0 0 16,-1-6 0-16,3-1-1 15,5-2 1-15,2-20 1 16,8 1 0-16,7-13 2 15,0-10 1-15,6-11 1 0,8-11 0 16,0-18 0-16,-3-9 0 16,-4-13-1-16,-8-7 1 15,-9-12-2-15,-8 13 0 16,-7 0-1-16,-7 2 1 16,-7 11-1-16,-7 8 1 15,-7 23 0-15,-11 12 0 16,-3 28 0-16,0 32 1 15,3 12-1-15,0 32 1 0,0 27-1 16,8 29 0-16,6 19 0 16,4-6 1-16,4 3-2 15,3-16 1-15,0-19-5 16,3-25 1 15,4-38-8-31,-7-21 1 0,-7-26-5 0,-7-12 1 0</inkml:trace>
  <inkml:trace contextRef="#ctx0" brushRef="#br0" timeOffset="67256.48">19759 2066 44 0,'4'13'22'0,"45"49"-12"0,-31-49 42 0,13-4-47 16,12 1 0-16,10-20 1 15,14-12 0-15,21-12-9 16,11-10 0-16,-1 6-1 0,-9-6 0 15,-5 16-15-15,-13 3 1 16</inkml:trace>
  <inkml:trace contextRef="#ctx0" brushRef="#br0" timeOffset="67691.39">21788 2643 59 0,'-7'-38'29'0,"-8"-90"-27"16,12 87 44-16,-4-28-44 16,-4-19 0-16,4-12 0 15,7-25 1-15,0-1-4 16,7 1 1-16,4-1 2 15,6 20 0-15,12 8-1 0,9 17 0 16,1 21-1-16,0 26 0 16,3 21-4-16,-6 23 1 15,-12 15-6-15,-9 16 1 16,-15 12-11-16,-22 0 0 16</inkml:trace>
  <inkml:trace contextRef="#ctx0" brushRef="#br0" timeOffset="68200.64">21474 2242 44 0,'-4'34'22'0,"18"-6"-11"0,0-21 30 0,11-4-38 16,14-3 0-16,7-3 0 16,3 3 1-16,11-7-6 15,4 1 0 1,31-3 1-1,-11-1 1-15,-13-2-3 16,-15 2 1-16,-10-8-1 16,-10 5 0-16,-8 10 1 15,-11-3 0-15,-2 2 2 16,-8-2 1-16,-4-3-1 16,-6 9 1-16,-8-3-1 15,-3 3 1-15,-4 3-1 16,1 3 0-16,-5 3-1 15,1 4 1-15,4 3-2 16,3-1 0-16,3-2-1 16,4 3 0-16,7-13 0 0,10 3 0 15,5-6 1-15,2-6 1 16,4 3 1-16,1 3 0 16,-1-7 1 15,-4 7 1-31,1 7 0 0,-4-7 0 0,0 9 0 0,0 7 0 15,-3 3-1-15,0-7 1 0,-1 13-2 16,-3 0 1 0,0-6-2-16,0-3 0 0,4-13-4 15,-1-3 1-15,5-3-9 16,-1-7 1-16,-4-5-2 16,4-4 1-16</inkml:trace>
  <inkml:trace contextRef="#ctx0" brushRef="#br0" timeOffset="68741.98">22557 2289 36 0,'7'50'18'0,"-7"3"-18"16,0-34 35-16,0-3-35 16,0 3 1-16,-4-7-1 15,-3 1 1-15,0-4-2 16,4-9 1-16,-1-9-1 15,0 2 0-15,-6-11-1 16,-1-14 1-16,1 1 0 16,-4-10 0-16,-1 10 0 15,5-1 0-15,-1 4 1 0,4 0 0 16,-3 0 1-16,6 6 0 16,4 0 1-16,7 3 0 15,4 3 1-15,-1 1 1 16,1 2-2-16,10-12 1 15,0 0-1-15,4-13 0 16,3 1-3-16,4-17 0 16,0-8-3-16,-1-1 0 15,-2-6-5-15,-1-3 1 0,0-7-5 16,-3 14 0-16,-8-14 8 31,22-9 5-31,-70 104 1 16,38-79 1-16,-4 19 6 15,-3 0 0-15,0 29 5 16,-3 27 0-16,-4 26-9 16,-1 15 1-16,1 19-3 15,4 29 1-15,-1 24-2 16,8 16 1-16,3 0-3 16,0-12 0-16,-3 3-3 15,3-26 1-15,0-24-8 16,0-19 0-16,0-29-3 15,-4-18 1-15</inkml:trace>
  <inkml:trace contextRef="#ctx0" brushRef="#br0" timeOffset="69057.23">23135 1963 49 0,'25'28'24'0,"-11"16"-25"0,-14-35 49 16,0 10-48-16,-4 6 0 16,-6-6 0-16,-4-7 0 0,-4 1-1 15,-3-1 0 1,-4 4-1-16,4-6 1 0,3 2 0 16,4 1 0-16,7-4 1 15,11 0 1-15,10 1 0 16,7-10 1-16,7 0 0 15,1 0 1-15,-5 0-2 16,-3 0 0-16,-10 9-2 16,-11 1 0-16,-11 9-5 15,-6-1 0-15,-15-2-10 16,-10-7 1-16</inkml:trace>
  <inkml:trace contextRef="#ctx0" brushRef="#br0" timeOffset="69451.53">24155 2126 42 0,'-21'56'21'0,"-8"-3"-9"0,26-31 29 0,-1-3-40 16,1 0 0-16,3 6 0 15,0-6 0-15,3-10-7 16,1-6 1-16,3-3-9 16,3-12 0-16</inkml:trace>
  <inkml:trace contextRef="#ctx0" brushRef="#br0" timeOffset="69628">24056 1875 33 0,'21'12'16'0,"11"29"-7"0,-15-38 16 16,5 7-24-16,2 2 0 15,1 1-4-15,3-4 0 16,4 7-5-16,3-4 1 15,-3 4-3-15,-7 0 0 16</inkml:trace>
  <inkml:trace contextRef="#ctx0" brushRef="#br0" timeOffset="69914.59">24433 2339 23 0,'0'19'11'0,"4"-29"-2"0,3 4 18 0,4-3-25 16,-4-4 1-16,3-6 1 15,1-3 0-15,-1 10-6 16,1-10 1-16,-4 3 3 16,0-3 0-16,0-3-1 15,4 6 0-15,-1 10 0 16,8-7 1-16,3 7 1 16,4 9 0-16,3 15 0 15,0-12 0-15,0 13 0 16,1 6 0-16,-1 9-2 15,0 1 1-15,0-7-5 16,-3 0 1-16,-7-9-12 16,-8-7 1-16,-3 1-1 15,0-20 1-15</inkml:trace>
  <inkml:trace contextRef="#ctx0" brushRef="#br0" timeOffset="71130.07">26469 1150 50 0,'18'54'25'0,"-8"8"-30"16,-10-43 52-16,0 10-46 16,-3 14 0-16,-4 14 0 15,0-7 0-15,-4 32-2 16,4 15 1-16,3-19 1 0,4-3 1 16,0-12 0-1,0-13 0-15,0-21 0 16,0-14 1-16,-7-5-1 0,0-10 0 15,-10-13-1-15,-8 1 0 16,-3-4-2-16,-8-3 1 16,8 0-3-16,0 0 0 15,-4 10-3-15,0 0 1 16,-3 2-1-16,3 14 0 16,4 5 0-16,4 13 1 15,6 10 2-15,14-1 1 0,11 16 3 16,15-6 0-16,2 10 2 15,19-4 1-15,10-3 1 16,17-10 0-16,11-5-1 16,4-13 1-1,28-29-2 1,-18-15 1-16,-14 6-3 16,-17-15 1-16,-11-1-2 15,-15-5 1-15,-13-4-2 16,-11 0 1-16,-14 0-1 15,-7 16 1-15,-11 3-1 16,-3 9 1-16,-7 13-1 16,0 12 0-16,0 10-1 15,3 9 1-15,7 13 0 16,8 0 0-16,3 12 0 16,7 0 1-16,3-3 0 0,1-15 0 15,31 3-2-15,11-23 0 31,7-2-6-31,3-16 1 0,1-19-8 0,-11 0 1 16</inkml:trace>
  <inkml:trace contextRef="#ctx0" brushRef="#br0" timeOffset="71430.67">27256 2295 53 0,'0'-9'26'0,"7"-38"-22"0,-7 21 46 0,-4-17-47 15,1-17 1-15,-4-12 1 16,0-10 1-16,-1 1-8 16,-2-10 0-16,6-3 5 15,4 3 0-15,7 9-2 16,4 1 1-16,3 6-1 15,0 12 0-15,7 16-2 16,4 9 0-16,0 13-4 16,-1 25 1-16,-9 16-7 15,-5 12 1-15,-13 10-10 16,-11 12 0-16</inkml:trace>
  <inkml:trace contextRef="#ctx0" brushRef="#br0" timeOffset="71627.5">26868 2000 66 0,'28'28'33'0,"46"-28"-33"0,-49 0 58 16,17-3-57-16,14-9 0 16,8-7-1-16,10-9 0 15,-7 3-5-15,-11 6 0 0,-10 6-9 16,-14 4 0-16,-11 3-6 15,-10 12 0-15</inkml:trace>
  <inkml:trace contextRef="#ctx0" brushRef="#br0" timeOffset="72182.58">27778 2377 77 0,'0'25'38'0,"0"-7"-53"0,0-18 76 0,0 0-63 16,3-9 1-16,-3 3-22 15,-7-4 0-15,-14-2 15 16,3 2 1-16</inkml:trace>
  <inkml:trace contextRef="#ctx0" brushRef="#br0" timeOffset="72960.5">26035 2778 60 0,'21'9'30'0,"39"-12"-16"16,-39 3 31-16,29-9-43 15,20-1 0-15,29-15 1 16,17-6 0-16,11 0-5 16,11-4 1-16,-7 7 0 15,-8-3 1-15,-21 9-6 16,-24 6 0-16,-25 6-13 16,-25-5 0-16,-14 5-1 15,-17 7 0-15</inkml:trace>
  <inkml:trace contextRef="#ctx0" brushRef="#br0" timeOffset="84325.02">7987 4402 37 0,'21'38'18'0,"-10"-13"-12"0,-8 0 19 16,-3 10-25-16,0 24 1 15,0 26-1-15,0 31 1 16,0 25-2-16,0 41 0 16,7 40 0-16,-3 45 0 15,10 47-1-15,7 52 1 16,18 45 0-16,3 47 0 16,8 38 2-16,6 27 0 31,60 515 5-31,-20-235 1 15,-26-116 0 17,-3-73 0-32,-3-52 0 15,-8-26 0-15,-3-16-3 0,-3-27 1 16,-12-14-7-16,-13-18 0 0,-18-47-6 16,-14-53 1-16,-14-54-10 15,-21-50 1-15</inkml:trace>
  <inkml:trace contextRef="#ctx0" brushRef="#br0" timeOffset="85059.43">14577 3869 13 0,'-11'-12'6'0,"4"30"14"16,4-2-6-16,-4 12-8 16,0 16 0-16,-4 25 3 15,0 16 1-15,-3 25-12 16,-3 21 0-16,2 45 7 15,-2 37 1-15,-1 51-4 0,-10 43 1 16,-4 54-2-16,-14 59 0 16,-10 44-3-16,3 44 0 15,4 19-1-15,-1 28 0 16,11 25 1 15,11 19 0-31,18-7 4 0,13 14 0 0,4-4 3 0,0-16 1 16,0-34 0-16,-3-10 1 15,-1-18 0-15,-3-28 0 16,-7-35-5-16,-3-32 1 0,-1-34-5 31,-3-47 1-31,3-40-6 0,1-35 1 0,3-54-11 16,3-40 0-16</inkml:trace>
  <inkml:trace contextRef="#ctx0" brushRef="#br0" timeOffset="85751.95">21569 3574 20 0,'-21'16'10'0,"-15"75"10"0,29-50 1 0,-3 22-17 16,3 31 1-16,0 28 0 16,3 44 1-16,1 32-9 15,3 49 1-15,7 42 5 16,7 50 0-16,7 37-3 15,7 72 0-15,0 41 0 0,-3 32 1 16,-7 59 0-16,-11 22 1 16,-7 32 1-16,0 18 1 15,0-16 2-15,7-21 0 16,3-41 0-16,1-41 1 16,-4-38-2-16,4-30 0 15,-8-55-4-15,4-43 1 16,-3-56-8-16,10-48 1 15,3-59-13-15,-2-47 0 16</inkml:trace>
  <inkml:trace contextRef="#ctx0" brushRef="#br0" timeOffset="86472.3">21410 2932 44 0,'35'9'22'16,"54"4"-13"-16,-51-20 23 0,8 7-31 0,21 0 0 0,18-6 0 0,21 6 1 0,3-9-5 0,11-4 1 47,-4-3-3-47,1-6 0 15,-4 7-9-15,-21-10 1 0</inkml:trace>
  <inkml:trace contextRef="#ctx0" brushRef="#br0" timeOffset="86729.66">21445 3277 36 0,'0'34'18'0,"11"-31"-10"0,-4 3 24 31,32 4-27-31,14-10 1 0,0 0 0 16,14-6 0-16,14 2-10 16,21-5 0-16,11-10-2 15,-7-3 0-15,-7-12-9 16,-1 6 1-16</inkml:trace>
  <inkml:trace contextRef="#ctx0" brushRef="#br0" timeOffset="87553.83">27682 686 35 0,'0'-22'17'0,"15"-18"-8"0,-5 24 17 15,4-3-22-15,7 3 0 0,1 7 3 16,9-7 1-16,15-6-11 15,11 4 1-15,10-7 6 16,3 15 0-16,4 1-3 16,-10 9 0-16,-15 12-2 15,-10 4 1-15,-11 18-1 16,-7 13 1-16,-21 26-1 31,-17 11 1-31,-15-8-1 31,-10 21 1 32,-8-16 0-63,1 7 1 0,0-10-2 0,3-2 1 0,7-17 0 0,4-5 1 0,13-17-3 0,5-2 0 16,3-10-6-16,3-13 1 0,8-5-7 0,6-14 0 0</inkml:trace>
  <inkml:trace contextRef="#ctx0" brushRef="#br0" timeOffset="87761.03">27834 1796 58 0,'14'29'29'0,"-14"-20"-41"0,0-6 54 0,0-3-58 0,0 0 1 0,-10-6-14 0,20-3 0 0</inkml:trace>
  <inkml:trace contextRef="#ctx0" brushRef="#br1" timeOffset="102253">459 11596 20 0,'21'9'10'0,"-7"16"1"0,-7-22 10 16,-7-3-16-16,7 4 1 15,-3-4 4-15,6 3 1 0,1-6-15 16,-1-7 1-16,8-9 7 16,10-3 1-16,4-3-4 15,17-3 1-15,1 3-3 16,20 3 1-16,18-3-1 16,22 3 1-16,-8-3 0 15,25 0 1-15,14 0 1 16,0 0 0-16,25-7-1 15,18 4 1-15,13-3 0 16,32-1 0-16,18 7-2 16,32 3 1-16,10 7-1 15,18 8 0-15,32 7-1 16,10 4 1-16,4 2-1 16,21 3 1-16,14 7 0 15,-7 6 1-15,14-3-1 16,14 6 0-16,11 9 0 15,-7 10 1-15,0-6 0 0,10 9 0 16,11 9 0-16,-7-6 1 16,-11-6 1-16,-3 0 0 15,14 0-1-15,-11-6 1 16,4-1-1-16,-1-5 0 16,8-4-1-16,7 3 0 15,-7-2-1-15,4 2 1 16,-12-3-1-16,15-3 0 15,-3-6 0-15,-5-3 1 0,-6-7-1 16,14-3 1 0,21 4-1-16,-3-4 0 0,-4 3 0 15,-4 1 0-15,4-1 0 16,7-2 1-16,4-1 0 16,-11 0 1-16,11-9 0 15,6 3 0-15,-2 0 0 16,6 3 1-16,21-3 0 15,4-3 0-15,3 0-2 16,-3-3 1-16,0-4-1 16,4 4 1-16,-1-4-2 15,7-2 1-15,-6-1 0 16,-1-2 0-16,-3-10-1 16,11-4 0-16,-11 11 0 15,-22-8 0-15,-17-5 0 16,-10 0 0-16,-1-1-1 15,-20 1 1-15,-26 3 0 16,-6 9 0-16,-36 3 0 0,-31 1 1 16,-15 5-1-16,-20 4 0 15,-36-3-1-15,-36 2 1 16,-20-5-1-16,-32-7 1 16,-36 0-3-16,-24-6 0 15,-32-6-4-15,-18-4 0 16,-24-9-13-16,-32-12 1 15,-17-13-1-15,-33-25 1 16</inkml:trace>
  <inkml:trace contextRef="#ctx0" brushRef="#br1" timeOffset="103376.8">568 12480 48 0,'4'22'24'0,"3"22"-15"0,-4-32 24 15,-3 7-32 1,7 6 1-16,-7 7-1 0,0-4 0 16,0 3-2-16,0 4 1 15,0-4-3-15,0-3 0 16,4-3-10-16,3-12 0 15,-7-10-2-15,10-9 1 16</inkml:trace>
  <inkml:trace contextRef="#ctx0" brushRef="#br1" timeOffset="103863.53">910 12339 48 0,'11'-3'24'0,"-32"-7"-24"0,21 4 48 16,-11 0-46-16,0 0 1 0,-6 2 0 0,-4 1 1 0,-11 3-5 15,-14 7 0-15,4 8 3 16,-18 1 0-16,0 6-1 15,0 6 0-15,0 7-3 16,3 5 0-16,-13 7-2 16,10 7 0-1,10 5-2-15,19 7 0 0,20-12 0 16,15 5 0-16,13 1 3 0,4-10 0 16,8-9 3-16,9-13 0 15,22-12 4-15,22-20 0 16,6-8 1-16,3-16 0 15,-13-10 0 1,-7-3 0 15,-11-6-1-31,-11 0 0 94,-17 0-2-94,-11 3 0 0,-10-3-1 0,-15-3 0 0,-7 6-4 0,1 0 1 0,-11 3-8 0,-15 4 1 0,5-4-8 0,-1 13 0 0</inkml:trace>
  <inkml:trace contextRef="#ctx0" brushRef="#br1" timeOffset="104683.04">374 14572 49 0,'0'22'24'0,"7"0"-18"16,-3-19 39-16,3 0-39 15,-7-3 0-15,10 3 3 16,1-3 0-16,-1 3-12 0,8 0 1 16,14 0 7-16,-4-3 1 15,-7 0-4-15,7 4 0 16,-10-4-2-16,-4 0 1 15,-3 0-3-15,-1 0 1 16,-3 6-3-16,-7 3 0 16,0 10-1-16,-7 0 1 15,4 3-1-15,-8 3 1 16,1 0 0 15,-1 0 0-31,-3 0 2 0,3 0 1 16,8-3 1-1,-4-3 0-15,14 0 1 0,3 0 0 0,1-4 0 0,7-5 1 16,3-7-1-16,10-3 0 0,-2-10-2 16,2 1 1-16,-2-10-6 15,-1-6 0-15,-7 3-11 16,-17 6 1 0</inkml:trace>
  <inkml:trace contextRef="#ctx0" brushRef="#br1" timeOffset="105243.53">900 14603 54 0,'38'-31'27'0,"12"-13"-29"0,-47 31 43 15,4 1-36-15,4-4 1 16,-11 0 2-16,-7-2 0 16,3-8-10-16,-6 1 0 0,-1 0 6 15,-13 6 1 1,2 4-4-16,-2 8 1 0,-22 11-2 15,-4 5 1-15,-3 0-3 16,-6 7 1-16,-1 3-2 16,-7 3 0-16,17 3-2 15,8 6 1-15,-4 4-5 16,14-1 1-16,0 7-1 16,15 16 0-1,6 5 1-15,8 10 0 0,6 4 2 16,8-1 0-16,17-9 6 15,4-4 1-15,7-8 4 16,-1-13 1-16,12-20 1 16,10-17 1-1,-7-11 0-15,14-24 1 0,3-16-2 16,1-13 0-16,-11-2-5 47,-11-4 1-32,-17 3-4-15,-4 13 0 16,-10 0-8-16,-15 6 1 16,-6 0-10-16,-18 13 1 0</inkml:trace>
  <inkml:trace contextRef="#ctx0" brushRef="#br1" timeOffset="106156.25">370 16525 62 0,'-7'0'31'0,"18"3"-30"0,0-3 54 15,6 0-53-15,1-6 1 0,14 3 1 16,-4 3 1-16,11 3-7 16,-4 3 1-16,0 1 3 15,-3 5 0-15,-4 1-2 16,-7 2 0-16,-3 1-5 16,-7-3 1-16,-11 2-3 15,0 4 1-15,-8 0-3 16,5 0 1-16,-4 0 0 15,3-4 0-15,-3-2 3 16,7-4 1-16,0 1 4 16,0-1 1-16,7-3 2 15,4 1 1 1,0 2 0-16,3 0 0 0,3 1 0 16,1-1 1-16,-4 1-2 15,4-4 1-15,3 0-1 16,-11 0 1-16,1-2-2 15,7-1 1-15,-8 3-1 0,8-3 1 16,-8 3-4 31,1 7 1-16,0 3-4-15,-11-4 1-16,0 13-4 0,-11 7 0 0,0-4-2 31,-6 6 0 0,-15-5-2-31,-7-4 0 16,-10-7-4-16,-4-18 0 0</inkml:trace>
  <inkml:trace contextRef="#ctx0" brushRef="#br1" timeOffset="106740.1">1097 16503 52 0,'25'-15'26'0,"-8"-17"-31"0,-17 23 50 0,0-4-39 15,0-2 1-15,-3-7 3 16,-4 0 0-16,0 6-13 0,-4-3 0 16,1 0 9-16,-1 1 0 15,-10 2-4-15,-11 3 0 16,-3 7-1-16,3 6 0 16,-21 6-1-16,-17 4 0 15,-8-7 0 1,0 3 0-16,-3 1 0 0,14 2 0 47,4 3-1-47,6 4 1 62,4 3-2-62,8 3 0 31,13 9-2-31,4 13 1 0,6 13-1 0,12 12 1 16,-1-7 0-16,1 7 1 0,13 3 0 0,11 7 1 0,0 2 1 0,4 1 1 16,14-10 0-16,14-3 0 0,7-9-1 0,7-10 1 0,7 0 1 0,3-12 0 0,4-13 2 0,4-19 0 15,10-9-1-15,21-25 1 0,-10-23-1 16,-14-24 0 0,-8-10-2-16,-17-18 1 0,-21-10-8 15,-11-6 1-15,-28 9-9 16,-21-6 0-16,-35-3-7 15,-25 3 0-15</inkml:trace>
  <inkml:trace contextRef="#ctx0" brushRef="#br1" timeOffset="119006.24">2342 6287 21 0,'-10'-6'10'0,"13"9"6"0,-3-3 10 0,0 3-22 15,7 3 0-15,-7-3 2 16,4 7 1-16,3 2-8 15,-3 1 1-15,3 2 5 16,0 1 0-16,-4 3-2 16,8 0 1-16,-1-4-1 15,-3 1 1-15,4-3-2 16,0-4 1-16,-1-3-1 16,-3-9 1-16,4-6-1 15,10-7 0-15,-10-18-1 16,6-13 0-16,15-10-5 15,10-21 1-15,8 3-14 16,-1 2 1-16</inkml:trace>
  <inkml:trace contextRef="#ctx0" brushRef="#br1" timeOffset="119605.65">2212 8701 48 0,'11'13'24'0,"10"21"-18"0,-18-21 31 15,4-4-35-15,4 4 0 16,-4-4 2-16,-4 4 0 16,4-7-4-16,-3 4 1 0,3-4 4 15,4-6 0-15,-1-13-2 16,8-12 1-16,14-12-1 16,6-17 0-16,15-21-7 15,14-6 0-15,4-4-15 16,-18 3 1-16</inkml:trace>
  <inkml:trace contextRef="#ctx0" brushRef="#br1" timeOffset="121258.05">3351 12041 45 0,'22'-16'22'0,"2"4"-11"0,-24 6 23 0,0 6-32 15,0 0 0-15,0 0 0 16,0 0 1-16,4 3-4 16,-4 9 0-16,-4 13 2 15,-13 10 1-15,-5 21-2 16,-16 10 0-16,-12 16-1 16,8 12 1-16,-15 6-2 15,-2 7 0-15,-1-1-1 16,7-5 0-16,3-4-3 15,11-9 0-15,-6-16-9 16,13-19 1-16</inkml:trace>
  <inkml:trace contextRef="#ctx0" brushRef="#br1" timeOffset="121528.09">2762 12323 40 0,'0'-66'20'0,"11"10"-21"16,-4 40 30-16,-4-6-25 0,4 4 0 16,4 2 3-16,-7 3 1 15,3 7-10-15,3 9 1 16,1 7 5-16,-1 5 1 16,8 14-4-16,-7 11 1 0,6 1-2 15,4 12 0-15,-6 4-3 16,2-4 1-1,1-6-3-15,-8-6 1 0,1-3-10 16,7-17 0-16,-15-5 0 16,-3-10 0-16</inkml:trace>
  <inkml:trace contextRef="#ctx0" brushRef="#br1" timeOffset="122264.52">3249 12982 52 0,'32'6'26'0,"10"-25"-31"16,-24 7 54-16,10-10-47 0,4-10 0 15,-4 4 1-15,0-6 0 16,-7-10-5-16,-10 6 1 31,-11-6 1-31,-11 10 1 0,1 9-1 16,-11 6 0 0,3 13-2-16,-10 15 1 0,0 16-1 15,6 6 1-15,1 10 0 16,4 3 0-1,2 6 0-15,8-3 1 0,7-6-1 16,11-6 1-16,7-4 0 16,3-12 0-16,11-13-3 15,13-9 0-15,-2-10-3 16,3-15 0-16,7-9-5 16,3-7 0-16,4-7 3 15,-11-2 0-15,4 3 6 16,-10 3 0-16,2 0 4 15,-2 3 1-15,-8 3 4 16,-3 10 1-16,-11 3-1 16,-3 9 0-16,-8 6-4 15,-6 7 1-15,-8 12-3 16,-17 7 1-16,3 3-1 16,-13 9 1-16,-15 3-4 15,3 3 1-15,5 1-1 0,-1 2 0 16,7-6 2-16,11-3 1 15,3-3 0-15,1-3 1 16,13 0 3-16,15-3 0 16,6-1 1-16,15 1 1 15,7 0-1-15,10-4 1 16,4-2-2-16,-10-1 0 16,-8 0-2-16,-14 4 0 15,-3 6-3-15,-18-4 1 0,-18 17-6 16,-3 5 1-16,-29 4-8 15,-10 9 1-15,0 7-8 16,-10-13 0-16</inkml:trace>
  <inkml:trace contextRef="#ctx0" brushRef="#br1" timeOffset="135152.6">10181 13239 37 0,'4'0'18'0,"-1"-16"-13"0,1 10 18 0,-1-3-22 16,1-1 1-16,-1 1 1 15,1-4 0-15,3-2-2 16,0-4 0-16,4-6 3 0,-1-13 1 15,1 7-2-15,3-10 1 16,3-6-1-16,1-6 1 16,0-7-3-16,-1-3 0 15,8 7-1-15,-4 6 1 16,-3 3-1-16,0 12 1 16,-8 7-1-16,-3 9 1 15,0 13-3-15,0 12 1 16,-3 16-2-16,-1 19 0 0,4 6-1 15,4 12 1-15,3-5 0 16,4 8 0-16,6-2 1 16,8-10 1-16,3-12 2 15,1-10 0-15,6-12 0 16,11-16 1-16,7-16 0 16,-7 0 0-16,0-12 0 15,-4-13 1-15,-14-9-1 16,-10-13 0-16,-7-5-1 15,-8-8 1 1,-10 14-1-16,-3-4 0 0,-8 0-4 16,-6 9 1-16,-5 13-4 15,1 10 0-15,0 9-9 16,-7 12 1 15,3 13-1 0,4 7 0 1</inkml:trace>
  <inkml:trace contextRef="#ctx0" brushRef="#br1" timeOffset="135437.29">11680 12812 48 0,'29'4'24'0,"-19"-20"-34"0,-10 10 51 16,-3-4-40-16,-4 4 0 15,-11-7 0-15,-7-2 0 16,-10-7-2-16,-14 0 1 0,-4 0 1 16,7 9 0-16,0 10-3 15,-3 16 0-15,10 9-1 16,7 15 1-16,7 10-2 16,11 7 0-16,11-1 1 31,10-9 0-16,7-10 4-15,11-8 1 0,13-17 1 0,12-15 1 0,3-7 0 16,-7-15 0-16,-8-13-4 31,-9-3 0 1,-19-12-13-32,-6-13 1 15</inkml:trace>
  <inkml:trace contextRef="#ctx0" brushRef="#br1" timeOffset="136377.01">13148 5813 38 0,'-14'16'19'0,"-28"-22"-11"0,24 12 20 16,-7 3-27-16,-10-2 1 15,-18 5 0-15,-14 7 0 16,-18 0-3-16,1 0 0 16,-4 3 1-16,-8-4 1 15,5-2-3 16,-8-3 1-31,11-10-7 0,6-9 1 16,12 2-6 0,6-5 1-16</inkml:trace>
  <inkml:trace contextRef="#ctx0" brushRef="#br1" timeOffset="136827.64">12323 5669 41 0,'31'6'20'0,"-24"1"-14"0,-3-4 36 0,-4 0-41 0,-4 3 0 0,-6-3 1 15,-11 10 0-15,-11 3-3 16,-7 2 0-16,-17 7 2 16,-8-3 0-16,8 7-1 15,-1-11 1-15,1 8-1 16,3-1 0-16,3 0-1 15,12 3 0-15,6 6-1 16,11-8 1 0,10-8-1-16,15-2 1 0,10-3 0 0,7-1 0 15,14-2 0-15,15-4 1 63,10 0 0-63,0-3 1 15,-4-3 0-15,-7 0 0 0,-6-3 0 16,-12 3 0-16,-9-3 0 0,-15 3 0 0,-11-3-1 0,-10 0 1 0,-11-13-1 0,-6-9 0 16,-5-6-1-16,1-13 1 15,10-13-1-15,8 1 1 0,6-7-10 16,1 0 1-16,3-6-5 16,10 10 1-16</inkml:trace>
  <inkml:trace contextRef="#ctx0" brushRef="#br1" timeOffset="137459.37">9694 8576 41 0,'-7'22'20'0,"18"-13"-14"16,3-9 34-16,4 0-37 15,24 0 0-15,21-3 3 16,26-3 0-16,27-3-8 16,32-4 0-16,18-6 4 47,21 10 1-47,0-7-5 0,-18 0 1 31,-13 1-8-31,-29 2 0 0,-22 4-7 0,-31 9 0 0</inkml:trace>
  <inkml:trace contextRef="#ctx0" brushRef="#br1" timeOffset="137880.72">10971 8175 38 0,'50'15'19'0,"42"14"-18"0,-61-23 27 0,8-3-27 0,3 3 1 0,8 7-1 0,3 2 1 0,-7 1-3 15,-4 6 1-15,-10 3 1 16,-11 10 0-16,-4-7-1 15,-9 0 0-15,-12 10-1 16,-7-1 0-16,-10 1-2 16,-7 3 0-16,0 3-2 140,-4-4 1-140,-3-5-5 0,-1-10 0 0,1-6-1 0,-4-10 0 0</inkml:trace>
  <inkml:trace contextRef="#ctx0" brushRef="#br1" timeOffset="138022.17">11201 8266 48 0,'10'56'24'0,"-6"35"-31"0,-1-69 51 0,-3 16-44 0,7 9 0 16,4 12-4-16,0 10 1 0,-4-3-5 15,-4-6 1-15,-6-17-6 16,-4-8 0-16</inkml:trace>
  <inkml:trace contextRef="#ctx0" brushRef="#br1" timeOffset="143192.91">16454 13415 53 0,'3'22'26'0,"-3"-22"-18"0,0 0 27 15,0-7-33-15,4-2 1 16,-1-1 1-16,1-5 0 15,-1 2-4-15,4-9 0 16,0-12 3-16,4-13 1 16,-1-16-1-16,5 0 0 0,-1-12-1 15,3 6 1-15,1-6-3 16,3 0 1 0,-3 2-2-16,-1 11 1 0,-2 12-3 15,-5 9 1-15,1 9-2 16,-4 20 1-16,0 12-3 15,3 19 1-15,1 15 0 16,3 10 0-16,4 13 0 16,3-4 1-16,4 10 2 15,3-7 0-15,11-3 3 16,3-6 1-16,4-15 1 16,0-7 0-16,7-13 2 15,-4-12 0-15,0-15-1 16,-6-4 1-16,-8-16-2 15,-10-15 1-15,-8-13-2 16,-13-9 0-16,-8-15-2 0,-10 5 0 16,-7-6-5-16,-4 0 0 15,1 4-13-15,-12 15 0 16,5 15 0-16,9 23 0 16</inkml:trace>
  <inkml:trace contextRef="#ctx0" brushRef="#br1" timeOffset="143583.67">17632 13117 54 0,'28'-13'27'0,"-7"-28"-34"0,-14 26 54 0,-7-4-45 16,-3-3 1-16,-8-6 0 15,-6-7 0-15,-12 1-4 16,-6 5 0-16,-4 1 1 16,4 13 0-16,7 11-3 15,3 17 0-15,4 12-2 16,0 16 1-16,10 12-1 15,8 4 1-15,10-7 2 16,10-3 1-16,8-16 4 16,7-15 1-16,7-16 1 0,6-16 1 15,-2-15-1 1,-8-7 1-16,-14-9-8 0,-14-12 0 16,-21-7-15-16,-7 0 1 15</inkml:trace>
  <inkml:trace contextRef="#ctx0" brushRef="#br1" timeOffset="147485.68">24888 13919 28 0,'25'-34'14'0,"14"-16"2"0,-28 31 15 15,-1-12-26-15,4-4 0 16,4-18 3-16,0-1 1 0,6-11-11 16,-3-11 0-16,4-8 6 15,-4-7 1-15,11 9-3 16,-7 10 1-16,-1-3-2 16,-6 9 0-16,-4 10 0 15,-7 5 0-15,-7 7-1 16,0 13 1-16,-7 9-2 15,0 10 1-15,0 12-4 16,-4 18 1-16,8 14-2 16,-4 15 1-16,7 16 0 15,7 9 1-15,11 3 1 16,3-3 1-16,10-3 2 16,8-16 1-16,11-12 1 15,6-10 1-15,1-24-1 16,3-20 1-16,3-15 0 15,-3-19 1-15,-7-16-1 16,-7-3 0-16,-7-15-2 0,-11 6 1 16,-7-7-2-16,-10 1 1 15,-8 2-3-15,-6 10 0 16,-8 13-3-16,-3 12 0 16,-4 16-4-16,-3 21 0 15,3 14-7-15,1 24 1 16,-1 16-3-16,4 13 0 15</inkml:trace>
  <inkml:trace contextRef="#ctx0" brushRef="#br1" timeOffset="147831.16">26324 13330 58 0,'43'3'29'0,"-19"-37"-35"0,-17 24 59 0,-3-6-51 16,-1-2 1-16,-3-4 0 16,-7-3 0-16,-10 0-5 15,-4-1 1-15,-8 1 2 16,1 10 1-16,-7 2-4 16,-4 10 0-16,0 12-2 15,-3 13 0-15,7 10-3 16,3 5 1-16,11 14-2 15,10 5 0-15,8-6 1 16,10 0 1-16,10-9 2 0,8-13 1 16,3-15 4-16,4-7 0 15,7-15 1-15,0-13 0 16,-1-10-5-16,-2-2 1 16,-8-10-9-16,7-6 0 15</inkml:trace>
  <inkml:trace contextRef="#ctx0" brushRef="#br1" timeOffset="153221.96">11712 12261 30 0,'0'3'15'0,"4"-3"-3"16,-4 0 15-16,0 0-22 15,0 0 0-15,3 3 3 16,1 0 0-16,3 3-10 16,-4 1 1-16,4 2 6 15,1 3 1-15,-1 4-3 16,3 3 1-16,1-6-2 0,-1-4 0 15,-3 0-2-15,0-2 1 16,0-4-1-16,1-3 1 16,-1-16 0-16,3-15 1 15,1-13-1-15,13-22 1 16,19-22-2-16,24-25 1 16,10-12-14-16,8-10 1 15,10 0-6-15,-6 0 1 16</inkml:trace>
  <inkml:trace contextRef="#ctx0" brushRef="#br1" timeOffset="154117.47">17988 12304 41 0,'11'7'20'0,"17"18"-12"0,-21-16 21 0,4 1-25 16,3 12 1-16,0 3 3 15,3 0 0-15,1 0-9 0,0-3 1 16,-1-3 6-16,-3-7 1 16,4-6-2-16,3-27 1 15,8-5-3-15,9-24 1 16,8-16-3-16,7-28 0 78,14-22-11-78,21-9 0 0,4-26-10 94,0 7 1-79</inkml:trace>
  <inkml:trace contextRef="#ctx0" brushRef="#br1" timeOffset="155026.54">26624 12192 44 0,'14'28'22'0,"-3"-56"-11"0,-11 28 22 0,3 0-29 0,1 3 0 0,3 3 3 0,0 7 0 0,0 2-8 0,4 7 1 0,-1 3 4 16,1 0 1-16,-4 4-2 15,3 2 0-15,1-3-1 16,0-12 0-16,3-10 0 16,7-9 0-16,7-22 1 15,4-16 0-15,10-31 0 31,18-25 1-31,21-19-8 0,-3-7 0 16,-4-24-17 0,21 3 1-1</inkml:trace>
  <inkml:trace contextRef="#ctx0" brushRef="#br1" timeOffset="166447.21">3408 6133 19 0,'3'10'9'0,"4"8"0"15,-3-11 9-15,3-1-15 16,-7 3 0-16,0 1 1 16,0-1 0-16,0 1-6 15,0 2 1-15,0-2 3 16,0-4 0-16,-7 0-2 0,7 0 1 16,-4 1-2-16,4-4 1 15,0-3 0-15,0 0 0 16,0-3 0-16,0 0 0 15,0-10 0-15,4-6 0 16,3-3 1-16,-7 0 0 16,11-3 0-16,-4-3 1 15,7 0 0-15,3 6 0 16,-2-3 0-16,2 0 0 0,1 6-1 16,3 3 0-16,-10 7-1 15,-1 2 0-15,1 11 0 16,-4 8 0-16,3 10-1 15,-6 6 1-15,3 7-1 16,-7 2 0-16,7 4 0 16,-7 0 0-16,4-3-3 15,-4-7 1-15,0-3-6 16,0-12 0-16,0-7-1 16,-4-15 1-16</inkml:trace>
  <inkml:trace contextRef="#ctx0" brushRef="#br1" timeOffset="166898.88">3690 6221 20 0,'11'16'10'0,"6"-10"-3"0,-10-6 18 15,-3 0-21-15,6 0 0 16,-2 0 2-16,6 0 1 15,3-6-9 1,-6-1 1-16,6-8 5 0,5-4 1 16,-5-3-3-16,-6 6 0 15,-1-6-1-15,1 0 0 16,-7-12-2-16,-4 3 1 16,-4 2-1-16,-7 1 1 0,1 6-1 15,-8-3 0-15,1 13 0 16,2 2 0-16,-6 7 0 15,4 9 0-15,6 7-1 16,-7 9 1-16,4 0-1 16,7 3 0-16,-3 3 1 15,3 3 0-15,3 4 0 16,4-4 0-16,0 4 1 16,0 2 0-16,4-2-1 15,6 2 1-15,4-8 0 16,11-7 0-16,3-10-1 15,4-6 0-15,3-15-7 16,1-7 1-16,-1-9-2 16,-21-3 0-16</inkml:trace>
  <inkml:trace contextRef="#ctx0" brushRef="#br1" timeOffset="167737.34">3789 5892 20 0,'7'-3'10'0,"-7"0"-5"0,0 3 15 0,0 0-19 16,-7-4 1-16,3 4 0 16,-3-6 0-16,-3 6-3 15,-1 0 1-15,-10 6 2 16,3 7 0-16,-3 6-1 16,11 3 0-16,-8 12 0 15,7-2 1-15,4 2-1 16,4 7 0-16,-4 0 0 15,3-4 0-15,8 1-1 16,6-1 1-16,1-8-1 16,6-7 0-16,5-10-1 15,2-9 1-15,1-9 0 16,3-7 0-16,0-18 0 16,-13 0 1-16,-1 3-1 15,-4-1 1-15,1 1-5 16,-11 3 0-16,-7 0-6 0,-7 6 1 15</inkml:trace>
  <inkml:trace contextRef="#ctx0" brushRef="#br1" timeOffset="168925.48">4226 8077 35 0,'-7'4'17'0,"7"8"-16"16,0-2 29-16,-3 5-30 15,-4 13 1-15,-4 10 0 16,-3 12 1-16,-4 4-3 0,-13 18 1 15,2 3 1-15,-2 10 0 16,-5-4-2-16,5-6 1 16,2-6-4-16,5-12 1 15,6-10-8-15,0-16 1 16</inkml:trace>
  <inkml:trace contextRef="#ctx0" brushRef="#br1" timeOffset="169139.67">3810 8325 34 0,'0'-22'17'0,"18"7"-13"0,-11 11 26 0,3 4-28 15,1 4 1-15,-1 2 0 16,1-3 0-16,0 6-5 16,6 4 1-16,-6 9 2 15,3 3 1-15,-3 0-4 16,3-6 1-16,-11 6-4 15,4 0 0-15,-3 0-7 16,-4-6 1-16</inkml:trace>
  <inkml:trace contextRef="#ctx0" brushRef="#br1" timeOffset="169524.42">4244 8639 28 0,'21'15'14'0,"18"-11"-5"0,-25-11 18 16,7 1-23-16,7-10 0 15,8-6 1-15,-5 0 0 16,-2-3-8-16,-8-6 1 0,-11-4 4 15,1 1 1-15,-18 6-3 16,-7 3 0-16,-7 6-1 16,-15 6 1-16,-2 10 0 15,2 9 0-15,8 10-2 16,-4 6 1-16,15 13 0 16,-4 5 0-16,3 1 0 15,14 3 0-15,4 3-2 16,0 0 1-16,4-12-2 15,3-1 1-15,7-15-7 16,7-10 1-16,7-18-1 16,8-10 0-16</inkml:trace>
  <inkml:trace contextRef="#ctx0" brushRef="#br1" timeOffset="169843.93">4805 8322 26 0,'49'-25'13'0,"29"-6"-9"16,-57 31 25-16,-3-4-27 15,-4 4 1-15,3 0 0 0,-13 7 0 16,-8 2-5 0,-6 1 1-16,-18 2 2 0,-15 7 0 15,-3 6-2-15,4 3 1 16,-14-3-1-16,3 4 1 16,3-1 0-16,12 3 0 15,6 0 0-15,11-2 1 16,10-4 0-16,11-6 0 15,11-4 0-15,10-2 0 16,0-4 0-16,7 1 0 0,11-7 0 16,-14 0 0-16,3 3-1 15,-10 7 0-15,-18 6-1 16,-8 18 0-16,-13 4-6 16,-21 3 1-16,-25 3-5 15,-14-16 0-15</inkml:trace>
  <inkml:trace contextRef="#ctx0" brushRef="#br1" timeOffset="171644.45">3806 6782 14 0,'-7'-9'7'0,"-7"-13"4"15,14 16 4-15,0-1-13 16,0-2 1-16,-7 0 2 15,7-4 0-15,-10 1-6 16,-1 5 0-16,1 1 4 16,-8 3 1-16,0 6-2 15,4 3 0-15,-4 7-1 0,4 6 0 16,-3-1-1-16,-4-2 1 16,-4 3-1-16,0-3 1 15,4-4-1-15,-7 1 0 16,7-1 0-16,-4 10 0 15,11-6 1-15,-7 3 0 16,7 3 0-16,3 0 0 0,7 3 0 16,4 3 1-1,0-3-2-15,0 3 1 16,11 0-1-16,-7-2 1 0,10-1-1 16,-4-7 1-16,1 1-1 15,3-6 0-15,4-4 0 16,-1 1 1-16,4-7-1 15,-3-10 1 17,-4-2-1-32,7-7 1 0,4-6-1 0,-4 4 1 15,7-1 0-15,-6 3 0 0,-1 0-1 16,-4 1 1 0,5-13-1-1,-12-4 1-15,1-2-1 16,-11 5 1-16,0 1-1 15,-7 0 0-15,3-3 0 16,-6 2 0-16,-1 7 0 16,0 4 1-16,4 5-1 0,-10 4 0 15,3 6 0-15,3 3 0 16,0 3 0-16,-3 3 1 16,0 0-1-16,4 4 1 15,-1-1 0-15,-7 0 0 16,8-2-1-16,-1-1 1 15,1 3-1-15,-1 1 0 16,4-1 0-16,-4 4 1 16,1 6-2-16,-1-4 1 15,1 4 0-15,-8 0 1 0,7 0 0 16,1 0 0-16,3-1-3 16,3 1 1-16,-3 3 0 15,7 0 1-15,0 0-2 16,7 3 0-16,-7-6 0 15,4 3 0-15,3-6 1 16,3-1 1-16,-6-5-1 16,10-1 1-16,0-9 0 15,4 0 0-15,3-3 0 16,-10 0 1-16,6-3-1 16,-3-1 0-16,4-5 0 15,0 2 1-15,3-2-1 16,-7-1 0-16,0 1-1 15,7-4 1-15,-7 0 0 16,4-3 1-16,0 1-1 16,3-7 0-16,-11-4 0 15,8-2 1-15,-8 6 0 16,-6-3 0-16,-8-7-1 0,4-6 1 16,-7 10-1-16,-3 0 1 15,-1-1-1-15,-6 7 0 16,3 0-1-16,-4 10 1 15,-3 8-2-15,3 1 0 16,-3 9-10-16,-7 0 0 16</inkml:trace>
  <inkml:trace contextRef="#ctx0" brushRef="#br1" timeOffset="174226.92">3059 7914 31 0,'0'4'15'0,"3"-8"-9"0,-3 4 16 15,0 22-21 1,0 10 0-16,0 12 0 16,0 18 1-16,-3-2-3 15,3 12 0-15,-11 6 1 16,4 7 0-16,-4-3-3 16,4 5 0-16,4-11-3 15,3-10 1-15,-7-13-5 16,3-12 1-16</inkml:trace>
  <inkml:trace contextRef="#ctx0" brushRef="#br1" timeOffset="174900.66">3069 8034 18 0,'0'-4'9'0,"0"4"-5"0,0 0 12 0,0 0-14 16,0 0 1-16,0 0 3 15,0 0 0-15,0 4-6 16,4-4 0-16,6 6 5 15,1-3 1-15,3-3-2 16,7 0 1-16,11 3-2 16,7 0 1-16,0-3-1 15,10-3 0 17,4-3-2-32,7-7 1 0,-11 1-1 15,1-7 0-15,-1 6-1 31,-10 4 0-31,0 0-1 32,-1-1 1-32,-6 1-2 15,-4 2 1-15,-6 7-2 16,-1 0 1 0,-11 0-1-1,-3 10 1-15,-3 6-1 0,3 2 0 0,-7 4 0 0,10 3 1 0,1 10 0 0,0 3 1 0,-4 2 0 0,3 1 1 16,-6 0 1-16,3 6 0 0,-4-3-1 0,4 0 0 15,-7-10 1-15,0 4 0 16,0-4 0-16,-7 4 1 0,4-4-1 16,3 1 0-16,-11-1-1 15,1 1 1-15,-8-4 0 16,-3-6 0 15,-14-6 0-31,3-3 0 0,-7-4 0 16,-3-2 0-16,-15-4 0 0,4 3 0 0,-3-5-1 15,3-1 0-15,-3-3-3 16,6 0 0-16,4 3-9 16,0 0 1-16</inkml:trace>
  <inkml:trace contextRef="#ctx0" brushRef="#br1" timeOffset="177663.69">2194 15189 40 0,'0'16'20'0,"7"-22"-12"0,-7 6 20 15,4-10-23-15,-4 4 0 16,7-3 2-16,4-7 1 16,-1-6-10-16,1-6 0 15,6 0 6-15,-3-10 1 16,4-6-3-16,-4-3 0 15,0 0-2-15,0-3 1 16,4 6-2-16,-7 6 1 16,-4 10-1-16,-4 6 0 15,4 3-2-15,-7 7 0 0,0 12-2 16,4 9 1-16,-4 10-2 16,7 6 1-16,3 13-1 15,5 6 1 1,2 3 1-16,4 3 0 0,-3-3 3 15,0-6 0-15,3-10 2 16,11-9 0-16,6-9 2 16,1-13 1-16,0-10 1 15,3-6 0-15,-10-15 0 16,-4-13 0-16,-7 0-1 16,-3-12 1-16,-7 6-3 15,-11 3 1-15,3 0-2 16,-3-7 1-16,-3 4-3 15,3 6 1-15,-11 7-5 16,0 2 0-16,1 10-8 16,-15 12 0-16,1 10-3 15,-5 6 0-15</inkml:trace>
  <inkml:trace contextRef="#ctx0" brushRef="#br1" timeOffset="178038.71">3090 14967 46 0,'29'-25'23'0,"-19"-7"-23"0,-10 20 43 0,0-7-41 15,0 0 0-15,-7 0 1 16,4 4 1-16,-8-1-5 15,4 7 0-15,-14 2 3 16,0 1 0-16,-8 6-4 16,-2 0 1-16,-8 9-5 15,11 10 1-15,-4 6-3 16,4 7 0-16,6 5-1 16,12 4 0-16,10-3 2 15,0-7 1-15,14-12 5 16,11-13 0-16,6-15 3 15,-2-4 0-15,2-15 0 16,-9-6 1-16,-12-4-4 16,8 0 0-16,-8-6-8 15,1 0 0-15</inkml:trace>
  <inkml:trace contextRef="#ctx0" brushRef="#br1" timeOffset="178368.27">3697 13963 44 0,'11'-12'22'0,"-1"9"-14"0,-3 3 39 0,4 3-45 16,-8 9 0-16,5 7 0 15,-8 9 0-15,-11 13-3 16,0 12 1-16,-6 20 1 16,-4 21 0-16,-18 19-1 15,-18 18 1-15,-6 17-2 16,3-7 0-16,3 0-1 16,4-6 1-16,15-10-2 15,6-15 0-15,4-16-5 16,7-19 0-16,10-15-7 15,0-19 0-15</inkml:trace>
  <inkml:trace contextRef="#ctx0" brushRef="#br1" timeOffset="178969.84">4329 14754 46 0,'-4'25'23'0,"-35"28"-24"0,29-31 36 16,-8 9-35-16,-3 16 1 15,-7 7 0-15,-11 11 0 16,-3 11-2-16,-1 12 1 16,4-7 0-16,1 1 1 15,6-7-2-15,11-12 0 16,-4-16-4-16,11-10 0 16,3-9-8-16,11-15 1 15,0-22-2-15,11-20 1 0</inkml:trace>
  <inkml:trace contextRef="#ctx0" brushRef="#br1" timeOffset="179165.23">3916 15036 36 0,'-7'-44'18'0,"24"9"-19"0,-17 29 37 0,11 3-35 16,-4 6 1-16,4 3-2 16,-1 4 1-16,1 5-2 15,-8 7 0-15,4 7 1 16,-3 2 1-16,3-3-2 15,-7 4 0-15,7-1-2 16,4-3 1-16,-8 0-6 16,4-12 0-16,4-10-4 15,-1-9 1-15</inkml:trace>
  <inkml:trace contextRef="#ctx0" brushRef="#br1" timeOffset="179913.22">4297 15120 51 0,'17'16'25'0,"5"-10"-28"0,-12-6 51 0,8 0-43 16,-4-3 1-16,14-3 1 16,4-10 1-16,3-3-11 15,-3-2 0-15,-4-1 6 16,-7 0 0-16,-3 0-3 16,-14-3 0-16,-4 3-1 15,-11 0 0-15,-10 3-2 16,0 6 1-16,-15 10-1 15,5 13 0-15,-1 5-1 16,4 7 1-16,6 10 0 16,1 5 0-16,11 4 1 15,10 3 1-15,10 3 0 16,1-3 1-16,10-7-1 16,7-11 0-16,4-11-3 15,7-12 1-15,3-9-7 16,4-13 1-16,-4-15-6 0,8-16 1 15,-1-10 0 1,-141 116 14 0,258-203-3-16,-102 72 1 15,-4 12 7-15,-18 19 0 16,-10 10 6-16,-4 9 1 16,-7 9-7-16,-10 7 0 15,-11 5-3-15,-11 4 1 16,-14 7-2-16,-10 2 0 0,-7 4-3 15,-8 2 1-15,19 1 0 16,6 6 1-16,4 0 0 16,3 3 0-16,8 0 3 15,-1-6 0-15,11-3 2 16,11-4 1-16,6 1-1 16,15-4 1-16,3 0-2 15,-3 1 1-15,-4 2-3 16,-7 4 0-16,-17 9-2 15,-8 3 0-15,-17 10-2 16,-25 3 1-16,4 3-6 16,-7-4 1-16,-22 1-10 15,-10-13 0-15</inkml:trace>
  <inkml:trace contextRef="#ctx1" brushRef="#br1">907 4992 0,'0'0'0,"0"0"16,0 0-16,0 0 16,0 0-1,0 19-15,0 3 16,0-4 0,3 1-16,-3 0 15,7-3 1,-3-4-16,3 4 15,-7-4-15,10 7 16,1 3 0,0-3-16,-1-6 15,-10-7 1,11 10-16,-1-4 16,1-3-1,-4-2-15,-7-1 16,11 0-16,-1 7 15,8-4 1,-18-6-16,10 7 16</inkml:trace>
  <inkml:trace contextRef="#ctx0" brushRef="#br1" timeOffset="181190.92">6424 6187 42 0,'11'31'21'0,"-1"3"-11"0,-6-27 21 0,3 5-28 16,3 4 1-16,-3 3 0 15,8-4 1-15,-5 4-7 16,8-3 1-16,-8 3 4 16,5-7 0-16,-1-2-1 15,-4-4 0-15,1-6 2 0,-4-13 1 16,14-12-1-1,0-22 1-15,11-12-1 0,14-35 0 32,10-19-10-32,22-44 1 0,28-31-14 0,-4-22 0 15</inkml:trace>
  <inkml:trace contextRef="#ctx0" brushRef="#br1" timeOffset="184920.09">10735 13807 53 0,'-3'12'26'0,"-8"23"-14"16,7-35 27-16,-3 6-36 15,-3 16 1-15,-11 12 0 16,-8 13 1-16,-6 16-8 16,0 19 1-16,-4 2 2 15,-3 13 0-15,-1 13-3 16,1-6 1-1,0-1-1-15,10-21 1 16,7-16-2 0,8-16 0-16,2-13-5 15,5-30 0-15,10-26-7 16,-4-25 1-16</inkml:trace>
  <inkml:trace contextRef="#ctx0" brushRef="#br1" timeOffset="185189.81">10139 13948 45 0,'3'-3'22'0,"15"15"-20"0,-11-6 36 0,4 4-36 0,-1 5 0 0,-3 4 1 0,0 3 0 16,0 13-4-16,4 9 0 16,0 9 2-16,6 6 0 0,-3 4-4 15,4 0 0 1,0-10-9-16,-4-12 1 0,0-25-4 15,-4-10 0-15</inkml:trace>
  <inkml:trace contextRef="#ctx0" brushRef="#br1" timeOffset="185831.19">10806 14678 66 0,'35'13'33'0,"39"-41"-44"0,-53 21 68 16,4-5-57-16,0-10 0 15,-1-10 0-15,1-2 0 16,-7 6 0-16,-8 6 0 15,-3-3-1-15,-7 3 0 16,-3-3-1-16,-8 12 0 16,-7 10-2-16,1 0 0 15,-8 12-1-15,4 13 0 16,3 10 1-16,1 2 1 16,3 10 1-16,6 9 0 15,5-3 2-15,10 1 1 16,4-7 0-16,6-10 1 15,8-9-4-15,7-12 1 32,6-10-5-32,5-9 1 0,3-10-9 0,-4-9 1 0,4-10-2 15,3-9 1-15,4-6 10 32,-95 104 4-32,162-183 4 15,-50 69 0-15,-13 13 10 16,-11 13 0-16,-11 6 1 15,-7 9 1-15,-10 9-10 16,-15 10 1-16,-10 7-4 16,-7-7 0-16,-3 6-2 15,-12 3 0 1,1 7-2-16,-4 3 0 0,4 3 0 16,3 0 0-16,8 0 0 15,3 3 1-15,7-3 1 16,14 3 1-16,10 3 2 15,8-3 1-15,3-3 0 16,4-3 1-16,3-3-1 16,-7-4 1-16,-6 4-3 0,-15 6 1 31,-18 12-5-15,-24 10 1-1,-25 25-9-15,-21 13 1 0,-29 9-14 0,-27-4 1 0</inkml:trace>
  <inkml:trace contextRef="#ctx0" brushRef="#br1" timeOffset="187569.31">12054 6287 41 0,'22'-6'20'0,"-19"-7"-7"0,-6 7 21 15,-8-10-31-15,-3 0 0 16,-7-2 2-16,-7-4 0 16,-4 0-7-16,-7 3 1 15,-10 3 4-15,-8 7 0 16,1 12-2-16,-1 13 0 15,1 9-3-15,-1 19 1 16,4 15-5-16,8 16 0 16,6 4-5-16,14 12 1 0,11 6 0 15,10-12 0-15,11 2 1 16,18 4 1-16,10-22 7 16,11-12 0-16,14-16 7 15,4-13 0-15,-4-25 4 16,3-16 1-16,-3-21 1 15,0-13 1-15,-10-16-3 16,-19 4 0-16,-17-17-3 16,-17 4 0-16,-8-12-5 15,-6 2 0-15,-4 16-9 16,-4 7 0-16,-14 5-12 16,0 20 0-16</inkml:trace>
  <inkml:trace contextRef="#ctx0" brushRef="#br1" timeOffset="190634.07">16411 14801 47 0,'-3'18'23'0,"6"-8"-13"0,-3-10 23 0,0 0-32 15,0 0 0-15,0 0-1 16,0 0 1-16,0 0-1 16,0 0 0-16,7-3 1 15,-7 3 0-15,4-7 0 16,6 4 0-16,-10 3 0 16,0 0 1-16,0 0-1 15,4-3 0-15,-4 3-1 16,0 0 1-16,0 0-1 15,0 0 1-15,0 0-2 16,0 0 1-16,0 0 0 16,0 0 0-16,0 0 0 15,0 0 1-15,0 0-2 16,7-6 1-16,-3 0 0 0,3-7 1 16,7-6 0-16,0-9 0 15,7 0-1-15,4-13 1 16,3-9 0-16,4-7 0 15,-1 1-1 1,-6 6 0-16,-7 9 0 0,-4 3 0 16,-4 10-1-16,1 6 1 15,-7 13-2-15,-1 15 0 16,1 13-1-16,-4 12 0 16,0 16 0-16,3 0 1 15,1 13-1-15,6 3 0 0,8 9 2 16,3-3 0-16,7-10 3 15,8-9 0-15,6-12 2 16,4-13 0-16,7-15 1 16,3-23 0-16,-3-18 0 15,-7-13 0-15,-7 0-2 16,-11-9 0-16,-3-7-2 16,-15 4 0-16,-6-10-2 15,-8 3 1-15,-6 7-4 16,-5 2 0-16,-2 10-5 15,-1 4 0-15,4 15-9 16,0 12 0-16</inkml:trace>
  <inkml:trace contextRef="#ctx0" brushRef="#br1" timeOffset="190995.34">17614 14779 53 0,'39'3'26'0,"0"-35"-26"0,-32 23 43 16,0-7-41-16,0 1 0 16,-7-1 0-16,-4 0 0 15,-6 1-3-15,-11-4 0 16,-8 3 1-16,-9 7 1 0,-8 9-2 15,3 3 0-15,1 16-2 16,0 12 0-16,7 10-1 16,10 9 0-16,11-3 0 15,10 0 0-15,11-3 2 16,7-16 1-16,15-12 3 16,16-10 0-16,1-22 1 15,-3-12 1-15,-12-13-5 16,-9-6 0-16,-15-3-13 15,-21 0 0-15</inkml:trace>
  <inkml:trace contextRef="#ctx1" brushRef="#br1" timeOffset="11083.19">11359 8099 0</inkml:trace>
  <inkml:trace contextRef="#ctx0" brushRef="#br1" timeOffset="192317.96">17484 11345 39 0,'7'22'19'0,"-4"9"-10"15,-3-21 20-15,0-1-27 0,0 0 0 16,0 1 0-16,-3-4 1 16,-1-3-5-16,1 0 0 15,-1 1-2-15,4-11 1 16,7-12-10-16,0-15 0 16</inkml:trace>
  <inkml:trace contextRef="#ctx0" brushRef="#br1" timeOffset="192517.46">17395 10843 47 0,'11'32'23'16,"0"-26"-22"-16,-11-6 39 0,3-3-40 15,-3 3 1-15,7-3-6 16,4-4 1-16,-4-2-5 15,-4-7 1-15,1-6-6 16,3 0 1-16</inkml:trace>
  <inkml:trace contextRef="#ctx0" brushRef="#br1" timeOffset="192691.81">17455 10301 20 0,'4'-29'10'0,"10"-30"-17"0,-14 43 10 16,4-9-10-16,-4-9 1 16</inkml:trace>
  <inkml:trace contextRef="#ctx0" brushRef="#br1" timeOffset="192890.02">17512 9438 58 0,'3'0'29'0,"-3"-37"-44"0,4 24 59 0,-1-2-58 15,1-7 0-15,0-10-14 16,-1-5 0-16</inkml:trace>
  <inkml:trace contextRef="#ctx0" brushRef="#br1" timeOffset="193126.91">17367 8206 49 0,'18'22'24'0,"-18"-10"-25"0,0-12 39 16,7-6-38-16,0 0 0 16,4-10-1-16,-4 1 0 15,0-7-2-15,3-10 0 16,-3-2-8-16,0-4 0 15,0-15-3-15,4 3 1 16</inkml:trace>
  <inkml:trace contextRef="#ctx0" brushRef="#br1" timeOffset="193309.51">17297 6873 56 0,'31'0'28'0,"5"22"-35"16,-29-22 57-16,0 0-50 16,0-6 0-16,-4-7-3 15,-3-9 1-15,0-18-13 16,-17-17 1-16</inkml:trace>
  <inkml:trace contextRef="#ctx0" brushRef="#br1" timeOffset="197266.12">24437 15334 23 0,'7'22'11'0,"4"-26"-6"0,-8 1 12 15,1-3-10-15,3 0 0 16,0 0 7-16,3-4 1 16,1-2-18-16,-1-7 1 15,1 0 11-15,7-12 1 16,3-10-4-16,7-16 0 16,4-12-4-16,3-12 1 15,0-1-2-15,4-12 0 16,-4 13-1-16,-3 2 0 0,-7 4-1 15,-4 19 1-15,-7 12-1 16,-3 16 0-16,-4 12-1 16,-7 19 0-16,-4 19-3 15,1 12 0-15,-4 26 0 16,7 18 0-16,3 4 0 16,11 9 0-16,8-6 2 15,9-7 0-15,8-15 5 16,-4-16 1-16,15-16 1 15,6-12 1-15,4-19-1 16,0-22 1-16,-3-16 0 16,-12-15 0-16,-2-13-3 15,-4-6 1-15,-11-3-1 16,-3-4 0-16,-15 10-1 16,-6-3 0-16,-11 10-2 15,-8 8 0-15,-9 13-2 0,-1 10 0 16,-7 19-8 15,1 12 1-15,-1 9-6-16,0 13 0 0</inkml:trace>
  <inkml:trace contextRef="#ctx0" brushRef="#br1" timeOffset="197630.95">25950 15199 42 0,'57'3'21'0,"3"-16"-14"15,-46 4 33-15,4-10-37 16,-4-12 0-16,-4-4 0 16,-3-9 0-16,-14 1-5 15,-10 2 1-15,-15 0 2 16,-11 0 1-16,-13 13-2 15,-11 6 1-15,11 16-1 16,3 12 0-16,7 25-2 16,7 16 1-16,14 10-3 15,11 9 1-15,7 6 1 16,14-13 0-16,21-5 0 16,18-23 1-16,18-18 0 15,6-16 1-15,-6-13 1 0,-8-19 1 16,-17-12-6-16,-14-3 0 15,-18-16-9-15,-14 4 0 16</inkml:trace>
  <inkml:trace contextRef="#ctx0" brushRef="#br1" timeOffset="198996">30674 4986 56 0,'25'-4'28'0,"-29"-24"-19"15,4 28 28-15,-7 0-36 0,-10 3 1 16,2 4 2-16,-9 2 0 16,-12 10-5-16,-6 12 1 15,-4-3-1-15,-7 19 1 16,7 7-2-16,8-1 1 16,6 7-2-16,7-7 1 15,11-6-1-15,7-9 1 16,14-10 2-16,14-6 0 15,15-3 1-15,9-7 1 0,-2-2 1 16,-1-4 0-16,-14 3 0 16,-7-3 0-16,-3 4-3 15,-14 9 1-15,-18 12-1 16,-18 0 0-16,-21 13-3 16,0-6 0-16,-4-4-4 15,5-5 0-15,6-1-9 16,10-9 0-16,12-7-1 15,17 1 1-15</inkml:trace>
  <inkml:trace contextRef="#ctx0" brushRef="#br1" timeOffset="199239.84">30723 5722 53 0,'-17'44'26'0,"-1"19"-38"0,15-50 54 15,-4 2-43-15,0-2 0 16,-1-1-12-16,-2-12 0 16,6-6 6-16,1-16 1 15</inkml:trace>
  <inkml:trace contextRef="#ctx0" brushRef="#br1" timeOffset="199371.01">30646 5456 34 0,'17'22'17'0,"12"9"-12"0,-22-28 23 0,0 0-28 16,3 1 0-16,1-1 0 15,0 0 0-15,-1 6-5 16,4-9 1-16,0 0-6 15,4 3 0-15</inkml:trace>
  <inkml:trace contextRef="#ctx0" brushRef="#br1" timeOffset="199672.46">30865 5804 19 0,'10'22'9'0,"11"-19"-4"15,-10-9 7-15,-1-4-10 16,5-5 1-16,2-1 3 16,4 0 0-16,-3-6-6 15,3-6 0-15,0 0 4 0,1 0 1 16,-1 0-1-16,-4 6 0 16,1 9-2-16,-4 4 1 15,4-1-1-15,-1 20 0 16,-6-1-1-16,-4 16 1 15,-3 3-1-15,-4 7 1 16,0 2-3-16,0 7 1 16,-4-9-12-1,4-16 1-15</inkml:trace>
  <inkml:trace contextRef="#ctx0" brushRef="#br1" timeOffset="199987.74">32057 5048 39 0,'11'-19'19'0,"-11"7"-12"0,-4 12 25 0,-7 3-28 16,-6 10 0-16,-8 15 0 15,-14-3 1-15,-14 19-7 16,4 12 0-16,0 16 5 0,-8 16 0 16,-3 12-3-16,0 10 1 15,7 13-1-15,11 2 1 16,10-12-1-16,11-16 1 16,10-19-2-16,18-21 0 15,15-23-6-15,9-15 1 16,5-25-9-16,-5-13 1 15</inkml:trace>
  <inkml:trace contextRef="#ctx0" brushRef="#br1" timeOffset="200254.34">32251 5020 49 0,'3'28'24'0,"8"35"-22"0,-14-50 40 0,3 18-43 15,-4 3 1-15,0 4-2 16,1 0 0-16,-4-1-2 16,3-5 1-16,1 2-7 15,3-6 1-15,0-6-5 16,-4-9 0-16</inkml:trace>
  <inkml:trace contextRef="#ctx0" brushRef="#br1" timeOffset="200482.98">32572 5412 42 0,'-11'41'21'0,"-49"21"-25"0,36-40 38 16,-22 10-34-16,0 15 0 16,-17 12 0-16,-8 4 0 0,-3 3 0 15,0-6 0 1,0-4 0-16,7 4 1 0,10-7-1 16,15-6 0-16,10-9-7 15,18-7 1-15,18-12-6 16,20-10 1-16</inkml:trace>
  <inkml:trace contextRef="#ctx0" brushRef="#br1" timeOffset="200693.48">32498 5748 45 0,'-4'28'22'0,"-34"31"-22"15,20-46 39-15,-10 15-40 16,-4 10 1-16,0-4 0 16,-7 10 0-16,-3 0-2 15,0 0 0-15,-1-10-6 16,8-5 1-16,7-14-6 0,10-21 1 16</inkml:trace>
  <inkml:trace contextRef="#ctx0" brushRef="#br1" timeOffset="200857.43">32209 5829 24 0,'3'13'12'0,"4"27"-7"0,-3-21 13 15,-1 3-18-15,1 16 1 16,-1-7 2-16,1 4 0 16,-1 9-4-16,1-1 1 0,-1-5 1 15,8-3 1-15,3-10-9 16,11-13 0-16</inkml:trace>
  <inkml:trace contextRef="#ctx0" brushRef="#br1" timeOffset="201096.43">32717 5318 55 0,'53'116'27'0,"-11"44"-33"15,-32-110 51-15,5 28-45 16,-5 10 0-16,-17 9-1 16,-7 1 1-16,-18-7-5 0,-21-13 0 15,-17-22-10-15,-11-12 0 16</inkml:trace>
  <inkml:trace contextRef="#ctx0" brushRef="#br1" timeOffset="201804.11">31182 3690 40 0,'25'4'20'0,"6"-20"-7"0,-20 10 25 15,-4 2-35-15,0 4 1 16,0-9 0-16,-7 9 1 16,-7-6-7-16,-10 3 1 15,-1 3 3-15,-7 0 1 16,-3 3-2-16,0 3 0 16,-4 3-1-16,4 4 0 0,3 9-1 15,4 6 1-15,3 0-2 16,8-9 0-16,6 0-1 15,15-3 1-15,6-4-1 16,5 1 1-16,-1-10-1 16,-4-6 0-16,1-22 1 15,0 6 1-15,-1 0 0 16,1 3 1-16,-4 1-1 16,0 5 1-16,0 10 0 15,0 10 0-15,0 2 0 16,-3 10 1-16,0-3-1 15,-1 6 0-15,-3 3 0 16,0 7 1-16,0-7-1 16,0-3 0-16,4-6-7 15,0-10 1-15,6-18-7 16,8-4 0-16</inkml:trace>
  <inkml:trace contextRef="#ctx0" brushRef="#br1" timeOffset="202045.91">31605 3794 45 0,'7'38'22'0,"0"-13"-13"0,1-25 35 15,-1 0-42-15,3 0 0 0,4 3 0 16,-3 3 0-16,10-12-4 15,7 3 0-15,0 3-2 16,-6-10 0-16,-8 1-10 16,-14 12 0-16,-14 3-2 15,-8-3 1-15</inkml:trace>
  <inkml:trace contextRef="#ctx0" brushRef="#br1" timeOffset="202192.78">31401 4123 46 0,'42'22'23'0,"46"-9"-28"16,-63-7 44-16,7-3-39 15,-4-3 0-15,4-3-6 16,3-3 0-16,4-1-4 16,0-11 1-16</inkml:trace>
  <inkml:trace contextRef="#ctx0" brushRef="#br1" timeOffset="202524.95">32449 3647 38 0,'38'-7'19'0,"-38"-8"-20"0,-3 8 26 0,-15 7-25 15,-10 7 1 1,-11-1 0-16,0 6 1 0,-3 13-2 15,-11 13 0-15,-3 3 0 16,3 18 1-16,7 10-1 16,11 4 1-16,10-4-1 15,14-7 1-15,18-8-1 16,18-11 1-16,10-21 1 16,15-15 0-16,20-17 1 15,1-18 1-15,-8-3-2 16,-6-7 0-16,-15-6 0 15,-14 0 0-15,-21 7-6 16,-17-4 1-16,-33 0-11 16,-17-9 1-16</inkml:trace>
  <inkml:trace contextRef="#ctx0" brushRef="#br1" timeOffset="-213626.22">10146 16952 27 0,'-7'25'13'0,"7"-3"-6"16,0-16 14-1,0 3-19-15,0 4 1 0,0 3 6 16,0-1 0-16,0 1-9 16,3 0 1-16,-3-4 6 15,4-2 1-15,-1-4-2 16,8-12 0-16,-4-13-2 16,4-9 0-16,6-13-2 15,8-3 1-15,7-3-2 16,-4-6 1-16,0 2-2 15,-3 4 1-15,-4-3-2 16,-3 0 1-16,-4 9-2 0,-4 10 1 16,1 3-2-16,3 9 1 15,-7 13-3-15,-3 12 1 16,-1 10-2-16,1 6 1 16,-1 9 1-16,1 10 0 15,3 3 0-15,7 9 1 16,7 0 2-16,11 4 1 15,7-7 0-15,7-6 1 16,-8-16 1-16,8-16 1 16,0-15 1-16,3-15 1 0,-3-14 0 15,-3-18 0-15,-8-6-1 16,0-13 1-16,-10-7-3 16,-11-8 0-16,-3 8-6 15,-8-2 1-15,-3 0-7 16,-7 9 1-16,0 15-7 15,-4 10 0-15</inkml:trace>
  <inkml:trace contextRef="#ctx0" brushRef="#br1" timeOffset="-213249.64">11561 16955 48 0,'45'9'24'0,"1"-31"-22"0,-35 13 41 15,-1-4-42-15,-3 1 1 16,-3-7 0-16,-8-6 0 16,-6-6-3-16,-8-1 0 15,-3 4 2-15,-11 6 0 16,-6 3-1-16,-5 10 0 15,4 9-2-15,8 16 0 16,-1 12-3-16,0 3 0 16,11 19-4-16,10 10 1 0,8 6 1 15,3-7 1-15,10-15 5 16,15-16 1-16,14-18 5 16,0-23 1-16,0-18 2 15,-4-7 0-15,-3-15-9 16,-4-10 0-16,-7-3-12 15,-3-6 0-15</inkml:trace>
  <inkml:trace contextRef="#ctx0" brushRef="#br1" timeOffset="-212544.47">16496 17275 60 0,'0'3'30'0,"18"-19"-33"0,-8 7 53 0,8-7-47 16,10-12 0-16,7-13 1 15,8-12 0-15,-1 0-6 16,0-10 0-16,1-6 4 16,-8 9 0-16,-7 4-2 15,-3 6 0-15,-8 12-2 16,-2 10 0-16,-5 6-2 15,-6 16 1-15,-4 15-3 16,-4 19 0-16,-3 4 0 16,4 15 0-16,-1 6 1 15,8 13 0-15,3 0 3 0,14-4 0 16,7-5 3-16,0-13 0 16,15-10 2-16,9-15 1 15,8-16 2-15,0-25 0 16,4-22 0-16,3-15 1 15,-7-4-1-15,-4-19 1 16,-10 1-3-16,-11-7 0 16,-6-3-3-16,-8 16 1 15,-3 3-6-15,-8 3 0 0,-3 12-8 16,-3 13 0-16,-4 16-8 16,0 19 0-16</inkml:trace>
  <inkml:trace contextRef="#ctx0" brushRef="#br1" timeOffset="-212199.39">18105 17278 63 0,'38'12'31'0,"-6"-55"-38"16,-25 30 54-16,0-6-46 15,-7-6 0-15,0-9-1 16,-14-4 1-16,-7 3-2 0,-7-2 1 16,-8 5-2-16,5 11 1 15,-1 8-2-15,-3 13 0 16,-1 19-2-16,1 12 0 16,10 10-4-16,11 6 1 15,7 6 0-15,11-6 0 16,6-9 5-16,4-7 1 15,18-12 4-15,7-16 0 16,0-12 4-16,-7-13 1 16,-4-9-3-16,-3-13 1 15,-4-7-17-15,-4-11 1 16</inkml:trace>
  <inkml:trace contextRef="#ctx0" brushRef="#br1" timeOffset="-211493.63">23975 17190 55 0,'0'25'27'0,"7"-12"-21"0,0-16 41 0,-4-7-42 16,12-6 1-16,9-15 1 16,15-16 1-16,10-6-11 15,8-22 1-15,3-13 6 16,-4-9 0-1,-6-1-4-15,-8 7 1 0,-7 16-2 16,1 3 0-16,-15 12-2 16,-4 10 0-16,-6 16-1 15,0 18 0-15,-4 13-2 16,-4 22 1-16,1 18 0 16,-1 26 0-16,4 0 1 15,-3 9 1-15,6-6 1 16,4 0 0-16,11-10 3 15,10-6 0-15,4-12 2 16,7-19 1-16,7-16 0 16,3-6 1-16,1-22 0 0,-8-13 0 15,1-18-1 1,-8-13 0-16,4-10-2 0,-4-6 0 16,-10-5-2-16,-11-17 1 15,-3 0-5-15,-8 4 1 16,-3 12-6-16,-10 12 1 15,-8 14-12-15,-6 14 0 16</inkml:trace>
  <inkml:trace contextRef="#ctx0" brushRef="#br1" timeOffset="-211132.5">25894 16876 50 0,'42'0'25'0,"-14"-28"-27"16,-20 16 36 0,-23-26-33-1,-13 4 0-15,-11-1 0 16,-14 10 0-16,4 3-3 15,-11 16 1-15,0 18-1 16,4 17 0-16,6 5-3 16,11 16 1-16,15 10-1 15,13-1 1-15,18-5 2 16,14-4 1-16,8-25 4 0,17-16 1 16,13-18 1-16,-2-22 1 15,-4-7-4-15,-14-12 1 31,-11-10-15-31,-18 1 1 16</inkml:trace>
  <inkml:trace contextRef="#ctx0" brushRef="#br1" timeOffset="-209003.29">2434 17783 34 0,'0'3'17'0,"0"-9"-7"16,0-1 18-16,0 1-24 15,0-3 1-15,7-7 2 16,-7-6 1-16,11-9-10 16,-1-7 0-16,1-12 6 15,10-16 1-15,0-6-3 16,4-10 0-16,-4-2-2 0,0 2 1 15,-3 4-2-15,3 18 1 16,-10 7-2 0,-1 9 0-16,1 16-2 0,-11 9 0 15,-7 19-2-15,3 19 0 16,-6 22 0-16,10 12 0 16,0 13 1-16,0 0 1 15,3 3 2-15,15 0 1 16,3-10 4-16,7-9 1 15,1-15 3-15,-5-13 0 32,4-19 1-32,4-16 1 0,3-15-2 0,-3-22 1 0,-4-13-3 15,-6-15 1-15,-1-7-4 16,-4 7 0-16,-13-4-5 16,3 16 1-16,-7-3-5 15,-11 13 1-15,4 9-8 16,-3 19 0-16,-1 9-3 15,1 16 0-15</inkml:trace>
  <inkml:trace contextRef="#ctx0" brushRef="#br1" timeOffset="-208656.55">3422 17341 34 0,'74'22'17'0,"-3"-19"-13"0,-61-3 28 16,1 0-26-16,-1 0 0 16,1-3 4-16,-4-4 0 15,-7-2-13-15,0-4 1 16,-7-2 7-16,-21-1 1 16,-11 3-3-16,-10 1 0 15,-4 9-3-15,-7 3 1 16,0 12-3-16,17 7 1 15,5 6-2-15,9 7 1 16,19 5-2-16,13-2 1 0,22-4 0 16,7-9 1-16,6-13 2 15,15-18 1-15,4-13 0 16,-8-16 0-16,-17-9-4 16,-11-15 0-16,-14-17-11 15,-17 1 0-15</inkml:trace>
  <inkml:trace contextRef="#ctx0" brushRef="#br1" timeOffset="-207502.38">2889 7949 38 0,'4'0'19'0,"-4"-3"-8"0,0 3 19 16,0 3-25-16,-4 6 1 15,-3 13 1-15,-3 10 1 16,-1 15-11-16,0 6 1 15,1 19 6-15,-1 10 1 16,4 18-4-16,0 16 1 16,4 16-2-16,-8 6 1 0,0 3-1 15,-6 0 0-15,-4-9-1 16,0-10 0-16,-8-16-2 16,8-21 0-16,3-13-4 15,8-22 1-15,-8-18-8 16,15-23 1-16,13-21-3 15,1-29 1-15</inkml:trace>
  <inkml:trace contextRef="#ctx0" brushRef="#br1" timeOffset="-206928.73">2681 7833 45 0,'0'3'22'0,"-7"6"-19"0,14-5 43 15,-7-1-43-15,11 0 0 16,-1 3 4-16,1 0 1 16,7-3-9-16,20-3 0 15,15-9 5-15,18-7 1 16,21-6-2-16,17-15 1 15,14-13-4-15,-10-1 1 16,14 1-1-16,-7 0 0 16,-10 3-1-16,-19 13 1 15,-13 5-1-15,-8 7 1 0,-17 0-1 16,-14 10 1-16,-7 15-2 16,-14 13 0-16,-8 15-1 15,-10 19 0-15,-3 10-2 16,-8 18 0-16,-14 19-2 15,4 16 1-15,4 10 0 16,2 8 1 15,5 1 1-15,10 9 0-16,0-6 2 0,0-13 1 0,3-3 3 0,8-15 1 0,0-13 0 16,3-13 0-16,-4-9 0 15,1-6 1-15,-11-10-1 16,-11-6 1-16,-6-6-2 15,-12-3 1-15,-13-1-2 16,-25 1 1-16,-4 3-1 16,-20-10 1-16,-19 4-1 15,-6-7 0-15,-15-3-6 0,-10-6 0 16,-10-19-12-16,-8 0 1 16</inkml:trace>
  <inkml:trace contextRef="#ctx0" brushRef="#br0" timeOffset="50215.85">15868 4155 47 0,'7'18'23'0,"7"-33"-13"0,-7 5 24 0,7-5-33 16,11-14 0-16,0-11 0 16,6-7 0-16,8-4-2 15,-7 1 0-15,-4 0 0 16,-3 0 1-16,0 0-1 16,-4 6 0-16,-7 6-1 15,-4 13 0-15,1 3 0 16,-4 13 0-16,-3 15-1 15,-8 13 1-15,1 15-1 16,-4 4 1-16,-4 22-2 16,7 5 1-16,4 17 1 15,7 3 0-15,8 2 1 16,6-5 0-16,0-10 2 16,7-6 1-16,0-10 1 15,4-9 0-15,3-18 1 16,-3-11 0-16,0-18-2 0,-14-18 1 15,-11 8-2-15,-22-9 1 32,-16 1-2-32,-5-4 0 0,-13 0-1 0,-14 6 1 15,-12 3 0-15,-2 1 0 16,-1 9 0-16,11-4 0 16,0 7 0-16,7 0 1 15,7 7-3-15,7 5 1 16,15 4 1-16,10 3 0 15,10-13 0-15,11 0 1 0,11 1-1 16,3 2 1 0,14-3 0-16,18-12 1 0,10-16-2 15,18-12 1-15,14-4-1 16,1-22 1-16,13 4-1 16,4-16 0-16,-7 15-1 15,-11 17 1-15,-18-4 0 16,-13 0 0-16,-15 16-1 15,-10-1 0-15,-15 14 1 16,-17 15 0-16,-21 3 0 16,-32 38 1-16,-21 21 0 15,-28 26 0-15,-25 16 0 16,-11 27 0-16,-3 4-5 16,-7 6 0-16,3-6-10 15,-3 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37:52.4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6:38:22.93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 5409 44 0,'0'9'22'0,"-7"-6"-12"0,7-12 23 16,0-4-30-16,0-15 0 0,-3-16 1 15,3-6 1-15,-7-9-7 16,3-20 1-16,4-12 4 15,11-9 0-15,10-4-2 16,0-5 0-16,0 5 0 16,4 7 0-16,-11 3-1 15,4 6 0-15,-8 19 0 16,-3 16 0-16,-3 9 0 16,3 9 0-16,3 17-1 15,-6 8 1-15,7 20-2 16,-1 15 1-16,4 22-4 15,-3 6 0-15,-1 13-2 16,1-13 1-16,0 22-1 16,-4 1 1-16,-7-7-4 15,-7-16 1 1</inkml:trace>
  <inkml:trace contextRef="#ctx0" brushRef="#br0" timeOffset="226.95">2882 5196 42 0,'-10'47'21'0,"3"-7"-9"0,14-30 29 16,-7-1-38-16,7-2 1 16,-4-1 4-16,15 0 1 0,-4-3-11 15,14-6 1-15,4-6 5 16,14-10 1-1,3 0-7-15,11 0 0 0,-7 4-11 16,4-7 0-16,-15 6-6 16,-3 0 0-16</inkml:trace>
  <inkml:trace contextRef="#ctx0" brushRef="#br0" timeOffset="467.71">3736 5023 45 0,'14'-6'22'0,"7"6"-17"16,-21 0 36-16,0 0-41 15,-3 3 0-15,-4 3 0 16,-4 4 1-16,-3 5-1 0,-4 4 0 16,1 3 0-16,3 10 1 15,-4-1-1-15,7 6 0 16,4 1-1-16,4 0 0 15,6-4-5-15,4 1 1 16,11-7-9-16,-7-9 0 16</inkml:trace>
  <inkml:trace contextRef="#ctx0" brushRef="#br0" timeOffset="768.54">4184 5061 44 0,'11'3'22'0,"-11"9"-18"0,-8-5 34 0,5 2-38 15,-4 4 1-15,-4 9-1 16,-10 6 1-16,0 6-2 16,-7 1 1-16,-4 6-2 15,4-1 0-15,7 1-5 16,-4 3 1-16,11-9-7 15,3-7 0-15,1-9-1 16,3-16 1-16</inkml:trace>
  <inkml:trace contextRef="#ctx0" brushRef="#br0" timeOffset="939.25">4025 5214 25 0,'11'7'12'0,"17"12"-5"0,-24-16 24 16,6 6-28-16,8 4 0 16,-8 2 1-16,8 1 0 15,-4 3-6-15,4-4 1 16,-1 1 3-16,-3 0 0 16,4 0-4-16,-7-13 0 15,6-6-8-15,-6-7 0 16,-11-9-1-16,11-3 0 0</inkml:trace>
  <inkml:trace contextRef="#ctx0" brushRef="#br0" timeOffset="1184.42">4314 4901 47 0,'29'28'23'0,"17"16"-20"0,-29-28 48 0,1 12-50 0,3-3 1 0,0 13-1 0,-3 6 0 0,-4-7-2 15,-7 4 0-15,-7 3-1 16,-11 12 1-16,-6-2-13 16,-11-11 1-16,-8-8-3 15,-10-7 0-15</inkml:trace>
  <inkml:trace contextRef="#ctx0" brushRef="#br0" timeOffset="1667.59">6078 5167 45 0,'4'-9'22'0,"-1"22"-16"0,1-4 40 15,-4 3-44-15,0 7 1 16,0 10 0-16,-4-4 1 16,1 3-6-16,-1-3 1 15,4 3-1-15,-3-3 1 16,3-6-13-16,0-13 0 16,-4-9-3-16,-6-16 1 15</inkml:trace>
  <inkml:trace contextRef="#ctx0" brushRef="#br0" timeOffset="2065.37">6050 5026 37 0,'35'-6'18'15,"22"3"-19"-15,-39-3 31 0,6 2-29 0,8-5 1 0,-7 3 0 0,3 0 0 0,-7 2-2 0,0 1 0 0,4 0 2 16,-7 3 1-16,3 0-1 16,0 0 1-16,-11 0-2 15,1 0 1-15,-4 6-1 16,-7 7 0-16,-7 3-1 16,0 6 0-16,3 6-2 15,-13-9 1-15,6 3-1 16,1 6 1-16,-1-3 0 15,4-3 0-15,7-3-1 16,4-1 1-16,3-2 2 16,7 0 1-16,7-7 2 0,18 1 0 15,-11-4 0-15,4 6 0 16,-11-2 0-16,-11 9 0 16,-6-1-4-16,-15 26 0 31,-42 10-15-31,-7-10 0 15</inkml:trace>
  <inkml:trace contextRef="#ctx0" brushRef="#br0" timeOffset="2673.02">9546 5149 39 0,'14'-4'19'0,"7"8"-5"0,-13-1 20 0,-5-6-31 0,4 6 1 0,-7-3 3 0,4 3 0 0,-1 0-8 16,-3-3 1-16,0 0 6 15,-3 0 0-15,-8 0-2 16,-3 3 1-16,-7 13-2 15,-7-7 0-15,-1 13-3 16,-2 10 1-16,-5-7-1 16,-3 3 0-16,11 9-3 15,7 11 1-15,7-14-3 16,10 7 1-16,12 6-4 16,9-3 0-16,8-10-5 15,17-9 1-15,4-9-5 16,0-22 1-16</inkml:trace>
  <inkml:trace contextRef="#ctx0" brushRef="#br0" timeOffset="2950.31">9955 5393 36 0,'22'-12'18'0,"-8"5"-11"0,-11 1 28 0,-3 6-33 0,4-6 1 0,-4 0 0 0,-4 6 0 0,1 0-4 0,-15 3 1 16,0 6 2-16,-6 7 1 15,-8-4-2-15,7 10 0 16,1 0 0-16,2-3 0 16,5 3-1-16,3 0 1 0,7-3-2 15,3-4 0-15,11-2-2 16,7-10 0 15,7-6-4-31,1-6 0 0,-1 2-7 0,0 1 0 47</inkml:trace>
  <inkml:trace contextRef="#ctx0" brushRef="#br0" timeOffset="3643.15">10160 5428 44 0,'4'3'22'0,"6"-16"-26"0,-3 13 37 0,-3-9-33 16,3 6 0-16,0-7 0 0,0 1 0 0,0 0-1 16,0 2 1-16,4-2 0 15,-1-4 1-15,4 10-1 16,4 3 0-16,-4 0 0 0,4 10 0 16,-1 2 0-16,1 4 0 15,0-1 0-15,-1 7 0 16,1-6-1-16,-4-3 1 15,4 2-1-15,-4-2 1 16,0-4 0-16,3-2 0 16,5-4 0-16,-1 0 0 15,7-13 1-15,0-8 1 0,4-20 0 16,0-12 0-16,-4-10 0 16,0-12 0-16,0 0 0 15,-10-13 0-15,-7-18-2 16,-4-4 0-16,-7-3 0 15,-11 10 0-15,-10 6-1 16,-4 3 1 0,-7 6 0-16,-3 13 0 0,3 13 0 15,1 18 1-15,-1 32-1 16,-3 21 1 46,6 23 0-30,8 30 0-17,11 36-1-15,17 18 1 47,10 22-1-31,8 13 0-16,3 2-2 62,-3-39 0-62,-4-30-4 0,-7-21 1 0,-7-16-9 32,-10-18 0-32</inkml:trace>
  <inkml:trace contextRef="#ctx0" brushRef="#br0" timeOffset="3724.77">10308 5186 51 0,'43'28'25'0,"34"-46"-21"0,-56 11 42 0,11-11-46 0,7-8 1 0,0-2-1 0,-4 0 1 0,-3 9-7 0,-1-6 1 0,-6 13-11 0,-7 5 1 0</inkml:trace>
  <inkml:trace contextRef="#ctx0" brushRef="#br0" timeOffset="3943.42">10869 5346 52 0,'11'53'26'16,"3"-6"-24"-16,-11-40 39 0,4-1-41 15,-3 0 0-15,3 1-1 16,-7-4 1-16,0-6-1 16,-7 3 1-16,3-10-4 0,1 1 1 15,-1-4-7 1,4-2 0-16,-7-4-5 0,0-13 1 16</inkml:trace>
  <inkml:trace contextRef="#ctx0" brushRef="#br0" timeOffset="4096.12">10880 5070 41 0,'21'22'20'0,"0"-6"-20"0,-14-16 35 0,0 0-36 15,4-3 1-15,-4-4-9 16,3 4 0-1,1 0 1-15,-4 3 1 0</inkml:trace>
  <inkml:trace contextRef="#ctx0" brushRef="#br0" timeOffset="4374.92">11091 5446 29 0,'7'10'14'0,"8"-38"-9"0,-8 18 17 0,0-12-22 0,3 4 1 0,1-4 0 0,3-13 0 0,0 7 0 0,0 0 0 0,-3 6 3 0,3 3 0 16,0 6 1 0,0 4 0-16,0 3 0 0,4 2 0 15,-8 14-1-15,1 6 0 16,3 9-3-16,-3 0 1 15,-1 9-2-15,1-6 0 94,-4 13-4-94,3-9 1 0,-2-7-5 0,-1-3 0 0,0-7-6 0,-7-15 0 0</inkml:trace>
  <inkml:trace contextRef="#ctx0" brushRef="#br0" timeOffset="4789.92">11494 5205 34 0,'14'3'17'0,"10"3"-11"0,-17-2 25 0,0 8-30 16,4 1 1-16,0 2 1 15,-4 4 0-15,0 6-3 16,0 0 0-16,0 7 3 16,0-7 0-16,0 3 0 15,0-6 0-15,4-6 0 16,-1-1 0-16,4-2-1 15,0-10 1-15,4 0-1 16,3 3 0-16,0 4-1 16,1-10 0 15,-1-10-1-31,0-2 1 16,-7-7-1-16,0 0 0 0,0-3 0 46,0-6 0-46,0 0-4 0,-7-7 1 16,-3 10-4-16,-4-9 1 16,0 9-5-16,-7-4 1 78,-14 1-6-78,-11 0 0 15</inkml:trace>
  <inkml:trace contextRef="#ctx0" brushRef="#br0" timeOffset="5391.92">12337 5381 57 0,'0'0'28'0,"0"12"-36"0,0-12 56 0,-4-3-49 15,-3 6 1-15,-7-6 0 16,-4-3 0-16,-3 0 0 16,0 2 0-16,0 4-2 15,3 7 1-15,4 5-3 16,7 20 1-16,7-11-1 15,7 8 0-15,4-1-1 16,6-3 1-16,12-6 0 16,-1-7 0-16,0-12 0 15,-7-9 1-15,4 6-3 32,0-19 0-17,-4-3-5-15,0-10 0 0</inkml:trace>
  <inkml:trace contextRef="#ctx0" brushRef="#br0" timeOffset="5787.9">12598 5287 39 0,'7'37'19'0,"21"13"-22"0,-21-37 35 15,4 6-31-15,-4 0 1 16,3-4 0-16,1 1 1 16,-1 0-3-16,5-7 1 15,-1-6 2-15,3 0 0 0,4-6-1 16,4 3 1-16,3-12-2 15,1-1 1-15,-8-6-2 16,3-3 0-16,-6 0-3 16,3-3 1-1,0-6-5-15,4-4 0 94,3 1-7-94,1 6 1 0</inkml:trace>
  <inkml:trace contextRef="#ctx0" brushRef="#br0" timeOffset="5912.99">13402 5064 46 0,'39'0'23'0,"-25"16"-19"0,-11-13 39 0,-3 6-42 0,-7 7 1 0,-7-7 0 0,-7 7 0 0,-7 6-3 0,-4 9 0 0,-3-6 2 0,-4 4 0 0,0-8-1 0,8 5 0 0,6-4 0 0,7-1 1 0,11-5-1 0,11 6 1 0,10-9 1 0,7 5 0 0,4 1-1 0,-4-12 1 0,-4 2-1 0,-2 7 0 31,-12-1-2-31,-13-2 0 47,-15 9-6-47,-18 0 1 15,-6 0-11-15,-11-10 1 0</inkml:trace>
  <inkml:trace contextRef="#ctx0" brushRef="#br0" timeOffset="6367.11">15226 5453 40 0,'-4'37'20'0,"-13"-27"-7"0,13-7 24 0,-3-3-34 0,0 6 1 16,-7-9 1-16,-11 6 0 15,-3-6-7-15,-7 0 0 16,0-3 4-16,-1 6 1 16,8-3-2-16,3 6 0 15,4 3-4-15,7 0 1 0,3 10-8 16,11 6 1-16,15 3-7 15,-1 0 0-15</inkml:trace>
  <inkml:trace contextRef="#ctx0" brushRef="#br0" timeOffset="6830.86">15431 5450 37 0,'7'40'18'0,"-7"-2"-13"0,3-32 26 0,-3-6-28 16,0 0 1-16,0 0-1 16,0 0 1-16,4-9-6 15,-1-7 0-15,1-6 4 0,-1 7 0 16,4-11-2-16,-3-2 0 15,3 0 0-15,3-6 1 16,8-1 0-16,3 10 0 16,4 6 1-16,3 13 0 15,0 12 0 79,-3 10 0-94,3 12-1 47,1 19 1-47,2-6-2 16,-3 3 1 15,1-7-4-31,-5-8 0 31,-2-7-12-31,-12-16 0 0</inkml:trace>
  <inkml:trace contextRef="#ctx0" brushRef="#br0" timeOffset="7342.49">18602 4145 44 0,'25'-3'22'0,"-43"3"-13"0,11 0 30 16,-7 0-36-16,-4 3 0 15,-10 3 0-15,-11 7 1 0,-14 3-6 16,-7-1 1-16,-7 4 2 15,-7 16 0-15,7-7-6 16,4 0 1 0,3 7-2-16,3-1 1 0,11 4 0 15,4-1 0-15,10-5 1 16,8-4 1-16,10 0 4 16,10 0 1-16,8 4 1 15,3-10 0-15,0 3-1 16,-4 3 1-16,-3 13-1 31,0 6 1 0,-3-3-2-15,-8 9 0-16,-3 10-1 0,-4-7 1 0,-3 7 0 0,0 0 1 16,3-7 0-16,4-3 0 0,4-3 2 0,6-6 0 0,8-6 1 15,13-3 0-15,11-17-1 16,4-5 0-1,11-4-2 1,13-6 0 0,8-6-7-1,-5 3 0-15,-6-6-14 0,-7-3 1 0</inkml:trace>
  <inkml:trace contextRef="#ctx0" brushRef="#br0" timeOffset="7841.36">18493 5007 47 0,'3'13'23'0,"-10"-16"-14"0,7 3 28 0,-3 0-36 0,-4 0 1 0,-4 0-1 0,-7 3 0 0,-6 6-2 15,-1 7 1-15,0 9 1 16,4-9 0-16,3 3-1 15,1 3 0-15,3 3 0 16,7 0 0-16,3-10-1 16,8-5 0-16,6-4-1 15,4-6 1-15,4-6-1 16,0-7 1-16,-1 10-1 16,-3-6 1-16,0-10 0 15,1 6 1 95,2 4 0-110,-6 3 0 15,-1 6 0-15,4 6 0 0,4 7 0 16,-4 9 0-16,4-1-2 15,-4 1 0 1,0-3-7 0,0-9 0-16,-3-13-5 15,-1-13 1-15</inkml:trace>
  <inkml:trace contextRef="#ctx0" brushRef="#br0" timeOffset="8007.96">18849 5177 58 0,'21'63'29'0,"-24"15"-36"0,-1-53 57 0,-3 19-50 0,-7-10 0 0,-4 4 0 16,-3 0 0-16,3-1-4 16,-13 17-12-1,20-45 4-15,4-12-5 16,14-10 1-16</inkml:trace>
  <inkml:trace contextRef="#ctx0" brushRef="#br0" timeOffset="8253.58">19188 4474 46 0,'7'126'23'0,"-39"-13"-24"0,25-79 42 0,-4 20-41 0,1-7 1 16,3 6-1-16,-4 0 0 0,4-12-1 0,0-10 1 16,0-9-5-16,0 0 1 0,0-22-10 15,0-6 1-15</inkml:trace>
  <inkml:trace contextRef="#ctx0" brushRef="#br0" timeOffset="8530.28">19089 4907 37 0,'39'6'18'0,"49"1"-4"0,-63-4 23 0,6 6-34 0,1 4 1 0,-4-13 0 0,-10 9 0 0,-8 10-6 16,-10 9 0-16,-10 4 3 15,-8-4 1-15,-3-3-3 16,-4-6 1-16,1 3-5 15,-1 0 0-15,0 0-9 16,4-7 0-16,3-21-1 0,8-3 1 16</inkml:trace>
  <inkml:trace contextRef="#ctx0" brushRef="#br0" timeOffset="8931.94">19262 4092 35 0,'-25'16'17'0,"14"-1"-10"0,15-12 32 0,3 7-34 15,0-1 0-15,7 1 3 16,7 2 0-16,8-3-10 15,9-5 0-15,8-11 6 16,4-11 1-16,3-4-3 16,10 3 0-16,-3 0-1 15,0 3 0-15,-11 7-2 16,-6-1 1-16,-12 14-1 31,-9 11 0-31,-12 10-1 0,-6 13 0 0,-8 6-2 16,-3 0 1-1,-7-3-1-15,0 12 0 32,3 10 1-17,8 18 0-15,3 4 2 16,7 6 0-16,0-19 3 0,0 6 0 16,-4-6 1-1,-10-6 0-15,-7 3-1 16,-10 13 0-16,-12-16-2 0,1 3 0 15,-7-13-6-15,-8-6 1 0,-3-15-10 0,-3-10 0 0</inkml:trace>
  <inkml:trace contextRef="#ctx0" brushRef="#br0" timeOffset="9413.85">21749 5337 53 0,'-7'37'26'0,"14"-8"-30"0,-4-14 43 0,-3-2-40 0,4-1 1 16,-4 1-5-16,0-10 1 15,0-9-5-15,0-7 0 0,-7-9-5 16,0-15 0-16</inkml:trace>
  <inkml:trace contextRef="#ctx0" brushRef="#br0" timeOffset="9537.54">21615 4967 41 0,'10'0'20'0,"19"28"-25"0,-19-22 36 0,1 0-32 16,3-6 0-16,3-6-14 16,1 0 0-16,-4-13 12 15,7-3 0-15</inkml:trace>
  <inkml:trace contextRef="#ctx0" brushRef="#br0" timeOffset="9871.11">22299 5409 37 0,'4'16'18'0,"-15"-32"-17"0,8 6 32 0,-5-11-28 0,-2-23 1 0,-8-10 2 0,-6-8 1 0,-8-20-11 15,-3-21 0 1,-1-1 7-16,4-6 0 0,8 13-3 78,3 12 1-78,10 7-1 0,11 9 0 16,11 6-1 15,13 16 0-31,12 13 0 0,2 15 0 0,1 16-5 0,-7 15 1 0,-4 4-10 16,-7 0 0-16,-10 9-4 0,-11 3 0 15</inkml:trace>
  <inkml:trace contextRef="#ctx0" brushRef="#br0" timeOffset="10054.79">21890 5051 73 0,'3'47'36'0,"29"-21"-46"16,-18-23 74-16,18-6-64 0,10-13 0 15,18-9-12-15,-3 3 0 16,-11-13-2-16,-18 7 0 16</inkml:trace>
  <inkml:trace contextRef="#ctx0" brushRef="#br0" timeOffset="12692.16">6311 8131 53 0,'0'9'26'0,"14"1"-18"16,-3-17 27-1,-8 1-32-15,15-10 0 0,10-18 4 0,4-7 0 16,7-25-8-16,10-15 0 15,1-13 5-15,-1-19 0 0,-3 3-2 16,-7-9 1-16,-15 0-4 16,-10 6 0-16,-6 6-1 15,-16 10 0-15,-2 12-1 16,-4 23 0-16,-4 5-2 16,1 23 1-16,-1 24-1 15,0 16 0-15,1 35-1 16,-8 19 1-16,4 3-1 15,7 12 1-15,0 6 1 16,-1 20 1-16,12-1 1 16,6 0 0-16,8 7 3 15,7-13 0-15,-4-12 1 16,10-10 1-16,1-22-3 16,7-9 1-16,3-16-3 15,-7-10 1 16,4-5-6-31,0-10 1 0,-7-10-7 0,-8-8 0 0</inkml:trace>
  <inkml:trace contextRef="#ctx0" brushRef="#br0" timeOffset="12868.88">7034 7792 58 0,'-7'31'29'0,"-7"35"-34"0,14-56 57 15,0 5-50-15,0 1 1 0,4 0-3 16,3-1 0-16,-7-5-7 16,7-13 0-16,0-4-10 15,-7-11 1-15</inkml:trace>
  <inkml:trace contextRef="#ctx0" brushRef="#br0" timeOffset="13032.2">6918 7610 46 0,'18'25'23'0,"10"10"-17"0,-25-26 30 0,8-3-38 16,3-6 1-16,7-9-10 16,-3-3 0-16,0-1 3 15,-1 4 1-15</inkml:trace>
  <inkml:trace contextRef="#ctx0" brushRef="#br0" timeOffset="13527.81">7310 7811 43 0,'10'3'21'0,"11"-6"-17"15,-17-3 33-15,3-1-36 0,0-2 0 16,0 0 0-16,0-1 0 15,0 7-2-15,0 0 1 16,0 3 1-16,4 0 0 16,-4-6 0-16,0 2 0 0,0 4-1 15,0 0 1-15,0 4-1 16,4-1 0-16,-8 0 0 16,4 0 0-16,4 0-1 15,-8 0 1-15,8-3-1 16,0-3 1-16,3 0 0 15,-4-3 0-15,1 6-1 16,3 0 1-16,-3-3-1 16,3-4 1-16,0-2 0 15,0-4 0-15,0 1 0 16,4-1 0-16,-4-6 1 16,3-2 0-16,1-1-1 15,-4 3 0-15,4 3 1 16,-1 7 0-16,5 6 0 15,2 12 0-15,8 13-1 0,3 0 1 16,1 6-1-16,-1 7 1 16,0 2-1-16,0-9 0 15,1-6-4-15,-1-9 1 16,0-7-11-16,-14-9 0 16,-10 0-1-16,-4 0 1 15</inkml:trace>
  <inkml:trace contextRef="#ctx0" brushRef="#br0" timeOffset="15377.32">6795 9012 54 0,'-8'12'27'0,"16"-2"-21"0,-8-7 41 0,10 0-44 16,4 0 0-16,4 0 1 15,3-3 0-15,14-3-7 16,4 0 1 0,14-9-8-16,-7-4 1 15,-11 0-9-15,-7-6 0 16</inkml:trace>
  <inkml:trace contextRef="#ctx0" brushRef="#br0" timeOffset="15643.65">7137 8839 42 0,'-4'44'21'0,"11"-41"-12"0,-7-3 28 0,4 4-34 15,-1-1 1-15,8 3 5 16,3 0 0-16,7 4-10 15,0-1 1-15,0 7 5 16,-3-1 1-16,-7 4-3 16,-8-3 1-16,-10 6-7 15,-10 12 0-15,-19 4-6 16,-10-3 0-16,-3-1-10 16,-14-3 0-16</inkml:trace>
  <inkml:trace contextRef="#ctx0" brushRef="#br0" timeOffset="19263.98">6576 8755 41 0,'14'-25'20'0,"11"6"-3"16,-25 19 21-16,0 0-35 15,0 0 1-15,0 0 4 16,-7 0 0-16,3 6-9 0,-3 10 0 15,-7 9 5-15,-4 3 1 16,-10 13-3-16,7 3 0 16,-11 22-5-16,7-7 1 15,4-2-7-15,7-10 1 16,4-13-11-16,2-15 1 16</inkml:trace>
  <inkml:trace contextRef="#ctx0" brushRef="#br0" timeOffset="19458.12">6258 8614 47 0,'18'25'23'0,"10"19"-14"0,-14-29 33 0,4 17-42 16,3-1 0-16,18 19-2 15,14 13 0-15,7 15-2 16,7 4 0-16,3-4-6 15,-6-9 0-15,-18-22-5 16,-4-6 0-16</inkml:trace>
  <inkml:trace contextRef="#ctx0" brushRef="#br0" timeOffset="19953.52">8019 8676 55 0,'0'7'27'0,"3"-10"-31"0,-3 3 53 0,0 3-47 16,-3 0 0-16,-4 0 0 15,-4 6 0-15,-3 7-3 16,-4 12 0-16,-6-6 1 16,-1 13 0-16,-3 15-1 15,6-3 1-15,12 22 0 16,-1-3 0-16,11 0 2 16,11-7 0-16,3-15 0 15,21-9 1-15,-6-23-3 16,16-18 1-16,12-26-6 15,-4-2 0-15,-4-7-14 16,-3 0 1-16</inkml:trace>
  <inkml:trace contextRef="#ctx0" brushRef="#br0" timeOffset="20589.64">9402 8501 56 0,'3'3'28'0,"-3"3"-24"0,0-22 41 16,0-18-42-16,-3-10 1 15,-1-25 1-15,-3-19 0 16,0-25-7-16,-4 1 0 16,-6-8 5-16,6-2 0 15,4-6-2-15,4 21 0 0,3 0-1 16,7 10 0-16,7 19-1 16,7 12 0-16,7 19-2 15,7 19 1-15,-3 21-3 16,0 14 1-16,-11 27-4 15,-3 22 0-15,-18 20-10 16,-11 15 0-16</inkml:trace>
  <inkml:trace contextRef="#ctx0" brushRef="#br0" timeOffset="20802.18">9123 8281 37 0,'3'35'18'0,"15"-32"-4"0,-14 0 20 0,10 0-29 0,3 0 1 0,8-3 2 0,3-6 1 0,4 6-12 0,7 0 0 16,3-6 6-16,11-7 0 16,3-6-10-16,-10-3 1 15,7-3-11-15,-3-3 1 16</inkml:trace>
  <inkml:trace contextRef="#ctx0" brushRef="#br0" timeOffset="21055.65">10146 7930 57 0,'7'9'28'0,"-7"-2"-28"0,0-7 46 0,-7 3-46 0,-7 9 1 0,-7 10 0 15,-1 7 0-15,-2 5-2 16,-1 10 1-16,0 0 0 16,4-3 1-16,4 6-2 15,2 9 1-15,5-9-4 16,6 3 0-16,11-6-8 16,8-19 0-16,13-15-5 15,3-20 0-15</inkml:trace>
  <inkml:trace contextRef="#ctx0" brushRef="#br0" timeOffset="21271.41">10506 7968 52 0,'7'0'26'0,"-7"22"-28"0,0-16 49 0,-4 13-44 0,-6 12 0 0,-11 0 1 0,-8 13 0 0,-2-9-5 0,-5 6 1 15,5-1 2-15,6 7 1 16,4-3-4-16,-1-6 1 16,5-7-7-16,3-9 0 0,3-6-11 15,4-7 0 1</inkml:trace>
  <inkml:trace contextRef="#ctx0" brushRef="#br0" timeOffset="21520.8">10195 7999 38 0,'25'47'19'0,"0"19"-10"0,-11-50 21 0,3 12-27 0,5 3 1 0,2-12 1 0,1 3 1 0,3 3-8 15,-3 3 0-15,3-3 4 16,-3 0 0-16,-4-3-8 15,0-15 0-15,-3-17-9 16,-1-9 1 0</inkml:trace>
  <inkml:trace contextRef="#ctx0" brushRef="#br0" timeOffset="21679.38">10626 7827 57 0,'38'78'28'0,"8"-9"-27"0,-35-44 49 0,3 6-46 0,0 10 0 15,4 0-1-15,-4-7 0 0,-7 4-7 16,-11 6 0-16,1 3-2 16,-8 0 0-16,-10-3-13 15,-11-13 1-15</inkml:trace>
  <inkml:trace contextRef="#ctx0" brushRef="#br0" timeOffset="22108.19">11247 7974 46 0,'-18'28'23'0,"11"-9"-9"0,7-16 30 0,3 0-38 0,4 0 1 0,4 1 3 16,7-4 1-16,-1-4-15 15,19-5 1-15,13 0 8 16,11-4 0-16,3 0-8 15,-3 7 1-15,-10 0-8 16,-11-3 1-16,-11 9-12 16,-18-4 0-16</inkml:trace>
  <inkml:trace contextRef="#ctx0" brushRef="#br0" timeOffset="22279.87">11359 8322 63 0,'11'22'31'0,"35"6"-28"0,-28-25 51 0,10-3-54 0,14-3 0 0,7-3-6 0,4-3 0 0,0-4-4 0,-7 7 0 0,-3-13-9 0,2-3 1 16</inkml:trace>
  <inkml:trace contextRef="#ctx0" brushRef="#br0" timeOffset="22792.17">12492 8698 57 0,'7'29'28'0,"-7"-20"-27"0,3-15 50 0,1-4-47 0,3-9 0 0,0-18 3 0,0-16 0 0,-7-13-9 16,-3-25 0-16,-4-25 6 16,-8-19 0-16,1 0-2 15,4 0 0-15,3 0-2 16,0 1 1-16,10 24 0 16,4 6 0-1,7 10-1-15,11 19 1 0,3 22-3 0,8 15 1 16,-5 16-4-16,1 22 1 15,-4 6-4-15,-3 4 1 16,-7 18-5 0,-11 6 0-16,-7 17-8 0,-11 8 1 31</inkml:trace>
  <inkml:trace contextRef="#ctx0" brushRef="#br0" timeOffset="23004.38">12196 8281 68 0,'35'22'34'15,"25"6"-31"-15,-39-21 61 0,4-4-62 0,6-6 1 0,12-7-2 0,10 10 1 0,-4-9-7 0,4-4 1 0,0-2-8 0,-4-1 1 0,-6-6-11 0,-8 3 0 0</inkml:trace>
  <inkml:trace contextRef="#ctx0" brushRef="#br0" timeOffset="23267.09">13339 7833 66 0,'0'3'33'0,"-15"10"-33"0,8-7 55 16,-7 9-54-16,-7-2 1 16,-7 22 0-16,-7 8 0 0,-4 14-3 15,-4 2 1-15,12 17 1 16,-1 5 1-16,4 16-2 15,10 13 1-15,8-13-1 16,6-6 1-16,0-9-4 16,12-23 0-16,16-24-5 15,11-26 1-15,4-9-14 16,0-25 1-16</inkml:trace>
  <inkml:trace contextRef="#ctx0" brushRef="#br0" timeOffset="23831.48">13861 8322 54 0,'-4'3'27'0,"-6"-9"-22"0,2 6 37 0,-2-3-40 15,-8 6 1-15,-6-9 0 16,-8 6 0-16,-3 3-4 15,-1 9 0-15,5 7 3 16,-1 9 1-16,0 1-2 16,4 11 1-16,7 7-1 15,10 4 1-15,8 2-1 16,6 6 1-16,11-12-3 47,14-9 1-47,11-13-4 0,14-15 1 15,7-20-8 1,0-12 1-16,0-25-10 16,-14 0 1-1</inkml:trace>
  <inkml:trace contextRef="#ctx0" brushRef="#br0" timeOffset="24103.62">14055 7971 78 0,'31'75'39'0,"29"38"-46"16,-28-88 74-16,10 13-67 0,4 15 1 0,-7 0-2 16,-11 13 0-16,-14 3-2 15,-21 16 0-15,-24 6-10 47,-22 3 0-47,-28 6-10 0,-29 7 1 0</inkml:trace>
  <inkml:trace contextRef="#ctx0" brushRef="#br0" timeOffset="27145.4">2660 11502 52 0,'0'25'26'0,"0"-3"-17"0,0-22 26 15,0 0-34-15,0 0 1 16,-7-7 0-16,0-5 1 15,3-10-3-15,-3-12 0 16,4-7 2-16,3-16 0 16,0-15-1-16,3-9 0 0,-3-4-1 15,7-6 1-15,-3-3-2 16,-4 6 1 0,-4 3 0-16,4 1 0 0,0 12 0 15,4 12 0-15,10 7-1 16,0 12 0-16,4 10-2 15,3 2 1-15,-3 14 0 16,3 2 0-16,0 10 0 16,0 3 1-16,0 3-1 15,4 7 0-15,-4 2-5 16,-3 4 1-16,3 0-9 16,-18-1 0-16</inkml:trace>
  <inkml:trace contextRef="#ctx0" brushRef="#br0" timeOffset="27733.12">2275 11107 71 0,'-3'3'35'0,"13"0"-39"16,1-3 66-16,0 0-62 0,17 0 0 15,11-10 0-15,3-2 1 16,29-13-3-16,6-3 0 15,4-1-6-15,-10 4 1 16,-4 7-12-16,-18 5 1 16,-17 10-3-16,-14 6 1 15</inkml:trace>
  <inkml:trace contextRef="#ctx0" brushRef="#br0" timeOffset="28106.1">3090 11345 57 0,'29'19'28'0,"-19"-26"-33"16,-10 7 56-16,0 0-50 15,0-6 0-15,-7 0-1 16,-3-3 1-16,6 2-1 15,-10 7 0-15,0 3 0 16,-7 4 0-16,3 8-2 16,-3 7 0-16,10 3-3 15,1 10 0-15,3 3-4 16,14 2 1-16,3-2 0 16,1-10 0-16,-1-9 7 15,8-10 0-15,-4-12 4 0,4-16 1 16,-4-6 2-16,0-3 1 15,-3-3-2-15,-1-7 1 16,-6 0-13-16,3 1 0 16,3-4-8-16,-6 0 1 15</inkml:trace>
  <inkml:trace contextRef="#ctx0" brushRef="#br0" timeOffset="28480.01">3408 11577 57 0,'0'16'28'0,"0"-10"-30"16,0-6 51-16,0-6-45 15,0-1 1-15,0 1 2 16,0-10 1-16,0-2-10 16,0-1 1-16,10-3 6 15,12 0 0-15,-1-3-2 0,14-3 1 16,-3-1-5-16,7 4 1 15,-8 0-6-15,8 3 1 16,-11-3-7-16,-3 0 0 16,3-3-10-16,-10 3 1 15</inkml:trace>
  <inkml:trace contextRef="#ctx0" brushRef="#br0" timeOffset="29080.56">6481 11097 55 0,'-32'3'27'0,"-21"-9"-29"0,42 9 44 16,-3 0-42-1,-7 4 1-15,-4 2-1 0,-3 7 1 16,0 3-2-16,0 2 1 16,3 5 0-16,7-8 0 15,8 4 0-15,3 0 0 16,7-3-1-16,7 0 0 16,7-7 1-16,3 1 0 15,5-4 0-15,2-9 1 16,1-9 0-16,-7-4 0 15,3 1 0-15,0-4 0 0,-3 1-2 16,-1-1 1-16,4 3-3 16,-10 4 1-16,7 3 0 15,-8 6 0-15,4 6 0 16,4 6 0-16,0-2 1 16,-8 2 0-16,1 4 1 15,-1 3 1-15,1 3-1 16,0-10 0-16,-1 4-4 15,8-7 0-15,-4-15-10 16,4-9 1-16</inkml:trace>
  <inkml:trace contextRef="#ctx0" brushRef="#br0" timeOffset="29451.51">6819 11398 55 0,'-3'32'27'0,"-4"-17"-29"0,7-15 45 16,0-3-43-16,0-3 1 16,0-4 1-16,0-5 1 15,3-4-4-15,4 0 1 16,7-6 1-16,-3-9 0 0,-1-4 0 15,1 3 0-15,3 4-1 16,0 6 1-16,4 6 0 16,7 7 1-16,6 5 0 15,8 14 0 1,18 21 0 0,-8 10 0-16,-3-1-3 15,0-9 0-15,0-6-5 16,-4-6 0-16,-3-7-12 15,-11-18 0-15</inkml:trace>
  <inkml:trace contextRef="#ctx1" brushRef="#br0">2364 9225 0,'0'0'16,"0"0"0,0 10-1,0-4 1,0-6 0,0 0-1</inkml:trace>
  <inkml:trace contextRef="#ctx0" brushRef="#br0" timeOffset="30908.29">7726 11094 49 0,'0'3'24'0,"3"0"-12"0,-3-3 25 15,0 0-34-15,-3-3 1 16,-1 9 1-16,-6 13 1 16,-11 16-9-16,-11 12 1 15,-7 12 3-15,7 20 1 16,-3-1-5-16,-7 13 0 15,3-3-3-15,0 0 0 0,11-10-4 16,0-18 0 47,17-26-7-63,4-28 1 46</inkml:trace>
  <inkml:trace contextRef="#ctx0" brushRef="#br0" timeOffset="31147.02">7331 10915 48 0,'24'19'24'0,"26"9"-27"0,-36-12 42 0,0 6-39 15,7 12 1-15,4 7-4 16,17 6 1-16,-3 13-7 16,3-1 0-16,-3-21-5 15,-11-3 1-15</inkml:trace>
  <inkml:trace contextRef="#ctx0" brushRef="#br0" timeOffset="31738.1">10555 10755 55 0,'32'13'27'0,"0"-4"-13"0,-25-9 28 0,3 3-38 0,-3-3 0 15,0 4 2-15,0-8 0 16,-7 4-8-16,0 0 1 15,-7-6 4-15,-7 0 1 16,-10 6-3-16,-12 6 1 16,-6 7-2-16,-4 9 1 0,-3 6-2 15,3 6 1 1,7 13-1-16,7 13 0 0,8 12 0 16,9 0 0-16,8 4 0 15,14-7 0 16,15 0 0-31,9-16 1 0,15-19-1 0,21-18 0 16,0-16-3-16,-7-16 0 0,4-12-15 16,-4-10 0-16,-7-5-1 15,-7 5 1-15</inkml:trace>
  <inkml:trace contextRef="#ctx0" brushRef="#br0" timeOffset="32149.68">12891 11125 44 0,'3'-12'22'0,"-24"-13"-17"0,14 15 39 16,-7-5-39-16,-11 2 1 0,-7-6 2 15,-3 1 1-15,-7 5-12 16,-1 4 1-16,-3 5 7 16,8 8 0-16,2 2-3 15,8 13 1-15,3 6-4 16,8 6 0-16,3 10-2 15,3-3 1-15,8 2-2 16,6 1 1-16,8-6-1 16,10-7 0-16,4-13-1 15,6-11 1 1,1-14-8-16,3-2 0 0,1-13-4 16,-1-7 1-16</inkml:trace>
  <inkml:trace contextRef="#ctx0" brushRef="#br0" timeOffset="32682.27">13014 11113 58 0,'-7'25'29'0,"10"13"-28"0,-3-32 55 0,-3 3-54 0,3-2 0 16,0-1 0-16,-4-3 1 0,4-3-4 16,7-6 0-16,1-7 2 15,2-3 1-15,4-2-2 16,0 2 0-1,7-12 0 1,4 3 1-16,0 3-1 16,0 15 0-16,-1 4 0 15,4 6 1-15,1-3-1 16,-1 10 1 0,0 9-1-16,-3 6 0 0,0 6-1 15,-4 0 1-15,-4-2-4 16,1-4 0-16,0 0-9 15,3-9 0-15,-11-13-6 47,-3-13 0 31</inkml:trace>
  <inkml:trace contextRef="#ctx0" brushRef="#br0" timeOffset="33239.94">16951 9614 55 0,'18'0'27'0,"-29"-9"-27"0,4 5 47 0,-7 1-42 15,-7 3 1-15,-4-3 1 16,-10 0 0-16,-15-3-10 15,-13 3 1-15,-11-1 6 16,-7 1 1-16,14 3-4 0,0 3 1 16,-4 7-2-1,4-4 0-15,3 7-2 16,8 6 1-16,7 6-1 31,6 6 0-31,5 3-1 16,13 7 1-1,7 3 0-15,4 0 0 0,7 6 1 47,3 13 0-47,4 6 0 0,0 9 0 32,0 20 0-32,-3 8 0 0,-4 4-1 0,0 12 1 0,-4 4 1 15,1-4 0-15,-4-9 0 0,3-16 0 0,4-9 1 0,0-16 1 0,14-12 1 16,4-13 1-16,10-10 0 0,10-9 1 0,19-12-1 15,3-13 0-15,7-15-5 16,3-1 1-16,-3-6-12 16,-7 0 0-1,-4-9-9-15,1 6 0 0</inkml:trace>
  <inkml:trace contextRef="#ctx0" brushRef="#br0" timeOffset="33787.36">16810 10708 65 0,'7'-9'32'0,"-4"-13"-33"0,-3 16 54 0,0-4-53 0,-3-2 1 15,-8-1 0-15,-10-2 0 16,-11 2-2-16,-6 4 1 16,-1 2 1-16,0 10 0 15,-3 10 0-15,3 6 0 16,4 0-1-16,6 3 0 0,8 6-1 16,11 3 1-1,10-3-1-15,10-3 1 0,8-3-1 16,10-6 0-16,7-6 0 15,1-4 1-15,-1-9-1 16,0-7 1-16,-3-2 0 16,-7-4 0-16,-4 3-1 15,-4 1 1-15,-2 3 0 16,-1 2 0-16,0 1 0 16,-4 9 1 30,-3 10-1-30,-3 5 1-16,-1 11 0 47,1 2 0-31,0 4-1-1,3-1 0-15,-7-6-2 0,3-6 0 16,4-9-6-16,0-13 1 15,7-10-12-15,4-12 0 0</inkml:trace>
  <inkml:trace contextRef="#ctx0" brushRef="#br0" timeOffset="33979.49">17268 10812 49 0,'15'69'24'0,"-1"0"-18"0,-11-38 32 0,-3-6-37 0,0 10 0 16,-3 6 1-16,-4 2 0 15,0-2-2-15,0 0 0 0,-1 0 1 16,5-7 0-1,3-9-5-15,3-18 1 0,5-14-10 16,6-12 1-16,0-18-4 16,7-10 1-16</inkml:trace>
  <inkml:trace contextRef="#ctx0" brushRef="#br0" timeOffset="34604.28">17808 10225 49 0,'0'73'24'0,"-10"33"-25"0,6-81 46 0,-3 16-44 0,0 15 1 0,0 10 0 0,0 6 0 0,3 10-3 0,1-7 0 16,-1-21 1-16,1-14 1 15,-1-5-5-15,1-10 0 16,-1-3-7-16,1-13 1 16,-4-15-4-16,0-7 1 15,-4-5 0 1,0-4 0 0,1-3 5-16,-1 0 0 0,4-1 6 0,4 1 0 15,-1 3 4-15,8 7 1 0,3 2 3 16,3 4 0-16,4 2 3 15,4 4 0-15,10 3 2 32,4 0 0-17,0 3 0-15,3 4 1 0,7 2-3 0,4 1 0 0,0 2-4 16,-11 4 1-16,-10 6-3 31,-11 9 0-31,-14 7-3 78,-7-4 1-78,-11 4-2 0,1 6 0 63,-1-3-3-63,1-7 1 31,-5-9-4-31,1-6 1 16,0-10-6 15,10-12 0-31,1-12-4 0,3-20 0 0</inkml:trace>
  <inkml:trace contextRef="#ctx0" brushRef="#br0" timeOffset="34983.75">18115 9608 37 0,'-21'9'18'0,"0"-12"-13"0,21 3 31 0,0 9-32 0,7 10 1 0,0 3 3 16,7 0 1-16,4 0-11 15,3-3 1 1,0-3 8-16,7-4 0 0,4-6-2 16,7-6 0-16,3-6-2 15,-3 3 1-15,-4-3-2 16,0 6 0 0,1 3-2-16,-12 0 0 203,-2 3-3-203,-8 10 1 0,-4 3-2 0,-3 6 0 0,-3 12 0 0,-4-18 0 0,-4 9-1 0,-3 13 1 0,4 3 2 0,3 9 0 0,7 10 1 0,3 16 1 0,8-10 2 15,10 6 0-15,4 13 1 0,7 9 1 0,0 6-1 0,-4 1 0 0,-7 6 0 0,-10-7 0 0,-18-6-3 0,-11-9 1 0,-21-6-2 0,-17-1 0 0,-11 4-1 0,-28-16 0 0,-29-3-16 0,-10-13 1 0</inkml:trace>
  <inkml:trace contextRef="#ctx0" brushRef="#br0" timeOffset="39726.55">24783 11354 48 0,'7'10'24'0,"63"-26"-23"16,-42 10 31-16,15 3-30 16,10-4 1-16,21 7 1 15,21 0 1-15,18 4-5 16,17-8 0-16,29-2 5 16,7 0 1-16,32-7-2 0,20 7 1 15,29 3-2-15,21 0 1 16,29-4-1-16,10 7 1 15,10 0-2-15,25 0 1 16,-7 0-1-16,4-3 0 16,14-6 0-16,-4-4 0 15,4-2-2-15,-7-1 1 16,-15 0-1-16,11 4 0 16,-24-1 0-16,-8 4 0 15,-24-1-1-15,-14 1 0 0,-32 3-1 16,-15-4 1-16,-23 4-4 15,-26 0 1-15,-31 3-7 16,-33 3 1-16,-23-7-10 16,-36 4 0-16</inkml:trace>
  <inkml:trace contextRef="#ctx0" brushRef="#br0" timeOffset="40342.01">32681 10727 54 0,'4'13'27'0,"-8"18"-30"0,4-22 41 16,0 7-36-16,0 0 0 16,4 3 1-16,-1-1 0 15,8 1-3-15,3 3 0 0,4 0 4 16,-1 3 1-1,15-6-2-15,14 0 1 0,7-3-1 16,7-1 1-16,7 1-2 16,-7-4 0-16,-11-2-2 15,-10 2 0-15,-11-5-1 32,-10 2 0-32,-11 10 0 0,-11 3 0 15,-6 3-1-15,-4 3 0 0,-7-3 0 16,-1 0 1-16,1 4 0 15,0 2 0-15,-7 3-1 16,3 1 1-16,0-1 0 16,-3-2 0-16,0-4-1 15,3-9 1-15,1-3-1 16,2-7 1-16,5-12 0 16,3-10 0-16,3-12 1 0,4-6 1 15,0-13 0-15,4-16 0 16,-1 1-2-16,-3-7 0 15,3 0-14-15,4-6 0 16,11 12-2-16,3 16 0 16</inkml:trace>
  <inkml:trace contextRef="#ctx0" brushRef="#br0" timeOffset="40659.75">33726 11301 55 0,'3'13'27'0,"-6"-26"-37"0,3 16 54 0,-11 16-43 16,-10 6 1-16,-7 13-1 16,-8 6 1-16,-2 0-3 15,-5 3 1-15,4 0-1 16,11-10 0-16,0-5-7 16,7-17 1-16,7-12-8 15,0-28 0-15</inkml:trace>
  <inkml:trace contextRef="#ctx0" brushRef="#br0" timeOffset="40824.28">33345 11113 30 0,'0'-6'15'0,"10"59"-4"0,-10-28 16 15,11 19-22-15,10 12 0 16,11 20 1-16,-1-7 1 16,8 0-14-16,4-10 1 15,-5-24-4-15,-6-7 0 16</inkml:trace>
  <inkml:trace contextRef="#ctx0" brushRef="#br0" timeOffset="42501.7">26074 6541 43 0,'21'113'21'0,"-3"28"-15"0,-15-72 21 0,4 31-25 16,0 44 1-16,4 45 0 16,-4 36 1-16,-4 33-6 15,-3 36 1-15,-3 32 3 16,-1 16 1-16,4 35-2 16,-3 11 1-1,-15 334 0 1,-10-133 0-1,-7-81 0-15,-4-41 1 16,0-59-3-16,-3-47 1 16,6-48-4-16,-6-34 0 0,0-47-8 15,-1-31 0-15,5-41-5 16,9-31 1-16</inkml:trace>
  <inkml:trace contextRef="#ctx0" brushRef="#br0" timeOffset="43298.41">25580 6945 40 0,'-7'38'20'0,"3"-16"-13"0,4-22 34 0,0 0-39 15,0 0 0-15,7-9 2 16,4-13 1-16,3-7-5 0,-3-8 0 16,6-13 3-16,15-1 1 15,3-14-1-15,4-8 0 16,0-8-2-16,-7 9 1 16,-4 6-2-16,-7 6 0 15,-7 10-1 32,-3 6 1-47,-4 10-1 0,-4 12 0 16,1 16-2-16,-4 15 0 15,0 10-2-15,0 18 0 16,7 10 0 0,7 13 0-1,11-10 2-15,17 7 1 63,4 9 1-48,-4-10 1-15,11 4 2 16,11-1 1-16,-1-2-1 16,-10-4 0-16,-7-6-1 0,-11-3 0 0,-10-7-2 15,-11 1 0-15,-7-10 0 0,-14 1 0 0,-18-11 1 0,-10-5 0 0,-4-7 1 0,-14-12 1 0,-17-4 0 16,-8-2 0-16,-17-4 0 0,-4 1 1 0,-7-4-4 0,-3 3 1 0,-4 0-15 0,7-6 0 0</inkml:trace>
  <inkml:trace contextRef="#ctx0" brushRef="#br0" timeOffset="43958.41">25926 4979 30 0,'38'0'15'0,"-20"7"1"0,-18-7 9 16,0 0-20-16,0 0 0 16,0 0 4-16,-3-4 0 0,-4-2-11 15,-8 19 0 1,-9 21 7-16,-5 16 1 0,-9 13-4 16,-5 15 1-16,5-5-3 15,-1 21 1-15,0 3-4 16,0-3 1-16,7-9-5 15,1-23 1-15,2-15-10 16,8-31 1-16</inkml:trace>
  <inkml:trace contextRef="#ctx0" brushRef="#br0" timeOffset="44117.14">25333 4998 40 0,'14'-53'20'0,"25"78"-11"0,-21-19 27 0,3-9-33 0,10 12 1 0,1 20-1 16,-4 2 0-16,1 25-8 0,-8 1 0 16,-4-1-8-1,-13 4 1-15</inkml:trace>
  <inkml:trace contextRef="#ctx0" brushRef="#br0" timeOffset="44818.68">27231 11006 46 0,'0'-9'23'0,"3"-7"-10"0,-3 16 24 0,4 3-35 15,3 0 1-15,0 10 1 16,0-4 0-16,0 16-6 16,-3 10 1-16,-4 9 3 15,-4 3 0-15,-3 6-5 16,0-3 1-16,-3-3-15 15,-5-3 1-15</inkml:trace>
  <inkml:trace contextRef="#ctx0" brushRef="#br0" timeOffset="45279.82">27414 12079 57 0,'-3'-7'28'0,"-18"-24"-32"0,17 22 41 0,-6-1-37 16,-5 1 0-16,1 3 1 15,4 6 0-15,-4 3-1 16,0 0 0-16,3 6 0 16,0 4 1-16,4-1-1 15,0 4 1-15,4 3-1 16,3-7 0-16,7 1-1 16,0-10 0-16,3-3-1 15,5-6 1-15,-1-4-1 16,3-2 1-16,1 2 0 15,-4 1 0-15,-3 0 1 16,-1-1 0-16,1 7 0 31,-1 6 0-15,1 10 0-16,3 15 0 0,-3-6 0 0,3 9 1 16,-4 10-3-16,1 6 0 0,3-9-12 0,0-10 0 15</inkml:trace>
  <inkml:trace contextRef="#ctx0" brushRef="#br0" timeOffset="45850.46">31535 10715 49 0,'-7'15'24'0,"-7"-8"-18"0,10-1 35 16,-6 16-39-16,-1 6 0 16,-3 13 1-16,-7 9 0 15,0 16-4-15,3 9 0 0,-3 10 2 16,7 3 0-16,3-7-6 15,0-3 1-15,8-12-12 47,3-25 0-47</inkml:trace>
  <inkml:trace contextRef="#ctx0" brushRef="#br0" timeOffset="46139.4">31429 12110 52 0,'7'72'26'0,"-21"13"-25"0,10-54 37 0,1 7-38 0,-4 9 1 0,0 6-1 0,-4 4 1 0,4-1-5 0,0-12 1 0,0-10-6 0,3-8 1 16,4-17-7-16,8-9 1 16</inkml:trace>
  <inkml:trace contextRef="#ctx0" brushRef="#br0" timeOffset="46413.84">31418 12577 29 0,'29'16'14'0,"31"6"2"0,-39-16 18 0,7 4-28 0,4 5 0 0,-4 7 3 16,-7-3 0-16,-3 0-12 0,-8 3 0 0,-6 0 7 0,-11 3 0 0,-14 3-4 15,-15 3 1-15,-9-5-6 16,-5-8 1-16,-10-11-12 16,4-14 0-16</inkml:trace>
  <inkml:trace contextRef="#ctx0" brushRef="#br1" timeOffset="51901.43">27263 9815 28 0,'7'18'14'0,"3"-14"0"0,-10-4 15 0,0 0-27 16,0-7 1-16,0 7 2 16,0-9 0-16,0 3-6 15,-3-1 0-15,-1 4 4 16,-3 0 0-16,-3-3-2 15,-4 0 1-15,-4 2-2 16,0 1 0-16,-3 0 0 16,0 3 0-16,3 0 0 15,1 3 0-15,3 4 0 16,3 5 0-16,0 10 0 16,8 9 0-16,3-5 0 15,3-5 0-15,4-5 0 16,4-3 0-16,7-1 0 0,3-2 0 15,3-10 1-15,-2-3 0 16,-1-7 0-16,-4-2 0 16,-2-1 0-16,-5-3 0 15,-3 1 0-15,0 2 1 16,-7-3-2-16,0 4 1 16,-3-7-1-16,-4 7 1 15,-4-1-1-15,1 4 0 16,-5 5 0-16,1 4 0 0,0 4 0 15,0 2 1-15,3 3-1 16,1 4 0-16,-1 6 0 16,4-4 0-16,0 1 0 15,4 3 1-15,-1 0-1 16,4-4 0-16,7-2 0 16,4-4 1-16,3 1-1 15,4-7 0-15,-1-3 1 16,-3-6 0-16,0-7 0 15,-3-3 1-15,-4-3-1 16,-3 1 0-16,-4-1 0 16,-4 3 1-16,1 4-2 15,-5-1 1-15,-2 4-1 16,-1-1 0-16,1 4 0 0,-1 3 0 16,-3 6 0-16,3 6 1 15,1 4-1-15,-1 15 1 16,4-3-1-16,0-6 1 15,4 3-1-15,-1-3 1 16,4-3-1-16,0-4 0 16,4-3 0-16,3-5 0 15,0-4-2-15,3 0 1 16,1-7-5-16,-4-2 0 16,-4-10-11-16,-6-9 0 15</inkml:trace>
  <inkml:trace contextRef="#ctx0" brushRef="#br1" timeOffset="53388.54">31891 7500 33 0,'7'-22'16'0,"-3"1"-3"15,-1 11 16-15,1-2-25 0,-1-1 1 16,1 4 2-16,-4 2 0 16,0 1-9-16,0-3 0 15,-4 2 6-15,-6 1 0 16,-8 0-3-16,-3 0 1 16,-4 2-2-16,1 4 1 15,2 4-1-15,8 5 1 16,0 10 0-16,4 3 0 15,-1 9-1-15,4 0 1 16,3 4-1-16,8-4 1 0,3 4-1 16,11-7 0-16,3-3 0 15,7-9 1-15,4-10-1 16,3 0 0-16,0-6 0 16,-3-9 1-16,0 0 0 15,-11-7 0-15,-7-3-1 16,-7 0 0-16,-7-3 0 15,-7-3 0-15,-7 0 0 16,-7 3 0-16,-7 0-1 16,3 7 1-16,-3 5 0 15,-1 7 0-15,5 9 0 16,3 7 1-16,3 2-1 16,4 4 1-16,3 3-1 15,8-3 1-15,3-3-1 16,3-1 1-16,8 1-1 0,6-3 1 15,5-4-1-15,2-3 0 16,-3-6 1-16,1-3 1 16,-5-6-1-16,1-4 1 15,-4-2-2-15,-3-4 1 16,-1-3 0-16,1-6 0 16,-8 6-1-16,-3 0 0 15,0-3-1-15,-3 3 1 16,-8 3-1-16,1 6 0 15,-1 4 0-15,0 6 1 16,-3 3 0-16,-3 3 0 0,-1 6 0 16,0 4 0-16,4 6-1 15,0 3 0-15,7 3 0 16,0-3 1-16,4 0-2 16,3-4 1-16,7-2 0 15,7-3 1-15,3-7 1 16,1-6 0-16,3-6 0 15,4-10 1-15,-4 0-1 16,-3 1 1-16,-1-4-1 16,-10-3 0-16,-7 6 0 15,-7 0 0-15,-7 4-1 16,4-1 1-16,-4 4-1 16,-4 3 0-16,-3 6 0 15,0 0 1 16,-1 6-1-31,1 13 1 0,7 3-1 0,0 6 0 0,3-3 1 0,1 0 0 16,3-3-1-16,7-3 0 16,0-3 0-16,7-4 0 15,3-6-5-15,5-6 1 16,2-9-15-16,-10-10 0 16</inkml:trace>
  <inkml:trace contextRef="#ctx0" brushRef="#br1" timeOffset="54347.36">27294 9661 38 0,'7'9'19'0,"1"-5"-13"16,-8-4 20-16,0 0-25 16,0 0 0-16,0-4 1 15,-4 1 0-15,-7 3-2 16,-3-3 1-16,-7 0 0 15,-4 3 0-15,-3 3 1 0,0 3 0 16,0 1-1-16,3 5 0 16,4 4-2-16,3 0 1 15,1 6-1-15,3-1 1 16,3 5-1-16,7-4 0 16,8 3 0-16,10-10 0 15,11-5 2-15,3-7 0 16,4-6 2-16,-4-4 1 15,-7-2 0-15,-3-4 0 16,-4-2 0-16,-4 5 0 16,-2-5-2-16,-1-4 1 0,-4 3-2 15,-3-6 0-15,0 3-1 16,-3 1 0-16,-1 5 0 16,1 7 1-16,-5 9 0 15,-2 6 0 16,-8 7 0-15,1 9 0-16,-1 6-1 0,0-2 0 0,1-1-5 0,3 0 1 0,7-18-13 16,3-20 0-16</inkml:trace>
  <inkml:trace contextRef="#ctx0" brushRef="#br1" timeOffset="55489.3">27273 9833 26 0,'-3'13'13'15,"-1"-7"6"-15,4-6 5 0,0 0-21 16,0 3 0-16,-3 1 3 16,-1-4 0-16,4 0-7 15,0 3 1-15,-3-3 5 0,3-7 0 16,3-2-1-16,1-7 1 16,3-9 0-16,0-9 0 15,7-1-1-15,11-9 1 16,6-9-1-16,5-3 0 15,2-17-1-15,5 11 0 16,-1-7-1-16,0-3 0 0,1 6-1 16,3-6 0-1,-4 6 0-15,-7 0 0 0,4 0 0 16,3 3 0-16,1 7-1 16,6 6 1-16,4 3-1 15,7 0 1-15,0 3 0 16,0 3 0-16,0 7-1 15,-11-1 1-15,8 1-1 16,3 2 1-16,-4 4-1 16,4 3 1-16,0 3-1 15,0 3 1-15,4 7-1 16,-4 5 1-16,-11 4-1 16,4 6 1-16,3 0-1 15,4 4 1-15,4 2-1 16,3 4 0-16,3-1 0 15,1 1 0-15,-4-4 0 16,-4 4 0-16,8-1 0 16,7-5 0-16,3-1-1 0,3 0 1 15,1 0 0-15,-11-6 0 16,11 3-1-16,3 1 1 16,0-1-1-16,4-6 1 15,0-7 0-15,-11-5 0 31,0-4-1-15,7-3 1-16,-7-3-1 0,0 6 1 0,1-9 0 0,-5-7 1 16,-10-2-1-16,-7-7 0 15,0 0 0-15,0-3 1 16,4 0-1-16,-4 6 1 16,0-9-1-16,-4 3 0 0,-3 3 0 15,-4 3 0-15,-3 0 0 16,0 0 0-16,-11 4 0 15,-3-1 1-15,-7 10-7 16,-4 3 1-16,-7 9-15 16,-14-6 0-16,-7 13-1 15,-4 3 0-15</inkml:trace>
  <inkml:trace contextRef="#ctx0" brushRef="#br1" timeOffset="57349.92">31030 6133 31 0,'32'3'15'0,"0"-6"-2"0,-22 0 16 16,-3 0-25-16,1 0 1 15,-1 0 1-15,-7 3 1 16,-4 6-9-16,-10 10 0 16,-11 9 5-16,-10 6 1 15,-7 13-2-15,-11 12 0 16,0 13-2-16,0 0 1 0,4 4-3 31,6-4 1-31,15-16-7 0,3-12 1 0,4-10-8 16,7-22 1-16</inkml:trace>
  <inkml:trace contextRef="#ctx0" brushRef="#br1" timeOffset="57565.68">30653 6089 23 0,'3'-15'11'0,"8"18"9"16,-4 0 7-16,0-3-25 16,4 3 1-16,-1 6 3 15,-3 13 0-15,4 10-7 16,-4 2 1-16,-4 16 3 16,1-6 1-16,3-3-4 15,0-3 1-15,0-7-12 0,4-12 1 16,3-13-4-16,7-12 1 15</inkml:trace>
  <inkml:trace contextRef="#ctx0" brushRef="#br1" timeOffset="57847.64">31083 6431 54 0,'7'25'27'0,"0"-28"-31"0,0 0 53 0,0 0-47 16,4 0 0-16,0 3 0 15,3 0 0-15,7 0-4 16,7 3 1-16,4 0-3 15,0 3 0-15,-4-3-10 16,-7-3 0-16,-3-3-3 16,-11 0 1-16</inkml:trace>
  <inkml:trace contextRef="#ctx0" brushRef="#br1" timeOffset="58013.65">31129 6629 48 0,'11'34'24'0,"-4"-21"-25"0,-4-10 46 16,8 0-45-16,3 0 1 16,4-3-1-16,3-3 1 15,0-3-6-15,0-1 0 16,0 1-9-16,0-9 0 16</inkml:trace>
  <inkml:trace contextRef="#ctx0" brushRef="#br1" timeOffset="58357.16">31619 6908 44 0,'8'-3'22'0,"2"-48"-11"0,-3 23 31 0,-3-9-39 16,3-14 1-16,-4-8 2 15,4-10 0-15,0-10-8 16,0 1 1-16,1 0 4 16,-1 9 1-16,-4 0-2 15,4 6 0-15,7 7-2 16,4 12 1 15,3 12-3-31,0 13 0 0,0 13-2 0,-3 22 0 0,-4-7-5 0,-7 10 1 16,-10 6-10-16,-8 3 0 15</inkml:trace>
  <inkml:trace contextRef="#ctx0" brushRef="#br1" timeOffset="58541.67">31464 6588 49 0,'14'41'24'0,"18"-26"-17"0,-18-15 36 0,4 0-42 16,3 0 1-16,4 0-1 15,-1 0 0-15,-2-3-3 16,2 3 1-16,1-9-5 16,3-1 1-16,0-2-11 15,-3-7 1-15</inkml:trace>
  <inkml:trace contextRef="#ctx0" brushRef="#br1" timeOffset="58780.38">32127 6287 40 0,'0'19'20'0,"-24"31"-16"15,17-38 26-15,-7 4-30 16,-4 0 1-16,-3 3 2 15,-4 6 0-15,0 6-3 0,-3 4 0 16,7-1 3-16,3 7 0 16,4 3-1-16,7-4 1 15,7-2-5-15,4-7 1 16,6-5-9-16,12-14 1 16,2-9-5-16,8-9 0 15</inkml:trace>
  <inkml:trace contextRef="#ctx0" brushRef="#br1" timeOffset="58992.07">32300 6466 39 0,'14'9'19'0,"-28"16"-17"0,11-15 32 0,-8 2-31 16,1 10 1-16,-4 3 1 15,-4-9 0-15,-7 3-7 16,-3 6 1-16,-4 3 4 15,4 0 0-15,0 3-2 16,3-9 0-16,7 0-7 16,4-3 1-16,4-9-9 15,6-4 0-15</inkml:trace>
  <inkml:trace contextRef="#ctx0" brushRef="#br1" timeOffset="59215.34">32173 6607 39 0,'22'25'19'0,"2"6"-13"0,-17-25 26 16,0 4-32-16,4-1 1 15,7-2-1-15,-1-1 0 16,-3 0-2-16,4 0 0 15,-4 1-8-15,0-1 0 0,-7-6-3 16,0-3 1-16</inkml:trace>
  <inkml:trace contextRef="#ctx0" brushRef="#br1" timeOffset="59441.55">32332 6277 43 0,'25'51'21'0,"7"33"-20"16,-18-55 41-16,3 11-41 16,4 1 0-16,-3 12 0 15,0 1 0-15,-15-10-4 16,-10-1 1-16,-17-5-12 15,-15-7 1-15</inkml:trace>
  <inkml:trace contextRef="#ctx0" brushRef="#br1" timeOffset="61794.7">5429 8184 64 0,'0'0'32'0,"32"238"-33"16,-14-169 33-16,-8 25-32 16,4 16 0-16,0 6-1 15,1 0 1-15,2-3-2 0,-6-22 1 16,-1-16-4-16,-6-15 1 16,3-22-7-16,0-17 1 15,4-36-5-15,-1-20 0 16</inkml:trace>
  <inkml:trace contextRef="#ctx0" brushRef="#br1" timeOffset="62981.87">5390 6660 29 0,'0'9'14'0,"11"-9"-3"0,-11 0 20 16,7 0-26-16,7-3 0 15,4-3 1-15,3 3 1 16,11 3-10-16,14-3 1 15,14-3 5-15,10-4 0 16,22 1-2-16,24-7 0 16,15 3-1-16,17-5 0 15,21-4 0-15,1 0 1 16,20 3-1-16,4 0 1 16,32 3-1-16,10 4 0 15,25-1 0-15,7 4 1 0,39 3-2 16,7 3 1-1,-10 6 0-15,10-6 0 0,-7-1-1 16,7 1 1-16,0 0-1 16,7-3 1 31,-4-4 0-47,-6-2 1 0,-5-1 0 15,-6 1 0 1,-3-10-1-16,-12 0 1 31,-2 6 0-31,-12 4 1 16,-13 2-2-1,-15 10 1-15,-24 3-1 0,-7-6 0 0,-22 13 0 16,-13 2 1-16,-36 1-1 0,-14 2 1 0,-11 4-1 0,-7 3 0 0,-17 3 0 16,-7 7 1-16,-8 8-1 0,-6 7 0 0,-8 16 0 0,-3 6 0 15,-14 10-1-15,-7 15 0 16,-4 12 1-1,-6 10 0-15,-1 16-1 0,-7 3 1 16,-3 9-1-16,-11 3 1 16,0 13 0-16,-4-3 0 15,1 6 0-15,-4-3 0 16,3 3 0-16,1-6 0 16,-1-3 0-16,1-1 1 31,-4-12-1-31,-4-9 1 0,-3-6 0 0,-3-14 0 15,-4-14 0-15,-11-1 1 0,-10-16-1 16,-15-12 1-16,-20-12-2 16,-11-10 1-16,-22-13 0 15,-17-12 0-15,-24-3-1 16,-19-9 1 15,-24-14-1 0,-7-5 0 32,-35-10-1-47,-4 4 1-1,-28-4 0 1,-3 0 0-1,-33-3 0-15,8 6 0 0,-11 1 0 0,-14 5 0 16,4 4 1-16,-22 6 0 0,4 3 1 0,-4 6 0 0,-17-2-1 0,0 5 1 0,3 1 0 0,-14 6 0 0,8-10-1 0,6 0 0 0,-10-5-1 16,17 2 1-16,-3-3-1 0,24 6 0 0,4-2-4 0,36-1 1 0,13-3-9 0,25 0 1 15,21-9-7 1,61 0 0-16</inkml:trace>
  <inkml:trace contextRef="#ctx0" brushRef="#br1" timeOffset="64205.56">28737 10966 56 0,'4'12'28'0,"-1"35"-26"15,1-38 29-15,-1 1-31 16,1 6 1-16,-1 12 0 0,1-6 0 15,3 28-2-15,-3 10 1 16,3 2 0-16,3 10 1 16,4-12-3-16,0-7 1 15,-3-6-8-15,-4-12 1 16,-3-16-7-16,-4-1 0 16</inkml:trace>
  <inkml:trace contextRef="#ctx0" brushRef="#br1" timeOffset="64540.71">29002 12185 60 0,'10'7'30'0,"-10"-1"-37"15,0-9 56-15,-3-4-49 16,-4-2 1-16,0 3-1 16,0 3 1-16,-4 6-1 15,-3 3 0-15,-7-3 1 16,-4 10 0-16,1 12-1 0,-5 6 1 15,5-3 0 1,2 7 0-16,5 3 0 0,6-1 1 16,8-2-1-16,10-7 0 15,10-3 0-15,8-9 0 16,3-10-3-16,11-12 0 16,3-10-13-16,1-3 1 15,-19-3-5-15,-2 7 1 16</inkml:trace>
  <inkml:trace contextRef="#ctx0" brushRef="#br1" timeOffset="67950.05">15910 11906 57 0,'46'3'28'0,"56"-3"-21"16,-63-6 28-16,11 0-29 15,24-7 0-15,21 4 1 16,28-7 1-16,12 1-11 16,30 2 0-16,8 7 6 15,21 12 0-15,7-6-3 0,0 6 1 16,-3 1-2 0,-8 5 0-16,-13-3-2 0,-18-2 0 15,-18-4-2-15,-21-3 1 16,-32 9-10-16,-28-2 1 15,-25 5-6-15,-7 16 1 16</inkml:trace>
  <inkml:trace contextRef="#ctx0" brushRef="#br1" timeOffset="73385.2">17540 5892 43 0,'7'15'21'0,"39"-8"-7"15,-28-14 22-15,13 1-32 16,19 0 1-16,17-3 3 16,25-1 1-16,28-9-11 15,7-6 1-15,21 0 6 16,25 0 1-16,-1 3-3 15,5 0 0-15,13-3-2 16,-10 3 1-16,-10 0-2 16,-8 3 1-16,-21 10-1 0,-25 3 0 15,-24 3-1-15,-11 6 1 16,-10 0 0 0,-15 3 0-16,-10 0 0 0,-11 4 0 15,-6-7-1-15,-12 0 0 16,-6 3 0-16,-8 1 0 15,-6-1 0-15,-1 0 0 16,1-3 0-16,-4 7 1 16,-4-7-4-16,4 3 1 15,-11-6-13-15,-3-9 0 16,-7-13-3-16,7-16 1 16</inkml:trace>
  <inkml:trace contextRef="#ctx0" brushRef="#br1" timeOffset="74646.23">18263 2615 47 0,'-3'9'23'0,"-1"10"-14"0,1-13 23 16,-4 4-32-16,-4 12 1 0,-3-7 0 15,-4 1 1 1,-3 12-3-16,-4 7 1 0,-3 2 0 15,0 7 1-15,0 10-1 16,7 11 1-16,3 8-1 16,7-8 0-16,8-2-2 15,3-6 1-15,10-10-5 16,12-16 1-16,6-12-10 16,7-19 1-16</inkml:trace>
  <inkml:trace contextRef="#ctx0" brushRef="#br1" timeOffset="75097.14">18570 2954 36 0,'-3'9'18'0,"-1"-15"-8"15,1 3 23-15,-4 3-30 0,-4 0 1 16,0 3 0-16,-6 3 1 15,-8 6-7-15,-3 1 1 16,-4 3 3-16,4 6 1 16,3 3-2-16,4 3 0 15,3-3 0-15,8 3 0 16,3 0-1-16,3-12 1 16,8-3-1-16,6-7 1 15,4-6-1-15,4-9 0 16,0-1-1-16,-1-2 1 0,1 2 0 15,3-2 0-15,-10 2 0 16,-1 4 0 0,-3 0 0-16,0-1 1 0,1 7-1 15,-1 0 1-15,3 4-1 16,-3 2 1-16,0 3 0 16,0 10 0-16,0-10-1 15,0 10 1-15,4 0-1 16,-4 3 0-16,4-3-2 15,-4 0 0-15,3-7-9 16,1-5 1-16,-1-23-6 16,5-3 0-16</inkml:trace>
  <inkml:trace contextRef="#ctx0" brushRef="#br1" timeOffset="75341.14">18867 3051 30 0,'3'50'15'0,"-3"9"-3"0,-3-40 20 15,-1 10-29-15,1-8 1 16,-5 8 1-16,1 8 0 16,-3 1-7-16,-1-7 1 15,1-2 3-15,3-14 0 16,3 4-5-16,4-10 1 0,7-9-9 15,4-9 0-15,3-19-3 16,3 3 1-16</inkml:trace>
  <inkml:trace contextRef="#ctx0" brushRef="#br1" timeOffset="75579.53">19152 2681 51 0,'14'50'25'15,"-3"-22"-30"-15,-7-18 50 0,-4 15-45 16,-4 0 0-16,-3 12 0 16,0 10 0-16,0 13-1 15,-4 12 1-15,4-15-2 16,0 2 1-16,0-15-6 0,0-10 0 15,4-15-7-15,3-9 0 16</inkml:trace>
  <inkml:trace contextRef="#ctx0" brushRef="#br1" timeOffset="75819.67">19248 3098 53 0,'38'12'26'0,"8"-9"-27"0,-28-3 47 0,0 4-45 15,-1-1 0-15,-3 3 0 16,-3 0 0-16,-8 7-2 16,-10 12 0-16,-14 3 0 15,-4-3 0-15,-3 3-6 16,-7 1 1-16,0-11-10 15,-1-11 1-15</inkml:trace>
  <inkml:trace contextRef="#ctx0" brushRef="#br1" timeOffset="76208.7">19731 2511 40 0,'3'32'20'0,"29"9"-7"0,-18-26 26 0,11 10-35 15,7-6 0-15,3 6 5 16,7 19 0-16,-3 3-11 16,-11 0 0-16,-10 19 6 15,-11 16 0-15,-10-1-3 16,-19 7 0-16,-9-7-8 15,-15-5 0-15,0-17-11 16,-7-21 0-16</inkml:trace>
  <inkml:trace contextRef="#ctx0" brushRef="#br1" timeOffset="76975.53">18306 1088 39 0,'-4'0'19'0,"-3"9"-4"0,7-9 20 16,-3 3-33-16,-5 4 1 15,-6-4 0-15,-3 6 1 16,-4 7-5-16,-4 3 0 0,-3-1 3 16,-4 23 1-16,0 3-2 15,-3 9 0-15,7 13 0 16,6 3 0-16,5 13 0 16,6-1 0-16,8 7-1 15,3-16 1-15,7-9-1 16,10-10 1-16,12-9-3 15,-1-9 0-15,4-17-6 16,-4-8 1-16,0-10-10 16,-3 0 1-16</inkml:trace>
  <inkml:trace contextRef="#ctx0" brushRef="#br1" timeOffset="77527.38">18563 1508 59 0,'0'19'29'0,"-7"-29"-37"0,7 10 50 0,-7 0-42 16,-4 0 0-16,4-6 0 16,-3 12 1-16,-4 4-1 15,3 5 0-15,1 4 0 16,-1 0 1-16,0 9-2 15,4 7 1-15,4-1-1 16,3-2 0-16,3-10-1 16,4-4 1-16,0-8-1 15,1-10 1-15,-1-10 0 16,0-8 0-16,0 2 0 16,0-3 1-16,0 10 0 15,0-1 0-15,0 1 0 16,0-1 1-16,4 7-1 15,-4 0 1-15,3 3-1 16,1-9 0-16,3 9 1 0,0 9 0 16,0 7-1-1,-3 3 1-15,3-1-1 0,0 8 0 16,0-14-5-16,0 4 0 16,0-7-10-1,4-9 1-15</inkml:trace>
  <inkml:trace contextRef="#ctx0" brushRef="#br1" timeOffset="77758.2">18969 1680 39 0,'10'54'19'0,"-10"18"-6"0,0-53 24 0,0 6-36 16,-7 9 1-16,0 1 0 15,0-4 0-15,0 0-3 16,0 4 0-16,0-7 1 16,-3-18 0-16,10-7-8 15,3-6 1-15,11-16-8 16,-7-13 1-16</inkml:trace>
  <inkml:trace contextRef="#ctx0" brushRef="#br1" timeOffset="78024.75">19223 1191 44 0,'7'32'22'0,"0"-10"-16"0,-3-10 35 16,-1 7-40-16,4 15 1 0,0 7-1 16,4 12 1-1,-4-2-4-15,0 11 1 16,0 4-2-16,-4-16 0 0,1-6-12 16,-4-16 0-16</inkml:trace>
  <inkml:trace contextRef="#ctx0" brushRef="#br1" timeOffset="78271.61">19389 1599 41 0,'24'16'20'0,"29"2"-11"16,-39-18 27-16,1 0-33 15,-1-9 0-15,-4 9 0 16,1 0 1-16,-8 3-6 16,-6 13 0-16,-4 3 2 15,-11 9 1-15,-3-3-6 0,-4 0 1 16,-7-6-11-16,8-10 1 16</inkml:trace>
  <inkml:trace contextRef="#ctx0" brushRef="#br1" timeOffset="78758.47">19459 1053 31 0,'-14'13'15'0,"7"9"2"0,7-22 15 0,4-7-28 16,3-2 1-16,3 3 2 15,8 3 1-15,3-4-10 16,0 14 1-16,11-7 6 16,10 0 1-16,8-10-3 15,-1-9 1-15,-3 4-2 16,-7 5 0-16,-4-5-2 15,-7 12 1-15,-7 3-2 16,-3 3 1-16,-7 6-1 16,-1 7 0-16,-6-10 0 15,-4 7 0-15,0 12-1 0,-4 12 0 16,4 4 0-16,4 12 1 16,3 10 0-16,7 9 0 15,7-9 1-15,4 0 0 16,-1 9 0-16,-2-10 1 15,-8-8-1-15,-7-7 0 32,-53 22 0-32,-18-3 0 15,-6-16-4-15,6 3 0 16,-3-18-12-16,-3-7 1 16</inkml:trace>
  <inkml:trace contextRef="#ctx0" brushRef="#br1" timeOffset="79872.81">18203 138 40 0,'4'-4'20'0,"-1"23"-9"16,-3-19 22-16,0 7-32 15,-3 2 0-15,-4 3 0 16,-4 14 0-16,-10-8-2 0,-4 7 1 16,1 13 1-16,-1 6 1 15,4-10-1-15,3 10 0 16,4 10 1-16,7-1 0 15,7 10 0-15,7-1 0 16,4-8-2-16,6-10 1 16,4-16-6-16,-3-3 1 15,3-12-11-15,0-7 0 16</inkml:trace>
  <inkml:trace contextRef="#ctx0" brushRef="#br1" timeOffset="80385.28">18277 705 48 0,'7'3'24'0,"11"4"-18"0,-11-7 35 0,7 0-40 15,4 0 1 1,7-7-1-16,3 4 1 0,-7-3-5 16,4-4 1-16,3-2-8 15,-3-1 1-15,-8 1-7 16,1 2 1-16</inkml:trace>
  <inkml:trace contextRef="#ctx0" brushRef="#br1" timeOffset="80954.89">19022 545 52 0,'3'10'26'0,"-6"37"-33"0,-1-35 46 16,-3 7-39-16,-7 0 0 15,-7-10 0-15,-4 1 1 16,-7-4-1-16,4-3 0 16,0 3 0-16,3 4 1 15,4-10 0-15,4-10 0 16,6-12-1-16,4 0 0 15,7-6-2-15,10 6 0 0,8 3 0 16,7 1 0-16,3 2-1 16,0 3 1-16,0 7 0 47,4 3 1-47,-11 6 1 0,1-3 0 15,-1 6-1-15,-4 4 1 16,1-1-1-1,0 7 0 1,-1-7-1 0,1 1 1-16,3 2-1 0,0-5 0 0,0-7 1 0,-3-10 0 0,0 1 1 0,-4-1 1 0,0 1-1 15,0 3 1-15,-3-4-1 16,-4 1 0-16,-4 9 0 16,-3 0 0-16,-3-10-1 15,-8-5 1-15,-7 2-1 16,-3-2 1-16,-3-4-3 31,-5 9 0-31,5 4-8 0,-1 3 1 0</inkml:trace>
  <inkml:trace contextRef="#ctx0" brushRef="#br1" timeOffset="81300.7">19523 802 56 0,'-4'29'28'0,"1"5"-35"0,-1-21 53 0,-3 12-46 16,-7 9 0-16,-7-6-2 16,-4-2 1-16,-7 2-5 15,1-3 0-15,2-6-10 16,12-7 1-16</inkml:trace>
  <inkml:trace contextRef="#ctx0" brushRef="#br1" timeOffset="82018.5">19978 404 31 0,'0'25'15'0,"3"32"1"0,1-51 15 0,-4 0-27 16,0 4 0-16,-4 2 2 15,-3 13 0-15,-7-6-9 16,-7 9 1-16,-4-3 5 0,1-6 0 15,-1-3-2-15,4-13 0 16,3 3-1-16,0 4 0 16,1-4-1-16,3-6 0 15,3-6-1-15,8-13 1 32,20-9-2-32,4-4 1 15,4 10-1-15,7 7 1 16,3 5 0-16,0 10 1 15,4 10 0-15,-7-1 0 16,-4 0 0-16,0 7 1 16,-6-3 0 15,-1-1 0-15,0-2-1-1,0-1 1 1,0 0-1-16,0 1 1 0,1-10 0 0,6-6 0 0,-3 2-1 0,-1-11 1 0,4 2 2 15,-3-9 0-15,-4 3-1 0,-3 7 1 0,-4-1 0 16,-7 10 0 0,-7-6 0-16,-7-1 0 0,-7-8-2 15,-14 11 0-15,-8 4-7 16,1-3 0-16,0-3-7 16,-4 9 1-16</inkml:trace>
  <inkml:trace contextRef="#ctx0" brushRef="#br1" timeOffset="82393.67">20507 53 27 0,'-4'44'13'0,"22"12"7"0,-7-40 14 0,3 12-28 15,7 7 0-15,0-1 3 16,0 4 1-16,8 9-13 15,2-13 1-15,1 20 7 16,-7 8 0-16,-8 26-3 16,-13 0 0-16,-11-7-3 15,-4 1 0-15,-10 0-7 16,-18-10 1-16,-10-13-10 16,7-12 1-16</inkml:trace>
  <inkml:trace contextRef="#ctx0" brushRef="#br1" timeOffset="86402.21">21050 2988 21 0,'4'-6'10'0,"3"-4"-8"0,-7 10 11 0,0 0-9 15,0 0 0-15,0 0 5 16,0 0 1-16,0 0-11 16,0 0 0-16,0 0 8 15,0-9 1-15,0 9-3 16,7-6 1-16,3 3-3 16,5-16 1-16,6-6-1 15,3-10 0-15,5-18-2 16,13-16 1-16,14-16 0 15,19-21 0-15,2-1-1 16,1 0 0-16,-11 7-1 16,-14 12 0-16,-11 25 0 15,-10 1 1-15,-8 18-2 16,-6 9 0-16,-4 20-2 0,-3 15 0 16,-4 9-2-16,-4 16 1 15,-6 16-1 1,-4 12 0-16,-11 13 0 0,-7 22 1 15,4 9 2-15,0 10 0 16,0 6 2-16,7-16 0 16,3-3 0-16,4-22 1 15,4-19-1-15,3-9 0 16,3-16-6-16,-3-12 0 16,4-22-4-16,-8 0 0 15</inkml:trace>
  <inkml:trace contextRef="#ctx0" brushRef="#br1" timeOffset="86634.67">21269 2759 46 0,'42'0'23'0,"68"-28"-31"15,-68 18 44-15,7 1-43 16,4-3 1-16,-3-1-18 16,-11-6 1-16</inkml:trace>
  <inkml:trace contextRef="#ctx0" brushRef="#br1" timeOffset="86944.26">21816 2819 36 0,'-4'40'18'0,"11"-30"-10"0,-7-10 24 16,4-3-31-16,3-7 0 16,3-5 0-16,1-4 1 15,3 9-3-15,0-8 0 16,4-1 1-16,0 3 1 15,-1-3-2-15,1 10 1 0,-4-7-1 16,0 10 1-16,0 6 0 16,-3 6 0-16,-1 0 0 15,1 4 0-15,0-10 0 16,-1 3 0-16,4 3 0 16,0 4 1-16,-3-7-2 15,3 6 1-15,0 7-6 16,4 0 1-16,3-4-7 15,0-6 1-15</inkml:trace>
  <inkml:trace contextRef="#ctx0" brushRef="#br1" timeOffset="87171.19">22525 2731 41 0,'-35'63'20'0,"-36"31"-22"0,53-63 32 15,-6 13-30-15,-12 12 1 16,-9 7-3-16,-1-3 1 16,0-16-4-16,7-10 0 15,14-12-6-15,11-22 0 16</inkml:trace>
  <inkml:trace contextRef="#ctx0" brushRef="#br1" timeOffset="87321.37">22179 2609 32 0,'11'-38'16'0,"17"47"-13"0,-17-2 24 0,3 15-26 16,0 6 0-16,0 13 1 15,0-4 0-15,-3 7-4 16,-1-9 0-16,1-17-8 15,-4-14 1-15</inkml:trace>
  <inkml:trace contextRef="#ctx0" brushRef="#br1" timeOffset="87771.46">23548 2731 47 0,'-11'41'23'0,"-10"9"-20"0,18-34 39 0,-1 2-42 15,1-5 1-15,-1-1-6 16,4 1 1-16,4-7-9 16,6-6 1-16</inkml:trace>
  <inkml:trace contextRef="#ctx0" brushRef="#br1" timeOffset="87956.1">23435 2499 24 0,'0'9'12'16,"7"1"3"-16,-7-7 4 0,11 3-18 0,-8-6 1 15,8 3-2-15,-1-3 0 16,4 3-9-16,8 0 0 15,-1 1 0-15,11 2 1 16</inkml:trace>
  <inkml:trace contextRef="#ctx0" brushRef="#br1" timeOffset="88488.3">23805 2891 30 0,'4'22'15'0,"3"-16"-10"0,-7-6 28 0,7-6-33 16,0-4 0-16,4-2 0 15,3-7 0-15,0-3 0 16,0 3 0-16,0-9 0 16,0 3 1-16,0 0 0 15,1 3 0-15,-1 6-1 16,-4 13 1-16,1 12-1 15,-4 1 1-15,0 2-1 16,-4 10 1-16,4 0-1 0,4-3 0 16,3-3 0-16,4-7 0 15,3-2 0-15,7-7 0 16,0-7 1-16,4-8 0 16,3 2 1-16,1-25 1 15,-1-6 0-15,0-21 1 16,1-4 0-16,-8-16 0 15,-11-15 0-15,-6-16 0 32,-25-41-2-32,-4 22 1 15,-6 31-3-15,-1 20 1 0,0 31-2 16,0 31 1-16,-3 25-1 16,0 25 0-16,3 32-1 15,4 21 1-15,7 23 0 16,7 21 1-16,7 10-1 15,7-16 0-15,0-16-4 16,4-27 1-16,-1-23-10 16,1-19 0-16,3-8-1 15,0-17 1-15</inkml:trace>
  <inkml:trace contextRef="#ctx0" brushRef="#br1" timeOffset="88746.34">23971 2395 41 0,'4'35'20'0,"-4"6"-14"0,3-32 41 16,1 0-44-16,3 1 1 16,-4-7 3-16,4 3 1 15,11 4-10-15,7-10 1 16,14 0 5-16,10 0 1 15,7 0-6-15,4 0 1 16,-3 0-8-16,-8 0 1 16,-6-10-9-16,-8 4 0 15,-3-7-2-15,-11 1 0 16</inkml:trace>
  <inkml:trace contextRef="#ctx0" brushRef="#br1" timeOffset="89119.86">24515 2624 38 0,'14'32'19'0,"-4"27"-11"15,-6-53 35-15,-1 4-41 16,4-1 0-16,4-6 1 16,7-3 1-16,3 7-5 15,3-7 0-15,1 0 2 16,-4-7 1-16,-3-5-1 15,-4-4 0-15,-3-3-1 16,-8 1 0-16,-6-8-1 16,-4 8 1-16,-8-1-1 0,1 0 1 15,-3 10-1-15,3 6 0 16,-1 3 0-16,5 12 0 16,-1 10-1-16,4 3 1 15,0 10 0-15,4-1 1 16,3 4 0-16,3-1 0 15,4-8-1-15,4-4 0 16,6-7-3-16,8-2 0 16,3-13-5-16,4-12 1 15,3-10-6-15,-3 7 1 16</inkml:trace>
  <inkml:trace contextRef="#ctx0" brushRef="#br1" timeOffset="89390.32">24920 2869 39 0,'-3'3'19'0,"3"-19"-16"0,0 1 33 0,0-1-33 16,0-3 0-16,0 7 2 16,0-4 1-16,3-3-7 15,1 0 1-15,3 0 4 16,3 1 1-16,8 2-2 15,0-3 1-15,3 7-2 16,0-1 0-16,0 4-3 0,0-7 0 16,1 3-5-16,-1 4 1 15,0 0-10-15,0 2 1 16,-3-2-3-16,-4 0 1 16</inkml:trace>
  <inkml:trace contextRef="#ctx0" brushRef="#br1" timeOffset="89629.55">25210 2593 39 0,'10'41'19'0,"22"6"-10"0,-22-38 35 15,5 10-42-15,-1 6 1 16,0 3 1-16,0 4 0 0,0-4-5 16,0-3 0-16,0-6 3 15,4-10 1-15,-1 4-2 16,1-10 0-16,3-9-2 15,0-7 1-15,1-3-3 16,-5-2 1-16,1-4-4 16,0 9 1-16,-1-12-10 15,1 6 0-15,-4 0 0 16,0 4 0-16</inkml:trace>
  <inkml:trace contextRef="#ctx0" brushRef="#br1" timeOffset="90123.74">25763 2643 38 0,'14'0'19'0,"-6"-9"-19"16,-8 9 36-16,0 0-34 16,0 0 1-16,0 3 0 0,0-3 0 15,0 0-4 1,0 9 0-16,-4 1 3 0,0 2 0 16,1 7-1-16,-1-6 0 15,4-4-1-15,-3 3 0 16,3-2-3-16,3 9 1 15,4-7-2-15,-3 4 1 16,3 0-1-16,0 2 0 16,0-8 1-16,4 6 0 15,-1-7 2-15,1 0 0 16,3 1 1-16,4-4 0 0,10 3 0 16,7-5 1-16,11-4-1 15,0-7 1-15,0-5-2 16,7-16 1-16,10-13 0 15,1-6 0-15,-1-22 0 16,-6-7 0-16,-8-11 1 16,-14-17 1-16,-10-12 0 15,-14 3 0-15,-15-9 0 16,-14 25 1-16,-17 9-1 16,-7 13 0-16,3 21-1 15,0 26 1-15,0 16-1 16,1 34 0-16,-1 21 0 15,11 30 0-15,13 18-1 16,8 15 0-16,11 29-4 16,6-3 1-16,1-13-9 15,7-13 0-15,10-18-2 16,25-25 1-16</inkml:trace>
  <inkml:trace contextRef="#ctx0" brushRef="#br1" timeOffset="90375.32">26726 2891 57 0,'11'41'28'0,"-4"-35"-54"0,-7-3 60 0,0-3-57 16,-7-9 0-16</inkml:trace>
  <inkml:trace contextRef="#ctx0" brushRef="#br2" timeOffset="106368.27">26698 9275 20 0,'4'3'10'0,"-4"4"1"0,3-4 10 16,-3 3-17-16,0 0 1 15,0 10 2-15,0 3 0 16,0-3-9-16,-3 6 0 16,-1 12 6-16,1 13 0 15,-1 3-2-15,1 16 0 16,3 6-1-16,0 0 0 15,0 0-1-15,3-3 0 16,-3-12-1-16,4-10 1 16,-4-13-6-16,3-9 1 0,1-15-7 15,-1-20 1-15</inkml:trace>
  <inkml:trace contextRef="#ctx0" brushRef="#br2" timeOffset="107089.39">26547 9147 36 0,'3'0'18'0,"8"0"-16"15,-4 0 28-15,3 3-28 16,4 3 1-16,4 0 2 16,3 1 0-16,4-1-6 15,3 3 0-15,11-2 4 0,14-4 1 16,10-6-2-16,8-10 0 16,10-6-2-16,-10-3 1 15,3 0-1-15,3 4 0 16,-6 2 0-16,-8 3 0 15,-10 4 0-15,-7 0 0 16,-4 2-1-16,-10 4 1 16,-11 6-1-16,-7 0 0 15,-6 13-1-15,-8 9 0 16,-8 7 0-16,-2 2 1 0,-4 10-1 16,0 3 1-16,7-3 0 15,7 9 0-15,3 4 1 16,4 5 0 15,7 17 0-31,11 12 0 0,7-7 0 0,7 14 1 0,-4-8-1 16,-7-5 0-16,-7-6 0 15,-7-10 0-15,-7-16 0 16,-10-6 0-16,-4-6 1 16,-14-4 0-16,-8-5 1 15,-6-1 0-15,-11-3 0 16,-10 0 0-16,6-6 0 15,-10-9 0-15,-3-10-1 16,-11-3 0-16,-7-9 0 16,0-4 0-16,-1 1-1 0,12-4 1 15,3 3-1 1,7 4 1-16,7 0-1 0,7 9 1 16,7 0 0-16,8 3 0 15,6 0 0-15,7 0 1 16,4 0-2-16,7-3 1 15,7-6-4-15,7-4 0 16,0-2-12-16,0-13 0 16</inkml:trace>
  <inkml:trace contextRef="#ctx0" brushRef="#br2" timeOffset="107931.51">31281 7115 45 0,'21'6'22'0,"-7"29"-15"0,-10-26 22 16,3 0-28-16,-4 13 0 15,1 16-1-15,-4 9 1 16,-4 16-2-16,1 21 1 16,3 7 0-16,0 3 1 15,-4 4-2-15,4-1 1 16,4-16-2-16,-1-15 1 0,-3-13-4 16,-3-21 0-1,3-26-6-15,3-31 0 0,4-16-2 16,4-18 0-16</inkml:trace>
  <inkml:trace contextRef="#ctx0" brushRef="#br2" timeOffset="108426.93">31150 7215 35 0,'4'9'17'0,"-1"-12"-14"15,-3 3 34-15,4-3-34 16,6-3 0-16,15 6 4 16,7-3 0-16,14 0-8 15,17-7 0-15,15-2 5 16,3-4 0-16,14-3-1 16,8-6 0-16,-1 0-3 0,-3 0 1 15,-11-10-2 1,-11 1 1-16,-10 6-1 0,-10 3 1 15,-15 6-1-15,-6 16 0 16,-12 12 0-16,-10 13 0 16,-7 6-1-16,-7 19 0 15,-7-9-1-15,-3 3 0 16,3 6 0-16,3-3 1 16,-3 15-1-16,4 4 1 15,6 6 1-15,11 6 1 0,7 7 1 16,8 9 0-16,6-10 0 15,0-2 1-15,0-17 0 16,-3-8 0-16,-11-10-1 16,-10-4 1-16,-11 4-1 15,-18-3 0-15,-20 0 0 16,-5-4 0-16,-17-5-1 16,-21-7 0-16,-25-13-4 15,0-12 0-15,-17-22-10 16,14-3 0-16</inkml:trace>
  <inkml:trace contextRef="#ctx0" brushRef="#br2" timeOffset="110241.33">374 14076 23 0,'-4'6'11'0,"4"29"5"0,0-22 11 0,0 5-23 16,-7 4 0-16,7 7 5 16,-10-1 0-16,10 3-10 15,-4 0 0-15,-3 1 7 16,7-7 0-16,0-9-1 16,0-1 0-16,11-12-2 15,-1-12 0-15,-3-7-1 16,15-12 1-16,-1-16-1 15,7-3 0-15,4-16-2 16,3-9 1-16,-10-6-2 16,3 3 0-16,-7 9-1 15,-3 3 1-15,-8 7-2 16,-6 12 0-16,3 3 1 16,0 13 0-16,-4 15-1 15,-3 13 1-15,0 6-2 16,8 10 0-16,-5 12 0 15,4 16 1-15,4 6-1 0,-1 7 0 16,8-1 1-16,-4 7 1 16,7 3 1-16,7-7 1 15,-6-8 1-15,2-14 0 16,-3-12 3-16,11-15 0 16,-4-10 1-16,15-22 0 15,-11-3 0-15,-4-19 1 16,-7-9-2-16,-3-13 1 15,-18-6-3-15,0-1 0 16,-4 1-1-16,-3 6 0 0,7-6-6 16,0 6 0-16,0 10-12 15,0 0 0-15</inkml:trace>
  <inkml:trace contextRef="#ctx0" brushRef="#br2" timeOffset="111004.89">1365 14020 53 0,'11'-3'26'0,"-11"-16"-24"0,0 13 37 0,0 6-39 16,0-7 1-16,0 4-1 15,-11 0 1-15,-6 0-1 16,-5 3 0-16,1 3 0 16,-7 3 1-16,7 4-2 15,-7 9 1-15,7-7-3 16,3 7 0-16,7 9-1 15,4 0 0-15,7 1 0 16,7-4 0-16,4-3 2 16,-1-10 0-16,8-6 4 0,3-9 1 47,0-9 1 15,1-10 0-15,-5 3-4-47,1-3 1 16,-4-3-14-16,-3-10 1 0</inkml:trace>
  <inkml:trace contextRef="#ctx0" brushRef="#br2" timeOffset="111260.52">1566 13230 49 0,'0'9'24'0,"4"16"-21"15,3-12 34-15,-7-1-37 16,0 13 1-16,-11 13 0 16,4 6 0-16,-7 15-1 15,-3 10 0-15,6 16 0 16,-7 6 1-16,8-3-1 15,-1-4 0-15,-6-5-1 16,6-16 0-16,7-16-4 0,-6-16 1 16,3-12-6-16,3-16 1 31,4-13-5-31,0-15 0 0</inkml:trace>
  <inkml:trace contextRef="#ctx0" brushRef="#br2" timeOffset="111454.36">1259 13913 43 0,'-3'22'21'0,"6"-9"-12"0,-3-13 39 0,7-3-44 0,8-7 1 0,13-6 1 16,0-9 0-16,14-12-10 16,25-4 1-16,4-3 0 15,0 3 1-15,-4 4-14 16,-7 5 1-16,-18 10-3 15,-14 7 0-15</inkml:trace>
  <inkml:trace contextRef="#ctx0" brushRef="#br2" timeOffset="111894.47">1630 14073 49 0,'7'6'24'0,"11"-3"-22"0,-8-3 47 0,1-3-46 0,6 3 0 0,5-6 2 0,9-10 1 0,-3-6-8 0,-3-3 0 16,0-3 4-16,-11 0 0 16,-3-3-3-16,-4 2 1 15,-7-2-4-15,-7 12 1 0,-4 3-4 16,-3 13 1-16,3 6-2 16,-6 7 0-16,-1 9 1 15,4 9 1-15,7 6 2 16,-4-5 1-16,1-1 4 31,10 3 1-31,3-3 3 0,11-2 0 0,0-8-1 16,15-8 1-16,2-7-4 15,-2-9 0-15,9-4-9 16,-6-5 1-16,0-11-8 16,7-2 1-16</inkml:trace>
  <inkml:trace contextRef="#ctx0" brushRef="#br2" timeOffset="112138.24">2307 13537 58 0,'7'31'29'0,"-7"-6"-39"0,0-18 55 0,0-4-46 0,0 0 1 16,0 0-2-16,0-3 1 0,0 0-2 15,0 0 0-15,0 0-12 16,0-9 0-16</inkml:trace>
  <inkml:trace contextRef="#ctx0" brushRef="#br2" timeOffset="112313.87">2353 13760 61 0,'21'15'30'0,"11"-2"-37"0,-25-16 50 0,4-1-44 15,-4 1 1-15,-4 0-8 16,-3 3 1-1</inkml:trace>
  <inkml:trace contextRef="#ctx0" brushRef="#br2" timeOffset="112651.78">730 14650 54 0,'0'9'27'0,"11"1"-12"0,-1-10 24 15,1 0-33-15,10 0 1 0,14 0 2 16,25 0 0-16,32-6-12 15,25-1 1-15,27 1 7 16,43-6 0 15,0-4-5-31,-14-6 1 0,-4-6-5 0,-38 3 0 32,-22 3-8-32,-14 0 0 31</inkml:trace>
  <inkml:trace contextRef="#ctx0" brushRef="#br2" timeOffset="113769.93">3179 14619 47 0,'0'9'23'0,"0"-18"-4"15,10-4 10-15,1-12-25 0,-1-6 0 16,11-23 3-16,8-15 1 16,-1-12-10-16,21-26 0 15,11-15 6-15,-10-10 1 16,10 4-4-1,-11 5 1-15,-3 7-3 0,-7 13 1 16,-4 15-1-16,-10 13 0 16,-8 18 0-1,1 20 0 1,-7 5 1 15,-1 17 0-31,-10 18-2 0,-7 22 0 0,4 19-2 0,-5 19 0 0,5 12 0 0,-8 6 0 16,4 13 0-16,-3 7 1 0,10-4 2 15,0-6 0 1,0-10 1 0,0-12 0-16,10-15-1 0,-3-10 1 0,4-13-3 15,0-9 0-15,-1-9-7 16,1-10 1-16,6-19-6 16,-13-3 1-16</inkml:trace>
  <inkml:trace contextRef="#ctx0" brushRef="#br2" timeOffset="113987.4">3323 13976 62 0,'-3'31'31'0,"13"-24"-34"0,-3-7 62 0,4-4-58 0,21-8 1 16,10-4 0-16,4-3 0 15,3 1-7-15,-10 5 0 16,3-3-8-16,-3 7 1 16,-11-4-7-16,-3 1 0 15</inkml:trace>
  <inkml:trace contextRef="#ctx0" brushRef="#br2" timeOffset="115406.26">4145 13333 49 0,'0'0'24'0,"4"16"-23"0,-4-4 39 0,0 13-40 16,0 4 1-16,-4 2-1 15,-3 13 1-15,4 6-2 16,-8 13 1-16,0 6 0 16,4 12 1-16,0-6-2 15,4 1 1 1,-4-10-7 0,7-16 0-16,0-22-8 15,0-22 1-15</inkml:trace>
  <inkml:trace contextRef="#ctx0" brushRef="#br2" timeOffset="115592">3747 13869 53 0,'10'13'26'0,"29"-13"-23"0,-29 0 45 16,12-3-44-16,16-7 0 15,12-12 0-15,-1-6 0 16,15-3-9-16,3-1 1 0,3 4-3 15,-10 6 1-15,-3 0-12 16,-4 10 0-16</inkml:trace>
  <inkml:trace contextRef="#ctx0" brushRef="#br2" timeOffset="116188.82">4893 14189 56 0,'11'19'28'0,"27"-10"-28"0,-27-12 46 16,10 0-43-16,11-6 1 0,7-4 0 16,7-6 1-16,-8-3-7 15,-6 4 0-15,-4-4 4 16,-6-7 0-16,-8 1-3 16,-4 0 1-16,-3-3-2 15,0 5 1-15,-14 8-2 16,-3 2 0-16,-8 7-2 15,-3 9 0-15,0 9-1 16,0 10 0-16,-1 6 1 16,8 6 0-16,4 4 2 15,6-1 0-15,-3 1 3 16,14-4 1-16,4-6 1 16,3 0 0-16,11-9-1 15,-4-7 1-15,7-6-7 16,-3-6 0-16,13-12-9 0,-2-10 1 15</inkml:trace>
  <inkml:trace contextRef="#ctx0" brushRef="#br2" timeOffset="116576.36">5539 14126 34 0,'3'41'17'0,"-6"9"-12"0,3-43 23 16,-7-1-27-16,3-3 1 15,1 3 0-15,-1-6 1 16,4-6-4-16,0-3 1 16,4-4 1-16,3-3 1 0,0-2-1 15,3-1 0-15,-6 3-1 16,6 0 1-16,1 7-2 16,3-4 1-16,0 1-1 15,4 2 1-15,-8 1 0 16,8 0 0-16,-4-1-1 15,4 4 1-15,-8 3 0 16,8 3 1-16,-7 0-1 16,-1 3 1-16,1 0-1 15,-1 3 1-15,1 4-1 16,-1 5 1-16,1 4-1 16,-4 0 0-16,0 0 0 15,4 0 1-15,-1-4-1 16,1-2 0-16,3-4-3 0,0-5 0 15,7-17-10-15,0-9 1 16</inkml:trace>
  <inkml:trace contextRef="#ctx0" brushRef="#br2" timeOffset="117089.4">6410 13421 41 0,'4'31'20'0,"-12"10"-18"16,8-25 29-16,-10 15-28 15,10 10 0-15,-7 9 3 16,3-3 0-16,4 6-7 16,0 1 0-16,0-4 5 15,0-6 1-15,0-10-1 16,0-2 0-16,4-11-1 16,-4-2 0-16,0-6-2 15,-4 3 1-15,4-7-2 16,-7-3 1-16,-3-3-2 15,-4 0 0-15,-4-3-1 16,-14 0 1-16,4 0-1 0,0 4 1 47,-1 2 0-47,8 0 0 16,4 0 0-16,3 4 0 0,7 2 1 0,3 4 1 0,8 0 0 0,6 3 0 15,4-4-1-15,7 1 1 16,4 0-2-16,3-7 0 15,1-9-7-15,2-6 1 16,8-7-9-16,0-9 0 16</inkml:trace>
  <inkml:trace contextRef="#ctx0" brushRef="#br2" timeOffset="117493.34">6653 14261 53 0,'15'82'26'0,"6"-4"-26"16,-14-59 42-16,0 6-41 16,0 0 1-16,0-3 0 15,0-6 1-15,-7-7-4 16,-7-9 0-16,0-15 2 16,-4-11 1-16,-3 1-2 15,4-19 1-15,-8-9-2 16,4-10 1-16,3-6-2 15,4-3 0-15,0 3-1 16,4 16 1-16,3 3-1 0,10 6 1 16,-3 6 1-16,11 13 0 15,10 6 2-15,0 10 0 16,4 9 0-16,-7-3 1 16,-4 9-1-16,-7 10 0 15,-7 9-1-15,-7 6 0 16,-7-3-2-16,-7 1 1 15,-4 5-1-15,1-6 0 16,3-3-2-16,3-3 1 16,-3-6-6-16,7-3 1 15,7-10-6-15,0-3 1 16</inkml:trace>
  <inkml:trace contextRef="#ctx0" brushRef="#br2" timeOffset="117825.53">7041 13966 42 0,'25'19'21'0,"-11"3"-16"15,-10-19 35-15,-1 1-37 16,-3 2 0-16,-3 0 2 16,-1 0 0-16,-3 4-7 15,-3-4 1-15,-4 0 4 16,-1 4 0-16,5 8-2 15,-8 1 1-15,4 6-2 16,0 0 0-16,3 1-1 0,1-1 0 16,6 0 0-16,4 3 0 15,11-9 0-15,-1-10 0 16,8-6 0-16,7-9 0 16,3-6 0-16,0-4 1 15,-7-6-4-15,8-6 1 16,-12-1-8-16,1 11 1 15,7-11-5-15,-11 1 0 16</inkml:trace>
  <inkml:trace contextRef="#ctx0" brushRef="#br2" timeOffset="118007.27">7317 14101 48 0,'3'35'24'0,"1"18"-29"15,-4-37 43-15,0-1-39 16,0 1 1-16,-4-3-2 16,1-4 0-16,-1-6 0 15,1-6 0-15,-1-6-11 16,4-20 1-16</inkml:trace>
  <inkml:trace contextRef="#ctx0" brushRef="#br2" timeOffset="118185.25">7123 13850 44 0,'-7'-3'22'0,"28"16"-16"0,-14-16 34 15,3 3-40 1,1 0 0-16,7 3-1 0,-4-3 1 16,3 0-1-16,4-3 0 15,1 6-6-15,2-6 1 16,-2 3-8-16,-1-7 0 15</inkml:trace>
  <inkml:trace contextRef="#ctx0" brushRef="#br2" timeOffset="118755.64">7472 14067 34 0,'0'15'17'0,"3"1"-15"0,-3-16 24 0,7-6-25 16,0 0 0-16,4-4 0 15,0-2 1-15,3-4-3 16,-4-3 1-16,1 0 0 16,3-3 1-16,7 4-1 15,-10 2 1-15,3 3-1 16,4 4 1-16,-1 3-1 16,-6 6 1-16,3 3-1 15,0 3 1 1,4 10-1-1,-4-4 0-15,0 1-1 16,0-7 1-16,0-3 0 16,4-6 0-16,3-6-1 0,4-7 1 15,6-6 0-15,-6 6 0 16,10-12-1-16,-14-3 1 16,1-13 0-16,-1-16 1 15,0-9-1-15,-7-12 0 16,-3 2 0-16,-11-11 0 15,0-20 0-15,0 19 1 16,-11 3 0-16,0 10 0 16,-3 18 0-16,0 16 0 15,-7 19 1-15,3 22 1 16,1 12-1-16,-4 23 1 0,7 18-1 16,3 9 0-16,7 32-1 15,4 13 1 1,7 21-2-16,4-12 1 0,0 3-1 15,6-15 0-15,-13-14-2 16,3-24 0-16,-4-16-3 16,4-19 1-16,1-21-5 15,-5-17 1-15,-3-12-5 16,-3-3 0-16</inkml:trace>
  <inkml:trace contextRef="#ctx0" brushRef="#br2" timeOffset="118938.36">7588 13650 49 0,'0'34'24'0,"36"-9"-20"15,-19-25 46-15,1 10-45 0,7-7 1 16,10-6 0-16,14-7 1 16,8-8-11-16,3-4 1 15,3-4-2-15,-3 5 0 16,-7 2-13-16,-7 0 0 15</inkml:trace>
  <inkml:trace contextRef="#ctx0" brushRef="#br2" timeOffset="119536.3">9761 12950 45 0,'0'-3'22'0,"11"10"-12"0,-11-7 27 15,0 6-37-15,-4 6 1 16,-3 10 0-16,-3 3 1 16,-4 10-2-16,-4 9 0 0,-3 6 1 15,-4 0 1-15,-7 13 0 16,1 0 0-16,-1 12-1 15,7 16 1-15,8-3-1 16,2 3 1-16,8 3-1 16,7-29 1-16,7-5-2 15,15-16 1-15,-1-13-4 16,4-9 0-16,10-9-10 16,11-13 0-16,0-10-4 15,6-5 1-15</inkml:trace>
  <inkml:trace contextRef="#ctx0" brushRef="#br2" timeOffset="120541.68">10153 13681 55 0,'7'13'27'0,"-14"2"-34"0,3-15 50 0,-3 0-42 16,-7 3 0-16,-7-3 0 15,-4 4 0-15,1 2-2 16,-1 0 0-16,0 4 1 15,8 5 0-15,-1 4-2 16,4 3 0-16,3-6-1 16,4-4 0-16,7 1 0 15,7-4 0-15,7-6 0 16,4 4 0-16,0-11 2 16,-1-5 0-16,-3-4 0 15,1-2 1-15,-1-4 0 16,-4 0 0-16,1 4 0 0,-4-1 1 15,4 3-1-15,-1 7 0 16,1 6 1-16,-1 6 0 16,1 7 1-16,3 9 1 15,-3 0-2-15,-1-3 1 16,1-1-1-16,-4 1 0 16,0-3-5-16,0-7 1 15,3-6-11-15,8 1 1 16</inkml:trace>
  <inkml:trace contextRef="#ctx0" brushRef="#br2" timeOffset="120992.01">10834 13220 51 0,'7'60'25'0,"-14"-23"-24"16,3-15 40-16,1 10-40 16,-1-1 1-16,-3 19 1 15,0-3 0-15,0 7-4 16,4-1 1-16,3 0 3 16,0-12 0-16,0-7 0 15,0-5 0-15,0-7-1 0,0-10 0 16,-4-9-1-16,0-9 1 15,-3-7-3-15,-7-5 0 16,-3-1-2-16,-8-3 1 16,-7-3 0-16,0 3 0 15,1 3 0-15,3 6 1 16,6 4 0-16,5 3 1 16,6 3 0-16,8 6 1 15,6-3-1-15,11 0 1 16,7-6-1-16,11-10 1 0,3-6-1 15,11 0 0-15,7-6-3 16,4-4 0-16,-1-2-13 16,4-7 0-16,-7 13-1 15,-7-7 1-15</inkml:trace>
  <inkml:trace contextRef="#ctx0" brushRef="#br2" timeOffset="121268.86">11278 13242 59 0,'0'72'29'0,"0"25"-38"0,4-68 60 0,-1 15-51 0,4 9 1 0,0 13-1 0,4-13 1 16,-7-3-2-16,3-15 0 16,-4-10-2-16,-3-6 1 15,0-16-5-15,0-13 0 16,0-8-9-16,0-14 0 16</inkml:trace>
  <inkml:trace contextRef="#ctx0" brushRef="#br2" timeOffset="121488.08">11229 13549 30 0,'-4'19'15'0,"26"-9"-3"0,-12-10 15 0,1 6-21 0,-1 0 1 0,11 0 2 0,8-2 0 0,6-1-12 16,4 0 1-16,-4 3 8 16,-7 4 0-16,-7 2-4 15,-6 7 0-15,-19 12-2 16,-10 7 1-16,-7-4-5 15,-7 1 0-15,-1-4-3 16,5-6 1 0,-8-22-10-1,7-3 1-15</inkml:trace>
  <inkml:trace contextRef="#ctx0" brushRef="#br2" timeOffset="121816.4">11589 12888 58 0,'46'91'29'0,"38"65"-39"0,-59-124 51 0,0 21-41 0,-1 7 0 0,-6 24-1 16,-4 14 1-16,-10-7-3 31,-4 3 1-31,-7 0-4 0,-11-19 1 0,0-12-8 16,-3-7 0-16,4-15-1 15,2-10 0-15</inkml:trace>
  <inkml:trace contextRef="#ctx0" brushRef="#br2" timeOffset="122096.57">12284 13894 60 0,'49'44'30'0,"-21"47"-45"0,-24-66 65 15,-4 13-51-15,0-10 0 16,-21 22-13-16,-11 4 1 16,-17-7 5-16,-8 0 0 15</inkml:trace>
  <inkml:trace contextRef="#ctx0" brushRef="#br2" timeOffset="124698.82">5729 7507 36 0,'4'44'18'0,"-1"-26"-7"16,1-18 18-16,-1 0-25 0,4-3 0 15,4-6 1-15,7-10 1 16,-15-15-8-16,8-1 0 16,-1-15 4-16,-3-3 1 15,0 6-3-15,-3-10 1 16,3 1-2-16,-7 2 1 15,0-2-1-15,0 9 1 16,0 6-2-16,0 7 0 16,0 9-2-16,3 12 1 15,4 16-2-15,4 10 0 16,-4 2-1-16,4 14 1 16,3 8 1-16,7-5 1 15,-3 15 1-15,10 9 0 47,-11 7 3-31,8-1 1-16,0 1 0 0,-4-6 0 0,0-7 1 0,0-13 1 0,-3-8 0 15,-4-11 0-15,-3-5 0 0,-4-7 1 0,-4-12-1 16,-6-7 0-16,-8-5-2 16,-10-4 1-16,-14-3-2 15,-8 3 0-15,5 0-1 16,-1 9 0-16,-4 4-1 15,-6-1 1-15,3 10-1 16,0 4 1-16,0 8-1 16,4 1 0-16,3 5 0 15,8-5 0-15,2-1 0 16,8-2 0-16,4-4 1 0,17-6 0 16,7-6 0-16,14-10 1 15,18-3 0-15,3-12 0 16,7-7 0-16,18-5 1 15,4 2-1-15,14-9 0 16,-1-7-1-16,-10-2 0 16,-7-4 0-16,-14 10 0 15,-7 12 0-15,-18 6 0 16,-3 16 0-16,-14 16 0 0,-15 25 0 16,-6 13 1-16,-22 2 0 15,-7 17 0-15,-21 15 2 16,0 6 1-16,-3 3 1 15,6-6 0-15,8-3 0 16,-8 7 0-16,15-26 0 16,3-3 0-16,7-3-2 15,4-3 1-15,0-7-2 16,7-3 1 0,10-5-1-1,-6-8 0-15,6 1 0 16,4-3 0-16,0 0-1 15,0-1 1-15,7 1-2 16,-7 0 0-16,3-7 0 16,4 0 0-16,-7 1-1 15,7-4 0-15,0-3-1 16,0 0 1-16,0 0-2 16,0 1 0-16,0-1-2 0,0 0 0 15,0-3-2-15,0 0 0 16,0 0-8-16,7-10 1 15,4-5-6-15,-1-1 1 16</inkml:trace>
  <inkml:trace contextRef="#ctx0" brushRef="#br2" timeOffset="127291.39">26324 11649 41 0,'4'0'20'0,"10"13"-9"15,-7-10 21-15,4 0-29 16,3 0 0-16,3 3 1 16,12-3 1-16,13 4-7 15,7-4 1-15,1 0 2 16,-8-3 0-16,0 0-7 16,1-3 1-16,-8-3-10 15,-3-4 0-15</inkml:trace>
  <inkml:trace contextRef="#ctx0" brushRef="#br2" timeOffset="127614.07">26674 11489 30 0,'14'25'15'0,"7"7"-4"0,-14-26 14 0,0 6-23 15,4 4 1-15,10-3 1 16,7-1 0-16,7 7-6 16,0-3 1-16,1-1 3 15,-8 1 0-15,-10 0-2 16,-11 6 0-16,-11 3-1 15,-10 0 0 1,-25 6-8 0,4-6 0-16,0-6-3 15,3-9 1-15</inkml:trace>
  <inkml:trace contextRef="#ctx0" brushRef="#br2" timeOffset="127810.25">26702 11659 31 0,'7'6'15'0,"7"19"-13"0,-11-16 25 16,1 7-27-16,-4 3 0 15,0 6-4-15,-4-9 1 16,1 2-5-16,-4-5 1 15</inkml:trace>
  <inkml:trace contextRef="#ctx0" brushRef="#br2" timeOffset="128242.93">28004 11345 35 0,'7'19'17'0,"-4"12"-12"0,-3-25 27 16,-3 1-30-16,-1 2 0 16,-7 4 2-16,-3 2 1 15,-14 1-6-15,3 3 0 16,-3 3 3-16,-4 0 0 15,1 0-1-15,-5-4 1 16,-2-2-4-16,-1-3 1 16,0-1-7-16,4 1 0 15,3-7-5-15,4-3 0 16</inkml:trace>
  <inkml:trace contextRef="#ctx0" brushRef="#br2" timeOffset="128709.52">27570 11452 34 0,'10'12'17'0,"-13"10"-12"16,3-16 25-16,-4 1-29 15,-3 5 1-15,-4 4-1 16,1 3 0-16,-8-7-2 0,-3 7 1 16,-4-3 0-16,-3-4 1 15,7 4-2-15,0-7 1 16,0 1 0-16,7-4 0 16,-1 0 0-16,8 1 1 15,7-1-1-15,7 0 1 16,8 0 0-16,6 1 0 15,3 2-1-15,1 4 1 16,3 2-1-16,-3 4 1 16,0 0-1-16,-8 0 0 15,1-10-1-15,-4 4 1 0,-3-1-1 16,-1-6 1-16,-3-2 0 16,-3-1 1-16,-4-3 0 15,-4-10 1-15,-6-9 0 16,-4-6 1-16,0 0-3 15,-8-9 1-15,-2-10-13 16,-1-16 0-16</inkml:trace>
  <inkml:trace contextRef="#ctx0" brushRef="#br2" timeOffset="131772.04">26384 12392 39 0,'4'13'19'0,"-4"-16"-11"0,0 3 20 0,3 0-27 15,4-3 0-15,0-7 0 16,-3-9 0-16,-1-9-2 16,1 0 0-16,-4-7 0 15,0 1 0-15,0-10-6 16,0 6 0-16,0 1-5 16,0-4 0-16</inkml:trace>
  <inkml:trace contextRef="#ctx0" brushRef="#br2" timeOffset="132252.76">26278 12113 37 0,'4'13'18'0,"-4"-10"-16"0,0-3 30 16,0 3-31-16,0-9 1 15,3-1 2-15,1-2 0 16,0 0-5-16,3-7 1 16,0-3 3-16,3-6 0 15,4-6-1-15,0 6 0 16,-3-7-1-16,0 10 0 16,-4 0-1-16,0 10 1 15,-4-1-2-15,-3 7 1 16,-3 0-2-16,-1-1 0 0,-3 4-1 15,0 0 0-15,0 9-2 16,4 7 1-16,-1 3 0 16,4 6 0-16,7 3 1 15,7 3 1-15,4 10 1 16,6 2 0 0,5-2 1-16,6-7 1 0,-3-2 0 15,-4-7 0-15,-3-7 1 16,-8-5 0-16,-3-4-1 15,-7-3 0-15,-10-3 0 16,-8-3 0-16,-13 3-1 16,-15 3 1-16,-14-3-2 15,-7 3 1-15,4-3-11 16,-8 0 0-16</inkml:trace>
  <inkml:trace contextRef="#ctx0" brushRef="#br2" timeOffset="132717.81">26194 12800 36 0,'0'0'18'0,"3"-6"-11"0,-3 6 23 0,0 0-26 15,0 0 0-15,0 0 1 16,0 3 1-16,-3 6-8 16,-1 13 1-16,1 3 4 15,-1 0 0-15,1 0-2 16,3 1 1-16,0-11-2 16,7 4 1-16,0-13-1 15,10-9 1-15,8-6-1 0,0-13 0 16,3-3-1-16,-3-4 0 15,-4 4-5-15,-3 0 0 16,-4-6-9-16,0 3 1 16</inkml:trace>
  <inkml:trace contextRef="#ctx0" brushRef="#br2" timeOffset="133091.65">26377 12885 40 0,'4'56'20'0,"3"-43"-16"0,-7-7 27 15,3 0-28-15,1 0 1 0,-1-2 0 16,-3-4 0-16,7 0-7 16,0 0 1-16,1-7 3 15,2 1 1-15,1 0-3 16,-1-4 1-16,4-2-2 15,1-4 1-15,-5 0-2 16,1 1 1-16,-1 2-2 16,1 4 1-16,-1 6-1 15,1 6 1-15,0 3 0 16,-1 3 1-16,1 7 1 16,-1-3 0-16,-3-4 1 15,0-3 0-15,1 4 1 16,-1 2 0-16,0-2-1 0,0-1 0 15,0 1-4-15,3-1 1 16,1-9-7-16,-4-9 0 16</inkml:trace>
  <inkml:trace contextRef="#ctx0" brushRef="#br2" timeOffset="133692.17">26896 12750 35 0,'-7'37'17'0,"-14"23"-14"0,21-47 27 0,-4 2-27 16,1-2 0-16,-1 2 4 15,4-2 1-15,0 0-8 16,4-4 0-16,-1 0 6 15,4 1 0-15,-3-4-2 16,-1-3 0-16,1 0-3 16,-4 0 0-16,-7-6-2 15,0 0 1-15,-4 0-3 16,-3 0 1-16,0 3-1 16,0 0 1-16,3 0-1 15,0 6 0-15,1 4 1 16,-1 2 0-16,1 7 0 15,3 0 1-15,3 0 1 16,4-1 0-16,0 1 0 0,7-6 0 16,4 9 1-16,6-7 0 15,8-2 0-15,7-7 0 16,3-3 0-16,4-3 1 16,3-6-2-16,-3-3 1 15,0-4-1-15,-7-12 0 16,-8 3-1-16,-6-3 0 15,-4 3 0-15,-10 6 0 16,-8 1-1-16,-3 2 0 0,-7 4-1 16,-4 2 1-16,1 11-1 15,-1 2 1-15,4 6 0 16,0 4 0-16,3 3 1 16,4 0 0-16,7-1 0 15,4 4 1-15,6 0-4 16,8 0 1-16,3-3-8 15,0-13 1-15</inkml:trace>
  <inkml:trace contextRef="#ctx0" brushRef="#br2" timeOffset="134008.37">27316 13179 43 0,'3'-9'21'0,"-21"-57"-21"0,18 47 36 15,0-9-35-15,4-10 0 16,-4-9 0-16,0 0 1 16,0 0-3-16,-4-3 1 15,1 0 0-15,3 6 1 16,0 10 1-16,0 9 0 15,11 6-1-15,3 6 1 16,7 10-2-16,0 9 1 0,-3 7-6 16,-1 9 1-16,-6-7-11 15,-8 4 1-15</inkml:trace>
  <inkml:trace contextRef="#ctx0" brushRef="#br2" timeOffset="134158.37">27185 12963 48 0,'-3'16'24'0,"20"-29"-20"16,-6 10 39-16,3 0-42 15,4 3 1-15,3 3-1 16,7-3 1-16,0 9-9 16,-7 1 0-16,-7-4-8 15,-3 7 1-15</inkml:trace>
  <inkml:trace contextRef="#ctx0" brushRef="#br2" timeOffset="137282.14">13628 13665 45 0,'3'13'22'0,"8"31"-12"0,-4-25 23 0,0 9-32 16,-3 0 0-16,3 7 1 15,0 5 0-15,3 1-2 16,1-3 0-16,3-16 2 15,0-3 0-15,7-1 0 16,7-11 0-16,11-17-1 16,4-18 1-16,-5 3-2 15,1-13 1-15,-11-12-2 16,-6 3 1-16,-5 3-6 0,-3-3 1 16,-3-3-11-16,-4 12 0 15</inkml:trace>
  <inkml:trace contextRef="#ctx0" brushRef="#br2" timeOffset="141019.18">14478 13527 47 0,'11'4'23'0,"-4"-11"-13"0,-7 7 24 15,3 3-31-15,-3 1 0 16,-3 2 1-16,-1 0 0 15,-6 4-6-15,-8 5 1 16,-3-2 3-16,-4 6 0 16,0-1-2-16,1 1 1 15,-1 0-2-15,4 3 1 0,3-6-1 16,4-1 0-16,3-2 1 16,11-4 0-16,4 1-1 15,3-4 1-15,7 0 1 16,7 7 0-16,0-4-1 15,1 7 1-15,-8-4-1 16,0-2 1-16,-7 2-1 16,-4 7 0-16,-6 3-1 15,-4 3 0-15,-4 0 0 16,1-3 1-16,-1-3-1 16,4-3 1-16,0-4 0 15,3 1 0-15,4-4 0 16,0-2 0-16,8-7 1 15,6-7 0-15,7-5 0 16,7-4 1-16,11-3-1 16,-4 0 0-1,-3-9 0 17,-4-3 0-1,0-7-1-31,-3 4 0 47,0-1-1-16,-4-2 1 0,-3-4-1 0,-4 6 1-31,-7 4-1 0,0 6 1 16,-7 6-2-16,0 3 0 0,-7 7-1 0,0 15 1 0,-4 7 0 0,4 6 0 0,0 6 0 0,3 12 1 0,8 7 1 16,3-6 0-16,7-4 0 0,7-2 1 0,7-10-1 0,4-10 1 0,7-6-7 0,0-9 0 0,0-19-9 31,-8-3 1-15</inkml:trace>
  <inkml:trace contextRef="#ctx0" brushRef="#br2" timeOffset="150086.24">16210 13803 53 0,'4'10'26'0,"-1"5"-22"15,-3-11 26-15,-3-11-28 0,-4-2 1 16,-7 3 0-16,-4-4 1 15,-7-2-6 1,-3 5 1-16,-4 1 3 0,4 9 0 16,3 10-2-16,1 6 1 15,-1 12-2-15,7 13 1 16,8-3-1-16,6 9 1 16,8 0-1-16,6-6 0 15,4-6 0-15,11-16 1 16,7-13-1-16,3-15 1 15,4-4-5-15,0-12 1 16,-4-18-11-16,-7-7 1 0</inkml:trace>
  <inkml:trace contextRef="#ctx0" brushRef="#br2" timeOffset="150717.41">16369 13866 46 0,'10'63'23'0,"-20"-4"-25"15,10-40 32-15,0-6-26 16,3-4 0-16,-3 4 1 16,4-4 0-16,-1 1-7 15,1-4 1-15,0-3 4 16,-1-3 0-16,8-3-2 16,3-7 1-16,7-5-1 15,-3-4 0-15,3-9 0 16,3 3 0-16,1 0-1 15,3 9 1-15,1 0-1 63,-5 4 1-63,1 2-1 0,-4 7 0 31,-3 0 0-31,-1-3 1 0,-2 6-1 16,-1 6 0-16,-4 6 0 0,1 7 0 0,-4 3-1 0,0 3 1 0,0-6-1 0,-4-3 1 0,1 6-1 0,0-10 1 15,-1 4 0-15,4 0 0 0,0-1 0 16,0 1 0-16,0-3 0 16,4-4 1-16,-4-3-1 15,7-3 0-15,4-3 0 16,6-6 0-16,5-3 0 16,2-1 0-16,-6 4 1 15,-4-7 0-15,-3-2-1 16,-4-7 1-16,-3-3-1 15,-1-7 1-15,-3 7-1 16,-7 7 0-16,0 2-3 16,-7 0 1-16,0 7-1 15,0 12 1-15,-4 9-1 16,1 10 0-16,-1 7 1 16,4-1 0-16,4 9 1 15,3 1 1-15,0 3 0 16,10-4 0-16,8-5-3 15,3-7 0-15,4-6-9 0,7-13 1 16,6-15-3-16,-2-7 1 16</inkml:trace>
  <inkml:trace contextRef="#ctx0" brushRef="#br2" timeOffset="150951.07">17371 14032 47 0,'0'3'23'0,"7"10"-22"0,-4-10 47 0,1 0-42 0,-4 0 1 0,7 1 2 15,7 2 0-15,18-3-13 16,3-6 1-16,4-3 5 16,0-7 0-16,0-3-11 15,-4-2 0-15,-7-8-11 16,-7 11 1-16</inkml:trace>
  <inkml:trace contextRef="#ctx0" brushRef="#br2" timeOffset="151604.17">18443 13919 63 0,'-3'4'31'0,"-15"5"-37"0,11-6 53 0,-7 3-47 15,-7 4 1 1,-4 2-1-16,-3 4 1 0,0-3-2 16,3 2 0-16,4 1 0 15,3-4 0-15,4-5 0 16,3 2 0-16,4-6 0 15,7 0 0-15,7 1 1 16,8 2 1-16,6 3 1 16,7 4 1-16,0-1 0 15,-3-2 0 32,-4 2-1-47,-7 4 1 31,-10 3-2-31,-8 6 1 16,-6 3-4 0,-8 3 1-1,-3-5-4-15,0-1 0 0,3-10-7 47,4-5 1 0,7-10-7-16,7-7 0-15</inkml:trace>
  <inkml:trace contextRef="#ctx0" brushRef="#br2" timeOffset="151701.44">18648 14045 54 0,'-4'31'27'0,"-10"44"-30"0,11-59 47 0,-4 9-42 0,0 7 1 0,0-1 1 0,-4 3 0 0,7 1-6 0,4-13 1 0,4-10 1 0,3-5 0 0,0-17-7 0,0-9 0 0,0-9-10 0,0-16 0 0</inkml:trace>
  <inkml:trace contextRef="#ctx0" brushRef="#br2" timeOffset="151865.34">18546 13797 37 0,'17'10'18'0,"15"-17"-16"0,-21 4 22 0,3-6-24 0,3 2 0 0,4-11-7 15,1 2 1-15,2-9-1 16,5-16 1-16</inkml:trace>
  <inkml:trace contextRef="#ctx0" brushRef="#br2" timeOffset="152509.21">19061 13402 45 0,'14'69'22'0,"3"9"-19"0,-13-49 40 16,3 18-40-16,4 6 1 0,-1 13 2 15,1 6 0-15,3-3-7 16,0-3 1-16,0-3 4 16,4-10 1 140,-4-9-2-156,0-7 1 0,-4-5-2 0,1-7 0 0,-4-10-2 0,-3-5 0 0,-11-10 0 0,-4-6 0 0,-7-7-2 0,-3-9 0 0,-7-3-1 15,3 3 0-15,1 10 0 0,-1 2 1 0,0 1 0 0,4 2 0 0,3 14 1 0,1 5 0 0,6 4 0 0,4 6 1 0,11 6 1 0,3 0 0 0,0 7-1 16,7-1 0-16,11-2 1 16,13-7 0-16,5-3-1 0,10-3 1 15,3-7-1-15,4-9 0 16,-4 3-1 0,-6-12 1-16,-8-13-1 0,-10-3 1 15,-4-3-1 16,-7-3 1-31,-3-3-1 0,-4-1 0 0,-7 7 0 0,0 3 0 16,-7 4-2-16,0 5 1 16,-3 7-1-16,-4 6 1 15,0 6-1-15,-1 10 1 0,1-1 1 32,4 10 0 30,3 1 1-62,0 2 0 31,7 3 1-15,0-6 0-16,0 0-1 16,4 0 1-16,6-3-4 0,12-9 1 0,2-10-11 15,8-9 0-15,0-19-1 0,3-13 0 0</inkml:trace>
  <inkml:trace contextRef="#ctx0" brushRef="#br2" timeOffset="152879.87">20168 13396 55 0,'11'47'27'0,"-18"41"-36"0,3-57 57 0,1 19-48 0,-1 7 1 0,1 12 1 0,3 6 1 0,-4-3-3 0,1 6 0 15,3 1 2-15,0-10 0 110,0-3 1-110,3-13 0 0,1-12-2 0,-8-23 0 0,4 1-1 0,-3-16 0 0,-4-6-1 0,-11-3 1 0,-10-10-3 0,-11 4 0 0,-3-1 1 0,-1 7 1 0,-6 6 0 15,10 6 0-15,4 10 0 16,10 12 1-16,11-6 1 15,10 0 0-15,8 0-1 16,14-6 1 0,13-7-1-16,15-3 0 0,7-6-7 15,-7-12 1-15,0-13-10 16,0-4 0-16</inkml:trace>
  <inkml:trace contextRef="#ctx0" brushRef="#br2" timeOffset="153575.97">21244 14405 55 0,'-3'38'27'0,"6"-25"-17"0,-3-13 43 0,7-3-51 15,4-7 1-15,10-21 1 16,11-10 0-16,7-19-5 16,3-2 0-16,0-17 3 15,1-2 0-15,-8-16-2 16,-3-7 1-16,-8 10-2 16,-2-6 1-16,-12 15-2 15,-6 3 1-15,-8 10-3 16,1 13 0-16,-4 18-1 15,-4 19 0-15,-3 16-2 16,-4 18 1-16,1 23-1 16,-1 12 1 31,-3 12 2-1,3 20 1-46,8 5 3 63,2 14 0-63,5-4 1 31,6-10 0-31,5 4 1 47,9-13 0-47,4-9-2 16,8-9 0-16,2-16-6 0,1-13 1 0,0-16-9 0,-7-9 1 0</inkml:trace>
  <inkml:trace contextRef="#ctx0" brushRef="#br2" timeOffset="153668.99">21812 14136 57 0,'4'56'28'0,"-15"-21"-30"0,11-23 49 0,0 4-47 0,0-3 1 0,0-4-2 0,0-3 0 0,0-6-2 16,4-6 1-16,-1-7-9 16,1-9 0-16,-4-12-5 15,-4-4 0-15</inkml:trace>
  <inkml:trace contextRef="#ctx0" brushRef="#br2" timeOffset="153815.9">21742 13860 24 0,'7'22'12'0,"7"-25"-8"0,-7 3 12 0,0 3-19 0,0 0 0 0,0 0-10 0,4 0 0 16</inkml:trace>
  <inkml:trace contextRef="#ctx0" brushRef="#br2" timeOffset="154338.64">21929 14205 39 0,'3'12'19'0,"4"-5"-21"0,0-14 36 0,0-2-33 0,0-4 0 0,4-2 0 0,0-7 1 0,-1 6-3 16,1 0 0-16,-1 1 2 16,1-1 0-16,3 3-1 15,0 7 1-15,-3 6-1 16,-1 0 1-16,1 6 0 16,-4 1 0-16,0 8-1 15,0-2 0-15,-3 0 0 16,3-7 0-16,-4 3 0 15,1-6 0-15,-1 0-1 16,1-3 0-16,3-3 0 16,0-6 1-16,0 3 0 15,0-7 0-15,0 4 0 16,0 2 0-16,0 1 0 16,0 3 0-16,4 0 0 31,-4 0 0-16,3 0 2-15,-3-1 0 63,4 4 1-63,0 0 0 0,-1 4 0 31,-3-4 0-31,4 3-1 31,-1 3 1 1,-2 7-2-32,-1-4 1 0,0 7 0 0,0-4 0 0,-4-2-1 0,1 2 1 0,3 1 0 0,0-4 0 0,-4 4-2 0,1-7 1 0,3-3-5 0,0-6 0 0,4-6-8 0,3-4 0 15,0-12-5-15,3 0 1 0</inkml:trace>
  <inkml:trace contextRef="#ctx0" brushRef="#br2" timeOffset="154550.07">22557 14101 47 0,'0'41'23'0,"7"28"-21"0,-7-50 42 0,0 0-42 0,0 9 0 0,0-3 0 15,3-6 1-15,-3-7-5 16,4-5 1-16,-1-7-2 16,1-7 0-16,-1-11-7 15,1-14 1-15,-4-2-7 16,0-10 1-16</inkml:trace>
  <inkml:trace contextRef="#ctx0" brushRef="#br2" timeOffset="155275.01">22479 13013 30 0,'46'-59'15'0,"17"-1"-10"0,-38 38 20 0,7-3-25 0,0 0 0 0,-4 3 2 15,-4 9 0-15,-2 7-2 16,-5 9 0-16,-3 16 1 16,-3 19 1-16,-7 2-1 15,-4 23 0-15,0 12-1 16,-8 29 1-16,-2 3 0 16,-4 12 0-1,0 0 0-15,0 0 0 16,3-12 0-16,4-4 1 0,7-12-1 15,7-16 1-15,4-15-2 16,3-22 1-16,0-20-1 16,3-15 0-16,-2-6-1 15,-5-12 1 1,-3-10-1-16,-7-7 0 16,-7 1 0-16,-11 3 1 0,-3-4 0 15,-3 1 0-15,-1 0 0 16,4 9 0-1,3 9 1 1,4 7 0-16,10 12 1 16,8 3 0-16,10 1 1 0,11 2 1 0,10 1-1 0,0-4 1 15,8 1 0-15,10-4 1 32,3-3-3-32,11-3 1 15,-3-3-1-15,-1-3 0 31,-3-4-2-31,-11 4 1 16,-10 3-1-16,-7 3 0 0,-11 3-2 0,-10 3 1 0,-11 4-1 0,-7-4 0 0,-7 3 0 16,-8 1 1-16,-2-1-1 15,-1 4 1-15,7-1 0 16,4 4 1-16,0 3 0 16,7 0 1-16,7-4 0 15,7 4 0-15,7 3 1 16,4 3 1-16,7 0 0 15,3 0 1-15,0-3 1 16,0 0 0-16,-3-3-1 16,-7-3 0-16,-8 3-4 15,-6 3 1-15,-25 9-6 16,-32 3 0-16,-36 1-15 16,-13 6 1-1</inkml:trace>
  <inkml:trace contextRef="#ctx0" brushRef="#br2" timeOffset="157594.1">7613 15415 54 0,'7'13'27'0,"18"-20"-22"0,-15 7 28 16,4-3-30-16,8-3 0 0,2 0 1 15,4-4 1-15,1-2-7 16,-1-4 1-16,-7-6 3 16,0-6 0-16,-3 3-2 15,-11 3 1-15,-4-3-1 16,-6 3 0-16,-4 3-1 15,-4 0 0-15,-3 7-1 16,-3 9 0-16,-1 6-2 16,-3 0 1-16,-4 16-2 15,0 6 1-15,4 3-1 16,4 10 1-16,-1 9 2 16,7 6 1-16,4 3 1 15,11 4 1-15,3-10 1 16,7-12 1-16,11-1-1 15,10-15 1-15,4-3-6 16,7-13 1-16,-4-12-12 16,0-13 0-16</inkml:trace>
  <inkml:trace contextRef="#ctx0" brushRef="#br2" timeOffset="157807.31">8160 15462 50 0,'7'25'25'0,"-7"13"-26"0,-4-35 37 0,4 3-35 15,0 4 0 1,-3-1-1-16,3 1 1 0,0-1-4 16,0-3 0-16,3-3-8 15,4-9 0-15,0-6-3 16,4-10 0-16</inkml:trace>
  <inkml:trace contextRef="#ctx0" brushRef="#br2" timeOffset="158404.57">8629 15299 59 0,'18'32'29'0,"-11"-39"-36"16,-7 7 59 0,0 0-51-16,0-3 0 0,-4 0 0 15,-6 0 1-15,-5 0-2 0,1 6 0 16,-3 3 0-16,-4 4 1 16,-4 2-3-16,4 4 0 15,-4 6-4-15,11 3 1 16,3 0-4-16,11-3 1 15,0 0-2-15,11 0 1 16,3-7 3-16,0-2 1 16,7-7 5-16,0-3 1 15,1-3 2-15,-5 0 0 16,-3 4 1-16,-3-4 1 16,-4-7-3-16,-7 7 0 0,-4 0-6 15,1 0 1-15,-1 0-6 16,-3 3 0-16,4 4-3 15,-1 2 1-15,4 7 11 32,-60 46 0-32,141-74 5 15,-52 68 0-15,2-2 7 16,-2-4 1-16,-1 3 2 16,-7-6 1-16,-7-3-12 15,-7-6 1-15,-7-7-3 16,-10 0 0-16,-8 1-1 15,-7-4 1-15,-3 3-2 16,7-9 0-16,0-6 0 16,0-3 0-16,3-7 0 15,4-9 0-15,3-7-2 0,8-5 1 16,3-4-4-16,7-9 1 16,7-10-13-16,18-6 1 15</inkml:trace>
  <inkml:trace contextRef="#ctx0" brushRef="#br2" timeOffset="158589.16">9144 15682 65 0,'14'31'32'0,"4"-31"-45"0,-11-3 55 0,0-3-57 15,7-1 0-15,-7-5-16 16,4-1 0-16</inkml:trace>
  <inkml:trace contextRef="#ctx0" brushRef="#br2" timeOffset="159500.67">10827 15660 49 0,'17'0'24'0,"15"-41"-21"0,-18 22 37 16,11-15-38-16,0-20 1 0,3-18 0 16,0-6 0-16,-3-7-5 15,-4-12 1 1,-7 0 2-16,-3 0 1 0,-8 9-2 15,-6 0 0-15,-8 13-2 16,0 9 1-16,4 16-3 16,-3 9 1-16,-1 19-3 15,-3 22 1-15,-3 13-2 16,-5 18 1-16,1 13 2 16,7 15 0-16,3 14 4 15,1 8 1-15,6 4 2 16,8-1 1-16,14-5 0 15,3-10 0 1,3 3-2-16,5-16 1 0,2-12-4 16,5-12 0-16,-1-14-8 15,-3-11 1-15,-4-14-5 16,-7-8 0-16</inkml:trace>
  <inkml:trace contextRef="#ctx0" brushRef="#br2" timeOffset="159699.78">11289 15500 65 0,'0'41'32'0,"10"-23"-45"0,-6-11 64 15,0-1-53-15,-1-3 1 0,1-3-11 16,3-6 1-16,-4-4 1 15,-3-15 0-15</inkml:trace>
  <inkml:trace contextRef="#ctx0" brushRef="#br2" timeOffset="159876.6">11236 15039 44 0,'21'44'22'0,"7"-16"-23"16,-21-25 28-16,0 0-31 16,4-3 0-16,3 0-18 15,7-3 0-15,1 0 23 16,2 0 1-16</inkml:trace>
  <inkml:trace contextRef="#ctx0" brushRef="#br2" timeOffset="160355.57">11546 15459 41 0,'0'13'20'0,"15"-1"-24"0,-8-18 42 16,3-7-38-16,1-2 1 16,3-7-1-16,0 0 0 0,4 0 0 15,-4 3 0-15,0 3 1 16,-4 7 1-16,1 12-1 15,0 6 1-15,3 1-1 16,-4 2 1-16,1-2 0 16,-1-1 0-16,1-2-1 15,0-4 0-15,-1-3 0 16,1 3 0-16,-1-6-1 16,-3 0 0-16,0-4-2 15,-3 1 1-15,3 0-2 16,0-1 1-16,0-2-1 15,4 0 1-15,-4-4 0 16,0-6 0-16,7-3 2 16,4 4 0-16,-1-8 1 15,4 4 0-15,1 4 0 16,2 2 1-16,-3 3 0 16,4 10 0-16,0 6-1 0,3 13 1 15,0 9-1-15,4 7 0 16,3 2-1-16,1 1 1 15,-1-4-1-15,0-6 0 16,-7-6-5-16,-3-13 1 16,-11-12-10-16,-14-4 0 15</inkml:trace>
  <inkml:trace contextRef="#ctx0" brushRef="#br2" timeOffset="160872.65">11229 16014 53 0,'-11'47'26'0,"-6"-9"-28"0,10-26 44 16,-4 10-42-16,-7 10 0 15,-3-1 0-15,-3 0 1 0,2 4-3 16,1-4 0-16,0 1-4 16,3-14 0-16,4-8-9 15,7-16 0-15</inkml:trace>
  <inkml:trace contextRef="#ctx0" brushRef="#br2" timeOffset="161102.03">10936 16011 27 0,'21'28'13'0,"25"16"6"0,-32-28 11 0,4 6-25 15,7 9 0-15,10 4 1 16,7-7 1-16,-3 6-10 16,-4 4 0-16,1 0 4 15,-5-4 0-15,-2-3-9 0,-8-9 1 16,3-12-7-16,-2-7 0 15</inkml:trace>
  <inkml:trace contextRef="#ctx0" brushRef="#br2" timeOffset="161308.84">11476 16124 55 0,'-7'16'27'0,"17"6"-29"0,-3-19 51 15,4 3-48-15,0 0 1 0,6 0-1 16,8 1 1-16,10-4-4 16,8 0 0-16,2-6-4 15,-2-3 0-15,-8-7-11 16,-3-6 1-16</inkml:trace>
  <inkml:trace contextRef="#ctx0" brushRef="#br2" timeOffset="161572.97">11793 16014 51 0,'11'50'25'0,"10"-21"-23"0,-14-23 37 16,0 3-36-16,4 7 1 16,-4 0 3-16,0 2 0 15,4 1-8-15,3 0 0 16,0 0 5-16,0-3 1 16,-4-1-4-16,1-2 0 15,-4-1-8-15,-7 4 1 16,-7 0-13-16,-7-1 0 15</inkml:trace>
  <inkml:trace contextRef="#ctx0" brushRef="#br2" timeOffset="162023.87">12379 16149 52 0,'0'31'26'0,"0"-15"-27"16,-4-13 37-16,-3 3-36 15,-3 4 0-15,-8 2 0 16,-3 1 0-16,-4 3 0 0,1-4 0 15,-1 1 0 1,0-1 1-16,8 1-1 0,2-4 0 16,5 4 0-16,6-7 0 15,8-3-1-15,6-3 1 16,8-6-1-16,3 0 0 16,0-1 0-16,1-2 1 15,-5 0 0-15,1-1 0 31,-4 1 0-31,0-1 1 47,0 7-1-47,0 3 0 0,-3 6 0 0,0 1 1 0,-1 12 0 0,8 2 1 0,21 14-4 16,-4-13 0 0,-3-10-12-16,-1-21 0 0</inkml:trace>
  <inkml:trace contextRef="#ctx0" brushRef="#br2" timeOffset="162774.74">13222 15779 60 0,'-7'-19'30'0,"-4"-15"-35"0,8 9 48 0,-1-16-43 0,1-22 0 16,-4-12-1-16,-4-16 1 15,1-6 0-15,-4-16 0 16,-1-3 0-16,12 9 0 15,3 1 0-15,3 11 1 16,5 14-1-16,2 18 1 16,8 16-1-16,-1 16 0 0,5 21-5 15,-5 23 1 1,-3 12-12-16,-3 10 1 0,-11 5-2 16,-4 7 1-16</inkml:trace>
  <inkml:trace contextRef="#ctx0" brushRef="#br2" timeOffset="162954.76">12968 15315 43 0,'-7'34'21'0,"14"-9"-17"15,-3-18 42-15,-1-1-42 16,1 3 1-16,-1-2 1 16,8 2 0-16,6-3-8 15,8 1 1-15,10-4 4 16,8-10 0-16,3-2-6 15,3-7 1-15,0 1-15 16,-3-14 0-16</inkml:trace>
  <inkml:trace contextRef="#ctx0" brushRef="#br2" timeOffset="163212.38">13748 15189 54 0,'-4'22'27'0,"-31"19"-31"0,24-28 37 0,-3 6-33 15,-3 6 1-15,-1 6 2 16,-3 10 0-16,3-1-3 16,4 4 1-16,3 7 1 15,4-4 1-15,0-13-2 16,4 1 0-16,13-4-6 15,12-6 0-15,9-16-11 16,5-2 0-16</inkml:trace>
  <inkml:trace contextRef="#ctx0" brushRef="#br2" timeOffset="163894.84">14196 15318 72 0,'0'19'36'0,"-11"9"-47"16,4-19 66-16,0 4-54 16,-3 6 0-16,-5 3-1 0,5 0 0 15,-4 3 0-15,-7 12 0 16,-11 4 0-16,0-3 1 16,0 6-5-16,4 0 0 15,7-4-8-15,7-11 1 16,7-20-9-16,7-9 1 15</inkml:trace>
  <inkml:trace contextRef="#ctx0" brushRef="#br2" timeOffset="164021.29">13952 15381 51 0,'46'53'25'0,"11"19"-24"0,-47-66 41 0,11 4-42 0,11 2 0 0,3 4-1 0,-3 0 0 0,0 3-3 0,-4-1 1 0,-3 1-12 0,-4-6 1 0</inkml:trace>
  <inkml:trace contextRef="#ctx0" brushRef="#br2" timeOffset="164275.46">14238 15114 49 0,'35'50'24'0,"8"10"-19"0,-26-41 36 15,12 9-39-15,9 13 0 16,8 6 2-16,-3-3 1 16,-8 3-6-16,-7 3 1 15,-7-3 1-15,-7-6 1 0,-14-1-8 16,-21 7 0 0,-21 4-11-16,-29 2 0 15</inkml:trace>
  <inkml:trace contextRef="#ctx0" brushRef="#br2" timeOffset="166797.54">12478 15832 45 0,'-4'10'22'0,"11"-1"-14"16,-7-9 23-16,0 0-29 15,4 0 0-15,3 3 1 16,-4 0 1-16,4 0-5 16,1-3 0-16,2 4 3 15,8-8 1-15,-1-5-1 16,5 0 0-16,2-1-2 16,4 1 0-16,4-4-4 15,-4 1 0-15,1-1-12 0,-5 1 1 16</inkml:trace>
  <inkml:trace contextRef="#ctx0" brushRef="#br2" timeOffset="167518.29">12629 15588 35 0,'0'9'17'0,"4"0"-6"0,-4-9 17 0,4 4-24 16,-1-1 0-16,1 3 2 16,-4 0 0-16,0 4-8 15,0 5 1-15,3 7 5 16,1 0 0-16,-1 10-3 15,1 5 1-15,-4 10-3 16,0-3 1-16,0-9-8 16,0-10 0-16,0-19-7 15,10-22 0-15</inkml:trace>
  <inkml:trace contextRef="#ctx0" brushRef="#br2" timeOffset="170431.55">15120 15321 41 0,'0'6'20'0,"18"-6"-14"0,-11-3 20 15,3 0-23-15,1 0 1 16,10 0 0-16,0-3 0 16,7-1-8-16,1-2 0 0,-1 0-5 15,0-4 0-15,-7-3-4 16,-3 10 0-16</inkml:trace>
  <inkml:trace contextRef="#ctx0" brushRef="#br2" timeOffset="170628.84">15131 15657 63 0,'10'37'31'0,"8"-18"-37"15,-11-19 64-15,0 0-58 16,11-3 0-16,3-3-3 16,3-1 1-16,8 1-5 15,0 0 0-15,0-10-11 16,-1 1 0-16</inkml:trace>
  <inkml:trace contextRef="#ctx0" brushRef="#br2" timeOffset="171061.81">16252 15955 55 0,'-14'0'27'0,"-7"-66"-25"15,14 37 41-15,-3-8-41 16,-5-23 0-16,1-6 2 16,-3-18 1-16,-1-10-6 15,7 0 0-15,4 0 3 16,4 12 1-16,-1-6-1 15,8 7 0-15,6 9-1 16,8 3 0-16,3 9 0 16,4 10 1-16,-4 22-1 15,0 12 1-15,4 13-2 0,-4 12 1 32,0 10-5-17,-3 15 1-15,-7-2-6 0,-8 12 0 0,-6 3-11 0,-4 0 1 31,-8 0 0-31,-6 0 0 0</inkml:trace>
  <inkml:trace contextRef="#ctx0" brushRef="#br2" timeOffset="171269.84">15886 15650 62 0,'0'38'31'0,"24"-3"-36"0,-13-29 66 0,7-3-61 0,6 0 1 15,15 0-1-15,10-3 1 0,1-9-2 16,3-7 0-16,0-3-6 16,3-3 0-16,-3-6-12 15,-4 6 1-15</inkml:trace>
  <inkml:trace contextRef="#ctx0" brushRef="#br2" timeOffset="171530.87">16849 15390 68 0,'-4'22'34'0,"-6"16"-34"0,10-26 55 15,0-2-55-15,-4 5 0 16,-7 14 1-16,1 2 0 15,-8 7-2-15,1-1 1 16,-5 4 0-16,1 3 1 16,4 6-3-16,6 6 1 15,8-2-4-15,6-10 0 16,8-7-8-16,6-5 0 16,4-23-7-16,1-9 1 15</inkml:trace>
  <inkml:trace contextRef="#ctx0" brushRef="#br2" timeOffset="172048.05">17371 15691 57 0,'-4'10'28'0,"-3"2"-31"16,4-9 50-16,-8 4-43 16,-3-4 0-16,-7 0 1 15,-7 3 0-15,-4 7-7 16,-3 5 0-16,3 8 5 16,0-1 1-16,-3 0-3 15,7 3 0-15,6 0-1 0,5-3 0 16,3 7-1-1,7-7 1-15,7-7-1 0,7-2 0 16,7-3 0-16,10-7 0 16,12-9 0-16,-1-7 1 15,0-2-1 32,-3-7 0-47,-4 0 0 0,-7 4 0 16,1-1-1-16,-8 3 1 0,0 4-1 0,-4 0 0 0,1 2 1 0,-4 1 0 0,7 6-1 15,-10 6 1 1,3 4 0-16,-4 2 1 16,1 7 0-16,-1 0-1 31,4 6 0-15,4-3-4-1,3-3 0-15,4-4-7 31,3-5 1-31,0-26-5 16,11-9 0-16</inkml:trace>
  <inkml:trace contextRef="#ctx0" brushRef="#br2" timeOffset="172285.01">17357 15215 62 0,'10'40'31'0,"18"48"-40"0,-13-57 62 15,20-2-50-15,4 5 1 16,10 10 1-16,4 9 0 16,0-2-7-16,-11-4 1 15,-10 9 2-15,-14 7 1 16,-15 12-11-16,-20 0 0 31,-19-6-11-31,-10 3 1 0</inkml:trace>
  <inkml:trace contextRef="#ctx0" brushRef="#br2" timeOffset="176950.07">2741 13004 37 0,'21'6'18'0,"-14"-12"-10"0,-7 6 19 16,0 3-21-16,4 3 1 16,3 4 2-16,-7 2 1 15,3 7-13-15,4 6 1 16,4 6 7-16,-7 10 1 16,3-3-4-16,-4 6 0 0,-3 0-3 15,0-1 1-15,-3-8-7 16,3-7 0-16,-7-15-10 15,3-20 1-15</inkml:trace>
  <inkml:trace contextRef="#ctx0" brushRef="#br2" timeOffset="177471.96">3080 12929 42 0,'0'-19'21'0,"32"-16"-9"16,-25 26 28-16,3-1-36 16,-6-2 0-16,6 2 4 15,-3 1 0-15,4 0-10 0,-11-4 1 16,-7 4 5-16,3-4 1 15,-6-3-2-15,-1 1 0 16,-10-1-2-16,-7 7 0 16,-11 9-1-16,-10 6 1 15,-4 7-2-15,-4 8 0 16,-3 8-2-16,7 5 0 16,4 4-1-16,10 9 1 15,0 3-2-15,18 6 1 16,0 10 0-16,7 10 0 0,14-4 1 15,7-3 1-15,11-7 0 16,13-2 0-16,8-13 0 16,3-12 1-16,8-14 0 15,6-11 1-15,-6-10 0 16,-8-10 0-16,-3-11 0 16,0-14 0-16,3-9 0 15,-14-15 1-15,11-1-1 16,-14-6 0-16,-4 0-3 15,-7 0 1-15,-3 1-11 16,-22 5 0-16,-14 7 0 16,-6 6 0-16</inkml:trace>
  <inkml:trace contextRef="#ctx0" brushRef="#br2" timeOffset="178476.26">2434 16541 35 0,'-10'44'17'0,"10"3"-14"0,0-44 31 0,0 3-28 16,-7 1 1-16,7 2 3 15,0 0 1-15,7 1-12 16,0 2 0-16,3-2 9 15,1-4 1-15,10 0-4 16,-10-3 0-16,10 1-3 16,7-8 1-16,0 1-3 15,-7-3 1-15,-3 3-2 16,3 0 1-16,-10 3-1 16,-1 0 0-16,-6 3-1 15,-8 6 0-15,4 4-2 16,-10 3 1-16,3 2-1 0,-4 1 0 15,-3 0 0 1,0 0 0-16,3 0 1 0,1-7 1 16,6 4 1-16,-6-1 1 15,3 4 0-15,7-3 0 16,-4 0 0-16,-3-1 1 16,7 1-1-16,-7-3 0 15,7 5 0-15,0-2 0 16,7-3 0-16,0-4 0 15,4-9-4-15,10-6 1 16,7-7-7-16,7-6 1 16,1-12-6-16,-5 0 0 0</inkml:trace>
  <inkml:trace contextRef="#ctx0" brushRef="#br2" timeOffset="179048.76">2910 16306 56 0,'29'0'28'0,"-19"-3"-33"15,-10 3 54-15,0 0-48 0,-7-3 0 16,4-1 1-16,-15 1 0 16,-3 0-3-16,-14 3 1 15,-8 3 1-15,-10 4 0 16,-3 5 0-16,14 4 0 15,-8 6-2-15,1 6 0 0,-1 13-1 16,1 3 0-16,7 3-1 16,-8 9 1-16,11 7-4 15,4-1 1-15,10 4 0 16,4 0 1-16,7 0 0 16,11 3 1-16,13-6 1 15,8-10 0-15,17-9 4 16,11-13 1-16,7-12 0 15,14-13 1-15,0-21-1 16,-3-17 0-16,3-8-1 16,-4-11 1-16,-7 4-3 15,-13-9 1-15,-4-4-2 16,-11 1 1-16,-14-1-2 16,-7-3 1-16,-7 1-7 15,-11-1 0-15,-10-3-6 16,4 3 0-16</inkml:trace>
  <inkml:trace contextRef="#ctx0" brushRef="#br2" timeOffset="182562.42">13434 3568 25 0,'3'22'12'0,"8"-6"0"0,-4-16 12 15,0 3-20-15,4-3 0 0,3 0 2 16,3-3 1-16,8 3-8 16,10-10 1-16,15 4 5 15,13 0 1-15,15 0-2 16,-1-10 0-16,26 6-2 16,10 1 1-16,14-13-2 15,3 0 0 1,114-25-1-1,-8 9 0-15,-10 17-1 16,-22-5 1-16,1 14-1 16,-4 3 1-16,-32 9-1 15,4 0 0-15,-18 6 0 16,-17 6 0-16,-18-2-1 0,-18 9 1 16,-24-7-2-16,-18 10 1 15,-18-13-5-15,-14 1 0 16,-17 6-7-16,-18-7 1 15</inkml:trace>
  <inkml:trace contextRef="#ctx0" brushRef="#br2" timeOffset="183101.31">13931 4007 29 0,'0'10'14'0,"14"-1"-4"31,-7-6 17-31,4 0-24 0,7 4 0 0,-1-7 4 16,4 0 0-16,8-4-8 15,13 4 1-15,18-3 5 16,21-3 0-16,7-3-1 0,32-1 1 16,14 1-3-1,7-1 0-15,18 4-1 0,10 0 1 16,-6-4-1-16,6 1 0 15,11-4-1-15,-7-2 1 16,-18 2-1-16,-3 1 1 16,-22 9-1-16,-17 3 0 15,-14 0 0-15,-14 0 0 16,-22 3-1-16,-17 3 1 16,-11-6-2-16,-14 3 1 15,-10 3-1-15,-11 4 1 16,-7-1-3-16,-11 7 1 15,-6-7-6-15,-12 1 0 0,-10-10-6 16,4-7 1-16</inkml:trace>
  <inkml:trace contextRef="#ctx0" brushRef="#br2" timeOffset="186496.74">3200 17519 42 0,'3'19'21'0,"11"-16"-11"0,-10-9 21 0,6-3-28 16,8-10 1-16,-7 0 2 15,6-9 1-15,-6-13-9 16,10-12 1-16,7-16 5 16,8-10 0-16,9 1-2 15,5-7 0-15,-11-9-3 16,10 3 1-16,-7 3-2 16,1 7 0-16,-5 9 0 15,-6 18 1-15,4 4-1 16,-15 6 1-16,0 13-1 15,-4 9 1-15,-6 13-2 16,-7 9 0-16,-4 15-1 16,-4 10 0-16,-3 16 0 0,3 3 0 15,-6 9 1-15,-1 1 1 16,-3 15 1-16,4 0 1 16,6 6 0-16,4 6 1 15,0 4 0-15,4-6 0 16,3-10-1-16,-4-7 1 15,4-5-1-15,-7-13 0 16,0-13-2-16,0-12 1 16,0-10-8-16,-10-9 0 15,-1-12-3-15,-7-10 1 0</inkml:trace>
  <inkml:trace contextRef="#ctx0" brushRef="#br2" timeOffset="186693.3">3447 17137 52 0,'-7'34'26'0,"17"-31"-26"16,-3-3 51-16,4 4-46 15,3-11 0-15,11 1 2 16,-4-3 1-16,18-4-11 16,3 0 1-16,0-2 0 15,4 2 0-15,-7 4-17 16,-7-7 1-16</inkml:trace>
  <inkml:trace contextRef="#ctx0" brushRef="#br2" timeOffset="187276.28">5140 17463 56 0,'-7'38'28'0,"7"-32"-27"16,0-6 37-16,0-6-38 15,0-7 1-15,-4-6 1 16,1-18 0-16,-1-14-3 16,-6-21 1-16,-1-19 1 15,1 3 0-15,-1-15 0 0,11-4 0 16,0-2-1-16,0 2 1 16,11 13-1-16,-1 6 1 15,1 13 0-15,-1 9 0 16,-3 19 1-16,8 16 0 15,2 18-3-15,-6 16 1 16,-1 13-3-16,-3 15 0 16,4 19-2-16,-11 4 0 15,0 2-4-15,-14 7 1 16,0 0-6-16,3-10 1 0,-10-3-1 16,3-3 0-16</inkml:trace>
  <inkml:trace contextRef="#ctx0" brushRef="#br2" timeOffset="187719.58">4911 17099 53 0,'0'19'26'0,"3"-7"-30"0,4-2 53 0,4-4-46 16,-8 4 0-16,8-1 1 16,7 0 1-16,10 1-6 15,0-1 0-15,7 1 3 16,4-1 1-16,0-3-3 15,0 1 0-15,-8-1-3 16,5 0 1-16,-4 0-6 16,-4-2 1-16,-4-1-4 15,-2-3 0-15,-5 0 0 0,1-3 0 16,-8-1 2 0,1 1 0-16,-4 3 5 15,4 3 0-15,-8 4 5 0,4 2 0 16,-3 4 2-16,3 5 1 15,-7-2 1-15,3 3 1 16,4 0 0-16,-7-4 1 16,4 1 0-16,7 3 1 15,3 6-3-15,-4 0 1 16,4-6-2-16,8 0 1 16,2-7-4-16,4-5 1 15,4-4-2-15,-11-16 1 0,8-3-2 16,-8 1 0-16,-7-10-3 15,3-4 0-15,1-5-11 16,-7-1 0-16</inkml:trace>
  <inkml:trace contextRef="#ctx0" brushRef="#br2" timeOffset="188115.4">5849 17444 52 0,'-11'31'26'0,"1"23"-26"16,10-48 39-16,0 0-39 0,0 1 1 16,0-4 0-16,0 0 0 15,0-9-2-15,10-4 1 16,5-6 0-16,-1 1 1 15,7-4-3-15,-3 0 0 16,3 0-2-16,-7 4 0 16,3-1-1-16,1 3 1 15,-4 4 0-15,4 3 0 16,-11 3 2-16,3 6 0 16,1 0 2-16,0 3 1 0,-1 0 0 15,4 7 1 1,0 6-1-16,1 3 0 0,2 0-1 15,1 3 0-15,3 0-5 16,0-3 1-16,-3-6-7 16,3-4 1-16,0-9-2 15,0-12 1-15</inkml:trace>
  <inkml:trace contextRef="#ctx0" brushRef="#br2" timeOffset="188672.18">6608 17410 55 0,'7'3'27'0,"-4"3"-37"16,-3-6 61-16,0 0-51 15,0 0 1-15,0 3 0 16,-3 0 0-16,-8 7-2 0,-3 2 1 16,0 7 0-16,-7 0 1 15,-1 3-3-15,5 3 0 16,6 0-3-16,-6 6 1 15,6-2-2-15,0-1 1 16,4-3-2-16,4-6 1 16,10-4 1-16,3 1 1 15,12-7 2-15,-1-2 0 16,11-7 1-16,3-7 1 16,7-5 0-16,8-13 1 15,-8-3-1-15,4-10 0 16,3-6 0-16,1-3 1 0,6-3 1 15,-3-10 1-15,0 1 1 16,-4-13 0-16,-6-7-1 16,-5 4 1-16,-6 3-1 15,-7-3 0-15,-4-1-3 16,-10 17 1-16,-11 9-1 16,-8 6 1-16,5 12 0 15,-11 13 1-15,3 4 0 16,1-1 0-1,-33 91 0 1,5 23 1-16,2 11-1 16,8 10 0-16,10 7-1 15,8 6 1-15,3-16-2 16,7-16 1-16,0-19-3 16,7-21 0-16,-4-22-7 15,8-19 1-15,-4-16-8 0,-3-16 1 16</inkml:trace>
  <inkml:trace contextRef="#ctx0" brushRef="#br2" timeOffset="188883.9">6914 17353 59 0,'11'19'29'0,"28"-7"-37"0,-29-12 52 0,5 4-44 16,9 2 0-16,-6-3-1 16,7 3 0-16,-1-3-4 15,-3 1 1-15,1 2-11 16,-8-6 0-16</inkml:trace>
  <inkml:trace contextRef="#ctx0" brushRef="#br2" timeOffset="189023.91">7183 17711 27 0,'0'25'13'0,"0"-6"-11"15,0-19 9-15,0 3-15 16,0-10 1-16,0-5-10 16,0-10 1-16</inkml:trace>
  <inkml:trace contextRef="#ctx0" brushRef="#br2" timeOffset="189331.43">7193 17394 19 0,'21'16'9'0,"8"-7"-5"0,-19-9 12 16,8 3-16-16,3-3 0 15,7 3 2-15,4-3 0 0,-4-3-2 16,4 0 0-16,0 3 3 15,-4 0 1-15,4 0 1 16,-8 0 0-16,-3 0 0 16,1 0 1-16,-8 0 0 15,-4 0 0-15,-3 0-2 16,-7 0 1-16,-3 3-3 16,-4 0 0-16,-4 0-2 15,1 4 0-15,-8 5-4 16,4 4 1-16,3 3-6 15,4 3 0-15,-3 3-5 16,-1-3 1-16</inkml:trace>
  <inkml:trace contextRef="#ctx0" brushRef="#br2" timeOffset="189677.04">7758 17689 31 0,'3'15'15'0,"11"-46"-14"0,-7 18 25 16,0-5-26-16,4-11 1 16,-4-11-1-16,4 5 1 15,3-2-2-15,-4-1 1 16,8 0 1-16,-8 7 0 15,5 3 2-15,9 9 1 16,-6 6 1-16,0 10 0 0,6 9 0 16,1 7 0-16,3 0 0 15,4 12 1-15,-4 6-5 16,7 3 1-16,-3 4-3 16,-4 0 1-16,-3-4-6 15,-4-9 1-15,4-18-10 16,-14-17 1-16</inkml:trace>
  <inkml:trace contextRef="#ctx0" brushRef="#br2" timeOffset="190069.39">9345 17391 59 0,'-14'37'29'0,"-4"7"-36"0,11-28 50 0,0 3-44 16,0-4 1-16,4-2-1 16,-4-4 1-16,3-5-1 15,1-4 1-15,3-13-6 16,7-12 1-16,3-10-10 15,1-15 0-15</inkml:trace>
  <inkml:trace contextRef="#ctx0" brushRef="#br2" timeOffset="190428.37">9225 16889 45 0,'7'9'22'0,"25"17"-14"15,-21-17 32-15,6 3-35 0,8 1 1 16,0 6 3-16,6 3 0 15,-2-10-11-15,6-2 0 16,0-4 7-16,-3 3 1 16,-4 1-4-16,-7-4 1 15,-3-3-3-15,-4 0 0 16,-3 1-1-16,-4 2 0 16,-4-3-1-16,1 0 1 15,-1 3-2-15,1 1 1 16,-4 5-1-16,7 7 0 15,0-7 1-15,0 1 0 16,7 3 2-16,4-1 0 16,3 1 2-16,0 3 0 15,0-3 1-15,0-1 0 0,-10 4-1 16,-8 0 0-16,-10 9-4 16,-10-3 0-16,-1 0-6 15,-7-3 0-15,-3-3-11 16,-7-13 0-16</inkml:trace>
  <inkml:trace contextRef="#ctx0" brushRef="#br2" timeOffset="191209.11">11578 17203 64 0,'0'15'32'0,"-3"-5"-31"0,-1-7 54 0,1 3-53 16,-1 0 1-16,1 4-1 15,-8-4 0-15,-7 0-3 16,4 1 0-16,-10 5 2 16,-1 1 1-16,-3 2-2 15,6 4 1-15,-6-3-3 16,4 9 1-16,-1 6-3 16,4 4 1-16,3 2-1 15,7 1 1 16,4 0-1-31,11-1 0 0,3-8 1 0,14-8 1 0,18-8-1 16,10-10 0-16,11-9-2 0,-3-4 1 16,-1-5-1-16,-6-1 1 15,-8 4 1 1,-3-7 0-16,-4 3 4 0,-7-3 0 16,-3 0 3-16,-4 4 1 15,-3-1 0-15,-4 0 0 16,-4 10 0-16,-6-3 1 15,-4 2-3-15,-4-2 1 16,-6 3-2-16,-8 6 1 16,1 0-2-16,-5 3 1 15,1 0-1-15,0 6 1 16,3 4-3-16,1 0 1 0,6 2-3 16,4 1 1-16,4-4-2 15,6-2 0-15,8-7-4 16,6-3 1-16,5-6-4 31,-1-10 0-31,0-3-6 16,-7-9 1-16</inkml:trace>
  <inkml:trace contextRef="#ctx0" brushRef="#br2" timeOffset="191583.3">11998 17460 54 0,'4'34'27'0,"-4"-21"-33"16,0-10 49-16,0 3-43 16,-4-3 0-16,0-3 0 0,4-6 0 15,4 0 0-15,3-7 0 16,0-2 0-16,0 2 0 16,7 0 0-16,4 4 0 15,-4-3 0-15,4 2 0 16,-1 1 0-16,1-1 1 15,-4 4-1-15,4 3 0 16,-4 0 0-16,0 3 0 16,-4 0 0-16,1 3 1 15,0 0-1-15,-4 0 0 16,0 7-1-16,0 5 1 0,0 7-2 16,3 0 0 15,5 3-2-31,-1 0 0 15,0-6-5-15,3-3 0 0,1-7-6 0,0-9 1 0</inkml:trace>
  <inkml:trace contextRef="#ctx0" brushRef="#br2" timeOffset="192032.77">12707 16848 57 0,'-11'16'28'0,"-6"28"-34"0,13-25 55 0,-3 9-49 0,0 19 1 16,-7 6-1-16,0 13 1 15,0 3-1-15,3 6 0 16,4 4 0-16,4-13 1 15,-1-7-2-15,1-12 1 16,-1-15-2-16,4-17 0 16,0-8-4-16,-3-7 0 15,-8-7-3-15,-3-5 1 16,-7-4-1-16,-4-3 0 0,0 0 1 31,1 4 1-15,2-1 3-16,5 3 0 0,-1 7 6 0,8 0 0 0,3 0 3 15,7 3 1 1,7-1 2-16,7 1 0 0,10 0 0 16,12 0 1-16,6 0-4 15,4 0 0 1,3 0-6-16,1-1 0 0,-4 4-9 16,-4 0 0-16,-7 0-5 15,-3 0 1-15</inkml:trace>
  <inkml:trace contextRef="#ctx0" brushRef="#br2" timeOffset="192215.67">12958 17488 46 0,'0'44'23'0,"-4"15"-24"0,4-46 42 16,0 6-40-16,0 3 1 15,0-3-2-15,-4-4 1 16,1-8-2-16,3-7 0 15,0-10-4-15,0-9 0 16,0-9-9-16,-4-10 0 16</inkml:trace>
  <inkml:trace contextRef="#ctx0" brushRef="#br2" timeOffset="192414.73">12905 17193 49 0,'17'22'24'15,"-3"-12"-21"-15,-7-4 39 0,-3 0-41 16,3 4 0-16,0-4-1 16,-3 0 1-16,-1 0-5 15,4-3 1-15,7 1-5 16,0-1 1-16,1 0-8 16,-1 6 0-16</inkml:trace>
  <inkml:trace contextRef="#ctx0" brushRef="#br2" timeOffset="192723.13">13102 17610 47 0,'0'22'23'0,"11"0"-22"0,-8-22 39 0,1 3-40 0,3-3 1 16,0-3 0-16,4-6 0 15,-1-1-2-15,4-5 1 16,-3-1 0-16,-1-3 0 15,1-6 0-15,0 3 0 16,3 3 0-16,0 4 1 16,-4 5-1-16,4-5 0 15,-3 11 0-15,0 4 1 16,3 4-1-16,-4-1 1 16,1 6-1-16,-1 7 1 0,-2 3-1 15,-1 3 1-15,-4-4-2 16,1 1 1-16,-1-3-3 15,4 0 1 17,0-7-6-32,0-6 0 0,4-6-7 0,-4-13 1 0</inkml:trace>
  <inkml:trace contextRef="#ctx0" brushRef="#br2" timeOffset="192980.26">13515 17400 34 0,'7'3'17'0,"-3"13"-12"15,-1-10 25-15,-3 13-28 16,0 0 1-16,-3 6 2 16,6 3 0-16,-3 4-6 15,4 2 1-15,-4-3 4 0,3 1 1 16,4-7-1-16,4-3 1 16,3-10-2-16,3 1 1 15,5-10-2-15,9-6 1 16,1-13-2-16,0 1 0 15,-4-11-4 1,0-2 0-16,1-3-9 0,-5-7 0 16,-3 4-5-16,1-1 1 15</inkml:trace>
  <inkml:trace contextRef="#ctx0" brushRef="#br2" timeOffset="193283.74">14048 17504 48 0,'10'25'24'0,"-3"-16"-23"0,-7-9 43 0,0 0-44 15,0 0 1-15,0 0 1 16,-3 3 1-16,-4 0-3 16,-4 4 0-16,-3 2 1 15,0 7 1-15,0 3-2 16,0 3 0-16,0-1-3 15,3 5 0-15,4-8-2 16,3-2 1-16,8-7-1 16,6 4 1-16,5-13 1 15,-1-9 0-15,0-7-1 16,0-9 1-16,4-7-9 0,-4-5 1 16</inkml:trace>
  <inkml:trace contextRef="#ctx0" brushRef="#br2" timeOffset="193550.19">14397 17406 49 0,'21'19'24'0,"-3"9"-25"0,-15-18 40 16,1 2-39-16,-1 1 1 0,1 0-1 15,-4-4 1-15,3 0-2 16,-3 1 1-16,0-4-1 15,0-3 1-15,0-3 0 16,0 0 0-16,7-9-3 16,0-1 1-16,4 1-2 15,3 0 1-15,0-1-2 16,0 1 1-16,0 2-2 16,4-2 1-16,0-4-3 15,-4 1 0-15,7-4-2 16,0-3 1-16</inkml:trace>
  <inkml:trace contextRef="#ctx0" brushRef="#br2" timeOffset="193888.46">14940 17209 38 0,'21'6'19'0,"8"7"-22"0,-22-7 35 0,3 3-28 0,1 1 1 0,-4 2 3 0,-4 7 0 0,-6 0-10 0,-4 0 0 15,-7 0 6-15,-8-4 1 16,1 7-3-16,-7 0 0 16,-4 0-1-16,8 0 0 15,-1-3 0-15,11-3 0 16,7-1 0-16,3 1 1 16,15 0-1-16,3-1 0 15,7 1 0-15,0 0 0 16,0 2-1-16,1-5 0 0,-8-4-1 15,-7-2 1 32,-14 5-7-47,-11-2 1 0,-24-10-11 47,-15-13 1-47</inkml:trace>
  <inkml:trace contextRef="#ctx0" brushRef="#br2" timeOffset="194310.92">16404 17497 66 0,'-14'69'33'0,"25"19"-42"0,-11-66 57 0,3 0-48 16,4 3 0-16,-7-3-5 16,7-6 1-16,-3-7-4 15,6-9 0-15,-10-15-10 16,0-14 1-16</inkml:trace>
  <inkml:trace contextRef="#ctx0" brushRef="#br2" timeOffset="194471.68">16203 17102 48 0,'4'0'24'0,"13"7"-16"0,-10-4 38 0,4-6-46 0,-1 6 1 16,8-6-1-16,3-4 1 15,11 4-9-15,7 3 1 16,0-3-9-16,3-3 1 16</inkml:trace>
  <inkml:trace contextRef="#ctx0" brushRef="#br2" timeOffset="194750.52">16796 17707 57 0,'3'41'28'0,"-6"-50"-31"0,3-1 47 0,-4-12-41 16,-3-15 0-1,4-76 0 1,-4-12 0-16,7-1-4 15,3-2 1-15,4 12 0 16,0 6 0-16,0 6-3 16,0 20 0-16,-3 18-5 15,3 19 1-15,0 25-11 16,-7 22 0-16</inkml:trace>
  <inkml:trace contextRef="#ctx0" brushRef="#br2" timeOffset="194954.03">16591 17162 56 0,'-7'59'28'0,"18"-5"-24"0,-4-39 47 0,3 1-47 0,8 3 1 16,7-7-1-16,6-2 1 16,5-7-8-16,10-3 1 15,6-6 0-15,-2-4 0 16,-8 1-15-16,-3-7 0 0,-7 1-3 15,-1-11 1-15</inkml:trace>
  <inkml:trace contextRef="#ctx0" brushRef="#br2" timeOffset="197155.2">18260 17259 33 0,'10'0'16'0,"-3"-3"-3"0,-7 3 17 0,0 0-26 16,0 0 1-16,0 0 3 16,0 0 0-16,0 0-10 15,0 0 1-15,-3 3 7 16,-4 3 0-16,-7 1-3 16,-4-1 1-16,-3 6-2 15,-7 1 0-15,-4 0-2 16,-3 5 1-16,-4 1-2 15,7 3 0-15,0 6-2 16,1 7 1-16,6 2-2 0,7 7 1 16,4 7-3-16,14-8 1 15,7-2-1-15,14-6 0 16,11-7-3-16,7-12 0 16,7-7-5-1,7-6 1 1</inkml:trace>
  <inkml:trace contextRef="#ctx0" brushRef="#br2" timeOffset="197395.27">18443 17654 37 0,'21'-22'18'0,"1"-22"-16"0,-12 32 31 16,1-1-30-16,-1 1 1 15,-3-4 2 1,-3-3 1-16,-4 4-9 0,-4-1 1 0,-3 3 4 16,-3 4 1-16,-4 3-2 15,-8-4 0-15,-2 4-1 16,-8 3 0-16,4 12-1 15,3 4 1-15,4 2-3 16,3 4 1-16,8 3-2 16,3 3 0-16,10-6-3 15,11-3 1-15,4-1-3 16,3-8 0-16,0-7-6 16,0-7 1-16</inkml:trace>
  <inkml:trace contextRef="#ctx0" brushRef="#br2" timeOffset="198015.31">18637 17494 42 0,'14'19'21'0,"15"-10"-19"0,-22-9 36 0,0 7-38 0,0-7 0 0,0 0 0 0,0-7 0 15,0 1 0-15,0-3 0 16,0-1 0-16,4 1 1 15,-1 3-1-15,1 3 1 16,-1 3-1-16,1 3 1 16,0 6-1-16,-1 7 1 0,1 3-1 15,-4 3 0-15,0 3-1 16,3 0 1 0,1 0 0-16,0 0 0 0,-1-3 0 15,1-3 0-15,3-4 0 16,3 1 1-16,8-7-2 15,-4 1 1 1,36-29 1 0,3-12 1-16,3-13 1 15,4-10 0-15,0-18 0 16,-3-3 1-16,-11-16-1 16,-7-6 1-16,-8 6-3 15,-6-3 1-15,-7 0-2 16,-11 6 1-16,-7 7-1 15,-7 5 0-15,-7 10-1 16,-7 16 1-16,-7 16 0 0,-8 21 0 16,-6 23 0-16,-7 15 1 15,3 31-2-15,0 29 1 16,7 28-2-16,1 18 1 16,3 4 0-16,10 0 0 15,4-16-1 1,7-28 0 31,3-25-2-47,1-16 0 15,3-15-6-15,-7-23 1 16,-8-12-6 15,-2-19 1-31</inkml:trace>
  <inkml:trace contextRef="#ctx0" brushRef="#br2" timeOffset="198167.73">18838 17212 60 0,'0'9'30'0,"29"17"-25"0,-15-20 58 0,7 3-58 15,7-3 1-15,14-6 4 16,18-9 0-16,18-10-13 16,17-6 0-16,-7-6 8 15,-3 9 1-15,-4 6-9 16,-17 7 0-16,-15 2-12 16,-24 7 0-16,-22-6-10 15,-13 0 1-15</inkml:trace>
  <inkml:trace contextRef="#ctx0" brushRef="#br2" timeOffset="199465.91">20729 17388 21 0,'-14'3'10'0,"-4"6"-6"0,18-9 11 16,-3 3-8-16,-1 0 0 16,-3 1 8-16,0-1 0 0,4-3-17 15,-1 6 1-15,1 0 13 16,3 1 0-16,3 2-3 15,8 3 1-15,10-2-4 16,14 2 1-16,8-2-3 16,2-1 1-16,5-6-3 15,-1-6 0-15,1-3-2 16,-12-10 1-16,-6 1-2 16,-4-7 0-16,-10-7-1 15,-7 1 0-15,-11 0-1 16,-7 6 0-16,-4 3-3 15,-7 10 1-15,-6 9-3 16,-1 9 1-16,0 7 0 16,-3 3 1-16,-7 0 1 15,3 2 0-15,4 11 3 16,3-1 0-16,7 7 3 0,8 3 1 16,10 6 0-16,10-3 0 15,8-10-1-15,7-9 1 16,7-6-4-16,10-10 1 15,0-12-11-15,-3-9 0 16,-7-20-2-16,-4 4 1 16</inkml:trace>
  <inkml:trace contextRef="#ctx0" brushRef="#br2" timeOffset="200787.91">21170 17225 34 0,'4'0'17'0,"6"-4"-14"0,-3 4 31 16,0 7-31-16,4 2 0 15,0 10 4-15,-1 9 1 16,4 0-9-16,4 13 1 16,0 3 5-16,-4 3 1 15,0 0-2-15,0 0 1 16,0 0-1-16,0-12 0 15,-3-10-1-15,3-10 0 0,0-11-1 16,0-14 0-16,0-6-1 16,4-9 1-16,6-12-2 15,1 2 1 1,25-34-15 0,-8 7 1-16,-10 2-6 15,-11 7 1 1</inkml:trace>
  <inkml:trace contextRef="#ctx0" brushRef="#br2" timeOffset="201133.11">21724 17413 55 0,'18'15'27'0,"10"10"-28"15,-21-18 44-15,7-1-42 0,7-6 1 16,4-3-1-16,3-7 0 15,-3 4-2-15,-4-6 0 16,-3-10 1-16,-1-7 0 16,-6 1-1-16,-8-3 1 15,-10 6-1-15,0-3 1 16,-10 9-1-16,3 6 0 16,-4 7-1-16,0 9 0 15,4 10 0-15,0 9 1 16,3 9-1-16,4-3 0 15,0 7 1-15,7-1 1 16,4 1 0-16,3-4 1 16,7-3-3-16,7-9 0 31,0-3-6-31,4-10 0 16,-4-9-6-16,7-13 0 15</inkml:trace>
  <inkml:trace contextRef="#ctx0" brushRef="#br2" timeOffset="201372.02">22158 17384 40 0,'-4'0'20'0,"1"-21"-18"0,3 11 32 0,0-6-31 0,-4-2 1 0,1-1 1 15,3 3 1-15,0-3-7 0,3 4 0 16,4 5 5-16,8 1 1 15,2-1-3-15,8 4 1 16,3 0-3-16,7-7 0 16,4-2-6-16,4-1 1 15,2 0-11-15,5-3 0 16</inkml:trace>
  <inkml:trace contextRef="#ctx0" brushRef="#br2" timeOffset="201808.39">22835 17112 60 0,'-17'97'30'0,"-57"-3"-35"0,52-69 50 0,-6 25-45 16,-4 19 0-16,-10 6 4 15,-7 16 1-15,-1-6-5 16,8 9 0-16,3 0 2 15,11-12 1-15,7-13-4 16,7-22 1-16,3-25-6 16,11-29 0-16,7-18-3 15,7-15 1-15,4-17-5 16,0-12 0-16,-8-9 1 16,-6-1 1-16,-1 1 4 15,-3 0 0-15,0 2 2 16,0 14 0-16,0 11 8 15,11 14 0-15,-4 12 2 16,3 12 1-16,1 10 2 0,0 12 0 16,-1 7 1-1,1-3 1-15,-1 9-4 0,1 3 0 16,0 6-2-16,-4 0 0 16,3 7-6-16,1-3 1 31,-1-7-9-31,4-6 1 0,1-16-6 0,-1-15 1 15</inkml:trace>
  <inkml:trace contextRef="#ctx0" brushRef="#br2" timeOffset="202184.54">22895 17432 55 0,'4'56'27'0,"-4"7"-33"0,0-51 53 0,3 7-45 16,-3-10 1-16,0 1 2 16,0-4 1-16,0-3-8 15,7-6 1-15,4 0 4 16,0-3 1-16,6-4-3 16,-3-2 1-16,4 6-4 15,0 2 1-15,-4 4-1 16,3 4 0-16,1 2 0 15,0 13 0-15,-1-1 0 0,1 1 1 16,0-3 0 0,3 0 1-16,0-13-1 0,4-10 1 15,-4-5-1 1,3-7 1-16,-2-3 0 16,2-3 0-1,-3-9-5 1,4 2 1 15,-4-9-12-31,-10-6 1 0</inkml:trace>
  <inkml:trace contextRef="#ctx0" brushRef="#br2" timeOffset="203123.13">23802 16557 60 0,'7'-10'30'0,"0"32"-35"0,-3-9 47 15,-1-1-41-15,-3 23 0 16,-3 15 1-16,-4 10 0 16,-4 15-3-16,0 13 1 15,1 21 2-15,-1-11 0 0,1-11-1 16,3-15 1 0,-1-9-1-16,5-19 1 0,-1-13-1 15,4-12 0-15,4-12-2 16,3-7 0-16,0-4 0 15,0-5 0-15,0-4-1 16,0-2 0-16,0-1 0 16,0 4 0-16,0 5 0 15,0 7 1-15,4 3 0 16,3 4 1 15,0 2-1-31,0 0 1 16,4-2-1-16,0-1 1 0,3-3 0 0,-4-6 0 31,8-6-1-31,0-4 1 63,3-3 0-63,0-2 0 15,1-4 0-15,-5-3 0 0,-3 3-1 16,-3-3 1-16,-4-4-1 15,-3 4 1-15,-8-3-1 32,-10 6 1-32,-3 6-1 0,-5 10 1 15,1 12-2-15,-3 10 1 47,-1 0 0-31,4 6 0-16,3 9-1 31,4 7 0-31,7 2-3 0,4 7 0 0,3 0-3 16,7-9 1-1,7-10-7 1,4-21 0-16</inkml:trace>
  <inkml:trace contextRef="#ctx0" brushRef="#br2" timeOffset="203283.05">24398 17394 41 0,'-3'6'20'0,"-4"-28"-18"0,3 10 34 0,0-7-35 0,1-9 1 0,3 3 3 0,-4-7 1 0,4 1-6 15,4-1 1-15,7 4 5 0,3 3 1 16,10 3 0-16,8 3 0 16,7 4-2-16,3-1 0 15,4 0-3-15,-4 4 0 16,-6 2-10-16,-8-2 0 16,-7-1-12-16,-10-5 0 15</inkml:trace>
  <inkml:trace contextRef="#ctx0" brushRef="#br2" timeOffset="203816.34">26331 17058 56 0,'0'25'28'0,"-14"10"-25"0,14-23 41 0,-3 4-43 0,-1 0 1 15,1 3 0-15,-1-4 0 16,1-2-5-16,-1-7 0 0,1-6-3 16,3-12 0-16,0-10-11 15,-4-13 0 1</inkml:trace>
  <inkml:trace contextRef="#ctx0" brushRef="#br2" timeOffset="203974.31">26194 16563 59 0,'10'9'29'0,"1"-2"-30"0,-8-7 49 0,5-4-46 0,2 8 1 0,1-4-4 15,6 6 1-15,8-9-9 16,0 3 1-16,3-3-9 16,-3-10 1-16</inkml:trace>
  <inkml:trace contextRef="#ctx0" brushRef="#br2" timeOffset="204331.87">26444 17115 44 0,'-3'15'22'0,"13"-33"-21"0,1 5 29 16,-4-6-28-16,4-3 1 0,3-3-1 16,3-9 1-16,4 6-5 15,4-1 1-15,0 1 2 16,0 3 1-16,-1 6-2 15,-3 7 1-15,1 9 0 16,-8 3 0-16,0 9 0 16,-4 10 0-16,-3 3 1 15,0 3 0-15,1 6 0 16,-1 13 0-16,0-3 1 16,3 3 0-16,1 0-1 15,3 3 1-15,0-3-1 16,4-7 0-16,-1-5-6 15,4-14 1-15,-3-11-14 16,-11-17 1-16</inkml:trace>
  <inkml:trace contextRef="#ctx0" brushRef="#br2" timeOffset="205771.11">24649 17187 24 0,'-4'9'12'0,"15"13"-8"16,-8-22 13-16,4 3-17 15,4 1 1-15,-4-1 6 16,0 0 0-16,4 0-5 0,-4 0 0 16,3 0 6-16,1 0 0 15,3 1 1-15,3-1 0 16,5 3-3-16,6-6 1 15,7 0-3-15,4-6 0 16,-4-4-1-16,1-2 0 16,-8-10-1-16,-7-3 0 15,-7-7-2-15,-7 4 0 16,-7 0 0-16,-7 3 0 16,-7 6-1-16,-4 6 0 46,-3 10-1-46,-7 13 0 0,3 15 1 16,0 9 0 0,4 13 0 15,7 10 0-31,7-10 1 0,7 3 0 0,11-3 0 0,10-9 1 16,14-13-2-16,8-13 1 0,2-12-10 0,5-9 0 15,-4-13-7-15,-8-3 1 0</inkml:trace>
  <inkml:trace contextRef="#ctx0" brushRef="#br2" timeOffset="206354.76">28127 17199 49 0,'-11'19'24'0,"-10"13"-17"0,18-23 39 0,-4 4-45 15,0 5 1-15,0-5-1 16,-1-4 0-16,1-2-3 16,4-7 0-16,3-13-10 15,3-15 0-15,4-16-4 16,4-6 0-16</inkml:trace>
  <inkml:trace contextRef="#ctx0" brushRef="#br2" timeOffset="207121.93">27933 16488 33 0,'28'0'16'0,"0"25"-7"15,-13-19 23-15,2-3-30 0,8 0 1 16,10-9-1-16,7-7 0 15,4-5-4-15,0-11 1 0,4-5 2 16,-1-1 0-16,-3-12-2 16,0 0 1-16,-15 7-1 15,-6-1 1-15,-7-3 0 16,-11 3 0-16,-4 7 0 31,-3 2 0-31,0 20 0 0,-3 15 1 0,-4 13-1 16,-4 24 1-1,-3 14 0-15,0 15 0 0,3 22 1 16,1 18 0 0,-4 1 1-16,3 6 0 0,1 10 0 15,2-7 0-15,5-10-1 16,3-24 0-16,3-25-2 16,1-23 1-16,0-21-2 15,-1-16 0-15,1-19 0 16,-4-15 1-16,-4-7-2 0,1-3 1 15,-5 0-1-15,-2-6 1 16,-1 0 0-16,1 3 0 16,3 9 0-16,0 7 1 15,7 12 0-15,3 10 0 16,4 12 0-16,0 9 1 16,4-2 0-16,3-1 1 15,11 7 0-15,10-1 0 16,11 4 1-16,7-6 0 15,10 2 1-15,1-2 0 16,-1-7 0-16,-6-3 0 31,-1-3-1-31,-14 0 0 0,-10 0-2 16,-11 0 1-16,-14 4-2 16,-7 5 0-16,-7 0-3 15,-3 4 0-15,-4-1-2 16,-8 10 1-16,5-3 0 15,-1 3 0-15,8 0 0 16,3 6 1 31,7-3 2-47,3-3 0 0,8 0 3 62,3 0 1-62,3 0 1 16,1 0 0-16,-4-3-2 0,-7 0 1 0,0-4-2 16,-3 4 1-1,-11-3-5 1,-11 0 0-16,-10-7-11 0,-7-6 1 16,-4-15-4-16,11-13 0 0</inkml:trace>
  <inkml:trace contextRef="#ctx0" brushRef="#br2" timeOffset="207353.55">28861 16303 76 0,'0'9'38'0,"-28"82"-52"0,20-69 78 16,-2 9-64-16,-4 10 0 0,3-6-9 15,1-7 1-15,-1-3-7 16,-3-13 1-16,7 4-6 16,3-13 0-16</inkml:trace>
  <inkml:trace contextRef="#ctx0" brushRef="#br2" timeOffset="208487.31">30776 16083 43 0,'-7'28'21'0,"-3"16"-15"0,6-31 35 0,-3 6-38 16,-3 6 0-16,-1 3 2 15,-3 6 1-15,-4 13-6 16,1 10 0-16,2 9 4 15,1 0 0-15,7-1-1 16,0-8 1-16,0-10-2 16,4-9 0-16,-1-13-1 15,1-13 0-15,-4-9 0 16,-1-9 1-16,-2-6-1 16,-8-4 1-16,-6 3-1 15,-8-2 0-15,-3-10-1 16,-4 3 1-16,3 0-2 15,5 3 1-15,2 9-1 16,1 14 0-16,0 5 0 0,7 10 0 16,7 12-1-1,7 10 1-15,7-7 0 0,7 10 0 16,10 3 0-16,15-3 1 16,10-3-1-16,11-10 1 15,0-9-2-15,11-6 1 16,-1-3-2-16,1-7 1 15,-4-3-1-15,-4-6 0 16,-3-3 0-16,-3-10 0 0,-5 0 2 16,-2-3 0-16,-4 1 1 62,-8 2 0-62,-6 0 1 63,-7 0 0-48,-8 1 1-15,-6 2 0 16,-8-2-1-16,-6 2 1 0,-8 4 0 47,-3 2 0-47,-4 7-1 0,-3 7 1 15,-4 5-2-15,4-2 0 94,3 5-2-94,1 10 0 0,2 0-3 16,8 7 1-16,7-7-2 0,7-3 0 0,11-6-1 62,10-10 0-62,7-9-6 16,4-13 1-16,0-9-2 0,-4 0 1 141</inkml:trace>
  <inkml:trace contextRef="#ctx0" brushRef="#br2" timeOffset="208674.79">31157 16917 47 0,'-3'47'23'0,"-4"-18"-22"0,7-26 47 0,0 0-46 0,0-3 0 0,0 0 2 0,3-6 0 0,1-10-5 0,6 3 0 0,1-9 3 0,3 7 1 0,0-1-2 0,0 7 0 0,0 2 0 0,-3 4 0 16,0-3-1-16,-4 6 1 0,-4 3-1 0,1 0 0 0,-4 0 0 0,3 0 0 0,-3-3-2 0,4-6 1 0,-4 6 0 0,3-3 1 0,4 3-1 0,-3-6 0 0,3 3-2 0,0-1 1 0,0 4-1 0,4-3 0 0,-1 0-1 0,-3 3 1 0,4-6 0 0,-1 0 1 0,1-4 1 47,0 1 0-47,-1-1 1 0,4 1 0 15,0 0 1-15,1 2 0 0,-1 7 0 0,0 7 0 0,0 5-1 0,-7 1 1 0,-4 12-1 0,-3 0 1 0,0 0-2 0,0-3 1 0,4-10-5 0,3-5 1 0,4-4-10 0,3-9 1 0,0-7-1 0,0-6 0 0</inkml:trace>
  <inkml:trace contextRef="#ctx0" brushRef="#br2" timeOffset="209125.39">31796 16811 38 0,'10'0'19'0,"-2"0"-24"0,-8 0 37 0,-8 0-31 0,-6 3 0 0,0 3 1 15,0 0 1-15,0 1-3 16,0-4 0-16,0 9 3 15,0 1 0-15,0-1-1 16,-1-2 0-16,5 2 0 16,3 1 0-16,3-1-2 15,1-2 1-15,3-4-1 16,7-3 1-16,0 0-1 16,0-3 0-16,0-3 0 15,0-3 0-15,-3 0 0 16,3 3 0-16,0-1 0 15,0 4 0-15,3 4 0 16,-3 2 0-16,0 3 0 16,-3 4 1-16,3-1-1 0,-3 4 0 15,-1 0 0-15,4 2 0 16,0-2 0 0,0-3 0-16,0-1-3 0,0-5 0 46,4-7-10-30,0-4 0-16</inkml:trace>
  <inkml:trace contextRef="#ctx0" brushRef="#br2" timeOffset="209307.77">32022 16967 31 0,'-7'47'15'0,"0"-15"-10"0,7-23 15 0,-4 4-21 0,0-1 1 0,1-2-1 0,-1-4 1 0,1-6-2 16,3-9 1-16,0-7-8 15,0-3 1-15</inkml:trace>
  <inkml:trace contextRef="#ctx0" brushRef="#br2" timeOffset="209457.69">31986 16695 25 0,'-7'-29'12'0,"7"17"0"0,0 12 16 0,0 0-24 0,0 3 0 0,4 0 2 0,-4-3 1 0,0 0-9 0,7-3 0 16,3 3 5 0,1-6 1-16,3-4-8 0,4-5 1 15,-1-4-10-15,-2-6 1 16</inkml:trace>
  <inkml:trace contextRef="#ctx0" brushRef="#br2" timeOffset="209824.48">32173 16914 53 0,'-10'53'26'0,"3"-27"-29"0,7-26 45 0,0 0-42 0,3-7 0 0,4-5 0 16,4-1 1-16,3-6-2 16,0-3 1-16,7-9 0 15,4-3 1 16,3-4-1-31,0-3 0 0,1 10 0 0,-5-1 0 16,-3 7 0-16,-3 3 1 0,0 10-1 16,-4 2 0 31,0 10 0-47,0 10 0 0,0 9 0 0,-3 9 1 15,-4 0-2-15,0 3 1 0,-4-5 0 16,1 2 0-16,-1 3-4 0,1 0 1 0,0-2-10 15,-1-7 0-15,1-10-2 0,3-12 0 16</inkml:trace>
  <inkml:trace contextRef="#ctx0" brushRef="#br2" timeOffset="210001.37">32819 16886 54 0,'7'22'27'0,"-3"-13"-40"0,-1-6 55 0,-3-3-49 0,0-3 1 0,-7-3-21 0,-4-7 0 0</inkml:trace>
  <inkml:trace contextRef="#ctx0" brushRef="#br2" timeOffset="210748.16">30462 17435 29 0,'-45'15'14'0,"2"-2"1"0,40-10 15 0,-4 0-22 0,3-3 0 0,1-3 4 0,6 0 1 15,15-7-14-15,17 1 0 16,11-7 11-16,31-2 0 16,33-4-4-16,24 0 0 15,25 3-3-15,24-3 1 16,4 3-6-16,7 0 1 62,-18 0-7-46,-20 4 1-16,-15-4-14 0,-28-6 0 16</inkml:trace>
  <inkml:trace contextRef="#ctx0" brushRef="#br2" timeOffset="-209157.58">960 16739 43 0,'10'9'21'0,"-10"7"-15"0,0-13 21 15,7 0-23-15,-7 0 0 0,4 0 2 16,3 0 1-16,-4 0-9 16,4 1 0-16,-3-1 5 15,-4-3 0-15,0 0-4 16,0-10 1-16,0-5-10 15,-4-4 0-15,-13-6-5 16,3-4 0-16</inkml:trace>
  <inkml:trace contextRef="#ctx0" brushRef="#br2" timeOffset="-208878.02">1238 16660 39 0,'21'0'19'0,"-3"-6"-17"0,-7 3 30 15,-8 3-29-15,4-3 1 16,4 3-1-16,-4-4 1 15,-4 1-6-15,-3 3 0 16,7-6 3-16,-7 0 0 16,0-1-8-16,0 1 1 15,-10 6-7-15,-1 0 0 16</inkml:trace>
  <inkml:trace contextRef="#ctx0" brushRef="#br2" timeOffset="-207959.32">970 17008 24 0,'7'-3'12'0,"4"-9"-5"0,-11 5 12 0,3-5-15 16,4 2 0-16,-3-5 2 16,3 2 1-16,4 4-8 15,6-1 0-15,-6 1 5 16,3-1 1-16,4 4-3 15,-8 3 1-15,8 3-2 16,-8 3 0-16,8 3-1 16,-7 1 0-16,3 2-1 15,-4 4 1-15,4-1-1 16,-3 1 0-16,0 2-1 16,-1 4 1-16,1-6 0 31,-1-1 0-31,8 1-1 0,-8-7 1 0,1 0 0 0,0-2 1 15,-1-4-1-15,1-4 1 16,-1-2-1-16,1 3 1 16,0-3 0-16,-4-4 0 15,3 1 0-15,1 0 0 16,-4-4 0-16,3 4 1 16,1-1-1-16,-11-6 0 62,11 7 0 1,-4-3 0-48,-4 2-1 1,4 1 1-16,4 2-5 15,-11 1 0-15,0 0-6 0,0-4 1 0</inkml:trace>
  <inkml:trace contextRef="#ctx0" brushRef="#br2" timeOffset="-207033.81">1588 16654 24 0,'28'-22'12'0,"11"-19"-6"0,-29 25 15 15,1-2-19-15,-1-4 0 0,1 0 2 16,-1-3 0-1,-10-13-4 1,0 4 0-16,-10-4 4 16,-11 3 0-16,-8 4-1 15,-13 3 1-15,3 3-1 16,-10 3 1-16,-7 6-2 47,-8 7 1-47,4 6-1 0,-7 3 1 31,4 6 0 0,3 3 0-31,3 4-1 16,4 2 1-16,7 7 0 16,4 4 0-16,3 2-1 0,-3 3 0 0,14 4-1 0,-4 2 0 0,4 7 0 0,6-3 1 15,5 9-2-15,-1 6 1 0,8-5 0 0,-1 5 0 0,8 4-1 0,3 2 1 16,10 4 0-16,1-3 0 15,10 3-1 1,0-7 1-16,0 1 0 31,7-7 0-31,8-3-2 32,-1 4 1-32,11-13 0 15,3-1 0 1,4-5-1 62,-3-10 1-62,-1-3-2-16,-7-13 1 0,4-6 0 31,-4-6 1-31,-10-9-1 15,7-4 1 1,0-3-1-16,7-3 0 31,-11-3 0-31,0-3 1 0,-3-3 0 16,0-4 0-16,-4-9-1 16,0-6 1 15,-17-6-1-16,-1-7 0 17,-10-3 0-32,-7-12 1 0,-7-7-1 0,-14 0 1 0,-4 1-1 0,-3-4 1 15,3 6-2-15,-10-2 1 0,3 8-5 0,-10 11 1 0,-1 5-11 0,-10 10 1 0,-17 3-1 0,6 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41:48.8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6:44:22.583"/>
    </inkml:context>
  </inkml:definitions>
  <inkml:trace contextRef="#ctx0" brushRef="#br0">23975 2311 36 0,'-4'-10'18'0,"-3"10"-10"16,4 3 18-16,-8 7-25 15,-10 6 1-15,-7 2-1 16,-11 17 1-16,0-1-3 16,-10 13 0-16,-4 7 1 15,-4-1 1-15,4 10-2 16,4 6 0-16,3 12-1 0,4 7 0 15,3 6 0 1,7 13 1-16,11-13-1 0,7 0 1 16,7-6 1-16,7-19 1 15,11-19 1 1,10-19 0-16,14-9 2 0,21-22 0 16,11-9 0-16,11-23 1 15,0-2-1-15,-15-13 0 16,-13-6 0-16,-12 2 0 15,-6 4-3-15,-7 13 1 16,-11-1-1-16,-11 7 0 16,-10 9 0-16,-7 7 0 0,-10 9-2 15,-5 3 1-15,-2 6-1 16,-1 6 0-16,4 4-2 16,-1-7 1-16,5 4-4 15,6-7 0-15,4-3-9 16,7-9 1-16</inkml:trace>
  <inkml:trace contextRef="#ctx0" brushRef="#br0" timeOffset="735.77">24081 3355 45 0,'-7'31'22'0,"-4"-18"-19"0,7-13 33 16,-3-6-35-16,0-1 0 16,0-2 1-16,0-4 0 15,4 1-3-15,-1-1 1 16,4-6 1-16,4 4 0 15,3 2 0-15,3 1 0 16,8 2-1-16,3 1 1 16,4 9-1-16,0 16 1 15,-1-13-4-15,1 3 0 0,0-6-5 16,-1 0 1-16,1 6-5 16,0-3 1-16,3-9-1 15,0-3 0-15,0 6 7 16,-3-13 1-16,-4 6 8 15,-3 7 1-15,-4-6 5 16,0 6 1-16,-7 3 2 16,-3 3 0-16,-4 0-5 15,-4 3 0-15,-3-6-4 16,-7 0 0-16,3 3-3 16,-3 4 1-16,0-4-2 15,4 6 1-15,-1 1-1 16,4-4 1-16,3 3-1 15,4 7 1-15,4-7-1 16,7 1 0-16,3-4 0 16,0-3 0-16,0 0 0 0,0-6 0 15,4 0-1-15,-4-3 1 16,-4-4-1-16,-3 10 1 16,0 0 0-16,0-9 0 15,1 9 0-15,-1 0 0 16,0 0 1-16,0 3 0 15,-4 13-1-15,1 0 0 16,-1 5 0-16,1-2 0 16,-1 0 0-16,4-6 0 15,0-4-2-15,1-6 1 0,2-3-3 16,1-3 0-16,-1-3-6 16,4-4 0-16,0-2-6 15,-3-4 1-15</inkml:trace>
  <inkml:trace contextRef="#ctx0" brushRef="#br0" timeOffset="1094.83">24776 3600 35 0,'10'68'17'0,"-3"-5"-11"0,-3-53 27 0,-1 2-30 0,-3 1 0 0,0-4 1 0,0-9 0 0,0-16-5 15,-3-2 1-15,-1-14 3 16,1-5 1-16,-1-4-2 16,1-9 0-16,3-7 0 0,3 13 0 15,4-6-1-15,7 3 0 16,4-3-1 0,7 6 0-16,3 3 0 0,0 10 1 15,0 9-1-15,-3 6 1 16,-7 13-1-16,-8 9 0 15,-6 20-1-15,-11-5 1 16,-11 11-2-16,-7 5 1 16,-3-2-3-16,0-4 0 15,0-9-2-15,3-3 1 16,4-10-7-16,3-5 0 0,8-20-2 16,3 0 1-16</inkml:trace>
  <inkml:trace contextRef="#ctx0" brushRef="#br0" timeOffset="1454.8">24994 2590 38 0,'0'6'19'16,"0"44"-17"-16,4-37 35 0,-4 24-35 16,3 7 0-16,-3 10 0 15,0 11 0-15,4 4-3 16,-1 7 0-16,1-14 2 15,-1-15 0-15,-3-9-1 16,4-16 0-16,0-13 0 16,3-12 1-16,0-3 0 15,0-3 1-15,0-4-1 0,3 4 0 16,-3-1 1-16,0 4 0 16,1 3-1-16,2 6 0 15,8 6-1-15,6 10 0 16,8 3 0-16,0-3 1 15,0 6-1-15,3 6 0 16,-3 4 0-16,-4-1 0 16,0-12-1-16,-3 0 1 15,-4-12-9-15,-3-10 1 16,-4-16-7-16,0 4 1 0</inkml:trace>
  <inkml:trace contextRef="#ctx0" brushRef="#br0" timeOffset="1846.88">26578 3173 49 0,'-3'6'24'0,"-11"-6"-16"0,7 3 40 16,-4 1-47-16,-7-1 1 15,-6 3 0-15,-8-3 1 16,-3 3-4-16,-1 4 0 15,5 2 1-15,2 10 1 16,5-12-4-16,6 9 1 16,7-4-4-16,4 7 1 15,7-3-4-15,15-3 1 16,6-7-3-16,3-9 0 0,5-9-4 16,2-1 1-1</inkml:trace>
  <inkml:trace contextRef="#ctx0" brushRef="#br0" timeOffset="2146.25">26741 3383 46 0,'14'28'23'0,"0"-46"-16"0,-11 2 44 0,-3 3-45 16,-3-27 1-16,-4-7 1 15,-7-26 1-15,-8-5-12 16,-6-13 0-16,-7 0 7 16,0 3 1-16,6-9-6 15,5 6 1-15,10 7-1 16,10 8 0-16,11 14-2 0,11 18 1 16,3 19-3-16,0 9 0 15,-3 16-4-15,-4 16 1 16,-7 9-11-16,-7 9 1 15,-11 1 0-15,-6 12 0 16</inkml:trace>
  <inkml:trace contextRef="#ctx0" brushRef="#br0" timeOffset="2284.23">26490 2910 55 0,'-7'47'27'16,"11"22"-28"-16,3-57 58 0,0-2-53 0,10-7 0 15,12-6 0-15,9-10 1 16,-2-6-9-16,9-6 0 0,1-3-1 15,0 0 0-15,-7 3-14 16,-7 0 0-16</inkml:trace>
  <inkml:trace contextRef="#ctx0" brushRef="#br0" timeOffset="2897.75">27891 3019 63 0,'14'148'31'0,"10"-86"-36"0,-17-52 49 0,1-1-44 15,2-18 0-15,4-13 0 16,0-6 1-16,0-10-2 16,-3-15 1-16,-7-10 0 15,-8 0 0-15,-7 1-1 16,-3-10 1-16,0 6 0 16,-3 3 0-16,2 3-1 15,5 10 0-15,6 13 0 16,11 2 0-16,11 16 0 15,10 0 0-15,11 13 0 16,10 6 1-16,11 6 1 16,0-6 0-16,0 10 2 15,-3-7 0-15,-11 13-1 16,-15-1 1-16,-13 23-2 16,-14-4 1-16,-11 7-3 0,-11 16 1 15,-17-7-5-15,-11-16 1 16,-4-2-7-16,5-10 1 15,-1-4-7-15,0-8 1 16</inkml:trace>
  <inkml:trace contextRef="#ctx0" brushRef="#br0" timeOffset="3363.36">28522 2734 54 0,'7'16'27'0,"-7"46"-30"15,4-49 46-15,-8 9-42 16,1 0 0-16,-1 3 1 16,-3 0 0-16,4 0-2 15,-5-6 0-15,5 0 2 16,-1-16 0-16,1-6-1 15,6-4 1-15,1-2-2 16,3 6 1-16,4 3-3 16,3 3 0-16,3 16-2 15,1 3 1-15,3 6-3 16,0 3 1-16,4 1 0 16,0-4 1-16,6 0 1 0,5-6 0 15,-1-3 1 1,4-10 1-16,-7-9 2 15,-1-6 0-15,5-10 1 0,2-2 1 16,5-4 1-16,-8-10 1 16,-7 1 0-16,-7-4 1 15,-7 7-2-15,-10-6 0 16,-11-7-2-16,-7 0 0 16,-4 7-4-16,-3-4 0 15,3-6-15-15,-6 0 1 16</inkml:trace>
  <inkml:trace contextRef="#ctx0" brushRef="#br0" timeOffset="4052.87">30441 3283 38 0,'0'41'19'0,"-3"-41"-3"0,3 0 16 0,-4-13-26 16,-3-15 1-16,0-26 4 16,-7-8 0-16,-4-23-14 15,-6-6 0-15,2-9 9 16,1-7 0-16,4 10-4 16,3-6 1-16,6 12-3 15,5 25 0-15,6-6 0 16,8 12 0-16,7 13-1 15,6 16 0-15,5 18-4 0,2 7 1 16,-2 21-6-16,-5 11 0 16,-3 2-9-16,-17 9 1 15</inkml:trace>
  <inkml:trace contextRef="#ctx0" brushRef="#br0" timeOffset="4271.28">30092 3048 49 0,'0'12'24'0,"18"-2"-20"0,-4-14 37 0,10 4-40 15,8 0 1-15,7-3-1 16,10 0 1-16,1 3-3 16,-1 0 0-16,-3 3-4 15,-7-3 0-15,3 0-11 16,-10-9 1-16</inkml:trace>
  <inkml:trace contextRef="#ctx0" brushRef="#br0" timeOffset="4472.85">30812 2928 46 0,'14'0'23'16,"0"7"-15"-16,-14-7 34 0,3 0-41 16,1 0 1-16,-4 0 0 15,0-3 1-15,-4 9-5 16,-3 10 1-16,-7 5 2 15,-7 5 0-15,-4 8-1 0,1 4 0 16,2 2 0-16,5 1 0 16,6-6 0-16,8-4 1 15,6-3-3 17,11-9 0-32,8-9-9 0,6-4 1 15,4-12-6-15,-1-20 1 0</inkml:trace>
  <inkml:trace contextRef="#ctx0" brushRef="#br0" timeOffset="4803.02">31041 3079 46 0,'7'53'23'0,"18"10"-18"0,-18-41 39 0,3-3-42 16,1-4 0-16,-4 11 0 16,0-14 0-16,-3 1-4 15,-1-4 1-15,1 0 1 16,-4-9 1-16,0 0-2 15,3-6 0-15,1-10-1 16,-1-5 1-16,1-8 0 16,3 1 0-16,7 3 0 15,7 0 0-15,7 0 0 16,4 12 1 0,0 4 0-16,0 9 0 0,-1 9 0 15,1-6 0 1,0 13 0-16,0 3 1 0,-1 6-1 15,5-6 0-15,-8 6-1 16,0 13 0-16,-7-10-4 0,-3 3 0 16,-4-3-9-16,-7-18 0 15</inkml:trace>
  <inkml:trace contextRef="#ctx0" brushRef="#br0" timeOffset="16902.16">23216 5177 36 0,'0'15'18'0,"4"33"-11"0,-4-33 18 0,3 4-23 0,1 9 1 0,-1 7 0 16,1 2 0-16,-1 14-5 16,1 11 1-16,3 14 2 15,0 11 1-15,4 11-1 16,3 8 1-16,0 20-1 15,4 8 1 1,-1 11 0 0,-3 8 1-1,0 17-1-15,4-1 1 0,-7 16-2 0,3 3 1 0,-4 10-1 0,4 6 0 16,1 15-1-16,6 7 0 16,0 18 0-16,0 4 0 15,0 9 0-15,0 4 0 16,-6 2 0-16,-5-3 0 15,-3 10 0-15,-7-4 0 16,7 10-1-16,0 0 1 16,7 13 0-16,4-4 1 0,-4 10-1 15,4-7 0-15,-4 1 0 16,-4-19 0-16,-10-7 0 16,0-31 1-1,0-9-2-15,-3-16 0 0,-1-16-3 16,4-31 1 15,4-13-5-15,7-28 1-16,3-21-8 0,0-20 1 0</inkml:trace>
  <inkml:trace contextRef="#ctx0" brushRef="#br0" timeOffset="17865.14">22123 12860 25 0,'-14'-7'12'0,"10"4"-8"0,4 3 13 16,0 0-14-16,7-3 0 15,4 0 2-15,3 0 1 16,7 0-7-16,7-1 1 16,4-2 4-16,3 3 0 15,15 0-1-15,6 0 1 16,15 3-2-16,13 3 0 15,1 6 0-15,17 4 1 16,4-1-1-16,18 4 1 16,6-7 0-16,8 4 0 15,17-4 0-15,4 1 0 16,6-1-1-16,19-2 1 16,3-1-2-16,7 3 1 0,14-6-1 15,0 0 1 1,14 1-1-16,8-4 1 0,6 0-2 15,8 3 1-15,6 0-1 16,8-6 1-16,10 0-1 16,7-4 0-16,11 4 1 15,-1-3 0-15,12 3 0 16,-8 3 1-16,11-3 0 16,3 3 0-16,1-3 0 15,10 6 0-15,-4-3-1 16,7 3 1-16,-17 0-2 31,11 0 1-31,-18 3-1 0,-4 10 1 0,-14 3 0 16,-10-3 0-16,-22-4 0 15,-17-6 0-15,-11-6-1 0,-32-6 0 16,-13-10-3-16,-22 10 0 16,-21-3-9-16,-21-4 0 31,-25-6-7-16,-18-3 0-15</inkml:trace>
  <inkml:trace contextRef="#ctx0" brushRef="#br0" timeOffset="18450.34">32762 12446 41 0,'-3'31'20'0,"-8"-3"-15"0,8-18 27 0,-1-4-30 16,1 3 0-16,-1 1 2 15,1 5 0 1,13 20-4 0,4 2 1-16,4-5 2 0,10-1 1 15,11 4-1-15,3-1 0 16,11-2-2-16,4-1 1 16,-8-6-2-1,-6-3 0 1,-8-3 0-16,-7-4 0 15,-7-5-1-15,-14 2 0 47,-7 4 0-47,-10 6 0 0,-8 0-1 0,-3 3 1 0,-4 0-1 0,0 0 1 0,-3 10-1 0,0 2 1 16,3-2 0-16,4-1 0 16,4-9 0-16,6-6 1 0,4-3 0 15,3-13 0 1,1-12 0-16,3-7 1 0,-4-12 0 15,4-4 1-15,-3-5 0 16,-1-7 0-16,1-9 0 16,-1-10 1-16,1-6-6 15,-8-6 0-15,-3-10-12 16,10 10 0-16</inkml:trace>
  <inkml:trace contextRef="#ctx0" brushRef="#br0" timeOffset="18893.39">33704 12825 47 0,'0'3'23'0,"-24"25"-18"0,10-15 30 0,-8 6-35 15,-6 6 1-15,-7 12-1 16,-4 11 1-16,0 5-2 16,11 10 0-16,0-13-3 15,7-3 0-15,3-13-8 16,7-15 1-16,4-19-3 15,0-25 0-15</inkml:trace>
  <inkml:trace contextRef="#ctx0" brushRef="#br0" timeOffset="19041.36">33387 12750 18 0,'3'-22'9'0,"22"28"1"0,-18 4 11 0,7 15-15 15,0 18 1-15,11 8 2 0,-4 15 0 16,0 6-13-16,8-3 1 15,6-7 2-15,-3-11 0 16,-8-20-10-16,-6-15 1 16</inkml:trace>
  <inkml:trace contextRef="#ctx0" brushRef="#br0" timeOffset="20184.96">22775 5509 31 0,'0'6'15'0,"0"-2"-4"0,0-4 15 16,0 3-22-16,0 0 0 15,0-9 4-15,4 9 0 16,-1 0-9-16,4 0 1 15,1 3 6-15,2-6 1 16,4 0-2-16,0-9 0 16,0-7-2-16,4-9 1 15,3-13-3-15,7-12 0 16,8-3-1-16,-1-3 1 16,-3-4-1-16,-4 4 0 15,0 12 0-15,-3 9 0 16,0 4-1-16,-4 9 1 31,0 9-2 16,-3-2 1-31,-4 15-2-1,0 15 1-15,-4 7-1 0,1 16 0 0,0 6 0 0,3 3 1 0,3 6 0 0,4 13 1 0,4-13 1 0,3 4 1 0,-3-4-1 0,0-6 0 0,-1-9 0 16,5-7 1-16,-8-9-1 15,-4-9 0-15,-6-10-1 16,-14-6 1-16,-12-7 0 16,-13-2 0-16,-25-4 0 15,-14 3 0-15,-17 10 0 16,2 0 1 15,-9 0-1-31,-5 3 1 31,-2 9-3-31,6 7 0 16,7 6-6 0,8 3 1-16,13-6-8 15,4-3 0 1</inkml:trace>
  <inkml:trace contextRef="#ctx0" brushRef="#br0" timeOffset="20467.41">23022 4296 53 0,'4'-13'26'0,"-15"32"-25"0,8-10 47 0,-8 4-47 0,-10 6 0 0,3 12 0 0,-10 13 1 0,0 19-4 0,-4 3 0 0,0 12-4 15,4 0 1-15,3-18-7 16,8-16 0-16,-1-7-5 16,4-24 1-16</inkml:trace>
  <inkml:trace contextRef="#ctx0" brushRef="#br0" timeOffset="20615.5">22602 4211 45 0,'4'-38'22'0,"21"35"-18"0,-15 3 41 15,8 16-44-15,7 6 1 16,-1 6-2-16,1 7 1 16,-4-4-13-16,-10-6 1 15,-15-9-4-15,-3-7 1 16</inkml:trace>
  <inkml:trace contextRef="#ctx0" brushRef="#br1" timeOffset="28735.15">24924 12671 37 0,'3'10'18'0,"1"-10"-13"0,-4 0 18 15,3 6-22-15,1 7 0 16,-4-4 0-16,0 7 1 16,0 6-3-16,0 9 1 0,0 10 1 15,0-7 1-15,0 4-2 16,0 0 1-16,0-7-6 16,3 0 1-16,1-3-7 15,-4-12 0-15</inkml:trace>
  <inkml:trace contextRef="#ctx0" brushRef="#br1" timeOffset="29037.16">25079 13650 56 0,'0'6'28'0,"4"-3"-36"0,-4 3 53 16,0 4-44-16,0 9 0 16,0 9 1-16,0 3 0 15,0 7-3-15,0 3 0 16,-4 3-3-16,0-7 1 15,1-5-13-15,-1-7 1 16,-3-19-1-16,4-9 1 16</inkml:trace>
  <inkml:trace contextRef="#ctx0" brushRef="#br1" timeOffset="30974.02">25072 10385 26 0,'3'-3'13'0,"5"-6"-5"0,-8 3 14 0,3-1-21 15,-3 4 1-15,0 3 1 16,-3-6 0-16,-1 0-3 16,-3-4 0-16,-7 4 2 15,-4 0 0-15,-3-1-1 16,-4 4 1-16,1 0-1 15,-5 6 0 1,1 16-1 0,7 3 1-16,3 6-1 0,8-3 1 15,3 4-1 1,7-4 0-16,10-3 0 0,8-7 1 16,7-2-2-16,3-7 1 15,4 0 1-15,-8-9 0 16,-3-6 1-16,-3-4 0 15,-4-6 0-15,-3 1 1 32,-4-1-1-32,-4-6 1 0,1 9-1 0,-4 0 0 15,-4 1-2-15,-3 5 1 16,0 1-1-16,-3 3 1 0,-4 6-1 16,-1 6 1-16,1 0-1 15,-3 7 1-15,-1 2-1 16,4 4 1-16,-4-3-1 15,8 9 1-15,3-6-1 16,3-4 0-16,8-2 0 16,3-4 1-16,7 1-1 15,11-7 1-15,-1-9-1 16,-3-4 1-16,-3-5 0 16,-4-1 0-16,-7 3-1 15,0-2 1-15,-7-4-1 16,-3 3 1-16,-1 1-1 15,-3-4 1-15,-3 3-1 16,-5 3 0-16,1 7 0 16,-3 6 1-16,-1 3-1 0,-3 4 1 15,3 2-1 1,4 4 0-16,0 2 0 0,3 4 1 16,4 0-1-16,4 9 1 15,6-9-1-15,8-7 1 16,7 1-1-16,3-4 1 15,7-9-1-15,-3-6 1 16,-4-3-1-16,-3-4 1 16,-4-2-1-16,-4-4 0 15,-6-3 0-15,-4 3 1 16,-4 0-1-16,-3-3 0 16,0 6 0-16,-3 1 0 15,-1 2 0-15,-3 4 1 0,0 3-1 16,0 2 0-16,3 1 0 15,-3 3 1-15,3 3-1 16,4 4 1-16,4 2-1 16,3 4 0-16,0 2 0 15,3 1 1-15,1 0-1 16,3 3 1-16,0-1-1 16,4 1 0-16,-1-13 0 15,1-2 0-15,-1-4-1 16,1-7 1-16,-1-8-1 15,1 2 1-15,-4 1 0 16,-3-4 0-16,-4 0-1 16,0 4 1-16,-4-1 0 15,1 4 0-15,-5-1 0 16,1 1 0-16,-3 6-1 16,-1 0 1-16,-3 6 0 15,0 3 1-15,-4 3-1 0,4 7 1 16,0 3-1-16,4 0 1 15,-1 0-1-15,4 2 0 16,3 1 0-16,8-3 1 16,3-3-1-16,4-4 0 15,6-8-1-15,1-8 0 16,3-8-9-16,-7-7 1 16,-7-9-8-16,-3 0 0 0</inkml:trace>
  <inkml:trace contextRef="#ctx0" brushRef="#br1" timeOffset="32052.9">25051 10320 22 0,'-4'-4'11'0,"8"4"-1"0,-4 0 4 0,3 4-10 15,1-1 0-15,-4-3 1 16,0 0 1-16,0 0-7 16,0 0 0-16,0 0 5 15,0 0 1-15,3-7-1 16,4 1 1-16,0 0-1 16,1-10 1-16,2 0-2 15,1 1 1-15,3-7-1 0,3 0 1 16,1-6-1-16,3-4 0 15,4-5 0-15,-4 5 0 16,0-5-1-16,4-4 0 16,0 0 0-16,-1 0 0 15,5 4-1-15,2-1 0 16,1-3 0-16,3 7 0 16,4-1 0-16,-4 10 1 15,-6-3-1-15,6 3 0 16,0 3 0-16,0 0 0 0,4 3 0 15,-7 0 0-15,0 4-1 16,0-1 0-16,-4 4 0 16,4-4 1-16,-1 6-1 15,1 1 0-15,3 3 0 16,4 0 1-16,-7 2-1 16,0 4 0-16,-4 0 0 15,0 0 1-15,-7 4-1 16,0 2 1-16,4 0-1 15,3 3 0-15,4 4 0 16,0 3 0-16,0-4 0 16,3 1 1-16,7-4-1 15,4-3 1-15,10 1-1 16,-3-4 1-16,-3 0-1 16,-8 0 1-16,4 0-1 15,7-3 1-15,-4 0-1 16,1-3 0-16,-1-6 0 0,0-4 0 15,4-6-1-15,-7-9 1 16,-7 9-8-16,-7-6 0 16,-15-3-12-16,-10 3 1 15</inkml:trace>
  <inkml:trace contextRef="#ctx0" brushRef="#br1" timeOffset="32849.21">27256 9322 19 0,'10'-12'9'0,"4"-13"9"0,-14 25-8 16,0 0-5-16,0 0 1 0,4-7 3 16,-4 7 1-1,3-6-12-15,-3 0 1 0,0 0 7 16,0-1 1-16,0-2-3 16,0 3 1-16,-3-4-3 15,-4 4 1-15,-4 0-2 16,-3 9 1-16,-4 0-2 15,1 3 1-15,-8 4-1 16,0-1 0-16,1 4 0 16,-1 5 0-16,4 8 0 15,0-1 0-15,3 0-2 16,4 3 1-16,3 6-1 16,8 4 1-16,6-7-1 15,8-2 1-15,7 2 0 16,6-6 1-16,5-3 0 0,2-13 0 15,1-5 1-15,-4-4 0 16,0-10 1-16,-3-9 0 16,-4-3 0-16,-3-6 1 15,-7-3-1-15,-8-7 0 16,-6-6-3-16,-5 0 0 16,-2 0-14-16,-11-6 0 15</inkml:trace>
  <inkml:trace contextRef="#ctx0" brushRef="#br1" timeOffset="35279.18">27474 7814 22 0,'4'-3'11'0,"-11"-7"2"0,7 10-1 0,0-3-8 15,-4-3 1-15,1 3 2 16,-8-3 0-16,8-1-9 16,-8-2 0-16,0 3 6 15,-6 3 0-15,-1 3-2 16,1 0 0-16,2 0-1 15,1 0 0-15,0 3-1 16,-3 3 1-16,-1 3-1 16,4 4 0-16,0 3 0 15,0 2 0-15,3 4 0 16,8 0 1-16,3-9-1 16,3 3 1-16,8-1-1 15,-1-5 1-15,8-1 1 0,7-3 0 141,-1-6 1-141,4 0 0 0,1 3 0 0,-5-6 0 0,-2-3 0 0,-5-3 0 0,1-4-1 0,-8-6 0 0,1 0-1 15,-7-2 0-15,-4 2-1 0,-11 0 1 0,-3 3-1 0,-14 4 0 0,-1 2 0 0,5 10 0 0,-1-3 0 16,-3 0 0-16,0 3 0 0,3 6 0 0,0 7 0 0,4 6 1 16,7 3-1-16,3 3 1 15,8-7-1-15,3 1 0 0,10-3 0 16,4-3 0-16,1-10 1 16,9 0 0-16,4-3 0 15,4-3 0-15,0-4 1 16,-4-2 0-16,-7-4-1 15,-3-2 0-15,-4-4 0 16,-7 0 1-16,-7 3-2 47,-3 1 0-47,-8-1 1 0,-3 0 0 16,-4 1 0-16,-3 5 0 0,4 7-1 0,2 6 0 0,1 0 0 15,0 4 0-15,0 5-1 16,0 7 0-16,3 3 0 15,4 3 0-15,4-6-1 16,6 0 1-16,1 0 1 0,6-4 0 16,12 1 0-16,6-7 0 15,4-6 1-15,-1-3 0 16,-2 0 1-16,-1-3 0 16,-7-6-1-16,-3-7 1 15,-4-3-1-15,-7-3 1 16,-4 1-1-16,-6 2 0 15,-8-10-1-15,-6 4 0 16,-5 3 0-16,-6 4 0 16,0 8-1-16,3 7 1 0,1 6-1 15,2 3 1-15,1 7 0 16,4 0 0-16,-1 2-1 16,7 4 1-16,4 3-1 15,7 3 1-15,4-6 0 16,-1-3 0-16,8-4-1 15,10 1 1-15,4-4 0 16,3 1 0-16,-7-4 0 16,0-6 0-16,-3-3 0 15,-4-4 0-15,-3-5 0 16,-8-4 0-16,-3 0 0 16,-3-2 0-16,-4 2 0 15,-8 0 0-15,1 4 0 16,-3 5 0-16,-1 4-1 15,4 0 1-15,0 3-1 16,0 3 0-16,0 4 0 16,0 2 0-16,3 4 0 15,0-1 0-15,4 1 0 0,7 2 1 16,0 1 0-16,7-7 1 16,-3 1-1-1,6-1 1-15,5-2-1 0,-1-1 1 47,0-3-2 16,0 0 1-32,-3-3-1 63,-4-3 1-1,-4-6-1-93,1-4 0 94,-8-3 1-47,1 1 0-31,-4-4-1 15,-4 3 1-31,0 4 0 15,4-4 0-15,0 3 0 0,-3 4 0 16,-1 0 0-16,4 5 1 0,0 8-1 0,0 5 0 0,3 3 0 0,1 4 1 0,3 0 0 0,0 0 0 0,3-1 0 16,1-2 0-16,-1-4 1 0,8-3 0 0,3-2 0 0,0-1 0 0,0-3-1 0,-3 0 0 0,-4-3-3 0,-7 3 0 0,0-7-15 0,-7-2 1 15,-4-1-3-15,4-2 1 0</inkml:trace>
  <inkml:trace contextRef="#ctx0" brushRef="#br1" timeOffset="35913.33">26804 12593 44 0,'0'-3'22'0,"4"6"-15"0,-1-3 23 0,1 9-28 0,-1 7 0 16,1 9 1-16,-1 7 1 15,1 8-6-15,-8 4 1 16,1-3 2-16,-1 9 0 15,1-6-6-15,3-6 0 16,0-7-9-16,-4-3 0 16</inkml:trace>
  <inkml:trace contextRef="#ctx0" brushRef="#br1" timeOffset="36468.51">26695 13502 47 0,'-4'10'23'0,"8"-10"-17"0,-4 0 35 0,0 0-39 0,7 0 1 0,3 0 1 0,1-3 0 16,7 3-5-16,6 0 0 16,8 0 3-16,0 3 1 15,0 0-2-15,-4-6 0 16,-4 6-1-16,-2-3 0 31,-15 9-1-31,-7-2 0 16,-7-1-1-16,-4 3 1 15,-3 4-1-15,-4-4 0 16,-3 7 0-16,-4-4 0 16,4 7 1-16,4 3 0 15,2 3 1-15,5 7 0 47,3-1 0-47,3-6 1 0,1-3 0 31,10-3 1-31,10-3-1 32,12-7 1-32,34 0 1 15,-31-6-7 1,-4-3 0-16,4-6-12 0,-18-3 1 0</inkml:trace>
  <inkml:trace contextRef="#ctx0" brushRef="#br1" timeOffset="38566.1">27344 7864 18 0,'7'10'9'0,"3"5"-6"0,-10-12 9 16,4 1-12-16,-4-1 0 15,4 0 1-15,-1 0 1 16,-3 0-2-16,0 0 1 15,0 0 1-15,4 1 0 16,-1-1 1-16,1 0 1 16,-4-3-1-16,0 3 0 15,3-3 0-15,-3 3 0 16,4-6-1-16,3 3 1 16,0 0-2-16,3 0 1 15,1 3-1-15,3 0 0 0,0-3 0 16,4 6 1-16,-1-2-1 15,1-4 0 1,0 0 0-16,-1 3 1 0,5-3-1 16,-1 0 0-16,0 0 0 15,-3 0 0-15,3 3 0 16,0 0 0-16,-4-3 0 16,1 6 0-16,0-3 0 15,-1 4 0-15,-2-1 0 16,-1 0 0-16,-4 4-1 15,1-1 1-15,-1 4-1 16,1 2 0-16,-4 4 0 16,0-3 0-16,0-1 0 15,0 1 0-15,0 3 0 16,0-3 0-16,0-4 0 16,0 4 1-16,0-4-1 0,4 4 0 15,-4 0-1-15,0 3 1 16,4-1 1-16,-4-2 0 15,3 3-1-15,1 0 0 16,0-1 1-16,-1 4 0 16,1 4 0-16,-1-5 1 15,1-2-2-15,-1 3 1 16,-2-6-1-16,-1 3 1 16,3 0-1 15,-3-1 1-31,4 7-2 0,-4-3 1 0,0 0 0 0,0 0 1 15,0-3-1-15,0 0 1 0,0 3-1 16,0-3 1-16,0 3 0 16,0 3 0-16,0-3-1 15,0 3 1-15,0 0-1 16,1-3 0-16,-1 3 0 16,0 0 1-16,0 0-1 15,0 0 0-15,0-3 0 16,0 3 1-16,0-6-1 15,0-3 1-15,0 6-1 16,0 6 1-16,0 6-1 16,0 1 0-16,4 6 0 15,3 6 0-15,0 6 0 16,0-9 1-16,0 0-1 16,0 0 1-16,0 0-1 15,1-7 1-15,-1-2 0 16,0 5 0-16,-4 4-1 0,1-3 0 15,0 6 0-15,-1 6 0 16,1-2 0-16,-1-4 0 16,1-3-6-16,-1-10 0 15,-6-6-10-15,7-6 1 16</inkml:trace>
  <inkml:trace contextRef="#ctx0" brushRef="#br1" timeOffset="39591.35">29034 12631 29 0,'0'-10'14'0,"7"13"-3"0,-7-3 15 0,3 3-23 16,1 4 1-16,-1 2 3 15,4 13 0-15,-3 3-9 16,3 3 1-16,-4 7 5 16,1 6 0-16,-1-4-3 15,-3 1 1-15,0-4-8 16,0 4 0-16,0-7-8 16,-7-12 1-16</inkml:trace>
  <inkml:trace contextRef="#ctx0" brushRef="#br1" timeOffset="40145.25">28995 13477 47 0,'3'0'23'0,"4"0"-18"0,-3 0 38 0,3-3-41 16,4 3 0-16,-1 0 1 16,4 0 0-16,4 0-4 15,0 3 0-15,3 0 3 16,0 1 0-16,0 2-2 15,0 0 1-15,-3-3-1 16,-4 4 1-16,-7-1-2 16,-3 3 0-16,-8 1 0 15,-3 5 1-15,-4 4-1 16,-3-3 0-16,-3-1-1 16,-1-2 0-16,0 3 0 15,4-1 1-15,4-2-1 16,3 3 1-16,3-1 0 15,8 7 1-15,6-9 0 16,1 6 1-16,3-7-1 0,7 1 1 16,7-1-1-16,4-2 1 15,3-4-1-15,-6 0 0 16,-5 7 0-16,-6 2 0 16,-11 4 0-16,-11 9 0 15,-13 4-2-15,-11-1 0 16,-8-3-7-16,-13-6 0 15,-4-9-6-15,0-4 1 16</inkml:trace>
  <inkml:trace contextRef="#ctx0" brushRef="#br1" timeOffset="40763.14">28885 16855 46 0,'4'12'23'0,"-4"-12"-31"16,0 0 39-16,4-6-32 15,-1-4 0-15,1-5-12 16,-1-7 0-16,-3-3 8 15,0-7 1-15</inkml:trace>
  <inkml:trace contextRef="#ctx0" brushRef="#br1" timeOffset="40976.06">28875 16171 41 0,'7'16'20'0,"0"-13"-26"0,-7-3 35 16,0 0-29-16,4-10 0 15,-1 1-1-15,1-7 1 16,-1-3-5-16,1-6 0 0,-4-6-6 16,-4-3 1-16</inkml:trace>
  <inkml:trace contextRef="#ctx0" brushRef="#br1" timeOffset="41150.8">28843 15610 43 0,'7'12'21'0,"0"-12"-29"16,-7 0 38-16,7-6-38 15,0-4 1-15,0 1-14 16,-3-3 0-16</inkml:trace>
  <inkml:trace contextRef="#ctx0" brushRef="#br1" timeOffset="41332.68">28836 15164 54 0,'7'22'27'0,"0"-12"-38"0,0-10 50 15,0 0-49-15,0-7 0 0,0-2-17 16,-7-7 1 0</inkml:trace>
  <inkml:trace contextRef="#ctx0" brushRef="#br1" timeOffset="41903.68">29221 12141 14 0,'3'7'7'0,"4"-1"11"0,-3-3-5 0,-1 0-8 15,1-3 1-15,-1 0 5 16,-3 0 0-16,4 3-14 16,-4-3 1-16,0-6 8 15,0-3 0-15,0-4-5 16,0-6 1-16,0-6-11 15,3-12 1-15,-6-7-4 16,3-6 0-16</inkml:trace>
  <inkml:trace contextRef="#ctx0" brushRef="#br1" timeOffset="42115.54">29083 11085 39 0,'11'22'19'0,"10"-22"-19"0,-18 0 35 16,1-4-34-16,-1-5 0 15,4-7 0-15,0-6 0 16,1-3-5-16,2-3 1 16,1 0-7-16,-4 0 0 15,-4-4-2-15,-3-8 0 0</inkml:trace>
  <inkml:trace contextRef="#ctx0" brushRef="#br1" timeOffset="42352.17">29090 10034 42 0,'-3'-19'21'0,"27"-3"-28"0,-17 10 43 16,0-7-35-16,4-6 1 0,0 3-1 0,-1-6 1 0,1-4-4 15,3-2 0-15,0-4-5 16,0 1 1-16,-3-1-6 16,-4-12 0-16</inkml:trace>
  <inkml:trace contextRef="#ctx0" brushRef="#br1" timeOffset="42565.68">29189 8670 37 0,'7'-16'18'0,"3"-24"-24"0,-2 27 31 0,-1-9-26 16,0 3 1-1,0-9-7-15,3 0 0 0,-3-3 4 16,0-1 1-16,0 4-7 16,-3-3 0-16,-4-7 0 15,-4-6 1-15</inkml:trace>
  <inkml:trace contextRef="#ctx0" brushRef="#br1" timeOffset="42802.07">29185 7325 41 0,'4'-16'20'0,"17"-15"-30"0,-14 21 48 16,4-5-38-1,3 5 0-15,3 1-5 0,-2-7 1 16,-1-3 4-16,0-3 0 15,-4-3-3-15,1-6 1 16,-1 0-4-16,1-7 1 16,-4 0-4-16,0 1 0 15</inkml:trace>
  <inkml:trace contextRef="#ctx0" brushRef="#br1" timeOffset="42984.07">29422 6491 43 0,'0'-16'21'0,"7"-3"-14"0,-4 13 40 0,4 0-45 15,0-1 0-15,0-2-1 16,8-4 1-16,-8-5-11 16,3-4 1-16,-3 3-6 15,-3-9 0-15</inkml:trace>
  <inkml:trace contextRef="#ctx0" brushRef="#br1" timeOffset="43195.51">29453 5710 53 0,'4'-13'26'0,"7"-9"-32"0,-4 13 42 15,0-7-37-15,0 1 0 16,-4-1-8-16,1-3 0 16,3 7 5-16,-4-10 0 15,-3-7-9-15,-3-2 0 16</inkml:trace>
  <inkml:trace contextRef="#ctx0" brushRef="#br1" timeOffset="43386.65">29401 5007 39 0,'7'0'19'0,"3"-6"-22"0,-3 6 34 0,0 0-31 16,4-3 0-16,-4 0-1 15,7 3 1-15,-7-3-4 16,0-7 1-16,0-8-8 15,-3-8 1-15</inkml:trace>
  <inkml:trace contextRef="#ctx0" brushRef="#br1" timeOffset="43537.23">29337 4340 60 0,'0'-4'30'0,"4"20"-43"0,-4-16 58 15,7 3-54-15,0 7 1 16,-4 2-22-16,-6-6 0 16</inkml:trace>
  <inkml:trace contextRef="#ctx0" brushRef="#br1" timeOffset="44994.94">28381 9758 17 0,'0'16'8'0,"4"-13"0"0,-4-3 8 16,3 3-15-16,-3 3 1 15,4 4 1-15,-1 2 0 16,-3 4-3-16,4 12 0 16,-1-3 2-16,1-3 0 15,3 7 0-15,-4 2 1 16,4 7-1-16,-3 2 1 15,-1 7-1-15,-3 7 1 0,4 2-1 16,-1 4 0 0,1-1-1-16,3 10 1 15,0 7 0-15,4 5 0 0,-1 16-1 16,8 13 1-16,3 12 0 16,4 16 0-16,-1 19-1 15,1 9 1 1,3 16-2-1,1 25 1-15,2 6 0 0,1 4 0 0,0 8 0 16,7 14 1-16,-8-1-1 16,1 10 0-16,-7 0 0 15,-4 12 0-15,-7-6-1 16,-10-6 0-16,-4-4-3 16,-11-15 1-16,-7-3-5 15,-6-3 1-15,-5-20-8 0,-6-5 1 16</inkml:trace>
  <inkml:trace contextRef="#ctx0" brushRef="#br1" timeOffset="49033.25">29312 8253 34 0,'21'6'17'0,"-6"-12"-11"15,-8 6 18-15,0-3-22 16,0 0 1-16,0-4 0 15,-4 4 0-15,-3-3-5 16,-3 0 1-16,-8 0 2 16,-3 2 1-16,-7 1-2 15,-4 3 0-15,1 3 0 16,-5 7 0-16,1 5 0 0,0 4 1 16,-4 3-2-16,0 6 1 15,-3 4-2 1,3-1 1-16,11 7-2 0,0-4 1 15,7 4-1-15,3 0 1 16,8-4 0-16,10 1 1 16,11-1 0-16,10 1 1 15,11-17 1-15,6-11 1 16,12-10 1-16,-1-16 1 16,-3-6 0-16,-7-10 1 15,-7-3 0-15,-7-5 0 16,-11 2-2-16,-7-6 1 15,0 0-5-15,-10 3 0 0,-8-3-13 16,-14 6 1-16</inkml:trace>
  <inkml:trace contextRef="#ctx0" brushRef="#br1" timeOffset="53263.85">29485 8444 25 0,'7'3'12'0,"-3"1"-1"16,-4-4 12-16,0 0-21 16,3 3 0-16,1-3 3 15,-1 3 0-15,4-3-6 16,0 0 1-16,-7 0 4 15,8 0 1-15,-1 0-1 16,0 3 1-16,0-3-2 16,0 3 1-16,3-3 0 0,1 3 0 15,-1-3-1 1,5 3 0-16,-1-3-1 0,0 0 0 16,3-3 1-16,1 3 0 15,3-3 0-15,7 0 1 16,8 0-2-16,6-3 1 15,0-1 0-15,1-2 0 16,-1 0-2-16,11-1 0 16,3 1 0-16,-3 2 0 15,0 1-1-15,-3 0 0 16,-1-4 0-16,-7 4 0 16,-3-3-1-16,0-1 1 0,-7 4-6 15,-4 0 1-15,-7-10-14 16,-10-3 1-16,-11 4-1 15,-4-1 0-15</inkml:trace>
  <inkml:trace contextRef="#ctx0" brushRef="#br1" timeOffset="55487.03">30776 8313 32 0,'29'-16'16'0,"-8"-37"-4"0,-14 40 16 0,0-3-26 16,0 1 1-16,-4-4 3 15,4 0 0-15,-7 0-7 16,0 0 1-16,-3-2 4 15,-4 2 0-15,-11 3-2 16,-3 7 0 0,-25 9-1-1,7 6 0-15,1 6-1 16,2 7 0-16,5 6-1 16,2 13 1-16,5 0-1 15,3 5 1-15,3 8-1 16,11-4 0-1,7-3-1-15,10-4 1 16,5-5 0-16,6-13 1 0,10-13 0 0,5-6 1 16,-1-15 0-16,-3-13 1 15,-1-7 0-15,-2-8 0 16,-5-11-1-16,-6 1 0 16,-7 3-9-1,-4 3 1-15,-7-3-8 0,0 13 0 16</inkml:trace>
  <inkml:trace contextRef="#ctx0" brushRef="#br1" timeOffset="56146.63">30568 12637 36 0,'0'56'18'0,"0"10"-12"0,0-47 23 0,0 9-28 16,0 7 1-16,0-7-1 16,0 3 1-16,0-2-4 15,0-1 1-15,0-3-5 0,4-6 1 16,-4-13-7-1,-7-6 1-15</inkml:trace>
  <inkml:trace contextRef="#ctx0" brushRef="#br1" timeOffset="56463.51">30385 13480 45 0,'0'41'22'0,"0"-28"-22"0,0-7 39 0,0 3-37 16,0 4 1-16,3 3 2 15,1-4 0-15,-1 1-5 16,4-1 0-16,4-2 3 15,3 2 1-15,0-2-1 16,7-4 0-16,4 0-2 16,0-3 0-16,-4 0-5 15,7 1 1-15,7-8-13 16,-3-5 1-16,3-7-2 16,4-6 1 15</inkml:trace>
  <inkml:trace contextRef="#ctx0" brushRef="#br1" timeOffset="56658.5">30780 13474 52 0,'-7'38'26'0,"-21"34"-31"0,21-47 50 16,-1 6-44-16,-9 16 0 15,-4 13 0-15,0 6 0 16,-4 3-2-16,-7 6 1 15,0 0-1-15,4-9 0 0,3-22-14 16,4-22 0 0</inkml:trace>
  <inkml:trace contextRef="#ctx0" brushRef="#br1" timeOffset="58548.54">30974 6566 46 0,'7'-3'23'0,"-7"-16"-13"0,0 10 24 15,-4-1-33 1,-10-2 0-16,0 2 0 0,-3 1 0 16,-5-1-2-16,-6 1 1 15,0 3 1-15,7-1 0 16,-7 7 0-16,-4 4 0 15,4 8 0-15,3 10 0 16,4 9 0-16,7 4 0 16,3-1 0-16,8 4 0 15,6-7-1-15,11-2 1 32,7-11 0-32,0-5 0 0,8-13 1 0,6-9 0 0,0-7 1 15,-3-3 1-15,-4-6-1 16,-7-3 0 15,-3 0-1-31,-11-4 0 16,-7 1-2-16,-3 3 1 15,-8 3-2 1,-3 3 1-16,-4 6-1 31,-6 0 1-31,-5 16-1 0,-2 7 0 0,2 5 0 0,1 7 1 31,0 9 0-31,3 0 0 0,8 4 0 0,2-1 0 0,5-3 1 0,6 1 0 16,8-4 0-16,10 0 0 0,11-7 0 16,3-8 1-16,11-7-1 15,3-9 1-15,0-7-1 16,-6 1 1-16,-8-1-1 16,-7-3 1-16,-7-5-2 0,-7-5 1 15,-10 1-1 1,-8-3 1-16,-7 0-2 0,-3 6 1 15,-7 6 0-15,-4 10 0 32,-3 6-1-32,-4 3 1 0,7 7-1 0,8 5 1 15,3 10 0-15,3-3 0 16,4 3 0-16,3 0 1 0,4 4-1 16,4-4 1-16,10-3 0 15,10-4 0-15,8-5-1 16,3-7 1-16,1-9-1 15,-5-6 1-15,-3-4-2 32,-3 1 1-17,-7-7 0 1,-8-3 0-16,-3-3 0 16,-3 0 0-16,-8 0 0 0,-3 0 0 0,-4 3 0 0,1 9 0 0,-5 4 0 15,1 12 0-15,4 6 0 16,-1 4 0-16,7 9 0 15,1-3 0-15,3-1 0 16,0-2 1 0,0-3 0 31,7-1 0-1,3-2-1-30,8-7 1-16,3 0-1 0,0-6 1 0,0 3-1 0,0-3 0 16,-7-10-1-16,0 0 1 0,-3-2-1 0,-4-1 0 0,-4 0 0 0,1 1 1 0,-4-4-1 0,0 3 1 15,0 4 0-15,0 2 0 0,0 4 0 0,3 6 1 0,1 0-1 0,-1 6 0 16,4 1 0-16,0 5 0 16,0-3-1-16,-4 1 1 0,4-7-1 15,4-3 0-15,0-6 0 16,3-1 1-16,0-2-1 15,0 0 1-15,3 2 0 16,-3 1 1-16,0 0-1 16,0 6 0-16,-3 0 0 15,-1 3 0-15,-3 3-1 16,0 1 0 0,0-7 0-1,-3 0 1-15,3-4-1 16,0 1 0-16,0 3 1 15,0 0 0-15,0 7-1 16,0 2 0-16,0-3 0 16,0 7 1-16,0-1-2 15,0-2 1-15,0-1 0 16,0-3 0-16,0-6 0 16,3-6 1-16,-3-3-1 0,0-7 1 15,0 0 0-15,0 1 0 16,4 2 0-16,0 1 0 15,-4-1 0-15,3 4 1 32,4 2-5-17,0 4 0-15,0 9-15 0,4-6 1 0</inkml:trace>
  <inkml:trace contextRef="#ctx0" brushRef="#br1" timeOffset="59456.4">30896 8250 19 0,'-7'6'9'0,"4"-9"7"15,3 3-10-15,0 0-1 16,0 0 0-16,0 3 4 16,-4-3 0-16,4 0-11 15,-3 3 1-15,3 0 8 16,0 4 1-16,0-4-3 16,3 0 1-16,4-3-2 0,0 0 0 15,4 0-1-15,3 0 1 16,7-3-1-16,11-3 0 15,0-4 0-15,3 1 0 16,11 2 0-16,10 1 1 16,4 0-2-1,4 6 1 1,3 0-1-16,0 9 0 0,-7 7-1 0,-4-3 0 16,-6 9-1-16,-1 6 1 15,-3 9-1-15,-4-8 1 0,0 8-1 16,-3 7 1-1,-7 0-1-15,-4-3 0 0,0 3 0 16,-3 0 0-16,0-4-2 31,0-2 1 1,6-10-9-17,-6-6 1-15,-11-12-10 0,0-1 1 0</inkml:trace>
  <inkml:trace contextRef="#ctx0" brushRef="#br1" timeOffset="60295.25">31828 12606 48 0,'3'12'24'0,"22"23"-16"0,-18-17 25 0,3 11-31 16,1 15 0-16,-4-4 1 15,0 14 0-15,-3 8-5 16,-4-2 1-16,-7-7-1 15,0 4 1-15,0-13-8 16,-4-1 0-16,-3-14-7 16,3-17 1-16</inkml:trace>
  <inkml:trace contextRef="#ctx0" brushRef="#br1" timeOffset="60682.65">31778 13653 48 0,'4'12'24'0,"-15"-15"-33"0,4 3 43 0,0 0-35 0,-4 0 1 15,1 3 1-15,3-3 0 0,-4 4-1 16,4-1 0-16,0 0 0 16,4 0 1-16,3 3 0 15,3 4 1-15,8 5-1 16,10 10 0-16,7 7 0 16,0-1 1-16,1 0-1 15,-5 4 0-15,-6-1 0 16,-8 1 0-1,-10-10-1-15,-14 6 1 0,-14 4-1 16,0-10 0 0,-4-6-5-16,-3-4 1 0,0-8-10 15,-1-10 0-15</inkml:trace>
  <inkml:trace contextRef="#ctx0" brushRef="#br1" timeOffset="60902.57">31655 13537 60 0,'35'22'30'0,"39"-7"-35"16,-35-15 52-16,17-6-48 0,22-6 1 15,3-1-5-15,0-3 1 16,-10-5-4-16,-15-5 0 15,-20-5-9-15,-15-3 1 16</inkml:trace>
  <inkml:trace contextRef="#ctx0" brushRef="#br1" timeOffset="62619.37">32187 9028 35 0,'39'0'17'0,"-25"-10"-5"0,-14 10 18 16,4-3-26-16,-4 3 0 15,3-6 2-15,1-7 1 16,-4-2-9-16,-7-7 1 15,-11-10 5-15,-6 4 1 16,-12-3-3-16,-3 2 0 16,-3 4-1-16,0 7 1 0,-4 5-2 15,-3 13 1 1,6 9 0-16,4 10 0 0,8 9-1 16,2 10 0-16,8 3-2 15,7 12 1-15,11 0-1 16,17 4 0-16,14-1-1 15,7-2 1-15,18-7 0 16,7-13 1-16,7-21 2 16,-7-13 1-16,-3-16 1 15,-8-3 1-15,-3-22-1 16,-11 4 0-16,-14-13-1 16,-14-4 1-1,-10-15-14-15,-11 4 1 0,-15-1-8 16,1 15 1-16</inkml:trace>
  <inkml:trace contextRef="#ctx0" brushRef="#br1" timeOffset="67515.05">28991 3744 37 0,'11'41'18'0,"10"15"-10"0,-14-40 19 16,4 2-24-16,-1 8 1 15,1-1 1-15,-1 3 1 0,1-16-7 16,0 1 0-16,-1-1 5 16,1-5 0-16,-1-14-1 15,4-8 0-15,8-7 0 16,6 0 0-16,4-9-1 16,3-13 0-16,4-7-3 15,-1 8 1-15,-2 2-9 16,-8 6 0-16,-10 10-7 15,-11 3 0-15</inkml:trace>
  <inkml:trace contextRef="#ctx0" brushRef="#br1" timeOffset="67964">29358 4173 58 0,'0'25'29'0,"7"-28"-34"0,-3 3 51 16,3-9-44-16,3-10 1 15,5-12 1-15,2-7 0 16,1-12-6-16,-4-3 1 15,11-13 3-15,3 3 1 0,0-3-2 16,0 7 0-16,0 2-1 16,-3 16 1-16,-4 4-1 15,1 5 0-15,-5 4-2 16,-3 13 0-16,0 2-1 16,-3 16 1-16,-4 19-2 15,0 6 0-15,-3 16 1 16,-4 0 0-16,3-3 1 15,-3 0 0-15,4 3 1 16,-1 3 0-16,4 0-1 16,0-10 0-16,0 4-3 15,0-7 0-15,-3-8-7 16,-4-11 0-16,-7-12-3 16,-7-6 0-16</inkml:trace>
  <inkml:trace contextRef="#ctx0" brushRef="#br1" timeOffset="68131.08">29471 3875 29 0,'-21'0'14'0,"14"0"-6"0,7-6 25 16,0 6-28-16,3 3 1 15,4 0 4-15,4-3 1 16,-4-6-13-16,11 3 0 16,10-13 8-16,11-2 1 15,0-4-9-15,-1 0 0 16,-6 0-14-16,-7 0 1 15</inkml:trace>
  <inkml:trace contextRef="#ctx0" brushRef="#br1" timeOffset="70547.05">2494 4383 53 0,'7'0'26'0,"4"-6"-16"0,-11 6 27 15,0 3-35 1,0 7 1-16,0-1 0 0,-7 10 1 16,3 6-6-16,-13 6 1 15,-1 13 2-15,4 10 1 16,-7-1-3-16,-4 3 1 15,0 7-1-15,8 0 1 16,-5-4-1-16,1-2 0 16,7-10 1-16,4 0 0 15,6-13 2-15,4 1 1 32,21-10-1-32,0-3 0 0,15-16 1 15,-5 0 0-15,8-6-2 16,4-6 1-16,6-3-4 15,0-7 1-15,-6-3-6 16,3 0 0-16,3 4-12 16,-17-7 0-16</inkml:trace>
  <inkml:trace contextRef="#ctx0" brushRef="#br1" timeOffset="70820.53">2942 5007 53 0,'0'19'26'0,"7"19"-25"0,-7-29 38 16,0 4-39-16,0 3 0 15,0-1 0-15,0-2 1 16,0 2-5-16,0-5 1 16,4-4-8-16,3-6 1 15,-7-9-5-15,0-10 1 16</inkml:trace>
  <inkml:trace contextRef="#ctx0" brushRef="#br1" timeOffset="70995.85">2801 4860 45 0,'-7'16'22'0,"14"-7"-22"0,-7-3 40 0,0-6-41 15,11 0 1-15,-8 0-1 16,11-6 1-16,-3-3-1 16,10-4 0-16,0-2-6 15,7-1 1-15,1-6-7 16,-8-3 0-16</inkml:trace>
  <inkml:trace contextRef="#ctx0" brushRef="#br1" timeOffset="71522.03">3228 4725 57 0,'11'7'28'0,"-8"-11"-30"0,-3 4 53 0,-3 4-50 15,-8 2 0-15,0 3 0 16,-6 4 1-16,-4 2-3 16,-8-5 0-16,8 9 0 15,4-4 1-15,6 4-2 16,0 3 0-16,1 0 0 15,3-3 0-15,14-3 0 16,3-1 1-16,12-2 1 16,9-4 0-16,5-6 1 15,-5 4 0-15,-10-1-1 16,-3 0 1-16,-4 4-1 16,-7-1 0-16,-7 3-3 0,-10 4 0 15,-1 0-4-15,-10-4 1 16,3-2-5-16,8-7 0 15,-1-6-5-15,4-13 1 16</inkml:trace>
  <inkml:trace contextRef="#ctx0" brushRef="#br1" timeOffset="71777.2">3616 3973 46 0,'4'-10'23'0,"-4"32"-22"0,0-9 44 0,-4 6-43 16,4 12 1-16,-7 16 0 15,-4 16 1-15,1 12-6 16,-1 6 1-16,1 17 0 16,3 8 1-16,3-12-5 15,4-12 0-15,0-23-5 16,0-18 1-16,-7-22-5 15,0-16 1-15,-7-6-1 16,-7-6 0-16</inkml:trace>
  <inkml:trace contextRef="#ctx0" brushRef="#br1" timeOffset="71941.93">3249 4775 47 0,'-21'10'23'0,"42"2"-21"15,-10-12 51-15,-1 4-51 0,18-8 1 16,15-2 0-16,17-10 0 15,7-12-5-15,3-6 0 16,8 9-2-16,-7-4 1 16,-1 1-14-16,-10 6 1 15,-7 0-1-15,7 7 1 16</inkml:trace>
  <inkml:trace contextRef="#ctx0" brushRef="#br1" timeOffset="77211.33">25015 8253 48 0,'8'19'24'0,"-5"6"-16"16,-3-22 25-1,-7 13-33-15,-4 18 0 0,-10 1 1 16,-10 15 0-16,-8 13-2 16,-4 12 0-16,-2 13-3 15,-1-4 0-15,3 4-5 16,8-16 0-16,10-12-5 16,4-29 0-16</inkml:trace>
  <inkml:trace contextRef="#ctx0" brushRef="#br1" timeOffset="77424.64">24705 8473 35 0,'28'28'17'0,"-3"41"-11"0,-18-50 28 15,0 6-31-15,0 9 0 16,0 1 0-16,0 5 0 15,0-8-7-15,-3-4 1 0,-1-3-4 16,-3-9 1-16,0-7-7 16,0-18 1-16</inkml:trace>
  <inkml:trace contextRef="#ctx0" brushRef="#br1" timeOffset="77726.48">25083 8551 53 0,'0'28'26'0,"3"-37"-31"15,1 6 51-15,-1-1-44 0,4 1 1 16,7 0-1-16,7-6 1 16,8 3-5-16,-1-4 1 15,0 1-2-15,-3 6 0 16,-4-4-12-16,-3-2 0 16,-8-1-1-16,1 4 0 15</inkml:trace>
  <inkml:trace contextRef="#ctx0" brushRef="#br1" timeOffset="77872.59">25086 8780 49 0,'7'41'24'0,"-3"-19"-29"0,-4-22 49 0,14-10-45 16,7 1 1-16,11-7-9 15,3-3 1-15,-3 0-2 16,-1-3 1-16</inkml:trace>
  <inkml:trace contextRef="#ctx0" brushRef="#br1" timeOffset="78186.53">25598 8918 48 0,'3'22'24'0,"1"-69"-16"0,-4 28 38 16,-4-19-44-16,1-12 1 15,-4-9 1-15,-1-14 1 16,-2-5-6-16,-1 0 0 16,1-4 4-16,3-6 0 15,3 10-1-15,8 15 0 16,3 7-2-16,3 12 1 15,4 12-3-15,4 7 1 0,-4 22-3 16,-3 19 1-16,-1 6-5 16,-3 9 0-16,-7 10-11 15</inkml:trace>
  <inkml:trace contextRef="#ctx0" brushRef="#br1" timeOffset="78373.81">25400 8645 52 0,'0'16'26'0,"7"9"-23"16,-3-25 39-16,3 0-42 15,3-3 0-15,4-4 0 16,11 1 1-16,0-3-4 16,3-7 1-16,-3-9-8 15,3 0 0-15,0-7-6 0,0 4 1 16</inkml:trace>
  <inkml:trace contextRef="#ctx0" brushRef="#br1" timeOffset="78592.45">25883 8375 41 0,'-17'38'20'0,"-15"18"-20"0,21-49 33 15,-3 8-33-15,-7 7 0 16,0 3 0-16,0 4 1 0,3 2-1 16,8 7 0-16,2 2-2 15,12-5 1-15,3-7-9 16,7-15 0-16,7-13-2 16,8-13 1-16</inkml:trace>
  <inkml:trace contextRef="#ctx0" brushRef="#br1" timeOffset="78793.62">26173 8441 37 0,'7'13'18'0,"-11"15"-16"16,1-22 35-16,-8 10-34 16,-3 6 0-16,-7 6 0 15,-7 0 0-15,-1 4-5 16,1 2 1-16,0 4 2 15,0-4 1-15,6 1-8 0,1-13 0 16,7 0-7-16,4-10 0 16</inkml:trace>
  <inkml:trace contextRef="#ctx0" brushRef="#br1" timeOffset="79013.53">25986 8510 35 0,'17'16'17'0,"4"40"-11"0,-14-40 24 0,4 3-30 15,0 6 0-15,3 0 0 16,0 0 0-16,0-3-1 16,-3-6 0-16,-1-10-4 15,1-9 1-15,-1-7-4 16,1-5 0-16,-1-13-3 15,1-10 0-15</inkml:trace>
  <inkml:trace contextRef="#ctx0" brushRef="#br1" timeOffset="79192.19">26204 8294 38 0,'14'9'19'0,"36"48"-12"16,-29-42 39-16,4 4-42 0,6 3 0 15,5-3 0-15,-1 6 1 16,-3 6-8-16,-8 1 0 16,-16 5-4-16,-19 1 0 15,-31 6-9-15,-4-3 1 16</inkml:trace>
  <inkml:trace contextRef="#ctx0" brushRef="#br1" timeOffset="81864.06">4900 4870 51 0,'11'6'25'0,"-11"0"-15"0,10 3 26 16,-10-5-34-16,11 14 0 15,-11-11 2-15,0 2 0 16,0 7-5-16,-7-7 1 16,7 7 3-16,-4 3 1 0,4 9-2 15,0-6 0-15,0 9-1 16,0-18 0-16,4 2-1 15,3-5 0-15,-4-1-2 16,4 1 1-16,4-7-2 16,7 3 1-16,-8-3-2 15,4 0 1-15,0 0-1 16,1 1 1-16,2-1 0 31,-6 0 1-31,-1-6 0 0,-3-4 1 0,8 1 0 16,2 3 0-16,4 3-1 15,-3 3 1-15,3 0-1 16,-3 0 1-16,-4 1 0 16,4-4 1-16,-8-4 1 15,1-8 1-15,-8-13 1 16,11-10 0-16,-10 1 0 0,3-4 0 16,-7 1-5-16,3-4 1 15,5 3-15-15,-8-9 1 16</inkml:trace>
  <inkml:trace contextRef="#ctx0" brushRef="#br1" timeOffset="82479.86">5468 4330 57 0,'11'97'28'0,"3"-21"-30"16,-14-42 43-16,-4 26-42 16,4 21 1-16,-7-9-1 15,4 10 0-15,-8-13 1 16,4-16 0-16,-4-12 0 15,1-10 0-15,10-6 0 16,0-12 1-16,0-13-1 16,3-3 0-16,8-13-1 15,0 0 1-15,3 4-2 16,-4 2 1-16,4-2-1 16,0 6 0-16,1 3 0 0,2 3 0 15,4 3 1-15,-3 0 0 16,-4 3 0-16,7 3 1 15,4-9 0-15,0 4 1 16,-1-4 0-16,1-4 0 16,-4-5 1-16,4 0 0 15,-4-1 0-15,-3 10 0 16,3 0-1-16,0-15 1 16,-10-4-2-16,-1-3 0 15,1 0-1-15,-11 0 0 0,-4 6-2 16,4 1 1-16,-10 5-3 15,-1 1 1-15,4 9-1 16,7 9 0-16,-7 10 0 16,3 3 1-16,4 0 1 15,4 0 1-15,3 9 2 16,4-6 0-16,6 3-1 16,4-15 1-16,8-7-10 15,-5-15 0-15</inkml:trace>
  <inkml:trace contextRef="#ctx0" brushRef="#br1" timeOffset="83006.11">6100 4960 35 0,'-11'7'17'0,"11"-20"-18"0,0 4 24 15,7-13-23 1,-7 6 0-16,4 0 4 0,3 1 0 16,-4 2-1-16,4 4 0 15,7 3 3-15,4-1 1 16,3 4 0-16,4-6 0 16,-1-1-3-16,1 7 1 15,-4 0-6-15,1 3 1 0,-8 3-5 16,0 0 1-16,0 7-2 15,-4-7 0-15,1 6 1 16,-4-2 0-16,4-4 4 16,-1 3 0-16,8-6 5 15,-8 0 0-15,12-9 2 16,6-1 0-16,0-9-1 16,4 4 1-16,-11-4-3 15,0-3 1-15,-3-9-4 16,-8 2 0-16,-3 7-2 15,-3 10 1-15,-11-7-2 16,0 13 1-16,-7 12-1 16,0 16 1-16,3 6 1 15,4 4 0-15,7 15 1 16,11-4 0-16,6-21 1 16,-3-3 0-16,15 3-1 0,6-6 1 15,7-22-5 1,-3-7 0-16,0-12-11 0,-7-3 1 15</inkml:trace>
  <inkml:trace contextRef="#ctx0" brushRef="#br1" timeOffset="83533.31">8057 4703 53 0,'-10'38'26'0,"-4"-16"-22"0,14-22 41 16,0 3-44-1,0-16 1-15,-4-5 2 0,4-14 1 16,-7-8-6-16,4-11 1 16,-11-18 2-16,3-22 1 15,0 4-1-15,1-17 0 16,6 19-1-16,4-9 0 16,0 10 0-16,7 18 0 15,0 13 0-15,4 12 0 16,3 13-4-16,0 24 1 15,4 17-6-15,-4-7 0 0,-7 16-12 16,-3 6 1-16</inkml:trace>
  <inkml:trace contextRef="#ctx0" brushRef="#br1" timeOffset="83729.87">7761 4804 58 0,'7'28'29'0,"14"-9"-28"0,-7-22 46 0,11-7-44 16,14-9 1-16,14-6 0 15,10-6 0-15,8-4-10 16,7 7 0-16,3 3-11 16,-7 0 1-16,-4-3-3 15,8 6 1 16</inkml:trace>
  <inkml:trace contextRef="#ctx0" brushRef="#br1" timeOffset="83968.53">8946 4565 54 0,'-7'32'27'0,"-14"-10"-32"0,14-13 53 15,-7 13-47-15,0-3 0 16,0 6 0-16,-7 6 1 15,0 10-3-15,-1 6 1 0,-2-12 0 16,10-1 0-16,3 7-2 16,11-7 1-16,7-2-4 15,7-14 0-15,14-14-10 16,4-17 0-16,3-9-1 16,4-9 1-16</inkml:trace>
  <inkml:trace contextRef="#ctx0" brushRef="#br1" timeOffset="84196.74">9183 4634 45 0,'0'16'22'0,"-14"47"-22"16,7-48 43-16,0 10-41 16,-4 10 1-16,-3 9-1 15,-7-22 1-15,-4 6-5 16,-3 3 1-16,7 1 2 15,-4-1 0-15,7-6-4 0,4-3 1 16,11-9-4-16,-4-13 1 16,7-13-6-16,0-3 0 15,0-2-4-15,0-7 1 16</inkml:trace>
  <inkml:trace contextRef="#ctx0" brushRef="#br1" timeOffset="84362.51">8950 4766 39 0,'4'-16'19'0,"6"10"-18"0,1 9 36 15,-1 3-34-15,-3 4 0 16,4 2 0-16,3 1 0 0,4 6-5 16,-1 3 1-16,-3 3 2 15,4-9 1-15,7 5-4 16,-4-2 1-16,0-3-6 16,0-4 1-16,0-5-8 15,4-7 1-15</inkml:trace>
  <inkml:trace contextRef="#ctx0" brushRef="#br1" timeOffset="84606.92">9313 4650 58 0,'29'63'29'0,"13"18"-35"16,-24-62 53-16,10 6-47 0,-4 7 0 16,-2-11-3-16,-8-8 1 15,-7 6-3-15,-11 6 0 16,-13 3-11-16,-5 3 0 16</inkml:trace>
  <inkml:trace contextRef="#ctx0" brushRef="#br1" timeOffset="84972.71">11074 4760 52 0,'-7'25'26'0,"7"34"-27"16,0-40 42-16,0 9-41 0,0-15 0 16,0 0-2-16,-7-4 1 15,0-12-2-15,-1-13 1 16,1-12-6-16,0-13 1 16,-3-12-8-16,-1-4 1 15</inkml:trace>
  <inkml:trace contextRef="#ctx0" brushRef="#br1" timeOffset="85350.49">10918 4409 45 0,'15'12'22'0,"23"-40"-18"0,-27 28 38 0,7 0-38 15,10 0 0-15,7 0 2 16,7 0 1-16,8-3-8 16,-8 0 1-16,4 6 5 15,-4-6 0-15,-6-1-2 16,-5 4 1-16,-6 4-3 15,-11 2 0-15,-7 3-3 16,-10 7 1-16,-4-7-3 16,-4 4 0-16,1 3-3 15,2 2 1-15,5 1-1 16,-4 0 1-16,3-3 2 16,11-1 1-16,8 7 5 15,6 0 0-15,14-3 4 16,-3-6 1 31,-1-4 1-32,-2 0 0 1,-5 4-3-16,-10-4 0 0,-10 16-7 0,-15 4 1 31,-17 5-16-31,-7 7 1 16,-11 0-4-16,0-22 1 0</inkml:trace>
  <inkml:trace contextRef="#ctx0" brushRef="#br1" timeOffset="86034.74">13653 4264 52 0,'3'22'26'0,"-3"-6"-20"15,0-7 47-15,-3-6-49 16,-5 4 0-16,-2 5 0 15,-4 4 0-15,-4 0-6 16,4-13 0-16,-4 9 4 0,4 7 0 16,-3 9-3-16,-1 7 0 15,4-7-2-15,3 16 1 16,8 0-1-16,6 0 0 16,4-3-2 93,7-13 0-109,15-6 0 0,13-19 0 0,11-16-3 62,3-9 1-46,4 4-4 15,-7-4 1-15,-7-7 2-16,-4 7 0 31,1-3 6-15,-11 3 0-16,-8 0 6 0,-6 4 0 15,0 5 6-15,-8-3 1 0,-3 7-2 0,0 0 1 16,0 5-5-16,-10 4 1 0,-11 4-3 0,-8 8 0 0,-6 1-1 0,-4 5 0 0,1 4-1 0,-5 0 0 0,8 0 0 16,4 10 0-16,2-4-2 0,8 6 1 0,7-9-2 0,7 4 1 0,7-14-2 0,7-2 1 0,4-7-3 0,3-6 0 0,4-9-7 15,0-7 1-15,3-9-5 0,-11 0 1 0</inkml:trace>
  <inkml:trace contextRef="#ctx0" brushRef="#br1" timeOffset="86579.22">14076 4644 46 0,'0'37'23'0,"0"-21"-15"0,0-13 42 15,0 0-46-15,0-3 0 16,0 0 1-16,3-3 0 16,-3 3-8-16,4-9 1 15,3-1 4-15,0-8 0 0,0 5-2 16,4-3 0-16,-1 4 0 16,1 2 0-16,3 4-1 15,0-3 1-15,4 9-2 16,-1 0 0-16,1 9 0 15,0-9 0-15,-1 13-2 16,1-1 0 15,7 16 1-31,-1-12 0 0,1-7 1 32,3-5 0-17,4-11 0 1,7-5 1-1,0-4 0 32,-4-15 1-47,4-10 0 47,3 3 1-47,-3-15-1 31,0-10 0-31,-8-21-1 32,-10-1 1-32,-10-6-1 15,-11 3 0-15,-11 4 0 0,-6 2 1 0,3 7 0 0,0 12 0 0,-4 13 1 0,-3 15 0 0,-4 26 1 0,4 22 0 0,0 24 0 0,3 17 0 0,4 18-1 0,7 25 0 16,11 6-2-16,10 20 0 0,0-1-3 0,0-12 0 0,0-16-2 0,-3-32 0 0,-4-21-8 16,-4-19 1-16,-6-16-1 0,-4-18 1 0</inkml:trace>
  <inkml:trace contextRef="#ctx0" brushRef="#br1" timeOffset="86801.14">14418 4421 68 0,'35'9'34'0,"11"-18"-43"16,-32 6 74-16,4-6-65 15,3-1 1-15,-3 16-1 16,6-6 0-16,1 4-5 15,7-8 1-15,0 4-7 16,3-6 1-16,-3-3-10 16,-4-4 1-16</inkml:trace>
  <inkml:trace contextRef="#ctx0" brushRef="#br1" timeOffset="86975.57">14901 4471 54 0,'-3'63'27'0,"-4"-13"-25"0,7-37 43 16,0 2-45-16,0 1 1 16,0 0-2-16,0-10 1 15,0-3-4-15,-4-15 0 16,1 2-10-16,-1-9 1 0,1-6-3 16,-8-3 0-16</inkml:trace>
  <inkml:trace contextRef="#ctx0" brushRef="#br1" timeOffset="87120.69">14725 4305 47 0,'11'0'23'0,"10"16"-20"0,-11-13 45 0,4 3-48 16,1-3 0 0,2 4-1-16,1-4 0 0,-1-10-4 15,1 1 1-15,0-3-11 16,-1-1 0-1</inkml:trace>
  <inkml:trace contextRef="#ctx0" brushRef="#br1" timeOffset="87466.99">15057 4543 35 0,'7'54'17'0,"0"-45"-9"0,-4-6 20 0,1 4-26 0,-1-4 0 16,1 3 0-16,-4-3 0 15,0-3-2-15,-4-3 0 16,4 3 3-16,-3-9 0 16,-1-7-2-16,4-6 1 15,0-3 0-15,4 0 0 16,3 0-1-16,0 3 1 16,3 6-2-16,5 0 1 15,-1 7 0-15,-4 6 1 0,4 6-1 16,0 6 0-16,1 10 0 15,-1 6 1 95,-4-6-1-110,1 12 0 0,-4 1-2 0,3-1 0 0,-2-3-5 0,-1-12 1 0,-4-7-5 0,1-15 0 0,3-3-5 0,3-1 0 0</inkml:trace>
  <inkml:trace contextRef="#ctx0" brushRef="#br1" timeOffset="87726.04">15409 4393 37 0,'11'3'18'0,"10"13"-16"0,-14-7 31 0,0 7-29 0,0 9 0 16,0 3 1-16,0-6 1 16,0 0-7-16,0-3 0 15,1 6 5-15,-1 3 1 16,3-9-2-16,4-3 1 15,4-4-2-15,3-6 1 16,4-6-2-16,3-9 1 16,-3-7-2-16,3 1 0 15,0-7-2 17,4-10 0-17,0 1-9-15,-8 3 0 16,5-4-5-16,2-5 0 15</inkml:trace>
  <inkml:trace contextRef="#ctx0" brushRef="#br1" timeOffset="88144.46">16002 4365 48 0,'7'22'24'0,"0"-7"-21"0,-7-21 41 0,0 0-44 16,-7 6 0-16,-4 6 0 16,-6 3 1-16,-4 13-1 15,-4 0 0-15,0 13-2 16,4-13 1-16,3 9-2 15,4 0 0-15,4 1 0 16,3-10 0-16,7-3-1 16,7-7 0-16,10-12 2 15,5-12 1-15,-1 2 1 16,7-2 0-16,-3-1-2 16,-1-12 0-16,1 3-3 0,-4-3 0 15,0 3-2-15,-3 0 0 31,0 3 0-31,-1 4 1 0,1 8 2 0,3 7 0 16,-3 3 6-16,-1 10 0 16,1-4 3-16,0 1 0 15,-1 2 1-15,-3-2 0 16,8-4 0-16,2-3 0 16,12-3-3-16,2-3 0 15,5-6-3-15,6-4 1 0,0-6-8 31,-3 4 1-31,-3-4-6 0,-5-9 1 16</inkml:trace>
  <inkml:trace contextRef="#ctx0" brushRef="#br1" timeOffset="88426.27">16813 4214 33 0,'11'-25'16'0,"0"9"-13"0,-4 10 26 0,-4 3-29 16,-3-10 1-16,-3 7-1 15,-1 12 1-15,-6-2-2 16,-8 5 1-16,-7-3 0 15,-3 10 1-15,0-7-2 16,3 7 1-16,7 0 1 16,4 6 0-16,7-10 2 15,11 10 1-15,10 6 0 16,11-9 1-16,3-9 1 16,-7 2 0-16,0 10-1 15,-3-3 1-15,-4 6-4 0,-7 6 1 16,-4 1-2-16,-6-1 0 15,-8 10-2-15,-3-13 0 16,-7-3-5-16,-4-6 1 16,4-7-11-16,4-18 0 15</inkml:trace>
  <inkml:trace contextRef="#ctx0" brushRef="#br1" timeOffset="88646.15">17357 4456 55 0,'17'69'27'0,"-3"-26"-27"0,-14-36 42 0,0 2-44 15,0-3 0-15,0-6-15 16,-3-3 0-16,-18-12 11 15,-7-1 0-15</inkml:trace>
  <inkml:trace contextRef="#ctx0" brushRef="#br1" timeOffset="111446.43">11987 12439 133 0</inkml:trace>
  <inkml:trace contextRef="#ctx0" brushRef="#br2" timeOffset="120247.83">25015 15378 34 0,'0'22'17'0,"15"6"-11"16,-5-25 18-16,1 3-21 16,3 0 0-16,7 4 4 15,21-4 0-15,8 0-8 16,20-2 1-16,15-1 4 0,17 0 0 15,18 3-1-15,18-3 0 16,3 10-2 0,28-4 0-16,8 4-2 0,6 2 1 15,8 4-1-15,-15 0 1 16,-14-3-2-16,-14 2 1 16,-21-2-4-16,-17-6 0 15,-18-4-9-15,-22-3 0 16</inkml:trace>
  <inkml:trace contextRef="#ctx0" brushRef="#br2" timeOffset="120614.03">27400 15124 30 0,'43'40'15'0,"20"-21"-9"15,-45-16 16-15,6 13-22 16,8-3 1-16,3 5 0 15,4 7 1-15,0 1-2 16,-4 2 0-16,-3 6 0 16,-4 4 1-16,-14-1-1 0,-7 4 0 15,-14 16-1 1,-17-7 1-16,-19 9-1 0,-10 1 0 16,-14-4-3-16,-3 4 1 15,3-13-7-15,-4-6 1 16</inkml:trace>
  <inkml:trace contextRef="#ctx0" brushRef="#br2" timeOffset="120824.82">27379 15215 34 0,'0'21'17'0,"-7"8"-18"0,4-10 28 0,-5 9-26 16,1 19 0-16,-3 19 0 16,-1 12 0-16,1 10-9 15,-4 0 1-15,-11 3-3 16,4-16 1-16</inkml:trace>
  <inkml:trace contextRef="#ctx0" brushRef="#br2" timeOffset="124218.06">2484 6572 34 0,'7'7'17'0,"3"2"-4"0,-6-3 18 16,3 4-25-16,-7-1 0 15,3 7 2-15,4 6 1 16,-7 9-12-16,0 3 1 0,0 14 6 15,0 5 1 1,0 10-4-16,0 6 1 0,0 0-3 16,0-7 0-16,0-5-2 15,0-10 0-15,0-16-5 16,0-12 1-16,0-16-9 16,0-19 0-16</inkml:trace>
  <inkml:trace contextRef="#ctx0" brushRef="#br2" timeOffset="124605.2">2424 6459 34 0,'10'16'17'0,"1"-10"-8"15,-4 1 20-15,-7-1-25 0,10 0 0 16,-10 0 3-1,11-2 1-15,-11-4-9 0,11 0 1 16,-4 0 7-16,3-4 0 16,4 4 0-16,15 0 0 15,9 4-1-15,1 2 0 16,11 3-2-16,-8 16 0 16,7 0-2 15,-10 7 1-31,-11 12-4 15,-7 6 0-15,-21 13-3 16,-10 6 0 0,-18 9-4-16,-11-6 1 15,-3-3-4-15,-4-6 1 47,7-7-4-47,4-12 1 0,6-6-4 16,1-13 1-16</inkml:trace>
  <inkml:trace contextRef="#ctx0" brushRef="#br2" timeOffset="124914.85">3168 7014 57 0,'25'7'28'0,"3"8"-33"16,-21-15 55-16,4 3-49 15,-1-3 1-15,-6 0-1 16,-4 4 1-16,-4-1-3 0,-14 3 0 15,-3 3 2-15,0 10 0 16,-7 3-1-16,7 3 0 16,0 10-1-16,3-1 1 15,-3 4-2-15,10 0 0 16,1 2-1 46,10-5 0-62,0-7-1 0,0-12 1 16,14-13 1 0,7-9 0-1,14-10 1-15,-3-9 0 0,0-3-3 0,3-1 0 16,-3-5-10-16,-4-4 1 0</inkml:trace>
  <inkml:trace contextRef="#ctx0" brushRef="#br2" timeOffset="125472.93">3570 7115 49 0,'11'59'24'0,"-1"-21"-21"16,-3-29 37-16,-7 1-39 16,4-1 1-16,-4-3-1 15,7 1 0-15,-7-1-2 16,0-6 0-16,0 0 2 16,0-6 0-16,0-4 0 15,7-2 0-15,-3 2 0 16,3 1 0-16,3 0 0 15,4 2 1-15,0 1-2 0,0 6 0 16,-3 0-1-16,0 6 1 16,-1 1-1-16,4-1 0 15,-10 0 0-15,3 0 0 16,4 1 0-16,-8-4 0 16,4 0 0-16,4-3 0 15,-8 0 0-15,11 0 1 16,-3-3-1-16,-1-4 0 15,-6-2 0-15,7 0 0 32,-1-4 0-32,4-3 0 0,-3 1 0 0,-1-7 0 15,1 6 1-15,0 0 0 0,6 1 0 16,-3-1 0-16,4 4 0 16,-7 5 1-1,6 7-1-15,4 10 1 0,-3 5 0 16,3 10 0-16,0-3-1 31,-3 7 1-31,-4-4-2 0,4-3 1 0,-8-4-4 16,8-5 1-16,-7-7-8 15,-1-9 0 1,1-13-4-16,-1-5 1 0</inkml:trace>
  <inkml:trace contextRef="#ctx0" brushRef="#br2" timeOffset="125835.4">4516 7024 41 0,'21'3'20'0,"-4"-3"-21"0,-13 0 37 0,-4 0-36 0,0 0 0 16,-4 0 0-16,-13 3 1 15,3 6-1-15,-11 7 0 16,0 3 1-16,1 6 0 15,-1 3-1-15,4 7 0 16,3 2-2-16,0 4 1 0,15 0-2 16,-4-7 1-1,14-5-1-15,3-14 0 16,1-5 1-16,17-10 0 16,-7-10 2-16,8-8 1 0,-5-8 1 15,-2 1 0-15,-5-3-1 16,1 3 0-16,-1 0-9 94,-2 3 0-79,-5-6-3-15,-3 3 0 0</inkml:trace>
  <inkml:trace contextRef="#ctx0" brushRef="#br2" timeOffset="126323.42">4593 6996 53 0,'0'15'26'0,"0"4"-27"16,4-13 52-16,3 4-50 15,-4 2 0-15,4 1 0 16,0 12 1-16,4-6-3 15,0 3 0-15,-1 3 2 16,1-3 0-16,3 0-1 16,0-4 0-16,-11-5-6 0,5-4 0 15,2-5-11-15,1-11 1 16</inkml:trace>
  <inkml:trace contextRef="#ctx0" brushRef="#br2" timeOffset="126580.51">4935 7199 56 0,'-3'25'28'0,"3"23"-33"0,0-39 44 16,0 7-45 0,0-4 1-16,0-6-11 15,0-12 0-15,0-10 12 16,-11-2 1-16</inkml:trace>
  <inkml:trace contextRef="#ctx0" brushRef="#br2" timeOffset="126793.87">4745 6939 39 0,'7'16'19'0,"4"-1"-9"0,-8-11 29 0,4 2-38 0,-3-3 1 0,3 0-1 0,3-3 0 16,1-6-2-16,6-4 0 15,-2-2-7-15,9-10 0 31,-3-6-6-15,8-4 0 0</inkml:trace>
  <inkml:trace contextRef="#ctx0" brushRef="#br2" timeOffset="127121.52">5122 7159 41 0,'7'59'20'0,"4"-68"-21"0,-11 9 32 0,0 0-32 16,0-6 0-16,0 6 0 16,4-7 0-16,3-12 1 15,-7-2 1-15,3-8-2 16,4 1 1-16,4 0-1 16,-8 6 1-16,8 0 0 15,3 3 0-15,0 3 0 16,-3 7 0-16,-1 3 0 15,4 9 1-15,8 0-1 16,-1 6 1-16,10 4-1 16,5 6 1-16,6-4-1 15,-3 7 1 1,-11 7-2 0,4-7 1-16,-4-4 0 0,4-2 0 0,-15 0-6 0,5 3 0 46,-12-7-5-46,-6-6 0 0</inkml:trace>
  <inkml:trace contextRef="#ctx0" brushRef="#br2" timeOffset="128211.31">7232 7199 56 0,'0'-3'28'0,"0"0"-32"0,0 6 54 0,-7-6-49 16,3 3 0-16,-3-3 0 15,-3 0 1-15,-1 3-3 16,1 0 1-16,-12 3 0 16,5-3 1-16,-1-3-3 15,4 6 1-15,-4 6-2 16,8 7 1-16,3 3-3 15,3 3 0-15,4-3-1 16,7-4 1-16,4-2 0 16,3-4 1-16,4-6 0 15,-4-3 0-15,3-6-3 16,12 0 0-16,-5-7-5 0,4-2 1 16</inkml:trace>
  <inkml:trace contextRef="#ctx0" brushRef="#br2" timeOffset="128616.3">7482 7275 35 0,'11'22'17'0,"7"-7"-11"0,-18-15 28 0,10 0-30 0,-10-6 1 0,0-10 2 0,-7-6 1 0,4-18-10 0,-11-17 1 0,-4-21 6 0,-10-7 1 0,-8 0-3 16,-6-12 1-16,10-3-2 15,-3-4 0-15,10 4-1 16,8 6 0 47,10 22-1-63,7 12 0 0,7 1-3 0,10 21 1 78,5 13-5-78,2 3 0 47,4 16-8-47,-3 15 1 31,-4 10-3-31,-17 6 0 15</inkml:trace>
  <inkml:trace contextRef="#ctx0" brushRef="#br2" timeOffset="128682.35">7172 6986 66 0,'4'32'33'0,"38"-26"-38"0,-17-9 71 0,6-7-65 0,12-5 0 0,17-7-3 0,14-10 0 0,0 7-6 16,-4 10 1-16,1 2-13 0,-11-3 1 0</inkml:trace>
  <inkml:trace contextRef="#ctx0" brushRef="#br2" timeOffset="129165.98">9285 7400 39 0,'-14'6'19'0,"-4"1"-3"16,15-17 18-16,-4-12-29 15,-4-15 1-15,-6-4 3 16,-1-22 1-16,0-25-12 0,-3-15 0 15,-4-1 7-15,1-15 1 16,10-9-3-16,7 2 0 16,7 16-2-16,7 4 1 15,-7 12-2-15,0 15 1 47,3 17-2-47,4 21 0 16,0 19-3-16,4 19 0 15,-1 9-7-15,1 19 1 32,0 13-10-17,-15 15 1 1</inkml:trace>
  <inkml:trace contextRef="#ctx0" brushRef="#br2" timeOffset="129325.49">8872 7033 47 0,'-7'50'23'0,"18"-15"-15"0,-4-29 35 0,7-3-39 16,14-3 1-16,-3-6 0 15,10-3 1-15,-3-4-9 16,3 1 0-16,8-4 1 16,6 3 1-16,-3-6-9 15,0 1 1-15,-4-4-9 16,-3-7 0-16</inkml:trace>
  <inkml:trace contextRef="#ctx0" brushRef="#br2" timeOffset="129594.61">9694 6745 55 0,'0'37'27'0,"-14"14"-33"0,14-30 47 16,-7 8-42-16,-3 8 1 16,-1-2 0-16,-3 9 1 15,-4-4-1-15,4-8 0 16,4 2-1-16,3 7 0 15,7-6-2-15,7-10 0 16,7-10-7-16,0-12 0 0,14-15-5 16,-3 3 1-16</inkml:trace>
  <inkml:trace contextRef="#ctx0" brushRef="#br2" timeOffset="129792.14">9998 6870 43 0,'7'35'21'0,"-11"24"-23"0,1-43 38 0,-4 9-33 16,-7 13 0-16,-1-13 1 15,-6 6 0-15,-7 4-6 16,-4 5 1-16,8-2 3 16,2-7 1-16,1 4-3 15,7-10 0-15,7-6-4 0,4-7 0 16,-1-5-4-1,11-7 0-15,4-10-6 0,-1-9 1 16,1-6-1-16,-4 6 1 16</inkml:trace>
  <inkml:trace contextRef="#ctx0" brushRef="#br2" timeOffset="130037.85">9839 6961 22 0,'-4'-28'11'0,"29"22"0"0,-18 9 21 16,4 3-28-16,-1 0 1 15,1 10 4-15,3 3 0 0,-3 12-12 16,3 4 1-16,3-10 7 16,5 6 0-16,-1 7-3 15,0 6 0-15,4-10-4 16,-4-6 0-16,0-9-6 16,0-13 1-16,0-15-7 15,-7-10 0-15</inkml:trace>
  <inkml:trace contextRef="#ctx0" brushRef="#br2" timeOffset="130207.58">10192 6748 46 0,'21'66'23'0,"32"9"-16"16,-36-41 39-16,12 10-43 0,2-6 0 15,-2 6-1-15,-5 12 0 16,1 4-5-16,-11-1 1 16,-7 1-2-16,-14-7 0 15,-10-2-9-15,-8-20 1 32,4-12-4-17,-4-13 0-15</inkml:trace>
  <inkml:trace contextRef="#ctx0" brushRef="#br2" timeOffset="130505.7">10876 6735 62 0,'0'38'31'0,"4"-13"-43"0,-1-19 62 0,-3 1-51 16,0-4 0-16,0-3-4 16,0 0 0-16,0 0-4 15,0 0 0-15,-3-7-7 16,10 1 0-16</inkml:trace>
  <inkml:trace contextRef="#ctx0" brushRef="#br2" timeOffset="130653.18">10795 7152 46 0,'28'38'23'0,"-3"-16"-32"0,-14-19 39 0,6-3-38 0,-3-3 1 15,-7-3-15-15,4 6 0 16</inkml:trace>
  <inkml:trace contextRef="#ctx0" brushRef="#br2" timeOffset="131521.69">12393 5926 58 0,'46'13'29'0,"-4"2"-25"0,-35-15 54 0,0 0-54 15,-3-6 0-15,-4 12 1 16,-11-12 1-16,-6 0-8 16,-12 3 1-16,-20 0 4 15,-7-4 0-15,-11 4-3 16,-4 0 0-16,1 3-3 16,2 6 1-16,1 4-3 15,0 9 1 79,0 6-3-94,7-10 1 78,11 4 0-62,7 6 1-1,6 10 1-15,12 9 1 32,6 0 1-17,4 9 1 1,7 13 1-1,0 12 0-15,3 4 0 0,1 2 0 0,-1 17 0 0,-3-1 0 0,0 7 0 0,0 6 0 0,4-4 0 0,-1 1 1 16,1-10 2-16,-1-2 0 0,4-11 1 0,4-14 1 0,6-14 1 0,11-15 1 0,18-9-1 16,14-17 1-16,7-8-5 0,21-10 1 0,11-13-10 0,0-2 1 0,-8-4-16 0,-20 3 1 0</inkml:trace>
  <inkml:trace contextRef="#ctx0" brushRef="#br2" timeOffset="132158.44">12252 6622 58 0,'0'10'29'0,"7"53"-27"0,-3-38 39 0,3 6-40 0,-4 10 1 0,-3 18 0 0,0 13 0 15,4-6-3-15,-4 6 0 16,-4-3 0-16,1-12 1 15,3-13-6-15,0-10 0 16,7-12-11 15,3-9 0-31</inkml:trace>
  <inkml:trace contextRef="#ctx0" brushRef="#br2" timeOffset="134549.09">12982 7224 48 0,'0'29'24'0,"-3"33"-13"0,3-46 25 16,-7 12-34-16,-4 10 0 16,-3 3 0-16,0 6 0 15,0-3-4 1,-4-4 0-16,8-2-2 0,2-10 0 15,5-15-11-15,3-13 0 0,3-22-1 16,5-6 0-16</inkml:trace>
  <inkml:trace contextRef="#ctx0" brushRef="#br2" timeOffset="135146.47">13314 6541 49 0,'3'59'24'0,"1"-24"-26"0,-4-35 50 15,3 0-43-15,4 0 0 16,4-3 1-16,7 6 0 16,3 0-9-16,7-12 1 15,0-1 5-15,1 4 1 16,2-7-3-16,1 4 1 16,0 3-2-16,-8 6 1 15,-2 3-1-15,-8 3 0 16,-4 0-2-16,-10 1 1 15,-7 5-2-15,0 7 0 16,-7 6-3-16,4 3 1 0,-1-3-1 16,4 1 0-16,0-1 1 15,0-3 0-15,0 3 1 16,3 0 1-16,8 3 3 16,3-3 0 15,10 0 2-31,5-6 0 0,6 0 2 0,7-4 0 0,4-5 1 15,7-1 0-15,0 1-1 16,-8-4 0-16,-6 3-2 16,-7 4 1-16,-11 9-3 15,-14 12 1-15,-18-5-2 32,-10 15 1-1,-21 3-3-31,-8-4 1 31,-6 1-8-31,-11-6 0 16,-4-13-7-16,-3 3 1 0</inkml:trace>
  <inkml:trace contextRef="#ctx0" brushRef="#br2" timeOffset="139936.79">13892 5870 34 0,'-3'34'17'0,"6"-21"-8"0,1-4 17 15,-1 1-21-15,5 2 0 16,2 16 1-16,8-12 1 16,3 19-9-16,7 18 1 15,4 16 6-15,10 16 0 16,15 2-2-16,-1 20 0 16,1 6-1-16,-5 15 1 15,-9-5-2-15,-15 18 0 16,-17 0-1-16,-11-3 0 0,-7-22-1 15,-11-9 0-15,-7-10-2 16,-3-16 0 0,0-15-7-16,3-16 1 0,0-15-7 15,11-16 1-15</inkml:trace>
  <inkml:trace contextRef="#ctx0" brushRef="#br2" timeOffset="149893.37">14700 6378 30 0,'0'12'15'0,"-7"20"-6"0,7-29 16 15,0 9-22-15,-3 4 1 16,-1 6 2-16,1 6 0 16,-4 4-7-16,3 12 0 15,4 9 5-15,7 6 0 16,7 7-2-16,7 3 1 15,11 3-2-15,0-9 0 16,7-10 0-16,7-15 1 16,10-19 0-16,4-22 0 15,-7-13 1-15,3-15 0 0,1-10 0 16,-4-9 0 0,-11-7-1-1,-7 1 0-15,-6-10-5 0,-8 0 1 0,-7-3-14 16,-7-9 0-1,-7 6-1-15,-4 12 0 0</inkml:trace>
  <inkml:trace contextRef="#ctx0" brushRef="#br2" timeOffset="151684.97">15981 5697 44 0,'10'0'22'0,"-3"7"-11"16,-7-7 23-16,4 0-32 15,-4 6 0-15,-4 10 0 16,-6 15 0-16,-15 10-4 16,-7 15 1-16,-13 1 1 15,6 21 0-15,-11 10-2 16,1 12 1-16,0 13-1 16,6 6 1 30,8 16 0-46,10 12 0 32,15-15 0-32,6-6 1 31,11-29-2-31,11-25 0 16,7-16-10-16,-1-24 1 0,5-20-2 0,6-9 0 0</inkml:trace>
  <inkml:trace contextRef="#ctx0" brushRef="#br2" timeOffset="152218.67">15967 6290 53 0,'-4'19'26'0,"18"6"-30"0,-7-13 53 0,4-2-46 0,7 6 0 0,3 2 2 15,7 1 1-15,4-3-7 16,-1-4 0-16,1-2 4 16,-7-4 1-16,-4-3-2 15,0 0 0-15,-3-3-2 16,-4 7 1-16,-3-4-2 0,-8 0 0 16,1 3-1-1,-4 4 0-15,-4 2-1 16,1 7 1-16,-4 6-2 0,-4-3 1 15,0-6 0-15,1 2 0 16,-1 4 1-16,8 4 0 16,-1 2 1-16,4-3 0 15,7 0 1 1,4-6 1-16,3-4 0 0,-4 4 0 16,5 0 0 46,9-3 0-46,1-1 0-16,-4-5 1 15,-24 24-2 32,-8-5 1-47,-3 2-5 0,-11 3 0 0,-7 1-13 16,-3-10 1-16</inkml:trace>
  <inkml:trace contextRef="#ctx0" brushRef="#br2" timeOffset="152836.2">16817 7118 59 0,'18'12'29'0,"10"29"-29"0,-18-38 46 0,1 7-45 0,-4 9 0 0,-3 9-1 0,-12 6 0 16,-2 10-1-16,-8 3 1 15,1-3-5-15,-5-6 0 16,1-4-12-16,0-18 0 16</inkml:trace>
  <inkml:trace contextRef="#ctx1" brushRef="#br2">11712 4418 0,'0'0'16,"0"0"0,0 0-1,0 0 1,0 0 0,0 0-1,7 9 1,4 1-16,3-4 15,4 7 1,-4-4 0</inkml:trace>
  <inkml:trace contextRef="#ctx0" brushRef="#br2" timeOffset="154025.18">17163 6372 23 0,'-4'37'11'0,"-10"10"-5"0,10-34 11 0,1 6-17 15,3 3 0-15,0 6 0 16,3-9 1-16,5-4-1 16,6 1 0-16,7 0 2 15,7-1 0-15,7 1 1 16,1 0 1-16,9 2 1 15,5 1 1-15,-4 0 0 16,-4 3 0-16,-14-3-2 16,-14 3 1 93,-17 9-3-109,-11 7 1 0,-7 3-4 0,-4-7 0 0,-10-9-6 0,-1-3 1 0,1-6-8 0,3-10 1 0</inkml:trace>
  <inkml:trace contextRef="#ctx0" brushRef="#br2" timeOffset="154260.31">17110 6309 66 0,'0'3'33'0,"42"-31"-38"0,-17 25 65 0,14-4-59 0,3-2 1 0,18-10 0 0,14 3 0 0,18-12-4 16,-1 3 1-16,-13 3-2 15,-14 3 0-15,-15 7-9 16,-10 2 1-1,-18 4-10-15,-14 6 1 0</inkml:trace>
  <inkml:trace contextRef="#ctx0" brushRef="#br2" timeOffset="154859.59">17808 5512 36 0,'-3'41'18'0,"10"-47"-15"0,3 22 22 0,4 12-22 0,8 13 0 16,2 18 3 0,15 1 1-16,21 18-7 0,4-6 0 15,6 16 5-15,-3 9 0 16,-3 16-2-1,-11 0 1-15,-15 3-3 0,-13 22 1 16,-7 3-2-16,-18-9 0 16,-14-7-1-16,-11-12 1 15,-10-9-2-15,-4-20 0 16,-3-12-2-16,3-12 1 0,7-7-5 16,7-15 0-16,8-16-7 15,6-10 1-15</inkml:trace>
  <inkml:trace contextRef="#ctx0" brushRef="#br2" timeOffset="161425.81">2992 9024 52 0,'10'4'26'0,"-10"-4"-14"0,0 0 26 16,0 0-34-16,0 0 0 16,0 0 0-16,-3 3 1 15,-4 3-7-15,-11 10 0 16,-7 12 4-16,-3 6 1 15,-14 7-3-15,-8 6 0 16,4 10-1-16,-3-1 0 16,7 4 0-16,3-1 0 15,0 7 0-15,11 3 0 0,7-6-1 16,10 6 1-16,1-7 0 16,10-5 1-16,7-7-1 15,17-12 1-15,12-13-2 16,6-9 1-16,7-7-5 15,11-15 1-15,-7-10-8 16,4-9 1-16,-8 0-5 16,0 0 1-16,-10 0-1 31,-138 28 17-15,248-44-1-16,-107 13 1 15,-14 9 10 1,-7 0 0-16,-10 7 4 15,-11 2 1-15,0 10-7 16,-11 0 0-16,-10 3-4 16,4 4 0-16,-1 2-3 0,-3 7 0 15,7-1-1-15,-4 1 1 16,0 6-2-16,8 0 1 16,6 6-2-16,4-6 1 15,0-9-2-15,11-7 1 16,-1-6-2 124,1-3 0-140,7-7-1 94,-8-2 0 203,1-4-2-266,3-3 0-31,4 1-1 16,-1 2 1-16,4-3-2 0,-3 6 0 0,-4 4 0 0,7 0 0 0</inkml:trace>
  <inkml:trace contextRef="#ctx0" brushRef="#br2" timeOffset="161570.47">3358 9743 26 0,'11'6'13'15,"-7"-6"-9"-15,3 3 26 0,-7 0-27 0,7 3 0 0,3 4 2 0,-10-1 0 0,4 1-7 0,3-1 1 0,-7-3 3 0,3-3 1 0,-3 1-3 0,7-4 1 16,-7-7-1-16,11-2 0 0,0-1 0 0,-4-2 0 0,3 2 0 0,4 1 1 0,4 3-1 0,-11 6 1 0,7 3-1 0,4 6 1 0,-8 4-1 0,8 3 0 0,-7-1 0 0,-1 4 0 0,1 3 0 0,-1-3 0 0,8-3 0 0,-7-4 0 0,3-3 0 0,3 1 0 0,4-4 0 0,1-6 0 0,6-9 0 0,0-7 0 0,0-6 0 0,4-9 0 15,7-16 1-15,10-3 0 0,-6-10-1 0,-5-3 1 0,-6-9 0 0,-4-6 0 0,-10 6 0 0,3-4 1 0,-7 10-2 0,-7 1 1 0,-3 8 0 0,-4 7 1 0,-4 9-1 0,4 10 0 0,-10 12 1 0,-1 10 0 0,1 18 0 0,-8 16 0 0,7 16-1 0,1 19 1 0,-1 18-1 0,4 16 0 0,7 6-1 0,7-2 1 0,-3-8-2 0,3-17 1 0,3-17-3 0,-6-15 0 0,3-19-5 16,0-13 0-16,-14-9-8 16,-4-9 1-16</inkml:trace>
  <inkml:trace contextRef="#ctx0" brushRef="#br2" timeOffset="161744.38">3736 9579 55 0,'21'26'27'0,"21"-17"-25"0,-24-12 49 16,0 0-48-16,13-4 0 15,1-2-1-15,0-7 1 16,3 1-6-16,-3-4 0 0,0 0-3 16,-4 3 0-16,-7 4-12 15,-3-4 0-15</inkml:trace>
  <inkml:trace contextRef="#ctx0" brushRef="#br2" timeOffset="161951.29">4304 9627 48 0,'10'56'24'0,"-17"4"-18"0,14-48 33 0,-7 4-38 15,0-4 1-15,0-2-1 16,0-7 0-16,0-3-4 16,0-6 1-16,-7-7-8 15,4-6 1-15,-8-3-7 0,-6-12 1 16</inkml:trace>
  <inkml:trace contextRef="#ctx0" brushRef="#br2" timeOffset="162126.6">4198 9369 31 0,'7'0'15'0,"14"0"-7"0,-10 4 21 31,17 8-29-31,0-3 0 47,4 1-6-47,-11-1 1 0,7-2 0 0,-6-1 0 15,-5 0-6-15,-3 4 1 0</inkml:trace>
  <inkml:trace contextRef="#ctx0" brushRef="#br2" timeOffset="162427.62">4505 9736 21 0,'0'50'10'0,"4"-12"-3"0,-4-25 17 0,0-10-20 16,0-3 1-16,3-7 1 15,1-5 1-15,3-4-9 16,-4-3 1-16,4-6 5 15,4-6 1-15,-1 6-3 16,1-3 0-16,7-1-1 16,-4 4 0-16,3 7 0 15,1 2 0-15,3 10 0 16,-7 9 1-16,0 6-1 16,-3 7 1-16,0 9-1 15,-1 0 1-15,1 3-2 16,-1-3 1-16,1-3-2 0,-4 0 1 15,4-9-2-15,-8-1 0 16,4-2-6-16,-3-7 1 16,-4-3-7-16,0-10 1 15</inkml:trace>
  <inkml:trace contextRef="#ctx0" brushRef="#br2" timeOffset="162697.75">4960 9623 36 0,'11'13'18'0,"-8"9"-17"16,4-19 29-16,-7 10-29 15,0-1 1-15,4 4 3 16,3-1 1-16,-7 4-6 16,3 0 1-16,4 0 4 15,0 0 1-15,4-4-1 16,3-2 0-16,4-1-1 15,-4-8 0-15,11-11-2 16,-4-11 1-16,7-8-2 16,-3-5 0-16,-4 3-5 15,4-7 1-15,-15-2-14 16,-10-1 1-16</inkml:trace>
  <inkml:trace contextRef="#ctx0" brushRef="#br2" timeOffset="163269.53">5592 9539 52 0,'7'25'26'16,"-7"-19"-21"-16,0-6 36 0,0 0-40 15,-11 0 1-15,0 0-1 16,-3-3 1-16,-7 0-3 0,-4 3 1 15,1 3 1-15,3 6 1 16,-1 1-3-16,5 15 0 16,6 6-1-16,8 1 0 15,-4-1-2-15,14-3 1 16,-4-3 0-16,15-9 0 16,-4-10 2-16,4-6 0 15,3-12 1-15,0-7 0 16,4-9-5-16,-4 3 1 15,-4-4-10-15,-2-5 1 0</inkml:trace>
  <inkml:trace contextRef="#ctx0" brushRef="#br2" timeOffset="163521.38">5793 9589 53 0,'7'22'26'0,"-11"28"-26"16,4-34 43-16,0 3-42 16,0-4 0-16,0 1 0 15,4 0 1-15,-1-7-2 16,4-3 0-16,4-6 2 16,6-9 0-16,5-7-1 15,6-9 1-15,4 3-2 0,-4-6 0 16,0-7-9-16,4-5 1 15,-11 2-9-15,7 0 1 16</inkml:trace>
  <inkml:trace contextRef="#ctx0" brushRef="#br2" timeOffset="163823.23">6378 9304 58 0,'18'6'29'0,"-8"47"-36"0,-20-50 49 0,3 7-43 15,3 2 1-15,-6 4-1 16,-4 3 1-16,-1 3 0 16,-6 0 1-16,-3 0-1 15,10-1 1-15,3 1 0 16,11-6 0-16,0-3 2 16,11-1 1-16,6-2 1 15,-3-4 0-15,14 0 0 16,-6-3 1-16,6 0-1 15,-7-3 0 17,-10 13-4-17,-11 9 1-15,-14 16-8 0,-15 2 1 0,-17 10-15 0,-14-9 1 0,-14 6-2 16,11-25 1-16</inkml:trace>
  <inkml:trace contextRef="#ctx0" brushRef="#br2" timeOffset="166075.44">25358 12486 36 0,'7'-12'18'0,"-4"-16"-13"16,-3 18 19-16,-3 1-23 15,-4-1 0-15,-4-2 0 16,-7-1 1-16,-10 1-3 15,-11 2 1-15,4 4 1 0,0 3 0 16,-4 6-1-16,-7 3 1 16,-3 1-1-16,-1 5 1 15,1 13-1-15,-7 7 1 16,3 5-2-16,3 23 1 16,4-1-2-16,4 14 1 15,7 2-2-15,7 16 0 16,6 0 0-16,8 0 0 15,7-4 0-15,7-8 0 16,7-13 0-16,11-10 0 16,10-3 1-16,7-6 1 15,8-12 0-15,10-13 0 16,7-13 3-16,-4-9 1 16,11-12 0-16,0-16 1 0,-3-7 0 15,-4-6 0-15,-7-9 0 16,-8-6 1-16,-2-7-4 15,-11 6 1-15,-11-8-1 16,-14 2 1-16,-11 6-2 16,-10-2 1-16,-14-4-4 15,-7 4 1-15,-4 2-10 16,-4-2 1-16</inkml:trace>
  <inkml:trace contextRef="#ctx0" brushRef="#br2" timeOffset="167291.4">25792 10006 26 0,'17'-3'13'16,"-17"0"-5"-16,0 3 12 0,0 0-17 15,0 0 1-15,0 0 0 16,0 0 1-16,-3 6-7 16,-4 3 1-16,-7 7 4 15,-8 6 0-15,-2 0-2 16,-1 0 0-16,-7 12-1 16,-7 4 1-16,-3 0-1 15,0 6 0-15,-1 6-1 16,1 0 0-16,3 3-4 15,8 1 1-15,-1-7-7 16,7-7 1-16,-3-11-1 16,7-8 0-16</inkml:trace>
  <inkml:trace contextRef="#ctx0" brushRef="#br2" timeOffset="167802.87">25202 10414 28 0,'4'28'14'0,"3"6"-16"0,-7-21 28 16,0-1-25-16,-3 1 0 15,-1 6 0-15,-7 6 1 0,1 3-2 16,-1 0 0-16,-3 1 1 15,4-4 1-15,-1 3-1 16,0 0 1-16,4-6-2 16,-3 0 1-16,3-3-2 15,0-4 1-15,0 1-1 16,3-6 0-16,4-1 0 16,0-3 0-16,7-3 1 15,4-3 0-15,6 0 0 16,8-6 1-16,7 0-1 15,-4-7 1-15,0 7 0 16,0 0 0-16,-3-1 0 16,-4 7 0-16,0-6 0 15,-3 0 1-15,-4 0-1 16,-3-7 1-16,-4 4 0 0,-4-1 0 16,-3 1-1-16,-3-4 0 15,-8-2-1-15,1 2 1 16,-4-3-1-16,-1 1 1 15,-9-4-2-15,3 0 0 16,-4 0-9-16,0 0 1 16,-3-6-3-16,7 0 1 31</inkml:trace>
  <inkml:trace contextRef="#ctx0" brushRef="#br2" timeOffset="171346.63">25178 10197 26 0,'24'-15'13'0,"12"15"-2"0,-29 0 13 0,0-4-22 15,3 8 1-15,1-4 0 16,0-4 0-16,-4-5-4 16,-4-4 0-16,-3-2 3 15,-7-7 0-15,-14 3-2 16,-11 3 1-16,0 7-1 16,-6 6 0-16,-15 9 0 15,-7 7 1-15,-4 2-1 16,-10 14 1-16,4-1-2 15,3 6 0-15,7 1-1 16,7 2 1-16,7 1-1 16,11 12 0-16,10 0 0 0,11 16 1 15,10-6 1-15,8 2 0 16,10-2 0-16,18-3 1 16,10-10-1-16,14-16 1 15,15-15 0-15,0-20 1 16,-1-11-1-16,8-10 1 15,-8-13 1-15,-10-6 1 16,-10-9-1-16,-12-10 1 16,-16-3-1-16,-22 4 0 0,-15-4-1 15,-9 3 0-15,-8 3-6 16,-14 1 1-16,-10 6-11 16,10-1 1-16</inkml:trace>
  <inkml:trace contextRef="#ctx0" brushRef="#br2" timeOffset="175501.04">8188 9614 29 0,'0'0'14'0,"0"3"0"15,0 0 14-15,0-3-25 16,-11 0 1-16,1 3 1 16,-4 1 1-16,-7 2-8 15,-4 3 0-15,7 1 5 16,-6-1 0-16,2 4-2 16,8-4 1-16,-7-3-2 15,7 4 0-15,3-1-3 16,1-3 1-16,6 7-2 0,4-4 0 15,7 7-1-15,4-4 0 16,3-2 1-16,4-4 0 16,-4-3 2-16,7 0 0 15,4-3 2-15,-8-9 1 16,4 0-1-16,1-1 1 16,-5 4 0-16,1-3 0 15,-4 5-1-15,4 4 1 16,-4 4-1-16,0 2 0 0,0 3 0 31,-7 4 0 0,4 6 0 1,-1-1 0-1,4 4 1-31,4 3 0 15,-7-9 1 1,3 0 0-16,3-4 1 0,4 1 0 0,1-4 0 0,6-2 1 0,-3-7-2 16,-1-4 1-16,1-8-3 0,-4-4 1 0,4-6-2 0,3-9 1 0,0-19 0 0,4 0 1 0,0-13 1 15,3 0 0-15,-10-18 1 0,-4-17 1 0,-4 7-1 16,-2-6 1-16,-8 13-2 16,-4-1 0-16,-6 0-1 15,-4 7 0-15,-4 12-1 16,-3 13 0-16,3 12-1 0,-3 22 1 15,0 16-1-15,0 31 0 16,3 7 0-16,1 24 1 16,3 29-1-16,7 16 0 15,3 2 0-15,8 1 1 16,3 3 0-16,0-16 0 16,4-13-4-1,-1-18 0-15,1-22-10 16,-7-16 0-16,-15-22-1 0,-7-13 0 15</inkml:trace>
  <inkml:trace contextRef="#ctx0" brushRef="#br2" timeOffset="175746.96">8453 9473 69 0,'49'28'34'0,"22"-31"-47"15,-40-3 75-15,19-7-63 16,17-6 0-16,7 7-13 16,-4-1 0-16,-6 7 2 15,-18-10 1-15</inkml:trace>
  <inkml:trace contextRef="#ctx0" brushRef="#br2" timeOffset="176436.46">11024 8570 44 0,'14'6'22'0,"-10"-9"-11"16,-4 3 25-16,0 0-32 16,-4 0 1-16,-6 3 3 15,-8 0 1-15,-10 0-12 16,-11 10 1-16,-7-1 6 16,4 7 1-16,-4 6-5 15,-3 7 1-15,-1 2-4 16,1-6 0-16,7 4 0 15,6-1 0-15,1 0-1 0,7-5 0 16,7-5 0-16,3-2 1 16,7-3 1-16,4 0 1 15,4-7-1-15,3 0 1 16,0 4-1-16,0 3 1 31,3 2-1-31,-3 20 0 0,-7 9-1 0,4 6 0 16,-4 4 0-16,-4-1 1 15,1 4 0-15,-1 3 1 16,-3-1 1-16,10 7 0 16,4 3 2-16,11-3 1 0,7-3 2 15,-1-12 0 1,11-4 1 46,8-6 1 1,3-10 0-63,3-9 0 0,-3-12-2 0,3-7 0 0,4 4-4 0,3-10 0 0,4-7-10 0,-3-2 1 16,-8-7-11-16,0-12 1 0</inkml:trace>
  <inkml:trace contextRef="#ctx0" brushRef="#br2" timeOffset="176777.03">11038 8984 64 0,'7'-3'32'0,"1"3"-35"0,-1 3 54 0,0 9-51 0,3-2 1 16,-3 18-1-16,0 13 1 31,0 28-5-31,0 0 1 0,1 0-4 16,-1-10 0-16,3-9-10 16,1-12 1-16,-4-19-2 15,3-13 1-15</inkml:trace>
  <inkml:trace contextRef="#ctx0" brushRef="#br2" timeOffset="176998.69">11419 9627 58 0,'18'56'29'0,"-4"35"-42"16,-14-60 59-16,0 10-47 15,-7-13 1-15,-3 7-11 0,-15-4 0 16,4 0 2-16,-11-9 0 16</inkml:trace>
  <inkml:trace contextRef="#ctx0" brushRef="#br2" timeOffset="179363.34">26741 7341 39 0,'0'0'19'0,"7"9"-16"15,0-3 19-15,0 16-21 16,0 16 1-16,-4 21 0 0,-6 7 0 16,-1 22-3-16,1 25 1 15,-4 19 1-15,7 9 0 16,-4 9 0-16,1 7 0 15,3-3-1-15,3-4 1 16,1-2-1-16,3-1 0 16,-4-9 0-16,1-13 1 15,-1-18-2-15,-3-19 1 16,-3-13-2-16,-1-15 0 16,1-16-6-16,3-16 1 15,0-16-5-15,-4-9 0 0</inkml:trace>
  <inkml:trace contextRef="#ctx0" brushRef="#br2" timeOffset="180232.97">26688 7444 30 0,'3'-25'15'0,"4"19"-7"16,-3-1 23-16,-1 1-29 16,4 0 1-16,0 0 2 15,0-1 0-15,1 1-6 0,6 0 0 16,10-1 5-16,15 4 0 15,11 0-1-15,9-3 0 16,16-7-1-16,-5-5 0 16,11-11-1-16,4 14 0 15,3-14-2-15,0-2 1 16,-3 3-1-16,-11 3 1 16,-14 9-1-16,-11-6 1 15,-10 19-1 1,-11 6 1-16,-10 13-3 15,-7 0 1-15,-11 12-1 16,-14 12 1-16,-11 26-2 16,-3 16 0-16,-4 6 0 15,4 15 0-15,7 13 1 16,6 19 1-16,8-3 0 16,11 15 1-16,3 4 0 15,7 9 1 16,7-7 0-31,-3 10 0 0,3 3 0 0,-3-12 0 0,-8-22 0 16,-6 6 0-16,-1-19 0 16,1 6 0-16,-4-18 0 15,-7 0 0-15,-4-13 0 16,-10-6 1-16,-4-13-1 16,-10-9 1-16,-7-4 0 15,-11-15 1-15,3-12 1 0,-3-10 1 16,-3-13-1-16,-11-5 1 15,-4-7-1-15,-6-10 0 16,-4 4-1-16,7 0 1 16,0-4-2-16,3 1 0 15,4 3-1-15,7 3 0 16,7-1 0-16,7 8 1 31,7-1 0-31,11 0 0 16,7 0 0-16,7 0 0 0,3 3 1 0,8 1 0 0,-1-4 0 15,4 3 1-15,0 0-2 16,0-3 1-16,0 1-1 16,0-4 0-16,-3 0-1 15,3 0 0-15,0 0-1 16,0 0 0-16,0-7-6 16,0-2 1-16,-4-7-10 15,8-6 1-15</inkml:trace>
  <inkml:trace contextRef="#ctx0" brushRef="#br2" timeOffset="181029.19">26035 5563 44 0,'0'0'22'0,"0"3"-17"0,0 0 22 15,4 3-24-15,-1 7 1 16,1-1 0-16,3 7 1 15,0-3-6-15,0 9 0 16,3 3 4-16,4 13 1 0,4 3-2 16,3 9 0-16,4 3 0 15,0-9 1-15,-4 4-2 16,-11-1 1-16,-6-3-1 16,-8 6 0-16,-13 4-1 15,-15-7 0-15,-10 0-3 16,-1-12 1-16,1-13-5 15,3-7 0-15,11 1-10 16,-4-9 1-16</inkml:trace>
  <inkml:trace contextRef="#ctx0" brushRef="#br2" timeOffset="181328.92">26370 6118 27 0,'4'9'13'0,"-11"25"-1"0,7-24 10 16,-4 6-21-16,-3-1 0 15,0 4 0-15,0 0 1 16,0 9-2-16,3-3 0 16,1 0 2-16,6 3 0 15,4-12 0-15,8 3 1 16,2-6 0-16,8-10 1 15,3-10-1-15,0-8 1 0,4-7-1 16,-4 6 0-16,-7-3-4 16,-3-6 1-1,-4 0-8-15,0-6 0 0,-7 2-6 16,-3 8 1-16</inkml:trace>
  <inkml:trace contextRef="#ctx0" brushRef="#br2" timeOffset="181973.54">26628 6293 46 0,'3'25'23'0,"4"-22"-29"0,0-9 41 16,0-3-36-16,0-1 1 15,0 1-1-15,1-4 1 16,-1-5 0-16,3-1 0 15,-3 3 0-15,0 3 0 16,0 4-1-16,0 9 1 16,0 6-2-16,1 4 1 15,-5-4-1-15,1 3 1 0,-4-5-1 16,0 2 1-16,0 0 0 16,0 4 0-16,3-10 1 15,4 6 0-15,0 3 0 16,-3 1 1-16,3 2-1 15,0 1 0-15,-4-4-1 16,1-6 1-16,3-6-1 16,-4-3 1-16,5-4-1 15,-5 1 1-15,4 0 0 16,0-1 0-16,0 1 0 16,0-1 1-16,4 1 0 15,-1 3 1-15,1 3-1 16,0 3 0-16,3 3 0 47,-4 3 0-47,1 13 0 0,-1 3 0 0,1 3-1 0,-4-3 0 0,0 0 0 0,0-3 0 15,4-4 0-15,-4 1 1 16,0-7-4-16,4-2 1 16,-1-4-10-16,-3-3 1 15</inkml:trace>
  <inkml:trace contextRef="#ctx0" brushRef="#br2" timeOffset="182364.64">27079 6654 29 0,'11'75'14'0,"-11"-6"-2"0,0-63 15 0,3-3-25 16,-3 1 1-16,0-1 4 15,0-13 0-15,0-9-8 16,0-9 0-16,0 6 5 16,4-25 2-1,-1-3 0-15,4-3-5 16,1-13 1-16,2 13-2 16,1-4 1-16,6 7 0 15,4 6 0-15,4 6-1 16,0 13 1-16,-7 7 0 15,3 8 0-15,-7 7-1 16,0 12 0-16,-7-5-1 16,-7 8 1-16,0 13-1 15,-4 0 0-15,-6 0-2 0,-4 0 0 16,-4-3-3-16,0-3 1 16,1 0-6-16,-1-6 0 15,1-4-4-15,-1-9 1 16</inkml:trace>
  <inkml:trace contextRef="#ctx0" brushRef="#br2" timeOffset="186823.36">11818 9062 40 0,'7'0'20'0,"11"-6"-5"0,-11 3 21 16,0 3-33-16,0 0 0 15,4-3 1-15,6-1 1 16,15 4-7-16,0 4 1 16,3-4 4-16,-3 6 0 15,-4 6-2-15,-3 7 0 16,-8 6-1-16,-10 10 0 16,-10 6-1-16,-11 9 1 15,-8-6-2-15,-6 3 1 16,0 3-1-16,0-3 0 15,3-6 0-15,4-10 1 0,0-6-1 16,7-3 1-16,0-6 0 16,7-10 1-16,3-9 0 15,4-7 0-15,4-5 0 16,3-4 0-16,-4 3 0 16,4 4 1-16,7 2 0 15,7 4 0-15,-3 6 0 16,7 6 0-16,3 7 0 15,0 6 0-15,-3 3 0 16,0-4 0-16,-1 11-2 16,1-1 0-16,-4 0-9 15,-3-6 1-15,-1-13-6 16,1-9 0-16</inkml:trace>
  <inkml:trace contextRef="#ctx0" brushRef="#br2" timeOffset="187484.83">12072 8510 42 0,'-11'3'21'0,"4"-9"-14"0,7 6 32 15,7-3-37-15,4 3 0 16,3 0 1-16,4 6 1 16,10 7-4-16,14 9 0 15,8 9 5-15,-1 7 1 16,8 21-1-16,-1-9 0 15,4 13-2-15,-14 9 1 16,-7 16-2-16,-11 16 1 16,-7-4-6-16,-17 6 1 0,-15 4-1 15,-10-9 0-15,-7-4-1 16,6-19 0-16,1-9-4 16,0-12 0-1,3-13-8-15,1-16 0 0</inkml:trace>
  <inkml:trace contextRef="#ctx0" brushRef="#br2" timeOffset="190216.48">12972 8714 46 0,'3'9'23'0,"4"29"-16"0,-3-25 23 15,-4 5-30-15,0-2 1 16,0 12 0-16,-4 10 0 16,1 6-2-16,3 19 1 15,0 2 1-15,3 8 0 16,4-4-1-16,7-1 0 16,11-8 0-16,0-13 1 15,3-12 1-15,4-17 1 0,7-18 0 16,-1-9 0-16,1-19 2 15,0-16 0-15,-4-16 0 16,-7-12 0-16,-6-6-2 16,-8 9 0-16,-7-10-6 15,0-5 1-15,3-4-16 16,-2 3 1-16,-5 13-2 16,-3 13 0-16</inkml:trace>
  <inkml:trace contextRef="#ctx0" brushRef="#br2" timeOffset="190816.44">14034 8272 48 0,'-4'-3'24'0,"-17"50"-25"16,14-25 45-16,-7 6-43 15,-8 3 0-15,-2 10 0 16,-8 6 1-16,0 3-3 16,1 16 1-16,-5 3 0 15,5 6 1-15,-1 4-1 0,7 15 0 16,14 9 0-1,8-2 1-15,6-4-1 0,5-6 1 16,6-25-3-16,3-10 1 16,12-9-6-16,-1-16 1 15,7-5-9-15,-3-17 0 16</inkml:trace>
  <inkml:trace contextRef="#ctx0" brushRef="#br2" timeOffset="191282.37">14086 8764 57 0,'4'3'28'0,"14"0"-28"16,-11-3 48-16,7 0-43 16,3 0 1-16,12-3 2 15,6 3 0-15,4 0-11 16,7 3 1-16,-1 1 6 16,-6 5 0-16,-7 4-3 15,-4-1 0-15,-14 4-2 0,-14 9 0 16,-10 9-1-16,-15 4 0 15,-3 3 0-15,-7-1 0 16,-4-2-1-16,0-3 1 16,7 2 1-16,4 1 0 15,7-4 1-15,10 1 0 16,8 2 1-16,6-2 1 16,11-7 0-16,11-12 1 15,7-10-2-15,10-3 1 16,7-6-2-16,1-6 0 0,-4-1-5 15,-7 4 0-15,-15-3-16 16,-13 2 1-16</inkml:trace>
  <inkml:trace contextRef="#ctx0" brushRef="#br2" timeOffset="192125.47">14753 9598 48 0,'11'-9'24'0,"21"-4"-11"0,-22 7 24 0,4 6-33 16,4 3 0-16,-1 3 1 16,-2 4 1-16,-8 2-9 15,-7 23 1-15,-14 12 3 16,-8 16 0-16,-6-10-7 16,-7 10 0-16,3-7-12 15,-7-12 1 1</inkml:trace>
  <inkml:trace contextRef="#ctx0" brushRef="#br2" timeOffset="193068.65">15314 8896 64 0,'-3'6'32'0,"3"-12"-30"0,0 6 53 15,3 0-52-15,4 0 0 16,0 0 2-16,7 0 0 16,0 3-7-16,4-3 1 15,0 0 3-15,-1 0 1 16,5 0-2-16,-5 0 0 15,-3 3-2-15,-3 3 1 0,-4 4-3 16,-4-1 1-16,-3 7-1 16,0 0 0-16,-3-1-2 15,-1 1 0-15,1 0 1 16,-1-4 0-16,1-6 0 16,-1 4 1-16,1-1 0 15,-1 1 1-15,1 5 0 16,-4-2 1-16,0 3 0 15,0-1 0-15,-8-2-1 16,8-1 1-16,0-2 0 16,4-1 0-16,3 4 0 15,3-7 1-15,4 7 0 16,11-4 0 15,0 0 1-15,3-2 1-16,3 2 0 0,-2-3 0 0,-5 4 1 0,-3-1 0 0,-3 4-1 15,-11 12 0-15,-14-3-2 16,-7 9 1-16,-4 10-4 0,-10 3 1 16,-8-4-8-16,5-11 0 15,2-1-7-15,8-9 0 16</inkml:trace>
  <inkml:trace contextRef="#ctx0" brushRef="#br2" timeOffset="194210.4">15702 8030 38 0,'-14'19'19'0,"-7"6"-10"15,21-18 25-15,0 2-31 16,7 7 1-16,4 9 4 16,-1 9 0-16,11 1-8 15,18 15 0-15,7 0 6 16,10 22 0-16,15 3-2 15,-4 13 1-15,-7-9-3 16,-7 12 1-16,-14 0-3 0,-15 9 0 16,-6 10-3-16,-18-13 1 15,-14 9-7-15,-18-8 1 16,-10-11-11-16,-15-11 0 16</inkml:trace>
  <inkml:trace contextRef="#ctx0" brushRef="#br2" timeOffset="196177.02">30043 3775 31 0,'3'-59'15'0,"1"-42"-7"0,-4 76 16 0,-4 6-22 16,-14 4 0-1,-13 2 0-15,-22 1 1 0,-18 8-4 16,-6 11 1-16,-5 15 1 15,-13 6 0-15,-7 13-1 16,-11 2 1-16,14 1-1 16,11-3 1-16,0 12-1 15,3 13 0-15,4 10-1 16,7 15 1-16,14 12-1 16,11 13 0-1,13 22 0-15,15 19 0 0,11 3 0 16,17 3 0-16,17-6-1 15,15-4 1 32,0-24-1 0,17-7 0-31,18-25 0-1,22-25 1-15,6-28 2 0,14-25 0 0,19-31 1 16,9-32 1-16,-20-32 2 0,6-24 0 0,-13-25 0 0,-19-16 1 0,-20-7-3 0,-29 16 1 0,-24-24-2 0,-25 2 0 0,-21 10-1 0,-14 12 0 0,-22 16-6 16,-17 6 0-16,-32 10-9 0,7 12 0 15</inkml:trace>
  <inkml:trace contextRef="#ctx0" brushRef="#br2" timeOffset="197767">30836 4205 37 0,'-7'37'18'0,"-46"23"-12"0,36-41 19 0,-12-10-25 16,5 7 0-16,-8 3 0 16,-3-7 0-16,-1 1 0 15,1-4 0-15,3 1-1 16,8-1 1-16,10-6-1 15,7-3 0-15,7 0-1 16,14-3 1-16,7 3-1 16,-3 0 1-16,10-6 0 15,7 3 1-15,4 3 0 16,-4-7 0-16,0 4 0 16,-3 6 0-16,0 0 0 15,-4 4 0-15,-3 8 0 16,-4-2 0-16,-3 9-1 15,-4 0 1-15,0 0-1 16,3 0 1-16,1-7 0 0,0-5 0 16,6-4-1-16,-2 3 1 15,-1-12 1-15,-4-9 1 16,1-16 1-16,-7 6 1 16,-4 0 0-16,-7-13 0 15,-11 10 0-15,-7 0 0 16,-6 3-3-16,-8-6 0 15,-3 6-13-15,3 0 0 0</inkml:trace>
  <inkml:trace contextRef="#ctx0" brushRef="#br2" timeOffset="198594.33">32223 3866 42 0,'7'3'21'0,"0"-6"-16"0,-7 9 22 0,0 13-27 15,-4 3 0-15,-3 6 0 16,-3 13 0-16,-4 9 0 16,-4 7 1-16,0-4 0 15,4 10 1-15,0-10 0 16,0-9 0-16,3 0 0 15,1-10 1-15,3-5-1 16,0-11 0-16,0-8-2 0,-4-10 1 16,-7-7-1-16,-3 4 1 15,-3 3-2-15,-5-9 1 16,-2 0 0-16,-1 2 0 16,4 7-1-16,3 3 1 15,4 1 0-15,3 8 0 16,8 7 0-16,2 12 0 15,8-6 0-15,4 7 0 0,7-1 0 16,6 0 1-16,8-5-1 16,7-1 1-16,3-3-3 15,0-7 0-15,8-2-6 16,-5-7 0-16,-6-9-6 16,-7-3 0-16</inkml:trace>
  <inkml:trace contextRef="#ctx0" brushRef="#br2" timeOffset="199133.09">32254 4581 30 0,'-3'16'15'0,"3"-7"-11"16,0-6 19-16,0 0-24 15,0-9 1-15,0 6-2 16,0-6 1-16,0-7-3 0,0-2 1 16,0-4-2-16,0-6 0 15,0 0-1-15,3 12 1 16,-3-6 0-16,0 10 0 16,0-1 4-16,4 1 1 15,3 6 2-15,7 0 0 16,4-7 3-16,10 4 1 15,0 3 1-15,8 6 1 16,2-6-1-16,8-6 1 16,-7 5-2-16,-4 4 1 0,-6 0-3 15,-8 0 0-15,-11 4-3 16,-6-4 1-16,-8 3-2 16,-6 3 0-16,-4-6-2 15,-4 9 1-15,0-6-3 16,1 7 1-16,3-1 0 15,-1 7 0-15,8 0 1 16,4-4 0 15,3 4 2-31,7 0 0 0,0-4 2 0,0 4 1 0,-3-10-1 16,-4 0 1-16,-4 1-1 16,0 5 1-16,-3 1-4 15,0-1 0-15,-3 4-11 16,3-4 1-16,-11 1-1 15,18-4 0-15</inkml:trace>
  <inkml:trace contextRef="#ctx0" brushRef="#br2" timeOffset="199419.27">32801 4427 38 0,'7'-18'19'0,"15"27"-20"0,-22-9 38 16,0 0-37-16,-4 0 1 0,0 0-1 16,1 3 0-16,-8 3 0 15,-3 7 0-15,-3 9 2 16,-1 6 0-16,0-3 1 16,8 7 0-16,3 5 2 15,7-5 0-15,7 2-1 16,7-12 1-16,0-6-2 15,14-7 0-15,15-9-5 16,-1-13 1-16,-3 1-15 16,-11-1 0-16</inkml:trace>
  <inkml:trace contextRef="#ctx0" brushRef="#br2" timeOffset="201551.04">28049 5807 33 0,'4'38'16'0,"-15"-10"-6"0,8-19 17 0,-4 1-25 15,3 9 1 1,-6 40 4 0,3 1 1-16,0-10-9 15,-1 6 0-15,1-9 5 16,0-9 0-16,4-3-2 16,-1-17 1-16,1-2-3 15,-1-7 0-15,-3-12-1 16,-7-3 1-16,0 0 0 15,-4-7 0-15,8 1 0 16,-4-4 0-16,0 3-1 16,-1 7 1-16,-2 6-1 15,-1 6 1-15,0 1-1 16,4-1 1-16,4 13-1 16,3 3 0-16,3 6 1 0,8 0 0 15,3 0 0-15,3-6 0 16,1 0 0-16,0-6 0 15,-1-3-2-15,4-1 0 16,4-3-7-16,0-2 0 16,-1-7-5-16,1-7 0 15</inkml:trace>
  <inkml:trace contextRef="#ctx0" brushRef="#br2" timeOffset="201734.4">28138 6397 29 0,'-4'40'14'0,"1"14"-11"0,3-42 20 0,-4 7-23 15,-3 0 0-15,0 0-2 16,0-10 0-16,3-6 1 16,1-9 0-16,3-10-8 15,0-9 1-15</inkml:trace>
  <inkml:trace contextRef="#ctx0" brushRef="#br2" timeOffset="202120.14">28095 6234 19 0,'11'12'9'0,"17"1"2"0,-17-10 10 15,6 0-17 1,8-3 1-16,7 0 2 0,3 3 0 15,-7-3-9-15,0 0 1 16,-3 0 5-16,-7-3 1 16,-4 3-3-16,-4 0 0 15,-2 0-1-15,-1 0 0 16,-7 0-2-16,-4 3 1 16,-3 0-1-16,-4 3 1 0,-3 1-2 15,0 5 0-15,0 4 0 16,3-3 0-16,1 2 0 15,6 1 0-15,4-4 2 16,7 4 0-16,4 0 2 16,0-4 0 15,-1 1 0-31,-3-4 1 0,-3 4-2 0,-4 2 1 0,-7 4-2 16,-7 6 0-16,-11-3-11 15,0 3 1-15,1-9-2 16,2-6 0-16</inkml:trace>
  <inkml:trace contextRef="#ctx0" brushRef="#br2" timeOffset="202436.98">28674 6290 54 0,'3'6'27'0,"-13"7"-37"0,3-10 55 16,-4 3-45-16,-3 7 0 16,-7 2 0-16,0 11 1 15,-1-1-1-15,5 9 1 16,3 7 1-16,7-3 0 15,7-7 0-15,10 0 1 0,8-12-1 16,10-6 0-16,14-4-6 16,4-12 1-16,-3-7-14 15,-19-5 1-15</inkml:trace>
  <inkml:trace contextRef="#ctx0" brushRef="#br2" timeOffset="205365.67">16408 8551 37 0,'-7'6'18'0,"7"-9"-10"16,0 3 18-16,0 3-25 15,-4 10 0-15,1 2 0 16,-4 14 1-16,3 18-1 16,4 6 0-16,4 10 2 15,3-1 0-15,3 4 0 16,8-6 1-16,10-13 0 15,-7-13 0-15,7-12-1 0,4-22 0 16,7-3-1-16,7-19 0 16,-4-12-1-16,-7-4 0 15,-6-15-1-15,-8-4 1 16,-4-2-2-16,-2-4 1 16,-8 0-7-16,-4-9 1 15,-3 13-11-15,-7 2 1 16</inkml:trace>
  <inkml:trace contextRef="#ctx0" brushRef="#br2" timeOffset="205831.37">17438 8030 35 0,'7'4'17'0,"-32"-23"-9"0,22 12 19 16,-4 4-26-1,0 6 0-15,-4 4 0 0,-7 5 1 16,-3 13-3-16,-7 10 1 16,-4 12 2-16,-3 6 1 15,0 13-1-15,3 19 0 16,0 12 1-16,7 16 0 15,8 15 0-15,3 1 0 16,10 3-2-16,8-23 1 16,6-15-2-16,8-21 1 15,10-23-7-15,7-16 1 16,-3-21-9-16,-11-26 0 0</inkml:trace>
  <inkml:trace contextRef="#ctx0" brushRef="#br2" timeOffset="206444.93">17660 8382 55 0,'11'12'27'0,"10"-6"-26"0,-11-2 45 15,5-4-41-15,2 0 0 16,4 0 1 0,4 0 1-16,-4 0-10 0,0 3 1 15,1 0 5-15,-5 3 1 0,-3 0-4 16,-7 7 0 0,-3-1-2-16,-8-2 0 0,-6 6-3 15,-4-1 1-15,-4 7-2 16,-3 0 1-16,3 0 0 15,1 0 0-15,2-3 2 16,5 0 1-16,6 3 1 16,4-4 0-16,7 1 2 15,7 0 0-15,4 3 0 16,7-3 0-16,0 0 0 16,-8 3 1-16,1-4 0 15,-1-2 0-15,-2-7-1 16,-8 4 1-16,-4 12-2 15,-10 13 1-15,-11 3-1 16,-13 2 0-16,-12 1-3 16,5-3 1-16,-1-10-7 15,0-2 1-15,7-7-8 0,18-10 0 16</inkml:trace>
  <inkml:trace contextRef="#ctx0" brushRef="#br2" timeOffset="206673.31">18122 9100 52 0,'4'34'26'0,"-18"32"-29"0,10-47 44 0,-3 15-41 15,-4 1 1-15,-6 2-1 16,-4 4 1-16,-1 0-2 15,5-3 1-15,3-7-4 16,3-9 1-16,1-10-12 16,3-12 0-16</inkml:trace>
  <inkml:trace contextRef="#ctx0" brushRef="#br2" timeOffset="207209.83">18598 8382 48 0,'8'18'24'0,"-30"39"-22"0,15-41 36 16,-3 9-38-16,-4 3 1 15,-1 6 0-15,5-2 0 16,-1 5-1-16,4 1 1 16,4 6 0-16,3-16 1 15,0 3 0-15,-4-5 0 16,11-1-1-16,7-10 1 16,8-8-2-16,9-4 1 15,1-13-5-15,3-12 0 16,1-3-3-16,-5-9 0 0,1-7-4 15,-4-6 0-15,-3 3 0 16,-7 0 1-16,-1-3 2 16,-3 3 1-16,-3 10 4 15,0 6 0-15,-4 12 5 16,-7 16 1-16,0 12 1 16,-4 7 1-16,-3 13 0 15,-4 11 1 1,-3 4 0-16,0 16 0 0,0-3-1 15,-4 2 0-15,1 1-1 16,3 6 0-16,-4 6-1 16,4-2 1-16,3-4-5 15,4-4 0-15,0-8-12 0,7-20 1 16,4-21-1-16,10-10 0 16</inkml:trace>
  <inkml:trace contextRef="#ctx0" brushRef="#br2" timeOffset="207572">19050 7748 23 0,'-18'28'11'0,"1"-24"2"0,17 14 18 0,0 11-25 15,3 14 1-15,4 20 4 16,11 19 0-16,14-4-13 16,14 13 0-16,6 6 9 15,12 10 1-15,-1-1-4 16,-10-8 0-16,-10 8-3 15,-22 10 1-15,-18 13-2 16,-24-10 0-16,-21 10-2 16,-25-10 1-16,-4-6-9 15,-13-4 0-15,-5-14-7 16,-6-11 1-16</inkml:trace>
  <inkml:trace contextRef="#ctx0" brushRef="#br2" timeOffset="209388.95">31238 6114 16 0,'0'-25'8'0,"0"-22"1"16,0 28 9-16,0-2-15 15,-3 5 0-15,-1 0 2 16,-3 7 1-16,-3-4-7 16,-1 10 0-16,-6 6 4 15,-5 7 1-15,-6-1-2 16,-4 4 0-16,-3 9-1 16,-4-13 0-16,1 7 0 15,-5 9 1-15,4 9-1 16,-6 7 1-16,-1-3-1 15,0 9 1-15,7 3-1 0,4 3 0 16,-1 13-1-16,1-3 1 16,-4 9-1-16,4 0 0 15,0 13 1-15,7 2 0 16,-1 14-1-16,5-4 1 16,-1-3-1-16,0 10 1 15,4-7-1-15,-4 0 0 16,4-9 0-16,0 3 0 0,0-4 0 15,3-8 0-15,1 9 0 16,-1-10 0-16,0 0 0 16,4 4 1-16,4-4-1 15,-1-2 0-15,1-11 0 16,-5 4 1-16,5 0-1 16,3-9 1-16,3-4-1 15,8 1 0-15,3-1 0 16,3 4 0-16,5-4 0 15,2-2 0-15,1-1 1 16,-1-6 0-16,8-6 0 16,3-10 0-16,4-6 0 15,3-6 0-15,4 3 0 16,4-6 0-16,-5-7-1 16,-2-3 1-16,2-2-1 15,8-4 1-15,0 0-1 16,0-13 1-16,3-12-2 0,1-3 1 15,-1-16 0 1,4-16 0-16,-4-3 0 0,4-6 0 16,-10-6 0-16,-4-6 0 15,-4-10-1-15,-3-13 1 16,-1-5 0-16,-2-7 0 16,-8-16 0-16,-7-9 1 15,-4 0 0-15,-6-4 1 16,-4-2-1-16,-4-4 1 15,8 13-1-15,-4 4 0 16,0 5 0-16,3 4 0 0,1 5-1 16,-1 17 1-16,-6-1-1 15,-4 26 0-15,-4-3 0 16,-3-1 0-16,0 10-3 16,0 9 0-16,-11 7-2 15,-6 15 0-15,-12 10-6 16,-6-1 1-16,-8 13-5 15,4 7 1-15</inkml:trace>
  <inkml:trace contextRef="#ctx0" brushRef="#br2" timeOffset="214116.84">30110 9523 54 0,'10'9'27'0,"-6"4"-24"16,-1-7 28-16,-3 7-30 15,-3 6 1-15,-8 9-1 16,1 9 0-16,-5 17-2 16,-6 5 1-16,-3 10 0 15,-1-3 0-15,0-9-4 16,4-17 1-16,0-15-4 16,7-18 1-16,7-17-7 15,3-21 0-15,1-19-1 0,3-13 0 31</inkml:trace>
  <inkml:trace contextRef="#ctx0" brushRef="#br2" timeOffset="-213796.23">29954 9354 21 0,'14'0'10'0,"8"9"-2"0,-12-9 15 0,1-3-18 0,-4 3 0 0,3 0 4 0,8 0 0 0,14 0-9 0,7 3 0 0,3 0 8 0,7 0 0 0,-3 1-2 0,-7 5 0 0,-7 0-3 0,-8 1 1 0,-6-1-4 0,-14 1 1 0,-11 8-2 0,-15 7 1 0,-2 4-1 0,-15-4 0 0,-3-3-1 313,3-3 1-313,7-1-1 0,4-2 0 0,3-3 0 0,7-1 0 0,4 1 0 0,7-4 1 0,4 0 1 0,3 1 0 0,7 2 0 0,3 1 0 0,8 0 0 0,0 5 1 0,-1 1-1 0,5 9 1 0,-5 7-1 0,-3 6 0 0,-3-10 0 0,-1-3 0 0,-3 0 1 531,1-2 0-531,-1-1 0 0,0-7 0 0,3 1 1 47,1-3 0-47,3-7 0 0,7-6 1 0,4-9-2 15,3-6 1-15,0-4-1 0,0-3 0 0,-3-3-1 141,-4-3 0-141,-3 0-1 0,-7-3 1 16,-4 3-1-16,-4 0 1 0,-6 0-2 31,-4 6 0-15,-4 9 0-16,-7 10 0 46,1 10-1 1,-1 9 1-47,0 12 0 16,4-3 0-16,4 3 1 0,3 1 1 0,3-1 0 16,8-3 0-16,6-6 0 0,4-3 0 0,4-6-3 0,3-7 1 0,-3-6-9 0,3-6 1 0,-3-7-4 15,-4 1 1-15</inkml:trace>
  <inkml:trace contextRef="#ctx0" brushRef="#br2" timeOffset="-213700.73">30596 10000 41 0,'4'25'20'0,"-1"-3"-23"0,-3-19 36 0,0 0-31 0,4 0 0 0,-4-3 1 0,0 0 1 15,0-3-5-15,0-3 0 0,0-1 3 0,4 1 1 0,3-3-2 0,-4-1 0 0,4 1-1 0,0 3 1 0,4 3-1 0,-4-1 1 0,3 4-2 16,-2 0 1-16,-5 4 0 0,-3 2 0 0,0 0 0 0,0 3 0 0,0 1-1 0,-3-4 1 0,3 0 0 0,-4-2 0 0,4 2 0 0,0-3 0 0,0-3 0 0,4 0 0 0,3-3 0 0,0-3 0 0,3 2 0 0,1-2 0 0,-1 0 0 0,4 0 1 0,-3-1-2 0,0 4 1 0,-1 0 0 0,1-3 0 0,-1 3-1 0,-3-4 1 0,4 7-1 0,0-3 1 0,3 0 0 0,0 3 0 0,0-3 0 0,-3 9 0 0,-1 10 1 0,-3 9 0 0,0 0-1 0,0 0 1 0,0-6 0 0,0-3 0 16,0 6-1-16,1-7 0 0,-1-5-4 0,0-7 0 0,0 0-10 0,3 0 1 0</inkml:trace>
  <inkml:trace contextRef="#ctx0" brushRef="#br2" timeOffset="-213624.12">31231 10072 34 0,'4'15'17'0,"-25"-15"-17"0,10 0 20 0,4 0-20 0,-3 4 0 0,-5-1 1 0,1 3 0 0,0 7-2 0,-3-4 1 0,-1 4 0 0,4-1 0 0,3 1 0 0,8-1 0 0,3-2-2 0,7-7 1 0,7-6 0 0,-4-1 0 0,1-2 1 0,0-3 0 0,3-4-5 0,-4 1 0 0,1-10-3 0,3 3 1 0</inkml:trace>
  <inkml:trace contextRef="#ctx0" brushRef="#br2" timeOffset="-212977.66">31411 9987 43 0,'7'10'21'0,"8"46"-20"0,-8-40 42 0,-4 2-42 15,4-2 1-15,0-3 2 16,0 2 0-16,4-5-4 0,-4-1 0 16,0 1 2-16,4-7 1 15,3 0-1-15,7-6 0 16,0-10-2-16,4-2 1 16,-1-4-7-16,-2 3 1 15,-8 3-11-15,0-2 0 16</inkml:trace>
  <inkml:trace contextRef="#ctx0" brushRef="#br2" timeOffset="-212553.87">31849 10072 39 0,'24'22'19'0,"-20"0"-12"0,-11-16 23 0,-4 3-30 0,-3-2 0 0,-3-4 1 16,-1 3 0-16,0 0-2 16,1-3 1-16,3 1 0 15,3-4 1-15,4 6-2 16,3-6 0-16,4 3-1 16,7 0 1-16,4 7 0 15,0-1 0-15,-1-3 0 16,1-3 0-16,-1 1 1 15,1-1 0-15,-4 0-2 16,0 6 0-16,-3 4-2 0,-1 2 0 16,1 4-1-1,-1 0 1-15,1 0-1 32,6 0 1-32,1-1 2 0,-1 1 1 0,5-3 3 0,2-3 0 15,4-1 1-15,1-6 1 16,9-6-2-16,-2 0 1 15,6-9-3-15,0-4 0 16,-3 1-4-16,0-10 1 16,-4-16-6-16,4 7 0 15,-1-16 0-15,1-6 0 0</inkml:trace>
  <inkml:trace contextRef="#ctx0" brushRef="#br2" timeOffset="-212017.69">32371 9090 39 0,'7'22'19'0,"-4"22"-17"15,-3-31 42-15,0 15-43 16,4 25 1-16,-4 7-1 16,-4 18 1-16,-6 29-3 0,-4 18 0 15,-4 4 2 1,-3 3 0-16,3-16-2 0,1-19 1 16,3-16-4-16,-1-24 1 15,5-26-5-15,3-18 0 31,3-13-4-31,4-19 0 0,0-9-1 16,0-13 0-16,0 0 7 16,0-9 1-1,-3 0 4 32,-1 3 1 0,1 9 3-31,3 10 1-16,0 9 1 0,3 13 1 0,4 9-3 0,0 9 0 0,0 1 2 0,8-4 0 15,2 7 0-15,8 3 1 0,0 6 0 0,-1 3 1 0,1 4-2 0,-7-11 1 0,-4 8-4 16,-14 2 1-16,-11 0-3 0,-7 1 1 0,-6-4-2 16,3-3 1-16,-4-6-6 15,4-10 0-15,0-6-6 0,6-15 0 0</inkml:trace>
  <inkml:trace contextRef="#ctx0" brushRef="#br2" timeOffset="-211302.12">32653 9282 42 0,'-3'53'21'0,"-26"57"-24"0,19-76 34 15,-8 13-32-15,-3 22 1 0,-4 16 0 0,-3 12 1 0,-4 0-2 0,1-9 0 47,2-13-8-47,8-18 1 0,4-13-3 0,13-19 0 0</inkml:trace>
  <inkml:trace contextRef="#ctx0" brushRef="#br2" timeOffset="-211203.18">32526 10185 42 0,'35'12'21'0,"25"-2"-24"0,-35-17 39 0,7 1-36 0,-7 0 0 0,3-4 0 0,0 1 1 0,-7 0-2 0,-3-1 0 0,-8-2 0 0,-6-4 1 0,-8 3-1 0,1 4 0 0,-4 6 0 0,-4 6 1 0,-3 6 0 0,-7 4 0 0,3 12 2 0,1 3 1 0,6 7 1 0,8 6 0 47,10-7-1-47,7 1 1 0,0-1-1 0,10 4 1 0,19-4-3 16,-1-12 1-16,-7-3-6 0,-6-7 0 0,-15 1-9 0,-14-7 0 0,-14-6-2 0,-15-6 0 0</inkml:trace>
  <inkml:trace contextRef="#ctx0" brushRef="#br2" timeOffset="-210904.72">31129 10677 43 0,'18'13'21'0,"-15"-10"-25"0,-3 0 40 0,0 3-33 0,-3 0 1 0,-4 4 1 0,-7 9 0 0,-8 12-7 0,1 7 1 0,-3 18 5 0,-1 0 0 0,4 7-1 0,7 0 0 0,3-13-1 0,4-9 1 16,0-10-1-16,3-9 0 15,-3-9-2-15,4-10 1 16,-4-9-2-16,-7-7 0 16,-4-3-1-16,-7 4 0 15,-3-7-1-15,-7-3 0 157,0 0-1-157,-1 6 0 0,4 4 0 0,8 6 1 0,3 12 1 0,3 3 0 0,4 1 2 0,7 5 1 0,0 7 1 0,7 3 1 0,10 4 0 15,8-7 0-15,7 0-1 0,-1-4 0 0,1 1-4 0,3-3 0 0,4-7-13 0,7-9 1 0,0-6-2 0,-1-7 1 0</inkml:trace>
  <inkml:trace contextRef="#ctx0" brushRef="#br2" timeOffset="-210698.29">31186 11216 35 0,'-11'63'17'0,"-10"15"-19"0,17-59 32 0,1 3-29 0,-1-3 0 0,1-3-4 0,-1-7 1 16,1-6-6-16,3-12 1 15,3-16-3-15,-3-7 1 16</inkml:trace>
  <inkml:trace contextRef="#ctx0" brushRef="#br2" timeOffset="-210365.79">31143 10897 25 0,'4'6'12'0,"13"47"-7"0,-6-40 21 0,3 9-23 0,4 0 1 0,6 3 2 15,1-3 1-15,3 0-8 16,4-1 0-16,7-5 4 16,0-3 1-16,0-7-2 15,3-3 1-15,-10-3-2 16,-8 0 0-16,-10-3-2 16,-7 3 1-16,-10-3 0 15,-8 3 0-15,-3 0-2 16,-3 3 0-16,-1 3-1 15,-7 4 1-15,11-1 0 16,0 4 0-16,7-1 0 16,3 4 1-16,8 0 2 15,7-1 0-15,-1 4 1 16,-3 3 0 0,-3 3 0-16,-8 3 0 0,-6 0-1 15,-8 1 0-15,-10-1-5 0,-4-6 0 16,0-3-8-16,8-10 0 15</inkml:trace>
  <inkml:trace contextRef="#ctx0" brushRef="#br2" timeOffset="-210065.27">31891 11213 47 0,'18'19'23'0,"-11"-13"-23"0,-7-6 40 0,0 0-42 16,-7 3 1-16,-11 1 0 15,-10-1 0-15,-4 3 1 16,4 0 1-16,-7 10-2 16,-4 12 1-16,4 4 1 15,3 2 1-15,7 4-1 16,7 2 1-16,15-5 0 15,10-1 0-15,11-5-2 16,-1-7 1-16,15-4-6 16,3-5 1-16,1-4-11 15,2-9 0-15</inkml:trace>
  <inkml:trace contextRef="#ctx0" brushRef="#br2" timeOffset="-206491.93">19784 8432 39 0,'-4'31'19'0,"-6"-6"-12"16,6-15 20-16,-3 5-24 15,0 7 1-15,7 6 1 16,4 10 1-16,3 12-8 15,3-3 1-15,4 3 5 16,7-6 1-16,11-3-2 16,4-9 0-16,6-14-1 0,4-15 1 15,-7-12-2-15,-8-16 1 16,-3-16-2-16,-3-9 1 16,3-6-3-16,-3-1 1 15,-4-6-6-15,-7 4 1 16,-3 2-10-16,-8-5 0 15</inkml:trace>
  <inkml:trace contextRef="#ctx0" brushRef="#br2" timeOffset="-205860.66">20754 7664 44 0,'3'6'22'0,"-13"19"-17"0,3-9 30 0,0-4-34 16,0 16 1-16,-7 7-1 15,-4-1 0-15,-10 23-2 16,-4 15 1-16,-3 13 1 16,-1 21 0-16,1 13-1 15,3 19 0-15,8-6 1 16,10-10 0-16,7-3-1 16,10-18 0-16,8-17-3 15,10-18 1-15,4-19-8 16,-1-12 0-16,-3-19-5 15,-7-10 1-15</inkml:trace>
  <inkml:trace contextRef="#ctx0" brushRef="#br2" timeOffset="-203729.07">21075 8319 42 0,'11'0'21'0,"-11"0"-11"0,0 0 22 15,0 0-29 1,0 0 0-16,0 0 1 0,-4 0 0 15,-3 0-6-15,-4 9 1 16,-3 10 3-16,0 6 1 16,0 0-1-16,0 10 0 15,3 2-1-15,4 4 1 16,4 0 0-16,3 0 0 16,7-4-2-1,10-2 1-15,15-16-6 0,3-13 1 16,-3-15-10-16,0-13 1 15</inkml:trace>
  <inkml:trace contextRef="#ctx0" brushRef="#br2" timeOffset="-203545.08">21329 8215 30 0,'3'-40'15'0,"1"30"4"0,0 13 6 0,-4 4-21 16,-4 15 0-1,-7 6 3-15,-3 13 0 0,0 9-9 16,0 22 1-16,-4 3 6 15,1 13 0-15,-1 12-3 16,1-12 1-16,-5-13-4 16,5-6 1-1,6-9-10-15,4-19 0 0,7-19-6 16,4-10 1 0</inkml:trace>
  <inkml:trace contextRef="#ctx0" brushRef="#br2" timeOffset="-203336.47">21463 8865 44 0,'-7'72'22'0,"-18"15"-18"0,18-65 36 0,-7 13-40 0,-4 3 0 0,4 5 0 0,-3 4 1 0,-1-3-3 0,4-12 0 15,3-13-6-15,8-13 0 0,10-16-6 16,7-15 1-16</inkml:trace>
  <inkml:trace contextRef="#ctx0" brushRef="#br2" timeOffset="-202872.85">21805 8291 53 0,'11'9'26'0,"10"10"-29"0,-21-10 49 0,0 10-45 0,-4 0 0 0,-3 0-1 15,4 3 1-15,-4 0-2 16,-4 6 0-16,-3 0 1 16,4 0 0-16,-1-3-1 0,4 0 1 15,3-6 0-15,4 3 0 16,7-3 1-16,0 9 0 15,8-6 0-15,6 3 1 16,3 4-1 218,1 2 1-218,-7-6-2-16,-11 0 0 0,-11 6-1 0,-10 4 1 0,0-1-8 0,-4-2 1 0,-6-13-9 0,-4-16 0 0</inkml:trace>
  <inkml:trace contextRef="#ctx0" brushRef="#br2" timeOffset="-202679.47">21745 8419 74 0,'14'32'37'0,"15"-23"-48"0,-22-9 69 0,14-6-58 0,14-7 0 0,18-9-6 0,21-3 1 0,4 0 1 0,-11 0 0 0,-7-6-12 0,-11-1 1 0,-10 4-5 0,-4 3 1 0</inkml:trace>
  <inkml:trace contextRef="#ctx0" brushRef="#br2" timeOffset="-202514.53">22285 7667 46 0,'18'37'23'0,"6"29"-14"0,-17-41 40 0,11 13-48 0,10 18 1 0,11 20 0 0,7 11 1 0,-7 11-4 15,-8 18 1-15,-16 25 1 16,-19-3 0-16,-28 3-4 16,-10-10 1-1,-18-8-15 1,-14-17 1-16</inkml:trace>
  <inkml:trace contextRef="#ctx0" brushRef="#br2" timeOffset="-201357.22">32311 8670 20 0,'39'-3'10'0,"21"-19"-4"16,-50 13 11-16,1-7-16 16,-1 0 1-16,-2 1 3 15,-5-4 0-15,-6 6-5 16,-8 1 0-16,-14-4 3 15,-7 3 1-15,-6 7-2 16,-22 6 1-16,-21-3-2 16,-22 16 1-16,8 12-2 15,-7 12 1-15,3 20-2 0,4 2 1 16,10 20-1 0,7 5 0-16,22 20 0 0,10 6 0 15,21 12 0 1,18-6 1 15,21-13 0-15,25-15 1-1,18-16 2 1,27-18 0-16,22-17 0 0,14-24 1 0,14-29 0 0,11-15 1 0,-11-23 0 0,-18-24 1 16,-20-13-2-16,-19-3 0 0,-27-6-2 0,-33-10 1 0,-24 3-2 15,-21 1 0-15,-14 12-6 16,-22 0 0-16,8 3-11 15,-15 15 1-15</inkml:trace>
  <inkml:trace contextRef="#ctx0" brushRef="#br2" timeOffset="-195653.94">32350 7388 28 0,'17'9'14'0,"-20"22"-5"0,3-24 15 0,-4 11-23 15,-6 4 1-15,-4 13 0 16,-4 9 0-16,0 6-3 15,-3 13 0-15,-7-7 2 16,-7 13 0-16,-4-6-1 16,4-10 0-16,6-6-1 15,5-12 1-15,6-10-2 16,11-16 0-16,7-15-3 16,7-10 0-16,7-15-1 15,7-13 0-15,0-9 1 16,1-4 1-16,-5 1 2 15,1-1 1-15,3 13 4 16,0 4 0-16,4 2 2 16,3 7 0-16,0 9 0 0,4 6 1 15,3 3-2-15,8 7 0 16,-1 3 0-16,7 3 1 16,1 3-2-16,-4 0 1 31,-7 0-1-31,-8 1 1 0,-6 5-3 0,-11 0 1 15,-14 10-2-15,-14 9 1 16,-14 4-2-16,-15-1 0 16,-6-3 0-16,-7-6 0 0,-4-3-1 15,10-3 1 1,8-4 0-16,7 1 0 0,6-4 0 16,5-2 0-16,10-1 1 15,7-3 0-15,3 0 0 16,8 0 0-16,-4 4 0 15,10 2 1-15,4 7-1 16,4 2 0-16,-4 4 0 16,0 0 0-16,-7-3 0 15,-3 6 0-15,-4 0 0 16,0 0 0-16,-4-3-1 16,4 0 1-16,-3-3 0 15,3-3 0-15,0-1 0 16,3-2 1-16,4-4-1 15,7-2 0-15,7-4 0 16,1-6 0-16,-1-4 0 16,0-5 1-16,7-7-1 15,-7-3 0-15,1 6 0 0,-8-2 1 16,-4-1-1-16,-3 0 0 16,-7 0-1-16,-3 4 1 15,-1 2-1-15,-6 7 1 16,-1 9-1-16,-3 6 0 15,0 4 0-15,0 9 0 16,-7 6 0-16,10 3 0 16,4 7-1-16,3 0 0 15,4 2-2-15,4-8 1 16,-1-4-5-16,5-9 0 0,-1-7-3 16,3-9 0-16</inkml:trace>
  <inkml:trace contextRef="#ctx0" brushRef="#br2" timeOffset="-195117.46">32561 8244 30 0,'-3'50'15'0,"3"-28"-17"16,0-22 28-16,0-7-25 15,3-5 1-15,4-4 0 16,1 4 1-16,-1-7-4 16,3 3 1-16,4 4 2 15,-3 2 0-15,3 1-1 16,-3 6 1-16,-1 3-2 0,1 6 1 16,-4 3-1-16,0 4 0 15,-4-4 0-15,-3 4 0 16,4-1-1-16,-4-2 1 15,3-1 0-15,-3-2 0 16,0-4 0-16,0 3 0 16,0-3-1-16,0 0 1 15,0 3 0-15,0-6 1 16,4 0-2-16,3 0 1 31,4-6 0-31,-1-3 0 0,1-7 0 0,-1-3 0 0,1 0 0 47,-1 4 1-47,-2 5-1 0,-1 4 1 0,0 6 0 0,0 6 0 0,0 10 0 16,-4 0 1-16,-3 6-1 15,0 3 0-15,0-6-1 16,0 6 0-16,4-10-2 16,-1 1 1-16,-3-3-7 15,0-4 0-15,0-3-3 16,7-3 0 15</inkml:trace>
  <inkml:trace contextRef="#ctx0" brushRef="#br2" timeOffset="-194857.34">33024 8325 28 0,'-4'-6'14'0,"0"6"-16"0,1 0 23 0,-4 0-21 0,-7 0 0 0,-4 3 0 0,-7 6 0 16,1 7 1-16,-1 6 0 16,4 0 0-16,3-3 0 15,4 0 0-15,4-1 0 16,3-2 0-16,3-3 0 0,4-4-1 16,11-6 0-16,6-3-1 15,4 3 1-15,4-6-7 16,-4-3 1-16,0-7-3 15,1-5 1-15</inkml:trace>
  <inkml:trace contextRef="#ctx0" brushRef="#br2" timeOffset="-194586.41">33091 8463 21 0,'-7'35'10'0,"3"-20"-11"16,8-8 16-16,-4 2-13 15,3 0 0-15,1 1 4 16,-1-1 0-16,1-3-6 16,3 1 1-16,0-4 5 15,3 0 0-15,1-6 1 16,3-7 1-16,4 1-3 0,3-3 1 16,4-1-2-16,-1 0 1 15,1-5-2-15,-4 2 0 16,-3 0-5-16,-4 4 0 15,-4 2-10-15,1 4 1 16,-4 3-4-16,-3 6 1 16</inkml:trace>
  <inkml:trace contextRef="#ctx0" brushRef="#br2" timeOffset="-194344.56">33376 8774 48 0,'4'37'24'0,"-4"-24"-36"0,0-13 46 0,-4-7-57 16,-3-5 0-16</inkml:trace>
  <inkml:trace contextRef="#ctx0" brushRef="#br2" timeOffset="-172845.88">9698 12950 58 0,'21'-3'29'0,"-10"-3"-23"16,-11 6 29-16,3-3-34 16,-3 3 1-16,0 0 0 15,4-3 0-15,-4 3-5 16,3-3 0-16,4 3-4 15,4 0 0-15,3 3-10 16,4 3 1-16</inkml:trace>
  <inkml:trace contextRef="#ctx0" brushRef="#br2" timeOffset="-172576.43">10732 12571 59 0,'17'0'29'0,"-10"0"-38"0,-3 0 50 0,-4 0-43 15,0 0 0-15,0 0-15 16,0 0 0-16,-7-9 11 16,-7-4 1-16</inkml:trace>
  <inkml:trace contextRef="#ctx0" brushRef="#br2" timeOffset="-171948.6">9839 13719 42 0,'7'3'21'16,"-18"16"-25"-16,11-16 33 0,-3-3-29 15,-1 6 0-15,-3 0-2 16,7 10 1-16,0 6-1 16,0 9 1-16,18 13-2 15,7 6 0-15,13 16 3 16,22 6 1-16,7 1 4 0,22-4 0 16,6-7 3-16,11-8 1 15,0-23 0-15,-4-19 1 16,4-27-4-16,-7-32 0 15,-8-22-7-15,-10-25 1 16,-17-19-6-16,-18-6 0 16,-22-7-12-16,-13 4 0 15</inkml:trace>
  <inkml:trace contextRef="#ctx0" brushRef="#br2" timeOffset="-171182.62">11158 13916 65 0,'177'-25'32'0,"-1"-59"-40"15,-126 52 55-15,10-18-47 16,-4-13 0-16,-3-12-2 16,-7-22 1-16,-11-29 0 15,-14-8 1-15,-14-17-2 0,-17-9 1 16,-33-12-1-16,-20-4 0 15,-25 0 1-15,-15 7 0 16,-24 12 0-16,-24 10 1 16,-8 6 0-16,-21 19 0 15,-3 15 1-15,-15 25 0 16,-14 26-1-16,1 25 1 16,-19 43-2-16,12 38 1 15,-15 38-3-15,0 44 1 0,0 40-2 16,-3 35 0-16,28 25-1 15,10 16 0-15,39 0 1 16,25-1 0-16,43 7 1 16,34-6 0-16,43-6 1 15,35-20 0-15,39-2 1 16,32-13 1-16,38-16 0 16,50-6 1-16,39-19 1 15,49-22 0-15,28-27 0 16,25-30 0-16,29-27 1 15,13-26 1-15,-7-24-1 16,-3-20 1-16,-7-18-1 16,-22-16 1-16,-24-22 0 15,-17-18 0-15,-54-23-1 16,-28-21 1-16,-46-26 0 0,-38-19 0 16,-54-34-1-1,-35-12 0-15,-45-22-1 0,-47-7 0 16,-42 3-1-16,-45 1 0 15,-36 5-2-15,-36 14 0 16,-20 24-2-16,-32 16 1 16,-11 31-6-16,-10 35 0 15,-4 37-10-15,-4 32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6:46:18.5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0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6:49:10.356"/>
    </inkml:context>
  </inkml:definitions>
  <inkml:trace contextRef="#ctx0" brushRef="#br0">3531 5766 38 0,'0'19'19'0,"7"-28"-14"0,-3-7 20 15,3 0-23-15,0-12 0 16,4-16 2-16,-1-22 1 16,1-18-6-16,-1-13 1 0,8-19 2 15,14-4 1-15,-4 7-1 16,7 1 0-16,1 8-1 15,-5 13 0-15,-3 16-1 16,-3 15 0-16,-7 13 1 16,-1 13 0-16,-6 6-1 15,0 6 1-15,-11 22-3 16,0 18 1-16,0 23-3 16,-7 19 0-16,3 15 0 15,-7 7 0 1,1-4 0-16,3 10 0 0,-4-7 3 15,4 4 0-15,4-4 2 16,3-2 0-16,0-7 0 16,0 3 0-16,0-15-2 15,0-4 1-15,0-9-2 16,0-9 1-16,0-7-4 0,0-12 0 16,0-13-6-16,-11-9 1 15</inkml:trace>
  <inkml:trace contextRef="#ctx0" brushRef="#br0" timeOffset="228.08">3418 5487 47 0,'29'38'23'0,"2"-29"-21"0,-16-15 43 0,9 0-43 15,-3-13 0-15,8-6-1 16,6-7 1-16,11-2-6 16,-4-7 1-16,4 0-10 15,3-2 1-15,-6-1-3 16,-5 6 0-16</inkml:trace>
  <inkml:trace contextRef="#ctx0" brushRef="#br0" timeOffset="496.47">4226 4738 34 0,'-7'9'17'0,"-7"29"-15"0,14-32 28 0,-10 10-30 0,10 9 1 16,-11 6 0-16,4 10 1 15,0 9-3-15,-4 19 1 16,1 6 1-16,6 7 0 16,4-1-1-16,-7 4 0 15,7-3-4-15,0-20 1 16,0-11-7-16,7-20 1 16,-3-12-2-16,3-19 0 15</inkml:trace>
  <inkml:trace contextRef="#ctx0" brushRef="#br0" timeOffset="690.99">4276 4945 30 0,'7'-129'15'0,"35"-9"-12"0,-31 113 28 0,-1 0-29 15,-3 3 1-15,4 6 6 16,-8 7 1-16,-3 12-11 16,0 19 1-16,-3 16 6 15,-8 21 0-15,-3 17-3 16,0 15 1-16,-4 21-6 15,4 14 0-15,-3-7-6 16,6-12 0-16,1-13-8 16,-1-22 1-16</inkml:trace>
  <inkml:trace contextRef="#ctx0" brushRef="#br0" timeOffset="1364.52">5909 5472 58 0,'-7'6'29'0,"-18"-12"-35"16,15 6 53-16,-1 0-47 15,-3-7 1-15,-7 1 0 16,-4 6 0-16,0-3-2 16,1 6 1-16,-1 10 0 15,11-4 0-15,-4 7-1 0,8 6 1 16,3 0-1-1,7 3 0-15,7-3 0 0,0-4 0 16,7-5 0-16,4-7 0 16,3-3 0-16,-4-6 0 15,-6 0 1-15,3-3 1 16,0 3-1-16,0 0 1 16,4 3-1-16,-8 3 0 15,-6 3 0-15,7 3 0 16,-1 4-1-16,4 3 1 0,-3-4 0 15,3 4 0-15,0 3 0 16,7-10 1-16,-10 0-1 16,10-5 0-16,-3-4 0 15,-4 0 0-15,0-7-5 16,0-2 1-16,-3-7-12 16,-1-9 1-16</inkml:trace>
  <inkml:trace contextRef="#ctx0" brushRef="#br0" timeOffset="1655.62">6170 5672 40 0,'18'41'20'0,"-8"-38"-18"0,-10-3 25 0,0 6-26 15,-3-9 1-15,-4 3 3 0,0-9 1 16,3-7-6-16,-6-9 1 15,-1-6 4-15,4 9 0 16,3 6 1-16,4-3 1 16,11-6-1-16,10 3 0 15,11-3-1-15,0 6 0 16,3 1-3-16,-10 2 0 16,-1 0-5-16,-3 4 1 31,-10 2-18-31,-14-5 1 15</inkml:trace>
  <inkml:trace contextRef="#ctx0" brushRef="#br0" timeOffset="2145.96">6498 5710 55 0,'7'6'27'0,"4"16"-21"0,-4-22 34 16,3-3-39-16,5 0 0 15,2-10 0-15,-6-9 0 16,3-9-2-16,0 0 0 16,-3 2 1-16,-1 1 1 15,-10 3-2-15,-7 6 1 16,4 0-1-16,-15 19 1 15,4 4-1-15,0 14 0 0,0 14-1 16,-4 5 1-16,7 7 1 16,4 10 0-16,7-14 0 15,11-2 1-15,7-13 0 16,3-3 1-16,14-13-1 16,4-15 0-16,7-6-5 15,0-13 0-15,-8-1-12 16,-9-8 0-16</inkml:trace>
  <inkml:trace contextRef="#ctx0" brushRef="#br0" timeOffset="2872.07">9105 5456 48 0,'0'6'24'0,"0"-9"-15"0,0 3 32 16,-3-3-39-16,-4 0 1 0,-7 0 0 16,-8 6 1-16,-2 3-6 15,-15 7 1-15,4-1 2 16,-8 1 0-16,-6 12-2 15,7 6 0-15,3 4-1 16,7 5 0-16,4 7-1 16,7 0 1-16,10-3-2 15,15-9 0-15,10-4-2 16,14-3 0-16,11-6-4 16,10-22 1-16,4 0-4 15,0-12 0-15,-4-16 5 16,-6-1 0-16,2 1 7 15,-2-3 1-15,-1-4 6 16,4-2 1-16,-14 5 4 0,-1 10 1 16,-2 0-2-16,-5 4 0 15,-6 5-4-15,-4 4 1 16,-3-1-3-16,-1 7 1 16,-10 0-2-16,-14 0 0 15,-7 6-1-15,-4 6 0 16,-6 7 0-16,-1 3 0 15,4 3-2-15,10-3 1 16,-3-4-2-16,7 10 0 16,3-6-2-16,4-6 0 0,7-1-4 15,11-12 1-15,6 0-4 16,12-6 0-16,2-3-5 16,-3-7 0-16</inkml:trace>
  <inkml:trace contextRef="#ctx0" brushRef="#br0" timeOffset="3496.48">9557 5632 40 0,'7'28'20'0,"7"-3"-18"16,-7-22 34-16,0 0-33 16,0 0 0-16,-3 0 1 15,-1 4 0-15,1-7-5 16,-1 0 0-16,-3 0 3 15,4 3 1-15,-4-3-2 16,3 0 0-16,1-3 0 16,3-7 0-16,3-2-1 0,1-4 0 15,-4-6-1-15,4 0 0 16,-1 3-1-16,1 7 0 16,3-1-1-16,0 7 0 15,0 9 0-15,0 10 1 16,0-1 0-16,4 7 0 15,-4-3 1-15,0-1 0 16,0 1 0-16,0 0 1 0,1-4 0 16,-1 1 0-16,0-1-1 15,-4 1 1-15,1-1-1 16,7 1 0-16,-4-4 1 16,3-6 0-16,8-6 0 15,7-9 0-15,3-1 2 16,4-9 0-16,0-12 0 15,3-10 1-15,0-9-1 16,4-20 0-16,-7-11 0 16,-7-20 0-16,-15 1-1 15,-10-7 1-15,-7-9-1 16,-10 15 0-16,-11 1 0 16,3 18 0-16,-7 7 0 15,-3 18 1-15,-7 16-3 16,0 22 1-16,-1 26-1 15,5 18 0-15,6 34 0 16,7 35 0-16,15 22 0 0,6 19 0 16,11 15 0-16,0 0 1 15,-3-21-3-15,-4-26 1 16,-3-31-11-16,-4-28 1 16,-7-19-2-16,0-19 0 15</inkml:trace>
  <inkml:trace contextRef="#ctx0" brushRef="#br0" timeOffset="3698.09">9828 5359 41 0,'29'12'20'0,"34"29"-13"0,-49-28 39 15,7-4-45-15,15-12 1 0,-5 3 0 16,8-10 0-16,0 1-4 15,0 0 1-15,0 2-4 16,-1 4 1-16,-2 0-11 16,-8-3 0-16</inkml:trace>
  <inkml:trace contextRef="#ctx0" brushRef="#br0" timeOffset="3892.84">10460 5628 33 0,'0'63'16'0,"0"-44"-12"0,0-19 18 15,0 0-23-15,0 0 1 16,0-6-5-16,0-7 0 16,0-6 0-16,0-3 0 15,0-6-4-15,-4 6 0 16</inkml:trace>
  <inkml:trace contextRef="#ctx0" brushRef="#br0" timeOffset="4070.02">10379 5261 35 0,'14'-3'17'0,"11"25"-16"0,-15-15 35 16,1 2-33-16,-1 0 1 0,1 4 1 15,-1 3 0-15,5-1-8 16,-1 4 1-16,3-9 2 15,1-4 0-15,0-3-7 16,-1 0 0-16,1-3-7 16,-4-3 1-16</inkml:trace>
  <inkml:trace contextRef="#ctx0" brushRef="#br0" timeOffset="4385.03">10661 5597 30 0,'0'47'15'0,"11"-3"-9"0,-8-35 22 0,1-2-25 0,-1-4 1 0,1 0 2 0,-1 0 0 0,-3-3-7 0,7 0 0 0,-3-9 5 0,3-7 1 0,0-3-3 0,3-9 1 15,-2 9-2-15,-1-3 1 16,0-6-2-16,0 6 1 15,3 6-1-15,4 4 1 16,-3 2-1-16,3 17 1 16,4-4-1-16,-1 3 1 15,1 7-1-15,0 5 0 0,-4 4-3 16,3 0 0-16,1-3-3 16,-7-3 0-16,-1-4-9 15,-3 1 1-15</inkml:trace>
  <inkml:trace contextRef="#ctx0" brushRef="#br0" timeOffset="4654.22">11049 5446 29 0,'21'10'14'0,"7"37"-8"16,-17-44 15-16,3 13-21 15,0 6 0-15,0 6 0 16,0 0 0-16,1-6 1 15,-1 0 0-15,-4 0 2 16,1-3 1-16,-1 0 1 16,1-16 1-16,3-3 0 15,0-3 1-15,0-10-2 16,0-9 1-16,11-9-4 0,0 12 1 16,3-9-8-16,0 3 0 15,8-7-10-15,-8-2 1 16</inkml:trace>
  <inkml:trace contextRef="#ctx0" brushRef="#br0" timeOffset="4977.6">11853 5450 48 0,'7'6'24'0,"-7"-12"-19"0,0 6 36 0,-3-4-41 15,3 1 1-15,-11 0 0 16,-3 3 1-16,-3 6-3 16,-5 7 1-16,5 0-1 15,-1 5 1-15,4 7-4 16,3 7 1-16,4 2-2 16,4-9 0-16,3-6 0 15,3 0 0-15,8-3 1 16,7-13 1-16,3-16 1 15,0-9 0-15,-3 4-5 16,-1-4 1-16,4-16-5 63,-7 0 1-63</inkml:trace>
  <inkml:trace contextRef="#ctx0" brushRef="#br0" timeOffset="5168.89">11973 5500 29 0,'14'44'14'0,"8"-38"-8"0,-15-3 23 16,3 7-28-16,1-1 0 16,3 7 0-16,0-7 0 15,4 4-2-15,-1-1 1 16,1-6 1-16,3-2 0 16,0-11 0-16,0-5 0 0,8-7-1 15,2 0 1-15,5-9-5 16,-8-4 1-16,4-8-7 15,-1-7 0 1</inkml:trace>
  <inkml:trace contextRef="#ctx0" brushRef="#br0" timeOffset="5465.6">12686 5265 46 0,'0'28'23'0,"-14"-6"-29"0,7-19 40 0,-7 0-34 0,-4 0 1 0,-3 0 1 16,3 4 0-16,1-4-2 15,2 3 0-15,5 0 3 16,3 1 0-16,7 5 0 0,10 1 1 16,12-1 0-1,2 13 0-15,4-3 0 0,1-3 1 16,-1 0-4-16,-7 3 1 15,-10 12-2-15,-15 1 0 16,-14 2-5-16,-13-2 1 16,-15 3-13-16,-4-23 1 15,-13-12-1-15,3-6 1 16</inkml:trace>
  <inkml:trace contextRef="#ctx0" brushRef="#br0" timeOffset="5920.57">14337 5660 41 0,'3'34'20'0,"-6"-15"-29"0,3-19 38 0,0 3-35 16,-4 3 0-16,1-2-14 15,-1-4 1-15</inkml:trace>
  <inkml:trace contextRef="#ctx0" brushRef="#br0" timeOffset="6178.81">14161 5268 34 0,'42'25'17'15,"18"-13"-16"-15,-46-15 25 0,4 3-26 0,6-9 0 0,4 3-1 16,4-7 1-16,-4 7-3 16,1-1 0-16,-8 11-7 15,-4-1 1-15</inkml:trace>
  <inkml:trace contextRef="#ctx0" brushRef="#br0" timeOffset="6424.4">14563 5669 30 0,'7'35'15'0,"10"-45"-11"0,-10 4 22 15,4-7-26-15,-4-12 1 0,4 0-2 16,3-9 1-16,-4-7 0 15,1 3 0-15,0 7 1 16,-1 3 1-16,1 6 0 16,-1 9 1-16,4 7 1 15,8 12 0-15,2 22 0 16,1 1 0-16,3 11-2 16,7 1 1-16,4 9-2 15,4 4 0 1,2-7-3-1,-2-13 1 1,-1-6-6-16,-3-15 0 0,0-19-6 0,-4-10 0 0</inkml:trace>
  <inkml:trace contextRef="#ctx0" brushRef="#br0" timeOffset="6881.39">17445 4368 41 0,'-21'62'20'0,"-8"17"-16"0,26-51 34 0,-4 19-37 16,-4 28 1-16,-3 19 0 15,-3 23 1-15,-1 2-5 16,0 16 1-1,-3-1 1 1,0-14 0-16,0-17-5 63,0-21 1-48,-4-23-10 1,4-21 0-16</inkml:trace>
  <inkml:trace contextRef="#ctx0" brushRef="#br0" timeOffset="7520.13">16549 5638 35 0,'7'37'17'0,"18"-15"-2"0,-15-22 21 0,8-6-31 0,10-13 0 0,7-9 3 0,4-10 0 16,14-15-11-16,18-6 1 15,10-17 6-15,7-8 0 16,-7 5-3-16,-14-5 1 15,-10 2-3 1,-5 4 1-16,-6 12-1 0,-7 12 1 0,-4 11-1 16,-3 11 0-1,-4 13-3 17,-6 19 0-1,-5 19-2-31,-3 19 0 15,-7 18-1 1,-7 13 0-16,-7 3 1 0,4 4 1 16,-8-4 1-16,1-3 1 15,3-16 3 17,-1-3 0-32,5-18 1 31,-1-4 1-31,4-9 0 15,4-4 0-15,3-2-1 16,0-1 1-16,4-2-1 0,-1-1 0 0,1 4-1 0,3-1 1 0,0-2-2 0,0-1 1 0,4-3 0 16,3-2 0-16,4-8 0 0,3-2 0 0,4 3 1 0,-1-3 0 0,-2-4 0 15,-1-15 1-15,-4 6-1 0,1 1 0 0,-4-8-1 0,1 5 1 16,-5 2-1-16,-3-3 0 16,-3 0-1-16,-1 0 1 15,-3 3-1 32,1 3 1-31,-1 4-1-16,-4 6 1 15,-6 2-1 1,-1 14 0-16,-3-1-1 0,-4 13 0 16,4 13-1-16,0 2 1 0,4 1 0 0,3 3 0 0,7-1 0 0,3-2 1 0,1-3 1 15,7-17 0-15,13-2-5 0,5-10 1 0,2-9-6 16,-2-9 1-16</inkml:trace>
  <inkml:trace contextRef="#ctx0" brushRef="#br0" timeOffset="8079.56">18401 5453 54 0,'7'31'27'0,"-7"10"-36"0,0-32 53 0,-4 1-45 0,1 2 1 0,-1 1-5 16,1-4 0-16,-1-6 0 16,1-6 1-16,3-6-10 15,-4-16 0-15</inkml:trace>
  <inkml:trace contextRef="#ctx0" brushRef="#br0" timeOffset="8170.06">18253 5158 42 0,'7'0'21'0,"14"6"-21"0,-14-3 33 0,0 7-31 0,4-10 1 0,-1 3-1 0,4-3 0 0,0 0-8 0,4 0 1 0,0-3-7 0,-8-10 0 0</inkml:trace>
  <inkml:trace contextRef="#ctx0" brushRef="#br0" timeOffset="8642.78">18733 5384 34 0,'-4'66'17'0,"11"9"-6"0,-3-59 22 0,-1 6-30 0,1-4 1 0,-1-2 1 0,1-7 1 15,-1-9-7-15,1-9 0 16,-1 0 5-16,4-23 0 16,-3-9-2-16,-1 4 1 15,4-4 0-15,0 0 0 16,4 4 0-16,7-4 0 15,6 10 0-15,8 2 0 32,3 11-3-17,4-4 1-15,0 6-5 32,0 3 0-17,3 1-8-15,-10 2 0 16,-7-5-7-16,-4-1 1 15</inkml:trace>
  <inkml:trace contextRef="#ctx0" brushRef="#br0" timeOffset="9201.73">20736 4506 37 0,'-14'56'18'0,"0"26"-16"0,14-54 26 0,0 22-24 0,0 13 1 0,0-4 3 16,7 4 1-16,0-13-10 15,-3-9 0-15,-1-10 6 16,1 1 1-16,-8-17-3 16,-3-5 1-16,0-7-3 15,-3-3 1-15,-8-6-2 16,-7-4 1-16,-7 1-2 15,8 6 0-15,-19 3-1 47,5 3 1-47,-1 9 0 0,4 4 0 0,3 3 0 0,4 6 0 0,6 6 2 16,8 10 0-16,14 6 0 16,4 7 0-16,13-1 0 15,12-6 1-15,13-6-2 16,4-10 1-16,-4-9-3 15,4-10 1-15,3-5-7 16,8-4 1-16,-4-9-9 16,-4-10 0 15</inkml:trace>
  <inkml:trace contextRef="#ctx0" brushRef="#br0" timeOffset="9443.58">21174 5230 44 0,'3'-3'22'0,"-3"9"-18"0,0-6 33 0,-3 7-37 0,-4-7 1 0,-7 6 0 0,-8 3 1 15,-6 4-2-15,-4 2 0 0,1 4 1 0,-1 0 1 0,0 6-1 16,7 7 1-16,1-1-1 16,6-3 0-16,8-6-1 15,10-3 1-15,7-7-2 16,10-2 0-16,11-4-4 15,-3-9 0-15,3-13-8 16,1-9 0-16,-8-6-2 16,-4-4 0-16</inkml:trace>
  <inkml:trace contextRef="#ctx0" brushRef="#br0" timeOffset="9892.7">21230 5302 31 0,'14'32'15'0,"-17"15"-12"15,6-38 27-15,1 4-29 16,-1-7 1-16,1 3 1 16,-4-9 0-16,3-9-3 0,1 6 0 15,3-7 3-15,0 1 1 16,0-7-1-16,4 4 0 16,-1-1-1-16,4 7 0 15,0 3-1-15,1 3 1 16,2 0-2-16,-3 6 1 15,0-3-1-15,1-3 0 16,-5-3-1-16,1 6 1 47,-4 0-2-47,3-3 1 0,-3-3-1 16,0 3 1-16,-3-6-1 31,3 3 0-31,-3-4 0 0,3 1 0 15,0 3 0-15,3-3 0 32,1 0 0-32,-1-1 1 15,5-2 0-15,2-4 0 16,1 4 0 0,-1-1 1-16,-2 4 0 15,-1 3 1-15,0 6-1 0,0 3 1 16,-3 7-1-16,-1 6 0 0,1 6-2 0,3 0 0 0,0 6-5 0,0-15 0 0,-3-10-4 0,-4-6 1 15</inkml:trace>
  <inkml:trace contextRef="#ctx0" brushRef="#br0" timeOffset="10332.29">22140 5230 41 0,'0'16'20'0,"-17"12"-25"0,13-25 38 16,-3 3-33-16,-3 4 0 15,-1-1 0-15,0-6 1 16,1 10-1-16,-1-1 0 0,4 1 0 16,0 6 0-1,4-7-1-15,-1-8 0 0,4 2-1 16,0-6 1-16,7-3-1 15,0-4 1-15,0-2 0 16,0 3 0-16,0-4 1 16,0 4 1-16,4 3 0 15,0 6 0-15,-1 3 0 16,4 10 0-16,-3 0 0 16,3 2 0-16,0 1 0 15,-3-3 1-15,3 3 0 16,-4 0 0-16,1-10 0 15,-4 4 0-15,0-4-1 16,0 0 0-16,0-6-6 16,-3-3 0-16,-1-9-8 15,1-10 1-15</inkml:trace>
  <inkml:trace contextRef="#ctx0" brushRef="#br0" timeOffset="10560.29">22380 5418 23 0,'0'41'11'0,"0"0"-5"0,0-32 9 0,0-3-15 0,-3-2 0 16,-1-1-1-16,-3 0 0 0,4-3-3 15,-1-13 1-15,1-9-1 16,-1-9 1-16,0-3-1 15,1-7 0-15,-1-3-3 16,4 6 1-16</inkml:trace>
  <inkml:trace contextRef="#ctx0" brushRef="#br0" timeOffset="10754.4">22338 4995 34 0,'-4'0'17'0,"15"22"-15"0,-4-22 38 0,4 9-38 15,3 1 1-15,0 2-2 16,3 4 1-16,1-4-5 16,7 1 0-16,-4-7-4 15,0 1 1-15,0-4-7 16,-3-6 0-16</inkml:trace>
  <inkml:trace contextRef="#ctx0" brushRef="#br0" timeOffset="11051.52">22670 5450 24 0,'7'15'12'0,"-4"-43"-10"0,-3 19 15 16,0-7-17-16,0-3 1 0,4-6 0 15,-4-6 0-15,3 3 0 16,1-1 0-16,3 4 3 15,3 10 0-15,4-1 2 16,4 10 0-16,3 12 0 16,0 10 1-16,1-1-1 15,-5 13 0-15,15 7-2 16,7 6 1-16,7-1-3 31,7-5 0-31,-8-4-5 0,-2-12 1 0,-12-6-12 16,-6-26 0-16,-11-12-1 15,0-9 1 17</inkml:trace>
  <inkml:trace contextRef="#ctx0" brushRef="#br0" timeOffset="11910.49">23495 5600 53 0,'4'38'26'0,"-12"3"-16"0,5-35 26 0,3 3-37 15,-4-6 1-15,1 4-5 0,-1-7 0 16,1-16-8-16,3-9 1 15</inkml:trace>
  <inkml:trace contextRef="#ctx0" brushRef="#br0" timeOffset="12610">25548 3813 47 0,'18'-19'23'0,"-15"28"-15"0,1-6 30 0,-1 4-37 16,-3 5 1-16,-3 1-1 15,-15 6 1-15,-14 25-3 16,-17-1 0-16,-21 23 2 16,3 25 0-16,-4 13-1 15,-10 5 0-15,-4 26 0 16,4 22 1-16,7 12-1 15,14 1 1-15,14 9-1 32,11-20 1-32,14-8-1 0,14-7 1 0,10-18-2 15,15-29 1-15,17-16-6 16,11-18 1-16,0-22-11 16,10-25 0-1</inkml:trace>
  <inkml:trace contextRef="#ctx0" brushRef="#br0" timeOffset="13308.1">25834 4189 45 0,'3'31'22'0,"1"20"-15"0,-4-33 32 15,0 14-38-15,0-4 1 16,0 13 1-16,0-1 0 16,0-2-4-16,0-13 0 15,0-9 2-15,0-16 0 16,7-16-1-16,-3-6 0 16,-1-22-1-16,1-3 0 15,-4-6-1 1,-4-10 1-16,1 10 0 15,3-7 0-15,3 4-1 16,1 6 0-16,6 6 0 0,8 0 0 0,3 13 0 16,11 9 1-16,10 3 0 15,0 13 0-15,-3 2 2 16,-11 4 1-16,1-3 0 16,-12 6 0-1,-3 13 0-15,-10 9 0 16,-15 3-4-16,-13 10 1 0,-8 0-6 15,-7 2 1-15,0-5-9 16,1-7 1-16</inkml:trace>
  <inkml:trace contextRef="#ctx0" brushRef="#br0" timeOffset="16482.04">26155 4443 41 0,'3'6'20'0,"5"16"-6"16,-5-19 20-16,1 4-32 15,-1 2 1-15,1-6 2 16,-1 0 0-16,-3-3-7 0,0 0 1 16,4-6 3-16,-1-13 1 15,1-3-2-15,-1-6 0 16,-3-3-1-16,0-1 1 15,0 1-1-15,0 0 1 16,0 9 0-16,0 0 0 16,7 9-1 46,0 7 1-62,4 6-2 0,3 3 0 16,-3 3-2 93,-1 4 1-109,4-4-7 47,-3 0 0 0,7-3-8-47,-4 1 1 31</inkml:trace>
  <inkml:trace contextRef="#ctx0" brushRef="#br0" timeOffset="16606.73">26674 4396 48 0,'-4'6'24'0,"-7"-3"-24"0,4-9 38 0,-7-3-39 0,-3 2 1 0,-5 1 0 0,-2 3 0 0,-1 6 0 0,0 7 0 0,4-4-2 0,4 10 1 0,2 5-1 0,5 11 1 0,6-4-2 0,4-9 0 0,11-3-1 0,7-7 1 0,6-15 1 0,4-4 1 16,1-5-1-16,-1-4 1 15,-3 3-10-15,-8-6 1 16,-6 3-1-16,-4-3 1 0</inkml:trace>
  <inkml:trace contextRef="#ctx0" brushRef="#br0" timeOffset="16938">26910 4336 48 0,'10'29'24'0,"-2"-20"-25"0,-8-9 50 0,-4-6-47 15,-7-7 0-15,-6 1 0 16,-4 2 0-16,-4-2-3 15,7 5 0-15,1 7 2 16,3 10 0-16,-1 12-3 16,5 0 0-16,-1 3-2 15,8 3 0-15,3 0-1 16,-4 4 0-16,15-17 0 16,6-2 0-16,5-10 2 0,2-12 0 31,5-38-9-31,-8 3 0 78</inkml:trace>
  <inkml:trace contextRef="#ctx0" brushRef="#br0" timeOffset="17569.7">27284 4534 48 0,'-4'-50'24'0,"-13"-66"-22"0,10 75 39 0,0-19-40 0,0 13 1 15,-8-59 0-15,-2 2 0 16,6 4-3-16,8 3 1 47,10 15 2-32,7 4 0 95,3 12-1-95,1 10 0 1,-4 15-2 0,0 16 0-1,0 15-5-15,1 17 0 0,-8 2-10 0,-7 13 0 0</inkml:trace>
  <inkml:trace contextRef="#ctx0" brushRef="#br0" timeOffset="17632.82">26843 4239 66 0,'28'25'33'0,"46"-18"-36"0,-42-11 58 0,14-2-55 0,3-6 0 0,1-1-4 0,-8 4 0 0,-3-1-2 0,-8 4 0 0,-2 3-13 0,-12 0 1 15</inkml:trace>
  <inkml:trace contextRef="#ctx0" brushRef="#br0" timeOffset="18030.59">27714 4239 58 0,'0'13'29'0,"-21"2"-35"0,14-8 46 0,-11 2-41 15,-6 4 1-15,-5 2-1 16,1-5 1-16,-4-1-1 15,4 7 1-15,4-4-1 16,2 4 0-16,8-10 0 16,7 4 0-16,14-7 1 15,4 0 0-15,10 0 1 16,11 3 0-16,0-2 0 16,-4 5 0-16,-7 0-1 31,-10 7 1-31,-11 9-7 0,-15 0 1 0,-9-6-10 0,-19-13 1 15</inkml:trace>
  <inkml:trace contextRef="#ctx0" brushRef="#br0" timeOffset="19743.41">28653 4333 40 0,'-4'50'20'0,"-3"-15"-14"0,7-23 21 16,-3 7-27-16,-1 13 1 15,0-10 0-15,1 0 0 0,3-10-2 16,0 4 1-16,0-7 1 16,7-6 0-16,4-12 0 15,-1-10 0-15,4-3 0 16,4-3 1-16,3-9-1 16,0-1 0-16,0 4 0 15,4 6 0-15,-4 0-2 16,0 6 1-16,-3 3 0 15,0 13 0-15,-4-6 0 16,0 9 0-16,0 9-1 16,-3 0 1-16,-1 4-1 15,-3 6 1-15,0-4 0 16,0 4 0-16,-3 6-1 16,-1 3 1-16,1 7 0 15,-1-7 0-15,-3-9 0 16,4 3 1-16,10-13-1 15,4-5 0-15,6 2 1 16,1-12 1-16,3-4 0 0,-3-2 0 16,0-4-1-16,-4-3 1 15,-3 10-1-15,-1-16 1 16,-3 6-2-16,-3-9 0 16,-4 6-2-16,-4 0 1 15,-3 6-3-15,-3 7 1 16,-4 9-2-16,-4 6 0 15,1 13 0-15,-1-1 1 16,-3 8 1-16,3 5 0 16,1 3 1-16,3-5 1 0,7 5 1 15,3-3 0-15,8-2-1 16,3-7 0-16,7-7-9 16,4-8 1-16</inkml:trace>
  <inkml:trace contextRef="#ctx0" brushRef="#br0" timeOffset="20480.58">29326 4559 47 0,'15'22'23'0,"13"-6"-20"0,-18-16 40 0,4-7-43 15,4 1 1-15,3-3 0 16,-3-7 0-16,3 0-2 0,-3-2 1 16,-4-1 0-16,-4 3 0 15,-10-3-1-15,-3-3 1 16,-1 3-1-16,-3 7 1 16,-7-4-2-16,-3 10 1 15,-8 9 0-15,4 3 0 16,3 16 0-16,0 7 0 15,4 5 0-15,7-3 0 16,4 10-1-16,6 3 1 16,8-6-2-16,6-4 1 0,5-9-11 15,-1-6 1-15,14-19-1 16,4-16 1-16</inkml:trace>
  <inkml:trace contextRef="#ctx0" brushRef="#br0" timeOffset="20930.64">30212 3957 29 0,'-21'69'14'0,"-11"13"-12"16,21-57 24-16,1 12-24 15,-4 10 1-15,0-3 3 16,3 6 0-16,4-3-6 16,0 0 1-16,7-9 4 15,-4 0 0-15,4-16-1 16,0-7 0-16,4-5-2 0,-4-4 0 16,-7-6-2-16,3-6 0 15,-3-4 0-15,-7-2 0 16,-11-4-1-16,-10 0 1 15,-7 7 0-15,0 0 0 16,3 15 0-16,3 6 0 16,12 13 1-16,6 1 0 15,11 5 0-15,11 10 1 16,6-1 0-16,15 1 1 0,14-6 0 16,-1-16 1-16,12-7-2 15,6-6 0-15,-6-6-3 16,-12 0 1-16,-13-3-14 15,-11-3 1-15,-14 0-4 16,-3-1 0-16</inkml:trace>
  <inkml:trace contextRef="#ctx0" brushRef="#br0" timeOffset="23541.69">25848 5142 39 0,'7'0'19'0,"-3"0"-5"16,-4 0 19-16,0 0-32 16,-4 3 0-16,-3-3-1 15,-4 7 1-15,-10 12-1 16,-10-4 0-16,-1 7 0 15,0 3 1-15,-3 0-3 16,-1 0 0-16,1 4-2 16,3-4 1-16,4 6-1 15,7-6 1-15,7 0 0 16,10-3 0-16,15-3 2 16,7-3 1-16,3-1 1 0,11-2 1 15,10 3 1 1,0 2 0-16,-3 1-1 0,-4 3 1 15,-6 3-1-15,-8-3 0 16,-11 3-1-16,-6 13 0 16,-15-4-2-16,-6 4 0 15,-8-7-1-15,0 1 1 16,1-7 0-16,-5-6 0 16,1-4 0-16,-4-8 1 0,4-7-1 15,0-3 0-15,3-1-6 16,11-8 0-16,7 2-5 15,3-5 1-15</inkml:trace>
  <inkml:trace contextRef="#ctx0" brushRef="#br0" timeOffset="23847.92">25693 5559 1 0,'3'-9'0'0</inkml:trace>
  <inkml:trace contextRef="#ctx0" brushRef="#br0" timeOffset="24141.33">25650 5544 22 0,'0'12'11'0,"-7"4"4"0,7-13 12 0,0 0-24 15,4 7 0-15,-4-7 2 16,0 12 1-16,-7 7-7 16,-4-6 0-16,-6 9 5 15,-4 10 0-15,-1-4-2 16,1 0 0 0,0-2-2-1,7-4 1-15,7-7-5 0,10-2 0 0,11-6-9 16,4-14 0-16</inkml:trace>
  <inkml:trace contextRef="#ctx0" brushRef="#br0" timeOffset="24723.39">26010 5563 53 0,'18'18'26'0,"7"-2"-27"0,-15-13 45 16,4 0-45-16,4-3 0 15,0-3 0-15,3-6 1 16,-7-1-1-16,4-2 0 0,-4-4-9 16,-4 4 1-16,1-10-6 15,-4 3 1-15</inkml:trace>
  <inkml:trace contextRef="#ctx0" brushRef="#br0" timeOffset="25358.18">26776 5186 56 0,'10'6'28'0,"-17"16"-37"0,4-15 52 0,-4-1-44 0,3 7 1 0,-6-1 0 0,-11 1 0 15,-8 2 0-15,-2 7 0 16,-5-3 0-16,-3 6 0 15,1 7 0-15,6-7 0 0,4 0-1 16,7-3 1-16,3 0-2 16,4-10 1-16,10 4-1 15,8-1 0-15,10-2-1 16,7-4 1-16,7-2 0 16,4-4 1-16,0 0 1 15,-4-3 0 1,-3 0 0-16,-4 0 1 0,-4 0-1 15,-2 0 0 1,-8 0 0-16,-4 3 0 0,-6 3-1 16,-8 1 0 15,-7 2 0 0,-6 4 1-31,-4-1 0 0,-8 4 0 0,1 3 0 16,3-4 1-16,-3 10-1 0,0-3 0 0,6 7 0 15,5 5 1-15,6-3 0 0,11 10 0 0,4-3 0 16,10 3 1-16,3-7 0 0,11 1 0 16,11-17-1-16,10-11 0 15,1-10-5-15,-4-1 1 16,-11-8-11-16,-14-4 0 16</inkml:trace>
  <inkml:trace contextRef="#ctx0" brushRef="#br0" timeOffset="27548.43">27982 5293 34 0,'-3'9'17'0,"3"4"-9"0,0-10 17 15,0 6-24-15,-4 10 0 16,1 9 0-16,-4 7 0 16,-7 2-1-16,3 11 1 15,4-1 2-15,0 9 1 16,3 4-1-16,4-7 1 15,4-3 0-15,3-12 0 16,4-4-1-16,-4-12 0 16,3-12-2-16,1-10 0 15,-8-13-1-15,-6-12 0 16,-8 0-1-16,-14-3 0 0,4-7 0 16,-7 1 0-16,-11 2-1 15,-7-2 1-15,-3 15-1 16,0 0 1-16,6 10 0 15,5 6 0-15,6 6 0 16,4 6 0-16,6 10 2 16,12 0 1-16,10 6 0 15,17-3 1-15,19 3 0 16,17 0 1 0,7-9 0-16,24-10 1 0,19-12-3 15,9-1 1-15,-20-8-3 16,-11-7 1-16,-17 3-9 15,-22 0 0-15,-21 10-10 16,-21-1 1-16</inkml:trace>
  <inkml:trace contextRef="#ctx0" brushRef="#br0" timeOffset="28511.07">29083 5349 48 0,'11'16'24'0,"-11"9"-17"15,0-12 25-15,-11 9-32 16,-3 6 1-16,-11 9 0 16,8 10 1-16,-1 4-3 0,0-4 0 15,-3 6 2-15,3-6 0 16,8 0 1-16,6-6 0 15,4-4 0-15,7-2 1 16,0-10 0-16,18-6 0 16,3 3 0-16,4-10 1 15,7-5-3-15,3 2 0 16,4 0-4-16,0-5 1 16,0-4-11-16,-7-4 1 0,-11-11-6 15,-10-1 1-15</inkml:trace>
  <inkml:trace contextRef="#ctx0" brushRef="#br0" timeOffset="28856.28">29510 5409 40 0,'14'22'20'0,"-14"44"-18"16,-4-57 31-16,4 10-33 16,-3 9 1-16,-4 7 0 15,0-1 0-15,-4 10-2 16,-3 0 1-16,4-3 2 16,-1-4 0-16,7-2 1 0,4 2 0 15,0-2 0 1,4-4 1-16,3-3-1 0,0-6 1 15,4-9-2-15,-4-4 1 16,7-9-2-16,7 0 1 16,7 0-4-16,7-9 1 15,-3 0-10-15,-4-1 1 16,1-2-6-16,-1-4 0 16</inkml:trace>
  <inkml:trace contextRef="#ctx0" brushRef="#br0" timeOffset="29217.5">30194 5641 51 0,'7'3'25'0,"-21"19"-30"0,4-16 44 0,-12 1-39 15,1-1 0-15,-3 6 0 16,-1 1 0-16,-3-1-1 16,-4 4 1-16,4-3 0 15,7 2 1-15,3-8-1 16,7 2 1-16,11 4 0 16,11-1 0-16,10 1 0 15,-3-7 1-15,10 3-1 0,0 1 1 16,4-4-1-1,-4 3 0-15,-10 1-1 0,-15 2 1 16,-10 7-2-16,-7 13 0 16,-11 2-5 31,-10-9 1-47,-11-3-11 0,-7-6 1 15</inkml:trace>
  <inkml:trace contextRef="#ctx0" brushRef="#br0" timeOffset="29726.49">30656 3524 30 0,'-7'7'15'0,"0"-4"1"0,7 6 13 15,0 4-28-15,7 15 1 16,4 6 0-16,7 20 0 16,6 8-3-16,8 7 1 15,7 29 2-15,10-1 0 16,1 3 0-16,-5 16 0 15,-9 19 0-15,-8 12 1 16,-74 161 0 0,-17-26 0-16,-1-31-3 15,-6-25 1-15,-15-35-15 16,-7-31 0 0</inkml:trace>
  <inkml:trace contextRef="#ctx0" brushRef="#br0" timeOffset="36690.75">26360 6293 19 0,'-43'19'9'0,"-13"31"1"0,42-44 9 0,0 7-16 16,-1 0 0 0,-2-1 0-16,-4 1 0 0,-1-1-5 15,1 1 1-15,4-1 2 16,3-2 1-16,3-1-2 16,7 0 0-16,8 1 0 15,10 2 0-15,4 7 2 16,-4 9 0-16,7-2 1 15,4 2 0-15,-1 3 0 16,1 0 1-16,-7 1-1 16,-4-7 0-16,-7 0-2 15,-11-3 0-15,-3 0-2 16,-7-3 1-16,4 0-1 31,-1-1 0-31,0-2 0 0,1 0 1 0,3-4-1 16,0-2 1-16,3-4 0 0,1 0 1 15,3-3-1-15,0-3 1 32,7 0 1-32,7-3 0 0,7-3 1 0,11 0 0 15,7-4 0 1,3-5 0-16,7 8 0 0,1-5 0 16,-1-7-2-16,-7 0 1 15,-6-3-2-15,-5-3 1 16,-6 0-1-1,-7 6 0-15,-8 3-1 16,-6 1 1 0,-8 2-1-16,-6 7 1 15,-8-3-2-15,-3 9 1 0,-4 9 0 0,-3 7 0 0,3 6 0 16,1 3 0-16,3-3 0 16,3 0 0-1,4 6 1-15,7-3 0 0,7 3 0 16,10-6 1-1,8-3-1 17,3-7 0-32,4-5-5 0,-1-4 1 0,1-6-9 0,0-7 0 0</inkml:trace>
  <inkml:trace contextRef="#ctx0" brushRef="#br0" timeOffset="37066.11">26684 6836 43 0,'14'15'21'0,"4"1"-13"0,-11-16 31 15,0-3-37-15,4 0 1 16,3-4-1-16,3 1 1 16,1-3-5-16,0 3 1 15,-4-4 2-15,0 1 0 16,-7-4-2-16,0 1 1 15,-7-1-1-15,0 4 1 16,-7 2-1-16,-4 4 0 16,-3 6 0-16,4 10 0 0,-5 3 0 15,1 2 1-15,0 8 0 16,4 2 0-16,3-3 0 31,3 0 0-31,4 0 1 31,4-3 0-31,10 0-1 16,7-10 1-16,7-2-4 16,0-4 0-16,1-6-10 0,-1-9 1 15,0-7-3-15,0-6 1 0</inkml:trace>
  <inkml:trace contextRef="#ctx0" brushRef="#br0" timeOffset="37476.14">27795 6337 41 0,'11'35'20'0,"-8"5"-21"0,-3-30 37 0,0 5-33 15,0 10 0-15,0 13 0 16,-7 3 0-16,-3 15-5 15,-4-2 1-15,-4 8 2 16,-3 1 1-16,3-3-4 16,4-10 1-16,4-16-6 15,-1-9 1-15,4-15-8 16,3-13 1-16</inkml:trace>
  <inkml:trace contextRef="#ctx0" brushRef="#br0" timeOffset="37976.74">27559 6814 42 0,'32'12'21'0,"14"-15"-23"0,-29 0 35 0,4 6-34 0,8-3 1 16,-1 3-2-16,-3-3 1 15,-4 3-2-15,0-3 1 16,0 0-2-16,-3 0 0 16,-1 0 0-16,1 0 0 15,3 4 3-15,0-8 0 16,0 4 3-16,4-3 1 0,-4 0 2 16,1 3 1-16,2 0 0 15,4-3 1 16,1 0-3-31,-5-3 1 0,-2-4-3 0,-1-2 0 16,-11-4-2-16,-3 0 1 31,-10 1-2-31,-8 2 0 47,-3 7 0 0,-4 9 0 0,1 9-1-31,-4 4 0-16,-4 3-1 0,4 6 0 15,7 6 0-15,3 1 0 0,4-7-3 0,11 0 0 0,6-3-5 0,8-6 0 0</inkml:trace>
  <inkml:trace contextRef="#ctx0" brushRef="#br0" timeOffset="38137.4">28413 6792 35 0,'-14'34'17'0,"7"1"-17"0,0-26 26 16,-8 10-26-16,-6 3 0 15,0 0 0-15,0 0 1 0,0-3-2 16,3-4 1-16,4-2-5 16,3-7 0-16,8-9-5 15,6-13 1-15</inkml:trace>
  <inkml:trace contextRef="#ctx0" brushRef="#br0" timeOffset="38305.61">28317 6836 31 0,'15'50'15'0,"2"34"-8"0,-6-62 24 0,-1 7-31 0,-3 5 0 0,1-6 0 16,-1 4 0-16,0-7-6 15,0-3 1-15,0-10-5 16,3-9 0 15</inkml:trace>
  <inkml:trace contextRef="#ctx0" brushRef="#br0" timeOffset="38553.82">28949 6309 43 0,'3'22'21'0,"-27"56"-23"0,17-53 38 0,-4 16-37 0,-6 9 1 16,-8 16 0-16,-3 12 0 0,3 4 0 16,7 3 0-16,4-4-2 15,7-18 1 1,7-22-4-16,4-23 0 0,3-11-4 15,-4-17 0-15,-3-5-3 16,-7-7 0-16</inkml:trace>
  <inkml:trace contextRef="#ctx0" brushRef="#br0" timeOffset="38766.87">28600 6691 35 0,'-4'-6'17'0,"18"44"-12"15,-7-26 33-15,7 4-32 16,4 0 1-16,10-4 2 15,8-2 1-15,9-4-13 16,-2-6 0-16,6-6 7 16,8-1 0-16,-12 1-7 15,-6 3 0-15,-21 6-9 16,-18 6 0-16,-14 1-5 0,-11 2 1 16</inkml:trace>
  <inkml:trace contextRef="#ctx0" brushRef="#br0" timeOffset="39349.65">29115 7240 66 0,'7'28'33'0,"-7"-24"-51"0,0-4 67 0,0 0-49 16,0 0 0-16,0 0-10 15,0-7 0-15,-7-2-1 16,-11-7 0-16</inkml:trace>
  <inkml:trace contextRef="#ctx0" brushRef="#br0" timeOffset="48734.21">5408 7071 45 0,'-3'6'22'0,"27"4"-13"16,-13-10 23-16,-1 0-29 15,-3 6 0-15,4 3 1 16,0 7 0-16,-1-4-6 0,-10-2 1 15,0 12 2-15,-7 6 1 16,4 10-3-16,-8 2 0 16,4 4-3-16,0-3 0 15,3-6-3-15,-3-7 0 16,4-9-9-16,3-7 1 16</inkml:trace>
  <inkml:trace contextRef="#ctx0" brushRef="#br0" timeOffset="49167.32">5768 7146 49 0,'21'-38'24'0,"7"10"-23"0,-17 19 41 0,-8-4-39 16,8-2 1-16,0 2-1 15,-8 1 1 1,-10-14-6-1,-25 11 0-15,-6 2 4 16,-19 10 0-16,-6 12-3 16,-8 4 1-16,0 9-1 15,11 12 0-15,4 1-1 16,-4-4 0-16,7 13-1 16,14 3 0-16,1 16-2 15,16 9 0-15,19 10 1 16,17-7 1-16,-3-9-1 15,13-10 1-15,15-12 2 16,17-16 0-16,15-15 4 16,7-7 0-16,-4-22 1 0,-4-5 1 15,-3-23 2-15,-7-13 0 16,-10-15-1-16,-12 6 0 16,-16-6-2-16,-5 0 0 15,-17 0-6-15,-14 0 1 16,0 9-11-16,-14 10 0 15,-14 9-6-15,3 6 0 16</inkml:trace>
  <inkml:trace contextRef="#ctx0" brushRef="#br0" timeOffset="49830.09">6516 7595 54 0,'0'59'27'0,"10"45"-30"0,-3-73 47 15,-7 13-43-15,0 12 0 16,0 1-1-16,4-4 1 15,-4 0-2-15,0-15 0 16,4-7 0-16,-4-18 1 16,-4-23-2-16,4-18 1 15,0-16 0-15,-7-18 0 0,-4-1 0 16,-3-12 0 0,-3-13 1-16,-1 0 0 0,4 3-1 15,3 7 0-15,1 9-1 16,10 13 1-16,3 5-2 15,8 7 1-15,6 7-1 16,12 2 1-16,-5 7 0 16,12 6 1-16,-1 3 2 15,11 4 1-15,3 5 1 16,1 10 1-16,-12 7-1 16,-2 11 1-16,-1-11-1 15,-14 8 0-15,-10 17-3 16,-4 12 0-16,-14 18-4 15,-15 7 0-15,-9 19-5 16,-8-25 1-16,0-10-3 16,-3-6 1-16,3-9-4 0,0-10 0 15</inkml:trace>
  <inkml:trace contextRef="#ctx0" brushRef="#br0" timeOffset="50263.92">7161 7836 42 0,'11'-6'21'0,"0"-1"-23"16,-11 7 41-16,0-3-36 16,3-3 1-16,-3 0 0 15,-3-1 1-15,-8 4-7 16,-14 3 0-16,1 3 4 16,-15 7 1-16,7 6-3 15,4 6 0-15,7-4-2 16,-4 17 1-16,4 6-2 15,7-1 0-15,7 1 0 16,3-3 1-16,15-13 1 16,10-9 0-16,18-13 1 15,3-13 0-15,4-5 1 0,-4-11 0 16,-3 1-2-16,-14 0 0 16,-4-6-8-16,-7-10 1 15,-3 0-5-15,-11-2 0 16</inkml:trace>
  <inkml:trace contextRef="#ctx0" brushRef="#br0" timeOffset="50490.07">7207 6986 49 0,'14'50'24'0,"0"63"-25"0,-6-97 45 0,-5 25-43 15,4 15 1-15,0 23-2 16,0 8 1-16,0 4-4 16,0 0 0-16,-3-9-1 15,3-4 0-15,-7-12-6 16,3-13 0-16,5-9-5 16,2-16 1-16</inkml:trace>
  <inkml:trace contextRef="#ctx0" brushRef="#br0" timeOffset="50730.13">7789 7645 51 0,'4'28'25'0,"-8"10"-30"0,4-23 48 16,-10 23-43-16,-4 3 1 15,-11 15-1-15,-17 16 0 16,-1 10-1-16,1-10 1 16,0 3-2-16,-1-3 0 15,4-12-5-15,11-10 0 16,-3-19-7-16,13-18 0 0</inkml:trace>
  <inkml:trace contextRef="#ctx0" brushRef="#br0" timeOffset="50898.92">7313 7695 49 0,'39'6'24'0,"24"16"-23"0,-48-9 41 0,-1 15-43 16,3 9 1-16,1 4-4 16,0-3 0-16,-1 0-2 15,-6-4 1-15,-1-15-10 16,-3-10 1-16</inkml:trace>
  <inkml:trace contextRef="#ctx0" brushRef="#br0" timeOffset="51301.13">7863 7914 51 0,'7'51'25'0,"-14"-20"-27"0,7-25 45 16,0 4-43-16,-3-1 1 15,3-3 1-15,-11-3 0 16,11-3-1-16,-7-12 0 16,7-7 1-16,7 6 1 15,4-8-1-15,3-11 1 0,4-5-2 16,10-1 1-16,-14 13-3 15,4 6 1-15,-1 0-1 16,-6 4 0-16,3 5 0 16,-3 4 0-16,3 0 0 15,-4 9 0-15,1 6 0 16,-1 10 1-16,1 6-1 16,-4 0 1-16,-3 3-1 15,3 4 1-15,-7-4-3 16,3-6 1-16,4-6-7 15,-7-7 0-15,7-9-7 16,0-9 1-16</inkml:trace>
  <inkml:trace contextRef="#ctx0" brushRef="#br0" timeOffset="51629.32">8509 7801 43 0,'28'-3'21'0,"-17"3"-14"0,-11 0 34 0,0 0-40 0,0 0 0 15,-4 0 1-15,-3 0 0 16,-3 3-3-16,-15 7 1 16,0 9 1-16,-6 6 1 15,2 0-1-15,-2 13 0 0,6 2-1 16,7 4 1-16,8-3-1 15,3 0 1-15,7-10-2 16,7-6 1 0,7-15 0-16,10-10 0 0,5-10-1 15,2-6 1-15,-6-9-3 16,-4-9 0-16,-7 9-12 16,-3-13 0-16,-11 1-1 15,-4 5 1-15</inkml:trace>
  <inkml:trace contextRef="#ctx0" brushRef="#br0" timeOffset="52396.55">8865 7836 49 0,'-14'34'24'0,"4"14"-23"0,10-36 49 15,3 26-44 1,1-7 1-16,-1-6 0 16,1-3 1-16,-1-9-11 15,4-10 0-15,4-10 6 16,-1-8 1-16,5-4-4 15,2 0 1-15,-3-3-2 16,-3-3 0-16,0 0-1 16,-1 6 0-16,1 4-1 15,-1 2 1-15,-6 7-1 16,6 3 1-16,1 6 0 0,0 3 1 16,3 3 1-1,-7 1 0-15,3-4 0 0,4 4 0 16,-3-1 0-16,0-6 0 15,-4 0 0-15,0 3 0 16,-4 1 0-16,4-1 0 16,-3 0-1-16,-1 4 0 15,-3-7 0-15,4 0 0 16,-4 3 0-16,0-6 1 16,7-3 0-16,0-3 0 15,4 3 2-15,-1-4 0 0,1 4 0 16,3 3 0-1,7 7-2-15,-7 8 1 0,4 7-2 16,-1 0 0-16,1 6-2 16,0-3 1-16,-1 4 0 15,-3-1 0-15,1-3 1 16,-5-6 0-16,4-4 0 16,0-2 1-16,0-7-6 15,4-9 0-15,3-13-10 16,-3-12 1-16</inkml:trace>
  <inkml:trace contextRef="#ctx0" brushRef="#br0" timeOffset="53268.58">9652 8055 41 0,'4'57'20'0,"3"9"-20"0,-4-57 27 16,-3 7-28-1,-3-7 0-15,-4-9-3 0,3-6 1 16,-10-10-1-16,3-9 1 16,1-3-7-16,-1-6 0 15,-3 2 0-15,-4-9 0 16,-3 4 9 0,-32 18 1-1,85-9 5-15,-43-7 1 16,8 13 5-16,6 10 1 0,8 5 1 15,3 11 0-15,4 2-8 16,-1 3 0-16,1 4-3 16,0-7 0-16,-1 0-4 15,5-2 1-15,6 2-7 16,7-6 1-16,4 0-1 16,-4-3 0-16,0 3 1 15,1 0 1-15,-1 3 6 16,0 3 0-16,-3-3 6 15,-4 3 0-15,0-6 2 16,-6 4 0-16,-1-8-1 16,-7 4 1-16,0 0-5 15,-7-3 1-15,-7 3-2 16,0 0 1-16,-3 0-3 16,-5 0 1-16,1 3-1 15,-3 1 0-15,3-4-1 16,0 0 1-16,3 0-2 0,4 0 0 15,7 0-1-15,0 0 1 16,4 0 1-16,-1 0 0 16,1 9 0-16,0 0 1 15,-1 7-1-15,-3 9 1 16,0 3-2-16,0 4 1 16,0-1-2-16,4 4 1 15,0-7-1-15,-1-12 0 16,1-4 2-16,3-9 1 15,7-12 2-15,4-13 0 16,14-10 1-16,3-5 0 0,11-23 0 16,7-2 1-16,-4-14-1 15,-3-21 0-15,-7-13-2 16,-14-3 0-16,-15 10-1 16,-17 3 0-16,-14 9-1 15,-10 12 1-15,-8 7-1 16,-7 22 1-16,-3 25 0 15,-4 25 1-15,0 31-1 16,11 10 0-16,6 37 0 16,12 23 1-16,10 9-1 15,14 12 0-15,14 10-2 16,7-4 1-16,4-12-3 16,7-31 1-16,0-16-7 15,3-35 0-15,-3-21-4 0,-4-19 1 16</inkml:trace>
  <inkml:trace contextRef="#ctx0" brushRef="#br0" timeOffset="53552.74">10880 7685 35 0,'14'-21'17'0,"0"36"-12"0,-4-12 29 16,-6 7-35-16,-4-1 1 15,-14-3-1-15,0 4 1 16,-7 5 0-16,3 7 0 15,0 0 1-15,4-3 0 16,0 0 2-16,4 0 0 0,2 0 2 16,5 3 0-16,10-4 2 15,11 1 0-15,20 9 0 16,1 1 0-16,4-1-3 16,-8 3 0-16,-7 4-3 15,-10 6 1-15,-15 2-6 16,-17-11 0-16,-25 2-11 15,-10-2 0-15,-29-4-3 16,-6-3 0-16</inkml:trace>
  <inkml:trace contextRef="#ctx0" brushRef="#br0" timeOffset="54392.43">5062 9551 43 0,'-10'22'21'0,"3"-3"-10"0,7-19 36 15,0 3-41-15,0 0 1 16,0 0 4-16,7 1 0 15,7-4-13-15,14 0 0 16,11-7 9-16,0-2 1 16,0-1-4-16,3 4 1 0,-3 0-4 15,-1 3 1-15,-16 3-3 16,-5 6 1-16,-6 7-3 16,-18-1 0-16,3 4-2 15,-10 6 0-15,0 3-1 16,3 0 0-16,-6 0 1 15,13 0 0-15,-6 3 2 16,6 1 1-16,1 5 1 16,3 1 0-16,7-7 2 15,3-9 0-15,1-4-1 16,3-2 1-16,4-4-2 16,10-9 1-16,0-9-5 15,4-7 0-15,0-6-12 16,6-9 0-16</inkml:trace>
  <inkml:trace contextRef="#ctx0" brushRef="#br0" timeOffset="54797.48">5694 9442 54 0,'35'0'27'0,"-14"-13"-23"0,-14 7 40 16,-7 9-40-16,0-13 0 16,0-2 1-16,-14-4 1 15,-7-6-8-15,-11 3 0 0,-10 1 5 16,-14 8 0-16,-8 10-4 16,4 10 1-16,-7 12-3 15,-11 3 0-15,4 15-2 16,-3 1 1-16,-1 16-2 15,15 12 0-15,6 12 0 16,18 4 0-16,25 9 2 16,14-6 1-16,21-10 2 15,18-15 1-15,21-13 5 16,0-22 1-16,14-25 3 16,14-15 0-16,4-26 0 15,3-21 1-15,-13-17-6 16,-15-2 1-16,-18-10-10 15,-10 3 0-15,-7 10-16 16,-22-3 0-16</inkml:trace>
  <inkml:trace contextRef="#ctx0" brushRef="#br0" timeOffset="55486.9">6297 9802 45 0,'-10'38'22'0,"-12"53"-12"0,12-66 24 0,3 16-33 16,0-1 0-16,3 14 2 15,4-7 1-15,-7-10-5 16,4-8 0-16,3-11 2 16,0-18 1-16,10-12-1 15,-6-13 0-15,3-16-2 16,-4-6 0-16,1-10 0 15,-4-8 0-15,0-11 0 47,3 7 0-47,8-6 0 16,7 3 0-16,-4 19 1 0,0 12 1 0,17-9 1 0,8 9 1 16,14 16 1-16,-7 15 1 0,-4 4-1 0,-3 16 1 15,-11 18-1-15,-6 9 0 16,-22 17-3-16,-7 8 0 15,-18 7-4-15,-3-12 1 47,-11-7-3-31,4-3 1 15,-1-12 0-15,1-10 0-1,3-13 0-15,8-5 1 0,9-1 2 0,12-6 0 16,3-3 3 15,3-4 0-31,12 11 0 0,2 2 1 16,18 0 0-16,-3 13 1 0,3 9-2 0,1 7 1 0,-1 8-2 0,-3 11 1 0,0-1-3 0,-4-3 1 0,0-6-3 0,-3-6 0 16,-1-13-8-16,8-13 1 0,-11-15-8 0,0-12 1 0</inkml:trace>
  <inkml:trace contextRef="#ctx0" brushRef="#br0" timeOffset="56118.96">7137 10182 49 0,'17'6'24'0,"-6"6"-23"16,-11-12 38-16,0 0-37 0,0 0 0 16,-11 0 0-16,-6-9 0 15,-8 6-3-15,0 3 1 16,1 6 1-16,-8 7 1 15,14-1-2-15,-3 7 0 16,7-3-1-16,0-4 0 16,7-2-2-16,3-4 1 15,4-6-2-15,11-10 1 16,3-2-1-16,11-4 1 16,-4 4 1-16,0-1 0 0,7 1 1 15,-10-1 0 16,3 1 1-31,0 2 0 0,-7 4-3 16,4 6 1 0,0 0-2-1,-1 6 0-15,1 7-1 0,-1 2 1 0,-2 1 0 0,2 6 0 0,1-6 3 16,3-1 0-16,4-2 3 16,-1-7 1-16,1-3 0 15,10-9 1-15,1-13 0 16,6-6 1-16,7-16-1 15,-3-6 1-15,0-25-1 16,-7-6 1-16,-4-4-1 16,-10-9 1-16,-7 0-2 15,-11 4 0-15,-7 2-1 0,-7 0 0 16,-4 13-2-16,-17 6 1 16,7 16-2-16,-15 19 0 15,5 18 0-15,-1 16 1 16,4 29-1-16,-1 5 0 15,5 29 0-15,2 16 1 16,12 31 0-16,6-4 1 31,4 1-2-31,0 0 0 0,0-13-3 0,4-15 1 16,-1-17-9-16,-3-24 1 0,0-22-4 16,-3-25 1-1</inkml:trace>
  <inkml:trace contextRef="#ctx0" brushRef="#br0" timeOffset="56355.03">7183 9680 52 0,'3'22'26'0,"43"25"-28"0,-32-32 50 0,11 4-45 16,7 3 1-16,6 3 1 15,-9-6 0-15,13 0-6 16,7-6 0-16,1-7 3 15,-8-6 1-15,4-3-6 16,-4 0 1-16,-3-4-7 16,-4-2 0-16,1-4-10 15,-12-2 1-15</inkml:trace>
  <inkml:trace contextRef="#ctx0" brushRef="#br0" timeOffset="56567.23">7959 9956 40 0,'0'28'20'0,"3"63"-17"0,-3-75 27 16,-3 12-31-16,3 6 1 15,-7-5-2-15,0-7 1 0,0-10-1 16,3-6 1 0,0-12-8-16,1-3 1 0,3-13-4 15,0-13 1-15</inkml:trace>
  <inkml:trace contextRef="#ctx0" brushRef="#br0" timeOffset="56843.18">7976 9918 40 0,'25'19'20'0,"-7"-19"-22"0,-8 3 39 0,4 3-35 16,4 4 0-16,3-4 0 15,7-3 0-15,4-6-3 16,-4 3 0-16,1 0 2 15,-1 0 0-15,0 0-1 16,-3 0 1-16,3-3 0 16,-14 3 1-16,0-3-1 15,-3 3 1-15,-1 0-1 16,-17 0 1-16,-3 3-1 0,-4 0 0 16,-1 0-2-16,1 3 0 15,-3 4-3-15,3 6 1 16,-1 5-3-16,5 5 0 15,3-1-4-15,7-7 0 16,3-2-2-16,8-6 0 47,3-10 1-47,7-13 0 16</inkml:trace>
  <inkml:trace contextRef="#ctx0" brushRef="#br0" timeOffset="57456.24">8537 10172 36 0,'4'13'18'0,"-8"-16"-25"0,4 3 40 0,0 0-33 16,7-10 1-16,0-6-1 16,0-2 1-16,-3-4-1 15,-1 3 0-15,1 0 1 16,3 0 0-16,4 4-1 15,-4 2 1-15,7 4-1 16,0 2 1-16,0 7-1 16,0 3 1-16,0 4-3 15,-3 2 0-15,-1 1 0 16,1 2 0-16,-4 1-1 0,0-1 0 16,0 4-1-16,0 0 0 15,4-1 0 1,-1-2 1-16,1 2-1 0,0 1 0 15,-1-3 2-15,1-4 0 16,-1 4 2-16,8-4 0 16,-7-3 1-16,6 1 0 15,4-4 1 1,4 0 0-16,10-9 1 0,-6-7 0 16,6-6 1-16,-3-12 0 15,6-13 1 1,1-3 1-1,7-16 0-15,-11-21 1 0,-3-4-1 0,-7 16 1 16,-15-35-2-16,-10-3 0 0,-7-3-2 16,-7 10 0-16,-7 9-2 15,3 9 1 1,-3 19-2-16,0 19 1 16,-7 25-1-16,0 25 0 31,3 26 0-16,4 27 0-15,7 23-2 16,10 27 1-16,8 29-1 0,13 15 1 0,1-2-2 0,-4-4 1 0,7-18-6 16,0-26 1-16,4-28-7 15,-4-25 0-15</inkml:trace>
  <inkml:trace contextRef="#ctx0" brushRef="#br0" timeOffset="57965.44">10576 10539 54 0,'-3'3'27'0,"3"-106"-30"16,0 62 48-16,0-12-42 15,0-29 0-15,-4-18 0 16,4-29 1-16,0-3-6 16,7-2 1-16,7 2 3 0,8 0 0 15,6 22-2-15,0 13 1 16,-3 16-2-16,-4 24 1 15,0 23-3-15,-3 24 1 16,-1 26-4-16,-6 12 1 16,-11 13-10-16,0 6 1 15,-14 3-3-15,-11 7 1 16</inkml:trace>
  <inkml:trace contextRef="#ctx0" brushRef="#br0" timeOffset="58342.3">10361 10006 58 0,'14'34'29'0,"36"-12"-36"15,-40-18 59-15,11-1-52 16,8 0 1-16,2 0 0 16,8-3 0-16,-4-3-2 15,1-3 1-15,-5 2 0 16,-6-2 0-16,-4 3-1 15,-3 0 1-15,-4 3-1 16,0 0 0-16,-3 0-1 16,-4 0 1-16,-4 0-1 15,1 6 1-15,-4 4-1 16,3 5 1-16,-3 1 0 16,4 15 0-16,-8-6 0 0,4 7 1 15,4-4 0 1,-1-3 0-16,8-3 0 0,3-6 0 15,0-10 0 1,4-6 0-16,3-10-1 16,4-8 1-16,3 2-4 0,-7-6 1 15,0-6-12-15,0-13 1 16</inkml:trace>
  <inkml:trace contextRef="#ctx0" brushRef="#br0" timeOffset="58721.71">11148 10376 47 0,'7'44'23'0,"-4"-16"-19"0,1-25 33 0,-1 0-37 15,4-9 1-15,1-6-1 16,-1-7 1-16,0 0-2 15,3 0 1-15,1-6 0 16,-1-9 0-16,5 2-1 16,-1 7 0-16,0-3-2 15,0 0 0-15,0 3 0 16,-7 6 0-16,0 6-1 16,0 10 0-16,0 6 1 15,0 0 0-15,0 10 1 0,0 3 0 16,0 2 0-16,-3 1 1 15,3 0-1-15,0 3 1 16,0 0-2 0,0 3 0-16,0 0-1 0,0-6 0 15,0 0-5 1,7-4 1-16</inkml:trace>
  <inkml:trace contextRef="#ctx0" brushRef="#br0" timeOffset="59352.91">11871 10244 47 0,'0'13'23'0,"4"-19"-23"0,-4 6 47 0,0 0-46 16,3 3 0-16,-3 3 1 15,-3 3 0-15,-5 7-3 16,-2 0 0-16,-4 12 1 16,0 3 0-16,0 4-2 15,-1-4 1-15,5 1-1 16,3-1 0-16,10-3-1 16,4-6 1-16,7-6-1 15,4-10 0-15,7-9 0 16,10-3 0-16,18-20 0 47,3-14 1-47,15-14 0 0,7-18 0 31,-8-16 1-15,1-6 0-16,-8-22 1 0,-3 0 1 0,-7-6 2 0,-18 0 1 0,-13-10-1 0,-12 7 1 0,-10 12-1 15,-7 9 1-15,-11 23-1 0,4 15 0 16,-3 22-2-16,-8 22 0 31,-10 28-1-15,-4 19 1-1,-7 29-1 1,0 15 1 0,7 34-1-16,4 19 0 46,14 4-1-30,7 21 1 31,7-2-3-47,3-7 0 16,4-19-3-16,0-19 1 0,0-28-10 15,-3-28 1-15</inkml:trace>
  <inkml:trace contextRef="#ctx0" brushRef="#br0" timeOffset="59501.49">11885 10009 52 0,'35'25'26'0,"29"0"-27"0,-39-22 44 0,6-3-43 0,12 0 0 15,-1-6-1 1,4 3 1-16,-4 6-4 0,-3 7 1 16,-4 5-7-16,-7 4 0 15,-3 0-5-15,-7 6 0 16</inkml:trace>
  <inkml:trace contextRef="#ctx0" brushRef="#br0" timeOffset="59588.68">12428 10592 3 0,'0'-3'1'0,"14"-22"4"0,-10 16-12 0</inkml:trace>
  <inkml:trace contextRef="#ctx0" brushRef="#br0" timeOffset="59882.71">12467 10530 26 0,'7'0'13'0,"11"-10"-12"0,-11 13 27 0,4 0-26 15,3-3 0 17,3 0 1-1,8 0 1-15,0-9-5-1,3 0 1-15,0-1 3 0,4 1 0 0,0-4-1 0,-1 1 0 0,5-1-1 16,-5 7 1-16,-2 0-1 0,-1 3 0 0,-7-4-1 0,-3 4 0 0,3-6-1 15,-7-1 1-15,0 4 0 0,0-3 0 16,4 6 0-16,-4-1 0 16,4 4-1-16,3 0 0 15,0-3-9-15,0-3 0 16,11-10-1 0,0-6 0-16</inkml:trace>
  <inkml:trace contextRef="#ctx0" brushRef="#br0" timeOffset="60206.1">13515 9896 40 0,'14'38'20'0,"-10"-35"-20"0,-4 6 39 0,0 1-37 0,0-16 0 0,0 6 0 16,0 0 0-16,-7 3-4 15,-4 0 1-15,0 3 2 16,1 0 0-16,-1 4 1 15,4 2 0-15,4 7 2 16,3 3 0-16,7 3 2 16,3-3 0-16,1 3 0 15,6 7 0-15,5 2-2 16,2-3 1-16,-6 4-4 16,-11-1 1-16,-18 7-3 15,1 6 1-15,-18-9-6 16,-22 3 1-16,-17-1-15 15,-25-8 1 1</inkml:trace>
  <inkml:trace contextRef="#ctx0" brushRef="#br0" timeOffset="63026.65">4826 11499 42 0,'0'9'21'16,"14"16"-17"-16,-14-25 21 0,0 0-24 15,7-6 1-15,0 0 2 16,0-4 1-16,4 1-5 16,-1 2 1-16,8-5 3 15,3 3 1-15,0-4-1 16,1 4 1-16,6-1-2 15,-14 7 0-15,4 0-2 16,-8 6 1-16,-3 3-3 16,-7 4 1-16,0 2-2 15,0 1 1-15,-7 2-3 16,4-2 0-16,-8 3-1 0,8-4 1 16,-1 1 0-16,0-1 1 15,4 7 0-15,4-9 1 16,3-1 3-16,4-6 0 15,3 3 3-15,3-3 0 16,1 4 0-16,3-4 1 16,-7 0-1-16,0 0 1 15,-3 0-3-15,-7 7 1 16,-8 9-3-16,-14 9 0 16,-10 6-4-16,-4-2 1 15,-17-1-6-15,0 0 1 0,-1-6-9 16,-3-12 1-16</inkml:trace>
  <inkml:trace contextRef="#ctx0" brushRef="#br0" timeOffset="63475.67">5302 11405 58 0,'32'0'29'0,"-4"-35"-33"16,-21 26 51-16,4-4-45 15,-11 1 0-15,0 2 4 16,-18-6 0-16,1 7-7 16,-19 3 0-16,-13 3 4 0,-11 3 1 15,0 3-3-15,-14 3 0 16,3 13-4-16,8 6 1 15,-8 9-2-15,11 13 0 16,4 7-1-16,6 15 1 16,12 6 1-16,13 3 1 15,11-2 1-15,21-4 0 16,14-3 1-16,14-13 1 16,25-9 1-16,14-19 0 15,22-18 1-15,-5-23 0 16,8-15 0-16,-11-13 1 0,-6-6-2 15,-23-12 1-15,-9 5-2 16,-18 7 1-16,-22-6-6 16,-13 3 0-16,-11 0-11 15,-11-7 0-15,-3 7-4 16,6 6 1-16</inkml:trace>
  <inkml:trace contextRef="#ctx0" brushRef="#br0" timeOffset="64243.01">6177 11894 43 0,'-28'59'21'0,"0"48"-21"0,24-79 34 15,-6 25-32-15,3 7 1 0,3 12 1 16,-7-6 0-16,8-6-6 15,-1-17 1-15,1-11 3 16,-4-20 0-16,7-12-1 16,-7-18 0-16,3-26-1 15,4-13 1-15,0-21-1 16,-7-13 0-16,4 3 1 16,3-6 0-16,3 16-1 15,4-13 1-15,7 9 0 16,11 7 1-16,0-4 0 15,14 10 1-15,3 13 1 16,-3 9 0-16,7 13 1 16,3 8 0-16,0 14-1 15,1 12 1-15,-15 12-3 16,0 17 1-16,-14 11-3 16,-6 1 0-16,-19 16-4 15,-14 5 0-15,-6 7-2 0,-12-3 1 16,1-6-2-16,-4-4 0 15,0-9 1-15,1-6 1 16,9-13 1-16,5-6 1 16,6-9 2-16,8-10 0 15,10 0 2-15,10-6 1 16,8-3 1-16,6 6 0 16,1 3 0-16,7 9 0 15,-4 7 0-15,4 12 0 16,0-9-2-16,-4 10 1 94,-3 9-2-94,-8 9 0 0,1-10-1 0,-4-5 0 0,-3-7-2 0,3-3 1 0,-4-9-4 15,4-10 1-15,4 4-5 0,10-7 1 0,-3-10-6 0,0-5 0 0</inkml:trace>
  <inkml:trace contextRef="#ctx0" brushRef="#br0" timeOffset="64767.91">6907 12232 47 0,'11'-15'23'0,"14"-1"-20"16,-22 10 42-1,-3 9-43 1,-3-3 1-16,-4-3 0 16,-4 3 0-16,-7 3-5 15,-10 13 0-15,3 2 2 0,-10 7 1 16,11 4-2-16,-8-7 0 15,7 3-2-15,11 3 1 16,0 0-3-16,10-3 1 16,15-6-1-1,10-13 1-15,14-6 0 0,-6-9 0 16,13-4 0-16,-3-5 1 16,10-4-2-16,-7-3 1 15,-3-1-7-15,-3 4 1 16,-5 1 6-1,-98 49 4-15,177-75 2 16,-75 31 1 0,-7 0 7-16,-7 7 0 15,-3 0 6-15,-8-1 1 0,-2 4-8 16,-8 0 0-16,0 2-4 16,-11 4 1-16,-7 0-3 15,4 7 0-15,-3 5-2 16,-1 10 1 46,-3 0-4-46,0 6 1-16,10-3-3 0,-3-3 1 0,7 7-3 16,7-4 1-16,7-3-1 0,7-10 1 0,7-9 0 0,4-6 1 0,3-3-1 0,7-10 0 0,4-9-7 15,4-12 0-15,-15-4-1 16,0-12 0-16</inkml:trace>
  <inkml:trace contextRef="#ctx0" brushRef="#br0" timeOffset="65009.25">7652 11157 54 0,'-4'41'27'0,"-13"40"-38"0,17-46 57 0,-7 15-46 0,3 0 1 0,-7 19 0 0,4 16 0 0,-7 21-2 0,7 13 1 0,-3-21 0 0,-1-14 0 16,0-21-5-16,8-19 0 0,-4-19-10 0,-4-13 1 0,-6-24-1 15,-5-13 1-15</inkml:trace>
  <inkml:trace contextRef="#ctx0" brushRef="#br0" timeOffset="65172.54">7133 11818 72 0,'18'32'36'0,"45"-4"-47"16,-31-28 80-16,14-9-69 16,14-7 1-16,25-15-1 15,10-16 0-15,7 0-5 16,-7-1 0-16,-13 5-11 15,-8-4 0-15,0 9-5 0,0 3 1 16</inkml:trace>
  <inkml:trace contextRef="#ctx0" brushRef="#br0" timeOffset="66065.09">9165 12421 62 0,'11'25'31'0,"-15"-41"-40"0,8 10 58 0,-4-4-46 0,0-21 1 15,-4-13 0-15,-3-25 0 16,0-28-6-16,0-7 1 16,0 1 3-16,0-13 1 15,3-10-3-15,4 4 1 16,11 6-1-16,0 9 1 31,6 7 0 32,1 15 0-32,0 23-2-31,6 21 1 0,8 16-4 0,-11 22 0 31,0 12-5-31,-3-3 0 156,-7 41-10-156,-8 7 0 110</inkml:trace>
  <inkml:trace contextRef="#ctx0" brushRef="#br0" timeOffset="66170.34">8957 11972 55 0,'-21'22'27'0,"21"6"-16"0,3-21 43 0,8-1-49 0,7-3 1 0,6 3 2 0,5-3 1 0,13-6-12 0,11-3 1 15,3 0 5-15,-6-1 0 0,-1 1-9 0,-7-3 0 0,-6-1-17 0,-8-12 1 0</inkml:trace>
  <inkml:trace contextRef="#ctx0" brushRef="#br0" timeOffset="66778.52">9606 12192 56 0,'4'22'28'0,"3"-4"-25"0,-4-8 33 0,1 5-36 16,-1 1 1-16,-3 3 0 16,4 0 0-16,-4 0-1 15,3-7 0-15,1-2 3 16,10-1 0-16,-10-6 0 15,10-12 0-15,7-10-1 16,7-9 1-16,0 6-3 16,0-13 0-16,1 1-13 15,-1-7 1 17,-3 3-7-32,3-2 1 0</inkml:trace>
  <inkml:trace contextRef="#ctx0" brushRef="#br0" timeOffset="67228.62">9924 12192 52 0,'-4'22'26'0,"4"12"-31"0,0-28 44 0,0-3-39 0,0 1 1 0,0-4 1 0,4-7 0 0,-1-5-2 0,4 2 0 0,0-2 1 15,4-7 1-15,3-3-2 16,0 3 0-16,4-3-3 16,-1 3 1-16,1 4-2 15,0 2 0-15,-1 1-1 0,1 5 1 16,0 7 1-16,-4 4 1 16,0 5 1-1,0 7 1-15,0-4 1 16,-7 4 0 62,4 0-1-62,-4-10 1-16,0 3-2 0,0-2 1 0,-4-1-5 15,4 0 0-15,4-3-5 0,3 0 0 0,0 0-2 0,7-12 0 0</inkml:trace>
  <inkml:trace contextRef="#ctx0" brushRef="#br0" timeOffset="68479.5">10580 12066 41 0,'25'3'20'0,"3"-3"-19"0,-21 0 42 0,0 0-40 0,0 0 1 0,0 0 0 16,-7 0 0-16,0 0-7 15,-4 0 1-15,-3 7 3 16,-7 2 1-16,-3 10-3 16,-1 0 0-1,-7 12-2 1,1 0 1-16,6 7-1 15,4-4 0 48,7-5 1-63,7-1 0 0,7 0 1 47,7-3 1-47,11 0 2 15,6-12 0-15,8-13 0 32,11-6 1-32,10-20-1 47,3-14 0-47,4-10-1 46,7-19 1-46,-7-19-2 16,-7-13 0 15,-17 4 0 16,-12-13 0 47,-10-12-1-94,-10 3 1 31,-15 6 0-31,-6 13 0 31,-8 6 0-31,-6 15 0 32,-8 13 0-32,-3 19 1 15,-4 22-1-15,3 32 0 16,1 11 0 15,-4 26 1 0,11 32-1-15,7 18 1 15,3 31-1 79,4 13 1-1,4 19-1-78,3-29 0 1,3-8-1-1,4-23 0 0,4-28-6-15,-8-19 1-1,1-22-8 1,-1-18 0 0,0-10-1-1,-6-29 1-15</inkml:trace>
  <inkml:trace contextRef="#ctx0" brushRef="#br0" timeOffset="68619.73">10710 11897 52 0,'25'37'26'0,"0"-8"-30"0,-15-23 55 0,8-3-51 0,0 0 1 16,3 4 0-16,0 2 1 0,0 0-3 0,0 4 0 0,4-1 1 0,-7 4 0 0,-1 9-3 16,-3 0 1-16,0-3-3 0,1-9 1 0,-1-1-2 0,-4 1 0 0,1 3 0 0,-4-1 0 0,0 7 0 0,0 3 0 0,-3-3 0 15,-1 3 0-15,-3-3-4 0,4-3 1 0</inkml:trace>
  <inkml:trace contextRef="#ctx0" brushRef="#br0" timeOffset="68708.67">11070 12173 52 0,'-3'-3'26'0,"-4"9"-25"0,7-6 52 0,0 0-50 0,0 0 1 0,0 0 1 0,0 0 1 0,3 3-8 0,1 3 0 0,-1-3 4 0,-3-3 1 0,7-3-7 16,4-6 1-16,-1-7-10 0,8-9 0 0,0-9-6 0,-1-4 0 0</inkml:trace>
  <inkml:trace contextRef="#ctx0" brushRef="#br0" timeOffset="68746.66">11539 12047 64 0,'14'29'32'0,"-21"-14"-38"0,4-15 60 0,-8 0-53 0,-3 3 0 0,-7-3 1 0,0 0 0 0,0 0-3 0,3 0 0 0,4 4-1 0,0 2 1 0,7 9-4 0,3 4 0 16,8-12-4-16,10 2 1 0,4-6-2 0,3-3 0 0,3 0 0 0,1-12 1 0,0-7-4 0,-1-13 0 0</inkml:trace>
  <inkml:trace contextRef="#ctx0" brushRef="#br0" timeOffset="68960.08">11740 12107 47 0,'11'56'23'0,"3"-31"-21"0,-10-28 44 16,-1 0-46-16,4 0 1 15,0 3-1-15,0-3 1 16,0-6-2-16,0-7 1 16,1-6 0-16,-1 0 0 0,0 0 1 15,3 3 1-15,-3 7 0 16,7 5 0-16,4 10 1 15,7 4 1-15,6 5-2 16,5 7 0-16,3 3-5 31,-1 0 1-31,1-13-5 0,0-12 0 0,0-6-8 16,3-16 0-16,0-16-2 16,-3-9 1 46</inkml:trace>
  <inkml:trace contextRef="#ctx0" brushRef="#br0" timeOffset="69151.9">12629 11684 48 0,'11'12'24'0,"-29"20"-27"0,11-20 48 0,-7 1-44 0,-7 5 1 0,-4-2-1 0,1 3 1 0,-5 3-3 0,-2 0 1 0,-1 3 1 0,4 0 0 0,3 3 0 0,11-3 1 0,3-6-1 0,8 0 0 0,10 0 0 0,7 6 1 0,11 0-1 0,6 3 1 0,-2-15 0 0,-5-1 1 0,-2 4-3 16,-12 0 1-16,-10 2-1 0,-14 4 0 16,-7 0-4-16,-14 3 1 15,-18-3-14-15,-4-9 0 16,-10-7 0-16,4-3 0 15</inkml:trace>
  <inkml:trace contextRef="#ctx0" brushRef="#br0" timeOffset="72410.2">4692 13273 54 0,'0'16'27'0,"3"0"-22"0,-3-16 27 0,8 3-33 15,-8 3 1-15,0 7 0 16,-8 6 0-16,5 3 0 15,-11 3 0-15,0 3-1 16,-4-9 1-16,4-4 0 16,0 4 0-16,3-3 0 15,8 0 1-15,3-4 0 16,3 4 1-16,11-7-1 16,8-3 0-16,-1-9-2 15,0-3 0-15,7 0-8 16,4-7 1-16,7-15-8 15,-11-3 1-15</inkml:trace>
  <inkml:trace contextRef="#ctx0" brushRef="#br0" timeOffset="72620.86">4960 13273 49 0,'-3'22'24'0,"-8"57"-27"0,7-54 41 15,-6 9-38-15,-11 10 1 16,-15 10-1-16,5 8 0 16,9-2 0-16,-6 6 0 15,7-4-2-15,0-8 1 16,3-7-7-16,8-10 1 16,3-8-7-16,7-20 1 0</inkml:trace>
  <inkml:trace contextRef="#ctx0" brushRef="#br0" timeOffset="73025.84">5288 13157 60 0,'21'-37'30'15,"-7"12"-35"-15,-14 18 58 0,-3-8-50 16,-4-1 1-16,-11-3 1 15,-17 7 1-15,-25-4-8 16,-14 4 1-16,-11-1 3 0,8 7 1 16,-12 15-6-1,-2 16 1-15,2 10-3 0,1 21 0 16,4 4-4-16,6 9 1 16,18 0 0-16,11 15 0 15,17 14 2-15,21 2 1 16,22 0 1-16,21-15 0 15,17-10 5-15,18-18 1 16,7-20 2-16,21-9 0 16,11-24 1-16,4-23 1 15,-12-6-1-15,-13-10 0 0,-4-15-3 16,-17-3 0-16,-8-7-3 16,-17-3 0-16,-14-2-3 15,-11-1 0-15,-14 6-12 16,-7-18 0-16</inkml:trace>
  <inkml:trace contextRef="#ctx0" brushRef="#br0" timeOffset="73520.14">6219 13245 53 0,'-3'60'26'0,"-18"21"-27"0,14-52 40 0,-4 24-39 15,1 13 0-15,-12 6-2 16,5 9 1-16,-1 1-1 16,8-16 0-16,-1-19-4 15,4-6 1-15,3-13-10 16,4-25 1-16</inkml:trace>
  <inkml:trace contextRef="#ctx0" brushRef="#br0" timeOffset="73809.88">5796 13336 45 0,'-7'10'22'0,"11"-10"-16"0,-4 0 36 0,3-4-37 0,4-2 0 0,0-3 6 0,11-7 1 16,17-12-13-16,22-7 1 16,20-5 8-16,8-17 0 0,21 1-4 15,3-10 1-15,11-3-7 16,-11 19 0-1,-20 0-9-15,-15 9 0 0,-11 0-11 16,-20 25 0 15</inkml:trace>
  <inkml:trace contextRef="#ctx0" brushRef="#br0" timeOffset="74151.35">6449 14035 56 0,'-4'32'28'0,"8"-38"-27"15,-4-4 41-15,7-6-40 0,-7-9 1 16,7-9 2-16,0 3 0 15,0-7-6-15,0 0 1 16,4 1 4-16,3 2 0 16,7 10-1-16,4 9 0 15,-4 1-2-15,7 5 0 16,0 4-3-16,4 6 0 16,0 6-3-16,-4 1 1 0,0-1-6 15,4 0 0-15,-11-6-9 16,-3 0 0-16</inkml:trace>
  <inkml:trace contextRef="#ctx0" brushRef="#br0" timeOffset="74756.14">7013 13982 62 0,'0'91'31'15,"0"-41"-42"-15,0-43 53 0,0-1-44 16,-7-3 1-16,7-3-3 16,0-13 1-16,7-5 2 15,-7-8 0-15,4-8-4 16,-4-7 1-16,0 7 0 16,-4-1 0-16,4-2 1 0,0 2 1 15,0 1 1-15,4 2 1 16,10 7 2-16,4 3 0 15,6 10 2-15,-3-1 0 16,8 4 1-16,2-4 0 16,8-2 2-16,0 2 0 15,0-6-1-15,0 7 0 16,-8 5-2-16,-2 1 1 16,-8 0-2-16,0 6 0 15,-7 6-4-15,-3 0 1 0,-4 7-4 16,-7-1 1-16,-4 4-3 15,-3 3 1-15,-7 9-3 16,-4 0 0-16,-3-12 0 16,7 6 1-16,3 3 2 15,8 3 1-15,3 1 2 16,14 5 0-16,7-3 5 16,4 1 0-16,7 9 1 15,10-1 1-15,4-8 0 16,-4-1 1-16,-7-6-2 15,-3 3 0-15,-14 4-2 16,-11 12 0-16,-21-7-4 16,-18 10 0-16,-3 0-3 15,-15-3 1-15,-10-6-3 0,-3-10 0 16,-8-12-5 0,11-13 1-1,4-16-3-15,14-6 1 16</inkml:trace>
  <inkml:trace contextRef="#ctx0" brushRef="#br0" timeOffset="75674.12">9073 13032 44 0,'32'-41'22'0,"-14"16"-19"0,-18 25 42 0,3-6-41 0,-3 0 1 15,0 6 3-15,0 0 0 16,-3 3-10-16,-4 3 1 16,-11 22 5-16,-10 22 1 15,-7 13-4-15,-15 34 0 16,-17 13-4-16,-7 22 1 16,11 18-3-16,-4 4 1 15,10-4-2-15,4-8 0 16,7-17-4-16,8-21 0 15,13-23-6-15,7-31 0 32</inkml:trace>
  <inkml:trace contextRef="#ctx0" brushRef="#br0" timeOffset="75983.78">9790 13813 49 0,'-15'31'24'0,"-6"13"-23"0,18-28 42 15,-4 9-42-15,0 3 0 16,0 7 0-16,-4 8 0 16,4-2-4-16,0-3 1 15,3-10-5-15,1-6 0 16,10-22-8-16,0-9 0 16</inkml:trace>
  <inkml:trace contextRef="#ctx0" brushRef="#br0" timeOffset="76165.42">9663 13546 46 0,'10'7'23'0,"-3"2"-19"0,-3-9 37 0,3 3-40 0,3 0 0 0,5 3-1 15,-1-2 0-15,3 2-6 16,8 6 0-16,7 1-8 15,-1 0 0-15</inkml:trace>
  <inkml:trace contextRef="#ctx0" brushRef="#br0" timeOffset="76478.05">9934 14095 26 0,'4'-3'13'0,"13"-16"-4"0,-10 7 11 16,8-7-20-16,2-9 1 16,1-7-1-16,3 13 0 15,0-3-1-15,4 0 1 16,-4 3 1-16,0 6 1 16,-3 7-1-16,3 6 1 15,-10 3 0-15,3 9 0 16,-4 10 0-16,-3 9 0 15,-3 4-1-15,-1-4 0 16,-3 3-1 0,0 0 1-16,-3-5-1 0,3-5 0 15,0-5-3-15,0-3 1 0,3-7-9 16,1-9 1-16</inkml:trace>
  <inkml:trace contextRef="#ctx0" brushRef="#br0" timeOffset="76739.77">10400 13904 38 0,'14'31'19'0,"-3"26"-15"0,-8-42 29 0,1-2-30 16,-1-1 1-16,1 7 1 15,-1-6 1-15,-3-1-7 16,4 4 1-16,3-7 5 0,0 1 0 15,0-7-2-15,4-6 0 16,6-7-3-16,4 4 1 16,8-10-7-16,2-9 1 15,1-6-8-15,3-7 1 32,-6 7-5-32,-1-4 1 15</inkml:trace>
  <inkml:trace contextRef="#ctx0" brushRef="#br0" timeOffset="77147.02">10968 13854 55 0,'28'25'27'0,"-3"-38"-31"0,-18 13 55 0,0 0-47 15,0 0 0-15,-7 0-2 16,0 0 0-16,0 0-5 16,-7 0 1-16,-4 0 3 15,-6 3 0-15,-8 4-4 16,-3 2 0-16,0 7 1 15,-8 6 0-15,12 6 0 16,2-6 1-16,5 9-1 16,6 4 1-16,1 2 1 15,10-5 1 17,7-4-1-32,7-3 0 78,7-9-1-78,0-7 0 47,4-9-3-32,7-6 0-15,-4-7-12 0,0-6 1 47</inkml:trace>
  <inkml:trace contextRef="#ctx0" brushRef="#br0" timeOffset="77784.35">11204 14104 41 0,'0'26'20'0,"0"-39"-19"0,0 4 25 0,0-1-24 0,0 4 0 0,0-7 0 0,0-2 1 0,4-7-5 0,-1 0 1 0,4-6 2 0,4 2 1 0,3 5-2 0,4 2 0 0,-1 6 0 0,8-3 0 0,7-2-2 15,10-1 1-15,7-6 0 31,1-3 1-31,-4 2-1 0,-7 5 1 16,-4 8 2 0,-14 10 0-16,-7 9-1 15,-14 10 0-15,-7 3-2 16,-4-4 1-16,-6-5-5 16,-1-1 0-16,-3 0-2 15,3 1 1 1,4-4 3-16,4 0 0 0,6 1 3 15,11-1 1-15,4 3 5 0,6 1 0 16,8-1 1 0,3 4 1-16,1-1-4 0,-8 4 1 15,-4 3-2 1,-6 3 0-16,-11-3-3 0,-7 6 0 16,-7 0-1-16,0 0 1 15,0 0-3-15,-1-6 1 16,1 0-1-16,7-7 1 15,4-6 0-15,3-3 0 16,7-6 0 15,10-3 1-31,12-6 3 0,2 2 0 32,8-9 1-17,-3-12 0 1,-1-7 0-1,7-6 1-15,-7 10-2 16,-6-13 1-16,-1 9-2 31,-7 4 0-31,-10 6-1 0,-4 9 0 0,-4 6-1 16,-6 4 0-16,-1 15 0 0,-3 10 0 0,-4 6-1 0,1 12 1 16,3 13-1-16,-4 0 1 0,4 10 1 0,4 2 0 0,6-5 0 0,4-11 0 15,11-8-1-15,3-10 0 0,14-16-5 16,8-15 0-16,10-22-7 15,-4-3 0-15</inkml:trace>
  <inkml:trace contextRef="#ctx0" brushRef="#br0" timeOffset="78196.14">13635 13192 41 0,'-32'63'20'0,"-10"15"-12"0,38-47 32 0,-3 20-38 0,0 11 0 0,0 14 0 16,0 5 0-16,0 4-3 15,3-13 0-15,1-13 0 31,-1-12 1-31,1-9-5 0,3-13 1 32,-4-19-6-32,1-9 1 15,-4-12-6-15,-7-1 1 0</inkml:trace>
  <inkml:trace contextRef="#ctx0" brushRef="#br0" timeOffset="78391.28">13201 13753 34 0,'-7'19'17'0,"3"-19"-2"0,4 0 28 15,7 3-36-15,0-3 0 16,11 3 6-16,10-3 1 16,18 3-17-1,7-9 0-15,14-3 9 0,14-1 1 0,-3 1-8 16,-8 3 0 0,-10 3-10-16,-10-1 1 0,-8-2-11 15,-14-3 1-15</inkml:trace>
  <inkml:trace contextRef="#ctx0" brushRef="#br0" timeOffset="78881.92">13966 14042 54 0,'-10'40'27'0,"6"8"-24"0,1-39 41 0,-1 3-42 0,1 1 1 0,-4-4 2 0,0 4 0 0,3-4-7 0,-3 1 1 0,4-1 4 0,-1-3 0 15,1-2-4-15,-1-1 0 16,4-3-3-16,0 0 0 15,0-7-1-15,0 7 1 16,4-9-1-16,-1 3 0 16,-3 6 2-16,0-3 0 15,0 3 2 1,0 0 0-16,0 0 1 0,0 0 0 0,0 0 0 16,0-7 0-16,0-2 1 15,0-4 1-15,0-2 0 16,4-1 1-16,6-6-1 15,-3-6 0 1,0-7 0-16,4-2 1 0,3 2-2 31,4 7 1-31,-1 3-3 32,1 9 1-17,3 1-8 1,0 5 1-16,4-2-9 0,-4-4 0 0</inkml:trace>
  <inkml:trace contextRef="#ctx0" brushRef="#br0" timeOffset="79335.14">14224 14098 62 0,'0'25'31'0,"-11"35"-36"0,15-48 54 0,-4 7-50 0,3 3 1 0,-3-3-2 0,4-3 0 0,3-10-4 16,4-6 1-16,3-16-12 16,0-15 1-16</inkml:trace>
  <inkml:trace contextRef="#ctx0" brushRef="#br0" timeOffset="79919.48">14284 13844 44 0,'21'44'22'0,"0"-56"-20"0,-10 12 29 0,7 3-32 0,6 3 1 0,8 0-4 0,10-3 1 0,-3-3 0 0,0-3 1 0,3 0-3 0,1-6 1 0,2 9 2 0,-2-10 0 15,-1 4 3-15,-3 6 0 16,-4 0 4-16,-3 0 1 16,-4-6 0-16,-7 3 1 15,-3 3-4-15,-7 0 1 16,-15 3-2-16,-14 0 0 0,-3 6-2 16,-7 1 1-1,-4 2-3-15,1 4 1 31,-1 3-1 32,4 0 1-47,6 2-1-16,5 1 0 46,3-3 0-46,7-3 1 0,0-4 0 32,3 1 0-32,11-4 2 31,7-5 0-31,11-4 1 31,10 3 1 0,7-3-1 1,4-7 1-1,0-2-1-31,-7 3 1 16,0-1-2-16,-11 11 1 15,-7 5-3-15,-10 4 0 0,-11 15-1 0,-4 9 1 0,-6 14-2 0,-4 2 0 0,-8 22-1 16,-2 0 0-16,-15 13-2 0,-3 6 1 0,-8 3-1 0,8-12 0 0,-4-13 0 0,-3-12 1 15,-4-16 2-15,3-19 0 0,4-16 6 0,4-9 1 0,7-22 3 0,10-6 0 0,11-10 3 16,21-5 1-16,28 2 0 0,8 3 0 0,31-3-5 0,14-3 1 0,11 1-4 0,-4-1 0 0,-14 9-8 16,-17 10 1-16,-15-3-14 0,-24 0 0 0</inkml:trace>
  <inkml:trace contextRef="#ctx0" brushRef="#br0" timeOffset="82183.32">4473 15146 55 0,'0'40'27'0,"0"-27"-23"15,0-10 27-15,-7 6-31 16,4 4 1-16,3 6-1 16,-7 0 0-16,0-4-1 15,3 1 1-15,-7-4-1 16,11 1 1-16,-10-4 0 0,10 1 0 15,3-4 0-15,8 3 0 16,3 1 1-16,11-1 0 16,7 4 0-16,3 3 1 15,4 2 0-15,-15 7 0 16,1-9-1-16,-14 6 1 16,-18 13-2-16,-15 5 1 15,-9 1-3-15,-5-13 0 16,-6 1-4-16,0-11 0 15,3-5-8-15,0-10 1 16,7-19-3-16,4-9 1 0</inkml:trace>
  <inkml:trace contextRef="#ctx0" brushRef="#br0" timeOffset="82783.81">4265 15167 56 0,'28'35'28'0,"22"-26"-34"16,-36-9 58-16,7-6-51 16,14 3 1-16,15 0 0 15,3-13 1-15,7-3-4 16,17-3 1-16,11-3 2 16,4-3 0-16,0 0-2 15,-15 9 1-15,-6 0-2 16,-4-3 1-16,-7 0-2 15,-11-3 1-15,-10 3-1 0,-7 3 1 16,-7-2 1-16,-8 5 0 16,-6 0 1-16,-11 4 0 15,-4 2 0-15,-17 4 0 16,-4 3 0-16,-13 6 1 16,-15 3-2-16,-18 0 1 15,-17 4-2-15,10 6 1 16,-6 6-2-16,-12-1 1 15,5 5-1-15,-1 8 0 16,-3 7-2-16,10-4 0 16,-3 14-3-16,10 2 0 0,11 19-5 15,14 3 1 1,11 16-1-16,7-6 0 0,14 6 4 16,10-10 0-16,18-8 7 15,4-11 0-15,10 1 8 16,18-16 0-16,21-13 3 15,14-12 0-15,24-22-2 16,22-15 0-16,11-17-4 16,14-2 0-16,-26-13-3 15,1-13 1-15,-21 7-3 16,-14-7 1-16,-22-2-1 16,-10-4 1-16,-14-6-2 15,-28-4 1-15,-18-5-4 16,-15 6 0-16,-20-13-8 15,-28 6 0-15</inkml:trace>
  <inkml:trace contextRef="#ctx0" brushRef="#br0" timeOffset="83309.87">6216 14945 34 0,'-21'-3'17'0,"7"0"-10"0,10-1 22 0,4 11-27 15,-7-4 0-15,7 13 4 16,0 12 1-16,-3 13-7 16,-4-1 1-16,3 10 4 15,-10 10 1-15,0 15-2 16,3-6 1-16,-6 7-3 15,-1-4 0-15,-3 6-1 16,0-6 0-16,-1-3 0 16,5-3 0-16,3-6 1 0,3-10 1 15,8-13 1-15,6-5 0 16,8-4 0-16,10-6 0 16,11-13-1-16,17-2 0 15,7-11-3-15,1 1 0 16,6-9-5-16,11-1 0 15,1-2-9-15,-5-4 0 16,1-13-7-16,-18 1 1 16</inkml:trace>
  <inkml:trace contextRef="#ctx0" brushRef="#br0" timeOffset="83624.58">6964 15654 65 0,'7'18'32'0,"-11"-5"-36"15,1-10 59-15,3 3-54 16,-11 4 0-16,1-1-1 16,-15-3 1-16,-7 4-2 15,0 5 1-15,-6 7 1 16,6 7 0-16,-3-4-2 16,10 3 1-16,-3 3-3 15,10 1 1-15,4-4-3 16,7 0 1-16,14-9-1 15,14-3 1-15,18-13 0 0,-4-10 0 16,11-8 2 0,3-4 1-16,1-6-1 0,3-13 0 15,-4 4-3-15,-3-7 0 16,0-9-6-16,0 3 1 16,3 3-4-16,1 13 0 15</inkml:trace>
  <inkml:trace contextRef="#ctx0" brushRef="#br0" timeOffset="84050.67">7574 15528 37 0,'14'3'18'0,"7"-3"-12"0,-17-6 32 16,3 0-33-16,-7 9 0 15,0-3 1-15,0-3 1 0,-14 6-10 16,-4 0 1-16,1 3 5 16,-5 1 0-16,-2 5-3 15,-1 4 0-15,-3 6-2 16,-7 3 0-16,3 3-2 15,-3-3 1 1,6 3 0-16,8 4 0 0,7 2 1 16,11 4 1-16,3-1 1 15,14 7 0-15,10-3 1 16,1-10 1-16,10 4-1 16,1-1 1-16,9 1-1 15,1-1 1-15,-3-2-1 16,-15-4 1-16,-3 0-1 15,-8 0 1-15,-10-6-2 16,-10 3 1-16,-1-3-1 16,-17-3 0-16,0 0-1 15,-4-6 1-15,0-7-1 0,-3-6 0 16,-7-6 0-16,0-1 1 16,-11-8-3-16,0-7 1 15,11-3-5-15,6-4 1 16,15 4-8-16,14 3 0 47</inkml:trace>
  <inkml:trace contextRef="#ctx0" brushRef="#br0" timeOffset="84405.85">8223 15340 65 0,'39'0'32'0,"-21"3"-43"0,-15 0 62 0,1 0-52 16,-4 7 1-16,-4-1-1 15,-6 7 0-15,-12 9 1 16,-2-3 0-16,-4-6-1 16,-1-1 1-16,-2 4 0 15,9 3 0-15,1 0 1 16,7 0 0-16,4 3 2 15,3 0 0 1,45 6 2 0,8-5 0-16,7-5-1 15,0-5 1-15,-11 3-2 16,-10-3 1-16,-11 6-6 0,-21 9 1 16,-17 7-6-16,-26 2 0 15,-17 4-6-15,-17 0 0 16,-19-16-8-16,-34-3 1 15</inkml:trace>
  <inkml:trace contextRef="#ctx0" brushRef="#br0" timeOffset="86356.3">4646 16695 49 0,'18'3'24'0,"-8"-10"-23"0,-6 4 38 0,-4 3-36 15,0 0 1 1,0 0 0-16,-4-6 1 0,-3 6-7 16,-7 9 0-16,-14 4 4 15,0 6 1-15,-4 6-4 16,0 3 1-16,4-6-2 16,-4 9 1-16,-3 4-1 15,10 3 0-15,-3 5-1 16,17 11 1-16,1-7 1 15,13 0 1-15,8 0 0 16,0-9 1-16,13-10 0 16,8-9 1-16,7-13 1 15,0-12 0-15,3-4-1 16,-10-6 1-16,-4-5-1 16,-7-1 1-16,-3 6-3 0,-15 0 1 15,-3 4-2-15,-10 2 0 16,-11 7-2-16,-8 6 1 15,-2 0-1-15,-1 7 0 16,-3-1-3-16,-1 1 1 16,1 2-2-16,3 1 1 15,0-4-6-15,11 1 1 16,4-7-3-16,-1-6 1 16</inkml:trace>
  <inkml:trace contextRef="#ctx0" brushRef="#br0" timeOffset="86837.61">5112 16610 57 0,'32'-16'28'0,"-11"-34"-36"0,-14 34 58 0,-7 1-46 15,0-4 1-15,-11 0 2 16,-10-3 0-16,-7 0-9 16,-22 3 0-16,-10 4 6 15,0-4 0-15,-10 13-4 16,-1 6 1-16,-6 9-4 16,-4 13 0-16,-1 6-2 15,5 10 1-15,10 3-1 0,3 12 0 16,8 10 0-16,3 15 0 15,14 13 0-15,4 12 0 16,21 17 0-16,14 2 1 16,10 0 1-16,11-3 0 15,25-21 4-15,0-20 0 16,28-18 4-16,11-29 0 16,10-22 3-16,15-24 0 15,10-29 0-15,-1-22 0 0,-20-13-4 16,-18-18 1-1,-21-9-4-15,-10 2 1 16,-29-6-7-16,-11-6 0 0,-20 4-13 16,-11 2 0-16,-18 6-2 15,18 16 1-15</inkml:trace>
  <inkml:trace contextRef="#ctx0" brushRef="#br0" timeOffset="87497.76">6421 16463 62 0,'0'-7'31'0,"-7"10"-43"0,3 1 63 15,0-8-50 1,-13 8 1-16,-1 2-1 0,-3 3 1 0,-4 4-3 16,-10-1 0-16,0-2 1 15,-1 2 0-15,5 4-2 16,3-3 0-16,-1-1-2 16,5 4 1-16,6-1-2 15,0-2 0-15,4 3 0 16,7-1 0-16,4 7 2 15,3 6 0-15,-7 4 1 16,0-4 0-16,-1 3 2 16,1 4 0-16,-3 6 0 15,-1 6 0 1,-13 47 1 0,2-6 1-16,8-13 0 15,4-3 1-15,-4-3 1 0,10-9 0 16,8-10 2-16,3-3 1 15,10-10 0-15,4-2 0 16,8-10-1-16,-1-9 0 16,14 2-2-16,1-11 0 15,2-7-7-15,1-10 1 16,-7-12-9-16,-4-6 0 16,-3-3-9-16,-21-4 0 15</inkml:trace>
  <inkml:trace contextRef="#ctx0" brushRef="#br0" timeOffset="87713.3">5951 17350 58 0,'7'34'29'0,"4"-18"-32"15,0-13 47-15,6-3-42 16,1 0 0-16,14-6 0 15,6-3 0-15,19-10-5 16,3-3 0-16,14-6-7 16,-4 3 1-16,8-13-8 15,-7-6 1-15</inkml:trace>
  <inkml:trace contextRef="#ctx0" brushRef="#br0" timeOffset="87905.68">7017 17090 45 0,'-4'50'22'0,"-28"-3"-19"0,22-31 35 16,-8 12-38-16,-13 9 0 15,-12 1 0-15,-3 3 0 16,0 3 0-16,-3 0 0 16,3-7-4-16,0-5 1 15,8-7-10-15,9-13 0 16,8-18-1-16,7-13 1 15</inkml:trace>
  <inkml:trace contextRef="#ctx0" brushRef="#br0" timeOffset="88086.72">6597 17099 41 0,'7'-9'20'0,"14"28"-26"0,-7-7 41 0,4 4-34 16,10 12 0-16,-7 10 4 15,8 6 1-15,-8 3-7 16,7 0 1-16,-7 6 2 15,7 0 1-15,-7 1-3 16,11 2 1-16,4-6-8 16,-1-15 1-16,-3-10-8 15,3-16 0-15</inkml:trace>
  <inkml:trace contextRef="#ctx0" brushRef="#br0" timeOffset="88520.72">7355 17425 21 0,'18'7'10'0,"-11"27"-4"0,-7-25 6 16,-7 4-7-16,0 6 0 15,-7 3 3-15,-4 9 0 16,-3 7-9-16,0-10 1 16,0 3 8-16,0-2 1 15,3-4-2-15,4-3 0 16,3-7-2-16,1-5 0 15,6-7-2-15,-3-3 1 16,7-16-3-16,7-15 1 16,4-16-3-16,3-3 1 15,3-16-2-15,1-6 0 0,0 9 0 16,3 3 0-16,0-2 0 16,7 2 0-16,-3 13 2 15,0 3 0-15,14 16 1 16,3 3 0-16,-3 9 0 15,-1 7 0-15,-2 6 1 16,-1 3 0-16,-14 9-2 16,-7 10 1-16,-14-4-1 15,-10 10 0-15,-15 10-2 16,-3 9 1-16,-11 0-2 16,-10-7 0-16,-4-2-3 15,3-7 0-15,4-9-9 16,15-10 1-16</inkml:trace>
  <inkml:trace contextRef="#ctx0" brushRef="#br0" timeOffset="88848.35">7860 17203 53 0,'39'9'26'0,"0"-3"-25"0,-29-6 45 16,1 0-43-16,-8 0 0 15,4 0 3-15,-3 0 0 0,-4 3-8 16,-4 4 0 0,-6-1 5-16,-8 3 0 0,-3 4-3 15,-7 6 0-15,-1 3-3 16,1 0 0-16,4-4-2 16,2 8 1-16,1 5-2 15,7 3 1-15,11-2 2 16,3-4 0-16,14-6 2 15,10-13 0-15,12-9 2 16,2-9 0-16,-6-7-1 16,0-3 0-16,-11-3-6 15,0-6 1-15,-7-9-10 16,-10-1 1-16</inkml:trace>
  <inkml:trace contextRef="#ctx0" brushRef="#br0" timeOffset="89645.27">8255 17406 58 0,'-4'32'29'0,"-17"31"-35"16,18-51 51-16,-1 1-45 15,1-1 0-15,-1-6 1 16,4 1 0-16,0-4-1 16,4-6 1-16,3-10 1 15,3-9 1-15,4 0-2 16,4-6 0-16,3-3 0 15,0-4 0-15,4 1-2 16,0 2 0-16,3 4-1 16,4 6 1-16,-7 6-2 15,-1 13 1-15,-6 6 0 0,3 7 0 16,-3 6 0-16,-8-1 1 16,-6 1 0-16,3 0 0 15,0-4 0-15,0 1 1 16,0-1 0-16,0 1 1 15,7-1-1-15,4 7 0 16,10-6 1-16,0-4 1 16,8-6 1-16,2-9 0 15,5 3 1-15,6-7 0 16,-3-5-1-16,3-4 0 16,-10-9-1-16,-7-4 0 0,-7 4-5 15,-8-3 1-15,-10 3-3 16,-7 2 1-16,-3 4-3 15,-4 4 0-15,-7 11-3 16,-1 11 1-16,1 8 1 16,7 13 0-16,-3 7 1 15,-4 5 1-15,7-5 2 16,3-1 1-16,4 0 1 16,7-6 1-16,11-6-5 15,3-6 0-15,7-16-1 16,-3-10 0-16</inkml:trace>
  <inkml:trace contextRef="#ctx0" brushRef="#br0" timeOffset="90246.23">9271 17328 37 0,'0'47'18'0,"7"-6"-20"0,-7-29 38 16,0 10-33-16,-3-3 1 15,3 0 3-15,0-3 1 16,0-4-10-16,0-2 1 15,7-4 5-15,-4-6 1 16,8-3-3-16,6-10 0 16,-6-2-3-16,0-4 1 15,-1 9-2-15,4 1 1 16,0-1-1-16,4 4 0 0,3 0-1 16,-3 0 1-16,3 6 0 15,-3 3 1 1,-1 0 0-16,1 3 0 0,-4-3 0 15,0 4 1-15,4-4 0 16,-1-3 0-16,5 3-1 16,-5 0 1-16,4 0-2 15,11 0 1-15,7-3 0 16,7-6 0-16,3-3 1 16,8-4 0-16,-1-12 1 15,4-16 0-15,-14-3 1 16,-7-25 0-16,-4-15-1 15,-7-10 1-15,-14-13-2 16,-14 7 1-16,-7-7-2 16,-7 0 1-16,-7 16 0 15,-4 7 1-15,1 12 0 16,2 12 0 15,5 19 1-31,3 26 0 16,3 18 1-16,4 16 0 0,3 31-1 0,-3 19 0 0,4 25 0 15,-1 25 0-15,-3 22-2 0,0 0 1 16,-3 7-2-16,-1-20 1 16,-7-15-5-16,1-28 1 15,-1-26-4-15,1-27 0 16,-1-23-7-16,-3-21 0 16,0-14 0-16,-4-14 1 0</inkml:trace>
  <inkml:trace contextRef="#ctx0" brushRef="#br0" timeOffset="90530.61">9652 17221 46 0,'25'7'23'16,"38"-10"-34"-16,-42-4 50 0,11-2-40 15,0 6 1 1,17-4-4-1,-3 7 0-15,-7-6 4 16,-4 6 0-16,-7 3-3 16,1 4 1-16,-8 2 0 15,0 4 1-15,-3 2 0 0,-4 4 1 16,-4 9 0-16,-3-3 0 16,-3 0-1-16,-4 7 0 15,0-1-7-15,0 4 1 16,0-7-3-16,0-12 1 15</inkml:trace>
  <inkml:trace contextRef="#ctx0" brushRef="#br0" timeOffset="98832.59">10636 17256 57 0,'0'0'28'0,"0"-3"-21"0,0 3 28 16,0 0-33-16,0 0 1 15,0 0 3-15,-3-3 0 16,-4 0-8-16,-4-1 1 16,-3 4 4-16,-4 0 0 15,1 4-3-15,-4 2 0 0,3 3-3 16,4 4 0-16,0 6 0 15,3-4 0-15,4 1-1 16,0 3 0-16,7 0 2 16,7-4 1-16,7-9 0 15,4 4 0-15,3-4 0 16,0-9 1-16,0-6-1 16,-3-4 1-16,-4-6 0 15,0-3 0-15,-3 0-1 16,-4 4 1-16,0-1-3 15,0 9 0-15,-4 4-1 16,4 3 0-16,1 9 0 16,-1 7 1-16,0 6 0 15,0-1 1-15,0 1 3 16,0 0 1-16,0-6 0 16,0-1 1-16,4-3 0 15,-4-5 0-15,3-1-1 16,8 3 0-16,3-3-3 0,7-3 1 15,4-3-1-15,0-3 1 16,3-10 0-16,-3-9 0 16,3-6 2-16,0-20 0 15,1-11 1-15,-1-10 0 16,-3-19 0-16,-4-7 0 16,-11-14-2-16,-2-1 1 15,-12-10-2-15,-10 4 0 16,-7 9-2-16,-7 10 1 15,0 15-1-15,-1 10 1 0,1 19-1 16,4 24 1-16,-1 26-1 16,7 19 0-16,4 31 1 15,0 34 0-15,4 29 1 16,3 15 0-16,10 19 2 16,8 16 0-16,7-7 0 15,6-12 0-15,5-12-1 16,-1-20 1-16,0-18-4 15,8-25 0-15,2-16-5 16,8-25 0-16,-3-16-7 16,3-12 1-16,0-22-2 15,-8-13 0-15</inkml:trace>
  <inkml:trace contextRef="#ctx0" brushRef="#br0" timeOffset="99147.83">11748 16986 30 0,'10'-41'15'0,"4"16"-10"0,-7 22 28 16,0 3-31-16,0 7 1 15,-3-1 3-15,-4 0 0 16,-4 7-6-16,-6-1 1 16,-8 4 4-16,-7 6 0 15,1-3-2-15,-1 3 1 16,0-4-2-16,4 4 1 16,4-3-3-16,2 0 1 15,5-3 0-15,3-1 0 16,7-5 0-16,7-7 0 15,11 3 2-15,6 4 0 16,11-1 1-16,4 0 0 16,-3 4-2-16,-8-1 1 0,-7 4-2 15,-3 3 1-15,-11 9-7 16,-18 0 1-16,-21-6-15 16,-14-6 1-16,-14-10-1 15,-3-9 1-15</inkml:trace>
  <inkml:trace contextRef="#ctx0" brushRef="#br0" timeOffset="99537.49">10442 16861 75 0,'0'9'37'0,"0"-3"-55"0,0-6 79 0,0 0-69 16,0 0 1-16,-3-6-31 15,-4-9 0-15</inkml:trace>
  <inkml:trace contextRef="#ctx0" brushRef="#br0" timeOffset="101852.12">1616 10733 44 0,'10'-3'22'0,"1"10"-10"0,-11-7 22 0,0 0-30 16,0 0 0-16,7 3 4 15,-4 0 1-15,-3 3-11 16,-3 0 0-16,-4 4 5 16,7-1 1-16,-7 4-9 15,7-4 0-15,7-3-13 16,-7-6 1-16</inkml:trace>
  <inkml:trace contextRef="#ctx0" brushRef="#br0" timeOffset="102160.34">2325 10583 53 0,'17'22'26'0,"-2"-3"-26"0,-8-16 37 15,-7 0-38-15,0 0 1 0,7 0-2 16,-7-3 0 0,-7 0-4-16,0-3 1 0,3-6-9 15,-7 2 0-15</inkml:trace>
  <inkml:trace contextRef="#ctx0" brushRef="#br0" timeOffset="102645.71">1796 11257 37 0,'17'0'18'0,"-6"0"-3"16,-11 0 25-16,10 0-37 0,-6 0 1 15,3 6 0-15,-3-2 1 16,3 5-7-16,-7 10 0 16,-7 12 4-16,3 4 1 0,4 9-3 15,4 9 1-15,10 0-1 16,-4 4 1-16,11-1-1 15,1-12 0-15,-5-13 0 16,19-12 0-16,13-19 0 16,18-16 0-16,11-21-1 15,-4-26 1-15,3-9-2 16,4-6 1-16,-14-7-4 16,-17-6 1-16,-22 9-7 15,-17 4 0-15,-11 3-5 16,-7-4 1-16</inkml:trace>
  <inkml:trace contextRef="#ctx0" brushRef="#br0" timeOffset="103230.17">2861 10511 30 0,'42'-44'15'0,"-24"-56"-11"0,-18 65 22 0,0-9-21 16,-11-12 1-16,-17 2 3 15,-4-11 1-15,-24 2-13 16,-4 6 1 0,-14 10 7-16,-21 10 0 0,-18 12-3 15,-14 6 1-15,-4 16-2 16,-6 18 0-16,-4 14-1 16,-1 24 1-16,-2 19-1 15,-1 13 0 1,8 18 0-16,17 7 0 0,14 9 0 15,14 10 0-15,11 9 0 16,25 12 0-16,24 10-1 16,32 13 1-16,17-4-2 15,26 0 1-15,24-9-1 16,25-12 0-16,17-20 0 16,39-21 0-16,21-16 1 15,29-32 0-15,14-24 2 0,17-32 0 16,0-34 0-16,8-29 1 15,-19-25 1-15,-27-18 0 47,-43-16-2-47,-35-16 1 0,-25-13-2 0,-28-5 0 0,-28-10-7 0,-32 6 1 16,-28 0-9-16,-47 7 0 16</inkml:trace>
  <inkml:trace contextRef="#ctx0" brushRef="#br0" timeOffset="104418.57">6149 8535 29 0,'11'13'14'0,"10"-4"1"0,-11-9 15 0,8 0-28 16,10 0 1-16,0-6 4 16,15-3 0-16,24-4-8 15,31 7 1-15,19-7 4 0,31 1 1 16,32-4-2-1,14 0 1-15,25 1-3 0,10 5 1 16,18 4-1-16,7 0 0 16,11-1 0-16,-1-2 1 15,11 0-1-15,-7 2 0 16,11 7-1-16,-14 3 1 31,105 7-4-31,-81 2 1 16,-59 4-6-16,-61-3 1 0,-45 5-10 15,-43 1 1-15</inkml:trace>
  <inkml:trace contextRef="#ctx0" brushRef="#br0" timeOffset="107975.92">22274 8692 44 0,'18'0'22'0,"-11"22"-14"0,-3-13 22 15,-4 7-28-15,-7 12 0 16,-18 10 0-16,-25 18 0 16,-17 23-3-16,-14 9 1 15,4 12 1-15,-19 19 1 16,-2-3-2-16,-1 6 0 16,7-2 0-16,8-4 0 0,20-16 1 15,15-19 0 1,17-8 1-16,18-14 1 0,21-9 1 15,21-12 0-15,25-7 0 16,18-12 0-16,-1 0-3 16,11-6 1-16,4-1-7 15,3 1 1-15,0-4-14 16,-7-9 0-16</inkml:trace>
  <inkml:trace contextRef="#ctx0" brushRef="#br0" timeOffset="108246.18">22468 10072 53 0,'-21'28'26'0,"-28"32"-25"0,38-48 38 16,1 13-40-16,-4 3 1 15,-1 7-6-15,1-7 0 16,0-3-4-16,4-9 0 16,3-19-5-16,10-13 1 15</inkml:trace>
  <inkml:trace contextRef="#ctx0" brushRef="#br0" timeOffset="108428.3">22394 9686 23 0,'25'41'11'0,"21"-10"-7"16,-32-25 15-16,7 4-27 15,4 9 0-15,0 3-6 16,-1 6 0-16</inkml:trace>
  <inkml:trace contextRef="#ctx0" brushRef="#br0" timeOffset="108875.77">22585 10225 39 0,'14'-9'19'0,"14"-19"-25"0,-17 28 39 16,3-3-33-16,0-7 0 16,4 1 0-16,-1-1 0 15,1 4 0-15,0 3 0 16,-4 6 0-16,0 0 0 16,-7 16 0-16,-7 9 1 15,0 4-1 1,0 2 1-16,0 1-1 0,3-7 0 0,1-3 0 15,3-9 1-15,4-7-1 16,-1-3 0-16,1-2 0 16,3-4 0-16,-4 0 0 15,1-7 0-15,0 1 0 16,-1-3 1-16,4-1-1 16,0 1 1-16,4 2 0 15,-4 1 0-15,4 9 0 16,-4 4 0-16,0-1 0 15,-3 10 0-15,-1-1-1 16,-3 10 1-16,0-3-1 16,0 0 1-16,-3-3 0 15,-1 0 0-15,1-3-3 16,3-1 1-16,-4 1-5 16,5-7 1-16,-1-2-7 15,0-7 0-15</inkml:trace>
  <inkml:trace contextRef="#ctx0" brushRef="#br0" timeOffset="109460.22">23237 10495 29 0,'4'44'14'0,"-8"-6"-8"0,4-23 18 16,-3 7-23-16,-4 0 1 0,0 0-2 15,0-3 0 1,3-10-4-16,1-5 1 0,3-14-6 15,0-12 1-15,0-6-2 16,3-10 1-16,1-6 2 31,38 54 7-31,-77-98 1 16,45 22 0-16,1 16 8 16,3 12 0-16,7 7 1 15,0 6 0-15,1 6-6 16,2 7 0-16,-3-1-1 15,11 4 0-15,7 6-2 16,10 3 1-16,1 0-1 16,6 3 1-16,4 0-1 15,0-6 1-15,0 0 1 16,-10-4 0 0,-5 4 0-1,-6 3 0-15,-7 3-1 0,-4 4 1 0,-14 2-1 0,-10 3 0 16,-4 4-3-16,-7 3 0 15,-11 3-2-15,-10-3 0 16,-4-4-2-16,0 1 0 16,4 0 0-16,4 3 0 15,2-1 2-15,12 7 1 16,10 4 4-16,14-4 0 16,11 3 3-16,6 3 0 15,1 1 0-15,-7-1 0 16,-4-3-2-16,-7-6 0 15,0 3-3-15,-14 7 1 0,-21 2-4 16,-14-6 1-16,-11 1-7 16,-7-7 0-16,-4-7-5 15,5-8 1-15</inkml:trace>
  <inkml:trace contextRef="#ctx0" brushRef="#br0" timeOffset="110077.63">24236 9269 43 0,'7'13'21'0,"-14"21"-24"16,3-12 39-16,-3 6-35 16,-14 13 1-16,-18 9-2 15,-7 19 1-15,-10 32-2 16,-18 18 0-16,-4 12 1 15,4 7 0-15,4 3-3 0,6-12 1 16,15-22-5-16,10-13 0 16,14-25-5-16,15-25 0 15</inkml:trace>
  <inkml:trace contextRef="#ctx0" brushRef="#br0" timeOffset="110291.21">23456 9968 49 0,'-14'41'24'0,"25"28"-16"0,-1-53 45 0,4-4-47 16,15 1 0-16,9 3 1 16,26-10 0-16,21 0-13 15,3-3 1-15,3 0-1 16,-6-3 0-16,-21 0-14 15,-22 3 1-15</inkml:trace>
  <inkml:trace contextRef="#ctx0" brushRef="#br0" timeOffset="110887.96">21971 11166 57 0,'14'0'28'0,"-32"-28"-29"0,11 19 42 0,-3 2-41 16,-18 1 1-16,3 3 0 15,-3 6 1-15,-11 6-3 16,-7 13 1-16,-3 10 0 15,-1-7 0-15,8 6 0 16,7-3 0-16,6 1-1 16,12-7 0-16,6-4 0 15,18-11 0-15,11-7 0 16,10-13 1-16,4 7-1 16,0-10 1-16,-4 4 0 15,-3-1 0-15,-8 4 0 16,-6 2 1-16,3 4 0 15,-4 6 0-15,1 4 0 16,-4 2 1-16,4 7-1 0,-4 3 0 16,-4 9-1-16,-3-3 1 15,4 3-1-15,-4 3 1 16,3 7-4-16,-3 0 1 16,4-7-9-16,3-6 1 15,3-6-7-15,8-13 1 16</inkml:trace>
  <inkml:trace contextRef="#ctx0" brushRef="#br0" timeOffset="111157.07">22031 11448 37 0,'0'13'18'0,"11"-38"-15"15,-8 15 27-15,4-5-28 16,0-1 0-16,4-3 4 15,-1 0 1-15,1 7-7 16,3-1 0-16,0 4 6 16,4 0 0-16,3-1-1 15,4 7 0-15,3-3-3 16,0 6 0-16,-3 3-4 16,-4-6 1-16,0 9-6 15,-3 0 0-15,-1 7-10 16,1-7 0-16,-4 0 1 15,-7 4 0-15</inkml:trace>
  <inkml:trace contextRef="#ctx0" brushRef="#br0" timeOffset="111442.92">22412 11571 54 0,'39'19'27'0,"38"-13"-35"0,-48-9 57 15,13 0-49-15,0-4 1 16,-3-12-1-16,-7-3 0 15,-4 1-1-15,-10-8 0 16,-11-2 0-16,-14-4 1 16,-14 7-1-16,-11 6 0 0,-7 7 0 15,-10 11 0-15,-1 14 0 16,1 9 1 0,10 15 0-16,7 16 0 0,8 7 1 15,6 2 0-15,11-2-1 16,17-16 1-16,22-7-4 15,14-6 1-15,0-6-10 16,-4-6 0-16,-10-7-3 16,-11 1 1-16</inkml:trace>
  <inkml:trace contextRef="#ctx0" brushRef="#br0" timeOffset="112283.73">19780 12816 54 0,'11'-13'27'0,"52"-81"-35"0,-38 53 53 0,10-18-44 16,8-20 0-16,-5-24 0 15,-6-4 0-15,3 1-2 16,1 5 1-16,3 7 1 16,-1 13 0-16,1-1 0 15,4 10 0-15,-1 16-1 16,0 18 0-16,-3 19-1 16,-11 16 0-16,-10 15-4 15,-11 23 0-15,-11 6-6 16,-6 3 0-16,-8 0-5 31,-10-4 1-31</inkml:trace>
  <inkml:trace contextRef="#ctx0" brushRef="#br0" timeOffset="112690.37">19590 12433 56 0,'0'25'28'0,"46"16"-33"0,-22-29 56 15,15 1-50-15,21 3 1 16,18-1-1-16,6 1 1 16,8 3-4-16,-11 0 0 0,-3-10 0 15,-4 0 0-15,-7 4-1 16,-7-7 0-16,-11 1 0 16,1-4 0-16,-11-6 1 15,-8-1 0-15,-6-2 2 16,-7 6 0-16,-11 0 0 15,-11 3 1-15,-6 4-1 16,-12 2 1-16,-9 0-1 16,-5 4 1-16,1 3-1 15,-11-1 1-15,0 10-1 16,4 7 1-16,3 2-1 16,11 1 0-16,3-1 1 15,8 4 0-15,10-7-1 16,17-3 0-16,18-2-3 15,8-11 1-15,2-5-6 16,5-7 0-16,-1-10-7 0,0-5 0 16</inkml:trace>
  <inkml:trace contextRef="#ctx0" brushRef="#br0" timeOffset="113259.22">20673 12935 54 0,'-7'28'27'16,"-14"19"-31"-16,17-34 49 0,-3 2-45 15,0-2 1-15,3 2 0 16,1 1 1-16,-1-3-2 16,1-4 0-16,3 1 1 15,7-14 0-15,3-8-1 0,5-7 1 16,-1-3-1-16,3 0 0 16,8 0 0-16,3 0 0 15,4 0 0-15,0 0 0 16,-1 0 0-16,1 7 0 15,0 8 0-15,0 11 1 16,-1 8-1-16,-9 4 1 16,-5 15-1-16,-6 13 0 15,-8 12-1-15,-3 10 0 0,-7 3-4 16,0-3 1-16,0-13-11 16,7-12 0-16,11-13-2 15,6-15 1-15</inkml:trace>
  <inkml:trace contextRef="#ctx0" brushRef="#br0" timeOffset="113756.33">21833 13581 68 0,'53'53'34'0,"43"-28"-48"0,-75-22 72 16,3-3-61-16,5-6 1 16,-1-7-1-16,-3-2 0 15,-4-4 4-15,-4 3 0 16,-6-3-3-16,-11-2 0 16,-7-1 1-16,-11 6 1 15,-6 3-1-15,-5 10 1 16,-2 6-1-16,-5 4 1 0,1 8-1 15,-4 7 1-15,11 6 0 16,3 10 0-16,8 12-1 16,10 0 1-16,10-2-2 15,11-1 1-15,4-4-5 16,3-5 1-16,7-7-5 16,1-9 0-16,2-12-6 15,8-13 1-15</inkml:trace>
  <inkml:trace contextRef="#ctx0" brushRef="#br0" timeOffset="114011.25">22341 13794 28 0,'-7'66'14'0,"11"6"-7"0,-4-53 18 15,0 3-22-15,0-3 0 16,0-1 5-16,0-2 0 15,0 0-8-15,3-1 0 16,-3-5 6-16,11-4 0 16,3-6-2-16,7 0 1 15,8 3-4-15,6-6 1 16,0-3-5-16,7 0 0 0,8-4-10 16,-1 1 0-16,1-7-2 15,-12 4 0-15</inkml:trace>
  <inkml:trace contextRef="#ctx0" brushRef="#br0" timeOffset="114507">22934 13929 34 0,'18'0'17'0,"-11"3"-15"0,-7-3 29 0,0 3-31 15,-4 0 1-15,-3 4-1 16,-7 2 1-16,7 0-2 16,-4 1 1-16,1 2 0 15,-4 7 1-15,0-3-1 16,0-4 1-16,-1 1-1 15,1 3 0-15,7 2 0 16,4 4 0-16,3 3-1 16,0-3 1-16,0 3 0 15,0 4 0-15,0-4-1 0,-4 6 1 16,1 0 0-16,-1 1 0 16,1-7 0-16,3-6 0 15,7-4-1-15,3-2 1 16,4-4 0-16,8-9 0 47,16 0 0-47,19-9 1 0,10-10-1 0,7-12 1 0,0-10 1 0,7-15 0 15,7-17 1-15,1-21 1 16,2-28 0-16,-6 3 1 16,-15-10-2-16,-17-6 0 15,-14 13-1-15,-18 9 1 16,-14 29-2-16,-17 8 1 0,-11 20-2 15,-8 18 0-15,-13 26 0 16,-11 24 1-16,4 42-2 16,-11 30 0-16,-11 20-2 15,-3 31 1-15,11 9 0 16,10-3 0-16,14-12-4 16,11-17 1-16,14-11-9 15,21-32 1-15</inkml:trace>
  <inkml:trace contextRef="#ctx0" brushRef="#br0" timeOffset="114837.29">23911 14082 34 0,'14'-6'17'0,"-31"6"-18"16,6 0 20-16,-10 0-19 0,-11 0 1 15,-7 0-1-15,1-3 0 16,-8 0-1-16,0 3 1 15,0 0 0-15,4 9 0 16,6 4 0-16,5 3 0 16,6 2 2-16,11 7 0 15,7 1 3-15,14 8 0 16,18 7 1-16,6 3 1 31,8 3-1-31,0-3 1 0,-4 0-2 0,-10-7 0 16,-14 1-4-16,-15-7 1 0,-14 4-3 15,-17-1 1-15,-7-2-4 16,-8-4 0-16,-6-3-8 16,-8 0 0-16,11-9-3 15,15-1 0-15</inkml:trace>
  <inkml:trace contextRef="#ctx0" brushRef="#br0" timeOffset="115013.72">23844 14801 44 0,'4'53'22'0,"-4"-34"-39"0,0-16 41 16,-4-9-42-1,1-10 0-15</inkml:trace>
  <inkml:trace contextRef="#ctx0" brushRef="#br0" timeOffset="116786.76">748 9674 20 0,'10'6'10'0,"5"28"5"0,-8-21 11 0,-4 6-23 15,4 9 0-15,4 10 1 16,-1 5 0-16,1 14-6 16,-4 9 0-16,4 6 4 15,-1 13 0-15,18 5-5 16,1-5 0-16,-8-3-7 15,-7-13 0-15</inkml:trace>
  <inkml:trace contextRef="#ctx0" brushRef="#br0" timeOffset="117029.71">1090 9579 34 0,'28'29'17'0,"-17"11"-20"0,-11-24 24 16,7 12-21-16,-4 16 1 16,5 10-1-16,2 8 0 15,-6 7-4-15,6-3 0 16,4 0-5-16,0-6 1 15</inkml:trace>
  <inkml:trace contextRef="#ctx0" brushRef="#br0" timeOffset="117256.85">1475 9645 39 0,'31'41'19'0,"-2"16"-21"0,-26-42 35 0,8 10-33 15,6 13 0-15,-6 3-1 16,7 6 0-16,-8 3-5 16,1-6 1-16,-1-10-6 15,1-5 1-15</inkml:trace>
  <inkml:trace contextRef="#ctx0" brushRef="#br0" timeOffset="117496.49">1884 9445 19 0,'32'28'9'0,"-1"44"-8"0,-24-56 7 15,-3 12-6-15,3-6 1 16,-7 22 0-16,4 6 0 16,3 9-4-16,3-2 0 0,-3-1 2 15,-3-9 1-15,6-9-8 16,-3-13 1-16,4-19-1 16,-11-12 0-16</inkml:trace>
  <inkml:trace contextRef="#ctx0" brushRef="#br0" timeOffset="117710.43">2466 9504 22 0,'18'41'11'0,"-8"9"-12"15,-3-37 22-15,-7 6-21 16,0 2 1-16,0 5-1 15,-7 2 0-15,7 0 0 16,0 0 0-16,0-3-2 16,0-6 1-16,0-3-6 15,7-10 0-15</inkml:trace>
  <inkml:trace contextRef="#ctx0" brushRef="#br0" timeOffset="117946.42">3023 9648 27 0,'0'51'13'0,"-3"-1"-9"0,-4-38 22 0,3 7-25 15,4 6 0-15,-10 3 1 16,3 4 1-16,0-4-5 15,3 0 1-15,-7 4-6 16,11-7 1-16,-7-10-3 16,4-5 0-16</inkml:trace>
  <inkml:trace contextRef="#ctx0" brushRef="#br0" timeOffset="118141.74">3112 9896 31 0,'17'82'15'0,"-45"-7"-15"16,21-53 28-16,-4 19-28 0,-10 9 1 16,-11 0-6-16,-6 3 0 15,-15 4-2-15,-14-10 0 16</inkml:trace>
  <inkml:trace contextRef="#ctx0" brushRef="#br1" timeOffset="125577.73">1386 13612 43 0,'-7'13'21'0,"18"-4"-10"0,-11-9 22 16,0 0-29-16,7 3 0 15,-7 0 5-15,4 0 0 16,3 1-11-16,-7-4 0 16,0 0 6-16,0 0 1 15,0 0-2-15,0 0 0 0,0 0-6 16,0-4 1-16,0 4-9 15,7-6 1-15,-4-13-8 16,4-6 0-16</inkml:trace>
  <inkml:trace contextRef="#ctx0" brushRef="#br1" timeOffset="125888.57">1965 13408 43 0,'0'7'21'0,"4"-7"-10"0,-4 0 30 16,0 0-41-16,0 0 0 16,7 0 0-16,-7 0 1 15,10 0-2-15,-3 3 1 16,4-3-4-16,-8 0 1 16,4 0-11-16,-3-7 0 15,-8-2 0-15,4 3 0 0</inkml:trace>
  <inkml:trace contextRef="#ctx0" brushRef="#br1" timeOffset="126563.47">1379 14283 30 0,'0'10'15'0,"7"5"-10"0,-7-15 26 15,4 3-27-15,-4-3 0 0,0 0 3 16,7-3 0-16,-7-3-9 15,4-7 1-15,3 1 5 16,-7-4 1-16,7-9-3 16,3-6 0-16,1-1-1 15,10 1 1-15,0-3-2 16,0 2 1-16,8 4-2 16,-1 0 0-16,0 6-2 46,-7 6 1-46,0 7-2 0,0 2 1 16,1 7-1-16,2 7 1 0,-2 2 0 0,-1 4 0 0,0 9 1 16,7-10 0-16,-7 7 0 15,7 6 1-15,-6-6 0 16,-1 0 0-16,0-4 0 16,-3-2 1-16,-1-7 0 15,-3-12 0-15,4-3 0 16,3-10 1-16,0-13-1 0,8-5 1 15,-8-7-10-15,7-6 0 16,-10 3-1-16,-8 3 1 16</inkml:trace>
  <inkml:trace contextRef="#ctx0" brushRef="#br1" timeOffset="127310.9">2452 13662 29 0,'39'-34'14'0,"-18"-41"-11"16,-18 53 24-16,-3-10-25 15,0-5 1-15,-3-7 6 0,-15-10 0 16,-3 4-10 0,-7-3 1-16,-4 0 6 0,-17 2 0 15,-18 4-2-15,-4 3 1 16,0 13-4-16,19 6 1 16,-47 6-2-16,0 10 1 15,-10 9-1-15,31 0 1 16,-21 31-1-16,4 13 0 0,-4 13-1 15,-10 5 1-15,10 14-2 16,11 8 0-16,7 10-1 16,10 10 0-16,4 2-1 15,7 7 1-15,21 3 0 16,25 10 1-16,7-1 1 16,18-9 0-16,6 0 1 15,15-15 0-15,25-7 0 16,6-10 0-16,18-21-2 15,18-22 0-15,32-10-1 16,27-12 1-16,12-13 1 16,10-6 0-16,-4-6 3 15,-24-16 0-15,3-9 3 16,-46 6 1-16,22-57-1 16,-39-31 1-16,-22-9-2 15,-31-26 1-15,-21-8-6 16,-36-14 1-16,-32 1-5 15,-2-7 0-15,-37 16-5 16,-20 7 1-16,-22 9-6 0,-13 12 0 16</inkml:trace>
  <inkml:trace contextRef="#ctx0" brushRef="#br1" timeOffset="135403.6">6011 9090 28 0,'11'7'14'16,"3"5"-11"-16,-10-2 15 0,3 5-16 15,-4 7 1 1,4 10-1-16,-7 21 1 0,-7 6-4 15,-3 20 1-15,-15 18 2 16,0 22 0-16,0 3-2 16,1 23 1-16,-1 2-2 0,0 10 1 15,11-10-3-15,-7-2 1 16,14-20-1-16,-4-9 0 47,11-19 0-47,-7-18 1 0,4-20-4 0,3-12 1 0,0-19-2 0,-7-21 0 15</inkml:trace>
  <inkml:trace contextRef="#ctx0" brushRef="#br1" timeOffset="136624.97">6008 9288 28 0,'0'12'14'0,"17"1"-11"0,-9-13 26 0,6 3-28 0,-4-3 0 0,8 0 1 0,7-3 0 0,3 0-3 0,11-3 1 0,-1 2 1 0,8 1 1 16,14-3-2-16,14 0 1 15,7 3 0-15,18-4 1 16,-7 4-1-16,24-3 1 16,8-4-1-16,10 1 1 15,7 0-1-15,11-7 0 16,10 7-1 15,4-4 0-15,14 1 0-16,7-1 0 15,7 0 0-15,14 1 0 0,-7-1 0 0,11 4 0 0,6 3 0 16,8-4 0-16,7 10 0 0,0-6 1 0,7-3 0 16,-11-1 1-16,11-2-1 15,-11-10 1-15,11-7 0 16,0-5 0-16,-4 6-1 16,11 0 0-16,-17-7-2 15,9 1 1-15,-23 5-1 16,9 1 1-16,-13 3-1 47,-18 3 0-32,-10 0 0 1,-12 3 1 31,-9 7-1-47,-26 5 1 31,-17 1-1-31,-10 12 1 0,-5 7-1 0,-20 15 1 0,-14 0-1 16,-11 13 1-16,-11 9-2 0,-10 16 0 0,-11 13 0 0,-7 8 0 0,-3 1 0 0,-1 9 1 0,1 10-1 15,3 6 1-15,0 3 1 0,-3 6 0 0,3 1 0 0,-10 2 0 0,-1-3 0 0,-6-12 0 16,-4-3 0-16,0-16 0 16,-7 3-1-16,3-25 1 0,-10 3 0 15,0-9 0 1,-7-10 0-16,-7-9 1 31,-8-10 0-15,-6-6 0-16,-4-12 1 0,-10-6 0 0,-15-10-1 0,-17-7 1 0,-18-5-1 15,-7-7 1-15,-21 0-2 16,-21 0 0-16,-4 4 0 16,-17 2 0-16,-8 10 0 15,-17 6 0-15,-10 13 0 16,-4 9 0 31,-8 3 0 0,5 7 0-47,-15 5-1 62,3 1 1-62,-20 6 1 16,3 0 1-16,-14 3 0 0,0-6 1 31,-21 0 0-15,-4 0 0-16,-21-6 0 15,0-1 0-15,-7-12-2 0,-10 0 1 0,-8-6-2 0,-7-6 1 0,4-7-1 0,4 0 0 16,24-3-4-16,3 4 0 0,36 2-11 0,11-3 0 0</inkml:trace>
  <inkml:trace contextRef="#ctx0" brushRef="#br1" timeOffset="139248.29">15240 9714 18 0,'-4'-3'9'0,"15"0"-9"0,-7 0 10 0,3 3-7 16,3-3 0-16,1 0 2 16,3-7 0-16,4 1-6 15,3-4 0-15,3 1 5 16,5 2 1-16,6-2-2 15,14-4 0-15,4 0 0 16,0 4 0-16,14 2-1 16,11 4 1-16,6 6-2 15,8 3 0-15,-4 0 0 16,-10 4 0-16,3 5 0 16,4 10 0-16,-4 6-1 15,0 10 0-15,4 3 0 16,-22-10 1-1,61 82-2 1,-15-3 1-16,-10 12 1 16,-7 0 1-16,-15-2-1 0,-13-1 1 15,-11-6 0-15,-8 3 0 16,-9-10-4-16,-12-5 1 16,-6-20-11-16,-7-6 1 15</inkml:trace>
  <inkml:trace contextRef="#ctx0" brushRef="#br1" timeOffset="139953.54">17660 12179 29 0,'4'3'14'0,"3"-15"-13"15,0-1 16-15,-4-3-17 16,1-9 0-16,-1-3-1 0,-3 0 1 15,0-7-1 1,-3 1 0-16,-1 3-7 0,1-4 1 16,-4-12 0-16,7 3 0 15</inkml:trace>
  <inkml:trace contextRef="#ctx0" brushRef="#br1" timeOffset="140167.7">17611 11474 43 0,'10'9'21'0,"1"-12"-32"0,-11 3 48 0,7-10-37 15,0 1 1-15,0-7 0 16,0 1 1-16,-3-4-3 16,3-6 0-16,0 3-1 15,0 0 1-15,-4-10-5 16,1 1 1-16,-4-3-7 15,0 2 0-15</inkml:trace>
  <inkml:trace contextRef="#ctx0" brushRef="#br1" timeOffset="140376.93">17611 10730 41 0,'3'0'20'0,"-3"-12"-21"0,4 6 36 0,-1-4-36 0,1-6 1 16,3-2-1-16,0-4 1 15,0-3-2-15,0 6 0 16,0 0-7-16,0-3 1 16,0-6-4-16,-3-10 1 15</inkml:trace>
  <inkml:trace contextRef="#ctx0" brushRef="#br1" timeOffset="140555">17586 9965 41 0,'11'3'20'0,"-1"-12"-21"0,-10 9 38 0,4-9-37 0,3-4 0 0,0 0-1 16,3-5 1-16,-3-4-5 15,4-3 1-15,3-1-8 16,0-8 0-16</inkml:trace>
  <inkml:trace contextRef="#ctx0" brushRef="#br1" timeOffset="140763.97">17558 9021 34 0,'0'-6'17'0,"-7"-16"-13"15,7 13 24-15,0-1-27 0,0-2 0 16,0-1-2-16,3-2 0 16,1-1-4-16,-4-3 0 15,0 6-6-15,-4-8 1 16</inkml:trace>
  <inkml:trace contextRef="#ctx0" brushRef="#br1" timeOffset="140992.65">17463 8407 24 0,'-8'-16'12'0,"8"3"1"0,0 13 16 0,8-3-25 15,-1 0 0-15,0 0 5 16,0 0 0-16,0 0-10 15,0-3 0-15,3-1 6 16,-3-2 1-16,0-7-2 16,1 13 0-16,-5-3-4 15,1-10 1-15,3 0-6 16,-7-2 0-16,0-8-11 16,0-8 1-16</inkml:trace>
  <inkml:trace contextRef="#ctx0" brushRef="#br1" timeOffset="141217.28">17378 7538 47 0,'-4'-9'23'0,"11"15"-22"0,-7-6 33 16,7-6-34-16,0-4 0 15,4 1-3-15,0-7 1 16,-1-3-1-16,4 1 0 16,0-4-9-16,1-3 0 15,-8-13-1-15,0 3 0 16</inkml:trace>
  <inkml:trace contextRef="#ctx0" brushRef="#br1" timeOffset="141427.19">17607 6876 41 0,'-10'-6'20'0,"-19"-10"-24"16,26 10 41-16,-4 0-37 15,0 0 1-15,3 3-1 16,1-1 1-16,-1 1-5 15,4 3 1-15,0 0-9 16,-3-3 1-16</inkml:trace>
  <inkml:trace contextRef="#ctx0" brushRef="#br1" timeOffset="142193.84">17903 6080 24 0,'0'-28'12'0,"0"34"0"0,4-3 10 16,0 0-20-16,-1 0 0 15,1 10 1-15,-4 12 0 16,0 13-5-16,0 2 1 16,-4 17 2-16,4 6 1 15,4 9-2-15,-1 3 1 16,1 3-1-16,6 23 1 0,1-7 0 16,3 9 1-1,4-15 0-15,3 0 0 0,7-7 1 16,0 7 0-16,7-6 0 15,11 2 1-15,11-2-1 16,10-4 0-16,0-2-1 16,17-4 0-16,19-6-1 15,13-13 0-15,1-6 0 16,10-13 0-16,14 4-1 16,-7-3 1-16,-11-4-1 15,1 0 1-15,-4-6-1 16,-11-3 0-16,-10 3-1 15,-15-3 0-15,-9-3-7 16,-1 6 1-16,-14-6-8 16,-4 0 1-16</inkml:trace>
  <inkml:trace contextRef="#ctx0" brushRef="#br1" timeOffset="154411.78">16722 12214 47 0,'0'0'23'0,"0"3"-18"0,0 3 24 16,0 10-28-16,3 6 0 0,1 3 1 15,3 9 1 1,0 13-4-16,3 7 1 0,5 2 1 15,-1 7 1-15,-4-16 0 16,1-10 0-16,-1-8 0 16,1-7 0-16,3-4 0 15,-3-8 1-15,3-10 0 16,3-19 0-16,5-16-1 16,9-18 1-16,1-6-2 15,7-20 0-15,10 7-5 16,4-6 1-16,0 6-15 15,-7-10 0-15</inkml:trace>
  <inkml:trace contextRef="#ctx0" brushRef="#br1" timeOffset="154887.96">17258 12405 25 0,'3'9'12'0,"1"-15"-15"0,-4 6 2 0,0 0-7 16,0 0 0-16</inkml:trace>
  <inkml:trace contextRef="#ctx0" brushRef="#br1" timeOffset="155374.2">17205 12662 21 0,'-11'63'10'0,"1"-19"1"0,6-32 20 0,1 4-27 0,-1 3 1 16,1-7 2-16,-1-2 1 0,1-4-9 15,3-6 0 1,3-10 7-16,4-5 1 0,7-7-2 16,0-16 0-16,8-9-2 15,6-12 0-15,0-1-2 16,-3-6 1-16,-1-3-2 15,1 6 1-15,0 23-2 16,-8-1 1-16,1 6-1 47,-4 7 1-31,0 6-2 46,-3 10 0-62,-4 12-2 31,-3-10 0-31,-4 20 0 0,-4 9 0 0,0 12 0 16,1 0 0-16,-4 16 1 16,0 3 0-16,3 10 2 15,-6 3 0 1,6 3-1-16,1-4 1 0,-1-2-4 0,4-10 1 0,0-9-7 0,4-10 0 0</inkml:trace>
  <inkml:trace contextRef="#ctx0" brushRef="#br1" timeOffset="155613.9">17272 12615 36 0,'11'12'18'0,"6"-5"-16"0,-10-7 29 0,4-3-30 0,3-1 1 0,-3-2-1 0,6 3 0 0,4 0-5 16,8 0 0-16,6-3-7 15,4-7 1-15</inkml:trace>
  <inkml:trace contextRef="#ctx0" brushRef="#br1" timeOffset="155853.63">17918 12417 57 0,'7'10'28'0,"-4"34"-32"0,-3-35 51 0,-3 10-47 0,-1 3 1 0,-3 0-1 0,-4 3 1 16,-3 3-3-16,-7 7 0 16,0-10 0-16,0-10 0 15,3 1 0-15,4-3 0 16,0-1 0-16,7-2 0 16,10-4 2-16,8 0 0 15,7 0 2-15,6-2 0 0,1-1 0 16,-7 0 0-1,-4 0 0-15,-4 0 0 16,1 6-2-16,-15 7 1 0,-17 15-6 16,-17 1 1-16,-12-7-12 15,-13-3 0-15,-11-13 0 16,-4-6 0 15</inkml:trace>
  <inkml:trace contextRef="#ctx0" brushRef="#br1" timeOffset="156617.69">18129 11991 42 0,'-7'9'21'0,"7"1"-21"15,7-17 42-15,0 7-39 16,4 0 0-16,3 0 1 15,7 0 1-15,4 4-6 0,7-4 0 16,3 3 4-16,4-6 1 16,0 3-3-16,-11 0 1 15,0 3-1-15,-7 3 0 16,0 3-2-16,-10 10 1 16,-4 9-2-16,-7-6 1 15,-7 7-2-15,-11 5 1 16,-6 7-2-16,2 3 1 15,-2-10-1-15,3-2 1 0,-1-1-3 16,5-3 0 15,3-3-8 16,3-6 0-47</inkml:trace>
  <inkml:trace contextRef="#ctx0" brushRef="#br1" timeOffset="156834.94">18239 12881 52 0,'-4'19'26'0,"8"-3"-35"0,-4-13 45 0,0-3-42 0,-4 0 0 0,1-6-20 16,-1-4 1-16</inkml:trace>
  <inkml:trace contextRef="#ctx0" brushRef="#br1" timeOffset="157464.17">18422 12966 21 0,'148'-22'10'0,"71"-31"-7"0,-163 34 3 47,26-6 1-47,20-16 0 0,4-3 2 0,-8-12 1 16,-13-7-13-16,-14-6 1 0,-22-15 9 0,-21-11 0 0,-28 1-4 15,-39-12 0-15,-20 9-1 16,-23-4 1-16,-31 7-2 15,-24 9 0-15,-18 10-2 16,-18 16 1 0,-18 12 0-1,-17 15 0-15,-14 23-1 0,-7 18 1 0,-4 13-1 0,11 13 0 16,6 9-1-16,8 18 1 16,32 17-1-16,24 24 1 15,18 10 0 1,18 16 0-16,20 9 0 0,26 9 1 15,24-6 1-15,32-3 0 16,35-6 0-16,21-7 0 16,40-6 2-16,41-18 0 15,39-10 1-15,36-19 0 0,42-19 0 16,10-25 1-16,25-15-1 16,-24-32 0 15,-15-19-2-31,-21-31 1 47,-24-12-1-32,-39-23 0 1,-32-18-1-16,-25-10 0 0,-32-15-3 0,-27-16 1 0,-22-13-10 0,-46-9 1 0,-35-12-7 0,-14 9 1 16</inkml:trace>
  <inkml:trace contextRef="#ctx0" brushRef="#br1" timeOffset="170535.7">14213 6155 12 0,'0'3'6'0,"4"4"4"16,-4-4 7-16,3 0-14 15,5 0 0-15,-5 3 3 0,4 1 1 16,0-1-9-16,0 0 1 15,0 0 4-15,0 4 1 16,-3-1-1-16,-1-3 0 16,4 1-2-16,1-4 1 15,-1 3-1-15,-4 4 1 16,4-10 0-16,0 0 0 16,-3 0-1-16,3 3 0 15,-4 0 0-15,4-3 0 0,0 0-1 16,4 3 1-16,0 0 0 15,3-3 0-15,0-3-1 16,3-3 1-16,5-10-1 16,-1 3 1-16,0-5 0 15,4-1 0-15,-4 3-1 16,0 0 0-16,-3 1 0 16,-1 2 0-16,4 4 0 15,1-1 0-15,-5-2 0 16,4 2 0-16,1 4 0 15,-1 0 1-15,0 6-1 16,4 3 0-16,-1 3 0 16,1 7 0-16,0 6 0 15,3 6 0-15,0 0 0 16,0-3 0-16,4-3 1 16,-4-7 0-16,4-2 0 15,0-7 1-15,-4-6-1 16,0-7 1-16,0-2-1 15,1-4 0-15,2 0-1 0,1-3 1 16,0 1-1-16,3-1 1 16,1 9-2-16,-5 1 1 15,1-7 0-15,0-2 1 16,3-1-1-16,-3 3 0 16,3 3 0-16,0 7 0 15,-3 3 0-15,0 3 0 16,0 9 0-16,-1 7 0 31,5-10 0-31,2 4 1 0,-2 9-1 16,-1 3 1-16,0 3-1 0,-3 0 1 0,0 0-1 15,3-6 1-15,-3-1-1 16,-4-5 1-16,4-4-1 16,0 1 1-16,-1-4 0 15,1-6 0-15,0-6-1 16,-4-4 1-16,-3-2-1 15,6-4 1-15,1-3-1 16,0 1 0-16,10-1 0 16,-3 0 0-16,3 13 0 15,1-7 0-15,-1 4 0 16,0-4 1-16,1 1-2 16,-1 2 1-16,-3 4 0 15,-4 9 0-15,4 7 0 16,0-14 0-16,0 4 0 15,3 4 0-15,0 2 0 16,1 3 0-16,-5 4 0 0,1-4 0 16,0-3 0-16,0-2 0 15,0-4 0-15,-1-4 1 16,-2-8-1-16,-5-1 0 16,-2 10 0-16,-1-3 0 15,0-7 0-15,-3 4 0 16,10-7 0-16,4 4 1 15,3 2-1-15,-3 1 1 16,3 3-1-16,1 3 0 16,3 3 0-16,-1 0 0 0,1-4 0 15,-3-2 0 1,2 6-1-16,5 6 1 0,-1-2 0 16,4-1 0-16,-3 3 0 15,2-3 1-15,1 10-1 16,-10-4 0-16,17 0 0 15,-14-2 0-15,10-1 0 16,0 0 0-16,8-3 0 16,-8 1 0-16,1-1-1 15,3 0 1-15,0 0 0 16,0 3 0-16,-4 0 0 16,-6 1 0-16,2 2 0 15,8 1 0-15,0 2 0 16,-3 1 0-16,3 2 0 15,3 1 0-15,1 0-1 16,-4-1 1-16,-7-2-1 0,3-1 1 16,1-12 0-1,-1 4 0-15,1 2-1 0,-1-3 1 16,4 0-1-16,0-3 1 16,0-3 0-16,0-3 0 15,-7-1 0-15,0-8 0 16,7-1 0-16,-4-3 1 15,4-3-1-15,4 7 0 16,3-1 0-16,0 3 0 16,0-2 0-16,-7-1 0 15,7 7 0 1,0 6 0-16,3 6-1 16,4 0 1-16,4-3 0 0,0 6 0 0,-4 7 0 15,3 5 0-15,1-2 0 16,-1 3 0-16,5-3 0 15,2-4 0-15,1-2 0 16,-15-7 0-16,8-6 0 16,-4-7 0-16,0-6 0 15,4 4 0-15,-1-4-1 16,-6-3 1-16,-7-12 0 16,-8 6 0-16,4 0-1 15,0 0 1-15,0 3 0 16,0 6 1-16,3 0-1 15,-3 4 0-15,-3 9-1 32,3 6 1-32,-7 0 0 0,0 10 0 0,3 5-1 15,4-5 1-15,-4-4-1 0,4 1 1 16,0-4 0-16,-3-6 0 16,-1 0-1-16,1-3 0 15,-8-6 0-15,1-4 1 16,-5 0-1-16,5 1 0 15,6-10 0-15,-3 0 1 16,-3-6 0-16,-1-10 0 0,4 4-1 16,-4-7 1-16,-3-6 0 15,-4 6 0-15,-6 0 0 16,-5-6 0-16,-2 10 0 16,-8-1 0-16,0 4 0 15,0 5 1-15,0 4-1 16,-7 10 0-16,1-1 0 15,-1 6 1-15,-4 7-1 16,1 3 0-16,-1 0 0 16,5 7 0-16,-5-1 0 15,1-3 0-15,-4-9 0 16,-4-1 0 0,-6-43 0-1,-8 3 1-15,-6-9 0 16,2-1 0-16,-2 4-1 15,-8-10 1-15,-7-3-1 16,-6 4 1-16,-5-10-1 16,-3 9 0-16,0-3 0 15,1 6 0-15,-5 4 0 0,-3 9 0 16,7 9-1-16,1-2 1 16,2 2 0-16,1 3 0 15,-4 10 0-15,4 3 0 16,-1 7 0-16,5 5 1 15,2 10-1-15,1 7 1 16,0 2-1-16,3-3 0 16,-3 4 0-16,3-1 0 15,-3-3 0-15,-1-2 0 16,5-4-1-16,-5-7 1 0,-9-12 0 16,-8 1 0-16,-4-17 0 15,-3 1 0-15,-7-1 0 16,-7-6 0-16,11 1-1 15,-4 5 1-15,-11 4 0 16,4 6 0-16,3 0 0 16,4 9 0-16,4 7 0 15,-1 2 0-15,8 7 0 16,6 0 1-16,1 3-1 16,3 4 0-16,0 5 0 15,-3-2 1-15,0 5-1 16,-1 4 0-16,4 0 0 15,-7 0 1-15,0-4-1 0,-3 7 1 16,-4-9-1-16,0-4 1 16,-7-9-1-1,-4 0 0-15,-6-6 0 0,-1-7 0 16,1-5 0 0,-1 2 1-16,0-3-1 0,-3 0 1 15,0 7-1-15,0-1 1 16,0 4-1-16,0-4 0 31,-46 4 0-31,10 3 0 16,4-1 0-16,11 7 0 15,0 4 0-15,3 2 0 0,4 13 0 16,10 6 0-16,-3 9 0 16,0-6 0-16,7 7 0 15,7-10 0-15,-1-3 0 16,-2 3 0-16,-1-9 0 15,-3-1 0-15,0-2 0 16,3-4 0 15,4 1 0-31,-3-10 0 0,-5 0 0 0,1-7 0 0,-10-5 0 16,-5-1 0-16,12-2 0 16,-4-7 1-16,-8-6-1 15,1-1 0-15,0-2 0 16,3 0 0-16,14 9 0 15,4 6 0-15,7 10 0 16,4 6 0-16,-1 15 0 16,8 4 0-16,6 6 0 0,-2 3 1 15,-1-6-1 1,0-6 1-16,-4-3-2 16,1-4 1-16,-4-9 0 0,10 0 0 15,-24-9 0-15,-3-4 0 16,-4-3-1-16,0-9 1 15,6 0 0-15,-6 3 1 16,0 4-1-16,0 2 0 16,3 3 0-16,4 4 0 15,0-1 0-15,11 7 1 16,3-3-1-16,10 12 1 16,1 7-1-16,3 6 0 0,0-7 0 15,0 10 1-15,1 0-1 16,-1 0 1-16,-4-3-1 15,-3 0 0-15,-3-4 0 16,7 4 1-16,-1 0-1 16,-3-6 0-16,-3 2 0 15,-8 1 0-15,-3-16 0 16,-10-13 0-16,-1 4 0 16,0-4 0-16,4 4 0 15,0 0 0-15,4-4 0 16,6 7 0-16,1 6 0 15,6 6 0-15,1 7 0 16,6 9 0-16,8 9 0 16,0-6 1-16,6 0-1 15,1 6 1-15,-4 4-1 0,-3 3 0 16,0-4 0-16,-4 4 1 16,0 2-2-16,4 1 1 15,-4 0 0-15,0-10 0 16,-3 1 0-16,-1-10 0 15,4-7 0-15,8 4 0 16,2-3 0-16,4 0 0 16,8 2 0-16,10 11 1 15,7 2 0-15,7 13 0 16,0 9-1-16,10 10 1 16,4 0-1-16,0-4 1 0,1 10-1 15,-5 3 1-15,1-9-2 16,-1-3 1-16,1-1 0 15,10 1 0-15,11-1-2 16,21 10 1-16,21-9-1 16,21 18 1-16,21-2-1 15,11 11 1-15,-10-11-6 16,-15-11 0-16,-31-24-8 16,-47-25 0-16</inkml:trace>
  <inkml:trace contextRef="#ctx1" brushRef="#br1">10312 7692 0,'0'0'15,"0"0"-15,-4 9 16,-6 1 0,-1 2-1,4-3 1,3-5-1,-3-4 1,4 0 0,3 0-1,0 0 1,0 0 0,0 0-1,0 0 1,0 12-1,3 4 1,1-4 0,3 7-1,-4-6 1,5-1 0,-5 1-1,4-7 1,0 4-1,-3-4 1,3 0 0</inkml:trace>
  <inkml:trace contextRef="#ctx0" brushRef="#br1" timeOffset="172802.57">18694 10824 23 0,'0'4'11'0,"0"-20"-3"0,0 10 12 0,-4-4-15 16,-3-2 0-16,-3-10 2 16,-8-13 0-16,-7-6-9 15,-3-21 0-15,0-17 6 16,-11-8 0-16,-17-17-3 16,-15 13 1-16,-3-6-3 15,-11 3 1-15,4 6-3 16,-4 10 0-16,-3 12-8 15,0 12 1-15,-4 14-2 16,15 18 1-16</inkml:trace>
  <inkml:trace contextRef="#ctx0" brushRef="#br1" timeOffset="173432.04">17642 10034 42 0,'4'10'21'0,"-1"-7"-29"0,1-3 42 16,0 3-34-16,-1-3 0 0,1 0 1 16,-1-6 1-16,1-7-2 15,-1 4 2 1,-3-32-1-16,-3-9 1 16,-1-13 0-16,1 0-2 15,-4 4 1-15,-1-1-1 16,1 7 0-16,0 9 0 15,0 6 0-15,4 7-2 16,-1 9 1-16,1 6-1 16,-1 7 1-16,1 9-2 15,-1 3 0-15,-6 6-1 16,6 4 1-16,4-1 0 16,0 1 1-16,4 6 0 15,3-3 1-15,3-7 1 16,8 3 0-16,3 4 0 15,7 3 1-15,11 0-1 16,3 0 1-16,1-4-1 0,3 1 1 16,6-7-1-16,8 7 1 15,-7-3-1-15,-7-1 0 16,-7 1-1-16,-11 2 1 16,-10 4-1-16,-8 6 1 15,-10 10-1-15,-17-1 1 16,-18 20-1-16,-15 11 0 15,-31 23-6-15,-21 16 1 16,-18-10-3-16,7-13 0 16</inkml:trace>
  <inkml:trace contextRef="#ctx0" brushRef="#br1" timeOffset="184498.54">8781 6124 21 0,'0'12'10'0,"-7"-2"-7"0,7-10 10 15,-4 0-13-15,1 0 1 16,-5 0 2-16,5 0 0 0,-8 0-2 15,4 0 0-15,0 0 3 16,4 0 0-16,-1 0 0 16,-3-3 1-16,7 0-2 15,0 3 1-15,4-7-2 16,3 4 0-16,7 0-1 16,3 0 1-16,5 0-1 15,6 0 1-15,11-1 0 16,7-5 1-16,6 9-1 15,12-3 1-15,10 3-1 16,11-6 1-16,17-7-2 16,4-3 1-16,17 1-3 15,4 2 1-15,7 1 0 16,11 2 0-16,10 4 0 16,4 9 0-16,7 6 1 15,7 1 1-15,0 12 0 0,-11 9 0 16,4 4-1-16,-8-4 1 15,-9-3-1-15,-12-9 0 16,-10-3-2-16,-7-1 1 16,-11-5-1-16,-3-10 0 15,-14-3-1-15,-14-4 1 16,-15 1-6-16,-6 0 0 16,-12 0-8-16,-13-1 1 15</inkml:trace>
  <inkml:trace contextRef="#ctx0" brushRef="#br1" timeOffset="186537.66">21773 4572 19 0,'0'0'9'0,"8"0"-3"0,-5 3 9 16,-3 0-14 0,4 0 0-16,-1 0 1 0,1 10 0 15,-4-4-3-15,0 7 1 16,0-1 1-16,0 7 1 15,0-3 0-15,-4 0 1 16,1-3-1-16,3 6 0 16,0-7 1-16,0-2 1 0,0-1 1 15,0-12 0 1,10-22 0-16,8-9 0 16,6-13-1-16,8-15 0 0,4-4-3 15,9-12 0-15,8-26-9 31,4-2 0-31,-11 6-6 0,7-13 1 0</inkml:trace>
  <inkml:trace contextRef="#ctx0" brushRef="#br1" timeOffset="190829.6">19406 13233 39 0,'7'6'19'0,"7"0"-13"16,-3-6 19-16,0 0-24 16,3-6 1-16,3 0-1 15,5-1 0-15,9 4-3 16,5 3 1-16,9 3-1 16,5 7 0-16,13 6-2 15,15 5 0-15,7 14-1 16,20 9 1-16,15 19 2 15,14 15 0-15,22 10 4 0,20 15 0 16,8 13 1 15,13 3 1-31,8 10 0 16,-1-4 0-16,4-2-3 0,-10 2 1 0,3-6-4 0,-7-3 0 16,-14 7-1-16,3 2 0 15,-17 4 0-15,-7-1 1 16,-18 4 0-16,-14-4 1 15,-18-2 1-15,-10-13 0 0,-11-16 2 16,-6-12 1-16,-8-16 1 16,-7-13 1-16,-4-9 1 15,-6-12 0-15,-11-13-1 16,-8-13 1-16,-6-6-4 16,-7-9 1-16,-4-10-3 15,4-6 0-15,-8-3-2 16,-3-6 1-16,-7-10-1 15,0-3 1-15,-3-6 0 16,0-13 0-16,3 1 0 16,3-7 0-16,4-4 0 15,11-8 1-15,7-4 0 16,10-3 1-16,15 4-1 16,10-10 1-16,7 6 0 15,10-9 0-15,4 6-1 16,4 0 1-16,3 6-1 15,-6 0 0-15,-5 1 0 16,8-1 1-16,-11 4-1 16,-3 8 0-16,-4 11 0 0,-4 2 0 15,-3 10 0-15,-7 6 0 16,-7 10 0-16,-7 2 0 16,-11 4 0-16,-6 6 0 15,-8 6 0-15,-3-2 0 16,-11-4-1-16,-11 0 0 15,-10 6 0-15,-21-3 1 0,-15 3-1 16,-24 4 0 0,-7-10 0-16,-25-6 0 0,-17-10 1 15,-15-15 0-15,-28 0-1 16,-10-10 1-16,-15-3 0 16,-17-12 1-16,-10-13-1 15,-19 0 0-15,-3-3 0 16,-17-4 1-16,3-5 0 15,-7-7 1-15,17-9 0 16,1-10 0-16,14-2 0 16,13-1 1-16,15-3-1 15,18 7 1-15,10-1-2 16,32 7 1-16,25 3-2 16,13 15 0-16,19 13-1 15,17 13 0-15,10 15-1 16,15 7 0-16,3 15 0 15,7 10 0-15,-3 9-1 16,-4 15 0-16,0 10 0 16,0 16 1-16,-10 9-1 0,0 19 0 15,-1 13 1-15,1 6 1 16,0 22 0 0,-1 9 1-16,1 16 1 0,6 3 1 15,5 16-1-15,2 6 1 16,1 15 0-16,-4-9 0 15,0 10-1-15,-13-7 0 16,-8 1-2-16,-15-7 1 16,-13-22-1-16,0-9 0 15,-11-25 0-15,11-20 1 0,11-8-1 16,13-20 0-16,18-5 2 16,21-4 1-16,25-3 0 15,36 6 1-15,38 17 0 16,39 11 0-16,38 16-1 15,19 4 1-15,27 12-6 16,11 3 0-16,-14-3-11 16,-3-3 0 15</inkml:trace>
  <inkml:trace contextRef="#ctx0" brushRef="#br1" timeOffset="191941.81">12587 9206 34 0,'21'22'17'0,"8"0"-12"0,-22-12 17 16,3 2-20-16,1 7 0 15,-1 3 0-15,1 0 0 16,-1-3-4-16,5 3 1 16,-1 3 2-16,0 3 0 0,3 0-1 15,1 0 1 1,3 1 0-16,0-7 0 0,1-7 2 16,-1-2 1-16,0-10 0 15,0-12 0-15,0-23 0 16,0-18 0-16,11-28-2 15,11-32 0-15,6-19-10 16,18-18 0-16,0-26-7 16,4-2 0-16</inkml:trace>
  <inkml:trace contextRef="#ctx0" brushRef="#br1" timeOffset="197846.52">1767 14907 9 0,'-3'-15'4'0,"13"5"0"0,-10 4 4 0,0 6-8 15,0 0 0-15,0 0 0 16,0 0 1-16,0 0-1 15,0 0 0-15,0 0 0 16,0 0 0-16,0 0 1 16,0 0 1-16,0 0 1 15,0-3 0-15,0 3 1 16,0 3 0-16,0 0 2 16,4 0 0-16,3 3-1 15,-7 10 0-15,4 0-1 16,3-1 0-16,-7 4-2 15,3 13 1-15,-3 8-3 16,0 1 1-16,-3 12-3 16,3 4 0-1,-7 2-5-15,3-5 0 16,4-10-3-16,-11-10 1 0</inkml:trace>
  <inkml:trace contextRef="#ctx0" brushRef="#br1" timeOffset="198299.93">1796 15472 12 0,'10'-16'6'0,"8"-6"3"16,-15 19 5-16,4-3-11 15,-7-1 0-15,0 7 5 16,0 0 0-16,4 3-9 16,-4 10 1-16,-4 3 6 15,-6 6 0-15,-8 12-2 16,-10 7 0-16,3 0-3 0,-13 12 1 16,-1 0-3-16,0 1 0 15,0 2-3-15,0-6 0 31,8-6-4-31,2-6 1 16,8-10-3-16,-7-9 0 16</inkml:trace>
  <inkml:trace contextRef="#ctx0" brushRef="#br1" timeOffset="198629.56">1693 15396 24 0,'4'-9'12'0,"6"9"-6"0,-2 0 20 0,-5 3-23 0,8 3 0 0,6 7 2 16,1 12 0-16,14 0-7 16,-4 13 1-16,4 6 3 15,6 3 0-15,1 12-3 16,4 4 1-16,-5 6-7 16,1 3 1-16,-7-9-5 0,-4-7 1 15</inkml:trace>
  <inkml:trace contextRef="#ctx0" brushRef="#br1" timeOffset="199059.91">1707 15095 3 0,'0'-15'1'0,"0"-1"14"0,0 16-11 0,0 0 0 0,0 0 1 0,0 0 3 16,8 0 0-16,-5 3-9 15,4 3 1-15,-3 4 7 0,3-1 0 16,-7 1-2-16,-11 2 1 16,1 1-2-16,-12-4 0 15,-16 1-2-15,-1-4 1 16,-7-3-2-16,11-3 0 47,-11-3-3-47,3-3 0 0,5-4-9 0,-12-2 1 15</inkml:trace>
  <inkml:trace contextRef="#ctx0" brushRef="#br1" timeOffset="199467.93">1834 15023 25 0,'0'-6'12'0,"11"0"-3"0,-11 6 11 0,11 0-18 0,-1 3 1 16,1 0 0-16,10 0 0 15,4 0-4-15,-1 0 1 31,54-12 0-31,0 0 1 16,-4-10-10-16,-14-3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Seen before. Only have a fuzzy definition.</a:t>
            </a:r>
          </a:p>
          <a:p>
            <a:r>
              <a:rPr lang="en-US">
                <a:cs typeface="Calibri"/>
              </a:rPr>
              <a:t>Graph can be drawn without lifting pencil</a:t>
            </a:r>
          </a:p>
          <a:p>
            <a:r>
              <a:rPr lang="en-US">
                <a:cs typeface="Calibri"/>
              </a:rPr>
              <a:t>- no jumps, holes, asymptotes, etc.</a:t>
            </a:r>
          </a:p>
          <a:p>
            <a:r>
              <a:rPr lang="en-US">
                <a:cs typeface="Calibri"/>
              </a:rPr>
              <a:t>Not precise enough (sin(1/x)), Dirichlet function</a:t>
            </a:r>
          </a:p>
          <a:p>
            <a:r>
              <a:rPr lang="en-US">
                <a:cs typeface="Calibri"/>
              </a:rPr>
              <a:t>Need to be precise if want to build a theory on this idea (most ubiquitous math idea from this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Write down first, then draw picture. </a:t>
            </a:r>
          </a:p>
          <a:p>
            <a:r>
              <a:rPr lang="en-US">
                <a:cs typeface="Calibri"/>
              </a:rPr>
              <a:t>Value: If can show a class of function is continuous (</a:t>
            </a:r>
            <a:r>
              <a:rPr lang="en-US" err="1">
                <a:cs typeface="Calibri"/>
              </a:rPr>
              <a:t>ie</a:t>
            </a:r>
            <a:r>
              <a:rPr lang="en-US">
                <a:cs typeface="Calibri"/>
              </a:rPr>
              <a:t> polynomials), then limit calculation is easy, same a </a:t>
            </a:r>
            <a:r>
              <a:rPr lang="en-US" err="1">
                <a:cs typeface="Calibri"/>
              </a:rPr>
              <a:t>fcn</a:t>
            </a:r>
            <a:r>
              <a:rPr lang="en-US">
                <a:cs typeface="Calibri"/>
              </a:rPr>
              <a:t> eval.</a:t>
            </a:r>
          </a:p>
          <a:p>
            <a:r>
              <a:rPr lang="en-US">
                <a:cs typeface="Calibri"/>
              </a:rPr>
              <a:t>Three things involved: limit exists(two sides), function defined there, they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One of the three items fail: List possibilities.</a:t>
            </a:r>
          </a:p>
          <a:p>
            <a:r>
              <a:rPr lang="en-US">
                <a:cs typeface="Calibri"/>
              </a:rPr>
              <a:t>- removable, jump, asymptote, oscillation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9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function is continuous on an interval if continuous at every x value in the said interval.</a:t>
            </a:r>
          </a:p>
          <a:p>
            <a:r>
              <a:rPr lang="en-US">
                <a:cs typeface="Calibri"/>
              </a:rPr>
              <a:t>Right / left continuity can be used here.</a:t>
            </a:r>
          </a:p>
          <a:p>
            <a:r>
              <a:rPr lang="en-US">
                <a:cs typeface="Calibri"/>
              </a:rPr>
              <a:t>Continuous functions are continuous everywhere in their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List everywhere the function is continuous. Right / left continuous considered.</a:t>
            </a:r>
          </a:p>
          <a:p>
            <a:r>
              <a:rPr lang="en-US">
                <a:cs typeface="Calibri"/>
              </a:rPr>
              <a:t>PW function, removable, jump, asymptote, not in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Poly, </a:t>
            </a:r>
            <a:r>
              <a:rPr lang="en-US" err="1">
                <a:cs typeface="Calibri"/>
              </a:rPr>
              <a:t>rationals</a:t>
            </a:r>
            <a:r>
              <a:rPr lang="en-US">
                <a:cs typeface="Calibri"/>
              </a:rPr>
              <a:t>, root, trig, inv trig, log, exp</a:t>
            </a:r>
          </a:p>
          <a:p>
            <a:r>
              <a:rPr lang="en-US">
                <a:cs typeface="Calibri"/>
              </a:rPr>
              <a:t>Note all are continuous in their domain</a:t>
            </a:r>
          </a:p>
          <a:p>
            <a:r>
              <a:rPr lang="en-US">
                <a:cs typeface="Calibri"/>
              </a:rPr>
              <a:t>Each needs a careful proof using limit laws. See text.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Continuity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Limits simplified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A756F-9E79-4CA2-9F92-DA4AB9031576}"/>
                  </a:ext>
                </a:extLst>
              </p14:cNvPr>
              <p14:cNvContentPartPr/>
              <p14:nvPr/>
            </p14:nvContentPartPr>
            <p14:xfrm>
              <a:off x="4155480" y="2682000"/>
              <a:ext cx="5359680" cy="186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A756F-9E79-4CA2-9F92-DA4AB9031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6120" y="2672640"/>
                <a:ext cx="5378400" cy="18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C2EC8B-FC43-4A84-AD84-28080643A52F}"/>
                  </a:ext>
                </a:extLst>
              </p14:cNvPr>
              <p14:cNvContentPartPr/>
              <p14:nvPr/>
            </p14:nvContentPartPr>
            <p14:xfrm>
              <a:off x="808920" y="1513800"/>
              <a:ext cx="459000" cy="143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C2EC8B-FC43-4A84-AD84-28080643A5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560" y="1504440"/>
                <a:ext cx="477720" cy="145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F332-7AC4-43E8-B919-E3E9993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Continuous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D267-5B1A-4D40-8024-FBE6D24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0E7A6C-5053-4D54-8DA7-88EB456F6EF4}"/>
                  </a:ext>
                </a:extLst>
              </p14:cNvPr>
              <p14:cNvContentPartPr/>
              <p14:nvPr/>
            </p14:nvContentPartPr>
            <p14:xfrm>
              <a:off x="309960" y="1401840"/>
              <a:ext cx="11759040" cy="525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0E7A6C-5053-4D54-8DA7-88EB456F6E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600" y="1392480"/>
                <a:ext cx="11777760" cy="52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4948-D9B9-434F-BC53-FA058EDF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Precise definition of continuity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5EDC-8A01-4784-98BA-5F2C67F1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DC0CF-84B5-4EDD-B9F0-6E6E34C39886}"/>
                  </a:ext>
                </a:extLst>
              </p14:cNvPr>
              <p14:cNvContentPartPr/>
              <p14:nvPr/>
            </p14:nvContentPartPr>
            <p14:xfrm>
              <a:off x="0" y="595800"/>
              <a:ext cx="12052800" cy="601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DC0CF-84B5-4EDD-B9F0-6E6E34C39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86440"/>
                <a:ext cx="12071520" cy="60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39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AB7C-59B9-4FCD-8A81-85CF223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Discontinuous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A1C5-0056-4D45-9764-2DC61B99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D97313-7414-4AB0-89EC-043500CE2B6B}"/>
                  </a:ext>
                </a:extLst>
              </p14:cNvPr>
              <p14:cNvContentPartPr/>
              <p14:nvPr/>
            </p14:nvContentPartPr>
            <p14:xfrm>
              <a:off x="72360" y="167040"/>
              <a:ext cx="11871000" cy="623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D97313-7414-4AB0-89EC-043500CE2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0" y="157680"/>
                <a:ext cx="11889720" cy="625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9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BBDC-0433-4DA6-9C7D-F845F370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Continuity on an interval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4228-58D7-4E29-8087-2C262701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7114F-4351-4383-AB7D-F71A20CC6AEE}"/>
                  </a:ext>
                </a:extLst>
              </p14:cNvPr>
              <p14:cNvContentPartPr/>
              <p14:nvPr/>
            </p14:nvContentPartPr>
            <p14:xfrm>
              <a:off x="123120" y="19080"/>
              <a:ext cx="12019680" cy="649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7114F-4351-4383-AB7D-F71A20CC6A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60" y="9720"/>
                <a:ext cx="12038400" cy="65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683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8AE8-FF4D-41D7-B3F9-CF472EF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151C-1C2C-4863-BAFB-52B7227F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B06845-4E99-479F-AE05-44340D04D8E6}"/>
                  </a:ext>
                </a:extLst>
              </p14:cNvPr>
              <p14:cNvContentPartPr/>
              <p14:nvPr/>
            </p14:nvContentPartPr>
            <p14:xfrm>
              <a:off x="825480" y="791280"/>
              <a:ext cx="11308320" cy="528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B06845-4E99-479F-AE05-44340D04D8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781920"/>
                <a:ext cx="11327040" cy="52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0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B051-3C14-4F71-8A80-AF7E6849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Classes of continuous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6475-700F-4E0B-8BC7-76E16F37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3B9FD6-970E-494E-A5FF-21999BA65981}"/>
                  </a:ext>
                </a:extLst>
              </p14:cNvPr>
              <p14:cNvContentPartPr/>
              <p14:nvPr/>
            </p14:nvContentPartPr>
            <p14:xfrm>
              <a:off x="269280" y="1243800"/>
              <a:ext cx="10884240" cy="51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3B9FD6-970E-494E-A5FF-21999BA659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920" y="1234440"/>
                <a:ext cx="10902960" cy="51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72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2.5 Continuity</vt:lpstr>
      <vt:lpstr>Homework Submission to Canvas</vt:lpstr>
      <vt:lpstr>Recall: Continuous functions</vt:lpstr>
      <vt:lpstr>Precise definition of continuity</vt:lpstr>
      <vt:lpstr>Discontinuous functions</vt:lpstr>
      <vt:lpstr>Continuity on an interval</vt:lpstr>
      <vt:lpstr>Example: Try on own</vt:lpstr>
      <vt:lpstr>Theorem: Classes of continuous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2021-02-08T16:49:50Z</dcterms:modified>
</cp:coreProperties>
</file>