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60324-5233-49CC-ABCE-E4EF750422E3}" v="1" dt="2021-02-17T20:59:3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C0C3243-24A6-C008-36A2-C6D5C4BC4DD2}"/>
    <pc:docChg chg="addSld delSld modSld">
      <pc:chgData name="Chad Vidden" userId="S::cvidden@uwlax.edu::fa919fd6-03f8-48d0-9b95-10ac8c9672df" providerId="AD" clId="Web-{CC0C3243-24A6-C008-36A2-C6D5C4BC4DD2}" dt="2021-02-04T15:50:53.908" v="770"/>
      <pc:docMkLst>
        <pc:docMk/>
      </pc:docMkLst>
      <pc:sldChg chg="delSp modSp">
        <pc:chgData name="Chad Vidden" userId="S::cvidden@uwlax.edu::fa919fd6-03f8-48d0-9b95-10ac8c9672df" providerId="AD" clId="Web-{CC0C3243-24A6-C008-36A2-C6D5C4BC4DD2}" dt="2021-02-04T15:30:26.022" v="2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C0C3243-24A6-C008-36A2-C6D5C4BC4DD2}" dt="2021-02-04T15:29:17.66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C0C3243-24A6-C008-36A2-C6D5C4BC4DD2}" dt="2021-02-04T15:30:26.022" v="2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C0C3243-24A6-C008-36A2-C6D5C4BC4DD2}" dt="2021-02-04T15:29:20.035" v="14"/>
          <ac:inkMkLst>
            <pc:docMk/>
            <pc:sldMk cId="3637318454" sldId="257"/>
            <ac:inkMk id="5" creationId="{CD588FE6-E5FB-40DB-B529-766CFB44EFD5}"/>
          </ac:inkMkLst>
        </pc:inkChg>
      </pc:sldChg>
      <pc:sldChg chg="delSp">
        <pc:chgData name="Chad Vidden" userId="S::cvidden@uwlax.edu::fa919fd6-03f8-48d0-9b95-10ac8c9672df" providerId="AD" clId="Web-{CC0C3243-24A6-C008-36A2-C6D5C4BC4DD2}" dt="2021-02-04T15:29:30.254" v="15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CC0C3243-24A6-C008-36A2-C6D5C4BC4DD2}" dt="2021-02-04T15:29:30.254" v="15"/>
          <ac:inkMkLst>
            <pc:docMk/>
            <pc:sldMk cId="541778303" sldId="263"/>
            <ac:inkMk id="4" creationId="{B96B9D90-872C-4977-AC2D-CA388948834D}"/>
          </ac:inkMkLst>
        </pc:inkChg>
      </pc:sldChg>
      <pc:sldChg chg="delSp modSp modNotes">
        <pc:chgData name="Chad Vidden" userId="S::cvidden@uwlax.edu::fa919fd6-03f8-48d0-9b95-10ac8c9672df" providerId="AD" clId="Web-{CC0C3243-24A6-C008-36A2-C6D5C4BC4DD2}" dt="2021-02-04T15:34:20.780" v="181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CC0C3243-24A6-C008-36A2-C6D5C4BC4DD2}" dt="2021-02-04T15:31:05.508" v="41" actId="20577"/>
          <ac:spMkLst>
            <pc:docMk/>
            <pc:sldMk cId="927493513" sldId="264"/>
            <ac:spMk id="2" creationId="{17AFF332-7AC4-43E8-B919-E3E9993D48DC}"/>
          </ac:spMkLst>
        </pc:spChg>
        <pc:inkChg chg="del">
          <ac:chgData name="Chad Vidden" userId="S::cvidden@uwlax.edu::fa919fd6-03f8-48d0-9b95-10ac8c9672df" providerId="AD" clId="Web-{CC0C3243-24A6-C008-36A2-C6D5C4BC4DD2}" dt="2021-02-04T15:29:35.317" v="16"/>
          <ac:inkMkLst>
            <pc:docMk/>
            <pc:sldMk cId="927493513" sldId="264"/>
            <ac:inkMk id="4" creationId="{43944364-1502-4828-9343-6F85010D6510}"/>
          </ac:inkMkLst>
        </pc:inkChg>
      </pc:sldChg>
      <pc:sldChg chg="del">
        <pc:chgData name="Chad Vidden" userId="S::cvidden@uwlax.edu::fa919fd6-03f8-48d0-9b95-10ac8c9672df" providerId="AD" clId="Web-{CC0C3243-24A6-C008-36A2-C6D5C4BC4DD2}" dt="2021-02-04T15:29:41.645" v="21"/>
        <pc:sldMkLst>
          <pc:docMk/>
          <pc:sldMk cId="1035940172" sldId="265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6:29.956" v="325"/>
        <pc:sldMkLst>
          <pc:docMk/>
          <pc:sldMk cId="3903393776" sldId="265"/>
        </pc:sldMkLst>
        <pc:spChg chg="mod">
          <ac:chgData name="Chad Vidden" userId="S::cvidden@uwlax.edu::fa919fd6-03f8-48d0-9b95-10ac8c9672df" providerId="AD" clId="Web-{CC0C3243-24A6-C008-36A2-C6D5C4BC4DD2}" dt="2021-02-04T15:33:29.513" v="126" actId="20577"/>
          <ac:spMkLst>
            <pc:docMk/>
            <pc:sldMk cId="3903393776" sldId="265"/>
            <ac:spMk id="2" creationId="{E9714948-D9B9-434F-BC53-FA058EDF3267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630" v="20"/>
        <pc:sldMkLst>
          <pc:docMk/>
          <pc:sldMk cId="2039053139" sldId="266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38:08.007" v="421"/>
        <pc:sldMkLst>
          <pc:docMk/>
          <pc:sldMk cId="2212980947" sldId="266"/>
        </pc:sldMkLst>
        <pc:spChg chg="mod">
          <ac:chgData name="Chad Vidden" userId="S::cvidden@uwlax.edu::fa919fd6-03f8-48d0-9b95-10ac8c9672df" providerId="AD" clId="Web-{CC0C3243-24A6-C008-36A2-C6D5C4BC4DD2}" dt="2021-02-04T15:36:39.144" v="335" actId="20577"/>
          <ac:spMkLst>
            <pc:docMk/>
            <pc:sldMk cId="2212980947" sldId="266"/>
            <ac:spMk id="2" creationId="{CB9DAB7C-59B9-4FCD-8A81-85CF223C76BB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48:22.044" v="519"/>
        <pc:sldMkLst>
          <pc:docMk/>
          <pc:sldMk cId="2436831604" sldId="267"/>
        </pc:sldMkLst>
        <pc:spChg chg="mod">
          <ac:chgData name="Chad Vidden" userId="S::cvidden@uwlax.edu::fa919fd6-03f8-48d0-9b95-10ac8c9672df" providerId="AD" clId="Web-{CC0C3243-24A6-C008-36A2-C6D5C4BC4DD2}" dt="2021-02-04T15:38:17.726" v="440" actId="20577"/>
          <ac:spMkLst>
            <pc:docMk/>
            <pc:sldMk cId="2436831604" sldId="267"/>
            <ac:spMk id="2" creationId="{9A51BBDC-0433-4DA6-9C7D-F845F370BC4A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99" v="19"/>
        <pc:sldMkLst>
          <pc:docMk/>
          <pc:sldMk cId="2996863552" sldId="267"/>
        </pc:sldMkLst>
      </pc:sldChg>
      <pc:sldChg chg="del">
        <pc:chgData name="Chad Vidden" userId="S::cvidden@uwlax.edu::fa919fd6-03f8-48d0-9b95-10ac8c9672df" providerId="AD" clId="Web-{CC0C3243-24A6-C008-36A2-C6D5C4BC4DD2}" dt="2021-02-04T15:29:41.583" v="18"/>
        <pc:sldMkLst>
          <pc:docMk/>
          <pc:sldMk cId="694069640" sldId="268"/>
        </pc:sldMkLst>
      </pc:sldChg>
      <pc:sldChg chg="modSp new modNotes">
        <pc:chgData name="Chad Vidden" userId="S::cvidden@uwlax.edu::fa919fd6-03f8-48d0-9b95-10ac8c9672df" providerId="AD" clId="Web-{CC0C3243-24A6-C008-36A2-C6D5C4BC4DD2}" dt="2021-02-04T15:49:34.171" v="630"/>
        <pc:sldMkLst>
          <pc:docMk/>
          <pc:sldMk cId="2412071540" sldId="268"/>
        </pc:sldMkLst>
        <pc:spChg chg="mod">
          <ac:chgData name="Chad Vidden" userId="S::cvidden@uwlax.edu::fa919fd6-03f8-48d0-9b95-10ac8c9672df" providerId="AD" clId="Web-{CC0C3243-24A6-C008-36A2-C6D5C4BC4DD2}" dt="2021-02-04T15:48:37.013" v="527" actId="20577"/>
          <ac:spMkLst>
            <pc:docMk/>
            <pc:sldMk cId="2412071540" sldId="268"/>
            <ac:spMk id="2" creationId="{98A88AE8-FF4D-41D7-B3F9-CF472EF6FB8E}"/>
          </ac:spMkLst>
        </pc:spChg>
      </pc:sldChg>
      <pc:sldChg chg="modSp new modNotes">
        <pc:chgData name="Chad Vidden" userId="S::cvidden@uwlax.edu::fa919fd6-03f8-48d0-9b95-10ac8c9672df" providerId="AD" clId="Web-{CC0C3243-24A6-C008-36A2-C6D5C4BC4DD2}" dt="2021-02-04T15:50:53.908" v="770"/>
        <pc:sldMkLst>
          <pc:docMk/>
          <pc:sldMk cId="1892724652" sldId="269"/>
        </pc:sldMkLst>
        <pc:spChg chg="mod">
          <ac:chgData name="Chad Vidden" userId="S::cvidden@uwlax.edu::fa919fd6-03f8-48d0-9b95-10ac8c9672df" providerId="AD" clId="Web-{CC0C3243-24A6-C008-36A2-C6D5C4BC4DD2}" dt="2021-02-04T15:49:53.062" v="650" actId="20577"/>
          <ac:spMkLst>
            <pc:docMk/>
            <pc:sldMk cId="1892724652" sldId="269"/>
            <ac:spMk id="2" creationId="{8A16B051-3C14-4F71-8A80-AF7E68494BAC}"/>
          </ac:spMkLst>
        </pc:spChg>
      </pc:sldChg>
      <pc:sldChg chg="del">
        <pc:chgData name="Chad Vidden" userId="S::cvidden@uwlax.edu::fa919fd6-03f8-48d0-9b95-10ac8c9672df" providerId="AD" clId="Web-{CC0C3243-24A6-C008-36A2-C6D5C4BC4DD2}" dt="2021-02-04T15:29:41.552" v="17"/>
        <pc:sldMkLst>
          <pc:docMk/>
          <pc:sldMk cId="2713564885" sldId="269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787E96B7-F614-20D0-8474-6C2660C911E9}"/>
    <pc:docChg chg="addSld delSld modSld">
      <pc:chgData name="Chad Vidden" userId="S::cvidden@uwlax.edu::fa919fd6-03f8-48d0-9b95-10ac8c9672df" providerId="AD" clId="Web-{787E96B7-F614-20D0-8474-6C2660C911E9}" dt="2021-02-07T15:43:04.984" v="533"/>
      <pc:docMkLst>
        <pc:docMk/>
      </pc:docMkLst>
      <pc:sldChg chg="modSp">
        <pc:chgData name="Chad Vidden" userId="S::cvidden@uwlax.edu::fa919fd6-03f8-48d0-9b95-10ac8c9672df" providerId="AD" clId="Web-{787E96B7-F614-20D0-8474-6C2660C911E9}" dt="2021-02-07T15:33:44.456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87E96B7-F614-20D0-8474-6C2660C911E9}" dt="2021-02-07T15:25:19.521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87E96B7-F614-20D0-8474-6C2660C911E9}" dt="2021-02-07T15:33:44.456" v="4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787E96B7-F614-20D0-8474-6C2660C911E9}" dt="2021-02-07T15:35:05.534" v="135"/>
        <pc:sldMkLst>
          <pc:docMk/>
          <pc:sldMk cId="646906557" sldId="264"/>
        </pc:sldMkLst>
        <pc:spChg chg="mod">
          <ac:chgData name="Chad Vidden" userId="S::cvidden@uwlax.edu::fa919fd6-03f8-48d0-9b95-10ac8c9672df" providerId="AD" clId="Web-{787E96B7-F614-20D0-8474-6C2660C911E9}" dt="2021-02-07T15:34:32.018" v="52" actId="20577"/>
          <ac:spMkLst>
            <pc:docMk/>
            <pc:sldMk cId="646906557" sldId="264"/>
            <ac:spMk id="2" creationId="{8C4DDB88-C6D3-45E4-923B-A73AADD91CC6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8"/>
        <pc:sldMkLst>
          <pc:docMk/>
          <pc:sldMk cId="927493513" sldId="264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36:23.596" v="272"/>
        <pc:sldMkLst>
          <pc:docMk/>
          <pc:sldMk cId="2566324251" sldId="265"/>
        </pc:sldMkLst>
        <pc:spChg chg="mod">
          <ac:chgData name="Chad Vidden" userId="S::cvidden@uwlax.edu::fa919fd6-03f8-48d0-9b95-10ac8c9672df" providerId="AD" clId="Web-{787E96B7-F614-20D0-8474-6C2660C911E9}" dt="2021-02-07T15:35:14.549" v="144" actId="20577"/>
          <ac:spMkLst>
            <pc:docMk/>
            <pc:sldMk cId="2566324251" sldId="265"/>
            <ac:spMk id="2" creationId="{93C5F1C0-FB6D-4B11-BB68-D2A5BCC39E9B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7"/>
        <pc:sldMkLst>
          <pc:docMk/>
          <pc:sldMk cId="3903393776" sldId="265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1:17.079" v="421"/>
        <pc:sldMkLst>
          <pc:docMk/>
          <pc:sldMk cId="148109713" sldId="266"/>
        </pc:sldMkLst>
        <pc:spChg chg="mod">
          <ac:chgData name="Chad Vidden" userId="S::cvidden@uwlax.edu::fa919fd6-03f8-48d0-9b95-10ac8c9672df" providerId="AD" clId="Web-{787E96B7-F614-20D0-8474-6C2660C911E9}" dt="2021-02-07T15:36:42.705" v="296" actId="20577"/>
          <ac:spMkLst>
            <pc:docMk/>
            <pc:sldMk cId="148109713" sldId="266"/>
            <ac:spMk id="2" creationId="{C30EF359-DEBF-4214-81FE-D9563E94AE64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6"/>
        <pc:sldMkLst>
          <pc:docMk/>
          <pc:sldMk cId="2212980947" sldId="266"/>
        </pc:sldMkLst>
      </pc:sldChg>
      <pc:sldChg chg="del">
        <pc:chgData name="Chad Vidden" userId="S::cvidden@uwlax.edu::fa919fd6-03f8-48d0-9b95-10ac8c9672df" providerId="AD" clId="Web-{787E96B7-F614-20D0-8474-6C2660C911E9}" dt="2021-02-07T15:25:28.286" v="25"/>
        <pc:sldMkLst>
          <pc:docMk/>
          <pc:sldMk cId="2436831604" sldId="267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2:11.657" v="470"/>
        <pc:sldMkLst>
          <pc:docMk/>
          <pc:sldMk cId="3170110220" sldId="267"/>
        </pc:sldMkLst>
        <pc:spChg chg="mod">
          <ac:chgData name="Chad Vidden" userId="S::cvidden@uwlax.edu::fa919fd6-03f8-48d0-9b95-10ac8c9672df" providerId="AD" clId="Web-{787E96B7-F614-20D0-8474-6C2660C911E9}" dt="2021-02-07T15:41:36.813" v="431" actId="20577"/>
          <ac:spMkLst>
            <pc:docMk/>
            <pc:sldMk cId="3170110220" sldId="267"/>
            <ac:spMk id="2" creationId="{BCDC6120-BA0D-48E9-B77C-28EC9439CC01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4"/>
        <pc:sldMkLst>
          <pc:docMk/>
          <pc:sldMk cId="2412071540" sldId="268"/>
        </pc:sldMkLst>
      </pc:sldChg>
      <pc:sldChg chg="modSp new modNotes">
        <pc:chgData name="Chad Vidden" userId="S::cvidden@uwlax.edu::fa919fd6-03f8-48d0-9b95-10ac8c9672df" providerId="AD" clId="Web-{787E96B7-F614-20D0-8474-6C2660C911E9}" dt="2021-02-07T15:43:04.984" v="533"/>
        <pc:sldMkLst>
          <pc:docMk/>
          <pc:sldMk cId="3892122087" sldId="268"/>
        </pc:sldMkLst>
        <pc:spChg chg="mod">
          <ac:chgData name="Chad Vidden" userId="S::cvidden@uwlax.edu::fa919fd6-03f8-48d0-9b95-10ac8c9672df" providerId="AD" clId="Web-{787E96B7-F614-20D0-8474-6C2660C911E9}" dt="2021-02-07T15:42:42.594" v="492" actId="20577"/>
          <ac:spMkLst>
            <pc:docMk/>
            <pc:sldMk cId="3892122087" sldId="268"/>
            <ac:spMk id="2" creationId="{3E5C7133-65C1-41F2-8CDC-4887107CC96D}"/>
          </ac:spMkLst>
        </pc:spChg>
      </pc:sldChg>
      <pc:sldChg chg="del">
        <pc:chgData name="Chad Vidden" userId="S::cvidden@uwlax.edu::fa919fd6-03f8-48d0-9b95-10ac8c9672df" providerId="AD" clId="Web-{787E96B7-F614-20D0-8474-6C2660C911E9}" dt="2021-02-07T15:25:28.286" v="23"/>
        <pc:sldMkLst>
          <pc:docMk/>
          <pc:sldMk cId="1892724652" sldId="269"/>
        </pc:sldMkLst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" userId="fa919fd6-03f8-48d0-9b95-10ac8c9672df" providerId="ADAL" clId="{26860324-5233-49CC-ABCE-E4EF750422E3}"/>
    <pc:docChg chg="modSld">
      <pc:chgData name="Chad" userId="fa919fd6-03f8-48d0-9b95-10ac8c9672df" providerId="ADAL" clId="{26860324-5233-49CC-ABCE-E4EF750422E3}" dt="2021-02-17T20:59:35.067" v="0"/>
      <pc:docMkLst>
        <pc:docMk/>
      </pc:docMkLst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3637318454" sldId="257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3637318454" sldId="257"/>
            <ac:inkMk id="5" creationId="{A096E89E-FC4B-47DF-B2E3-E9B22FD7A1FE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541778303" sldId="263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541778303" sldId="263"/>
            <ac:inkMk id="4" creationId="{EFBC188B-C111-4C83-8272-C61DE64E6C8A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2616613859" sldId="264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2616613859" sldId="264"/>
            <ac:inkMk id="4" creationId="{F1737F2F-F382-4421-B7EE-D9FC48255921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1112117414" sldId="265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1112117414" sldId="265"/>
            <ac:inkMk id="4" creationId="{87F1A9C7-8239-4B9A-8D31-C3478A3C7CCF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3762426775" sldId="266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3762426775" sldId="266"/>
            <ac:inkMk id="4" creationId="{5DEA35C9-BD55-49A6-B60B-9C932D3EC9D4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4214407790" sldId="267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4214407790" sldId="267"/>
            <ac:inkMk id="4" creationId="{78E133E5-592F-4752-917A-6D9B5ED03617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3728613644" sldId="268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3728613644" sldId="268"/>
            <ac:inkMk id="4" creationId="{8BAB62D2-5A8C-4126-8842-C8503D2B7639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407277111" sldId="269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407277111" sldId="269"/>
            <ac:inkMk id="4" creationId="{E34CFC26-3215-4E91-A367-A71208ED1A77}"/>
          </ac:inkMkLst>
        </pc:inkChg>
      </pc:sldChg>
      <pc:sldChg chg="addSp">
        <pc:chgData name="Chad" userId="fa919fd6-03f8-48d0-9b95-10ac8c9672df" providerId="ADAL" clId="{26860324-5233-49CC-ABCE-E4EF750422E3}" dt="2021-02-17T20:59:35.067" v="0"/>
        <pc:sldMkLst>
          <pc:docMk/>
          <pc:sldMk cId="203439123" sldId="270"/>
        </pc:sldMkLst>
        <pc:inkChg chg="add">
          <ac:chgData name="Chad" userId="fa919fd6-03f8-48d0-9b95-10ac8c9672df" providerId="ADAL" clId="{26860324-5233-49CC-ABCE-E4EF750422E3}" dt="2021-02-17T20:59:35.067" v="0"/>
          <ac:inkMkLst>
            <pc:docMk/>
            <pc:sldMk cId="203439123" sldId="270"/>
            <ac:inkMk id="4" creationId="{EC152BD9-97E3-45A9-9141-1FAA9B178046}"/>
          </ac:inkMkLst>
        </pc:inkChg>
      </pc:sldChg>
    </pc:docChg>
  </pc:docChgLst>
  <pc:docChgLst>
    <pc:chgData clId="Web-{787E96B7-F614-20D0-8474-6C2660C911E9}"/>
    <pc:docChg chg="modSld">
      <pc:chgData name="" userId="" providerId="" clId="Web-{787E96B7-F614-20D0-8474-6C2660C911E9}" dt="2021-02-07T15:24:58.489" v="0" actId="20577"/>
      <pc:docMkLst>
        <pc:docMk/>
      </pc:docMkLst>
      <pc:sldChg chg="modSp">
        <pc:chgData name="" userId="" providerId="" clId="Web-{787E96B7-F614-20D0-8474-6C2660C911E9}" dt="2021-02-07T15:24:58.489" v="0" actId="20577"/>
        <pc:sldMkLst>
          <pc:docMk/>
          <pc:sldMk cId="3637318454" sldId="257"/>
        </pc:sldMkLst>
        <pc:spChg chg="mod">
          <ac:chgData name="" userId="" providerId="" clId="Web-{787E96B7-F614-20D0-8474-6C2660C911E9}" dt="2021-02-07T15:24:58.489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5DFEA0A3-C304-948D-253A-3FD22B95E300}"/>
    <pc:docChg chg="addSld delSld modSld">
      <pc:chgData name="Chad Vidden" userId="S::cvidden@uwlax.edu::fa919fd6-03f8-48d0-9b95-10ac8c9672df" providerId="AD" clId="Web-{5DFEA0A3-C304-948D-253A-3FD22B95E300}" dt="2021-02-07T19:47:41.810" v="101" actId="20577"/>
      <pc:docMkLst>
        <pc:docMk/>
      </pc:docMkLst>
      <pc:sldChg chg="modSp">
        <pc:chgData name="Chad Vidden" userId="S::cvidden@uwlax.edu::fa919fd6-03f8-48d0-9b95-10ac8c9672df" providerId="AD" clId="Web-{5DFEA0A3-C304-948D-253A-3FD22B95E300}" dt="2021-02-07T19:37:20.592" v="1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DFEA0A3-C304-948D-253A-3FD22B95E300}" dt="2021-02-07T19:37:20.592" v="1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DFEA0A3-C304-948D-253A-3FD22B95E300}" dt="2021-02-07T19:37:11.014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DFEA0A3-C304-948D-253A-3FD22B95E300}" dt="2021-02-07T19:37:28.404" v="24"/>
        <pc:sldMkLst>
          <pc:docMk/>
          <pc:sldMk cId="646906557" sldId="264"/>
        </pc:sldMkLst>
      </pc:sldChg>
      <pc:sldChg chg="modSp new modNotes">
        <pc:chgData name="Chad Vidden" userId="S::cvidden@uwlax.edu::fa919fd6-03f8-48d0-9b95-10ac8c9672df" providerId="AD" clId="Web-{5DFEA0A3-C304-948D-253A-3FD22B95E300}" dt="2021-02-07T19:47:27.076" v="92"/>
        <pc:sldMkLst>
          <pc:docMk/>
          <pc:sldMk cId="2616613859" sldId="264"/>
        </pc:sldMkLst>
        <pc:spChg chg="mod">
          <ac:chgData name="Chad Vidden" userId="S::cvidden@uwlax.edu::fa919fd6-03f8-48d0-9b95-10ac8c9672df" providerId="AD" clId="Web-{5DFEA0A3-C304-948D-253A-3FD22B95E300}" dt="2021-02-07T19:46:37.858" v="45" actId="20577"/>
          <ac:spMkLst>
            <pc:docMk/>
            <pc:sldMk cId="2616613859" sldId="264"/>
            <ac:spMk id="2" creationId="{68EED9E1-BB30-418A-B3A1-EDDDA1730F22}"/>
          </ac:spMkLst>
        </pc:spChg>
      </pc:sldChg>
      <pc:sldChg chg="modSp new">
        <pc:chgData name="Chad Vidden" userId="S::cvidden@uwlax.edu::fa919fd6-03f8-48d0-9b95-10ac8c9672df" providerId="AD" clId="Web-{5DFEA0A3-C304-948D-253A-3FD22B95E300}" dt="2021-02-07T19:47:41.810" v="101" actId="20577"/>
        <pc:sldMkLst>
          <pc:docMk/>
          <pc:sldMk cId="1112117414" sldId="265"/>
        </pc:sldMkLst>
        <pc:spChg chg="mod">
          <ac:chgData name="Chad Vidden" userId="S::cvidden@uwlax.edu::fa919fd6-03f8-48d0-9b95-10ac8c9672df" providerId="AD" clId="Web-{5DFEA0A3-C304-948D-253A-3FD22B95E300}" dt="2021-02-07T19:47:41.810" v="101" actId="20577"/>
          <ac:spMkLst>
            <pc:docMk/>
            <pc:sldMk cId="1112117414" sldId="265"/>
            <ac:spMk id="2" creationId="{791E885D-CD37-48B0-B8DD-A503A010077C}"/>
          </ac:spMkLst>
        </pc:spChg>
      </pc:sldChg>
      <pc:sldChg chg="del">
        <pc:chgData name="Chad Vidden" userId="S::cvidden@uwlax.edu::fa919fd6-03f8-48d0-9b95-10ac8c9672df" providerId="AD" clId="Web-{5DFEA0A3-C304-948D-253A-3FD22B95E300}" dt="2021-02-07T19:37:28.404" v="23"/>
        <pc:sldMkLst>
          <pc:docMk/>
          <pc:sldMk cId="2566324251" sldId="265"/>
        </pc:sldMkLst>
      </pc:sldChg>
      <pc:sldChg chg="del">
        <pc:chgData name="Chad Vidden" userId="S::cvidden@uwlax.edu::fa919fd6-03f8-48d0-9b95-10ac8c9672df" providerId="AD" clId="Web-{5DFEA0A3-C304-948D-253A-3FD22B95E300}" dt="2021-02-07T19:37:28.404" v="22"/>
        <pc:sldMkLst>
          <pc:docMk/>
          <pc:sldMk cId="148109713" sldId="266"/>
        </pc:sldMkLst>
      </pc:sldChg>
      <pc:sldChg chg="del">
        <pc:chgData name="Chad Vidden" userId="S::cvidden@uwlax.edu::fa919fd6-03f8-48d0-9b95-10ac8c9672df" providerId="AD" clId="Web-{5DFEA0A3-C304-948D-253A-3FD22B95E300}" dt="2021-02-07T19:37:28.388" v="21"/>
        <pc:sldMkLst>
          <pc:docMk/>
          <pc:sldMk cId="3170110220" sldId="267"/>
        </pc:sldMkLst>
      </pc:sldChg>
      <pc:sldChg chg="del">
        <pc:chgData name="Chad Vidden" userId="S::cvidden@uwlax.edu::fa919fd6-03f8-48d0-9b95-10ac8c9672df" providerId="AD" clId="Web-{5DFEA0A3-C304-948D-253A-3FD22B95E300}" dt="2021-02-07T19:37:28.388" v="20"/>
        <pc:sldMkLst>
          <pc:docMk/>
          <pc:sldMk cId="3892122087" sldId="268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C84770E9-A85F-4CEC-6DE0-8D5B59D9C954}"/>
    <pc:docChg chg="addSld modSld">
      <pc:chgData name="Chad Vidden" userId="S::cvidden@uwlax.edu::fa919fd6-03f8-48d0-9b95-10ac8c9672df" providerId="AD" clId="Web-{C84770E9-A85F-4CEC-6DE0-8D5B59D9C954}" dt="2021-02-16T20:12:02.128" v="247" actId="20577"/>
      <pc:docMkLst>
        <pc:docMk/>
      </pc:docMkLst>
      <pc:sldChg chg="modNotes">
        <pc:chgData name="Chad Vidden" userId="S::cvidden@uwlax.edu::fa919fd6-03f8-48d0-9b95-10ac8c9672df" providerId="AD" clId="Web-{C84770E9-A85F-4CEC-6DE0-8D5B59D9C954}" dt="2021-02-16T20:09:45.738" v="204"/>
        <pc:sldMkLst>
          <pc:docMk/>
          <pc:sldMk cId="2616613859" sldId="264"/>
        </pc:sldMkLst>
      </pc:sldChg>
      <pc:sldChg chg="modNotes">
        <pc:chgData name="Chad Vidden" userId="S::cvidden@uwlax.edu::fa919fd6-03f8-48d0-9b95-10ac8c9672df" providerId="AD" clId="Web-{C84770E9-A85F-4CEC-6DE0-8D5B59D9C954}" dt="2021-02-16T20:05:40.410" v="42"/>
        <pc:sldMkLst>
          <pc:docMk/>
          <pc:sldMk cId="1112117414" sldId="265"/>
        </pc:sldMkLst>
      </pc:sldChg>
      <pc:sldChg chg="modSp new modNotes">
        <pc:chgData name="Chad Vidden" userId="S::cvidden@uwlax.edu::fa919fd6-03f8-48d0-9b95-10ac8c9672df" providerId="AD" clId="Web-{C84770E9-A85F-4CEC-6DE0-8D5B59D9C954}" dt="2021-02-16T20:06:10.926" v="71"/>
        <pc:sldMkLst>
          <pc:docMk/>
          <pc:sldMk cId="3762426775" sldId="266"/>
        </pc:sldMkLst>
        <pc:spChg chg="mod">
          <ac:chgData name="Chad Vidden" userId="S::cvidden@uwlax.edu::fa919fd6-03f8-48d0-9b95-10ac8c9672df" providerId="AD" clId="Web-{C84770E9-A85F-4CEC-6DE0-8D5B59D9C954}" dt="2021-02-16T20:05:50.269" v="48" actId="20577"/>
          <ac:spMkLst>
            <pc:docMk/>
            <pc:sldMk cId="3762426775" sldId="266"/>
            <ac:spMk id="2" creationId="{914F7ED3-E128-4B33-AC97-0FC2BF918FCD}"/>
          </ac:spMkLst>
        </pc:spChg>
      </pc:sldChg>
      <pc:sldChg chg="modSp new modNotes">
        <pc:chgData name="Chad Vidden" userId="S::cvidden@uwlax.edu::fa919fd6-03f8-48d0-9b95-10ac8c9672df" providerId="AD" clId="Web-{C84770E9-A85F-4CEC-6DE0-8D5B59D9C954}" dt="2021-02-16T20:07:17.738" v="122"/>
        <pc:sldMkLst>
          <pc:docMk/>
          <pc:sldMk cId="4214407790" sldId="267"/>
        </pc:sldMkLst>
        <pc:spChg chg="mod">
          <ac:chgData name="Chad Vidden" userId="S::cvidden@uwlax.edu::fa919fd6-03f8-48d0-9b95-10ac8c9672df" providerId="AD" clId="Web-{C84770E9-A85F-4CEC-6DE0-8D5B59D9C954}" dt="2021-02-16T20:06:51.597" v="90" actId="20577"/>
          <ac:spMkLst>
            <pc:docMk/>
            <pc:sldMk cId="4214407790" sldId="267"/>
            <ac:spMk id="2" creationId="{C4418095-0AE3-4BFE-B546-6C587C5AFAC3}"/>
          </ac:spMkLst>
        </pc:spChg>
      </pc:sldChg>
      <pc:sldChg chg="modSp new modNotes">
        <pc:chgData name="Chad Vidden" userId="S::cvidden@uwlax.edu::fa919fd6-03f8-48d0-9b95-10ac8c9672df" providerId="AD" clId="Web-{C84770E9-A85F-4CEC-6DE0-8D5B59D9C954}" dt="2021-02-16T20:09:16.003" v="196"/>
        <pc:sldMkLst>
          <pc:docMk/>
          <pc:sldMk cId="3728613644" sldId="268"/>
        </pc:sldMkLst>
        <pc:spChg chg="mod">
          <ac:chgData name="Chad Vidden" userId="S::cvidden@uwlax.edu::fa919fd6-03f8-48d0-9b95-10ac8c9672df" providerId="AD" clId="Web-{C84770E9-A85F-4CEC-6DE0-8D5B59D9C954}" dt="2021-02-16T20:08:04.847" v="145" actId="20577"/>
          <ac:spMkLst>
            <pc:docMk/>
            <pc:sldMk cId="3728613644" sldId="268"/>
            <ac:spMk id="2" creationId="{260A3764-3593-449E-9133-2FAF8E330213}"/>
          </ac:spMkLst>
        </pc:spChg>
      </pc:sldChg>
      <pc:sldChg chg="add">
        <pc:chgData name="Chad Vidden" userId="S::cvidden@uwlax.edu::fa919fd6-03f8-48d0-9b95-10ac8c9672df" providerId="AD" clId="Web-{C84770E9-A85F-4CEC-6DE0-8D5B59D9C954}" dt="2021-02-16T20:09:47.331" v="205"/>
        <pc:sldMkLst>
          <pc:docMk/>
          <pc:sldMk cId="407277111" sldId="269"/>
        </pc:sldMkLst>
      </pc:sldChg>
      <pc:sldChg chg="modSp add">
        <pc:chgData name="Chad Vidden" userId="S::cvidden@uwlax.edu::fa919fd6-03f8-48d0-9b95-10ac8c9672df" providerId="AD" clId="Web-{C84770E9-A85F-4CEC-6DE0-8D5B59D9C954}" dt="2021-02-16T20:12:02.128" v="247" actId="20577"/>
        <pc:sldMkLst>
          <pc:docMk/>
          <pc:sldMk cId="203439123" sldId="270"/>
        </pc:sldMkLst>
        <pc:spChg chg="mod">
          <ac:chgData name="Chad Vidden" userId="S::cvidden@uwlax.edu::fa919fd6-03f8-48d0-9b95-10ac8c9672df" providerId="AD" clId="Web-{C84770E9-A85F-4CEC-6DE0-8D5B59D9C954}" dt="2021-02-16T20:10:04.425" v="208" actId="20577"/>
          <ac:spMkLst>
            <pc:docMk/>
            <pc:sldMk cId="203439123" sldId="270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84770E9-A85F-4CEC-6DE0-8D5B59D9C954}" dt="2021-02-16T20:12:02.128" v="247" actId="20577"/>
          <ac:spMkLst>
            <pc:docMk/>
            <pc:sldMk cId="203439123" sldId="270"/>
            <ac:spMk id="3" creationId="{9BBBB11B-49A7-4A14-AC67-AC50FA0F861E}"/>
          </ac:spMkLst>
        </pc:spChg>
      </pc:sldChg>
    </pc:docChg>
  </pc:docChgLst>
  <pc:docChgLst>
    <pc:chgData clId="Web-{5DFEA0A3-C304-948D-253A-3FD22B95E300}"/>
    <pc:docChg chg="modSld">
      <pc:chgData name="" userId="" providerId="" clId="Web-{5DFEA0A3-C304-948D-253A-3FD22B95E300}" dt="2021-02-07T19:36:56.186" v="1" actId="20577"/>
      <pc:docMkLst>
        <pc:docMk/>
      </pc:docMkLst>
      <pc:sldChg chg="modSp">
        <pc:chgData name="" userId="" providerId="" clId="Web-{5DFEA0A3-C304-948D-253A-3FD22B95E300}" dt="2021-02-07T19:36:56.186" v="1" actId="20577"/>
        <pc:sldMkLst>
          <pc:docMk/>
          <pc:sldMk cId="3637318454" sldId="257"/>
        </pc:sldMkLst>
        <pc:spChg chg="mod">
          <ac:chgData name="" userId="" providerId="" clId="Web-{5DFEA0A3-C304-948D-253A-3FD22B95E300}" dt="2021-02-07T19:36:56.186" v="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32:18.1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3905 2417 58 0,'21'13'29'0,"1"-7"-41"0,-15 4 57 16,-7-1-46-16,-7 10 1 15,0 0 0-15,-8 9 0 16,-6-3-1-16,-14 9 1 15,0 1-1-15,-4-7 0 16,4 7-1-16,3-10 1 16,11 3 0-16,3-6 0 0,4 3 0 15,3 0 0 1,4-9 1-16,0 3 1 0,14-1 0 16,0-8 0-16,15-1 1 15,9 4 0-15,1-7 1 16,7 3 1-16,0-2-1 15,-1 2 0-15,1 7-1 16,-18 12 1-16,-6 3-2 16,-8 13 0-16,-11 16-1 15,-10-7 0-15,-7 10-1 16,-11 0 0-16,-7-10-1 16,7-9 0-16,-6 0-4 15,6-7 0-15,7-2-6 16,4-10 0-16,7-3-4 15,-4-16 0-15</inkml:trace>
  <inkml:trace contextRef="#ctx0" brushRef="#br0" timeOffset="417.44">4089 2242 47 0,'17'19'23'0,"5"50"-24"0,-15-51 42 0,-7 20-40 16,3 12 0 0,4 13 0-16,-7 12 1 0,0 3-3 15,0 10 1-15,0-9 1 16,0-10 0-16,-7-10-1 15,7-5 1-15,0-11-1 16,0-14 1-16,0-10-1 16,0-13 1-16,0-6-1 15,7-10 0-15,4 1 0 16,3-10 1-16,0 3-1 16,7-2 0-16,0-1-1 15,-3 9 1-15,7 10 0 16,3 4 0-16,0 5-1 15,0 7 1-15,4 6-3 16,-4 3 1-16,-3 0-8 16,3 0 0-16,-10-3-5 15,3 0 0-15</inkml:trace>
  <inkml:trace contextRef="#ctx0" brushRef="#br0" timeOffset="720.04">4773 2994 49 0,'11'-6'24'0,"-8"9"-31"0,-3-9 44 15,0 3-37-15,-3-7 0 16,-4 10 0-16,-4 3 0 16,0 4 0-16,-3 8 1 0,-3 7-2 15,-1 3 1-15,4 10-1 16,-4-1 0-16,11 7-1 15,4 0 1-15,3-7-2 16,3-2 1-16,4-4 0 16,4-15 0-16,-1-4 1 15,8-22 0-15,0-2-2 16,6-10 1-16,5 0-8 16,-1 0 1-16,-14-4-2 15,11 4 0-15</inkml:trace>
  <inkml:trace contextRef="#ctx0" brushRef="#br0" timeOffset="985.03">5101 3073 33 0,'4'6'16'0,"-8"-15"-17"0,4 5 31 16,-7-2-29-1,4-3 1-15,-8-4 2 0,4 1 0 16,0-4-4-16,3 0 1 15,4 4 3-15,4-4 1 16,3 13-1-16,11-6 1 16,-4-4-2-16,10 4 1 15,1-4-3-15,0-6 1 16,-1-6-5-16,5 0 1 16,-1-3-6-16,4-10 0 15,-4-6-7-15,-7 0 1 0</inkml:trace>
  <inkml:trace contextRef="#ctx0" brushRef="#br0" timeOffset="1232.24">5539 1865 39 0,'14'-9'19'0,"10"0"-17"16,-13 9 30-16,-7 9-30 15,3 10 1-15,3 6 1 16,-10 13 0-16,0 5-5 15,0 4 0-15,0 26 4 16,0 5 0-16,0 10-2 16,11 6 1-16,-4 12-2 15,7-2 1-15,-3-16-3 16,-1-4 0-16,-3-15-2 16,4-12 1-16,-8-16-4 15,4-23 0-15,-7-14-7 0,-3-8 1 16</inkml:trace>
  <inkml:trace contextRef="#ctx0" brushRef="#br0" timeOffset="1469.16">5292 2687 36 0,'10'47'18'0,"22"-16"-11"0,-21-24 28 0,3-1-30 16,7 0 1-16,11-6 1 15,6-9 0-15,5 3-10 16,13-10 0-16,4-16 6 16,0 1 0-16,0-7-6 15,-10 10 1-15,-12-3-5 16,-6 18 0-16,-14 4-7 16,-8 9 0-16,-24 13-1 15,-11 8 0-15</inkml:trace>
  <inkml:trace contextRef="#ctx0" brushRef="#br0" timeOffset="1783.96">3845 4142 61 0,'25'44'30'0,"42"-44"-37"0,-39 0 66 16,22-13-55-16,31-9 0 15,32-6 2-15,31-25 0 16,36-10-8-16,14-12 0 16,43 0 4-16,2-4 1 15,1 7-7-15,-14 19 1 16,-39 9-7-16,-10 16 1 0,-33 15-11 15,-24 7 0-15,-28 22-1 16,-15 6 1-16</inkml:trace>
  <inkml:trace contextRef="#ctx0" brushRef="#br0" timeOffset="3825.56">9902 9520 23 0,'18'6'11'0,"-4"7"-8"0,-10-10 11 0,-1 3-12 16,-3 4 1-16,-3-1 1 16,-4 0 1-16,-4 10-7 15,-7 3 1-15,-3 0 3 16,0 3 1-16,0 3-2 15,3 1 0-15,1 2-1 16,3-3 0-16,3-3-1 16,7 7 1-16,4-7-3 15,4-6 1-15,3-4-5 16,11-2 1-16,-1-7-3 16,8-15 1-16</inkml:trace>
  <inkml:trace contextRef="#ctx0" brushRef="#br0" timeOffset="4036.6">10439 9614 47 0,'17'25'23'0,"-3"-12"-31"0,-10-7 50 15,0 6-41-15,-1 4 0 16,-3 3 0-16,-3 3 1 15,-8 3-5-15,0 6 0 16,-3 4-3-16,-3-1 0 0,-5-2-8 16,5-7 1-16</inkml:trace>
  <inkml:trace contextRef="#ctx0" brushRef="#br0" timeOffset="4264.06">11134 9586 42 0,'35'37'21'0,"-7"-21"-23"15,-21-7 34-15,-7 10-32 16,0 6 1-16,-3 7-1 16,-8 2 0-16,-7 7-1 15,-3 0 1-15,-3-4-1 16,2-2 1-16,5-4-7 15,6-6 0-15,4-9-5 16,14-7 1-16</inkml:trace>
  <inkml:trace contextRef="#ctx0" brushRef="#br0" timeOffset="4487.71">12051 9683 46 0,'28'38'23'0,"-7"-10"-29"0,-17-22 43 16,-4 3-36-16,-4 1 0 0,-6-1 0 15,3 4 0-15,-4-4-2 16,0 4 1-16,4-7-2 16,7 3 0-16,4-5-6 15,10-8 0-15,0-11-5 16,14-1 1-16</inkml:trace>
  <inkml:trace contextRef="#ctx0" brushRef="#br0" timeOffset="4682.46">12943 9614 31 0,'11'28'15'0,"-15"19"-15"16,4-34 22-16,-3-1-22 15,-1 1 0-15,-3-4-1 16,0 4 1-16,0-4-1 0,-3-3 1 16,6-6-4-16,4 0 0 15,4-12-4-15,6-10 0 16</inkml:trace>
  <inkml:trace contextRef="#ctx0" brushRef="#br0" timeOffset="5071.64">13515 9680 39 0,'11'63'19'0,"13"-35"-26"0,-17-25 36 0,-3 3-30 16,-1 0 0-16,1-2-5 16,-4-4 1-16,7-7 3 15,0-8 0-15,4-7-6 16,3-7 1-1,28-18-1 1,4 4 0-16,7 5 5 16,3 7 1-16,1 5 4 15,-11 4 1-15,10 13 4 16,-3 9 0-16,3 6 1 16,-6 7 1-16,-4 9-4 15,-1-6 0-15,-6 2-2 16,0 4 0-16,-7 0-2 15,-4 3 0-15,0-9-2 16,-7 3 1-16,4-7-2 0,-4-2 1 16,-3-7-4-16,0-3 1 15,3-9-4-15,0-10 1 16,-3 3-3-16,-1-6 1 16</inkml:trace>
  <inkml:trace contextRef="#ctx0" brushRef="#br0" timeOffset="5253.91">15088 9674 20 0,'18'43'10'0,"-4"-21"-10"0,-10-18 17 16,-1 2-18-16,1-3 1 0,3-3-1 15,0-3 0-15,0-3-1 16,0-10 0-16,7-3-4 15,0 0 1-15</inkml:trace>
  <inkml:trace contextRef="#ctx0" brushRef="#br0" timeOffset="5494">15953 9216 19 0,'56'9'9'0,"1"19"-5"15,-40-25 15-15,4 1-14 16,0 5 1-16,1 4 5 16,-1 2 1-16,-4 1-13 0,1 6 1 15,-4 0 9-15,-3 6 0 16,-4 3-3-16,-4 4 0 16,-3-4-4-16,0-3 0 15,0 7-9-15,0-10 1 16,0-6-9-16,-3-10 0 15</inkml:trace>
  <inkml:trace contextRef="#ctx0" brushRef="#br0" timeOffset="7744.67">21421 7557 42 0,'3'31'21'0,"-6"26"-17"15,6-38 22-15,-3 6-25 16,-3 12 1-16,-1 17 3 15,-6 5 0-15,3 16-6 16,-4 16 1-16,0 13 3 16,-3 2 1-16,4 1-2 15,-1 22 1-15,4-13-3 16,3-3 1-16,4-10-2 16,0-12 1-16,0-10-3 0,0-21 1 15,0-16-7-15,4-19 1 16,0-19-7-16,-4-21 1 15</inkml:trace>
  <inkml:trace contextRef="#ctx0" brushRef="#br0" timeOffset="8870.9">21555 7585 20 0,'39'6'10'0,"17"-12"-3"15,-38 0 7-15,3 3-12 16,3-7 1-16,12 1 2 16,10-4 0-16,10 4-6 15,15-7 0-15,17 4 5 16,0-1 0-16,21-3 0 16,22-2 0-16,3 2-2 15,11 0 1-15,13 4 0 0,-2-7 0 16,13 3-2-16,-3 4 1 15,3-1-2-15,0-2 1 16,1 2-1-16,6 0 1 16,-10 1-1-16,3 2 0 15,11 1 0-15,-14 0 1 16,3 2-1-16,15 1 0 16,-15 3 0-16,11 0 0 15,14 0-1-15,-11 3 1 0,8 0 0 16,10 0 0-16,-7 0-1 15,4-3 0-15,-4 3 0 16,0 0 1-16,0 3-1 16,-7 3 1-16,0 3-1 15,-7 4 1-15,-15 3 0 16,-20-1 0-16,0 4 0 16,-11 3 0-16,-11 3-1 15,-10 3 1-15,-11-3 0 16,-17 4 0-16,-14-7 0 15,-11 0 0-15,-4 0 0 16,-10-4 0-16,-7 4-1 16,-8 3 1-16,-2 0-1 15,-12 7 0-15,-3 2 1 16,-3 7 0-16,-7 3-1 16,-4 0 1-16,-4 6 0 15,0 3 1-15,1 4-1 0,-4 18 0 16,3 0 0-16,1 7 0 15,-1 3 0-15,1 5 0 16,3 11-1-16,0 2 1 16,3 1 0-16,-3-10 1 15,-3-3-1-15,-1-7 0 16,-3-2 0-16,4 0 0 16,-4-10 0-16,-11 0 1 15,-3-10-1-15,-11-2 1 0,-10-13 0 16,-11-9 0-1,-11-10 0-15,-6-3 0 0,-15 3 0 16,-24-15 1-16,-25-4 0 16,-7 1 0-1,-25-4-1-15,-18-9 1 0,-20-7-1 16,-19-8 1-16,-6-8-2 16,-21-2 1-16,6 3-1 15,-13-3 0-15,6 6 0 16,-13 6 1-16,13 10-1 15,-6 12 0-15,13 1 0 16,-6-1 1-16,10 6-1 16,-11 4 1-16,8 3 0 15,7 6 0-15,-4 0 0 16,14 0 0-16,-10 0 0 16,10 7 1-16,-3-1-2 15,6 0 1-15,12-2-7 16,6-4 0-16,-3-3-9 0,7-13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32:39.9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4506 37 0,'0'6'18'0,"-4"7"-13"0,4-10 19 0,0 3-24 15,0 3 1-15,0-5 0 16,0 2 0-16,-7 0-1 16,7 3 0-16,-3-2 1 15,3 2 1-15,0 4-2 16,0-10 1-16,0 3 0 15,0-6 1-15,0 6 0 16,0-6 0-16,10-6 0 16,1-10 0-16,-1-12 0 15,11-9 0-15,11-20-1 16,18-15 0-16,17-3-8 16,3-13 0-16,8-3-7 15,10 13 1-15</inkml:trace>
  <inkml:trace contextRef="#ctx0" brushRef="#br0" timeOffset="1696.28">3369 7083 37 0,'28'-18'18'0,"-17"-23"-16"0,-11 28 26 16,0-9-26-16,0-6 0 15,-7 0 2-15,-7 0 1 16,0-4-5-16,-1 1 0 16,-20 3 4-16,0 3 0 0,-14 3-2 15,3 6 0-15,-14 7-1 16,-11 5 1-16,-10 14-3 15,0 6 1-15,-7 5-4 16,10 8 1-16,-3 11-2 16,3 1 1-16,4 9-3 15,7 7 0-15,7 9 1 16,0 0 1-16,18 12 2 16,3 0 0-16,18-6 2 15,14 10 0-15,14-10 1 16,4-3 0-16,13 0 0 15,22-6 0-15,3-10 0 16,11-6 1-16,11 0 0 16,10-6 1-16,11-7 3 15,3-8 1-15,4-14 2 16,10-6 1-16,1-18 0 16,2-4 0-16,-13-18-2 0,-11-13 0 15,1-16-2-15,-29-12 0 16,-11-7-3-16,-24-3 0 15,-15-2-5-15,-10-4 0 16,-14 6-13-16,-25 0 1 16,1-2-3-16,-15 2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32:58.3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2840 4735 39 0,'0'6'19'0,"10"32"-12"16,-10-29 20-16,0 16-23 16,0 10 0-16,0 8 1 15,0 11 0-15,-7 2-7 16,4 13 0-16,3-9 5 15,-7 9 0-15,7-10-3 16,0-5 0-16,0-20-3 0,7-9 0 16,-7-18-2-16,3-17 1 15,-3-18-1 1,0-10 1-16,0-15-1 0,-3-4 1 16,-4-8 2-16,-4-1 1 15,1-6-1-15,-1 12 1 16,0 4-3-16,1 2 0 15,-1 10-1-15,4 1 1 16,0 11 0-16,7 7 0 16,0 3 1-16,7 6 1 15,4 7 6-15,6 0 0 16,8 6 4-16,10 9 0 16,4 9 2-16,4 7 1 0,-1 3-1 15,7 4 1-15,-3 2-4 16,-3 16 1-16,-12 0-4 15,-6 6 1-15,-25 4-4 16,-7 18 0-16,-4-3-2 16,-6-3 0-16,-4-3-3 15,-8-3 1-15,5-16-4 16,-12-3 1-16,12-19-6 16,-5-9 0-16,19-10-4 15,-1-6 1-15</inkml:trace>
  <inkml:trace contextRef="#ctx0" brushRef="#br0" timeOffset="358.82">3277 5356 43 0,'32'25'21'0,"-11"-16"-17"0,-14-6 38 15,4-3-39-15,-1 0 0 16,12-6 1-16,6-7 0 16,-7-2-6-16,-3-7 1 15,-8 3 3-15,1-3 1 16,-11 0-3-16,0-3 1 0,-7 6-1 16,3 0 0-16,-6 7-2 15,3 12 0-15,-4 3 0 16,4 13 0-16,3 6 0 15,-3 3 1-15,14 12-1 16,-3-2 1-16,14 9 1 16,-1-7 0-16,4-15-3 15,-3-3 0-15,7 0-5 16,3-3 0-16,-10-7-6 16,-4-6 0-16</inkml:trace>
  <inkml:trace contextRef="#ctx0" brushRef="#br0" timeOffset="658.83">3806 5365 43 0,'0'-3'21'0,"-17"-38"-15"16,13 22 36-16,-10-15-40 0,0-10 0 15,-7-3 1-15,3-6 1 16,-3-10-5-16,11-6 0 15,-8 9 3-15,11 4 1 16,-4-1-2-16,8 13 1 16,3 4-1-16,10 11 1 15,8 4-1-15,7 3 1 16,10 13 0-16,7 0 0 16,-3 12-1-16,0 3 1 0,-7 3-5 15,-4 10 1-15,-7 0-7 16,-14 9 1-16,-3-3-10 15,-8 13 0-15</inkml:trace>
  <inkml:trace contextRef="#ctx0" brushRef="#br0" timeOffset="841.28">3665 5309 55 0,'11'12'27'0,"14"-15"-25"0,-8-3 45 0,12-4-47 15,9-5 1-15,-2-1-2 16,9-3 1-16,-6 7-5 16,-3-1 1-16,-1 7-11 15,-14 3 1-15,-10 3-3 16,-4 6 1-16</inkml:trace>
  <inkml:trace contextRef="#ctx0" brushRef="#br0" timeOffset="1137.6">2621 5973 68 0,'25'13'34'0,"74"-1"-42"0,-61-18 72 0,22-10-62 16,36-6 0-16,27-18 0 16,18-4 0-16,14-6-5 15,4-1 0-15,-14 8-2 16,-11 5 0-16,-14 10-10 16,-11 6 0-16,-21 9-6 15,-6 7 1-15</inkml:trace>
  <inkml:trace contextRef="#ctx0" brushRef="#br0" timeOffset="1424.59">4279 4462 59 0,'18'31'29'0,"-11"63"-35"0,-7-59 52 0,0 27-46 0,0 29 0 15,0 25-2-15,3 16 0 0,8 22 2 16,0-13 0-1,-4-6-5-15,3-19 0 0,1-22-11 16,6-19 0-16</inkml:trace>
  <inkml:trace contextRef="#ctx0" brushRef="#br0" timeOffset="3692.32">5669 4970 41 0,'0'9'20'0,"0"32"-13"0,0-28 20 16,-7 15-25-16,4-6 0 15,-8 19 0-15,0 2 1 16,-3 11-4-16,0 12 0 15,-3-4 1-15,-1 10 1 16,4-9-6-16,3-13 1 0,1-15-9 16,-1-4 0-16</inkml:trace>
  <inkml:trace contextRef="#ctx0" brushRef="#br0" timeOffset="4470.72">4992 5613 45 0,'-18'28'22'0,"15"-6"-17"15,3-16 35-15,3 0-39 16,4-2 1-16,4-8 1 15,-1-5 0-15,12-13-3 0,9-9 1 16,8-16 3-16,0-13 0 16,17-18-1-16,18-13 0 15,15-3-1-15,2-4 1 16,-9 14-1-16,-15-1 0 16,-18 26-2-16,-10 8 0 15,-8 23-1-15,-6 6 0 16,-4 16-2-16,-10 15 0 15,0 16-2-15,-11 10 0 16,-8 15 0-16,5-3 0 16,-8 10 1-16,-6-1 1 15,6-3 1-15,-7-9 0 0,8-16 2 16,3-2 0-16,3-8 0 16,8-5 1-16,3-10-1 15,11-9 1-15,-8 3 0 16,8-1 0-16,-4 1-1 15,4 6 0-15,-8 1-2 16,-6 5 1-16,3 4-1 16,0 2 0-16,3 4 0 15,-6 0 1-15,6 0 0 16,1-10 1-16,3 1 2 16,7-1 0-16,4-6 0 15,3 0 1-15,4-6-1 16,-4 0 1-16,-3-6-1 15,0-4 0-15,-4-6-2 16,-4-3 1-16,1 7-1 16,-7-11 1-16,-1 4-1 15,1 1 0-15,-8 5-1 0,1 0 1 16,-4 7-1-16,-4 9 0 16,1 9-1-16,-4 4 0 15,3 9 0-15,-6 6 1 16,3 6-1-16,3 1 1 15,4 6 2-15,11-10 0 16,-1-3 0-16,8-6 1 16,14-6-1-16,-1-4 1 15,8-5-5-15,-11-7 1 0,4-13-12 16,-14-6 0-16</inkml:trace>
  <inkml:trace contextRef="#ctx0" brushRef="#br0" timeOffset="6536.82">8410 4650 33 0,'7'41'16'0,"-7"15"-9"0,0-37 15 16,0 6-19-16,0 13 1 15,0-10 2-15,-7 0 0 0,4 0-7 16,3-3 0-16,0-3 6 15,0-6 0-15,3-3-2 16,4-4 1-16,-7-9-2 16,0 0 1-16,0 0-2 15,-7-12 0-15,-10-4-1 16,-5 0 0-16,-2 0-2 16,-4 1 1-16,-4 2-2 15,-4 4 0-15,1 3-1 16,0 6 1-1,3 25-1 1,11 9 1-16,-4 7 0 16,11 3 1-16,18 9 3 15,3 0 0-15,14-2 2 16,11 2 0-16,7-9 1 0,6-3 0 16,8-10 0-1,0-9 0-15,-3-3-2 0,3-13 1 16,-4-6-1-16,0-6 0 15,-3-7-1-15,0-2 1 16,-11-7-2-16,-3-7 1 16,-4 4-1-16,-3-6 0 15,-14 6-1-15,-1 0 1 16,-3 3-1-16,-3 3 0 0,-11 3 0 16,3 4 0-1,-6 2-1-15,-1 7 0 0,-10 6 0 16,7 0 0-16,0 7 1 15,3 6 0-15,-3 2 0 16,7 7 0-16,0 1 1 16,3-1 0-16,8 3 0 15,6-12 0-15,8 9-2 16,0-10 0-16,6-2-5 16,1-10 1-16,3-6-8 15,0-10 0-15,4-2 0 16,-4-10 1-16</inkml:trace>
  <inkml:trace contextRef="#ctx0" brushRef="#br0" timeOffset="6767.16">9059 5268 36 0,'-3'28'18'0,"-4"-31"-22"0,3 3 37 15,1-6-31-15,-1 2 0 16,1-5 5-16,3 6 0 15,-7-3-7-15,3-4 0 16,4 4 5-16,0-3 1 16,4-1-1-16,3 1 0 15,3 2-3-15,4-2 1 16,0 0-3-16,1 2 1 16,6-2-6-16,0 6 0 15,0 3-10-15,0-6 0 16,4-1-2-16,3 1 1 0</inkml:trace>
  <inkml:trace contextRef="#ctx0" brushRef="#br0" timeOffset="6966.82">9373 5161 48 0,'4'25'24'0,"-1"10"-31"15,-3-26 49-15,0 1-43 16,0-1 1-16,0 0-7 16,0-6 0-16,0-6 1 15,0-9 1-15,0-10-8 16,0 0 0-16</inkml:trace>
  <inkml:trace contextRef="#ctx0" brushRef="#br0" timeOffset="7130.23">9299 4992 28 0,'28'19'14'0,"-10"6"-7"0,-11-19 22 16,0 3-30-16,7 4 1 16,-3-4-5-16,7-2 0 0,3-1-2 15,0 0 0 1</inkml:trace>
  <inkml:trace contextRef="#ctx0" brushRef="#br0" timeOffset="7340.11">9663 5199 17 0,'0'31'8'0,"0"7"8"0,3-32 5 0,1 0-16 15,-4-6 0-15,0 3 2 16,3-3 1-16,4-3-10 15,4-3 0-15,-1-7 6 16,5 4 0-16,2-3-4 16,4-7 1-16,0 6-7 15,8 4 1-15,-5 2-7 16,5 1 1-16</inkml:trace>
  <inkml:trace contextRef="#ctx0" brushRef="#br0" timeOffset="7895.03">10160 5145 30 0,'0'7'15'0,"4"-7"-11"0,-4 0 20 15,0 0-23-15,-4 0 0 16,4 3 0-16,-11-3 0 16,1 3 0-16,-1-6 0 15,1 3 1-15,-1 0 0 16,1 0-1-16,-1 0 1 0,4 0-2 15,3 0 1-15,4 0-5 16,7 3 0-16,4 6-2 16,0 4 1-16,3 9-2 15,0 0 1-15,0 0 1 16,0 3 1-16,-3-3 2 16,-1-10 0-16,1 4 2 15,3-3 0-15,0-1 0 16,4 1 1-16,3-13 0 15,3 0 0-15,5-10 1 16,2-5 1-16,5-10 1 16,3-7 1-16,-1-12-1 15,-2-9 0-15,-5-16 0 16,-6-9 1-16,-4-7-3 16,-7 0 1-16,-7-9-3 0,-10 6 0 15,-8 4 0-15,-3 12 0 16,-3 12 1-1,-5 7 0-15,-2 18 1 0,3 23 0 16,6 24 1-16,5 16 0 16,3 16 0-16,3 28 1 15,8 19-2-15,-1 13 0 16,4 9 0-16,0-7 0 16,0-8-4-16,-3-7 1 15,-4-19-6-15,-4-19 0 0,1-19-6 16,-4-24 0-1</inkml:trace>
  <inkml:trace contextRef="#ctx0" brushRef="#br0" timeOffset="8090.61">10329 4986 42 0,'14'21'21'0,"18"1"-22"16,-18-18 35-16,0 2-35 16,11 0 0-16,3-3-8 15,4 0 1-15,0 7 1 16,3-20 0-16</inkml:trace>
  <inkml:trace contextRef="#ctx0" brushRef="#br0" timeOffset="8254.82">10763 5218 23 0,'-3'28'11'0,"-1"-28"-12"0,4 0 9 16,0-6-16-16,0-4 0 15,0-6-2-15,0-6 1 16</inkml:trace>
  <inkml:trace contextRef="#ctx0" brushRef="#br0" timeOffset="8434.48">10612 4857 25 0,'0'16'12'0,"14"6"-13"0,-7-16 26 0,3 3-23 15,1 4 0-15,3-4 0 16,0 4 1-16,4-10-6 15,-1 6 1-15,-2 1-5 16,2-1 0-16,1-3-2 16,-1 1 1-16</inkml:trace>
  <inkml:trace contextRef="#ctx0" brushRef="#br0" timeOffset="8661.31">10880 5152 28 0,'7'15'14'0,"21"14"-10"15,-25-23 27-15,1 3-28 0,3-2 1 16,0-4 4-16,4-3 0 16,-1 0-10-16,1-10 1 15,-1-5 5-15,-2 8 1 16,-1-5-3-16,0-4 0 16,3 0-2-16,1 1 0 15,-1-1-4-15,-3 4 0 16,0-1-7-16,1 4 1 15,-1-1-4-15,0 1 1 16</inkml:trace>
  <inkml:trace contextRef="#ctx0" brushRef="#br0" timeOffset="8960.71">11091 5133 28 0,'7'19'14'16,"22"-16"-4"-16,-15-3 23 0,3 0-30 15,5 0 0-15,2 0 0 16,-3-3 1-16,1-7-5 15,-5-5 0-15,1-4 3 16,-8-3 1-16,1 6-3 16,-4-9 0-16,-7 3 0 15,-3 6 0-15,-1 4-1 16,-3 6 1-16,-4 6-1 16,1 3 1-16,-1 12 0 15,4 4 1-15,7 3 0 16,4 6 0-16,3 4-1 0,3-4 1 15,1-3-1 1,3-9 0-16,7-7-3 16,7-9 1-16,4-6-10 0,3 3 0 15,1-16-1-15,-1 0 1 16</inkml:trace>
  <inkml:trace contextRef="#ctx0" brushRef="#br0" timeOffset="9426.35">13257 5180 58 0,'15'-9'29'0,"-12"-7"-37"15,-3 19 61-15,-3-3-50 16,-5-6 0-16,-2-4 0 0,-4-5 0 16,-11-4-5-16,-7-3 1 15,-3 6 2-15,3-6 1 16,8 7-4-16,2 8 1 16,5 14-2-16,3 5 1 15,3 13-2-15,1-9 0 16,6 6-4-16,11-6 0 15,14 2-9-15,14-8 1 16,4-10 1-16,7-3 0 16</inkml:trace>
  <inkml:trace contextRef="#ctx0" brushRef="#br0" timeOffset="9696.5">13603 5214 49 0,'18'38'24'0,"-18"-41"-28"16,0-6 51-16,-4-10-45 16,1-10 0-16,-11-8 2 15,3-13 0-15,-7-13-5 16,-3-9 0-16,0-7 3 16,0-5 1-16,0-1-2 15,3 4 0-15,4 2-2 16,7 13 1-16,10 7-1 15,8 9 0-15,3 12-4 16,0 13 1-16,0 6-6 16,0 7 1-16,1 12-7 0,-8 9 0 15</inkml:trace>
  <inkml:trace contextRef="#ctx0" brushRef="#br0" timeOffset="9863.41">13282 4791 61 0,'7'31'30'0,"25"-9"-35"0,-14-18 57 0,6-4-53 16,12-4 1-16,-1-2-4 15,7 0 0-15,4 3-4 16,3-4 0-16,1-2-9 16,-1 3 0-16</inkml:trace>
  <inkml:trace contextRef="#ctx0" brushRef="#br0" timeOffset="10506.09">15152 5318 54 0,'7'-3'27'0,"3"-41"-32"16,-6 19 46-16,0-10-39 16,-4-12 0-16,-8-19 1 15,-6-12 0-15,0-7-4 16,0 1 0-16,4-4 2 15,-1 6 0-15,7 1 0 16,1 6 0-16,6 2-1 16,8 11 1-16,3 8-1 15,0 7 0-15,0 16-1 16,4 6 0-16,0 12-4 0,-1 13 1 16,-3 7-6-16,-7 15 1 15,-3 6-7-15,-15 6 0 16</inkml:trace>
  <inkml:trace contextRef="#ctx0" brushRef="#br0" timeOffset="10685.98">14873 5033 48 0,'11'28'24'0,"20"-19"-24"0,-9-15 42 0,6 3-42 16,7-13 0-16,4 7-2 15,3-1 0-15,8 1-5 16,3 3 0-16,-1-4-7 16,-2-9 0-16</inkml:trace>
  <inkml:trace contextRef="#ctx0" brushRef="#br0" timeOffset="10927.9">15727 4785 46 0,'3'3'23'0,"4"3"-21"16,-7-6 39-16,0 3-40 16,-3 1 0-16,-4 2 0 0,0 6 0 15,-4 7-2-15,-3 6 1 16,-4 3 1-16,-3-9 0 16,0 16-1-16,0 2 1 15,3-2-1-15,8 18 0 16,3-12-2-16,10-3 1 15,8-1-7-15,10-5 1 16,4-17-8-16,-1-8 1 16</inkml:trace>
  <inkml:trace contextRef="#ctx0" brushRef="#br0" timeOffset="11168.41">16104 4885 44 0,'4'28'22'0,"-11"7"-19"16,3-26 34-16,-6-2-36 15,-4 2 1-15,-8 10 0 16,1 6 0-16,-3-3-3 16,-5 9 0-16,1-9 1 15,-4 3 1-15,8 3-5 16,2-2 1-16,8-5-11 15,4-8 1-15,3-16-1 16,3-7 0-16</inkml:trace>
  <inkml:trace contextRef="#ctx0" brushRef="#br0" timeOffset="11364.9">15879 4986 40 0,'28'37'20'0,"0"16"-24"0,-21-37 40 16,4-6-36-16,3 5 0 15,3 7-4-15,5 0 1 0,2-6-1 16,4 3 0 0,1-10-7-16,-1-9 0 0</inkml:trace>
  <inkml:trace contextRef="#ctx0" brushRef="#br0" timeOffset="11636.96">16207 4788 48 0,'24'41'24'0,"15"47"-30"16,-25-73 45-16,11 7-39 0,7 6 1 15,-1 7-2 1,-2-10 1-16,-1 3-1 0,-10-6 0 16,-4 3-2-16,-14 7 1 15,-7-1-12-15,-4-3 1 16</inkml:trace>
  <inkml:trace contextRef="#ctx0" brushRef="#br0" timeOffset="11815.85">16732 5362 57 0,'11'34'28'0,"-18"16"-40"0,0-31 49 0,-7-3-49 16,-8 0 0-16,-2-7-15 16,3 0 0-16</inkml:trace>
  <inkml:trace contextRef="#ctx0" brushRef="#br0" timeOffset="12460.09">18200 5114 55 0,'7'19'27'0,"3"0"-31"0,-6-10 47 0,3 7-42 16,-3 6 1-16,3 0 0 16,0 0 0-1,7 6-3 1,0-6 0-16,0-6 2 15,0-1 0-15,-3-5-2 16,-1-7 1-16,1 0-1 16,-1-3 0-16,5 0 0 15,2-10 0-15,-3 7-1 16,4-3 1-16,-4 6 0 16,4 3 1-16,-1-3-1 15,5 3 0-15,-1 0 0 16,-4-6 0-16,1-3 0 0,0 0 1 15,-4 0-1-15,0-7 1 16,-4 4-1-16,1-4 0 16,-4-3-5-16,0 4 0 15,0-7-8-15,0 0 0 16</inkml:trace>
  <inkml:trace contextRef="#ctx0" brushRef="#br0" timeOffset="12760.91">18976 5283 49 0,'3'41'24'0,"-3"-31"-23"15,0-10 41-15,-3-4-40 16,-1-2 0-16,1-3 2 15,-1-4 0-15,1-6-5 16,-1-3 0-16,1 1 3 16,3 2 0-16,0 6-1 15,3 1 1-15,4 2-2 16,4 4 1-16,3-3-3 16,0 5 0-16,4 4-6 15,-1 4 0-15,5-8-9 0,-1-2 0 16</inkml:trace>
  <inkml:trace contextRef="#ctx0" brushRef="#br0" timeOffset="12969.79">19382 5083 57 0,'7'44'28'0,"-7"-19"-34"0,0-16 49 15,0 7-43-15,0-1 0 0,0-2-1 16,0-4 1-16,0-2-2 16,3-4 1-16,-3-3-5 15,7-10 0-15,-3-2-9 16,3-10 0-16</inkml:trace>
  <inkml:trace contextRef="#ctx0" brushRef="#br0" timeOffset="13315.13">19600 4289 29 0,'18'-15'14'0,"7"-23"-7"0,-18 26 14 16,3-4-20-16,4-6 0 15,-3-6 0-15,0 3 0 16,-1 6 0-16,1 3 0 16,-4 7 2-16,0-1 0 15,0 10-1-15,0 13 0 16,0 9 0-16,-3 12 1 16,-4 23-3-16,-4 2 1 15,-3 13-1-15,-4 19 0 16,-3 19 0-16,0 3 0 15,4 3-1-15,-5-6 1 0,5-13-6 16,6-9 1-16,4-22-7 16,4-16 1-16</inkml:trace>
  <inkml:trace contextRef="#ctx0" brushRef="#br0" timeOffset="13585.05">19925 4057 54 0,'7'13'27'0,"-14"53"-34"16,3-38 51-16,1 13-44 15,-4 6 1-15,0 25 0 16,-4 9 1-16,1 20-3 0,-5 5 0 15,5 10 0 1,3-6 0-16,0-19-4 0,3-13 1 16,4-15-8-16,0-25 0 15,4-22-3-15,3-13 1 16</inkml:trace>
  <inkml:trace contextRef="#ctx0" brushRef="#br0" timeOffset="13796.93">19491 4938 58 0,'35'48'29'0,"11"-11"-42"15,-32-31 59-15,11 4-47 16,14-4 0-16,3-6-9 15,11-6 1-15,7-4-1 16,0-2 1-16</inkml:trace>
  <inkml:trace contextRef="#ctx0" brushRef="#br0" timeOffset="14138.85">19904 5211 54 0,'17'44'27'0,"19"-34"-30"0,-26-14 44 15,8 1-41-15,0-9 1 16,-1-7-1-16,1 3 1 16,-4-3-2-16,0-2 1 15,-3-8-1-15,-4 1 1 16,-7 0-1-16,0 6 1 0,-4 3-1 15,1 7 0-15,-1-1-1 16,4 13 1-16,0 9-1 16,4 7 1-16,3 9 0 15,3-3 0-15,1 10 0 16,-4-7 0-16,3 3-3 16,5-6 1-16,2 0-9 15,4-10 0-15,1-5-1 16,6-7 0-16</inkml:trace>
  <inkml:trace contextRef="#ctx0" brushRef="#br0" timeOffset="14411.39">20415 5180 44 0,'7'6'22'0,"-3"-28"-29"15,-1 16 45-15,-3-10-36 16,4-9 1-16,-4-3 2 15,7 9 1-15,-4-6-6 0,5 9 0 16,-1 4 5-16,7 2 0 16,7 10 0-16,7 10 1 15,7 12-2-15,-3 9 0 16,10 1-1-16,8 5 0 16,10 1-2-16,0-13 1 15,-4-3-6-15,-3 3 0 16,-7-9-9-16,-14-4 1 15,-15-9-7-15,-2-3 0 16</inkml:trace>
  <inkml:trace contextRef="#ctx0" brushRef="#br0" timeOffset="15299.16">22405 5503 42 0,'7'-41'21'0,"-3"-28"-20"0,-4 41 32 16,-4-22-29-16,-7-13 0 15,1-12 3-15,-1-19 1 16,4-19-10-16,4 9 0 16,-4 7 6-16,3-13 0 15,8 13-2-15,6 6 1 0,11 7-3 16,4 8 1-16,3 23-2 16,-3 3 1-16,0 28-3 15,-1 9 1-15,-2 20-4 16,-5 18 0-16,-3 6-9 15,-3 10 1 1</inkml:trace>
  <inkml:trace contextRef="#ctx0" brushRef="#br0" timeOffset="15491.16">22292 5127 54 0,'0'15'27'0,"14"-21"-28"16,-7 0 43-16,0 0-42 16,0-7 1-16,7-3 0 0,11 1 1 15,3-4-5 1,4 3 1-16,3 4-8 0,4-1 0 16,-7-6-6-16,3-3 1 15</inkml:trace>
  <inkml:trace contextRef="#ctx0" brushRef="#br0" timeOffset="15734.24">23033 4035 53 0,'0'10'26'0,"-7"15"-31"16,7-16 47-16,-4 7-42 16,1 12 1-16,-1 0-4 15,4 10 1-15,0 0-5 16,0 2 1-16,0-5-9 16,7-7 1-16</inkml:trace>
  <inkml:trace contextRef="#ctx0" brushRef="#br0" timeOffset="16154.99">23245 4700 46 0,'-4'-22'23'0,"-10"19"-21"0,7 6 38 0,-4 3-40 16,1 4 0-16,-4 9 1 16,-8-4 0-16,1 10-2 15,-7 19 1-15,0 3 0 16,3 13 0-16,4 3-2 16,3 9 0-16,8 0-2 15,6-12 1-15,8-17-9 16,10-8 1-16,7-16-3 15,7-10 1-15</inkml:trace>
  <inkml:trace contextRef="#ctx0" brushRef="#br0" timeOffset="16365.52">23506 4807 47 0,'10'-10'23'0,"-3"7"-20"0,-7 3 46 16,-3 7-48-16,-4 5 1 15,-4 7-1-15,0 9 0 16,-6-3-2-16,-4 10 1 16,-8 5 0-16,-2-2 0 15,-1 3-4-15,4 0 0 0,3-7-8 16,7-12 1-16,4-16-5 16,7-9 1-16</inkml:trace>
  <inkml:trace contextRef="#ctx0" brushRef="#br0" timeOffset="16559.46">23329 4844 29 0,'28'38'14'0,"11"0"-3"16,-28-26 19-16,-1 4-29 16,1 6 1-16,3 3 0 15,7-3 1-15,-3 3-5 16,0 3 1-16,-1-15-3 15,4-4 1-15,1-9-8 16,-5-9 1-16,1-13-2 16,-1-16 1-16</inkml:trace>
  <inkml:trace contextRef="#ctx0" brushRef="#br0" timeOffset="16783.47">23530 4399 41 0,'29'19'20'0,"27"81"-16"0,-38-81 44 16,6 22-45-16,1 6 0 15,3 9 1-15,-3 7 0 0,-4 12-6 16,-7-3 0-16,-10 7 3 16,-8-4 1-16,-6-6-6 15,-1-16 0 1,-3-15-10-16,3-10 1 0,1-12-3 15,6-13 0-15</inkml:trace>
  <inkml:trace contextRef="#ctx0" brushRef="#br0" timeOffset="17552.14">24031 5233 60 0,'36'35'30'0,"23"9"-37"0,-44-35 62 0,-5 10-54 16,1 9 0-16,-8 0-1 15,-6 4 0-15,-8-1-3 16,-3 4 0-16,-4-4-11 15,1-6 0-15,3-9-4 16,7-7 1-16</inkml:trace>
  <inkml:trace contextRef="#ctx0" brushRef="#br0" timeOffset="17925.93">25255 5017 53 0,'-3'16'26'0,"-8"21"-34"0,15-24 49 15,-1-1-41-15,4 1 0 16,0 3-6-16,4-7 1 0,3 0-3 15,-3-6 0-15,3-12-6 16,-4-10 0-16</inkml:trace>
  <inkml:trace contextRef="#ctx0" brushRef="#br0" timeOffset="18285.18">25255 4791 27 0,'7'10'13'0,"36"-1"-6"0,-33-3 20 0,4 7-24 15,8-4 0-15,6 1 1 16,11 5 0-16,7-5-5 16,-8 2 0-16,8 4 4 15,0-13 0-15,-4 3-1 16,-3-6 0-16,-11 3 0 16,-6-3 0-16,-15-3-1 15,-14 13 1-15,-8-1-1 16,1 0 0-16,-7 1-2 0,-7-4 1 15,-4-3-2-15,0 4 1 16,4-1-1-16,7 3 0 16,7 4 1-16,7 2 1 15,10 4 0-15,12 3 1 16,9 0 1-16,-3 3 1 16,1 4-1-16,-1-1 0 15,-4 6-1-15,-3-6 0 16,-10 4-10-16,-8 2 1 0,-17-2-6 15,-14-7 0-15</inkml:trace>
  <inkml:trace contextRef="#ctx0" brushRef="#br0" timeOffset="19066.05">27143 4553 39 0,'-25'37'19'0,"-7"-21"-18"0,25-10 32 15,-3 10-32-15,-1 9 1 16,4 6 2-16,0 7 0 16,3 15-4-16,4-6 0 15,4 7 3-15,7-1 0 16,-1-9-1-16,1-6 1 0,-1-10-2 15,1-3 0-15,-4-6-1 16,-4-10 1-16,-6-9-1 16,-8-6 0-16,-6-4 0 15,-8-2 0-15,0-4-2 16,-3 4 0-16,-4 2-2 16,-6 4 1-16,6 9-1 15,4 7 0-15,3 8 0 16,4 7 1-16,7 1 1 15,3 8 0-15,7 1 2 16,12 5 1-16,9-5 1 16,8-1 1-16,10-2 1 15,11-10 0-15,14 0 0 16,3-7 1-16,-6-15 0 16,6-6 0-16,1-10-2 15,-4 1 1-15,-7-4-2 0,-7-9 1 16,-11-1-2-1,-7 4 0-15,-3-6-1 0,-15-4 0 16,-6 1-1-16,-4 3 1 16,-7 9-1-16,-7 3 0 15,-7 6 0-15,-1 13 0 16,1 13 0-16,0-4 1 16,4 7-1-16,6 9 0 15,-3 6 0-15,7 7 1 16,7-4-1-16,3 4 0 15,11-3-3-15,8-7 0 16,6-6-7-16,4-3 1 16,6-26-5-16,-2 1 0 0</inkml:trace>
  <inkml:trace contextRef="#ctx0" brushRef="#br0" timeOffset="19336.12">27767 5334 46 0,'-3'-4'23'15,"-11"-68"-16"-15,6 47 40 0,-6-19-44 16,-10-9 1-16,-8-19 0 16,-3-13 0-16,3 7-5 15,4-13 0-15,3 3 3 0,4 10 1 16,7 6-2-16,7 9 1 15,7 6-3-15,7 14 1 16,7 17-4-16,3 11 0 16,5 12-7-16,-1 12 1 15,-7 0-9-15,-7 4 1 16</inkml:trace>
  <inkml:trace contextRef="#ctx0" brushRef="#br0" timeOffset="19526.66">27503 4986 47 0,'14'21'23'15,"10"-11"-21"-15,-13-10 38 0,3 0-40 16,4 3 0-16,3-3-4 16,4 0 1-16,-1-3 0 15,1 3 0-15,0-10-11 16,-1 4 0-16</inkml:trace>
  <inkml:trace contextRef="#ctx0" brushRef="#br0" timeOffset="19874.28">27947 5029 48 0,'18'41'24'0,"-18"-9"-25"15,0-26 39-15,0 0-39 0,0-3 1 16,-4-3-3-16,-3-3 0 16,4-6 0-16,-4-7 0 15,-4-3-8-15,0-12 1 16,-3-1-2-16,4-8 1 16,-4-4 0-16,-1 3 1 15,1-3 3-15,4 0 1 16,-1 3 6-16,4 13 1 15,4 6 4-15,3 7 1 16,3 8 1-16,4 7 1 0,-3 10 0 16,3 2 1-16,3 1-3 15,4 3 1-15,4 2-5 16,7 7 0-16,-1-6-6 16,5 3 0-16,-5 0-6 15,-2-6 0-15</inkml:trace>
  <inkml:trace contextRef="#ctx0" brushRef="#br0" timeOffset="20355.66">28113 5124 33 0,'0'28'16'0,"-4"-19"-12"15,4-9 26-15,0 0-27 16,7 0 0-16,0 0 2 16,1 0 1-16,-1-3-9 15,3-6 1-15,1-4 5 16,-1 1 0-16,-3-10-3 15,0 3 1-15,0 6-1 0,1-6 0 16,-1 13 0-16,3 6 1 16,1 3-1-16,-1 10 1 15,1-1-1-15,3 4 0 16,0-3 0-16,0-4 1 16,4-3-1-16,0 1 0 15,-4-4 0-15,0 0 0 16,-4 0 0-16,1-6 0 15,-4-3-1-15,-3-10 1 16,-1 0 0-16,1-3 1 0,-1-3-1 16,1 10 0-1,-4-4 0-15,0 4 1 0,0 2-1 16,0 4 1-16,0 6-1 16,0 3 0-16,0 6-1 15,0 7 1-15,0 9 0 16,0 3 0-16,0 1-1 15,0 2 1-15,-4 0-1 16,4-2 0-16,0-11-3 16,4-2 1-16,3-6-4 15,3-10 0-15,4-10-4 16,8-6 0-16,13-6-1 16,-3-12 0-16</inkml:trace>
  <inkml:trace contextRef="#ctx0" brushRef="#br0" timeOffset="20775.36">28878 4518 37 0,'4'0'18'0,"-4"16"-24"0,0-13 37 16,0 13-29-16,0-10 0 16,-4 7 2-16,-3 5 1 15,-3 8-4-15,-1 2 0 16,1 6 5-16,-1 10 0 15,7 19-1-15,1-10 1 16,6 4-2-16,1-4 1 0,3-6-3 16,0-9 0-1,-3-1-2-15,-1-18 1 16,1-6-2-16,-1-4 1 0,-3-3-1 16,-7-6 0-16,-3-3 0 15,-8-3 1-15,-3-4-1 16,-7-2 0-16,-1 2 0 15,1 4 1-15,0 6 0 16,0 6 0-16,-1 10 0 16,5 3 1-16,3 6 0 15,10 0 0-15,7 0 0 16,8 0 0-16,7-6-2 16,6-6 1-16,8-7-4 15,7-12 0-15,6-13-10 16,1 0 0-16,-10-6-2 15,-5-3 0-15</inkml:trace>
  <inkml:trace contextRef="#ctx0" brushRef="#br0" timeOffset="21377.8">30300 4989 50 0,'7'0'25'0,"0"0"-30"16,-7 0 49-16,0 0-44 15,-3 3 0-15,-4 0 1 16,-4 9 0-16,-3-2-1 15,0 9 0-15,-7 6 0 16,3-10 1-16,-3 11 0 16,0-1 0-16,3 0-1 0,4 0 0 15,7-3 0-15,7-10 0 16,0-2-1-16,7-10 1 16,7-10-1-16,0 1 0 15,0-1 1-15,0-2 0 16,4-1-1-16,-4 1 0 15,0 2-1-15,0 4 1 16,0 6-1-16,1 3 1 16,2 0-1-16,1 7 1 15,-1 2-2-15,1 1 1 16,3 3-6-16,0-4 1 0,4-2-6 16,-4-10 0-16</inkml:trace>
  <inkml:trace contextRef="#ctx0" brushRef="#br0" timeOffset="21662.2">30854 4995 35 0,'0'0'17'0,"0"-9"-20"16,-4 9 27-16,-3-4-24 16,0-2 0-16,-3-3 0 15,-4-1 0-15,-4-2 0 16,-3 5 1-16,3 7 1 15,1 7 0-15,2 2 3 16,5-3 0-16,6 10 0 16,8 6 1-16,6 9 0 15,5 1 1-15,6 2-1 0,7 7 0 16,4 0-2-16,-4-13 1 16,-3 0-3-16,-8 0 1 15,-6-2-4-15,-11-1 1 16,-11-10-7-16,-13 1 1 15,-19-10-12-15,-20 10 0 16</inkml:trace>
  <inkml:trace contextRef="#ctx0" brushRef="#br0" timeOffset="23042.86">11000 8197 46 0,'-4'22'23'0,"8"-16"-15"0,-4-6 23 16,0-6-29-16,0-10 1 0,-4-9 2 15,1-10 1-15,-8-12-8 16,0-22 1-16,-3-12 3 15,0-10 1-15,0-16-2 16,3-3 1-16,8 4-2 16,-4 2 0-16,17 13 1 15,1 13 0-15,7 9-1 16,3 3 1-16,4 19-1 16,-1 13 1-16,-3 15-2 15,1 9 1-15,-5 17-4 16,-3 11 1-16,-3 17-6 15,-8 6 1-15,-6 15-9 16,-11-9 1-16</inkml:trace>
  <inkml:trace contextRef="#ctx0" brushRef="#br0" timeOffset="23242.48">10689 7921 56 0,'7'22'28'0,"18"-22"-32"0,-18 0 48 16,4 3-43-16,-1-3 1 16,8 0 0-16,6-3 0 15,8-4-4-15,7-5 0 16,0-4-4-16,7-6 0 16,-4-3-10-16,-3-9 0 15</inkml:trace>
  <inkml:trace contextRef="#ctx0" brushRef="#br0" timeOffset="23494.22">11508 6814 56 0,'-7'34'28'0,"-15"63"-34"16,19-72 46-16,-1 16-40 15,-3 0 0-15,4 6-6 16,-1 6 1-16,1-6-2 16,3-3 0-16,-4-3-8 0,8-13 1 15</inkml:trace>
  <inkml:trace contextRef="#ctx0" brushRef="#br0" timeOffset="23942.96">11864 7535 48 0,'-4'-25'24'0,"11"31"-20"16,-7-6 43-16,0 3-45 16,-3 4 0-16,-4 2 1 15,0 10 0-15,-4 9-5 16,-6 10 1-16,-1 2 2 16,-7 17 1-16,1 6-2 0,-1 6 0 15,0 3 0-15,4 9 0 16,7-9-2-16,3-12 0 15,4-7-4-15,11-6 0 16,6-9-8-16,8-7 0 16,7-21-2-16,-4-7 0 15</inkml:trace>
  <inkml:trace contextRef="#ctx0" brushRef="#br0" timeOffset="24187.83">12284 7701 58 0,'-7'25'29'0,"-25"19"-40"0,21-28 60 0,-6 9-49 15,-4 6 0-15,-8-3 0 16,-2 7 1-16,-1 6-4 15,0 3 1-15,4 0-4 16,3 6 0-16,4-16-10 16,3-15 0-16</inkml:trace>
  <inkml:trace contextRef="#ctx0" brushRef="#br0" timeOffset="24425.72">11825 7610 38 0,'-3'-9'19'0,"13"24"-15"0,-3-8 26 16,0 8-29-16,0 11 1 16,7 2 1-16,1 3 1 15,-1 13-4-15,0-3 1 16,7 12 1-16,-3 0 1 16,6 7-2-16,8 6 1 15,0-10-5-15,3-2 0 0,0-11-10 16,1-17 0-16,-8-14-1 15,-3-9 0 1</inkml:trace>
  <inkml:trace contextRef="#ctx0" brushRef="#br0" timeOffset="24678.39">12379 7388 60 0,'21'81'30'0,"7"35"-40"0,-14-81 65 16,15 21-53-16,2 10 1 15,1 9-2-15,0 4 0 16,-7 5-5-16,-11-5 1 15,-7-7-5-15,-14-3 1 16,-11-19-11-16,-14-16 0 16</inkml:trace>
  <inkml:trace contextRef="#ctx0" brushRef="#br0" timeOffset="25177.81">12950 7939 46 0,'0'0'23'0,"18"-9"-16"0,-14 6 34 16,3-3-38-16,7 3 1 16,7-1 4-16,14 4 0 15,8 0-10-15,10 0 0 16,6-3 3-16,1 0 0 15,-3-3-7-15,-11 0 1 0,-14 2-14 16,-4-2 1-16</inkml:trace>
  <inkml:trace contextRef="#ctx0" brushRef="#br0" timeOffset="25358.7">13035 8137 60 0,'0'38'30'0,"25"-23"-26"16,-15-12 48-16,12 4-51 16,9-4 0-16,15-3-2 15,11 0 1-15,-1-3-7 16,-3 0 1-16,-4-4-12 16,-3 4 0-16</inkml:trace>
  <inkml:trace contextRef="#ctx0" brushRef="#br0" timeOffset="26765.87">14185 8112 51 0,'-3'-6'25'0,"24"-19"-19"16,-11 6 25-16,5-13-30 15,2-15 1-15,4-18 0 16,1-20 0-16,2-19-3 15,4-9 1-15,1 1 1 16,-1-11 1-16,4 1-2 0,-4 15 1 16,-7 1-2-16,-7 15 0 15,-7 0-1-15,-3 6 1 16,-8 16-2-16,-3 16 1 16,-3 12-2-16,-5 16 1 15,-2 16 0-15,-1 18 0 16,-3 10 1-16,3 15 0 15,1 13 1-15,3 22 1 16,-1 19 2-16,1 13 0 16,7 8 1-16,4 10 1 15,6 7-1-15,8-7 1 0,3 0-2 16,4-28 0-16,-1-6-3 16,4-13 1-16,4-19-6 15,-4-18 0-15,4-13-9 16,-4-19 0-16</inkml:trace>
  <inkml:trace contextRef="#ctx0" brushRef="#br0" timeOffset="26964.91">14669 7601 48 0,'3'72'24'0,"-10"25"-27"16,3-75 39-16,1 3-35 16,3-3 0-16,-4 0-9 0,4-9 1 15,0-13-3-15,4-19 0 16</inkml:trace>
  <inkml:trace contextRef="#ctx0" brushRef="#br0" timeOffset="27131.03">14640 7425 29 0,'18'50'14'0,"24"-34"-29"0,-28-13 14 0,8 0-6 15,-1 0 1-15</inkml:trace>
  <inkml:trace contextRef="#ctx0" brushRef="#br0" timeOffset="27638.42">14845 7817 22 0,'0'35'11'16,"3"-17"-1"-16,-3-18 23 0,0 0-30 15,7-6 1-15,1-9 0 16,-1-4 1-16,3-3-7 15,1-3 1-15,-1-4 3 16,4-2 1-16,8 6-2 0,-1 3 0 16,0 10-1-16,4 2 1 15,-1 13-1-15,-2 4 1 16,-1 8-1-16,-4 4 0 16,1-3 0-16,-4 2 0 15,-3 8 0-15,-1-8 0 16,1-2-1-16,-1 0 1 15,-6-4-1-15,-1-2 1 16,1-4-2-16,0 0 1 16,-1-3 0-16,1 1 0 15,-4-4-1-15,3-7 1 16,4-5 0-16,4-1 0 16,6-24 1-1,1 2 0-15,0 1 0 16,3 5 1-16,0 11 0 15,7 5 0-15,-3 7 0 16,3 12 0-16,0 13 1 16,8 0 1-16,-5 9-1 15,1 6 1-15,0 1-1 16,0-4 1-16,-4-3-2 16,4-9 1-16,-4-3-6 15,-3-4 1-15,3-2-11 16,-7-10 1-16</inkml:trace>
  <inkml:trace contextRef="#ctx0" brushRef="#br0" timeOffset="28283.93">14150 7943 43 0,'3'0'21'0,"5"0"-15"16,-5 3 30-16,-3 6-34 15,-3 7 1-15,-1 6 1 16,-3 6 1-16,0 16-6 16,0 9 1-16,0 4 3 15,0 5 1-15,3-5-2 0,1-4 0 16,-1-12-1-16,1-10 0 16,3-3-1-16,0-12 0 15,3-6-1-15,4-7 0 16,0-13 0-16,0 1 1 15,4-7 0-15,-1 1 0 16,5-1-2-16,2-3 1 16,1 3-1-16,3 7 0 15,-3 9-1-15,-1 6 1 16,1 7 0-16,0 9 0 16,-4-3 0-16,0 2 1 15,0 8-2-15,0-1 0 16,4 0-4-16,-1-3 0 0,4-9-7 15,1-10 1-15</inkml:trace>
  <inkml:trace contextRef="#ctx0" brushRef="#br0" timeOffset="28554.48">14580 8419 47 0,'4'38'23'0,"6"-4"-20"16,-6-31 42-16,-1 1-44 0,1-4 1 16,3 3 0-16,-3-3 0 15,3 6-4-15,7-6 1 16,7 0-2-16,4-3 1 15,6 0-8-15,1-7 0 16,0-8-6-16,0-4 1 16</inkml:trace>
  <inkml:trace contextRef="#ctx0" brushRef="#br0" timeOffset="28853.08">14771 8316 45 0,'14'3'22'15,"18"6"-20"-15,-22-6 38 0,4 4-38 16,8 2 1-16,2 1 0 15,1 2 1-15,0 4-6 16,-8 6 1-16,-6-3 2 16,-11 6 1-16,-7 3-6 0,-7 3 0 15,-4-3-9-15,-10-3 0 16,0-15-2 0,3-4 0-16</inkml:trace>
  <inkml:trace contextRef="#ctx0" brushRef="#br0" timeOffset="29318.12">15494 8469 59 0,'-4'-9'29'0,"-10"-16"-40"16,11 19 60-16,-4-4-49 15,-4 4 0-15,-3 3 0 16,-11 6 0-16,1 6 0 16,-8 7 0-16,4 0-2 15,0 12 1-15,6 6-1 16,5 7 0-16,6 0-2 0,4 12 1 16,11-12-1-1,10 0 1-15,10-13 0 0,5-9 1 16,6-22 1-16,4-13 1 15,3-12-1-15,-7-7 1 16,-10-5-4-16,-11-4 0 16,-10-16-8-16,-8 4 0 15</inkml:trace>
  <inkml:trace contextRef="#ctx0" brushRef="#br0" timeOffset="30354.98">16387 7497 55 0,'3'13'27'0,"-3"-16"-21"0,4 0 27 0,-1-10-31 16,1-12 0-16,-1-10 1 15,-3-8 1-15,-7-26-4 16,-7-10 0-16,3-9 3 16,-3-15 1-16,4-4-3 15,3 1 0-15,3 12-3 16,8 9 1-16,3 7-3 15,10 9 0-15,5 18-1 16,2 17 0-16,8 18-1 16,-4 16 1-16,-7 13-2 15,1 15 0-15,-5 13-7 16,-10 9 0-16,-3 9 1 16,-4-5 0-16</inkml:trace>
  <inkml:trace contextRef="#ctx0" brushRef="#br0" timeOffset="30567.07">16051 7256 64 0,'22'28'32'0,"38"-12"-47"0,-36-16 72 16,4-3-57-16,11-4 0 15,42-11-12 1,-10 2 1-16,-8 6 0 16,-10-5 0-16</inkml:trace>
  <inkml:trace contextRef="#ctx0" brushRef="#br0" timeOffset="30881.28">16905 6779 44 0,'4'19'22'0,"-18"-3"-13"15,6-13 26-15,1 9-34 0,-3 7 1 16,-1 3 0-16,1 3 1 15,-4 7-4-15,-1 2 0 16,1 19 2-16,0-2 1 16,0 8-2-16,7-2 0 15,0 2-3-15,3-6 0 16,4-9-3 0,8-6 0-16,2-10-7 0,4-12 0 15,11-10-2-15,7-6 1 16</inkml:trace>
  <inkml:trace contextRef="#ctx0" brushRef="#br0" timeOffset="31118.93">17371 6880 44 0,'0'28'22'0,"-11"0"-24"16,4-15 45-16,-3 5-42 15,-8 7 1-15,-7 7 1 16,-3 2 1-16,-4 4-5 16,-3 6 0-16,3 6 2 15,4-12 1-15,7-4-5 16,0-6 0-16,3-9-10 16,7-9 1-16,4-17-3 0,-3-12 0 15</inkml:trace>
  <inkml:trace contextRef="#ctx0" brushRef="#br0" timeOffset="31309.17">16933 7030 11 0,'-10'-38'5'0,"17"20"12"0,0 18 1 16,0 6-11-16,7 0 1 15,4 13 5-15,3 15 1 16,4 7-17-16,3 9 1 16,0 7 10-16,0-13 0 15,0 3-4-15,-3 0 0 16,-4-6-6-16,0-10 0 15,-3-12-8-15,3-10 1 0,-3-9-6 16,-4-9 1 0</inkml:trace>
  <inkml:trace contextRef="#ctx0" brushRef="#br0" timeOffset="31556.03">17484 7259 58 0,'3'38'29'0,"11"-16"-35"16,-7-19 58-16,0 0-49 16,8 0 1-16,2-3-1 15,8-3 0-15,7-3-7 16,3-4 0-16,-3-6-2 0,-4-2 1 15,-7 2-13-15,-3-6 1 16,-11-9-1-16,-4-1 0 16</inkml:trace>
  <inkml:trace contextRef="#ctx0" brushRef="#br0" timeOffset="31769.52">17611 6880 48 0,'0'47'24'0,"-11"12"-26"0,8-43 48 16,-4 15-45-16,-1 4 0 15,-2 12 0-15,-1 6 0 0,1 0-2 16,3-2 0-16,0-4-3 16,3-10 1-16,1-9-10 15,3-12 1-15,7-10-3 16,0-15 0-16</inkml:trace>
  <inkml:trace contextRef="#ctx0" brushRef="#br0" timeOffset="32184.73">17939 6748 59 0,'-4'63'29'0,"4"12"-42"0,-7-53 61 15,0 12-48-15,0 10 1 16,0 3 0-16,0-3 1 16,0 3-2-16,0 0 0 15,0-12 0-15,3-10 1 16,1-6-1-16,3-10 0 15,0-9-2-15,3-9 1 16,4-4-1-16,-3-6 0 0,3-3-1 16,0-3 1-1,0 3-2-15,4-3 1 0,-4 6 1 16,7 10 0-16,0 6 0 16,4 6 1-16,-1 13 0 15,1-1 1-15,-4 10 1 16,0 0 0-16,0 1-3 15,-3-1 1-15,-1 0-4 16,4-6 1-16,1-10-9 16,-1-9 0-16</inkml:trace>
  <inkml:trace contextRef="#ctx0" brushRef="#br0" timeOffset="32426.7">18217 6688 45 0,'18'57'22'0,"14"31"-14"0,-22-60 37 16,1 13-45-16,7 12 1 15,-1 3 0-15,-3 13 0 16,-3 3-2-16,-7-3 1 15,-8-3-4-15,-7-9 0 16,-3-10-12-16,-3-16 1 16</inkml:trace>
  <inkml:trace contextRef="#ctx0" brushRef="#br0" timeOffset="32897.47">18958 7030 44 0,'-7'13'22'0,"7"-10"-9"0,0 0 29 16,4 0-36-16,3-3 0 0,3 3 2 15,5-3 1-15,2-6-13 16,15 0 1 0,17-1 5-16,8-5 1 0,3-1-10 15,3-2 1-15,-3-1-13 16,-10-6 0-16</inkml:trace>
  <inkml:trace contextRef="#ctx0" brushRef="#br0" timeOffset="33298.24">19978 7478 46 0,'0'10'23'0,"-7"-41"-19"0,7 12 29 16,-4-6-32-16,-3-19 1 15,-3-19 1-15,-1-12 1 16,-10-19-5-16,3-4 1 15,4-2 2-15,4-6 1 16,2 8-1-16,8-2 0 16,4 18-1-16,10 1 1 15,4 12-1-15,3 12 1 16,11 10-1-16,-4 16 0 16,0 15-1-16,-3 10 1 15,-4 16-3-15,-3 8 1 0,-8 14-4 16,-3 8 1-16,-3 8-6 15,-4 8 1-15,-11 10-8 16,-10 6 1-16</inkml:trace>
  <inkml:trace contextRef="#ctx0" brushRef="#br0" timeOffset="33495.89">19586 7096 44 0,'0'6'22'0,"4"-9"-18"15,3 3 35-15,3 0-38 16,12-6 1-16,9 0-1 16,8-1 1-16,11 4-4 15,6 0 0-15,4-3-2 0,0-4 0 16,-7 1-9-16,-4-4 1 16,-3-5-3-16,-4-1 1 15</inkml:trace>
  <inkml:trace contextRef="#ctx0" brushRef="#br0" timeOffset="33735">20334 6801 43 0,'-7'35'21'0,"-21"-32"-30"0,14 0 43 0,0 13-33 15,-8-4 1-15,1 4 2 16,4 3 0-16,3 6-4 15,-1 3 0-15,5 3 3 16,3 4 0-16,3 6-1 16,1-10 0-16,3-3-6 15,7 0 0-15,10-12-9 16,5-10 0-16,2-6-1 16,8-9 0-16</inkml:trace>
  <inkml:trace contextRef="#ctx0" brushRef="#br0" timeOffset="33943.87">20567 6807 42 0,'3'19'21'0,"-10"3"-28"16,0-6 43-16,-7 6-36 16,-7 3 1-16,-4 3 0 0,-3 7 1 15,3 5-2-15,-3 1 1 16,0-3 0-16,3-1 1 15,8 4-3-15,-1-9 1 16,4-11-7-16,7-11 1 16,7-10-7-16,0-10 1 15</inkml:trace>
  <inkml:trace contextRef="#ctx0" brushRef="#br0" timeOffset="34127.89">20320 6851 8 0,'11'-28'4'0,"6"22"14"0,-10 9-6 0,4-3-6 15,3 13 1-15,4 15 3 16,-1 3 0-16,1 0-13 16,0 4 1-16,-1-1 7 15,-3 4 1-15,0-7-4 16,1 1 0-16,-1-10-6 16,0-13 0-16,-4-15-7 15,1-10 0-15</inkml:trace>
  <inkml:trace contextRef="#ctx0" brushRef="#br0" timeOffset="34336.22">20680 6644 34 0,'10'19'17'0,"-3"50"-4"0,1-53 27 15,2 9-36-15,1 9 1 16,3 7 2-16,7 0 1 15,0 0-10-15,0 3 0 16,-3 6 5-16,-4-6 0 16,-14 6-7-16,-14 6 1 15,-14-6-14-15,-8-2 1 16</inkml:trace>
  <inkml:trace contextRef="#ctx0" brushRef="#br0" timeOffset="35187.11">16528 7952 43 0,'3'0'21'0,"22"0"-13"0,-15 0 26 16,12-3-33-16,6 3 1 16,11 0 1-16,-1-6 0 15,15-4-4-15,14 4 0 16,18 3 3-16,24 0 0 15,1 0-1-15,17 3 0 16,24 0 0-16,12-4 0 16,13-2 1-16,4-6 0 15,32-1-1-15,14-3 0 16,6 1 0-16,12-1 0 16,-4 7 0-16,7 5 0 15,-11 4-1-15,-7 0 1 16,-6-3-1-16,-33 0 0 0,-10-6-2 15,-11-4 1-15,-17 7-5 16,-29-7 0-16,-27 4-11 16,-19-4 1-16</inkml:trace>
  <inkml:trace contextRef="#ctx0" brushRef="#br0" timeOffset="35937.54">18094 8087 42 0,'7'0'21'15,"7"25"-12"-15,-7-16 28 0,0 7-34 16,0 12 1-16,-3 7 1 16,-4 2 0-16,0 7-7 15,-4 0 1-15,-3 3 4 16,0 0 1-16,0-3-3 16,-3-3 1-16,3-7-2 0,-1-5 1 15,1-7-1-15,4-7 0 16,-1-5-1-16,4-7 1 15,4-9-1-15,6-7 0 16,5-9 1-16,2 6 0 16,4-2 0-16,8-1 0 15,2 0 0-15,1 3 1 16,0 4 0-16,0 5 0 16,-4 7-1-16,0 7 1 15,-3 8-1-15,-4 10 1 16,0 10-1-16,11 9 1 15,-4 12-3-15,7-2 1 16,1-1-7-16,-1-9 1 0,4-10-10 16,-1-5 0-16</inkml:trace>
  <inkml:trace contextRef="#ctx0" brushRef="#br0" timeOffset="43294.58">4734 10341 33 0,'11'13'16'0,"-4"-10"-10"0,-7-3 16 16,0-9-20-16,-7-10 0 15,3-16 3-15,-3-5 1 16,-3-17-7-16,-1-9 1 15,-10-9 3-15,3-3 1 0,8 2-1 16,-1-5 0-16,4-4-2 16,7 13 1-16,7 0-1 15,4 3 0-15,3 16-1 16,3 9 1-16,12 9-1 16,-1 10 1-16,4 13-4 15,-4 18 1-15,0 10-5 16,-7 18 1-16,0 7-7 15,-21 15 1-15,-7 7-2 16,-3-3 1-16</inkml:trace>
  <inkml:trace contextRef="#ctx0" brushRef="#br0" timeOffset="43717.06">4653 10166 46 0,'-7'3'23'0,"14"0"-24"16,-7 0 50-16,4 0-47 15,3 1 1-15,3-1 1 0,-3 6 0 16,4-3-6-16,0-6 0 16,-1 4 4-16,1-4 0 15,6-10-2-15,8 4 0 16,0 3-1-16,6-4 0 16,-2-2-1-16,-5 0 0 15,1-1-3-15,-4 1 1 16,0 3-1-16,-3-1 0 15,3-5-1-15,-7 5 0 16,0 1 2-16,-3 0 0 16,0 3 3-16,-1 3 1 15,-10 3 2-15,0 3 1 0,0 0 0 16,-10 4 0-16,-1 2 0 16,0-2 0-16,-6-4-2 15,-4 0 0-15,-4 1-3 16,0 5 1-16,-3 4-2 15,7 0 0-15,3 5-2 16,4-2 1-16,7-3-5 16,7 0 1-16,4-4-3 15,10-2 0-15,10-4 1 16,12-9 0-16</inkml:trace>
  <inkml:trace contextRef="#ctx0" brushRef="#br0" timeOffset="43989.9">5221 10282 48 0,'-7'16'24'0,"18"-26"-34"0,-4 4 56 16,-4-7-45-16,4 4 1 15,0-7 2-15,4 1 0 16,0 2-4-16,13 1 0 16,11-1 3-16,8 0 0 0,3 1-2 15,0-1 0-15,-1 1-7 16,-2-1 1-16,3 1-11 16,-15 2 0-16</inkml:trace>
  <inkml:trace contextRef="#ctx0" brushRef="#br0" timeOffset="44572.7">7345 10210 53 0,'-11'37'26'0,"4"-24"-26"0,4-10 40 15,-4 3-39-15,-4-6 0 16,-3 3 1-16,-4-3 0 16,1 0-3-16,-5-3 0 15,1 6 2-15,0-3 0 0,0 4-1 16,3 2 1-16,4-3-2 16,7 3 1-16,-3 1-2 15,3-1 0-15,3 0-1 16,15-3 0-16,-1-3 0 15,1-3 1-15,3-3 0 16,4-4 0-16,-1 1 2 16,4-4 0-16,0 4 0 15,1 3 1 1,2 6-1-16,-10 0 1 0,4 6-1 16,0 3 1-16,3 4 0 15,-7 0 0-15,4-1 0 16,3 4 0-16,-7 3 0 15,0-4 1-15,-3-5-2 16,-1-1 1-16,8-9-5 16,-4-3 0-16,11-6-11 15,-8-7 0-15</inkml:trace>
  <inkml:trace contextRef="#ctx0" brushRef="#br0" timeOffset="45053.93">7779 9470 56 0,'0'15'28'0,"3"23"-34"0,-3-19 46 0,7-7-39 15,-7 17 0-15,0 8 0 16,4 7 1-16,3 22-4 15,-7 6 1-15,7 10 0 16,-3 2 1-16,3 1-2 16,-4 0 0-16,1-13-2 15,-1-13 0-15,4-12-4 16,0-18 1-16,0-20-2 16,4-15 1-16,3-19-2 15,4-10 1-15,3-21 1 16,-4-10 1-16,-2-13 7 15,-1-2 0-15,0-1 3 16,0 7 0-16,-4 0 1 0,-2 9 1 16,6 10 2-1,-4 12 0-15,-3 9-1 16,4 10 1-16,-1 13-1 0,1 18 0 16,0 10 0-16,-1 15 0 15,-3 16-2-15,0 25 0 16,0 13-3-16,0 6 0 15,4 0-6-15,0 0 1 16,-4-10-11-16,3-15 1 16</inkml:trace>
  <inkml:trace contextRef="#ctx0" brushRef="#br0" timeOffset="45493.86">10022 9987 62 0,'-21'0'31'0,"-10"10"-35"0,20-7 53 16,0 6-46-16,-6 7 0 15,-12 9-1-15,-6-3 1 16,0 12-5-16,3 7 0 16,4-3 0-16,3 2 0 15,4-8-6-15,7-7 1 16,-4-3-12-16,8-16 1 16,-1-18 0-16,4-14 1 0</inkml:trace>
  <inkml:trace contextRef="#ctx0" brushRef="#br0" timeOffset="45640.68">9620 9865 44 0,'18'12'22'0,"14"42"-28"0,-22-39 45 0,8 14-39 16,3 11 0-16,7 11-2 16,8 11 1-16,6 7-4 15,7 6 1-15,8-6-9 16,-4-9 1-16</inkml:trace>
  <inkml:trace contextRef="#ctx0" brushRef="#br0" timeOffset="46146.98">11656 9987 60 0,'-14'13'30'0,"-29"-26"-36"16,33 13 56-16,-8-3-50 16,-7 6 1-16,-3 3-1 15,-4 4 0-15,4 5-1 16,4 1 1-16,6 0-1 16,0 0 0-16,8-1-1 15,-1 1 1-15,1 0-2 16,2-1 1-16,5-5 0 15,6-4 0-15,8 3 1 16,10-2 0-16,11 2 1 16,0 0 0-16,3 1 1 15,-3-1 1-15,-4 4-1 16,-7 2 1-16,-7 4-2 16,-14 6 1-16,-7 0-2 0,-7 4 0 15,-7-4-6-15,-4-3 1 16,4-7-10-16,3-8 1 15</inkml:trace>
  <inkml:trace contextRef="#ctx0" brushRef="#br0" timeOffset="46447.85">11906 9997 40 0,'18'6'20'0,"-8"19"-20"0,-6-16 27 0,-4 4-27 16,0 6 1-16,-4-1 0 16,1 4 1-16,-1 7-2 15,1-1 1-15,3 6 1 16,3-2 0-16,4-4 0 16,4-3 1-16,3-6-3 15,4-3 1-15,3-10-1 16,7-6 0-16,-3-13-1 15,-4-9 0-15,-3 0-1 16,-1-6 0-16,1-3-6 16,3-1 1-16,0-2-5 15,0 3 0-15</inkml:trace>
  <inkml:trace contextRef="#ctx0" brushRef="#br0" timeOffset="46720.84">12428 10103 59 0,'0'13'29'0,"0"2"-42"0,-3-11 58 0,-4 2-45 15,-11 0 0-15,-3 3 0 16,-4-5 0-16,-3 5-1 15,0 7 1-15,3 3-1 16,4 2 0-16,3 5-3 16,8 2 1-16,6 0-3 15,11-3 0-15,11-9-9 16,7-13 1-16</inkml:trace>
  <inkml:trace contextRef="#ctx0" brushRef="#br0" timeOffset="47109.61">12682 9388 45 0,'-7'119'22'0,"-3"51"-24"0,6-114 36 16,4 26-34-16,0 12 0 15,4 3 1-15,-4-6 1 16,3-10-2-16,1-15 1 16,3-19 0-16,3-22 1 15,5-15-1-15,2-20 1 16,4-15-1-16,1 0 0 16,-1-9-1-16,0-4 0 15,-4 0 0-15,1 4 0 16,0 12 0-16,-1 13 1 15,1 12-1-15,0 12 1 0,-1 7-1 16,-3 10 1 0,-3 2-2-16,0 7 0 0,-1 3-3 15,4-6 1-15,4-4-11 16,7-12 0-16,3-9 0 16,11-10 0-16</inkml:trace>
  <inkml:trace contextRef="#ctx0" brushRef="#br0" timeOffset="47470.99">14446 9473 50 0,'-53'110'25'0,"15"28"-35"0,30-85 53 15,-2 16-43-15,-1 6 0 0,1 10-1 16,-1-1 0-16,1 4-2 16,3-12 1-16,-1-20-6 15,1-15 1-15,0-26-7 16,4-24 1-16</inkml:trace>
  <inkml:trace contextRef="#ctx0" brushRef="#br0" timeOffset="47906.03">14062 9899 30 0,'3'19'15'0,"8"22"0"15,-8-35 22-15,4 4-31 16,4 2 1-16,3-2 2 16,4-4 1-16,6-3-14 15,5-3 1-15,6-3 8 0,7-3 0 16,11-13-4-1,4-9 0-15,-1-4-1 0,-10-2 0 16,-7 2-1-16,-4 1 1 16,-7 6-1-16,-3 6 0 15,0 10-1-15,-8 9 0 16,-3 9-1-16,-3 13 1 16,-7 9-1-16,-4 4 1 15,-4-7-1-15,0 0 1 16,1-3 1-16,-1-3 0 15,1-3 0-15,-1-3 1 0,1-4 0 16,3-2 0-16,-4-1 0 16,4 1 1-16,0-1-1 15,4 0 1-15,3 1-1 16,3-4 1-16,5 0-1 16,-1 1 0-16,7-1 0 15,0 3 0-15,4-2-8 16,-1 2 0-16,5-9-6 15,2-3 0-15</inkml:trace>
  <inkml:trace contextRef="#ctx0" brushRef="#br0" timeOffset="48476.46">15113 9981 34 0,'0'9'17'0,"-4"-12"-17"15,1 3 23-15,-4-3-23 16,0 3 1-16,-4 0-1 0,1 0 1 16,-1 0-1-16,4 3 0 15,0 0 0-15,3 0 1 16,4 4-1-16,0-1 0 16,8 0 0-16,2 0 0 15,4-2-1-15,0-1 1 16,0 0 0-16,-3 0 0 15,0 3-2-15,-1 4 1 16,-3 5-1-16,0 1 1 0,0 0-1 16,0-1 0-16,-3 4 0 15,-1-3 1 1,1 0 0-16,3-10 1 0,7-3 0 16,4-3 0-16,3 0 0 15,11-3 0-15,3-13 1 16,0-12 1-16,4 0-1 15,0-16 1-15,0-9-1 16,-4-20 0-16,-3-2-1 16,-4-19 1-16,-7-3-2 15,-7-3 0-15,-7-1 0 16,-7 13 0 0,-24 4 3-1,-1 21 0-15,0 29 3 16,0 15 0-16,1 28 1 15,-1 22 0-15,0 29 1 16,11 18 0-16,4 23-3 0,13 21 0 16,4 10-4-16,7-10 0 15,8-6-9-15,-5-22 0 16,1-28-6-16,-1-22 1 16</inkml:trace>
  <inkml:trace contextRef="#ctx0" brushRef="#br0" timeOffset="49164.87">15102 9677 60 0,'0'28'30'0,"11"-12"-35"16,0-13 56-16,3-3-48 16,10 3 1-16,15-6 0 15,18-7 0-15,20-5-8 16,19-1 1-16,-1-6-3 15,4-3 1-15,-4 0-14 0,-11 0 1 16</inkml:trace>
  <inkml:trace contextRef="#ctx0" brushRef="#br0" timeOffset="49707.4">16729 10266 14 0,'-21'22'7'0,"17"6"27"0,4-21-10 0,4-1-15 15,3-3 0-15,3-3 4 16,8-3 1-16,3-13-18 16,7-12 0-16,8-10 12 15,9-18 1-15,5-19-7 16,-1-16 1-16,-7 0-3 15,-3-19 1-15,-10 3-2 16,-8 1 0-16,-7 5-3 0,-7 14 1 16,-11 11-1-16,-3 17 0 15,-3 21-2-15,-8 23 0 16,-3 15 0-16,0 15 1 16,0 26 0-16,-1 19 0 15,1 12 3-15,7 9 0 16,0 23 5-16,7-4 0 15,7 0 1-15,7-6 0 16,4-9-1-16,10-13 1 16,3-9-6-16,1-7 1 15,0-18-13-15,7-16 1 0</inkml:trace>
  <inkml:trace contextRef="#ctx0" brushRef="#br0" timeOffset="49916.27">17395 9965 43 0,'-7'38'21'0,"11"28"-13"16,-4-48 31-16,-4 1-37 16,1 6 0-16,-4 0 1 15,3 1 0-15,-3-4-6 16,4-7 0-16,-1-5-9 15,8-20 1-15,-8-9-4 16,1-6 0-16</inkml:trace>
  <inkml:trace contextRef="#ctx0" brushRef="#br0" timeOffset="50068.18">17367 9808 34 0,'14'25'17'0,"-10"-3"-37"0,-1-18 27 16,8-8-16-16,3 8 0 15</inkml:trace>
  <inkml:trace contextRef="#ctx0" brushRef="#br0" timeOffset="50427.53">17473 10160 35 0,'4'0'17'0,"27"0"-22"16,-24-7 35-16,8-5-30 15,-1-7 0-15,3 0 0 16,1-3 1-16,0 3-2 16,-4 4 1-16,0 2 0 15,0 4 1-15,-4 2-1 16,1 4 1-16,0 3 1 15,-1 3 0-15,1 4 1 16,-1-1 0-16,-3 0 0 16,1 4 0-16,-1-1-1 0,-4 4 1 15,1 2-2 1,-1 1 1-16,-3 0-3 0,0-1 1 16,0-8-3-16,0-1 1 15,0 0-1-15,4-3 0 16,3 4-1-16,3-4 0 15,4-3-2-15,1 0 0 16,2-3-5-16,1-10 1 16</inkml:trace>
  <inkml:trace contextRef="#ctx0" brushRef="#br0" timeOffset="50683.23">18030 10069 54 0,'-3'44'27'0,"-1"-4"-33"16,4-33 53-16,-3 8-46 16,-1 4 0-16,4-3 0 15,-3 3 0-15,-1-7-2 16,4 1 0-16,4-4-2 15,-1-6 0-15,1-9-7 16,3-13 0-16,4-3-6 16,-4-9 1-16</inkml:trace>
  <inkml:trace contextRef="#ctx0" brushRef="#br0" timeOffset="51193.92">18281 9106 20 0,'7'-50'10'0,"4"28"-5"0,-8 12 8 15,1 4-10-15,-4 6 1 16,3 0 4-16,-3 6 1 0,4 1-10 16,-4 12 0-16,0 15 6 15,0 7 1-15,3 15-1 16,1 16 1-16,-4 10-3 15,0 18 1-15,0 19-1 16,0-6 1-16,-4 0-2 16,1-19 1-16,-4-22-5 15,0-15 0-15,0-16-2 16,-4-13 0-16,0-16-2 16,-3-18 0-16,0-10-4 15,-3-9 1-15,-5-9 1 16,1-4 0-16,-7 1 3 15,3 2 0-15,4 4 3 16,3 2 1-16,4 8 7 16,7 8 1-16,4 10 3 15,10 6 0-15,3 3 0 0,5 10 1 16,6 3-1 0,3 0 1-16,8-7-4 0,7-2 0 15,10-7-2-15,1-10 0 16,3-2-3-16,3-4 0 15,-3 1-5-15,-11-1 0 16,-10-2-11-16,-7 2 0 16,-15 4-5-16,-6 6 1 15</inkml:trace>
  <inkml:trace contextRef="#ctx0" brushRef="#br0" timeOffset="52017.96">19611 9993 54 0,'0'19'27'0,"28"0"-32"0,-17-16 50 0,6 0-44 15,8-6 1-15,7-6 0 16,3-4 0-16,4-12-3 15,-4-9 0-15,-7-4 1 16,-6 4 1-16,-12 5-2 16,-6 7 1-16,-11 0-3 15,-4 10 0-15,-7 9-1 16,-6 6 0-16,-1 9 0 16,0 20 0-16,-3-1 0 15,3 7 0-15,4 6 2 16,4 0 1-16,6-1 1 15,7 1 0-15,8 0 0 16,10-9 0-16,7-7 0 16,8-12 0-16,9-10-2 15,12-12 0-15,3-1-4 0,7-11 0 16,-7-11-2-16,-1-5 0 16,1-1 2-16,-3-9 0 15,-4 1 4-15,-8 2 1 16,-6 6 4-16,-7 7 1 15,-8 9 3-15,-6 10 0 16,-11 9-1-16,-3 16 1 16,-8 2-3-16,-7 7 1 15,-6 7-3-15,-1 2 1 16,4 4-2-16,3-10 0 16,4-3-3-16,0-6 1 15,3-6-7-15,4-10 1 16,4-16-5-16,-4-9 0 0</inkml:trace>
  <inkml:trace contextRef="#ctx0" brushRef="#br0" timeOffset="52201.86">20140 9793 25 0,'4'-10'12'0,"13"17"0"16,-10-1 17-16,4 10-25 16,-1 12 0-16,1 3 3 15,0 7 0-15,-1 3-9 16,1 2 0-16,-1-8 6 15,1-4 0-15,0 1-4 16,3-4 0-16,0-3-7 16,0-13 1-16,0-2-7 15,4-10 0-15</inkml:trace>
  <inkml:trace contextRef="#ctx0" brushRef="#br0" timeOffset="53429.84">20588 9906 42 0,'18'40'21'0,"-4"14"-22"0,-11-39 34 16,-3 10-33-16,0 1 1 15,0-8-1-15,0 1 1 16,0-9-3-16,0-4 1 16,0-12-2-16,0-10 0 0,0-9-2 15,0-3 1 1,4-10 0-16,-1 0 1 0,5-2 2 15,2 2 0-15,1 3 3 16,6-2 1-16,8 12 2 16,14 3 1-16,3 3 0 15,0 10 0-15,-3-1-1 16,0 1 0-16,-7 6-1 16,0-1 0-16,-11 8-2 15,-7 5 1-15,-7 0-2 16,-7 4 0-16,-7-4-2 15,-4 1 1-15,1-1-1 16,-1-3 1-16,4 1-1 16,0-1 0-16,3 3 1 15,1 4 0-15,6 3-1 16,5 6 1-16,6 0 0 16,3-4 1-16,8 1-1 15,0 3 0-15,-1-3 0 16,-2 3 1-16,-5-3 0 0,-3-1 0 15,-3 1-1-15,-4-3 0 16,-4 3 0-16,-6 0 0 16,-8-1-1-16,-3-5 1 15,-3 3-1-15,-1-4 0 16,0-2-1-16,4-4 0 16,0-3-1-16,11-3 1 15,6-13-1-15,11-12 0 16,11-12-1-16,3-17 0 0,4-11 0 15,7-11 0-15,14-21 1 16,3-9 0-16,4-14 3 16,-7-2 1-16,-11 9 2 15,-10 10 1-15,-14 5 0 16,-8 20 1-16,-6 15-1 16,-8 10 1-16,-6 19-2 15,-4 18 0-15,-8 19-1 16,-6 13 0-16,0 15 0 15,0 13 0-15,3 12 0 16,4 17 1-16,3 8-2 16,4 13 0-16,0 0-2 15,3-6 0-15,4 0-1 16,7-16 0-16,0-3-2 16,7-16 0-16,4-9-2 15,3-9 0-15,0-17 1 0,0-11 0 16,-10-17 0-16,-8 1 0 15,-6-10 2-15,-4 0 0 16,-4-3 0-16,-7-6 0 16,-3-3-2-16,-7 9 1 15,0 0 0-15,6 0 0 16,5 6 5-16,9 4 0 16,8 2 2-16,7 10 1 15,15 0 3-15,9 0 1 16,4 3 0-16,11 4 0 15,11 2-4-15,10 4 1 16,7-4-2-16,7-3 1 0,3-3-1 16,-17 1 0-16,11-11-2 15,6 1 1-15,-9 0-2 16,-16-4 1-16,-9 7-2 16,-15 0 1-16,-17 9-1 15,-18 4 1-15,-11 5-1 16,-3 1 0-16,-8 0 0 15,-6-1 0-15,0 1 0 16,0 0 0-16,6-1 0 16,5 1 1-16,6 3 2 15,8 6 0-15,10 6 2 16,10-2 0-16,11 5 1 16,0 1 1-16,-3 2-1 15,-4-2 0-15,-7-1-2 16,-14 4 0-16,-25 6-4 0,-20-3 0 15,-30-7-13-15,-20-6 1 16,-36-6-6-16,-3-6 0 16</inkml:trace>
  <inkml:trace contextRef="#ctx0" brushRef="#br0" timeOffset="54989.51">22091 10204 62 0,'0'15'31'0,"0"-18"-27"0,0 3 32 15,0 0-37-15,7-6 0 16,0-4-30-16,7-2 0 16,-3 2 30-16,-1 17 1 15</inkml:trace>
  <inkml:trace contextRef="#ctx0" brushRef="#br1" timeOffset="64374.34">11871 8426 18 0,'0'6'9'0,"4"-3"-4"0,-1 0 9 0,-3-3-13 15,0 3 1-15,0 0 2 16,4 0 0-16,-4-3-4 15,0 4 1-15,0-4 3 16,3 0 0-16,8-7-1 16,3 1 1-16,14-3-2 15,4-1 1-15,7-2-4 16,3 2 1-16,-3 1-6 16,0 3 1-16,-4-4-5 15,-7 4 1-15</inkml:trace>
  <inkml:trace contextRef="#ctx0" brushRef="#br1" timeOffset="64676.25">11857 8598 30 0,'3'16'15'0,"8"-23"-11"0,-11 7 24 16,4-3-27-16,-1-3 1 15,4 3 1-15,4-3 0 16,-1-1-4-16,8 4 1 16,-4 3 2-16,4 0 0 15,-1-3-2-15,4 0 1 16,1 3-3-16,-1-6 1 15,-4 2-6-15,-2-2 1 0,-5 6-5 16,1-3 0-16</inkml:trace>
  <inkml:trace contextRef="#ctx0" brushRef="#br1" timeOffset="64943.68">11867 8711 35 0,'0'-3'17'0,"22"-7"-14"15,-12 7 30-15,8 0-32 0,3-3 1 16,7 3 0-16,8-4 0 15,-1 4-5-15,0 0 0 16,-3 0-7-16,-4 3 1 16,-3-6-3-16,-8-1 1 15</inkml:trace>
  <inkml:trace contextRef="#ctx0" brushRef="#br1" timeOffset="65591.03">12277 6792 28 0,'-4'-3'14'0,"4"6"-10"0,0-3 25 0,0 3-27 16,0 3 1-16,0-3 1 15,0 0 1-15,-3 10-7 16,-1 3 1-16,-3 9 3 15,0 0 1-15,0 3-3 16,-4 10 1-16,4 9-4 16,-3 0 0-16,-1 9-5 15,1 1 0-15,-1-7-4 16,4-16 1-16</inkml:trace>
  <inkml:trace contextRef="#ctx0" brushRef="#br1" timeOffset="66075.03">12005 7174 29 0,'14'32'14'0,"18"-20"-14"0,-22-6 25 15,1 4-24-15,-4 2 0 16,0 4 0-16,0 0 0 0,-3 3-2 16,-1-4 0-16,-3 1 1 15,-3 0 1-15,-1-1-3 16,-3-2 1-16,0-1-1 16,0-2 1-16,0-1-1 15,0-2 0-15,0-4 0 16,0-6 1-16,3-4 2 15,8 4 0-15,3-3 2 16,7 3 0-16,7-4 1 16,7-2 1-16,4-4 0 15,3 1 0-15,1-1 0 16,-8 1 0-16,-3 2-2 16,-8 1 1-16,-3 3-2 15,-7-1 0-15,-10 4-1 16,-8 0 1-16,-10 0-2 15,-7-3 0-15,-4-4-2 16,-7-2 0-16,1-1-5 16,-1-6 0-16,7-2-6 15,7-1 0-15</inkml:trace>
  <inkml:trace contextRef="#ctx0" brushRef="#br1" timeOffset="66658.36">11927 6224 36 0,'7'41'18'0,"1"15"-18"0,-5-37 27 15,1 6-27-15,-1 4 1 16,4-4 0-16,-3 3 1 15,-1-6-2-15,1-3 1 16,-1-7 2-16,1-6 1 16,-1-9-1-16,4-6 1 15,8-4-1-15,6-6 1 0,7-6-2 16,4-6 0-16,3 3-2 16,0 6 0-16,4 0-3 15,-4 3 1-15,-3 3-6 16,-4 4 1-16,-3 2-7 15,-7-2 0-15</inkml:trace>
  <inkml:trace contextRef="#ctx0" brushRef="#br1" timeOffset="67062.39">12390 6284 44 0,'0'12'22'0,"-4"-5"-26"15,1-4 37-15,-5 3-33 16,-2 3 0-16,-4 1 0 0,-4-1 1 16,0 1-2-1,1-1 1-15,-1 0 0 0,4 1 1 32,0-1-2-32,3 1 1 15,1-4-2-15,6-3 1 16,4-3-1-16,4-3 1 15,3-3-1-15,3-1 0 16,1 1 0-16,0-3 1 16,-1 2 0-16,1 4 1 0,-4 0 0 15,0 3 0-15,0 3 0 16,0 0 1-16,0 7-1 16,-3-1 1-16,3 4-1 15,-4-1 0-15,4 4 0 16,-3 0 1-16,-1-4-1 15,1-2 0-15,-1-1-4 16,1-3 1-16,-1-6-7 16,4-9 0-16</inkml:trace>
  <inkml:trace contextRef="#ctx0" brushRef="#br1" timeOffset="67335.28">12460 6365 24 0,'4'-9'12'0,"6"6"-8"0,-10-4 13 15,4 1-13 1,-4 0 0-16,0 6 4 16,0 0 0-16,3-6-8 0,1 3 1 15,3 3 6-15,0 3 1 16,4 0-3-16,3 3 1 15,3 3-3-15,4-5 0 16,-3 5-5-16,0-3 0 16,-1-3-11-16,-3 1 1 15,1-11-2-15,2-2 0 16</inkml:trace>
  <inkml:trace contextRef="#ctx0" brushRef="#br1" timeOffset="67513.53">12785 6346 38 0,'7'38'19'0,"-4"3"-23"0,-3-35 34 0,0 4-30 16,0 2 0-16,0-6-4 15,-3-3 1-15,3-3-6 16,0-12 1-16</inkml:trace>
  <inkml:trace contextRef="#ctx0" brushRef="#br1" timeOffset="67695.63">12778 6205 20 0,'7'32'10'0,"3"-1"-2"0,-6-31 7 16,3 3-14-16,0 0 0 15,3 0 0-15,-2 4 1 16,2-1-6-16,1 0 1 16,3-3-4-16,0-6 1 15</inkml:trace>
  <inkml:trace contextRef="#ctx0" brushRef="#br1" timeOffset="68098.5">12996 6281 24 0,'4'0'12'0,"-11"15"-9"0,7-15 18 0,0 3-18 16,0 4 0-16,0 5 1 15,0 1 0-15,-4-4-6 16,1 1 1-16,-1-1 3 16,1 0 1-16,-1 1-3 15,1-4 1-15,-1 0-1 16,1-2 1-16,3-1-3 15,0-3 1-15,3 3 0 16,-3-3 0-16,0 0-1 16,4-3 1-16,-1-4 0 0,-3-2 1 15,4 0 0 1,-1-1 0-16,1 4 0 16,3 0 1-16,-4 2-1 0,-3 4 1 15,7 7-1-15,0-1 0 16,1 0 0-16,-1 4 1 15,0 2-1-15,0 4 0 16,3 3 0-16,-3 6 1 16,0 0-1-16,4 0 0 15,0 0-3-15,-1-6 1 16,-3-7-7-16,4-8 0 0</inkml:trace>
  <inkml:trace contextRef="#ctx0" brushRef="#br1" timeOffset="68385.17">13349 5876 38 0,'4'16'19'0,"-15"15"-20"0,8-18 33 0,-5 9-31 16,1 3 0-16,-3 9 0 16,-1 13 0-16,4-3-2 15,0 13 1-15,0-1-1 16,4 0 1-16,-1-15-5 16,1-9 1-16,-1-14-7 0,4-11 0 15,0-14-1-15,0-8 1 16</inkml:trace>
  <inkml:trace contextRef="#ctx0" brushRef="#br1" timeOffset="68607.33">13423 6230 20 0,'25'7'10'0,"0"8"0"0,-18-11 18 0,-4-1-26 16,-3 3 1-16,-3 6 0 15,-8 10 1-15,-7 0-6 16,-6 7 1-16,-8-7 2 16,4-4 1-16,0-2-3 15,3-7 0-15,4-2-5 16,7-4 1-16,7-9-5 16,7-13 0-16</inkml:trace>
  <inkml:trace contextRef="#ctx0" brushRef="#br1" timeOffset="68835.32">13473 5732 34 0,'3'0'17'0,"8"56"-16"0,-8-40 30 16,1 9-30-1,-1 6 0-15,1 10 1 0,-1 0 0 16,-3 15-2-16,-3-2 0 15,-1 8 1-15,1 1 0 16,-1-3-2-16,1-4 0 16,-1-15-9-16,1-3 0 15,-1-23-2-15,4-8 1 16</inkml:trace>
  <inkml:trace contextRef="#ctx0" brushRef="#br1" timeOffset="69179.11">13575 6315 36 0,'7'16'18'0,"4"3"-15"32,-8-19 34-32,4 0-34 0,0 3 1 0,4-3 0 15,-1-7 0-15,4-2-6 16,4-3 0-16,-4-1 4 15,0 0 1-15,-3-2-3 16,-4-1 0-16,-7-6 0 16,-4 6 0-16,-6-2 0 15,-1 5 0-15,-3 10-1 16,0 9 0-16,0 7 0 16,0 9 1-16,3 12 0 15,4 1 0-15,7 5-1 0,4-8 1 16,6-4 0-16,1-3 0 15,7-6-7-15,6-7 1 16,4-5-8-16,-3-10 1 16</inkml:trace>
  <inkml:trace contextRef="#ctx0" brushRef="#br1" timeOffset="72677.61">7232 6673 38 0,'-7'9'19'0,"0"22"-13"16,0-18 19-16,-4 6-23 15,-3-4 0-15,-14 14 0 16,-4 5 1-16,-3 10-5 0,0 9 1 16,-4 7 3-16,-4 18 1 15,1 13-4-15,-4 10 1 16,7 15 0-16,4 18 0 16,7-2-1-16,3 3 1 15,11-10-3-15,7-9 1 16,14-12-3-16,11-23 1 15,14-21-6-15,-8-19 1 16,15-22-3-16,7-23 1 16</inkml:trace>
  <inkml:trace contextRef="#ctx0" brushRef="#br1" timeOffset="73365.6">7313 7152 43 0,'-3'57'21'0,"3"-7"-30"16,0-31 44-16,-4 3-35 15,1 6 1-15,-5 0 0 16,5 0 0-16,-8 1-2 16,11-11 1-16,-10-2 1 0,6-10 1 15,1-9 0 1,6-16 0-16,4 7-2 0,4-10 1 16,7-6-1-1,3-7 1-15,0 7-3 0,0-3 1 16,-3-1 0-16,3 4 0 15,-7 6 1-15,0 6 0 16,-7 7 0-16,4 9 1 16,-8 6-1-16,4 1 1 15,-3 2-2-15,3 7 1 0,-7 2 0 16,0 8 0-16,0-1 0 16,3 0 0-16,-3 0 0 15,0 0 0-15,0-3 1 16,4-3 0-16,3-4 0 15,0-5 0-15,11-10 0 16,-8-3 1-16,11-7 0 16,-3 4 0-16,3-7-1 15,0-5 0-15,-3-4 0 16,-4-3 0-16,0-1-1 16,-3 8 1-16,-4-1-2 15,0 0 1-15,0 3-1 16,-14 4 0-16,7 6-2 15,-4 6 1-15,-3 3-1 16,-3 9 0-16,-1 4 0 16,4 6 1-16,4 0 0 0,-8-3 0 15,11-1 1 1,0 4 1-16,11 0-5 0,-1-6 1 16,8-7-7-16,3-9 1 15</inkml:trace>
  <inkml:trace contextRef="#ctx0" brushRef="#br1" timeOffset="73816.75">7874 7243 40 0,'18'29'20'0,"3"5"-18"0,-14-25 33 0,0 4-32 15,0 0 0-15,0-7 1 16,0 3 1-16,4-3-7 15,-8 4 1-15,4-1 3 16,4 1 1-16,-1-7-2 16,-3-6 0-16,1 0-1 15,-1 3 1-15,0 0-1 16,-7 0 0-16,0-4-1 16,3 4 1-16,4-3-1 15,-7 3 0-15,7 7-1 16,-3-1 0-16,-1 3 0 15,1 4 0-15,3 2 0 16,-4 1 0-16,5-10 1 16,-5 1 0-16,8-4 0 0,-8-3 0 15,4 0 1-15,0-3 1 16,0 0-1-16,4-4 1 16,3 7-1-16,-3-3 0 15,-4 3 0-15,3-3 1 16,1 3-1-16,-4-9 0 15,0-1-1-15,0 1 0 16,4-4-1-16,-1-6 0 16,1-6-11-16,3 0 1 15</inkml:trace>
  <inkml:trace contextRef="#ctx0" brushRef="#br1" timeOffset="74376.17">7472 8350 53 0,'0'13'26'0,"3"-19"-29"0,-3-4 43 16,0-9-39-16,0-6 0 15,-3-12 2-15,-4-10 0 0,3-13-3 16,4 7 0-16,-7-10 2 15,7 0 0-15,0 4 0 16,7-1 0-16,-7 4-1 16,4 12 0-16,3 6-1 15,7 16 0-15,4 10-3 16,-1 18 1-16,-3 10-5 16,0 9 0-16,-3 12-10 15,-7 1 0-15</inkml:trace>
  <inkml:trace contextRef="#ctx0" brushRef="#br1" timeOffset="74599.59">7295 8140 48 0,'0'10'24'0,"15"2"-19"0,-8-9 37 16,3 0-39-16,4 4 0 15,4-4 2-15,3 3 0 16,4-6-7-16,0-6 0 15,6 0 4-15,-6 2 0 16,3 1-5-16,0 0 1 16,-6 3-7-16,-5 0 1 15,-3 0-5-15,-3 0 1 16,3 0-5-16,-3-9 1 16</inkml:trace>
  <inkml:trace contextRef="#ctx0" brushRef="#br1" timeOffset="74838.14">7722 8253 33 0,'7'38'16'0,"15"-13"-12"16,-19-19 28-1,4 10-27-15,0 3 0 0,0-1 5 16,7 1 0-16,-10-3-11 16,6 0 0-16,1-7 7 15,0 0 1-15,3-6-3 16,0-3 0-16,0-3-3 15,0-3 0-15,0-6-3 16,4-7 1-16,-8 3-4 16,5 0 0-16,-5-9-6 15,1-3 1-15,-1-3-7 16,-6 2 1-16</inkml:trace>
  <inkml:trace contextRef="#ctx0" brushRef="#br1" timeOffset="75317.84">8065 8422 44 0,'-8'29'22'0,"16"-17"-26"0,-8-9 37 0,0-3-33 16,0 0 0-16,7-9-1 16,0-1 0-1,3-15 0 1,1 7 0-16,3-4-2 16,0 3 1-16,-3 0-1 15,-8 0 1-15,8 3-1 16,-4 4 1-16,0 3 0 15,3 9 1-15,1-4 1 16,0 8 0-16,-4-1 0 16,3 3 0-16,-3-3-1 15,0 3 1-15,0 4 0 16,4 2 0-16,-8 7 0 16,1-3 0-16,3-1-1 0,-3 1 1 15,3 0 0-15,-4 0 1 16,4-4-2-16,0 1 1 15,0-4-1-15,4-3 1 16,-4-3-2-16,4-3 0 16,-1-3-7-16,1-3 1 15</inkml:trace>
  <inkml:trace contextRef="#ctx0" brushRef="#br1" timeOffset="75876.35">8569 8347 47 0,'0'3'23'0,"-4"-6"-25"15,4 3 43-15,0 0-41 16,0 0 0-16,-3 3 0 15,-4 4 1-15,0-1-1 16,0 6 0-16,-4 4-1 16,8 3 1-16,-8 0 0 15,4-7 0-15,3-2-1 16,4-1 0-16,4 0-2 16,3-5 1-16,4-1-3 0,-1-3 1 15,8-7-3-15,3-5 0 16,7-10 0-16,4-3 1 15,3-10 2-15,-3-12 0 16,-4-3 3-16,-3-6 1 16,-4-7 3-16,-3 0 0 15,-4-9 0-15,-4 9 0 16,-2-2-1-16,-8 2 1 16,0 10-1-16,-4 5 0 15,-3 14 0-15,0 9 0 16,-4 9 1-16,1 16 1 15,-1 13 0-15,-3 12 0 0,7 12-1 16,-11 11 0-16,1 11 0 16,6 13 0-16,4 10-3 15,4 2 1-15,-1-11-3 16,4-14 0-16,0-15-7 16,4-16 1-16,3-15-6 15,0-13 1-15</inkml:trace>
  <inkml:trace contextRef="#ctx0" brushRef="#br1" timeOffset="76203.61">8597 8062 30 0,'18'9'15'0,"3"7"-7"16,-21-10 21-16,11 0-26 15,3 1 0-15,3-1 2 0,12-3 1 16,-1 0-8-16,4-3 1 15,-4 3 2-15,0 4 1 16,0-1-7-16,-3 3 1 16,-4 1-5-16,0-1 0 15,-7-3-3-15,0 4 0 16,-3 2 0-16,-4-2 1 16,4 2 4-1,-71-27 7 1,120 55 1-16,-60-15 1 15,0 1 3-15,0-5 1 16,0-5-1-16,0 0 1 0,-7-10-7 16,7-9 0-16,-4-3-5 15,1-13 1-15</inkml:trace>
  <inkml:trace contextRef="#ctx0" brushRef="#br1" timeOffset="76581.37">8943 8090 23 0,'11'22'11'0,"10"-3"-8"16,-11-13 19-16,-3 0-21 15,4 4 0-15,-1-1 0 16,5 4 1-16,-1-4-3 16,0 0 0-16,0-2 1 15,0-4 1-15,-3 3-2 16,-1-3 1-16,1-6 0 0,-4 6 1 15,0-6 1-15,0 3 0 16,0-3 0-16,-7 3 1 16,0 0 0-16,0-3 0 15,0 3-2-15,-7 6 1 16,3-3-1-16,1 4 1 16,3 5-3-16,0 1 1 15,0-1-4-15,0 1 0 16,0-4-3-16,0 4 0 15,3-4-2-15,8-3 1 0,0-3 1 16,3 1 0-16,0-11 2 16,0-2 1-16,0-7 1 15,4-6 0-15</inkml:trace>
  <inkml:trace contextRef="#ctx0" brushRef="#br1" timeOffset="76910.64">9282 8363 26 0,'3'34'13'0,"-10"-12"-17"15,11-19 29-15,-1-3-23 16,1 0 0-16,3-6-1 16,3-3 1-16,-3-4-4 15,4-3 1-15,0 1 2 16,-1-4 0-16,1-9-1 0,6 3 0 15,-3 0 1-15,4-1 0 16,3 5 0-16,-3 5 1 16,3 6-1-16,-3 14 0 15,-1 5 0-15,-3 10 0 16,1 0-1-16,-1 3 1 16,-7 6-1-16,3 0 0 15,-3 3-1-15,0 1 1 16,0-7-4-16,1-6 0 15,-1-7-6-15,3-6 1 16</inkml:trace>
  <inkml:trace contextRef="#ctx0" brushRef="#br1" timeOffset="77226.13">9465 6902 45 0,'-3'18'22'0,"13"23"-21"16,1-28 41-16,-1 9-41 15,8 18 1-15,7 4 1 16,6 22 0-16,1 9-3 0,14 16 1 15,10 16 3-15,1 12 0 16,-4-9-1 0,-7 6 0-16,-15 0-2 0,-13 0 1 15,-7-3-7-15,-15 0 1 16,-17-7-14-16,-11-2 0 16</inkml:trace>
  <inkml:trace contextRef="#ctx0" brushRef="#br1" timeOffset="80483.98">22557 6296 28 0,'3'3'14'0,"4"7"1"0,-7-7 14 15,-3 0-25-15,-4 10 1 16,-11 5 1-16,-7 1 0 16,-10 13-9-16,3 18 1 0,-14 3 5 15,-7 22 1-15,-10 4-3 16,-1 5 0-16,-6 20-1 15,-4 18 0 1,7 10 0-16,7 18 0 0,3 10 0 16,8-3 0-16,14 3-2 15,14 0 0-15,14-22-4 16,10-3 0-16,8-16-8 16,20-12 1-16</inkml:trace>
  <inkml:trace contextRef="#ctx0" brushRef="#br1" timeOffset="80969.92">22535 7482 44 0,'-14'28'22'0,"32"-9"-23"16,-11-19 35-16,4 0-32 15,6 0 1-15,11 0 1 16,11-7 0-16,11-2-8 16,3 0 0-16,14-4-5 15,3 4 0-15,1 2-5 16,-15-2 1-16</inkml:trace>
  <inkml:trace contextRef="#ctx0" brushRef="#br1" timeOffset="81147.58">22680 7830 52 0,'-7'31'26'0,"28"-22"-33"0,-10-12 51 16,6-3-44-16,8-6 1 15,3-4-6-15,1 3 1 16,9-6-9-16,8-9 1 15</inkml:trace>
  <inkml:trace contextRef="#ctx0" brushRef="#br1" timeOffset="81702.36">23495 7836 49 0,'-11'31'24'0,"15"-21"-20"15,-4-10 35-15,7-7-36 0,7-8 0 16,7-10 0-16,8-25 0 16,9-19-4-16,12-13 0 15,13-15 2-15,-3-25 1 16,-7 2-2-16,-7 7 1 16,-7 1-1-16,-7 11 0 15,-4 4 0-15,-7 6 0 16,-3 13 0-16,-8 15 0 0,1 13-1 15,-4 15 0 1,-7 13-1-16,-4 16 0 16,-3 19 0-16,0 18 0 0,4 16-1 15,-8 13 1-15,-7 15 1 16,1 25 1-16,-1 7 1 16,-7 3 0-16,8 9-1 15,6-13 1-15,8-5-1 16,3-17 1-16,7-15-2 15,3-12 1-15,4-10-3 16,1-10 0-16,2-8-9 16,-6-14 0-16,3-2-3 15,3-19 1-15</inkml:trace>
  <inkml:trace contextRef="#ctx0" brushRef="#br1" timeOffset="81896.87">24211 7557 49 0,'-3'31'24'0,"-11"16"-28"0,14-37 46 16,-4 2-43-16,0-2 1 16,4-4-7-16,-3-3 1 15,3-9-5-15,7-13 1 16</inkml:trace>
  <inkml:trace contextRef="#ctx0" brushRef="#br1" timeOffset="82045.78">24194 7303 41 0,'10'31'20'16,"11"1"-23"-16,-14-29 28 0,4 0-33 15,3 0 0-15,4 3-13 16,3-6 1-16</inkml:trace>
  <inkml:trace contextRef="#ctx0" brushRef="#br1" timeOffset="82509.75">24395 7573 27 0,'3'9'13'0,"4"-15"-5"0,0 3 17 15,0-1-24-15,4-2 0 16,3 0 1-16,7-4 0 16,-3-2-3-16,-1-4 1 15,5-3 2-15,2-3 0 16,1 7 0-16,-4 2 0 16,0 7 1-16,-3 6 0 15,-4 6-1-15,-3 10 0 16,-4 6-1-16,0 0 1 15,0-3-2-15,-7-1 0 16,3-5-1-16,-3 0 1 16,4-4-1-16,-1-3 1 0,4-3 0 15,1 1 0-15,2-4 0 16,1 0 0-16,3 0 0 16,0-7 0-16,0-5 0 15,4-1 0-15,-1 1 0 16,1-1 1-16,0 7-1 15,-1 3 0-15,4 3 0 16,1 3 1-16,2 3 1 16,8 3 1-1,10 20-1 1,4-1 0-16,7 0-2 16,4-6 0-16,-1-6-12 15,-7-10 0-15,-13-6-2 16,-8-3 0-16</inkml:trace>
  <inkml:trace contextRef="#ctx0" brushRef="#br1" timeOffset="83638.73">23760 8281 40 0,'0'-9'20'0,"0"-4"-8"15,0 13 20-15,-4 0-28 16,-3 7 0-16,-4 5 0 16,-6 4 1-16,-1 6-7 15,-7 12 0-15,-6-2 3 16,-1 2 1-16,4 1-6 16,0-1 0-16,6-6-4 15,5-9 0-15,3-9-8 16,7-20 1-16</inkml:trace>
  <inkml:trace contextRef="#ctx0" brushRef="#br1" timeOffset="83834.84">23516 8093 30 0,'7'25'15'0,"18"10"-4"0,-14-13 19 16,3 6-28-16,0 13 0 15,3 6 0-15,5 3 1 16,2 3-5-16,8 4 1 16,3-4-5-16,4-6 1 15,-4-6-7-15,-6-13 1 0</inkml:trace>
  <inkml:trace contextRef="#ctx0" brushRef="#br1" timeOffset="84105.06">24003 8429 45 0,'0'22'22'0,"28"-10"-29"16,-14-6 39-16,4 1-34 16,7-4 0-16,3 0-5 15,4 0 1-15,3 0 4 0,4 0 0 16,0-3-9-16,3-6 0 16</inkml:trace>
  <inkml:trace contextRef="#ctx0" brushRef="#br1" timeOffset="84390.4">24373 8253 34 0,'7'41'17'0,"-7"-29"-21"0,0-9 29 0,0 4-26 16,0 5 1-16,-3 7-1 15,-1 3 1-15,1 0 1 16,-1 0 1-16,1-3-1 16,3 0 1-16,0-7 1 15,0 4 0-15,7-4-1 16,0-2 1-16,0 2-3 16,0-2 0-16,0-1-8 15,-7 4 0-15,-7-1-4 16,-7 7 1-16</inkml:trace>
  <inkml:trace contextRef="#ctx0" brushRef="#br1" timeOffset="85183.6">25097 8498 49 0,'-4'0'24'0,"8"3"-29"0,-4-3 48 16,-7-3-43-16,-4 3 0 16,-7 0 0-16,-3 3 1 15,-4-3-1-15,1 3 0 16,-1 6 0-16,4 4 1 0,3 9-1 16,4 0 1-16,0 0-2 15,7 0 1-15,3 3-2 16,8-6 1-16,7-7-1 15,3-9 1-15,3-6-1 16,12-6 1-16,-1-7 0 16,-4-12 1-16,-6 3 0 15,-4 3 0-15,0 0 0 16,-3 3 0-16,3 3 0 16,-3 10 1-16,3 0-1 15,-4 9 0-15,4 13 0 16,1 9 1-16,6 6-1 15,0 10 1-15,4 3-5 16,3-4 0-16,0-8-9 16,0-17 0-16</inkml:trace>
  <inkml:trace contextRef="#ctx0" brushRef="#br1" timeOffset="86458.13">26370 7510 45 0,'4'19'22'0,"3"-19"-13"15,-4-7 22-15,-3-11-30 16,0-11 0-16,0-21-1 16,-10-6 1-16,-8-23-2 15,-7-8 1-15,1-11 0 16,-1-2 1-16,7 3-1 16,4-4 0-16,4 14 0 15,3 5 0-15,7 1 1 16,7 15 0-16,10 12-1 0,8 14 1 15,0 11-1-15,3 7 0 16,0 13-3-16,-3 18 1 16,-4 10-5-16,-7 13 1 15,-3 12-8-15,-4 3 0 16</inkml:trace>
  <inkml:trace contextRef="#ctx0" brushRef="#br1" timeOffset="86658.37">26102 7215 45 0,'28'9'22'16,"18"-9"-27"-16,-32-3 36 0,14 3-32 15,8-3 1-15,6 0-13 16,7 0 1-16,-3-6 7 15,-3-1 0-15</inkml:trace>
  <inkml:trace contextRef="#ctx0" brushRef="#br1" timeOffset="86957.13">26868 6789 48 0,'-11'15'24'0,"-28"4"-27"0,29-13 43 16,-1 7-40-16,0 12 1 16,-3 0 0-16,-3 6 0 15,-1 16-2-15,-3 4 1 16,0 11 1-16,3 4 0 0,4-3-1 15,7-7 1-15,7-5-4 16,7-8 0-16,7-8-7 16,0-10 0-16,7-16-4 15,-3-9 1-15</inkml:trace>
  <inkml:trace contextRef="#ctx0" brushRef="#br1" timeOffset="87257.48">27273 7058 44 0,'4'3'22'0,"-15"26"-25"0,4-20 39 16,-7 4-35-16,-11 2 1 16,-3 10 0-16,-7 4 0 15,0 5-4-15,-1 1 0 16,8 5 0-16,3 1 1 16,8 0-9-16,3-10 0 15,7-15-3-15,7-10 0 0</inkml:trace>
  <inkml:trace contextRef="#ctx0" brushRef="#br1" timeOffset="87468.21">27016 7033 27 0,'10'57'13'0,"15"-60"-3"15,-18 12 19-15,0 13-28 16,0 0 1-16,4 12 1 15,-4 7 0-15,3-3-4 16,1 2 0-16,0 4 0 16,3-6 0-16,0-3-9 15,0-14 0-15,4-8-1 16,-4-22 0-16</inkml:trace>
  <inkml:trace contextRef="#ctx0" brushRef="#br1" timeOffset="87720.51">27291 6782 52 0,'7'35'26'0,"21"24"-34"0,-14-37 56 16,7 7-47-16,-3-7 0 15,21 31 0-15,3-6 0 0,-6 3-2 16,-8 3 0-16,-11-6 0 16,-13 7 0-16,-8 5-8 15,-13-5 1-15,-11-10-7 16,-1-7 1-16</inkml:trace>
  <inkml:trace contextRef="#ctx0" brushRef="#br1" timeOffset="88185.2">27859 7237 44 0,'-4'9'22'0,"4"-2"-17"0,0-7 34 0,0 0-35 16,0 0 1-16,0 3 1 15,4-3 1-15,6 3-9 16,15 0 0-16,7 0 4 15,10 0 0-15,8 1-9 16,3-1 0-16,-4 0-10 16,-7-6 0-16</inkml:trace>
  <inkml:trace contextRef="#ctx0" brushRef="#br1" timeOffset="88562.01">28469 7497 54 0,'0'29'27'0,"4"-36"-29"0,-1 1 43 16,-3-10-39-16,0-15 0 15,-3-22 2-15,-8-16 1 16,-3-16-6-16,3-18 0 0,4-10 4 16,0-7 0-16,0 4-1 15,4 4 0 1,3 14-2-16,10 4 1 0,11 10-1 16,8 11 0-16,-5 23-1 15,1 10 0-15,-4 5-2 16,-3 22 0-16,-4 23-3 15,-7 9 0-15,-3 18-5 32,-8 7 1-32,-3 6-7 0,-7 4 0 0</inkml:trace>
  <inkml:trace contextRef="#ctx0" brushRef="#br1" timeOffset="88727.97">28289 7039 51 0,'7'13'25'0,"14"-16"-26"16,-10 3 45-16,3 0-43 0,0 0 0 16,11 0-2-16,7 3 0 15,3 0-4-15,4 7 1 16,-4-4-11-16,4-3 1 16</inkml:trace>
  <inkml:trace contextRef="#ctx0" brushRef="#br1" timeOffset="88998.22">29062 7008 53 0,'7'10'26'15,"-7"11"-30"-15,-4-14 41 0,-6 2-37 16,-8 4 0-16,4 2 1 15,-4 7 1-15,-3 0-2 16,-7 3 0-16,0 7 1 16,0 8 0-16,-1-2-1 15,5 9 0-15,6 3-3 16,7 1 0-16,11-8-8 16,7-11 0-16,4-17-4 15,3-8 0-15</inkml:trace>
  <inkml:trace contextRef="#ctx0" brushRef="#br1" timeOffset="89718.15">29355 7218 61 0,'10'10'30'0,"-10"-10"-42"0,0 0 60 16,-3 0-48-1,-8 0 0-15,-10 0 0 0,-7 3 0 16,0 3 0-16,-1 7 0 16,1 2 0-16,3 4 1 15,-3 0-1-15,3-3 0 16,8 6-2-16,6-1 0 15,8-2-3-15,10-3 1 16,3-7-2-16,4-5 1 16,8-14 0-16,2 1 0 15,5-13 2-15,-5-6 0 16,-3-1 2-16,-3 7 1 0,0 0 0 16,-4 7 1-16,0 2-1 15,0 4 0-15,0 2 0 16,-3 11 0-16,-1 5 1 15,1 7 0-15,-4 6 0 16,0 0 0-16,0-4-2 16,0 4 0-16,4 3-9 15,-1-6 0-15,-3-3-2 16,0-13 1-16</inkml:trace>
  <inkml:trace contextRef="#ctx0" brushRef="#br1" timeOffset="89974.73">29503 6889 42 0,'0'47'21'0,"17"9"-18"0,-6-40 42 15,3 12-42-15,11 10 1 16,3-4 1-16,4 10 1 15,7-3-8-15,-1 0 1 16,-2-7 3-16,-8 1 1 16,-10 3-3-16,-11-1 0 15,-14-2-9-15,-18 2 1 16,-17-5-9 0,-11-4 1-16</inkml:trace>
  <inkml:trace contextRef="#ctx0" brushRef="#br1" timeOffset="90542.64">26719 7939 22 0,'-24'16'11'0,"-12"-28"-1"0,29 15 4 0,-3-3-6 16,3 3 1-16,0 0 7 15,3-3 1-15,4 0-19 16,14-3 0-16,7 3 14 16,4 3 1-16,28 0-5 15,25-6 1-15,31 3-5 16,29-6 1-16,34 3-3 16,19-1 0-16,31-5-3 15,0-3 0-15,15-1-4 16,-22 4 1-16,0 5-6 15,-21 4 1-15,-28 10-11 16,-35-4 0-16</inkml:trace>
  <inkml:trace contextRef="#ctx0" brushRef="#br1" timeOffset="91040.93">27298 8344 48 0,'0'13'24'0,"-4"12"-23"0,1-13 34 15,-8 7-34 1,-10 0 0-16,-14 9 0 0,-11 6 1 16,0 7-3-16,-3 6 1 15,-1 7-1-15,5-7 1 16,2-3-10-16,8-13 1 15,10-19-5-15,11-15 0 16</inkml:trace>
  <inkml:trace contextRef="#ctx0" brushRef="#br1" timeOffset="91247.75">26906 8344 38 0,'25'44'19'0,"-4"31"-10"0,-10-53 30 0,-1 13-37 16,8 8 1-16,7 17 0 16,6 6 0-16,8 0-5 15,0-4 1-15,-4-11-2 16,-6-14 0-16,-5-2-11 16,-3-16 0-16,-10-13 0 15,3-6 0-15</inkml:trace>
  <inkml:trace contextRef="#ctx0" brushRef="#br1" timeOffset="91476.65">27548 8708 59 0,'0'28'29'0,"29"-12"-38"0,-15-16 63 16,3-7-54-16,12 4 1 16,6-3-4-16,-7 0 0 15,22-7-10-15,6 1 1 16,4 2-5-16,-4 1 1 16</inkml:trace>
  <inkml:trace contextRef="#ctx0" brushRef="#br1" timeOffset="91998.32">28674 8567 49 0,'-4'22'24'0,"-13"-22"-25"15,10 0 43-15,-8 3-41 16,-6-3 0-16,-7 0 0 16,0 3 0-16,-4 0-2 0,4 6 1 15,0 4 1-15,-1 6 0 16,8 0-1-16,4 3 1 15,3-1-1-15,3-2 1 16,4-3-2-16,7-7 1 16,7-9-1-16,0-3 1 15,7-9-1-15,7-7 0 16,4-3 0-16,3-3 0 16,0 0 1-16,-3-3 0 0,-4 6 0 15,0 3 0 1,1 6-1-16,-1 7 1 0,-4 9 0 15,1 10 0-15,0 5 0 16,-1 8 0-16,1 8 0 16,0 7 0-16,3 0 0 15,0-4 0-15,4 1-4 16,3-7 0-16,0-6-10 16,-3-12 1-16,7-7-1 15,10-9 0-15</inkml:trace>
  <inkml:trace contextRef="#ctx0" brushRef="#br1" timeOffset="92462.79">30032 6033 35 0,'11'41'17'0,"-8"-23"-18"0,1-5 33 0,-1 12-31 15,4 6 1-15,4 16 3 16,6 19 1-16,8 16-6 16,7 18 1-16,10 23 4 15,15 24 0-15,6 13-1 16,1 22 0-16,-11 22-3 15,-15 9 1-15,-13 9-2 16,-28 10 0-16,-26 7-2 16,-20-23 0-16,-22-18-12 15,-6-29 0-15,-11-22-1 16,6-24 1-16</inkml:trace>
  <inkml:trace contextRef="#ctx0" brushRef="#br2" timeOffset="99131.48">1894 12634 36 0,'0'9'18'0,"0"-12"-9"0,4 0 19 15,3 0-26-15,4-4 0 16,-1 1 2-16,1-3 1 0,-4-4-6 15,3-6 1-15,1-9 3 16,0-6 0-16,-1-7-2 16,8-3 1-16,-4-3-2 15,4 0 1-15,-8-6-2 16,-3 6 0 0,4-4-2-1,-11 17 0-15,3 9-2 16,-3 15 1-16,0 14-3 15,0 11 0-15,-3 14 0 16,3 5 1-16,0 10 1 16,0 6 1-16,3 3 1 15,8 4 0-15,14 6 3 16,-4 2 1-16,10-8 2 16,8-7 1-16,11-12 1 15,3-16 1-15,-8-13 1 16,-2-15 1-16,3-16-2 0,-15-10 1 15,1-21-2-15,-4-6 0 16,-10-20-3-16,-7 1 1 16,-11-4-3-16,0-2 1 15,-7-1-2-15,7 10 0 16,-11 3-3-16,0 6 1 16,1 9-5-16,-1 16 0 15,1 10-7-15,3 6 1 16</inkml:trace>
  <inkml:trace contextRef="#ctx0" brushRef="#br2" timeOffset="99551.5">3048 12533 22 0,'0'-3'11'0,"11"-25"-2"16,-11 19 11-16,3-4-15 16,4 1 1-16,-14-4 1 15,4 3 1-15,-15 4-11 16,-3 0 1-16,0 2 6 15,-15 4 0-15,5 6-3 0,-1 4 0 16,-7 5-3-16,7 7 1 16,4 6-5-16,0-6 0 15,7 18-5-15,10 4 1 16,4 0-1-16,14-7 0 16,-3-5 6-16,13-11 0 15,4-8 5-15,8-10 0 16,2-13 5-16,5-5 0 15,-5-8-3-15,-9-2 1 16,6-13-8-16,-18-2 1 0</inkml:trace>
  <inkml:trace contextRef="#ctx0" brushRef="#br2" timeOffset="99804.4">3059 11442 47 0,'0'25'23'0,"3"25"-30"16,-3-25 50-16,0 4-42 16,0 11 0-16,0 11-1 15,0 2 1-15,0 10-2 16,0 12 0-16,7 10-2 15,-3-1 1-15,3-5-9 16,-4-13 1-16,-3-10-4 0,0-9 1 16</inkml:trace>
  <inkml:trace contextRef="#ctx0" brushRef="#br2" timeOffset="100079.84">3013 12066 24 0,'-4'10'12'0,"-3"5"2"0,7-15 17 0,0 3-28 15,7 4 0-15,-3-1 0 16,6 0 1-16,1 0-6 15,3 1 1-15,7-7 0 16,11 3 1-16,17-9-9 16,-6-4 1-16,13-5-4 15,-14-4 0-15</inkml:trace>
  <inkml:trace contextRef="#ctx0" brushRef="#br2" timeOffset="100405.72">3489 12333 44 0,'28'34'22'0,"-3"-15"-29"0,-11-19 44 16,-3 0-38-16,-1-6 1 15,1-4-1-15,-8-2 0 16,4-4 1-16,-7-6 0 15,-7 0-1-15,4 3 0 0,-15-3-1 16,4 7 0 0,-11 2-2-16,4 7 1 15,0 6-1-15,3 6 0 0,4 10 0 16,-3 9 1-16,6 3 1 16,11 4 1-16,0 2 1 15,11 1 0-15,6-4-2 16,4-6 1-16,8 0-6 15,-5-15 0-15</inkml:trace>
  <inkml:trace contextRef="#ctx0" brushRef="#br2" timeOffset="100736.08">3997 12025 12 0,'7'-6'6'0,"-10"6"1"0,-1 3 1 15,-3 4-7-15,-4 2 0 16,-3 7 1-16,4 2 1 16,-8 4-3-16,7 0 1 15,1 0 1-15,-8 0 1 16,8 0-1-16,-1-3 0 16,11 3 1-16,0 0 0 15,4 0 2-15,10 0 0 16,7 0 1-16,0-3 1 15,7 3-1-15,4-7 1 16,-4 4-3-16,-3-3 0 16,-7 3-3-16,-8-4 0 15,-3 4-5-15,-17 6 1 16,-8 0-8-16,-10 3 0 0,-4-9-2 16,-10 0 0-16</inkml:trace>
  <inkml:trace contextRef="#ctx0" brushRef="#br2" timeOffset="101127.84">2074 13135 55 0,'78'10'27'0,"134"-16"-37"0,-135 2 58 0,54-2-47 0,31-3 0 15,36-13 0-15,3-6 0 0,7 3-2 16,-11 3 1-16,-24 3-5 16,-14 6 1-16,-21 1-11 15,-29-1 0-15</inkml:trace>
  <inkml:trace contextRef="#ctx0" brushRef="#br2" timeOffset="105438.88">5560 12044 43 0,'0'13'21'0,"0"-4"-15"0,0-9 21 0,0 6-25 16,0 1 0-16,0 8 0 16,0 4 1-16,-7 0-4 15,3 0 0-15,-3 9 2 16,4 7 1-16,-8 2-4 15,0-9 0-15,4 7-9 16,-3-4 1-16,10-12-4 16,10-3 1-16</inkml:trace>
  <inkml:trace contextRef="#ctx0" brushRef="#br2" timeOffset="105856.69">5747 11978 44 0,'10'-6'22'0,"22"-19"-23"0,-25 16 41 16,0-4-37-16,-3-6 0 16,-4 7 2-16,3-1 0 15,-6 1-7-15,-8 2 0 16,-6 4 4-16,-22 3 1 15,-4 3-3-15,-6 0 1 16,0 6-3-16,-11 3 0 16,10 10-3-16,1 16 1 0,3 12-3 15,7 16 1-15,7 18-5 16,8 7 0-16,13 9 1 16,8 0 1-16,13-12 5 15,15-13 1-15,17-22 5 16,18-15 1-16,11-23 7 15,6-21 1-15,-6-19 1 16,7-13 0-16,-8-3-4 16,-10-12 1-16,-11-1-5 15,-17-2 0-15,-21-4-7 16,-15 6 0-16,-17-2-13 16,-4-1 0-16</inkml:trace>
  <inkml:trace contextRef="#ctx0" brushRef="#br2" timeOffset="106788.43">6548 11934 44 0,'-4'19'22'0,"8"10"-20"0,3-20 29 15,-7 7-28-15,0 12 1 16,3 6 0-16,-3 7 1 16,0 16-8-16,-3 12 0 15,3 12 0-15,-11 10 1 16,4 6-9-16,-4-3 1 15,1-22-5-15,-1-21 1 16</inkml:trace>
  <inkml:trace contextRef="#ctx0" brushRef="#br2" timeOffset="107461.77">6858 11847 41 0,'18'0'20'0,"-1"0"-17"16,-13 12 38-16,-4 10-39 16,0 0 0-16,-4 13 0 15,4 9 1-15,-14 6-5 16,0 3 1-16,-7 13 2 16,-4-3 0-16,1-4-2 15,-8-2 1-15,7-7-3 16,0-9 0-16,4-10-1 15,7-9 0-15,0-6 0 16,3-10 0-16,4-6 0 16,4-6 1-16,-1-4 1 0,1 1 1 15,3 2 1-15,0-2 0 16,3 3 0-16,4 3 1 16,4 6 0-16,7 3 1 15,-1 0-1-15,4 4 1 16,1 2 0-16,-1 4 0 15,0 3 0-15,-3 0 1 16,-1 6-1-16,4 6 1 16,-10 0-1-16,7-2 1 15,-8-4-1-15,4-7 0 0,4-2-2 16,0-6 1 0,6-7-1-16,4-10 1 15,1-2-1-15,-1 0 1 0,-3-7 0 16,-4 3 0-16,0-2 0 15,-3-1 0-15,-1-3 0 16,-6 0 0-16,-4 1-2 16,0 2 1-16,-4 0-2 15,-3 4 1-15,-3 5-1 16,-4 11 1-16,-4 2-1 16,-3 9 0-16,0 7 1 15,0 10 1-15,3-1 0 16,1 4 0-16,-1-1 1 15,11 1 0-15,7 2 0 16,4 1 0-16,6-13-1 16,5-3 1-16,9-3-3 15,8-7 0-15,11-9-13 0,-8-12 1 16</inkml:trace>
  <inkml:trace contextRef="#ctx0" brushRef="#br2" timeOffset="107868.66">8033 12624 41 0,'-4'3'20'0,"-6"51"-7"0,3-39 26 0,0 1-39 15,-8 6 1-15,-6 13-1 16,-7 12 1-16,-4 0-2 16,-14 9 1-16,8 10-1 15,2 9 0-15,-2 0-3 0,2-6 0 16,12-12-4-16,2-19 0 16,15-20-6-16,11-24 0 15</inkml:trace>
  <inkml:trace contextRef="#ctx0" brushRef="#br2" timeOffset="108037.39">7592 12599 26 0,'0'-34'13'0,"10"27"-1"0,1 11 17 0,7 8-27 16,-4 16 0-16,3 7 1 16,5 6 0-16,6 9-5 15,0 0 1-15,0-3-5 16,4-9 1-16,-11-7-6 15,0-9 1-15</inkml:trace>
  <inkml:trace contextRef="#ctx0" brushRef="#br2" timeOffset="108768.96">9857 12725 56 0,'-14'0'28'0,"-15"-10"-35"0,19 7 55 15,-4 3-48-15,-4-3 1 16,0 3 0-16,1 3 0 0,-8 3-2 15,-3 1 1-15,-4-1 0 16,0 3 1-16,1 4-1 16,2 6 0-16,5 6-2 15,2 6 1-15,5-3-2 16,3-9 1-16,7 9-4 16,7-6 1-1,7 0 0-15,7-3 0 0,7-9 1 16,7-1 0-16,-3-6 2 15,0-9 1-15,3 0 1 16,0 2 1-16,-7-5 0 16,-3 3 1-16,3-1-2 15,-10 1 1-15,-4 0-1 16,0 3 1-16,-4 3 1 0,-3 6 0 16,0-6 0-16,-3 16 0 15,-4 6 0-15,-4 6 1 16,4 6 0-16,-7 10 0 15,3 6-1-15,1 1 1 16,-4 2-1-16,3 0 0 16,0-6 0-16,4-12 1 15,4 2-2-15,3-5 1 16,0-7-3-16,3-3 1 16,4-13-5-16,4-6 1 0,-4-9-6 15,11-10 1-15,6-12-7 16,8-9 0-16</inkml:trace>
  <inkml:trace contextRef="#ctx0" brushRef="#br2" timeOffset="109023.7">10079 12725 47 0,'7'44'23'0,"-7"-13"-25"16,0-12 40-16,0 6-37 15,-4 0 1-15,-3 0 0 16,0 6 0-16,4 1-3 16,-1 5 1-16,4-2 1 15,7-1 1-15,4-5-3 0,3-4 1 16,4-16-3 0,3-9 1-16,0-12-2 0,4-23 1 15,-1 7-3-15,5 0 0 16,-1-4-8-16,4-5 1 15</inkml:trace>
  <inkml:trace contextRef="#ctx0" brushRef="#br2" timeOffset="109370.58">10456 12991 54 0,'0'32'27'0,"14"-10"-33"0,-6-19 49 16,2 0-41-16,4-3 0 16,4-3 0-16,3-7 1 0,0-2-4 15,0-4 0-15,-3 4 2 16,0-1 1-16,-4-3-2 16,-7-3 0-16,-4 1-1 15,-6-1 0-15,-4 3 0 16,-4 4 0-16,-3 5-1 15,-4 10 0-15,1 10-1 16,-1-4 1-16,4 13-1 16,0 3 0-16,3 7 0 15,4-1 0-15,4 1-2 16,6-1 1-16,8 3-9 16,6-9 0-16,8-9 1 15,0-10 0-15</inkml:trace>
  <inkml:trace contextRef="#ctx0" brushRef="#br2" timeOffset="109687.21">11038 12881 31 0,'7'4'15'0,"-3"-8"-14"0,-4 4 28 16,-4 4-27-16,-3-1 1 0,-3 3 0 15,-4 3 1 1,-4 1-6-16,0-1 1 0,-3 4 3 15,0 2 1-15,-7 4-3 16,7 3 1-16,0 0-1 16,3-3 1-16,7-3 0 15,4-1 0-15,4 4-2 16,3-6 0-16,7 2 0 16,3-2 0-16,1-7-2 15,0-3 1-15,-4 0-1 16,0 1 1-16,3-8-2 15,-3 4 1-15,0-3-4 16,-3-3 1-16,3 3-4 16,4-6 1-16</inkml:trace>
  <inkml:trace contextRef="#ctx0" brushRef="#br2" timeOffset="110193.06">10813 13073 28 0,'0'9'14'0,"7"1"-11"0,-4-7 25 0,1-6-25 16,-1 6 0-16,1 0 2 15,3-3 1-15,0 3-7 16,0 0 1-16,-3-3 4 16,3 6 0-16,0-2-1 15,3 2 1-15,1 0-2 16,3-3 1-16,0 3-1 16,-3-2 0-16,-8 2-1 15,-3 6 0-15,-7 7-1 16,-7 3 1-16,-11 6-2 0,4-6 0 15,-4 0-4-15,-3-3 0 16,0-6-9-16,0-7 1 16,7-3-1-16,6-9 0 15</inkml:trace>
  <inkml:trace contextRef="#ctx0" brushRef="#br2" timeOffset="110494.42">11377 12449 49 0,'4'12'24'0,"-11"29"-30"0,3-22 51 0,-3 6-44 15,3 13 1-15,-6 9 0 16,-4 12 1-16,-4 4-4 16,4-16 0-16,-7 41 1 15,3-4 0-15,4-11-3 16,4-17 0-16,2-9-10 16,5-25 0-16,3-22-2 15,-4-13 0-15</inkml:trace>
  <inkml:trace contextRef="#ctx0" brushRef="#br2" timeOffset="110678.85">11127 12960 41 0,'24'9'20'0,"26"38"-22"0,-33-44 37 15,5 7-35-15,2-4 0 16,8 0-3-16,3 1 1 0,4 2-4 15,7-6 0 1,-4 0-6-16,-3-9 1 0</inkml:trace>
  <inkml:trace contextRef="#ctx0" brushRef="#br2" timeOffset="110812.83">11585 13333 21 0,'-3'25'10'0,"3"-59"-29"16,0 9 10-16</inkml:trace>
  <inkml:trace contextRef="#ctx0" brushRef="#br2" timeOffset="111140.93">11571 12963 10 0,'0'-13'5'0,"7"26"7"16,0-16 10-16,0 6-19 0,4 6 0 15,-1 4 0-15,1 3 0 16,3 2-4-16,0-2 1 16,4 3 1-16,0-3 1 15,3-4-2-15,0 1 0 16,0 2-1-16,0-11 1 16,-3-4 1-16,-1-4 0 15,-2-5 2-15,-5 0 1 16,4-1 0-16,-3 1 0 15,-4 2 1-15,0 4 0 0,0 0-3 16,-7 3 0 0,0 10-1-16,-3-4 0 0,-1 10-1 15,0-4 0-15,-3 4-3 16,0-1 1-16,0 4-4 16,4 0 1-16,-1 6-4 15,4 0 0-15,4-6-2 16,3 0 0-16</inkml:trace>
  <inkml:trace contextRef="#ctx0" brushRef="#br2" timeOffset="111514.86">12083 13277 21 0,'10'40'10'0,"-6"-37"-13"0,-4-3 17 16,0 0-14-16,0-9 0 15,0-10 1-15,3 0 0 16,-3-2 1-16,4-5 0 16,-1 1 2-16,4-3 0 15,4-6 0-15,3-7 1 16,4 9-1-16,6 11 0 15,5-1-1-15,-1 9 0 0,-3 13-2 16,-1 13 1 0,-3 9 0-16,1 12 1 0,-1 16-1 15,-4-6 0-15,1 0-1 16,0-6 1-16,6-7-4 16,1-6 1-16,0-9-7 15,-1-10 1-15,-2-9-5 16,-5-7 1-16</inkml:trace>
  <inkml:trace contextRef="#ctx0" brushRef="#br2" timeOffset="111924.82">13557 13176 49 0,'-7'41'24'0,"-3"34"-26"0,10-59 46 0,0 6-43 16,0 3 0-16,0-3 0 15,0-3 0-15,0 0-4 16,3-10 1-16,4-6-5 15,4-12 1-15,-1-13-9 16,1-6 1-16</inkml:trace>
  <inkml:trace contextRef="#ctx0" brushRef="#br2" timeOffset="112280.66">13554 13088 13 0,'-7'-22'6'16,"3"-18"6"-16,8 30-5 0,3 7-4 15,0-6 1-15,3 6 6 16,4 0 0-16,4 3-10 15,7 0 0-15,7 3 8 0,6 0 1 16,8 0-2-16,4 3 1 16,-1 4-3-16,-3-1 0 15,-4-3-2-15,-10 1 1 16,-11-1-3-16,-7 0 0 16,-7 0-1-16,-7 1 0 15,-7-1-1-15,-3 0 1 16,-4 0-1-16,-1 4 1 15,1 2-1-15,0-2 1 16,0 5 0-16,7-2 1 16,4 3 0-16,10 6 0 15,10 0 0-15,4 0 1 0,4 0 0 16,0-1 0-16,-1-2-1 16,1 0 0-16,-7 3-1 15,-11 3 0-15,-11 6-6 16,-20-2 0-16,-19 2-10 15,-13-9 0-15</inkml:trace>
  <inkml:trace contextRef="#ctx0" brushRef="#br2" timeOffset="113782.03">15716 12408 41 0,'0'3'20'0,"4"-3"-7"0,-4 6 21 0,0 7-32 16,-4 6 1-16,1 9 1 15,-1 16 0-15,-3 9-6 16,0 10 1-16,-3 9 3 16,-5 16 0-16,5 3-1 15,-1-3 0-15,4-19-1 0,4-10 0 16,-1-12-1-16,1-12 1 16,6-10-1-16,4-16 0 15,4-15-1-15,-1-4 1 16,1-2 0-16,3-7 0 15,0 0-1-15,0 10 1 16,0 3-1-16,0 2 0 16,4 8 1-16,0 8 0 15,-1 10 0-15,1 6 0 16,0-3 0-16,-1 4 1 16,1 2 0-16,-4 0 0 0,0 1-3 15,0-1 1-15,4 0-8 16,0-9 1-16,3-12-4 15,0-13 1-15</inkml:trace>
  <inkml:trace contextRef="#ctx0" brushRef="#br2" timeOffset="114082.43">16256 13211 36 0,'32'-10'18'0,"-25"4"-17"16,-7 6 32-16,0 0-32 15,0 0 1-15,-4 0 0 16,-3 0 1-16,-3 3-3 16,-4-3 0-16,-4 10 2 15,-3-1 1-15,0 10-2 16,-1-3 1-16,1 2-2 0,4 7 0 16,2 7-2-16,8-1 0 15,7-6 0-15,4-6 1 16,10-3 1-16,7-16 0 15,0-16 1 1,1 0 1-16,-5-6-2 0,-3-6 1 16,0 0-7-16,-3-3 0 15,0-4-7-15,-1 4 0 16</inkml:trace>
  <inkml:trace contextRef="#ctx0" brushRef="#br2" timeOffset="114562.58">16552 13145 54 0,'0'12'27'0,"4"29"-31"16,-4-25 51-16,3 3-46 16,1 9 1-16,-1 6 0 15,1 4 0-15,0-3-3 16,-1-4 1-16,1-6 1 0,3-3 1 16,-4-6-2-16,4-7 1 15,0-6-1-15,4-6 0 16,-4-6-2-16,3-4 1 15,1-3-2-15,0 4 0 16,3 2-2 0,3 7 0-16,1 10-1 0,3 5 1 15,0 7 0 1,1 0 1-16,2 3 1 0,4 3 1 16,4-6 2-16,3-4 1 0,8-5 2 15,-4-10 1 1,-4-7 0-16,0 1 0 15,-3-6-1-15,-4-7 1 0,-7-6-5 16,-7-4 0-16,-3-2-14 16,-7-7 1-16</inkml:trace>
  <inkml:trace contextRef="#ctx0" brushRef="#br2" timeOffset="115132.89">18676 13358 56 0,'4'0'28'0,"-29"-12"-34"0,18 8 44 16,-4 1-38-16,-3 0 1 0,-7 3 0 15,0-3 0-15,3 3-1 16,4 6 0-16,0 7 1 16,3 6 0-16,1 3-1 15,3 6 1-15,0-9-1 16,3-4 1-16,4 1-1 16,0 0 0-16,4-1 0 15,3 4 1-15,7-3-1 16,0 0 0-16,4-4 0 15,-4-3 0-15,3-2 0 16,1-4 0-16,0-3 0 16,-1-3 0-16,1 0 0 15,0-7 0-15,-1 1-1 16,1 3 0-16,-1-1-3 16,1-2 1-16,0-1-5 0,-4-2 0 15,0-1-7-15,4 1 0 16</inkml:trace>
  <inkml:trace contextRef="#ctx0" brushRef="#br2" timeOffset="115434.03">18962 13546 42 0,'7'7'21'0,"-4"-11"-21"0,-3 4 34 0,0 0-31 16,0-6 0-16,0 0 2 15,0 0 0-15,0-4-6 16,0-5 1-16,0-4 4 16,0 0 1-16,0 0-1 15,4 3 1-15,-1 4-1 16,5-1 1-16,-1 1-2 16,7 5 0-16,0 1-1 15,3 3 1-15,8-3-5 16,3 0 1-16,4-1-6 15,-7 1 1-15,-1 0-9 16,-2 3 1-16,-1-1-5 16,0-2 0-16</inkml:trace>
  <inkml:trace contextRef="#ctx0" brushRef="#br2" timeOffset="116484.57">19498 13521 39 0,'14'-6'19'0,"-3"0"-18"15,-8-1 32-15,-3-2-33 0,-3 0 1 16,-4 2 0-16,-7 1 0 16,-4 3-2-16,0 0 1 15,-6 3 0-15,-5 3 1 16,5 3-1-16,-1 0 1 16,4 4-1-16,3-7 0 15,4 6 0-15,3 10 1 16,8 6 0-16,3 10 0 15,7 6 0-15,7 6 0 16,7-4 1-16,8-5 0 0,6-10-1 16,7-6 1-16,-3-15-2 15,0-7 0-15,-4-13-9 16,-3-6 0-16,-4-9-5 16,-3 3 0-16</inkml:trace>
  <inkml:trace contextRef="#ctx0" brushRef="#br2" timeOffset="116995.72">21011 13618 56 0,'4'4'28'0,"7"-58"-36"0,-8 35 54 0,-3-24-44 16,-3-14 1-16,-4-24 2 16,-4-7 1-16,0-19-7 15,4-6 0-15,0 3 4 16,7 10 1-1,32-13-1 1,3 22 0-16,1 22-2 16,-5 22 1-16,1 16-3 15,0 15 1-15,-4 23-5 16,-3 18 1-16,-8 22-11 16,-10 9 1-16,-10 4-5 15,-8-4 0-15</inkml:trace>
  <inkml:trace contextRef="#ctx0" brushRef="#br2" timeOffset="117178.88">20884 13402 53 0,'4'22'26'0,"10"-3"-29"0,-3-13 48 16,3-3-44-16,10 3 0 15,1-2 0-15,3-1 0 16,4-3-3-16,3 0 0 15,-3-7-7-15,-4 1 0 16,4-6-7-16,-4-4 1 16</inkml:trace>
  <inkml:trace contextRef="#ctx0" brushRef="#br2" timeOffset="117418.14">21671 13145 48 0,'4'9'24'0,"-18"10"-26"16,7-13 40-16,-8 7-38 16,-6 6 0-16,-3 0 1 15,-1-4 1-15,0 7-2 16,0 3 0-16,-3 3 1 16,0 10 0-16,0-3-1 15,3 12 0-15,7-3-3 16,8 3 0-16,6-7-9 15,15-11 1-15,10-11-3 16,7-14 0-16</inkml:trace>
  <inkml:trace contextRef="#ctx0" brushRef="#br2" timeOffset="117629.2">21844 13327 40 0,'14'0'20'0,"-10"9"-21"0,-4-3 37 15,-7 7-33-15,-4 9 0 16,4 3 1-16,-4 0 1 16,-3-6-6-16,-7 0 0 0,-4 6 3 15,1 0 0-15,-5-3-5 16,5 6 1-16,-1-3-6 16,4 0 0-16,7-3-6 15,3-9 0-15</inkml:trace>
  <inkml:trace contextRef="#ctx0" brushRef="#br2" timeOffset="117702.15">21710 13515 3 0,'18'-25'1'0,"-4"-35"5"15,-11 45-14-15</inkml:trace>
  <inkml:trace contextRef="#ctx0" brushRef="#br2" timeOffset="117868.63">21791 13408 31 0,'4'54'15'0,"-4"11"-9"15,0-49 30-15,0 9-32 16,7 7 0-16,0 2 0 16,3 1 1-16,1-4-8 0,3 3 1 15,-3-12 2-15,3-9 0 16,3-13-6-16,-3-9 0 16,1-10-7-16,2-16 0 15</inkml:trace>
  <inkml:trace contextRef="#ctx0" brushRef="#br2" timeOffset="118076.47">22006 13063 44 0,'14'35'22'0,"11"15"-17"0,-18-31 37 15,4 12-40-15,-1 16 1 0,4 13 1 16,-3-1 0-16,0 7-6 15,-4 6 1-15,-7-9 1 16,-4-3 1-16,-6-10-10 16,-8-9 1-16,0-19-8 15,1-13 1-15</inkml:trace>
  <inkml:trace contextRef="#ctx0" brushRef="#br2" timeOffset="118647.26">23802 12797 48 0,'-32'37'24'0,"-7"39"-22"0,32-67 39 16,-3 13-39-16,3 13 0 0,0-1 1 15,0 13 1 1,3 13-5-16,4-7 0 0,0 10 4 15,4-4 0-15,3-2-2 16,0-7 0-16,0 0 0 16,0-15 0-16,-4-17-1 15,-6-11 0-15,-8-10-1 16,-3-16 1-16,-14-16-1 16,-7-9 0-16,-4-9 0 15,0 6 1-15,0 3-1 16,-3 6 1-16,-4 7 0 15,7 9 0-15,7 10 0 16,4 8 1-16,11 4 0 16,6 13 0-16,7 3 1 0,12 6 0 15,13 0 0-15,7-10 0 16,7-6-1-16,15-2 1 16,17-11-4-16,14-2 1 15,7-1-6-15,-10 1 1 16,-8 3-12-16,-3-4 0 15</inkml:trace>
  <inkml:trace contextRef="#ctx0" brushRef="#br2" timeOffset="119143.55">25202 13813 40 0,'8'-10'20'0,"9"-49"-13"0,-17 34 23 16,4-22-27-16,3 0 0 16,-4-16 3-16,-3-15 1 15,0-13-8-15,0-7 0 16,4-5 5-16,-1 3 0 15,4 2-2-15,4 7 1 16,3 13-2-16,7 9 1 16,4 19-1-16,7 12 1 15,-1 16-1-15,1 13 1 16,3 18-2-16,-6 16 1 0,-8 13-4 16,-7 15 1-1,-11 7-5-15,-10-1 0 0,-10 1-11 16,-4-3 1-16</inkml:trace>
  <inkml:trace contextRef="#ctx0" brushRef="#br2" timeOffset="119330.71">25139 13487 39 0,'-21'37'19'0,"21"-12"-11"16,3-15 23-16,1 2-28 16,-1-2 1-16,8 2 3 15,0-2 0-15,6-4-9 16,4-6 0-16,8 0 5 15,2-3 0-15,8-7-6 16,7-8 1-16,3 2-12 16,1-6 1-16,-8-12-3 0,-3-4 1 15</inkml:trace>
  <inkml:trace contextRef="#ctx0" brushRef="#br2" timeOffset="119550.32">25915 12643 54 0,'0'35'27'0,"7"18"-33"0,-7-47 55 0,-3 7-48 16,-4 6 0-1,-1 6 0-15,1 6 1 0,0 0-4 16,0-6 1-16,0 4-5 15,0 2 1-15,7-3-11 16,7-6 0-16</inkml:trace>
  <inkml:trace contextRef="#ctx0" brushRef="#br2" timeOffset="120032.39">26194 13277 56 0,'0'6'28'0,"7"19"-33"0,-7-19 45 0,-4 10-40 16,-6 9 0-16,-8 6 1 16,-7-2 0-1,-20 43-2 1,2 9 1-16,8-6 0 16,7 7 0-16,7-7-2 15,10-15 0-15,11-16-6 16,14-13 0-16,14-9-7 15,11-25 0-15</inkml:trace>
  <inkml:trace contextRef="#ctx0" brushRef="#br2" timeOffset="120238.83">26607 13455 42 0,'10'-6'21'0,"-24"41"-21"0,7-29 33 16,-7 10-31-16,-7 12 1 15,-4 3 1-15,-3 7 0 16,-8 2-6-16,-2 4 1 16,2 7 2-16,-2-4 1 15,2 0-5-15,12-3 1 16,2-10-10-16,5-12 0 16,6-16-2-16,8-12 1 15</inkml:trace>
  <inkml:trace contextRef="#ctx0" brushRef="#br2" timeOffset="120466.2">26296 13502 16 0,'7'-3'8'0,"4"31"0"16,-4-21 8-16,0 5-9 16,-4 13 0-16,4 7 5 15,4 5 0-15,0 4-14 16,3 9 0-16,3 0 9 15,1 1 0-15,7-11-5 16,6-5 1-16,1-10-5 16,3-12 1-16,-3-10-5 15,-4-13 0-15,-6-5-7 16,-5-7 0-16</inkml:trace>
  <inkml:trace contextRef="#ctx0" brushRef="#br2" timeOffset="120688.9">26571 13176 41 0,'-3'0'20'0,"20"38"-19"0,-6-19 34 16,3 6-31-16,4 19 1 0,-1 3 2 15,1 15 0 1,-4 4-10-16,0 10 1 0,-7 2 5 15,-3 7 1-15,-8-10-8 16,-6-12 0 0,-8-10-12-16,-3-19 1 0</inkml:trace>
  <inkml:trace contextRef="#ctx0" brushRef="#br2" timeOffset="121199.99">28063 13794 46 0,'0'22'23'0,"4"-31"-17"0,-4-4 33 0,4-6-36 16,-4-9 1-16,0-10 4 15,0-6 0-15,0 4-10 16,0-4 1-16,0-3 5 16,0 3 1-16,3 6-2 15,1 4 0-15,3 5-2 16,3 11 0-16,4 2-1 15,4 7 0-15,0 9-5 16,3 6 1-16,0 6-9 16,0 4 0-16,-7-7-6 15,-3 1 0-15</inkml:trace>
  <inkml:trace contextRef="#ctx0" brushRef="#br2" timeOffset="121560.69">28307 13694 54 0,'18'12'27'0,"13"-18"-34"0,-20 3 47 16,3-7-39-16,0-2 0 16,4-4-2-16,-4-6 1 15,-4-3-1-15,-3 3 1 16,-7 0-1-16,-7 0 1 15,0 0-2-15,0 4 1 0,-3 5 0 16,-1 7 1-16,1 9-1 16,-1 0 0-16,-3 13 0 15,0 6 0-15,7 3 0 16,3 6 1-16,4 7 0 16,4 6 0-16,3 3 0 15,3-7 0-15,1-5 0 16,-4-7 0-16,7-9-4 15,7-10 0-15,7-12-7 16,8-16 1-16,3-15-3 16,6-19 1-16</inkml:trace>
  <inkml:trace contextRef="#ctx0" brushRef="#br2" timeOffset="121768.88">28924 12794 13 0,'-7'-38'6'0,"-7"10"12"0,11 31 5 15,-1 3-18 1,-3 7 1-16,0 18 2 0,-4 7 1 16,-3 12-12-16,-3 16 1 15,-1 15 6-15,-3 13 1 16,0-3-3-16,-1-6 0 16,5 0-5-16,-1-10 1 15,4-6-8-15,3-3 1 16,4-19-3-16,7-10 0 0</inkml:trace>
  <inkml:trace contextRef="#ctx0" brushRef="#br2" timeOffset="122431.93">28952 13512 31 0,'15'3'15'0,"-12"-6"-9"15,-3 0 26-15,0 3-32 16,-3 0 1-16,-1 0-1 15,8 3 1-15,-4-3-2 16,-4 6 1-16,-3 0 0 16,3 4 1-16,-3-1-3 15,0-3 1-15,0 4-5 16,0-4 0-16,0-3-2 16,4-3 1-16,3 0 0 15,0 0 1-15,0 0 2 16,7 0 1-16,0 3 3 15,0-3 1-15,-4-3 0 0,4-6 0 16,-3-1-3-16,-1 1 1 16,-3 9-3-16,0-6 0 15,0 6-1-15,0 6 0 16,0 3 1-16,0 4 1 16,0 6 2-16,0 0 1 15,0 6 4-15,0-7 1 16,11 1 0-16,-4-3 1 15,7-7 0-15,4-2 0 16,0-7-2-16,6-10 1 16,4-2-4-16,1-13 1 15,2-4-1-15,8-18 1 0,4-6-1 16,-5-25 0-16,-2-7 0 16,-8-3 0-16,-7-9 2 15,-7-7 0-15,-10 4 1 16,-8 3 0-16,-3 0 0 15,-4 15 1-15,-3 19-2 16,0 13 0-16,-3 19-2 16,-1 9 1-16,0 19 0 15,4 15 1-15,-3 20-1 16,-1 15 1-16,4 22 0 16,-4 12 0-16,8 17-1 15,3 8 0-15,0 10-3 16,3-15 1-16,-3-11-4 15,7-11 1-15,0-16-8 16,3-20 0-16,5-17-3 16,-1-14 0-16</inkml:trace>
  <inkml:trace contextRef="#ctx0" brushRef="#br2" timeOffset="122670.4">28970 13330 35 0,'4'47'17'0,"-1"-13"-17"0,1-30 31 0,3 5-28 16,3 4 0-16,1-1 2 16,3 1 1-16,7-1-8 15,0-6 1-15,8 1 1 16,6-4 1-16,4 0-9 15,-1 0 0-15,-2 0-5 16,-12-6 0-16</inkml:trace>
  <inkml:trace contextRef="#ctx0" brushRef="#br2" timeOffset="122984.83">29355 13458 43 0,'14'7'21'0,"18"-1"-26"15,-22-6 40-15,1 0-34 0,-1 0 0 16,1 0 1-16,-1 0 1 16,1 0-5-16,-11 0 1 15,0 3 2-15,-7 0 0 16,0 0-2-16,-4 4 1 16,-3-4-1-16,0 3 1 15,0 7 0-15,0 2 0 16,0 7 0-16,3 6 0 15,4 1 1-15,4 8 1 16,6-2-2-16,8 9 1 16,3-13-2-16,7-3 0 15,4-6-6-15,3-3 1 0,14-13-8 16,11-15 1-16</inkml:trace>
  <inkml:trace contextRef="#ctx0" brushRef="#br2" timeOffset="123421.25">30025 13095 41 0,'-11'47'20'0,"-6"34"-24"16,10-59 35-16,-4 13-30 15,0 15 0-15,-6 3 3 16,6 10 0-16,4 3-4 16,4 6 0-16,-1-6 2 0,4-7 1 15,4-12-1 1,-1-12 1-16,4-10-2 0,0-13 0 16,0-5-1-16,-3-17 1 15,-8-8-1-15,-6-4 1 16,-8-3-2-16,-7 3 1 15,-6-4-1-15,-1 1 1 16,-7 13 0-16,4 2 0 16,0 7 0-16,3 10 1 15,7 5-1-15,4 13 0 0,7 7 1 16,7 5 0-16,7 7-1 16,10 3 1-16,8-6-2 15,7-3 0-15,6-10-3 16,8-6 0-16,4 0-9 15,2-16 0-15,-6-15-1 16,4-10 0-16</inkml:trace>
  <inkml:trace contextRef="#ctx0" brushRef="#br2" timeOffset="123557.12">30409 13929 40 0,'11'41'20'0,"-25"9"-50"16,10-41 40-16,-6-3-20 0,3-2 1 16</inkml:trace>
  <inkml:trace contextRef="#ctx0" brushRef="#br2" timeOffset="129742.82">20662 12408 41 0,'-3'19'20'0,"-4"37"-16"16,7-40 20-16,0 9-23 16,0 9 0-16,0 10 1 15,0 10 0-15,0 8-1 16,-4 11 0-16,1 11 1 15,3 10 0-15,0-6-1 16,0 12 1-16,-4-12-3 16,-3 0 0-16,0-6-4 0,0-13 1 15,3-10-4-15,1-12 0 16,-1-19-5-16,4-15 1 16,4-19 1-16,6-19 1 15</inkml:trace>
  <inkml:trace contextRef="#ctx0" brushRef="#br2" timeOffset="130389.52">20694 12176 45 0,'3'28'22'0,"19"-12"-29"16,-12-16 51-16,8 3-45 16,10 0 1-16,4 3 1 15,14 1 1-15,14-1-1 16,14 3 0-16,7-2 0 16,11-4 1-16,24-6 0 15,4-7 0-15,7 1-2 16,4-1 1-16,6 4-2 15,-10-6 0-15,14-1-1 16,-10 13 0-16,-11 0 0 16,-14 0 1-16,-15 0 0 0,-13 6 0 15,-18 13-1-15,-7 3 1 16,-14 9 0-16,-8 4 0 16,-13 12-1-16,-11 6 1 15,-11 7-1-15,-10 6 0 16,-14 6 0-16,-7 3 0 15,-11 3-1-15,-10 4 1 16,-4 0-1-16,7 2 1 16,-7-2-2-16,-4 6 0 15,-3-10-1-15,7 3 0 16,4 7 0-16,6-3 0 0,8-7 3 16,3-6 0-16,4-3 3 15,0-12 0-15,3-7 1 16,0-6 1-16,7-10 0 15,4-2 0-15,0-7-2 16,0 6 0-16,0-6 0 16,-7 0 1-16,-4-3 0 15,-7-6 1-15,-7-7-1 16,-3-12 1-16,-8-3-1 16,-3-10 1-16,4-6-6 15,-8-3 0-15,-3-9-7 16,-3-7 0-16</inkml:trace>
  <inkml:trace contextRef="#ctx0" brushRef="#br2" timeOffset="131033.8">24797 12264 33 0,'0'28'16'0,"0"41"-12"0,3-44 25 15,-3 13-28-15,0 24 1 16,0 17 0-16,0 9 1 16,0 21-4-16,-3 23 1 15,-1 9 1-15,4 10 0 16,0 5 0-16,4-5 0 16,3-19-2-16,3-32 1 15,-3-25-2-15,8-18 1 16,-1-26-5-16,0-28 1 0,0-22-7 15,-4-21 1-15</inkml:trace>
  <inkml:trace contextRef="#ctx0" brushRef="#br2" timeOffset="131637.79">24825 12214 17 0,'14'3'8'0,"14"-3"7"16,-17 3 5-16,3 6-17 15,4 7 1-15,3 6 2 16,7 3 1-16,0 0-9 0,0 3 1 16,11 4 6-16,18 2 0 15,17 4-2-15,18-4 1 16,6-2-1-16,15-7 1 15,14-7-2-15,4-11 0 16,6-4-1-16,19-6 0 16,-1-10-1-16,-18-6 0 15,8-15-1-15,-14 12 0 16,-8-6 0-16,-14-10 1 16,-13-3-1-16,-15 7 0 15,-18-4 0-15,-13 7 0 0,-15 9-1 16,-3 9 1-1,-1 10-1-15,-2 19 0 0,-8 15 0 16,-4 19 1-16,-2 13-1 16,-5 25 1-16,1 22 0 15,-11 9 0-15,7 25 0 16,-4-40 1-16,-3 71-1 16,4 1 1-16,-4 6-1 15,-4-10 1-15,-3-12 0 16,0-16 0-16,-3-18 0 15,-5-20 1-15,-9-12-1 16,-15-15 1-16,-17-20 0 16,-19-18 1-16,-13-6-1 15,-35-13 1-15,-29-19-1 16,-14-16 1-16,-28-9-8 16,-32-15 1-16,-45-23-7 15,17 0 1-15</inkml:trace>
  <inkml:trace contextRef="#ctx0" brushRef="#br2" timeOffset="137278.29">5232 14029 29 0,'-7'13'14'0,"3"-4"-5"15,4-9 15-15,4 3-22 16,3 0 0-16,-7 1 0 0,7-4 1 16,3 3-3-16,-6-3 0 15,3 0 3-15,7 0 0 16,7 0-2-16,14 0 1 15,-3 6-1-15,0-3 1 16,3-3-2-16,-7 3 1 16,-6-3-2-16,-1-3 1 15,-11 6-1-15,-6-3 0 16,-4 0 0-16,-4 6 0 16,-3 4-1-16,-3-1 0 15,-4 7 0-15,-11 3 0 0,4 3-1 16,0 0 0-16,-1 0 0 15,1 0 1 1,-3 0 1-16,9 3 1 0,5-3 0 16,3 6 0-16,3-13 1 15,8 4 1-15,6-3 0 16,8-3 0-16,10-4 0 16,4 0 0-16,0-2-2 15,0-4 0-15,-4 3-6 16,-4-6 0-16,1-9-5 15,-7-7 1-15</inkml:trace>
  <inkml:trace contextRef="#ctx0" brushRef="#br2" timeOffset="137684.04">5958 13941 37 0,'32'-34'18'0,"-14"-1"-18"0,-18 23 31 0,0-1-30 15,-11-2 0-15,-6-4 1 16,-5 0 1-16,-9 0-4 16,-15 10 0-16,-4-4 1 15,-2 7 0-15,-16 9-2 16,5 3 0-16,-8 4-3 15,4 2 0-15,7 7-5 16,-7 0 1-16,4 3-1 16,3 0 0-16</inkml:trace>
  <inkml:trace contextRef="#ctx0" brushRef="#br2" timeOffset="137909.62">5221 14631 29 0,'81'32'14'0,"96"-1"-9"16,-128-31 26-16,15 0-31 0,6-6 1 15,11-1 0-15,-3 1 1 16,-1-10-1-16,-10-12 0 16,-10-16 1-16,-8-3 1 15,-10-6-1-15,-14-7 0 16,-11-5-3-16,-7-1 1 15,-18 6-12-15,-3-6 0 0</inkml:trace>
  <inkml:trace contextRef="#ctx0" brushRef="#br2" timeOffset="140477.76">7186 14283 28 0,'11'6'14'0,"-4"13"-4"16,-7-19 15-16,0 0-23 15,0 0 0-15,0 0 1 16,0 3 1-16,-4 4-5 16,-3 2 0-16,-3 7 2 15,-19 3 1-15,-2-1-2 16,-5 4 1-16,1 3-1 16,0 4 0-16,-4 2-1 15,-3 0 0-15,-1 1 0 16,8 5 1-16,10 14-1 15,1 5 0-15,13 7-1 16,11-4 1-16,11-2-3 16,13-4 1-16,-3-12-2 15,18-10 0-15,11-6-4 0,-4-9 0 16,6-10 0-16,8-12 0 16</inkml:trace>
  <inkml:trace contextRef="#ctx0" brushRef="#br2" timeOffset="140866.6">7451 14829 29 0,'0'-10'14'0,"0"10"-14"0,0 0 30 0,0 7-30 15,-11-1 0-15,1 3 0 16,-8 4 0-16,-7-1 0 16,0 1 0-16,4 6 0 15,-7 0 0 1,7-4 0-16,-4-2 1 0,8 3 0 15,2-1 0-15,5 4 0 16,-1 0 0-16,4-3-1 16,4-4 1-16,3-3-2 15,3-2 1-15,8-7 0 16,6-7 0-16,5-5 1 16,2-1 0-16,-2 4 0 15,-5 0 0-15,4 2 0 16,-7 4 1-16,1 0-1 15,-1-3 0-15,3 6-1 16,-6 6 1-16,-1 0-1 0,-2 4 1 16,-1 2-1-16,0-2 0 15,0 2 0-15,-4 1 1 16,4-1-4-16,-7 1 1 16,4-1-9-16,3-9 0 15</inkml:trace>
  <inkml:trace contextRef="#ctx0" brushRef="#br2" timeOffset="141212.57">7609 15058 25 0,'0'25'12'0,"0"-13"-8"0,0-12 11 0,0 0-14 15,0 0 1-15,4-6 2 16,3-6 0-16,-7-7-4 16,4 3 0-16,3-3 3 15,-4-3 0-15,4 0-1 16,-3 0 1-16,6 4-2 16,1 2 1-16,3 3-1 15,-3 7 0-15,-1 6 0 16,8 3 1-16,3 7 0 15,-7-1 1-15,4 7 0 16,-1 9 0-16,-3 6-2 16,1 7 1-16,-1-4-5 15,3-6 1-15,-3-2-11 16,8-14 1-16</inkml:trace>
  <inkml:trace contextRef="#ctx0" brushRef="#br2" timeOffset="141736.9">9790 15243 37 0,'-7'37'18'0,"14"-37"-11"16,-4-3 24-16,1-9-26 16,-1-7 0-16,-6-19 2 0,-1-18 0 15,-3-13-10 1,-4-10 1-16,4-5 5 0,0-10 1 16,4 6-3-16,-1 0 0 15,4 0-1-15,7 13 1 16,7 9 0-16,4 13 0 15,10 12 0-15,-3 7 0 16,3 12 0-16,0 12 0 16,4 13-3-16,-4 10 1 15,1 18-5-15,-8-3 1 16,-11 13-10-16,-6 6 1 16,-11-3-2-16,-7 0 0 15</inkml:trace>
  <inkml:trace contextRef="#ctx0" brushRef="#br2" timeOffset="141919.91">9620 15045 45 0,'-3'32'22'0,"20"-11"-24"16,-10-17 44-16,4-1-41 16,0 0 1-16,13 0 0 15,8-3 0-15,7 0-5 16,3-6 0-16,4-4-10 15,7-8 0-15,-4 2-1 16,-6-3 0-16</inkml:trace>
  <inkml:trace contextRef="#ctx0" brushRef="#br2" timeOffset="142145.81">10298 14848 44 0,'3'18'22'0,"-13"20"-30"0,6-22 43 16,-7-1-35-16,4 1 0 16,-3 6 0-16,-4 3 0 15,-7 7-1-15,-4 2 1 16,0-6 0-16,0 10 0 16,4-1-2-16,7 7 0 0,7-6-7 15,7-10 1-15,11-12-3 16,3-13 0-1</inkml:trace>
  <inkml:trace contextRef="#ctx0" brushRef="#br2" timeOffset="142383.87">10696 14970 48 0,'18'25'24'0,"-4"-25"-30"16,-14 13 47-16,-7 5-41 15,-7 11 1-15,-7 2-1 16,-8 0 1-16,-6 7-1 16,-4 3 0-16,-3-7 1 15,0 4 0-15,-1-1-2 0,5-2 1 16,2-10-4-16,12-6 0 31,9-29-10-31,12-12 1 16</inkml:trace>
  <inkml:trace contextRef="#ctx0" brushRef="#br2" timeOffset="142580.81">10421 14992 35 0,'18'6'17'0,"-4"19"-16"0,-7-12 21 16,0 9-21-16,4 3 1 0,-1-3 1 15,4 3 0-15,0 9-4 16,0 4 1-16,4 0 2 15,0-1 0-15,3 1-2 16,-3-4 1-16,-1-5-9 16,-3-14 0-16,0-18-3 15,0-13 0-15</inkml:trace>
  <inkml:trace contextRef="#ctx0" brushRef="#br2" timeOffset="142802.7">10813 14876 38 0,'21'59'19'0,"11"4"-16"16,-22-41 34-16,8 13-34 0,6-1 0 15,-6 7 0-15,-4-4 0 16,-3 4-7-16,-11-6 1 15,-11-1 1-15,-6 7 0 16,-12 3-12-16,1-6 1 16</inkml:trace>
  <inkml:trace contextRef="#ctx0" brushRef="#br2" timeOffset="146510.67">12883 14268 49 0,'0'-4'24'0,"0"11"-19"0,0-7 35 16,0 6-38-16,4 6 1 16,-4 7 0-16,0 6 0 15,-4 4-5-15,1 11 1 16,-4 11 2-16,0 5 1 15,0 13-2-15,3 9 0 16,4-6 0-16,-3-9 0 0,3-13-2 16,-4-15 0-16,4-10-4 15,0-9 1 1,0-16-6-16,0-16 0 0,-3-6-3 16,-1-3 1-16,1-3 1 15,-4-7 1-15,-1 4 6 16,5-1 1-16,3 1 5 15,0 3 1-15,3 6 4 16,5 6 1-16,2 7-1 16,4 6 0-16,0 3-1 15,4 6 1-15,0-3 0 16,3 7 1-16,0 5-1 16,7 7 0-16,7 0 0 15,4 3 0-15,0 0-2 16,-4 0 0-16,-6 4-2 15,-12-1 0-15,-10 3-2 16,-10 1 0-16,-15 5-1 16,-10 1 0-16,-4-1-2 0,4-2 0 15,-4-7-2-15,-3-6 1 16,3-3-1-16,7-7 0 16,8-2 0-16,3-4 0 15,10 0 2-15,15-2 1 16,3-1 2-16,0-3 1 15,11-3 1-15,10-1 1 16,7 1 1-16,4-3 1 16,7-3 0-16,3-4 0 15,1-3-1-15,-8-2 0 16,-6-4-1-16,-8-3 1 0,-7 3-3 16,0-4 1-16,-10 8-2 15,-7-4 0-15,-4 3 0 16,-4 3 0-16,-6 1-2 15,-4 11 1-15,-4 14 0 16,-3 5 0-16,-4 4 0 16,1 13 0-16,3 12 0 15,6-7 0-15,8 7 1 16,8 3 1-16,6-9-3 16,10-10 0-16,-3-12-5 15,11-7 1-15,11-12-8 16,2-6 0-16</inkml:trace>
  <inkml:trace contextRef="#ctx0" brushRef="#br2" timeOffset="147306.57">15032 14264 43 0,'-18'41'21'0,"-14"31"-23"16,22-56 35-16,-1 15-31 15,-6 13 1-15,3 6 1 16,-4 10 0-16,7 15-5 16,1-3 0-16,3 4 3 15,3-7 1-15,4-4-2 16,0-14 0-16,4-14 0 16,-1-9 0-16,1-15-1 15,-4-13 1-15,0-13-1 16,-4-2 0-16,-3-7 0 15,-7-3 0-15,-7 0-1 16,-4 3 0-16,1-3-1 16,-5 0 1-16,5 12-2 15,2 4 0-15,1 9 0 0,0 12 1 16,0 10 0-16,0-3 0 16,3 3 1-16,0 6 0 15,8 7 1-15,6 2 1 16,4 4 1-16,7 6 0 15,4 0 0-15,7-3 0 16,10-6 1-16,14-7 0 16,4-9-1-16,14-10 1 15,7-5-1-15,4-10 0 16,-15-7-1-16,1-6 1 0,-8-9-1 16,-3 3 0-16,-7-6-1 15,-4-3 0-15,-7-7-1 16,-7 4 1-16,-7 5 0 15,-7 4 0-15,-7 3-1 16,-7 10 0-16,-3 3 0 16,-4 9 0-16,0 12-1 15,-1 10 1-15,-2 6 0 16,3-6 1-16,0 6 0 16,3 7 0-16,4 3 0 15,7-4 1-15,3 1-2 16,12-7 1-16,6-6-5 15,10-10 1-15,5-9-9 16,3-3 0-16,-1-12-2 16,1-13 1-16</inkml:trace>
  <inkml:trace contextRef="#ctx0" brushRef="#br2" timeOffset="147621.03">15596 15415 49 0,'0'28'24'0,"4"-34"-29"0,-4 0 49 15,0-10-40-15,-4-12 0 16,1-13 0-16,-4-12 0 0,-4-16-6 16,1-13 0-16,-5-5 4 15,5-4 1-15,-1-3-3 16,4-4 1-16,0 4-1 15,4 0 1-15,3 16-1 16,7 15 1-16,3 13-1 16,8 15 1-16,3 20-3 15,0 18 0-15,0 13-3 16,-3 9 0-16,-7 19-9 16,-8 6 0-16,-6 3-3 15,-8 7 1-15</inkml:trace>
  <inkml:trace contextRef="#ctx0" brushRef="#br2" timeOffset="147789.54">15431 15102 45 0,'17'9'22'0,"29"-9"-28"0,-28-3 42 16,6 0-36-16,5 0 0 15,-1-1-2-15,0 1 1 16,-3 3-5-16,-8 0 1 15,1 0-7-15,0-6 0 16</inkml:trace>
  <inkml:trace contextRef="#ctx0" brushRef="#br2" timeOffset="147967.97">15780 15136 42 0,'10'47'21'0,"-6"-19"-24"0,-4-18 36 0,0-4-34 16,0 0 0-16,0-3-1 16,0-3 0-16,0-9-3 15,0 0 0-15,0-7-7 16,-4-12 1-16</inkml:trace>
  <inkml:trace contextRef="#ctx0" brushRef="#br2" timeOffset="148599.06">15727 14791 25 0,'0'3'12'0,"17"-3"-7"16,-9 3 16-16,-1 7-20 0,3 6 0 15,1-1-1-15,3 4 0 16,0 6-3-16,4-3 0 16,3-3-3-16,0 0 1 15,-3 0-3-15,-1-1 1 16,-3 1 2-16,4 3 0 15,-7 3 5-15,-4 0 1 16,0 0 5-16,-4-6 1 16,1 3 2-16,-1-6 0 15,-3-1-1-15,0-2 0 16,0-7-3-16,0 4 1 0,4-7-3 16,-1-3 1-16,4 0-2 15,4-3 0-15,3-7-1 16,4 1 0-16,-1-1-2 15,1 1 1-15,-4 3 0 16,0 3 0-16,0 6-1 16,4 3 1-16,-4 0 0 15,4 1 0-15,-1-1 0 16,1 0 1-16,0 7 0 16,-1-7 0-16,-3-3 0 15,4-3 1-15,3 0-1 16,0-6 0-16,1 3-1 15,-5-4 1-15,1 1-1 16,-4-3 1-16,-4-4-3 16,-6 1 1-16,-4-1 0 15,0 1 0-15,-7 2-1 16,0 7 0-16,-4 6-1 0,4 3 1 16,-3 4 0-16,-1 2 0 15,4 1 1-15,4 3 0 16,-5 12 1-16,5 0 0 15,3 3-1-15,3 4 0 16,8-4-2-16,3-3 1 16,4-6-7-16,10-12 0 15,4-13-1-15,7-16 0 16</inkml:trace>
  <inkml:trace contextRef="#ctx0" brushRef="#br2" timeOffset="148990.65">17004 14594 25 0,'10'18'12'0,"-13"23"-6"16,-1-25 22-16,-6 9-26 16,-1 13 1-16,-6 15 1 15,-1 0 0-15,0 13-5 16,-3-6 1-16,11 9 4 15,-1 0 0-15,4-10-1 16,3-5 1-16,4-14-2 16,0-11 1-16,4-11-2 15,-1-8 1-15,-3-7-2 16,-3-6 1-16,-1-4-1 16,-3 1 0-16,-3-3-1 0,-8-1 1 15,-7 4 0-15,-3 6 0 16,-4 3 0-16,1 7 0 15,-1 5 0-15,7 7 1 16,4 3 0-16,7 0 0 16,7-3 0-16,10 0 0 15,12-3-1-15,9-6 1 16,8-10-6-16,0-6 0 16,3-7-9-16,7-9 1 15</inkml:trace>
  <inkml:trace contextRef="#ctx0" brushRef="#br2" timeOffset="149621.34">18112 14725 48 0,'-25'69'24'0,"14"60"-26"0,8-101 37 16,-1 19-35-16,1 6 1 16,-1 10 0-16,1 3 0 15,3 6-2-15,3-9 1 16,1-16-2-16,-1-9 1 16,4-20-4-16,4-15 1 15,-4-15-2-15,-3-13 0 16,-4-7-1-16,0 1 1 15,-4-10 2-15,-3-3 0 16,0-3 2-16,0 7 1 0,7 2 1 16,0 13 0-16,0 6 2 15,7 3 0-15,3 10 0 16,5 9 0-16,2 10 2 16,8 6 0-16,3 6 1 15,7-3 1-15,1 6-1 16,-5 3 0-16,-2 4-1 15,-8-4 1-15,-7-3-3 16,-11-3 0-16,-13 4-2 16,-11-4 0-16,-8-3-1 15,-2 0 1-15,-5-4-3 16,1-8 0-16,3-7-6 16,8-3 0-16,6-3-4 15,11-3 0-15</inkml:trace>
  <inkml:trace contextRef="#ctx0" brushRef="#br2" timeOffset="149891.88">18560 15205 29 0,'3'6'14'0,"1"48"-12"0,-8-39 21 15,-3 4-21-15,0 9 0 0,-4 7 2 16,4 3 0-16,0-4-5 15,4 1 1-15,-1 2 3 16,1-5 1-16,3-7-1 16,3-10 0-16,8-8 0 15,7-7 0-15,10-13 0 16,0 0 0-16,7-12-2 16,1-9 1-16,-5-1-6 15,-2 1 0-15,-1-4-10 16,-4 1 1-16</inkml:trace>
  <inkml:trace contextRef="#ctx0" brushRef="#br2" timeOffset="150206.34">19001 14421 52 0,'0'-3'26'0,"3"19"-30"0,-3-7 44 16,-3 16-40-16,-4 10 1 15,-8 12-1-15,-2 15 1 16,-1 17-1-16,-7 6 0 15,4 5-2-15,0 14 1 0,4-13-2 16,2-10 0-16,5-15-10 16,6-25 1-16,8-25-3 15,-1-19 1-15</inkml:trace>
  <inkml:trace contextRef="#ctx0" brushRef="#br2" timeOffset="150372.29">18588 14989 52 0,'35'25'26'0,"32"0"-38"15,-39-25 52-15,15 0-44 16,10-6 1-16,0-4-9 16,17 1 0-16,1 3 6 15,3-1 1-15</inkml:trace>
  <inkml:trace contextRef="#ctx0" brushRef="#br2" timeOffset="150882.87">20419 15525 41 0,'0'9'20'0,"21"-43"-15"16,-10 12 32-16,3-6-35 15,3-26 0-15,4 4 0 16,-3-16 1-16,0-3-4 16,-4-15 0-16,0 5 2 15,4-2 0-15,-1 6-1 16,1-1 1-16,-4 7 0 15,4 7 0-15,-8 11 0 16,8 4 0-16,3 16 0 0,4 3 0 16,3 6-1-16,0 6 1 15,-3 13-3-15,-8 16 1 16,-6 15-4-16,-14 13 1 16,-12 12-10-16,-6 6 0 15,-7 1-1-15,-4 3 0 16</inkml:trace>
  <inkml:trace contextRef="#ctx0" brushRef="#br2" timeOffset="151033.73">20405 15224 40 0,'0'9'20'0,"10"-2"-21"0,-3-7 39 0,4 0-36 16,10 0 1-16,4 0-2 15,7-7 1-15,-1 4-6 16,5-3 0-16,-5-3-8 15,8-1 0-15</inkml:trace>
  <inkml:trace contextRef="#ctx0" brushRef="#br2" timeOffset="151260.59">21146 14612 43 0,'0'44'21'0,"-8"-6"-20"0,5-25 30 15,-1 5-31-15,4 1 0 16,0 3-2-16,0 3 0 16,4 0-4-16,3-3 1 15,0-3-7-15,-3-6 1 16</inkml:trace>
  <inkml:trace contextRef="#ctx0" brushRef="#br2" timeOffset="151574.79">21445 15077 38 0,'-7'6'19'0,"-3"6"-17"16,6-5 32-16,-10 5-32 16,-4 4 1-16,-6 0 0 15,-1 5 1-15,0 14-6 16,4 3 1-16,-3 12 3 15,2 3 0-15,1 10-3 0,4 3 1 16,2-4-5-16,5 1 0 16,10-10-9-16,3-12 1 15</inkml:trace>
  <inkml:trace contextRef="#ctx0" brushRef="#br2" timeOffset="151811.41">21763 15202 43 0,'-4'41'21'0,"-34"25"-25"0,27-51 33 0,-10 7-29 16,-4 10 1-16,-3 2-1 15,-4-3 1-15,0 4-2 16,4-1 1-16,3-2-1 15,4-7 1-15,4-9-10 16,3-7 1-16,6-12-2 16,12-10 0-16</inkml:trace>
  <inkml:trace contextRef="#ctx0" brushRef="#br2" timeOffset="152026.37">21548 15233 28 0,'14'32'14'0,"3"37"-10"0,-10-44 24 16,1 12-26-16,2 1 0 15,1 6 1-15,3 6 1 16,0-3-5-16,0-12 0 16,0-7 1-16,4-6 1 15,-4-7-8-15,4-8 1 16,-4-14-5-16,0-5 1 15</inkml:trace>
  <inkml:trace contextRef="#ctx0" brushRef="#br2" timeOffset="152260.44">21795 14964 35 0,'3'12'17'15,"-3"10"-11"-15,0-9 30 0,7 12-31 16,7 6 0-16,4 13 2 16,3 16 0-16,4 15-10 15,-4-6 0-15,0 9 6 16,-7-6 1-16,0-3-5 16,-14-12 0-16,-3-7-8 15,-15-12 0-15,1-10-6 16,2-9 0-16</inkml:trace>
  <inkml:trace contextRef="#ctx0" brushRef="#br2" timeOffset="152872.78">23237 15613 47 0,'8'41'23'0,"13"-23"-23"0,-14-18 39 0,3 0-37 15,4-6 0-15,4-10 1 16,3-6 0-16,0 0-4 0,1-12 0 16,-8 0 2-16,0-7 1 15,7 3-2-15,4 4 1 16,-1 2-2-16,1 1 1 16,0 6-1-16,-4 9 1 15,0 10-1-15,-3 6 0 16,-4 9 0 15,0 4 1-31,-3 12-1 16,-4 3 1 15,-4 3-1-15,1 4 1-16,-4 9-1 15,0-3 1-15,0-1-4 16,0-5 1-16,3-7-7 0,1-9 1 0,6-3-5 15,4-10 0-15</inkml:trace>
  <inkml:trace contextRef="#ctx0" brushRef="#br2" timeOffset="153146.84">23999 15544 37 0,'0'0'18'0,"-7"-6"-19"16,7 6 31-16,0 0-29 16,0-7 0-16,-3 1 0 15,-1 6 1-15,-6 3-3 16,-4 0 1-16,-4 0 1 15,0 1 0-15,1 2-2 16,-4 6 1-16,3 7-2 16,4 3 0-16,7 3-1 15,3 0 0-15,11-3 0 0,7-6 1 16,4-4 0-16,3-5 0 16,-3-10 1-16,3-10 1 15,7-6-6-15,0-6 1 31,1-6-4-31,-5-10 1 0</inkml:trace>
  <inkml:trace contextRef="#ctx0" brushRef="#br2" timeOffset="153410.07">24211 14550 55 0,'4'25'27'15,"-4"38"-37"-15,0-42 57 0,-4 20-47 16,1 19 1-16,-1 3-1 16,-3 18 1-16,-7 4-1 15,3 9 0-15,1 6 0 16,3-3 1 0,3-12-3-16,-3-13 1 0,0-15-5 15,4-23 1-15,3-21-7 16,0-13 0-16,-4-19-3 15,-3-19 0 1</inkml:trace>
  <inkml:trace contextRef="#ctx0" brushRef="#br2" timeOffset="153559.03">24014 15155 18 0,'-15'-28'9'0,"8"12"14"0,7 16 10 0,4 6-28 16,7 7 1-16,3-1 3 0,7 1 0 15,7-1-12-15,7-5 0 16,8-4 4-16,10 0 1 15,3-3-9-15,4 3 1 16,-11-3-9-16,-6-3 1 16</inkml:trace>
  <inkml:trace contextRef="#ctx0" brushRef="#br2" timeOffset="154076.31">25075 15723 48 0,'0'-4'24'0,"15"-14"-25"0,-12 8 42 0,4-2-39 0,11-4 0 16,3-3 2-16,7-3 0 15,-3 6-6-15,-4 1 1 16,-3 2 2-16,-4 1 1 16,-4 2-2-16,-3 1 1 15,0 3-2-15,-7-1 1 16,-3 7 0-16,-8 4 0 16,-3 2-1-16,-3 6 0 0,-5 7 0 15,1 3 1 1,4 6-1-16,3-6 1 0,3 10-1 15,4 2 1-15,0 1-1 16,3-4 0-16,4 3-4 16,11-8 0-16,3-5-10 15,11-5 1-15</inkml:trace>
  <inkml:trace contextRef="#ctx0" brushRef="#br2" timeOffset="154309.79">25643 15428 47 0,'0'28'23'0,"-14"28"-26"16,11-46 34-16,-8 9-31 0,-3 9 0 16,-4 6 0-16,-3-2 1 15,-3 5-2-15,-1-2 1 16,4 2-2-16,3-8 0 15,4-4-5-15,0-13 0 16,7-12-5-16,7-12 0 16</inkml:trace>
  <inkml:trace contextRef="#ctx0" brushRef="#br2" timeOffset="154502.68">25404 15384 34 0,'10'19'17'0,"11"43"-15"0,-10-49 28 0,3 12-28 16,0 6 0-16,0 7 0 16,0-4 0-16,4 4-4 15,-4 3 1-15,0 0 0 16,0-4 0-16,0 1-7 16,1-16 0-16,-1-13-4 15,0-9 1-15</inkml:trace>
  <inkml:trace contextRef="#ctx0" brushRef="#br2" timeOffset="154741.54">25890 15707 36 0,'0'41'18'0,"4"-13"-18"0,-4-9 33 15,0-1-32-15,0 8 1 16,-4-1-1-16,1 0 1 15,-1-3-3-15,-3-4 0 16,4-5-1-16,-1-7 1 16,4-9-9-16,0-9 0 15,0-7-2-15,4-16 1 16</inkml:trace>
  <inkml:trace contextRef="#ctx0" brushRef="#br2" timeOffset="155143.56">25880 15421 8 0,'3'-31'4'0,"4"25"10"0,0 6-1 0,0 3-8 0,4 6 0 0,3 4 5 0,4 9 1 0,7-3-14 0,-1 0 1 0,4-4 8 16,1 1 1-16,-1-4-3 16,-3 1 1-16,-8-4-4 15,1-2 1-15,-4-1 0 16,-3 0 0-16,-4 0-2 15,0 1 1-15,-4 2-1 16,-3 1 1-16,-3 2-2 16,-4-3 1-16,0 1-1 15,-4-4 0-15,0 0 0 16,1 1 0-16,3-1 0 16,3 0 0-16,1 1 0 15,6 2 0-15,8 3 0 31,-1 1 0-31,1 0 1 0,3-1 0 0,4 4 0 0,-1 3 1 16,1 3-1-16,-4 3 1 16,-7-3-1-16,-10 3 1 15,-4 3-1 1,0 3 1-16,-4 1-1 0,0-4 0 16,-3-3-1-16,-3-3 0 15,2-6-3-15,5-7 0 16,3-3-7-16,3-3 0 0</inkml:trace>
  <inkml:trace contextRef="#ctx0" brushRef="#br2" timeOffset="155415.96">26564 15167 31 0,'28'-34'15'0,"-17"3"-9"0,-7 24 21 0,-4 7-25 15,0 0 0-15,0 7 2 16,-4 8 1-16,-3 1-6 16,-4 9 0-16,-3 16 4 15,-3 6 0-15,-1 16-1 16,0 6 1-16,1 9-2 16,3-3 0-16,3 0 0 15,4-9 1-15,0-12-5 0,3-17 1 16,-3-8-7-1,7-20 1-15,0-9-5 0,0-16 0 16</inkml:trace>
  <inkml:trace contextRef="#ctx0" brushRef="#br2" timeOffset="155639.06">26268 15481 34 0,'7'22'17'0,"25"-3"-10"0,-18-16 27 0,0-3-33 15,4 3 0-15,3 0 1 16,3 0 0-16,8-3-3 16,10 0 0-16,1 0 2 15,-1 0 0-15,0-3-2 16,-3-9 0-16,0-4-3 16,0-9 0-16,3-3-3 15,4-13 0-15,-7-3-6 31,-11 3 1-31</inkml:trace>
  <inkml:trace contextRef="#ctx0" brushRef="#br2" timeOffset="155984.91">26839 14888 35 0,'-10'-9'17'0,"6"28"-14"0,4-13 31 0,4 10-30 0,6-4 0 0,8-2 1 15,0-1 1-15,3 1-7 0,11-1 1 16,13-3 4-16,5 0 0 16,-1-2-2-16,1-1 1 15,-12 0-2-15,1 3 1 16,0 4-2-16,-4-1 1 16,-7 0-1-16,-3 4 0 31,-7 3-1-31,-8 2 1 0,-3 1-1 0,-7 0 0 31,-3 6 0-31,-8 10 1 16,1 5 0-16,3 4 0 0,0 10-1 15,-4-4 1-15,-3 0-3 16,-4 0 1-16,1 0-6 16,-4-6 0-16,-1-9-7 0,1-10 0 0</inkml:trace>
  <inkml:trace contextRef="#ctx0" brushRef="#br2" timeOffset="156166.66">27164 16083 41 0,'7'16'20'0,"-11"-13"-66"0,1-3 33 0</inkml:trace>
  <inkml:trace contextRef="#ctx0" brushRef="#br2" timeOffset="157831.47">28720 14766 28 0,'-11'38'14'0,"-31"2"-8"0,28-24 14 16,-8 9-19-16,-9 16 1 16,-8 9 2-16,0 7 0 15,-3 8-5-15,-4 14 1 16,0 9 3-16,0 6 0 15,4-3-1-15,7 0 0 32,6-4-7-32,15-27 0 15,14-25-6-15,14-29 1 0</inkml:trace>
  <inkml:trace contextRef="#ctx0" brushRef="#br2" timeOffset="158071.91">28310 14892 19 0,'-21'-60'9'0,"4"29"-4"16,13 24 7-16,1 7-5 15,-1 3 0-15,-3 10 3 16,0 3 0-16,0 9-13 16,3 3 1-16,1 13 10 15,3 3 1-15,3 6-4 16,4-9 0-16,4-1-2 15,0-2 1-15,3-7-5 16,0-6 0-16,0-3-10 16,-4-12 0-16,1-13-3 15,-7-7 0-15</inkml:trace>
  <inkml:trace contextRef="#ctx0" brushRef="#br2" timeOffset="158522.34">28571 15525 46 0,'11'16'23'0,"-7"-4"-23"0,-1-9 44 0,4 7-44 16,4 2 1-16,6-2 1 15,5-4 0-15,9-3-3 16,1-6 1-16,0-6 0 16,-4-1 1-16,-7-2-1 15,-7-4 0-15,-7 0-1 16,-10 1 1-16,-11-1-2 15,-7 0 1-15,-8 10-1 16,-2 6 0-16,-1 9-1 16,-3 10 1-16,-1 6 0 15,1 10 0-15,7-1 1 0,10 7 1 16,11 0-1 0,7 0 1-16,14-4-4 0,11-2 0 15,14-10-8-15,14-10 1 16,7-15-2-16,7-12 0 15</inkml:trace>
  <inkml:trace contextRef="#ctx0" brushRef="#br2" timeOffset="158807.51">29446 15635 6 0,'57'-44'3'0,"-32"12"3"0,-25 26 0 16,-4-3-3-16,0 3 0 0,-3-1 2 16,-10 7 1-16,-15-3-7 15,-14 3 0-15,-3 3 4 16,-1 0 0-16,1 4-1 15,-4 2 0-15,4 7-1 16,6 3 0-16,8 2 3 16,7 1 0-16,10 4 2 15,11-5 1-15,18 8 1 16,10 2 1-16,11 0-1 16,10 10 1-16,11-3-3 15,-4 3 0-15,-10-4-3 16,-14 1 0-16,-18-13-2 15,-4-3 0-15,-48 3-7 16,-30-6 0-16,-34-4-9 16,-29 1 0-16</inkml:trace>
  <inkml:trace contextRef="#ctx0" brushRef="#br2" timeOffset="160383.62">13787 6456 33 0,'0'69'16'0,"3"47"-13"16,-3-75 17-16,4 15-21 15,-1 23 1-15,4 18-1 16,4 7 1-16,-1 24 0 16,8 16 1-16,0 1 0 15,-8-1 0-15,1-3 0 16,-1-3 0-16,-3-10-2 16,-3-8 1-16,0-17-5 15,-1-9 1-15,1-9-6 0,6-16 1 16</inkml:trace>
  <inkml:trace contextRef="#ctx0" brushRef="#br2" timeOffset="161661.78">13811 6359 29 0,'-3'22'14'0,"10"-6"-6"0,-4-13 24 0,4 0-29 15,4-3 0-15,10 0 0 16,7 3 0-16,15-3-4 16,3 3 0-16,24-3 3 0,18 0 1 15,18-6-2 1,14-7 1-16,25-5-1 94,13-8 0-94,15-2 0 0,18-9 0 15,-8-4-2-15,25 0 1 31,4 13 0-31,10-7 0 47,11-2 0-15,-7 9 0-1,17 2-1-31,-17 8 1 47,14-4-1-47,-14 9 1 0,127-6-1 0,-43-9 0 0,-28-6 1 0,-31-4 1 0,-18-3 0 0,-15-3 1 0,-17 0 0 0,-7-3 0 0,0 7-1 0,-24 5 0 0,-1 7-2 0,4 22 1 0,-11-13-2 0,-17 0 0 15,7-9 0-15,-18-7 0 0,-11 1 1 0,-10-1 0 0,-21 1-1 16,-4-1 1 0,-11 13 1-16,-9 4 0 0,-12 14-1 0,-7 8 1 0,-10 8-1 0,-7 13 1 15,-11 19-1-15,-10 9 1 0,-8 10 0 0,-3 19 0 0,4 18 0 0,-1 10 0 0,-3 6 0 16,4 19 0-16,-1 6-1 15,4 9 1-15,0-6-1 0,4 10 0 16,3-13 0-16,0 0 1 16,0 0-1-16,4-6 0 15,-7-6 0-15,-4 3 1 16,-7-23 0-16,-4 1 0 16,-10-3 0-16,-4-4 0 15,1-9-1-15,-8 3 1 16,-7-9 0-16,8-9 0 15,-5-4 0 1,1 0 0-16,0-12 0 0,-4-7 0 0,0-2 0 16,-3-4 1-16,-4-3 0 15,-3-10 0-15,-4-2 0 16,-7-13 1 0,-10-10 0-16,6-5 0 0,-10-7 0 15,-10-7 1-15,-15-8-2 16,-14-4 1-16,-7-3-1 15,-7-3 1-15,-17 3-2 16,-1-3 0 15,-17-3 0-31,-7 6 0 0,3 0 0 0,-18 3 0 0,-6 13 0 16,7-4 0-16,-18-2 0 16,-11 5 0-1,-173 20 0 1,26 3 0-16,31 6-1 15,-7 3 1-15,10 6 0 0,8 10 0 16,-18 0-2-16,-1 2 0 31,-16-5-4 16,-19-7 0-16,-10-5-7-15,-7-23 1 0</inkml:trace>
  <inkml:trace contextRef="#ctx0" brushRef="#br2" timeOffset="166388.73">30593 12612 28 0,'3'19'14'0,"-3"6"-7"0,0-19 14 16,4 7-19-16,-1-1 0 0,1 7 1 15,-4 3 1-15,0 0-4 16,0 0 0-16,0-7 4 16,0-2 1-16,0-7 0 15,7-12 0-15,7-13 0 16,11-25 1-16,10-18-2 16,15-23 0-16,20-25-8 15,11-18 1-15,14-20-12 16,8-6 0-16</inkml:trace>
  <inkml:trace contextRef="#ctx0" brushRef="#br2" timeOffset="170368.09">5249 15848 39 0,'-7'9'19'0,"14"-15"-11"0,-7 6 20 16,0 3-25-16,0 0 0 15,4 4 2-15,3-4 1 16,4 3-7-16,-1 0 0 16,8 1 5-16,3-1 0 15,7 0-2-15,14 0 1 16,-3 1-2-16,-3-1 1 0,-1 3-2 16,-3-2 1-16,-4 2-2 15,-14 4 1-15,0 2-2 16,-14 4 1-16,0 3-3 15,-11-3 0-15,-3-7-2 16,0 1 0-16,-3-1-1 16,2-2 1-16,1 2 1 15,4-5 1-15,6 2 2 16,4 0 0-16,4 1 2 16,3-1 0-16,7 4 0 15,4 3 1-15,10 2-1 16,0 1 1-16,4-3-1 15,-4 0 1-15,4-4-1 16,-4 1 1-16,-14-4-1 16,-3 4 1-16,-11 5-1 15,-11 4 0-15,-10 0-3 16,-7-3 0-16,-4-3-4 16,0-4 0-16,-7-2-3 0,-3-7 0 15</inkml:trace>
  <inkml:trace contextRef="#ctx0" brushRef="#br2" timeOffset="170937.52">6128 15970 47 0,'14'0'23'0,"-11"-3"-31"0,-6-3 49 0,-8-4-39 16,-13-2 1-16,-12-7 0 16,-13-3 1-16,-4 0-6 15,-10-3 1-15,-15 6 3 16,-7 0 0-16,1 7-2 15,-1 6 1-15,4 9-3 16,-4 6 1-16,0 7-4 16,11 9 1-16,7 6-3 15,7 10 1-15,11 6 0 0,10 10 1 16,14 2 0-16,11 4 1 16,11-7 1-16,6 1 0 15,15-7 1-15,14 0 0 16,14-6-1-16,3-13 1 15,11-2 1-15,11-4 1 16,6-7 2-16,15-5 1 16,-15-10 2-16,-2-3 0 15,-8-3 0-15,3-10 1 16,-10-5-2-16,4-4 0 16,3-3-2-16,-7-4 0 15,-7-2-2-15,-8 0 1 0,-6-7-1 16,-18-6 0-16,-3-3 0 15,-18-6 0-15,-11-4-2 16,-3-2 0-16,-10-1-10 16,-15-3 1-16</inkml:trace>
  <inkml:trace contextRef="#ctx0" brushRef="#br2" timeOffset="171629.06">6459 16908 53 0,'-3'28'26'0,"6"-25"-27"0,-3-3 45 15,7-6-42-15,8-7 0 0,9 1 1 16,-3-10 1-16,8-9-5 15,2-13 0-15,1-3 3 16,0-7 0-16,-4-8-1 16,-3 2 0-16,-4 4-1 15,0 5 0-15,-14 1-2 16,0 6 1-16,0 4-2 16,0 11 1-16,-7 7-2 15,0 7 0-15,0 12-3 16,-7 9 0-16,7 0 0 15,0 13 1-15,0 15 1 16,7 13 0-16,-3 7 1 16,6-1 0-16,5 7 2 15,6 2 0-15,0-11 0 16,-3-1 1-16,13-6 2 0,1-10 1 16,7-12 3-16,0-9 0 15,-1-7 2-15,5-6 1 16,-1-13-1-16,4-12 1 15,0-6-4-15,-4-10 1 16,-7-6-3-16,-6-3 0 16,-8-7-2-16,-4 1 0 15,-9 9-2-15,-12 0 0 16,-10 0-3-16,-4 9 0 16,-3 7-9-16,0 9 1 15,0 3-2-15,7 10 0 16</inkml:trace>
  <inkml:trace contextRef="#ctx0" brushRef="#br2" timeOffset="171975.27">7754 16836 52 0,'4'3'26'0,"-1"-16"-36"16,-3 7 53-16,-3-3-43 16,-1-1 0-16,1-2 0 15,-8 2 0-15,-10 1 0 16,0 3 0-16,-4 2-1 16,-3 4 1-16,3 4-3 15,0 5 1-15,4 4-2 0,4-1 0 16,2 1-2-16,5-4 1 15,-1 4-1-15,4-1 1 16,7 1 1-16,7-4 1 16,4-3 1-16,-1-6 0 15,8-3-1-15,3 0 0 32</inkml:trace>
  <inkml:trace contextRef="#ctx0" brushRef="#br2" timeOffset="172216.98">8132 15986 46 0,'-4'22'23'0,"-17"34"-30"0,10-40 38 0,4 18-32 15,-10 7 1-15,2 13-2 16,1 8 1-16,4 14-1 16,-1 8 0-16,-3 4-4 15,3-13 1-15,1-6-7 16,-1-9 1-16</inkml:trace>
  <inkml:trace contextRef="#ctx0" brushRef="#br2" timeOffset="172397.51">7669 16648 46 0,'0'-4'23'0,"32"-5"-25"0,-18 12 44 16,14-12-42-16,18-1 0 16,0-2-1-16,11-1 0 15,20-2-5-15,-10 5 0 16,4 4-8-16,-8-3 1 0</inkml:trace>
  <inkml:trace contextRef="#ctx0" brushRef="#br2" timeOffset="173238.16">8569 16867 52 0,'0'6'26'0,"-7"-12"-34"0,0 3 46 16,-4 3-38-16,-6-3 0 15,-5 3 0-15,1 0 1 16,-3 0-1-16,-1 3 0 16,7-6 0-16,-10 9 0 15,10 3-1-15,4 4 1 16,4 3-2-16,-1-1 1 15,8-2-1-15,3-4 0 16,7 1-1-16,3-4 1 0,8-3 0 16,0-6 1-16,6 0 0 15,1-3 0-15,-4-1 0 16,0 1 0-16,-3-3 0 16,-4-1 1-1,4 7-2-15,-8 0 0 0,-3 6-1 16,0 3 1-16,4 1 0 15,-4-1 1-15,0 3-1 16,4-2 1-16,-8-1 1 16,4 3 1-16,0-2 0 15,4-1 1-15,3 3-1 16,4-6 1-16,-1 1-2 16,15-11 0-16,-4-2 0 15,7-4 0-15,4-6 1 16,4-15 1-16,2-19 0 0,1-4 1 15,-10-15 0-15,-1-13 1 16,-10 10-1-16,-1-6 1 31,-3 2-3-31,1 4 1 16,-15 3-1-16,0 6 0 0,-4 10-1 0,-3 12 0 16,0 9 0-16,0 13 1 15,-3 19-1-15,-4 16 1 16,0 9-1-16,-15 25 0 15,1 6 0-15,-3 16 0 16,-5 19 0-16,5 6 0 0,3 6 0 16,3-9 0-16,7-3-3 15,-3-13 0-15,4-15-9 16,10-20 1-16,10-21-3 16,4-19 1-16</inkml:trace>
  <inkml:trace contextRef="#ctx0" brushRef="#br2" timeOffset="173448.44">8731 16541 39 0,'0'28'19'0,"32"13"-22"16,-21-32 37-16,-1 1-30 15,4 2 1-15,7 4 1 16,11 0 1-16,7 2-10 15,14-5 1-15,-11-7 2 0,8 1 1 16,-1-4-8-16,0 0 0 16,1-3-7-16,-8-3 0 15</inkml:trace>
  <inkml:trace contextRef="#ctx0" brushRef="#br2" timeOffset="173924.97">9402 16855 30 0,'-8'18'15'0,"5"23"-7"0,3-35 21 16,0 1-29-16,0-1 0 0,0-3-1 16,0 0 1-16,0-6-2 15,-4-6 1-15,1-4-1 16,-1 1 1-16,1-4-1 16,-1-3 0-16,4-6 1 15,0-3 0-15,0 0 0 16,0 2 1-16,4 1 0 15,-1 7 1-15,4 5 0 16,4 0 1-16,7 1-1 16,-1 6 0-16,4 3 1 15,8 3 0-15,-5 0 0 16,5 0 1-16,-1 3 0 16,-3 0 0-16,-1 0 1 15,-3 0 0-15,4 3-1 16,-4-3 1-16,0 1-2 15,1-1 0-15,-1 0-2 16,-4-3 1-16,-3 3-2 0,-6-3 1 16,-8 0-2-16,-4 0 1 15,-3 0 0-15,-4 0 1 16,-6 0-1-16,6 3 1 16,-3 3-2-16,-4 7 1 15,1 3-2-15,-1 6 1 16,4-4-6-16,0 1 1 15,3 6-6-15,8 0 1 16,3 4 0-16,7-4 1 16</inkml:trace>
  <inkml:trace contextRef="#ctx0" brushRef="#br2" timeOffset="174256.21">9902 16839 22 0,'4'-13'11'0,"17"23"-3"15,-14-7 21-15,0 0-26 16,4 0 0-16,-1 7 1 16,5-1 1-16,-1 0-6 15,0 1 0-15,0-4 5 16,-4-6 0-16,5-6-1 16,-1 6 0-16,0-7 0 15,0-2 1-15,0 0-1 16,4 2 1-16,-1 1-1 15,1 0 1-15,-4 3-2 0,4 0 1 16,3 3-2-16,4 3 1 16,6 3-1-16,8 0 1 15,3-3-2-15,4 1 1 16,7-1-3-16,-3 0 0 16,-5 0-10-16,-6 3 1 15,-10-9-6-15,-8-3 1 16</inkml:trace>
  <inkml:trace contextRef="#ctx0" brushRef="#br2" timeOffset="174725.73">10964 16318 45 0,'-7'13'22'0,"14"-1"-20"0,-3-15 37 16,-1 3-38-16,1 0 1 16,-4 0-1-16,3 0 0 0,1 3-5 15,-4 4 0 1,0-1-10-16,4-3 1 0</inkml:trace>
  <inkml:trace contextRef="#ctx0" brushRef="#br2" timeOffset="174887.43">10901 16613 51 0,'17'44'25'0,"1"-47"-31"0,-11 6 39 0,0 0-42 15,0 3 0-15,0 1-17 16,-3-1 1-16</inkml:trace>
  <inkml:trace contextRef="#ctx0" brushRef="#br2" timeOffset="175623.43">12263 16996 54 0,'-4'12'27'0,"8"-18"-32"0,-4 0 47 16,0-13-40-16,3-6 0 16,-3-3 2-16,0-16 0 15,-7-10-5-15,-4-15 0 0,1-12 2 16,-1 2 1-16,-3-5-1 16,4-7 0-16,6-3-1 15,4 6 1 1,7 6-1-16,7 7 1 0,7 19 0 15,11 9 0-15,0 12-1 16,-7 19 1-16,3 10-2 16,0 12 1-16,-3 13-3 15,3 13 0-15,-14 5-5 16,-3 10 1-16,-8 7-4 16,-6-7 0-16,-8 0-5 15,-7-3 0-15</inkml:trace>
  <inkml:trace contextRef="#ctx0" brushRef="#br2" timeOffset="175819.72">12016 16635 54 0,'-11'9'27'0,"15"20"-29"0,3-23 51 16,3 6-45-16,4-2 1 15,4-1 1-15,3 1 0 16,4-4-9-16,10-3 0 15,7-3 2-15,4-6 0 16,-7 0-11-16,-7-7 1 16,0 0-8-16,-8-5 0 15</inkml:trace>
  <inkml:trace contextRef="#ctx0" brushRef="#br2" timeOffset="176269.05">12979 15901 47 0,'0'7'23'0,"0"-1"-30"0,0-3 38 16,0 6-32-16,0 10 1 16,-4 9-2-16,1 4 1 0,-4 5-1 15,0 4 1-15,-4 3-11 16,0-9 1-16</inkml:trace>
  <inkml:trace contextRef="#ctx0" brushRef="#br2" timeOffset="176794.4">13406 16472 20 0,'17'-25'10'0,"-3"-19"0"0,-10 31 6 16,-1-2-12-16,-3-1 0 15,0 7 5-15,0 2 1 0,-3 1-11 16,-4 0 1-1,-4 6 7-15,-10 6 0 0,0 7-2 16,-4 9 0-16,-3 12-2 16,-4 10 0-1,-3 6-2-15,-4 13 0 0,0 0 0 16,1 6 0-16,6-7-1 16,7-2 0-16,4-7 0 15,3-6 0-15,8-9-2 16,10-4 1-16,10-12-6 15,8-6 0-15,14-13-8 16,3-9 1-16</inkml:trace>
  <inkml:trace contextRef="#ctx0" brushRef="#br2" timeOffset="177094.95">13825 16560 58 0,'-3'9'29'0,"-18"7"-39"0,10-7 53 15,-7 7-42-15,-13 6 0 0,-5 6 0 16,1 13 0-16,0-7-2 15,0 10 1-15,-4 3 0 16,4 3 0-16,6 1-4 16,5-7 1-16,6-10-11 15,7-15 1-15,11-16-3 16,0-19 1-16</inkml:trace>
  <inkml:trace contextRef="#ctx0" brushRef="#br2" timeOffset="177336.68">13504 16397 36 0,'11'19'18'0,"-4"18"-19"16,-3-21 32-16,3 9-29 16,3 6 0-16,4 7 1 0,7 6 0 15,1 6-5-15,2 0 1 16,-3 3 2-16,4-2 0 15,0-4-4-15,-4-10 1 16,0-8-5-16,-3-8 1 16,-1-11-4-16,5-10 1 15,-1-13-2-15,3-9 0 16</inkml:trace>
  <inkml:trace contextRef="#ctx0" brushRef="#br2" timeOffset="177574.68">13963 16284 48 0,'3'34'24'0,"1"54"-27"16,3-66 54-16,7 19-48 15,4 9 0-15,-1 16 1 16,1-3 1-16,7 9-7 15,3-3 1-15,0-7 2 16,0 7 1-16,-6-3-6 16,-12-3 1-16,-17 0-14 15,-14-4 0-15</inkml:trace>
  <inkml:trace contextRef="#ctx0" brushRef="#br2" timeOffset="178267.09">14616 16732 44 0,'-4'7'22'0,"1"-7"-12"0,3 0 23 0,0 0-30 16,3-4 0-16,1-2 3 16,3 0 0-1,49-7-9 1,8 1 1-16,-1 5 0 16,-3-2 1-16,-14 3-7 15,-7-4 0-15,-22 7-8 16,-10 0 0-16</inkml:trace>
  <inkml:trace contextRef="#ctx0" brushRef="#br2" timeOffset="178444.99">14626 16842 56 0,'4'22'28'0,"10"-19"-35"0,-4-3 52 16,12 3-46-16,9-3 1 15,5 6-3-15,6-9 0 16,0 0-5-16,1 0 1 16,-1-3-8-16,-3-10 1 15</inkml:trace>
  <inkml:trace contextRef="#ctx0" brushRef="#br2" timeOffset="179164.36">16062 15886 46 0,'4'22'23'0,"-4"18"-22"0,0-30 38 16,0 5-38-16,-4 10 1 16,0-6 1-16,1 6 1 15,-4 10-5-15,0 12 1 16,0-6 2-16,0 6 1 15,3 0-1-15,1-3 0 0,3-10 0 16,-4-6 0-16,4 1-1 16,-3-14 0-16,-1-2 0 15,1-7 0-15,-5-9-1 16,-2-3 1-16,-11-4-1 16,0-2 0-16,-8-4 0 15,5 0 0-15,-5 4-2 16,5 2 1-16,-1 7-1 15,4 3 1-15,0 10 0 16,3 2 0-16,4 4-1 16,0 6 1-16,3 0 1 15,8-3 1-15,3-4 0 16,3 1 1-16,4-3-1 31,11 2 0-31,10-2-1 0,11-4 1 0,0-6-4 16,3-6 0-16,0-3-7 0,-6 0 0 15,-5-10-7 1,-2-6 1-16</inkml:trace>
  <inkml:trace contextRef="#ctx0" brushRef="#br2" timeOffset="179602.28">16298 16422 49 0,'-3'22'24'0,"-1"-22"-26"0,4 0 41 0,0-7-38 16,0-2 1-16,0-16 0 15,0 0 0-15,-3-6-2 16,-1-10 0-16,1-3 2 16,-1-6 1-16,1 0-1 15,3-4 0-15,3-2-1 16,4 6 0-16,-3 6-1 15,-1 3 1-15,8 13-1 16,3 3 0-16,0 9-2 0,0 10 0 16,0 12-4-16,-3 3 1 15,-8 10-7-15,-3 6 0 16,-3 3-4-16,-8 1 0 16</inkml:trace>
  <inkml:trace contextRef="#ctx0" brushRef="#br2" timeOffset="179770.89">16210 16296 49 0,'-3'16'24'0,"10"-13"-21"0,-4-3 47 0,4 0-47 0,4-3 0 0,-1 0 0 16,5 3 1-16,9 0-7 16,4 0 0-16,1 3-1 15,-5 0 0-15,-2 3-13 16,-8-6 0-16</inkml:trace>
  <inkml:trace contextRef="#ctx0" brushRef="#br2" timeOffset="180204.7">15529 16880 49 0,'0'-10'24'0,"14"10"-19"0,-7 0 33 16,1 0-37 0,2 0 1-16,8 3 1 0,3-3 1 15,4 3-3-15,6-3 1 0,12-3 2 16,13 3 0-16,18-9-1 16,25-7 0-16,-4-9-2 15,15-3 0-15,-1 0-4 16,-3 0 1 15,-14 9-6-31,-18 3 1 0,-18 7-8 16,-17-4 1 15,-14 7-3-15,-18 3 0-16</inkml:trace>
  <inkml:trace contextRef="#ctx0" brushRef="#br2" timeOffset="180695.76">16034 16883 45 0,'0'19'22'0,"7"15"-27"0,-4-25 41 15,1 10-33-15,-1 3 0 16,1 3 1-16,-4 0 1 15,0 7-5-15,0-4 1 16,3 3 5-16,1 1 0 16,-4-1-2-16,0-3 0 15,0-3-1-15,0-3 1 0,0-3-3 16,0-6 1-16,0-1-2 16,-4-5 1-16,1-4-1 15,-4-3 0-15,-4-7 0 16,-3-2 0-16,0-4-1 15,-4-2 1-15,-6-1-2 16,-1 4 1-16,-7-1-2 16,1 7 1-16,2 3-1 15,1 3 1-15,0 6-1 16,0 3 0-16,-1 10 1 16,5 6 1-16,3 0 1 15,6-3 0 1,8 0 0-16,7 3 1 0,7 0-1 15,4-6 1-15,10-3-1 16,18-7 0-16,7-3-5 16,10-12 1-1,8 0-12-15,3-16 1 16</inkml:trace>
  <inkml:trace contextRef="#ctx0" brushRef="#br2" timeOffset="180961.63">16468 16967 40 0,'-11'51'20'0,"-10"-11"-15"0,14-27 24 16,-11 6-26-16,1 6 0 0,-5 3 1 16,5 3 1-16,-4 4-7 15,-1-1 1-15,1 1 4 16,4-4 0-16,3-9-4 15,-1-6 0-15,5-4-6 16,6-2 0-16,4-13-7 16,4-16 0-16</inkml:trace>
  <inkml:trace contextRef="#ctx0" brushRef="#br2" timeOffset="181206.54">16193 16996 30 0,'10'47'15'0,"29"40"-3"0,-29-65 18 0,-2 13-26 16,6 6 0-16,10-4 1 0,5 4 1 15,6-6-9-15,0-1 1 16,0-3 0-16,-10-5 1 16,-7-14-12-16,-1-3 0 15</inkml:trace>
  <inkml:trace contextRef="#ctx0" brushRef="#br2" timeOffset="184918.04">17014 16522 44 0,'-7'13'22'0,"22"12"-17"15,-8-22 23-15,3 3-24 16,8 0 0-16,10 1 0 16,14 2 1-16,8-9-8 15,3 0 1-15,3-3 1 16,1 0 0-16,-8 0-9 0,-3 3 0 15,-18-7-5 1,-14 7 1-16</inkml:trace>
  <inkml:trace contextRef="#ctx0" brushRef="#br2" timeOffset="185115.39">16969 16826 59 0,'3'22'29'0,"36"-3"-37"0,-28-16 58 0,10-3-50 16,14 3 1-16,11-3-4 15,3-3 1-15,-3 3-6 16,-7-3 1-16,0-3-9 16,-11 0 0-16</inkml:trace>
  <inkml:trace contextRef="#ctx0" brushRef="#br2" timeOffset="185878.09">18503 15977 37 0,'11'15'18'0,"-11"-12"-12"0,3 0 24 0,-3 4-26 15,-3 2 0-15,-1 4 2 16,1 2 0-16,3 1-7 16,-4 9 0-16,1 13 5 15,-4-1 1-15,0 10-2 16,0 7 0-16,3 2-1 16,4 1 1-16,0-1-2 15,0-12 1-15,0-10-2 16,0-8 1-16,0-11-2 15,0-5 1-15,-4-7-1 16,-3-9 0-16,-3-4 0 16,-8-2 1-16,-7-4-1 0,-3 0 0 15,0 1-1-15,0-1 1 16,3 0-1-16,0 7 1 16,4 6-1-16,-3 3 1 15,-1 6 0-15,4 0 1 16,3 4 0-16,4 2 0 15,0 4 1-15,10 9 1 16,8-3 0-16,3 0 1 16,7-7-1-16,11-2 0 0,10 0 0 15,7-4 0-15,4-3-4 16,-3 0 0-16,-12-2-11 16,-3-4 1-16,-3 0-5 15,-11 0 0-15</inkml:trace>
  <inkml:trace contextRef="#ctx0" brushRef="#br2" timeOffset="186250.34">17872 16836 49 0,'-4'12'24'0,"4"-9"-21"0,0-3 43 16,4 0-42-16,-1 4 0 15,4-1 3-15,4 0 0 16,-1-3-8-16,5 0 0 15,16 0 7-15,12 0 0 16,20-3-3-16,22-4 1 16,3-5-4-16,21 2 1 15,15-2-4 1,-11 3 0-16,-14-1-6 0,-22 1 0 16,-17 2-10-16,-21 7 0 15,-18 0 0-15,-17 4 0 0</inkml:trace>
  <inkml:trace contextRef="#ctx0" brushRef="#br2" timeOffset="186792.42">18165 16955 43 0,'3'16'21'0,"1"-7"-21"0,-4-3 39 16,0 1-37-16,0 2 1 16,0 7 2-16,-4 6 1 15,4 9-7-15,-3-3 1 16,3 7 4-16,0 2 1 15,0 1-3-15,-4-4 1 16,4-5-1-16,-4-4 0 16,4-10-2-16,-3-2 1 15,-1-7-1-15,1-6 1 0,-4-3-1 16,-4-3 0-16,-3-4 0 16,-3-2 1-16,-5-1-1 15,-2-6 0-15,2 7 0 16,5 3 0-16,-1-1 0 15,-3 4 0-15,0 6 0 16,-4 6 1-16,4 7-1 16,3 5 1-16,4 8 0 15,4 2 0-15,3-3 0 16,3 3 1-16,8 3-2 16,3-2 1-16,3-4-3 15,4-3 1-15,8-7-5 16,9-5 1-16,8-4-11 15,7-12 1-15,10-13-4 16,4-6 1-16</inkml:trace>
  <inkml:trace contextRef="#ctx0" brushRef="#br2" timeOffset="187036.31">18676 17074 49 0,'-32'44'24'0,"-3"19"-27"0,21-48 45 16,-4 10-40-16,1 7 0 15,-5 5 1-15,-6-2 0 16,-3 6-4-16,-1-1 0 16,-4 1 3-16,8-3 0 0,7-10-6 15,7-12 0-15,7-13-5 16,10-13 0-16,8-8-7 15,0-14 1-15</inkml:trace>
  <inkml:trace contextRef="#ctx0" brushRef="#br2" timeOffset="187200.03">18408 17049 36 0,'14'31'18'0,"14"51"-7"15,-21-57 27-15,4 13-34 16,0 2 1-16,3 11 1 15,7-1 0-15,3 0-10 16,1-9 1-16,0-4-2 16,-4-5 0-16,-3-14-10 15,-11-8 0-15</inkml:trace>
  <inkml:trace contextRef="#ctx0" brushRef="#br2" timeOffset="188171.99">19530 16920 49 0,'-11'47'24'0,"1"4"-22"16,10-39 38-16,-4 7-38 15,1 3 0-15,3 3 2 0,0-3 1 16,0-3-6 0,0-7 1-16,0-12 3 0,0-12 0 15,0-16-1-15,0-16 1 16,0-3-2-16,0-22 0 15,0 0-2-15,-4-16 1 16,1-3 0-16,3 0 0 16,0 1-2-16,3-4 1 15,4 12-1-15,0 7 1 16,0 3-1 0,4 19 0-16,-1 9 0 0,1 10 1 15,0 6-2-15,-1 18 1 16,4 14-2-16,-7 12 0 0,-3 9-4 15,-4 13 0-15,0-1-7 16,-7 7 0-16</inkml:trace>
  <inkml:trace contextRef="#ctx0" brushRef="#br2" timeOffset="188368.76">19290 16861 41 0,'-11'9'20'0,"15"-9"-11"15,-4 0 33-15,7 3-40 16,3 0 1-16,5 4 0 16,2-4 0-16,8 0-5 15,3-3 1-15,4 0 0 16,3-3 1-16,-3 0-8 16,-7-4 1-16,6-5-9 0,-2-4 1 15</inkml:trace>
  <inkml:trace contextRef="#ctx0" brushRef="#br2" timeOffset="188639.96">20158 16582 49 0,'-11'19'24'0,"8"6"-29"0,-1-22 41 0,-6 6-36 16,-5 4 0-16,-9 9 0 16,-5 9 0-16,-2 4 0 15,-5-1 0-15,5 10 1 16,-1 3 0-16,7 6-3 16,4 4 1-16,11-7-7 15,10-9 0-15,17-13-5 16,8-16 0-16</inkml:trace>
  <inkml:trace contextRef="#ctx0" brushRef="#br2" timeOffset="188879.12">20422 16657 44 0,'11'-3'22'0,"3"9"-22"15,-10-3 38-15,-4 7-37 0,-4 8 1 16,-10 4-1-16,0 4 0 15,-4-1-2-15,-7 0 1 16,-6 6 1-16,-1-3 0 16,-3 4 0-16,6-1 0 15,5-3-1-15,-1 0 1 16,4 1-4-16,3-7 0 16,4-7-7-16,0-5 0 15,3-10-4-15,1-10 0 16</inkml:trace>
  <inkml:trace contextRef="#ctx0" brushRef="#br2" timeOffset="189134.57">20189 16619 23 0,'4'51'11'0,"3"36"4"15,0-65 14-15,-3 10-27 16,3 2 1-16,3 4-1 16,1-4 0-16,-1 1-3 15,1-10 1-15,3 0 2 16,0-9 0-16,0-1-3 16,-3-8 0-16,0-11-6 15,-1-5 1-15,1-7-6 0,3-15 1 16</inkml:trace>
  <inkml:trace contextRef="#ctx0" brushRef="#br2" timeOffset="189359.56">20415 16231 38 0,'4'21'19'0,"20"23"-16"0,-13-22 33 0,3 13-31 16,7 21 0-16,8 1 3 16,2 12 0-16,-2 6-11 15,-5-9 0-15,-6 6 3 16,-11 0 0-16,-14 6-14 16,-25 4 0-16</inkml:trace>
  <inkml:trace contextRef="#ctx0" brushRef="#br0" timeOffset="196866.34">13109 15792 17 0,'7'0'8'0,"-7"6"-5"16,0-12 8-16,0 6-10 0,0-10 1 15,0 10 0-15,0-6 0 16,0 0-2-16,0-1 0 16,0 1 2-16,0 3 0 15,-3-3-1-15,-1 6 0 16,-3-4 0-16,0 1 0 16,-3 0-1-16,-1 3 0 15,-3 0 0-15,0 0 0 16,0 0 0-16,3 0 1 15,0 0-1-15,1-3 0 16,-1 6 0-16,1 0 0 16,-1-3 0-16,-3 3 0 15,0 1 0-15,3-4 0 0,1-4 0 16,-4 4 1-16,3 7-2 16,0-4 1-16,1 6 0 15,3-2 1-15,0 2-1 16,0 4 0-16,-4-4 0 15,4 3 0-15,0 1 0 16,-4 0 0-16,4-1-1 31,0 1 0-15,0-1-1-16,0-2 1 0,4 2 0 0,-1 4 0 0,4-1 0 16,-3-2 0-16,3 3 1 15,-4 3 0-15,4-1 0 16,-3 1 0-16,3-3 0 15,0-4 0-15,0 1 0 0,3 3 0 16,1 2 0-16,-1-2 0 16,1 0 0-16,3 3 0 15,0-1 0-15,0-2 1 16,0 0-1-16,0-1 0 16,0 1 1-16,4-3 0 15,-1-1 1-15,4-2 0 16,0-4 1-16,1-3 0 15,-1 0 0-15,3 0 0 16,-3 0-1-16,-3 1 1 16,0-4-1-16,-1 0 0 0,4 0-2 15,0 0 0-15,0-4 0 16,-3 1 1-16,3 0-1 16,0 0 1-16,-3-3 0 15,3-1 0-15,0 1-1 16,0 0 1-16,-3 0-1 15,-1-1 1-15,1-2-1 16,0 0 1-16,-4-4-1 16,3 0 0-16,-3-2 0 15,0 2 1-15,0 1-1 16,-3-4 1-16,-1 3-1 16,1-5 0-16,-1-4 0 15,1 0 1-15,-4 0-1 16,0 0 1-16,0 0-1 15,0-3 0-15,0 3 0 16,0 3 0-16,0 0 0 0,-4 0 0 16,1 1 0-16,-8-1 0 15,1 3-4-15,-4-3 1 16,0 7-4-16,-4-4 1 16,4 4-5-16,-4-7 1 15</inkml:trace>
  <inkml:trace contextRef="#ctx0" brushRef="#br0" timeOffset="198126.26">12026 15534 24 0,'-7'22'12'0,"11"3"-6"0,-4-21 18 0,0 2-20 16,3 0 1-16,1-3 2 15,-1 0 1-15,4-3-10 16,0-6 1-16,4-3 7 16,0-4 0-16,3-9-3 15,0-3 1-15,0-6-2 16,0-4 0-16,0 1-1 16,4-4 0-16,-4 4-1 15,0-1 0-15,0 10-2 16,-3 6 0-1,-4 4-3 1,0-1 1-16,0 10-3 16,-4 9 0-16,-3 9-1 0,0 4 1 15,4 9 1-15,-1 3 0 16,1 0 3-16,3 4 0 16,4-4 2-16,3-3 1 15,3-6 2-15,1 0 1 16,0-7 1-16,3 1 1 15,-4-19 0-15,-2-10 1 16,-1-3 1-16,7-6 0 16,-7 0-2-16,0-3 1 15,-3-4-3-15,-1 1 0 16,1 3-2-16,-4 3 1 16,0 0-7-16,-7 6 1 0,0 3-10 15,0 7 1-15</inkml:trace>
  <inkml:trace contextRef="#ctx0" brushRef="#br0" timeOffset="198608.25">12439 15512 44 0,'0'19'22'0,"7"-6"-18"15,0-13 32-15,4 3-34 16,-1-3 0-16,4 0 0 16,4 0 1-16,0-3-4 0,-1 3 1 15,1-10 1-15,0-2 1 16,-4-1-2-16,0-9 1 15,-4 4-1-15,-3-1 0 16,-7 0-1-16,0-3 0 16,-3 3-1-16,-4 3 1 15,-4 4-1-15,1 6 1 16,-4 2-2-16,-1 8 1 16,5-1 0-16,-4 6 0 0,3 4 1 15,1 6 0-15,3 2 1 16,-1 5 0-16,5-4 1 15,3 3 0-15,0 0-1 16,7-3 0-16,0-4-1 16,4-2 0-16,-1-3-3 15,4-4 0-15,4-6-5 16,0-3 1-16,-4-6-4 16,3-7 0-16</inkml:trace>
  <inkml:trace contextRef="#ctx0" brushRef="#br0" timeOffset="199057.45">12739 15381 34 0,'7'22'17'0,"3"9"-18"0,-6-18 30 16,0 2-29-16,-4 1 0 15,0 3 1-15,0-4 0 16,0 1-1-16,0 0 0 15,0-4 1-15,0-5 1 16,0-4-1-16,3-3 1 16,4-7-1-16,0 4 1 15,4-3-1-15,-1 0 0 16,1 0 0-16,-1 2 0 16,1 1-1-16,-4 3 0 15,0 7-1-15,0 2 0 0,0 3 0 16,0 1 0-16,0 0-1 15,0-4 0-15,1-3 1 16,2-3 0-16,-3-3 1 16,7-3 0-16,-7 0 0 15,4-3 0-15,-4 0 1 16,4-1 0-16,-8 1-1 16,1-7 1-16,3 1 0 15,-4-7 0-15,1-3 0 16,-1-9 0-16,1 6 0 15,-4 3 0-15,3 0-5 16,-3 0 0-16,4 6-7 16,-1-3 0-16</inkml:trace>
  <inkml:trace contextRef="#ctx0" brushRef="#br0" timeOffset="199408.27">13279 14992 34 0,'-4'-10'17'0,"4"17"-10"0,-3-4 24 0,-1 6-28 16,-3 7 1-16,0 6 0 16,-4 3 1-16,1 0-7 15,-4 13 0-15,-1 9 4 16,1 9 1-16,4 7-4 16,-1-4 0-16,4-5-3 15,0-10 1-15,4-10-7 16,-1-6 0-16,1-15-3 15,6-10 0-15</inkml:trace>
  <inkml:trace contextRef="#ctx0" brushRef="#br0" timeOffset="199853.73">13042 15240 34 0,'0'15'17'0,"18"17"-13"0,-11-26 30 15,0 0-30-15,7 0 1 16,0 1 0-16,7-1 1 16,1 3-9-16,2 1 1 15,4-4 3-15,8 3 0 16,3 4-7-16,-1-4 1 0,1 1-5 16,-4-1 1-1,-6-2-2-15,-1-4 0 0,-7-3 4 16,-3-3 0-16,-1-4 8 15,1 1 0 1,-4-3 5-16,0 2 0 47,-7 4 1-16,-7 3 1-31,0 0-2 0,-3 0 1 0,-1 0-5 0,-3 0 0 0,-7 0-1 16,0 3 0-16,-4 4 0 47,1 5 0-32,-1 4-2 1,0 9 0-16,4-3-2 16,0 0 0-16,7 3-3 0,4-6 1 0,6-4-1 0,8-2 1 0,6-4 0 0,1-6 1 0,0-6 1 15,-4 0 0-15,0-3-3 0,0-10 1 0</inkml:trace>
  <inkml:trace contextRef="#ctx0" brushRef="#br0" timeOffset="200203.49">13628 15597 35 0,'0'16'17'0,"7"-7"-19"0,-7-9 33 15,0 0-31-15,7-9 0 0,0-4 0 16,0-6 1-16,0 1-1 15,4-7 0-15,3-7 0 16,3-2 0-16,1 2 0 16,0 1 1-16,-1 3 0 15,1 6 0-15,0 6 1 16,3 4 0-16,0 12 0 16,0 6 0-16,0 9 1 15,0 11 0 1,4 8-1-16,-4 1 0 0,-3 12-1 15,-4 0 0-15,-3-3-2 16,-4-4 1-16,-7 1-6 16,-4-3 0-16,-3-13-8 15,-3 0 1 1</inkml:trace>
  <inkml:trace contextRef="#ctx0" brushRef="#br0" timeOffset="204854.26">27171 1793 34 0,'0'32'17'0,"0"-35"-7"0,0 3 17 0,0 0-25 15,0-7 1-15,0-12 1 16,0-9 0-16,-4-19-5 16,-3-6 0-16,-3-13 4 15,3 0 0-15,0 3-2 16,3 1 1-16,4-1-2 16,0 10 1-16,4 3-1 15,3-1 0-15,3 1 0 16,4 13 0-16,1 5-1 15,2 10 0-15,1 7-1 16,-1 11 1-16,-2 14-1 16,-5-1 0-16,-3 1-3 15,4 5 1-15,-4 7-6 16,-7 6 0-16,0-2-3 0,-7-1 1 16</inkml:trace>
  <inkml:trace contextRef="#ctx0" brushRef="#br0" timeOffset="205065.24">26906 1483 41 0,'14'25'20'0,"15"6"-21"0,-15-24 39 0,3-1-36 15,8-3 1-15,7-3 0 16,3-3 1-16,-3-7-8 15,0 4 0-15,-4-3-6 16,-3 2 1-16,-11-2-5 16,-7 6 1-16</inkml:trace>
  <inkml:trace contextRef="#ctx0" brushRef="#br0" timeOffset="205459.3">27686 975 33 0,'-4'-3'16'0,"8"6"-10"0,-4-3 27 0,0 0-31 15,0 6 1 1,0 4-1-16,-4 2 1 0,1 4-4 15,-4 9 0-15,-4 9 1 16,-3 4 0-16,-3-4-11 16,-1 4 0-16,7-10-1 15,8-3 0-15</inkml:trace>
  <inkml:trace contextRef="#ctx0" brushRef="#br0" timeOffset="206115.4">27915 1499 27 0,'-10'9'13'0,"-8"0"-4"0,18-9 22 15,0 0-27-15,4 3 0 16,-1-3 4-16,4 7 0 16,4-7-10-16,6 0 0 15,8-7 5-15,7 4 0 16,0-3-7-16,-1 3 1 16,-2-3-11-16,-5 3 1 15</inkml:trace>
  <inkml:trace contextRef="#ctx0" brushRef="#br0" timeOffset="206294.92">27894 1721 42 0,'0'28'21'0,"28"-9"-21"0,-14-16 32 0,4 0-32 16,7 7 0-16,3-10-6 15,7 0 1-15,8-13-4 16,-5 1 0-16</inkml:trace>
  <inkml:trace contextRef="#ctx0" brushRef="#br0" timeOffset="206910.62">28797 2016 37 0,'11'28'18'0,"-1"-28"-14"16,-10 0 26-16,0-6-28 16,0-7 1-16,-3-9 3 15,-1-9 0-15,-6-13-7 16,-4-19 1-16,-4-9 4 0,0-16 0 15,1-12-1-15,-1 12 0 16,4-9-2-16,7 16 0 16,3-1 0-16,4 7 0 15,7 9-1-15,8 13 1 16,6 9-1-16,3 16 1 16,1 9-2-16,3 6 1 15,-3 13-4-15,0 22 1 16,-4-3-8-16,-7 9 1 15,-3 7-6-15,-11-1 1 16</inkml:trace>
  <inkml:trace contextRef="#ctx0" brushRef="#br0" timeOffset="207108.61">28607 1564 29 0,'-7'29'14'0,"10"-7"-2"16,1-22 19-16,3 9-29 15,3-9 1-15,1 3 4 16,3-6 0-16,4-3-9 16,3 3 1-16,4-10 2 15,3 0 0-15,0 4-10 16,4 0 1-16,-8-7-6 16,-6 3 0-16</inkml:trace>
  <inkml:trace contextRef="#ctx0" brushRef="#br0" timeOffset="207365.34">29171 831 43 0,'4'18'21'0,"-1"17"-24"0,1-23 39 0,-1 10-36 15,1 7 0-15,-1-1-5 16,1-3 1-16,-1 9-6 16,1-5 1-16</inkml:trace>
  <inkml:trace contextRef="#ctx0" brushRef="#br0" timeOffset="210078.37">30900 1822 39 0,'3'-7'19'0,"-10"-65"-15"0,4 50 20 16,-4-22-23-16,-4-18 0 16,-3-11 2-16,0-5 0 15,0-4-3-15,3 4 0 16,1-3 2-16,6 2 1 16,4 10-1-16,4-3 1 15,6 9-2 1,11 16 1-16,4 0-1 0,3 22 0 0,1-3-1 15,-5 15 0-15,1 20-3 16,-11 12 1-16,-3 15-5 16,-4 19 0-16,-4-6-7 15,-6 13 1-15</inkml:trace>
  <inkml:trace contextRef="#ctx0" brushRef="#br0" timeOffset="210274.92">30635 1546 44 0,'-3'0'22'0,"10"-10"-22"15,0 10 38-15,3 3-38 16,5-3 0-16,2-3 1 0,4 3 0 16,8 0-2-16,6-6 1 15,7 3-4-15,-3-7 0 16,0 4-9-16,-11 3 0 15</inkml:trace>
  <inkml:trace contextRef="#ctx0" brushRef="#br0" timeOffset="210935.42">31281 680 39 0,'7'9'19'0,"7"-12"-13"0,-7 3 27 15,0 0-31-15,0 0 0 16,4 0 0-16,3-6 1 16,3 3-4-16,5 3 1 0,-1 0 2 15,-4 0 0-15,-2 0-1 16,-5 3 0-16,-3 3 0 15,-10-3 0-15,-4 13-2 16,-7 3 1-16,-4 6-1 16,-7-3 0-16,0 0 0 15,1 0 0 1,-1-3 0-16,7-4 1 16,4 1 1-16,4-3 0 15,6 2 1 1,8-5 0-16,13-4-1 0,5-6 1 0,6 9-4 15,4-5 1-15,-4 2-13 16,-4 3 0-16,-9 1-1 16,-5-1 1-16</inkml:trace>
  <inkml:trace contextRef="#ctx0" brushRef="#br0" timeOffset="212019.05">29693 2013 39 0,'11'15'19'0,"7"-8"-21"15,-11-4 36-15,3 3-30 0,4 7 0 0,0 2-1 16,1 14 1-16,-5-14-7 16,-6 10 0-16,-11 4 3 15,-11-1 1-15,-7 6-5 16,-7-9 0-16,-3-3-9 16,3-6 0-16</inkml:trace>
  <inkml:trace contextRef="#ctx0" brushRef="#br0" timeOffset="212961.94">31697 1963 11 0,'-3'0'5'0,"10"0"7"16,-7 0 6-16,0 3-13 15,0 3 1-15,0-6 5 16,0 0 0-16,-4 9-12 16,4-5 0-16,0 2 10 15,0 3 0-15,4-2-3 16,-1 11 0-16,1 4-3 15,-1 10 1-15,-3-4-3 16,-3-3 0-16,-8 3-4 0,-14 7 0 16,-10 2-10-16,-11-2 1 15,-3-16-3-15,-4-4 1 16</inkml:trace>
  <inkml:trace contextRef="#ctx0" brushRef="#br0" timeOffset="213305.74">32092 1994 31 0,'4'16'15'0,"3"-10"-20"0,-7-6 25 15,7 0-26-15,0-3 0 16,0 0-9 0,0-7 0-16</inkml:trace>
  <inkml:trace contextRef="#ctx0" brushRef="#br0" timeOffset="213570.75">32459 2003 48 0,'25'22'24'0,"-11"-12"-36"0,-7-10 49 0,-4 0-39 15,5 0 1-15,-1 0-9 16,0 0 0-16,0 0 3 15,3 0 1-15</inkml:trace>
  <inkml:trace contextRef="#ctx0" brushRef="#br0" timeOffset="213805.37">32914 2116 42 0,'4'13'21'0,"3"2"-25"0,-4-8 34 0,-3-7-30 0,0 0 0 16,7 0-2-16,4-10 1 15,0 4-1-15,-1 6 0 16,4-3-9-16,0-6 0 16</inkml:trace>
  <inkml:trace contextRef="#ctx0" brushRef="#br0" timeOffset="213973.61">33426 2097 31 0,'28'44'15'0,"-17"-6"-24"16,-8-32 20-16,-3-6-23 15,-3 10 1-15</inkml:trace>
  <inkml:trace contextRef="#ctx0" brushRef="#br0" timeOffset="-211266.59">15438 15955 27 0,'7'6'13'0,"0"-6"-3"0,-4 0 14 0,-3 0-22 16,7 6 0-16,-3 4 2 16,-1 2 0-16,-3 10-5 15,0 3 0-15,-3 13 3 16,-1 15 0-16,1 0-2 15,-1 19 0-15,-3 16-1 16,0 19 1-16,0 0-2 16,0-1 1-16,-4 7-4 15,4-13 1-15,0-9-6 16,-3-6 1-16,3-16-1 16,0-13 0-16</inkml:trace>
  <inkml:trace contextRef="#ctx0" brushRef="#br0" timeOffset="-210381.5">15579 16017 9 0,'-4'-34'4'0,"4"-10"0"0,0 34 4 16,0-2-5-16,0-1 1 0,0 1 0 16,0-1 0-16,0 7-5 15,0-3 0-15,4 2 4 16,-1 1 1-16,1 3-2 15,-1-3 0-15,4-4 0 16,0 1 0-16,0-1 1 16,4 1 1-16,0 3 0 15,3-7 0-15,0 4 1 16,0-1 0-16,4 1-1 16,13 0 1-16,8-4-3 15,7-6 1-15,7-6 0 16,7-3 0-16,7 0-1 15,-4-1 0-15,-10 1-1 0,0 0 0 16,0 3 0-16,0 3 0 16,-4 0-1-16,-3 10 0 15,-3-1 0-15,-1 10 0 16,-7 3 0-16,-3 9 0 16,0 4 0-16,-8-1 0 15,-2 7-1-15,-8 3 0 16,-7 6-1-16,-4 7 0 15,-3 6-1-15,-3 2 1 16,-4 8-1-16,0 8 1 16,-4 10-1-16,1 6 1 15,-1 4 0-15,0 6 1 0,1-1-1 16,3 10 1-16,0-6 0 16,3 3 0-16,4 0 1 15,4-10 0-15,3 7 0 16,7 0 0-16,3 3-1 15,5 0 1-15,-1 6 0 16,0 0 0-16,4 1 0 16,-1 5 0-16,-2-12 0 15,-5 0 1-15,-3-3-1 16,-3-16 0-16,-4-13 0 16,-4-5 1-16,-6-1-1 15,-8-6 1-15,-3 0 0 16,-3-3 0-16,-8-6 0 15,-7-7 0-15,-14-6 0 0,-10-9 0 16,-1-10 0-16,-6-6 0 16,-15-3 0-16,1-10 0 15,-4-9-2-15,-8-6 1 16,8 0-5-16,7-6 0 16,-4-1-6-16,4-9 0 15</inkml:trace>
  <inkml:trace contextRef="#ctx0" brushRef="#br0" timeOffset="-209509.88">15201 17996 34 0,'0'16'17'0,"-10"9"-16"15,10-19 26-15,-4 3-27 16,1 7 1-16,-1 6 0 16,-3 3 0-16,0 13-2 0,0 3 1 15,-4 2 0-15,1 4 1 16,-4 1 0-16,-1-8 0 16,5-5 0-16,-1-7 1 15,1 0 0-15,3 0 0 16,0-2 1-16,3-8 0 15,4 1-1 1,4-6 0-16,3-1-1 0,3-2 1 16,4-1-1-16,4 0 0 15,0 1-2-15,-1-7 1 0,4-3-4 16,1-6 0-16,-1-4-9 16,0-5 0-16</inkml:trace>
  <inkml:trace contextRef="#ctx0" brushRef="#br0" timeOffset="-209045.12">15321 18523 30 0,'7'9'15'0,"11"-3"-4"0,-11-6 15 0,3-3-24 0,1 3 0 16,3 0 0-16,4 0 1 15,3 0-4-15,-3-3 0 16,-1-3 2-16,-3 0 1 15,-3-1-2-15,0-2 0 16,-8-4 0-16,-3 1 0 16,-3-1-2-16,-5 4 1 15,1 3-2-15,-3 6 1 0,-1 6-1 16,1 3 1-16,-1 4-1 16,1-4 1-16,-1 1 0 15,4-1 1-15,3 7 1 16,4-1 0-16,0-2 0 15,4 3 0-15,-1-1-3 16,1 1 1 15,14-13-7-31,-1-9 1 16</inkml:trace>
  <inkml:trace contextRef="#ctx0" brushRef="#br0" timeOffset="-208835.25">15709 18507 23 0,'0'25'11'0,"-3"-3"-4"0,3-12 13 16,-4 5-16-16,1-2 0 16,-1 2 1-16,1-5 0 15,-1 2-7-15,1 1 0 16,-1-7 2-16,0-3 1 15,4-3-10-15,4-12 0 16</inkml:trace>
  <inkml:trace contextRef="#ctx0" brushRef="#br0" timeOffset="-208599.38">15716 18241 22 0,'0'3'11'15,"11"12"-5"-15,-11-11 9 0,3-1-14 16,1 3 1-16,-1 0 1 16,4-3 1-16,1-3-6 15,-1 3 0-15,3-3-4 16,4-9 1-16,0-10-2 16,4 0 0-16</inkml:trace>
  <inkml:trace contextRef="#ctx0" brushRef="#br0" timeOffset="-208117.56">15953 18275 21 0,'-4'50'10'0,"4"-6"-8"0,0-28 18 15,-3 6-18-15,-4 3 0 16,-1-3 0-16,5 6 0 16,-4-3-4-16,3-6 1 15,4-3 1-15,-3-4 0 16,-1-6-4-16,4-2 1 0,0-8-3 16,-3-5 1-1,3 3-1-15,0-4 0 0,-4 1 0 16,1-4 1-16,3 1 2 15,-4 2 1-15,8 1 1 16,-1-4 1-16,1 7 1 16,3 0 1-16,0 3 2 15,3 3 1-15,1 3 0 16,3 3 1 0,0 0 0-16,4 7 1 0,0-4 0 15,-1 1 0-15,-3-4-3 16,-3-3 0-16,-4 7-1 15,0-4 0-15,-7 3-2 16,-4 7 1-16,-6-3-2 16,-4-1 1-1,0 7-2 48,-4 0 1-63,0-4-5 15,4-5 0-15,0-7-5 0,4-6 1 0</inkml:trace>
  <inkml:trace contextRef="#ctx0" brushRef="#br0" timeOffset="-207634.27">16260 18504 43 0,'0'25'21'0,"-4"10"-28"16,4-20 39-16,0 4-32 16,0-3 1-16,0-1 0 15,0 1 1-15,0-7-2 16,0-2 0-16,0-1 0 15,0-6 0-15,0 0 0 16,4-6 0-16,-1-4-2 16,1-5 1-16,-1-1-2 15,1 0 1-15,3 1 0 16,0-4 0-16,3 0-2 16,1 3 1-16,3 4 0 0,0 6 1 31,0 2-1-31,-3 8 1 0,-1-1 1 0,1 0 0 15,-4 9 1-15,0 1 1 16,0 6 0 0,-3 0 0-16,-4-1 0 0,3 1 0 15,4-3-1-15,-3-4 0 16,3 1-3-16,0-1 1 16,-7 1-6-16,7-7 0 15</inkml:trace>
  <inkml:trace contextRef="#ctx0" brushRef="#br0" timeOffset="-206899.01">16602 18538 24 0,'0'16'12'0,"0"-10"-1"16,0-2 16-16,0 2-25 15,0 0 0-15,-4 0 1 16,4 1 1-16,-3 2-5 16,3-3 0-16,0 4 3 15,0-4 0-15,0-3-2 16,0-3 0-16,0-6-3 16,3-7 1-16,1-2-2 0,3-1 0 15,0-12-1-15,3-13 0 16,1-3 0-16,3-9 0 15,0-7-1 1,4-3 0-16,3 4 0 0,0-1 0 16,0 7 2-16,-3 3 0 15,-4 3 3-15,-3 6 1 16,-1 10 5-16,1 6 0 16,-4 6 2-16,0 3 0 15,0 4 1 1,-3 8 0-1,-1 8-3-15,-3 11 0 0,0 4-2 32,0 3 0-17,-3 12-1-15,-1 7 0 0,1 13-2 0,-1 5 0 0,0 16 0 0,-3-2 1 0,0 5-1 16,0-3 0-16,4-3 0 16,3-15 0-16,-4-13-1 15,4-16 0-15,-3-12 0 16,3-13 0-16,0-10-4 15,0-11 1-15,-4-1-2 16,-3-6 0 0,-3-10-1-16,-1-2 1 15,-3-4 0-15,0 9 0 0,0 4 4 16,3 3 1-16,0 3 3 16,4 7 1-16,4 5 2 15,3 7 1-15,0 3 1 0,7 0 0 16,4 0-1-16,3 3 0 15,3-3-2-15,1 0 1 16,0 3-2-16,3 0 0 47,3-3-4-47,8 0 1 0,0 0-7 0,3-3 0 0,0-3-4 0,-6-7 0 16</inkml:trace>
  <inkml:trace contextRef="#ctx0" brushRef="#br0" timeOffset="-206574.7">17180 18350 37 0,'-3'19'18'0,"-1"16"-18"16,4-23 33-16,-3 4-31 15,-4 3 0-15,-4 9 0 16,0 3 1-16,-3 7-4 16,-3 3 0-16,-1 3 2 0,0 6 0 15,1-10-1-15,3-2 0 16,3-7-5-16,4-9 1 15,0-9-8-15,3-13 0 16</inkml:trace>
  <inkml:trace contextRef="#ctx0" brushRef="#br0" timeOffset="-206038.02">17064 18306 17 0,'-7'13'8'0,"0"-13"8"0,7 0 1 15,0 0-14-15,0 0 1 16,0 0 4-16,0 0 0 16,0 0-8-16,3-6 0 15,4 6 5-15,4 0 1 0,3 3-3 16,4-3 1-16,3 0-5 15,4 0 0-15,3 0-8 16,-7-3 1-16,0-13-5 16,-10 0 1-16</inkml:trace>
  <inkml:trace contextRef="#ctx0" brushRef="#br0" timeOffset="-205697.38">16880 18708 39 0,'0'3'19'0,"36"3"-20"0,-22-3 34 0,3 4-32 16,12-4 0-16,-1 0-1 0,7 3 1 0,0-3-3 0,1 4 0 16,-5-4-5-16,-6-3 1 15,-4-3-5-15,-10-4 0 16</inkml:trace>
  <inkml:trace contextRef="#ctx0" brushRef="#br0" timeOffset="-205407.39">17099 18538 40 0,'4'4'20'0,"3"-4"-21"0,0 3 36 0,0 3-35 15,3 3 1-15,1 1 0 0,7 2 0 16,3-2-2-16,0-4 0 16,0 0-6-16,-3-3 0 15,-8-15-5-15,-10-1 0 16</inkml:trace>
  <inkml:trace contextRef="#ctx0" brushRef="#br0" timeOffset="-203832.75">16609 18560 29 0,'0'10'14'0,"7"2"-6"0,-7-12 20 16,3 0-27-16,4 4 1 15,0-1 1-15,1 3 0 16,-5 3-4-16,1 4 1 16,-4-1 1-16,0 4 0 15,-4 0-4-15,-3 3 1 16,0-7-9-16,0-2 1 15,0-10-1-15,7-13 0 16</inkml:trace>
  <inkml:trace contextRef="#ctx0" brushRef="#br0" timeOffset="-203633.86">16542 18332 46 0,'0'3'23'0,"3"0"-28"0,-3-3 49 31,4 3-45-31,-1 0 1 0,4 0-5 0,-3 0 0 0,-1 0-6 16,-6-6 1-16</inkml:trace>
  <inkml:trace contextRef="#ctx0" brushRef="#br0" timeOffset="-196882.61">16803 16108 12 0,'10'3'6'0,"1"-9"-4"0,-11 6 6 0,4-9-7 15,3 6 0-15,0-7 0 16,3 4 1-16,4 0-2 16,0-4 1-16,4-2 1 15,3 2 0-15,7-5 0 16,1-1 0-16,-1-6-1 16,0 0 1-16,0-3-1 15,4 0 0-15,3-3-1 16,1-4 0-16,-1 7 0 15,0-3 0-15,-3-10 0 16,-4 4 0-16,0-4 0 16,4 1 0-16,3-4 0 15,-3-3 0-15,3 0 0 0,1 0 0 16,-1 3 0-16,-3-3 1 16,0 0-1-16,-4 7 1 15,0-4-1-15,0-6 1 16,0-6 0-16,-3 9 0 31,3-28 0-31,-7 3 0 16,1 3-1-16,-5 0 1 15,-3 13 0-15,-7-1 0 0,-3-2-1 16,-4 0 0 0,-4 2 0-16,-3 1 1 0,-3-4-1 31,-4 4 1-31,0 3-1 0,-1-6 1 0,-2 2-1 15,3 10 1-15,0-3-1 16,3-3 1-16,0 0-1 16,-3 3 0-16,4-10 0 15,-1 7 0-15,4-6 0 16,-3 3 1-16,-5-4-1 16,5 4 0-16,-4-1 1 15,3-2 0-15,1 0-1 16,-1 2 1-16,0-5-1 15,1-10 0-15,-1 3 0 16,8 0 1-16,3 3-1 0,0-6 1 16,0 0-1-1,3 3 0-15,-3-6 0 0,4 6 0 16,3 1 0-16,0-4 1 16,0 9 0-16,4-6 0 15,-1-9 0-15,4 12 0 16,0-9 0-16,4 0 0 15,3-6-1-15,7 9 1 16,8 9-1-16,-1 4 0 16,0-1 0-16,-3-2 1 15,3 8-1-15,4 1 1 0,7-3-1 16,3 0 0-16,-3-4 0 16,0-6 0-1,0 4 0-15,0 2 0 0,0 1-1 16,-4 0 1-16,-3-1-1 15,-4 13 1-15,-3 0-1 16,-8 0 1-16,1 4-1 16,3-4 1-16,-3 3-1 15,-4-6 1-15,0 3 0 16,4 0 0-16,0 10-1 16,-4-4 1-16,-3 0 0 15,-1 1 0-15,-3-4-1 16,0 6 1-16,-3-2 0 15,0-1 0-15,-1-9 0 16,1 3 0-16,-4 0 0 16,0-12 0-16,-4 9 0 15,1-3 0-15,-4-7 0 16,0-2 0-16,0 9 0 16,-4-13 1-16,-6 0 0 0,-1-6 0 15,4-3-1-15,-3 3 1 16,-5 0 0-16,5 3 0 15,-4 16-1-15,0 0 1 16,3-4-1-16,4 11 1 16,0 2-4-16,7 9 1 15,0 4-2-15,4 6 1 16,-1 3-4-16,4 4 0 16,-3-1-3-16,-4-6 1 15</inkml:trace>
  <inkml:trace contextRef="#ctx0" brushRef="#br0" timeOffset="-196210.96">18479 9398 35 0,'14'34'17'0,"-14"-56"-22"0,0 22 35 0,7 0-30 0,0-3 0 0,0 9 0 0,-4-12 0 16,4-7-1-16,0-5 1 16,0-11 0-16,4-2 0 15,0-10 0-15,-1-6 0 16,4 3 0-16,4 0 0 16,-4 1 0-16,0 2 1 15,0 6-1-15,-3 4 1 16,-1 6-1-16,1 3 0 0,-4 3 0 15,0 7 0-15,0 2-1 16,-3 4 1-16,-1 6-1 16,4 6 0-16,0 7 0 15,4 9 1-15,0 3-2 16,3-3 0-16,0 6 0 16,0 6 1-16,4 4 0 15,-1-3 0-15,4-4 0 16,-3 3 0-16,0 1 0 15,-1 2 1-15,-3-5 0 16,0-7 0-16,-6-9-1 16,2-1 0-16,-10-2 1 15,-7-4 0-15,0 1 0 16,-7-4 0-16,-4 0 1 16,-10 0 0-16,-4 1 0 15,-14-1 0-15,-10 0-6 0,0 4 1 16,-11 2-4-16,7 7 1 15</inkml:trace>
  <inkml:trace contextRef="#ctx0" brushRef="#br0" timeOffset="-194175.02">18196 11671 24 0,'7'9'12'0,"-3"26"-11"0,-4-26 13 16,0 7-13-16,0 6 0 15,-4 0 1-15,1 3 0 16,-1 6-3-16,1 4 0 15,-1 6 2-15,1-1 0 0,-1 7-2 16,1-6 0-16,-1-6-6 16,4-10 0-16</inkml:trace>
  <inkml:trace contextRef="#ctx0" brushRef="#br0" timeOffset="-193727.63">18327 12035 27 0,'0'15'13'0,"3"7"-13"0,-3-18 20 32,0 2-20-32,0 0 1 0,0-3 2 0,0-3 0 15,0 0-3-15,4-6 1 16,3-7 1-16,0 1 1 16,0-1-1-16,0 1 0 15,4-4-2-15,-1 4 0 16,1-4-1-16,-1 3 0 15,1 1 0-15,0 2 1 16,-1 4-1-16,-3 3 1 16,0 3 0-16,0 6 0 0,-3 7 0 15,-1 3 0-15,1-1-1 16,-1 1 0-16,1 0-1 16,0 5 0-16,-1-5-4 15,1 3 0-15,3-6-3 16,0-7 1-16</inkml:trace>
  <inkml:trace contextRef="#ctx0" brushRef="#br0" timeOffset="-193399.62">18814 11856 38 0,'10'6'19'0,"-20"-6"-25"16,6 7 38-16,-3 5-33 15,-4 1 1-15,1 2-1 0,-4 7 1 16,-4-9 0-16,1 3 0 16,-1-4-2-16,4 1 0 15,0-4-1-15,3 0 1 16,4-2 0-16,7-1 0 16,0 0 1-16,11 1 0 15,-1-1 1-15,4 0 1 16,0 0 0-16,1 7 0 15,-1-4-1-15,-7 4 1 16,-4 3-1-16,-6 2 0 16,-4 1-2-16,-4-3 0 15,0 0-3-15,1-4 0 0,-1-6-4 16,1 1 1 0</inkml:trace>
  <inkml:trace contextRef="#ctx0" brushRef="#br0" timeOffset="-192891.32">18972 12094 31 0,'4'47'15'0,"-11"-3"-19"16,3-31 28-16,1 9-24 0,-1 3 1 15,1 3 0-15,-1 0 0 16,1-9-1-16,-1-3 0 16,1-4 1-16,3 1 1 15,0-10-1-15,0-12 0 16,0-13 0-16,0-7 0 15,0 1-2-15,0-9 1 16,0-7-2-16,0 3 0 16,3 3 0-16,1 1 0 0,3-1 0 15,3 7 0-15,1-1 1 16,3 7 0-16,-3 3 1 16,3 13 0-16,0 6 1 15,-4 9 0-15,1 7-1 16,-4-1 0-16,-7 4 0 15,-3 3 1-15,-1 3-1 16,4 0 0-16,-4-1-2 16,1 1 0-16,-1-3-2 15,-3-3 0-15,0 0-3 16,4-7 0-16,-1-3-1 16,1-9 1-16</inkml:trace>
  <inkml:trace contextRef="#ctx0" brushRef="#br0" timeOffset="-192658.11">19212 11947 37 0,'-3'53'18'0,"10"-24"-23"0,-4-20 41 15,-3 3-36-15,0 1 0 16,0-4-2-16,0-2 0 16,0-4-2-16,4-9 0 15,3-7-7-15,-4-6 1 16</inkml:trace>
  <inkml:trace contextRef="#ctx0" brushRef="#br0" timeOffset="-192506.61">19138 11655 16 0,'-3'-12'8'0,"13"15"3"0,-3 0 4 0,4 0-15 16,-1 4 0-16,5 2-1 15,-1 0 1-15,-4 1-4 16,1 2 1-16,3-2-3 16,0-4 0-16</inkml:trace>
  <inkml:trace contextRef="#ctx0" brushRef="#br0" timeOffset="-191913.63">19452 12038 22 0,'0'31'11'0,"4"-18"-12"0,-4-13 19 15,0-3-16-15,-4-7 1 16,1-5 2-16,-1-7 1 16,1-3-7-16,-1-4 0 0,4 4 5 15,0 3 0-15,0 0-2 16,0 7 1-16,4 2-2 16,3 4 1-16,0 2-1 15,3 4 0-15,1 0-1 16,-1 6 1-16,5 4-2 15,-5-1 1-15,1 3-1 16,-1 1 0-16,1-1-1 16,-4 4 0-16,0-1 1 15,0-2 0-15,0-4-1 16,0 0 1-16,0-3 0 16,0 4 1-16,4-4 0 15,-1-3 1-15,5 0-1 16,-1-3 0-16,0-4 0 15,3 1 0-15,-2 0 1 16,-1-4 0-16,-4-2-1 16,-3-1 0-16,0 7 0 15,-7 6 0-15,-3-3 0 0,-4 0 0 16,-4 6 0-16,1 0 0 16,-1 3 0-16,0 7 1 15,1-1-1-15,3 4 1 16,0-3-1-16,3 5 1 15,8-2-1-15,-1 3 0 16,-3-3 0-16,7-1 0 16,0 1-4-16,0-10 1 15,4-3-7-15,3-9 1 16</inkml:trace>
  <inkml:trace contextRef="#ctx0" brushRef="#br0" timeOffset="-191507.93">20052 11386 24 0,'10'9'12'0,"-10"22"-10"0,4-18 16 0,-4 6-16 0,0 9 1 0,4 0 2 0,-1 7 0 0,1 9-5 0,-1 9 1 0,1-12 3 0,-1 0 1 0,1-1-2 0,-1-8 1 0,1-7-2 0,-1-6 1 16,1-4-2-1,-4-2 0-15,0-7-1 0,0-6 1 16,-4 0-1-16,-3-3 1 16,-3 0-1-16,-4-4 0 15,-4 4 0-15,-3 3 0 31,-15 25 0-31,8 4 0 16,4-4 1 31,2 3 0-47,8-3-1 0,7-3 0 0,4-6-1 16,6-4 0-16,8-6-3 0,6-6 1 0,8-6-10 0,-4-13 0 15</inkml:trace>
  <inkml:trace contextRef="#ctx0" brushRef="#br0" timeOffset="-190903.7">20930 11069 35 0,'-14'22'17'0,"0"47"-16"15,11-44 23-15,-8 3-24 16,-3 19 1-16,3 3-1 15,4 13 1-15,4-3-2 16,3 2 1-16,0-2-1 16,3-7 1-16,1-9-5 15,3-12 1-15,-4-10-6 16,4-16 1-16</inkml:trace>
  <inkml:trace contextRef="#ctx0" brushRef="#br0" timeOffset="-190665.26">20884 11511 27 0,'32'13'13'0,"11"2"-5"0,-26-8 20 16,8-1-27-16,7 6 1 16,-1 4-1-16,1 0 1 0,-7-4-3 15,-4 10 1-15,-7 3 0 16,-10 7 1-16,-8 2-1 15,-6-9 0-15,-8 7-1 16,-3-1 0-16,-4-6-3 16,4-6 0-16,3-3-6 15,4-4 0-15</inkml:trace>
  <inkml:trace contextRef="#ctx0" brushRef="#br0" timeOffset="-190391.41">21470 11618 28 0,'4'25'14'0,"-11"-19"-6"0,7-3 19 16,-4 10-26-16,0 9 1 15,-6 6 1-15,-11-3 0 16,-4 13-4-16,-3 9 1 15,0 0 1-15,6 3 1 16,5-6-3-16,3-7 1 16,3-8-10-16,1-14 1 15,2-21-2-15,-2-13 1 16</inkml:trace>
  <inkml:trace contextRef="#ctx0" brushRef="#br0" timeOffset="-190193.96">21230 11586 25 0,'-3'-47'12'0,"13"54"-3"0,-6-1 19 0,3 10-26 16,0-4 0-16,7 26 0 16,0 6 0-16,0-4-5 15,-3-2 1-15,-4-7-7 16,-4-15 0-16</inkml:trace>
  <inkml:trace contextRef="#ctx0" brushRef="#br0" timeOffset="-189217.08">22426 11172 36 0,'-7'0'18'0,"-4"19"-12"0,8-12 27 0,-4 5-32 0,-4 1 1 16,4 2 1-16,0 1 0 16,0 6-4-16,0 3 0 15,-4 3 2-15,4-6 1 16,0-3-2-16,0 0 1 16,4-3-1-16,-1-4 0 15,4-3-1-15,0-2 1 16,4 2-1-16,-1-3 0 0,1 1 0 15,3-4 1 1,3 0-2-16,1-3 1 16,7 0 0-16,3-3 1 0,7 0-1 15,7-4 1 1,-3-2 1-16,-4 0 0 16,-6-1 1-16,-5 1 0 0,-3-4 0 15,-3-2 1-15,-8 2-1 16,-6-3 0-16,-1 4-1 15,-3-4 1-15,-3-12-2 16,-4 0 0 47,-4-7-1-48,0 7 0 32,4-3-6 31,4-1 0-62,6-9-7 15,4 7 0-31</inkml:trace>
  <inkml:trace contextRef="#ctx0" brushRef="#br0" timeOffset="-188933.27">22878 11282 31 0,'-4'16'15'0,"-6"-10"-8"0,10-6 18 0,-4-3-23 0,0 0 1 0,1-3 2 0,-1-13 0 0,-3-13-5 0,0-2 0 0,-7-13 4 0,-3-6 0 0,-1-1-2 15,0-8 1-15,4 8-2 16,0 1 1-16,7-3-2 16,0 2 0-16,7 7 0 15,3 6 0-15,8 10 0 16,3 9 0 0,4 6-1-16,-1 10 0 0,1 9-2 15,3 10 1-15,-7 6-4 0,0 6 0 16,-6 6-5-16,-5 4 1 15,-6 2-3-15,-5 1 1 16</inkml:trace>
  <inkml:trace contextRef="#ctx0" brushRef="#br0" timeOffset="-188760.37">22698 11050 42 0,'-4'-6'21'0,"11"3"-19"0,0 6 41 15,4-3-42-15,7 6 1 16,3-6 0-16,7 0 0 15,-7 0-5-15,7 0 1 0,1 6-4 16,-5 1 0-16,-3 2-8 16,-10-3 0-16</inkml:trace>
  <inkml:trace contextRef="#ctx0" brushRef="#br0" timeOffset="-188316.2">22229 11687 42 0,'14'-3'21'0,"21"-10"-20"0,-24 7 34 31,31 0-32-31,11-4 0 16,14-2 0-16,7-4 1 16,0 0-8-16,-11 4 0 15,-3-1 0-15,-7 7 1 16,-10 0-10-16,-5-1 1 15,-13-2-2-15,-7-1 0 16</inkml:trace>
  <inkml:trace contextRef="#ctx0" brushRef="#br0" timeOffset="-187905.02">22497 11793 39 0,'3'22'19'0,"-3"-3"-23"0,-3-19 39 0,-4 6-34 0,0 7 0 0,-4 3 1 16,-3 2 0-16,-7 1-2 0,3 6 1 0,4-3 2 0,3-3 0 16,1 0-1-16,-1 3 0 15,4-3-1-15,0-1 1 16,0-2-2-16,3 0 0 16,1-4 0-16,3-2 0 15,0-4-1-15,0-3 1 16,7-6 0-16,7-3 0 15,11-7 0-15,7 4 0 0,3-1 0 16,0 1 0 0,0 0 0-16,-3-1 1 0,-4 4-1 15,-3 0 0 1,-7 3-1-16,-4-4 1 0,-4-2-2 16,-3-1 1-16,-7-2 0 15,-3-1 0-15,-8-2-1 16,-3-10 1-1,-3 6 1-15,-8-3 0 16,0 0 0-16,-7 0 0 0,4 0-2 16,0 0 0-16,7 3-10 15,3-3 1-15,4 3-2 16,14 1 1-16</inkml:trace>
  <inkml:trace contextRef="#ctx0" brushRef="#br0" timeOffset="-187494.5">22966 11680 41 0,'0'16'20'0,"3"-3"-18"0,-3-10 39 0,-3 3-40 15,-4 7 0-15,-4 5 0 16,-3 1 0-16,0 6-2 16,-4 4 1-16,-3 5 0 15,0-3 1-15,0 4-3 16,3-10 1-16,4-9-7 15,4-4 0-15,6-12-6 16,0-12 1-16</inkml:trace>
  <inkml:trace contextRef="#ctx0" brushRef="#br0" timeOffset="-187292.32">22814 11611 36 0,'21'35'18'0,"8"34"-16"0,-19-44 28 0,-3 10-30 0,7 8 1 0,11 1 0 0,10 3 0 16,1-3-3-1,-1-9 1-15,-3-13-10 0,-1-13 1 16</inkml:trace>
  <inkml:trace contextRef="#ctx0" brushRef="#br0" timeOffset="-186689.48">24014 11097 40 0,'7'13'20'0,"0"18"-15"0,-7-21 29 0,0 2-32 0,0 7 1 16,0 0 1-16,0 0 0 16,0 6-5-16,0 6 0 15,0 3 4-15,0 4 0 0,0-3-2 16,0-4 0-16,0-3-1 16,0-3 1-16,-4-9-1 15,-3-4 0-15,4-5-1 16,-4-7 1-16,-8-7-1 15,-2 1 1-15,-1-3-1 16,-10-1 1 0,3 4 0-16,1-3 0 31,2 6-1-31,1 3 1 0,4 3 0 0,-1 0 0 16,4 3 0-16,7 10 0 0,7 3 0 15,7 9 0-15,10-3 0 16,8-6 0-16,3 3-3 15,1-4 1-15,-5 4-5 16,8-6 1-16,10-3-8 16,-3-10 0-1</inkml:trace>
  <inkml:trace contextRef="#ctx0" brushRef="#br0" timeOffset="-186450.92">24349 11549 43 0,'3'37'21'0,"-6"10"-23"0,3-37 34 0,-4 6-33 15,1-1 1 1,-1-2-2-16,1-4 0 0,-1-6-2 16,4-6 0-16,0-6-8 15,-3-4 1-15</inkml:trace>
  <inkml:trace contextRef="#ctx0" brushRef="#br0" timeOffset="-186321.99">24250 11426 12 0,'-11'-37'6'0,"4"9"-2"0,7 24-2 0,0 4 1 0,4-6 0 0,-4 6 0 0,7 0 1 0,0 0-6 0,0 3 1 0,4 4 2 0,-1-4 1 0,4 3-7 16,7-6 1-16</inkml:trace>
  <inkml:trace contextRef="#ctx0" brushRef="#br0" timeOffset="-186041.15">24617 11655 42 0,'0'10'21'0,"-14"-38"-26"0,7 12 44 16,0-19-36-16,-4-5 0 15,4-14 0-15,-4-2 0 0,-3-13-4 16,-3 3 0-16,-5-6 3 16,1 6 0-16,7 3-1 15,4 10 0-15,3 0 0 16,7 18 0-16,3 10-2 15,8 9 1-15,3 7-3 16,0 12 0-16,-4 7-6 16,1 5 0-16,-4 10-5 15,0 4 0-15</inkml:trace>
  <inkml:trace contextRef="#ctx0" brushRef="#br0" timeOffset="-185842.27">24440 11395 37 0,'-3'22'18'0,"6"-28"-12"16,-3 6 29-16,11-3-33 0,0 0 0 15,3 6 0-15,0-6 1 16,3 3-5-16,5-4 0 16,6-2 0-16,0 0 1 15,0 3-9-15,-3 3 0 16,0-10-3-16,-4 1 0 15</inkml:trace>
  <inkml:trace contextRef="#ctx0" brushRef="#br0" timeOffset="-185341.92">24903 11687 36 0,'10'37'18'0,"-6"-27"-17"0,-4-10 33 0,0-10-30 16,0-2 0-16,-7-16 1 16,-4-16 0-16,-3-10-7 15,-4-11 1-15,1 5 3 16,-4-9 1-16,3 3-2 16,0 0 0-16,1 0-1 15,2 10 1-15,5 3-1 16,3 9 0-16,7 6-1 15,7 13 1-15,3 13-3 16,8 12 0 47,3 9-2-63,4 13 0 0,0-3-5 46,-4 6 0-30,-4 3-3 47,-6 0 0-63</inkml:trace>
  <inkml:trace contextRef="#ctx0" brushRef="#br0" timeOffset="-185126.17">24733 11386 40 0,'-10'9'20'0,"17"10"-16"0,-4-13 38 0,1-3-40 0,6 4 1 0,1 2-1 0,7 0 0 0,6 1-6 0,5-1 1 0,2-2-3 0,1-4 0 0,0-6-8 0,-11-7 0 0</inkml:trace>
  <inkml:trace contextRef="#ctx0" brushRef="#br0" timeOffset="-184614.22">25859 11191 46 0,'-4'7'23'0,"-3"2"-25"0,4-6 39 0,-5 0-37 16,-2 0 0-16,-4 4-1 15,-4-1 0-15,0 3 1 16,-3 1 1-16,0 5-1 16,4 4 0-16,2 3-2 15,5 0 1-15,-1-6-1 16,4-4 1-16,4 1-2 16,3-4 1-16,7 1-1 15,3-10 1-15,4 0 1 16,1-7 0-16,-1-2 0 15,0-4 1-15,-4-2-1 16,-3 5 1-16,-3 1-1 16,-1-4 0-16,-3 7 0 15,0 0 1-15,0 6-1 16,0 0 0-16,-3 3 1 16,-4 3 1-16,0 10 0 0,0 3 1 15,0 3 0-15,-4 3 0 16,1 3 0-16,-1 7 1 15,0-1-1 1,4-3 1-16,0-2-1 0,0-4 0 16,4 0-1-16,-1 0 1 15,1-6-2-15,6-4 0 16,4-2-3-16,4-7 0 47,6-6-5-47,1-3 0 0,0-6-5 0,3-13 0 0</inkml:trace>
  <inkml:trace contextRef="#ctx0" brushRef="#br0" timeOffset="-184320.89">26039 11336 28 0,'7'37'14'0,"0"4"-9"0,-4-32 20 0,-3 4-23 0,4 3 1 0,-4 2 0 0,0 1 0 0,0 0-3 16,0 0 0-16,3 0 3 15,1-4 1-15,3 1-1 16,0-3 0-16,3-13 0 0,5 0 0 16,-1-10-2-16,0-2 1 15,-4-4-3-15,1 0 0 16,0 1-6-16,3-1 1 15,0-3-8-15,3-3 1 16</inkml:trace>
  <inkml:trace contextRef="#ctx0" brushRef="#br0" timeOffset="-184014.48">26525 11401 43 0,'7'16'21'0,"-7"-10"-19"0,0-3 36 0,-3 4-37 16,-8-4 0-16,-3 3 0 15,-3-3 0-15,-5 0-2 16,-6 4 1-16,0-1 1 16,0 3 0-16,0 1-1 15,3-1 1-15,7 1-2 16,1 2 1-16,6 4-2 15,0-1 0-15,8 1-2 16,10 0 1-16,3 0-3 16,8-4 0-16,0-6-2 15,-1-3 0-15,-2-3-2 16,-1-6 1-16,-4-6-1 16,-3-7 0-16</inkml:trace>
  <inkml:trace contextRef="#ctx0" brushRef="#br0" timeOffset="-183636.57">26801 10799 40 0,'7'-6'20'0,"-18"15"-28"0,11-5 43 0,-4 5-35 16,-3 10 1-16,0 9 0 15,0 13 0-15,-3 6-2 16,-1 19 1-16,-3 12-1 15,0 4 1-15,7-1-2 16,3-6 0-16,1-18-7 16,-1-20 0-16,4-18-2 15,-7-16 0-15</inkml:trace>
  <inkml:trace contextRef="#ctx0" brushRef="#br0" timeOffset="-183438.09">26487 11273 29 0,'-7'0'14'0,"17"15"-7"0,-3-8 24 0,4 2-30 0,3 7 0 0,3-4 1 0,5-2 0 15,6-1-3-15,4-3 0 16,-1-2-6-16,5-1 1 16,2-6-5-16,1-1 1 15</inkml:trace>
  <inkml:trace contextRef="#ctx0" brushRef="#br0" timeOffset="-183219.22">27058 11426 49 0,'11'26'24'0,"-4"-4"-30"0,-4-19 47 0,1-3-45 15,-1 3 1-15,-3 0-24 16,-10-6 1-16</inkml:trace>
  <inkml:trace contextRef="#ctx0" brushRef="#br0" timeOffset="-180143.22">16203 15892 21 0,'0'6'10'0,"4"-12"-6"0,-4 9 10 15,0-3-13-15,0 0 1 16,-4-3 1-16,1 0 0 0,-1 0-3 16,1-4 0-16,-5 1 2 15,1 0 1-15,-3-1-1 16,-1 4 0-16,-3 0-1 15,0 0 1-15,-4 0-2 16,4 0 0-16,0 3 0 16,-3-3 0-16,-1 0-1 15,4-1 1-15,0 1-1 16,-4-3 1-16,0 6-1 16,-3-6 0-16,0 6-1 15,-7-3 0-15,7 6-2 16,-1-3 1-16,1 6-3 15,-3 3 1-15,6 7-1 16,0 0 0-16,1-1 0 16,-1 4 0-16,4 0 1 15,0 0 0-15,0 3 2 0,0 3 1 16,3 0 1-16,0 0 0 16</inkml:trace>
  <inkml:trace contextRef="#ctx0" brushRef="#br0" timeOffset="-179812.82">15667 16638 8 0,'14'25'4'0,"11"3"4"0,-18-21 10 0,0-1-16 15,3 0 1-15,8 1 0 16,3-1 0-16,7 0-4 15,4-3 0-15,0 0 3 16,3-3 0-16,4 0-1 16,-4-3 0-16,1-3 0 15,-5-3 1-15,1-7 0 16,0 3 1-16,-4-18 0 16,-3 0 1-16,-4-4-1 15,-3-6 1-15,-1-9-2 16,-6 6 1-16,-4-6-2 15,0-9 1-15,-4 8-4 16,-3-8 0-16,-3-4-8 16,3 0 0-16</inkml:trace>
  <inkml:trace contextRef="#ctx0" brushRef="#br0" timeOffset="-178700.95">15988 16952 18 0,'3'-19'9'0,"8"-9"-3"15,-7 18 4-15,-4 10-9 16,0 0 0-16,0 0 0 16,0 0 0-16,0-6-1 15,-4 3 1-15,0-3 0 16,-3 2 1-16,-7 1-1 15,-3 0 1-15,-4 0-1 16,-8 0 1-16,5 3-2 16,-1 0 1-16,0 0-1 15,4 0 0-15,3 6 0 16,1 0 0-16,-1 7-1 16,0 0 0-16,1 5-2 15,-4 1 1-15,3 3-3 0,0 10 1 16,1-4-2-16,3 6 1 15,7 1 1-15,0 5 1 32,3 4 1-32,4 0 1 0,4 0 2 0,3-6 1 15,3-1 0 17,1-5 1-1,3-1 0-16,0-3 1-15,0 1 0 0,4-7 0 16,6-4 1 0,1 4 1-16,7-3-1 15,7-3 1-15,7-4-2 0,14-5 1 0,-1 2-2 0,1-9 0 0,-7 0-2 0,-3-12 1 0,-1 2-1 0,-3-6 1 0,-7-6-1 16,-7 1 1 0,-11-11-1-16,-7-12 0 0,-11-3-1 15,-10-6 1-15,-7-10-1 16,-7 0 0-16,-4 1-3 15,-3 2 1 17,-4 7-10-32,1-7 1 0</inkml:trace>
  <inkml:trace contextRef="#ctx0" brushRef="#br0" timeOffset="-172230.2">15109 12775 19 0,'-10'3'9'0,"6"-3"-2"0,4 0 9 16,0 3-13-16,0 3 0 15,4 4 4-15,-1 9 0 16,1 3-7-16,3 0 1 16,0 9 6-16,0 10 0 15,0 6-2-15,4 19 0 16,6 3-1-16,12 18 0 16,6 14-3-16,7 12 1 15,1 6-2-15,6 6 0 16,-3-3 0-16,3-2 0 0,-3 2 0 15,-4-6 0 1,-6-6-1-16,-8 3 1 0,-7-7-2 16,0 1 0-16,-3-10-3 15,-4-6 1-15,-3-3-3 16,-4-10 0-16,-4-6-3 16,1-3 1-16,-4-15 1 15,0-11 0-15,0-2-1 16,0-13 1-16</inkml:trace>
  <inkml:trace contextRef="#ctx0" brushRef="#br0" timeOffset="-171630.18">15639 15296 12 0,'7'9'6'0,"-4"1"-5"0,-3-10 8 15,4-3-4-15,-1 3 0 16,-3 0 6-16,0 0 0 15,7 0-12-15,-3 0 0 0,-1 3 8 16,1 6 1-16,-1 4-3 16,5 6 0-16,-1-1-3 15,0 14 1-15,0-7-2 16,0 3 0-16,-4 7-1 16,1-4 0-16,-1 0-1 15,1 1 1-15,-1-1 0 16,-3-6 0-16,4-3-1 15,-1-3 1-15,-3-10-1 16,0 1 1-16,0-7-1 16,0-3 1-16,0-6 0 15,0-7 0-15,0-3 0 16,4-2 1-16,3-4 0 16,4 3 0-16,-1-9 0 15,4-1 0-15,0-2-1 0,-3 0 1 16,-4-4 0-16,-3 4 0 15,-4 3-1-15,-7 2 0 16,-4 8 0-16,-7-1 1 16,-6 6-1-16,-8 4 0 15,-7 6-1-15,-3 0 0 16,-4 3-3-16,-4 0 0 16,5 0-8-16,-1-7 0 15</inkml:trace>
  <inkml:trace contextRef="#ctx0" brushRef="#br0" timeOffset="-170759.99">14055 11395 31 0,'3'-16'15'0,"4"-2"-5"0,-7 11 21 16,0 7-28-16,0 3 0 15,0 4 2-15,0 8 0 16,0 7-7-16,0 7 1 15,0 11 3-15,0 4 1 16,-3 16-4-16,-1 6 1 0,1 6-3 16,-1 9 1-1,4-9-2-15,0 4 1 0,0-17-4 16,4-18 0-16,-4-6-5 16,3-13 1-16</inkml:trace>
  <inkml:trace contextRef="#ctx0" brushRef="#br0" timeOffset="-170294.85">14196 11953 35 0,'0'35'17'0,"0"12"-17"0,0-35 27 16,3 4-27-16,-3 6 0 16,0-3 0-16,0-4 0 15,-3-2-1-15,3-4 1 16,0 1-1-16,0-7 1 16,-4-9-2-16,4-4 1 15,-3-5-2-15,3-7 0 16,0 3 0-16,0-6 0 15,0 3-1-15,7-3 1 16,0 3 0-16,3 0 0 16,1 9 3-16,0 4 0 15,-1-1 2-15,4 10 1 16,0 4 0-16,-3 5 0 0,0 4 0 16,-1 2 1-16,-3 4-2 15,0 0 1-15,0 6-3 16,0-3 1-16,0 0-1 15,-3 0 1-15,3-3-2 16,-3-4 1-16,-1-8-6 16,-3-7 0-16,0-10-4 15,4-15 1-15</inkml:trace>
  <inkml:trace contextRef="#ctx0" brushRef="#br0" timeOffset="-169949.58">14524 12041 33 0,'14'44'16'0,"-3"-10"-20"0,-11-27 30 16,0-4-23-16,-4-13 0 15,1-8 1-15,-5-14 0 16,1-12-5-16,0 4 0 15,-3-14 4-15,-1-12 1 16,1 13-1-16,-1-6 0 16,4 2 0-16,0 4 0 15,7 3 0-15,7 12 0 0,7 7-1 16,0 9 1-16,4 9-3 16,-1 10 1-16,1 9-3 15,0 7 1-15,-4 9-4 16,-4 0 0-16,-3-3-8 15,-3-4 1-15,-11 1-2 16,-7 3 0-16</inkml:trace>
  <inkml:trace contextRef="#ctx0" brushRef="#br0" timeOffset="-169717.81">14397 11828 36 0,'18'16'18'0,"27"-13"-19"0,-34-3 34 0,7 6-33 16,3 3 1-16,-4 4-1 0,5-1 0 16,-5 1-2-16,-3-7 0 15,0 7-4-15,-3-4 1 16,3-3-6-16,-7-2 1 16</inkml:trace>
  <inkml:trace contextRef="#ctx0" brushRef="#br0" timeOffset="-169558.9">14746 11872 41 0,'14'34'20'0,"-7"23"-24"0,-3-45 37 0,-4 7-33 0,3 0 0 0,1 0-1 15,-4-4 1-15,0-2-2 16,0-4 1-16,-4-9-6 15,1-6 1-15,-4-7-5 16,3-12 0-16</inkml:trace>
  <inkml:trace contextRef="#ctx0" brushRef="#br0" timeOffset="-169393.99">14686 11665 34 0,'4'9'17'0,"6"26"-16"15,-3-26 28-15,0 7-28 16,0 3 0-16,0-4 0 16,1-2 0-16,-1-4-4 0,0 1 1 15,-4-4-6-15,4-3 1 16,-3-6-4-16,3-13 1 16</inkml:trace>
  <inkml:trace contextRef="#ctx0" brushRef="#br0" timeOffset="-168404.27">14908 11916 34 0,'4'25'17'16,"3"-3"-21"-16,-7-13 31 0,7 1-27 0,-7 2 0 0,0 1 1 0,0-1 0 15,0-2-1-15,0-1 0 16,-7-3 0-16,7-3 1 15,0-3-1-15,0-3 1 16,0-6-1-16,0-4 0 16,0 1-2-16,7-1 1 15,0 1-1-15,0-1 0 16,0 1-1-16,0 2 1 16,0 1 0-16,4 2 1 0,-1 7 1 15,1 0 0-15,0 4 1 16,-1 5 1-16,1 0-1 15,-4 4 0-15,0 3 0 16,0-1 0-16,-3 1-2 16,-1 0 1-16,1-1-4 15,-4-5 1-15,0-7-6 16,0 0 1-16</inkml:trace>
  <inkml:trace contextRef="#ctx0" brushRef="#br0" timeOffset="-168172.41">15109 11966 35 0,'4'44'17'0,"3"-22"-20"0,-3-16 30 0,-1 0-27 0,1 0 1 0,-1 1-2 0,-3-4 1 16,0-3-3-16,0 0 0 16,0-13-6-16,-3-2 0 15</inkml:trace>
  <inkml:trace contextRef="#ctx0" brushRef="#br0" timeOffset="-167829.22">15071 11357 16 0,'14'-21'8'0,"10"5"-5"16,-16 16 5-16,2-6-9 0,1 6 1 0,-4 6 0 16,0-6 1-16,0-10 0 15,0 7 1-15,0 3 1 16,-7 0 0-16,4 3 0 15,-1 10 1-15,-3 0-1 16,0 2 0-16,0 4-2 16,0 6 1-16,0 6-1 15,4 13 1-15,-1-6 0 16,-3 9 0-16,0 6 0 16,0 4 0 15,4-1-3-31,-4-6 1 15,0-6-3-15,0-9 0 16,-4-13-5 0,4-10 0-16,0-9-1 15,-3-6 0-15</inkml:trace>
  <inkml:trace contextRef="#ctx0" brushRef="#br0" timeOffset="-167613.97">15109 11709 29 0,'11'31'14'0,"7"4"-16"0,-11-29 29 0,0 0-26 16,0 0 1-16,0 1 0 16,0-1 0-16,0-3-3 15,0-3 0-15,0 0 0 16,7-3 0-16,0-3-8 16,-3-1 0-16</inkml:trace>
  <inkml:trace contextRef="#ctx0" brushRef="#br0" timeOffset="-167321.52">15254 11731 34 0,'7'18'17'0,"28"8"-13"0,-24-20 26 0,0 0-27 0,3-3 0 16,0 0 2-16,0-3 0 15,0-3-7 1,-3-3 0 15,-4-3 4-31,0-1 0 0,0 1-2 0,-7-1 1 31,0 1-2-31,-4 0 0 0,-3 5 0 0,0 4 1 0,0 7 0 0,0 5 0 16,-4 7 0-16,4 0 0 16,4 3-1-16,-1 3 1 15,4 0-2 1,4 0 0-16,3-6-2 0,4 3 1 0,-4-7-5 15,0-5 1-15,3-4-5 16,-3-6 1-16</inkml:trace>
  <inkml:trace contextRef="#ctx0" brushRef="#br0" timeOffset="-166969.68">15667 11671 34 0,'14'0'17'0,"0"9"-16"16,-14-9 30-16,7 4-30 16,-3 2 0-16,-1 0 0 15,1 4 1-15,-4-1-3 16,-4 4 1-16,1 2 0 16,-4 1 1-16,-4-4-1 15,0 1 0-15,1-4-1 0,-1 1 1 31,4 5 2-31,7 1 1 16,4 0-1-16,3-1 1 16,0 1-1-16,3-3 1 15,-2-4-1-15,-1 4 1 16,-4-1-5 15,-3 1 1-31,-7 2-5 0,-4 7 0 47,-3 0-7-47,-3-9 0 16</inkml:trace>
  <inkml:trace contextRef="#ctx0" brushRef="#br0" timeOffset="-166436.45">15854 11702 26 0,'14'13'13'0,"4"9"-8"0,-15-16 13 0,-3 4-15 16,0 2 0-16,0 4 1 15,0-1 0-15,-3 7-6 16,3 4 0-16,-4-1 3 15,1 0 0-15,3-10-6 16,0-2 1-16,3-10-6 16,-3-19 1-16</inkml:trace>
  <inkml:trace contextRef="#ctx0" brushRef="#br0" timeOffset="-166238.54">15850 11505 38 0,'4'22'19'0,"10"6"-21"0,-7-22 35 0,0 1-32 0,0 2 1 15,4-3 0-15,-1 7 0 16,1-4-5-16,3-3 1 16,-3 4-4-16,-1-4 1 15,1 0-7-15,-1 1 1 16</inkml:trace>
  <inkml:trace contextRef="#ctx0" brushRef="#br0" timeOffset="-165681.78">16087 11706 28 0,'3'28'14'0,"8"6"-8"0,-8-24 20 0,4-1-24 15,-3 0 0-15,3-2-1 16,-4-1 0-16,1 0-3 15,0-3 1-15,-4-3-1 16,0 0 1-16,3-6-2 16,1-6 0-16,-1-4 0 15,1 0 0-15,3 1 1 16,0 2 0-16,0 1 1 16,3 2 1-16,1 7 0 15,0 3 1-15,-1 0 1 16,4 3 0-16,-3 0 0 0,-1 0 0 15,1-3 0-15,-4 0 0 32,-3 0 0-32,3 0 0 0,-7 0-2 0,0 0 1 15,3 4-1-15,1-1 0 16,-1 0 0-16,-3 0 0 16,0-3-1-16,0 0 1 15,4-6-1-15,-1-4 1 16,4-2 0-16,0-1 0 0,0 4-1 15,-3-1 1 1,3 4 0-16,-7 6 1 0,11 3-1 16,-1 7 1 15,1 2-1 0,-4 4 1-31,3 0-1 16,-3-1 1-16,4 1-2 31,0-4 1-31,-4-2-4 0,0-1 1 16,7-6-6-16,-7-3 0 31</inkml:trace>
  <inkml:trace contextRef="#ctx0" brushRef="#br0" timeOffset="-165354.78">16623 11652 31 0,'14'0'15'0,"0"0"-12"0,-14 0 23 0,4 0-26 0,-4 0 1 0,3 3-1 0,-3 1 1 0,-3 2-2 0,-4 0 0 0,0 0 1 0,-4 4 0 0,0-1 0 0,1 4 0 16,-1-1-1-16,4 4 1 16,0 0 0-16,4-4 0 15,-1-2-1-15,4-1 0 16,4-3-1-16,3-3 0 15,3 0 0-15,1-3 0 0,3 0 0 16,-4 0 1-16,5 0 0 16,-5 0 0-16,1 4 1 15,-1 2 1-15,1 0-1 16,0 0 1-16,-1 4-1 16,1-1 1 15,-1-2-5-31,-3-1 0 0,0-6-4 15,0-3 0-15</inkml:trace>
  <inkml:trace contextRef="#ctx0" brushRef="#br0" timeOffset="-164963.15">16947 11514 37 0,'15'22'18'0,"-19"6"-19"0,4-18 35 16,-3 6-33-16,-5-10 0 15,-2 3 0-15,-4 7 1 16,0-4-3-16,0 1 0 16,-1 0 1-16,5-1 1 15,3-3-2-15,0 1 1 16,0-4 0-16,3 0 0 15,4-2 0-15,0-1 0 16,7 3 0-16,4 0 0 16,-1 1 0-16,4 2 1 0,-3 0-1 15,0 1 0-15,-8 5-1 16,-6-2 1-16,-4-1-5 16,-4 7 1-16,-3 0-8 46,0-9 0-46</inkml:trace>
  <inkml:trace contextRef="#ctx0" brushRef="#br0" timeOffset="-163736.1">17212 11571 37 0,'11'15'18'0,"-1"-11"-13"0,-6-4 28 0,-1 3-30 0,1 0 1 0,-4-3 0 0,3 3 0 0,-3-3-6 0,0 0 0 0,0 0 3 15,-3 3 1-15,-8 3-3 16,-3 7 1-16,-7-10-1 16,-4-3 0-16,-3 0-2 15,0 3 1-15,0 0-1 16,3 0 0-16,0 4 0 16,4-1 0-16,3 0 1 78,4 1 1-31,11 2 1 46,6 0 0-77,4 4 0 31,7-4 1-47,1 1 0 0,2 2 0 62,1-2-1-15,-1-1 1-31,-17 10-5-1,-10 6 1-15,-15 6-8 0,-21-2 0 16</inkml:trace>
  <inkml:trace contextRef="#ctx0" brushRef="#br0" timeOffset="-153059.42">13631 11226 44 0,'4'22'22'0,"10"3"-20"0,-10-22 23 0,-4-3-25 16,3 31 1-1,1 10 1-15,3 12-3 16,0 10 1-16,0 15 0 16,0 7 1-16,-4 0-3 15,4 6 0-15,4-3-3 16,0-1 1-16,-1-11-1 15,-3-14 0-15,0-11-1 16,-3-14 0-16,-1-9-4 16,-3-18 1-16</inkml:trace>
  <inkml:trace contextRef="#ctx0" brushRef="#br0" timeOffset="-152145.16">13727 11097 23 0,'-15'-9'11'0,"-6"18"-6"0,18-9 15 0,-1-3-16 0,4 3 0 15,0 3 0-15,0 0 1 16,7 0-6-16,4 1 0 16,-1-1 4-16,5 3 1 15,6-3-2-15,11 0 0 0,10 0 1 16,7 1 1-16,8-1-2 16,13 0 1-1,15 0-1-15,21 3 1 0,0-3-1 16,17 1 0-16,11-4-2 15,7 0 1-15,-3 3-1 16,13 3 0-16,8 3 0 16,-7 4 0-16,7-1-1 15,-4 4 1-15,-3-3 0 16,-15-4 0-16,8 0 0 16,-8-2 0-16,-3-4 0 15,-10-3 0-15,-4-6-1 16,-4-4 1-16,1-2 0 15,-4-4 0-15,-8 0 0 16,-20 1 0-16,-4 2 0 16,-3 1 0-16,-4 2 0 0,-7 1 0 15,0 6 0 1,-4 3 0-16,1 3 0 0,-4 6 0 16,-7 4 0-16,-4 2 0 15,-10 1-1-15,-7 3 1 16,-7 0-1-16,-4 3 0 15,-4 3 0-15,-6 6 0 16,-8 10 0-16,-6 3 0 16,-11 6-1-16,-11-3 1 15,-7 6 0-15,-3 7 1 16,0-1-1-16,3-5 1 16,0-1-1-16,1 0 1 0,2-3 0 15,5 4 0-15,2-1 0 16,1-3 0-16,-3-3 0 15,-8 0 0-15,7-3 0 16,-3 0 0-16,-11 0-1 16,-7-13 1-16,-7-2-1 15,-10-1 1-15,-8-6 0 16,-6 0 0-16,-19-3 1 16,-20-7 0-16,-11 1 0 15,-7-7 1-15,-18 3 0 16,-21 4 1-16,1-1-1 15,-22 1 1-15,-11 3-1 16,-7 2 0-16,-10 1-1 16,-4 0 0-16,-10-6-1 15,10-1 0-15,-7-6-7 0,18 1 0 16,7-7-7-16,14 0 0 16</inkml:trace>
  <inkml:trace contextRef="#ctx0" brushRef="#br0" timeOffset="-151394.42">18073 11279 25 0,'3'13'12'0,"8"34"-4"16,-8-29 10-16,1 11-15 16,0 5 1-16,-1 10 1 15,1 9 0-15,-8 16-7 16,1 7 1-16,-8 5 4 15,4 16 0-15,-7 7-2 16,0-1 0-16,-4 7-3 16,0 0 1-16,4-4-2 15,0-15 0-15,0-12-4 16,3-20 1-16,1-18-5 0,3-19 1 16</inkml:trace>
  <inkml:trace contextRef="#ctx0" brushRef="#br0" timeOffset="-149736.1">18182 11270 13 0,'7'3'6'0,"11"-3"1"16,-11 0 5-16,7 0-10 15,4-3 0-15,6 0 1 16,8-1 0-16,3 1-3 16,1-3 1-16,10 0 3 0,17 3 1 15,8-1-1-15,13-2 0 16,4 0-1-16,15 0 1 15,13-1-1-15,15-2 0 16,-8 0-1-16,15-4 1 16,6-3-1-16,5 1 0 15,-15-7 0-15,10-7 0 16,11-5-1-16,-10-1 1 16,0-2-1-16,10 6 0 15,4-1-1-15,-4 1 0 0,7-1 0 16,1 1 1 15,-12 0-1-15,11-7 0-16,-6-6-1 0,6-6 1 0,-14 6 0 0,11 0 0 0,0 7-1 15,-8-4 1-15,1 6 0 16,0 4 0-16,3 0 0 16,-7 2 0-16,4 1 0 15,3-3 1-15,4-4-1 16,-11 4 0-1,81 9 0 1,-6 6 0-16,-22 4 0 16,-4 2 0-16,-20 4-1 15,-1 3 1-15,7 0 0 16,-13-3 0-16,-1 2 0 16,11 4 0-16,-18-6 0 0,8 9 0 15,-1-3 0-15,-7-3 0 16,-14 6 0-16,1 7 0 15,-8-1 0-15,-4 4 0 16,-13-1 0-16,-11-2 0 16,-15-1 0-16,-2-6 0 15,-15 3 0-15,-11-2 0 16,-10 2-1-16,-14-3 1 16,-4 6 0-16,-10 1 0 0,-7 5-1 15,-7 7 1-15,-4 7 0 16,-7 5 0-16,-7 4-1 15,-7 12 1-15,-4 3 0 16,-10 1 0-16,-7 11-1 16,-4 8 1-16,-3 8 0 15,3-3 0-15,4 10 0 16,-1 3 0-16,1 3-1 16,4 7 1-16,-1 2-1 15,0 1 1-15,0-14 0 16,1 5 0-16,3-14 0 15,-1-3 0-15,5-2 0 16,-1-1 0-16,-3-19 0 16,0 1 0-16,-4-7 0 15,0-3 0-15,-6-9-1 16,-5-4 1-16,-9-9 0 16,6-6 0-16,-4-6-1 0,-10-7 1 15,-10-9 0-15,-8-10 0 16,-10 1 0-16,0-4 0 15,-7-6 0-15,-11-9 0 16,-3-1 0-16,-11 4 0 16,7 3 0-16,-7 0 0 15,-3 3 0-15,-8 3 0 16,1 4 0-16,3 5 0 16,-4 1 0-16,-3 2 0 15,-3 4 0-15,3 3 0 0,0 3 0 16,3 7 0-16,-6-1 0 15,3 4 0-15,7 2 0 16,-7 7 0-16,4 0 0 16,-8 3 0-16,15-6 0 15,-8 0 0-15,1 0 0 16,-11 0 0-16,17 3 0 16,1-7 0-16,-8 1 0 15,1 0 0-15,-4-1 0 16,14 1 0-16,-7 0 0 15,-3-1 0-15,-4-5 0 16,10 2 0-16,-6 1 0 16,-8-1 0-16,4-5 0 15,0-1 0-15,4 3 0 16,-11 7 0-16,0 0 0 16,3-4 1-16,4 4-2 15,-7-3 1-15,0-1 0 0,-4-6 0 16,8 1 0-16,-8-4 0 15,1-3-1-15,-5-3 1 16,-2-4 0-16,-1-8 0 16,-6-1 0-16,2 7 0 15,-16-4-3-15,-8 1 0 16,7 2-8-16,-7 1 1 47</inkml:trace>
  <inkml:trace contextRef="#ctx0" brushRef="#br1" timeOffset="-139277.93">16249 15628 19 0,'-4'10'9'0,"1"12"-4"0,-1-16 10 15,1 10-13-15,-4-4 0 16,-4 7 1-16,-6 9 1 16,-8 7-6-16,0 9 1 15,-7 6 2-15,1 0 0 0,-1 7-1 16,-3 8 0-16,-1 4-2 15,1-3 0-15,-4 0 1 16,8 3 0 0,2 0-1-16,5-6 0 0,2-7-1 15,1-2 0-15,4-7-3 16,-1-10 1-16</inkml:trace>
  <inkml:trace contextRef="#ctx0" brushRef="#br1" timeOffset="-138531.68">16228 16786 18 0,'-4'12'9'0,"-6"-2"-7"0,6-7 13 0,-3 6-14 0,-7 0 0 0,-4 1 1 0,-6 6 1 15,-5 5-4-15,1 8 1 16,-7 2 1-16,-4 10 1 0,-3 12-3 15,-1 0 1-15,-2 7-2 16,9 0 1 0,1-1-2-16,3 4 0 0,4-13-4 47,0-6 0-47</inkml:trace>
  <inkml:trace contextRef="#ctx0" brushRef="#br1" timeOffset="-137761.53">15124 16949 28 0,'-7'15'14'0,"7"-12"-15"0,0-3 26 0,0 0-23 16,7-3 0-16,0-3 2 15,0 3 1-15,3-7-6 16,1-2 1-16,3 3 3 0,0-1 1 15,4-2-2-15,-1 2 0 16,5 4-1-16,-5 0 1 16,-3 2-2-16,0 1 0 15,-3 0 0-15,-4 3 0 16,-3 3-1-16,-8 4 0 16,1 5 0-16,-5 7 0 15,-2 0-1-15,-4 3 1 16,0 6 0-16,0 10 0 15,3-4 0-15,4 1 1 16,0-4-1-16,0-3 0 16,0 0-2-16,3-3 1 15,1-6-2-15,-1-3 1 0,4-7-5 16,4 1 1 0,3-7-2-16,0-6 0 0</inkml:trace>
  <inkml:trace contextRef="#ctx0" brushRef="#br1" timeOffset="-137544.15">15201 17344 36 0,'-3'22'18'0,"6"-4"-24"0,-3-14 36 0,0-1-30 16,0 0 0-16,0 0-1 0,0-3 1 15,0 0-5-15,0 0 1 16,-3-6-6-16,-1-4 1 31</inkml:trace>
  <inkml:trace contextRef="#ctx0" brushRef="#br1" timeOffset="-136934.45">15519 16964 26 0,'31'-15'13'0,"-6"-23"-7"0,-18 29 19 0,-3-1-24 16,-1-2 1-16,-3-7 1 16,-3-3 1-16,-1-6-5 15,-3 3 0-15,-7-1 3 16,-4 5 1-16,-6 2-2 15,-1 3 1-15,-10 7-2 16,-8 2 1-16,5 1-1 0,-1 12 1 16,4 1-2-16,-1 2 1 15,-3 4-1-15,-3 2 1 16,0 7-1 0,-1 0 0-1,1 3 0-15,3 7 0 16,0 8-1-16,4 7 1 0,0 13-1 0,10 3 0 15,1-4 0 1,9 1 1-16,1-7-1 0,11-6 1 16,6 0 1-16,8-6 1 0,10-7-1 15,11-2 0-15,17-10 0 16,1-10 1-16,6-9 0 16,4-9 1-16,0-6-1 15,-7-13 0-15,-4-13 0 16,-3-3 1-16,-7-15-1 15,-4-7 0-15,1 0-2 16,-8 1 1 0,-7 5-10-16,0-15 0 15</inkml:trace>
  <inkml:trace contextRef="#ctx0" brushRef="#br1" timeOffset="-131005.52">17695 15917 25 0,'0'41'12'0,"0"34"-7"16,0-59 12-16,-3 12-17 15,-1 16 1-15,-3 0-1 16,0 12 1-16,-3 16-1 16,-1 10 0-16,0 18 0 15,1-3 0-15,-4 4 1 16,3 12 0-16,-3-7 0 0,-4 4 1 15,1-13-2-15,-1-6 1 16,0-3 0-16,8-3 0 16,3-7-2-16,0-9 0 15,3-13-1-15,1-5 0 16,3-17-5-16,0-12 0 16,0-22-1-16,0-16 0 15</inkml:trace>
  <inkml:trace contextRef="#ctx0" brushRef="#br1" timeOffset="-130091.66">17868 15779 13 0,'0'-13'6'0,"7"1"5"16,-7 12 8-16,4-3-16 15,3 0 1-15,0-1 3 16,0 1 1-16,0 3-9 16,0 0 1-16,0 0 6 0,11-3 0 15,3 0-2-15,18 0 1 16,7-3-3-16,14-10 1 16,14-3-1-16,-4-3 0 46,18-3-2-46,4 3 1 0,7 3-1 0,-4 7 0 0,-10 2 0 0,-11 4 1 16,-14 3-2-16,-4 0 1 16,-3 3-1-16,-7 3 1 15,-7 3-1-15,-11 4 1 16,-7 2-2-16,-10 7 0 0,-11 6 0 16,-7 0 0-16,-4 7-2 15,-3 8 1-15,-4 4 0 16,-3 13 0-16,-3-4 0 15,-1 3 1-15,0 10 0 16,-3-3 0-16,7 9 2 16,0 3 0-16,3 7 0 15,4 3 0-15,0-1 0 16,3 1 0-16,4 0 0 16,4 12 0-16,10 6 0 15,7 1 0-15,3-4-1 16,-2-12 1-16,-5 0-1 15,-3 0 1-15,0-10 0 16,0-3 0-16,-3-12 0 16,-4 0 0-16,-4-7 0 0,-6 0 1 15,-8-2 0-15,-7-7 0 16,-3-10 0-16,-4-8 1 16,-10-1-1-16,-4-9 1 15,4-4-1-15,-4-5 0 16,-3-4 0-16,-11-3 0 15,-4 3-1-15,-6-2 0 16,-1-1 0-16,1-6 0 16,2-4 0-16,5-5 0 15,-4-7 0-15,0-3 0 16,-4-3 0-16,11-3 0 0,11 9-2 16,7 0 1-16,3-3-3 15,11 0 0-15,6 0-6 16,8 0 1-16,11-6-1 15,13 3 0-15</inkml:trace>
  <inkml:trace contextRef="#ctx0" brushRef="#br1" timeOffset="-128648.63">19498 15682 11 0,'21'0'5'0,"18"-10"-4"16,-28 7 8-16,6-3-6 15,8 3 1 1,35-3 3 0,7 2 0-16,7 4-9 15,0 4 0-15,7 5 5 0,4 10 1 16,10-4-1 0,15 7 1-16,-5 3-2 0,22 1 0 15,0 5 1-15,7-3 0 16,-7-3 0-16,11 7 1 15,-4 2-2-15,4 7 0 16,-18-7-1-16,10 1 1 16,-6 6-2-16,-1 6 1 15,-7-3-5-15,-17-7 1 16,-11 1-7-16,-6-4 0 16</inkml:trace>
  <inkml:trace contextRef="#ctx0" brushRef="#br1" timeOffset="-127851.84">19470 15443 20 0,'-4'35'10'0,"-17"15"-4"0,14-40 8 0,-7 5-13 15,0 7 1-15,-7 0 0 16,0 3 0-16,-4 0-3 15,4-6 1-15,-4-3 1 16,0 3 0-16,-3-1-1 16,7-2 1-16,3-7-1 15,4 1 0-15,4-4 1 16,6-6 1-16,8-3 0 0,10 0 0 16,3 3 0-16,8-3 0 15,3 3 0-15,7 6 0 16,4 0-2-1,0 7 1-15,0 3-1 0,-4-4 1 16,-7 1-2-16,-6-4 1 16,-5 0-1-16,1 1 1 15,-4-7 0-15,-3-3 0 16,-4-9 0-16,3-10 1 16,-3-16 0-16,-3-9 0 15,-1-9-4-15,-3-10 1 16,-7-9-7-16,-7 3 0 0</inkml:trace>
  <inkml:trace contextRef="#ctx0" brushRef="#br1" timeOffset="-126682.42">21865 16673 34 0,'25'-3'17'0,"0"-7"-8"16,-18 7 18-16,-4-3-26 16,-3-1 0-16,-7-5 1 0,-11-4 1 15,1 4-4 1,-11-1 0-16,-8 4 1 0,-10 2 0 15,-3 7-1-15,0 4 0 16,-1 11-3-16,4 4 0 16,4 12-1-16,3 13 0 15,8-9-1-15,9 6 0 16,12-1 1-16,13-5 0 16,11-7 5-16,11-6 0 15,14-13 4-15,7-9 1 16,3-6 0-16,-10-3 1 15,0-7-1-15,-4-6 0 16,-3-3-12-16,-4-3 0 0,-3-7-4 16,-1 1 1-16</inkml:trace>
  <inkml:trace contextRef="#ctx0" brushRef="#br1" timeOffset="-125935.3">21819 17083 24 0,'0'44'12'0,"-3"16"-9"0,-1-48 19 0,4 4-20 16,-3 3 0-16,-1 0 3 16,4 0 1-16,0-1-6 15,0-5 0-15,0-7 4 16,0-6 0-16,0-3-1 16,0-9 0-16,0-10-2 15,0-10 1-15,7-9-2 16,0-2 1-16,4-1-1 15,3-6 1-15,4 9-2 0,3 0 1 16,0 6-1-16,0 4 1 16,4 3-1-16,0 6 0 15,-4 6 0-15,0 7 1 16,-7 9-1-16,-3 3 1 16,-11 3-1-16,-7 1 1 15,-4 5-3-15,-7 7 1 16,-6 3-3-16,-1-3 1 15,-3-1-3-15,3-2 1 16,0-3-5-16,8-1 1 0</inkml:trace>
  <inkml:trace contextRef="#ctx0" brushRef="#br1" timeOffset="-125178.9">22154 16905 40 0,'22'9'20'0,"9"-6"-28"0,-20-3 40 0,3-6-32 16,0-3 0-16,0-1 0 15,0 7 0-15,-3-6 0 16,0-4 0-16,-4-3 0 15,0 1 0-15,-7-1-1 0,0 0 1 16,-4 4-1 0,-3 2 0-16,-3 7-1 0,-5 6 1 15,-2 7-1-15,-1 9 1 16,0-1 1-16,-3 11 0 16,7 2 1-16,4 7 1 15,3-1 0-15,7 4 1 16,3-6 0-16,8-1 0 15,3-9-2-15,3-3 0 16,1-9-9-16,3-7 1 16,-3-16-4-16,3-2 0 15</inkml:trace>
  <inkml:trace contextRef="#ctx0" brushRef="#br1" timeOffset="-124879.25">22430 17018 42 0,'3'0'21'0,"-3"-10"-26"16,4 4 38-16,-1 0-34 16,-3-10 1-16,0 3 0 15,0 1 1-15,7-1-1 16,-3 1 1-16,-1 2 0 15,1-2 0-15,3 2 1 16,7 4 0-16,0 6-2 0,7 3 1 16,4 4-3-16,3-1 1 15,0 3-4-15,1 1 0 16,-1 2-6-16,0 1 0 16,-3-4-1-16,-1 1 0 15</inkml:trace>
  <inkml:trace contextRef="#ctx0" brushRef="#br1" timeOffset="-124248.64">22881 17014 27 0,'4'0'13'0,"-1"-3"-5"0,-3 3 24 0,0 0-30 15,0 0 0-15,0 0 1 16,0 0 0-16,0 3-4 16,0 1 0-16,-3-1 3 15,-4 3 0-15,-4 0-1 16,0 4 0-16,1 2-1 15,-4 4 1-15,0-4-1 16,0 1 1-16,3-4-2 16,0-2 0-16,4-1 0 15,4-6 1-15,3 0-1 16,0 0 0-16,7-3 0 16,0-3 1-16,0-1 0 15,4 4 0-15,-1-3 0 16,1 6 0-16,-1 0-1 15,1 6 1-15,-1 7-2 16,1 5 0-16,-4 1-1 16,-3 3 1-16,3 0 0 15,0 0 0-15,3 0 1 0,4-3 0 16,1-3 1-16,6-4 1 16,0-6 0-16,4-2 0 15,-1-11 1-15,5-8 0 16,-1-4-1-16,7-9 1 15,4-13-1-15,0-9 1 16,3-7-2-16,0-6 1 16,-6-12-1-16,-5 6 1 15,-10-6-1-15,-3-7 0 16,-4 4-1-16,0 6 1 0,-3 15 1 16,-4 10 0-16,-3 10 0 15,-4 12 1 1,-8 6 0-16,-6 28 0 0,0 16 0 15,-7 26 1-15,-4 14-1 16,-3 11 0-16,0 18-1 16,3 0 0-16,1-3-1 15,2-19 0-15,5-13-3 16,3-11 0-16,3-14-4 16,4-9 1-16,0-12-8 15,0-10 1-15</inkml:trace>
  <inkml:trace contextRef="#ctx0" brushRef="#br1" timeOffset="-123828.83">23096 16876 19 0,'14'4'9'0,"15"27"-1"0,-19-25 7 16,8 4-11-16,3 2 0 15,7 1 3-15,4-1 0 16,3 1-8-16,-3 3 0 16,0-7 6-16,0-6 1 15,-1 0-3-15,-2-3 0 0,-1-3-1 16,-7 0 1-16,-3 0-3 16,-4-3 1-16,-7 2-1 15,0 1 1-15,-7 3-1 16,-4 0 1-16,-6 0-2 15,-4 7 1-15,-1-1-2 16,1 9 1-16,0 7-4 16,0 7 0-16,-3 2-4 15,6 0 1-15,4 1-1 16,3-4 1-16,4-3 1 16,4-6 1-16,3-10 4 15,0-6 0-15,7-9 3 16,7-3 1-16,-3-10-4 15,0-3 0-15,3-3-2 16,0-3 0-16</inkml:trace>
  <inkml:trace contextRef="#ctx0" brushRef="#br1" timeOffset="-123541.98">23633 17268 29 0,'0'16'14'0,"0"-22"-15"0,0 6 31 15,0 0-26-15,0-10 1 16,0 1 3-16,0 0 1 16,3-1-11-16,4-2 0 0,0-1 8 15,7 1 0-15,4-4-3 16,7 3 1-16,6 4-2 15,8 0 0-15,0 2-2 16,0 7 1-16,-7-3-7 16,-4 3 0-16,-3-3-9 15,-1-6 1-15</inkml:trace>
  <inkml:trace contextRef="#ctx0" brushRef="#br1" timeOffset="-123345.65">24098 17319 54 0,'18'34'27'0,"0"-6"-35"0,-15-21 44 15,-6-1-44-15,-1 0 0 16,-3-3-19-16,-4 4 1 15</inkml:trace>
  <inkml:trace contextRef="#ctx0" brushRef="#br1" timeOffset="-120466.77">18288 18134 18 0,'4'16'9'0,"10"15"-3"0,-7-25 9 16,3 4-13-16,1-4 0 16,3-3 3-16,4 0 1 15,3 0-6-15,0 4 0 16,-3-4 3-16,6 6 1 16,1 1-2-16,10-1 1 15,4-3-2-15,0 4 0 16,7-7-1-16,7-3 1 15,7-6 0-15,0-7 0 0,3-6 0 16,15 0 0 0,-4-6 0-16,0-9 0 0,3-7 0 15,5 7 1-15,-8-10-2 16,-11-10 0-16,4 1-1 16,-3-10 1-16,-4 4-2 15,-7 2 0-15,-11 4-7 16,-7 3 0-16,-3 3-2 15,-4 0 1-15</inkml:trace>
  <inkml:trace contextRef="#ctx0" brushRef="#br1" timeOffset="-119940.2">19318 17438 24 0,'11'15'12'0,"3"1"-4"0,-7-10 19 16,0 4-25-16,4 2 1 16,3 1 1-16,3 3 0 15,8-7-5-15,10-3 1 16,-3-6 2-16,10-3 1 15,4-6-2-15,4-10 1 16,-5 0-2-16,1 0 0 16,-7 0-1-16,-4 4 1 0,-3-1-2 15,-7 7 0-15,-4-1-1 16,-3 7 0-16,-4 6-2 16,-7 0 0-16,-4 10-1 15,-3 9 0-15,-3 3 1 16,-1 3 0-16,4 7-1 15,0-1 1-15,0 7 3 16,4-7 0-16,-1-5 3 16,4-1 1-16,0-3 2 15,4-6 1-15,-4-7 0 16,0-2 1-16,-3-7-1 16,-8-6 0-16,-10 3-3 15,-11-10 1-15,-3-8-2 16,-11-1 0-16,-7-6-1 15,-3 3 1-15,0 0-8 0,-1 3 0 16,1-6-2-16,7 6 0 16</inkml:trace>
  <inkml:trace contextRef="#ctx0" brushRef="#br1" timeOffset="-119325.2">19456 18310 36 0,'7'9'18'0,"3"-37"-25"0,-10 18 35 0,-3 1-28 15,-4 3 1-15,-7-1 0 16,-8 1 1-16,1 6-2 15,-3 3 0-15,-1 7 1 0,0-1 1 16,4 4-2-16,0-1 1 16,3 1-1-16,4 2 1 15,7-2-2-15,4-4 1 16,6-2-1-16,8-4 0 16,6-6 0-16,4-4 0 15,-3 1 0-15,3 0 1 16,0-7-1-16,-3 1 1 15,0-4-1 17,-4 7 1-32,0-1-1 15,4 4 0-15,-8 3 0 32,1 3 1-32,-4 3-1 0,0 3 0 0,-4 0 1 31,-3 1 1-31,0 2-1 31,-3 4 1-31,-1-1-1 0,4 4 1 0,0-4-3 16,4 1 0-16,3-7-7 0,4 1 1 0,3-11-1 0,0-2 0 0</inkml:trace>
  <inkml:trace contextRef="#ctx0" brushRef="#br1" timeOffset="-118902.13">19667 18410 37 0,'-10'34'18'0,"-8"4"-22"0,15-29 39 15,-1-2-34-15,-3-1 1 16,0 7 0-16,3-4 1 16,-3 0-3-16,4-2 0 15,3-4 3-15,0-6 0 16,3-4-1-16,4-5 0 15,4-7-1-15,3-6 1 16,0-6-3-16,0 2 0 16,4 4-2-16,3 0 1 15,0 0-2 17,1 0 1-32,2 0 0 0,4 6 0 15,-3 3 1-15,-4 7 1 47,-3 3 0-47,-4 6 1 0,-7 6 0 0,-3 0 0 0,-8 4 0 0,-6 2 0 0,-5-2-1 16,1-4 1-16,-10 3-2 0,-1 1 1 0,-3 2-7 15,3 1 1-15,4-4-3 16,7-3 0-16</inkml:trace>
  <inkml:trace contextRef="#ctx0" brushRef="#br1" timeOffset="-118321.59">19918 18469 36 0,'-18'35'18'0,"-3"-7"-20"0,18-25 33 0,-1 0-30 15,-3 4 1-15,3-1 0 16,1-3 1-16,-1-3-3 16,4 0 1-16,4-6 2 15,3 0 0-15,0-4-1 16,4-5 0-16,3-7-2 15,0-13 1-15,0 7-3 16,4-10 1-16,-1-3-2 16,1-2 1-1,-1 5-1-15,-2 7 1 0,6 5 0 16,-4 8 0 0,1 2 1 30,0 7 0 17,-4 5 0-63,0 4 1 16,0 4 0-16,-7 8 0 31,0 1 0-16,-3 2 0-15,-4 4 0 16,-4 0 0-16,-6 0-1 0,-5 3 0 16,-2-7 0-16,-1-2 0 15,0-4-4-15,1-2 0 0,6-7-5 0,1-3 0 0,6-7 0 0,1-2 1 0</inkml:trace>
  <inkml:trace contextRef="#ctx0" brushRef="#br1" timeOffset="-118099.18">20348 17805 23 0,'-3'34'11'0,"-1"26"-10"0,1-45 24 0,-4 1-22 15,-4 9 1-15,-3 7 1 16,-4 8 1-16,1 11-8 16,-1 2 1-16,0 0 3 15,4-6 1-15,4-12-7 16,3-4 1-16,7-12-7 16,7-7 0-16</inkml:trace>
  <inkml:trace contextRef="#ctx0" brushRef="#br1" timeOffset="-117874.3">20680 18310 40 0,'-14'25'20'0,"-22"15"-24"0,22-27 34 0,-7 6-29 0,-7 3 0 16,-7-3 1-16,-1 2 0 15,5 8-3-15,-5-4 1 0,12-6-2 16,-1-4 0 0,11-8-10-16,10-14 1 0</inkml:trace>
  <inkml:trace contextRef="#ctx0" brushRef="#br1" timeOffset="-117679.41">20489 18078 25 0,'11'-10'12'0,"7"38"3"0,-11-15 10 0,0 6-24 16,0 9 1-16,0 6 0 15,-4 1 0-15,1 3-4 16,-4 2 1-16,0-5-2 15,0-7 1-15,-4-12-8 16,4-16 0-16</inkml:trace>
  <inkml:trace contextRef="#ctx0" brushRef="#br1" timeOffset="-117136.35">21960 17776 38 0,'4'38'19'0,"-11"19"-22"0,3-39 31 0,-10-2-27 0,4 3 1 0,-8 12-1 0,4 1 1 15,-4 5-3-15,1 13 1 16,3 4 0-16,3 2 1 16,0-3-1-16,1-6 0 15,3-9-4-15,0-13 0 16,0-12-7-16,0-13 0 16</inkml:trace>
  <inkml:trace contextRef="#ctx0" brushRef="#br1" timeOffset="-116788.42">21586 18027 25 0,'11'22'12'0,"21"19"-10"0,-18-28 14 0,7 2-13 16,7 7 1-16,1 6 1 16,13 4 0-16,4-7-6 15,7 0 0-15,7-3 5 16,3-3 0-16,-3-7-1 15,-7-5 0-15,-11-4-1 16,-6-3 0-16,-8-13-1 16,-7-3 0-16,-10 1-1 15,-8-1 1-15,-6 4-1 0,-12 2 0 16,-6 7 0-16,-7 6 0 16,-4 7-1-16,1 5 1 15,2 4-2-15,5 6 0 16,3 3-1-1,6 4 1-15,8-4-1 0,4-3 1 16,10-6 1-16,11-7 0 16,6-12 0-16,8-9 1 15,-4-7-9-15,-3-6 1 16</inkml:trace>
  <inkml:trace contextRef="#ctx0" brushRef="#br1" timeOffset="-113050.11">11441 947 28 0,'14'-10'14'0,"-4"20"-4"16,-10-10 15-16,0 0-23 15,0 3 0-15,-3 6 1 16,-4 13 1-16,-7-3-5 16,-8 0 0-16,1 9 3 15,-3 13 0-15,-12 6-2 16,-6 6 0-16,0 4-2 15,3-4 1-15,4 0-3 16,3-9 0-16,7-3-4 16,7-19 0-16,8-7-3 15,3-15 1-15</inkml:trace>
  <inkml:trace contextRef="#ctx0" brushRef="#br1" timeOffset="-112821.75">11038 994 28 0,'15'0'14'0,"6"59"-12"0,-11-59 25 15,1 3-24-15,3 13 0 0,0 0 3 16,0 12 0-16,4 0-7 16,-1-3 1-16,5 13 3 15,-1-4 1-15,0 1-3 16,-3 3 0-16,-4-4-7 15,0-9 1-15,-4 3-8 16,1-9 1-16</inkml:trace>
  <inkml:trace contextRef="#ctx0" brushRef="#br1" timeOffset="-112505.29">11546 1367 12 0,'-7'9'6'0,"0"1"9"0,7-10-3 15,0 0-4-15,0 0 0 16,4 0 5-16,3 0 0 15,0 0-16-15,4 0 1 16,10-4 10-16,7-2 1 16,7 3-5-16,4-3 0 15,0-4-6-15,-7 1 1 0,-4-7-7 16,-4-2 1-16,-2-1-7 16,-8-10 0-16</inkml:trace>
  <inkml:trace contextRef="#ctx0" brushRef="#br1" timeOffset="-112280.09">11705 1100 37 0,'4'16'18'0,"3"3"-17"15,-4-13 30-15,4 7-31 16,-3 12 0-16,3-7 0 15,-4 17 1-15,1-1-2 16,0 14 1-16,3 5-4 16,-4-9 1-16,-3 3-7 0,0-6 0 15,-3-13-1-15,-4-16 0 16</inkml:trace>
  <inkml:trace contextRef="#ctx0" brushRef="#br1" timeOffset="-111920.89">12386 689 43 0,'7'29'21'0,"-7"-7"-31"0,0-4 46 0,-3 11-35 15,-4 15 0-15,-1 18 0 16,5-8 0-16,-1 11-2 15,-3 20 1-15,0-3-1 16,4-1 0-16,-1-2-9 16,4-17 0-16,-3-8-2 15,-1-1 1-15</inkml:trace>
  <inkml:trace contextRef="#ctx0" brushRef="#br1" timeOffset="-109272.53">11878 1003 12 0,'0'-12'6'0,"0"-20"1"0,0 32 7 0,4-3-10 16,-1-6 0-16,-3 2 1 15,0 7 1-15,0-3-8 16,0 3 0-16,0-6 4 16,-3 3 1-16,-1 3-3 15,1 0 1-15,-5 3-1 16,-2 3 0-16,-4-6 0 15,-4 10 0-15,0-1 0 16,-3 0 0-16,-3 7-1 16,-1 3 1-16,0 0-1 15,1-10 1-15,-1 16-2 16,7-12 1-16,-3 21-2 16,0 1 1-16,0-1-1 15,3 10 0-15,0 0 0 47,4-6 0-16,7-1 1-15,0 1 1-16,4 3 0 0,3 3 1 16,0 0 0-1,3-16 0-15,4-3 1 31,-3 3 0-31,3-9 0 0,0 6 0 0,0-6 2 0,4-4 0 0,6-2 2 0,4-4 0 0,8-2 0 0,2-7 1 0,5-7-1 16,2-2 0-16,-6-4-1 0,0-9 0 0,3-9-2 0,-3-3 0 0,-4-1-1 16,0-9 1-16,-6-3-1 15,-5 6 0 1,-3-2 0 31,-7 2 0-32,-3-3-1 32,-4 0 0-47,0 16-3 32,-7-4 0-17,-4 4-6-15,-6 9 1 0,-1-9-4 0,-14 6 1 0</inkml:trace>
  <inkml:trace contextRef="#ctx0" brushRef="#br1" timeOffset="-108731.92">11649 501 34 0,'14'7'17'16,"3"5"-22"-16,-13-12 31 0,0 0-27 15,-4 0 1-15,0-3-1 16,-4-6 0-16,-3 2 1 15,0 4 1-15,-7 3-2 16,0 0 1-16,0 3-1 16,-1-3 1-16,1 0-2 15,0 10 0-15,4 5-2 16,3 4 0-16,3 6-2 16,4 4 0-16,0-11 2 15,7 1 0 16,4-9 4-15,3-4 0-16,3-12 3 16,1-4 0-1,0-2 1-15,-4-10 0 16,3 0-2-16,-2 6 0 16,-1 13-7-1,-4-13 0 1,1 7-3-16,-1-10 1 15</inkml:trace>
  <inkml:trace contextRef="#ctx0" brushRef="#br1" timeOffset="-108380.4">11846 555 36 0,'11'44'18'0,"-8"-1"-21"0,1-33 38 0,-4-1-35 0,0 1 1 0,0-1-1 15,0 7 0-15,-4-7 0 16,1-9 0-16,-1 0 0 15,-3 0 1-15,0-6-1 16,0-7 1-16,0-12 0 16,0-3 0-16,0 9 0 15,0-15 0-15,3 9-1 16,1-10 1-16,6 7-2 16,4 3 1-16,4 3 0 15,3 6 0-15,4 7 0 16,3 9 0-16,4-6-1 15,3 12 1-15,-7 3 0 0,-3 7 1 16,-4-4-1 0,-7 4 0-16,-7-13-1 0,-11 7 1 15,1 2-1-15,-4-9 0 16,-1 4-5-16,1 2 0 16,-7-9-5-16,0 0 0 15</inkml:trace>
  <inkml:trace contextRef="#ctx0" brushRef="#br1" timeOffset="-106817.16">10968 1705 35 0,'-7'0'17'0,"10"-6"-15"0,-3 6 27 0,0 0-28 16,7-3 1-16,0-6 3 16,1 2 1-16,2 4-7 0,11-6 1 15,7-4 4 1,15 10 0-16,6-3-1 0,-10 6 0 16,3 0-5-16,-6 0 1 15,-8 0-9-15,-7-3 0 16,-7 3-4-16,-10-10 1 15</inkml:trace>
  <inkml:trace contextRef="#ctx0" brushRef="#br1" timeOffset="-106363.89">12121 1825 34 0,'11'12'17'0,"14"-27"-17"0,-15 15 28 0,8 0-27 0,10-7 1 16,11 7 0-16,0-3 0 15,3 3-3-15,15-9 0 16,3-1 0-16,-15 4 1 16,-6 3-11-16,-11-10 1 0,-6 10-1 15,-12-3 1-15</inkml:trace>
  <inkml:trace contextRef="#ctx0" brushRef="#br1" timeOffset="-104907.98">12961 1044 22 0,'0'0'11'0,"4"0"-2"0,-4 0 11 16,0 0-17-16,0 0 1 15,3 0 2-15,1-6 0 16,6 2-8-16,4-2 1 15,4 3 4-15,7-10 1 16,10 1-3-16,4 3 0 16,0-7-5-16,3 0 0 15,-3-3-7-15,-4-3 0 16</inkml:trace>
  <inkml:trace contextRef="#ctx0" brushRef="#br1" timeOffset="-104691">12989 1169 33 0,'-7'28'16'0,"25"-12"-12"0,-11-16 24 0,4 0-25 16,3 0 1-16,7-6 0 15,7 3 1-15,0-10-8 16,4 4 1-16,3-4-2 15,4-2 0-15,0 2-8 16,-4 0 1-16</inkml:trace>
  <inkml:trace contextRef="#ctx0" brushRef="#br1" timeOffset="-104367.7">14206 1135 33 0,'-14'19'16'0,"-32"15"-18"0,32-25 23 0,-3 1-21 16,-8 15 1-16,-14 3-1 16,-3 10 1-16,-1 12-3 15,1 6 1-15,3-2-2 16,11-10 0-16,0 6-4 16,7-9 1-16,7-10-3 15,7-19 1-15</inkml:trace>
  <inkml:trace contextRef="#ctx0" brushRef="#br1" timeOffset="-104168.5">13758 1107 43 0,'14'0'21'0,"1"34"-31"0,-8-25 45 16,0 10-35-16,0 0 0 15,3 6-1-15,1 3 1 16,-1 7-4-16,1-7 0 16,3-9-7-16,-3-3 1 15</inkml:trace>
  <inkml:trace contextRef="#ctx0" brushRef="#br1" timeOffset="-99745.27">24063 16541 27 0,'4'9'13'0,"3"10"-4"0,-4-16 13 16,1 4-21-16,-1 5 1 16,4-2 2-16,-3-1 0 0,-1 0-5 15,4-2 1-15,-3-4 2 16,-1 0 1-16,1 3-1 15,-1-3 1-15,-3-3-2 16,7 3 0-16,1-9 0 16,2-3 0-16,1-7-1 15,3-9 1 1,3-9-1-16,8-10 1 0,14-3-7 16,10-16 0-16,-3-9-6 15,14-10 0-15</inkml:trace>
  <inkml:trace contextRef="#ctx0" brushRef="#br3" timeOffset="116159.29">15431 6334 29 0,'0'6'14'0,"0"4"-1"0,3-4 14 15,1 3-24-15,3 7 1 0,0 3 3 16,3 3 1-16,-3 0-9 15,4 0 0-15,-1 0 5 16,1 0 1-16,0-7-2 16,-1 1 1-16,1 0-1 15,-1-13 0-15,1-13 0 16,3-18 1-16,7-19-1 16,7-13 1-16,-3-9-1 15,10-25 0-15,15-12-6 31,10-1 1-31,10-3-16 0,-6 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38:49.5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7T20:38:58.475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9130 3242 40 0,'7'-6'20'0,"4"-35"-15"0,-11 19 21 16,3-9-22-16,-3-13 0 15,-3-16 1-15,-1-6 0 16,-7-18-7-16,-6-1 0 15,-1-3 4-15,-3-3 1 16,3-3-3 15,1 19 1-31,3-13-1 0,3 16 0 16,7 9-2-16,4 4 0 0,11 5-1 0,3 14 1 16,0 5-1-16,0 16 0 15,1 7-2-15,2 9 1 0,-3 18-4 16,-3 4 1-16,-4 19-4 15,-11-4 0-15</inkml:trace>
  <inkml:trace contextRef="#ctx0" brushRef="#br0" timeOffset="200.29">8767 2856 45 0,'7'13'22'0,"28"-16"-24"0,-21-4 43 0,11-2-41 16,6-3 1-16,15-1-1 15,-10 0 1-15,-1 4-6 16,4 0 1-16,-8-1-9 16,1-9 0-16</inkml:trace>
  <inkml:trace contextRef="#ctx0" brushRef="#br0" timeOffset="495.75">9574 2627 45 0,'18'10'22'0,"-11"-10"-19"0,-7 0 33 0,4 6-36 0,-4-6 1 0,0 0-1 0,-4 9 1 0,-3-2-1 0,-4 12 0 0,-3-1 0 0,-3-2 1 0,-4 12-1 16,-1 10 1-16,5-4-1 15,-1 10 1-15,8 3-1 16,2 4 0-16,8-11-4 16,8-8 1-16,6-7-8 15,7-10 0-15,7-11-3 16,-3-14 0-1</inkml:trace>
  <inkml:trace contextRef="#ctx0" brushRef="#br0" timeOffset="747.29">9970 2759 42 0,'21'-9'21'0,"-18"18"-19"0,-3-9 39 0,0 0-40 0,-3 3 1 0,-11 13 1 0,-1 9 0 15,-6 0-5-15,-7 6 1 16,-7 10 2-16,7-6 0 16,-1 2-3-16,1 1 0 15,7-10-3-15,3-3 1 16,4-9-5-16,4-7 0 16,3-15-5-16,3-10 0 0</inkml:trace>
  <inkml:trace contextRef="#ctx0" brushRef="#br0" timeOffset="928.08">9726 2816 13 0,'7'-13'6'0,"21"22"15"0,-21-9 1 0,4 7-17 15,3 5 1-15,0 7 2 16,4-3 0-16,-4 6-10 16,0 3 1-16,4 6 6 15,-1 7 1-15,8-4-3 16,0 1 0-16,-4-7-3 15,0-9 0-15,0-10-5 16,0-9 0-16,-3-9-7 16,0-16 0-16,-1-10-1 15,-6-12 0-15</inkml:trace>
  <inkml:trace contextRef="#ctx0" brushRef="#br0" timeOffset="1135.08">10097 2518 44 0,'17'25'22'0,"22"22"-18"0,-25-28 45 0,0 15-47 0,7 10 0 0,1 3 0 0,-5 22 1 0,-3 0-5 0,-7 13 1 0,-7-1 0 0,-7-18 0 0,4-10-12 0,-4-15 0 47,-7-13-3-47,-1-22 0 0</inkml:trace>
  <inkml:trace contextRef="#ctx0" brushRef="#br0" timeOffset="1588.84">10763 2784 53 0,'0'10'26'0,"7"-10"-28"0,-7 0 50 0,7-7-46 15,7 7 1 1,11-3 2-16,10 3 0 0,11-6-8 16,11 3 1-16,-1 0 2 15,1 0 0-15,-8-4-8 16,-10 7 0-16,-11-3-10 16,-17 13 1-16</inkml:trace>
  <inkml:trace contextRef="#ctx0" brushRef="#br0" timeOffset="1805.12">10756 3251 54 0,'11'29'27'0,"38"-32"-33"0,-21-7 44 0,15-6-38 0,17-6 0 16,3-3-9-16,4-6 0 15,0 3-1 1,0-10 1-16</inkml:trace>
  <inkml:trace contextRef="#ctx0" brushRef="#br0" timeOffset="2033.8">12005 2712 48 0,'0'13'24'0,"-11"15"-20"0,4-22 36 0,-7 7-40 0,-3 9 1 0,-5 3 0 15,-9 6 0-15,-8 10-2 16,-7 3 0-16,4 3 0 15,-1-3 0-15,8-4-7 16,7-5 0-16,7-16-7 16,10-7 1-16</inkml:trace>
  <inkml:trace contextRef="#ctx0" brushRef="#br0" timeOffset="2350.19">11599 2696 41 0,'14'79'20'0,"29"15"-13"0,-29-69 31 15,7 16-37-15,7 12 0 16,8 3 0-16,-8 4 0 16,0-4-4-16,-3-12 1 15,-1-6-5-15,-6-3 0 16,0-23-7-16,-8-12 1 15</inkml:trace>
  <inkml:trace contextRef="#ctx0" brushRef="#br0" timeOffset="2646.26">12012 1865 61 0,'11'0'30'0,"31"0"-37"0,-28 0 59 0,4 4-50 0,10 2 0 0,28 3 2 0,-6-9 1 0,-8 6-6 16,-10-2 0-16,-7 5 3 15,-8-3 0-15,-6 13-2 0,-11-6 1 16,-4 9-2-16,-6 0 1 16,-1 6 0-16,-3 13 0 15,0-13 0 1,3-3 0 0,4 0 1-16,7-3 1 0,7-3 0 0,7-7 1 46,8-2-1-46,-1-10 0 16,14 3-1-16,11-6 1 0,0-7-8 0,-4 7 0 16,-3 6-15-1,-4 7 1-15</inkml:trace>
  <inkml:trace contextRef="#ctx0" brushRef="#br0" timeOffset="4761.96">12569 3367 58 0,'39'19'29'0,"-7"31"-23"0,-25-40 29 0,0 6-35 16,0 15 1-16,-7 10-2 15,-3 12 1-15,-8 3-3 16,-7-5 1-16,-6-11-7 15,-1-11 0-15,0-29-7 16,8-16 0-16</inkml:trace>
  <inkml:trace contextRef="#ctx0" brushRef="#br0" timeOffset="5459.31">14542 3186 44 0,'-8'50'22'0,"-2"-25"-16"0,10-16 34 16,-4-9-36-16,-3-3 0 16,-3-16 2-16,-4-12 1 15,-4-13-8-15,-3-12 1 16,-4-17 5-16,0-17 0 0,4-8-2 16,4-8 0-16,6-10-2 15,4 3 1-15,10 3-1 16,12 0 0-16,9 4-1 15,8 18 1-15,3 16-3 16,-3 12 1-16,-4 26-3 16,-3 15 0-16,-7 25-4 15,-4 16 1-15,0 19-8 16,-4 22 1-16,-10 6-4 16,-10 12 1-16</inkml:trace>
  <inkml:trace contextRef="#ctx0" brushRef="#br0" timeOffset="5634.62">14153 3010 64 0,'4'28'32'0,"45"-31"-44"0,-27-6 64 16,2-1-50-1,8-2 0-15,7 2-3 0,3-2 1 16,0 2-7-16,4 1 1 15,-7-7-11-15,-7-3 0 16</inkml:trace>
  <inkml:trace contextRef="#ctx0" brushRef="#br0" timeOffset="5874.83">15127 2054 59 0,'0'43'29'0,"-3"23"-36"0,3-56 45 0,-4 12-45 16,1-4 1-16,-1 8-23 15,0 2 0-15</inkml:trace>
  <inkml:trace contextRef="#ctx0" brushRef="#br0" timeOffset="6741.92">15582 2609 55 0,'0'-4'27'0,"0"4"-30"0,0 0 42 0,-3 10-38 0,-8 2 0 0,-3 10 0 16,-7 7 0-16,0 8-2 16,-4 7 1-16,-3 13 0 15,-4 8 1-15,4 8-1 16,3 8 1-16,7-15-2 16,4 3 1-16,4-6-5 15,6-7 1-15,4-12-9 0,7-13 0 16,7-12-2-16,11-9 0 15</inkml:trace>
  <inkml:trace contextRef="#ctx0" brushRef="#br0" timeOffset="7179.82">15871 3007 57 0,'11'9'28'0,"-22"-9"-40"0,4 3 58 16,-3 4-46-16,-8-4 0 0,-3 12 0 16,-4 1 0-16,1 3 0 15,-5 3 1-15,1 9-1 16,0-3 0-16,7 7 0 16,3-10 0-16,4 3-2 15,7 1 0-15,11-17-2 16,6-6 1-16,8 1 1 15,-1-17 0-15,5-5 0 16,-1-14 1-16,0 4 1 16,0 0 1-16,-3 3 0 15,-1 6 1-15,-3-2-2 16,1-1 0-16,-1 6 0 16,0 7 0-16,-4 6 0 0,4 3 0 15,4 3 0 1,-4 7 1-16,0 6-1 0,4 3 1 15,-4 0-1-15,0 3 1 16,4-3-3-16,-1-7 1 16,5 1-7-16,-1-6 1 15,4-17-7-15,-4-12 0 16</inkml:trace>
  <inkml:trace contextRef="#ctx0" brushRef="#br0" timeOffset="7415.95">16097 2499 34 0,'4'19'17'0,"13"34"1"0,-6-40 25 0,3 18-38 16,7 6 1-16,4 23 3 15,0 3 1-15,-4 12-13 16,4 3 1-16,-4 10 6 15,-4-12 1-15,-10-1-7 16,-7-6 1-16,0-10-12 16,-7-8 1-16,-10-14-7 15,-4-6 0-15</inkml:trace>
  <inkml:trace contextRef="#ctx0" brushRef="#br0" timeOffset="8017.8">17029 2935 53 0,'7'0'26'0,"7"-7"-30"0,-4 7 45 16,8 0-40-16,14 0 0 15,14-9-1-15,3-10 1 16,-10 4-5-16,0 2 0 15,-4 0-11-15,-7 1 1 16,-10 6-1-16,-11 6 0 0</inkml:trace>
  <inkml:trace contextRef="#ctx0" brushRef="#br0" timeOffset="8184.37">17064 3258 57 0,'-11'47'28'0,"32"-28"-32"0,-10-23 61 0,10 4-56 16,18-6 1-16,10-6-4 16,4-10 1-16,7-7-9 15,4 4 0-15,-1-3-7 16,-6 3 0-16</inkml:trace>
  <inkml:trace contextRef="#ctx1" brushRef="#br0">13723 498 0,'0'0'0,"0"0"15,7 19-15,4 3 16,-4-6 0,0-1-16,0-5 15,-4-1-15,1 1 16,-4-10-1,0 0-15,0 0 16,0 0 0,0 0-16,0 0 15,0 0 1,-7 0-16,3-7 16,1 7-16</inkml:trace>
  <inkml:trace contextRef="#ctx0" brushRef="#br0" timeOffset="9293.36">18150 2392 66 0,'7'10'33'0,"25"-1"-25"0,-14-9 34 15,10 0-40-15,11-9 0 16,7 9 1-16,3-7 1 16,11 4-5-16,7 3 0 15,-7-6 3-15,-3 6 0 16,-8 16-2-16,-14 2 1 15,-14 11-2-15,-14 11 0 16,-14 1-1-16,-17 9 0 16,-12 13-1-16,1-3 0 15,-11 12 0-15,0 3 0 0,1 7 2 16,6 5 0 15,0-18 1-15,14-3 1-1,8-6 1-15,10-7 1 0,10-9 0 0,8-13 0 0,6-6-2 0,8-6 1 16,7-9-4-16,7-4 1 0,10-3-8 16,7-3 1-1,11-6-12-15,-3 0 1 0</inkml:trace>
  <inkml:trace contextRef="#ctx0" brushRef="#br0" timeOffset="10073.79">19293 3098 59 0,'4'6'29'0,"-4"-9"-31"0,0 0 44 0,-4 3-41 0,-6 0 0 0,-8 0 0 0,-10 0 1 0,0 6-3 0,-4 3 1 0,4 4 1 0,3 12 1 16,4 3-1-16,0 1 1 16,3-4-1-16,4 0 1 0,7 6-1 15,3-6 0-15,4-6 0 16,4-6 0-16,10-7-1 16,11-9 0-16,10-7 0 15,0-9 0-15,4-9-1 16,-4-3 0-1,-10 3-1-15,-4 3 1 47,-3 3 0-47,-4 3 0 0,-3 12 0 0,-1-2 1 32,1 18 0-1,-1 10 1-16,4 10 0 48,1 5 0-63,2 19 0 109,4-6 0-109,8 13-2 110,-1 0 0-110,0-4-12 0,4 0 1 31,3-2-6 0,39-1 0-15</inkml:trace>
  <inkml:trace contextRef="#ctx0" brushRef="#br0" timeOffset="16530.21">3976 4430 43 0,'3'-3'21'0,"4"3"-8"0,-7 0 22 16,0 0-32-16,0 0 0 15,-7 0 0-15,-3 0 1 16,-4 0-6-16,-15 3 1 15,-9 7 3-15,-12 6 0 16,8 9-2-16,-4-3 0 16,4-4-1-16,-8 14 0 15,1 5-1-15,0 4 1 0,10 9 0 16,11 16 0-16,13 0 1 16,5-6 0-16,13-4 0 15,15-6 0-15,10-9-3 16,-3-13 0-16,14-3-3 15,7-9 1-15,3-3-8 16,0-7 0-16,4-16-1 16,0-5 0-16</inkml:trace>
  <inkml:trace contextRef="#ctx0" brushRef="#br0" timeOffset="16904.23">4184 4901 46 0,'21'-10'23'0,"-28"-5"-26"15,7 18 47-15,-3-3-43 16,3 0 0-16,-11 3 0 16,4 6 1-16,-4 1-3 15,-6 2 1-15,3 4 1 0,-8 0 0 16,5-4-1-16,-1 7 1 16,4 6 0-16,7 0 0 15,-4-3-1-15,1 0 1 16,10-9-1-16,0-4 1 15,10-3-1-15,8-6 1 16,-4-3-1-16,4-6 0 16,-4-4 0-16,0 1 0 15,0-4-1-15,4 7 1 16,-8-1 0-16,1 4 0 16,-1 3 0-16,1 3 0 0,0 0-1 15,-4 3 1-15,3 3-1 16,-3 4 0-16,4-1-3 15,0 7 1-15,-1-4-6 16,1 1 1-16,-8-4-6 16,4-6 0-16</inkml:trace>
  <inkml:trace contextRef="#ctx0" brushRef="#br0" timeOffset="17235.03">4452 4992 44 0,'14'-3'22'0,"4"25"-20"0,-15-16 36 0,4 3-41 16,4 1 1-16,-7-4-1 15,3-3 1-15,0-3 3 16,-7-6 0-16,3-4-3 16,4 1 1-16,4 0 1 15,-8-7 0-15,8-6 1 0,3 3 1 16,0-6 0-16,4 9 1 15,-1 4-1-15,5 2 1 16,-12 1 0-16,11 9 0 16,-3 9-1-16,3 1 0 15,0 6-1-15,8 5 1 16,-5 11-1-16,4 5 0 16,1-2-3-16,-1 3 1 0,-7-7-6 15,7-6 0 1,-3-6-8-16,0-16 0 0</inkml:trace>
  <inkml:trace contextRef="#ctx0" brushRef="#br0" timeOffset="18721.96">6650 4838 47 0,'14'19'23'0,"-3"-22"-17"0,-11 3 36 0,0 0-40 15,0 0 1-15,0 3 0 16,-11 0 0-16,-3 3-5 16,-7-2 1-16,-4 2 3 15,-10 3 0-15,3 7-3 16,0 0 1-16,4-1-2 15,7 7 1-15,0-3-1 16,3 6 0-16,7 0-3 16,1 0 0-16,10-3 1 15,14-6 0-15,11-4 1 0,6-2 0 16,8-7 3 0,-3-9 0-16,6-7 3 0,0-3 1 15,-14 1 0 1,4-10 0-16,-14 15-1 0,3 4 0 15,-10 3-4-15,-1-7 0 16,-3 4-3-16,-7 6 1 16,0 6-1-16,0 10 0 15,-3 9 0-15,-1 0 0 16,4 10 2-16,0 6 1 16,7 6 4-16,0 3 0 15,7 6 1-15,-3-2 1 16,-8-7-1-16,-3 0 1 0,-3 0-2 15,-4-7 1-15,-11-5-4 16,-3-10 1-16,0-3-2 16,-4-6 1-16,8-10-1 15,-1-9 0-15,4-7 1 16,3-5 0 0,4-4 0-16,7-6 0 15,7-7 1-15,11 1 0 0,10-3 0 16,7-4 0-1,47-25 0 1,-5 1 0-16,-6 5 0 16,-11 7 0-16,-11 3-1 15,-10 6 1-15,-7 13-1 16,-15 3 0-16,-3-7-1 16,-7 10 0-16,-3 1-1 15,-8 5 0-15,-3 6-1 16,-3 14 1-16,-1-1 0 0,-6 6 0 15,6 7 0-15,0 9 0 16,8 0 2-16,3-3 0 16,3 3 1-16,8 0 0 15,0 0 0-15,6-3 0 47,1-6-4-47,7-7 1 0,-1-3-8 0,8-6 1 0,-7-6-5 16,-1-3 0-16</inkml:trace>
  <inkml:trace contextRef="#ctx0" brushRef="#br0" timeOffset="19277.16">7451 5152 38 0,'3'3'19'0,"4"6"-20"16,-7-9 31-16,0 0-30 0,11-6 1 0,-11-3-1 0,0-4 0 0,0 1-1 15,0-7 1-15,3 3-1 16,4 0 1-16,4 4 0 16,0-1 0-16,6 10 0 15,-6 3 1-15,6 3 1 16,5 0 0-16,-1 7-1 16,7-1 1-16,-7 4-1 31,-7 2 0-31,11-2 0 0,-7 6 0 47,6 3-1-47,5 3 0 31,-1 0 1-15,0-3 0-1,0-3 1-15,4-1 0 0,-4-8 1 0,0-4 0 0,8-3 1 0,-8-6 0 16,4-6-2-16,-11-4 1 0,4 1-3 0,-8-4 1 0,1 0-1 0,-8 4 1 0,1-1-2 15,-4 4 1-15,-7-1-2 0,0 4 1 16,-7 3 0-16,0 6 0 0,0 13 0 16,0 3 0-1,3 6 0-15,-3-3 0 0,7 3 1 16,0 0 0-16,7-9 0 16,4 9 1-1,-1-3-1 1,5-7 0-16,6-2-1 0,0-7 1 0,4-6-5 15,-4-9 1-15,7-1-8 16,-10-2 1-16,3-7-3 31,0 3 0-31</inkml:trace>
  <inkml:trace contextRef="#ctx0" brushRef="#br0" timeOffset="19968.97">8477 5265 24 0,'0'31'12'0,"0"-22"-12"0,0-9 17 15,0 4-16-15,0-4 0 16,-7-4 4 0,4 1 1-16,3-6-5 0,-7-4 0 15,7 7 4-15,7-3 1 16,-4 2-1-16,11-2 0 16,0 0-2-16,4-1 1 15,3 1-3-15,4-1 0 16,10 1-1-16,8-1 1 15,-1 4-2 17,-3-3 1-32,-1 9-2 0,-2-6 1 47,-4 2-1 46,-4 1 0-93,0 0-1 16,-7 3 1-16,0-3 0 16,-7 6 0-16,-3-3 1 15,-4-3 1-15,-7 3 0 0,0 0 0 0,-3-3 0 0,-1 9 0 0,-3 0 0 0,0 4 0 0,0-1-1 0,3 4 1 16,4-1-1-16,0 4 1 0,0-3 0 0,7 2 0 0,4 1 0 0,3 6 0 0,4-6 1 0,3-1 1 0,0-2-1 0,0 6 1 0,-3-10-1 15,-4-3 0-15,4-3 0 0,3-9 0 0,3 0-1 16,8-10 1-16,7-6 0 0,-7-15 1 16,7-7-1-16,-1-13 0 15,-9-18 1-15,-5-13 0 16,-3-6-1-16,-10-3 1 16,-7 0-1-16,-8 3 0 15,-7 6 0-15,-3 9 0 16,-7 17-1-16,0 15 1 15,3 22 0-15,-3 25 1 47,7 18-1-47,0 26 1 0,3 25-1 0,8 16 0 0,6 18-1 0,8 13 0 16,0 0-4-16,3 0 1 0,0-12-7 16,0-26 1-16,0-15-6 15,4-28 1 1</inkml:trace>
  <inkml:trace contextRef="#ctx0" brushRef="#br0" timeOffset="20197.39">9659 4954 41 0,'4'41'20'0,"-1"15"-15"15,-3-37 34-15,0-3-37 16,-3 6 0-16,-4 3 0 0,3-3 0 16,-7 0-5-16,4-13 0 15,4-6-3-15,-1-12 0 16,1-4-8-16,-1-15 0 16</inkml:trace>
  <inkml:trace contextRef="#ctx0" brushRef="#br0" timeOffset="20355.62">9571 4822 26 0,'14'22'13'0,"-3"0"-8"0,-11-22 13 0,0 0-23 0,3 0 1 0,4-3-11 0,-3-6 0 0</inkml:trace>
  <inkml:trace contextRef="#ctx0" brushRef="#br0" timeOffset="20776.59">9797 4895 46 0,'24'15'23'0,"8"-15"-25"0,-18-3 44 0,4-3-40 0,3 0 0 0,4 2 1 0,-1 4 0 16,-2 0-4-16,-5 0 0 16,1 4 2-16,-4 8 1 15,-3 4-2-15,-4-4 0 16,-7-2 0-16,-4 2 0 15,-7 7-1-15,-3 3 0 16,-3 3 0-16,-1 3 0 16,-3 1 1-16,-4-1 0 31,4 0-1-31,0 3 1 0,3-2 0 0,8-1 1 47,3 0 0-47,7-3 0 0,7 0 0 31,3-9 0-31,8 0-1 0,7-7 1 0,-1-3-2 16,-3 1 1-16,1-14-6 0,-5-5 1 0,1-4-10 15,-4-9 0-15</inkml:trace>
  <inkml:trace contextRef="#ctx0" brushRef="#br0" timeOffset="20993.14">9846 5171 53 0,'0'18'26'0,"21"-11"-29"0,-14-7 43 0,4 3-40 0,-1-10 0 16,12 1-3-16,2 0 1 15,5 3-3-15,2-7 1 16,-3 1-10-16,1-7 0 15</inkml:trace>
  <inkml:trace contextRef="#ctx0" brushRef="#br0" timeOffset="21378.21">10283 5102 44 0,'39'3'22'0,"25"-35"-28"0,-50 20 34 0,7-7-29 0,-7 6 0 0,-3 1 0 15,-4-10 0-15,-4 0 1 16,-6 6 1-16,-8 4-2 16,-3-4 0-16,-7 13 0 15,0 9 1-15,0 10 0 16,3 9 0-16,0 9 0 15,4 7 0-15,7 9 1 16,7-3 1 0,7-3 0 31,7-6 0-47,8-10 0 46,6-9 0-46,11-10-1 0,3-12 0 16,7-6-9-16,1-16 1 16,-15 3-5-16,-3-6 0 0</inkml:trace>
  <inkml:trace contextRef="#ctx0" brushRef="#br0" timeOffset="22058.03">13437 5359 56 0,'0'22'28'0,"0"-19"-35"0,0-13 56 0,-3-2-47 15,-1-13 1-15,1-10 3 16,-8-12 0-16,1-9-7 16,-5-19 0-16,-2-23 4 15,6 4 0-15,4-9-1 16,7-4 0-16,7 1-3 16,11 8 1-16,3 7-1 15,11 7 1-15,-11 21-2 16,-3 13 0-16,-4 25-3 15,-4 9 1 17,4 22-7-32,-7 10 1 31,-3 22-8-31,-8 6 0 16</inkml:trace>
  <inkml:trace contextRef="#ctx0" brushRef="#br0" timeOffset="22231.26">13102 5086 62 0,'11'22'31'0,"31"-6"-37"0,-31-16 56 16,10 0-49-16,14-13 1 15,11-3-2-15,3-3 1 16,-3 4-6-16,-10-10 1 16,-1 12-11-16,-7-9 0 0,-7 3-3 15,0 1 0-15</inkml:trace>
  <inkml:trace contextRef="#ctx0" brushRef="#br0" timeOffset="22499.68">13981 4346 63 0,'-4'75'31'0,"-7"-6"-46"0,8-47 64 0,-1 9-54 0,1-6 0 0,-1 13-17 0,4-3 1 0,0-7 18 0,4-9 1 15</inkml:trace>
  <inkml:trace contextRef="#ctx0" brushRef="#br0" timeOffset="22943.54">14355 4659 54 0,'-22'13'27'0,"-2"15"-31"0,10-15 49 0,-4 2-44 0,-7 10 0 0,4 13 0 0,-4 3 1 15,1 9-3-15,6 3 1 16,0 10 1-16,4 3 0 16,4 0-2-16,3-7 0 15,7-5-7-15,7-14 1 16,7-11-9-16,11-17 0 0</inkml:trace>
  <inkml:trace contextRef="#ctx0" brushRef="#br0" timeOffset="23227.35">14894 4797 49 0,'4'22'24'0,"-22"7"-20"0,11-14 38 0,-14 7-41 16,-4 3 0-16,-10 10 1 15,3-1 0-15,-7 4-3 16,-3 15 1-16,-4-9 0 16,4 3 1-16,3-9-5 15,11 3 1-15,3-20-13 16,11-5 0-16</inkml:trace>
  <inkml:trace contextRef="#ctx0" brushRef="#br0" timeOffset="23364.45">14510 4810 34 0,'21'19'17'0,"25"34"-3"0,-32-31 15 0,-4 6-25 0,1 10 0 0,7-1 1 0,-1 17 0 0,5-7-8 0,-5 0 1 0,4 0 1 15,0-9 0-15,-3-7-13 16,0-15 1-16</inkml:trace>
  <inkml:trace contextRef="#ctx0" brushRef="#br0" timeOffset="23640.3">14926 4785 57 0,'21'69'28'0,"39"59"-28"16,-39-93 46-16,4 9-45 15,3 12 1-15,4-2 0 16,0 2 0-16,-8 0-7 16,-13-2 1-16,-11-1-11 15,-7-3 1-15,-21-6-3 78,-8-3 0-78</inkml:trace>
  <inkml:trace contextRef="#ctx0" brushRef="#br0" timeOffset="24420.25">15593 3571 43 0,'32'-9'21'0,"28"-10"-15"0,-43 7 21 16,15 2-27-16,10 4 0 15,1 0-3-15,-1-10 1 16,-3 3-5-16,-4 4 1 16,-14 0-6-16,-7 2 0 15</inkml:trace>
  <inkml:trace contextRef="#ctx0" brushRef="#br0" timeOffset="24634.01">15515 3806 61 0,'11'16'30'0,"35"-38"-36"0,-25 16 61 0,11-3-53 0,13-10 1 0,19-6-4 0,3 6 1 0,3-6-9 15,-2 6 1-15,-16 0-10 16,-16 10 1-1</inkml:trace>
  <inkml:trace contextRef="#ctx1" brushRef="#br0" timeOffset="16285.94">11839 2339 0</inkml:trace>
  <inkml:trace contextRef="#ctx0" brushRef="#br0" timeOffset="25692.72">15836 4979 44 0,'-14'19'22'0,"14"-6"-10"0,4-7 22 16,-1-6-32-16,4 3 1 15,0 0 1-15,11-6 0 16,3 0-6-16,14-7 1 0,15 4-1 16,6-3 1-16,-3-4-14 15,-7-2 0-15,-14 5-1 16,-11 4 1-16</inkml:trace>
  <inkml:trace contextRef="#ctx0" brushRef="#br0" timeOffset="25888.07">15907 5258 58 0,'-7'54'29'0,"24"-36"-34"0,-3-14 60 0,-3-1-53 16,7 0 0-16,6-3 0 15,12-3 0-15,10-7-7 16,-1-5 0-16,5-4-11 15,3-6 0-15,-4 0-2 0,4 3 0 16</inkml:trace>
  <inkml:trace contextRef="#ctx0" brushRef="#br0" timeOffset="26393.69">16753 4791 64 0,'-7'19'32'0,"11"-7"-37"0,3-5 66 0,0-7-59 15,4 0 1-15,3 0 1 16,0 0 1-16,3 0-6 16,12-13 0-16,9 4 3 15,8-4 0-15,-3 4-1 16,-5-1 0-16,-9-2-2 16,-5 9 0-16,-6 9-1 15,-11 7 1-15,-10 12-2 16,-4 9 1-16,-15 1-1 15,-6 9 0 17,-4 6 1-32,1 0 0 0,-1 9 1 0,-3 1 0 15,6 6 1-15,8 3 1 16,4-10 0-16,2-8 0 0,5-11 0 16,6-11 0-16,8-7-1 0,3-7 1 15,18-12-4-15,13-3 1 16,15-9-4-16,14-13 1 15,4 0-14-15,-1-12 1 16,1-4-1-16,3-6 0 16</inkml:trace>
  <inkml:trace contextRef="#ctx0" brushRef="#br0" timeOffset="26693.07">17935 4935 35 0,'-7'0'17'0,"7"3"-8"16,0-3 29-16,0 7-32 0,-3 2 0 0,-4-6 3 0,-8 10 1 0,-6 12-12 15,-10 9 0-15,-8 7 7 16,-7 6 1-16,-11 7-4 16,1 5 1-16,3 13-3 0,7-15 1 15,11-10-6-15,10-10 0 16,8-8-13-16,6-26 1 16</inkml:trace>
  <inkml:trace contextRef="#ctx0" brushRef="#br0" timeOffset="26929.65">17512 4885 61 0,'35'47'30'0,"22"57"-23"0,-36-76 45 0,3 16-49 16,12 12 1-16,6 7 0 15,0 6 1-15,-3 6-7 16,-3-6 1-16,-1-12 1 15,-3-7 1-15,3 3-8 16,-3-9 0-16,-8-9-14 16,-3-10 0 31</inkml:trace>
  <inkml:trace contextRef="#ctx1" brushRef="#br0" timeOffset="19127.56">3418 4967 0,'0'0'0,"22"-3"15,-22 3-15,0 0 16,0 0-1</inkml:trace>
  <inkml:trace contextRef="#ctx0" brushRef="#br0" timeOffset="29351.67">24620 6444 22 0,'-7'9'11'0,"7"29"-5"0,0-23 12 0,0 17-14 0,-3 15 1 0,-1 12 0 0,-3 20 1 0,0 18-9 0,0 19 1 0,0 16 4 0,4 31 1 47,-1 9-2-47,4 35 0 16,0 19-1 0,0 37 1-16,0 32 0 0,0 22 1 0,4 22 0 0,-8 9 0 15,4 9 1 1,-7 19 1-16,3-6-1 0,1 7 0 0,-1 5 0 0,1 10 0 0,-1 0-2 15,4 3 1-15,0 0-2 16,-3-12 1 0,-1-4-1-16,4-9 0 0,-7-28-1 15,4-19 1-15,-1-37-2 16,1-32 0-16,3-22-2 0,0-29 0 16,0-39-6-16,-4-36 0 15,1-40-3 1,-12-41 0-16</inkml:trace>
  <inkml:trace contextRef="#ctx0" brushRef="#br0" timeOffset="31298.34">17484 13678 28 0,'24'6'14'0,"50"-9"-9"0,-52 0 15 0,6-3-18 16,14 3 1-16,4-7 0 15,3 4 1-15,8-7-5 16,10 1 1-16,7-1 3 15,7-2 0-15,11 2-2 63,0 0 1-63,13-2-1 16,12 5 0 15,10 4-1-31,0-3 1 31,10 2 0-15,19 4 0-16,-8-3 1 0,11 6 0 0,20 0 0 0,-9 0 0 0,10 3-1 15,21-6 1-15,-4 3-1 0,19 0 0 0,-8 3-1 0,14-6 0 0,4 3 0 0,7-3 1 0,17 6-1 0,-7 0 0 16,18 3 0-16,-7-2 1 0,18 5-1 0,-4-3 0 16,14-3 0-16,-10 4 1 15,14-10-1-15,-4-4 0 16,-7 1 1-16,15 3 0 15,-5-10 1-15,5 4 0 16,-12-7-1-16,12 7 1 0,-12-1 0 16,4 7 0-16,-6-3-2 15,2 9 1 1,-6-3-1 0,3 3 1-1,-10-6-1 1,3 0 0-16,-7-6 0 15,-4 5 1-15,8-2 0 16,-18 0 0-16,3 0 0 0,-17-1 0 0,-3 4 0 0,-1 0 0 0,-10 0-1 16,-15 0 0-16,1 0 0 15,-22-4 1-15,-6 4-1 16,3-3 0-16,-29 3 0 16,-6 3 0-16,-8 3 0 15,-10 3 0-15,-10-3-1 16,-11 1 1-1,-18-4-2-15,-11-4 1 16,-24-5-4 0,-3 3 0 15,-11-4-10-31,-4-2 0 16,-10-7-1-16,-1 0 0 0</inkml:trace>
  <inkml:trace contextRef="#ctx0" brushRef="#br0" timeOffset="31888.01">31930 12963 44 0,'14'0'22'0,"18"9"-23"16,-22-12 44-16,8 6-40 16,7 4 1-1,6 2 1-15,5 7 0 0,-1-1-7 16,7 4 0-16,4 0 4 16,0 0 0-16,-4 0-2 15,-3 0 0-15,-11-4-1 16,-6 1 0-16,-8 3 0 15,-4-4 0-15,-6 4-2 16,-11 0 0-16,-7 3-1 0,-11 6 0 31,0 7-4-31,1 5 1 16,-5-2-2-16,1 3 1 0,0 0 1 0,3-1 1 16,4-2 3-16,3-4 0 15,4 1 4-15,0-4 0 16,7-6 3-16,0-6 0 15,4-6 0-15,-1-4 0 16,4-9 0-16,0-15 0 0,0-7 1 16,0-7 0-16,0-2-1 15,-4-13 1 17,-3-6-2-32,0-13 1 15,-3-12-2 1,3 0 1-16,0 3-3 0,0 9 0 15,0-3-11 1,3 10 1-16,-3 9-5 0,0 15 1 0</inkml:trace>
  <inkml:trace contextRef="#ctx0" brushRef="#br0" timeOffset="32206.82">33186 13170 39 0,'7'16'19'0,"-49"12"-24"0,20-19 33 15,-6 10-28-15,-14 3 0 16,-11 6 0-16,-4 10 1 16,-3 3-1-16,-3-1 0 0,3 1 0 15,7-6 0-15,7-4-6 16,14-9 0-16,11-13-4 16,14-15 0-16</inkml:trace>
  <inkml:trace contextRef="#ctx0" brushRef="#br0" timeOffset="32371.74">32692 13041 12 0,'11'-12'6'0,"17"43"10"15,-14-12 1-15,0 25-9 16,14 12 0-16,11 17 2 16,3 2 0-16,1-3-14 15,-5 0 0-15,-6-9 0 16,-14-7 0-16,-8-15-7 15,5-19 1-15</inkml:trace>
  <inkml:trace contextRef="#ctx0" brushRef="#br0" timeOffset="33327">24190 6804 48 0,'35'3'24'0,"32"-25"-17"0,-46 10 24 0,8-10-29 16,2 0 0-16,-2-16 0 16,-1-12 1-16,0-6-4 15,-7-13 0-15,-3-3 2 16,-4-4 0-16,-3 11-1 16,-1-8 1-16,1 20-1 15,-1 6 0-15,-3 16-1 16,4 12 1-16,0 19-2 15,-4 9 0-15,0 16-1 16,3 4 1-16,1 18-1 16,6 6 1-16,8 7 1 0,0 9 0 15,10-4 1-15,7 4 1 16,4 4 1-16,7-14 0 16,-3-2 0-16,-8-7 0 15,-7-6 0-15,-7-7 0 16,-3-2-1-16,-7-10 0 15,-11-6-1-15,-4-4 1 16,-10 1-2-16,-10-7 1 16,-19 1-1-16,-9-4 1 15,-26-3-1-15,-3-3 1 16,-4 0-4-16,-6-3 0 16,-5 0-11-16,5-6 1 0</inkml:trace>
  <inkml:trace contextRef="#ctx0" brushRef="#br0" timeOffset="33764.83">25097 5145 37 0,'0'-12'18'0,"0"-4"-5"0,0 16 22 16,-4 0-31-16,1 7 1 15,-12 5 1-15,-9 16 0 16,-12 10-9-16,-6 12 1 16,-7 13 4-16,3 18 1 0,-7 7-5 15,4 6 0-15,6-6-3 16,8-13 0-16,7-9-9 15,3-25 1-15,7-19-3 16,8-25 1-16</inkml:trace>
  <inkml:trace contextRef="#ctx0" brushRef="#br0" timeOffset="33958.37">24631 5070 48 0,'25'0'24'0,"21"44"-29"0,-36-34 48 0,1 15-46 0,3 3 0 0,-4 16-15 0,1 6 1 0,0-3 13 0,3-3 1 0</inkml:trace>
  <inkml:trace contextRef="#ctx0" brushRef="#br1" timeOffset="40745.53">19255 7071 30 0,'7'34'15'0,"-11"13"-8"16,4-37 16-16,4 2-20 0,-1 7 0 15,1 6 1-15,-1 7 1 16,1-4-7-16,-1 9 1 16,1 4 4-16,3 6 0 15,0 3-2-15,0 1 1 16,4 2-1-16,-1 0 1 15,4 4-1-15,4 5 1 16,3 1-1-16,0 0 1 16,0 0 0-16,8-1 1 15,-1 13-2-15,-3-2 1 16,-1 5-1-16,4 0 0 16,4 7 0-16,7-3 0 0,3 2-1 15,1 1 1-15,3 12-1 16,3-9 1-16,-3 3-1 15,7 6 1-15,0 0-1 16,-7-6 0-16,-4 3 0 16,4-6 1-16,3 0-1 15,0 0 1-15,4 0 0 16,0-7 0-16,4 4 0 16,-1-1 0-16,1-5 0 15,-8-1 0-15,-7 4-1 16,4 2 1-16,4-8-1 15,3 2 0-15,-4 0 0 16,0-12 0-16,1 3 0 16,3-3 1-16,3 0-1 15,1 6 1-15,-8 0-1 16,0-3 1-16,4 0-1 16,4 0 1-16,-4-3-1 0,-4 0 1 15,4-3-1-15,-4-1 0 16,8 1 0-16,-4 0 1 15,0-10-1-15,-8 3 0 16,-2-2 0-16,3-1 1 16,-4 0-1-16,7 1 0 15,-3-1 0-15,0 0 1 16,7 1-1-16,-4 2 0 0,4-6 0 16,0-3 0-16,-7 0 0 15,-7 4 1-15,3-1-1 16,1-6 0-16,2 3 0 15,1 0 1-15,0-3-1 47,3-4 1-47,1 1-1 0,-1 3 1 0,4-3 0 0,4 0 0 0,-12-1 0 16,1 1 1-16,7 3-2 16,4 0 1-16,-4-3-1 15,7-7 0-15,-4-3 1 16,0 1 0-16,4-4 0 15,-3 0 0-15,-1-3-1 16,4-3 1-16,4 3-1 16,3-3 1-16,0 3-1 15,3 4 0-15,1-4 0 0,-4-3 0 16,-11-7 0-16,4 1 0 16,7-3-1-16,4-1 1 15,0-2 0-15,3 2 0 16,3 1 0-16,-6-4 0 15,-4 0 0-15,7 1 0 16,4-4-1-16,-4 0 1 16,3-2 0-16,1-1 0 15,-4-3-1-15,-11 0 1 16,8-7 0-16,0 1 0 16,-4 0 0-16,3 0 0 15,1-7 0-15,-1-3 0 0,-3-2 0 16,-7-4 0-16,7-3-1 15,0-1 1-15,0-5-1 16,4-3 1-16,3 8 0 16,7-2 0-16,-3-6-1 15,-1-7 1-15,4-3 0 16,1-6 0-16,6-13 0 16,0 4 0-16,4-7 0 15,-1 3 0-15,1-3 0 16,3-12 0-16,8-1 0 15,-5-2 0-15,-2-7 0 16,3 3 0-16,-1-2-1 16,8-7 1-16,0-13 0 15,-7 7 0-15,3-4 0 16,0-6 0-16,4-3 0 16,0-6 1-16,0 3-1 0,-14 3 1 15,6-9-1-15,-2 0 1 16,2-10-2-16,5 4 1 15,-8-10-1-15,-17-10 1 16,3 1 0-16,3 3 0 16,-3 6 0-16,4-16 0 15,0 3 0-15,-1 1 1 16,-13-1-1-16,-4 1 0 16,11 6 0-16,3-4 1 0,-4 4-1 15,1 3 0-15,3 9 0 16,-7-9 0-16,-10 9 0 15,6-6 1-15,4 7-1 16,-3 5 0-16,0 7 0 16,-1 0 0-16,-3-3 0 15,0 6 1-15,-14 3-2 16,0 3 1-16,-7 0 0 16,0 0 0-16,0 13-1 15,-1 0 1-15,-6 12-6 16,0 7 1-16,-7 6-14 15,0 6 1-15</inkml:trace>
  <inkml:trace contextRef="#ctx0" brushRef="#br1" timeOffset="41435.65">30886 5327 34 0,'-4'7'17'0,"1"-14"-9"0,3 10 12 16,-7 4-18-16,-4 2 0 15,-3 13 1-15,-14 9 1 16,-8 1-6-16,1 9 1 15,-4 2 2-15,-3 1 1 0,-4 10-2 16,0 5 1-16,4-2-2 16,7-1 1-16,-1-6-4 15,12-9 0-15,6-19-7 16,7-16 0-16</inkml:trace>
  <inkml:trace contextRef="#ctx0" brushRef="#br1" timeOffset="41647.58">30508 5356 35 0,'7'25'17'0,"4"19"-17"15,-11-29 26-15,0 1-26 16,0 0 1-16,0 6 0 15,3-1 0-15,1-2-3 0,-1 0 1 16,1-9-9-16,3-10 1 16</inkml:trace>
  <inkml:trace contextRef="#ctx0" brushRef="#br1" timeOffset="41963.7">30949 5475 49 0,'11'15'24'0,"10"-24"-25"0,-14 9 42 0,4-6-40 16,-1 3 0-16,8-7 0 15,-4 1 0-15,0-4-2 16,0 4 0-16,-3-1-4 16,-4 1 0-16,-7 3-10 15,-4-4 1-15</inkml:trace>
  <inkml:trace contextRef="#ctx0" brushRef="#br1" timeOffset="42128.75">30843 5622 41 0,'11'22'20'0,"17"0"-19"0,-17-19 29 15,6 0-30-15,5 0 0 16,6-3-11-16,7-6 0 15,-7-13 5-15,-10 4 0 16</inkml:trace>
  <inkml:trace contextRef="#ctx0" brushRef="#br1" timeOffset="42651.24">31284 5898 26 0,'-21'3'13'0,"11"7"1"0,10-10 15 16,0 0-24-16,0 0 1 15,0-7 1-15,3-2 1 16,1-4-11-16,6-5 1 16,1 2 6-16,-1 0 1 15,1-6-3-15,0 7 0 16,-4-7-1-16,-4-10 0 15,1-5 0-15,-1-7 1 0,-3-13-1 16,4 1 0-16,-1-7 0 16,4-9 1-16,7 6-1 15,4 0 0-15,10 0 0 16,4 16 0-16,10 10-1 16,-6 2 0-16,-5 13 0 15,-2 0 0-15,-8 12-2 16,-4 13 0-1,-10 6-4-15,-7 7 0 0,-3 9-6 16,-8 0 0-16,-6 0-4 16,-11 3 0-16</inkml:trace>
  <inkml:trace contextRef="#ctx0" brushRef="#br1" timeOffset="42849.55">31140 5534 43 0,'7'19'21'0,"-4"-19"-18"0,1 0 38 16,10 3-40-16,4 0 0 15,6-3 0-15,4 0 0 16,4-3-4-16,7 0 1 16,7 0-6-16,0 0 0 15,-4 0-6-15,-7-4 1 16</inkml:trace>
  <inkml:trace contextRef="#ctx0" brushRef="#br1" timeOffset="43093.46">31701 5509 40 0,'3'25'20'0,"-17"-9"-21"15,7-10 33-15,-4 4-32 16,-3 2 1-16,-3 7 0 16,-5 3 0-16,1-3-2 15,0 3 1-15,4 3 0 16,2 3 1-16,5-3-6 16,6 3 1-16,8-9-8 15,3-9 0-15</inkml:trace>
  <inkml:trace contextRef="#ctx0" brushRef="#br1" timeOffset="43327.89">31944 5578 40 0,'-11'25'20'0,"-27"13"-21"0,24-22 33 15,-11-7-31-15,-7 7 1 16,4 6-1-16,-4 3 1 0,-3 6-3 16,3-3 1-16,0-3-1 15,4 0 0-15,7-9-8 16,3-3 0-16,8-16-3 16,6-7 0-16</inkml:trace>
  <inkml:trace contextRef="#ctx0" brushRef="#br1" timeOffset="43554.28">31715 5487 26 0,'10'10'13'0,"8"37"-11"16,-11-35 19-16,0 13-18 16,0 0 0-16,0 7 0 15,-3 12 1-15,-1 0-6 16,4-1 1-16,0-2 3 15,0-3 0-15,0-4-5 16,4-15 0-16,0-9-2 0,3-10 0 16,-4-7-1-16,1-11 0 15,-1-14-4-15,-2-2 1 16</inkml:trace>
  <inkml:trace contextRef="#ctx0" brushRef="#br1" timeOffset="43734.65">31962 5472 48 0,'31'50'24'0,"15"19"-30"0,-28-44 52 0,3 9-46 16,0 4 1-16,-7 3-2 16,-3 3 0-16,-8 3-1 15,-13 6 1-15,-18 0-13 16,-18 10 0-16</inkml:trace>
  <inkml:trace contextRef="#ctx0" brushRef="#br2" timeOffset="50041.51">18606 16776 24 0,'7'0'12'0,"7"0"-5"15,-7 0 12-15,3-3-16 16,-3 0 0-16,4 0 1 15,-4 0 1-15,4-4-7 16,-4 1 1-16,3 0 4 16,1-4 1-16,3 1-2 15,0 0 0-15,4-1 0 16,3 1 0-16,0-1 0 16,0-2 1-16,4-4 0 15,3 4 0-15,-3-4-1 16,3-3 0-16,0-3-1 15,-3 0 1-15,3-3-2 0,4 3 1 16,3-3-1-16,4-3 1 16,0 0-1-16,0-1 0 15,3 4 0 32,4-6 1-16,3 3-1 16,-3-4 1-47,0 1-1 16,0 0 0 0,0-4 0-1,3 4 0-15,4-4 0 16,0-2 0-16,0-4 0 0,3 6 0 0,4-2 0 0,0-1 0 0,-3-3 0 15,-4 7 1-15,3-1-1 0,4 1 1 0,-4-7 0 0,1 4 0 0,3-1-1 0,0 7 1 0,0-4 0 16,3 1 0-16,-13-1-1 0,3 4 1 0,-1-4-1 0,8 7 0 0,-3 0 0 0,3 3 0 0,3-7 0 16,1 4 1-16,3-3-1 15,-14 3 1-15,7 2-1 16,3 1 1-16,1-3 0 16,-1-6 0-16,1 2 0 31,6-2 0-31,1 6-1 0,-8-4 1 0,-3-9 0 0,0 4 0 15,4 2-1 1,-1-5 1-16,1 2-1 0,6 0 1 31,-3 1-1-31,0 5 0 0,-10 1 0 0,3-4 1 16,3 1-1-16,1-4 1 16,3-2 0-16,3 5 0 15,-3-3-1-15,0-2 1 16,-3-4 0-1,-4 0 1 17,0 3-1-17,7-6 1-15,0 0-1 0,7 9 0 0,0 1 0 0,0-4 0 0,-7-3-1 16,-3 3 0-16,3-6 0 0,0 3 1 0,7-3 0 16,0 3 0-16,0 1-1 15,4-1 1-15,-15 3 0 16,11-6 0-1,4 12-1-15,3 1 0 0,4-7-1 16,3-3 1-16,-3 0 0 47,-8 0 1-31,8-9-2-1,3 0 1-15,0 3 0 16,7-4 1-16,-3 1-1 0,-4 3 1 0,8-4-1 0,-1 1 1 0,7-3 0 0,0 6 0 15,-10-16-1-15,11 0 1 0,-1 0-1 16,7-6 1-16,4 6 0 16,-14-6 0-16,17 3-1 0,1 0 1 15,3-3-1 1,-4 6 0-16,4-6 0 0,3 3 1 16,12 3-1 46,-5-6 0-46,4-7 0-16,0 1 1 15,4-3-1-15,-1-17 0 0,4 17 0 0,-3-4 0 0,10 0 0 0,-10-12 1 0,3 6-1 0,4-6 0 0,6 6 0 0,-13-3 0 16,3 3 0-16,4-9 1 0,10 3-1 16,-14-1 0-16,11 7 0 15,10-3 0 1,-10 7 0-16,6-4 0 0,5-3 0 15,6-4 0-15,-7 14 0 16,4-10 1-16,7 0-1 16,-14-7 1-16,10 1-1 15,11 3 1-15,-18-4-1 16,7 1 0-16,11-4 0 16,-17 4 0-16,6-3 0 15,11 12 1 1,-14-6-1 31,3-1 0-47,4-5 0 31,-7-1 0-31,-18 1 0 0,0 12 1 0,-3-6-1 0,486-327 0 16</inkml:trace>
  <inkml:trace contextRef="#ctx1" brushRef="#br2" timeOffset="41714.92">16080 13509 0,'0'0'0,"0"0"16,10 9-1,4 4 1,0 5 0,4-2-1,0 6 1,-8-9 0,-6-10-1</inkml:trace>
  <inkml:trace contextRef="#ctx0" brushRef="#br2" timeOffset="51031.39">21086 16174 42 0,'3'28'21'0,"-24"19"-13"0,14-34 21 0,-11-1-28 0,-3 10 1 0,-11 10 1 0,-7 2 1 0,-10 10-5 0,7 9 0 0,-8 7 2 16,-6 9 1-16,-1-3-3 15,5 3 1-15,6-10-7 16,7-8 1 31,7-11-8-47,7-15 0 0</inkml:trace>
  <inkml:trace contextRef="#ctx0" brushRef="#br2" timeOffset="51227.09">20687 16246 39 0,'3'38'19'0,"12"-1"-23"0,-12-24 29 16,4 6-26-16,-3 6 1 16,-1 3-6-16,1 0 1 15,-1 4-2-15,1-7 0 16</inkml:trace>
  <inkml:trace contextRef="#ctx0" brushRef="#br2" timeOffset="51603.87">21181 16359 53 0,'-4'3'26'0,"4"3"-30"0,0-6 49 0,7 4-45 0,0-4 1 0,0 6-1 0,4-6 0 15,0 3-2 1,3 3 1-16,3-6-3 0,1-6 0 16,-4 6-6-16,0 0 0 15,-7 0-5-15,-7 0 1 16</inkml:trace>
  <inkml:trace contextRef="#ctx0" brushRef="#br2" timeOffset="51780.52">21040 16585 48 0,'-7'22'24'0,"17"-3"-25"0,-3-16 45 0,4 0-43 0,3 0 0 0,7 0 0 0,4-3 0 0,3-3-5 0,4 3 1 0,3-6-7 0,4-1 0 16,0-8-5-16,-1-1 1 15</inkml:trace>
  <inkml:trace contextRef="#ctx0" brushRef="#br2" timeOffset="55907.77">21731 16905 39 0,'7'31'19'0,"0"-12"-9"16,-3-16 20-16,-1-3-27 15,4-6 1-15,0-7 1 16,4-6 0-16,-7-12-7 16,3-16 1-16,0-13 4 15,0-12 0-15,0-6-1 0,-4 0 0 16,4-4-2-16,0 0 1 16,4 1-2-16,-4 3 1 15,7 15-1-15,4 6 0 16,3 10-3-16,0 19 1 15,0 12-3-15,0 20 0 16,-6 8-6-16,-5 16 0 16,-3 16-2-16,-10 0 0 0</inkml:trace>
  <inkml:trace contextRef="#ctx0" brushRef="#br2" timeOffset="56111.82">21682 16585 49 0,'0'19'24'0,"10"-13"-28"0,-3-6 49 0,4 0-44 16,3-3 0-16,0 0-1 16,4-4 1-16,3-2-6 15,7 3 0-15,0-4-9 16,8-5 0-16</inkml:trace>
  <inkml:trace contextRef="#ctx0" brushRef="#br2" timeOffset="56329.03">22373 15917 52 0,'7'22'26'0,"-28"44"-33"0,18-47 41 15,3 3-34-15,-4 9 0 16,-3 10-5-16,0-4 1 16,0 1-7-16,0-4 0 0</inkml:trace>
  <inkml:trace contextRef="#ctx0" brushRef="#br2" timeOffset="56692.37">22610 16491 42 0,'0'9'21'0,"-18"-3"-22"0,11 1 30 15,-7 2-28-15,-7 7 0 16,-4 6 1-16,-7 6 1 15,4 16-4-15,-4 3 1 16,0 16 2-16,8 3 0 16,3 2-1-16,6 1 0 15,8-9-6-15,4-13 0 16,6-9-8-16,8-16 1 0</inkml:trace>
  <inkml:trace contextRef="#ctx0" brushRef="#br2" timeOffset="56918.42">22888 16732 31 0,'0'7'15'0,"7"5"-5"0,-7-6 19 0,-3 4-26 16,-8 5 0-16,-6 4 1 15,-12-9 1-15,-6 8-7 16,-4 4 1-16,0 7 4 15,-6 2 0-15,2 0-4 16,4 4 1-16,8-1-7 16,2-5 0-16,12-14-6 15,10-15 0-15</inkml:trace>
  <inkml:trace contextRef="#ctx0" brushRef="#br2" timeOffset="57137.13">22694 16566 29 0,'14'3'14'0,"7"25"-8"0,-13-15 19 15,-1 12-24-15,0 13 0 16,-4 2 2-16,1 11 0 16,-1 2-4-16,4 0 1 15,4-3 0 1,-1-6 0-16,5-6-8 0,2-16 0 0,-3-13-3 15,4-12 1-15</inkml:trace>
  <inkml:trace contextRef="#ctx0" brushRef="#br2" timeOffset="57348.95">22955 16365 42 0,'14'54'21'0,"25"18"-20"16,-21-38 42-16,3 7-40 15,7 15 1-15,4 4 1 16,3 9 1-16,-3 0-9 0,-4 3 0 16,-10-3-1-16,-22-3 0 15,-17-10-11-15,-21-5 0 16</inkml:trace>
  <inkml:trace contextRef="#ctx0" brushRef="#br2" timeOffset="58792.07">2522 7855 47 0,'0'56'23'0,"-10"19"-20"0,3-46 23 15,-14 68-23 1,-11-12 1-16,4 2 0 15,-1 4 1-15,5-12-10 16,6-4 1-16,0-3-3 16,8-9 1-16,6-16-8 15,4-16 0-15</inkml:trace>
  <inkml:trace contextRef="#ctx0" brushRef="#br2" timeOffset="59067.91">2903 7513 40 0,'29'-25'20'0,"-12"19"-13"0,-6 6 32 16,-8 3-36-16,4 9 0 15,-14 4 1-15,4 9 0 16,-15 16-6-16,-3 6 1 15,-7 16 2-15,-4 9 1 0,0 9-3 16,-3 13 0-16,10 4-4 16,-3 5 0-16,7-18-4 15,3-10 1-15,8-12-7 16,10-26 1-16</inkml:trace>
  <inkml:trace contextRef="#ctx0" brushRef="#br2" timeOffset="59611.78">2501 8291 54 0,'11'34'27'0,"-8"-15"-32"0,4-13 52 0,4 1-46 0,0-1 0 0,10 0 0 0,7-3 0 0,11-3-3 0,14-3 1 0,14-3-3 0,3 0 0 0,-10 2-5 0,7 1 1 0,-7 0-3 0,-10 3 0 16,-8-3 2-16,-3-3 1 16,-11-1 5-16,-3 4 1 31,-1-3 5-31,-10 3 1 0,-3-3 3 15,-4 2 0-15,-7 4-1 0,0 0 1 16,-10 0-3-16,-1 4 1 16,-14 2-3-16,1 3 1 0,6 4-1 47,-3 6 0 15,0 3-2-31,3 0 0 1,-3 9 0-32,0 0 0 0,3 1 0 31,7-7 0-31,11-3-1 0,4-10 1 0,10-9 0 15,11-15 0-15,10-1-2 0,-3-2 1 16,-4-4-5-16,-7-3 0 0,-7 0-7 0,0 0 0 0</inkml:trace>
  <inkml:trace contextRef="#ctx0" brushRef="#br2" timeOffset="60022.36">3380 8369 62 0,'0'28'31'0,"-11"16"-44"0,11-31 60 16,0-1-47-16,4 1 0 16,-4 2 0-16,7 1 0 0,-7-3 0 15,7-7 0-15,-7-3 0 16,10-3 1-16,1-9-1 16,-8 2 0-16,8-5-1 15,0 2 1-15,3-2-4 16,-4 3 1-16,11 5-3 15,-6 11 0-15,2-4-2 16,1 12 1-16,3 4 0 31,-10 3 0-31,6-3 3 0,4-3 0 16,1-7 4 15,6-3 1-15,0-2 2-16,4-8 0 15,-4-5 1-15,-3-7 0 0,3-2-1 0,0-8 0 16,-10-8-3 0,3-4 0-1,-7-6-12-15,4 1 1 0</inkml:trace>
  <inkml:trace contextRef="#ctx0" brushRef="#br2" timeOffset="60675.15">5630 8099 49 0,'0'38'24'0,"0"-10"-23"15,-3-18 39-15,-4-1-38 16,-4 4 1-16,-6-1 0 0,-12-2 1 16,-6-1-5-16,-4 0 0 15,0 1 3-15,8 2 0 16,-8 1-2-16,11-1 1 16,6 4-1-16,1 3 0 15,0 6 0-15,7-3 0 16,11-3-1-16,3 0 1 15,0-10-1-15,3-3 1 16,8-6 0-16,3-6 0 16,0 0 0-16,3-7 0 15,1 1 0-15,3-1 0 0,-7 1 0 16,8 2 0-16,-8 7 0 16,7-3 0 30,-11 6 0-46,5 0 1 0,-1 3 0 63,0 6 0-63,3 1-1 16,-10 5 0-16,8 1-2 0,2 0 1 0,-6-4-6 0,3 1 0 0,0-7-9 0,7-12 0 0</inkml:trace>
  <inkml:trace contextRef="#ctx0" brushRef="#br2" timeOffset="60941.86">5729 8284 43 0,'4'16'21'0,"6"-10"-15"16,-10-6 29-16,4-6-32 0,-1-3 0 15,-3-1 1-15,-3-5 0 16,-1-4-5-16,1-3 0 16,-1 0 4-16,1 0 0 15,-1 3-1-15,4-3 0 16,0 6 0-16,0 1 0 15,11 2-1-15,6 4 1 16,-6-1-3-16,10 4 1 16,7-3-4-16,4 2 0 15,-4 4-6-15,-3-3 1 16,0 3-9-16,-11-6 1 0</inkml:trace>
  <inkml:trace contextRef="#ctx0" brushRef="#br2" timeOffset="61322.38">5969 8184 57 0,'39'19'28'0,"21"-19"-33"0,-43-6 51 0,5-1-46 16,2-2 1-16,1-4-2 16,-4-5 1-16,-7-1-1 15,-3-6 1-15,-4 0 0 16,-7-7 0-16,-7 13-1 15,-7 4 1-15,3-1 0 0,-10 7 0 16,3 12 0 0,8 9 0-16,-1 10 0 15,1 13 1-15,10 2-1 0,0 10 1 47,10-9-1-47,8-7 0 0,7-9 0 0,10-3 0 16,7-13-4 15,-10-15 1-15,3-10-9-16,0-9 1 47,1-10-5-47,13-12 1 0</inkml:trace>
  <inkml:trace contextRef="#ctx0" brushRef="#br2" timeOffset="61749.91">8308 7444 42 0,'-7'0'21'0,"7"19"-16"0,0-7 36 16,-4 7-39-16,4 9 1 15,-10 10 0-15,3 6 1 0,-7 16-6 16,-4 5 1-16,-14 23 2 16,-3 22 0-16,0 15-6 15,-1-2 1-15,5-17-9 16,-5-9 1-16,5-24-3 15,2-17 0 1</inkml:trace>
  <inkml:trace contextRef="#ctx0" brushRef="#br2" timeOffset="62395.61">7528 8683 48 0,'14'0'24'0,"64"-54"-28"16,-53 29 47-16,21-6-42 0,14-22 0 15,3-26 1-15,11-9 0 16,11-9-3-16,-15-6 1 16,-13 15 1-16,-8-3 1 15,-10 19-2-15,-11 9 1 16,-7 13-2-16,-3 12 0 15,-4 13-2-15,-7 19 0 16,-3 15-1-16,-1 20 1 16,-3 8-1-16,-3 17 1 15,-1 5 1-15,1 16 0 16,-1-3 3-16,4-9 0 16,0-3 1-16,4-7 1 15,6-6 0-15,4-9 0 0,0-10-1 16,11-12 1-16,7-13-2 15,0-9 1 17,3-1 0-17,-3-5 0-15,-15-13-2 0,4 6 1 16,-6-6 0-16,-5 0 0 47,4-4-1-47,-7 7 0 15,4 7 0-15,-4-1 0 0,0 7-1 16,4 2 0 0,-11 11-1-16,0-1 0 0,0 6 0 0,-7 4 1 15,7-1-1-15,0 7 1 0,0 3 0 0,0 0 1 0,0 3 0 0,7 9 0 0,-7 4 0 16,0-3 0-16,0-1 0 16,0-3 1-16,7-2 0 15,3-4 0-15,4-10 0 0,8-8 0 16,6-4 0-16,4-9 0 15,-4-1-4-15,3-2 1 16,-2-7-12-16,2-9 0 16</inkml:trace>
  <inkml:trace contextRef="#ctx0" brushRef="#br2" timeOffset="62755.2">9130 8284 52 0,'7'22'26'0,"0"-9"-24"15,-7-13 39-15,0 0-41 0,0 0 1 0,-7 3 0 16,0-3 1-16,-4 0-2 16,-3 0 0-16,-3 0 1 15,-1 3 0-15,0 0 0 16,1 7 0-16,-1-4-1 15,4 0 1-15,3 1 0 16,8 2 0-16,6 0 0 16,8 4 1-16,3-1 1 15,7 1 0-15,-3 3 0 16,-4-4 0-16,4 1-1 16,-8 2 0-16,-3 4-3 15,-3 9 0-15,-11 1-4 0,-14-1 1 16,-11 0-7-16,-7-3 1 15,4-9-9-15,-15-13 0 16</inkml:trace>
  <inkml:trace contextRef="#ctx0" brushRef="#br2" timeOffset="63234.68">9447 8432 40 0,'-24'-3'20'0,"13"9"-8"0,11-3 28 0,0 0-35 15,0 3 1-15,4-2 3 16,3 2 1-16,3-6-12 16,8 0 0-16,3-6 7 0,0-1 1 15,0-2-3-15,-3-4 0 16,-4 1-3-16,-3-1 0 15,-8 1-1-15,-6-1 1 16,-8 4-2-16,-3 9 1 16,0 3-2-16,-7 9 0 15,0 7-1-15,3 3 0 16,4 6-1-16,3 1 1 16,8 2-1-16,3 4 1 62,10-7-3-62,12-3 0 0,9-6-8 0,5-10 1 0</inkml:trace>
  <inkml:trace contextRef="#ctx0" brushRef="#br2" timeOffset="63869.4">11204 8288 58 0,'39'0'29'0,"-21"-16"-35"0,-18 16 49 0,0 0-44 0,-7 3 0 0,-15 3 0 0,-9 1 0 0,-8 2 1 15,-7 7 0-15,-3-1 0 0,-1 10 0 16,1 0 0-16,10 1 1 15,7 2-1-15,11 3 0 16,4 4-1-16,6-7 1 16,11-3-1-16,18-6 0 15,13-10 0-15,12-9 0 16,6-12 1-16,0-4 1 16,-3-3 0-16,-7-3 0 15,-7-6 0-15,-4 3 0 16,-7 3-1-16,-7 0 1 0,-7 3-4 15,-3 3 1 1,-4 4 0 0,-4 6 0-16,1 9 0 0,-1 9 1 0,4 10-1 15,0-3 1-15,7 9 2 16,4 10 0 0,3 3 1-16,0 15 0 0,0 10 0 15,-3 0 1-15,-4 6-1 16,-7-6 1-16,-7-3-1 15,-7 2 0 1,-11-8-1-16,0-7 1 0,-6-9-2 16,-1-10 0-16,0-6-1 15,0-12 1-15,4-7-1 16,3-12 1 0,8-7-1-16,10-15 0 0,7 0-3 15,7-13 0-15,7-3-7 0,11-9 1 16,6-13-6-16,5-3 1 15</inkml:trace>
  <inkml:trace contextRef="#ctx0" brushRef="#br2" timeOffset="64153.71">11518 8294 40 0,'18'31'20'0,"-11"29"-19"0,-7-45 33 0,3 1-31 15,-3 0 1-15,4-4 0 16,-4 1 1-16,0-10-6 16,0-3 0-16,0-13 5 15,0-5 0-15,0-4-2 16,0 3 1-16,0 0-1 16,0 0 1-16,3 0-1 15,5 4 0-15,2 2-1 16,8 7 0-16,6 0-2 15,8 6 0-15,3 0-7 16,4 0 0-16,-7 0-9 16,0-10 1-16</inkml:trace>
  <inkml:trace contextRef="#ctx0" brushRef="#br2" timeOffset="64605.15">12129 8328 35 0,'0'10'17'0,"0"-10"-6"0,0 0 20 0,0 0-29 0,-4 3 1 0,-3 3 1 0,-7 0 0 0,-4 4-6 0,-3 2 1 0,0 1 3 0,0 3 1 16,3-4-2-16,0 1 0 31,4-4-3-31,4-3 0 16,3-6 0-16,7-6 1 15,7-3-1-15,3-4 0 0,1-3 0 16,3-2 0-16,0 5 2 16,4 4 1-16,-4 2 0 15,0-2 0-15,0 9 0 16,-3 13 1-16,3 8 0 16,-4 5 1 30,4-4-1-46,1 3 1 0,-5 3-2 0,4-6 1 0,0-3-3 16,4-4 1-16,0-2-5 0,-1-4 0 31,1-3-7-31,0-9 0 32,-1-9-2-32,-3-4 0 0</inkml:trace>
  <inkml:trace contextRef="#ctx0" brushRef="#br2" timeOffset="64963.49">12467 8570 40 0,'-3'88'20'0,"3"-4"-21"0,0-56 38 16,0 4-33-16,0 5 1 16,0-2 1-16,0-7 1 15,-4-9-10-15,1-3 1 16,3-13 5-16,0-19 1 15,0-9-3-15,3-16 0 0,-3-6-1 16,0-3 1-16,4-3-1 16,-1-4 1-16,4-2-3 31,4 2 1-31,-1 10-1 0,12 3 1 0,6 4 0 16,0 8 0-16,0 13 0 31,0 10 0-31,1 3 2 15,-5 12 0-15,-6 7-1 0,-7 12 0 0,-11 0-1 16,-7 9 1-16,-8 7-4 16,-9 0 1-16,-4-7-3 15,-4-9 0-15,4-3-7 16,3-12 0-16,4-10 0 16,7-16 0-16</inkml:trace>
  <inkml:trace contextRef="#ctx0" brushRef="#br2" timeOffset="65324.68">12742 7422 43 0,'18'-6'21'0,"7"15"-22"0,-22-3 44 16,1 16-43-16,-1 10 1 15,4 15 0-15,-3 9 1 16,-4 20-3-16,-4 8 1 15,4 10 1-15,0 13 0 0,0-7 0 16,0-12 0 0,0-19-2-16,0-16 1 15,0-18-1-15,4-16 1 0,3-13 0 16,-4-6 0-16,4-6 0 16,1-10 0-16,2-3 1 15,1 0 0-15,3 4 0 16,0 5 1-16,0 7-1 15,4 9 0-15,-1 7-1 16,-6-1 1 31,3 10-1-47,4 7 1 0,-1 5-2 31,-3-6 1-31,4 1-6 0,-4 5 0 0,-3-3-9 0,-1-15 0 0</inkml:trace>
  <inkml:trace contextRef="#ctx0" brushRef="#br2" timeOffset="65824.56">13578 8030 31 0,'36'10'15'0,"-22"-7"6"15,-14-3 16-15,0 0-35 16,0 0 1-16,-4 6 0 15,-6 4 1-15,-8 5-6 16,0 4 1-16,-3 3 2 16,-7 3 1-16,-4 0-2 15,1 3 1-15,-1-6-1 16,4 0 0-16,6-6 0 16,5-7 1-16,6 4 0 15,4-10 1-15,11-3-1 16,13 3 1-16,8-3 0 0,7 3 1 15,-8 4-2 1,5-1 1-16,-8-3-2 0,-7 3 0 16,-7 7-2-1,-3-4 1-15,-22 20-5 0,-21 2 0 16,-21-6-10-16,-14-6 0 16</inkml:trace>
  <inkml:trace contextRef="#ctx0" brushRef="#br2" timeOffset="66881.4">3447 10486 53 0,'-18'37'26'0,"18"-24"-33"0,0-19 40 0,0-7-32 16,0-6 0-16,0-6 0 16,0-12 0-16,4-14-2 0,3 4 1 15,-7-9 1-15,17-76 0 16,4 57 0 0,1 9-1-16,6 0 0 15,0 10 0-15,4 15 1 16,-4 10-1 187,-3 18 1-203,3 10-4 0,0 9 1 62,-7 13-6-46,-3 16 1-16,-4-7-7 0,-3 3 0 0</inkml:trace>
  <inkml:trace contextRef="#ctx0" brushRef="#br2" timeOffset="67057.11">3662 10530 53 0,'3'22'26'0,"19"0"-26"0,-19-19 48 0,15 0-46 0,-1 0 0 0,15-3 0 0,0-6 1 0,7-1-4 0,-1-11 0 0,-6-11 1 0,-4-2 1 0,-10-3-1 0,-7 2 0 0,-1 1-1 0,-10 3 0 0,-7 6-2 0,4 6 1 0,-11 3-1 0,-1 10 0 0,5 6-1 0,-11 7 0 0,-4 9 0 0,11 6 0 0,-7 6 3 0,7 4 1 0,10-1 1 0,-3 7 1 0,14 3 0 0,4-10 1 0,6 4-1 0,8-7 0 0,10-9-4 0,-3-12 1 16,10-7-4-16,-3-22 1 16,7-19-6-16,-4-12 0 15,1-16-4 1,3-12 0-16</inkml:trace>
  <inkml:trace contextRef="#ctx0" brushRef="#br2" timeOffset="67274.75">4434 9228 36 0,'-10'-9'18'0,"-8"53"-13"0,15-25 30 0,-15 12-33 15,7 16 0-15,-10 16-1 16,4 12 1-16,6 32-3 16,-7 5 1-16,4 11 1 15,0-1 1 16,4 10-2-31,6-10 0 0,-3-12-2 0,4-22 0 16,6-10-10-16,4-18 0 0,7-23-1 0,11-12 0 16</inkml:trace>
  <inkml:trace contextRef="#ctx0" brushRef="#br2" timeOffset="67998.64">4755 10298 39 0,'18'-19'19'0,"-4"0"-10"0,-14 19 37 16,-3 0-46-16,-4 3 1 15,-4 3 0-15,0 4 0 16,-3 2-2-16,-3 1 1 16,-1 3 0-16,-3 5 1 0,3 5-1 15,4-1 0-15,-3 0-1 16,6 0 1-16,4-6-1 15,3-4 0-15,8-5-1 16,3-7 1-16,4-9-1 16,-1-4 1-16,1-2-2 15,6-4 1-15,-10-3-1 16,4-3 1-16,-8 3 0 16,5 4 0-16,2-1 0 15,4 7 0-15,0 5 2 16,-3 8 0-16,0 2 0 15,3 6 1 1,0 4-1 0,7 3 1-16,-7 3-1 15,0 6 1-15,7-9-2 32,0-7 1-1,1-5-1 0,-1-10 1 16,7-10-1-47,0-12 1 0,4-16 0 0,7-9 0 16,0-16 0-16,-8-9 0 0,-2-22 1 0,-8-7 0 0,-11-2 0 0,1-7 0 0,-11-3-1 15,-7 6 0-15,0 0 1 0,0 19 1 0,-11 13 0 0,4 12 0 0,-4 22 1 0,8 16 0 0,-8 25 0 0,4 25 1 0,0 25-2 0,3 25 0 16,8 25-1-16,-4 25 1 15,7 29-2-15,0-1 1 16,7 13-3-16,-4-15 1 0,4-16-4 16,-7-32 1-1,4-25-5 17,3-31 0-1,0-25-6 0,4-19 0-15</inkml:trace>
  <inkml:trace contextRef="#ctx0" brushRef="#br2" timeOffset="68211.87">4985 10182 59 0,'7'3'29'0,"14"12"-38"0,-10-11 58 16,6 2-50-16,-3-3 1 15,11 0-1-15,0 3 0 16,3-3-3-16,0 1 0 16,-3-4-12-16,-8-4 1 15,1-2-1-15,0-3 1 16</inkml:trace>
  <inkml:trace contextRef="#ctx0" brushRef="#br2" timeOffset="68505.64">5383 10323 52 0,'39'18'26'0,"32"-14"-33"0,-54-14 53 0,5 1-46 0,-1-4 1 0,0-6-2 0,-3-3 1 0,-1 1 0 16,-6 2 0-16,-11 0-1 15,0-3 1-15,-11 3-1 16,1 3 1-16,-1 7-1 15,-7 9 1-15,1 3-1 16,3 7 0-16,-15 8 0 16,8 11 1-16,4 2-1 15,6 7 1 17,7 6 0-32,12 3 0 0,6-4 0 0,0 5 0 0,10-11-4 31,8-9 1-31,7-15-4 15,3-13 0-15,-3-19-5 16,-7-15 1-16,3-20-3 16,8-15 1-16</inkml:trace>
  <inkml:trace contextRef="#ctx0" brushRef="#br2" timeOffset="68894.64">5853 9209 49 0,'3'13'24'0,"11"0"-23"0,-7-10 52 0,4 0-51 0,-1 0 1 0,8-3 0 15,3-6 0-15,11-7-4 16,7-3 1-16,14-2 2 16,7-4 1-16,-4 3-2 15,-6 3 1-15,-1 4-1 16,0 2 0-16,-17 4-1 15,-4 6 0-15,-7 13-1 16,-10-1 0-16,-11 10-1 16,-7 3 1-16,3 6 0 15,-6 16 0 48,-1-9 0-63,-6 6 0 0,-5 3 1 0,1 0 0 0,-7-3 0 0,0 3 0 0,3 6-2 0,8 4 0 0,-5 6-3 15,8-4 0-15,4-9-6 0,6-3 0 16,4-15-6-16,7-10 0 16</inkml:trace>
  <inkml:trace contextRef="#ctx0" brushRef="#br2" timeOffset="69455.5">6301 10470 39 0,'7'9'19'0,"0"10"-15"0,-7-19 31 0,0 0-33 15,3 0 1-15,4 0 0 16,-3-3 0-16,-4 3-4 16,7-6 0-16,-7 0 3 0,0-1 0 15,0 1-2-15,-11-3 1 16,1-1-1-1,-4 4 0-15,0 0-2 0,-4 6 1 16,4 3-2-16,0 6 0 16,3 4 0-16,8 2 0 15,-5-2 0-15,8 0 0 16,11-1 1-16,3 1 0 16,7-7 0-16,1-3 0 15,-8-9-6-15,0-7 0 16,-4-9-3-16,-6 0 1 15</inkml:trace>
  <inkml:trace contextRef="#ctx0" brushRef="#br2" timeOffset="73759.2">8188 9369 33 0,'0'4'16'0,"4"-11"-7"0,-8 4 17 15,8-3-23-15,-8 6 0 16,-3-3 4-16,-7 12 0 16,-7 1-9-16,3 2 1 15,-10 4 5-15,-4 9 0 16,-7 9-2-16,0 4 1 15,-3 15-3-15,3 13 1 16,-7 16-1-16,11 9 0 16,7 12-1-16,7-6 1 15,10 0-1-15,11 1 0 16,14-17 1-16,11-15 0 0,10-13 0 16,4-12 0-16,10-16 1 15,1-15 0-15,-1-17 1 16,1-15 0-16,-8-15 0 15,-7-4 1-15,-3 3-1 16,-14 4 0-16,-1-1-1 16,-6 4 0-16,-4 6-1 15,-7 6 1-15,-4 10-2 16,-6 6 0-16,-4 6 0 16,0 3 0-16,-8 10-1 15,-2 3 0-15,10 2-2 16,-4-2 1-16,7-3-4 15,1-4 0-15,10-2-8 16,7-7 0-16</inkml:trace>
  <inkml:trace contextRef="#ctx0" brushRef="#br2" timeOffset="74019.35">8544 10156 56 0,'-7'16'28'0,"-3"25"-33"0,3-29 49 15,3 7-44-15,1 0 1 0,-5 0-1 16,5-3 0-16,3-1-5 15,0-5 0-15,3-7-11 16,1-13 1-16</inkml:trace>
  <inkml:trace contextRef="#ctx0" brushRef="#br2" timeOffset="74674.93">8505 9940 43 0,'11'38'21'0,"0"-23"-13"15,-8-11 28-15,4-1-36 16,-3 0 1-16,3 3-2 0,0-3 1 16,-4 3-1-16,4 4 0 15,4-1-1-15,0 4 0 16,-1 3-1-16,1 2 0 15,-1-2 0-15,-3 3 0 16,4 6 1-16,-11-3 0 16,11 3 1-16,-11-6 0 15,7 0 2-15,0-4 0 16,0-2 2-16,0-7 0 16,0-6 1-16,7-6 1 15,-7-4-1-15,7-5 0 16,0 5-1-16,0-2 0 0,0-4-2 15,-3 0 0-15,0 4-1 16,-1-1 0-16,4 1 0 16,-3-1 1-16,-4 1 0 15,7 2 0 17,14 4 0-32,-7 0 0 0,4 3 0 15,-4-1 1-15,-3 1-2 16,-4 0 1-16,-3 0-1 15,-1-3 0-15,-10 0-1 16,0-4 1-16,0 4-2 16,0 0 1-16,-10 2 0 15,-1 1 0-15,1 3-1 16,-1 7 1-16,0 5-1 0,4 7 1 16,-3 0 0-16,-1 0 0 15,8 12 0-15,3 0 1 16,0 4-1-16,10-4 1 15,4-3-1-15,-3-6 1 16,7-6-4-16,3-7 1 16,3-12-6-16,1-6 0 15,-4-13-5-15,-3-3 1 16</inkml:trace>
  <inkml:trace contextRef="#ctx0" brushRef="#br2" timeOffset="75005.75">9211 10194 39 0,'0'35'19'0,"-7"-4"-21"0,7-25 33 15,0 0-30-15,-7-2 0 0,3-1 1 16,1-3 1-16,3 0-2 16,0-7 0-16,0-2 2 15,7-7 1-15,0-2-2 16,4 5 0-16,-1-3 0 15,8-2 0-15,3-1-2 16,-7 3 0-16,4 4 0 16,-1-1 0-16,-6 10 1 15,3 6 0-15,0 6-1 16,0 4 1-16,0-4-1 16,0 4 1-16,4 6-1 0,-4 0 0 15,0 2-3-15,0-2 1 16,1 0-4-16,-1-3 0 15,3-4-8-15,1-5 0 16</inkml:trace>
  <inkml:trace contextRef="#ctx0" brushRef="#br2" timeOffset="75637.45">10866 10577 48 0,'3'37'24'0,"-6"-30"-25"0,3-7 40 0,0-10-38 0,-4-2 1 16,4-17 0-16,-7-8 1 15,0-13-4-15,-7-16 1 0,0 0 2 16,7-16 0-1,-4-12 0-15,0-3 0 0,1 0 0 16,6 6 0-16,4 0 0 16,4 9 0-16,-4 17-1 15,7 5 1-15,7 10-2 16,7 15 1-16,4 17-2 16,7 5 0-16,-8 10-2 15,1 9 1-15,-11 10-6 16,-3 9 0-16,-11 3-7 15,-11 3 0-15,-3 4-1 16,-14-1 0-16</inkml:trace>
  <inkml:trace contextRef="#ctx0" brushRef="#br2" timeOffset="75821.85">10626 10200 54 0,'0'35'27'0,"14"-19"-29"0,-7-13 57 16,7-3-51-16,7 0 0 15,4-3 0-15,3-1 0 16,7 4-6-16,4 0 0 16,0 0 0-16,-4-6 0 15,0 3-9-15,-10-3 1 16,-4-4-9-16,-3-2 1 16</inkml:trace>
  <inkml:trace contextRef="#ctx0" brushRef="#br2" timeOffset="77413.67">11426 10451 45 0,'8'7'22'0,"34"11"-14"0,-32-18 33 16,1 10-37-16,0-1 0 15,-1 1 2-15,-3 2 0 16,0 10-9-16,-7 9 1 16,-10 1 4-16,-4 5 0 15,-4-2-6-15,-3-1 0 16,0-5-12-16,3-11 1 15,7-5-2-15,1-7 0 16</inkml:trace>
  <inkml:trace contextRef="#ctx0" brushRef="#br2" timeOffset="78788.78">12605 10163 60 0,'-11'15'30'0,"4"51"-43"0,7-50 62 15,0 3-49-15,0 3 1 16,-3 3-1-16,3 3 1 16,0-6-1-16,3-6 1 0,-3-4 0 15,7-6 0 1,4-12 0-16,3-6 0 16,4-1-1-16,-1-3 1 0,4 4-2 15,0 2 0-15,-3 4-1 16,0 0 1-16,-1 6-1 15,-2 3 0-15,-1 6 0 16,0 4 0-16,3 3 1 16,5 3 0-16,-1-4-1 15,0 1 1 17,0 6 0-32,-3-13 1 0,-1 1 0 0,-6-4 0 0,-1-3 1 15,1-6 0-15,3-6 1 16,-3-7 0-16,-1-9-1 15,1 0 1-15,0-4-2 16,-1-2 0 0,8-3-8-16,-1-1 0 0,5-9-8 15,6 7 1-15</inkml:trace>
  <inkml:trace contextRef="#ctx0" brushRef="#br2" timeOffset="79180.14">13384 9667 55 0,'-3'57'27'0,"-4"43"-31"15,3-69 46-15,-3 20-40 0,0 5 0 16,-3 13 0-16,-1 0 1 0,0-3-4 15,4-13 0-15,0-12 2 16,4-7 0-16,-1-8-1 16,4-14 0-16,4-9-1 15,3-12 1-15,3-7-2 16,5-9 1-16,2 3-1 16,4 6 1-16,1 4-1 15,2-1 1-15,-6 1-1 16,-1 6 0-16,-2 6 1 31,-1 9 0-31,-4 7-1 16,-3 2 1-16,0 7-3 0,0 1 0 0,1-1-7 15,-1-3 1-15,3-10-4 0,4-6 1 16</inkml:trace>
  <inkml:trace contextRef="#ctx0" brushRef="#br2" timeOffset="79555.89">13741 10323 43 0,'17'-3'21'0,"-6"-19"-20"0,-11 22 41 0,3-7-40 0,-3 1 0 16,0 6 1-16,0-6 1 15,0 3-5-15,-7 3 1 16,-3 0 2-16,-1 3 0 0,-3 0-1 16,0 3 1-16,0 0-2 15,0 4 0 1,0-1-1-16,3-2 0 0,4-4-1 15,4 0 0-15,-1-3 1 16,4 0 0-16,0 0 0 16,11 3 0-16,-1-3 1 15,1 0 1-15,-1 3 0 16,4 3 0-16,-3 4-1 16,0 2 0-16,-1 10 0 15,1 3 0-15,-1 7-1 78,1-13 1-78,0-1-6 16,-1-5 0 0,8-1-6-16,-1-12 0 0,8-12-3 0,-4-13 0 0</inkml:trace>
  <inkml:trace contextRef="#ctx0" brushRef="#br2" timeOffset="79780.53">14252 9379 42 0,'-7'0'21'0,"-3"22"-20"0,6-13 42 15,-3 13-42-15,0 9 1 16,-7 4 0-16,-4 21 0 16,4 10-3-16,0 16 1 0,0 9 1 15,3 9 1-15,1-3-2 31,3-9 1-31,3-10-4 0,1-15 0 16,-1-16-7-16,1-19 0 0,-1-12-5 16,0-19 1-16</inkml:trace>
  <inkml:trace contextRef="#ctx0" brushRef="#br2" timeOffset="79990.45">13899 10034 50 0,'25'19'25'0,"10"-10"-25"0,-17-9 47 0,3 0-44 0,0 0 1 0,15 0 0 16,13 0 0 0,4 0-7-16,3 0 0 0,-3 0-2 15,-3 4 1-15,-8-1-13 16,-10-3 0-16</inkml:trace>
  <inkml:trace contextRef="#ctx0" brushRef="#br2" timeOffset="80861.28">3736 11862 64 0,'14'19'32'0,"-7"-28"-22"16,-7 9 33 0,0 0-41-1,-7-3 1-15,-4 6-1 0,-3 0 1 16,-3 3-5-16,-4 4 1 15,-8 5 2-15,-13 7 1 16,3-3-2-16,-10 12 0 16,10 7-1-16,-3 3 0 15,13 6-2-15,-2 3 1 16,13 3-4-16,7-9 1 16,11-3-4-16,15-7 1 15,13-8-5-15,11-11 0 16,-1-12-4-16,5-9 1 15</inkml:trace>
  <inkml:trace contextRef="#ctx0" brushRef="#br2" timeOffset="81252.36">3955 12007 46 0,'0'12'23'0,"-25"26"-29"0,21-29 41 0,-6 7-34 15,-8 0 1-15,-3 2 1 16,3 1 0-16,-3 0-4 16,4 0 1-16,2 3 1 15,5 0 1-15,-1-3-2 16,4-4 1-16,7 1-3 16,7-7 1-16,4-2-1 15,-1-7 0-15,5-7 0 0,-1-2 0 16,7-1 0-16,-7 1 1 15,4 0 0-15,10-1 0 16,-14-2 1-16,4-4 0 16,-1 7 0-16,-3 5 1 15,4 8 0-15,-7 5 1 16,-1 13-1-16,-3 6 1 16,4 4-2-16,-8-7 0 15,4 0-1-15,4-3 0 16,-4-4-6-16,-3-2 0 15,3-10-6-15,3-6 0 16</inkml:trace>
  <inkml:trace contextRef="#ctx0" brushRef="#br2" timeOffset="81616.98">4307 12257 12 0,'-3'4'6'0,"3"-29"9"15,0 25-1-15,0-13-11 16,0-9 1-16,3 3 4 16,4 0 0-16,-3-3-9 15,14 7 1-15,-11-1 6 16,7 0 1-16,3 4-1 0,5 2 1 15,-5 7-2-15,4 3 0 16,-6 7-1-16,2 5 1 16,1 10-2-16,3 0 0 15,-3 6-2-15,3 7 1 16,0 6-2-16,-3-4 0 16,3-12-4-16,-7-6 1 15,11 0-12-15,-11-13 1 16,7-12-1-16,4-7 0 31</inkml:trace>
  <inkml:trace contextRef="#ctx0" brushRef="#br2" timeOffset="82099.4">6777 11844 43 0,'-21'6'21'0,"-36"3"-25"0,43 1 41 15,-7 5-35-15,-11 7 1 16,-3 6 0-16,-4 1 0 16,0-1-4-16,8 6 0 15,2-2 3-15,8-1 0 16,4-6-2-16,6-3 1 16,7-3-1-16,-6 0 0 15,20-4 0-15,8-2 1 16,3 0 1-16,11-7 0 15,0 0 0 17,-4 0 1-32,0 4 0 0,-14-1 0 47,-3 7-2-47,-8 3 1 0,-10 6-4 15,-3-10 1 1,-18 1-5-16,3 0 1 0,-3-1-11 0,6-2 1 15,8-7-1-15,11 1 1 0</inkml:trace>
  <inkml:trace contextRef="#ctx0" brushRef="#br2" timeOffset="82477.89">6893 12185 55 0,'21'-3'27'0,"-13"6"-35"0,-8-3 56 0,0 0-47 0,0 0 0 0,0 0 0 16,-4 3 1-16,-3 4-3 0,0-4 0 15,-4 0 2-15,-3 3 0 16,4 7-1-16,-1-1 0 16,7 1-2-16,-6-1 1 15,10 1-1-15,0 0 1 16,0-4-2-16,10 0 1 16,-6-2 0-16,7-4 1 15,-1-3 0-15,4-3 1 16,-10-4-1-16,6 1 1 15,-3 0 0-15,4 3 0 16,7 3-1-16,-8 3 1 16,1 6 0-1,3 7 0-15,0 0-1 0,0-1 1 16,4 10-3-16,-11-3 1 0,11-3-7 16,-1-6 1-1,8-4-6 1,7-18 1-16</inkml:trace>
  <inkml:trace contextRef="#ctx0" brushRef="#br2" timeOffset="82885.85">7652 12022 36 0,'7'22'18'0,"-25"19"-16"0,11-28 30 0,4 8-30 0,-19 5 1 0,1 5 4 0,4 13 0 0,-15-3-8 0,-3 12 0 16,-8 6 5-16,1 10 1 16,-7 4-2-16,10-8 0 15,3-8-7-15,8-13 1 32,7-19-8-32,7-13 0 0,7-24-3 0,3-19 1 15,1-17 0 1,-1-5 0-16,1-16 8 15,-4 6 1-15,0-12 8 0,3 3 1 16,-3 9 2 31,7 10 0-31,7 19 2-16,-3 5 1 15,6 20-3-15,8 25 0 16,3 9-2-1,0 15 1-15,4 11-2 16,-4-11 0-16,-3-2-9 0,-4-7 0 0,3-15-9 0,-6-10 1 31</inkml:trace>
  <inkml:trace contextRef="#ctx0" brushRef="#br2" timeOffset="83506.63">9349 12101 53 0,'-25'18'26'0,"-46"23"-32"0,50-31 47 0,0-4-40 16,-4 3 0 0,-3 4 0-16,-7 6 1 0,0 0-3 15,-1 6 1-15,1 3 0 16,3-6 1-16,8 3-3 15,2 0 1-15,8 3-3 16,7-6 1-16,7 0-2 16,11-6 1-16,6-4 0 15,12-9 0-15,-5-9 2 16,5-6 1-16,-8-4 3 31,-4-9 0-31,1 0 1 0,-4 0 0 31,4 0 0-15,-4 6 0-16,0 3-1 0,0 4 0 0,0 8-1 0,0 8 1 16,-3 8 0-16,0 7 0 0,-1-3 0 15,1 6 0-15,-1 3-1 0,4 3 0 16,-3 0-1-16,-4-3 1 16,4-3-5-1,6-3 1-15,1 0-10 0,0-13 0 16,3-15-3-16,7-4 1 15</inkml:trace>
  <inkml:trace contextRef="#ctx0" brushRef="#br2" timeOffset="84043.93">9578 11398 60 0,'-14'44'30'0,"0"31"-42"0,10-46 62 0,1 71-51 0,-8 10 0 0,4 3-1 0,3 6 0 16,1-28 2-1,-1-16 0-15,1-22-7 0,3-12 1 16,0-16-5-16,3-22 1 16,-3-15-4-16,4-16 0 15,-1-13 0-15,1-3 1 16,0 3 8-16,3 0 0 15,0 4 5 1,7 5 1-16,0 7 4 0,4 6 1 16,-1 13 2-16,-3 3 1 15,0 6-2-15,4 7 1 0,-4-1 1 16,4 0 1-16,10 7 0 16,-3 6 0-16,-1 0-3 15,-2 6 1-15,-5 4-4 16,-6-1 1-1,-11 3-4 1,-11 7 0-16,-3 0-4 31,-7-10 1-31,3-3-5 0,4-9 1 16,0 0-11-16,7-6 1 0</inkml:trace>
  <inkml:trace contextRef="#ctx0" brushRef="#br2" timeOffset="84390">10125 12116 45 0,'10'13'22'0,"-3"-16"-17"0,-7 6 32 16,0 3-37-16,-3 4 1 15,-4 2 0-15,-4 1 0 16,1-4-2-16,-4 4 1 15,-1 9 1-15,-2 0 0 16,3 3-1-16,0 0 1 16,3 0-2-16,7-3 0 15,4 3-1-15,7 0 0 0,8 0-1 16,2-12 1-16,8-7 0 16,3-12 1-16,-3-1 1 15,-4-5 0 16,-7-4 0-31,-3-3 0 0,-1-3-6 0,1-3 1 0,3-6-8 32,-3-4 1-32</inkml:trace>
  <inkml:trace contextRef="#ctx0" brushRef="#br2" timeOffset="84659.14">10432 12236 46 0,'7'28'23'0,"-14"25"-24"0,7-40 39 0,-4-1-37 0,4 1 1 0,4 2-1 0,3 1 1 16,0 0-3-16,0-4 0 15,3-5 2-15,8-7 0 16,3 0-2-16,4-10 1 15,0-9-2-15,-1-12 0 16,1 0-9-16,3-13 1 16,-7-16-4-1,-7-3 1-15</inkml:trace>
  <inkml:trace contextRef="#ctx0" brushRef="#br2" timeOffset="84869.6">10770 11357 56 0,'-3'66'28'0,"-1"28"-37"0,4-69 55 0,-3 19-47 16,-4 13 1-16,-4 12-1 16,4 9 1-16,4 10-3 15,-1-3 1-15,4-19-9 47,0-19 0-47,0-22-4 0,-4-19 1 0</inkml:trace>
  <inkml:trace contextRef="#ctx0" brushRef="#br2" timeOffset="85047.54">10449 11709 56 0,'7'31'28'0,"32"29"-36"0,-21-48 53 16,10-6-46-16,14 4 1 15,1-4-4-15,10-6 1 16,14 3-4-16,3-3 1 16,8-3-9-16,-1-13 0 15</inkml:trace>
  <inkml:trace contextRef="#ctx0" brushRef="#br2" timeOffset="85483.69">12019 12257 52 0,'-14'54'26'0,"11"-39"-28"0,-1-18 46 16,0-9-41-16,1-16 1 16,-4-23 2-16,-4-18 1 15,1-6-9-15,-1-13 0 16,4-12 5-16,-4 3 1 15,11 0-3-15,0-1 1 16,8 1-1 31,2 9 0-47,4 10 0 0,14 12 0 16,1 13 0-1,-1 18 0-15,0 16-3 0,4 10 0 16,-4 15-3-16,-7 16 1 0,-7 3-6 0,-7 10 0 0,-7 9-9 15,-7 6 0-15</inkml:trace>
  <inkml:trace contextRef="#ctx0" brushRef="#br2" timeOffset="85694.03">11804 11928 52 0,'3'22'26'0,"22"-22"-30"0,-14-3 41 0,3-6-37 15,11-4 0-15,13-3-1 16,5 4 0-16,6-7-3 16,4-9 1-16,0-7-11 15,-4-5 0-15</inkml:trace>
  <inkml:trace contextRef="#ctx0" brushRef="#br2" timeOffset="85910.4">12591 11028 48 0,'10'32'24'0,"1"8"-22"0,-8-27 37 0,-6 6-37 0,-4 9 1 16,-4-3 1-16,1 10 0 0,-5 2-7 15,1 1 1-15,4 3-1 16,-1-4 0-16,4-2-13 15,0-7 1-15</inkml:trace>
  <inkml:trace contextRef="#ctx0" brushRef="#br2" timeOffset="86290.2">12972 11715 59 0,'-4'16'29'0,"-10"6"-33"15,7-13 48-15,-7 10-44 0,-11-4 1 0,0 7 0 0,-3 10 1 0,0 9-3 0,-4 9 1 0,4 6 1 0,3 4 0 0,4 6-1 0,7-10 0 16,7 4-3-16,3-13 1 16,12-13-9-16,9-18 0 15,11-10-6-15,1-15 1 0</inkml:trace>
  <inkml:trace contextRef="#ctx0" brushRef="#br2" timeOffset="86581.87">13307 11865 16 0,'3'29'8'0,"-6"-26"-5"0,3-3 1 0,0 3 1 16,-4-3 1-16,1 0 7 15,-1 0 1-15,1 0-14 16,-4 3 0-16,0 10 11 15,-4 2 0-15,-3 7-2 0,-7 7 0 16,0 8-4-16,-8 7 0 16,1 6-3-16,3 4 0 15,1-4-2-15,3-10 0 16,3-5-6-16,4-13 0 16,3-6-10-16,4-20 1 15</inkml:trace>
  <inkml:trace contextRef="#ctx0" brushRef="#br2" timeOffset="86812.39">13116 11850 35 0,'11'34'17'0,"3"42"-8"0,-3-58 19 0,-4 4-26 0,3 10 1 0,1 2-1 15,-1 1 1-15,1 2-5 16,3 1 1-16,4 3 1 16,3-10 0-1,7-18-12 1,0-20 0-16</inkml:trace>
  <inkml:trace contextRef="#ctx0" brushRef="#br2" timeOffset="87102.09">13508 11668 34 0,'0'9'17'0,"10"23"-8"0,-2-23 19 0,-5 7-26 0,1 3 0 0,6-1 3 0,8 4 0 15,6 7-6-15,5 2 1 0,2 3 4 16,-2 4 0-16,-8 3-1 16,-4 12 1-16,-6-6-3 15,-11 6 0-15,-11 4-2 16,-6-7 1-16,-8-3-9 16,-3-12 1-16,3-10-7 46,4-10 1-46</inkml:trace>
  <inkml:trace contextRef="#ctx0" brushRef="#br2" timeOffset="87508.24">14079 11166 56 0,'7'10'28'0,"-3"-7"-33"0,-4 0 50 0,7 0-44 0,4 3 1 16,3 1 1-16,7-1 0 16,7 0-4-16,4 0 0 15,7-2 2-15,3 2 1 16,0-3-1-16,-3 3 0 15,-7 0-1-15,0 4 0 0,-11-1 0 16,-7 7 0 0,-7 9-1-16,-11 10 1 0,-6 2-1 125,-8 10 1-125,-6 3-1 0,-5-3 0 0,1 4-2 0,-4 5 1 0,4-9-3 0,0-3 0 0,3 6-10 0,8-6 0 15,9-3-1-15,5-10 0 0</inkml:trace>
  <inkml:trace contextRef="#ctx0" brushRef="#br2" timeOffset="87676.74">14220 12493 57 0,'4'40'28'0,"17"-21"-44"0,-14-16 59 0,-7-3-67 16,0-6 1-16,-3-6-5 0,-1-1 1 15</inkml:trace>
  <inkml:trace contextRef="#ctx1" brushRef="#br2" timeOffset="79161.83">5987 7422 0</inkml:trace>
  <inkml:trace contextRef="#ctx0" brushRef="#br2" timeOffset="88551.79">11247 9953 39 0,'3'18'19'0,"-17"8"-17"0,7-17 20 16,-4 10-22-16,-3 6 0 15,-7 0 1-15,-4 6 1 16,1 10-3-16,-1 6 1 15,4 0 0-15,3 6 1 16,8 1-1-16,3-7 1 16,7-3-6-16,10-13 0 0,8-12-6 15,10-13 1-15</inkml:trace>
  <inkml:trace contextRef="#ctx0" brushRef="#br2" timeOffset="88794.81">11423 10009 38 0,'11'19'19'0,"-4"19"-16"0,-11-29 32 0,-3 7-33 16,-4-1 0-16,-6 10 1 15,6-3 1-15,-6 3-5 16,-1 4 0-16,0-1 2 15,1 3 1-15,3-3-4 16,3-6 0-16,0-6-9 0,4-10 0 16,7-9-3-16,0-6 1 15</inkml:trace>
  <inkml:trace contextRef="#ctx0" brushRef="#br2" timeOffset="89002.34">11328 10012 41 0,'0'19'20'0,"14"34"-23"0,-11-40 38 0,1 3-35 15,-1 12 0 1,1 0 0-16,-4 7 0 0,3-7-1 16,1 0 0-16,3 0-4 15,0-9 1-15,0-10-6 16,0-5 1-16,4-14-3 15,6-15 1-15</inkml:trace>
  <inkml:trace contextRef="#ctx0" brushRef="#br2" timeOffset="89181.8">11578 9699 28 0,'7'22'14'0,"14"34"-5"0,-14-34 26 0,4 19-28 15,3 6 0-15,4 12 1 16,-4 4 1-16,0 6-13 0,-3 9 0 16,-8 1 5-16,-13-10 1 15,-15 3-17-15,-17-6 1 16</inkml:trace>
  <inkml:trace contextRef="#ctx0" brushRef="#br3" timeOffset="98951.86">28508 13173 47 0,'-11'-6'23'0,"11"6"-14"0,4 6 24 16,-8 0-32-16,1 7 1 0,-1 12 1 15,-3 3 0-15,0 10-4 16,-3 9 1-16,-1 3 1 16,0 7 1-16,4-7-2 15,0-3 1-15,0 0-7 16,4-6 1-16,3-16-11 16,0-7 1-16</inkml:trace>
  <inkml:trace contextRef="#ctx0" brushRef="#br3" timeOffset="99522.98">28293 14189 47 0,'-7'10'23'0,"10"2"-19"0,-3-12 34 0,4 0-35 0,3 0 0 16,0 3 2-16,3 0 0 0,1 0-6 16,3 1 0-16,0 2 4 15,4 0 0-15,3 0-2 16,7-2 1-16,-7-1-2 16,4 0 0-16,-11 0-1 15,-7 3 0-15,-7 1 0 16,-7 2 0-16,-3 3 0 15,-1 4 0-15,-7 0-1 16,1 6 0-16,-4-3 0 16,-4-4 0-16,0 4 1 15,1 3 0-15,2 3 0 16,8 3 0-16,4 1 1 16,3-4 1-16,7 0 0 15,7-10 0-15,7-2 0 16,3-4 0-16,1 4-2 15,7-7 0-15,3 0-9 16,0-6 0-16,-3-9-5 0,3-4 0 16</inkml:trace>
  <inkml:trace contextRef="#ctx0" brushRef="#br3" timeOffset="101670.23">28917 9780 22 0,'7'0'11'0,"7"-3"4"15,-14 3 9-15,4-6-19 16,3-4 0-16,0 4 4 15,4 0 1-15,-4 0-12 16,0 2 1-16,-4 1 6 0,-3-3 1 16,0 0-3-16,-3-4 0 15,-1-2-2-15,1-4 0 16,-4 4-2-16,-8 2 1 16,1 1 0-16,-3 9 0 15,-8 6 0-15,0 7 0 16,1 9 0-16,-1 3 0 31,4 3 0-31,3 6 0 0,4 4-1 0,7 0 1 16,7-10 0-16,7-6 0 0,14-7 0 15,7-5 0 1,4-1 1-16,-4-9 1 16,4-12 0-16,3-7 0 15,-3 0 0-15,-7 0 0 0,-7 0-1 16,-8-3 0-16,-6-6-1 15,-4 0 1-15,-7 3-2 16,-4 0 1-16,0 3 0 16,1 3 0-1,-4 10 0-15,0 2 0 0,-8 7 0 16,1 7 0-16,-3 5 0 16,-1 4 0-16,0 6 0 15,0 3 0-15,4 3-1 16,4 7 1-16,3-1-1 15,7-6 1-15,7-9-1 16,7 0 1-16,7-6-1 0,7-1 1 16,4-12 0-16,-1-6 1 15,-6-4 0-15,0-5 0 16,-4-7 0-16,0 0 0 78,-4 0-1-62,1-3 1-1,-4 3-1 1,-4 0 0 46,-3 0 0-62,4 0 0 0,-4 3 0 0,-4 4 0 0,-3 5-1 16,-3 4 1-16,-8 9-1 0,-3 3 1 0,-4 4-1 0,1 2 1 0,-1 4-1 0,4 3 0 0,3-1 0 16,8 1 1-16,3 10 0 0,3-1 0 0,8-3 0 0,6 0 1 0,8-6-1 0,10-4 0 0,0-8 0 0,-7-7 1 15,1-3-1-15,-1-7 1 0,0-6 0 0,-4-2 1 0,1-1-1 16,-7-3 1-16,-4-3-1 16,-7 3 0-16,0 3-1 15,-7 0 1-15,0 4-1 16,3-1 0-16,-10 6 0 15,3 7 0-15,-6 6 0 16,-1 4 0-16,1 2-1 16,-1 4 1-16,4 2 0 15,0 1 0-15,3 3-1 16,4 3 1-16,7 3 0 0,4-6 0 16,3 0 0-16,7-4 1 15,3-5-2 1,5-4 1-1,-8-9 0-15,3-4 0 16,1-5 0-16,3-7 1 0,-7 0 0 0,-3 0 0 16,-4-2-1-16,-4-1 1 15,-3 3-1-15,-3-3 1 0,-1 6-1 16,-3 0 0 0,4 7 0-16,-4 0 1 0,-4 6-1 15,-3 6 1-15,0 3-1 31,-4 6 1-15,1 4-1-16,-1 3 1 0,4 3-2 16,0 3 0-16,3 6 0 0,4-2 1 0,4-4 0 15,6-3 1-15,4-7-1 16,7-2 0-16,0-4 0 16,4-9 0-16,-4-6 0 15,-3 0 0-15,-1-7 0 16,-3-3 0-16,0-2 0 15,-3-4 0-15,-1 3 0 16,1-6 1 15,-1 3-1-15,-3 0 1-16,0 9-1 0,0-2 0 0,-3 5 0 0,-4 7 0 0,-7 3 0 0,0 6 1 16,-4 4-2-16,0-1 0 15,1 4 0-15,-1-1 1 16,4 4-1-16,0 3 0 15,3 0 0-15,4 3 0 16,4 0 1-16,6-4 0 16,4-2 0-16,7-3 0 31,4-4-1-31,0-9 1 0,-1-9 0 0,1-7 0 16,-4-3 0-16,-3 0 0 15,-4 0 0-15,0-3 1 16,-4 1-1-16,1-1 0 0,-1 0 0 15,4 3 0-15,-7 3-2 16,0 4 1-16,0 2-16 16,4 1-16-1,3 9 16-15</inkml:trace>
  <inkml:trace contextRef="#ctx0" brushRef="#br3" timeOffset="102765.36">27026 13283 41 0,'0'16'20'0,"-3"-26"-22"0,3 10 36 16,3-6-33-16,1 0 1 15,-1 2 0-15,1-2 1 16,3-3-5-16,0-1 1 16,4-2-1-16,-1-1 1 15,4 1-8-15,0-7 0 0,4 0-4 16,-4-6 0-16</inkml:trace>
  <inkml:trace contextRef="#ctx0" brushRef="#br3" timeOffset="103010.99">27309 12841 40 0,'0'22'20'0,"7"-25"-21"15,-7 3 37-15,0 0-36 16,7-4 1-16,0-2 1 0,-4-3 0 31,4-13-4-31,0-3 0 16,0 0-8-16,0 3 1 15,4-7-3-15,0 4 1 16</inkml:trace>
  <inkml:trace contextRef="#ctx0" brushRef="#br3" timeOffset="103276.84">27506 12414 31 0,'4'0'15'0,"3"-25"-15"0,-4 16 24 0,4-7-25 16,0-3 1-16,0 0-4 15,0-3 0-15,0 4-1 16,1-1 1-16,-1 0-5 15,7-6 1-15</inkml:trace>
  <inkml:trace contextRef="#ctx0" brushRef="#br3" timeOffset="103547.45">27845 11687 37 0,'3'-10'18'0,"1"4"-18"0,-4 6 37 0,3-6-34 0,1 3 1 16,3-4 0-16,0-5 1 15,0-4-7-15,4-6 0 0,-1 0 3 16,1 0 1-16,-1 0-8 16,4 0 1-16,-3-3-9 15,10-3 1-15</inkml:trace>
  <inkml:trace contextRef="#ctx0" brushRef="#br3" timeOffset="103829.17">28190 11094 37 0,'8'-6'18'0,"6"-29"-14"0,-7 23 25 15,0-4-29 1,0-6 1-16,3 0-1 0,1-3 1 15,0 0-1-15,3 3 0 16,0-3-3-16,0 0 1 16,0 0-3-16,0 3 0 15,-3-3-2-15,-1-3 1 16,1-4-1-16,-4-5 0 16,4 5-2-16,3-2 1 15</inkml:trace>
  <inkml:trace contextRef="#ctx0" brushRef="#br3" timeOffset="104117.32">28670 10175 22 0,'14'-3'11'0,"0"6"2"0,-6-6 19 0,-1-3-29 0,0-4 1 0,0 1 0 15,0-3 1-15,3-7-6 16,1 0 1-16,0-3 3 16,-1 3 0-16,1 0-1 15,-1-3 0-15,1-3-3 16,-1 0 1-16,1 3-3 16,0 0 1-16,-1 0-3 0,1 0 1 15,-1 0-7 1,4 0 0-16,1-9-1 47,-5 0 1-47</inkml:trace>
  <inkml:trace contextRef="#ctx0" brushRef="#br3" timeOffset="104362.02">29178 9401 42 0,'11'-10'21'0,"-1"-18"-21"0,-3 16 42 0,1-1-41 16,2-3 0-16,1 1 0 16,-1-4 0-16,4-3-2 15,1-3 0-15,-1-7 1 16,0 1 1-16,0 3-3 16,0 0 0-16,0-4-4 15,-3 4 0-15,-1 0-7 16,4-4 0-16</inkml:trace>
  <inkml:trace contextRef="#ctx0" brushRef="#br3" timeOffset="104616.93">29517 8567 18 0,'7'-32'9'0,"4"13"-4"0,-4 13 4 0,0 0-8 0,3 0 1 0,1-4 0 0,-1 1 1 16,5-4-5-16,-1 4 1 15,3-4-2-15,1 1 0 16,0-7-3-16,-1-3 0 0</inkml:trace>
  <inkml:trace contextRef="#ctx0" brushRef="#br3" timeOffset="104810.9">29947 8008 13 0,'21'-28'6'0,"4"9"-9"0,-18 13 9 0,4-3-12 16,-4-7 1-16</inkml:trace>
  <inkml:trace contextRef="#ctx0" brushRef="#br3" timeOffset="105115.36">30484 7275 31 0,'14'-25'15'0,"10"-7"-13"0,-17 32 32 16,0-9-33-16,4-1 0 16,0-2 0-16,-4-1 1 0,0-2-3 15,0-4 1-15,0 0-1 16,0-3 1-16,0 3-8 16,0-3 1-16,4-9-4 15,-1 6 0-15</inkml:trace>
  <inkml:trace contextRef="#ctx0" brushRef="#br3" timeOffset="105636.68">30992 6425 36 0,'10'0'18'0,"11"12"-13"0,-14-12 32 0,0 0-36 0,0 4 1 0,4-4-1 0,-4 0 0 0,0-7-3 16,0-2 1-16,0-4 0 15,-3-2 1-15,-1-4-10 16,-3 3 1-16,-3 0-4 15,-4-5 1-15</inkml:trace>
  <inkml:trace contextRef="#ctx0" brushRef="#br3" timeOffset="107048.97">31150 6732 28 0,'-7'16'14'0,"18"0"-3"0,-11-10 14 16,-4 6-22-16,1-5 0 16,-4 8 2-16,0 7 0 15,-4 3-6-15,-3 0 1 16,0 4 4-16,0-4 0 15,3-6-2-15,1-1 1 16,3-8-1-16,3-7 0 16,8-9-1-16,3-13 0 15,3-3 0-15,4 0 0 0,0 3 0 16,0 0 0-16,1 4-1 16,2-1 1 46,1 7-1-62,-4 2 1 0,-3 7-1 63,-4 0 0-17,0 3 0-46,-7 1 0 0,3 2-1 0,-6 3 1 0,3-3 0 16,-4 1 0-16,4 2 0 31,0 1 0-31,4-1-1 16,-4 0 1-16,0 1 0 0,-4-1 1 0,4 1-2 0,-3-1 1 0,6 0 0 0,-3-5 0 0,0-1 0 0,0-3 0 16,7-7-1-16,0-2 1 0,4 0 0 0,-1-1 0 0,1-2 0 0,3-1 1 0,0 1-1 0,0-1 0 15,0 4 0-15,1 2 0 0,-1 4 0 0,3-9 0 0,1-1-1 0,0 1 1 16,-1-4 0-16,1 0 0 15,0 4-1-15,-4 2 1 16,0 4 0-16,0 6 0 16,-4 3 0-16,-3 3 0 31,1 7 0-15,-5-1 0 30,-3 1 0-14,-3 9 0-32,-5 6-1 0,-2-3 1 0,-1 0-3 0,-6 0 0 0,6 1-8 15,1-5 1 1,6-5-4 0,4 3 0-16</inkml:trace>
  <inkml:trace contextRef="#ctx0" brushRef="#br3" timeOffset="107463.9">31595 7077 35 0,'7'-19'17'0,"-4"16"-9"0,-3 3 28 0,4 0-33 16,-1 3 1 0,-3 4 1-16,-3 5 0 0,-4 7-7 15,-7 3 1-15,-4-3 4 16,-3 9 0-16,0 3-2 15,-4 7 0-15,4-4-1 16,-4 1 0-16,8 6 0 16,2-4 1-16,8-5-3 15,0-1 0 17,7-9-5-32,4-10 1 0,3-8-7 0,0-14 1 0,0-5-3 15,0-4 1-15</inkml:trace>
  <inkml:trace contextRef="#ctx0" brushRef="#br3" timeOffset="107665.36">31365 7259 40 0,'-7'13'20'0,"4"-4"-12"0,3-9 39 0,0 0-43 0,3 3 0 0,1 0 1 0,3 0 0 16,7 4-7-16,7-1 0 15,11-3 3-15,10-3 1 16,-6 0-9-16,-5-3 1 16,-2-3-11-16,-19-1 0 15</inkml:trace>
  <inkml:trace contextRef="#ctx0" brushRef="#br3" timeOffset="108397.07">31902 6942 41 0,'0'10'20'0,"7"-10"-10"16,-7 0 25-16,3-3-33 16,4-1 0-16,4 1 0 15,3 0 0-15,4-3-3 0,6 6 0 16,-2 0-1-16,-1 3 1 15,0 0-12-15,0-6 1 16,-7 0-3-16,-3-3 1 16</inkml:trace>
  <inkml:trace contextRef="#ctx0" brushRef="#br3" timeOffset="108575.98">31821 7102 49 0,'-7'25'24'0,"7"4"-25"0,0-26 49 0,3-3-47 0,4 0 0 0,4 0 0 15,6 3 0-15,4-3-7 16,4 3 1-16,3-3-10 16,1-9 0-16</inkml:trace>
  <inkml:trace contextRef="#ctx0" brushRef="#br3" timeOffset="109448.07">32494 6644 34 0,'0'10'17'0,"-7"-4"-5"0,7-3 17 0,-3 3-26 16,-1 4 0-16,-3 6 1 16,-3 2 0-16,3 4-5 15,-8-3 0-15,1-3 4 16,0 6 0-16,-3 3-2 16,2 0 1-16,5 3-1 15,3 0 1-15,3 1-1 16,4-4 0-16,0 0 0 15,11 0 1-15,3-6-2 16,4-4 0-16,3-2-4 16,7-10 1-16,11-9-5 15,0-4 0-15,-1-8-6 16,1-11 0-16,-3 1-1 16,-5 0 1-16</inkml:trace>
  <inkml:trace contextRef="#ctx0" brushRef="#br3" timeOffset="109633.96">32787 6660 46 0,'0'-3'23'0,"-7"22"-23"0,4-7 50 15,-1 10-48-15,-7 0 1 16,-6 16 0-16,-8 6 1 16,-3 15-5-16,-7 13 0 15,-4 7 3-15,0 5 0 0,-10 20-4 16,3-4 1-1,-4-2-16-15,8-14 1 16</inkml:trace>
  <inkml:trace contextRef="#ctx0" brushRef="#br3" timeOffset="113426.2">28487 12972 13 0,'3'7'6'0,"-13"-4"16"0,10-3 6 15,0 0-25-15,0 0 1 16,0 0 0-16,0 0 0 15,3-6-6-15,-3 6 1 16,0 0 3-16,4-7 0 16,-4 7-6-16,3-3 1 15,-3-3-8-15,7-10 1 16</inkml:trace>
  <inkml:trace contextRef="#ctx0" brushRef="#br3" timeOffset="113637.3">28540 12602 34 0,'28'13'17'0,"-7"-1"-17"16,-14-12 26-16,-3 0-27 15,-4 0 0-15,0 0 0 16,3-6 0-16,-3-3-1 15,-7-4 0-15,0-2-7 16,0-4 0-16</inkml:trace>
  <inkml:trace contextRef="#ctx0" brushRef="#br3" timeOffset="113844.7">28529 12217 24 0,'11'0'12'0,"-11"0"-13"0,0 0 15 15,0 0-15-15,7 0 1 16,-4-13 0-16,1 4 0 16,-4-4-4-16,3-2 0 0,-3-4-2 15,0-6 0-15</inkml:trace>
  <inkml:trace contextRef="#ctx0" brushRef="#br3" timeOffset="114071.77">28536 11753 28 0,'7'6'14'0,"7"-6"-14"16,-7-3 28-16,0 0-28 16,-3-4 1-16,3 1-1 15,-3-3 1-15,-1-1-6 16,1-2 0-16,-1 2-4 0,4-5 1 16</inkml:trace>
  <inkml:trace contextRef="#ctx0" brushRef="#br3" timeOffset="114329.97">28628 11285 25 0,'7'3'12'0,"4"-15"-9"0,-8 6 18 0,1-1-21 15,-1-2 1-15,1 0 0 16,-1-1 1-16,1 1-3 16,3-4 1-16,0 1-1 15,0-4 0-15,-4 0-4 16,1 4 1-16,-1-1-5 16,5-6 1-16</inkml:trace>
  <inkml:trace contextRef="#ctx0" brushRef="#br3" timeOffset="114551.63">28829 10837 21 0,'11'0'10'0,"-4"-6"-10"0,-4-1 16 16,-3 7-16-16,7-9 0 16,-3 0-7-16,-1-1 1 15,-3 1 3-15,0-4 1 16</inkml:trace>
  <inkml:trace contextRef="#ctx0" brushRef="#br3" timeOffset="114792.4">28808 10476 26 0,'7'10'13'0,"3"-20"-9"16,-6 4 25-16,0-3-26 15,-1-4 0-15,1 1 0 16,-1-7 1-16,1 3-6 15,-4 4 1-15,3-1 2 16,1 0 0-16,-4-2-6 16,0-1 1-16,0-3-7 15,3 0 1-15</inkml:trace>
  <inkml:trace contextRef="#ctx0" brushRef="#br3" timeOffset="115016.38">28857 10022 12 0,'14'0'6'0,"0"-7"8"0,-6 4 0 16,-1 0-9-16,0-3 0 15,0 3 5-15,-4 0 0 0,1-1-13 16,-1-8 1-16,-3-1 5 15,0-2 1-15,0 2-12 16,-7 4 0-16</inkml:trace>
  <inkml:trace contextRef="#ctx0" brushRef="#br3" timeOffset="117538.84">28928 10712 18 0,'7'-7'9'0,"0"-2"3"0,-4 3 2 0,1-1-11 15,-1 1 1-15,-3-3 2 16,4-1 1-16,-4 1-8 16,0-1 0-16,0 1 5 15,0 3 0-15,0-1-1 16,0 4 0-16,-4 3-2 15,1-3 0-15,-4 0-1 16,-4 0 1-16,-3-3-1 16,0-1 1-16,-4 1-2 15,1 0 1 1,-4 0 0 0,-1 2 1-16,5 4-1 15,3 4 0-15,3 2 0 16,1 3 1-16,3 4-1 15,-1-1 0-15,5 1 0 0,-1-1 1 16,4 1-1-16,0-4 0 16,0 1 0-16,0-4 0 15,0 0 0-15,0 1 0 16,4 2 0-16,-1-3 0 16,5-3 0-1,-1 4 0-15,0-4 0 0,0-3 1 16,3-3-1-16,1-4 0 15,3-2 0-15,0-4 1 16,0 1 0-16,0 2 0 0,0 1 0 16,1 0 1-16,-5-4-2 15,-3 1 1-15,0-4-1 16,0 3 0-16,0 1 0 16,-3 6 0-16,-1-4 0 15,1 4 0-15,-4 0 0 16,0 2 0-16,-4 4 0 15,1-3 0-15,-4 0 0 16,-4 0 0-16,-3 0-1 16,0 0 0-16,-4 0 0 15,1-1 1-15,3 4 0 16,-1 4 0-16,1-1 0 16,0 0 0-16,0 6 0 15,0 4 0-15,3 6-1 16,1-1 1-16,3 4-1 15,0-3 0-15,3 0 0 0,1-3 0 16,3-4 0-16,3-2 0 16,4-4 0-16,4 0 1 15,3-3 0-15,4 7 0 16,3-10 0-16,3 0 1 16,-2-3-1-16,-1-4 1 15,-4-2 0-15,-2-4 1 16,-1 1 0-16,-7-4 0 15,0 1 0-15,0-4 0 16,-4 3-1-16,1 3 1 0,-1-2-1 16,1 2 0-16,-4 1-1 15,0 5 0-15,-4 4 0 16,-3 3 0-16,-3 0-1 16,-4 0 1-16,-4 0 0 15,0-3 1-15,1 3-1 16,-4 3 0-16,3 0 0 15,0 4 1-15,4 2-1 16,0 7 1-16,4 3-2 16,2 3 1-16,5 0-1 15,3-7 0-15,3 7-1 16,5 0 1-16,2 3 0 16,1-9 1-16,6-4 0 15,4-8 0-15,1-1 0 16,2-10 1-16,-6 1 0 15,3 0 0-15,-3-4-1 0,-1-5 1 16,1 2 0-16,-7-2 0 16,-4-1 0-16,-4 0 0 15,-3 1-1-15,-3-1 0 16,-4 0 0-16,3 4 1 16,-3 2-1-16,-7 1 0 15,3 3-1-15,-3 2 1 16,-3 4 0-16,-5 4 1 15,1-1-1-15,0 3 0 16,3 6 0-16,4 1 0 16,0 3 0-16,4-1 1 15,3 1-1-15,0-3 1 0,3-1-1 16,4-2 1-16,7-1-1 31,0 0 1-31,4 1-1 0,6-4 0 0,1-6 0 16,3 3 0-16,-3-6-1 15,-1-6 1-15,-2-1-1 16,-5-2 1-16,1-4 0 16,-4-3 0-16,-4 0 0 15,4 1 1-15,-3 2-1 16,-4 3 0-16,-4 1 0 16,-3 2 0-1,-3 4 0 1,-1 3 0-16,-3-3 0 0,-4 3 0 0,-3-1 0 15,0 1 1-15,0 6-1 16,0 1 1-16,0 2-1 0,3 3 0 16,0 4-1-16,4-1 1 15,4 4-1-15,3 0 1 16,3-1-1-16,4 1 1 16,4-3-1-16,6-4 1 15,4 0 0-15,0-2 1 16,4-4-1-16,3-6 0 15,0-4 0-15,0-5 0 16,-3-1-1-16,0-2 1 16,-8-1 0-16,1 0 0 0,-4 1-1 15,0 5 1 1,-3 1 0-16,-4 3 0 0,-4-4-1 16,-3 4 1-16,-4 0 0 15,-3 2 0-15,0 4 0 16,0-3 0-16,0 3 0 15,-4 3 0-15,4 4 0 16,0-1 0-16,0 3 0 16,3 4 0-16,1-1 0 15,3 1 0-15,3 0 0 16,1-1 0-16,3 1-1 16,3-1 1-16,8 1-1 15,3-4 1-15,4-3 0 16,3 1 1-16,-4-7-1 15,1 0 0-15,-4-3-1 16,-3-4 1-16,-4 1-9 0,-7 0 0 16,-4-1-5-16,-3 4 1 15</inkml:trace>
  <inkml:trace contextRef="#ctx0" brushRef="#br3" timeOffset="118922.8">25224 11282 36 0,'10'6'18'0,"-6"-6"-12"0,-1 0 19 0,8 0-24 16,-1 0 1-16,1 0-1 15,0 0 0-15,3 4-3 16,3-4 0-16,8 0-8 16,7-4 1-16,3-5-2 15,-3-3 0-15</inkml:trace>
  <inkml:trace contextRef="#ctx0" brushRef="#br3" timeOffset="119189.43">25929 11220 40 0,'18'15'20'0,"7"-18"-26"0,-18 0 40 15,3 0-34-15,4 0 1 16,4 0-1-16,0-4 0 15,-1 1-1-15,4 0 0 16,1 3-4-16,-1-1 0 16,-7 4-6-16,3-6 0 15</inkml:trace>
  <inkml:trace contextRef="#ctx0" brushRef="#br3" timeOffset="119411.18">26592 11091 25 0,'25'12'12'0,"-4"-8"-3"0,-14-8 14 0,4 4-20 0,-1-3 0 0,1 0 2 0,0 0 1 0,-1-3-8 15,1 3 1-15,-1 0 4 16,-3-4 0-16,1 1-4 15,-1-3 0-15,3 2-9 16,4-2 0-16,4-4-2 16,3-2 1-16</inkml:trace>
  <inkml:trace contextRef="#ctx0" brushRef="#br3" timeOffset="119636.62">27189 10890 35 0,'10'7'17'0,"11"-7"-15"0,-14 0 33 16,0 0-34-16,1 0 1 16,-1 0-1-16,3-4 1 15,-3 1-4-15,0 0 0 16,4-6-5-16,-1-1 1 0,5-2-6 15,-1-1 1-15</inkml:trace>
  <inkml:trace contextRef="#ctx0" brushRef="#br3" timeOffset="119853.49">27764 10765 42 0,'24'28'21'0,"-3"-9"-17"15,-13-16 37-15,-1 0-41 0,0 0 1 16,0-3-1-16,3-6 1 16,-3-3-8-1,-3-1 1-15,-4-6-8 0,-7 1 1 16</inkml:trace>
  <inkml:trace contextRef="#ctx0" brushRef="#br3" timeOffset="120606.25">24176 11354 54 0,'7'0'27'0,"18"-22"-17"0,-15 16 27 16,8 0-34-16,14-4 1 0,13 4 1 15,5-3 0-15,13-4-7 16,18 4 0-16,11 3 3 15,0 6 0-15,-11 3-6 16,-14-3 1 0,-18 3-14-16,-13 0 1 0,-19 3-1 47,-13-3 0 15</inkml:trace>
  <inkml:trace contextRef="#ctx0" brushRef="#br3" timeOffset="121096.71">23830 11119 34 0,'4'3'17'0,"3"-9"-16"0,-7 6 29 0,0 0-25 0,0 0 1 0,0 0 2 16,0 0 0-16,-4 3-10 16,-3 3 0-16,-7 7 7 15,-4 3 0-15,-3 2-2 16,-3 4 0-16,-1-3-2 0,0 6 1 15,0 4-1-15,4 2 0 16,4 0-1-16,10-6 1 16,3 0 0-16,8-3 0 15,6-3-1-15,11-3 0 16,8-7-3-16,9-2 0 16,5-11-6-16,3-5 1 15,-8-4-8-15,1-15 0 16</inkml:trace>
  <inkml:trace contextRef="#ctx0" brushRef="#br3" timeOffset="121289.79">24052 11063 24 0,'-10'-16'12'0,"-1"32"4"0,8-7 10 0,-4 7-20 0,3 9 0 0,-3 9 6 0,-7 4 0 0,-11 9-14 16,-6 3 0-16,-8 19 9 15,-7 3 1-15,-4 13-5 16,-2 0 1-16,-5 6-10 16,1-4 0-16,6-11-11 15,-3-14 0-15</inkml:trace>
  <inkml:trace contextRef="#ctx0" brushRef="#br3" timeOffset="126656.4">2466 15017 39 0,'0'47'19'0,"18"-22"-18"15,-11-22 20-15,-4-3-21 16,4-6 1-16,4-7 0 16,-8-5 0-16,-3-17-1 15,0-9 1-15,0-12 0 0,0-16 1 16,-3-16-1-1,-4-13 1-15,-4-8-1 0,8-1 1 16,-4-6-1-16,-4 3 0 16,11 0-1-16,0 10 0 15,4 9 0-15,10 6 1 16,-4 16 0-16,1 6 0 16,10 16 1-16,7 9 0 15,-3 13 0-15,3 15 0 16,4 7-1-16,3 15 1 15,-3 16-3-15,-4 13 0 0,-7 9-2 16,-3 6 1-16,-8 1-2 16,-6 2 0-16,-4-3-3 15,-4 10 0-15,-3 0-6 141,4-4 1-141</inkml:trace>
  <inkml:trace contextRef="#ctx0" brushRef="#br3" timeOffset="126850.6">2261 14543 41 0,'0'0'20'0,"14"-9"-20"0,-3 3 36 16,7 0-33-16,-1-4 0 15,15 1 0-15,0-4 0 32,14-9-12-32,-15 0 0 15,8-3-3-15,-14 0 0 16</inkml:trace>
  <inkml:trace contextRef="#ctx0" brushRef="#br3" timeOffset="127164.4">3161 13396 41 0,'0'0'20'0,"7"-7"-20"16,-7 7 32-16,0 4-30 16,0 2 1-16,0 6 0 15,0 7 1-15,-7 0-5 16,0 12 0-16,-4 7 1 15,1 3 1-15,-1 6-5 0,8 9 0 16,-4 7-8-16,3-7 0 16,4-5-2-16,0-11 1 15</inkml:trace>
  <inkml:trace contextRef="#ctx0" brushRef="#br3" timeOffset="127493.54">3478 13998 38 0,'11'16'19'0,"-11"-4"-19"16,0-9 37-16,0 3-34 15,0 1 0-15,-11 2 1 16,1 7 0-16,-8 6-6 16,-3 9 1-16,0 4 3 15,0 5 0-15,-15 14-2 16,8 8 0-16,3 4-1 16,4 0 1-1,4 6-2 1,6-6 0-16,4 0-5 0,14-13 1 0,4-9-8 15,6-16 1-15</inkml:trace>
  <inkml:trace contextRef="#ctx0" brushRef="#br3" timeOffset="127782.7">3838 14293 48 0,'0'12'24'0,"-17"13"-27"0,6-12 43 0,-3 6-38 16,-14 6 0-16,-1 6 0 16,8 7 0-16,-10 2-3 15,2 4 0-15,-2 3 1 16,-5 0 1-16,12-3-4 15,6-3 0-15,7-6-6 16,1-10 0-16,3-13-6 16,3-12 1-16</inkml:trace>
  <inkml:trace contextRef="#ctx0" brushRef="#br3" timeOffset="128081.86">3507 14224 40 0,'0'6'20'0,"0"0"-21"0,10 0 34 16,1 4-32-16,-1 9 0 15,8 6 0-15,-4 12 1 16,7 7-3-16,4 3 1 16,-4 7-1-16,4 2 1 0,3 0-5 15,0 4 0-15,1-13-5 16,-8-9 1-16,0-19-3 16,0-13 1-16</inkml:trace>
  <inkml:trace contextRef="#ctx0" brushRef="#br3" timeOffset="128363.54">3877 13803 39 0,'0'13'19'0,"11"31"-23"0,-4-35 38 0,3 10-33 0,1 9 0 16,3 4 0-16,4 8 0 16,10 14 0-16,-3 2 1 15,10 10 1-15,-7 3 1 16,-7 9-1-16,0-5 0 16,-3-4-2-16,-7-4 1 15,-11 1-9-15,0 6 1 16,-11-12-9-16,-14-7 1 15</inkml:trace>
  <inkml:trace contextRef="#ctx0" brushRef="#br3" timeOffset="129235.64">5422 14638 28 0,'-14'0'14'0,"-4"0"0"0,11 0 15 0,4-4-26 0,-8 4 0 16,-10 4 1-16,7 5 1 15,0 3-6-15,-11 4 0 16,1 3 3-16,2 0 1 16,-2 3-2-16,2 0 0 15,1 3-2-15,4 0 1 16,3 0-3-16,3 3 1 15,4-3-1-15,3-3 0 16,8-9-1-16,7-7 1 16,6-12 0-16,-3-7 0 0,4-9 2 15,0-3 0-15,3 0 0 16,-11-3 1-16,8 3 1 16,-4 3 0-16,0 6-1 15,0-3 1 1,4 7-1-16,-8-1 1 15,1 13-1 1,3 7 1 15,0-1-1-15,-3 3 0-16,-1 10 0 16,1 0 0-16,-4 6 0 0,4 0 0 0,-11 0 0 31,10 0 0-31,-6-6 1 0,6 0 0 0,4-10 0 0,8-9 0 0,9-9 0 15,1-16 0-15,14-7 0 0,0-12 0 16,0-12 0-16,-7-13 0 31,-1-16 0-15,-2-9 0 0,-1-3 0 15,-14-10 1-16,-3 10-1-15,-8-6 1 16,-6-1-1 0,-4 13 0-16,-4 10 0 0,-3 18 0 0,-3 10 0 0,3 15 0 0,-4 13 1 0,-3 19 0 0,-4 18 0 15,1 23 0-15,3 15 0 0,-8 22 0 0,5 13-1 0,6 12 0 16,11 10-3-16,0 6 0 0,7-10-3 0,4-9 1 0,-1-12-5 16,4-20 1-16,-3-12-6 15,-4-15 0-15,0-26 1 16,-10-12 0-1</inkml:trace>
  <inkml:trace contextRef="#ctx0" brushRef="#br3" timeOffset="129430.56">5369 14136 57 0,'21'31'28'0,"29"-18"-36"16,-33-10 65-16,15 0-55 15,11-6 1-15,13-7 0 16,15-5 0-16,10-4-7 16,7 3 1-16,11-3-3 0,-18 7 1 15,-11 6-13 1,-13-1 0 0</inkml:trace>
  <inkml:trace contextRef="#ctx0" brushRef="#br3" timeOffset="130183.13">7659 14434 49 0,'3'-3'24'0,"-3"12"-20"0,0-15 33 0,-7 6-35 16,-7 9 0-16,-3 10 0 15,-15 9 1-15,11 0-4 16,-15 4 0-16,-2 8 2 15,2 4 0-15,-10 3-3 16,4 4 0-16,10-4-5 16,1-3 1-16,6-10-9 15,7-15 0-15,8-19-1 16,6-13 1-16</inkml:trace>
  <inkml:trace contextRef="#ctx0" brushRef="#br3" timeOffset="130395.13">7183 14330 35 0,'10'-3'17'0,"18"16"-16"0,-14-1 34 0,1 1-30 0,2 9 1 0,8 9 2 0,3 10 0 0,4 3-11 0,-4 9 0 0,14 7 6 15,-3-7 1-15,11 3-4 16,-1 1 0-16,-3-13-9 15,-4-4 1-15,1-5-7 16,-19-7 1-16</inkml:trace>
  <inkml:trace contextRef="#ctx0" brushRef="#br3" timeOffset="130960.19">9264 14462 44 0,'0'25'22'0,"-7"25"-19"0,7-37 35 0,-4 6-38 16,1-1 0-16,-1 4-1 16,1 0 1-16,-1-3-3 15,1-3 1-15,-1-10-9 16,4-6 0-16,0-13-2 0,-3-8 0 16</inkml:trace>
  <inkml:trace contextRef="#ctx0" brushRef="#br3" timeOffset="131350.38">9102 14283 12 0,'-7'-41'6'0,"14"7"9"16,-4 25 2-16,1 2-11 0,-1 4 0 15,4 3 4-15,4 0 0 16,3 0-13-16,7 3 1 16,4 4 8-16,10-1 0 31,4 3-4-31,3 4 1 0,8-1-1 15,6-2 0-15,-3-4-2 0,-11-3 1 0,-6 3 0 16,-8 4 1 0,-3-4-1-16,-8 7 1 0,-6 9-2 15,-4-4 1-15,-11 1-1 16,-3 0 0-16,-7 3-3 16,0-3 1-16,0 0-2 15,0-4 0-15,3 1 1 16,4 0 1-16,7-4 2 15,7 1 1-15,7 2 3 16,8 1 1-16,-1-3 1 16,7-1 1 15,7 1-1-31,4-1 0 16,-11-2-2-16,0-1 0 0,-6 4-5 0,-19 12 1 0,-17 6-7 15,-11 4 1-15,-17 2-11 0,-14-2 1 16</inkml:trace>
  <inkml:trace contextRef="#ctx0" brushRef="#br3" timeOffset="132570.34">12174 14086 40 0,'18'0'20'0,"0"3"-9"16,-15-3 25-16,-3 0-33 15,4 0 1-15,-4-7 0 16,-4 11 1-16,-6 8-8 15,-12 7 1-15,-9 3 4 16,-5 3 0-16,1-3-3 16,0 3 0-16,3-3-2 15,7 0 1-15,4-3-1 16,4-4 0-16,6 4 0 16,0-6 1-16,8-4 1 15,6-3 0-15,12 1 1 16,9-1 1-16,8 0 1 0,3 4 0 15,1-1-1 1,-5 4 1 31,-6-4-1-47,-11 7 0 16,-10 9-3-16,-11 9 1 0,-15 1-4 15,-9-7 0-15,-1-3-9 0,0-9 0 0</inkml:trace>
  <inkml:trace contextRef="#ctx0" brushRef="#br3" timeOffset="132837.2">12421 13512 50 0,'7'3'25'0,"0"9"-27"16,-7-2 42-16,0 9-39 15,0 12 0-15,0 7-1 16,0 15 0-16,-3 7 0 16,-4 12 0-16,-7 9-1 15,3 13 0-15,4 7-3 16,4-7 0-16,-1-10-5 16,1-8 1-16,3-20-6 15,7-15 0-15</inkml:trace>
  <inkml:trace contextRef="#ctx0" brushRef="#br3" timeOffset="133120.62">12693 14396 46 0,'7'-12'23'0,"4"-7"-27"0,-11 19 42 15,0-10-38-15,0 7 1 16,-4-3-1-16,-3 3 1 15,-4 0-1-15,-3 3 0 0,-3 6 0 16,-1 6 1-16,-3 4-2 16,3-3 0-16,1 2-3 15,-1 4 1-15,7 3-6 16,8 3 0-16,10-3 0 16,7-3 0-16,4-6 3 15,3-10 0-15,4-10 3 16,-1-5 0-16,1-4-1 15,0-3 1-15</inkml:trace>
  <inkml:trace contextRef="#ctx0" brushRef="#br3" timeOffset="133603.91">12975 14540 53 0,'0'76'26'0,"7"-4"-35"0,-7-47 53 16,0 6-45-16,0 10 1 16,0 0 1-16,0-13 0 15,-3-9-1-15,-1-13 0 16,1-19 0-16,3-15 1 15,0-6 0-15,3-7 0 16,1-12-1-16,-1-10 1 0,-3-6-1 16,0 0 0-1,0-3-1-15,7 3 0 32,7 12 0-17,4 4 1-15,3 12-1 16,4 13 0-1,-7 12 1 1,-1 13 0 31,-6 16 0-47,-8 6 0 16,-6 6 0-16,-8 9 0 15,-10-2-2 1,3 2 1-1,-3 1-4-15,-3-1 1 0,-5-3-5 0,5-5 1 0,2-5-6 0,5-8 0 0</inkml:trace>
  <inkml:trace contextRef="#ctx0" brushRef="#br3" timeOffset="133917.38">13197 14384 51 0,'22'21'25'0,"16"8"-29"0,-23-36 48 0,2 4-43 16,4 3 1-16,4 3-1 0,0-6 0 15,-1-6-2-15,-2-4 0 16,2-5 1-16,-10-4 1 15,-3 0-2-15,-8 0 1 16,-3 0-1-16,-7 3 1 0,-7 3-2 16,-7 4 0-16,4 5 0 15,-1 7 0-15,0 7 0 16,1 5 0-16,2 7-1 16,1 16 1-16,7-14 0 31,4 8 1-31,3 2-1 0,10 4 1 0,4-7-1 15,8-3 1-15,6-3-4 16,0-6 1-16,4-7-6 16,-4-6 0-16,7-12-2 15,-3-4 1-15</inkml:trace>
  <inkml:trace contextRef="#ctx0" brushRef="#br3" timeOffset="134540.79">14612 14443 53 0,'0'0'26'0,"0"-6"-36"0,0 6 57 0,0 0-47 16,-3-3 1-16,-5-4-1 15,-2 4 1-15,-4 0-1 16,-7 3 0-16,-1 0 1 0,1 3 0 16,0 4-1-16,3 5 1 15,1 7-3-15,6 3 1 16,1 3-6-16,6 0 1 16,8-6-7-16,6-3 0 15,11-4-2-15,8-3 1 16</inkml:trace>
  <inkml:trace contextRef="#ctx0" brushRef="#br3" timeOffset="134794.07">14792 14641 42 0,'-4'-7'21'0,"4"-24"-20"0,4 6 41 16,-8-6-41 0,-3-4 0-16,-3-18 0 0,-4-10 1 0,-4-6-2 15,0-9 0-15,1-1 1 16,3 4 1-16,3 3-1 16,8 3 1-16,10 9-1 15,7 4 0-15,14 6 0 16,7 9 1-16,1 10-3 15,2 12 1-15,1 13-4 16,-4 12 1-16,1 13-6 16,-12 9 1-1,-10 0-8 1,-10 7 1-16</inkml:trace>
  <inkml:trace contextRef="#ctx0" brushRef="#br3" timeOffset="134993.6">14630 14277 63 0,'0'9'31'0,"24"-6"-34"0,-9-6 61 16,13 3-58-16,14-6 0 0,7-3-4 15,4-1 0-15,-3 4-4 16,-4 3 0-16,-15 0-10 16,-13 6 0-16</inkml:trace>
  <inkml:trace contextRef="#ctx0" brushRef="#br3" timeOffset="135749.64">3461 15704 49 0,'0'9'24'0,"17"4"-15"0,-17-7 24 0,11-3-31 0,-11 13 0 0,0 6 2 0,0 9 1 15,-11 7-6-15,1 15 1 16,-1 7 3-16,-6 12 0 16,-1 6-3-16,4 13 1 0,3 9-6 15,-6 4 0 1,6-4-5-16,0-18 1 0,1-10-8 15,-8-9 0-15</inkml:trace>
  <inkml:trace contextRef="#ctx0" brushRef="#br3" timeOffset="137267.21">2949 16619 37 0,'21'10'18'0,"18"-29"-19"0,-25 16 26 0,4 3-24 15,21 3 1-15,10-6-1 16,11 6 1-16,11-3-2 0,6-3 0 16,-6-3 4-16,52-7 5 15,-66 10-4 1,-8-3 0 15,1-1 0-31,-12-2-1 0,-6 3 1 0,-11-4-4 0,-3 10 1 16,-4-6-2-16,-3 3 0 15,-11 3-1-15,0 3 0 16,-4 3-2-16,-7 7 0 16,4 2-2-16,4 1 0 15,-4 3-2-15,3 0 0 0,4 0-1 16,11-1 1-1,-8-2 1-15,15 0 1 0,-4-10 1 16,11-6 1 15,-4-3 1-31,7-3 1 16,-3-1-2-16,3-2 1 0,4 0-3 0,-4-1 1 0,0-2 1 16,1 2 0-16,-8 1 3 15,-4-1 1-15,5 4 3 16,2 0 1-16,1 6 3 15,-4 3 0-15,7 3-1 16,-3 0 1-16,10-2-3 16,-10 2 1-16,3-6-2 15,4 3 0 17,3 0-1-32,-3-3 0 0,-4 0-1 0,-7 0 0 0,-3 3-1 0,-4-3 0 15,4 0-1 1,-15 3 1-16,4 4-2 15,-7 2 0-15,-7 7-2 0,4 12 1 16,-8 3-2-16,1 1 1 16,-4 15-1-16,-1 0 0 15,5 6 1-15,-8 0 1 16,1-2 2-16,2-11 0 16,-6-5 2-16,-3-4 0 0,2-6 1 15,1-6 1-15,0-3-1 31,0-4 1-15,3-2-2 0,1-4 1-16,3-3-2 0,3-3 0 0,0-6-1 0,11-7 1 0,11-2-1 15,0-10 0-15,10-4 0 32,7-2 0-17,4-3 0 1,10-7 1-16,7 6-1 0,-3-9 0 0,-3 4 0 15,-5-4 0-15,1 3 0 0,-11 6 0 0,-6-2-1 16,-1 2 1-16,-7-2-2 16,0 8 0-16,-3 4-1 15,-8 7 0-15,4 2-1 16,4 6 0-16,-11 1 0 0,0 9 0 16,0 0 2-1,0 6 0-15,0 7 2 0,0-1 0 16,3 1 1-16,1-1 1 15,6 4 0-15,1 0 0 16,3 3-1-16,4-1 1 16,-8-2-1-16,8 0 1 31,3-4-2-31,-3-2 1 0,3-4-1 0,0-6 0 16,7-3 0-16,-7-3 0 15,8-4-1-15,-5 1 0 0,5-1-2 16,-1 1 1-16,0 0-1 15,-3-4 0-15,-1 7-1 47,-2 0 1-15,-1-1 1-32,0 4 0 15,-3 3 2 1,3 3 0-16,7 0 1 15,0 4 1-15,7 2 1 0,1 4 0 0,-1-4 1 16,11 0 0 0,-7-2 0-1,3-4 1 1,0-6-1-16,4-7 1 0,-7-2-2 0,0-4 0 0,-4-9-2 0,-7-6 1 0,4-7-2 0,-7-6 1 0,-4-6-1 0,-7-3 0 16,-18-54 0-16,4 10 0 15,-10 3-1-15,3 6 1 16,-4 19 0-16,4 12 0 15,0 10 0-15,0 13 1 16,0 12 0-16,4 6 0 16,-5 26-2-16,5 18 1 15,3 25-3-15,0 19 1 16,0 13-1-16,-7 15 0 16,7 10-1-16,7 12 0 15,-7-12 0-15,3 0 0 0,5-10-1 16,2-15 1-16,-6-16-3 15,3-19 0 1,-4-22-4-16,-3-25 1 0</inkml:trace>
  <inkml:trace contextRef="#ctx0" brushRef="#br3" timeOffset="137492.07">5249 16008 53 0,'11'28'26'0,"0"25"-27"0,-1-46 54 0,8 5-48 15,13 4 0-15,19 0 1 16,13-4 0-16,19-6-10 16,6-6 1-16,18-6 1 0,-4-3 1 15,4-1-8-15,-22 1 0 16,-10 3-10-16,-17 2 0 15</inkml:trace>
  <inkml:trace contextRef="#ctx0" brushRef="#br3" timeOffset="142731.66">7789 16453 38 0,'11'41'19'0,"17"3"-9"0,-17-38 19 16,-1 4-24-16,1-1 1 15,-1 0 2-15,-2-2 0 16,-8-4-10-16,-4 0 0 16,-3-6 6-16,-7-4 1 15,-7 1-3-15,-4 0 0 16,-7 3-2-16,-3 0 0 16,0 6-3-16,-4 3 0 15,4 3-3-15,3 7 1 16,4 3-1-16,3 3 0 31,7 3-1-31,11 6 1 0,-3-2 1 0,10-4 1 0,10 0 3 16,15-6 0-16,10-1 1 15,4-8 1-15,3-7 0 16,4-9 1-16,-3-7 0 16,-1-9 0-16,-3-3-7 15,-4 3 0-15,-7-12-6 16,0-10 0-16</inkml:trace>
  <inkml:trace contextRef="#ctx0" brushRef="#br3" timeOffset="143182.1">8248 16773 53 0,'-7'6'26'0,"14"-28"-30"0,-7 10 51 0,0-4-45 16,-7-9 1-16,-7-22 1 16,-4-3 1-16,-3-13-6 15,0-9 0-15,-4-10 4 16,0-12 0-16,8 3-1 16,6-6 0-16,1 9-1 15,10 7 0-15,3 6-1 16,8 9 0-16,3 9 0 15,7 13 1-15,4 13-2 16,-8 9 0-16,1 13-4 16,0 12 1-16,-1 13-8 15,-6 2 0 1</inkml:trace>
  <inkml:trace contextRef="#ctx0" brushRef="#br3" timeOffset="143362.22">7952 16315 64 0,'0'16'32'0,"10"-10"-28"0,-3-6 43 16,4-3-47-16,10-3 1 16,14-1-2-16,11-2 1 15,11 0-7-15,-4-4 0 16,3 4-11-16,-7-4 0 15</inkml:trace>
  <inkml:trace contextRef="#ctx0" brushRef="#br3" timeOffset="143946.7">9701 16679 40 0,'11'3'20'0,"3"-41"-15"0,-14 23 20 0,0-17-21 15,0-11 0-15,-3-11 2 16,-8-18 0-16,4-19-8 16,0-6 0-16,3-13 5 15,4 4 1-15,-3 2-3 16,-1 10 0-16,11-3-1 15,0 18 0-15,8 14-1 16,2 14 1-16,4 11-1 16,8 15 1-16,-5 21-3 15,1 17 1-15,-4 12-5 16,-3 13 0-16,-8 2-7 16,-3 4 1-16</inkml:trace>
  <inkml:trace contextRef="#ctx0" brushRef="#br3" timeOffset="144161.2">9511 16328 41 0,'3'9'20'0,"36"-9"-14"0,-21-3 33 16,3-3-38-16,7-1 0 0,11 1 0 15,14 0 1-15,-7 0-8 16,7-1 1-16,3 1-8 16,8-6 0-16</inkml:trace>
  <inkml:trace contextRef="#ctx0" brushRef="#br3" timeOffset="144443.01">10495 16202 42 0,'-10'35'21'0,"-1"-10"-15"16,7-19 31-16,-3 0-36 16,-3 4 0-16,-8 6 1 15,-10 5 0-15,3 5-2 16,-3 2 0-16,3 6 1 15,8 7 1-15,-1 0-2 16,4 3 1-16,3 3-4 0,4 0 1 16,7-6-6-16,11-10 1 15,10-12-7-15,11-13 1 16,7-15-1-16,10-7 0 16</inkml:trace>
  <inkml:trace contextRef="#ctx0" brushRef="#br3" timeOffset="144641.07">10770 16262 42 0,'0'-10'21'0,"0"23"-26"0,4-7 45 0,-8 4-38 15,-6 5 1-15,-11 7 0 16,-11 10 0-16,-7 5-5 16,-3 4 1-16,-1 0 2 15,-3 0 0-15,1-7-5 16,2-6 1-16,8-3-9 15,3-6 1-15,15-9-3 16,6-17 1-16</inkml:trace>
  <inkml:trace contextRef="#ctx0" brushRef="#br3" timeOffset="144851.79">10463 16130 33 0,'15'22'16'0,"16"50"-14"0,-20-56 30 16,3 9-30 0,4 3 1-16,3 7 0 0,3 2 1 15,5 7-5-15,2 0 0 16,-6-3 0-16,0-10 1 16,3-2-11-16,-3-8 1 15,3-14-2-15,-7-7 0 16</inkml:trace>
  <inkml:trace contextRef="#ctx0" brushRef="#br3" timeOffset="145078.1">10950 15983 55 0,'25'63'27'0,"14"27"-36"0,-22-58 57 0,8-1-48 16,7 13 0-16,0 3 0 16,-4 0 0-16,-4 6-1 15,-13 1 1-15,-11-10-5 16,-11 0 1-16,-10-4-11 16,-7-5 0-16</inkml:trace>
  <inkml:trace contextRef="#ctx0" brushRef="#br3" timeOffset="145900.18">12354 16246 34 0,'-42'16'17'0,"-39"9"-10"0,60-22 18 0,-4 0-24 16,-10 7 0-16,-1 5 1 15,1 4 1-15,3 0-4 16,4 3 1-16,7 9 1 16,0-3 0-16,7 1 0 15,3-4 0-15,4-3-1 16,7-7 0-16,7-5 1 16,7-4 0-16,4-9-1 15,10-6 1-15,0-7 0 16,1-3 0-16,2-3-1 15,1 0 1 1,-4-3-2 0,0 3 1-16,-3 3-1 15,0 0 1-15,-4 7-1 0,0 3 0 0,-3 12 0 16,-4 3 1-16,-3 6-1 0,-1 10 1 16,-3 4-1-16,0 2 1 15,0 3-1-15,0 4 1 16,0-7-1-16,0-3 1 15,1-3-1-15,2-6 1 47,4-4 1-47,11-9 0 0,7-6 0 0,10-13 0 16,4-12 0-16,7-13 0 0,7-9-1 0,0-22 1 0,-7-16 0 16,-8-12 0-16,-6-7 0 15,-10-6 0-15,-8 10 0 16,-4 3 0-16,-10 6-1 15,-7 12 1-15,-3 19-1 16,-8 10 0-16,-6 9 0 16,-1 22 1-16,-3 19 0 15,0 22 0-15,-4 9 0 16,-3 29 1-16,0 11-1 16,-1 30 0-16,5 15 0 15,-1-1 1-15,4-2-3 16,7-6 1-16,7-20-5 15,7-15 1-15,3-15-4 16,4-17 0-16,4-18-6 16,-1-16 0-16</inkml:trace>
  <inkml:trace contextRef="#ctx0" brushRef="#br3" timeOffset="146097.65">12527 16077 50 0,'35'28'25'0,"36"-25"-32"0,-39-3 46 0,17-6-42 16,11-3 0-16,14-10-11 16,18 3 0-16,7-3 9 15,-8 7 0-15</inkml:trace>
  <inkml:trace contextRef="#ctx0" brushRef="#br3" timeOffset="146399.31">14220 16121 40 0,'-10'-7'20'0,"3"11"-12"0,3-4 33 16,-3 0-38-16,-3 6 0 15,-8 3 2-15,0 10 0 16,-6 6-7-16,-12 3 1 16,-9 7 4-16,-8 9 0 15,0 3-2-15,-7 9 0 16,7-2-4-16,3-7 0 15,8-13-8-15,7-9 0 16,10-18-6-16,11-17 1 16</inkml:trace>
  <inkml:trace contextRef="#ctx0" brushRef="#br3" timeOffset="146629.01">13797 16130 46 0,'32'32'23'0,"10"49"-24"0,-31-65 40 0,3 6-39 16,4 9 0-16,3 4-1 15,0 5 1-15,4-2-3 16,-4 0 0-16,3-1-10 16,8-9 1-16,3-12-1 15,4 0 0-15</inkml:trace>
  <inkml:trace contextRef="#ctx0" brushRef="#br3" timeOffset="146780">14626 16400 58 0,'0'50'29'0,"7"28"-39"0,-7-56 62 0,4 0-52 0,-4 0 0 16,0 0-3-16,0-3 0 15,-7-3-12-15,-7-13 1 16</inkml:trace>
  <inkml:trace contextRef="#ctx0" brushRef="#br3" timeOffset="149636.37">19692 13239 47 0,'-3'16'23'0,"6"6"-15"0,-3-13 23 0,0-3-30 15,4 7 1-15,-1 2 0 16,1 4 1-16,-1 6-4 16,-3 7 0-16,4-4 1 15,-4 6 1-15,0 1-5 16,0 6 1-16,0 3-11 15,0 0 0-15,-4-4-1 16,4-11 1-16</inkml:trace>
  <inkml:trace contextRef="#ctx0" brushRef="#br3" timeOffset="150464.1">19156 14230 45 0,'-14'9'22'0,"7"-6"-11"15,7-3 22-15,0 0-31 16,0 0 0-16,0 0 1 16,0 0 0-16,10-6-5 15,4 3 0-15,0 0 0 16,8-3 0-16,6 2-7 16,-7 4 0-16,18 0-6 15,-4-6 0-15</inkml:trace>
  <inkml:trace contextRef="#ctx0" brushRef="#br3" timeOffset="150988.72">19692 14095 57 0,'4'22'28'0,"3"-9"-35"0,-7-13 53 0,3 6-46 16,1 0 1-16,3 3 2 15,0-2 0-15,0-1-4 16,0 0 1-16,0 1 1 15,-3-1 0-15,-4 0-1 16,0 0 1-16,-4-2-2 16,-3 2 0-16,0 0 0 15,-4 0 0-15,1-3-1 16,-1 4 1-16,4-4-1 16,0 6 1-16,3-2-1 15,1 2 1-15,6-3 0 0,5 1 0 16,2 2 0-1,4 3 0-15,4 7 1 0,3-3 1 16,4 3 0-16,6-4 1 16,5 1-1-16,-4-3 1 15,-1-1 0-15,-6 1 0 16,-4-1-1-16,-14 4 0 16,-14 6-2-16,-14 3 1 15,-4 0-4-15,-6-3 0 16,-12-6-12-16,1-13 0 15</inkml:trace>
  <inkml:trace contextRef="#ctx0" brushRef="#br3" timeOffset="152533.47">20197 9241 28 0,'3'3'14'0,"1"-9"2"0,-4 6 8 16,0 0-20 0,0 3 0-16,0 0 3 0,0-3 0 15,-4 6-9-15,-7-3 0 16,4-3 6-16,-7 3 0 16,-7 1-3-16,-7-4 1 15,-4 3-2-15,0 3 1 16,1 0-1-16,-1 4 0 15,4 2-1-15,3 10 0 16,0 0-1-16,8-3 0 16,6 3-1-16,4 0 1 0,7 0 0 15,11-6 1-15,6-4 2 16,15-9 1-16,3-6 1 16,1-3 1-16,-8-7 0 15,0-2 0-15,-3-4-1 16,-4 0 1-16,-3-3-3 15,-8 3 0-15,1-3-1 16,-8 3 0-16,-3-3-1 16,-3 7 1-16,-4-1-1 15,-7 4 0-15,-8-1-1 16,-2 13 1-16,-5 3-1 16,1 10 0-16,0 2 0 15,0 4 0-15,3 6 0 16,0 3 1-16,8-2 0 15,3-8 1-15,7 4 1 16,7 0 0-16,7-3 1 16,10-3 0-16,8-7 1 0,10-6 0 15,-3-6 0-15,-4-3 0 16,-3-7-1-16,-4-5 0 16,-7-1-1-16,0-3 1 15,-7 0-2-15,-3 0 0 16,-4 3-1-16,-4 0 1 15,-3 4-1-15,-3-1 1 16,-1 6-1-16,-3 1 0 16,0 3 0-16,-4 6 0 15,1 3-1-15,-1 6 1 16,4 1 0-16,0 2 0 0,3 4 0 16,1 6 1-16,3-3-1 15,3 0 1-15,4-4 0 16,7-2 0-16,7-1 0 15,4-9 1-15,3-6 0 16,0-3 0-16,-3-3 0 16,-1-4 1-16,-2 1-1 15,-5-4 0-15,1 0 0 16,-4 1 0-16,0-4-2 31,-4 3 1-31,1-6 0 0,-4 0 0 16,0 3-1-16,0 1 1 15,-11 11-1 1,1 7 1-16,-4 7 0 16,-1 2 0-16,1 3-1 0,4 1 0 15,-1 6 0-15,4-4 0 16,4 1 0-16,3 3 1 16,3 3-1-16,4-3 1 15,4 0 0-15,3-1 0 16,4-5 0-16,-1-10 1 15,-3-6-1-15,0-3 0 16,1-10-9-16,-5 0 1 16,4-3-7-16,0 1 0 15</inkml:trace>
  <inkml:trace contextRef="#ctx0" brushRef="#br3" timeOffset="153166.13">24511 8877 26 0,'-7'13'13'0,"-7"-20"-1"16,10 7 12-16,1-3-20 15,-1 3 1-15,1 3 4 16,3 0 1-16,0 4-10 16,3-1 0-16,1 0 7 15,3 1 1-15,3-4-1 16,1 0 0-16,14-3-3 15,14-3 0-15,3 0-3 16,7-4 0-16,4 1-6 16,-7-3 0-16,-4 2-14 15,-10-5 1-15</inkml:trace>
  <inkml:trace contextRef="#ctx0" brushRef="#br3" timeOffset="153740.1">25351 8611 58 0,'14'-4'29'0,"-7"-11"-33"0,-7 8 45 0,0 4-41 16,-4 0 0-16,-3-3 0 15,-7 0 1-15,-7 9-1 16,-11 3 0-16,0 3 0 16,1 1 1-16,2 2-1 15,1 4 1-15,4 6-1 16,2 0 1-16,5 3-1 15,3 3 0-15,7 0 0 16,3-2 0-16,8-8-1 16,-1-2 1-16,11-7-1 15,11-9 1-15,3-9 0 16,0-3 0-16,-3-4-1 16,0-3 1-16,-4 3 0 0,-3 1 0 31,-4 2-1-16,-4 4 1-15,-3 6 0 0,-7 6 0 16,-3 9 0-16,-4 13 0 0,-7 4 0 16,-4 5 0-16,-7 10 0 0,-3 3 1 15,3 9-2-15,4-2 1 78,4-7-7-78,-1-3 1 0,4-10-9 16,-4-6 0-16</inkml:trace>
  <inkml:trace contextRef="#ctx0" brushRef="#br3" timeOffset="156002.37">17911 6321 39 0,'3'0'19'0,"4"16"-12"0,-3-13 20 16,-1 7-26-16,4 2 0 15,0 4 0-15,0 3 0 16,4-1-2-16,3 4 1 16,0 3-1-16,4 10 1 15,-1-1-4-15,5-15 1 16,-1 3-6-16,0 3 1 15,0 0-4-15,-3 1 0 0</inkml:trace>
  <inkml:trace contextRef="#ctx0" brushRef="#br3" timeOffset="156229.6">18341 6989 33 0,'14'32'16'0,"11"5"-20"15,-15-27 29-15,1 5-25 16,3 10 1-16,0-12 0 16,4 3 0-16,-8 6-1 15,1 0 0-15,0 3 0 16,3 0 1-16,0 0-2 16,0 0 1-16,0-3-5 15,0-3 1-15,-3 0-5 16,-1-1 0-16</inkml:trace>
  <inkml:trace contextRef="#ctx0" brushRef="#br3" timeOffset="156425.14">18835 7808 13 0,'17'41'6'0,"12"9"2"0,-22-41 3 16,0-3-12-16,3 7 1 0,1 3-7 16,0-1 1-1,-1 4 5-15,-3 0 0 0</inkml:trace>
  <inkml:trace contextRef="#ctx0" brushRef="#br3" timeOffset="156730.07">19177 8623 25 0,'21'41'12'0,"18"9"-18"15,-32-37 26-15,4 2-21 16,-1 10 1-16,4-3-3 16,0-6 0-16,1 0 0 0,-1-1 0 15,0 1-3-15,0 0 0 16</inkml:trace>
  <inkml:trace contextRef="#ctx0" brushRef="#br3" timeOffset="156980.14">19600 9391 18 0,'14'44'9'0,"29"-3"-9"0,-29-28 17 0,4 8-17 15,-1 1 1-15,4 4 0 16,1 2 1-16,-1 3-2 15,0 0 0-15,0 1 2 16,0-1 0-16,0 1 1 16,1-1 0-16,-1 0 0 15,0 4 0-15,4-7-1 16,-8-6 0-16,1 0-4 16,-1-3 0-16,-2 0-4 15,-5-1 0-15,1-2-3 16,-4-3 1-16</inkml:trace>
  <inkml:trace contextRef="#ctx0" brushRef="#br3" timeOffset="157444.24">20676 11100 9 0,'11'19'4'0,"-11"0"10"0,0-13 2 0,7 4-12 15,-4 2 0-15,5 1 2 16,-1 2 1-16,3 4-8 16,1-3 0-16,3 0 6 15,0-1 0-15,0 7-2 16,4 0 1-16,-1 3-1 16,5 0 1-16,-1 0-2 15,-4 1 0-15,1-1-1 16,0 0 0-16,-1 0-2 15,4 3 0-15,-3-3-2 16,0 0 0-16,-1-6-2 0,1-3 1 16,3-4-3-1,0 1 1-15,0-1-3 0,-3 1 0 16,0-1 0-16,-1 4 0 16</inkml:trace>
  <inkml:trace contextRef="#ctx0" brushRef="#br3" timeOffset="157596.31">21241 11869 7 0,'0'22'3'0,"28"3"11"0,-21-19 3 16,4 6-13-16,-1 4 1 0,4 0 0 15,4 6 1-15,0 0-9 16,-1 0 0-16,-3 0 2 16,0-7 0-16,-3-2-6 15,-4-1 0-15</inkml:trace>
  <inkml:trace contextRef="#ctx0" brushRef="#br3" timeOffset="157956.01">21586 12389 26 0,'22'44'13'0,"13"41"-7"16,-21-66 21-16,4 12-27 15,-1 7 0-15,1-4-3 16,0 1 1-16,-4 2-1 0,0-2 1 16,-4-1-2-1,1-3 0-15,0-5-1 0,-4-8 0 16,0-2 2-16,0-3 0 16,-4-1 3-16,4 1 0 15,0-4 3-15,0 7 1 16,4 3 2-16,0 3 1 15,3 6 1-15,0 6 1 16,3 1 0-16,5 12 0 16,-5-10-3-16,4-2 1 15,-6-7-4-15,-5-6 1 16,-3-6-7-16,0-7 0 16,-7-15-11-16,-10-13 0 15</inkml:trace>
  <inkml:trace contextRef="#ctx0" brushRef="#br3" timeOffset="159191.24">18486 5766 42 0,'0'7'21'0,"3"5"-18"0,-3-6 28 16,0 7-28-16,0-4 1 16,0 7 0-16,0 6 1 0,0-3-7 15,0 3 0-15,0 0 4 16,0 0 1-16,4 0-3 15,-4-10 0-15,0-6 0 16,0-6 0-16,3-15 0 16,1-7 0-16,3 0-1 15,0-3 1-15,3 0 0 16,4-7 0 0,1 7 0-16,2 6 0 0,1 1-1 93,-4 11 1-93,0 1-1 0,0 15 1 0,-3 4-1 47,-1 6 1-47,-6 0-1 16,3-1 1-16,0-2 0 31,0-3 0-31,-3 2 0 0,-1-8 0 16,4 2-1 31,-3-3 1-47,3-3 0 15,0 4 0 1,0-7 0-16,0 0 0 0,-4-7-1 0,1-2 1 0,0-3 0 15,3-10 0-15,0-7-1 0,0 1 1 0,0 6-1 16,0 3 1-16,3-3 0 0,1 4 0 0,0 5 0 0,3 4 0 16,-4 9 0-16,1 6 0 0,-1-6 0 0,-3 12 0 0,1 7 0 15,-1 6 1-15,0-3-1 0,0 10 0 16,3-1 1-16,4 0 0 0,0 1-1 31,4-1 1-31,-4 0-8 0,0-9 1 0,-3-3-7 0,-8-3 0 16</inkml:trace>
  <inkml:trace contextRef="#ctx0" brushRef="#br3" timeOffset="159874.97">19216 5854 37 0,'3'-12'18'0,"-6"2"-13"0,3 13 26 0,-4 0-28 0,1 4 1 0,-4 2 0 0,0 4 0 0,-4 6-6 0,-3 9 1 15,-4 6 3-15,1 4 0 16,-1 3-1-16,4 6 0 16,3-3 0-16,1 3 1 15,-1 0-1-15,4 0 0 16,7-10-4-16,7-5 1 16,4-14-9-16,3-5 0 15,0-13-4-15,0-19 1 63</inkml:trace>
  <inkml:trace contextRef="#ctx0" brushRef="#br3" timeOffset="160119.17">18941 6183 47 0,'0'41'23'0,"14"-25"-18"0,-11-13 44 0,4-3-46 0,4 0 1 0,3-3 1 16,7-3 1-16,14-4-10 16,8 1 0-16,3-4-4 15,0 1 0-15,-4-1-9 16,-7 7 0-16</inkml:trace>
  <inkml:trace contextRef="#ctx0" brushRef="#br3" timeOffset="168182.12">19674 12794 38 0,'7'9'19'0,"8"-9"-13"16,-15 0 20-16,7-3-24 15,-4-3 0-15,1-1 0 16,-4 7 1-16,3-6-5 0,1 0 1 16,-4-4-3-16,0-8 1 15,3-11-9-15,4-2 0 16</inkml:trace>
  <inkml:trace contextRef="#ctx0" brushRef="#br3" timeOffset="168391.71">19805 12063 44 0,'11'9'22'0,"-8"-15"-27"0,-3 6 36 0,0-6-31 15,0-4 1-15,0 1-1 16,0-7 0-16,-3-6-4 15,-1-9 1-15,0 3-8 16,4-13 0-16</inkml:trace>
  <inkml:trace contextRef="#ctx0" brushRef="#br3" timeOffset="168585.64">19674 11282 54 0,'11'0'27'0,"10"-3"-37"0,-14 3 49 16,0 0-40-16,4 3 0 15,-4-3-3-15,4 0 0 16,-1-6 1-16,-3-7 0 16,0-5-11-16,4-11 1 15</inkml:trace>
  <inkml:trace contextRef="#ctx0" brushRef="#br3" timeOffset="168785.01">19830 10696 36 0,'10'6'18'0,"1"0"-15"0,-8-6 25 0,1 4-28 16,-1-1 1-16,-3-3-2 15,0 0 0-15,0 0-7 16,0-7 1-16,4-8-4 16,7-4 1-16</inkml:trace>
  <inkml:trace contextRef="#ctx0" brushRef="#br3" timeOffset="168985.5">19921 10200 60 0,'11'-6'30'0,"3"-16"-47"0,-14 22 62 0,4 3-45 0,-1 0 0 0,-3-3-14 0,-3 4 0 16,-4-8 6-16,3 4 1 15</inkml:trace>
  <inkml:trace contextRef="#ctx0" brushRef="#br3" timeOffset="169821.7">19600 14431 3 0,'-7'12'1'0,"7"-15"19"0,0 3-18 15,0 0 3-15,0 0 1 16,0 3-1-16,0 0 1 15,0 4-15-15,0-1 1 16,0 0 5-16,-3 3 0 16</inkml:trace>
  <inkml:trace contextRef="#ctx0" brushRef="#br3" timeOffset="170014.89">19611 14754 25 0,'-4'15'12'0,"15"1"-14"0,-7-13 25 0,-1 3-24 16,-3 1 1-16,4-1-1 15,-4 0 0-15,0 4-3 16,0-4 1-16,0 0-4 15,0 0 0-15</inkml:trace>
  <inkml:trace contextRef="#ctx0" brushRef="#br3" timeOffset="170462.34">19604 15566 40 0,'-4'15'20'0,"-3"10"-24"0,7-18 40 0,0 2-35 0,4-3 0 0,-4 4 0 16,0-4 0-16,0 0-2 16,0 1 0-16,0-1 1 15,0 0 0-15,0 4-5 16,0-1 1-16,0 0-8 0,0-2 0 16</inkml:trace>
  <inkml:trace contextRef="#ctx0" brushRef="#br3" timeOffset="171285.97">19643 16234 28 0,'10'0'14'16,"11"-7"-4"-16,-17 4 16 0,-1 0-23 15,1-3 0-15,0-4 1 16,-4 1 0-16,0 0-6 16,-4-1 1-16,-3 1 3 15,-4-4 1-15,-3 4-2 16,0-1 0-16,-3 4-1 0,-1 3 1 16,0 3 0-16,-3 3 0 15,0 3-1-15,0 7 0 16,3 3-1-16,0-1 1 15,4 4-1-15,7 0 0 16,4-3-1-16,3-4 1 16,7 1 1-16,3-4 0 31,5-6 0-15,-1-3 1-16,0-6 1 0,0-3 0 15,-4-7 0-15,1-3 0 16,0-3 0-1,-4 0 0-15,0 3-1 0,0 4 0 47,-7-4-1-47,0 0 0 32,0 3 0-32,0-6 0 0,-4 7 0 0,-3 2 0 0,-3 7 0 0,-1 6 0 0,0 3 0 0,-3 7 1 0,0-1-1 0,0 0 1 15,4 4-2-15,-1 3 1 0,4 2 0 16,0 1 0-16,3 3 0 15,8-3 0 17,3 0 0-17,0-4 0-15,4-5 1 0,3-4 0 0,-4-6 0 0,4-6 1 16,0-4 0 0,-3 1 0-16,0-4-1 0,-4 1 1 0,0-1-1 15,0 1 0-15,0 2-1 0,0 1 1 16,-7 3-4-16,0 3 1 15,0 3-6-15,-4 6 0 16,1 3-7-16,-8 4 0 31</inkml:trace>
  <inkml:trace contextRef="#ctx0" brushRef="#br3" timeOffset="171776.37">20062 16187 38 0,'0'9'19'0,"8"-9"-20"0,-1 0 28 0,-4 0-27 0,4 0 0 0,0 0 0 0,0 0 1 15,0 0-3-15,0 0 1 16,0-3-8-16,4-3 0 15,7-4-2-15,3 4 1 0</inkml:trace>
  <inkml:trace contextRef="#ctx0" brushRef="#br3" timeOffset="171967.25">20634 16077 42 0,'21'-3'21'0,"4"3"-31"16,-25 0 43-16,7-7-33 15,3 1 0-15,5 3-1 16,2 0 0-16,1 0-5 16,3 3 1-16,4-6-6 15,6-4 1-15</inkml:trace>
  <inkml:trace contextRef="#ctx0" brushRef="#br3" timeOffset="172238.87">21248 15914 33 0,'10'19'16'0,"29"-4"-13"0,-32-12 26 0,0-3-27 16,0 4 1-16,4-4 0 15,0 0 1-15,-1 0-6 16,1-4 1-16,3 4 2 16,0-3 1-16,4 0-9 15,-1 3 0-15,8-9-5 16,0-1 0-16</inkml:trace>
  <inkml:trace contextRef="#ctx0" brushRef="#br3" timeOffset="172427.76">21833 15773 36 0,'11'31'18'0,"14"-15"-23"0,-15-13 30 0,1 0-25 0,3 0 0 0,0 0 0 0,4 0 0 0,-1 4 0 0,-3-4 1 15,1 0-2-15,2-3 1 16,1 0-9-16,3-3 0 16,4-10 0-16,3 1 0 15</inkml:trace>
  <inkml:trace contextRef="#ctx0" brushRef="#br3" timeOffset="172629.63">22493 15810 35 0,'32'25'17'0,"-4"-3"-22"0,-17-15 34 0,-1-1-32 16,1 0 0-16,3 0-10 16,0-2 0-16,0-1 11 15,4-10 1-15</inkml:trace>
  <inkml:trace contextRef="#ctx0" brushRef="#br3" timeOffset="172846.56">22998 15729 33 0,'17'9'16'0,"11"-3"-22"0,-17-6 31 0,0 0-26 0,-1 7 1 16,1-1-1-16,3-3 1 16,0 3 0-16,0-2 0 15,0-11-2-15,0 4 1 16,0 0-6-16,1 3 1 16,2-6-2-16,1-7 0 15</inkml:trace>
  <inkml:trace contextRef="#ctx0" brushRef="#br3" timeOffset="173163.17">23693 15741 39 0,'24'3'19'0,"4"7"-22"0,-17-10 40 0,0 0-36 0,-1-3 0 0,4 3 0 0,4 0 1 0,0 0-3 16,3 0 1-16,0-3 0 15,4-1 1-15,-4 1-4 16,-4 0 1-16,1 0-4 16,0-3 1-16,-1 0-7 15,5-4 0-15</inkml:trace>
  <inkml:trace contextRef="#ctx0" brushRef="#br3" timeOffset="173585.24">24596 15456 34 0,'7'16'17'0,"-4"-16"-13"0,-3 6 26 0,0 3-28 16,-3 4 0-16,-1 3 1 0,-3 9 0 0,-3 9-5 0,3 1 1 0,-1 15 3 15,1 9 1-15,4 14 0 16,-1-1 0-16,1 12 0 0,-1 4 0 16,1 6-1-16,6 3 1 62,-3-3-2-46,4-3 1-16,-8 10-17 0,-3-26 1 0</inkml:trace>
  <inkml:trace contextRef="#ctx0" brushRef="#br3" timeOffset="174995.91">16454 4468 21 0,'7'-12'10'0,"-4"8"5"0,-3 4 10 0,4 0-20 16,3 4 0-16,-4 5 1 15,1 7 1-15,-1-1-9 16,-3 4 1-16,-3 19 6 15,-1 15 1-15,8 10-3 16,3 12 1-16,0 22 0 16,3 7 0-16,1 12-1 15,3-6 0-15,-3 6-1 16,-1-13 0-16,-6-9-4 16,-1-15 1-16,-3-20-6 15,0-9 1-15,-3-18-6 16,-1-32 1-16,1-13-5 15,3-18 1-15</inkml:trace>
  <inkml:trace contextRef="#ctx0" brushRef="#br3" timeOffset="175610.17">16284 4421 37 0,'0'-3'18'0,"18"22"-14"0,-11-19 32 0,4 3-34 0,6-3 1 0,4 0 1 16,11-3 0-16,10-4-5 16,8 4 1-16,17-6 3 15,7 3 1-15,21-1-2 16,18 7 0-16,14 7-1 31,-7-7 0-31,11-13-2 0,6-3 1 16,-3-2-1 15,-21 2 0-31,-4-3-1 31,-10 0 1 16,-14 1 0-47,-8-1 0 16,-17 3 0-16,-7 7 0 15,-10-4 1-15,-5 10 0 32,-9 6-1-32,-8 10 1 0,-7 12-1 0,-10 6 0 15,-8-6 0-15,-7 13 0 0,-10 12 0 0,-11 0 0 16,-3 16-1-16,3 0 1 0,4 15 0 0,7 13 0 0,10-3 0 0,8 13 1 15,10 9 0-15,14-7 0 0,4 7 1 0,0-12 0 16,-1-7-1-16,-6-3 1 16,-8-19-1-16,-2 0 1 15,-12-6 0-15,-10 0 1 0,-14-16-1 0,-8 0 1 0,-6-9 1 0,-25-7 0 16,-25-9-1-16,-14-9 1 16,-17-10-1-1,-18-9 0-15,-21 0-5 0,3-10 1 0,-3 4-14 16,-15 3 1-1</inkml:trace>
  <inkml:trace contextRef="#ctx0" brushRef="#br3" timeOffset="177465.96">25291 15356 29 0,'0'6'14'0,"-4"3"-14"16,1-9 15-16,3 0-16 15,0 0 1-15,0 3 0 16,-4 1 1-16,4-4 0 15,4 3 1-15,-1 0 0 16,1-3 1-16,-4 0-1 16,0 0 1-16,3-3-1 15,1 0 1-15,-1-1-2 16,1-2 1-16,-1 3-1 16,-3 3 1-16,4 0 0 0,-4 0 0 15,0 0 0 1,0 0 0-16,0 0-2 0,0 0 1 15,0 0-1-15,3 3 1 16,-3-3-1-16,4 3 1 16,-4-3-2-16,3 3 1 15,-3-3 1-15,4 4 0 16,-1-1 0-16,-3-3 0 16,4 0 1-16,0 0 1 15,3 0-1-15,0 0 1 16,3 0-1-16,1 3 1 15,3 3-1-15,4 0 0 0,3 4-1 16,-4 2 0-16,5 4-1 16,-8 6 1-16,-4-6-2 15,-10 6 1-15,-7 6-1 16,-7 6 0 0,-14 7 0-16,-4-10 1 0,-7 1-1 15,-7-4 0 16,4-9 0-15,7-3 1-16,3-7-1 16,4-6 1-16,3 0-1 0,7 0 1 15,4-3-2-15,4-3 1 0,3-3-1 0,3 0 0 16,4-1 0-16,0 4 1 0,4 3 0 16,3 7 0-16,10-4 1 15,5 9 1-15,-1 10 0 16,7 3 1-16,-3 7-1 0,-1-1 1 47,-2 0-2-32,-1 1 1-15,-4-1-2 16,1-3 1-16,0-3-11 31,-1-9 0-31,1-16-2 0,0-6 0 0</inkml:trace>
  <inkml:trace contextRef="#ctx0" brushRef="#br3" timeOffset="177758.79">25869 15443 43 0,'4'29'21'0,"-4"-1"-27"0,0-25 40 0,-4 3-33 16,-3 4 0-16,0 5 2 15,-7 4 1-15,-4 3-4 16,-3 6 0-16,-4 1 3 16,1 5 0-16,3 10-1 15,3 3 1-15,4 13-2 16,3-4 1-16,4-9-2 16,4-3 0-16,-1-6-3 15,1-10 0-15,10-6-6 16,0-7 1-16,7-8-7 47,0-10 1-47</inkml:trace>
  <inkml:trace contextRef="#ctx0" brushRef="#br3" timeOffset="178017.69">25809 15798 47 0,'-3'25'23'0,"17"-16"-22"0,-14-9 42 0,7 3-42 0,3-3 0 0,1 0 0 0,3 0 1 0,7 7-4 16,4-4 1-16,0 0-4 16,3-3 1-16,-3-3-10 15,-1-7 1-15,-3-12-2 16,-6-6 0-16</inkml:trace>
  <inkml:trace contextRef="#ctx0" brushRef="#br3" timeOffset="178510.61">26169 15538 44 0,'14'21'22'0,"0"8"-25"0,-14-23 45 0,7 3-41 0,4 4 1 16,0 3 1-16,3-1 1 16,0-2-5-1,3-1 0-15,-3 1 3 0,-3-4 0 16,-4 1-1-16,-7-4 0 16,-3 0-1-16,-8 1 0 15,-3-4-1-15,0 0 1 16,3 0-1-16,1 0 0 0,3 6 0 15,0-2 0-15,-1 2 0 16,5 4 0-16,-1-1 0 16,4 7 1-16,7 0 0 15,4 3 0 1,3-3 0-16,4 3 1 0,-4 0-1 31,0-4 0-31,-7 4 0 63,-10 3 0-16,-8-3-1-47,-7 0 0 0,4-6-3 0,0-7 1 15,-4 1-8 1,1-4 1-1,-1-9-4 17,1-3 1-17</inkml:trace>
  <inkml:trace contextRef="#ctx0" brushRef="#br3" timeOffset="178750.37">26469 15387 31 0,'0'44'15'0,"0"25"-15"0,0-63 26 15,0 7-22-15,3 9 0 16,5 6 2-1,-1 3 1-15,3 1-8 0,1 2 1 16,-1 13 5-16,1 3 0 0,-4 13-2 16,-4-7 0-16,-6 4-2 15,-8-4 1-15,-6-2-2 16,-4-4 0-16,-4-9-2 16,-3-7 0-16,3-9-3 15,0-6 1-15,4-6-7 16,3-4 0-16,4-9-3 15,11-6 1-15</inkml:trace>
  <inkml:trace contextRef="#ctx0" brushRef="#br3" timeOffset="179037.36">26769 15886 45 0,'-11'22'22'0,"11"6"-28"0,0-25 44 16,4 3-34-16,3 4 0 15,3 2 1-15,4-6 0 16,4 4-7-16,3-1 0 15,4 1 4-15,0-1 1 16,-4-3-8-16,0 4 1 0,-3-7-11 16,-8-6 0-16</inkml:trace>
  <inkml:trace contextRef="#ctx0" brushRef="#br3" timeOffset="179250.28">26670 16127 34 0,'11'35'17'0,"13"-10"-12"0,-17-19 19 0,0 0-25 0,8 0 1 0,6 4-1 0,3-1 1 16,8-2-4-16,-4-4 0 0,1-3-6 0,-1-10 0 0</inkml:trace>
  <inkml:trace contextRef="#ctx0" brushRef="#br3" timeOffset="179693.58">27651 15920 39 0,'3'3'19'0,"-20"19"-24"0,10-19 33 0,-11 7-29 0,-3 5 1 0,-7 4 0 16,-8 3 0-16,-6-3 0 15,3 6 0-15,0 13 0 16,1 2 1-16,2-2-1 15,1 9 1-15,3 3 0 16,8 4 0-16,9-7-1 16,8 3 0-16,7-13 1 31,7-5 0-31,8-10 0 0,-1-10 0 16,10-9 1-16,12-3 0 0,6-6 1 15,0-6 0 16,-3 2 0-15,-4-2 0-16,-10 2-1 0,-11-2 0 0,-7 5-2 47,-17 1 1-47,-15 6-1 0,-10 3 0 16,-22 10-2-16,1 3 1 0,-4 2-13 0,0-8 1 0</inkml:trace>
  <inkml:trace contextRef="#ctx1" brushRef="#br3" timeOffset="171850.51">23322 12072 0,'0'0'16</inkml:trace>
  <inkml:trace contextRef="#ctx0" brushRef="#br3" timeOffset="181320.01">27132 15748 41 0,'-7'6'20'0,"4"-12"-12"0,3 6 20 16,0 0-23-16,0 3 1 15,3 0 3-15,4 0 1 16,7 6-12-16,7-2 1 16,4 2 7-16,0 4 0 15,0-4-8-15,-1 0 1 16,-6 1-16-16,-8-10 1 16</inkml:trace>
  <inkml:trace contextRef="#ctx0" brushRef="#br3" timeOffset="185582.1">19646 5791 44 0,'-3'7'22'0,"3"-4"-14"0,7-6 23 16,0-4-28-16,0-2 0 15,10-4 2-15,5 1 1 16,6 3-8-16,7 2 1 16,7 1 3-16,4 0 1 0,-3-1-4 15,-1 1 0-15,-14 3-6 16,-7 0 1-16,-10 3-10 16,-11 3 1-16</inkml:trace>
  <inkml:trace contextRef="#ctx0" brushRef="#br3" timeOffset="185804.4">19579 6005 53 0,'4'31'26'0,"6"-12"-22"16,-3-13 43-16,7-3-43 15,11-3 0-15,7 0 1 16,7-6 1-16,7-3-9 15,3-1 1-15,0 1 1 16,-3 2 0-16,-3 1-10 16,-8 0 1-16,-7-3-9 0,-10-4 1 31</inkml:trace>
  <inkml:trace contextRef="#ctx0" brushRef="#br3" timeOffset="186108.56">20324 5911 46 0,'-25'18'23'0,"0"-8"-17"0,22-10 35 0,3 3-38 16,0-3 1-16,0 3 4 16,0 0 1-16,10-3-10 15,4 0 0-15,7-3 6 16,15 0 0-16,10-3-5 16,10-1 0-16,-3 7-8 15,-11-9 0-15,-3 0-11 16,0-4 0-16</inkml:trace>
  <inkml:trace contextRef="#ctx0" brushRef="#br3" timeOffset="186795.24">21290 5475 57 0,'28'-3'28'0,"-28"12"-30"0,0-9 43 0,0 0-41 16,-3 3 0-16,-8 3-1 15,1 4 1-15,-8 2 0 16,-7 10 0-16,-13 13-1 15,-8 2 1-15,0 23 0 16,0 0 0-16,4 15 0 16,6-3 0-16,8 0 0 15,14-3 1-15,7-16-1 16,14-6 0 15,14-12 0-31,18-10 1 0,7-16-1 0,0-9 0 0,7-9 0 16,0-7 1-16,-8 1-1 15,-6-14 0-15,-14 4-1 16,-11-6 1-16,-14 6-1 16,-14 3 1-16,-4 9 0 15,-10 13 0-15,-11 10 0 0,-7 9 0 16,-7-10 0 203,4 7 1-204,3 6-1-15,4 0 1 0,3 0-1 0,0-4 0 16,8-2-2-16,6-7 1 0,0-2-10 0,4-14 0 0,0-2-5 0,7-3 1 16</inkml:trace>
  <inkml:trace contextRef="#ctx0" brushRef="#br3" timeOffset="191014.46">11518 3825 21 0,'4'32'10'0,"-8"-20"-6"0,4-24 10 16,0 12-13-16,0 3 0 15,-3 6 2-15,-1 4 0 16,1 6-2-16,-4-1 0 16,0 4 3-16,-1 3 1 15,1 4 0-15,0 2 1 16,0 7-1-16,4 2 1 15,10 11-2-15,7 5 1 16,4 0-2-16,6 13 1 0,12-6-1 16,9 6 0-1,8-3 0-15,-3-3 0 0,13-7 0 16,15-12 0-16,10-9-2 16,11-17 1-16,0-5-4 15,13-13 0-15,5-3-6 16,-4-10 0-16,-14 1-8 15,-18 2 0-15,-14-2 0 16,-25-10 0-16</inkml:trace>
  <inkml:trace contextRef="#ctx0" brushRef="#br3" timeOffset="191420.42">12428 4208 36 0,'0'6'18'0,"-3"4"-23"0,3-10 38 16,0 0-32-16,0 6 0 15,0-3 1-15,3 6 1 16,4 1-3-16,4 9 0 0,3 6 2 16,7-7 1-16,8 8-1 15,6 8 1-15,4-3-1 16,3 10 0-16,-3-3-1 16,-8 3 1-16,-6 9-3 15,-11 3 0-15,-10 16-1 16,-15-6 1-16,-6 6-2 15,-12-7 0-15,-9-8-3 16,-1-17 0-16,0-8-4 16,4-17 0-16,3-18-2 15,4-10 0-15</inkml:trace>
  <inkml:trace contextRef="#ctx0" brushRef="#br3" timeOffset="191641.84">12375 4405 50 0,'4'0'25'0,"10"32"-31"16,-7-23 54-16,-3 26-46 16,3-7 1-16,7 19-1 15,-4 9 1-15,5 13-6 0,2-3 1 16,1 6-2-16,-4-6 1 16,-3-13-13-16,-11-9 1 15</inkml:trace>
  <inkml:trace contextRef="#ctx0" brushRef="#br3" timeOffset="202994.03">11469 5083 29 0,'7'3'14'15,"-4"-3"-5"-15,-3 0 15 0,0 0-22 16,0 0 1-16,0 3 0 16,0 0 0-16,-7 0-4 15,-3 0 0-15,-4 1 3 16,-4 2 0-16,-3 0-1 16,7 4 0-16,-4-7-1 15,-3 9 1-15,-4 4-1 16,1 6 0-16,-5 0 0 15,5 6 1-15,2 6-1 16,5 7 0-16,3 3 0 0,7-3 0 16,7-3 0-16,3-4 0 15,8-3 0-15,6-6 0 16,5-6-1-16,-5-6 0 16,4-7-2-16,8-3 0 15,-1-3-3-15,4-3 0 16,-1 0-3-16,5 0 1 15,-12-3 1-15,-3-7 0 16,1 0 2-16,-5 4 0 16,1-10 5-16,-4 4 1 0,0 2 4 15,0 0 1-15,-3 1 1 16,-1-1 0-16,-3 4 0 16,1 0 0-16,-8 9-3 15,0-7 1-15,-8 1-2 16,-2 0 0-16,-4 0-2 15,-7-1 1-15,-4 4-1 16,0 0 0-16,4 6-1 16,0 3 1-16,3 7-2 15,1 6 1-15,2 3-1 16,5 3 0-16,3-6-1 16,7-4 0-16,10 1 0 15,1-7 0-15,7-2-2 16,3-4 0-16,-4-6-7 15,5-7 1-15</inkml:trace>
  <inkml:trace contextRef="#ctx0" brushRef="#br3" timeOffset="203578.33">11684 5456 43 0,'14'41'21'0,"-3"-19"-23"0,-8-19 38 16,1 0-35-16,-4-3 1 16,0 0 0-16,0 3 0 15,3 3-3-15,-3-6 0 16,4 0 2-16,-4 0 1 16,3 0-2-16,1-6 1 0,3 0-1 15,0-1 1-15,4 1-1 16,-1 3 0-16,1-6-1 15,3 2 0-15,0 7 0 16,0 0 1-16,-3 0 0 16,-1 0 0-16,1 4 0 15,-4 5 0-15,0-6-1 16,0 3 1-16,-3 1-1 16,-1-1 1-16,1-3-1 15,-4-3 0-15,0 0 0 16,0 0 0-16,0 6 0 15,0-6 1-15,0 0 0 16,0 0 0-16,0 0 0 0,0 0 0 31,7-6 0-15,3 0 0-16,1-7 0 0,3 10 0 16,0-3-1-16,-3 0 1 15,-1 6 0-15,1 9 0 16,-4 0 0-16,0-2 0 15,0-1 0-15,-4 3 0 16,1-6 0-16,0 4 1 16,-1-1-1-16,1 3 0 15,3 1-1 1,0 2 0-16,0 1-7 0,3-1 0 16,1-5-5-16,7-1 1 0</inkml:trace>
  <inkml:trace contextRef="#ctx0" brushRef="#br3" timeOffset="204073.97">12192 5842 34 0,'-7'34'17'16,"-4"19"-17"-16,8-40 27 0,-1 3-27 16,-3-4 0-16,4 1 1 15,-4 2 0-15,3-8-1 16,-3-1 1-16,4 0 0 0,-1-6 0 16,1-3-1-16,-1-3 1 15,4 0 0-15,0-7 0 16,4-6-2-16,-1-9 1 15,1-10 0-15,3-2 0 16,0-4-2-16,3-3 1 16,4 0-1-16,4 9 1 15,3 7-1-15,4-1 1 16,3 10 0-16,0 7 0 16,1 5 2-16,-8 1 0 0,-4 6 0 15,-3 6 1-15,-3 9 0 16,-4 4 0-16,-7 3-1 15,-7 3 0-15,-11 0-1 16,-6-3 0-16,-8 6-1 16,0-3 0-16,0-4-3 15,1 4 1-15,2-12-8 16,5-4 1-16,10-6-1 16,14-9 1-16</inkml:trace>
  <inkml:trace contextRef="#ctx0" brushRef="#br3" timeOffset="204391.81">12464 5663 45 0,'3'31'22'0,"-6"-12"-28"0,3-16 49 16,0 10-43-16,3 2 1 15,-3 1 0-15,0 3 1 16,4-3-2-16,-1-4 0 0,4 1 1 16,4-10 1-1,-1 0-1-15,5-3 1 0,-1-6-2 16,3-7 1-16,-3-6-4 15,4 4 0-15,0-7-12 16,3-10 0-16</inkml:trace>
  <inkml:trace contextRef="#ctx0" brushRef="#br3" timeOffset="204634.52">12898 5139 41 0,'10'16'20'0,"-13"53"-14"16,-1-50 26-16,-3 6-30 15,-4 9 0-15,-3 13 0 16,-3 3 0-16,-4 10-3 16,-1 0 0-16,1 2 2 0,4-5 0 15,2-7-3 1,5-12 0-16,-1-13-5 15,4-10 1-15,4-15-8 0,3-12 1 16</inkml:trace>
  <inkml:trace contextRef="#ctx0" brushRef="#br3" timeOffset="204814.57">12640 5569 42 0,'11'22'21'0,"3"0"-16"0,-7-19 35 0,7-3-39 16,4 3 0-16,10-3-2 16,4-6 1-16,3 3-7 15,-3-4 0-15,-4 4-6 16,-11 3 0-16</inkml:trace>
  <inkml:trace contextRef="#ctx0" brushRef="#br3" timeOffset="205169.3">12901 5813 36 0,'25'38'18'16,"7"-13"-12"-16,-22-25 26 0,8 0-30 0,3-3 1 15,4-3-1-15,3-7 0 16,0-3-4-16,-7 1 0 15,-7-4 2-15,-7 3 1 16,-7 1-3-16,-7-1 0 16,-7 7 0-16,-3 2 0 15,-1 10 1-15,0 7 0 16,4 9 0-16,0 3 1 16,4 6 1-16,2 0 1 15,5 3 1-15,-1-9 1 16,11 7-1-16,8-1 1 15,6-6-1-15,10-7 1 0,1-11-4 16,0-4 1-16,-4-4-6 16,-7-5 0-16,-10 0-10 15,-8-4 1-15</inkml:trace>
  <inkml:trace contextRef="#ctx0" brushRef="#br3" timeOffset="206479.37">10351 6196 48 0,'-4'22'24'16,"4"-25"-25"-16,0 3 38 0,-7-3-36 15,0-1 0-15,-4-2 0 16,1 0 0-16,-4-3-1 16,-1-1 0-16,1 1 1 15,0-1 1-15,-3 4-1 16,3 3 0-16,-1 3-1 15,1 3 1-15,0 6-3 16,4 4 1-16,3 3-1 16,3-1 1-16,4-5-2 15,4 5 1-15,6-8 0 16,4-1 1-16,-3-3 1 16,-1 7 0-16,8-7 0 15,-4-3 1-15,4 0-1 0,-4 0 1 16,-4-3-2-16,1 3 1 15,0 0-2-15,-4 3 0 16,-4-3 0-16,1 0 1 16,-4 3-1-16,3 0 0 15,-3 3 1-15,0 0 1 16,-3 1 0-16,-1 5 1 16,1 1-1-16,-1-1 1 15,1 4-1-15,-1 0 1 16,1-1-1-16,-1 1 1 0,1 0-1 15,-1-4 0 1,0 1 1-16,4-4 1 0,4-6-1 16,3 1 1-16,4-4 0 15,6-7 0-15,4 1 0 16,4-7 0-16,0-2-1 16,3-10 1-16,-3 3-1 15,3-13 1-15,0-12-1 16,-7 6 0-16,1-21 0 15,-5 15 0-15,-3-13-1 16,0 4 0-16,-3-1-1 16,0 4 0-16,-4 15 0 15,-4 10 0-15,-3 6-2 16,-7 3 1-16,-3 16-2 16,-5 13 1-16,-2 5-1 15,-4 13 0-15,-1 10-1 16,1 9 1-16,4 16 1 15,-1 0 0-15,0-4 1 0,4 1 0 16,4 2 2-16,3-15 0 16,3-3 0-16,-3-9 1 15,7-7 0-15,7-3 1 16,0-6 1-16,4-10 0 16,3-5 1-16,7-11 0 15,7-5 0-15,7-7 1 16,4-9-1-16,0 6 0 0,-4-13-2 15,-3-9 0-15,0-6-2 16,0-6 1-16,-4-7-1 16,-3 3 0-16,-1 4-1 15,-10 0 1-15,-3 5-1 16,-4 1 1-16,-7 6-1 16,0 10 1-16,-4 6-1 15,-6 12 0-15,-4 13 0 16,3 3 0-16,-6 19 0 15,-5 12 0-15,1 16 0 16,4 16 1-16,-1 12 0 16,4 6 0-16,7 10-1 15,7-6 0-15,3 0-2 16,4-16 0-16,4-16-7 16,3-15 1-16,0-20-5 15,4-5 1 1</inkml:trace>
  <inkml:trace contextRef="#ctx0" brushRef="#br3" timeOffset="206962.06">11582 5970 44 0,'-4'28'22'0,"-10"35"-23"16,11-50 41-16,-5 12-39 15,-6 9 1-15,-3 1 0 16,-4 12 0-16,-1 6-3 0,5-6 0 16,3-6 0-16,0-10 0 15,6-9-4-15,1-3 1 16,11-13-5-16,10-9 0 16,0-6-5-16,14-10 1 15</inkml:trace>
  <inkml:trace contextRef="#ctx0" brushRef="#br3" timeOffset="207544.27">11850 6118 40 0,'-7'34'20'0,"-14"32"-23"0,14-54 35 0,-8 10-31 16,-2 10 0-16,-1-1 3 15,-3 0 0-15,3-5-5 16,4-1 1-16,4-10 2 16,-1-2 1-16,4-10-1 15,3-9 1-15,4-7-3 16,4-9 1-16,0 0 0 16,3 3 0-16,3-12-1 15,1 0 1-15,3-7-2 16,0 4 1-16,4 9 0 15,3-4 0-15,0 4 0 0,-3 13 1 16,3 5-1-16,0 1 1 16,4 6 1-16,-4 6 0 15,0 1-1-15,-10 5 0 16,-8 1-1-16,-10 2 1 16,-4 1-2-1,4 0 1-15,-7-4-1 0,0 4 0 16,-3-7 0-16,-1-2 1 15,4-1-1-15,0 3 1 16,3-2-1-16,4-1 0 0,3 0-1 16,8 4 1-1,3 2 0-15,4 4 1 0,-1 6 0 16,1 0 0-16,-4 6 1 16,-4 6 1-16,1 1-1 15,3-1 1-15,-7 1-1 16,4-4 1-16,-4-6-2 15,3-3 0-15,-3-6-4 16,0-3 1-16,7-7-7 16,4-6 0-16,3-13-5 15,7-6 1-15</inkml:trace>
  <inkml:trace contextRef="#ctx0" brushRef="#br3" timeOffset="207710.55">12291 6378 17 0,'3'0'8'0,"1"-6"-21"0,-4-1 4 15</inkml:trace>
  <inkml:trace contextRef="#ctx0" brushRef="#br3" timeOffset="208157.98">12305 6265 37 0,'10'6'18'15,"1"-6"-16"-15,-11 0 37 0,4-6-34 16,-4 0 0-16,0-1 2 16,-4-2 0-16,-3 6-9 15,0 0 1-15,-7 3 5 16,0 0 1-16,-4 3-3 16,-7 0 1-16,1 6-2 15,-1-5 0-15,-3 5 0 16,0 13 0-16,-1 3-1 15,5 9 0-15,2 1 0 16,8 9 0-16,7 3 0 0,11-13 0 16,6-2-1-16,5-4 0 15,6-9 1-15,3-10 0 16,5-3 0-16,-1-12 1 16,0-13-1-16,-3-6 0 15,-4-6 0-15,0-7 0 16,-3-2-1-16,-8 5 0 15,-3 1-4-15,-3-4 0 16,-4 3-10-16,0 4 0 16,-4 0-2-16,1 12 1 15</inkml:trace>
  <inkml:trace contextRef="#ctx0" brushRef="#br3" timeOffset="208529.53">12658 6340 43 0,'21'-6'21'0,"0"-3"-19"15,-17-1 40-15,-1 4-41 16,-3 0 0-16,-3-1 0 15,-8 1 1-15,-3 3-3 16,-11-3 1-16,-7 6 1 16,1 9 1-16,-5 4-1 0,5 9 0 15,-1 3 0-15,4 6 0 16,3 3 0-16,7 10 0 16,4-6 0-16,11-4 0 15,6 1-1-15,8-7 0 16,6-6-2-16,8-6 1 15,3-7-5-15,4-2 1 16,-4-4-11-16,1-3 1 16</inkml:trace>
  <inkml:trace contextRef="#ctx0" brushRef="#br3" timeOffset="208838.64">12943 6466 52 0,'4'6'26'0,"-11"3"-30"0,3-6 41 0,-6 4-37 15,-8-1 1-15,4 3 0 16,-4 4 1-16,1-1-3 16,-1 7 1-16,4 0 1 15,0 0 0-15,3-7 0 16,8-2 0-16,6 2 1 15,4 1 1-15,7 3 0 16,1-1 0-16,-1 1 0 16,-4 0 0-16,-3-1-2 15,-3 1 1-15,-8 0-5 0,-10-1 1 16,-7 1-6 0,-7-7 1-16,0-2-10 15,-1-7 0 16</inkml:trace>
  <inkml:trace contextRef="#ctx0" brushRef="#br3" timeOffset="209569.95">10097 6923 37 0,'3'7'18'0,"15"-29"-10"0,-11 12 22 0,0 1-29 0,-4 0 1 0,1 5-1 15,-4-2 1-15,-4 3-3 16,-3 3 1-16,-7 6 0 16,-7 4 1-16,-4 2-3 15,1 4 1-15,-1 3-3 16,0 0 0-16,1 2-3 15,6 5 0-15,7-1 1 16,4 0 0 0,32-19 4-1,7-6 0-15,-4-9 2 16,4-4 1-16,-1-3-7 16,1-12 1-1</inkml:trace>
  <inkml:trace contextRef="#ctx0" brushRef="#br3" timeOffset="209886.25">10273 7152 41 0,'-11'41'20'0,"4"-47"-19"0,7 6 34 0,4-10-30 0,-8-5 1 0,4-17 1 15,0-2 1-15,4-7-10 16,3-9 0-16,3 3 6 16,5-6 1-16,2-1-3 15,11-8 1-15,1 2-1 16,2 7 1-16,1 6-3 16,-4 9 1-16,-6 10-2 15,-5 9 0-15,-3 13-4 16,-3 9 0-16,-8 9-8 15,-6 4 0-15,-4 0-4 16,-4 3 1-16</inkml:trace>
  <inkml:trace contextRef="#ctx0" brushRef="#br3" timeOffset="210084.41">10209 6829 56 0,'4'7'28'0,"21"21"-33"0,-15-22 53 0,8-3-47 0,3 0 1 16,7 4-1-16,4-7 0 15,-4-3-4-15,0-1 0 16,4-2-8-16,-4 0 1 16,1-4-7-16,-5 7 1 15</inkml:trace>
  <inkml:trace contextRef="#ctx0" brushRef="#br3" timeOffset="210620.2">11356 7431 46 0,'7'19'23'0,"7"-63"-20"0,-7 32 38 15,4-13-39-15,3-10 0 0,3-15 1 16,-6-10 0-1,7-2-3-15,3-13 0 0,0 15 2 16,0 0 0-16,0 4-1 16,4 3 0-16,0 6-1 15,-1 12 1-15,1 10-3 16,-7 12 1-16,-4 13-4 16,-7 13 1-16,-7 3-6 15,-11 6 0-15,-6 6-6 16,-4 6 0-16</inkml:trace>
  <inkml:trace contextRef="#ctx0" brushRef="#br3" timeOffset="211057.87">11180 7243 29 0,'-11'13'14'0,"14"-10"2"0,1-3 19 0,7 0-31 0,3 0 1 16,7 3 1-16,4 0 0 15,-1-3-8-15,8 0 0 16,3 0 5-16,8 0 0 16,-5-3-4-16,-2 0 0 15,-1 0-3-15,0-3 1 16,1-4-3-16,-1 4 1 16,0-4 0-16,-3 7 0 15,0-3 1-15,-4-3 1 16,-3-1 2-16,-1 7 1 0,-6 0 1 15,-4 3 1-15,0 0-1 16,-3 0 1-16,-4 0 0 47,-4 3 0-47,-3 0-1 0,-7 4 0 0,-3 5-1 0,-8 4 1 0,-3 3-1 16,-4 3 1-16,0-1 0 15,1 1 1 1,-1-6 0-16,7 0 0 0,4 3 1 15,4 3 0-15,6 0-1 16,8-4 0-16,3 4-3 16,7-9 0-16,7-7-4 15,7-3 0-15,4-6-9 16,0-6 0-16</inkml:trace>
  <inkml:trace contextRef="#ctx0" brushRef="#br3" timeOffset="211704.87">12203 7215 36 0,'7'-6'18'0,"-7"15"-13"0,-4-3 25 16,-3 7-28-16,-7 6 0 15,-7 3 2-15,-7 0 0 16,-8-3-5-16,-3 6 1 16,1 3 2-16,-1 3 1 15,4-3-1-15,-4 4 0 0,11-7-5 16,6-3 1-16,5-6-6 15,10-7 1-15,3-9-4 16,8-9 0-16,-1-7 0 16,4-6 0-16,0 0 3 15,0 0 0-15,-3-6 6 16,3 0 0-16,4 2 5 78,-1 5 0-78,1 5 4 0,6 3 1 16,1 7 0-16,-4 9 0 15,0 7 0-15,0 5 0 16,-7-2-1 0,0 6 0-1,1 9-4-15,-1-3 1 31,-7 6-3-31,7-6 1 0,-4-6-3 0,4-6 1 0,4-4-3 16,6-9 0-16,1-12-5 0,3-14 1 0,0 5-4 16,-6-14 1-16,-1 1 2 0,-7-7 0 0,-4 6 2 0,-3-5 1 0,0 2 4 15,0 3 0-15,0 4 5 0,0 9 0 0,4 0-1 0,3 13 0 16,0 9 3-16,3 9 0 16,1 4 3-16,3 2 0 15,4 1 0-15,3 6 1 16,0 6 0-16,0 4 1 15,-3-7-5-15,-4 3 1 16,-7 3-4 0,-7 7 1-16,-11 3-4 47,-10 9 0-47,-7-9-4 15,-4-4 1-15,1-15-5 0,-1-6 0 0,4-10-9 0,10-6 0 0</inkml:trace>
  <inkml:trace contextRef="#ctx0" brushRef="#br3" timeOffset="211980.44">12404 7519 55 0,'-7'22'27'0,"3"25"-30"15,4-34 46-15,0 2-44 16,0 1 1-16,4 0-17 15,-4-4 1-15,-7-2 9 0,21 2 1 16</inkml:trace>
  <inkml:trace contextRef="#ctx0" brushRef="#br3" timeOffset="-210000.34">27192 6898 42 0,'11'41'21'0,"-4"-28"-18"15,-7-13 21-15,0 3-24 16,0 0 0-16,0-3 0 16,-4 0 0-16,1-6 0 15,-4-4 0-15,0-2-3 16,0-4 1-16,-1 4-9 15,1-7 0-15</inkml:trace>
  <inkml:trace contextRef="#ctx0" brushRef="#br3" timeOffset="-209747.16">27654 6908 39 0,'7'28'19'0,"-7"-34"-20"16,0 6 29-16,0-3-29 0,-3-1 1 0,-4 1-2 15,0 3 1-15,-7 3-6 16,-1 1 1-16,-2-4-5 15,-1 0 1-15</inkml:trace>
  <inkml:trace contextRef="#ctx0" brushRef="#br3" timeOffset="-209328.94">26995 7212 41 0,'-7'12'20'0,"-1"14"-26"0,5-20 39 0,-4 3-33 0,0 4 1 15,-4 2 0-15,-3 4 1 16,4 0-1-16,2 6 1 0,5 10 1 16,10-1 1-16,11 7-1 15,17-3 1-15,7-7 0 16,-10-6 0-16,24-12-5 15,11-10 1-15,4-10-4 32,-11-8 1-32,-7-13-9 0,-7-1 1 0,-7-8-4 15,-4-4 0-15</inkml:trace>
  <inkml:trace contextRef="#ctx0" brushRef="#br3" timeOffset="-208738.67">27954 7497 37 0,'124'-81'18'0,"-40"-45"-8"0,-70 92 31 16,-7-16-39-16,-3-22 0 16,-11 3 0-16,-11-10 0 0,-13 1-3 15,-19-10 0-15,-6 10 2 16,-22 9 1-16,-10 12-2 15,-11 10 1-15,-3 13-1 16,-11 18 0-16,-14 10-2 16,-7 12 0-16,7 25-3 15,-4 7 1 1,-3 15-2-16,14 19 0 0,7 19 1 16,15 22 0-16,17 9 2 15,13 10 1-15,23 6 2 16,31-3 0 15,28-25 3-15,35-13 0-16,29-16 1 31,38-12 0-31,43-21 0 16,21-27 1-16,35-8-2 15,-7-19 1-15,-21-19-1 16,-35-10 0-16,-29-18-3 15,-24-16 1 1,-25-10-7-16,-32-11 1 0,-24-26-9 16,-7-16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44:23.46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7T20:49:42.479"/>
    </inkml:context>
  </inkml:definitions>
  <inkml:trace contextRef="#ctx0" brushRef="#br0">8371 4133 37 0,'25'-16'18'0,"-4"3"-11"0,-21 13 19 0,0-6-24 15,-7 6 1-15,-7 3 3 16,-4 0 0-16,-3 4-7 15,-14 5 0-15,3 1 4 16,-7 2 1-16,1 4-2 16,-1-3 0-16,7 3-5 15,0 0 0-15,4 6-1 16,3-3 1-16,8 9-2 16,6-12 0-16,1 0 0 15,-1-4 0-15,8 4 2 16,6-3 0-16,1 3 1 15,-4 2 0-15,7 1 1 32,-7 7 0-32,0-7 1 0,0 9 0 0,0 0 0 15,-14 4 0-15,-1 2-1 0,1 1 0 16,0 0 1-16,-3 2 0 16,2 1 1-16,5-3 1 15,-1-10 0-15,-3-6 0 16,14-3 2-16,4-3 1 15,10-4 0-15,3-3 0 16,5 1-1-16,6-4 0 16,4-6-3-16,6-6 1 15,5-4-5-15,-4 1 1 16,-8-3-10-16,-2-1 0 16,-8 0-2-1,-4 1 1 1</inkml:trace>
  <inkml:trace contextRef="#ctx0" brushRef="#br0" timeOffset="209.7">7976 4910 44 0,'25'7'22'0,"10"-33"-30"0,-21 11 43 0,15-1-35 16,-12-6 1-16,15-3-7 16,-11 0 0-16,0 3-3 15,-3-9 1-15</inkml:trace>
  <inkml:trace contextRef="#ctx0" brushRef="#br0" timeOffset="834.47">8647 4606 30 0,'7'-9'15'0,"0"2"-3"0,-7 7 17 16,0 0-25-16,0 0 1 16,-4 0 1-16,1 0 0 15,-4 10-9-15,-11 15 1 16,-3 3 3-16,-7 3 0 16,-1 7-5-16,5 15 0 15,-5-12-7-15,8-9 0 0,0-4-3 16,7-3 1-16</inkml:trace>
  <inkml:trace contextRef="#ctx0" brushRef="#br0" timeOffset="987.6">8477 4587 35 0,'7'13'17'0,"14"-7"-21"0,-13 0 32 0,6 10-28 15,-11 6 1-15,8 0 0 16,6 6 1-16,1 4-3 16,3 2 1-16,0 7-1 15,8-4 1-15,-8-8-9 16,7-1 0-16,-10-22-2 16,-4-3 1-16</inkml:trace>
  <inkml:trace contextRef="#ctx0" brushRef="#br0" timeOffset="1246.95">9476 4230 40 0,'10'19'20'0,"-3"18"-26"0,-7-21 42 0,-3 6-36 16,-1 12 1-16,-6 17-2 15,-4 8 1-15,-1 7-7 16,1 6 0 0</inkml:trace>
  <inkml:trace contextRef="#ctx0" brushRef="#br0" timeOffset="1856.76">10061 4405 37 0,'117'-28'18'0,"-29"-22"-12"0,-60 34 19 15,0-6-23-15,4-3 1 16,-4-6 3-16,-10-7 0 16,-4-6-7-16,-14 4 1 0,-21-1 5 15,-14-3 0-15,-8 6-2 16,-24-2 1-16,-21 2-2 15,-21 7 1 1,-8 2-2-16,-27 20 1 0,-12 15-1 16,-20 4 0-16,-18 18-1 15,11 6 1 1,-8 4-1-16,1 12 1 0,27 0-1 16,4 7 0-16,22 15-1 15,17-9 0-15,18 2-1 16,13 1 0-16,19 16-3 15,13-7 1-15,26 7-2 47,20 5 0-15,22 14 1-32,20-4 1 15,19-3 3-15,24 6 0 0,18-9 4 0,28-12 0 0,14-17 2 16,35-11 1-16,7-29-1 0,29-22 1 0,7-19-3 0,3-25 0 0,4-19-2 0,-36-12 1 15,-31-16-2-15,-11-13 0 16,-28-2-1-16,-32-4 1 16,-28 3-3-16,-32 10 1 31,-21 3-8-31,-28-6 1 0,-32 18-7 0,-39-2 0 16</inkml:trace>
  <inkml:trace contextRef="#ctx0" brushRef="#br0" timeOffset="2743.29">9158 7538 38 0,'4'-12'19'0,"6"15"-13"0,-10 0 28 0,4 3-30 16,-4 7 0-16,3 9 0 16,4 12 1-16,0 13-7 15,4 16 1-15,-11 25 3 16,7 25 0-16,0 12-3 16,-7 16 1-16,-3 25-2 15,-4 10 1-15,-8 15-1 0,1 13 1 16,4 12 0-16,-1 13 1 15,1 16 0 1,6 15 1-16,4 13 0 0,0 15 0 16,11 10 0-16,-1 13 0 15,11 9-1-15,4 9 1 16,3 10-1 0,4 2 1 15,-4-11-1-16,-3 2 1-15,-7-9-1 0,-4 6 0 0,3-15 0 16,-10 3 1-16,4-20-1 0,-8-2 0 0,1-22 0 0,-4-13 1 0,0-25-1 16,0-18 1-1,0-20-2-15,-4-15 0 0,1-28-4 16,-4-22 0-16,-4-29-10 16,-10-21 0-1</inkml:trace>
  <inkml:trace contextRef="#ctx0" brushRef="#br0" timeOffset="3687.74">4078 11840 30 0,'71'4'15'0,"56"-33"-11"0,-85 20 14 16,36-4-17-16,10-2 1 16,14-4 2-16,29 0 1 15,13 0-6 1,19 4 1-16,24-4 3 0,10 0 0 15,18 0-1-15,11 0 0 16,14 7-1-16,7-7 0 16,21 3-1-16,-14-3 1 15,25 1 0-15,3-1 0 0,4 0 1 16,6 0 0-16,-2 4 0 16,13-4 1-1,-7-3-1 1,15 3 1-16,-11-3 0 15,10-6 0-15,-6 6-1 0,6 3 1 0,-21-6-1 16,11-3 1-16,-11-1-2 16,1-2 1-16,-8 0-1 15,7 9 1-15,-21 3-2 16,-3 3 0-16,-22 1 0 31,-6 2 1 0,-19 4-1-15,-9 2 0 0,-19-2-1-16,-3 6 1 0,-35-7-5 0,-18-2 1 0,-14-1-10 15,-11-12 0-15,-21 0-2 0,-14 0 0 0</inkml:trace>
  <inkml:trace contextRef="#ctx0" brushRef="#br0" timeOffset="4212.68">14379 10696 49 0,'-3'31'24'0,"6"-21"-28"15,1-4 47-15,3 6-42 0,0 4 1 0,7 0 0 16,7 3 1-16,0-1-3 16,8 1 0-16,2-3 3 15,8 0 0-15,3-1-1 16,8-2 0-16,-4-1 0 16,0-2 0-16,-8-4-2 15,-2 3 1-15,-12 1-2 16,-6 9 0-16,-11 3-2 15,-7 3 0-15,-7 9-3 16,-7 1 1-16,-7 2-1 16,0-5 1-16,-4-7 0 0,4 0 1 15,3-6 2-15,0-7 0 16,4-2 4-16,4-4 0 31,-1-6 1-31,4-10 1 16,0-5-1-16,0-10 1 0,0-4-2 0,3-11 1 15,-3-4-2-15,0-3 1 16,0-13-2-16,-3 10 1 16,-5-3-2-16,1-4 0 15,-3 4-14-15,3 0 1 0</inkml:trace>
  <inkml:trace contextRef="#ctx0" brushRef="#br0" timeOffset="4577.13">15406 10743 46 0,'7'6'23'0,"0"-15"-16"0,-7 9 30 0,0 0-36 0,-4 0 1 16,-3 9 0-16,-7 10 0 15,-7 12-3-15,-4 13 0 16,-6 13-1-16,2 5 0 15,1 7-3-15,3-15 1 16,4-7-9-16,4-16 1 16,3-18-3-16,-1-20 1 15</inkml:trace>
  <inkml:trace contextRef="#ctx0" brushRef="#br0" timeOffset="4745.58">15117 10743 46 0,'17'-3'23'0,"15"22"-24"0,-21-4 46 0,10 17-42 16,14 15 1-16,11 9 0 16,7 7 0-16,3 3-7 15,4-16 1-15,-14-3-2 16,-11-10 1-16,-6-15-13 16,-22-18 1-16</inkml:trace>
  <inkml:trace contextRef="#ctx0" brushRef="#br0" timeOffset="5639.61">8855 7569 43 0,'0'19'21'0,"10"-16"-13"0,-6-6 27 16,3-3-33-16,3 0 1 15,5-1 1-15,9-8 1 16,-3-10-6-16,8-7 0 16,-5-8 4-16,1-11 0 0,-4 11-2 15,-3-4 0-15,-8-3-1 16,1 6 1-16,0 6-2 15,-8 4 1-15,1 12-2 16,3 4 1-16,0 11-2 16,3 20 1-16,1 0-2 15,3 9 0-15,0 6 0 16,4 4 0-16,3 5 2 16,7 4 1-1,4 0 2 1,3-3 1-16,4 3 1 15,-4-13 0-15,11 1 1 0,-3-10 0 0,-8-4-1 16,-7-5 0-16,-10-7-2 16,-8-6 1-16,-10-3-2 15,-10-3 1-15,-12-4-1 16,-16 1 0 0,-19 3-2-16,-17 3 1 0,-11 6-4 0,-10 0 0 15,-14 0-11-15,3-3 0 16</inkml:trace>
  <inkml:trace contextRef="#ctx0" brushRef="#br0" timeOffset="6179.29">9155 5929 38 0,'-7'16'19'0,"7"12"-13"0,0-15 22 16,-4 6-24-16,4-4 0 16,-7 14 2-16,0 8 0 15,-7 7-8-15,-4 9 1 16,-7 4 4-16,-6 12 1 16,-5 6-3-16,5-3 1 15,-5 0-3-15,8-3 0 0,0-18-5 16,10-14 0-1,1-6-9-15,6-18 1 0,4-22-1 16,4-10 1-16</inkml:trace>
  <inkml:trace contextRef="#ctx0" brushRef="#br0" timeOffset="6351.51">8756 6215 35 0,'11'-41'17'0,"17"19"-11"0,-18 16 33 0,4 6-35 16,8 9 0-16,2 10 2 15,1 6 0-15,3 16-8 16,0 15 0-16,4 10 1 16,-4-6 1-16,-6-4-14 15,-15-12 0-15</inkml:trace>
  <inkml:trace contextRef="#ctx0" brushRef="#br0" timeOffset="16901.6">6248 11389 37 0,'7'-10'18'0,"-4"10"-8"0,-3 0 18 15,0 4-23-15,0-4 0 16,0 0 2-16,0 3 1 16,0 6-10-16,-3 7 0 15,3 6 6-15,-4 9 0 16,1 10-4-16,-1 0 1 0,-3 6-5 16,0 0 0-16,4-7-7 15,-8-11 0-15,0-14-5 16,1-15 1-16</inkml:trace>
  <inkml:trace contextRef="#ctx0" brushRef="#br0" timeOffset="17244.99">5648 10727 37 0,'-11'3'18'0,"11"-3"-14"0,0 0 31 15,0 3-30-15,0-3 1 16,0 0 2-16,11 0 1 16,0-3-12-16,10-3 0 15,-4-6 5-15,8 5 1 16,-4-2-9-16,4 3 1 16,-14-1-11-16,-1-2 1 0</inkml:trace>
  <inkml:trace contextRef="#ctx0" brushRef="#br0" timeOffset="17662.12">5990 10429 47 0,'7'3'23'0,"4"-9"-21"16,-1 6 35-16,1 0-35 15,7 0 1-15,-4 0 1 16,3 0 1-16,1 0-7 0,-4 6 1 16,4-2 3-1,-15 5 0-15,1 7-2 0,-8-1 1 16,1 1-2-16,-8 3 1 15,1 3-1-15,-1 0 1 16,-3 0-1-16,3 3 1 16,8-3 1-16,3 0 0 15,0-7 0-15,10-2 1 16,8-7-1-16,14-6 1 16,0-9-1-16,10-7 0 0,-3 0-6 15,-4 1 0-15,-3 2-12 16,-11 7 1-1</inkml:trace>
  <inkml:trace contextRef="#ctx0" brushRef="#br0" timeOffset="18423.68">12174 10777 30 0,'7'-3'15'0,"4"9"0"0,-7-6 11 16,-1 7-23-16,1-1 0 16,3 3 1-16,-4 7 1 15,4 3-6-15,0 6 0 16,0 3 4-16,-3 13 0 16,-1 0-3-16,4 9 0 15,-3-3-3-15,-4-3 0 16,0-10-9-16,0-9 0 0,-4-12-2 15,1-10 1-15</inkml:trace>
  <inkml:trace contextRef="#ctx0" brushRef="#br0" timeOffset="19104.52">12365 11687 48 0,'0'9'24'0,"7"-3"-26"0,-7-6 48 0,3 0-44 16,5 0 0-16,-1 0 1 15,3 0 1-15,8 0-5 16,-1-3 0-16,5 0 3 15,-1 0 1-15,-4 0-2 16,1 3 0-16,-4 0-1 16,-7 6 0-16,-7 4-1 15,-10 5 0-15,-4 4-2 16,-4 3 1-16,0-6-1 16,1 2 1-16,-1 8-1 31,0-1 1-31,1 0 1 0,6 0 1 0,4 3 1 47,7-6 0-47,0-3 1 0,7-3 1 15,7-4-1-15,11-6 0 0,3-3 0 16,0-3 0-16,1 0-6 0,-1-3 0 0,-7-3-12 0,-10-3 0 16</inkml:trace>
  <inkml:trace contextRef="#ctx0" brushRef="#br1" timeOffset="24721.2">5211 15839 14 0,'0'15'7'0,"0"-21"1"15,0 6 4-15,0 0-10 16,3-3 1-16,4 0 0 16,-3 0 0-16,3-1-4 0,-4-2 0 15,1-3 2-15,-1-1 1 16,4-2-1-16,-3-4 1 16,-4 4-1-16,7-7 0 15,-7-3 1-15,3-3 0 16,5-4 1-16,2-2 0 15,1-7-1-15,-1 1 0 16,1-4-1-16,6-3 1 31,-6 3-1-31,0-2 0 0,-1-1 0 0,1 6 0 16,-1-3 1-16,1 0 0 16,3-6 1-16,0 4 0 31,-3-1-2 16,6-3 1-47,-6 0 0 0,7 0 0 0,3-1-2 15,-11-5 0-15,5 6 0 0,-1 0 1 0,0-3 0 0,3-7 0 0,-6 4 0 0,7-10 0 0,-4 7 0 16,0-4 0 0,7-2 0-16,-7-7 0 0,4 12-1 15,-4-5 1-15,0-1 0 16,0 0 0-16,-3-12-1 15,-1 12 1 1,4 0-1 0,-3-2 1-16,0 8-1 15,-1-6 0-15,-6 7 0 0,3 0 0 0,-4 5 0 16,1 4 1-16,6 3-1 0,-6-6 1 16,3 6-1-16,3 4 1 15,1 5-1-15,-4-3 0 16,0-2-1-16,-3-1 1 15,6 0 0 17,-6 10 1-32,3-1-1 0,3-2 1 0,-2 3 0 0,-1-4 0 15,0 4 0-15,3-4 1 16,1-6-1-16,6-2 0 16,-6 5-1-16,7-3 1 15,-4 0-1 1,0-2 1-1,-4 2 0 1,1 6 0-16,0-5 0 16,-1 2 0-16,4-3 0 0,0 0 1 0,1 7-1 0,2-4 1 15,1-6-1-15,3-3 0 0,-7 3 0 16,7 0 0 0,15-18 0-1,-12 15 0-15,1 0 0 16,-4 3 1-1,0-3-1-15,-3 3 1 0,3 3-1 16,-3-6 1-16,3-3-1 16,-7 3 0-16,4-3-1 15,3 3 0-15,-4-4 0 16,5 8 1-16,-1-1-1 0,0 0 0 16,-3 0 0-16,-1-6 1 31,1 6-1-31,3 0 0 0,-7 0 0 0,0 0 0 15,4 0 0-15,-4-3 1 16,0 3-1-16,4-3 0 16,-1 10 0-16,5 2 0 15,-1 1 0-15,7-1 1 16,-10 1-1 0,3-7 0 15,0 6 0-31,-7 1 0 31,0-4 0-15,0-3 0-16,4 4 0 0,0-1 0 0,3 1 0 0,0-1 0 0,4 3 0 15,3-2 0-15,4 5 0 0,-4 7 1 0,7-3-1 0,-7-3 0 0,8-1 0 16,2 1 1-16,1-3-1 31,0 5 1-15,-4 4 0-16,-3-6 0 15,3 3-1-15,4-1 1 0,0 1-1 0,0 3 0 0,3 3 1 16,0-3 0-16,-3 6-1 16,0 0 1-16,0-6-1 15,3 10 1 1,4-1-1-16,-7 3 1 0,0 4-1 0,3 6 1 16,-3 0-1-16,3 3 0 15,-7 0 0-15,8 6 0 16,-12 0 0-1,5 4 0-15,-5 2 0 0,1 7 0 16,-4 3-1-16,1 6 1 16,2 1 0-16,-6-8 0 15,3 5 0-15,-3-1 0 16,0 3-1-16,3 3 1 16,-7 1 0-16,0-7 0 15,-3 3-1 1,3 10 1-16,-3-10 0 0,-4 3 0 0,0-3 0 15,4 4 0-15,-1-4 0 16,1 3 1 0,3 4-1-16,0-1 0 0,0 1 0 15,4 2 0-15,-4-2 0 16,0 2 0-16,0 1 0 16,1-7 0-1,-5 1 0 1,4-1 0-1,-3 1 0-15,0 2 0 0,3-3 0 0,0 1 0 0,7 2 0 16,-10 1 0-16,3-1 0 16,4 1 0-1,-1-1 0-15,-2 1 1 16,-1 5-1-16,-4-2 0 0,-2 3 0 16,2-3 0-16,4 5 0 15,1 4 0-15,-1-3 0 0,3 10 0 16,5-4 0 15,-1 6 0-15,0-6 1-16,-3 7 0 0,3-1-1 0,0-2 0 0,0 2 0 0,4 7 1 15,0-4-1-15,0 4 1 16,-1 6-1-16,1-9 1 16,-4 2-1-16,-3 1 0 15,0 0 0-15,3-4 0 0,4 4 0 16,3-3 0-1,0-1 0-15,4 10 0 0,0-12 0 32,0 2 1-17,7-2-1-15,-4-1 1 16,-3-3-1-16,0-2 0 0,-1-7 0 0,-6 3 0 0,3-7 0 16,1-2 0-1,2 6 0-15,5 0 0 0,-1-3 0 16,-7-7 0-16,1-6 0 15,-1-3 0 17,4 0 0-32,-4-3 0 15,0 0 0 17,-3-3 0-32,0 0 0 0,0-3 0 0,-4-4-1 0,0-2 1 0,-7-4-1 0,0-3 1 0,4-3 0 0,0 0 0 15,-1 0 0 1,1-3 0-16,3 0 0 0,1-4 0 15,-1 1 0-15,0 0 0 16,0-3 0-16,-3-1 0 16,3 1 0-1,0 2 0-15,-3-2-1 0,3-4 1 16,1-2 0-16,-1-1 0 16,0-6 0 15,-3 0 0-16,-1 0 0 1,1-3 0-16,-7 0 0 16,-1-3 0-16,1 0-1 0,3-10 1 15,0 10 0-15,0-7 0 16,1 1-1-16,-1-4 1 0,7 1 0 0,-3-4 0 0,-4-9 0 0,4-4 0 0,-1 7 0 16,1-3 0-16,0-3 0 31,3 6 0-31,4-3 0 31,-4-7 1-31,4 4-1 16,-4-7 0 15,0-2 0-31,-3-1 0 0,-1-3 0 16,1 0 0-16,3 3 0 0,1 1 0 0,6-7 0 0,-3 3 0 0,3-3 0 0,4 0 0 0,-4-3 0 15,4-4 0-15,0 1 0 16,3-6 0-16,0 2 1 0,-3-5 0 15,-4 2-1-15,1-12 1 16,-1-3 0-16,-3 0 0 16,3-13 0-16,-3-6 0 15,3 0-1 1,0-6 1-16,-3-7-1 0,0-3 1 16,3 4-1-16,4-1 0 15,0-9 0-15,-1-3 1 16,5 0-1-1,-1-3 0-15,-7-10 0 0,1 0 0 0,6-2 0 16,0-1 0-16,1-3 0 16,2 6 0-1,1-6 0-15,0 0 0 16,7 0 0-16,0-3 0 16,-7 0 0-16,0-6 1 0,-7 12-1 15,-1 0 0-15,-6 1 0 16,3 2 0-1,1 16 0-15,-1 6 0 0,-3 4-3 16,3 12 0 0,-7 3-4 15,-3 19 0-15,-4 6-9-16,-10 10 0 0,-11 15-6 0,0 13 0 0</inkml:trace>
  <inkml:trace contextRef="#ctx0" brushRef="#br1" timeOffset="25366.83">14372 5688 35 0,'0'9'17'0,"0"13"-11"0,-3-9 23 16,-4 12-28-16,-11 9 1 0,-10 10 0 15,-8 13 1 1,-6 15-4-16,3 6 0 0,-3 10-1 16,0 0 1-16,6 0-2 15,5-13 1 1,6-12-6-16,4-16 0 0,3-13-4 16,4-28 0-16</inkml:trace>
  <inkml:trace contextRef="#ctx0" brushRef="#br1" timeOffset="25594.35">13907 5773 47 0,'10'25'23'0,"1"25"-27"0,-8-38 46 0,4 10-42 15,0 13 1-15,4 2 0 16,-1 1 0-16,1 0-2 15,0-4 0-15,-4-9-4 0,0-12 1 16,-4-13-10 0,-6-3 1-16</inkml:trace>
  <inkml:trace contextRef="#ctx0" brushRef="#br1" timeOffset="25878.18">14390 6092 63 0,'3'7'31'0,"47"-10"-38"0,-33-4 56 0,8 1-49 16,3-6 0-16,-3-4-1 15,-4 0 1-15,0 0-3 16,0 7 1-16,-6-3-8 16,-5 2 1-16,-10 4-8 15,-7 3 1-15</inkml:trace>
  <inkml:trace contextRef="#ctx0" brushRef="#br1" timeOffset="26043.18">14418 6230 58 0,'14'22'29'0,"18"-6"-35"0,-18-16 52 0,7-3-46 0,4-3 0 0,0-10-3 0,3 3 0 16,4-2-4-16,-1-1 0 15,-2 0-9-15,-12 4 1 16</inkml:trace>
  <inkml:trace contextRef="#ctx0" brushRef="#br1" timeOffset="26358">15074 6500 49 0,'21'19'24'0,"-14"-28"-26"0,-7-4 39 0,0-9-35 16,0-22 0-16,-3-3 1 16,-8-16 0-16,-3-12-4 15,-3 0 1-15,-1 0 2 16,4-7 1-16,3 7-2 15,8 6 1-15,3 6-1 32,10 7 1-32,4 12-2 0,4 12 0 0,0 17-1 15,-1 5 0-15,1 20-6 0,-4-1 0 16,-10 13-9-16,-15 6 0 16</inkml:trace>
  <inkml:trace contextRef="#ctx0" brushRef="#br1" timeOffset="26568.99">14753 6193 59 0,'14'19'29'0,"29"-1"-35"0,-29-14 50 0,10-1-45 16,8 0 1-16,7-3-1 15,7-3 0-15,-4-4-2 16,-3 1 0-16,-4-3-7 15,1-4 0-15,-8 1-5 16,-4-7 0-16</inkml:trace>
  <inkml:trace contextRef="#ctx0" brushRef="#br1" timeOffset="26798.88">15445 5867 43 0,'14'19'21'0,"-7"18"-19"0,-7-21 36 0,-4 12-38 0,-3-3 1 0,0 0 0 0,0 3 0 15,-3 4-2-15,-8 5 1 16,4-5 0-16,0-1 0 16,3 4-2-16,4-1 1 15,3 1-5-15,8-7 0 16,3-6-7-16,0-16 0 15</inkml:trace>
  <inkml:trace contextRef="#ctx0" brushRef="#br1" timeOffset="27010.76">15674 6071 45 0,'11'31'22'0,"-15"10"-22"0,0-26 37 0,-3 7-35 0,-3 3 0 0,-4 7 0 16,-4 2 0-16,0-2-3 15,1-1 0-15,-1-3 0 16,4-3 0-16,0-9-6 16,3 0 1-16,1-13-8 15,-1-6 0-15</inkml:trace>
  <inkml:trace contextRef="#ctx0" brushRef="#br1" timeOffset="27210.79">15466 6102 27 0,'17'-3'13'0,"19"25"-4"0,-26-13 15 16,4 7-21-16,4 9 0 15,3 0 1-15,-3 3 0 16,-1 10-6-16,-2-7 1 15,-1-3 2-15,-4-3 1 16,1-12-7-16,-1-7 1 16,-2-6-7-16,-1-15 0 15</inkml:trace>
  <inkml:trace contextRef="#ctx0" brushRef="#br1" timeOffset="27423.68">15762 5769 22 0,'7'32'11'0,"0"18"5"15,0-37 12-15,4 9-20 16,7 12 0-16,3 7 4 16,3 3 0-16,1 6-16 15,-4-9 0-15,-7 12 7 16,-14-3 1-16,-14 3-18 15,-25 1 1-15</inkml:trace>
  <inkml:trace contextRef="#ctx0" brushRef="#br1" timeOffset="30097.14">6579 17087 45 0,'-3'0'22'0,"13"0"-15"0,-10 0 23 0,0 0-29 16,0 0 1-16,-10 0 0 16,-1 0 0-16,-13 0-3 15,-1 0 0-15,-7 6 2 16,4 0 0-16,-7 0-1 16,-1 7 1-16,8-1-2 15,7 1 0-15,-4 3-2 16,11-1 1-16,7 1-2 15,7-3 1-15,7-1 0 16,7-2 0-16,4-4 2 16,3-3 0-16,7-6 4 15,8-7 0-15,-5 1 1 16,-3-7 1-16,-3-6-1 0,0 0 0 16,-11-3-2-16,4 0 1 15,-15 6-5-15,4 4 1 16,-7 2-3-16,0 4 0 15,0 9-5-15,-7 9 1 16,4 10-3-16,-4 6 0 16,0 10 3-16,3 5 1 15,0 7 6-15,1 7 0 16,3 2 6-16,7-6 0 16,0 4 5-16,4-4 0 15,-1-3-2-15,1-6 0 16,-4-4-3-16,-4-5 1 0,1-7-3 15,-8-6 0-15,-6-4-2 16,-1-2 0-16,-13-4-1 16,-1-9 0-16,-3-6 0 15,3-7 0-15,0-2-1 16,1-4 1-16,-1 0 0 16,7 3 1-16,4-2-1 15,7-1 0-15,3 3 0 16,4 0 1-16,8 7-1 15,6 0 1-15,7 2-1 16,11 1 0-16,-8 0-3 16,8-4 1-16,0-2-9 15,-4-4 1-15,0-6-5 16,-7-3 0-16</inkml:trace>
  <inkml:trace contextRef="#ctx0" brushRef="#br1" timeOffset="30413.62">6854 17206 53 0,'0'9'26'0,"4"-6"-32"0,-4-3 50 16,0 0-43-16,0 0 0 15,0-6 1-15,0 0 1 0,0-1-3 16,0-2 0-16,4 0 2 16,-1-4 0-16,1 1-1 15,3-1 1-15,0 0-1 16,3 4 0-16,11 3-2 16,-3-7 1-16,3 4-4 15,4 3 1-15,0 2-5 16,-4-2 0-16,7 6-9 15,-3-3 1-15</inkml:trace>
  <inkml:trace contextRef="#ctx0" brushRef="#br1" timeOffset="30800.72">7359 17068 41 0,'14'6'20'0,"-7"-6"-13"15,-3 3 30-15,-4 0-35 16,0 0 0-16,0 4 0 0,-4 2 0 15,-3 1-4-15,-4-1 1 16,1 0 1-16,-8 7 1 16,4-3-2-16,0-1 0 15,0-2-1-15,3-1 0 16,1 0 0-16,6 1 0 16,1-1-1-16,6-3 1 15,4-2 0-15,4-4 1 16,7-4 1-16,-4 1 0 15,3 0 1-15,1-3 0 0,-8 0 1 16,5-1 1-16,-5-5-1 16,4 2 0-16,-3 4-1 15,-1 6 1-15,1 3-1 16,0 4 0-16,-4 2-1 16,3 3 1-16,-6 1-1 15,6 0 0-15,1-4-2 16,3 0 0-16,0-2-6 15,0-4 1-15,0-3-7 16,-3-3 1-16</inkml:trace>
  <inkml:trace contextRef="#ctx0" brushRef="#br1" timeOffset="31191.27">7701 17363 42 0,'4'43'21'0,"-4"-17"-23"0,0-20 36 16,0 0-32-16,0-6 1 16,-4 0 1-16,1-6 0 15,3 0-5-15,0-4 1 16,0-6 3-16,0-9 0 16,0-3-1-16,0-3 0 15,3-7 0-15,1-3 0 16,3 1-1-16,3 2 0 15,1 3 0-15,7 4 0 16,-4 3-1-16,10 6 1 0,-6 3 0 16,3 3 0-16,0 4-1 15,-7 6 1-15,-3 6-1 16,-4 6 1-16,-3 3-1 16,-4 7 0-16,-7 9-1 15,-8 3 1-15,1 1-3 16,-10-8 1-16,2-2-2 15,8-3 0-15,-3-3-6 16,3-4 1-16,7-6-7 16,-4-9 1-16</inkml:trace>
  <inkml:trace contextRef="#ctx0" brushRef="#br1" timeOffset="31598.83">8033 16459 48 0,'10'29'24'0,"-17"46"-22"0,7-56 42 16,4 15-43-16,-4 13 1 16,0 10 0-16,3 2 0 15,1 4-3-15,-4 3 1 16,7-13 1-16,-4-6 0 15,5-12-2-15,-5-10 1 16,1-13-1-16,3-12 1 0,3-3-2 16,-3-6 1-16,4-7-1 15,-4 0 1-15,7 4 0 16,-3-1 0-16,-1 4 0 16,4 6 1-16,11 6 0 15,-11 3 0-15,4 7 0 16,-1 2 1-16,5 7 0 15,-1 3 1-15,7 1-1 16,-7-5 0-16,7 1-1 16,-7 0 1-16,8-3-5 15,-8-6 0-15,0-10-12 16,-3-9 1-16</inkml:trace>
  <inkml:trace contextRef="#ctx0" brushRef="#br1" timeOffset="32093.2">10072 17146 60 0,'-28'-59'30'0,"24"-48"-36"16,4 76 49-16,0-23-43 15,0-12 1-15,0-15 0 16,4-13 0-16,3 9-1 16,7-6 0-16,3 10 1 15,5 2 0-15,-1 13 1 16,0 19 0-16,0 10-1 15,0 21 0-15,0 13-3 16,-3 16 1-16,-4 15-5 0,-7 13 0 16,-3 9-7-16,-8 9 0 15,-6 7-4-15,-12-9 0 16</inkml:trace>
  <inkml:trace contextRef="#ctx0" brushRef="#br1" timeOffset="32498.64">9998 16861 46 0,'14'9'23'0,"25"-6"-26"0,-25-6 43 0,10 0-41 15,5 0 1-15,2 0 0 16,8 3 1-16,11-3-1 16,-5 6 1-16,1-3-1 15,-3 0 1-15,-1 0-1 16,-3-3 1-16,-7-4-1 15,-4 1 0-15,-4 0 0 16,-6 3 0-16,-7 0 0 16,-4 3 1-1,-11 3-1-15,-6 0 1 0,-4 0-1 16,-4 0 0-16,0 7-1 16,-6-7 1-16,-1 6-2 15,0 4 0-15,4-1-1 16,0 7 0-16,7-3-2 15,3 6 1-15,8-7 0 16,13-2 1-16,8-4 1 16,7-6 0-16,-4-6 0 0,3-6 1 15,5-1 0 1,-1-5 1-16,0-1-7 0,0 0 0 16,-3 1-3-16,-4-10 1 15</inkml:trace>
  <inkml:trace contextRef="#ctx0" brushRef="#br1" timeOffset="32738.51">10816 16933 44 0,'4'16'22'0,"13"-4"-22"0,-17-12 44 0,0 0-42 16,0 0 0-16,7-6 3 15,0-4 0-15,4-2-5 16,7-1 0-16,3 1 5 15,11 2 0-15,3 1-1 16,14 0 1-16,8-10-3 16,-1 0 1-16,-6-3-6 15,-1 0 1-15,4 0-10 16,-4-3 0-16,-10 0-7 16,7 3 1-16</inkml:trace>
  <inkml:trace contextRef="#ctx0" brushRef="#br1" timeOffset="33280.33">12936 16889 52 0,'0'-22'26'0,"0"-12"-29"16,0 12 44-16,-3-13-41 15,-4-15 1-15,0-16 0 16,-4-9 0-16,4 3-1 15,0-10 0-15,0 4 0 16,3-4 1-16,4 7 0 16,4 6 0-16,3 6 0 0,7 10 0 15,4 15 0-15,-1 13 1 16,5 13-2-16,2 12 1 16,1 12-5-16,0 20 1 15,-4 2-7-15,-7 10 0 16,-14 9-7-16,-14-6 1 15</inkml:trace>
  <inkml:trace contextRef="#ctx0" brushRef="#br1" timeOffset="33462.31">12806 16657 57 0,'10'3'28'0,"19"-3"-35"0,-15-3 53 0,7 3-46 15,0-6 1-15,11-4-1 16,-4 4 0-16,0 0-4 16,4-1 1-16,0-2-12 15,-11 3 0-15</inkml:trace>
  <inkml:trace contextRef="#ctx0" brushRef="#br1" timeOffset="33716.15">13448 15980 54 0,'3'44'27'0,"4"21"-33"0,-3-49 40 16,0 9-38-16,-1 3 0 16,1 1-10-16,-4-4 0 15,-4 3 9-15,-3-9 1 16</inkml:trace>
  <inkml:trace contextRef="#ctx0" brushRef="#br1" timeOffset="34031.44">13815 16466 49 0,'-7'22'24'0,"-11"25"-30"15,11-32 43-15,-7 4-37 16,-4 9 0-16,-3 7 0 16,0 6 0-16,-4 3 0 15,1-1 0-15,2 11 0 0,8-4 1 16,4 0-1-16,6 0 0 16,11-3-2-16,7-12 0 15,11-16-7-15,7-10 1 16,0-18-6-16,3-13 1 15</inkml:trace>
  <inkml:trace contextRef="#ctx0" brushRef="#br1" timeOffset="34255.57">14168 16572 46 0,'14'-3'23'0,"-11"22"-23"0,-3-16 44 0,-3 10-42 16,-4-1 1-16,-4 7 1 15,-7 9 0-15,4 10-6 16,-3-4 1-16,-5 1 2 16,-2 3 1-16,-1-1-2 15,0 1 0-15,4-4-5 16,4-6 0-16,2-6-9 16,5-9 1-16,-1-7-3 15,8-25 1-15</inkml:trace>
  <inkml:trace contextRef="#ctx0" brushRef="#br1" timeOffset="34484.01">13988 16641 31 0,'10'10'15'0,"4"40"-12"0,-7-34 26 16,0 6-27-16,1 3 1 15,-5-7 1-15,4 11 1 16,0 2-6-16,-3-3 1 15,3-3 3-15,0 0 1 16,3-6-3-16,4-3 0 16,4-7-4-16,7-2 1 15,0-7-6-15,3-10 0 16,0-6-5-16,-7-2 0 16</inkml:trace>
  <inkml:trace contextRef="#ctx0" brushRef="#br1" timeOffset="34722.81">14284 16397 54 0,'18'47'27'0,"10"22"-30"15,-18-47 53-15,8 3-46 16,3 9 1-16,7 10 2 15,8 6 0-15,-5-15-10 16,-2 2 0-16,-8 1 4 16,-11 0 0-16,-13-1-12 15,-22 4 0-15,-24-3-9 16,-18 3 1-16</inkml:trace>
  <inkml:trace contextRef="#ctx0" brushRef="#br2" timeOffset="67774.23">7733 11216 34 0,'0'16'17'0,"7"6"-13"16,-4-16 18-16,5-3-21 16,-8 4 0-16,3 5 1 15,1 4 1-15,-1 9-3 0,1 0 0 16,-4 3 1-16,0 1 1 16,-4-1-7-16,1 0 1 15,-4-9-7-15,7-10 0 16</inkml:trace>
  <inkml:trace contextRef="#ctx0" brushRef="#br2" timeOffset="68172.52">7465 12182 39 0,'7'10'19'0,"-7"-14"-20"0,3 1 32 16,11 3-30-16,8-3 1 16,2 6-1-16,5-9 1 15,2 0-5-15,5 3 0 16,-8-7-6-16,4 1 0 15,-4-1-3-15,-4 1 1 16</inkml:trace>
  <inkml:trace contextRef="#ctx0" brushRef="#br2" timeOffset="68429.08">7930 11978 40 0,'0'16'20'0,"4"22"-21"0,-4-26 39 0,0 7-35 0,0 6 0 0,0-3 0 15,-4 6 1-15,1 7-6 16,3 6 1-16,3-1-3 16,1-8 1-16,0-7-10 15,-4-13 0-15</inkml:trace>
  <inkml:trace contextRef="#ctx0" brushRef="#br2" timeOffset="69907.38">7959 9620 31 0,'3'3'15'0,"-3"22"-8"0,0-21 17 0,-3-1-23 16,3-3 1-16,-14 0 1 0,-1 0 1 15,-2 0-5-15,-11 0 0 16,3 3 2-16,0 0 1 15,1 3-2-15,2 4 1 16,-2-4-3-16,2 7 1 16,8 2-2-16,4 1 1 15,3 0-2-15,3 2 1 16,4-2 0-16,7-3 0 16,4-7 2-16,3-3 0 15,4-9 3-15,3-4 1 0,3-2 1 16,1-4 0-16,-4 0 0 15,-3-9 1 1,-7 7-2-16,-4-1 0 16,-4 0-2-16,-3 0 0 0,-3 0-1 15,-4 0 0-15,-4 4 0 16,4 5 0 15,-11 7-1-31,4 6 1 31,0 4-1-15,3 2 0-16,1-3 0 0,6 4 1 0,-6 2-2 0,6 4 1 0,4 0 0 16,4-4 0-16,6 4 0 0,1-4 1 0,0-5 0 15,6-4 0-15,4-3 1 16,-7-6 1-16,4-4 0 0,-4-2 0 16,4-1 0-16,-8 7 1 15,-3-1-1-15,1-2 0 16,-5 0-1-1,1-1 0-15,-4 1-2 16,-4 3 1-16,1-1-1 0,-5 4 0 16,-2 0-2-16,-1 3 1 15,-6 3-1-15,3 0 0 16,-1 0-2-16,5 1 1 16,-1 2-1 15,4 6 0-31,0-2 1 0,4 2 1 0,3 4 1 0,3 0 0 15,8-1 2-15,3 4 1 0,3-3 2 16,1-4 0-16,7-2 1 16,0-7 1 15,-4-3 1-15,3-6 0 15,1-1-1-31,-4-2 1 0,-3-7-2 0,-4 1 0 0,4-1-3 47,-8 3 1-47,-10 1-2 0,4-1 1 15,-8 7-1-15,-3 0 0 0,-3 3-1 0,-1 0 0 0,0 3-1 0,1-4 0 0,-1 4 0 0,1 7 0 16,-4 2 0-16,3 0 1 0,-3 1-1 16,3 2 1-16,4 1 1 15,4 0 0-15,-4 2 0 16,3-2 1-16,4-1-1 0,4 1 1 15,3-7 0-15,3 0 1 16,1-6 1-16,-1-6 0 31,12-3 0-31,-1-4 0 0,0-3 0 0,-3-5 0 16,-1 5-2-16,-13 0 1 16,-4 4-2-16,0-4 1 15,-4 0-1-15,-6 1 0 0,-4 2 0 31,3 4 0-15,-3 2-2 0,3 7 1-1,-10 3-1-15,3 7 1 16,1-4-1-16,3 4 1 0,-4 8-1 0,7 7 1 0,4 1 0 0,4 2 1 0,3-6 0 16,3 0 1-16,4-10-4 15,1-2 1 16,-1-10-12-31,-7-7 1 32</inkml:trace>
  <inkml:trace contextRef="#ctx0" brushRef="#br2" timeOffset="71923.53">4025 8146 21 0,'0'-3'10'0,"11"6"-1"0,-1-3 2 0,-6 0-7 16,10 0 1-16,-3 4 2 15,-1-1 0-15,4 0-9 16,11 3 0-16,-4 0 6 15,7 1 0-15,4 2-2 16,10 7 1-16,-3 3-2 16,11-1 0-16,-1 1 0 15,11 3 1-15,0 0-1 32,-7 3 0-32,7 3 0 0,7 1 0 15,0-7 0 1,-4 0 0-16,8 6 0 0,3 0 0 0,-3-3 0 15,-8 3 0-15,4-3 0 16,4 0 1-16,-1 1-1 16,1 5 0-16,6-3 0 0,-10 3 1 15,-3-5-2-15,3-1 0 16,-4-3 0-16,5 0 0 31,-5-4 0-31,4 1 0 0,-7 0 0 0,4-3 0 16,-1 2 1-16,-3-2 0 15,-11 0-1-15,11 6 1 16,-7-3-1-16,7-1 0 16,0-2 0-16,-3 0 0 0,-8 3 0 15,4-1 0-15,0 4 0 16,-4-3 0 0,-3 3 0-16,-7 0 0 15,3-3 0-15,-3 0 1 0,3-4-1 16,4 4 1-16,-7 0-1 15,3 0 1-15,-3-7 0 16,0 4 0-16,3 0-1 16,4-1 0-16,0 1 0 15,0 0 1 1,-4 3-1-16,1-4 1 16,2 1-1-16,5 0 1 0,-1-1-1 15,-6 1 1-15,6 0-1 16,4-1 1-16,3 1-1 15,1 0 0-15,-4-1 0 16,0 1 0-16,7 3 0 0,-4 0 0 16,0-4 0 15,-3-2 0-31,4 6 0 16,3 3 1-16,0-4-1 0,0 4 1 0,3 0-1 0,-3 0 1 15,0 0-1-15,7 3 1 16,0 0-1-16,4 1 1 15,3 2-1-15,-7-3 1 16,3 0-1-16,1-6 1 16,7 3-1 15,-8-3 1-31,11-1-1 0,0 1 0 0,-6-3 0 0,9-1 1 0,4 1-1 16,-3 0 1-16,3 0-1 15,8-1 0-15,-5-2 0 16,4 2 0-16,1 4 0 15,3-9 0-15,6-1 0 32,-2-6 0-32,-1 7 0 15,4 2 0-15,3 4 0 0,4 0 0 0,-4-1 0 16,1 4 1-16,3 6-1 16,3 3 0-16,4-3 0 15,-7 0 0-15,3 1 0 16,1 8 1-16,6 1-1 15,1-10 1-15,-1 3 0 32,-3 3 0-1,7 4-1-31,7-1 1 16,-14-2-1-16,7-7 1 0,4 3 0 0,6 6 0 0,-6 1 0 15,10-1 0-15,7 1 0 0,-7-1 1 0,4 4-2 0,-1 6 1 16,12-10-1-16,-15 4 0 15,7 3 0-15,4-4 1 16,-1 1-1-16,-10-3 0 16,8-4 1-1,-1-3 0-15,-4 3-1 16,-6 1 1-16,10 2-1 0,-3 4 1 0,-4-7-2 16,-4 1 1-16,1 2 0 15,0 1 1-15,-1-4-1 16,-6 0 0-16,-1-2 0 15,-3-1 0 1,0 3 0 0,-3-3 0-1,-8 1 0-15,-3 2 0 0,-4-3 0 16,4-6 0-16,-7 0 0 0,-14 0 0 0,0 0 0 16,-8 0 0-16,-3 0-1 15,-7 0 1-15,-10 0-2 16,-8-3 1-16,-6-4-4 15,-11 1 0 1,-11-3-14-16,-14 2 1 0</inkml:trace>
  <inkml:trace contextRef="#ctx0" brushRef="#br2" timeOffset="74370.52">17903 11295 40 0,'-3'19'20'0,"-4"9"-15"0,7-22 20 16,-4 0-23-16,1 4 0 15,-1-1 2-15,1-3 1 16,-1 1-6-16,1-4 0 15,3 0 4-15,0 0 0 16,0-3-1-16,7-6 0 16,3 0-2-16,1-10 0 15,7 0 0-15,6-3 1 16,1-6-2-16,3 3 0 0,0-3 1 16,-3 3 0-1,-4 4 0-15,-3 2 0 0,-4 3-1 16,-3 7 1-16,-4 9 0 15,-4 3 1-15,-3 4-1 16,0 2 1-16,-3 1-1 16,-4-1 0-16,3 7 0 15,-3-6 0-15,4 2 0 16,3-5 1-16,-4-1-2 16,4-2 1-16,0 5 0 15,-4-6 0-15,4-2 0 16,0-1 0-16,0-3-1 15,0 0 1-15,4-10 0 16,3 1 0-16,0-4 0 16,4 1 0-16,-1-4 0 15,1 4 0-15,3 2 0 16,0 1 1-16,0 2-1 0,0 7 1 16,0 4-1-16,-3 2 0 15,0 0 0-15,-1 4 1 16,-3 5-1-16,0 1 0 15,-3 9 0-15,-4 0 0 16,0 3 0-16,-4 1 1 16,1-1-2-16,-1 0 1 15,4-6-3-15,-3-6 1 16,3-7-7-16,3-6 1 16,-3-3-6-16,4-16 1 15</inkml:trace>
  <inkml:trace contextRef="#ctx0" brushRef="#br2" timeOffset="75723.28">18577 11339 28 0,'-10'3'14'0,"6"6"-6"0,4-6 18 0,-3-3-22 16,3 3 1-16,0 1 3 15,3-1 1-15,4 3-11 16,0 0 1-16,4-3 6 15,3 1 0-15,7 2-3 16,0-6 0-16,0 0-5 16,1-3 0-16,-8 6-7 15,0 0 1-15,-14 3-6 16,-4-3 1-16</inkml:trace>
  <inkml:trace contextRef="#ctx0" brushRef="#br2" timeOffset="75900.87">18538 11552 54 0,'18'12'27'0,"14"-5"-35"0,-18-4 52 16,4-3-43-16,-1 6 0 16,4 0-1-16,1-6 0 15,2 7-5-15,-3-1 0 16,-3 0-10-16,-11 0 1 0</inkml:trace>
  <inkml:trace contextRef="#ctx0" brushRef="#br2" timeOffset="76280.52">18944 11568 38 0,'4'12'19'0,"3"-12"-12"0,-7 0 24 15,7 3-29-15,0-3 1 16,3 3 1-16,1 1 0 16,3-4-6-16,4 3 1 15,3 0-1-15,7-3 0 16,-3-3-11-16,-4 3 0 15</inkml:trace>
  <inkml:trace contextRef="#ctx0" brushRef="#br2" timeOffset="76565.42">19470 11276 38 0,'-4'16'19'0,"-13"21"-17"16,13-27 24-16,-3 5-26 16,-7 10 1-16,3 7-1 15,1 15 1-15,3-10-2 16,0 4 1-16,0-3-2 0,3-7 1 31,8-3-10-31,3-18 1 16</inkml:trace>
  <inkml:trace contextRef="#ctx0" brushRef="#br2" timeOffset="76803">19607 11527 40 0,'-14'31'20'0,"-7"29"-19"0,11-51 30 0,-12 10-31 15,-9 9 0-15,-12 4 1 16,-3-1 0-16,8 7-2 16,-5-1 1-16,4-5 0 15,4-4 1-15,3-6-4 16,11 0 1-16,7-7-6 15,4-5 1-15,6-4-5 16,1-6 1-16</inkml:trace>
  <inkml:trace contextRef="#ctx0" brushRef="#br2" timeOffset="77163.67">19406 11834 35 0,'18'-3'17'0,"17"6"-15"0,-24-3 30 15,3 0-29-15,0 3 0 16,0 0 2-16,0 1 1 16,0 2-8-16,4 3 1 15,-4 4 4-15,0-4 0 16,-3-3-1-16,-4 4 0 16,-7-1-2-16,0 7 0 15,-7-4-1-15,0 1 1 16,-4 0-1-16,-3-1 1 15,0 4 0-15,-4 3 0 16,4-1 0-16,0 7 0 16,4 1 1-16,2-1 0 15,5-7 1-15,6 1 1 0,8 0-1 16,3-3 1-16,0-4 0 16,7-2 0-16,8-1-3 15,2-6 1-15,1 4-7 16,-4-7 1-16,-14 0-11 15,-10-13 0-15</inkml:trace>
  <inkml:trace contextRef="#ctx0" brushRef="#br2" timeOffset="78365.2">9123 12778 22 0,'7'-3'11'0,"7"6"-3"0,-14-3 11 0,0 0-14 16,0 0 1-16,4 0 5 15,-4 0 0-15,7-3-13 16,-4 3 1-16,4 0 8 15,4 0 0-15,10 0-3 16,7-3 0-16,0 0-3 16,8 3 1-16,-1-4-5 15,0-5 0-15,-3 0-8 16,-4 2 1-16,-14-2-5 16,-3 0 1-16</inkml:trace>
  <inkml:trace contextRef="#ctx0" brushRef="#br2" timeOffset="79109.25">8357 12925 43 0,'0'10'21'0,"-7"-10"-23"0,7 0 38 0,0 0-34 0,0 0 1 0,7 0 1 15,4-3 0-15,3-4-5 16,11 1 0-16,-1 0 2 16,5 0 1-16,-5-1-6 15,5 1 0-15,-1 3-10 16,-11-3 0-16</inkml:trace>
  <inkml:trace contextRef="#ctx0" brushRef="#br2" timeOffset="79437.3">8745 12602 44 0,'4'19'22'0,"3"3"-24"0,-7-12 32 16,0 5-30-16,0 4 1 15,-7 0-1-15,7 0 0 16,0 6-1-16,0 0 1 16,7 3-2-16,-7 0 0 0,7-6-7 15,0-6 1 1,-3-4-4-16,3-12 1 0</inkml:trace>
  <inkml:trace contextRef="#ctx0" brushRef="#br2" timeOffset="79666.73">8897 12878 43 0,'-11'41'21'0,"-10"-6"-26"0,14-23 40 0,0 10-35 16,0 6 0-16,-7 7 0 15,0 2 0-15,-4 7-1 0,4-6 0 32,-3-7-11-32,6-12 1 15</inkml:trace>
  <inkml:trace contextRef="#ctx0" brushRef="#br2" timeOffset="80004.53">8894 13208 44 0,'21'18'22'0,"14"1"-17"0,-24-19 32 0,6 3-35 15,4 1 1-15,1-1-1 16,-1-10 1-16,-4 7-4 16,-3 7 0-16,-3-4 2 15,0 3 1-15,-4 0-2 16,-7 4 0-16,-4-1-1 16,-6 4 1-16,-5-1-1 15,-2 7 0-15,-1 3 0 16,1 3 0-16,-1 3 0 15,4-3 1-15,3-6 0 16,8-6 1-16,3 2 0 16,10-2 1-16,4 0 0 15,8-7 0-15,6-6-2 16,0 0 0-16,4 0-8 47,3-3 0-32,-17-10-8-15,-1 1 1 0</inkml:trace>
  <inkml:trace contextRef="#ctx0" brushRef="#br2" timeOffset="83229.53">7825 12740 30 0,'14'-12'15'0,"-14"9"-5"0,0 3 16 0,0 0-23 16,0 0 1-16,0 0 1 15,-4 0 1-15,-3 3-8 16,-3 0 1-16,-5 0 3 16,1 0 1-16,0 4-2 15,-3-4 1-15,-1 3-3 16,0 3 0-16,1 1 0 16,3 2 0-16,-4 4-1 15,4 9 0-15,7-3 0 0,3 0 0 16,8-3 0-1,3 0 1-15,3-7 2 16,12-2 0-16,-5-4 2 0,15-3 1 16,-7 0 0-16,3-9 1 15,-3-10-1 1,-4-3 1-16,0-3-2 0,-14-3 0 16,0 10-2-16,-3-1 0 15,-8-3-1-15,-7 0 0 16,1 4-1-16,-8 5 0 15,-3 7-1-15,-4 3 1 16,4 0-1-16,-7 3 0 0,3 3-1 16,1 7 0-16,-1 6 0 31,4 3 0-31,7 3 1 0,3-3 0 16,11 3 1-16,0-3 0 0,4-3 2 15,13-4 0-15,4-2 2 16,8-10 0-16,-1-3 1 15,11 0 0-15,3-9 1 16,-7-7 0-16,-3-6-2 16,-7-3 1-16,-4-3-2 15,-11 9 1-15,-3-3-3 16,-7-3 1-16,-7 0-2 16,-7 6 1-16,-10 3-1 15,-1 4 0-15,-3 9-2 0,-1 9 1 16,1 0-2-16,-4 4 1 15,1 2 0-15,3 4 0 16,3 3 0-16,7 6 1 16,1-3 0-16,6 0 1 15,4-4 0-15,7-2 1 16,14-3 1-16,0-4 0 16,4-3 1-16,3-6 1 15,7-9 0-15,0-7 1 16,1-6 0-16,-5-3 0 15,-6 3-2-15,-7-6 1 16,-4 3-2-16,-4 0 1 0,-6 3-2 16,-4 3 1-16,-4 6-1 15,0 4 0-15,-6 6-2 16,-1 9 1-16,-3 0-2 16,0 4 1-16,0-1-2 15,-1 4 1-15,1-1-1 16,7 4 1-16,11 0-1 15,-4 3 1-15,7 6 1 16,7-3 1-16,3 0 0 16,4-4 1-16,11-2 1 15,0-7 1-15,10-5 1 16,4-11 1-16,0-2 0 16,-8-7 0-16,-2-3 0 15,2 1 0-15,-17-1-2 16,-3-6 0-16,-7 3-1 15,-8 0 0-15,-7 0-1 0,-3 3 0 16,-14 3-1-16,7 7 0 16,-11 12-2-16,4 3 0 15,0 7-2-15,7-1 1 16,-15 4-1-16,12 3 0 16,-5 6 1-16,8 0 0 15,11 3 2-15,-1-3 0 16,11-6 2-16,0 0 1 15,11 0 0-15,6-10 1 16,8-2 1-16,3-1 0 16,4-9 0-16,0-7 1 15,3-5-1-15,-10-7 1 0,-1-3-1 16,-6 6 0-16,-4-3-2 16,-7-3 1-16,-7 0-2 15,-3 6 1 1,-8 0-1-16,-3 10 0 0,-4 5-2 15,4 4 1-15,-11 7-1 16,1 2 0-16,-1 4-1 16,-3 2 1-16,0 4-2 15,3 3 0-15,0 3 1 16,8-3 0-16,6 0 1 16,0 0 0-16,11-6 1 15,4 6 0-15,14-7 3 16,-4-5 0-1,32-10 2 1,-4-7 0-16,-3-5 0 16,-8-7 1-16,-2-3-1 0,-8-3 0 15,-7 3-2 1,-7 3 1 31,-3 0-3-47,-8-2 1 0,-3-1-1 0,-7 6 0 0,-4 3-1 0,-3 4 1 15,0 6-1-15,0 9 0 0,0 0 0 0,-1 1 0 16,1 2-1-16,4 7 1 16,6-1-1-16,-3 4 1 0,7 3 0 15,3-3 0-15,11 0 0 16,0 0 1-16,8-7 0 16,2-2 1-16,8-4 0 15,0-6 1-15,-1-3-1 16,1-7 1-16,-11-2-1 15,0-4 1-15,-3-3-2 16,-1 0 1-16,-10 4-1 16,0-1 1-16,0 4-2 15,-7-1 1-15,-3 4-1 16,-4 2 1-16,-4 4-2 16,0 3 0-16,1 0-1 15,3 6 0-15,-8 4-2 16,5 2 1-16,3 4 0 15,7 3 1-15,-4-3 0 16,11-1 1-16,-7 1 0 0,14-4 1 16,-3-2 3-16,3-4 0 15,7 0 0-15,0-6 1 16,7-3 0-16,-7-3 1 16,0-7-1-16,0-2 0 15,-3-4-1-15,-4 0 0 16,-4 3-1-16,-6-9 0 15,3 7-1-15,-11 2 1 16,1 7-1-16,-4 2 1 16,0 7-3-16,-4 7 1 0,-3-1-5 15,3 6 1-15,-10 7-11 16,7 0 1-16</inkml:trace>
  <inkml:trace contextRef="#ctx0" brushRef="#br3" timeOffset="90944.2">7835 12838 27 0,'14'-10'13'0,"-3"1"-1"0,-11 9 14 0,0 0-24 15,0-7 1-15,0-5 1 16,0 3 1-16,-7 2-7 16,3 1 1-16,-10-3 3 15,0 2 1-15,-4 4-2 16,-3 3 0-16,0 0-1 16,0 0 1-16,-11 3-1 15,4-3 0-15,0 0 0 16,0 3 1-16,6 1-2 15,1-4 1-15,0 3-1 16,7 6 0-16,7 7 0 16,3 6 1-16,11 0 0 0,4 0 0 15,7-4 2-15,6-2 0 16,5-3 2-16,2-7 0 16,5-6 0-16,-1-3 0 15,0-7 0-15,-3-2 0 16,-4-1-2-16,0-2 0 15,-10-4-1-15,0 0 0 16,-4 6-1-16,-4 1 1 16,-6 3-2-16,-8-1 1 15,-10-2-1-15,-3 8 0 16,-1 1-1-16,-14 6 1 0,4-3-2 16,-4 4 0-16,4 5 0 15,-7 7 1-15,10 6 0 31,-3 3 1-31,10 0 0 0,4 0 0 0,7 0 1 16,7 0 1-16,11 0 0 16,6-6 0-16,8-10 2 15,7-5 0-15,10-11 0 16,7 1 1-16,-10-7-1 16,0-5 1-16,-11-4-2 15,-3-3 0-15,-11-1-2 16,-7-2 1-16,-7 9-2 15,-11-9 1-15,-6 3-1 16,-8 3 1-16,0 0-1 16,-3 7 0-16,4 5-1 15,-5 10 0-15,1 6 0 16,0 1 0-16,3 5 0 0,4 4 0 16,3 6 0-16,8 3 1 15,3 3 1-15,3-3 0 16,11 0 0-16,7-9 0 15,4-3 2-15,7-1 0 16,10-6 1-16,-7-6 0 16,4-6 0-16,-4-6 0 15,-3-7-1-15,-4-3 1 0,-3-3-2 16,-1 6 0 0,-13-9-2-16,-4-1 1 15,-4 1 0-15,-13 3 0 0,3 3-1 16,-4 7 1-16,-7 2-1 15,1 7 0-15,2 3 0 16,-9 6 0-16,6 6-1 16,4 4 1-16,0 5-1 15,10 1 1-15,-3 3 0 16,10 6 0-16,4 1 1 16,7 5 1-16,4-6-1 15,0-6 1-15,10-6 0 16,7-3 1-16,7-10 0 15,-3-6 1-15,0-7-1 16,-8-6 0-16,-6-2 0 16,-4-4 0-16,0 9-1 0,-10-12 1 15,-4 3-3 1,-4 0 1-16,-10 7-1 0,0-1 0 16,-4 3-1-16,4 7 0 15,-10 6 0-15,2 6 0 16,1 4-1-16,4-4 1 15,3 0 0-15,-8 4 1 16,8 2 0-16,4 4 0 16,3 0 0-16,3-1 1 15,4 4 1-15,0-3 0 16,4-7-1-16,3-3 1 0,3-6 1 16,8-6 1-16,3-6-1 15,0-4 0 1,-3 6 0-16,0-8 1 0,-4-1-2 15,-4 0 1-15,4 0-3 16,-14 0 1-16,0 1-1 16,-7 2 1-16,-3 0-2 15,-4 4 1-15,-1 5-1 16,1 1 1-16,-3 9-1 16,3 0 0-16,-4 4 0 15,4 5 0-15,-4 4 0 16,4-4 0-16,0 1 0 15,3 3 1-15,4-4 0 16,4 1 0-16,6-1 1 16,4 1 0-16,4-4 0 15,0-2 1-15,-1-7 1 16,8-7 0-16,3 1 0 0,-3-7 1 16,-4-8-1-16,-4-1 1 15,-3 0-2-15,-7-7 1 16,-7 7-2-16,4 0 1 31,-1 7-1-31,-3 2 0 0,0 4-1 0,-3 9 1 16,-1 3 0-16,-7 10 0 15,4 5 0-15,0 7 0 16,0 1 0-16,3-1 1 16,4 0-1-16,4-3 0 15,3-4 0-15,0-2 0 0,7-3 0 16,0-7 0-16,4-6 0 15,3-3 0-15,0 0-5 16,-4-4 1-16,1 4-13 16,-1-3 0-16</inkml:trace>
  <inkml:trace contextRef="#ctx0" brushRef="#br3" timeOffset="95297.84">6085 17767 22 0,'-3'-3'11'0,"6"9"-6"16,-3-6 11-16,0 0-15 0,11 0 1 15,0-3 0-15,3 3 0 16,7 0-2-16,7-3 0 15,7 3 3-15,1 0 0 16,10 0 0-16,3 0 0 0,11 0-1 16,17 0 1-16,8 0-1 15,0 0 1-15,17 0-2 16,0 0 1-16,29 0-1 16,-11 0 0-16,25 0 1 15,-1 0 1-15,4-3 0 16,8 0 0-16,-8 6 0 15,18-6 0-15,-8 3 0 16,5-3 0-16,16 6-2 16,-13 0 1-16,11 0-2 15,13 3 1-15,-13 4-2 16,-1-1 1-16,14 0 0 16,-17 1 0-16,7-1 0 15,4-2 0-15,-15-4 0 16,7-3 0-16,11-3 0 15,-14-7 1-15,11-2-1 16,3-1 1-16,-11 7-1 0,11-4 0 16,4 1 0-16,-12 0 0 15,-2-4 0-15,-1 4 0 16,-6-4-1-16,-8-6 1 16,-3 0 0-16,3 1 1 15,-18-8-1-15,-2 1 0 16,-5 0 0-16,1-6 0 15,-8 6 0-15,-13 3 0 16,-1 0 0-16,1 6 0 16,-5 4 0-16,1 5 0 15,-10-2 0-15,-1 3 0 0,4 3-1 16,-7 0 1-16,-8-1 0 16,-3 4 1-1,-10-3-1-15,-7 3 0 0,-18-3-1 16,-11-3 1-16,-3 0-1 15,-11-4 1-15,-3-6-1 16,-8-2 0-16,-6-7 0 16,-4-7 1-16,0-15 0 15,-4-6 0-15,-3-10 0 16,-3-3 0-16,-4-15 0 16,-4-10 1-16,-3-9 0 15,0-10 0-15,0 3-1 16,0-3 1-16,0 4-1 15,0-1 1-15,0 4-1 16,-1 9 0-16,1 6 0 16,-3 3 0-16,-5 7-1 0,-2 9 0 15,-4 0-1-15,-8 6 0 16,1 7-1-16,-4 9 1 16,0 3-1-16,8 12 0 15,-5 13 1-15,-2 7 0 16,-5 3 2-16,-6 5 0 15,-4 8 0-15,-18 2 1 16,-6 6 0-16,3 4 0 16,-11 6-1-16,-14-3 0 0,-14 3 0 15,0 0 0-15,-6 3 0 16,-12 0 0-16,-17-3 0 16,3 3 1-16,-10-3-2 15,-11-6 1-15,0 2 0 16,-10-2 0-16,-18-7 0 15,7 1 0-15,-7-4-1 16,3 0 1 15,-13 1 0-31,-1-7 0 0,4 3 0 0,-7 0 0 0,-7 0-1 16,14 0 1-16,-14 0 0 16,13 4 1-16,-6 2-1 15,-7 0 0-15,18 1 0 16,-5 6 1-16,-6-4-1 15,14 7 0-15,0 3 0 16,-7 3 1-16,14 13-1 0,0 5 0 16,-3 1 0-16,17 7 1 15,-7 8-1-15,-3-9 1 16,13 0-2-16,4-3 1 16,-3 1 0-16,3-8 1 15,15 1-1-15,-1 0 1 16,4-7-2-16,0-2 1 15,28 5 0-15,0-5 1 16,3-4-1-16,4 0 0 16,15-6 0-16,-1 0 1 15,28-3 0-15,1-4 1 16,10-2-2 0,3-4 1-16,15-2-1 0,7-1 1 15,10 3-1-15,7 4 1 16,8-1-1-16,-1 4 1 0,11 0-1 15,0 3 1-15,0-7-1 16,4 1 1-16,3 2-1 16,-4 7 1-16,4 7-1 15,4 11 0-15,-4 17 0 16,4 6 1-16,-1 9-1 16,1 6 1-16,6 7 0 15,-6 2 1-15,-1-5 0 16,5-10 0-16,-8 0-4 15,-7-9 1-15,0-10-14 16,0-18 1-16</inkml:trace>
  <inkml:trace contextRef="#ctx0" brushRef="#br3" timeOffset="124830.92">8089 9263 10 0,'-7'-7'5'0,"-14"14"-4"16,14-4 6-16,0-3-3 16,-4 0 0-16,4 0 1 15,-10 3 0-15,2 0-7 16,-2 0 0-16,-4 4 4 15,-4 5 0-15,0 1-2 16,-6-1 1-16,2 7-2 16,1 0 0-16,7-7 0 0,-11 7 1 15,4 3 0-15,-4 3 0 16,4 3-1 0,0 1 1-16,7-4 0 0,-11 6 1 15,7 4-1-15,4 2 1 16,3-2-1-16,4-1 1 15,4 1-1-15,3-4 0 16,0-3 1-16,-1-6 0 16,5 16-1-16,3-10 1 15,0-3-1-15,0-6 1 16,14 3 1-16,7-3 0 0,7-4 1 16,8-5 0-1,3-7 1-15,6-3 1 0,8 0-1 16,4-9 1-16,-4-7-1 15,-4-9 0-15,4-3-2 16,-4-7 0-16,1 1-1 16,-4-10 0-16,-8 6-1 15,-2 0 1-15,-8 1-1 16,-3-1 0-16,-8 1 0 16,-3-1 0-16,-3 10 0 15,-11-1 0-15,0 1 0 16,-11-3 0-16,-10 3 0 15,-7 3 0-15,-4 0-1 16,4 3 0-16,-11 0-4 16,-3 3 1-16,-4 3-7 15,4-3 1-15</inkml:trace>
  <inkml:trace contextRef="#ctx0" brushRef="#br3" timeOffset="126902.04">6914 10442 11 0,'0'-22'5'0,"4"44"1"15,0-25-3-15,-4 3 0 16,3-7 0-16,1 4 2 16,-4 3 0-16,3-9-6 15,1 3 0-15,3 2 4 16,-7-2 1-16,0 6-3 0,0 0 1 16,3-6-1-1,-3 6 1-15,0 0-2 16,-3-3 1-16,3 0 0 0,-7 0 0 15,0-1-1-15,3 4 0 16,-3-3 0-16,-4 3 0 16,1 7 0-16,-1-4 1 15,1 3-1-15,-1 3 0 16,0 1 0-16,1 5 0 16,-1-2 0-16,1 3 1 0,3-7-2 15,0 0 1-15,0 4-1 16,0 0 1-16,7-1 0 15,-8 1 0-15,8-1-1 16,0 1 1-16,8-1 0 16,-5 4 0-16,4-4 0 15,4 1 1-15,-1-4-1 16,8-2 1-16,-4-1 1 16,0-6 0-16,0 0 0 15,7-6 0-15,1-4 0 16,-5-2 1-16,1-4-1 15,-1 4 1-15,-2 2-2 16,-5-2 1-16,-3-4-1 16,-3-3 1-16,3 3-1 15,-7 1 0-15,0 2-1 16,0 1 1-16,-7 2-1 16,3 1 0-16,-6 3-1 15,-4-1 1-15,-1 10-1 0,5 1 1 16,-1 2-1-16,1 0 1 15,-8 4-2-15,0-1 0 16,4 0-1-16,-7 7 1 16,7-7-2-16,0 1 1 15,3-4 0-15,1-6 0 16,3 3 1-16,0 0 0 16,3 4 1-16,4 2 0 15,4 0 0-15,3 4 1 16,3-4 0-16,8 1 0 15,-8-4 0-15,5-3 1 16,-5-3 2-16,8-6 0 0,7-3 0 16,-4 2 1-16,0 1 0 15,-4-3 0-15,-2-10-1 16,2 0 1-16,-6-3-3 16,-11 0 1-16,0 3-2 15,0 4 1-15,-11-4-1 16,1 3 0-16,-4 7 0 15,-1-1 0-15,5 4-1 16,-8 0 0-16,4 3 0 16,0 6 0-16,0 0-1 15,-4 3 1-15,4-3-1 16,0 7 0-16,3 2-1 16,1-2 1-16,6 2-1 15,-3-2 1-15,7-4 0 16,0 6 0-16,7 1 1 0,-7-1 0 15,11-2 1-15,-1-4 0 16,-2-3 0-16,2-9 1 16,1 0 1-16,-1-7 0 15,4 1 0-15,-3-4 0 16,-4 3 0-16,0-5 0 16,4 5-1-16,-11-3 1 15,0 4-4-15,0 2 1 16,-11 4-8-16,1-3 0 0</inkml:trace>
  <inkml:trace contextRef="#ctx0" brushRef="#br3" timeOffset="129410.12">7768 9736 21 0,'0'-12'10'0,"0"9"-6"0,0 3 10 0,0 0-14 0,-3 0 1 16,-1 3 0-16,1-3 0 15,-4 3-1-15,-1-6 0 16,5 0 0-16,-15 3 1 16,1 0-1-16,3-4 1 15,-15 4-1-15,8 0 0 16,0 4 0-16,-4-1 0 15,1 3 0-15,6 0 0 16,0 1-1-16,4 2 1 16,4 0-1-16,-1 4 1 15,4-1-1-15,3 7 0 16,1 6 0-16,-1 0 1 16,11-6 0-16,4 3 0 0,10-6 1 15,-3-4 0-15,14 1 1 16,-8-4 1-16,5-2 1 15,-1-10 0-15,4-4-1 16,-1 4 0-16,5-6-1 16,-12-7 1-16,1 3-2 15,-4-2 0-15,-3-4-2 16,-4 3 1-16,-7-3 0 16,-4-6 0-16,-3 10 0 15,-3-1 0-15,-8 0-4 16,-6 4 1-16,-1 2-6 15,-3 1 0-15</inkml:trace>
  <inkml:trace contextRef="#ctx0" brushRef="#br3" timeOffset="130173.79">7440 10015 20 0,'4'3'10'0,"6"-12"1"0,-10 9 10 15,7-6-18-15,-7 3 0 16,0-4 1-16,0 1 1 15,0 6-7-15,0-3 1 16,-10 3 3-16,-1 0 0 16,-3 0-2-16,0 0 1 15,-14 0-1-15,6 0 0 16,1 3 0-16,-7 0 0 16,7 4-1-16,0 2 0 15,3 3-1-15,8 4 0 0,-8 0-1 16,7 3 0-16,8 3-2 15,3-7 1-15,7 7 1 32,7-3 1-17,4-3 3-15,13-7 1 0,-2-6 3 0,2-3 0 0,-2-9 2 16,-8-4 0-16,0-5 0 16,-7-4 1-16,-3 3-4 15,3 0 0-15,-11 0-4 16,-3 0 0-16,-3 7-8 15,-15 2 0-15,-3 4-6 16,-7 0 1-16</inkml:trace>
  <inkml:trace contextRef="#ctx0" brushRef="#br3" timeOffset="130868.19">6738 11129 29 0,'7'-10'14'0,"-3"-2"-10"0,-4 5 21 15,0-5-23 1,-4 2 0-16,-3-2 1 0,-4 2 0 15,-3 1-4-15,-3 0 0 16,-1-1 3-16,-7 4 0 16,-3-3-2-16,0 5 1 15,7-2-1-15,-7 9 0 16,3 4-1-16,7 8 0 16,-6 1-1-16,6 3 0 15,4 6 0-15,10 3 0 0,4 0 1 16,0-6 1-16,11-3 1 15,10-3 1-15,7-7 0 16,4-9 1-16,0-9-1 16,3-7 1-16,-3-6-2 15,0 3 1-15,-4-6-7 16,-7-3 1-16,-3-7-7 16,-8 7 0-16</inkml:trace>
  <inkml:trace contextRef="#ctx0" brushRef="#br3" timeOffset="132606.51">4703 9965 7 0,'10'-3'3'0,"-6"12"6"0,3-9-8 16,3-3-1-16,8 6 0 16,-7-3 0-16,10 4 0 15,7-1-1-15,-3-3 1 16,-1 0 0-16,8 0 0 16,0 0 0-16,0-3 0 15,3 3 0-15,4 0 1 16,-1 0 1-16,5 0 1 15,-11 0 0-15,-1 3 0 0,5-3-1 16,2 0 0-16,-2 3 0 16,9-3 0-16,-6 0-2 15,11-6 0-15,-4-1 0 16,3 1 1-16,0 0 0 16,1 0 1-16,-4-1-1 15,-8 1 1-15,8-3 0 16,4 2 0-16,6-2-1 15,1 3 0-15,-1 2-1 16,4-2 0-16,0 3 0 16,0-3 0 15,-7-4 0-31,7 1 0 16,0 3 0-16,3-4 1 0,4-2-1 0,4-7 1 0,-8 10-1 15,4-4 0-15,-3 0 0 16,-1-2 0-16,8 2 0 15,-4 1 0-15,0-1 0 0,0-6 1 16,4 4-1-16,-1-4 1 16,-6 3 0-16,-1 4 0 15,4 2-1-15,7 4 0 16,-7 3-1-16,0-3 1 16,4-1-1-16,-1 7 0 15,-10-3 0-15,0 0 1 16,11 0-1-16,-1 0 1 0,-6-4 0 15,-1 1 1 1,8-3 1-16,-4 2 1 0,0-2-1 16,-7 3 0-16,7-4 0 15,0 1 0-15,4 0-1 16,-8-4 1-16,8 0-2 16,3 1 1-16,-4-1-1 15,-3 1 1-15,-3-4-1 16,10 7 0-16,0-4-1 15,4 4 1-15,6-4 0 16,-6 1 0-16,10-4 0 16,4 0 0-16,0 1 0 15,6-4 1-15,1 0-1 16,3 3 1-16,1 1 0 16,6-1 0-16,4 0 0 15,0 1 1-15,-4-4-1 0,4 6 0 16,0-5 0-16,7 2 0 15,-7-6-1-15,-7 3 1 16,-1 3-2-16,-6 4 1 16,-3-1-2-16,-1 1 0 15,-14 2-7-15,-7-5 0 16,-18-4-2-16,-6 3 1 16</inkml:trace>
  <inkml:trace contextRef="#ctx0" brushRef="#br3" timeOffset="136812.34">7691 9959 11 0,'3'28'5'0,"-3"-40"1"0,0 15 6 15,0 3-12-15,-3 3 0 16,3 4-3-16,0 3 1 15,-7-1 1-15,3 4 0 16,4-3-3-16,-7-1 0 16</inkml:trace>
  <inkml:trace contextRef="#ctx0" brushRef="#br3" timeOffset="137080.15">7624 10341 20 0,'-11'22'10'0,"11"13"-13"0,0-26 21 0,7 1-19 16,-7 2 1-16,0 4 0 15,0-3 0-15,-7-1-1 16,3-3 1-16,1 1-3 16,-1-4 1-16,1 4-3 15,-1-1 0-15</inkml:trace>
  <inkml:trace contextRef="#ctx0" brushRef="#br3" timeOffset="137263.07">7532 10771 13 0,'0'22'6'0,"-4"13"-3"0,4-26 8 16,0 0-11-16,-3 1 0 16,6-1-2-16,-3 1 1 15,0-1-3-15,0 0 1 16</inkml:trace>
  <inkml:trace contextRef="#ctx0" brushRef="#br3" timeOffset="137485.17">7511 11144 11 0,'3'22'5'0,"-6"0"-4"0,3-16 6 0,0 1-7 16,0 2 1-16,0 1-1 15,0-1 1-15,0 0-2 16,0 1 1-16,0-4-3 16,0 0 0-16</inkml:trace>
  <inkml:trace contextRef="#ctx0" brushRef="#br3" timeOffset="137645.29">7500 11439 21 0,'-7'22'10'0,"3"-6"-16"0,4-13 21 15,0 6-25-15,0 1 1 16</inkml:trace>
  <inkml:trace contextRef="#ctx0" brushRef="#br3" timeOffset="143957.47">6371 12000 25 0,'0'-3'12'0,"14"-12"2"0,-14 15 12 15,4-10-22-15,3 4 0 16,-7 0 1-16,0-1 0 16,0-2-7-16,-7-1 0 15,-4 1 5-15,-6-7 1 16,-8 13-4-16,-7 0 1 0,-3 6-1 15,3 10 0-15,-7-1-2 16,8 7 1-16,-8 3-4 16,7 6 1-1,7 7-1-15,4-1 0 0,7 4 0 16,11 3 1-16,6-4 2 16,8 1 0-16,10-10 3 15,7-12 0-15,4-13 2 16,10-9 1-16,-3-10-1 15,-4 4 1-15,-3-10-1 16,-11-7 0-16,-10 4-4 16,-1-3 1-16,-3 6-11 15,-17-3 1-15</inkml:trace>
  <inkml:trace contextRef="#ctx0" brushRef="#br3" timeOffset="144559.04">6156 13408 42 0,'-7'-9'21'0,"3"-7"-23"0,4 10 32 0,-3 0-30 15,-1 3 0-15,-6-4 1 16,-1 1 1-16,1 3-2 16,-12 0 0-16,-2 0 1 15,-12 3 0-15,1 0 0 16,3 3 0-16,4 3-1 16,4 0 1-16,-5 4-1 15,5 2 0-15,-1 4-1 16,0 9 1-16,4-6-2 0,7 6 1 15,3 3-1 1,1 3 1-16,10 1-1 0,10-7 1 16,1-3 0-16,3-6 0 15,14-4 1-15,11-6 1 16,0-9 0-16,0-6 0 16,-4-4 0-16,-7-9 1 15,-10 3-1-15,-8-6 0 16,-3-6 0-16,-10 0 0 15,-8-1-7-15,-3 4 1 16,-10 0-7-16,-1 12 1 16</inkml:trace>
  <inkml:trace contextRef="#ctx0" brushRef="#br3" timeOffset="145069.09">5800 14556 44 0,'28'-22'22'0,"-18"-19"-25"16,-6 29 37-16,3 2-32 0,4-12 1 15,-4-3 0-15,-4 3 0 16,4 0-4-16,-14-3 0 16,0 3 2-16,-3 0 1 15,-5-3-2-15,-6 7 0 16,-7 2 0-16,-4 3 0 15,-3 4 0-15,0 6 1 16,0 3-1-16,-8 6 0 16,4 3-1-16,8 7 1 15,-5 6-2-15,12 13 1 0,6-1-2 16,11 4 1-16,7 2-1 16,11-2 1-16,6-7 0 15,11-9 1-15,11-9 0 16,11-10 0-16,-12-9 1 15,5-7 0-15,-15-2-2 16,-7-7 1-16,0-3-11 16,-3-7 1-16</inkml:trace>
  <inkml:trace contextRef="#ctx0" brushRef="#br3" timeOffset="145598.96">5422 15726 43 0,'21'-13'21'0,"15"-40"-20"0,-26 34 32 0,1-3-31 15,-1 0 0-15,-6-6 1 16,3-3 0-16,-3 2-4 15,-4-2 0-15,-11 9 3 16,-10 0 0-16,-7 6-2 16,-4 4 1-16,-7 6-1 15,0-1 0-15,-7 7-3 16,0 10 1-16,-3 5-2 16,7 7 1-16,-4 7-1 15,11 11 1-15,6 4-1 16,8-3 1-16,11-3 2 15,10-4 0-15,14-9 2 16,14-15 0-16,11-1 0 16,0-12 0-16,-8-10-1 0,8-9 0 15,-11-3-11-15,-6-16 1 16</inkml:trace>
  <inkml:trace contextRef="#ctx0" brushRef="#br3" timeOffset="146388.06">5225 14581 28 0,'0'50'14'0,"-4"-28"-8"0,4-16 14 0,0 7-18 15,-7 3 1-15,4-1 2 16,3 1 1-16,0-3-5 16,0-4 0-16,0-9 5 15,10-6 0-15,1-13 0 16,-4-9 0-16,3-19-1 15,1-19 1-15,10-16-1 16,7-12 0-16,4-25-1 16,7-22 0-16,3-13-1 15,-3-6 1-15,0-9-3 0,0 6 0 16,-8-10-5-16,-2 17 0 16,-15 2-9-16,-4 13 1 15,-10-6-7-15,0 31 1 16</inkml:trace>
  <inkml:trace contextRef="#ctx0" brushRef="#br3" timeOffset="154375.04">7733 12687 10 0,'-4'6'5'0,"-3"-12"-1"15,7 6-3-15,-3-3-2 16,3 0 1-16,-4 3 4 16,-3-3 0-16,7 3-3 0,-3 0 1 15,-1 0 2-15,1 0 0 16,-1 0 1-16,1 0 1 15,-4 0-2-15,3 0 0 16,-7-3 0-16,8-1 0 16,-4-2-1-16,-4 0 1 15,4 0-1-15,0-4 1 16,4 1-1-16,-8-1 1 16,-3-2-2-16,3-1 1 15,-3-2-2-15,4-4 1 0,-4-6-1 16,-1 0 0-16,1-4 0 15,7 1 1-15,-3-6-1 16,-4-4 0-16,3 0 1 16,-3 1 0-16,3 12-1 15,-10-4 1-15,3-2-1 16,-3-10 0-16,-7 7 0 16,7-7 0-16,-11 0 0 15,7-6 1-15,-3 10-2 16,4-7 1-16,-5-6 0 15,-2 3 1-15,-5-1-2 16,1 8 1-16,3-7 0 16,1-3 1-16,6-7-1 15,4-9 1-15,-4 10-1 16,4-10 1-16,-7-3-1 16,-4 0 1-16,0 0-2 15,0-9 1-15,-6-7-1 0,-5-3 0 16,8-6 0-1,-7 6 1-15,-8-12-1 0,4-7 0 16,0 4 0-16,11-13 1 16,-4 9-1-16,1-6 1 15,2 0-1-15,-3-6 0 16,-3 0 1-16,3-10 1 16,-7-9-1-16,8 1 1 15,-12-14-1-15,1 4 1 16,3 6-1-16,0-4 1 0,7-2-2 15,8-7 1-15,-1 19-1 16,-3-6 0-16,-1-6 0 16,-2-13 0-16,-5 9 0 15,1-5 1-15,0-4-1 16,-1 9 0-16,-6-6 0 16,-1-6 0 15,8 0 0-31,3 22 0 0,0 3 0 15,18-3 0-15,-3-6 0 0,2 24 1 0,1-5-1 16,0 6 0-16,-11 2 0 16,8-2 0-16,2 25-1 15,1 6 0-15,0 6-3 16,0 16 0-16,3 13-8 16,-3 12 1-16,4 13-8 15,6 18 1-15</inkml:trace>
  <inkml:trace contextRef="#ctx0" brushRef="#br3" timeOffset="158204.31">8019 12320 23 0,'0'-6'11'0,"10"0"-4"0,-10-1 11 0,0 1-15 16,0-3 0-16,-10-1 0 16,-1 1 1-16,-3-1-6 15,-4 1 1-15,1 6 3 0,-15 3 0 16,-3 6-2-16,3 4 0 16,0 2 0-16,-7 4 1 15,1-1-2-15,-5 1 1 16,4 0-2-16,4 0 0 15,0 2-2-15,7 7 1 16,-4 1-3-16,4-1 1 16,-8 3-2-16,5 0 1 15,2 3 1-15,-2-2 1 32,6-1 2-32,7 3 0 15,-3-3 1-15,14 7 0 0,4 6 3 0,10 6 0 0,10-3 0 16,8-4 0-1,0-5 1-15,13-4 1 0,12-6 2 16,10-9 0-16,7-7-1 16,3-15 0-1,1 3-1-15,-8 0 0 0,-3-7-2 16,-3 1 0-16,-8-3-2 16,1-4 1-16,-19-3 0 15,1-6 0-15,-7 3 0 16,-4-3 1-16,-10-16 0 15,-4 4 0-15,-4-4-2 16,-3-6 0 0,-7-3-6-16,-7 2 0 0,-4-8-4 15,-10 9 0-15</inkml:trace>
  <inkml:trace contextRef="#ctx0" brushRef="#br3" timeOffset="159644.29">8435 9818 18 0,'-4'-13'9'0,"4"13"2"16,0 0 10-16,0 0-17 16,4-6 1-16,-4 0 1 0,0 6 0 15,0-7-8-15,-4 1 0 16,-3 3 5-16,0 0 0 15,-17 3-3 1,2 6 1-16,1 0-1 0,-3 1 0 16,-5 2-1-16,5 7 0 15,-1 6-2-15,7 3 1 16,1-3-1-16,6 6 0 16,8 3 0-16,6 4 1 15,8-1 1-15,-1-5 0 16,8-7 2-16,10-7 1 0,11-5 0 15,0-10 0-15,3-7 1 16,0-5 0-16,-6-7-1 16,-15 6 1-16,-4-9 0 15,-2-9 0-15,-5-3-2 16,-3 2 1-16,-14-2-3 16,-3 6 0-16,-1 2-10 15,-3-2 1-15,-4 3-2 16,8 9 1-16</inkml:trace>
  <inkml:trace contextRef="#ctx0" brushRef="#br3" timeOffset="160142.29">8996 10696 29 0,'39'-3'14'0,"-25"-10"-6"0,-11 7 25 15,1-4-32-15,-1-2 1 16,1-1 0-16,-4-2 0 15,-4-1-3-15,-6 3 1 0,-4 1 1 16,-11 3 0-16,0 2-1 16,-14 4 1-16,4 6-2 15,-4 4 1-15,4 8-2 16,3 10 0-16,4 4-3 16,7 5 1-16,7 7-3 15,10 0 1-15,11-7 0 16,11-3 0-16,7-2 3 15,6-11 0-15,15-5 3 16,-7-7 1-16,3-6 3 16,-3-3 1-16,-11-9 1 15,-6-7 0-15,-1-6-2 16,-4 3 0-16,-6 3-2 16,0 0 1-16,-11 0-7 15,-7 0 1-15,-4 1-8 16,-7 2 1-16</inkml:trace>
  <inkml:trace contextRef="#ctx0" brushRef="#br3" timeOffset="160680.79">9363 11492 34 0,'49'-12'17'0,"1"-20"-15"0,-36 26 27 0,0-3-27 15,3 2 0-15,1-2 2 16,0 0 1-16,-11-1-6 15,0 1 0-15,-4 3 3 16,-6-1 1-16,-11 1-2 16,-8 0 1-16,-6 6-2 15,-7 0 1-15,-4 3-2 16,-7 6 0-16,4 4 0 16,7 6 0-16,3 6-2 15,4 6 0-15,10 7-1 16,11-1 1-16,11 4-1 0,6 0 0 15,11-3 1-15,8-7 1 16,9-9 1-16,5-6 0 16,-5-7 2-16,5-6 0 15,-8-6 1-15,-3-6 1 16,-7-4-1-16,-4 0 0 31,-7-24 0-31,-7-1 0 16,-7 1-4-16,-4 2 1 15,-6 7-9-15,-4 0 1 16,-15 6-2-16,8 9 1 0</inkml:trace>
  <inkml:trace contextRef="#ctx0" brushRef="#br3" timeOffset="161222.49">9888 12358 28 0,'25'0'14'0,"-4"-13"-10"0,-14 10 25 16,0-3-26-16,0 0 0 15,-3-1 2-15,-1 1 0 16,-3-3-7-16,-3-1 1 16,-4 1 4-16,-4-1 0 15,-6 1-2-15,-12 3 0 16,1-1-1-16,-7 4 1 15,3 3-1-15,7 7 0 16,1 8-1-16,3 7 1 0,3 0-1 16,4 3 0-1,3 10 0-15,4-4 0 0,7 0-1 16,4-2 1-16,10-1 0 16,7-3 0-16,11-9 1 15,7-7 0-15,-1-9 0 16,-2-6 1-16,-1-7 0 15,0-12 0-15,-7 3-1 16,-6 0 1-16,-8-6 0 16,-7-3 0-16,-7-7-4 15,-7 7 1-15,0 6-10 16,-14-4 1-16</inkml:trace>
  <inkml:trace contextRef="#ctx0" brushRef="#br3" timeOffset="161762.26">10382 12982 35 0,'32'0'17'0,"0"-13"-11"0,-25 10 22 0,0 3-26 16,0 0 1-16,0-3 1 15,0 3 1-15,0 0-6 16,-3-3 0-16,-4-3 2 15,-7-1 1-15,-11 1-1 16,-10 0 0-16,-15 0-1 16,8 2 0-16,-4 8-2 15,0 2 1-15,-3 6-1 16,0 13 0-16,3 4-1 16,7 2 0-16,11 7-1 15,7 2 1-15,10-2 1 16,12-3 1-16,9-7 0 15,8-6 1-15,7-10 1 16,10-2 0-16,11-13 1 0,-7-4 0 16,-4-8 0-16,-3-4 1 15,-4-9-1-15,-10-4 0 16,-8-9-1-16,-9 10 0 16,-8 0-6-16,-4-1 1 15,-3-2-8-15,-4-1 1 16</inkml:trace>
  <inkml:trace contextRef="#ctx0" brushRef="#br3" timeOffset="162453.22">10922 13327 21 0,'11'0'10'0,"3"-10"1"0,-11 10 6 15,4-6-12-15,0 0 1 16,-3 0 2-16,-1-1 1 0,1-5-12 16,-4-1 1-16,-4 4 6 15,-3-1 1-15,-7 1-3 16,-7-4 0-16,-11 7-2 16,8-3 1-16,-5 9-1 15,1 0 0-15,-4 3 0 16,1 3 0-16,2 4 0 15,1 5 1-15,4-2-2 16,2 9 1 0,5 3-2-16,6 6 0 31,8 4 0-31,6-4 0 0,11-3 0 0,7-3 1 0,4-6 0 16,3-6 0-16,8-4 2 15,9-3 0-15,1-2 1 16,-3-4 0-16,3-7-1 15,-8-2 1-15,-6-7-1 16,-7 0 0-16,-11-2-6 16,-7-4 1-16,-11 0-8 15,-6-3 0-15</inkml:trace>
  <inkml:trace contextRef="#ctx0" brushRef="#br3" timeOffset="166116.72">10834 11100 20 0,'0'0'10'0,"0"-15"-4"0,3 8 10 16,-3 7-14-16,0 0 1 15,0-6 3-15,-3 6 0 16,-1 0-7-16,1 6 1 16,-1-6 4-16,1 0 0 15,-1 4-1-15,1-1 1 16,-1 0-1-16,-3 0 0 16,4 3 0-16,-1 10 0 15,4 6 0-15,-4 6 0 16,1 0-1-16,3 10 1 15,7 0-2-15,-7 2 1 0,4 1-2 16,-1-6 1-16,4-1-1 16,-3-6 1-16,-1-6-4 15,1-3 0-15,-1-6-6 16,-3-1 1-16,-3-12-6 16,3-3 1-16</inkml:trace>
  <inkml:trace contextRef="#ctx0" brushRef="#br3" timeOffset="168548.93">7588 12480 7 0,'0'0'3'0,"18"13"-2"0,-15-10 3 15,8 0-4-15,-11 3 0 0,11 0 0 16,-8-2 1-16,4-1 0 15,0 3 0-15,4 0 1 16,-1 1 0-16,1 2 0 16,0 3 1-16,-8 1 0 15,4-4 0-15,0 4-1 16,0 3 1-16,4-4-1 16,3 1 1-16,-3-1-1 15,-4 1 1-15,7-1 0 16,3 4 0-16,-6-3 0 15,0-1 0-15,3-2 0 16,0-1 0-16,0-3-1 16,0 1 0 31,4-1 0-47,6 0 0 0,-10 3 0 15,1 1 0-15,-1-1-1 16,3 1 1-16,-6-4-1 0,-1 6 1 0,1-2-1 0,-4-4 0 0,4 0-1 15,-1 1 1-15,4-1 0 0,0 0 0 16,1 1 0-16,-5-1 0 16,4 0 0-16,0 0 0 15,15 7 0 1,-12-4 0 0,4 1-1 15,-6-1 0-31,2-3 0 0,-3 4 0 15,0-1 0-15,0-3 1 16,1-2-1-16,-1-8 0 0,3 8 0 0,-6 2 0 0,0 0 0 16,-1-6 0-16,1 6-1 15,-1-2 1-15,-3 2 0 16,4-3 0-16,-8 3-1 16,4-3 1-16,1 4-1 15,-5-4 0-15,1 3-1 16,-4-3 1-16,0 0-3 15,0 0 1-15,0 1-8 16,-4-11 0-16</inkml:trace>
  <inkml:trace contextRef="#ctx0" brushRef="#br3" timeOffset="171190.66">8050 12696 12 0,'0'7'6'0,"4"21"6"0,-1-25-4 0,1 0-7 16,0 0 1 0,-1 4 1-16,8-1 0 0,-11 0-3 15,3-3 0-15,4 4 2 16,0-1 1-16,4 0-1 15,-1 4 0-15,1 2 0 16,0 4 1-16,-1-4-2 16,4 1 1-16,4-1 0 15,0 1 0-15,-11-1 0 16,7 1 1-16,0 0-1 16,0-4 0-16,0 0 0 15,4-2 1 1,-1-1-1-16,1-3 0 15,0 3-1-15,6-3 1 0,-6 1 0 16,7-4 0-16,3 0-1 16,-3 3 0-16,-1-6 0 15,-3 3 0-15,1 0 0 16,-5 3 0-16,1 0-1 0,0-3 1 16,3 0-1-16,0 0 1 15,0 0-1-15,0 0 1 31,0 0-1-31,1-3 0 0,-1 0 0 0,-4 3 1 16,1 6-1-16,0-6 1 16,-1-3-1-16,1 3 0 15,0-3 0-15,3 3 1 16,-4 3-1-16,1-3 1 16,3 0-1 15,0 0 1-31,0 3-1 15,-3-3 1-15,3 3-1 16,-3-3 1-16,0 0-1 0,-1 3 1 0,-3-3-1 0,4 0 0 0,-7 0 0 16,3 0 0-16,-4 0 0 15,4 0 1-15,4 3-1 16,-4-6 0-16,0 0 0 16,4 3 0-16,-4 0 0 31,0 0 0-31,4 0 0 0,-1 3 0 0,1-6-1 15,0 0 1-15,-4 0-1 16,3 3 1-16,-3-3-1 16,1-1 1-16,2-2 0 15,-3 3 0-15,4-3 0 0,-4 0 1 32,4-1-1-1,-1 1 0-16,-3 0 0-15,4-1 0 0,0 1 0 0,-1-3 0 16,1 2 0-16,0-2 0 0,-8 3 0 0,4 0 0 0,0-1 0 0,1 4 0 16,-5 0 0-16,1 0 0 15,-1-3-1-15,1-1 1 16,-4 1 0-16,0 0 0 16,-3-1 0-16,3-2 0 15,-4 3 0-15,1 0 0 0,6-1 0 16,-6 4 0-1,6 0 0-15,-3-3 0 0,4-1 0 16,-7 1 0-16,6 0 0 16,1 0 0-16,3-1 0 15,-4-2 0-15,4 0 0 16,1-1 0-16,-1 1 0 16,3-1 1-16,-6-2-1 15,7 6 0-15,-1-4 0 16,-3 1 0-16,0-4 0 15,4 4 0-15,-4-4 0 16,0 4 0 0,0-1 0 15,-3-2 1-31,3-1-1 0,0 1 0 16,0 2 0-16,0-2 1 0,4-1-1 0,-4 1 1 0,4-4-1 15,-4 7 0-15,0-4 0 0,0 1 0 16,0-1 0-16,0 0 0 15,-3 7 0-15,0-3 1 16,-1-1-1-16,1 1 0 16,-1-4 0-16,1 1 1 15,-4-1-1 1,-4 1 0-16,5-1 0 0,-5 1 1 16,4-1-1-16,-3 1 0 15,3-4 0 1,0 0 1-16,0 4-1 0,0-1 0 15,0 1 0 17,0-4 1-32,0-3-1 15,0 7 1 1,0-4-1-16,0 0 0 0,0 1 0 0,4-4 1 0,-4 3-1 16,3-3 1-16,1 7-1 0,0-4 0 0,-1 0 0 15,4 4 0-15,-3-1 0 16,3 1 0-16,-3 2 0 15,-1-2 0-15,-3-1 0 16,0-2 0-16,4-1-1 16,-4-3 1 15,0-3 0-31,4 13 1 16,-4-1-1-1,3 1 0-15,1-1 0 0,-1 1 1 0,1 0-1 0,0-4 1 0,-1 1-1 16,1-1 1-16,3-3-1 0,-4 1 0 15,5-1 0 1,-5 0 0-16,1 1 0 0,-1-1 0 16,1 3 0-16,-1 1 0 15,1-4 0-15,0 7 0 16,-4-7 0 15,0 0 0-15,0-6 0-1,0 7 0-15,0-4 1 0,0 0 0 0,0 0 0 0,0 1 0 0,0-1-1 0,0-3 1 16,-3 3 0-16,3-3 0 0,-4 0-1 16,1 3 0-1,-1 0 0-15,-3 1 1 0,4 2-1 16,3 3 0-16,0-5 0 16,0 2 0-16,0 0 0 15,0 1 0 32,0-4-1-47,0 3 1 16,0 0-3-16,0 4 1 0,0 2-6 0,-3 1 0 0,-1-4-9 0,5 7 1 0</inkml:trace>
  <inkml:trace contextRef="#ctx0" brushRef="#br3" timeOffset="174586.06">8276 13781 9 0,'21'0'4'0,"15"-9"-1"0,-22 6 5 0,7 0-6 15,4 0 1-15,6-4 3 16,-2 4 0-16,2-3-6 16,12 0 1-16,-1-1 5 15,11 4 0-15,0-3 0 16,7-3 0-16,10 2-2 15,-6-5 0-15,10-4-2 16,4 4 1-16,6-1-2 16,15 0 1-16,-4-2-1 0,8 2 0 15,9 4 1-15,1-1 0 16,11-5 0-16,-4-1 1 16,14 4-1-16,3-1 1 15,4-3-1-15,-3-6 0 16,0 4-1-16,6-4 0 15,4 0-1-15,1 0 1 16,-8 0-1-16,10 6 0 31,93-3 0-31,-29-12 1 16,-3 0-1 0,-8 2 1-1,-13-5-1-15,-1-4 1 0,-6 4-1 0,3-1 1 0,-18-2 0 16,4 5 0-16,10 7-1 15,-17-3 0-15,7-3-3 16,7-4 1-16,-14-3-3 16,3 7 0-16,0-3-9 15,-6-17 1-15</inkml:trace>
  <inkml:trace contextRef="#ctx0" brushRef="#br3" timeOffset="176220.68">12107 11919 30 0,'-24'-3'15'0,"-33"6"-12"0,36-3 16 0,-4 0-20 16,4 0 0-16,-4 0 1 15,-3 3 0-15,0 0 0 16,-4 6 1-16,4 7-1 16,-4 3 1-16,4 6 0 15,0 3 0-15,7 4-1 16,7 2 1-16,7 7-2 16,14 6 0-16,14 0 2 15,11-9 0-15,3-13 2 16,4-10 0-16,3-12 1 15,0-12 1-15,1-13 0 16,-8-6 0-16,-10-13-2 16,-8 0 1-16,-6-3-7 15,-1-3 1-15,-3 0-11 16,0 0 1-16</inkml:trace>
  <inkml:trace contextRef="#ctx0" brushRef="#br3" timeOffset="176655.79">12517 10859 46 0,'17'-3'23'0,"-3"0"-26"0,-14 3 36 0,-3-7-32 16,-4-2 0-16,0-4-1 15,-7 1 0-15,-4 6 0 16,-3-4 0-16,-7 4 0 16,-11 6 1-16,0 3-2 15,-3 3 1-15,3 4-1 16,4 5 0-16,3 4-2 15,7 9 1-15,7 13 0 16,8-3 0-16,10-1 1 16,10 4 0-16,12-13 3 15,9-6 0-15,12-9 2 16,6-13 0-16,4-13 0 16,7-12 1-16,-7-12-1 15,-7-7 0-15,-7 0-6 0,-8 3 0 16,-2-6-13-16,-8-6 0 15</inkml:trace>
  <inkml:trace contextRef="#ctx0" brushRef="#br3" timeOffset="177120.44">12838 9238 57 0,'38'0'28'0,"-13"-13"-29"0,-18 13 45 0,4 0-43 16,-4-3 0-16,0 3 1 15,0-3 0-15,-4 3-4 16,-3 0 1-16,0-3 1 15,-7 0 1-15,-3 3-2 16,-11 0 1-16,3 0-2 16,-3 6 0-16,-4 3-1 15,4 10 0-15,0 3-1 16,0 9 0-16,7-2 0 16,3 2 0-16,7 7 1 15,11-1 0-15,8-2 3 0,9-10 1 16,8-6 3-16,0-13 0 15,3-12 0-15,7-10 1 16,-3 0 0-16,-4-15 0 16,-6-7-3-16,-8-2 1 15,-7-4-3-15,-7-7 0 16,-7-2-6-16,-7 6 0 16,-11 0-11-16,4-3 1 15</inkml:trace>
  <inkml:trace contextRef="#ctx0" brushRef="#br3" timeOffset="177572.68">13293 8131 48 0,'35'-28'24'0,"-3"-10"-23"15,-25 22 35-15,3-3-34 16,-3 1 0-16,0 2 1 16,-7 3 1-16,-3-5-5 15,-8-1 0-15,-10-3 3 16,-7 3 0-16,-7 3-1 0,-4 4 0 15,-3 5-3-15,-4 7 1 16,7 10-2-16,11 6 1 16,3 2-2-16,4 14 0 15,7 2-1-15,3 4 1 16,8 3 1-16,10-7 1 16,10-12 2 15,11-9 0-31,11-10 2 0,7-13 1 0,21-27-1 15,-10-7 1 1,-12-6-6-16,-9-1 1 0,-12 8-11 16,-6-4 0-16</inkml:trace>
  <inkml:trace contextRef="#ctx0" brushRef="#br3" timeOffset="178020.26">13547 7152 38 0,'10'-28'19'0,"22"-19"-11"15,-21 35 25-15,-1-1-29 0,1-6 1 0,-4-3 1 0,0-12 1 0,-4 2-9 16,1 7 0-16,-8 3 6 0,1 4 0 15,-4 2-3-15,-4 6 0 16,-3 4 0-16,4 0 0 16,-5 15-1-16,-2 1 0 15,-4 5 0-15,-4 7 0 16,4 0-2-16,0 3 0 16,3 4-2-16,7 5 0 15,8 4-2-15,6-13 1 16,8 3 0-1,7 3 1-15,-1-2 1 0,11-11 1 16,11-11 1-16,7-7 1 0,0 0 0 16,0-7 1-16,-7-11-1 15,-4-14 1-15,-3 1-1 16,-4-10 0-16,-3-3-2 16,-8-6 1-16,-3-6-6 15,-3-7 0-15,-4 16-4 16,-7 3 0-1</inkml:trace>
  <inkml:trace contextRef="#ctx0" brushRef="#br3" timeOffset="178531.91">13963 6409 42 0,'11'-25'21'0,"10"-41"-15"0,-14 54 39 0,0-10-42 0,0-6 0 0,-4-7 1 15,1 1 1-15,-4 2-7 16,-4 20 1-16,-6-4 3 16,-4 7 1-16,-7-1-3 15,-8 7 1-15,-9-10-2 16,-5 10 0-16,1 13-1 15,0 12 0-15,6 9-3 16,4 4 0 0,8 15 0-16,10 3 0 0,10-6 0 15,11-6 1-15,14-7 2 16,8-5 0-16,2-14 2 16,8-12 0-16,3-12-1 15,1-13 1-15,-8-6-5 16,-7 3 1-16,-14-4-8 15,-14-5 1-15</inkml:trace>
  <inkml:trace contextRef="#ctx0" brushRef="#br3" timeOffset="180715.61">10506 11938 20 0,'3'3'10'0,"1"0"-6"0,-4-3 11 0,7-6-13 16,-4 2 0-16,1-5 1 15,3-7 1-15,0 1-4 16,0 5 0-16,4-2 4 16,-1-4 0-16,1-3-1 15,-1-6 1-15,1 0 0 16,0 0 0-16,3 3-2 16,0-3 1-16,0-6-1 15,0-4 0-15,-3-6-1 16,-1 4 1-16,1 2-2 15,3-2 1-15,-4 2-1 16,1-3 1-16,0 7 0 16,-1 0 0-16,1-4 1 15,3-2 0 1,0-1 0 0,0 4 1-16,4-4-1 0,-4-6 0 0,4 3-1 15,-1 0 1-15,4-2-1 0,8 2 0 16,-5-3 0-16,-3 6 0 15,1 1 0-15,-1-7 0 16,0-3-1-16,0-7 1 16,0 4 0-16,0-6 0 15,-3-1-1-15,3-2 0 16,0-7 0-16,1 9 1 0,-1 1-1 16,3-7 0-16,-2 7 0 15,-5-10 1-15,-3 0-1 16,-3 0 0-16,3 0 1 15,4-3 0-15,-1-6-1 16,1 0 1-16,3 0 0 16,0-1 0-1,4-2-1-15,3-4 1 16,-3 7-1-16,0-3 0 0,-1-7 0 16,1 7 0-16,0-4 0 15,-1-6 0-15,1-3 0 16,0 7 1-16,-1-7-1 15,-2 6 1-15,-1-6-1 16,0 0 0 0,0-3 0-16,0 10 1 0,0-4-1 15,-3 0 1-15,-4 19-1 0,-3 0 1 16,-4-6 0-16,3-10 1 16,1 7-1-1,3-7 1 1,0-3-1 15,-3 4 1-31,6-7-2 0,1-13 1 0,3 7-1 0,0-7 0 0,-6 14 0 0,-1-5 0 16,7-5 0-16,-4-3 0 31,5-60 0-15,-1 12 0 30,-4 19-2-30,-2 10 1 0,-1 6-3-1,-7 25 1 1,0 0-9-16,-4 10 1 0,1-4-8 0,3 7 1 0</inkml:trace>
  <inkml:trace contextRef="#ctx0" brushRef="#br3" timeOffset="181399.76">12407 4430 21 0,'4'-12'10'0,"3"12"7"0,-7 0 4 16,0 3-17-16,0 3 0 15,-7 7 2-15,-4 12 1 16,-6 6-9-16,-12 1 1 16,-6 12 4-16,-4 9 1 15,-3 13-3-15,0 3 1 16,-4 9-3-16,3-9 1 16,8 13-2-1,3-7 1-15,8-22-7 0,-1-12 1 16,7-19-5-1,4-16 0-15</inkml:trace>
  <inkml:trace contextRef="#ctx0" brushRef="#br3" timeOffset="181649.61">11875 4484 37 0,'0'12'18'0,"10"26"-18"0,-3-29 30 0,4 1-27 16,6 9 0-16,-6 6 2 16,0 3 1-16,-1-3-8 15,1-6 0-15,-4-4 1 16,-4-5 1-16,-3-1-9 16,0-6 0-16,0-3-4 0,-3-12 0 15</inkml:trace>
  <inkml:trace contextRef="#ctx0" brushRef="#br3" timeOffset="181933.97">12400 4732 42 0,'-7'18'21'0,"11"-2"-18"0,-4-16 39 0,0 0-40 16,0 0 1-16,3-6 1 16,4-4 0-16,7 1-6 15,7-7 1-15,1 4 1 16,6-1 1-16,0 1-6 15,0-1 0-15,-3 7-11 16,-7-4 1-16</inkml:trace>
  <inkml:trace contextRef="#ctx0" brushRef="#br3" timeOffset="182122.19">12358 4954 46 0,'7'28'23'0,"7"-31"-16"0,-7 3 34 0,0 0-40 16,4 0 1-16,6 0-1 0,-6 0 0 15,21-6-6-15,6 0 0 16,5-7-10-16,-1-6 1 16,-3 1-1-16,-4 2 0 15</inkml:trace>
  <inkml:trace contextRef="#ctx0" brushRef="#br3" timeOffset="182437.6">12975 5070 48 0,'7'32'24'0,"-3"-23"-27"15,-4-9 50-15,3-9-45 16,-3-13 1-16,0-10 0 15,0-9 1-15,-3-12-5 16,3-19 0-16,-4 3 4 16,1-16 0-16,-4 16-2 15,0-12 1-15,3 2-1 16,8-2 1-16,3 3-1 16,-4 12 1-1,8 16-2-15,-1 12 0 0,8 16-2 16,0 13 0-1,-1 24-5-15,-6 10 1 16,-4 7-7-16,-7 5 0 16,-7-12-4-1,-7 7 0-15</inkml:trace>
  <inkml:trace contextRef="#ctx0" brushRef="#br3" timeOffset="182627.5">12859 4650 27 0,'-14'38'13'0,"10"-10"3"0,4-22 17 0,4 0-27 16,-1 1 1-16,4-4 2 15,0-3 1-15,7-3-14 16,4-4 1-16,7 1 8 16,-11-3 0-16,3 2-9 15,1-2 1-15,0-7-11 16,-1 4 1-16,1-4-3 16,-4-3 1-16</inkml:trace>
  <inkml:trace contextRef="#ctx0" brushRef="#br3" timeOffset="182848.27">13324 4032 53 0,'11'16'26'0,"-4"-7"-32"0,-3 4 52 16,-4 6-47-1,-4 6 1-15,1 3-1 0,-1 3 1 16,-3 4-2-16,0 6 0 16,0-10-8-16,0-9 1 15,0-3-6-15,7 3 1 16</inkml:trace>
  <inkml:trace contextRef="#ctx0" brushRef="#br3" timeOffset="183100.46">13568 4393 38 0,'7'25'19'0,"-18"-25"-19"0,4 9 31 0,4 7-31 16,-1 9 0-16,-6 0 0 15,-4 3 0-15,-8 7 0 16,-2 9 1-16,2 6-1 16,5 6 1-16,6 4-3 15,8 3 0-15,3-10-9 16,7-12 0-16</inkml:trace>
  <inkml:trace contextRef="#ctx0" brushRef="#br3" timeOffset="183339.31">13850 4600 30 0,'28'6'15'0,"-7"-6"-5"0,-21 0 18 16,0 0-26-16,-3 6 1 16,-8 7 2-16,-6 12 0 15,-8-3-6-15,-7 9 1 16,-7 10 3-16,1 9 1 15,-5-15-2-15,12 2 0 16,2 4-2-16,5-3 0 0,2-4-8 16,8-6 1-16,4-18-7 15,-4-10 1-15</inkml:trace>
  <inkml:trace contextRef="#ctx0" brushRef="#br3" timeOffset="183549.21">13614 4606 27 0,'28'16'13'0,"0"40"0"0,-17-37 16 0,6 6-28 16,5 6 1-16,-1 10-1 16,0-3 1-16,4-4-3 15,3 1 1-15,0-10-3 16,-3-6 0-16,-1-19-6 15,-2 3-10-15,-5-41 8 16</inkml:trace>
  <inkml:trace contextRef="#ctx0" brushRef="#br3" timeOffset="183727.11">13903 4324 41 0,'39'41'20'0,"14"-1"-15"0,-39-18 42 0,3 13-45 16,-2 9 1-16,-1 18-2 16,-7 7 1-16,-4 7-7 15,1 15 1-15,-15 18-10 16,-13 7 1 0</inkml:trace>
  <inkml:trace contextRef="#ctx0" brushRef="#br3" timeOffset="-162248.15">24638 2932 28 0,'18'-4'14'0,"-15"4"1"0,-3 4 14 15,0-4-28-15,-3 0 1 0,-11 0 0 16,-4 6 1-16,-7 10-4 15,-10 2 0-15,-7 1 1 16,-4 6 1-16,-7-6-2 16,0 3 1-16,4 0-2 15,3 0 1-15,3-3-1 16,8 3 1-16,3-4-1 16,8-2 0-16,2-3 0 15,12-4 1-15,6 1 0 16,8 5 1-16,6-2-1 15,8 2 1-15,0 1 0 16,-4-6 0-16,-4 5 0 16,-3 4 1-16,-7 9-1 15,-7 7 0-15,-7-4 0 16,-3 13 0-16,-5 6 0 16,-2-3 0-16,6 13 0 15,1-7 0-15,2-3 0 0,8 0 1 16,4-3 1-16,6-6 1 15,8 3 1-15,10-16 0 16,7 1 1-16,8-11 0 16,9-5-1-16,5-10 1 15,-1-3-3-15,1-3 1 16,-8-3-8-16,-7-4 1 16,-7 1-11-16,-6-7 1 31</inkml:trace>
  <inkml:trace contextRef="#ctx0" brushRef="#br3" timeOffset="-162033.6">24003 3697 45 0,'11'-7'22'0,"42"-2"-24"15,-36 6 33-15,11 3-33 16,8-10 1-16,2 1-12 16,1-3 0-16,0-1 8 15,-7-6 1-15</inkml:trace>
  <inkml:trace contextRef="#ctx0" brushRef="#br3" timeOffset="-161466.24">24920 3571 48 0,'7'10'24'0,"-7"-4"-28"0,-3 3 43 0,-8 1-39 0,-3 9 0 15,-7-1 0-15,-4 11 1 16,-3 2-2-16,-7 7 0 16,-1-4-4-16,5 4 1 15,2-4-9-15,8-9 0 16</inkml:trace>
  <inkml:trace contextRef="#ctx0" brushRef="#br3" timeOffset="-161294.33">24627 3562 25 0,'18'53'12'0,"31"10"-4"16,-34-44 10-16,2 15-17 15,8 10 1-15,3 0-4 16,0 3 1-16,1-9-7 16,-1-16 0-16</inkml:trace>
  <inkml:trace contextRef="#ctx0" brushRef="#br3" timeOffset="-160809.39">25534 3233 59 0,'25'15'29'0,"17"-24"-39"0,-31 6 59 0,10-7-49 15,11 7 1-15,10-3-1 16,0 3 1-16,1 3-2 16,-5 0 1-16,-6 6 0 15,-7 3 0-15,-15 10-1 16,-10 0 0-16,-10 9 0 15,-11 7 0-15,-15-1-1 16,1-2 0-16,-4 12 0 16,1-1 0-1,2 1 1-15,8-3 1 0,7-3 1 16,7-4 0-16,10-2 1 16,11-1 1-16,0-12 0 15,22-7 1-15,13-5-2 16,11-7 1-1,3 0-4-15,4-10 0 16,-10 4-6-16,-5 3 0 0,-16 3-10 16,-19 3 0-16</inkml:trace>
  <inkml:trace contextRef="#ctx0" brushRef="#br3" timeOffset="-160359.65">23678 4343 33 0,'-7'12'16'0,"4"10"0"16,3-19 17-16,3 4-27 15,1 2 0-15,7-3 5 16,13-3 1-16,22-3-13 15,3 4 0-15,40-1 9 0,45-6 0 16,21-10-3 0,35-3 1-1,19-6-4-15,23 7 0 16,5-1-2-16,3 3 1 0,-18 10-4 0,-3-3 1 16,-18 6-7-16,-14 6 1 15,-43 4-13 1,-38-7 1-16</inkml:trace>
  <inkml:trace contextRef="#ctx0" brushRef="#br3" timeOffset="-159067.49">28092 3126 47 0,'10'16'23'0,"-17"12"-15"0,0-9 23 0,-3 9-30 16,-8 22 0 0,-14 7 1-16,-7 15 0 0,-3 15-3 15,0 14 0-15,-4 5 1 16,0-11 0-16,4-8-5 15,3-18 0-15,7-19-10 16,11-15 1-16</inkml:trace>
  <inkml:trace contextRef="#ctx0" brushRef="#br3" timeOffset="-158855.65">27746 3352 39 0,'28'31'19'0,"-3"26"-12"16,-18-42 26-16,0 10-30 15,-3 10 0-15,3 2 0 0,0 1 1 16,-4-3-10-16,1-7 1 16,-4-9-7-16,0-13 1 15,-4-22-3 1,-3-15 1-16</inkml:trace>
  <inkml:trace contextRef="#ctx0" brushRef="#br3" timeOffset="-158552.93">28317 3436 48 0,'0'0'24'0,"4"0"-27"16,-4 0 50-16,7-6-46 15,4 3 1-15,-1-6 0 16,1-1 0-16,10 1-5 15,7 3 1-15,4-4-6 16,0 1 1-16,-11-1-8 16,-3 1 0-16</inkml:trace>
  <inkml:trace contextRef="#ctx0" brushRef="#br3" timeOffset="-158377.75">28289 3684 48 0,'21'13'24'0,"15"-23"-28"0,-26 4 40 15,11 3-36-15,8-13 0 16,9 1-12-16,5-4 1 16,-1-3 4-16,-3-3 0 15</inkml:trace>
  <inkml:trace contextRef="#ctx0" brushRef="#br3" timeOffset="-158077.02">28921 3775 47 0,'10'0'23'0,"-10"-81"-19"15,4 46 38-15,-4-15-39 16,-4-16 1-16,-6-28 0 16,3-9 1-16,0-4-7 15,0 0 1-15,3 1 4 16,4 8 0-16,7 11-3 0,4 15 0 16,-1 15-2-16,1 13 1 15,3 19-3-15,4 16 1 16,-4 21-5-16,-7 20 1 15,-11 11-10-15,1 11 1 16</inkml:trace>
  <inkml:trace contextRef="#ctx0" brushRef="#br3" timeOffset="-157908.22">28663 3455 52 0,'18'10'26'0,"49"-20"-24"0,-46 4 42 0,7 3-44 15,4-7 1-15,-4 4-2 16,0-3 1-16,1 2-5 16,-1 4 0-16,0 3-11 15,-7-6 1-15</inkml:trace>
  <inkml:trace contextRef="#ctx0" brushRef="#br3" timeOffset="-157612.15">29401 3176 44 0,'3'10'22'0,"-3"18"-22"0,0-22 29 16,-3 3-29-1,-5 10 0-15,-2-9 2 0,-4 9 0 16,-7 9-2-16,-1 9 1 16,-2 4 0-16,-1 12 1 15,4 1-1-15,3 2 1 16,4 4-4-16,7-7 0 16,4-9-7-16,6-6 0 15,8-4-4-15,3-15 0 16</inkml:trace>
  <inkml:trace contextRef="#ctx0" brushRef="#br3" timeOffset="-157337.78">29711 3402 48 0,'-4'19'24'0,"-10"9"-29"15,4-19 46-15,-8 4-41 16,-7 6 0-16,-3 6 0 16,3 3 1-16,4 0-3 15,0 7 0-15,4-4-6 16,2 0 0-16,1-12-6 0,0-9 1 15</inkml:trace>
  <inkml:trace contextRef="#ctx0" brushRef="#br3" timeOffset="-157114.03">29492 3421 31 0,'7'34'15'0,"29"1"-7"0,-26-16 22 0,1 6-27 15,3 3 0-15,3 0 0 16,1 7 0-16,0-7-5 16,-1 0 0-16,1-12 0 15,0-10 0-15,-4-9-6 16,0-13 1-16,-4-9-5 16,1-9 0-16,-4-10 0 15,-3-6 1-15</inkml:trace>
  <inkml:trace contextRef="#ctx0" brushRef="#br3" timeOffset="-156834.6">29782 3261 49 0,'35'53'24'0,"14"41"-37"0,-38-75 57 15,-1 19-43 1,-3 6 0-16,-3 9-1 0,-4 0 1 15,-7 0-3 1,-4-12 1-16,-3-9-2 0,-3-10 1 16,-1-10-7-16,4-21 1 15,3-4-5-15,8 1 0 16</inkml:trace>
  <inkml:trace contextRef="#ctx0" brushRef="#br3" timeOffset="-156618.59">30318 3414 44 0,'-14'22'22'0,"0"-9"-24"15,14-10 41-15,0 0-36 16,3 0 1-16,4 4-1 16,7-4 1-16,7 0-6 15,8-3 1-15,6-3 0 16,0 0 1-16,0-4-12 16,-6-2 0-16,-12-4-3 15,-10 4 1-15</inkml:trace>
  <inkml:trace contextRef="#ctx0" brushRef="#br3" timeOffset="-156436.97">30106 3750 51 0,'21'28'25'0,"36"-9"-33"0,-40-16 49 15,12-3-41-15,9-6 1 16,5-3-3-16,-1-10 1 0,0-3-4 15,-3 0 0-15,0 0-9 16,-14-10 1-16</inkml:trace>
  <inkml:trace contextRef="#ctx0" brushRef="#br3" timeOffset="-156081.37">31037 2803 48 0,'7'53'24'0,"-28"63"-32"0,14-72 40 16,0 19-32-16,-3 18 0 16,-1 17 0-16,0 8 0 15,4 1-1-15,-3 3 0 16,6-10-4-16,1-15 0 0,3-13-7 15,3 0 1-15</inkml:trace>
  <inkml:trace contextRef="#ctx0" brushRef="#br3" timeOffset="-155795.21">31701 3383 53 0,'0'10'26'0,"-7"24"-35"15,-4-21 47-15,-10 5-39 16,-14 14 1-16,-8-1 0 15,-3 10 0-15,0 12-2 0,-3 0 0 16,10-15-6-16,8 0 0 16,-1-7-5-16,7-12 0 15</inkml:trace>
  <inkml:trace contextRef="#ctx0" brushRef="#br3" timeOffset="-155596.66">31302 3286 42 0,'25'25'21'0,"-4"-6"-25"0,-14-3 36 0,3 12-32 15,8 9 1-15,0 14-1 16,6 5 1-16,5 22-2 16,2-15 1-16,-6 9-2 15,0-9 1-15,-8-16-11 16,-2-16 1-16</inkml:trace>
  <inkml:trace contextRef="#ctx0" brushRef="#br3" timeOffset="-155359.78">31817 2678 39 0,'-11'22'19'0,"-20"47"-21"0,24-35 28 16,0 19-25-1,-4 29 0-15,7 24 1 0,4 20 1 16,8 24-4-16,6-5 1 16,-7-4-1-16,-4-16 1 15,-6-24-11-15,-8-20 1 16</inkml:trace>
  <inkml:trace contextRef="#ctx0" brushRef="#br3" timeOffset="-154265.05">26719 5431 27 0,'0'19'13'0,"-7"18"-2"0,7-30 14 0,-3 11-22 16,-4 17 1-16,0 9 1 15,-4 22 1-15,4 18-7 16,0 20 0-16,0 27 5 15,7 23 0-15,0 37-2 16,7 23 0-16,-3 27-1 16,3 13 0-16,-7 22-1 15,0 28 0-15,0 29 0 16,-4 15 0-16,4 22 0 16,7 28 0-16,0 16 1 15,-3 19 0-15,-4 6 0 16,3 0 1-16,4 3-1 15,0-19 1-15,-7-9-1 16,7-22 1-16,0-19-1 0,1-37 0 16,-5-20-2-16,1-40 1 15,3-47-6-15,-7-41 0 16,0-46-9-16,-14-39 0 16</inkml:trace>
  <inkml:trace contextRef="#ctx0" brushRef="#br3" timeOffset="-153092.93">21294 11712 28 0,'28'-6'14'0,"42"-7"-11"0,-48 7 13 16,16-1-13-16,12 1 0 16,10-3 2-16,3-4 1 15,18-2-7-15,18-1 0 16,14-6 5-16,14 3 0 0,18-3-2 16,17 0 1-16,21 3-2 15,19 1 1-15,13-1 0 16,14 3 0-16,7 0 1 15,25 1 0-15,-3 5-1 16,24 1 1-16,4 0 0 16,10-1 0-16,11 4-1 15,0 0 0-15,28 2-1 16,-3-2 0 0,253-3 0-1,-87-4 1-15,-43 1 0 16,-39-1 1-16,-21-3-1 15,-14 7 0-15,-10-7-1 16,3-6 1-16,-36 0-1 16,-2-3 0-16,-19 0-1 15,-17 3 0 1,-7 4 0-16,-11 5 0 0,-17-9-1 16,-11 3 1-16,-36-6-3 0,-17 0 1 15,-21 0-9-15,-32 0 0 16,-28 0-6-16,-31 3 1 15</inkml:trace>
  <inkml:trace contextRef="#ctx0" brushRef="#br3" timeOffset="-152444.81">32530 10404 41 0,'7'60'20'0,"14"-16"-22"15,-14-35 31-15,0 0-28 16,4 4 0-16,-1 3 3 0,4-1 1 16,7 1-5-16,4 0 0 15,3-1 4-15,-3-2 0 16,14-4-1-16,10 1 1 15,1-4-2-15,3 0 0 16,3 1-1-16,-10-4 0 16,3 3-1-16,-6 3 1 15,-12 1-2-15,-13-1 0 16,-15 16 0-16,-6 7 1 16,-8 8-2-16,-6 11 1 0,-4 2-1 15,-1 0 1-15,-2 4 0 16,-8 2 0-16,0-2 0 15,-7-1 0-15,8-6 0 16,6-6 1-16,4-6-1 16,3-13 1-16,4-9 0 15,3-13 0-15,4-16 1 16,4-2 0-16,-1-20 0 16,1-12 1-16,-1-19 0 15,-3-3 0-15,-3-9-1 16,-4-1 1-16,-4-2-8 15,0 6 1-15,4-7-10 16,0 7 1-16</inkml:trace>
  <inkml:trace contextRef="#ctx0" brushRef="#br3" timeOffset="-151903.45">33637 11238 39 0,'4'7'19'0,"-22"-1"-18"16,8 0 24-16,-1 0-24 0,-7 4 0 16,-6 5 1-16,-8 11 1 15,-3 5-4-15,3 10 1 16,4 15 1-16,0 4 1 15,-4 12-1-15,4-3 0 16,-1-6-2-16,5-13 1 16,6-6-8-16,4-13 1 15,14-18-5-15,0-7 0 16</inkml:trace>
  <inkml:trace contextRef="#ctx0" brushRef="#br3" timeOffset="-151554.87">33267 10959 48 0,'18'22'24'0,"3"22"-27"0,-14-31 46 0,3 12-43 0,1 15 1 16,-4 4-1-16,0 7 1 15,0 8-4-15,0-6 1 16,0-2-12-16,-7-23 0 16</inkml:trace>
  <inkml:trace contextRef="#ctx0" brushRef="#br3" timeOffset="-150585.43">26314 5657 44 0,'31'12'22'0,"12"4"-17"16,-29-13 23-16,7 0-26 15,7 0 1-15,11 0 1 16,0-6 1-16,0-6-6 16,0-13 0-16,-11-9 3 15,0-13 0-15,0-10-1 16,-10-15 0-16,3 0-1 0,-3 3 0 15,-1 13 0-15,-3 9 0 16,-7 10-1-16,0 12 1 16,-3 6-3-16,-4 13 1 15,4 12-2-15,-4 16 1 16,3 10-1-16,1 15 1 16,3 3 0-1,7 10 0-15,7 6 2 0,0-6 0 16,7 6 2-16,4-3 0 15,14-7 1-15,3-9 0 0,4-6 1 16,-3-12 0-16,-15-4 0 16,-7-9 0 15,-7-10-1-31,-7 1 1 16,-14-4-1-16,-24-3 0 15,-22 3-2-15,-25-3 1 0,-6 7-1 0,-19-1 1 0,-9 4-5 16,-12-4 1-16,8-3-12 15,14-15 1-15</inkml:trace>
  <inkml:trace contextRef="#ctx0" brushRef="#br3" timeOffset="-148653.84">26744 4612 48 0,'4'-6'24'0,"6"-3"-19"0,-10 9 35 0,7 0-39 16,-7 0 1-16,0 9-1 15,-3 10 0-15,-8 9-3 16,-6 7 1-16,-8 9 0 15,-10 9 1-15,-4 0-5 16,0 4 0-16,4-4-4 16,3-12 0-16,7-7-6 15,11-15 1-15</inkml:trace>
  <inkml:trace contextRef="#ctx0" brushRef="#br3" timeOffset="-148439.89">26434 4484 39 0,'24'9'19'0,"12"35"-17"0,-22-28 32 15,0 6-32-15,0 9 0 16,0 4-1-16,0-1 0 16,0 4-9-16,-3-13 1 15,-8-10-5-15,1-2 1 16</inkml:trace>
  <inkml:trace contextRef="#ctx0" brushRef="#br3" timeOffset="-147598.55">33330 11072 34 0,'-3'-3'17'0,"6"0"-5"0,-3 6 18 0,0 3-26 0,0 1 0 16,0 11 2-16,0 17 0 15,4 9-8-15,0 15 1 0,-1 23 4 16,11 6 1-16,11 12-3 16,7-9 0-16,3-6-7 15,4-16 0-15,-4-22-9 16,-3-19 0-1</inkml:trace>
  <inkml:trace contextRef="#ctx0" brushRef="#br2" timeOffset="-143365.15">21474 6400 33 0,'31'31'16'0,"19"4"-10"0,-33-23 16 0,12 4-21 15,6 6 1-15,0 6 2 16,4 7 0-16,14 5-5 16,3 4 1-16,11 13 2 15,11 2 0-15,0 4-1 16,-4 6 0-16,7-3-1 15,7 3 1-15,11 3-1 16,7 13 1-16,-11-1 0 16,11 7 0-16,3 3 0 15,7 7 0 1,71 62 0 0,-21-13 1-16,-11-6-2 15,-13-9 1-15,-15-6-2 0,0 9 1 16,3-7 0-1,-6-5 1-15,-15-1-1 0,-3 1 0 16,3-7 1-16,8 6 0 16,-5-5 0-16,-6-8 1 15,-7 8-1-15,3-11 1 16,1 4-1-16,-5-6 0 16,1 3-1-16,-4-10 1 15,-6 7 0-15,2-13 0 16,-6 0-1-16,0-6 1 15,-4-4 0-15,0-5 0 16,-3-4 0-16,-8 0 0 0,1-3-1 16,-1-6 1-1,-6-3-1-15,-4-1 1 0,-4-11-1 16,-3-11 0-16,-11-5-9 16,-6-10 1-16,-12-12-8 15,-2-7 1-15</inkml:trace>
  <inkml:trace contextRef="#ctx0" brushRef="#br2" timeOffset="-142491.52">26688 11210 39 0,'3'16'19'0,"1"-1"-16"16,-1-11 26-16,1-1-27 16,-1 3 0-16,1-3 4 15,-1 3 0-15,4-2-7 16,0-4 0-16,-3 0 4 16,3-7 1-16,4-2-1 15,6-7 0-15,8-6-2 16,3-3 0-16,4-6 0 15,3-10 1-15,4-6-1 16,14-9 0-16,3-7 0 16,4-6 1-16,-7-3-1 0,14-13 0 15,7-9 0-15,8-10 0 16,2 4-1-16,4-3 1 16,-10-10-1-16,7-3 1 15,3 6 0-15,7-9 1 16,11-7 0-16,-11 4 0 15,4-10-1-15,7 7 1 16,7-7 0-16,7-3 0 16,-15-3-2-16,15 0 1 15,-3 1-1-15,10-5 1 16,-4 1-1-16,-6-9 0 16,6 2 0-16,11-2 0 0,-3-1 0 15,-8 4 0-15,8-7 0 16,6-6 0-16,-3 10 0 15,-17-4 0-15,10 1 0 16,3 2 0-16,-3 1 0 16,-10 12 0-16,-18 12-2 15,6 1 1-15,-6 12-3 16,-4 12 0-16,-6 7-9 16,-12 16 1-16,-13 0-7 15,-18 12 1-15</inkml:trace>
  <inkml:trace contextRef="#ctx0" brushRef="#br2" timeOffset="-142024.16">31701 6174 41 0,'3'13'20'0,"-3"2"-19"16,0-9 31-16,0 7-29 16,0-4 1-16,-3 17-1 15,-8 2 1-15,-7 9-6 16,-6 4 0-16,-8 9 3 15,-3 0 1-15,-8 7-2 16,1 9 1-16,0-13-2 16,3 7 1-16,4-10-6 15,3-6 0 17,4-13-7-32,3-15 0 0</inkml:trace>
  <inkml:trace contextRef="#ctx0" brushRef="#br2" timeOffset="-141817.58">31298 6256 30 0,'18'31'15'0,"7"38"-9"0,-18-53 18 0,0 9-23 15,0 3 0-15,0 6-1 16,-3 4 1-16,-1-7-5 15,-3-6 0-15,4-9-5 16,-4-10 0-16</inkml:trace>
  <inkml:trace contextRef="#ctx0" brushRef="#br2" timeOffset="-141452.5">31697 6384 46 0,'0'10'23'0,"4"-7"-23"0,-4-3 41 16,0 0-38-16,3 3 0 16,8 0 1-16,3-3 1 15,3 3-7-15,8 0 0 16,7-3 3-16,0 0 1 0,-4-3-7 16,0-3 1-16,-7 0-11 15,-3-4 0-15,-7-2-1 16,-4 5 1-16</inkml:trace>
  <inkml:trace contextRef="#ctx0" brushRef="#br2" timeOffset="-141298.05">31722 6569 44 0,'3'22'22'0,"15"-3"-25"15,-7-16 43-15,3-6-40 16,3 0 0-16,4-4-5 15,1 1 1-15,2-3-7 16,1-7 1-16</inkml:trace>
  <inkml:trace contextRef="#ctx0" brushRef="#br2" timeOffset="-140520.35">32149 6823 46 0,'7'-3'23'0,"-4"9"-20"0,-3-6 34 0,4-12-35 16,-1-17 0-16,-3-2 1 16,0-16 0-16,-3-9-5 15,-1-7 1-15,4-9 3 16,0 9 0-16,0-3-2 16,4 0 1-16,-1 10-1 15,4 3 0 1,11 9-1-1,-4 22 1-15,0 6-3 16,0 13 0-16,-3 16-4 16,-4 8 1-16,-4 1-8 15,-3 10 0-15,0-4-1 16,-10 6 1-16</inkml:trace>
  <inkml:trace contextRef="#ctx0" brushRef="#br2" timeOffset="-140302.48">32036 6616 37 0,'7'16'18'0,"10"-16"-19"0,-6-6 37 15,3-1-32-15,4 1 0 16,-1-3 1-16,5-4 1 16,-1 4-9-16,0-1 1 0,-7 1 4 15,0-1 1-15,-3-2-8 16,-1 2 1-16,-3 4-10 15,0-6 0-15</inkml:trace>
  <inkml:trace contextRef="#ctx0" brushRef="#br2" timeOffset="-140037.65">32558 6346 52 0,'0'0'26'0,"-14"29"-31"0,10-23 43 0,-3 10-38 15,-7 2 0-15,0 8 0 0,-4 8 0 16,-6 4 0-16,6 2 0 15,0 7-1-15,4 1 1 16,0-8-4-16,7 1 0 16,4-3-10-16,10-20 1 15</inkml:trace>
  <inkml:trace contextRef="#ctx0" brushRef="#br2" timeOffset="-139803.25">32720 6481 39 0,'7'16'19'0,"-21"25"-15"0,7-22 25 0,-4-1-26 16,-3-2 0-16,-7 9 1 16,-4 7 0-16,1 2-5 15,-1-3 0-15,0 4 3 16,1 2 0-16,3 1-5 15,3-3 1-15,7-10-10 16,4-10 1-16,4-11-3 16,3-17 1-16</inkml:trace>
  <inkml:trace contextRef="#ctx0" brushRef="#br2" timeOffset="-139589.36">32554 6481 25 0,'14'22'12'0,"11"50"-4"0,-18-56 19 16,4 6-25-16,-1 6 1 15,1 7-1-15,0-1 1 16,-4-9-5-16,0-3 1 16,0-3 1-16,0-3 0 15,3-4-8-15,1-5 1 0,3-4-3 16,-3-16 0-16</inkml:trace>
  <inkml:trace contextRef="#ctx0" brushRef="#br2" timeOffset="-139367.49">32681 6287 23 0,'7'28'11'0,"11"25"5"0,-11-34 18 0,7 13-28 16,4 15 0-16,-4 0 4 16,4 12 1-16,6-2-14 15,1-1 0-15,-4-3 8 16,-10-2 0-16,-8-1-8 16,-13-6 0-16,-8-4-13 15,-21 4 1-15</inkml:trace>
  <inkml:trace contextRef="#ctx0" brushRef="#br2" timeOffset="-138200.15">23601 14685 56 0,'28'22'28'0,"-7"-10"-23"0,-14-9 28 16,-3 3-30-16,-4 4 0 16,-4-1 0-16,-6 7 1 15,-8 6-6-15,-10 9 1 16,0 7 2-16,-8 9 1 0,-6 9-3 15,-11 1 0 1,-3 12-1-16,-4 15 1 16,7 7-1-16,7 10 1 15,4-4-1-15,10 6 1 0,11-8 0 16,17-1 1-16,15-13 0 16,20-15 0-16,22-16-1 15,7-15 1-15,18-10 0 16,3-25 0-16,4-16 1 15,-15-9 0-15,-13-10 1 32,-15-2 0-32,-10-1 0 0,-18-3 0 0,-14-2-1 15,-11 8 0-15,-6 7-2 16,-15 12 0-16,-3 10-2 16,-4 15 0-16,4 7-1 15,-1 6 0-15,1 3-3 16,3-3 0-16,11 6-7 15,4-12 1-15,9-10-1 0,19-6 0 16</inkml:trace>
  <inkml:trace contextRef="#ctx0" brushRef="#br2" timeOffset="-137525.49">23918 15933 44 0,'-10'22'22'0,"3"-22"-26"0,7-4 45 0,-4-2-40 15,4-3 1-15,0-1-1 16,4-5 1-16,3-1-3 15,3-3 1-15,1 3 0 16,3-2 1-16,0 2-1 16,0 0 0-16,4 7-2 15,7 0 1-15,6 2-1 16,5 4 1-16,2 3-1 16,5 0 1-16,-1 10 0 15,0-7 1 1,-3 0 0-16,-7-3 1 0,-4 3 0 15,-7-3 1-15,-3 0 0 16,-4-3 0-16,-3 0-1 16,-4-7 0-16,-11 10 0 0,-6 0 0 15,-4 0-1-15,-4 7 0 16,-7-4 0-16,4 3 0 16,3 3-2-16,1-2 1 15,3 2-3 1,3 0 1-16,4-2-1 0,7-1 0 15,4-3 0 17,10-3 0-32,3 3 2 0,4-3 1 0,4 0 1 15,0 0 0-15,0-6 1 0,-1 0 1 16,-3 3 0-16,1-1 0 0,-8 4-1 16,0 4 0-16,-4 2 0 15,1 3 1-15,-4 7-1 16,0 3 0-1,0 0-1-15,-3 6 1 16,-1-3-1-16,1-4 0 0,3-2-1 16,0-3 0-1,14-13-11 1,11-13 0 0</inkml:trace>
  <inkml:trace contextRef="#ctx0" brushRef="#br2" timeOffset="-137163.5">24790 16268 44 0,'3'47'22'0,"1"3"-18"0,-1-43 32 0,-3-1-35 0,0-3 1 16,-3-3 1-16,-1-9 1 15,1-4-5-15,-4-12 0 16,3-9 3-16,1-7 0 15,-1-6-1-15,4-7 0 16,4-2-1-16,3 3 1 16,3-1 0-16,8 7 0 0,7 7-1 15,6 5 1 1,5 10 0-16,-1 6 0 0,-3 16-1 16,-8 6 1-16,-6 7-1 15,-7 11 1-15,-8 1-2 16,-6 7 1-16,-12 2-2 15,-6 4 0-15,-7-10-3 47,-7-3 0-47,7-7-5 0,3-5 0 0,7-13-5 0,8-13 0 0</inkml:trace>
  <inkml:trace contextRef="#ctx0" brushRef="#br2" timeOffset="-136781.71">25185 15030 39 0,'17'6'19'0,"-6"60"-20"0,-14-48 32 15,-1 26-29-15,-3 16 0 16,3 9 2-16,-6 16 1 16,-1-1-6-16,1 7 0 15,-1-6 4-15,0-10 0 16,1-12-2-16,6-13 1 31,1-19-2 0,6-12 1-15,4-16-1-16,4-12 0 0,3-13-1 0,0 0 1 0,4 0-1 0,-4-3 0 0,0 3 1 16,0 6 1-16,4 10-1 0,-1 9 1 0,5 10 0 15,2 12 1-15,5 9 0 16,-1 7 0-16,4 6-1 15,3-3 0-15,4-3-1 16,-8-7 1-16,-2-5-7 16,-5-11 1-16,1-11-10 15,0-11 1 17</inkml:trace>
  <inkml:trace contextRef="#ctx0" brushRef="#br2" timeOffset="-136288.53">27397 15948 50 0,'-7'44'25'0,"-7"-16"-25"0,10-24 39 0,1-11-36 16,-5-8 0-16,-2-10 2 16,-1-16 1-16,4-13-8 15,4-21 1-15,-4-16 5 16,3-9 0-16,1 0-2 16,3-7 0-16,7 13-1 15,7 3 0-15,7 6 0 16,7 19 0-1,4 19-2 17,0 19 0-17,-1 19-3-15,-6 15 1 0,-4 25-6 0,-10 13 1 16,-8 13-10-16,-6 5 0 0</inkml:trace>
  <inkml:trace contextRef="#ctx0" brushRef="#br2" timeOffset="-136099.95">27196 15669 47 0,'10'3'23'0,"22"-15"-23"0,-18 9 35 15,-3-4-35-15,10 1 0 16,11-3-4-16,3-1 1 0,4 1-7 16,-1-4 1-16,5 1-4 15,-4-13 0-15</inkml:trace>
  <inkml:trace contextRef="#ctx0" brushRef="#br2" timeOffset="-135907.15">27919 14957 51 0,'-7'57'25'0,"-14"37"-35"15,14-72 51-15,0 12-45 16,-1 10 1-16,5-3-16 16,-1 0 0-16,1-10 17 15,3-6 0-15</inkml:trace>
  <inkml:trace contextRef="#ctx0" brushRef="#br2" timeOffset="-135611.16">28335 15663 48 0,'-18'19'24'0,"-34"12"-30"0,34-21 45 0,-7-4-39 16,-3 9 0 0,0 7 0-16,-4 10 1 0,0-1-1 15,8 13 0-15,2 3 0 16,8 3 0-16,11 4-4 16,3-4 1-16,10-6-11 15,12-26 1-15</inkml:trace>
  <inkml:trace contextRef="#ctx0" brushRef="#br2" timeOffset="-135379.34">28730 15691 43 0,'11'22'21'0,"-32"16"-22"15,10-23 32-15,-10 14-30 0,-11 2 0 16,-7 7 1-16,-7 9 0 15,8 0-3-15,-5 0 0 16,-3 3 0-16,4-3 1 16,7-9-10-16,7-13 1 15,10-22-4-15,7-13 1 16</inkml:trace>
  <inkml:trace contextRef="#ctx0" brushRef="#br2" timeOffset="-135211.37">28416 15657 24 0,'18'6'12'0,"3"32"-8"0,-7-26 16 0,0 13-15 0,4 10 0 0,0 12 1 15,-1 6 1-15,1-3-10 16,-4 7 1-16,0 2 5 16,0-2 0-16,0-10-5 15,4-13 1-15,0-15-8 16,3-19 1-16,3-19-3 15,5-15 1-15</inkml:trace>
  <inkml:trace contextRef="#ctx0" brushRef="#br2" timeOffset="-134941.46">28829 15462 7 0,'-7'-69'3'0,"3"35"0"0,4 27-2 0,0 7-4 0,7 10 0 0,4 9 6 0,0 12 1 16,-1 7 4-16,1 12 1 15,-1 0 2-15,1 0 0 16,0 7 3-16,3-1 1 16,0 4-3-16,7 6 1 15,11-7-7-15,-1-2 1 16,-2-1-3 0,-8-3 0-16,-4 1-3 0,-6-14 1 15,-14 1-3-15,-8-3 1 0,-7-4-6 16,-3-2 0-16,4-7-9 15,-1-13 0-15,0-9-1 16,1-9 0 0</inkml:trace>
  <inkml:trace contextRef="#ctx0" brushRef="#br2" timeOffset="-134783.55">29528 16271 54 0,'24'60'27'0,"-31"-19"-44"16,4-32 56-16,-4 7-65 15,-8-13 1-15</inkml:trace>
  <inkml:trace contextRef="#ctx0" brushRef="#br1" timeOffset="-125843.29">29185 8328 24 0,'4'-3'12'0,"-1"-3"-8"16,-3 6 12-16,0 0-16 16,0-6 0-16,0-4 0 15,0 1 0-15,-3-4 0 16,-1 7 1-16,1 3 1 16,-4-3 0-16,-4 2 0 15,1-2 0-15,-1 3 0 16,-3 0 0-16,0 0-1 15,-4 3 1-15,0 0-2 16,4 0 1-16,0 3-1 16,-3 6 0-16,3 1 0 0,3-4 1 15,4 3-2-15,0-2 1 16,0-1-2-16,0-3 1 16,0 3-2-16,0 4 1 15,-4 2 0-15,7 7 0 31,4 3 0-31,4 0 0 16,-4-3 1-16,0 0 1 0,11-7 0 16,-1-2 0-16,4-4 2 15,7 3 1-15,4-2 0 16,-4-4 0-16,0-3 0 16,1 0 1-16,-1-7-1 15,-4 4 1-15,5-3-3 16,-5-3 0-16,1-4-1 15,-4 1 0-15,0-4 0 16,-3 0 0-16,-1 0-1 16,-3 1 1-16,-3 9 0 15,-4-4 1-15,0 1-2 16,-7-1 1-16,0 1 0 16,-4 3 0-16,1-4 0 15,-1 1 0-15,-3 3 0 16,3-1 0-16,-6-2 0 15,3-1 0-15,-1-2-1 16,1 9 1-16,0-10-1 16,0 7 1-16,0 3-1 15,0 3 0-15,3 3 0 16,-3 3 0-16,4 0-2 0,-4 7 1 16,-1-4-1-16,5 1 0 15,3-1-2-15,3 1 1 16,1-4-5-16,-1-9 1 15</inkml:trace>
  <inkml:trace contextRef="#ctx0" brushRef="#br1" timeOffset="-124491.73">28219 9611 34 0,'3'6'17'0,"1"-3"-12"0,-4-3 18 0,3-3-22 16,1 3 1-16,-4 0 1 16,3 0 0-16,1 0-3 15,3 0 0-15,0-3 1 16,0-3 1-16,0-1-4 16,4-5 1-16,-1-4-10 15,4-6 0-15</inkml:trace>
  <inkml:trace contextRef="#ctx0" brushRef="#br1" timeOffset="-124292.16">28480 9238 17 0,'10'3'8'0,"4"-19"-4"0,-10 7 0 16,3-1-12-16,4-2 0 15</inkml:trace>
  <inkml:trace contextRef="#ctx0" brushRef="#br1" timeOffset="-123995.92">28825 8855 13 0,'8'-12'6'0,"2"12"-3"16,-3-4 13-16,0-2-16 16,0-3 1-16,0-1-1 15,0-2 1-15,0-1-2 16,1 1 1-16,-1-1 0 16,0-3 0-16,0 1-5 0,0 2 0 15</inkml:trace>
  <inkml:trace contextRef="#ctx0" brushRef="#br1" timeOffset="-123757.64">29115 8538 31 0,'7'7'15'0,"7"-29"-17"0,-11 15 30 0,1 1-29 0,-4 6 1 0,0-6-1 0,0-4 0 0,4 1-1 16,-4 0 0-16,3-4-7 16,1 1 0-16</inkml:trace>
  <inkml:trace contextRef="#ctx0" brushRef="#br1" timeOffset="-123527">29337 8184 27 0,'14'-3'13'0,"0"-6"-7"0,-7 5 20 15,0-2-25-15,0 0 0 16,0 0 0-16,4-1 0 16,0 1-4-16,-1-3 1 15,1-1-7-15,-1-5 1 16</inkml:trace>
  <inkml:trace contextRef="#ctx0" brushRef="#br1" timeOffset="-123289.39">29693 7905 23 0,'7'-9'11'0,"4"-13"-8"0,-4 15 11 0,0 1-14 15,0-3 0-15,0-1 0 16,4 1 1-16,-1-1-5 16,1 1 0-16,0 0-2 15,3-1 0-15</inkml:trace>
  <inkml:trace contextRef="#ctx0" brushRef="#br1" timeOffset="-123061.91">29944 7664 29 0,'24'-19'14'0,"-13"12"-21"0,-7 1 28 15,-1-3-22-15,4-1 1 0,-3 1 0 16,3-4 0-16,-4 4-4 15,4-4 0-15,-3-2-3 16,-4-1 1-16</inkml:trace>
  <inkml:trace contextRef="#ctx0" brushRef="#br1" timeOffset="-122894.2">30141 7428 13 0,'11'29'6'0,"-11"-23"-10"15,0-3 7-15,-7-9-7 16,0-1 0-16</inkml:trace>
  <inkml:trace contextRef="#ctx0" brushRef="#br1" timeOffset="-120408.61">29979 7435 34 0,'7'12'17'0,"-3"-24"-14"16,-4 12 17-16,-4-4-19 15,1 1 0-15,-8-6 0 16,-7 3 1-16,1 3-2 15,3-1 0-15,-15-2 1 16,-2 3 1-16,-1 9-1 16,-3 10 0-16,-4 3-2 0,0 9 0 15,7 3-1-15,8 7 0 16,6 0 0 0,11-1 0-16,10-5 0 0,12-7 0 15,9-7 1-15,11-8 1 16,8-10 2-16,3-6 0 15,-4-7 0-15,-7-6 0 16,-6-6-1-16,-5 0 1 0,-6-3-3 31,-8-4 1-15,-3-2-10-16,-7 3 0 0</inkml:trace>
  <inkml:trace contextRef="#ctx0" brushRef="#br1" timeOffset="-119899.22">30709 6729 31 0,'18'-28'15'0,"-18"0"-10"0,-4 21 20 16,-17-2-23-16,0 0 0 16,-7-1 0-16,-4 7 0 0,-3 0-3 15,0 9 1-15,-1 4 2 16,1 8 0-16,-4 11-2 16,7-4 1-16,8 9-1 15,6 4 0-15,11 3-1 16,7-4 1-1,14-12-1-15,14-6 0 0,8-16 1 32,2-12 1-32,-6-10 0 0,-4 3 0 15,1-9-2-15,-5-6 1 0,-6-1-10 16,-4-2 0-16</inkml:trace>
  <inkml:trace contextRef="#ctx0" brushRef="#br1" timeOffset="-119419.39">31179 6171 40 0,'24'-22'20'0,"-17"-3"-19"0,-7 15 28 0,-3-15-27 15,-4-3 0 1,-4-3 2-16,1-1 0 0,-8 4-5 16,-7-3 0-16,-10 9 3 15,-4 6 0-15,-3 4-1 16,-1 5 1-16,-6 11-2 15,7 8 1-15,6 16-3 16,8 7 1-16,11-4-1 16,6 7 0-16,11 3-1 15,7 2 1-15,14-11 0 16,14-4 1-16,15-12 0 16,3-10 1-1,7-9 0-15,-4-13 0 16,-6 0 0-1,-15-5 0 17,-10-11-7-17,-18-5 1 1,-7-7-5-16,-4 3 0 0</inkml:trace>
  <inkml:trace contextRef="#ctx0" brushRef="#br1" timeOffset="-118656.84">28642 9056 36 0,'18'-3'18'0,"-4"-26"-15"0,-14 17 29 0,0-4-31 16,-7-3 1-1,-4 1 0-15,-3-1 0 0,-7-6-3 16,-11 3 1-16,0 9 2 15,1 10 0-15,2 9-2 16,1 10 1-16,-4 12-2 16,1 4 0-16,2 8-1 15,8 7 0-15,11-3-1 16,10-6 1-16,10-10 1 16,11-6 1-16,25-12 1 15,11-14 1-15,-4-11 0 31,0-10 1 1,-8 6-2-32,-13-3 0 15,-11-3-9 1,-10-7 1-16,-11 1-5 16,-4 0 0-16</inkml:trace>
  <inkml:trace contextRef="#ctx0" brushRef="#br1" timeOffset="-118156.77">28106 9771 34 0,'14'19'17'0,"11"-23"-10"0,-18 1 27 0,0-3-31 15,0 0 0-15,0-7 1 16,-4 1 1-16,-6-4-6 15,-8-3 0-15,-6 0 3 16,-8 7 1-16,-7-1-2 16,-7 1 0-16,-3 2-2 15,7 4 1-15,-8 12-3 0,1 7 0 16,3 6-2-16,4 3 1 31,7 3-4-31,10 9 1 0,15 4 0 16,13 6 0-16,8-13 3 0,10-9 1 15,14-6 3-15,1-16 1 16,-1-10 2-16,0-5 0 16,-6-7-3-16,-8-3 1 15,-3-7-9-15,-11 1 1 16</inkml:trace>
  <inkml:trace contextRef="#ctx0" brushRef="#br1" timeOffset="-117650.89">27584 10718 39 0,'28'-6'19'0,"-14"-23"-20"0,-10 20 32 0,-8-7-31 0,-7-3 0 16,-6 1 1-16,-8-1 0 16,-10 0-1-16,-4 3 0 15,0 10 0-15,-3 6 1 16,0 13-2-16,-4 8 1 16,7 8 0-16,4-1 0 0,10 6-1 15,11 7 1-15,14-6 0 16,14-7 1-1,11-3 0-15,24-6 1 0,4-10-1 16,0-6 1-16,0-6-3 31,-7-9 1 1,-8-7-12-32,-2-3 0 0</inkml:trace>
  <inkml:trace contextRef="#ctx0" brushRef="#br1" timeOffset="-116502.1">32142 3176 28 0,'35'10'14'0,"11"-7"-8"0,-36-6 15 0,4-4-21 16,8 4 0-16,-5-3 0 15,1 6 0-15,-8 0-6 16,1 0 0-16,-11 0-2 16,0 0 0-16</inkml:trace>
  <inkml:trace contextRef="#ctx0" brushRef="#br1" timeOffset="-116324.81">32099 3455 42 0,'25'13'21'0,"10"-19"-30"15,-21 2 42-15,0-2-34 16,1 0 1-16,-5-13-17 15,4 0 1-15,0-6 13 0,4 0 1 16</inkml:trace>
  <inkml:trace contextRef="#ctx0" brushRef="#br1" timeOffset="-115529.92">32861 2330 46 0,'7'9'23'16,"-17"0"-28"-16,3-9 45 0,-4 3-39 15,1 7 0-15,-26 21 1 16,12-12-3 0,-5-3 1-16,-2 3 1 15,2 2 0-15,1 1-2 16,7 7 1-16,3-7-1 16,4 9 0-16,7-6-1 15,7 6 1-15,4-2-1 16,6 2 0-16,8 3 1 0,7-5 0 15,-1 5 1 1,1-6 0-16,-7-2-1 0,-4-8 1 16,-4-8 0-16,-3 5 0 15,-3-2-1-15,-4-4 1 16,-7 1-1-16,-4-1 1 16,-3-3 0-16,-3 1 0 15,-1-4 0-15,-3 3 0 16,-4 4 0-16,4-7 0 0,0 6 0 15,3 7 0 1,7-4 0-16,4 10 0 0,0-3 0 16,4-3 1-16,3 6-1 15,3 3 1-15,1-3-1 16,-1 3 0-16,-3 3 0 16,0 3 0-16,0-12 0 15,0 6 0-15,-3 7 0 16,-1-1 0-16,-3 0-1 15,-3 1 1-15,-1-1 0 16,-3 10 0-16,-4-7-1 16,1 7 1-16,-11 0-1 15,-1 3 1-15,1 0 0 32,0 3 0-32,3-3 0 0,4 0 0 0,0-1 0 15,0 4 0-15,3-12 0 16,4-4 1-16,3 1 0 15,4-4 1-15,7-3 0 16,7-6 0-16,0 0-1 0,18-4 0 16,14-15-4-16,0 0 0 15,-1-6-10-15,1-3 0 16</inkml:trace>
  <inkml:trace contextRef="#ctx0" brushRef="#br1" timeOffset="-115033.3">33020 2596 39 0,'-4'19'19'0,"-13"3"-19"0,6-7 26 16,-3 11-27-16,-11-14 1 15,4 7 0-15,-3 3 0 16,2 6-2-16,5-3 0 16,3 3-6-16,7-12 1 0,0-6-3 15,0-10 0-15</inkml:trace>
  <inkml:trace contextRef="#ctx0" brushRef="#br1" timeOffset="-114864.85">32851 2590 35 0,'14'34'17'0,"18"57"-16"15,-18-66 33-15,0 4-34 16,0 5 0-16,0 4-2 16,0 6 0-16,0-1-8 15,-7-8 0-15</inkml:trace>
  <inkml:trace contextRef="#ctx0" brushRef="#br1" timeOffset="-114099.53">32516 3628 33 0,'0'3'16'0,"7"-6"-7"0,-4 3 20 0,-3 0-29 16,7-3 1-16,0 3-1 16,4-10 0-16,6 4-9 15,5 3 0-15,-1-7-2 16,0 4 1-16</inkml:trace>
  <inkml:trace contextRef="#ctx0" brushRef="#br1" timeOffset="-113816.47">32868 3531 35 0,'-10'31'17'0,"-11"-6"-15"0,14-22 30 16,-1 7-32-16,1 5 1 0,-3-5-1 15,-1 5 1-15,-3 7-3 16,0 0 1-16,0 0-6 15,3-3 1-15,4-13-5 16,0 4 0-16</inkml:trace>
  <inkml:trace contextRef="#ctx0" brushRef="#br1" timeOffset="-113649.85">32787 3556 39 0,'7'31'19'0,"-3"19"-21"16,-4-34 35-16,3 3-33 16,-3 15 0-16,4 1-5 15,3-10 1-15,3 3-5 16,5-6 1-16</inkml:trace>
  <inkml:trace contextRef="#ctx0" brushRef="#br1" timeOffset="-113304.58">33158 2831 42 0,'0'35'21'0,"-4"9"-26"15,4-41 33-15,0 6-29 16,0 7 0-16,-7 0-20 16,-4 2 0-16</inkml:trace>
  <inkml:trace contextRef="#ctx0" brushRef="#br1" timeOffset="-112616.03">33348 2571 35 0,'0'3'17'0,"0"28"-17"0,-3-18 23 0,-4 12-22 15,-4-6 0-15,-7 9 0 16,1 3 0-16,-5-2-4 16,5 5 0-16,6-6-7 15,4-2 1-15</inkml:trace>
  <inkml:trace contextRef="#ctx0" brushRef="#br1" timeOffset="-112389.18">33270 2599 19 0,'8'19'9'0,"9"44"2"15,-13-48 6-15,-1-2-13 0,1 3 1 16,-1-1-1-16,1 4 0 16,-1 0-8-16,1 0 1 15,3-4 0-15,0-5 0 16,-3-4-6-16,-1-6 0 16</inkml:trace>
  <inkml:trace contextRef="#ctx0" brushRef="#br1" timeOffset="-112015.21">33401 2599 35 0,'7'25'17'16,"-3"-15"-14"-16,-1-10 32 0,4 0-31 15,0 3 1-15,-3 3 2 16,3-6 0-16,0 0-9 16,3 0 1-16,8 3 5 0,-4 0 0 15,4 0-2-15,-1 1 0 16,1 2-1-16,0 10 0 15,-8-7-2-15,-3 0 0 16,-10 4 0-16,-4-1 1 16,-4 1-2-16,-6 3 0 15,-5-1-5-15,-6 4 1 16,0 0-9-16,7-6 1 16</inkml:trace>
  <inkml:trace contextRef="#ctx0" brushRef="#br1" timeOffset="-111569.64">33690 2721 41 0,'14'0'20'0,"-7"0"-15"16,-3-9 29-16,-4 3-35 0,0 6 1 15,0 0-1-15,0 0 1 16,0 0 0-16,-4 0 1 15,-3 3-2-15,0 3 1 16,0 4-1-16,0 5 1 16,0-2-3-16,4 6 0 15,3 3-2-15,3-4 0 16,4-2 0-16,0-3 0 16,4-7 1-16,-1-6 0 15,-2 0 2-15,-1-9 1 0,-4-7 0 16,1 0 0-16,-4 7-6 15,-4-10 0-15</inkml:trace>
  <inkml:trace contextRef="#ctx0" brushRef="#br1" timeOffset="-111159.88">33574 2856 36 0,'3'3'18'0,"-6"16"-16"0,-1-9 31 16,-3-4-33-16,-7 10 0 0,-7 2-1 16,-7 1 0-16,-4 0-10 15,7-3 1-15</inkml:trace>
  <inkml:trace contextRef="#ctx1" brushRef="#br1">28145 1938 0,'0'0'0,"0"0"15,0 0-15,0 0 16,0 0 0,10-10-16,-10 10 15,18-16-15,3-12 16,-7 9 0,-3 1-16,-1 2 15,-6 7 1,3-1-16,-4 1 15,-3-1 1,4 1-16,-1-1 16,1 4-16,-4-3 15,0 3 1,0 2-16,0-5 16,0 3-1,0 3-15,0-4 16</inkml:trace>
  <inkml:trace contextRef="#ctx0" brushRef="#br1" timeOffset="-110002.95">32893 3838 23 0,'-14'72'11'0,"-28"-6"-32"0,31-35 11 0,-10 1 9 16,-4-1 1-16</inkml:trace>
  <inkml:trace contextRef="#ctx0" brushRef="#br1" timeOffset="-108172.45">33196 3625 30 0,'-3'0'15'0,"3"3"-6"0,0 0 15 15,-4 3-23-15,-3 7 0 16,-3 5 0-16,-4 1 0 15,-1 6-2-15,-2 7 0 16,-1-7-3-16,1 0 1 16,2-3-7-16,1-10 0 15</inkml:trace>
  <inkml:trace contextRef="#ctx0" brushRef="#br1" timeOffset="-107931.47">33108 3769 19 0,'18'44'9'0,"10"0"-2"16,-17-41 7-16,-1 9-15 15,1-2 1-15,-1-1-11 16,-3 1 1-16,1-10 9 16,-5-10 1-16</inkml:trace>
  <inkml:trace contextRef="#ctx0" brushRef="#br1" timeOffset="-107570.45">33376 3606 31 0,'11'19'15'0,"-22"-10"-18"0,8-6 33 0,-1 3-29 15,4 1 1-15,-3 2-1 16,-1 0 1-16,-3 1-3 15,-3 6 1-15,-1-1 1 16,-3-2 0-16,0-1-1 16,0 1 0-16,3-1-1 15,0-2 1-15,4-4 0 16,4 4 0-16,3-1 0 16,3-3 0-16,8 7 0 15,3-4 0-15,0 1 1 16,0-4 0-16,-3-3-4 15,-4 3 1-15,0-3-8 16,0 4 0-16</inkml:trace>
  <inkml:trace contextRef="#ctx0" brushRef="#br1" timeOffset="-107077.95">33599 3606 26 0,'0'0'13'0,"-18"9"-12"15,11-9 16-15,0 0-17 16,-4 3 0-16,-3 4 0 15,-4 2 0-15,1 0-1 16,3 10 1-16,0 0-2 16,0 9 0-16,6 7-1 15,5-4 1-15,6 0-1 16,5 1 1-16,9-13 0 0,-3-4 0 16,7-12 4-16,11-6 0 15,0-9 0-15,-4-7 1 16,-7-6-3-16,-7 3 1 15,-10-13-6-15,-4 7 0 16</inkml:trace>
  <inkml:trace contextRef="#ctx0" brushRef="#br1" timeOffset="-104612.66">26370 8350 45 0,'-3'7'22'0,"27"-11"-9"0,-13 1 23 0,7-3-33 16,6 0 1-16,19-1 2 16,6 4 0-16,-3-6-8 15,10-4 0-15,4-2 2 16,-3 5 1-16,-8 1-8 16,-7-1 0-16,-10 4-10 15,-11-3 0-15</inkml:trace>
  <inkml:trace contextRef="#ctx0" brushRef="#br1" timeOffset="-104054.15">25672 7930 45 0,'7'13'22'0,"0"2"-17"16,0-5 31-16,0 2-32 16,-4 10 0-16,4 3 2 15,1 16 0-15,-1 6-9 16,-4 6 1-16,-3 7 4 15,0-4 1-15,-3 1-8 16,-4-23 0-16,3 1-11 0,0-19 0 16</inkml:trace>
  <inkml:trace contextRef="#ctx0" brushRef="#br1" timeOffset="-102798.2">26723 8150 30 0,'3'3'15'0,"1"-13"-5"0,0 4 11 0,-4 6-18 15,0 0 0-15,3-6 4 16,1-1 1-16,-4 1-9 16,0-3 1-16,0 9 5 15,0 0 1-15,0-3-3 16,0 0 1-16,-4-1-2 15,1 1 0-15,-5 0-2 16,1 0 1-16,-3 0-1 16,-1 0 0-16,-3 0 0 15,0-4 0-15,-4 7-1 16,-3 3 1-16,-3 4-1 16,-1 2 0-16,-3 4-1 15,-1 2 0-15,1 4-1 16,3 3 0-16,-3 6 0 15,4-3 0-15,6 7 1 16,11 5 0-16,3 4 1 0,4 0 1 16,11-7 0-16,10-5 1 15,7-1 0-15,11-9 1 16,0-10 0-16,3-9 1 16,-3-3 0-16,-11-10 0 15,8-12-1-15,-5-3 0 16,-2-6-1-16,-5-7 1 15,-6-3-3-15,-8 0 1 16,-6 3-6-16,-8-6 1 16,-3 6-10-16,-3 4 1 15</inkml:trace>
  <inkml:trace contextRef="#ctx0" brushRef="#br1" timeOffset="-101266.98">26832 8156 30 0,'7'6'15'0,"0"10"-7"0,-3-13 15 0,3-3-20 16,-3 3 0-16,3 0 3 15,0 0 0-15,0-3-7 16,3 0 1-16,1 0 4 16,-1 0 1-16,1-3-1 15,3 3 0-15,0 0-1 16,7 0 0-16,-3-3 0 16,0 0 0-16,3 3-1 15,0 0 0-15,4-3 0 16,-1 3 0-16,1 0-1 15,0 0 1-15,-4-3-1 16,0 0 0-16,0 3 0 0,0-4 1 16,-6 1-1-1,2 3 1-15,4 0-1 0,1 0 0 16,2 0-1-16,1 0 1 16,3 3-1-16,0 1 1 15,1-4-1-15,6 3 0 16,-3-3 0-16,-1 3 1 15,5-6-1-15,2 3 1 16,-2-3 0-16,3-1 0 16,-8 1 0-16,-2 0 0 15,6 3-1-15,0 0 1 16,0 0-1-16,4 0 0 16,0-3 0-16,7 0 0 0,-4 6 0 15,4-3 0-15,0 0 0 16,3 0 0-16,-3-3 0 15,-4 0 0-15,1 0 0 16,-1-1 0-16,4 1 0 16,3-3 0-16,4 0 0 15,-3 3 0-15,-1-4 0 16,0 4 1-16,1 0-1 16,-1-3 1-16,-3 3-1 15,-7 0 1-15,3-1-1 16,4-2 0-16,0 3 0 15,7-3 1-15,-4 6 0 16,1 0 0-16,-1 0 0 16,0 3 0-16,1 0 0 15,-1-3 1-15,-3 3-2 16,0 0 1-16,3 0 0 16,11-3 0-1,-3 0-1-15,3-3 1 0,0 0 0 0,3-3 0 16,-3 0-1-16,-3-1 1 15,3 1-1-15,3 0 1 47,1 3-1-31,3-4 1 15,0 4-1-15,3-3 1-1,1 3-1-15,-11-7 1 0,3 7-1 0,11-6 0 0,-7 3 0 0,4-1 1 16,3 7-1-16,4-3 1 0,-4 0-1 0,-11 0 0 0,8 3 0 0,3 0 1 0,0 3-2 0,3-3 1 0,5-3 0 16,-5 3 0-16,-10 0 0 15,7-3 0-15,4-4-1 16,0 1 1-16,3 3 0 16,0-3 0-16,0 3 0 15,-10 0 0-15,3-1 0 16,3-2 0-16,-3 6 0 31,4-6 1 0,0 3-1-15,-4 3 0 15,0 0 0-31,-14 0 0 0,-7-3 0 0,3 3 0 16,-3 0 0-16,-4 0 0 0,1 0 0 0,-4-4 0 0,-1 4 0 0,5 0 0 0,-4 4 0 15,-4 2 0-15,-3-9 0 0,-4 3 0 0,-3 0-1 0,-4 6 1 16,-7-9-2-16,-3 6 1 16,-4-3-7-16,-3 3 1 31,-11-3-15-15,-7-6 1-16</inkml:trace>
  <inkml:trace contextRef="#ctx0" brushRef="#br1" timeOffset="-98130.08">22017 6701 38 0,'3'3'19'0,"1"-22"-9"16,-1 13 20-16,1 0-28 15,-4-7 1-15,0-6 0 16,-4 0 1-16,-3 4-5 16,-7-1 0-16,-7 4 2 0,-4 2 1 15,-6 13-1-15,2 7 0 16,8 5-1-16,0 14 1 16,0 11-2-16,3 7 0 15,1 10-2-15,3-1 1 16,7 4-2-16,7-13 1 15,3-16 0-15,8-12 1 16,38-35 3 0,0-12 0-16,-6 6 1 15,-4-6 1-15,-11 0-5 16,-11-7 0-16,-6 4-10 16,-4 3 1-16</inkml:trace>
  <inkml:trace contextRef="#ctx0" brushRef="#br1" timeOffset="-97674.15">22694 7341 29 0,'32'3'14'0,"-4"-32"-3"0,-21 17 14 16,0-7-23-16,-7 3 0 16,-3 1 1-16,-8-7 1 15,-6 0-5-15,-8-3 1 16,-3-3 2-16,-8 2 0 15,-6 11 0-15,3 2 0 16,0 10-1-16,4 9 1 16,7 13-3-16,0 13 1 0,7 8-3 15,3 7 0-15,7 7-4 16,4-4 0-16,7-6 0 16,11-7 1-16,14-5 3 15,17-17 0-15,4-8 4 16,3-14 0-16,0-5 2 15,-3-4 1-15,-10-3-5 16,-5-3 1-16,-6-3-9 16,-11-3 1-16</inkml:trace>
  <inkml:trace contextRef="#ctx0" brushRef="#br1" timeOffset="-97228.79">23185 7758 35 0,'24'18'17'0,"-6"-24"-14"0,-15 3 28 16,1-3-28-16,-1-1 0 15,-3-5 3-15,0-7 0 16,-7 0-8-16,-7 0 1 16,-3 4 4-16,-8-1 0 15,-7 7-2-15,-3-1 1 16,-4 4-2-16,4 12 1 0,7 13-1 16,3 6 0-16,4 0-2 15,0 7 0-15,10 8-2 16,8-8 0-16,-1 9-1 15,15-4 0-15,20-2 0 16,8-10 0-16,7-10 3 16,3-8 1-16,1-7 2 15,-4-7 1-15,-4-5 0 16,-7-10 1-16,-3-3-1 16,-7-7 0-16,-8 4-5 15,-6 0 0-15,-8 0-9 16,-6-4 1-16</inkml:trace>
  <inkml:trace contextRef="#ctx0" brushRef="#br1" timeOffset="-96761.45">23978 8347 37 0,'11'6'18'0,"-8"-21"-14"0,-3 15 29 0,0 0-30 15,0-10 0-15,-7-2 0 16,-3 2 1-16,-8 4-6 15,-14 0 1-15,1 6 3 16,-8 3 1-16,4 3-3 16,-1 10 0-16,5 9-2 15,-1 6 0-15,7 1-2 16,4 5 1-16,7 4-4 16,14 3 1 46,10 3-3-62,12 0 0 0,13-6 1 16,11-7 1-16,0-9 4 0,-8-15 0 0,5-13 6 0,-4-7 0 0,-1-5 4 0,-6-10 0 0,-7-7 0 15,-4-2 0-15,-7-1-7 16,-3 1 1-16,-8-1-12 0,-10 4 1 16</inkml:trace>
  <inkml:trace contextRef="#ctx0" brushRef="#br1" timeOffset="-96220.3">24814 9310 49 0,'4'-6'24'0,"-4"-1"-30"15,0 4 44-15,-7 0-38 16,-4-3 0-16,-3-1 1 16,-11 1 0-16,1 3-2 15,-4 3 1-15,-1 0 0 0,5 6 1 16,-1 7-1-16,7 3 1 16,1 5-3-16,3 1 1 15,3 4-2-15,7 2 0 16,1 0 0-16,6 0 0 15,15-3 1-15,10-6 0 16,1-3 3-16,-1-10 0 16,4-6 1-16,-4-6 0 15,-4-7-1-15,-2-2 1 0,-1-1-2 16,-4-3 1-16,-2-6-5 16,-5 3 1-1,-3 0-9-15,0 3 1 0,-3-3-1 16,-4 3 0-16</inkml:trace>
  <inkml:trace contextRef="#ctx0" brushRef="#br1" timeOffset="-95802.35">25344 9783 42 0,'28'16'21'0,"-7"-29"-24"15,-14 7 42-15,0 0-37 0,-3-10 0 16,-4 1 0-16,-7-7 0 16,-8 0-3-16,-2 6 0 15,-11 0 2-15,-8 1 1 16,-3 2-1-16,4 7 0 15,0 3 0-15,-4 3 0 16,0 9-3-16,1 10 0 16,6 6-2-16,4 0 0 15,10 3-1-15,7 0 0 16,8 1-2-16,10-4 1 16,10 3 1-16,1-6 0 0,10-9 2 15,15-7 0-15,-1-9 1 16,-3-7 0-16,0-2 1 15,-8-7 1-15,-6-6-2 16,-7 3 0-16,-8 0-5 16,-3-9 1-16</inkml:trace>
  <inkml:trace contextRef="#ctx0" brushRef="#br1" timeOffset="-95290.02">25633 10357 31 0,'10'19'15'0,"8"-28"-7"0,-11 2 27 0,4 4-33 15,-8-3 1 1,1-4 1-16,-4-2 1 0,-4-1-7 15,-3 1 1-15,-3-1 3 16,-5 7 0-16,-9 6-1 16,-4 3 0-16,-1 7-2 15,1 8 1-15,-4 7-2 16,4 10 1-16,11-1-1 16,2 1 0-1,12-4 1-15,17 1 0 0,7-7 0 16,11-6 1-16,-4-7 0 15,7-6 1-15,8-6-1 16,-4-6 1-16,-8-6-3 16,-2-7 1-16,-12-3-12 15,-6-6 1-15</inkml:trace>
  <inkml:trace contextRef="#ctx0" brushRef="#br1" timeOffset="-94614.86">26511 12734 55 0,'4'-3'27'0,"13"-6"-27"0,-10 5 46 0,4 4-42 16,7 4 0-16,6-4 2 16,8 3 0-16,-4-3-9 15,11 3 1-15,7-6 2 16,-7 0 0-16,-4 3-7 16,-7 0 1-16,-3-4-13 15,-4-2 0-15</inkml:trace>
  <inkml:trace contextRef="#ctx0" brushRef="#br1" timeOffset="-94297.63">27097 12725 45 0,'-4'31'22'0,"8"-25"-16"0,-4-6 29 0,3 0-32 0,4 0 1 0,4 0 0 0,7 0 1 16,6 0-7-16,5 0 0 0,-1 0 0 15,11 0 0-15,3 0-10 16,0-3 1-16,1-6-5 16,-1-1 1-16</inkml:trace>
  <inkml:trace contextRef="#ctx0" brushRef="#br1" timeOffset="-94087.55">27746 12590 49 0,'11'50'24'0,"-8"28"-24"16,-3-62 47-16,-3 15-47 16,-4 10 1-16,-1 3-1 15,-2 6 1-15,-1-3-7 0,1-3 1 16,-1-12-10-16,1-1 1 15</inkml:trace>
  <inkml:trace contextRef="#ctx0" brushRef="#br1" timeOffset="-92933.48">26832 12558 39 0,'11'-6'19'0,"-8"-19"-11"0,-6 13 19 0,-1-7-24 16,-13 0 1-16,-1 3 1 15,-7 4 1-15,-6-1-8 16,-8 4 1-16,-4 3 4 15,1-1 0-15,0 14-1 16,7 11 0-16,-1 11-3 16,8 8 1-16,7 20-2 15,3-4 0-15,15 3 0 16,13-2 0-16,22-14 0 16,10-11 1-16,4-17 2 15,7-12 0-15,7-9 2 16,-3-7 1-16,-12-6-2 15,-6-9 0-15,-14 3-5 16,-14-4 1-16,-15 1-13 0,-7 0 1 16</inkml:trace>
  <inkml:trace contextRef="#ctx0" brushRef="#br1" timeOffset="-91175.44">26515 12750 25 0,'3'9'12'0,"1"-3"5"0,-4-6 5 15,0 0-19-15,0 0 1 16,0 0 1-16,0 0 1 15,0 0-6-15,0 0 0 16,-4 0 5-16,1-3 1 0,-1 3-1 16,1 3 0-1,-1 1-1-15,1-1 0 0,-1-3-2 16,1 3 0-16,-1-3-1 16,4 0 0-16,-3 0-1 15,3 0 1-15,0 0 0 16,-4 0 0-16,4 0 0 15,0 0 0-15,0 0 0 16,0 0 0-16,0 0 0 16,0 0 1-16,0 0-2 15,0 0 1-15,0 0 0 16,0 0 0-16,0 3-1 16,0-3 0-16,0 0-1 15,0 0 1-15,0 0 0 16,-3 0 0-16,3 0 0 15,0 0 1-15,0 3 0 0,0 0 1 16,0-3-1-16,0 3 0 16,0-3-1-16,-4 0 1 15,4 4-1-15,0-4 0 16,0 0-1-16,0 0 1 16,-4 3 0-16,4-3 0 15,-3 3 0-15,-1 0 0 16,1 0-1-16,-8 0 1 15,4-3 0-15,0 6 0 16,0-2-1-16,0-1 1 16,-4-3-1-16,-3 3 1 15,0 0 0-15,-3 0 0 16,-5 3 0-16,1 1 0 16,-3-1 0-1,-1 0 1-15,4 1-1 16,-4-1 0-16,0 3 0 15,-3 1 0-15,0-1 0 16,-4-3 0-16,0 4-1 16,-3-1 1-16,0 1 0 15,0-4 1-15,-4-3-2 16,0 3 0-16,-7-6 1 16,7 3 0-16,0 0-1 15,-3 1 0-15,-4 2 1 16,-7 3 0-16,-3 4 0 15,-1-1 1-15,-2-2-2 16,-5-1 1-16,4-3 0 0,4 4 1 16,-1-1-2-16,-6 1 1 15,-8 2-1-15,1 1 1 16,-12-1 0-16,1 4 1 16,11-3-1-16,-4-1 0 15,-4-3 0-15,-7 1 0 16,-3-4 0-1,-7 0 0 1,10 4 0 15,-3 2 0-15,-11 1-1 0,-3 3 0-16,-7-4 1 0,10 4 0 0,-3 0-1 0,-8-1 1 0,4-2 0 0,-10-1 0 0,14-2 0 15,-1 2 0-15,-6 4 1 0,-4 3 0 0,0 0-1 16,11-1 1-16,3 7 0 31,0-3 0-31,-3-3-1 0,7-3 1 0,-1-4-1 16,5-5 0-16,13-4 0 15,4 9 0-15,-7-2 0 16,7-1 0-16,0 1 0 47,3-4 1-32,1 3-1 1,-1-2 0 0,8-1 0-1,3 0 1 1,3 0-1 0,-3-3 0-16,0 1-1 0,0-1 1 0,0 0 0 0,-7 0 0 0,0-3 0 0,0 3 0 15,14 0 0-15,0 0 1 0,0 1-1 0,1-1 1 0,-1 0-1 0,3 0 0 16,4 0 0-16,1 0 0 0,2 0 0 0,1-3 0 15,7 0 0 1,3 0 0 0,4 0 0-16,3 0 0 0,0-3 0 15,4 0 0 1,7 0 0 31,0 3 0-32,3-6-1-15,-3 6 1 16,4-7-3 0,-1 4 1-1,4 0-3-15,0-3 1 0,0-4-10 0,0-2 0 0,-4-1-4 0,4 4 0 0</inkml:trace>
  <inkml:trace contextRef="#ctx0" brushRef="#br1" timeOffset="-90160.79">22140 12417 43 0,'4'13'21'0,"-11"21"-11"0,3-21 22 16,-6 6-29-16,-4 6 0 16,-8 6 1-16,-9 13 0 15,-8 6-6-15,-7 13 1 16,4 3 2-16,3 12 0 15,7-6-4-15,4-3 1 16,3-6-6-16,8-10 0 16,2-24-8-16,1-20 1 47</inkml:trace>
  <inkml:trace contextRef="#ctx0" brushRef="#br1" timeOffset="-89957.77">21664 12527 36 0,'7'44'18'0,"21"19"-21"0,-17-41 27 0,0 3-24 15,3 9 0-15,0 4-7 16,-4 3 1-16,1-7 0 15,0-9 0-15</inkml:trace>
  <inkml:trace contextRef="#ctx0" brushRef="#br1" timeOffset="-89556.3">22236 12700 54 0,'7'9'27'0,"3"4"-32"0,-3-13 52 0,0 0-44 15,4-4 0-15,0 4 0 16,-1-3 1-16,4-3-7 16,7 0 1-16,8-4-2 15,-1 4 1-15,0 0-13 16,0 0 0-16,-14-4-1 16,-7 4 0-16</inkml:trace>
  <inkml:trace contextRef="#ctx0" brushRef="#br1" timeOffset="-89414.71">22239 12897 45 0,'11'22'22'0,"17"-9"-25"16,-17-13 44-16,-1-3-43 15,1-4 1-15,6-2-6 0,8-4 1 16,7-2-3-16,0-7 0 15</inkml:trace>
  <inkml:trace contextRef="#ctx0" brushRef="#br1" timeOffset="-89121.8">22747 12963 53 0,'4'-9'26'0,"3"5"-27"0,-7-14 45 0,0-17-41 16,-4-9 0-16,-3-18 3 15,0-7 0-15,4 0-8 16,-1-10 1-16,0-2 4 15,4 5 1-15,0 4-2 16,8 6 0-16,-1 10-2 16,3 6 1-16,4 15-3 15,0 16 1-15,4 13-4 32,-4 16 1-32,-3 5-7 15,-8 14 1-15,-6 8-9 0,-8 4 1 0</inkml:trace>
  <inkml:trace contextRef="#ctx0" brushRef="#br1" timeOffset="-88896.28">22543 12668 40 0,'0'28'20'0,"3"7"-10"0,4-38 29 0,0 6-36 0,7-6 1 0,7-3 1 0,8-1 1 0,6-2-8 0,0-4 0 0,0 1 0 16,-3-1 1-1,-7-9-15 1,-11 3 1-16</inkml:trace>
  <inkml:trace contextRef="#ctx0" brushRef="#br1" timeOffset="-88618">23110 12110 56 0,'-3'13'28'0,"-4"9"-31"0,7-13 43 16,0 0-40-16,-4 10 0 16,-3 13 0-16,4 2 0 15,-4-3-5-15,0-2 1 16,0 2-11-16,3-6 0 16</inkml:trace>
  <inkml:trace contextRef="#ctx0" brushRef="#br1" timeOffset="-88268.13">23421 12298 48 0,'0'13'24'0,"-7"12"-20"0,3-16 34 0,-6 4-37 0,-8-1 0 0,-7 10 0 15,-3 10 1-15,-4 5-3 16,1 13 1-16,-1 1 1 16,0 8 0-16,8 7-1 0,2-9 0 15,1-4-4-15,14-3 1 16,7-16-12-16,11-18 1 15,10-6-1-15,7-10 0 16</inkml:trace>
  <inkml:trace contextRef="#ctx0" brushRef="#br1" timeOffset="-88063.14">23640 12402 48 0,'-4'19'24'0,"-28"37"-35"0,22-40 48 0,-8 9-35 16,-7 3 1-16,4 6 1 15,-3 4 0-15,-5 0-6 16,-6 2 1-16,7 1 0 16,0-3 1-16,3-1-13 15,7-15 0-15,4-12-1 16,7-10 1-16</inkml:trace>
  <inkml:trace contextRef="#ctx0" brushRef="#br1" timeOffset="-87877.18">23368 12408 33 0,'21'9'16'0,"0"73"-13"0,-14-57 28 0,0 3-28 0,1 16 0 15,-5-6 0-15,4 3 1 16,4-1-6-16,-4 1 1 16,7-6 0-16,0-4 1 15,7-12-9-15,4-13 0 16,0-19-3-16,3-9 1 16</inkml:trace>
  <inkml:trace contextRef="#ctx0" brushRef="#br1" timeOffset="-87610.09">23629 12257 59 0,'21'69'29'0,"18"-6"-36"0,-25-41 60 0,11 9-53 0,3 4 1 0,7 6-1 15,-3 3 0-15,-11 0-3 16,-7-4 0-16,-17 14-14 16,-22 2 1-16,-21 7-1 15,-7 12 0-15</inkml:trace>
  <inkml:trace contextRef="#ctx0" brushRef="#br2" timeOffset="-80757.89">27217 11163 38 0,'32'-19'19'0,"-29"-12"-17"0,-6 15 19 16,-8-3-20-16,-17-3 1 15,-15-6 0-15,-20-6 1 16,-8 6-4-16,1-1 1 16,-15 7 2-16,-3 4 0 15,-11 5-1-15,-3 7 1 16,7 9-2-1,-1 13 0-15,8 18 0 0,7 10 0 16,10 19-1-16,15 6 0 0,14 9 0 16,17 10 0-1,21 0 0 1,22-7 1 0,14-12-1-16,17-12 1 0,25-14 1 15,18-14 1-15,3-17 0 0,-3-9 1 0,3-12 0 16,-7-16 0-16,-6-16-1 15,-8-12 1 1,-11-4-1-16,-13-8 0 0,-8-1-2 16,-17-3 0-16,-15 0-1 15,-13 0 0-15,-15 3-6 16,-14 3 0-16,-14 4-7 16,1 18 1-16</inkml:trace>
  <inkml:trace contextRef="#ctx0" brushRef="#br2" timeOffset="-80099.33">27083 11423 30 0,'-4'25'15'0,"1"-15"-5"16,3-4 18-16,3-3-23 0,1 0 1 15,3 4 3-15,3-1 0 16,5-3-11-16,6 0 1 16,10-6 8-16,1 3 0 15,25-3-3-15,24 0 0 16,18 0-2-16,13 3 0 15,22 6-2 1,22 6 1-16,-1 7-2 0,4 9 0 16,3 10 0-16,-10 6 0 47,-15 3-1-47,-3 0 1 15,-10 3-1 1,-8 0 1-16,-17-6-3 0,-14 0 0 0,-11-3-6 15,-18-10 1-15,-10-9-7 0,-18-6 0 0</inkml:trace>
  <inkml:trace contextRef="#ctx0" brushRef="#br2" timeOffset="-79423.79">27517 11373 34 0,'7'-3'17'0,"3"3"-8"0,-10 0 24 0,0 0-29 16,0 0 1-16,0-3 2 15,-7 3 0-15,-10 0-10 16,-19 6 1-16,-2 7 5 15,-5-4 1-15,-10 7-3 16,-7-1 0-16,-3 4-1 16,3-3 1-16,0 3-1 15,-4-7 0 1,4 4-1 0,11 0 1-16,17-4-1 15,18 4 1 1,18 3-1-16,13 0 1 0,19 2-1 15,24 8 1-15,3-4 0 16,-6-3 0-16,2 0 0 16,-2 0 0-16,-4 0 0 15,-7-4 0-15,-11-5 0 16,-7-1 0-16,-7 1-1 0,-3-7 1 16,-11-3 0 15,0 4 0-31,-10-7 1 0,3-13 0 15,-4-12 0 1,4-13 0-16,0-15 0 0,0-3 0 0,11-13-12 0,10 0 1 16,4 0-5-16,3 6 0 0</inkml:trace>
  <inkml:trace contextRef="#ctx0" brushRef="#br2" timeOffset="-78788.34">29782 12803 45 0,'-4'50'22'0,"18"-31"-19"0,-7-19 37 0,0-6-38 0,7-13 1 16,7-12 1-16,1-29 1 0,6-12-6 15,0-10 0-15,-3-9 4 16,3-15 0-16,-7 9-2 16,0-10 1-16,4 10-1 15,7 0 0-15,3 9-1 16,0 3 1-16,1 13-2 16,-1 16 1-1,-3 12-2-15,-1 19 1 16,-6 15-2-16,-11 20 0 0,-14 18-4 15,-10 9 1-15,-15 10-8 63,-14 4 0-63,-10-4-2 0,-4 0 1 16</inkml:trace>
  <inkml:trace contextRef="#ctx0" brushRef="#br2" timeOffset="-78622.75">29549 12326 53 0,'0'22'26'0,"35"-3"-28"0,-17-16 54 16,6 4-50-16,15-1 1 16,14-3-1-16,7-3 0 15,-4-3-5-15,-6 0 0 16,-1-4-7-16,4 1 1 0,-7-6-8 16,7-4 0-16</inkml:trace>
  <inkml:trace contextRef="#ctx0" brushRef="#br2" timeOffset="-78379.81">30734 11740 52 0,'-4'22'26'0,"-31"22"-30"0,25-35 44 0,-4 7-40 16,-1 6 1-16,1 6 0 15,-3 0 0-15,-1 7-7 16,4-1 1-16,3-2-9 16,-3-1 0-16</inkml:trace>
  <inkml:trace contextRef="#ctx0" brushRef="#br2" timeOffset="-78070.38">30819 12386 48 0,'-21'19'24'0,"-22"-10"-23"0,26 1 37 0,-12 8-36 15,5 8 0-15,-5 8 1 16,-6 19 0-16,-7 4-4 16,-4 12 0-16,0-3 3 15,4 9 0-15,6-6-2 16,8-3 0-16,11-7-5 15,6-12 0 1,11-9-11-16,14-13 1 0</inkml:trace>
  <inkml:trace contextRef="#ctx0" brushRef="#br2" timeOffset="-77605.61">30949 12881 55 0,'43'13'27'16,"-22"-22"-29"-16,-21 9 43 0,0 0-42 0,-4-7 1 0,-6 1 0 0,-5 0 1 0,-13 0 0 15,0 6 0-15,0 3 0 16,-4 9 0-16,-7 7 0 15,0-3 0-15,4 9 0 16,3 3 0-16,8-3-1 16,10-3 1-16,7-3-1 15,14-3 0-15,14-10-1 16,14-6 1-16,7-6-2 16,4-10 0-16,0 3-5 15,0-9 1-15,-4-9-10 16,1-10 0-16</inkml:trace>
  <inkml:trace contextRef="#ctx0" brushRef="#br2" timeOffset="-77334.76">31161 12386 47 0,'0'44'23'0,"14"41"-22"0,-7-63 35 0,4 18-36 16,-1 7 1-16,4 16 1 15,-7-3 0-15,-7 12-2 16,-3-3 0-16,-8 3 1 16,1 6 0-16,-4-15-1 15,-4-7 0-15,-7-12-5 16,1-12 1-16,-1-13-11 15,7-16 1-15</inkml:trace>
  <inkml:trace contextRef="#ctx0" brushRef="#br2" timeOffset="-76949.97">31669 12919 62 0,'7'31'31'0,"7"-18"-38"0,-7-7 55 0,0 1-45 15,7 2 0-15,7 0-1 16,11 1 1-16,7-4-5 16,-4-3 0-16,-3 0-2 15,-7-3 1-15,-8 0-11 16,-10-3 1-16,-3-3-5 15,-15 9 0-15</inkml:trace>
  <inkml:trace contextRef="#ctx0" brushRef="#br2" timeOffset="-76796.08">31584 13183 47 0,'14'34'23'0,"15"-9"-21"0,-19-19 40 16,8 1-42-16,-1-4 0 15,12-3-1-15,9 0 1 16,5-10-5-16,3 1 1 16,-1-10-10-16,-2-3 0 15</inkml:trace>
  <inkml:trace contextRef="#ctx0" brushRef="#br2" timeOffset="-76389.76">32565 12339 55 0,'28'22'27'0,"7"3"-24"0,-24-22 45 0,3 0-47 16,4 0 1-1,17 10 1 1,7 0 1-16,4-1-5 16,-3 1 1-16,-5 2 2 15,-9 4 0-15,-12 0-2 16,-6 9 1-16,-11 0-2 16,-11 7 0-16,-6 2 0 0,-5-2 1 15,5-1-2 1,-4 1 1-16,-8 3 0 0,-9-1 1 15,-5-2-1 1,1-10 1-16,0 6-3 0,3 1 0 16,7-4-2-16,4-6 0 15,7 0-8-15,7 0 0 32,6-4-4-32,8 1 1 0</inkml:trace>
  <inkml:trace contextRef="#ctx0" brushRef="#br2" timeOffset="-75700.16">32325 13687 55 0,'28'19'27'0,"8"-19"-29"0,-26 0 52 16,1 0-49-16,-4 0 1 0,-4-6-1 16,-3 6 1-16,-7-6-3 15,-7-1 0-15,-11 1 2 16,1 6 0-16,-1 0-1 15,0 6 0-15,1 4 0 16,2 5 0-16,5 1-1 16,3 6 1-16,7-6-1 15,7 3 1-15,7-4-1 16,3-8 0-16,8-14 0 16,7 1 0-16,-4-7-2 15,-4-2 1-15,-6-4-14 16,-7-3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50:37.31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7T20:51:57.272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3602 3875 38 0,'35'-18'19'0,"15"-14"-11"15,-40 20 20-15,1-1-23 16,-8 7 1-16,4-3 3 16,-7 2 0-16,-7 4-11 15,-3 3 0-15,-4 10 7 16,-11 5 0-16,-7 7-3 15,-10 13 1-15,-8 9-3 16,1-4 1-16,0 10-2 16,-4 1 0-16,7-4 0 15,7 6 0-15,14-9-1 16,11 3 1-16,11-6 0 0,13-10 1 16,18-3 0-16,15-6 1 15,17-3-1-15,-4-3 1 16,4-7-1-16,-7-3 0 15,-14 7-1-15,-11 6 1 16,-28 15-2 0,-21 16 0-16,-14 10-4 0,-15 9 1 15,-10 3-9-15,-3-9 1 16,3-10-2-16,3-15 0 16</inkml:trace>
  <inkml:trace contextRef="#ctx0" brushRef="#br0" timeOffset="404.47">3856 3722 49 0,'10'-10'24'0,"-10"23"-26"16,4-4 48-16,-4 20-45 15,0 5 0-15,-4 19 0 16,4-9 0-16,-21 38-2 16,4 21 0-16,-5-9 1 15,1-3 1-15,4-19-2 16,-4-15 1-16,10-13-1 0,0-10 1 16,4-15-1-16,7-13 1 15,7-9-1-15,7-6 1 16,4-1 0-16,3 1 0 15,0-7 0-15,-3 7 0 16,0 6-1-16,3 3 1 16,-11-7-3-16,12 14 0 15,-5-1-2-15,-6 7 1 16,3 12-1-16,0-10 0 16,-3 4-4-16,3 0 1 0,3-10-4 15,-6 1 1 1</inkml:trace>
  <inkml:trace contextRef="#ctx0" brushRef="#br0" timeOffset="687.2">4325 4440 52 0,'11'-3'26'0,"-1"3"-33"0,-3 0 50 0,-7 0-44 15,-7 0 0-15,-3 0 0 16,-8 3 0-16,4 3 1 15,-14 4 1-15,7 5-1 16,-1 4 0-16,5 3-1 16,-4-6 1-16,3 3-2 15,7 6 0-15,1 0 0 16,-1-6 0-16,11-4 0 16,11-15 0-16,3-6 0 0,11 0 0 15,-1-7 1-15,1-6 1 16,-4-3-3-16,-3 0 0 15,-4 0-9-15,3 4 1 16</inkml:trace>
  <inkml:trace contextRef="#ctx0" brushRef="#br0" timeOffset="1095.09">4537 4722 54 0,'17'53'27'0,"-6"-34"-29"0,-11-19 48 0,7 0-45 15,-7-3 0-15,11-3 0 16,-1-10 0-16,1-6-2 16,-1-3 1-16,8 6 1 15,-7-3 0-15,-1 10-2 16,1-7 0-16,-1 13-1 15,1 12 0-15,-4 3-2 16,4 7 0-16,-1 3-2 16,8 0 1-16,3 6 0 15,0 12 0 1,7-11 1-16,4 2 1 0,-4-6 2 16,4-7 0-16,7-2 4 15,-7-10 0-15,-1-9 2 0,5-7 1 16,-5-6-1-1,-2-9 0-15,2-3-1 0,-2-16 1 16,-8 15-7-16,0 1 0 16,-3-3-14-16,-8-1 1 15</inkml:trace>
  <inkml:trace contextRef="#ctx0" brushRef="#br0" timeOffset="1589.72">7295 4681 56 0,'-3'41'28'0,"-8"-57"-30"0,11 10 42 16,-7-13-37-16,0 1 0 16,0-20 3-16,-3-9 0 15,-5-22-7-15,1-13 1 16,4-9 4-16,-1-12 0 16,8-7-1-16,6 4 1 15,11 11-3-15,7 1 0 16,4 16-2-16,7 25 0 15,-7 15-4-15,-1 13 1 16,-3 22-6-16,-6 15 1 16,-5 23-11-16,-13 9 1 0</inkml:trace>
  <inkml:trace contextRef="#ctx0" brushRef="#br0" timeOffset="1788.22">6816 4405 66 0,'7'16'33'0,"39"-16"-35"16,-36 0 57-16,22-9-55 15,10 2 1-15,8-2-1 16,-1 0 0-16,4-1-4 16,3 7 0-16,-3-6-11 15,-7 9 1-15,-14-13-5 16,0 1 0-16</inkml:trace>
  <inkml:trace contextRef="#ctx0" brushRef="#br0" timeOffset="2027.07">7941 4164 52 0,'0'31'26'0,"-21"10"-33"0,14-28 46 0,-11 2-40 16,-3 7 1 0,-4 13 0-16,-3-10 0 0,0 9 0 15,-4 13 1-15,4-12-2 16,3 9 1-16,8 3-4 16,10-13 0-16,14-2-10 15,7-20 1-15</inkml:trace>
  <inkml:trace contextRef="#ctx0" brushRef="#br0" timeOffset="2273.53">8297 4280 44 0,'-7'47'22'0,"-24"22"-20"15,20-47 33-15,-14 0-34 0,1 12 0 16,-12-5 0-16,12 2 1 16,-8-3-3-16,7-3 0 31,4-6-9-31,7-25 0 16,3 3-3-16,4-19 0 15</inkml:trace>
  <inkml:trace contextRef="#ctx0" brushRef="#br0" timeOffset="2462.84">8065 4224 38 0,'24'9'19'0,"15"38"-14"0,-28-22 31 0,-1 0-33 16,8 10 1-16,3 2 0 16,-10 4 0-16,3-3-7 15,0-4 1-15,0 4 3 16,-4-16 0-16,5-7-5 15,-1-8 0-15,3-7-4 16,-3 0 0-16,4-35-6 16,0-9 0-16</inkml:trace>
  <inkml:trace contextRef="#ctx0" brushRef="#br0" timeOffset="2656.05">8417 4092 47 0,'36'44'23'0,"9"31"-20"16,-27-47 43-16,-4 13-45 0,4 6 1 15,-4 6-1-15,-7 10 1 16,-7 6-4-16,-4-9 1 16,-6-4-6-16,-8-6 1 15,-14-6-10-15,4-19 1 16</inkml:trace>
  <inkml:trace contextRef="#ctx0" brushRef="#br0" timeOffset="3053.52">8978 4534 61 0,'7'9'30'0,"7"-15"-33"0,0 3 52 0,8-3-47 0,-1-4 0 0,18 1-3 0,10-1 1 15,0 1-7-15,-3 3 1 16,-7 3-11-16,-11 6 0 15</inkml:trace>
  <inkml:trace contextRef="#ctx0" brushRef="#br0" timeOffset="3213.91">9010 4766 46 0,'32'19'23'0,"24"-29"-27"0,-35 1 30 0,15 3-30 16,13-7 1-16,4 1-19 16,7-10 0-16</inkml:trace>
  <inkml:trace contextRef="#ctx0" brushRef="#br0" timeOffset="3482.23">10128 3816 59 0,'0'50'29'0,"-10"50"-34"0,3-75 52 16,-7 19-47-16,-1 19 1 15,-2 9-1-15,-1 16 0 16,0 6-2-16,4 16 1 16,4 0-4-16,3-13 1 15,3-13-13-15,4-15 1 16</inkml:trace>
  <inkml:trace contextRef="#ctx0" brushRef="#br0" timeOffset="3739">10788 4305 61 0,'0'28'30'0,"-7"41"-35"16,0-53 50-16,-11 15-45 15,-6 4 0-15,-8 2 1 0,-7 10 0 16,0 1-4 0,0-1 1-16,4-10-4 15,3-5 1-15,4-11-12 0,7-8 1 16</inkml:trace>
  <inkml:trace contextRef="#ctx0" brushRef="#br0" timeOffset="3935.7">10463 4343 47 0,'25'22'23'0,"21"15"-20"0,-32-21 34 15,7 12-35-15,0 10 0 16,1-7 1-16,-1 10 0 0,0 3-5 16,4-3 1-16,-4-1-2 15,-4-5 1-15,-2-7-9 16,2-12 1-16,-3-13-5 15,4-16 0-15</inkml:trace>
  <inkml:trace contextRef="#ctx0" brushRef="#br0" timeOffset="4195.91">11151 3690 61 0,'7'26'30'0,"-10"68"-36"16,3-63 61-16,-4 29-53 15,-3 12 1-15,4 28-1 0,-1 22 1 16,4 10-7-16,7 22 1 31,4-26-3-31,3-15 1 47,-3-28-14-31,-1-29 0-16</inkml:trace>
  <inkml:trace contextRef="#ctx0" brushRef="#br0" timeOffset="5030.12">13607 4267 49 0,'-4'69'24'0,"-14"22"-20"0,11-66 34 0,0 7-36 16,0 2 1-16,0 1 3 16,4-1 0-16,-1-5-7 15,1-11 1-15,-1-2 3 16,4-16 1-16,7-13-2 15,4 1 1-15,6-13-3 16,5-10 1-16,2 4-3 16,5-13 1-16,-1-6-1 15,0 3 0 1,0 0-1-16,0 6 0 0,1 0 0 31,-5 10 0-31,1 6 1 0,-4 6 0 0,-3 10 0 0,-4 9 1 16,0 6 1-1,0 13 0-15,-3 3 0 0,-1 12 0 16,-3 1 0-16,-3-1 0 16,-4 1 0-16,0-4 0 15,0 0-2-15,0-2 1 16,7 5-5-16,0-12 0 0,4 0-9 16,-1-19 1 15</inkml:trace>
  <inkml:trace contextRef="#ctx0" brushRef="#br0" timeOffset="5288.46">14266 4365 42 0,'32'0'21'0,"-18"-19"-15"0,-14 19 32 0,4-3-36 16,-1-4 0-16,-3 1 1 16,-3 3 0-16,-11 3-5 15,0 3 1-15,-8 0 2 16,1 4 1-16,0 5-2 15,0 4 0-15,0 3-3 16,0 3 1-16,6 6-2 16,5 0 1-16,6 0-1 0,8-9 1 15,3 3 0 1,11-13 1-16,6-9 1 16,4-9 0-16,1-16-2 15,-1 0 1 16</inkml:trace>
  <inkml:trace contextRef="#ctx0" brushRef="#br0" timeOffset="5524.82">14637 3543 60 0,'7'53'30'0,"-11"29"-31"0,4-48 43 0,0 10-42 16,-7 16 1-16,-7 9 0 16,-4 9 0-16,1 1-2 15,-1 12 1-15,4-29-2 32,4-15 0-32,-1-9-8 31,4-22 1-31,0-19-8 0,0-16 1 0</inkml:trace>
  <inkml:trace contextRef="#ctx0" brushRef="#br0" timeOffset="5691.6">14280 4007 41 0,'8'22'20'0,"23"-6"-8"16,-17-10 29-16,8 0-38 0,13-6 0 16,14-6 1-16,8-3 0 15,17-13-7-15,17-10 0 16,15 1-5-16,-10-7 0 15,6 1-8 17,11 12 1-32</inkml:trace>
  <inkml:trace contextRef="#ctx0" brushRef="#br0" timeOffset="6224.71">16965 3797 47 0,'-10'25'23'0,"2"13"-16"0,8-19 37 0,-3 6-42 16,-8 9 1-16,-3 13-1 16,4 10 1-16,-1 2-4 15,0 10 0-15,4-15 3 16,0-7 0-16,0-7-2 16,4-11 1-16,-4-4 0 0,0-13 0 15,-4-2-1 1,-3-4 0-16,-4-3 0 0,-10 3 0 15,-7 1 0-15,-4-4 0 32,0-3 0-32,-3 6 0 0,3-3 0 0,0 6 0 15,8 7 0-15,-1 9 0 16,14 0 2-16,8-3 0 16,6 3-1-16,11 0 1 15,14-3 0-15,11-3 0 16,14-6-1-16,7-10 0 31,-4-6-5-15,4-3 0-16,0 2-15 31,3-8 1-31</inkml:trace>
  <inkml:trace contextRef="#ctx0" brushRef="#br0" timeOffset="6532.04">17209 4506 52 0,'3'50'26'0,"-3"-31"-28"0,0-19 32 0,0-10-31 16,0-2 1-16,-3-13-1 16,-1 6 1-16,-3-9-1 0,0-10 0 15,0 0-1-15,-4 7 1 16,4-7-1-16,0 13 0 15,0-3 0-15,4 9 0 16,3 13 1-16,0 6 1 16,7 0-1-16,0 0 1 15,3 0 0-15,4 6 0 16,0 1-1-16,1-1 0 16,2 0-5-16,1 0 0 15,-1-2-5-15,-2-8 0 16</inkml:trace>
  <inkml:trace contextRef="#ctx0" brushRef="#br0" timeOffset="6844.59">17568 4659 55 0,'22'38'27'0,"-15"-35"-31"15,-7-12 53-15,0-10-47 16,0 0 1-16,-4-15 3 16,1-4 1-16,-5-18-9 15,-2-7 1-15,-1-9 4 16,8-4 1-16,-1-2-2 16,4-7 1-16,4 7-2 15,6 12 0-15,8 0-1 16,0 16 1-1,3 6-3-15,3 16 0 0,1 19-4 32,0 18 0-32,-4 10-8 0,-3 22 1 0,-11-1-7 15,-7 14 1-15</inkml:trace>
  <inkml:trace contextRef="#ctx0" brushRef="#br0" timeOffset="7067.64">17388 4484 49 0,'0'19'24'0,"-3"-13"-18"0,6-6 42 0,8 0-46 16,7-3 0-16,13-4 0 15,1-2 1-15,3-7-6 16,1 7 1-16,-1-4-3 16,0 7 0-16,1 3-12 15,-5 0 1-15</inkml:trace>
  <inkml:trace contextRef="#ctx0" brushRef="#br0" timeOffset="7324.18">17971 4628 48 0,'21'41'24'0,"-7"-47"-20"0,-11-7 33 0,1-3-34 0,-4-12 0 0,-4-10 2 0,-6-18 1 16,-1-16-7-16,4 0 1 16,0-3 4-16,0-7 0 15,0 4-1-15,7 2 0 16,-4 10-1-16,8 4 1 16,10 15-3-16,7 6 0 46,7 22-2-46,1 13 0 0,-1 15-4 0,-3 4 1 0,-4 9-8 0,-4 9 1 0,-6 0-6 16,0 1 1-16</inkml:trace>
  <inkml:trace contextRef="#ctx0" brushRef="#br0" timeOffset="7528.95">17840 4368 59 0,'0'37'29'0,"25"-33"-28"0,-15-8 54 0,8-2-53 16,3 0 0-16,18-7-1 15,7-2 1-15,0-1-5 16,3 3 0-16,-3 1-4 16,-4 9 0-16,-7-7-12 15,-10 10 0-15</inkml:trace>
  <inkml:trace contextRef="#ctx0" brushRef="#br0" timeOffset="8795.84">20429 4258 44 0,'0'3'22'0,"-3"7"-15"0,-1-17 28 0,-3 4-34 16,-3 0 1-16,-8-6 0 16,-10 9 0-16,-7 0-3 15,-1 3 0-15,-3 3 2 16,1 10 1-16,-5 6-3 15,1 6 1-15,7 0-3 0,3 3 1 32,21 13-2-32,11-19 0 15,14-9 0-15,4-19 1 16,3-6 1-16,4-10 0 16,0 0 2-16,-1-9 1 15,1 3 0 1,-4 3 1-16,-3 6-3 0,0 0 1 31,3 7-2-31,-4 3 0 0,1 3 0 0,-4 6 0 16,0 3 0-16,-3 13 1 15,-1-7-1-15,-3 4 1 0,0 0 1 16,-3-4 1 0,0 4-1-1,-1 9 1 1,1-3-1-16,3 6 0 15,0-6 0-15,7-3 1 0,7-10 0 0,4-9 0 0,6-15 2 16,8-7 0-16,-4-22-1 16,-3-10 1-16,0-8 0 15,0-7 0-15,3-10 0 16,-7-12 0-16,-7-3-2 16,-3 7 0-16,-7-11 0 15,-8 20 0 1,-6 6-1-1,-8 15 1-15,-3 4-2 16,3 22 1-16,-3 18 0 0,-3 13 0 0,-8 19 0 16,-3 15 0-16,-1 20 0 0,1 8 0 15,7 17 0-15,7 12 0 16,7 0-1-16,10-10 0 16,4-18-3-16,4-13 1 15,0-22-7-15,-1-9 0 16,-3-19-4-16,-7-19 1 15</inkml:trace>
  <inkml:trace contextRef="#ctx0" brushRef="#br0" timeOffset="9000.94">20278 3838 46 0,'-18'0'23'0,"25"28"-20"0,4-22 43 0,3 1-43 15,10-1 0-15,15 0 2 16,18-3 0-16,6-3-6 15,18-3 1-15,4 3-1 16,7 0 1-16,3 0-15 16,-7 10 1-16,-3-7-3 78,-4 3 1-78</inkml:trace>
  <inkml:trace contextRef="#ctx0" brushRef="#br0" timeOffset="9579.29">22423 3926 47 0,'-11'31'23'0,"4"0"-19"0,7-24 43 0,7-1-44 16,0 3 1-16,11-2 3 15,10 2 0-15,7-6-9 16,11 0 1-16,10-6 4 16,8 0 1-16,-11-13-2 15,-7 7 0-15,-7 3-2 16,-11 2 0-16,-11 8-2 16,-6 8 1-16,-7 7-2 15,-12 3 0-15,-16 9-1 16,-8 7 0-1,-7 0 0-15,0 2 0 0,1 1 1 32,6-3 0-32,0 2 2 0,7 1 0 0,4 6 2 0,7-3 0 15,7-9 1 1,7-7 0 0,7 0 0-16,7-9 0 0,7-7-1 0,11-8 1 15,7-1-4-15,0 0 0 16,-4-9-12-16,-7-7 1 15,-10-3-4 1,-7-9 1 0</inkml:trace>
  <inkml:trace contextRef="#ctx0" brushRef="#br0" timeOffset="9796.34">22546 4311 59 0,'7'25'29'0,"14"-9"-35"0,-10-16 57 0,10 3-50 15,7 0 0-15,11-3 0 16,0 7 1-16,0-7-4 16,-4 9 0-16,0-9-5 15,0 6 0-15,-3-9-10 16,-7 0 0-16</inkml:trace>
  <inkml:trace contextRef="#ctx0" brushRef="#br0" timeOffset="10185.21">23103 4374 46 0,'39'9'23'0,"32"-24"-18"0,-50 5 32 16,0-2-36-16,0-1 0 16,-3-6 0-16,-4 7 1 15,-3-7-3-15,-4 3 1 16,-4 1 0-16,-3-4 1 16,-7 3-1-16,-3 4 1 0,-8 2-1 15,-3 1 0-15,-4 12 0 16,0 3 0-16,1 7 0 15,-1 9 1-15,4 0-1 16,3 9 1-16,11 0-1 16,4 7 1-16,6 3-1 15,11 3 1-15,7-10-1 47,11-6 0-16,7-9-5-15,3-16 1-16,-6-9-12 0,-5-6 1 16</inkml:trace>
  <inkml:trace contextRef="#ctx0" brushRef="#br0" timeOffset="10416.94">23590 4368 46 0,'0'15'23'0,"-7"-58"-18"0,4 30 33 16,-1-9-36-16,1 0 1 15,3 0 1-15,3-3 1 16,4 3-6-16,7-6 1 16,4 6 3-16,3 0 0 15,4 16-4-15,3 6 1 16,4 6-4-16,-4-3 0 16,4 3-3-16,0-2 1 0,-1-1-6 15,1 3 0 1,-4-3-3-16,8-3 1 0</inkml:trace>
  <inkml:trace contextRef="#ctx0" brushRef="#br0" timeOffset="10715.2">24261 4189 39 0,'3'6'19'0,"4"-15"-20"0,-7 9 34 0,-7 0-33 0,-7-6 0 0,-11 6 0 0,-6 6 1 0,-5-6-1 0,1 9 0 0,3 1 0 15,0 9 1-15,1 6-2 16,2 6 1-16,5 0-2 16,6 1 1-16,4 5-1 15,14 4 1-15,11-6 0 16,-1-7 1-16,11-16 3 0,15-12 1 16,-1-6 1-16,0-16 1 15,0-9 0 1,-3-7 0-16,-4-3-4 0,1 7 1 15,-5 3-10-15,-2 2 0 16,-5 1-9 0,1 12 1-16</inkml:trace>
  <inkml:trace contextRef="#ctx0" brushRef="#br0" timeOffset="10895.02">24659 4499 64 0,'53'16'32'0,"-11"-10"-45"15,-35-2 60-15,1 5-53 16,-12 0 0-16,-14-5-26 16,-6 11 0-16</inkml:trace>
  <inkml:trace contextRef="#ctx0" brushRef="#br0" timeOffset="14364.2">3750 5657 48 0,'7'25'24'0,"-7"-13"-14"0,0-9 25 0,0-3-34 16,-10 7 0-16,-1-4 1 15,-7 9 1-15,-3 4-4 16,-7 6 0-16,-4 6 2 16,-3 7 0-16,0 5-1 15,-11 7 1-15,3 0-3 16,12 4 1-16,-8 5-1 15,0-3 1-15,11 4-2 16,7 2 1 0,14-2-2-16,7-7 1 47,7-3-1-47,14-12 0 0,18-10 0 15,10-13 1-15,0-12-2 0,1-6 1 0,10-7-3 0,0-9 0 0,-7 1 2 0,-7 2 0 16,-4-6 4-16,4 0 0 15,-4-4 3-15,-10 7 1 16,-4 0 5-16,-7 0 1 16,-3 7 0-16,-4 2 0 15,-3 4-3 17,-8 3 0-1,-6 6-2-31,-8 0 0 15,-3 6-2-15,-7 3 0 0,-4 4-2 0,4 2 1 16,-7-8-2-16,3 8 1 0,4 4-3 0,3 0 0 0,7 0-1 0,11-3 0 0,11-7-2 16,0-6 1-16,10-9-2 15,7-7 0-15,11 4-5 16,0-10 0-16</inkml:trace>
  <inkml:trace contextRef="#ctx0" brushRef="#br0" timeOffset="14892.45">4166 6224 38 0,'0'28'19'0,"0"-15"-16"0,0-13 30 15,0 0-30-15,0 0 0 16,0-6 1-16,4-7 0 16,-4 4-6-16,3 2 1 15,-3-5 3-15,0 2 0 16,4 1-1-16,3 0 0 15,-4 2-1-15,5 4 0 16,2 0 0-16,-6 3 1 16,6 0-1-16,4 0 0 15,-3-3-1-15,0 3 1 16,-1 0 0-16,1 3 0 0,-4 0-1 16,3 4 0-16,-6-1-1 15,3 0 1-15,3 0-1 16,-6-3 0-16,7 1 0 31,-1-1 0-31,4-3 2 0,0 0 0 0,4-7 2 16,0 1 0-16,3-3-1 15,-11-4 1-15,5-2 0 16,2-1 0-16,1 3-2 16,-8 4 1-16,5-4-1 15,-1 13 1-15,0-6 0 16,3 6 0-16,1-6-1 15,-4 6 0-15,4 6 0 16,-8 7 0 0,8 2 0-1,-7 7 0-15,-1 0-1 16,1 0 1-16,-1-9-4 0,-3 2 1 0,4-2-9 16,0 6 0-16,-1-10-2 0,8-3 1 15</inkml:trace>
  <inkml:trace contextRef="#ctx0" brushRef="#br0" timeOffset="15297.47">4872 6434 41 0,'10'60'20'0,"22"50"-25"0,-25-88 40 0,-3 6-34 15,3-3 1-15,-7-6 1 16,-7-10 1-16,3-9-4 15,-6-12 0-15,-1-10 2 16,-7-13 1-16,1-6-1 16,-1-6 0-16,8-12-1 15,6 9 1-15,4-4-1 16,4 1 0-16,6 3-1 31,15 3 1-31,-4 15 0 0,18 7 0 0,0 10 0 16,-1 8 0-16,5 14 0 15,-11 8 0-15,-4 4-1 16,-11 3 0 0,-6 13-1-16,-18-4 1 0,-4 3-4 15,-10-2 1-15,0-7-3 0,-4-6 1 47,11-4-4-47,-10-5 1 16,13-1-7-1,7-9 1 1</inkml:trace>
  <inkml:trace contextRef="#ctx0" brushRef="#br0" timeOffset="15537">5274 6205 38 0,'0'10'19'0,"7"18"-16"0,-7-25 32 0,4 10-32 15,-4-4 0-15,0 7 1 16,0-4 1-16,7 1-7 15,0-1 1 1,7 1 3 0,3-1 1-16,-6-12-3 15,3 0 1-15,0-12-1 16,7-1 1-16,1-12-5 16,-1-12 1-16,3-10-10 15,8-16 1 1,-4-9-2-16,8-7 1 15</inkml:trace>
  <inkml:trace contextRef="#ctx0" brushRef="#br0" timeOffset="15735.45">5687 5544 43 0,'-4'72'21'0,"-10"44"-25"0,7-82 40 0,4 26-34 0,-8 9 0 0,-3 12 1 0,3-18 1 0,1-3-7 0,6-16 1 16,-6-16-3-16,10-9 1 16,0-16-9-16,0-19 1 15,0 0-2-15,0-15 1 0</inkml:trace>
  <inkml:trace contextRef="#ctx0" brushRef="#br0" timeOffset="15924.11">5539 6011 39 0,'21'38'19'0,"7"-16"-21"0,-17-16 40 0,10 0-38 15,0-3 1-15,7 0-1 16,11-6 0-16,-11-9-3 16,15 2 1-16,-5-2-7 15,-6-1 1-15,7 4-4 16,-7 2 1-16</inkml:trace>
  <inkml:trace contextRef="#ctx0" brushRef="#br0" timeOffset="16241.87">6068 6121 41 0,'3'9'20'0,"11"1"-17"0,-3-10 38 0,-7 0-38 0,13-4 1 0,-3-2 2 0,4-3 0 0,3 2-8 0,0 1 1 0,4-6 3 0,-11-4 1 16,0-3-2-16,-3 0 0 16,-8-3-2-16,-3 7 1 15,-7-4-2-15,-7 6 1 16,-7 10-1-16,-4 13 1 16,4 15 0-16,0 3 1 0,3 13-1 15,4-1 1 32,14 4 1-47,0-3 0 0,11-3 1 16,10-4 0-16,14-15-1 15,8-10 0 1,6-15-2-16,11 0 0 0,-7 0-8 16,3-1 0-16,-13-5-7 0,2 2 0 0</inkml:trace>
  <inkml:trace contextRef="#ctx0" brushRef="#br0" timeOffset="16806.45">9229 7754 56 0,'-25'35'28'0,"7"-54"-27"0,11-3 49 0,-3-22-48 0,-1-12 1 0,4-13 0 0,0-19 0 0,-7-25-4 16,3-6 0-16,4-10 2 16,0 1 1-1,0-1-2-15,7-2 1 0,4 18 0 16,6 0 0-16,-3 22 0 15,4 16 0-15,3 21-1 16,7 10 1-16,0 10-3 16,4 21 1-16,-4 23-3 15,-7 5 0-15,-3 20-4 16,-4 9 1 0,-14 15-8 15,-4 10 0-16,-6 4-2-15,-8 2 0 16</inkml:trace>
  <inkml:trace contextRef="#ctx0" brushRef="#br0" timeOffset="16953.1">8858 7121 59 0,'11'13'29'0,"21"-10"-35"0,-18 0 58 0,3-3-51 15,8 0 1-15,3-10-1 0,0-5 0 0,4-4-5 16,4 0 0-16,2-3-8 15,5 0 1-15,3-6-6 16,3-7 0-16</inkml:trace>
  <inkml:trace contextRef="#ctx0" brushRef="#br0" timeOffset="17177.88">9694 6315 62 0,'-14'53'31'0,"0"4"-42"16,14-41 59-16,-3 5-49 16,-1 5 1-16,1 2-5 0,3 0 0 15,3-3-3-15,1-6 0 16,3-3-8-16,7-4 0 15</inkml:trace>
  <inkml:trace contextRef="#ctx0" brushRef="#br0" timeOffset="17468.62">10107 6867 59 0,'-14'35'29'0,"-25"12"-34"0,29-35 54 0,-8 4-49 0,-7 9 1 0,-3 9 2 16,0 4 0-16,-11 12-4 16,7 7 1-16,1 5 1 15,2 7 1-15,12 10-1 16,3-1 1-16,10-12-5 15,11-6 1-15,11-13-6 16,6-13 0-16,5-15-10 16,9-7 0-1</inkml:trace>
  <inkml:trace contextRef="#ctx0" brushRef="#br0" timeOffset="17775.58">10541 7218 41 0,'32'3'20'0,"-8"-12"-6"0,-16 9 26 16,-8 0-38-16,0 0 1 15,0 0 0-15,-8 3 0 16,-6 3-4-16,-10 7 0 16,-1 3 3-16,-7 6 1 15,-3-1-2-15,-4 5 0 0,0 8-1 16,8 4 1-16,2-1-2 15,12 7 1-15,-1-6-2 16,11 3 1 0,7-7-1-16,11-9 0 15,10-12 0 17,7-16 1-32,4-10 0 15,-4-9 1-15,4-6-4 0,-4-10 0 16,0-3-11-16,4-15 1 0</inkml:trace>
  <inkml:trace contextRef="#ctx0" brushRef="#br0" timeOffset="18022.21">10657 6707 58 0,'32'72'29'0,"3"25"-29"0,-24-62 47 0,0 15-46 0,6 19 0 0,4 9-1 0,-3 17 1 16,-7 8-2-16,-8 7 1 15,-3 3-3-15,-10-22 1 16,-5-7-9 0,-2-12 1-1,-8-21-7-15,0-23 0 16</inkml:trace>
  <inkml:trace contextRef="#ctx0" brushRef="#br0" timeOffset="18535.95">11317 7165 69 0,'-3'22'34'0,"24"-3"-40"0,-11-16 66 15,15-3-60-15,14-3 1 16,21 3-1-16,7-7 1 15,0-5-6-15,-7 2 0 0,-18-2-9 16,-3-1 1-16,-18 7-7 16,-14 0 1-16</inkml:trace>
  <inkml:trace contextRef="#ctx0" brushRef="#br0" timeOffset="18640.18">11367 7391 61 0,'0'31'30'0,"14"-9"-29"0,-4-19 55 0,8-3-56 0,14-3 0 0,10-10-7 0,-7 7 1 0,36-3-5 0,-8-7 1 0,1 0-8 16,-4-2 0-16</inkml:trace>
  <inkml:trace contextRef="#ctx0" brushRef="#br0" timeOffset="19199.6">12502 7196 58 0,'-17'16'29'0,"27"-10"-26"0,1-9 52 0,3-9-52 16,14-14 0-16,15-21 2 15,13-18 0-15,11-20-6 16,-7-22 0-16,4-12 3 16,-4 3 1-16,-8-6-2 15,-9 12 1-15,-15-3-2 16,-7 19 0-16,-10 9 0 47,-4 10 0-32,-7 19-2 1,-4 15 1-16,-6 16-1 16,-4 15 1-16,0 17-1 0,-4 27 0 0,-7 16 0 0,-7 7 0 0,-3 15 1 0,3 13 0 0,8 18 1 0,6 1 0 15,7-13 0-15,11 3 0 16,11-16-4-16,7-9 1 15,6-19-7-15,1-18 0 16,14-11-9-16,-7-14 0 0</inkml:trace>
  <inkml:trace contextRef="#ctx0" brushRef="#br0" timeOffset="19619.58">13240 6876 60 0,'-7'35'30'0,"-4"12"-35"0,8-35 51 0,-1 1-46 15,1 0 1-15,3-4-2 16,0-3 0-16,3-6-4 16,4-9 1-16,0-10-5 15,-3-12 1-15,-1-1-6 16,-3-5 0-16,-3-10 1 15,-1 6 0-15,-3-3 3 16,0 0 1-16,0 6 6 0,3 7 1 31,-3 9 9-31,4 3 0 0,-1 4 4 16,8 5 0 0,-1 4 1-16,4 6 0 0,4 3-3 0,3-3 1 15,7 6-7-15,8-2 0 16,2 2-10-16,8 0 0 47,0 0-8-32,-11 4 1 1</inkml:trace>
  <inkml:trace contextRef="#ctx0" brushRef="#br0" timeOffset="20010.91">13557 6817 37 0,'4'6'18'0,"6"10"-16"0,-6-19 26 0,3 0-28 0,0-1 1 0,0 1-1 0,0 3 0 0,0 0 0 16,0 0 1-16,4-6 1 16,3-3 1-16,0-4 0 15,7 0 0-15,-3 1 1 16,-1 6 0-16,5 6-1 16,-1 3 1-16,-4 6-3 15,1 4 1-15,0-1-2 16,-1 1 1-16,-3 3-2 15,1 2 1-15,-1-2-1 16,-4 0 0-16,4-4 0 16,-3 1 0 15,3-4 1-31,4-3 0 0,-1 1 0 0,5-7 1 16,-1 0 0-16,-4-7 1 0,8 1-1 0,0 0 1 46,6-3-1-14,5 2 1-32,3 1 0 15,-1 3 0-15,1 6 1 0,4 6 0 16,-1 4 0-16,4 6 0 0,3 0-1 0,-3 6 1 0,-7-3-6 0,0-4 1 0,-4-2-7 0,-7-3 0 0,-7-7-9 16,-10 10 0-16</inkml:trace>
  <inkml:trace contextRef="#ctx0" brushRef="#br0" timeOffset="20651.28">12305 7250 59 0,'3'6'29'0,"4"25"-29"0,-7-18 50 0,0 2-46 16,0 11 0-16,-3 8 1 15,-1 7 1-15,1 9-8 16,-1 3 1-16,1-3 4 15,-1-6 1-15,1-3-3 16,3-10 0-16,-4-5-1 16,4-11 0-16,0 1-1 15,4-10 1-15,-1-3-1 16,4-3 0-16,4-3-1 16,3-9 1-16,0 2 0 15,4 4 1-15,-1 0-1 16,1 9 0-16,7 6 0 31,-4 7 0-31,4 3 0 31,-1 6 0 1,1 0-2-17,0 3 0 1,-1-9-6-16,1-3 1 0,3-1-11 0,4-15 1 0</inkml:trace>
  <inkml:trace contextRef="#ctx0" brushRef="#br0" timeOffset="20908.06">12887 7729 64 0,'-11'44'32'0,"11"-50"-34"0,0 6 54 0,4 0-51 0,3 3 1 0,7-3-1 16,7 0 0-16,-7 0-5 16,8 0 1-16,6-6-2 15,7-4 0-15,4-12-9 16,0 1 0-16,-1-5-5 16,-2-2 1-16</inkml:trace>
  <inkml:trace contextRef="#ctx0" brushRef="#br0" timeOffset="21141.05">13201 7410 58 0,'18'34'29'0,"3"4"-35"0,-11-26 54 0,4 4-48 0,8 3 1 16,2 3 1-16,8 6 0 15,0 6-3-15,-4-2 1 16,0-4 1-16,-7 3 0 16,-6 10-2-16,-12 0 0 15,-14-7-4-15,-10 1 0 16,-14 2-9-16,-4-11 0 16,-7-14-3-16,8-6 1 15</inkml:trace>
  <inkml:trace contextRef="#ctx0" brushRef="#br0" timeOffset="21479.96">14111 7642 62 0,'7'3'31'0,"-10"-16"-46"0,-4 16 63 0,3 0-49 16,-7 7 1-16,-6 6-1 15,-8 2 0-15,-7 7-1 0,1 16 0 16,-5 0-3-16,1 3 1 16,10 3 0-16,4 0 0 15,11-9 0-15,10-7 1 16,10-12 4-16,15-13 0 15,17-19 2-15,-3-5 1 47,3-14-1-47,-3-5 0 0,-7-10-3 0,-11-4 0 0,-10 1-14 0,-8-9 0 0</inkml:trace>
  <inkml:trace contextRef="#ctx0" brushRef="#br0" timeOffset="21993.05">15558 6666 44 0,'-32'7'22'0,"0"-20"-13"0,25-6 29 15,-4-12-34-15,1-13 0 16,-1-16 3-16,1-5 1 16,-1-14-9-16,4-15 0 15,7-6 6-15,7 3 0 0,7-10-2 31,11 7 0-31,7 2-2 0,3 4 1 0,0 19-4 16,0 19 1-16,-6 21-5 16,-1 23 1-16,-7 15-10 15,-3 15 1-15,-15 11-6 16,-10 8 1-16</inkml:trace>
  <inkml:trace contextRef="#ctx0" brushRef="#br0" timeOffset="22248.6">15148 6202 63 0,'-7'28'31'0,"25"-12"-31"16,-11-10 61-16,4-2-59 0,10-4 0 16,17 0 0-16,8-4 1 15,7-5-7-15,7 0 1 16,4-1-6-16,-8-2 1 15,-10-7-13-15,-4 3 1 16</inkml:trace>
  <inkml:trace contextRef="#ctx0" brushRef="#br0" timeOffset="22444.08">16203 5688 57 0,'-18'38'28'0,"-49"56"-28"0,46-72 42 0,-7 18-40 15,-4 4 1 1,-10 19 2-16,0 0 1 0,-1 15-7 16,8 10 1-16,7 9 3 15,14-6 1-15,10-13-6 16,18-9 1-16,7-18-13 15,15-23 0-15,3-12-6 16,-4-16 1 0</inkml:trace>
  <inkml:trace contextRef="#ctx0" brushRef="#br0" timeOffset="26376.28">16708 6108 44 0,'0'0'22'0,"-7"-6"-19"0,3 3 22 0,0 3-22 15,-3 0 0-15,-3 0 1 16,-4 0 1-16,-7-3-6 15,-4 3 0-15,-3 3 4 16,-4 6 0-16,-3 7-2 16,-1 9 1-16,5 3-3 15,-5 7 1-15,8 15-3 16,10-3 1-16,4-3-2 16,7 6 1-16,11-6 0 15,6-3 0-15,15-19 3 16,7-13 0-16,10-12 4 15,4-13 0-15,7-9 0 16,-4-9 1-16,-6-4-1 16,-5 7 1-16,-9-1-4 15,-12 4 1-15,-6 0-6 0,-8 6 0 16,-6 0-12-16,-8 6 1 16</inkml:trace>
  <inkml:trace contextRef="#ctx0" brushRef="#br0" timeOffset="26694.47">17004 6277 60 0,'-4'7'30'0,"11"-10"-31"15,-7 3 48-15,0 0-43 16,7-4 0-16,4 4 1 16,3-3 0-16,7 3-8 15,11 3 1-15,7-3 0 16,0-6 1-16,-4-3-9 15,-7-7 1-15,-7 0-10 16,-10 1 0-16</inkml:trace>
  <inkml:trace contextRef="#ctx0" brushRef="#br0" timeOffset="26936.18">17177 6130 49 0,'-7'25'24'0,"0"0"-22"0,3-15 37 16,1 2-38-16,-4 1 0 16,-1 2 1-16,5 11 0 15,-4 2-4-15,3 0 0 0,1 6-6 16,3-8 0-16,0-8-7 15,7-5 0-15</inkml:trace>
  <inkml:trace contextRef="#ctx0" brushRef="#br0" timeOffset="27369.89">17632 5898 64 0,'-4'60'32'0,"-13"46"-43"0,13-71 60 15,-6 6-48-15,-5 15 0 16,-2 10 3-16,-1 3 0 15,4 0-4-15,0-16 0 16,3-12 2-16,4-13 0 16,4-12-1-16,3-16 1 15,7-10-3-15,0-8 0 16,7-1-2-16,4-3 1 0,-1 0-1 16,4-6 0-16,1 6-1 15,2 0 1 1,-3 9-1-16,1 10 0 0,-5 6 1 15,1 10 1-15,0 2 0 16,-4 4 0-16,-4 0-1 16,1-3 1-16,-1-4-6 15,1-2 0-15,3-1-6 16,-3-9 0-16</inkml:trace>
  <inkml:trace contextRef="#ctx0" brushRef="#br0" timeOffset="27667.87">17939 5597 50 0,'3'44'25'0,"1"37"-25"0,-1-59 44 16,8 10-43-16,7 12 0 16,6 12 2-16,4 1 1 15,1 15-4-15,-8-3 0 16,-3 6 2-16,-11-3 1 16,-11 13-3 30,-7-7 1-46,-10-6-9 0,-7-6 0 0,-4-13-9 0,1-12 0 0</inkml:trace>
  <inkml:trace contextRef="#ctx0" brushRef="#br0" timeOffset="28196.83">18630 6390 62 0,'-3'13'31'0,"10"-7"-26"0,-4-6 54 0,4 3-55 16,11-3 0-16,10-3 1 15,18-3 0-15,14-3-10 16,0-1 0-16,3 1-1 15,1-1 1-15,-11 4-17 16,0-7 1-16</inkml:trace>
  <inkml:trace contextRef="#ctx0" brushRef="#br0" timeOffset="29155.65">19780 6726 64 0,'0'53'32'0,"4"-81"-31"16,-4 6 48-16,0-9-48 16,0-16 0-16,-4-10 2 15,4-18 0-15,4 3-4 0,-4-3 1 16,7-13 1-16,0-3 1 15,3-3-1-15,5 12 0 16,6-2-1-16,3 5 0 16,5 13-1-16,-1 10 1 15,0 18-4-15,-3 16 1 16,-4 16-6-16,-3 12 1 16,-4 19-9-16,-11 19 1 15,-10 10-3-15,-10 2 1 16</inkml:trace>
  <inkml:trace contextRef="#ctx0" brushRef="#br0" timeOffset="29365.56">19583 6390 64 0,'3'19'32'0,"25"-9"-38"0,-13-10 66 0,9 3-59 16,4 0 1-16,8 0-1 15,3 0 1-15,6-6-6 16,5 0 0-16,-1-7-4 16,4-2 0-16,-14-10-11 15,0-6 0-15</inkml:trace>
  <inkml:trace contextRef="#ctx0" brushRef="#br0" timeOffset="29634.81">20553 5795 58 0,'-28'43'29'0,"-18"-5"-34"0,35-22 45 16,-6 9-39-16,-8 12 0 15,4 7 0-15,-8 13 0 0,-2 2-2 16,-5 14 1-16,8 8-1 16,4 10 1-16,6 3-5 15,4-16 1-15,10-5-10 16,8-17 1-16,10-25-2 16,11-9 0-16</inkml:trace>
  <inkml:trace contextRef="#ctx0" brushRef="#br0" timeOffset="30417.29">21198 5788 55 0,'11'66'27'0,"14"22"-30"0,-15-54 54 0,8 10-48 16,7 10 1-16,3 8 1 15,4 4 0-15,-4 9-7 16,-7 7 0-16,-7-4 3 16,-7 1 0-16,-21-10-7 15,-14-3 0-15,-11-7-13 16,-17-12 1-16</inkml:trace>
  <inkml:trace contextRef="#ctx0" brushRef="#br0" timeOffset="31286.69">15790 7024 35 0,'-17'6'17'0,"24"7"-7"0,-7-13 17 16,7 9-22-16,0-3 0 0,7-3 2 15,11 4 0-15,10-4-10 16,18 3 1-16,24-3 7 16,12-3 0-16,24 3-2 15,31-3 0-15,29-3 1 16,32 0 1-16,28-3-1 15,24-7 1 1,43 1-2-16,14-1 1 0,14-2-2 16,11 5 1-16,-18 4-3 15,10 6 1-15,-20 3-2 16,-15 0 0-16,-28 7-4 16,-17 2 1-16,-26 4-8 15,-45-1 0-15,-28 1-7 16,-32 9 0-16</inkml:trace>
  <inkml:trace contextRef="#ctx0" brushRef="#br0" timeOffset="33478.75">20817 6277 46 0,'25'7'23'0,"0"-17"-15"0,-22 4 27 15,4 0-32 1,-3 0 0-16,-4-7 2 0,0 0 0 16,-4 1-7-1,-3-4 1-15,-7 4 4 0,-7-1 0 16,-7 7-2-16,7 3 1 15,-4 9-3-15,-3 13 0 16,-4 3-2-16,-3 9 1 16,7 13-3-16,6 12 1 15,15 1-1-15,11 2 1 16,10 1 1-16,0 0 1 16,18-16 3-16,14-13 0 0,14-15 5 15,7-16 0-15,0-10 0 16,-4-12 1-16,-13-12-2 15,-12-4 1-15,-9-6-4 16,-12-6 0-16,-20 6-10 16,-18 7 0-16,-11-4-11 15,-18 3 1-15</inkml:trace>
  <inkml:trace contextRef="#ctx0" brushRef="#br0" timeOffset="34228.24">18461 7366 53 0,'-7'31'26'0,"-21"50"-23"0,21-59 39 0,-4 10-41 16,-3 15 0-16,-7 12 0 0,0 14 1 16,-4-8-2-16,4 1 1 15,3-12 2-15,4-11 0 16,3-8 0-16,4-7 0 15,0-6 0 1,4-3 1-16,6-10-2 0,8-6 1 16,6-9-2-16,12-13 1 15,2 1-1-15,5 2 0 16,-5 0-1 0,8 1 1-1,-3 5-1-15,2 7 1 0,1 0-1 16,-7 12 0-16,0 7 0 0,-4 12 0 0,-7 10-1 15,0 9 0-15,-3 3-2 16,-1 3 1-16,-2 1-6 16,-1-4 0-16,0-13-12 15,0-5 1-15</inkml:trace>
  <inkml:trace contextRef="#ctx0" brushRef="#br0" timeOffset="39496.92">25291 5309 44 0,'3'3'22'0,"-3"9"-13"16,-3-9 22-16,-4 10-28 15,-8 3 0-15,-9 12 1 16,-4 6 1-16,-8 1-7 16,-17 18 1-16,-14 0 3 15,-7 16 0-15,-17 19-1 16,6 6 0-16,-7 10-1 16,-7 27 0-16,1 20 0 0,-1 15 1 15,7 0 0-15,14 13 0 16,11-6 0-16,15-7 0 15,13-3-1-15,18-22 1 16,6-13-2-16,19-27 0 16,17-13-2-16,11-19 1 15,14-19-5-15,21-19 0 16,0-28-9-16,10-22 1 16</inkml:trace>
  <inkml:trace contextRef="#ctx0" brushRef="#br0" timeOffset="40067.75">26374 5199 56 0,'10'3'28'0,"-24"-3"-33"0,14-3 48 16,-25 3-43-16,-6 6 0 15,-8 0 0-15,-10 1 1 16,-8-1-2-16,-3 0 1 15,0 7-1-15,-3 2 1 16,-1-2-1-16,15 3 1 16,6-1-1-16,5 4 0 15,9 3-1-15,8 6 1 16,11-3 0-16,3 7 0 16,7-4-1-16,-4 6 0 0,4 10-1 15,-3-6 1-15,-5 9-2 16,-2 13 1-16,-1 2-1 15,4 7 1-15,0-6 0 16,4 3 1-16,-4 0 2 16,3-7 0-16,4-15 2 15,-3-3 1-15,3-3 0 16,7-7 1-16,10-3 0 16,15-6 1-16,0-9-2 15,10-17 0-15,4 4-4 16,0-9 0-16,0-13-11 15,-4-3 1-15,-10-3-4 16,-11-10 1-16</inkml:trace>
  <inkml:trace contextRef="#ctx0" brushRef="#br0" timeOffset="40265.61">25753 5845 56 0,'3'12'28'0,"26"-18"-36"0,-19 6 57 16,8-3-48-16,6 3 1 15,12-3-2-15,3 3 0 16,6-7-7-16,1 7 0 16,-3-3-8-16,-8-3 0 15</inkml:trace>
  <inkml:trace contextRef="#ctx0" brushRef="#br0" timeOffset="40492.61">26465 5829 41 0,'-7'28'20'0,"-24"10"-21"0,16-29 26 0,-9 4-25 15,-4 12 1-15,-4 3-1 16,7 0 1-16,0-6-2 16,1-3 0-16,3-3-2 15,3-7 0-15,4-2-8 16,3-17 0-16</inkml:trace>
  <inkml:trace contextRef="#ctx0" brushRef="#br0" timeOffset="40686.37">26162 5707 33 0,'14'15'16'0,"4"29"-8"15,-15-25 24-15,4 6-29 0,7 10 1 16,8 12 1-16,2-6 1 16,1 9-8-16,0-3 1 15,-1 0 2-15,-2-6 0 16,-5-10-9-16,-3-6 1 15,-3-12-7-15,3-13 1 0</inkml:trace>
  <inkml:trace contextRef="#ctx0" brushRef="#br0" timeOffset="41390.87">26737 5882 25 0,'-3'7'12'0,"6"-7"1"0,1-7 13 16,-4 7-21-16,3 4 0 0,-3 5 4 16,4 7 1-16,-4 6-11 15,3 9 0-15,-3 3 8 16,0 10 0-16,0 3-3 16,0 7 1-16,0-1-3 15,0-6 1-15,0-6-3 16,-3-19 0-16,3-10-1 15,0-21 1-15,0-7-1 16,0-15 1-16,-4-10-1 16,4-6 1-16,-3-9 0 15,3 2 0-15,3 4 0 16,-3 0 0-16,7-3 0 16,11 12 0-16,6 9 0 15,8 7 0-15,0 7 1 16,0-1 0-16,-4 9-1 15,-7 13 1-15,-7 13-1 0,-3 6 0 16,-11 6 0-16,-11 1 0 16,-3-1-2-16,-7 3 1 15,-4-12-4-15,1 6 1 16,2-12-7-16,5-1 1 16,10-12-6-16,7 0 0 15</inkml:trace>
  <inkml:trace contextRef="#ctx0" brushRef="#br0" timeOffset="41736.65">27157 5911 45 0,'21'34'22'0,"4"7"-16"16,-15-29 39-16,1-2-42 15,3-1 1-15,0-6 1 16,0-3 0-16,4-6-7 15,3-6 1-15,-3-4 3 16,-1-3 1-16,-3-3-3 16,-7 0 1-16,-3 0-2 15,-11-3 0-15,-4 6 0 16,4 0 0-16,-3 7-2 16,-1 6 1-16,-3 9-1 15,-4 6 1-15,4 4 0 16,4 9 0-16,3 6 1 0,7 3 0 15,3 7 0-15,8-10 1 16,-1-3-1-16,8 0 0 16,7-3-5-16,3-3 0 15,0-6-9-15,4-10 0 16</inkml:trace>
  <inkml:trace contextRef="#ctx0" brushRef="#br0" timeOffset="42096.21">27855 5826 54 0,'-7'16'27'0,"0"-7"-36"16,4-3 46-16,-11 4-37 16,-4-1 0-16,-7 4 0 15,-3-1 1-15,-4 7-1 16,1 9 0-16,2 7 1 16,5-7 0-16,6 6 0 15,11 4 0-15,7 0-1 16,14-10 0-16,14-3-4 15,11-3 1-15,-4-16-5 16,11-12 1-16,7-13-4 0,0-6 1 16,3-19-4-16,8-15 1 15</inkml:trace>
  <inkml:trace contextRef="#ctx0" brushRef="#br0" timeOffset="42516.62">28423 5124 40 0,'-7'-79'20'0,"0"-9"-24"0,7 69 39 31,-17 7-31-31,-8 21 1 0,-7 10 0 16,-7 22 1-16,-7 9-8 15,1 22 0-15,-5 16 5 16,4 9 0-16,4 13-2 16,10 0 0-16,11 0 0 15,7-7 0-15,14-18-4 16,7-23 1-16,0-21-6 15,0-16 1-15,4-25-2 16,-8-12 0-16,-6-13-4 16,-8-4 0-16,-6-8 1 15,-8 2 1-15,-7-6 9 32,110 1 2-32,-198 30 5 15,88-27 0-15,11 5 8 16,10 7 0-16,8 13 4 15,10 5 0-15,7 4-4 16,21-3 1-16,11 0-4 0,32-10 0 16,6 0-5-16,4-9 0 15,4 3-5-15,-11 7 0 16,-10 12-9-16,-18 3 1 16,-21 9-12-16,-18 0 0 15</inkml:trace>
  <inkml:trace contextRef="#ctx0" brushRef="#br0" timeOffset="43100.24">25199 7535 62 0,'21'3'31'0,"36"-34"-34"0,-33 15 50 15,15-6-43 1,14-16 0-16,0-9-1 0,-4-12 1 16,-6-13-6-16,2-7 0 15,1 1 4-15,-3-7 0 16,-12 4-3-16,-13 2 1 15,-11 1-2-15,-7 12 0 16,-7 10-2-16,-7 12 0 16,0 12-3-16,0 20 0 0,-4 18-1 15,-3 10 1 1,-4 18 1-16,-3 10 0 0,0 19 4 16,7 12 1-16,6 16 4 15,8 0 1-15,11-3 1 16,10-3 0-16,0-10-1 15,4-6 0-15,-1-10-6 16,1-8 0-16,3-14-8 16,4-12 0-16,0-12-6 15,10-20 1-15</inkml:trace>
  <inkml:trace contextRef="#ctx0" brushRef="#br0" timeOffset="43299.41">25993 7181 35 0,'3'31'17'0,"-6"-15"-12"0,3-7 26 16,-4 10-27-16,-3 6 1 15,0-6 1-15,0 3 1 16,-4 3-9-16,-3-6 0 16,7-4 4-16,0-8 1 15,4-4-12-15,3-3 1 16,3-13-7-16,4-9 1 15</inkml:trace>
  <inkml:trace contextRef="#ctx0" brushRef="#br0" timeOffset="43482.1">25979 6892 43 0,'14'28'21'0,"3"-12"-24"15,-10-13 36-15,4 3-34 16,3 1 0-16,4 2-9 16,-1 0 1-16,5 4 2 15,-5 0 1-15</inkml:trace>
  <inkml:trace contextRef="#ctx0" brushRef="#br0" timeOffset="43970.39">26187 7388 43 0,'3'3'21'0,"1"-16"-23"15,-4 13 35-15,3-6-34 0,4-4 1 16,0 1 0-16,4 0 1 16,0-1-1-16,-4 1 1 15,3 3-1-15,1-1 1 16,-1 1 1-16,-3 6 0 15,0 0-1-15,1 3 1 16,-1 3-1-16,0 1 0 16,0-1 0-16,0 0 1 15,3-3-2-15,1 1 1 0,0-4-1 16,-4 0 1-16,0 3 0 16,0 0 0-16,0 0-1 15,0-3 1-15,0 3-1 16,0-3 0-16,0-3 0 15,4-3 0 1,-1-4-1-16,4-2 1 0,4-1 0 16,0 1 0-16,-4-1 0 15,3 4 0-15,1 2 0 16,-4 1 1-16,0 3-1 16,0 6 1-16,0 0 0 15,0 7 0-15,-3 2-1 16,0 4 1-16,-1 0-1 15,1-4 1-15,-1-2-1 16,1-1 0-16,0 0-4 16,3-6 0-16,0-3-11 15,-4-9 1-15</inkml:trace>
  <inkml:trace contextRef="#ctx0" brushRef="#br0" timeOffset="44285.27">26917 7388 42 0,'-18'12'21'0,"-3"13"-14"0,14-19 26 0,0 7-33 0,-4-7 0 0,4 4-1 16,0-4 1-16,4-3-2 15,-1-3 1-15,8-9-3 16,-4-7 0-16,7 0-4 16,3-6 1-16,5-6-6 15,2-6 1-15</inkml:trace>
  <inkml:trace contextRef="#ctx0" brushRef="#br0" timeOffset="44677.78">27217 6406 28 0,'49'-78'14'0,"-14"24"-6"16,-24 45 21-16,7 3-26 15,-1 6 1-15,1 3 3 0,-4 6 0 16,-3 16-9-16,-11 10 1 16,3 15 5-16,-6 13 0 15,-8 15-2-15,1 10 1 16,-5 9-3-16,5 7 0 15,-1-4 0-15,4-12 0 16,0-13-1-16,4-12 1 31,-1-13-1-15,4-16 0-16,0-15-1 16,0-9 1-16,-3-10-2 0,-5-7 1 0,-2-2-2 0,-4-7 0 0,-7-6 0 15,-8-6 1 1,-2-6 0-16,-1 2 1 0,0 4 2 15,4 6 1-15,7 6 3 16,3 7 0 0,8 3 3 15,6 6 0-31,15 0 0 16,10 0 1-16,18-7-2 31,6-2 0-31,26-4-3 0,10-9 0 0,4 1-8 0,3-1 1 0,-14 6-9 0,-14-3 0 15,4 0-4-15,-4 4 0 0</inkml:trace>
  <inkml:trace contextRef="#ctx0" brushRef="#br0" timeOffset="45250.75">28469 6817 40 0,'-14'6'20'0,"3"35"-13"0,4-29 35 0,0 10-38 16,4 10 0-16,-4 8 2 15,-4 14 0-15,-3 12-8 16,0 3 0-16,-4 0 5 16,1 0 0-16,3-16-3 15,3-12 1-15,4-19-3 16,3-25 1-16,1-16-1 16,-1-19 0-16,-6-18-1 15,-4-13 0 1,0-10 0-16,-1 4 0 0,-2 0 0 15,6-1 1-15,1 11 0 16,6-4 1-16,4 9 1 16,7 13 0-1,11 9 1 1,7 10 0-16,3 12 0 16,3 13 1-16,15 13 1 0,4 2 1 0,10 13 0 0,0 10 1 15,-4-4-1-15,-10 10 0 16,-14 9-2-16,-11 10 1 15,-14 6-3-15,-18-1 0 16,-10 4-3-16,-7-3 0 16,-11-9-4-16,0-17 1 31,8-11-11-15,6-14 0-1</inkml:trace>
  <inkml:trace contextRef="#ctx0" brushRef="#br0" timeOffset="45755.71">28896 7259 37 0,'0'47'18'0,"7"9"-13"0,-7-49 21 0,0 2-24 15,0 7 0-15,0 0 3 16,0-7 1-16,0 0-6 15,4-6 0-15,3-3 4 16,3-9 1-16,-3 0-2 16,0-10 0-16,0-6-2 15,4-7 1-15,7 1-2 16,-4-3 0-16,-4-4-1 16,-3 10 1-16,0 6-1 15,-7 9 0 1,0 7-2-16,-3 6 0 31,-1 3-1-31,4 3 0 0,0 4 0 16,4 2 0-16,-1 7 0 15,8 6 1 1,3 3 1-16,4 1 0 0,3 5 1 0,4-3 0 0,3-5 1 0,7-4 0 16,0-16 3-16,4-12 0 15,4-4 1-15,-5-15 1 16,-2-6 1-16,-8-13 0 0,-3-6-1 47,-8-4 1-32,1 4-3 17,-4-6 0-32,0 9-6 0,-7 0 1 15,-3 12-12-15,-1 4 1 0,-6 3-3 0,-4 6 1 16</inkml:trace>
  <inkml:trace contextRef="#ctx0" brushRef="#br0" timeOffset="46359.93">30124 6751 59 0,'39'-3'29'0,"-4"-7"-35"0,-28 7 58 16,-7 3-52-16,-4-6 0 0,-6 3 0 15,-11 3 0-15,-1 3 0 16,-2 6 0-16,-5 4 0 16,-2 0 1-16,-8 2-1 15,0-5 0-15,-7-1-1 16,4 4 0-16,7 2-1 16,6-2 1-16,5 6-2 15,10-4 1 1,7 4-1-16,7 3 1 0,7 3-1 15,3 3 0-15,1 10 0 16,-4 3 0-16,-4 3 0 16,-3 6 1-16,-3 6 0 15,-4-18 0-15,0 3 1 16,0-7 0-16,0 1 2 16,3-10 0-16,4-3 1 15,7-3 1 16,4-7 1-31,6-6 0 16,5 1 1-16,6-7 0 16,0 0-2-16,0-7 1 0,-3 7-3 0,0-6 0 0,-4-3-7 0,-4-1 1 15,-6 1-12-15,0-7 1 16</inkml:trace>
  <inkml:trace contextRef="#ctx0" brushRef="#br0" timeOffset="46587.99">29711 7187 52 0,'21'25'26'0,"21"-6"-23"16,-24-16 40-16,10-3-42 16,8-6 0-16,6 2 0 15,0-11 0-15,11-7-5 16,0-3 1-16,-7-3-8 15,-4 2 0-15,-3-2-5 16,0-3 0-16</inkml:trace>
  <inkml:trace contextRef="#ctx0" brushRef="#br0" timeOffset="46944.12">30639 5095 35 0,'-7'0'17'0,"-4"7"-8"0,8-4 27 0,3 3-31 0,0 0 1 0,0 16 2 0,7 10 0 0,3 15-11 0,15 22 1 0,7 25 6 16,6 19 1-16,12 28-3 16,10 9 1-1,-4 23-1-15,-3 9 0 0,-7 9-1 16,-14 0 1-16,-11 7-1 16,-21-4 1-16,-21-9-2 15,-25-3 0-15,-28-19-2 16,-11-6 0-16,-28 0-8 15,-24-23 1-15,-15-11-9 16,18-7 0-16</inkml:trace>
  <inkml:trace contextRef="#ctx0" brushRef="#br0" timeOffset="70745.52">11151 9090 46 0,'0'13'23'0,"7"-7"-16"0,0-6 24 0,4 0-28 16,3 0 0-16,11-3 1 15,0-3 0-15,10-4-6 16,11 4 1-16,3 0-1 16,4-1 1-16,-7 4-10 15,-4 0 0-15,-10-3-4 16,-7 0 0-16</inkml:trace>
  <inkml:trace contextRef="#ctx0" brushRef="#br0" timeOffset="70953.95">11120 9363 53 0,'-11'44'26'0,"25"-19"-26"0,-7-25 51 16,7 0-49-16,11 0 0 15,7 0 0-15,-4 0 0 16,4-9-5-16,3 2 0 15,0 4-7-15,1-3 0 16,-5 0-7-16,1 3 0 16</inkml:trace>
  <inkml:trace contextRef="#ctx0" brushRef="#br0" timeOffset="71566.78">11977 9968 50 0,'10'10'25'0,"100"-126"-20"0,-71 59 41 15,13-5-46-15,1-20 0 16,-7-15 0-16,-3-16 1 16,-5 3-2-16,-9-3 1 15,-5-3 0-15,-13 6 1 0,-4 4-2 16,-7 18 1-16,0 10-1 16,0 15 0-16,-4 10-1 15,-3 21 0-15,-3 13-2 16,-8 16 0-16,1 19 0 15,-1 15 0-15,0 26 1 16,1 9 0-16,-1 9 3 16,0 13 0-16,4 12 1 15,4-3 1-15,3 1 0 16,7-1 0-16,3-22 0 16,8-9 0-16,6-16-2 15,4-12 1-15,1-10-3 16,-1-12 1-16,7-7-6 15,7-3 0-15,-3-12-7 0,0-7 0 16</inkml:trace>
  <inkml:trace contextRef="#ctx0" brushRef="#br0" timeOffset="71767.35">12682 9420 53 0,'-7'43'26'0,"-7"30"-30"0,11-58 48 16,3-2-44-16,-4-1 1 16,4 1-2-16,-3-4 0 15,3-2-3-15,0-4 0 0,3-10-9 16,4-11 0-16,-3-11-2 16,-1-5 0-16</inkml:trace>
  <inkml:trace contextRef="#ctx0" brushRef="#br0" timeOffset="71900.17">12661 9159 25 0,'4'-12'12'0,"13"34"-1"0,-10-16 19 0,4 7-29 15,0 2 0-15,3-2-1 16,0 6 0-16,7-4-6 16,4 1 1-16,3-4-5 15,-3-2 1-15</inkml:trace>
  <inkml:trace contextRef="#ctx0" brushRef="#br0" timeOffset="72317.42">12975 9514 30 0,'7'6'15'0,"-3"-16"-9"16,3 7 23-16,3 0-27 0,5 0 0 15,-1-3 0-15,3-4 0 16,1 1-3-16,3 0 0 15,0-1 2-15,0 4 0 16,1-3-1-16,-5 2 0 16,4 1 0-16,1 0 0 15,-1-1 0-15,-4 1 1 16,1 3-1-16,0 0 0 0,-1 3 0 16,1-3 1-16,0 0-1 46,-1 3 1-46,1 3-1 0,-1 0 0 0,-2 0 0 0,2 3 1 0,1-3-1 16,-1 1 1-16,1-1 1 16,-4 0 0-16,4 0 0 15,7 3 1-15,3 7 0 16,7 9 0-16,0 6-1 16,1-3 1-16,2-3-3 15,8 0 1-15,4-6-3 16,-1-4 0-16,-7-2-8 15,1-7 1-15,-19-3-6 16,-9 0 1-16</inkml:trace>
  <inkml:trace contextRef="#ctx0" brushRef="#br0" timeOffset="72858.48">11973 10044 51 0,'-3'3'25'0,"-8"-10"-26"16,11 7 47-16,0 4-43 15,0 5 1-15,0 7 2 16,-3 2 1-16,3 17-9 16,-4 9 1-16,1 9 5 15,3 10 0-15,0-4-2 16,0-2 0-16,0-4-2 15,3-12 1-15,1-10-2 16,3-9 1-16,0-9-1 16,3-10 0-16,8-6-1 15,0-7 1-15,3-12-1 0,-4 1 1 16,5-1 0 0,-1 3 0-16,0 0 0 0,4 10 0 15,-1 2 0-15,5 10 1 16,-5 10-2-16,1 6 1 15,-4 3-1-15,0 6 0 16,-3 3-2-16,0 1 0 16,-4-7-6-16,3-10 1 15,-3-8-7-15,1-10 0 16</inkml:trace>
  <inkml:trace contextRef="#ctx0" brushRef="#br0" timeOffset="73117.22">12531 10417 55 0,'-4'28'27'0,"4"-6"-28"15,0-16 49-15,0 0-47 16,4-2 0-16,-1 2 3 15,11-3 0-15,7-3-6 16,1 0 1-16,13-6-1 16,7-4 0-16,4-8-9 0,-4-4 1 15,-6-13-8 1,-12 4 1-16</inkml:trace>
  <inkml:trace contextRef="#ctx0" brushRef="#br0" timeOffset="73370.92">12764 10285 48 0,'7'44'24'0,"17"6"-22"0,-13-37 40 0,6-1-40 16,8 10 1-1,0-3 2-15,0-3 1 0,13 2-7 16,-2-5 0-16,-1 0 4 15,-7 2 1-15,-3 1-3 16,-8 3 1-16,-13 6-5 16,-11 3 1-16,-14-3-7 15,-4 0 0-15,-10 0-9 16,-8-6 1-16</inkml:trace>
  <inkml:trace contextRef="#ctx0" brushRef="#br0" timeOffset="73728.77">13748 10495 52 0,'10'25'26'0,"-6"-25"-28"15,-4 0 42-15,-7-6-41 0,-7 9 1 16,-11-3 0-16,-7 3 1 16,1 3-1-16,-1 7 0 15,-4 9-1-15,-2 12 0 16,2-2-2-16,8 5 0 16,11 4-2-16,13 0 1 15,11-13 1-15,7-9 0 16,11-6 5-16,17-13 0 0,15-10 3 15,-1-6 1-15,-3-9-1 16,-7-3 1-16,-11-9-4 16,-14 8 1-16,-14 1-19 15,-10 0 1-15</inkml:trace>
  <inkml:trace contextRef="#ctx0" brushRef="#br0" timeOffset="74868.62">15247 8639 53 0,'4'31'26'0,"-4"51"-19"0,0-54 26 15,-4 16-32-15,-7 15 1 16,1 23-1-16,-1 15 1 15,4 7-3-15,0-1 0 16,0-3 1 0,-3-15 1-16,3-7-4 0,3-15 1 31,0-16-7-31,4-12 1 0,0-16-7 0,8-19 0 0</inkml:trace>
  <inkml:trace contextRef="#ctx0" brushRef="#br0" timeOffset="75371.72">15533 8861 60 0,'0'54'30'0,"-11"21"-40"0,8-44 55 15,-1 13-44-15,4 6 0 16,-3 7 0-16,3-1 1 16,0 1-2-16,0-13 0 15,0-7 1-15,0-9 0 16,3-9 0-16,4-9 0 15,4-7-1-15,3-6 1 16,4-10-1-16,-1-9 0 0,-3-3 0 16,0 0 0-16,1 3-1 15,-1 6 0-15,0 4 0 16,0 6 0 0,0 6 0-16,-3 9 0 15,6 4 0-15,-3 12 1 0,4 0-1 16,0 6 1-16,-1 4 0 15,-6-1 0-15,3-3-2 16,-3-6 1-16,-1-3-4 16,4-6 0-16,-3-6-9 15,3-10 1-15,4-13-3 32,3-9 1-32</inkml:trace>
  <inkml:trace contextRef="#ctx0" brushRef="#br0" timeOffset="75770.43">16161 8256 66 0,'7'10'33'0,"7"8"-40"0,-7-8 70 0,0 15-62 16,0 13 1-16,0 21 0 15,4 19 0-15,3 26-3 16,-4 15 0-16,1 16 2 16,0 15 0-1,-4-12-1-15,-4 0 0 0,-3-22-5 47,0-15 1-47,0-17-16 0,-7-21 0 16,-7-13 0-16,0-25 0 0</inkml:trace>
  <inkml:trace contextRef="#ctx0" brushRef="#br1" timeOffset="79553.17">6964 5158 33 0,'10'19'16'0,"8"-32"-4"0,-7 16 17 0,-1 7-24 15,1-10 0-15,-1 0 2 16,19 0 1-16,-8 0-10 16,11-6 0-16,13-1 7 0,12 4 0 15,-1 3-2-15,15-3 1 16,21-3-1-16,17-4 1 15,11-5-1-15,17-1 1 16,33-3-1-16,-4-3 1 16,24-3-2-16,8 13 0 15,-1 2-1 1,18-2 0-16,-17 8 0 0,-4 4 1 16,11 4-2-16,-22 2 1 15,-7-3 0-15,4 3 1 0,-17 1-1 16,-8 2 0 15,-3 10-1-31,-15 3 1 0,-10-3-2 16,-14 3 1-16,-21-1-1 0,-22 1 1 0,-17 0-1 15,-10-6 0 1,-12 0-1-16,-6-4 1 0,-7 1-1 16,-4-4 1-16,-7-3-2 15,-7-2 0-15,-4-4-4 16,1-4 1-16,-1 1-13 15,-3-12 0-15</inkml:trace>
  <inkml:trace contextRef="#ctx1" brushRef="#br1">10410 3480 0,'0'0'16</inkml:trace>
  <inkml:trace contextRef="#ctx0" brushRef="#br1" timeOffset="80502.75">14870 5243 43 0,'-15'25'21'0,"8"19"-14"0,4-35 21 0,-1 10-26 15,4 19 0-15,0 2 2 16,0 20 0-16,0 9-4 16,0 19 0-16,0 18 3 15,0 17 1-15,0 2-2 31,4-6 1-31,-4 3-2 32,0-6 0-32,0-18-4 15,0-14 1 1,0-18-4-16,0-16 1 16,0-12-7-16,3-19 0 0,4-22-3 0,4-13 0 0</inkml:trace>
  <inkml:trace contextRef="#ctx0" brushRef="#br1" timeOffset="81263.6">15102 5277 37 0,'36'25'18'0,"17"-9"-18"0,-25-16 33 0,18 0-29 16,17 3 1-16,22-6 2 16,14-6 0-16,21-7-10 15,21-3 1-15,-7-3 5 0,21 3 1 16,7-6-3-1,-14-6 1-15,18-10-2 0,4 7 0 16,-12-7 1-16,19-3 0 16,-8-6-1 15,-7 6 1-31,-17 6-1 0,-4 1 0 16,-14 2 0-16,-11 7 1 0,-10-4-2 0,-14 14 1 15,-14 8 0-15,-15 10 0 16,-13 7-1-16,-12 11 0 15,-6 20 0-15,-7 3 0 0,-11 12-1 16,-11 10 1 0,-6 3-2-1,-8 15 0-15,1 4 0 0,-1-7 1 0,1 16-1 16,-1 0 1-16,4 7 0 16,3 5 0 30,8-2 1-30,3 2 1-16,4-5 0 0,-1 5 0 0,4-5 0 16,4 12 1-16,-4-19 1 15,0-7 0 1,0-8 0 0,-7-10 0 30,-3-6 0-46,-4-10 1 16,0-6 0-16,-7-6 0 16,-14-4-1-16,-8-5 1 0,-13-7-1 15,-21-10 0-15,-19-5 0 0,-23-7 1 0,-37-9-2 0,-13-10 1 0,-28-3-2 0,-22 0 1 16,-21 1-1-16,1-7 1 0,-12 3-1 0,1 0 0 0,14 3-1 0,-1 0 0 0,1 0-5 0,-7 7 0 16,-11 5-10-16,14 14 0 15</inkml:trace>
  <inkml:trace contextRef="#ctx1" brushRef="#br0" timeOffset="9752.67">11024 6409 0,'0'0'16,"0"0"-16,-3 25 15</inkml:trace>
  <inkml:trace contextRef="#ctx0" brushRef="#br0" timeOffset="90121.8">14788 10087 59 0,'15'13'29'0,"30"-13"-18"16,-20-3 29-16,28-7-36 0,7-2 0 15,32-7 1-15,31 3 0 16,18-9-7-16,29 10 0 15,10-4 3-15,-11 13 1 16,-7 6-4-16,-10 0 0 16,-11 6-4-16,-18 6 0 15,-31 4-7 1,-18 6 0-16,-21 0-6 0,-21-3 0 16</inkml:trace>
  <inkml:trace contextRef="#ctx0" brushRef="#br0" timeOffset="90708.48">15628 10272 53 0,'-3'7'26'0,"-5"-1"-26"0,5 3 47 16,-1 7-44-16,-3 12 0 15,0 16 2-15,0 3 1 16,-3 10-8-16,-1-4 1 16,1 0 4-16,-1-2 0 0,0-4-2 15,1-7 1-15,3-8-2 16,0-10 0-1,3-10-1-15,4-9 1 0,4-15-1 16,6 2 1-16,1-8-1 16,3-4 0-16,4-7 1 15,-1 7 0-15,1 4 0 16,3 8 1-16,0 10-1 16,-3 10 0-16,7-1 0 15,3 7 1-15,0 6-1 16,11 0 1-16,0-4-2 15,-4-5 1-15,0-4-6 16,-3-9 0-16,-4-9-13 16,-7-4 1-16</inkml:trace>
  <inkml:trace contextRef="#ctx0" brushRef="#br0" timeOffset="94375.27">18718 8758 41 0,'-17'41'20'0,"-36"43"-14"0,32-62 21 16,-4 13-25 0,-10 12 1-16,-15 12 2 0,-6 20 1 15,-11 9-7-15,0 6 1 16,0 15 5-16,7 17 1 31,-4 84 0-31,18-12 0 16,11-10 0-16,18-28 0 15,17-10-1 17,17-9 1-32,11-22-3 0,15-15 1 15,10-19-7-15,7-20 1 0,-7-18-12 0,-11-12 0 16,-7-16-7-16,-3-13 1 0</inkml:trace>
  <inkml:trace contextRef="#ctx0" brushRef="#br0" timeOffset="102509.9">19297 8814 41 0,'3'10'20'0,"5"12"-12"0,-8-19 20 16,3 3-25-16,1-3 0 15,-1 4 0-15,-3-1 1 16,0 3-6-16,0-3 1 16,0 7 3-16,-3 0 0 15,-1 2-2-15,1 4 1 16,-5 0-1-16,1 0 1 16,0-4-1-16,0 10 0 0,0 10 0 15,0 6 0 1,4 6-1-16,-1 9 1 0,1 1-1 15,-1-4 1-15,4-3-2 16,-3-6 1-16,3-6-2 16,0-10 1-16,0-9-4 15,0-10 1-15,0-9-5 16,0-9 1-16,0-4-4 16,3-9 0-16</inkml:trace>
  <inkml:trace contextRef="#ctx0" brushRef="#br0" timeOffset="103020.05">19315 8896 35 0,'-7'-3'17'0,"7"-4"-16"15,0 7 31-15,0 0-29 0,0 0 0 16,7-3 4-16,3 0 0 15,1 3-8-15,3-6 0 16,7-3 6-16,7-7 1 16,0 0-2-16,8 0 0 15,-8 1-2-15,-3 2 1 16,3 7-2-16,-7 0 0 16,-3 6-1-16,-11 15 0 15,-4 7-1-15,-6 10 1 16,-11 5-3-16,-8-2 1 15,-9-1-3-15,-5-2 1 0,1-4-1 16,0-3 1-16,7 0-1 16,3-3 1-1,14 3 1 1,8-6 0 0,3 0 3-16,7-4 0 0,7-2 2 15,0 3 1-15,4-1-1 16,-1 7 1-16,5 6-1 15,-5 1 1-15,-3-1-1 16,0-3 0-16,1 0-2 16,-1-3 1-16,-4 0-1 15,1-3 1-15,-1-3-3 16,1-4 0-16,-4-3-9 16,0-5 1-16,0-4-4 15,0-4 0-15</inkml:trace>
  <inkml:trace contextRef="#ctx0" brushRef="#br0" timeOffset="103473.4">19717 9250 29 0,'-4'3'14'0,"-6"19"0"16,6-19 22-16,1 7-32 15,-1 6 0-15,-3 2 0 16,3 7 1-16,1 1-8 0,-1-1 1 15,4 0 2-15,0-3 1 16,0-7-8-16,4-8 0 16,3-7-7-16,0-10 1 15</inkml:trace>
  <inkml:trace contextRef="#ctx0" brushRef="#br0" timeOffset="103984.55">19657 9043 30 0,'10'10'15'0,"19"18"-9"0,-22-22 19 0,3 7-24 15,1 2 1-15,3 1-1 16,0 0 1-16,0-1-3 16,4 1 1-16,-1-3 0 15,5 2 1-15,6-2 0 16,4-4 0-16,-1 4 2 15,8-7 0-15,-4-3 1 16,-3-6 0-16,-7-3 0 16,-4 0 1-16,-3-4-2 15,-4 4 1-15,-4 0-3 16,-3 2 1-16,0 1-2 16,-7 3 0-16,-3 0-2 15,-4 7 1-15,-4 2-3 16,-3 7 0-16,-3-7-4 0,-5 7 1 15,5-1-5-15,-1 11 1 16,4 2 0-16,3-9 0 16,4 3 6-16,7 6 1 15,7 3 7-15,4 4 0 16,3-7 5-16,0-3 1 16,-3 3 1-16,-1-6 1 15,-3 3-4-15,-7 0 0 16,-3-3-5-16,-4 3 1 15,-7 0-2-15,-4-6 0 0,-3 0-3 16,0-10 0-16,0-5-5 16,-1-11 0-16,5-2-6 15,6-10 1-15</inkml:trace>
  <inkml:trace contextRef="#ctx0" brushRef="#br0" timeOffset="104566.33">20200 8943 37 0,'28'-38'18'0,"-7"23"-13"0,-17 11 29 0,3 4-31 15,0 4 1-15,-3 11 1 16,-4 14 0-16,0 2-7 16,-4 13 0-16,1 3 5 15,-4 6 0-15,-1-3-3 16,1 0 1-16,0-3-2 15,0-12 1-15,0-7-1 0,4-9 0 16,-1-6 0-16,4-10 1 16,4-6-1-16,3-7 0 15,0-2-1-15,3 2 0 16,-3 1-1-16,4 3 1 16,0-1-1-16,3 7 0 15,0 3-1-15,0 10 1 16,0 9 0-16,-3-3 1 15,-1 0 0-15,1-1 1 16,-1-2 1-16,5-7 1 16,2-2 0-16,4-7 0 15,8-3 0-15,2-13 1 16,1-12-1-16,3-10 0 0,-3-6 0 16,-7-6 0-16,-1-10-1 15,1 1 0-15,-4-4 1 16,-3-6 0-16,-4-3-1 15,-3 9 0 1,-4 4 0-16,-4 8 0 0,-3 11-1 16,-3 8 1-16,-4 17-1 15,3 8 1-15,-3 14 0 16,-4 8 0-16,1 20-1 16,-4 15 0-16,0 13 0 15,0 15 1-15,7 4-1 16,7-4 0-1,0-9-5-15,0-22 0 16,-4-22-4-16,-3-19 0 0</inkml:trace>
  <inkml:trace contextRef="#ctx0" brushRef="#br0" timeOffset="104830.54">20334 9021 42 0,'0'13'21'0,"14"3"-19"0,-7-13 38 0,7 3-38 0,15-3 1 16,13-6 0-16,7 3 0 16,1-6-5-16,20-7 0 15,8-6-4-15,3-6 1 0,0 0-10 16,-14-3 1-16</inkml:trace>
  <inkml:trace contextRef="#ctx0" brushRef="#br0" timeOffset="105173.09">21791 8620 43 0,'0'0'21'0,"-14"-3"-17"0,10 6 33 16,-6 13-35-16,-4 2 1 15,-7 11 0-15,-11 15 0 16,-10 18-5-16,-4 10 1 16,-11 13 2-16,1 15 1 0,-4 4-3 15,14-1 1-15,4-5-3 32,6-7 1-32,8-16-6 0,7-6 1 46,3-16-8-46,8-15 1 0</inkml:trace>
  <inkml:trace contextRef="#ctx0" brushRef="#br0" timeOffset="105555.81">21696 9448 52 0,'32'19'26'0,"6"-13"-30"0,-31-9 47 0,8-4-43 0,2 1 0 0,1-6 0 0,-1-4 1 0,-2-6-2 0,-8 0 1 16,-7 0 0-16,-4 3 0 15,-6 7-1-15,-1 5 0 16,-3 1-2-16,0 9 1 15,-4 10-1-15,-3 9 0 16,0-3-1-16,3 6 1 16,0 3 0-16,8 3 1 31,3-2 1-31,7-4 0 0,7 6 1 0,7-6 0 16,4-6 1-1,-4-3 1 1,7-7-2-16,7-9 1 15,0 0-3-15,1 0 0 0,-5 0-10 0,1-3 1 0</inkml:trace>
  <inkml:trace contextRef="#ctx0" brushRef="#br0" timeOffset="106044.6">21710 8990 53 0,'7'50'26'0,"-18"-9"-34"0,8-29 46 0,-4 14-38 0,-4 8 0 0,-3 10 0 16,0 9 0-16,0 4-3 15,0 2 1-15,3-2-6 16,4-17 1-16,4-5-7 16,3-13 1-16</inkml:trace>
  <inkml:trace contextRef="#ctx0" brushRef="#br0" timeOffset="106448.23">22094 9586 42 0,'-3'12'21'0,"-1"-37"-18"0,4 10 36 0,0-11-36 0,4-8 0 0,-4-16 1 16,0-4 0-16,0-5-6 16,3 2 1-16,5 4 3 15,2 3 1-15,1 3-2 16,3 0 0-16,7 9 0 16,0 4 0-16,0 9-2 15,-3 6 1-15,0 13-5 16,-4 12 0-16,-7 10-11 15,-7-4 1-15</inkml:trace>
  <inkml:trace contextRef="#ctx0" brushRef="#br0" timeOffset="106649.4">21812 9404 44 0,'14'22'22'0,"22"-10"-17"0,-22-12 30 16,7 4-34-16,4 2 0 16,10 0 0-16,4-3 0 15,3 0-4-15,7-6 0 16,1-3-5-16,-8-3 1 16,0-10-7-16,1-16 1 0</inkml:trace>
  <inkml:trace contextRef="#ctx0" brushRef="#br0" timeOffset="106853.77">22592 8774 34 0,'0'72'17'0,"-11"31"-12"15,8-81 26-15,-8 16-30 16,-3 12 1-16,-4 13 0 15,-3 6 0-15,4 6-4 16,-1-6 0-16,0-13-5 16,4-9 1-16,0-12-6 15,0-19 1-15</inkml:trace>
  <inkml:trace contextRef="#ctx0" brushRef="#br0" timeOffset="107048.63">22320 9297 42 0,'18'10'21'0,"28"5"-25"0,-25-15 39 0,14-6-37 16,11 3 1-1,0-6-11-15,0-1 0 16,-4-6 7-16,-7-2 0 0</inkml:trace>
  <inkml:trace contextRef="#ctx0" brushRef="#br0" timeOffset="107973.9">19756 10595 58 0,'10'7'29'0,"11"-17"-35"0,-14 4 57 0,7-3-48 0,8-1 0 0,6-15 1 0,4-16 0 16,3-9-6-16,4-12 0 16,-4-4 3-16,-3-6 1 15,-8-13-3-15,-6-6 0 16,-4 3-1-16,-7 10 0 15,-3 2-1-15,-4 1 0 0,-7 13-3 63,-4 8 1-47,1 10-3 15,-8 16 0-16,0 16-1 1,-3 18 0-16,-4 6 2 0,1 20 0 0,3 12 3 16,-4 25 1-16,7 9 3 0,11 10 0 0,7 9 3 0,7-3 0 0,7-12 0 0,0-7 0 0,11-12-5 0,-4-16 0 0,4-13-7 0,-4-12 0 15,0-16-2-15,-7-12 1 0</inkml:trace>
  <inkml:trace contextRef="#ctx0" brushRef="#br0" timeOffset="108178.62">20257 10191 43 0,'-4'34'21'0,"-3"32"-24"0,7-53 45 0,0 9-42 0,0 0 0 16,0 0-1-16,0-3 0 15,3-7-5-15,1-9 1 16,3-12-8-16,0-7 0 0</inkml:trace>
  <inkml:trace contextRef="#ctx0" brushRef="#br0" timeOffset="108441.46">20264 10084 45 0,'10'22'22'0,"11"-6"-21"15,-14-10 38-15,0-3-40 16,4 1 0-16,3-4-4 31,4 3 1 16,-1 0 1-31,5 3 0-16,-1-3-9 15,-4 3 0-15,5 1-1 16,-8 5 1-16</inkml:trace>
  <inkml:trace contextRef="#ctx0" brushRef="#br0" timeOffset="108784.51">20479 10316 27 0,'3'0'13'0,"11"-6"-6"0,-7 3 25 0,4 0-31 0,0-3 1 0,3-1 0 0,0 1 0 0,0 0-3 0,4-4 0 0,-4 4 1 0,0 0 1 0,0 0-2 0,0 2 1 0,-3 4-1 0,-4 7 0 15,0 2 1-15,-4-3 0 0,1 4 0 16,-1-1 0-16,1 1 0 16,-1-1 0-16,-3-3 0 15,4-3 0-15,-1 1 0 16,1-1 1-16,3-3-2 16,0-3 1-16,0 3-1 15,4 0 1-15,-1 0 0 16,4-4 0-16,1 1 0 15,-1 0 0-15,0 0 0 16,0 3 0 0,-4 0 0 15,1 6 1-15,3 4-1-16,0 2 1 15,-3 4-1-15,-1 0 0 0,-3-1-2 0,1 1 0 0,-1-4-5 0,3-2 0 0,1-1-4 16,3-12 1-16</inkml:trace>
  <inkml:trace contextRef="#ctx0" brushRef="#br0" timeOffset="109014.22">21153 10298 36 0,'3'43'18'0,"11"5"-20"0,-10-33 34 15,-4 10-32-15,-4-3 1 16,-3 3 0 0,0-6 0-16,0-6-4 15,4-7 1-15,-1 0-4 16,0-12 0-16,4-13-5 16,0-6 1-16</inkml:trace>
  <inkml:trace contextRef="#ctx0" brushRef="#br0" timeOffset="109750.63">21181 10119 18 0,'14'-57'9'0,"4"-43"-3"0,-11 78 10 0,0-3-13 0,3-3 0 0,1 3 4 15,3 3 1-15,7 3-9 16,0 10 1-16,0 5 7 16,4 8 0-16,-4 2-1 15,0 13 1 1,-3-4-3-16,0 7 1 0,-1 3-2 0,-3-3 1 15,1 10-3-15,-5 8 1 16,-3-5-2-16,0 12 1 16,-3 0 0-16,-1 6 0 15,-3-6-1-15,0-6 0 16,0-6 0-16,0-4 0 16,0-9-1-16,0-6 1 15,0-4-1-15,-3-12 0 16,-1-3-1-16,-3-10 1 15,0 1-2-15,-3-1 0 16,-5-2 0-16,-6-1 0 16,4 3 0-16,3-2 0 0,-1 5 1 15,1 1 0-15,4 6 2 16,6 0 1 31,4 3 0-47,7 0 0 0,4 0 1 0,7 3 1 0,3 3-1 15,10-3 1-15,5-3 0 0,10-6 0 16,3-7-1-16,-3-2 1 0,0 2-2 16,3 4 0-16,-3-1 0 15,0 4 0-15,-7 0 0 16,-8 0 0-16,-6 2-1 16,-7 4 0-16,-1-3 0 15,-10 3 0 1,-7 0-2-16,-7 3 1 0,-10 4-2 15,-1-1 0 1,0 3 0-16,1 1 0 16,3 2 1-16,3 4 1 15,0 0 0-15,4 2 0 0,4-2 3 0,3 0 0 16,7 6 1-16,4-3 0 16,6-4-1-16,1 1 1 15,3-7 0-15,-3 1 0 16,-4-1-2-16,-11 1 1 15,-6 2-2-15,-15 7 1 16,-7 0-5-16,-3 0 0 31,-18 3-5-31,-10 3 1 16,-4-3-7 0,3-4 0-1</inkml:trace>
  <inkml:trace contextRef="#ctx0" brushRef="#br0" timeOffset="110164.08">22976 8234 42 0,'-10'-25'21'0,"3"22"-21"0,3 12 33 15,1 10-30-15,3 19 0 16,0 12 2-16,7 28 0 15,10 23-6-15,12 21 0 16,6 19 5-16,7 16 1 31,4 6-2-31,-4 19 0 0,-6 3-1 16,-19-3 1-16,-17 6-2 0,-21 0 1 16,-18-15-2-1,-21-10 0 1,4-13-5-1,-11-9 0-15,-14-28-12 16,7-22 1-16</inkml:trace>
  <inkml:trace contextRef="#ctx0" brushRef="#br0" timeOffset="110416.9">23689 10733 44 0,'18'7'22'0,"-1"-14"-30"0,-17 7 27 0,-3 0-38 0,-4-3 1 0</inkml:trace>
  <inkml:trace contextRef="#ctx0" brushRef="#br0" timeOffset="114579.85">2233 12527 43 0,'-10'22'21'0,"10"-25"-16"0,0 3 21 16,0-6-24-16,10-4 1 16,1-5 2-16,-1-10 1 15,8-4-6-15,7-15 0 16,10-9 5-16,-3-16 0 0,6-6-2 15,1-13 1 1,11 0-2-16,-8 0 0 0,0-6-2 16,-6 3 1-1,-15 4-1-15,0-1 0 0,-14 16 0 16,-4 9 0-16,-6 10-1 31,3 9 1-31,-7 12-2 0,-4 7 0 0,1 16-3 16,-1 12 0-16,1 16-1 15,-8 9 1-15,0 10-2 16,4 12 1 0,-3 6 1-16,-1 10 0 0,4 3 3 15,3 3 0-15,1 7 0 16,3 2 0-16,7 1 1 16,0-4 0-16,7-3 0 15,-4-9 0 1,15-9 1-1,-4-20 1-15,11-8-2 32,6-11 1-17,8-11-9-15,3-17 1 0</inkml:trace>
  <inkml:trace contextRef="#ctx0" brushRef="#br0" timeOffset="114797.38">2949 12079 45 0,'-17'34'22'0,"6"16"-17"0,11-40 37 0,0 5-39 16,-7 11 0-16,3-1 0 16,4 0 1-16,-7-3-6 15,7-4 0-15,0 1 0 16,7-6 0-16,-7-10-7 16,11-9 0-16,-7-10-7 15,3-6 1-15</inkml:trace>
  <inkml:trace contextRef="#ctx0" brushRef="#br0" timeOffset="115346.42">2882 11960 19 0,'0'-22'9'0,"0"22"5"0,7 0 4 0,4 3-16 0,-8 0 1 0,8 0-1 16,0 3 1-16,3 4-4 15,-4-1 0-15,11 4 2 16,-6-1 1-16,2-2-5 15,4 5 0-15,4 1-1 0,-11-4 1 16,4 7 1-16,-4-3 0 16,0 3 3-16,-3-4 1 15,-1 1 3-15,1 0 0 16,-1 0 1 0,-6-1 0-16,3 1-3 0,0 0 1 15,-7-7-3-15,3-3 0 16,5-3 0-16,2-3 0 15,1-3 0-15,-1-6 0 16,8-7 0-16,3 7 0 16,-7-4 0-16,4 1 0 31,-1-1-1-31,-2 1 0 31,2-4 0-31,-6 3 0 16,6 1 0-16,-6-1 0 0,0 1 0 0,-4 2 1 15,7 1-1-15,3-1 0 0,-6 1 0 16,7 0 0-16,3-1 0 16,-7 1 0-16,4-1 1 15,3 1 0-15,-4 3 0 16,1 3 0-16,7 3 0 16,3 0 1 15,0 3 0-16,4 3 1-15,10 0-2 0,4 4 1 16,-7-1-1-16,3-3 1 16,8-2-3-16,-8-4 1 0,-3-7-4 0,-7 1 0 0,-8 0-10 0,-3-4 0 15</inkml:trace>
  <inkml:trace contextRef="#ctx0" brushRef="#br0" timeOffset="115974.99">2381 12593 50 0,'0'13'25'0,"4"12"-28"16,-4-10 38-16,-4 7-35 0,-3 13 0 15,-3 15 0-15,-1 0 1 16,-7 10-1-16,4-1 0 16,7 7 0-16,-3 3 1 15,10-9-1-15,-7-16 0 16,7-10 0-16,0-6 0 15,7-6 0-15,3-15 0 16,8-17 0-16,-4-2 1 16,11-14-1-16,-4 1 0 0,0 0 0 15,0 0 0 1,-3 6 0-16,3-3 1 16,-10 13-1-16,-4 9 1 15,3 6-1-15,4 4 1 0,4 12-1 31,-7-4 0-31,-1 4-2 16,8 4 0 0,-8-1-3-1,8-3 0 1,-7-10-8-16,13-6 0 0,1-15-1 0,7-7 1 0</inkml:trace>
  <inkml:trace contextRef="#ctx0" brushRef="#br0" timeOffset="116242.98">2745 12963 41 0,'-4'16'20'0,"-6"6"-17"0,10-16 40 0,0 3-40 0,0-2 0 15,0-1 2-15,0 3 0 16,10 1-6-16,1-4 0 15,17 0 3-15,4-6 1 16,6-6-4-16,12-3 0 16,3-7-8-16,-4 0 0 0,8-3-7 15,-15-3 0-15</inkml:trace>
  <inkml:trace contextRef="#ctx0" brushRef="#br0" timeOffset="116536.28">2992 12916 33 0,'0'28'16'0,"10"-9"-9"0,1-19 21 0,6 0-23 15,-6 0 1-15,7 3 3 16,3 0 0-16,7 7-11 16,-3-1 0-16,3 4 7 0,-10 2 0 15,-4-2-3 1,-4 6 0-16,-3 3-4 0,-17 0 1 16,-1 3-7-16,-7-3 1 15,1-4-9-15,3-5 1 16</inkml:trace>
  <inkml:trace contextRef="#ctx0" brushRef="#br0" timeOffset="116778.5">3679 12866 42 0,'18'12'21'0,"10"-12"-21"0,-28 0 32 15,0 0-32-15,0 0 0 0,-7 3 0 0,-14 4 0 0,11 5 0 0,-15 1 0 0,0 6-2 16,-10 3 1-16,3 3-5 16,0 3 0-16,-13 41-18 15</inkml:trace>
  <inkml:trace contextRef="#ctx0" brushRef="#br0" timeOffset="116885.26">3556 13273 41 0,'53'-15'20'0,"-4"-42"-22"16,-28 39 36-16,8-8-35 0,-8 1 1 15,0-9-4-15,0 6 1 16,-3-1-7-16,-1-8 1 16</inkml:trace>
  <inkml:trace contextRef="#ctx0" brushRef="#br0" timeOffset="117141.92">3909 12706 55 0,'10'28'27'0,"26"-9"-32"0,-26-16 48 0,11-3-43 16,8-6 0-16,2-7 0 16,1-9 0-16,0 3-3 15,3-2 0-15,-10 2-7 16,0 0 0-16,-11-6-5 16,3 3 0-16</inkml:trace>
  <inkml:trace contextRef="#ctx0" brushRef="#br0" timeOffset="117323.99">4149 12411 56 0,'0'28'28'0,"-4"54"-37"0,4-60 54 16,-7 15-46-16,4 10 1 15,3 4-4-15,-7 2 0 16,3-9-1-16,4-7 0 15,0-15-10-15,0-22 0 16</inkml:trace>
  <inkml:trace contextRef="#ctx0" brushRef="#br0" timeOffset="117836.93">5002 11078 50 0,'-10'25'25'0,"10"-6"-21"0,0-6 42 16,0 9-42-16,0 6 1 0,0 7 1 16,0 5 0-16,0 14-9 15,0 18 1-15,0 3 3 16,3 6 1-16,4 10-5 15,-3-9 1-15,3-13-7 16,0-9 1 0,4-17-11-16,-8-11 1 0</inkml:trace>
  <inkml:trace contextRef="#ctx0" brushRef="#br0" timeOffset="118362.67">5394 11069 53 0,'-4'6'26'0,"-6"10"-26"0,10-7 41 0,-7 10-41 16,3 9 1 0,4 4-1-16,-10 15 1 0,6 6-1 15,1 10 0-15,3 0 0 16,0-4 1-16,0-6-1 15,3-9 1-15,-3-6-1 16,4-7 0-16,-1-9 0 16,4-6 0-16,-3-10-1 15,6-6 1-15,8-3-2 16,0-3 1-16,-8-4 0 16,4-2 0-16,0-1 1 15,1 4 0-15,2-1 0 16,-6 10 0-16,6 10 1 15,5-4 1-15,-12 7-2 16,4 2 1-16,0 4-2 16,1-3 0-1,2-4-4-15,-6-5 0 0,6-7-10 16,5-13 0-16</inkml:trace>
  <inkml:trace contextRef="#ctx0" brushRef="#br0" timeOffset="118633.85">5867 10796 52 0,'10'25'26'0,"1"19"-26"0,-11-28 42 15,0 12-40-15,0 13 0 16,0 9 1-16,0 13 0 0,3 12-4 15,12 10 0-15,6 15 2 16,-7 0 0-16,-4-9-4 16,1-19 1-16,-8-6-7 15,-3-22 0 17,-7-12-8-17,0-11 1-15</inkml:trace>
  <inkml:trace contextRef="#ctx0" brushRef="#br0" timeOffset="118902.81">4724 12016 51 0,'-7'34'25'0,"31"-8"-24"0,-10-20 42 0,18-3-39 0,14 3 1 16,25-3 5-16,10-6 0 16,14-3-11-16,28-13 0 15,22-12 7-15,24-10 0 16,11 7-4-16,-21-4 1 16,-7 0-10-16,-32 13 1 15,-29 6-15-15,-23 7 0 16</inkml:trace>
  <inkml:trace contextRef="#ctx0" brushRef="#br0" timeOffset="119492.86">5271 12323 63 0,'0'47'31'0,"0"4"-32"0,-8-30 45 16,5 14-42-16,-4 18 0 15,-4 4 1-15,1 12 0 16,-11-7-5-16,3-5 1 0,0-1 2 15,4-12 0-15,4-9-3 16,-1-10 1-16,4-6-1 16,3-13 0-16,4-6 1 15,11-6 0-15,3-13 0 16,7-9 0-16,4-1 1 16,-11 1 1-16,7 0 0 15,4 6 1-15,-4 9-1 16,7 10 1-16,4 10-1 15,7 14 1 1,-7 8-2 0,-1-4 0-16,5 9-3 0,2 1 1 0,5-4-5 15,-4-3 0 17,-4 1-11-32,-10-17 0 0</inkml:trace>
  <inkml:trace contextRef="#ctx0" brushRef="#br0" timeOffset="120284.8">1965 15004 48 0,'0'13'24'0,"21"-7"-22"0,-14-6 34 16,4-3-34-16,-1-3 0 16,8-7 2-16,3-12 0 15,11-9-5-15,7-20 1 16,0-5 3-16,10-16 1 15,-7-20-2-15,1-8 0 0,2-7-1 16,-6 10 0-16,-7-4-1 16,-4 13 0-1,-14 10 0-15,4 9 0 16,-7 15-1-16,-4 10 0 0,-7 19-2 16,-7 19 0-16,0 15-2 15,-8 16 0 1,-6 19-2-16,-3 6 1 0,-1 15 0 15,-3 20 1-15,6 6 3 16,-6 9 0-16,11-6 3 16,6-3 1-1,11-7 2-15,11 7 0 16,6-16-1-16,11-9 1 0,1-10-4 16,2-9 1-16,-2-6-11 15,-8-16 1-15,11-13-5 0,-1-15 1 16</inkml:trace>
  <inkml:trace contextRef="#ctx0" brushRef="#br0" timeOffset="120534.13">2769 14622 41 0,'0'25'20'0,"-7"-3"-12"0,7-10 36 0,-7 7-42 16,4 6 1-16,-8 4 1 15,1 8 0 1,2-2-6-16,5-1 1 0,-4-6 0 16,14-3 1-16,-4-9-12 15,15-16 0-15,-4-16-4 16</inkml:trace>
  <inkml:trace contextRef="#ctx0" brushRef="#br0" timeOffset="121170.56">2642 14396 41 0,'11'44'20'0,"7"-19"-20"16,-8-19 35-16,1 4-35 16,6-1 0-16,5 1-1 15,2-4 1-15,11-3-2 0,-3 3 1 16,-4 1-1-16,4-1 0 15,0 3-1-15,-4 1 1 16,0 2 0-16,-6 1 0 16,-5-1 0-16,-6 7 1 15,-1-3 0-15,1 3 1 16,-4-1 0-16,-3-2 0 16,3-3 1-16,-4-4 1 15,4-3 0-15,4-3 1 16,-8-3 0-16,8-3 1 15,3-6-1-15,7-4 0 32,0 4-1-17,0-4 1-15,8 1-1 16,-1-1 0-16,-3 4-1 0,10-1 0 0,-3 7 0 0,-4 3 0 0,4 7-1 16,-1-1 0-16,-9-3 0 15,2-3 0-15,-10 3 0 16,4 0 0-1,0 7 0-15,-8-1 0 0,1 0 0 16,-1 1 0-16,1-1-1 16,0-2 1-16,-1-1-1 15,1-3 1-15,-4-6-1 16,7-3 1-16,11-1-1 16,-4-2 1-16,0 3 1 15,11-1 0-15,3 1 1 16,0 0 0-16,11 3 1 15,3 3 0-15,4-3 1 16,-3 6 0-16,-4 12-2 0,-4 4 1 16,-3 9-3-16,0 4 1 15,-8 9-4-15,-2-1 1 16,-8-2-5 31,-4-4 1-47,-3-2-11 15,-3-17 1 1</inkml:trace>
  <inkml:trace contextRef="#ctx0" brushRef="#br0" timeOffset="121770.3">2078 15243 55 0,'-4'31'27'0,"4"0"-33"0,-7-21 46 16,4 15-40-16,-15 16 0 15,4 3 1-15,-4 12 1 16,8 1-2-16,-8 5 1 15,8 1 0-15,-8-3 0 0,14-4 0 16,-6-6 1-16,10-12-2 16,0-10 0-16,0-12 0 15,3-10 0-15,4-12 0 16,4-4 0-16,7-5-1 16,-4-11 1-16,14 5 0 15,-7 2 0-15,11 3 0 16,-7 7 0-16,-1-4 0 15,1 4 1-15,-4 9-1 16,0 6 1-16,-3 10-1 16,-7-4 1-16,3 4-3 15,3 3 0 1,-6 3-3 0,6 0 0-16,5-4-6 0,-5-2 1 0,8 0-6 15,3-13 0-15</inkml:trace>
  <inkml:trace contextRef="#ctx0" brushRef="#br0" timeOffset="122072.53">2600 15748 56 0,'-18'22'28'0,"18"0"-32"0,0-16 54 15,0 0-48-15,4 3 0 0,10 4 1 16,0-4 1-16,18 1-5 16,7-4 0-16,17-3 2 15,4-6 1-15,11-6-5 16,6-7 0-16,4-3-10 15,-3 4 1-15,-7-14-6 16,-8 1 1 0</inkml:trace>
  <inkml:trace contextRef="#ctx0" brushRef="#br0" timeOffset="122387.75">3062 15663 49 0,'7'9'24'0,"7"-9"-25"16,4-3 42-16,-7 0-38 0,10 0 0 16,7 0 2-16,0 3 1 15,0 3-6-15,-6 6 0 16,-1 4 4-16,-4-1 0 15,4 1-2-15,-6 3 1 16,2 6-3-16,-10 3 1 16,-3 3-4-16,-8 3 1 15,-3 4-3-15,-14-1 1 32,-11 4-6-32,4-7 1 0,-11-9-8 0,8-6 0 15</inkml:trace>
  <inkml:trace contextRef="#ctx0" brushRef="#br0" timeOffset="122776.26">3881 15657 46 0,'17'9'23'0,"-6"-12"-22"16,-11 3 35-16,0 0-34 16,0 0 1-16,0 0 0 0,-4 0 0 15,-13 3-4-15,-5 3 0 16,-9 4 2-16,2 2 0 16,-9 4-4-16,6 6 0 15,4 6-5-15,7 10 1 16,-1-1-6-16,15 7 0 15,-3 0 3 1,3-6 0-16,17-10 9 16,8-6 0-16,21-16 7 0,0-9 0 15,-1-9 5 1,-2-7 0 0,-1-6-4-16,-10-4 1 0,3-5-9 15,-11 3 1-15,-2-4-13 0,2-12 0 0</inkml:trace>
  <inkml:trace contextRef="#ctx0" brushRef="#br0" timeOffset="123032.96">4173 15475 59 0,'-7'47'29'0,"28"-31"-30"15,-10-23 52-15,7 7-49 0,10-6 0 16,4-7-1-16,-4 1 1 16,4-4-7-16,-4 1 0 15,-7 2-12-15,0-3 0 16</inkml:trace>
  <inkml:trace contextRef="#ctx0" brushRef="#br0" timeOffset="123582.47">4784 14108 56 0,'0'37'28'0,"3"23"-30"0,1-38 38 15,-1 19-36-15,-3 12 0 16,0 6 0-16,-3 4 0 0,-1 0-2 16,1-7 1-16,3-2-4 15,-7-14 0-15,7-8-8 16,0-7 0-16,10-19-2 15,4-9 1-15</inkml:trace>
  <inkml:trace contextRef="#ctx0" brushRef="#br0" timeOffset="123962.1">5175 13876 40 0,'14'9'20'0,"-3"13"-19"16,-11-10 38-16,-7 10-35 15,0 3 0-15,0 13 2 0,0 0 0 16,-4 9-8-16,1 9 1 16,-1 7 4-16,11-7 0 15,-7 1-2-15,7-7 0 16,7-6-1-16,-7-10 0 15,4-9-1-15,3-9 0 16,3-10-1-16,4-9 1 16,0-6-1-16,8-1 0 15,-12-5 0-15,1-1 1 16,6-3 0-16,-3 7 1 31,4 5-1-31,-4 7 1 0,0 4 0 0,0 2 1 0,4 3-1 16,-4 7 1-16,0 3-4 15,0 0 1-15,4-4-4 16,0-5 0-16,-8-7-9 16,11-13 1-16</inkml:trace>
  <inkml:trace contextRef="#ctx0" brushRef="#br0" timeOffset="124232.57">5793 13622 40 0,'3'28'20'0,"4"13"-11"0,-3-16 31 16,-4 9-35-16,0 10 0 16,0 16 1-16,-4 2 1 15,1 14-10-15,6 11 1 16,1 1 5-16,-1 3 0 15,4-6-4-15,4-23 0 16,-1-5-4-16,-6-16 0 16,3-10-7-1,-3-9 1 1,-1-9-6 0,-10-10 1-16</inkml:trace>
  <inkml:trace contextRef="#ctx0" brushRef="#br0" timeOffset="124503.21">4981 15020 63 0,'-7'47'31'0,"46"-19"-35"0,-11-25 62 0,11-3-56 16,14-6 1-16,28-3 2 15,25-10 0-15,7-6-7 16,17-10 1-16,1 1 3 16,-4-1 0-16,-11 1-6 15,-20 3 0-15,-22 9-10 16,-14 3 0-16,-18 3-7 0,-14 7 1 16</inkml:trace>
  <inkml:trace contextRef="#ctx0" brushRef="#br0" timeOffset="124968.57">5302 15691 56 0,'7'25'28'0,"-14"-9"-33"0,7-10 48 0,0 7-43 15,-3-1 0-15,3 4 0 16,0 3 1-16,0-10-1 16,3-3 1-16,4-2 0 15,4-8 1-15,-1-5-1 16,5-3 0-16,2-1 0 15,4 0 0-15,8-2-1 16,-8-1 1-16,0 0 0 16,-3 4 0-16,3 2-1 15,0 7 1 1,4 6 0-16,-4 4 1 0,0 2-1 16,7 4 0-16,-7 9 0 15,8 9 1-15,-8 10-1 0,0 6 0 16,7 3-1-16,-10-3 0 15,3-3-2-15,7-10 0 16,7-12-6-16,11-9 1 16,-7-13-11-16,3-16 0 15</inkml:trace>
  <inkml:trace contextRef="#ctx0" brushRef="#br0" timeOffset="125630.65">7165 11856 65 0,'11'9'32'0,"45"-18"-33"0,-35 9 54 0,18 0-53 16,0-3 0-16,10 0 0 15,8 0 0-15,-1-4-4 16,-10 1 0-16,-4 3-15 16,-17 3 1-16</inkml:trace>
  <inkml:trace contextRef="#ctx0" brushRef="#br0" timeOffset="125764.98">7087 12229 56 0,'-35'28'28'0,"35"-15"-20"0,0-13 37 0,11 0-43 16,6 0 0-16,15-3 0 0,7-3 1 15,17-4-7-15,4 1 0 16,-7-1-12-16,0-5 1 16,-11-1-3-16,-6 7 0 15</inkml:trace>
  <inkml:trace contextRef="#ctx0" brushRef="#br1" timeOffset="130509.06">2145 13490 39 0,'7'9'19'0,"18"-9"-10"0,-15 0 23 16,15 0-29-16,7-3 1 16,17-3 2-16,11-4 0 15,18-2-8-15,13-4 1 0,19-3 5 16,-1 1 0-16,22-4-3 15,10 6 1-15,0 3-1 16,18-5 0-16,6-8-2 16,-6 5 1-16,-18-1-2 15,-14 3 0-15,-14 3-4 16,-21 7 0-16,-18 2-10 16,-14-5 0-16</inkml:trace>
  <inkml:trace contextRef="#ctx0" brushRef="#br1" timeOffset="131664.56">2713 10294 35 0,'-4'-9'17'0,"8"3"-5"16,-4 6 20-16,7 0-29 15,4 6 1-15,-11 3 1 16,3 7 0-16,4 3-7 15,-7 6 1-15,-7 10 3 16,4 8 1-16,-5 11-2 0,5-4 0 16,-4 6-1-16,-11-2 1 15,8-10-2-15,-1-7 1 16,0-12-1-16,8-9 0 16,-4-10 0-16,7-6 1 31,21-22-3-31,0 0 0 15,4-3 0-15,0 3 1 0,-1 7 0 16,8 2 1-16,-4 7-1 16,-7 6 0-16,8 6 3 15,-8 7 1-15,0-1-2 16,-10 4 1-16,-1 12-3 16,-3 0 0-1,7 4-10 1,-7-10 0-16</inkml:trace>
  <inkml:trace contextRef="#ctx0" brushRef="#br1" timeOffset="132055.91">3062 10501 47 0,'-3'25'23'0,"6"-21"-21"0,-3-4 37 16,7 3-38-16,-3 0 1 15,13-3 0-15,1 3 1 16,3 0-4-16,4-3 1 15,10 0 1-15,-7 0 1 16,4 0-1-16,0 0 0 0,-4 0-1 16,0 3 1-16,-14 7-1 15,-3 5 0-15,-4 7-1 16,-14 7 0-16,3-4-1 16,-13 3 0-16,-1 3-4 15,4-3 1-15,-7-2-5 16,3-5 0-16,8-2-5 15,3-9 1-15</inkml:trace>
  <inkml:trace contextRef="#ctx0" brushRef="#br1" timeOffset="132416.23">3761 10483 28 0,'17'6'14'0,"-17"-6"-7"0,0 0 20 15,0 3-27-15,-10-3 1 16,-1 3 1-16,1 3 0 16,-12 4-3-16,5 5 0 15,-1 7-2-15,4 10 1 16,3-4-3-16,4 10 1 15,-3 2-2-15,10 1 1 16,0-3 1-16,3-7 0 0,8-9 6 16,14-6 0-16,6-10 3 15,12-12 1-15,2-16 1 16,-6 3 0-16,4-12-2 16,-15-13 1-16,-7 6-4 15,-21 4 0-15,-7-1-13 16,-14-6 1-16</inkml:trace>
  <inkml:trace contextRef="#ctx1" brushRef="#br1" timeOffset="53099.9">21096 72 0,'0'0'0,"0"0"32</inkml:trace>
  <inkml:trace contextRef="#ctx0" brushRef="#br1" timeOffset="133737.04">24980 909 54 0,'11'-13'27'0,"3"10"-21"16,-11 3 28-16,4 10-32 15,1-1 1-15,-5 16 0 16,1 3 1-16,-4 26-5 16,-7 2 1-16,-4 29 3 15,-3 25 0-15,-11 21-2 16,-7 29 0-16,4 10-1 15,0-1 0-15,7-15-2 16,0-13 0-16,3-16-4 0,4-31 1 16,7-19-10-16,10-37 0 15,8-22-2-15,7-19 0 16</inkml:trace>
  <inkml:trace contextRef="#ctx0" brushRef="#br1" timeOffset="134197.21">25171 1160 49 0,'3'44'24'0,"-17"28"-28"16,11-50 47-16,-1 19-42 15,-3 12 0-15,0 10 0 16,0 18 0-16,0-12-1 16,3 3 0-16,1-9 0 15,-1-10 1-15,1-15-1 16,-1-10 0-16,4-12 0 16,4-16 0-16,3-10-2 15,3 1 1-15,4-16 0 16,1-3 0-16,2-7 0 15,1 7 0-15,0-7 0 16,-1 17 1 0,1-1 1-16,-4 6 0 15,0 10 0-15,0 9 0 0,-3 16 0 0,-1 7 0 16,-3 11 1-16,-3 14 0 16,-1-1-2-16,-3 10 0 15,0-7-3-15,4-12 1 16,-1-9-8-16,1-1 1 15,3-25-7 17,7-24 1-17</inkml:trace>
  <inkml:trace contextRef="#ctx0" brushRef="#br1" timeOffset="134473.31">25636 812 54 0,'0'28'27'0,"-3"16"-31"16,6-19 51-16,-3 13-46 16,0 18 1-16,-3 16 1 15,-1 22 1-15,1 22-5 16,-1 0 0-16,-6 22 2 15,3 0 0-15,0-9-3 16,0-16 0 0,3-13-6-16,4-18 0 0,-4-23-9 15,1-21 0-15</inkml:trace>
  <inkml:trace contextRef="#ctx0" brushRef="#br1" timeOffset="134812.6">25834 1618 57 0,'0'6'28'0,"11"3"-31"15,-1-15 49-15,8 3-46 16,10-3 1-16,14 3-2 16,8-10 1-16,-8 4-5 15,-3 9 0-15,-14 0-11 16,-4 12 1-16</inkml:trace>
  <inkml:trace contextRef="#ctx0" brushRef="#br1" timeOffset="134957.84">25830 1975 52 0,'32'28'26'0,"10"-31"-27"0,-24 3 39 16,7-6-40-16,10 3 1 15,0-7-13-15,1-5 1 16,-5-4 6-16,-2-9 1 16</inkml:trace>
  <inkml:trace contextRef="#ctx0" brushRef="#br1" timeOffset="135957.51">27280 536 42 0,'-3'0'21'0,"3"-10"-13"0,0 14 31 16,0-4-35 0,-4 0 1-16,-6 6 2 0,-8 6 0 15,-7 10-8-15,-6 7 0 16,-12-4 5-16,1 3 1 15,-4 9-3-15,-7 4 1 16,7-3-4-16,0 0 1 16,11-1-3-16,10 13 1 15,4-15-2-15,4 2 0 16,3-8-1-16,6-4 0 16,-2-10 2-1,6-2 0-15,15 3 2 16,10-7 0-16,7 7 1 0,1 3 1 0,2 2 0 15,5 5 1 1,-1-8-1-16,-10 14 0 0,-8 5-1 16,-6 10 1-16,-11 4-2 15,-7 2 1 1,-7 3-1 0,0-5 1-1,-8-8-1 1,-2-2 1-1,2-6 0-15,1-1 0 0,4-9 0 0,3-6 0 0,3-6 0 0,4-4 1 0,7-3 0 16,0 1 1-16,7-7-1 16,4 0 1-16,3 0-1 15,0 0 1-15,0 3-1 16,4 6 0-16,-4 7-1 16,3-7 0-16,-6 10-1 15,-4 6 1-15,-4 3-1 0,1 1 1 16,-4 2-1-16,-4-3 0 15,1-3 0-15,-1 7 1 16,1 2-1-16,-4 4 1 16,3-7 0-16,-3-3 0 31,4 7 0-31,-4-7 1 16,0-3-2-16,3-6 1 0,-3 0 0 0,3-4 0 15,1-2 0-15,-1 3 1 0,-3-1-1 16,0 4 1-16,-3 0-1 15,-11 6 1-15,-1 13-2 16,1-1 1-16,0 13-1 16,-4 4 0-16,-6 8 0 47,-5 1 1-47,-2 3-1 31,2 6 0-16,8 0 1-15,3 4 1 0,11-4 0 16,14-10 0-16,14-15 1 0,15-6 0 0,-1-3-2 0,7-16 0 16,11-7-7-16,0-5 0 0,0-10-9 0,0-10 0 0</inkml:trace>
  <inkml:trace contextRef="#ctx0" brushRef="#br1" timeOffset="136589.62">27478 508 57 0,'-7'81'28'0,"-21"79"-32"16,24-113 48-16,4 25-42 15,0 16 1-15,-7 3-1 16,0-3 1-16,-4-10-4 16,1-12 0-16,3-16 2 0,0-18 1 15,3-11 0 1,1-11 0-16,3-7 0 0,3-6 0 15,4-16 0 1,4-6 0-16,3-3-1 0,0-4 0 16,0 1-3-16,7-3 0 15,-7 15 0-15,1 3 0 16,2 16-1-16,1 16 0 16,-1-7 1-16,-2 13 0 15,2 9 1-15,-3 1 1 16,4 2 0-16,0 7 0 15,-1 0-2 1,1 0 1-16,-1-10-6 0,5-9 1 0,-5-13-11 16,4-18 1-16</inkml:trace>
  <inkml:trace contextRef="#ctx0" brushRef="#br1" timeOffset="136802.44">28000 1508 59 0,'28'44'29'0,"-17"28"-31"0,-8-63 49 0,4 13-48 16,-3 10 1-16,-4-10-1 15,-4 3 1-15,-6 9-3 0,-4 1 1 16,-7-7-15-16,-4-12 1 15</inkml:trace>
  <inkml:trace contextRef="#ctx0" brushRef="#br1" timeOffset="137449.31">28988 555 59 0,'7'34'29'0,"-7"73"-30"0,-4-73 43 16,1 23-42-16,-1 12 1 15,1 22 0-15,-4-10 1 16,-4 1-3-16,-3-10 1 16,3-19 0-16,1-12 0 15,3-19 1-15,0-6 0 16,3-10 0-16,8-22 0 15,3 7 0-15,3-16 1 32,-3-4-1-17,4 1 0 1,7 3-1-16,-4 6 0 0,3 10-1 0,1 9 1 0,0 9-1 16,3 10 1-16,0 16-1 0,-3 2 1 0,-1 10-1 15,-3 7 0-15,0-4-3 16,1 3 1-16,-1-9-7 15,3-16 0 1,4-22-7-16,1-9 0 31</inkml:trace>
  <inkml:trace contextRef="#ctx0" brushRef="#br1" timeOffset="137804">29464 918 52 0,'0'19'26'0,"4"-9"-24"0,-4-10 44 31,10 3-38-31,-3 3 0 16,11-6 1-16,7 9 1 15,10-2-14-15,4 2 0 16,-1 1 9-16,1-1 0 0,-4 0-4 16,-6 1 0-16,-12 9-2 15,-10 9 1-15,-14 13-2 16,-7-7 1 0,-10-6-4-16,-8 7 1 15,0-4-2 1,0-9 1-1,8-3-8-15,6-7 1 0,0-5-7 0,11-4 0 0</inkml:trace>
  <inkml:trace contextRef="#ctx0" brushRef="#br1" timeOffset="138094.41">29453 1615 67 0,'22'28'33'0,"-1"-38"-32"0,-21 10 61 16,14 0-62-16,7-6 1 15,14-6 0-15,8-4 1 16,10-12-3-16,3-1 0 15,-3 4-4-15,-4 0 1 16,-10 0-9-16,-7 6 0 0,-14 7-8 16,-8-4 0-16</inkml:trace>
  <inkml:trace contextRef="#ctx0" brushRef="#br1" timeOffset="138539.6">30596 1044 44 0,'36'-44'22'0,"-12"0"-14"0,-17 25 32 0,1 4-37 16,-5 2 1-16,1-3 0 0,-8 1 0 16,-3 5-6-16,-7 7 0 15,-11 6 4-15,-14 16 1 16,-10 6-3-16,-7 13 0 16,-4-4-1-16,0 10 1 15,3 3-2-15,11 13 1 16,15-1-2-16,13 4 1 15,18-6-1-15,14-4 0 16,14-19 0-16,18-12 1 16,11-15 2-16,-5-17 0 15,23-18 2-15,-5-7 0 16,-10-15 0-16,-7 0 1 16,-18-10-2 15,-14 4 0-16,-21 3-12-15,-17-1 1 0,-15 14-6 0,-7 2 1 0</inkml:trace>
  <inkml:trace contextRef="#ctx0" brushRef="#br1" timeOffset="141678.84">28004 2850 46 0,'21'-12'23'0,"0"12"-14"0,-14 0 23 0,3 9-30 16,1 0 1-16,0 4-1 16,-4 6 0-16,-7 12-4 15,-7-3 1-15,-7 10-2 16,-8-4 1-16,-2-2-13 15,-1-1 1-15</inkml:trace>
  <inkml:trace contextRef="#ctx0" brushRef="#br1" timeOffset="142174.6">29111 2007 49 0,'-7'37'24'0,"-18"70"-26"0,15-79 36 0,-8 10-34 0,1 24 0 0,-5 7 0 16,1 19 0-16,-3-16 0 16,-1 0 0-1,4-9 0-15,3-10 0 0,4-18 0 16,7-13 1-16,7-16 0 16,7-6 0-16,4-9 0 15,3-10 0-15,0-3 0 16,7 0 0-16,7-6-1 15,0 12 1-15,4 7-1 16,-4-1 0-16,1 10 0 16,-1 10 1-16,-7 2-1 15,0 10 1-15,-7 0-1 16,-3-3 0-16,-4 6 0 16,-4 6 0-16,-3 1-1 15,-3-7 1-15,-1-6-4 16,1-4 0-16,3-15-11 0,3-9 1 15</inkml:trace>
  <inkml:trace contextRef="#ctx0" brushRef="#br1" timeOffset="142640.23">29704 2195 60 0,'14'18'30'0,"-10"-8"-36"0,-4 2 51 0,-4 10-45 16,-3 0 1-16,-7 10 0 16,-7-4 1-16,-4 0-3 15,-3 7 1-15,3-1 1 16,4-12 0-16,0-3-1 16,7 3 1-16,0-13-1 15,3 4 1-15,4-4 0 16,7-3 1-16,3-2-1 0,12-1 1 15,13 6-1-15,7 1 1 16,-3-1-1-16,0 10 0 16,-4 0-1-16,0 6 0 15,-7 0-4-15,-3-6 0 16,-8-1-8-16,1-5 0 16,-4-1-6-16,4-8 0 15</inkml:trace>
  <inkml:trace contextRef="#ctx0" brushRef="#br1" timeOffset="143000.51">30593 2364 53 0,'3'3'26'0,"-17"-19"-35"15,4 13 46-15,-18-6-37 16,-15 9 1-16,-10 0-1 16,-7 3 1-16,-3 3-2 15,6 4 1-15,8 15 1 16,7 9 0-16,10 7-2 16,11 12 0-16,7 1 0 15,3-10 1-15,15-10 0 16,17-9 0-16,7-6 1 15,14-16 0-15,15-12 1 16,3-20 0 0,-4 1 0-16,-6-6 0 0,-15-1-3 0,-11 1 1 15,-20 6-9 1,-25-1 1-16,-11-5-7 0,-14-1 0 16</inkml:trace>
  <inkml:trace contextRef="#ctx0" brushRef="#br1" timeOffset="143573.88">26973 2615 57 0,'-3'3'28'0,"6"-6"-28"0,4 3 51 0,4-10-48 16,7 1 0-16,10-3 0 15,7-1 1-15,4-3-8 16,0 7 0-16,-7-4-4 15,-8 7 0-15,-3-13-10 16,-3 0 0-16</inkml:trace>
  <inkml:trace contextRef="#ctx0" brushRef="#br1" timeOffset="144035.65">27587 1991 52 0,'4'16'26'0,"-15"34"-25"0,8-35 40 15,-4 14-39-15,-4 2 0 16,-3 10 0-16,-4-1 1 15,-3 14-4-15,0-7 0 16,0 0 2-16,0-3 1 0,6-13-2 16,5-3 1-16,3-12-1 15,3-3 0-15,8-7 0 16,3-12 0 0,18-20 0-1,6 5 0-15,1 2 0 16,3-3 0-16,4 9 0 15,0 7 1 17,-4 3-1-32,-3 12 0 0,-7 10 2 0,-4 9 0 0,-3 10 0 15,-1 12 0-15,-6-6-1 16,-1-6 0-16,1-1-2 16,-4-5 0-16,0-10-13 15,-3-10 1-15,-12-12-5 16,-2-6 1-16</inkml:trace>
  <inkml:trace contextRef="#ctx0" brushRef="#br0" timeOffset="149694.94">7849 12311 56 0,'4'0'28'0,"24"-50"-23"15,-17 31 29-15,6-22-31 0,1-6 0 16,3-16 2-16,0-6 0 15,4-9-7-15,0-22 1 16,-1 2 3-16,1-5 1 16,0-1-3-16,-4 7 1 15,-7 0-3-15,-3 3 1 16,-8 12-2-16,-3 16 0 16,0 13 0-16,-3 6 0 15,6 19 0-15,-6 15 0 16,3 26 1-16,-7 12 0 15,3 19 1-15,-10 6 0 16,3 13 0-16,-3 9 1 16,4 9 0-16,-1 7 0 15,4 6 1-15,0-9 0 0,0 3-1 16,7-13 1-16,7-9-1 16,-4-7 1-16,5-8-2 15,6-11 1-15,-4-11-4 16,8-11 0-16,3-8-7 15,4-10 0-15,3-13-4 16,4-9 1-16</inkml:trace>
  <inkml:trace contextRef="#ctx0" brushRef="#br0" timeOffset="149879.76">8431 11806 49 0,'4'38'24'0,"-11"-10"-25"0,3-16 47 15,1 4-44-15,-1 6 0 16,-3 3 0-16,-3 0 0 16,3-3-4-16,3-3 1 15,1-10-3-15,-1-6 0 16,4-9-12-16,7-10 1 16</inkml:trace>
  <inkml:trace contextRef="#ctx0" brushRef="#br0" timeOffset="150477.26">8438 11586 39 0,'18'-15'19'0,"10"30"-18"0,-21-11 23 0,0 2-24 0,4 3 0 16,7 13-4-1,-8 0 1-15,-3 6-1 16,4 1 1-16,-1-1-6 15,1 0 1-15,0 0-1 16,-8 4 1-16,4 2 1 16,-3-9 1-16,-1 3 3 15,-3 4 0-15,4-7 3 16,-1-3 0-16,-3-7 0 16,4-5 1-16,-1-4 1 15,-3-6 1-15,7-3 2 16,4-6 0-16,0-7 2 15,-1 0 0-15,8-3 0 16,7-3 1-16,-1 4-4 0,1-1 1 16,0 6-3-16,6 7 0 15,-9 9-2-15,2 0 1 16,-3 10 0-16,1-1 0 16,-1 4 0-16,-7 0 0 15,0-4 0-15,0 1 0 16,-3-4 0-16,6 1 1 15,-6-4-2-15,3-3 1 16,0-6-1-16,0-6 0 0,4-4 0 16,-4-9 1-16,4 0-1 15,3 0 0-15,3 0 0 16,5 0 1-16,2 0 1 16,5 3 0-16,-1 10 0 15,4 6 1-15,0 9 0 16,3 7 1-16,4 12-2 15,-4 9 1-15,-3 7-1 16,-4 3 0-16,-10 0-9 16,0-3 1-16,-8-10-8 15,-13-9 1-15</inkml:trace>
  <inkml:trace contextRef="#ctx0" brushRef="#br0" timeOffset="151016.1">8019 12452 43 0,'-11'3'21'0,"15"-6"-14"0,-4 3 33 16,-4 3-38-16,-3 3 1 0,0 1 2 16,-4 2 0-16,1 7-5 15,6 6 1-15,-6 3 4 16,10 9 1-16,0 7-2 15,0-7 0-15,3 1-1 16,4-4 0-16,0-2-2 16,0-4 1-16,0-7-2 15,0-2 0-15,1-3-1 16,-5-7 0-16,1-3 0 16,3-3 0-16,3 0 0 15,-6 0 1-15,10 0 0 16,-4 0 0-16,5 3-1 15,2 3 0-15,-3 7 1 16,4 6 0-16,0 0-1 16,-8-1 0-16,4 8-1 15,0-5 1-15,1-2-3 0,-1-6 0 32,-4-1-8-17,4-15 0-15,7-6-6 0,1-10 0 0</inkml:trace>
  <inkml:trace contextRef="#ctx0" brushRef="#br0" timeOffset="151262.99">8502 12769 57 0,'-4'28'28'0,"4"25"-30"16,0-43 51-16,4 5-46 15,-1 1 0-15,1-4 1 16,3-2 0-16,4-1-6 16,-1-2 0-16,4-4 0 15,8-6 0-15,6-10-7 16,0-6 0-16,4-6-9 16,3-6 0-16</inkml:trace>
  <inkml:trace contextRef="#ctx0" brushRef="#br0" timeOffset="151541.87">8707 12524 44 0,'10'38'22'0,"-6"-10"-16"0,3-22 32 15,0 7-35-15,0 5 1 16,7-2 4-16,-7 6 1 15,7 0-10-15,7-3 0 16,4 3 6-16,3 0 1 16,-3 3-3-16,-4 3 0 15,-7 7-4-15,-14-10 1 16,-14 3-4-16,-4 6 0 0,-17-2-3 16,-4-4 1-16,1-6-8 15,2-3 0-15,8-16-3 16,7 0 0-16</inkml:trace>
  <inkml:trace contextRef="#ctx0" brushRef="#br0" timeOffset="151873.79">9454 12649 55 0,'29'19'27'0,"-26"-22"-33"16,-3 3 52-16,-3 0-47 16,-4 3 1-16,-7 7-1 15,-8-1 1-15,-13 7 0 0,-4 3 1 16,-3 3-1-16,0 6 0 16,10 6-2-16,4-2 1 15,-1 5-3-15,12 4 1 16,3-10-2-16,7 1 0 15,10-10 0-15,15-13 1 16,14-9 2-16,13-12 1 16,5-7 1-16,-4-13 1 15,-8-5-2-15,-2-1 1 16,-8-9-11-16,-3-9 1 16</inkml:trace>
  <inkml:trace contextRef="#ctx0" brushRef="#br0" timeOffset="152115.54">9663 12471 58 0,'-7'31'29'0,"17"-12"-34"0,-10-19 52 0,11 0-45 15,3 0 0-15,7 3 0 16,4-3 1-16,13-6-5 16,1-7 1-16,-3 4-2 15,-1-7 0-15,-3 0-14 0,-8 1 0 16</inkml:trace>
  <inkml:trace contextRef="#ctx0" brushRef="#br0" timeOffset="152297.07">9888 12405 52 0,'11'59'26'0,"-11"23"-30"0,0-57 35 0,-4 10-34 16,1-1 1-16,-1 1-12 15,-3-4 0-15,4-15 9 16,-1-10 0-16</inkml:trace>
  <inkml:trace contextRef="#ctx0" brushRef="#br0" timeOffset="152864.16">10664 11154 49 0,'-10'22'24'0,"-4"9"-24"0,10-22 43 16,-3 4-41-16,-3 9 1 16,-1 15 1-16,0 20 1 15,4 12-7-15,-3 19 1 0,-1-13 3 16,4 10 0-16,0-16-2 15,0-16 1-15,4-12-2 16,-1-13 1-16,4-9-1 16,7-16 1-16,7-9-2 15,4-13 1-15,-1-9-1 16,1-7 1-16,0 7 0 16,-1 3 1-16,-3 0-1 15,1 6 1-15,-5 6 0 16,1 7 0-16,-1 6 1 15,1 6 0-15,-4 7-1 16,0 3 0-16,0 2-2 16,0 4 1-16,0-6-5 15,-3 0 1-15,-1-4-11 16,8-2 1-16</inkml:trace>
  <inkml:trace contextRef="#ctx0" brushRef="#br0" timeOffset="153194.34">11257 11379 50 0,'-7'19'25'0,"-7"3"-17"0,10-16 39 15,-17 38-40 1,-7 0 1-16,-7 13 1 16,-8 9 0-16,-13 6-13 15,0 9 0-15,-4 13 8 16,-14 4 1-16,-1-4-4 16,8-10 0-16,7 4-3 15,11-13 1-15,3-15-5 16,14-10 0-16,4-12-6 15,14-16 0-15,7-13-9 16,7-9 1-16</inkml:trace>
  <inkml:trace contextRef="#ctx0" brushRef="#br0" timeOffset="153599.69">10894 12029 45 0,'3'25'22'0,"-20"31"-16"0,13-34 33 16,-3 6-36-16,-3 10 0 16,-1 6 2-16,-3-3 0 15,3 6-5-15,4 0 0 0,-3-3 4 16,3-10 1-16,-1-6-3 15,5-9 1-15,-1-3-2 16,4-13 1-16,7-9-2 16,8-10 0-16,-1-6-1 15,7 6 1-15,-3 1 0 16,3-1 1-16,-4 7 0 16,8 2 0-16,-4 4 0 15,-3 9 0-15,3 16-1 16,-3 3 1-16,-1 10-1 15,1-1 1-15,-4-2-4 16,0-4 1-16,-3-9-7 16,-1-4 1-16,1-21-11 15,-1-3 1-15</inkml:trace>
  <inkml:trace contextRef="#ctx0" brushRef="#br0" timeOffset="154053.31">11416 11966 55 0,'-14'31'27'0,"42"-9"-22"16,-17-16 42-16,3-2-43 15,7 2 0-15,4 0 0 16,13-3 1-16,15-3-8 16,7-6 1-16,-3-3 0 0,-4 2 1 15,-8-2-11-15,-2 3 0 16,-15-1-7-16,-17 7 1 15</inkml:trace>
  <inkml:trace contextRef="#ctx0" brushRef="#br0" timeOffset="154231.94">11483 12298 53 0,'-11'41'26'0,"29"-22"-25"0,-7-16 44 0,6 0-44 0,11-3 0 0,15-3-2 15,10-6 0-15,-4-10-6 16,0 0 1-16,8-3-10 16,-8 0 1-16</inkml:trace>
  <inkml:trace contextRef="#ctx0" brushRef="#br0" timeOffset="154805.9">12400 12687 64 0,'0'9'32'0,"11"-18"-40"0,-1-3 56 15,8-14-46-15,7-11 0 16,13-10 1-16,5-25 1 15,13-16-5-15,4-22 0 0,4-6 3 16,-11-3 1 0,-11-3-2-1,-14 6 0-15,-10 12-1 0,-8 10 0 32,-6 19-1-32,-8 18 0 0,-3 13-2 0,-7 16 0 0,-3 19-1 15,-1 18 0-15,-3 19-1 16,-4 16 0-16,0 22 1 47,4 13 0-32,0 5 4 17,7 10 0-17,3-3 1 1,4 6 0-16,7-9 0 0,7-9 1 0,7-4-2 0,1-16 1 15,2-11-5-15,4-8 0 16,4-8-7-16,3-17 1 0,4-18-5 0,-7-9 0 0</inkml:trace>
  <inkml:trace contextRef="#ctx0" brushRef="#br0" timeOffset="154988.03">13106 12355 52 0,'-4'53'26'16,"-10"22"-30"-16,11-59 48 0,-1 6-43 0,0-3 0 0,4-4-2 0,0-2 1 0,4-7-5 0,3-9 1 0,4-10-11 0,-1-8 1 0,-3-14-1 15,0-3 0-15</inkml:trace>
  <inkml:trace contextRef="#ctx0" brushRef="#br0" timeOffset="155136.94">13042 12072 52 0,'4'-3'26'0,"3"19"-34"0,0-10 55 0,3 1-47 0,1 2 1 0,7 0-1 0,3 1 0 0,0 2-5 16,4 4 1-16,3-3-11 16,0-1 1-16</inkml:trace>
  <inkml:trace contextRef="#ctx0" brushRef="#br0" timeOffset="155550.1">13363 12446 44 0,'7'-7'22'0,"22"-8"-23"0,-19 8 31 0,8 1-31 0,-1-3 1 0,1-7 0 0,-4 0 0 15,0 4 0-15,4 2 0 16,0 7-1-16,-1 3 1 0,-3 3-1 15,0 7 1 1,-3-1 0-16,0-3 0 16,-1-2 0-16,1 2 0 15,-4-3-1-15,3-3 1 0,1-3-1 16,0-3 0-16,-1-4 0 16,4-2 0-16,0-4 0 15,0 0 0-15,1 1 1 16,2 2 0-1,1 4 1 32,7 2 1-31,3 4 1-16,0 3 0 16,0 3 1-16,4 1 0 15,3 2-1-15,-7 3 0 0,1 1 0 0,-8 2 0 0,4 4-2 16,-1 0 1-16,1-1-2 0,3 7 1 0,-3 3-7 0,-4-3 1 0,-10-3-10 15,-4-10 1-15</inkml:trace>
  <inkml:trace contextRef="#ctx0" brushRef="#br0" timeOffset="156185.81">12390 12671 55 0,'-4'0'27'0,"4"-3"-27"0,0 6 45 0,0 7-44 16,-3 5 1-16,-1 7 3 16,-3 13 0-16,0 9-5 15,-4 6 0-15,1 3 4 16,3 4 0-16,-4 2-1 16,4-2 0-16,0-1-1 15,3-15 0-15,1-10-2 16,3-6 1-16,3-6-2 15,4-9 0-15,4-17-1 16,0-8 0-16,3-10 0 0,0-4 1 16,4 1 0-16,3-6 0 15,3-1 0 1,-2 10 1-16,2 13-1 0,-3 2 1 16,1 10-1 46,-5 6 1-15,1 10-1-47,-1 3 0 47,-2 3-1-47,-1 6 0 15,-4 3-3-15,-3-5 1 16,4-5-6-16,0-2 1 0,3-9-8 0,3-13 0 0</inkml:trace>
  <inkml:trace contextRef="#ctx0" brushRef="#br0" timeOffset="156383.04">12862 12944 48 0,'0'10'24'0,"4"24"-17"0,-4-24 38 0,3 2-42 16,1-3 0-16,3 4 3 15,4-4 1-15,3 1-9 16,7-7 0-16,3-3 1 0,5 0 1 15,2-9-8 1,1-1 0-16,0-6-11 0,-4-2 1 16</inkml:trace>
  <inkml:trace contextRef="#ctx0" brushRef="#br0" timeOffset="156589.6">13088 12822 58 0,'7'31'29'0,"14"-3"-33"0,-10-18 49 0,3 2-41 16,4-2 0-16,6-1 1 15,1 4 1-15,-4 6-8 16,-3-1 0-16,-8 4 3 15,-6 3 0-15,-8 1-8 16,-6-1 1-16,-8 0-13 16,-3-3 1-16</inkml:trace>
  <inkml:trace contextRef="#ctx0" brushRef="#br0" timeOffset="157096.17">13892 12960 52 0,'4'9'26'0,"-1"-9"-30"0,-3 0 37 0,-7 0-33 16,-7 3 0-16,-7 4 0 15,-7-1 0-15,-7 7 0 16,-4 2 0-16,0 4 0 16,0 9 0-16,7 7 1 15,11 9 0-15,4-4-1 16,3 1 0-16,14-3 0 16,10-4 1-16,11-9 1 15,11-12 0-15,10-10 1 16,4-9 0-16,0-16 0 15,-4-6 0 1,-6-7-1 15,-8-3 1-31,-7-2-6 0,-7-1 1 0,-10 6-15 0,-8-5 1 0</inkml:trace>
  <inkml:trace contextRef="#ctx0" brushRef="#br0" timeOffset="157386.76">14104 12734 61 0,'0'25'30'0,"11"-19"-30"0,-8-2 46 16,8-4-44-16,3 3 1 0,4 0-1 0,10-3 1 0,3 0-7 15,1-3 0-15,4 0-4 16,-5-4 0-16,-3-8-11 16,-6-7 1-16</inkml:trace>
  <inkml:trace contextRef="#ctx0" brushRef="#br0" timeOffset="157582.37">14309 12609 60 0,'3'66'30'0,"-13"31"-39"0,10-69 51 15,-7 6-43-15,-4 4 1 16,0-3-4-16,4-1 0 15,0-9-2-15,0-6 0 16,4-13-9-16,6-15 0 16</inkml:trace>
  <inkml:trace contextRef="#ctx0" brushRef="#br0" timeOffset="157982.51">15078 11931 58 0,'-7'32'29'0,"0"8"-32"0,7-24 53 15,-4 15-47-15,1 13 0 16,-4 19 0-16,-4 12 1 15,0 10-6-15,4 12 1 16,0 10 0-16,0-13 1 16,4-19-7-16,-1-9 1 15,4-16-13-15,11-12 1 16</inkml:trace>
  <inkml:trace contextRef="#ctx0" brushRef="#br0" timeOffset="158363.17">15677 12427 47 0,'-17'22'23'0,"10"-3"-13"0,7-16 30 16,0-3-36-16,0 0 0 15,7-3 2-15,7-4 1 16,4-2-9-16,13-1 0 16,15-2 0-16,4 3 0 15,-5 2-15-15,-2-2 1 16</inkml:trace>
  <inkml:trace contextRef="#ctx0" brushRef="#br0" timeOffset="158544.81">15628 12778 54 0,'35'9'27'0,"15"-5"-32"0,-36-8 37 0,14-2-38 15,11-6 0-15,7-10-21 16,10-7 1-16</inkml:trace>
  <inkml:trace contextRef="#ctx0" brushRef="#br0" timeOffset="158959.06">16863 11668 63 0,'-11'47'31'0,"-3"28"-30"0,14-50 54 0,-3 16-53 16,-1 19 0-16,1 15 2 15,-1 16 0-15,-3 3-4 16,3 16 0-16,4-1 4 31,0 1 0-31,0-6-1 0,0-20 0 31,4-12-2-15,-1-3 0 0,-3-15-5-16,4-13 0 0,-4-13-8 15,-4-9 0-15,-6-19-11 0,-4-7 1 0</inkml:trace>
  <inkml:trace contextRef="#ctx0" brushRef="#br0" timeOffset="162413.07">6989 14672 56 0,'3'-6'28'0,"18"-10"-23"16,-10 13 29-16,10 0-33 15,7 0 0-15,15 3-1 16,13 3 1-16,4 0-6 16,-11-6 1-16,1 6-9 15,-11 3 1-15,-8 4-4 16,-13-1 1-16</inkml:trace>
  <inkml:trace contextRef="#ctx0" brushRef="#br0" timeOffset="162609.99">6738 15058 62 0,'-3'12'31'0,"20"-12"-42"0,-3-3 64 15,15-3-53-15,-5-7 0 16,19 1-6-16,13-1 1 16,-3-2-6-16,3 2 0 15,-3 0-6-15,0 7 1 0</inkml:trace>
  <inkml:trace contextRef="#ctx0" brushRef="#br0" timeOffset="163101.57">7454 15280 61 0,'-3'57'30'0,"17"-29"-41"15,-14-28 59-15,10-3-47 16,4-7 0-16,18-8 1 16,7-14 0-16,7-12-3 0,3-15 1 15,1-23 1-15,-1-9 0 16,0-6 0-16,-3-16 0 16,-10-9-1-16,-8 0 0 15,-7 9 0-15,-7 16 0 16,-10 6-1-16,-8 15 1 15,-3 14-2-15,-7 11 1 16,0 23-2-16,-11 16 0 16,4 15-1-16,-4 16 0 15,1 21-1-15,-1 23 1 16,4 12 3-16,3 16 0 16,4 0 2-16,-4 0 0 0,8 16 2 15,6-7 0-15,4 1-1 16,0-7 1-16,7-10-4 15,4-5 0-15,3-10-4 16,7-10 1-16,7-18-5 16,-3-16 0-16,10-15-6 15,-6-20 1-15</inkml:trace>
  <inkml:trace contextRef="#ctx0" brushRef="#br0" timeOffset="163331.28">8216 15042 60 0,'-3'50'30'0,"-22"10"-40"16,25-54 58-16,-7 10-48 15,0-1 0-15,7 1-4 0,0-6 1 16,3-7-5-16,8-10 0 15,0-5-8-15,3-16 1 16</inkml:trace>
  <inkml:trace contextRef="#ctx0" brushRef="#br0" timeOffset="163494.91">8213 14763 61 0,'10'25'30'15,"-10"13"-39"-15,4-32 56 0,3 3-50 16,7-2 1-16,-3-1-9 16,6-3 1-16,4-3 5 15,4-6 0-15,3-1-11 16,-3 1 0-16</inkml:trace>
  <inkml:trace contextRef="#ctx0" brushRef="#br0" timeOffset="163944.53">8498 15211 48 0,'-3'13'24'0,"13"-10"-27"15,-2-9 46-15,-1 0-42 0,3-1 0 16,1-5 0-16,-1-10 1 16,8 0-3-16,0-3 0 15,6 3 2-15,1 0 0 16,-4 6-1-16,4 4 0 15,-4 5 0-15,0 7 0 16,-3 7-1-16,-1 5 0 16,-2 7-1-16,-1 3 1 15,3-6-1-15,-6-1 1 16,-4-2-1-16,4-4 1 16,-1 1 0-16,4-4 1 15,0-3-1-15,4-3 0 0,3-3 0 16,-3-7 0-16,3-2 0 15,4-4 0-15,-4 1 0 16,4-1 0-16,-4 0 2 16,0 1 1-16,4 2 1 15,6 7 0-15,1 3 0 16,10 6 0-16,-3 9 0 16,4 7 0-16,2 3-1 15,1 3 0-15,4 10-2 16,-8 2 0-16,-3-5-4 15,-7-10 0-15,-8 0-11 16,-10-10 1-16</inkml:trace>
  <inkml:trace contextRef="#ctx0" brushRef="#br0" timeOffset="164544.44">7521 15679 40 0,'0'-10'20'0,"4"7"-6"0,-4 3 23 15,3 0-32-15,1 3 0 0,-1 0 5 0,4 4 1 0,4 2-13 16,7 0 0-16,-8 4 8 15,1 9 1-15,3 0-4 16,0 3 1-16,-3 9-3 16,-8-5 0-16,4 2-2 15,-7-3 1-15,0-3-1 16,0-6 0-16,0-3 0 16,0-4 0 30,0-2 0-46,0-1 0 0,0-6 0 16,4 0 0-16,6 1 0 16,1-8 1 15,3-2 0-31,4 0 0 0,-1 0 0 16,8 3 0-16,-7 3 0 0,3 3 1 0,0 6 0 15,0 4 0-15,0 5 0 0,-3-5 0 0,0 3-1 0,-1-1 0 0,8-2-6 0,-4-1 1 16,0-8-14-16,7-17 0 0</inkml:trace>
  <inkml:trace contextRef="#ctx0" brushRef="#br0" timeOffset="164927.1">8117 15873 68 0,'-21'28'34'0,"28"-12"-32"16,-3-10 52-16,6 4-54 16,12 2 1-16,-1-2-2 0,7 2 0 15,7-6 0-15,8 1 0 16,-1-7-4-16,0-3 1 15,-3-4-6-15,0-2 0 16,-7-7-9-16,-4-6 0 16</inkml:trace>
  <inkml:trace contextRef="#ctx0" brushRef="#br0" timeOffset="165112.04">8460 15691 57 0,'-7'44'28'0,"21"-31"-28"0,-11-10 47 0,4 6-43 0,4 1 1 0,-1 5 2 0,8 4 1 0,3-6-10 15,-3-1 1-15,14 4 5 16,-8-1 0-16,1 4-3 15,-7 6 1-15,-8 7-4 16,-10 5 1-16,-14 4-5 16,0 0 0-16,-18 3-6 15,1-13 1-15,-5-12-10 16,4-10 1-16</inkml:trace>
  <inkml:trace contextRef="#ctx0" brushRef="#br0" timeOffset="165472.57">9116 15820 60 0,'3'15'30'0,"4"-21"-38"0,-7 6 51 0,-3 0-44 0,-1 3 1 0,-10 4 0 0,-7-1 0 0,-7 6 0 16,-4 7 0-16,0 6-1 16,1 13 1-16,2-4-4 15,8 4 1-15,0-3-2 16,10-1 1-16,8-3 2 16,6-9 0-16,15-6 2 15,14-13 1-15,14-6 3 16,-8-10 1-1,5-5 0-15,-4-4 0 32,-4-7-3-17,-10 1 0-15,-4 0-8 0,-7-3 1 0,0 2-11 0,-7-8 0 16</inkml:trace>
  <inkml:trace contextRef="#ctx0" brushRef="#br0" timeOffset="165754.03">9440 15735 69 0,'14'16'34'0,"25"-19"-38"0,-21 6 61 15,14-6-57-15,-8-1 1 16,15 4 0-16,7-3 1 0,7 6-6 15,-7-3 1-15,-7 0-9 16,-8-3 0-16,-2-3-8 16,-12 0 0-16</inkml:trace>
  <inkml:trace contextRef="#ctx0" brushRef="#br1" timeOffset="170910">1838 16252 28 0,'0'26'14'0,"11"-20"-8"0,-4-6 17 0,3 0-21 16,-3 0 0-16,14 0 2 16,-6-3 1-16,2-4-6 15,1 1 1-15,24-3 3 16,8-1 0-16,17-2-1 16,17-1 0-16,4 1-2 15,22 2 0-15,17 1 0 16,3-1 0-16,1 4 0 15,17 0 0-15,0 3 0 16,-17 0 0-16,-8-4 0 16,11-2 1-16,-21 0-1 15,-4-1 0-15,-10 4 0 16,-11 0 0-16,-17-1-1 16,-22-2 1-16,1-4-5 15,-11-5 1-15,-15 2-8 16,-6-3 0-16</inkml:trace>
  <inkml:trace contextRef="#ctx0" brushRef="#br1" timeOffset="171628.61">2614 16554 48 0,'11'15'24'0,"17"17"-26"0,-28-23 42 15,7-3-40-15,4 7 1 16,-11 6 0-16,0 9 1 16,0 13-2-16,-11-4 0 15,-3 10 1-15,3-9 1 16,-3 21-1-16,-7 10 0 15,7 0 0-15,0-6 0 16,7-6-1-16,3-10 1 0,-6-10-1 16,10-9 0-16,-7-6-1 15,7-12 0-15,7-10 0 16,3-13 1-16,4-12 0 16,11 0 0-16,0-6-1 15,3 3 0-15,0 2 0 16,0 11 1-16,-6 2 0 15,-1 13 0-15,0 3 0 16,0 13 0-16,-3 0 0 16,-1-1 0-16,-3 7-3 15,4 3 0-15,-7 4-3 16,-1-4 1-16,8 0-9 16,-8-13 0-16</inkml:trace>
  <inkml:trace contextRef="#ctx0" brushRef="#br1" timeOffset="172048.64">3309 16597 59 0,'11'22'29'0,"-1"7"-38"0,-3-20 53 16,-3 13-45-16,3 12 1 0,-7-2-1 15,-7-1 1-15,3 7 0 16,-13-4 0-16,-5 1-1 16,1-4 1-16,-7-3-1 15,-4-6 1 1,4 3-1-1,7-9 1-15,-4-7 0 16,11-2 0-16,7-1 0 16,14 0 1-16,4 4-1 15,17 2 1-15,4 1-1 16,-4 6 1-16,4 3-1 16,-1-1 0-16,-2-2-4 15,-1 0 1-15,-7-3-8 16,7-7 0-16,-14-9-4 0,4-9 0 15</inkml:trace>
  <inkml:trace contextRef="#ctx0" brushRef="#br1" timeOffset="172469.63">3976 16751 49 0,'14'0'24'0,"-7"-9"-29"0,-7 9 46 0,0-3-41 16,0-1 0-16,-11 4 1 15,1 7 0-15,-8 2-2 16,-3 7 1-16,-18-1 0 15,-10 1 1-15,6 3-2 16,5 6 1-16,-5 6-3 16,8 4 1-16,7 9-2 15,7 6 1-15,7-6-1 16,14-7 0-16,0-2 1 16,10-10 0-16,18-12 3 15,15-10 0-15,10-16 2 16,7-18 1-16,7-10 0 15,-11-6 0-15,-14 0-1 0,-10 0 0 16,-14 0-8-16,-18 0 1 16,-21 0-8-16,-18 3 0 15</inkml:trace>
  <inkml:trace contextRef="#ctx0" brushRef="#br1" timeOffset="174632.5">31175 2624 30 0,'-4'10'15'0,"4"2"-2"0,4-9 15 15,-4 0-23-15,0 1 0 16,4 2 2-16,-4 0 1 15,3-6-10-15,4 0 0 16,0-6 7-16,7-7 0 16,0-2-2-16,8-14 0 31,16-24-2-31,-6 0 0 16,-4 3-1-16,-7 3 0 0,-6 3-1 15,-8 16 1 1,-4-1-2-16,-3 14 1 0,-3 8-1 15,-1 14 0-15,-3 8-2 16,0 4 1 0,3 9-1-1,-3 7 0-15,7 9 1 0,0-4 0 16,4 11 1-16,7-7 1 0,6 9 2 16,8 10 1-1,7-10 1-15,3-12 0 0,-3-7 1 16,-8-9 0-16,-2-6-1 15,-8-3 1-15,-11-7-3 16,-10-6 1-16,-18-6-2 16,-10 0 1-16,-14-3-1 15,-8-4 0-15,4 1 0 16,0 0 0 0,-3-1 0 30,-4 4 0-30,4 3 0 0,3 0 1-16,7 3-1 0,7 0 0 0,4 3 1 0,10 0 0 0,7 0 0 0,11 0 0 0,14-3-1 0,11 0 1 0,17-3-1 15,11-6 1 1,4-4-1-16,13-3 1 0,18-12-1 0,11-10 0 16,-4 4 0-16,-10-7 1 0,-4 10-2 15,-11 3 1-15,-10 3 0 16,-10 3 0-16,-15 9-1 15,-14-3 1 1,-14 13 0 0,-11 3 0-16,-17 19 0 15,-32 9 0-15,-25 13 0 0,-17 19 1 16,-18 15-5-16,-17 6 1 0,-1-2-13 16,-7 18 1-16</inkml:trace>
  <inkml:trace contextRef="#ctx0" brushRef="#br0" timeOffset="179333.57">10389 14619 48 0,'-17'19'24'0,"6"-26"-12"16,11 7 24-16,0 0-32 16,7 0 0-16,4-3 3 15,3 0 0-15,18-6-9 16,13-4 1-16,15-6 2 15,-7 0 0-15,7 1-12 16,0 2 1-16,-7-3-9 16,-3 0 1-16</inkml:trace>
  <inkml:trace contextRef="#ctx0" brushRef="#br0" timeOffset="179781.67">11282 13951 57 0,'7'31'28'0,"-14"29"-33"0,0-45 48 0,-4 17-43 15,-3 12 0-15,-7 12-1 16,0 7 0-16,-4 12 1 15,4-9 1-15,3-6-1 16,4-7 0-16,4-6 0 16,3-13 1-16,3-5-1 15,8-20 1-15,3-9-1 16,7-3 0-16,7-10-1 16,0-12 0-16,0 0 0 15,4 0 0-15,-4 6 0 16,-3 0 1-16,-4 7 0 15,3 2 1-15,-2 7-1 16,-1 10 1-16,0 5-1 16,3 10 1-16,-2 0-1 0,2 0 1 15,-6 9-1-15,3 7 0 16,3-7-3-16,1-2 1 16,-4-4-8-16,4-3 1 15,3-13-6-15,0-6 0 16</inkml:trace>
  <inkml:trace contextRef="#ctx0" brushRef="#br0" timeOffset="180158.33">12181 14233 60 0,'-7'28'30'0,"-10"7"-35"15,10-20 56-15,-14 7-48 16,-8 7 0-16,-13 8 0 16,0 13 0-16,-15 10-5 15,-17 12 1-15,-4 22 3 16,-6 10 0-16,-4 9-2 15,10 3 1-15,0 3-1 16,1 3 0-16,6-9-1 16,8-19 0-16,10-6-3 15,10-19 1-15,12-13-2 0,6-12 1 16,11-13-4-16,10-15 1 16,4-16-5-16,15-3 0 15,13-22-4-15,0-10 1 16</inkml:trace>
  <inkml:trace contextRef="#ctx0" brushRef="#br0" timeOffset="180532.58">11702 14907 44 0,'24'88'22'16,"-48"-16"-20"-16,17-50 38 0,-4 3-38 15,-3 10 1-15,-4 5 1 16,-3 7 1-16,3-3-6 16,1 3 0-16,-1-6 3 15,4-6 1-15,3-7-2 16,4-6 0-16,4-6-1 16,3-10 1-16,7-12-1 15,7-7 0-15,4-6 0 16,3 0 1-16,4 4-1 15,-1-1 0-15,1 7 0 32,0 2 1-32,-4 7-1 0,0 10 0 15,0 12 1-15,-3 6 0 0,-4 0-1 0,0 7 1 16,-3-4-2-16,-1-3 1 16,1-3-6-16,-4-6 1 15,0-6-12-15,3-13 1 16</inkml:trace>
  <inkml:trace contextRef="#ctx0" brushRef="#br0" timeOffset="180881.67">12435 14863 60 0,'-17'22'30'0,"20"13"-31"16,-3-32 48-16,0 0-43 15,4 3 1-15,-4 1 1 16,7 2 0-16,3 0-9 16,12-2 1-16,13-1 4 15,4-3 0-15,7-3-9 16,-1-6 1-16,1-4-14 0,-10-2 1 16</inkml:trace>
  <inkml:trace contextRef="#ctx0" brushRef="#br0" timeOffset="181046.61">12418 15224 63 0,'3'22'31'0,"22"3"-34"0,-14-28 47 16,10 3-45-16,7 0 0 0,7-3-9 15,4-7 1-15,3-2-3 16,1-7 1-16</inkml:trace>
  <inkml:trace contextRef="#ctx0" brushRef="#br0" timeOffset="181629.46">13391 15418 59 0,'-24'32'29'0,"17"-20"-29"0,7-12 45 15,0-6-41-15,3-7 1 16,8-12 1-16,10-9 1 16,11-10-9-16,-8-22 1 0,8-22 5 15,3-6 0 1,1-9-3-16,-5-4 1 0,-6-3-2 15,-7 1 0 1,-4-1 0 0,-7 10 0-16,-11 12-1 0,1 6 1 0,-8 16-1 15,-3 13 1-15,-3 12-2 16,6 19 1-16,-7 19-2 16,-3 9 0-16,-7 23-1 15,-4 18 1-15,-3 19 0 16,-4 24 0-16,7 8 1 15,4 18 0-15,7 3 0 16,7 3 1-16,7-15-1 16,10-16 0-16,8-13-2 15,7-15 1-15,6-16-4 16,1-13 0-16,7-18-9 0,-1-22 1 16</inkml:trace>
  <inkml:trace contextRef="#ctx0" brushRef="#br0" timeOffset="181825.31">13801 14851 42 0,'14'37'21'0,"-4"36"-13"0,-10-64 30 16,-3 10-33-16,-4 9 0 16,-4 6 4-16,1-5 0 0,-1 5-12 15,-7 1 0-15,4-1 6 16,4-6 1-16,6-9-11 15,4-16 1-15,7-12-12 16,7-13 1 0</inkml:trace>
  <inkml:trace contextRef="#ctx0" brushRef="#br0" timeOffset="182021.56">13797 14631 51 0,'11'7'25'0,"13"14"-25"15,-17-8 37-15,4 6-37 16,0 0 1-16,3-1-1 16,0 1 1-16,4-3-2 15,6 0 0-15,-3-4-3 16,1 1 1-16,-8-1-6 16,0 7 0-16,-4 6-5 15,-3 0 0-15</inkml:trace>
  <inkml:trace contextRef="#ctx0" brushRef="#br0" timeOffset="182423.86">14030 15133 36 0,'-4'28'18'0,"8"-22"-8"0,-4-6 29 16,7-3-36-16,0-3 0 15,0-6 1 1,0-4 0-16,0-3-5 0,4-3 0 16,3 0 3-16,4 0 0 15,-1 7-1-15,1 5 1 16,0 4-2-16,3 6 1 0,-4 6-1 15,1 4 1-15,0 2-1 16,-4 4 1-16,0-1-1 16,-4 1 0-16,1-3-1 15,0-4 1-15,3-6-1 16,0-3 1-16,0-3-1 16,4-6 1-16,3-4-1 15,0-3 1-15,0 1 0 16,7-1 0-16,-3 4 0 15,0 2 0-15,-4-2 0 16,0-1 1-16,0 7-1 16,-3 6 1-16,-4 0-1 15,4 3 1-15,-1 6 0 16,1 4 1-16,-1 6-1 16,5 6 0-16,-5 0-1 0,4-3 1 15,-6-7-6 1,-1 1 0-16,-7-6-12 0,-7-4 1 15</inkml:trace>
  <inkml:trace contextRef="#ctx0" brushRef="#br0" timeOffset="183009.07">13180 15453 59 0,'3'0'29'0,"-6"3"-28"16,3-3 46-16,3 3-45 16,-3 7 1-16,0 5 1 15,-3 7 0-15,3 6-6 16,-4 7 1-16,-3-1 3 16,0 7 0-16,0 3-1 15,-3 0 0-15,-1-3-2 16,4-1 1-16,0-8-1 0,0-10 0 15,0-7-1-15,3-8 0 16,4-7 0-16,4-10 1 16,3-2 0-16,3-7 0 15,1-3 1-15,0 6 0 16,-1 4 1-16,1 6 0 16,3 6 0-16,0 6 0 15,0 6 0-15,0 4 1 16,0 0-1-16,0-1 0 15,0 4-1-15,-3 0 0 16,0 0 0-16,3 0 0 16,0-4-3-16,0 7 1 0,0-9-5 15,0-1 0-15,0-5-8 16,4-11 1-16,0-11-5 16,-1-4 1-16</inkml:trace>
  <inkml:trace contextRef="#ctx0" brushRef="#br0" timeOffset="183311.14">13610 15672 51 0,'-7'16'25'0,"-7"-13"-24"16,14-3 47-16,0 3-44 0,0 4 1 15,4-1 2-15,-1 0 1 16,4 4-10-16,7 2 1 16,4 4 6-16,3-1 0 15,7 1-3-15,0 0 0 16,4-10-4-16,7-3 1 16,0-9-6-16,0 0 1 15,-4-7-8-15,0 4 1 16,-7-13-7-16,-10 0 0 31</inkml:trace>
  <inkml:trace contextRef="#ctx0" brushRef="#br0" timeOffset="183581.68">13991 15506 56 0,'-7'35'28'0,"11"2"-32"16,-1-30 49-16,1 5-42 15,3 4 0-15,3-1 4 16,4 4 0-16,-3 0-8 16,0-3 0-16,-1 3 4 15,1-1 1-15,-4 7-3 0,-7 4 1 16,-4 5-5-16,-10 4 0 15,-10 3-5-15,-12-7 0 16,1-9-11-16,3-6 0 16</inkml:trace>
  <inkml:trace contextRef="#ctx0" brushRef="#br0" timeOffset="183942.47">14534 15660 55 0,'32'25'27'0,"-14"-22"-28"0,-18-3 41 0,0 0-40 16,0 0 1-16,0 0 0 16,-4-3 0-16,-6 3-2 15,-11 6 1-15,-8 4 1 16,-6 2 0-16,0 7-2 15,-8 6 1-15,5 10-2 16,2-4 0-16,8 6 0 16,7-2 1-16,3-4-1 15,15 1 1-15,10-13 1 16,7-7 0-16,14-15 2 16,15-13 1-16,-1-6-1 15,4-9 0-15,-7-4-3 16,-8 1 1-16,-6-4-14 15,0-9 0-15,-1 10-2 16,1-1 1-16</inkml:trace>
  <inkml:trace contextRef="#ctx0" brushRef="#br0" timeOffset="184160.25">14757 15481 63 0,'10'35'31'0,"19"-20"-35"0,-19-12 63 0,1-3-58 16,6 4 0-16,15-4 0 15,7 0 0-15,10-10-4 16,-10-2 0-16,-4-4-6 16,-6-6 0-16,-12-3-10 15,-6 0 1-15</inkml:trace>
  <inkml:trace contextRef="#ctx0" brushRef="#br0" timeOffset="184593.57">15342 14926 80 0,'18'28'40'0,"10"-12"-53"0,-14-13 74 0,18 0-62 16,7-6 1-16,7-6-6 15,0-1 0-15,-8-2-2 16,-2-4 1-16,-1-3-14 16,-3-3 0-16</inkml:trace>
  <inkml:trace contextRef="#ctx0" brushRef="#br0" timeOffset="184825.77">16002 14189 74 0,'-7'31'37'0,"-14"35"-46"16,14-34 65-16,0 15-55 0,-7 12 1 15,-4 13-1-15,-3 13 1 16,3 25-5-16,0 6 1 15,-3 0-6 17,0-16 1-32,7-9-14 15,0-19 1-15</inkml:trace>
  <inkml:trace contextRef="#ctx0" brushRef="#br0" timeOffset="185294.51">16320 14578 49 0,'-32'44'24'0,"32"-25"-13"0,0-13 31 15,0 0-35-15,0 4 0 16,0-1 3-16,0-3 1 16,7 1-14-16,7-1 0 15,18-3 7-15,-8 0 1 0,22-6-9 16,4 0 0-16,-12 3-17 16,-6-6 0-16,-14 9 0 15,-8 0 0-15</inkml:trace>
  <inkml:trace contextRef="#ctx0" brushRef="#br0" timeOffset="185473.46">16164 15048 63 0,'18'38'31'0,"21"-26"-44"15,-25-15 63-15,11-3-52 16,20-6 0-16,8-4-14 15,18-3 1-15,3-12 7 16,-14 2 1-16</inkml:trace>
  <inkml:trace contextRef="#ctx0" brushRef="#br0" timeOffset="185697.46">17572 14054 67 0,'-18'22'33'0,"-28"66"-38"0,32-50 59 0,-7 21-53 16,0 26 0-16,-11 12 1 15,7 25 0-15,-3 20-3 16,0-8 1-1,0 11-3-15,7-14 0 0,3-5-16 16,7-26 0-16</inkml:trace>
  <inkml:trace contextRef="#ctx0" brushRef="#br0" timeOffset="186466.97">16845 14678 64 0,'0'13'32'0,"4"-4"-18"0,-4-9 33 16,42-12-45-16,14-1 1 0,8-3-9 15,3 1 1-15,-7 2-8 16,-14 4 1-16,-21-1-7 15,-15 4 0-15</inkml:trace>
  <inkml:trace contextRef="#ctx0" brushRef="#br0" timeOffset="189691.63">18186 12373 37 0,'31'7'18'16,"96"12"4"-16,-95-19 18 0,21 3-39 16,18 0 0-16,17 6 0 15,11 4 1-15,-1 2-3 16,5 11 0-16,-1 2 1 15,0 16 1-15,-6-7-1 16,-15 4 1-16,-18-3-1 16,-13-1 0-16,-22 10 0 15,-28 4 0-15,-28 5 0 16,-25 4 0-16,-14 12 0 16,-25 9 0-16,-17 13-1 15,-15-6 1-15,8 3-1 16,6 9 0-16,12-2-7 15,13-14 1-15,25-12-8 0,21-12 0 16</inkml:trace>
  <inkml:trace contextRef="#ctx0" brushRef="#br0" timeOffset="190771.62">19777 13123 44 0,'-18'22'22'0,"8"12"-12"16,10-30 22-16,-4-1-29 16,4 0 1-16,0-3 2 15,7 3 1-15,7-9-8 16,4-4 1-16,6-9 4 16,5-3 1-16,6-12-2 15,4 3 0-15,7-4-2 16,-8-6 0-16,-6-3-2 15,-7 1 1-15,0-4-3 16,-4 3 0-16,0 6-1 16,-3 10 0-16,-4 9-2 0,-4 10 0 15,-6 12-1-15,-4 6 1 16,-4 10 1-16,1 9 0 31,-4 10 2-31,0-4 0 0,-4 13 2 16,-3 3 1-16,3 4 0 0,4 15 0 15,0-10 1-15,4-5 0 16,3-7 1-16,3-7 1 16,4-11 1-16,0-7 0 15,4-13 1-15,7-6 0 16,3-12 0-16,7-4 0 0,4-9-2 16,-4-6 1-16,0 0-3 15,-3 3 1-15,0 3-3 16,-8 0 1-16,1 3-3 15,-8 6 1-15,-3 1-3 16,-7 3 0-16,0-4-1 16,-3 4 0-16,-4-4 1 15,0-3 0-15,3 1 2 16,1-4 0-16,3 3-4 16,7-3 1-16,10-3-5 15,8 4 1-15</inkml:trace>
  <inkml:trace contextRef="#ctx0" brushRef="#br0" timeOffset="191344.27">20556 13223 48 0,'11'3'24'0,"-15"1"-33"16,1-4 45-16,-4 0-35 16,0 0 1-16,-4 0-1 15,-3 0 0-15,0 6-2 0,-4 6 1 16,1 4 1-16,3 0 1 16,-1 3-2-16,1 2 0 15,7-2-1-15,7 3 0 16,11-3-1-16,7-3 1 15,3-4-3-15,7-12 0 16,4-15-4-16,-1 2 0 16,-2-18-4-16,-5-13 0 15</inkml:trace>
  <inkml:trace contextRef="#ctx0" brushRef="#br0" timeOffset="191596.01">21093 12389 39 0,'0'13'19'0,"-18"46"-17"15,11-40 35-15,-7 16-32 16,-7 8 0-16,-4 14 2 16,-3 15 0-16,-8 3-9 15,-6 10 0-15,10 0 6 16,8-4 0-16,6-15-4 15,7-6 0-15,8-16-6 16,6-13 1-16,4-9-10 16,-3-16 1-16,3-18-2 15,-7-7 1-15</inkml:trace>
  <inkml:trace contextRef="#ctx0" brushRef="#br0" timeOffset="191762.31">20705 12834 59 0,'10'13'29'0,"29"-13"-39"0,-21-3 62 16,10 0-52-16,14-7 1 15,18 1-6-15,14-1 1 16,4 4-10-16,6 3 0 0,1 12-2 16,-7 1 0-16</inkml:trace>
  <inkml:trace contextRef="#ctx0" brushRef="#br0" timeOffset="192227.17">22655 12850 52 0,'11'13'26'0,"-22"-10"-32"0,1 0 51 16,-8 3-43-16,-7 0 1 15,-10 4 1-15,-7-1 1 16,7 4-6-16,-1-4 0 15,-6 7 3-15,3 0 1 16,4 6-1-16,3 3 0 16,7-3-1-16,4 0 0 15,7-4 0-15,11 1 0 16,6 0 0-16,11 0 0 16,4 0-1-16,0-4 0 15,3 1 0-15,-4 0 0 0,-3-1-1 16,-6 4 1-16,-12 3-2 15,0 0 1-15,-10 6-3 16,-7 0 0-16,-7-2-8 16,0-1 1-16,3-7-6 15,4-5 0-15</inkml:trace>
  <inkml:trace contextRef="#ctx0" brushRef="#br0" timeOffset="192619.01">22673 13179 52 0,'32'-6'26'0,"-15"9"-28"15,-13 0 46-15,-1 4-43 0,-3 2 0 16,-7 0-1-16,-3 4 1 16,-4 3-1-16,-4-4 0 15,0 4 1-15,-3-4 0 16,0 1-1-16,3 3 1 15,1-1 0-15,3 1 0 16,3-3 0-16,4-1 0 16,4 1-1-16,3-4 0 15,7 0 0-15,7-2 1 16,0-4-1-16,7 0 0 16,0 3-1-16,0-3 1 15,4 4 0 1,-4-1 0-1,-3 0-1-15,-1 1 1 0,-2-4-3 16,-1 3 1-16,-4 3-4 16,1 1 1-16,-4 2-7 15,0-5 0-15,-3-1-3 16,-4-3 0-16</inkml:trace>
  <inkml:trace contextRef="#ctx0" brushRef="#br0" timeOffset="193429.03">22888 13430 44 0,'0'25'22'0,"7"7"-27"16,-7-26 41-16,0-3-34 0,0 3 0 16,0-2 0-16,0-4 0 15,7-10-2-15,0-2 0 16,4-7 2-16,0 0 0 15,6-3-1-15,1 0 1 16,-4 6-1-16,4 1 0 16,-1 2-1-16,1 4 1 15,0 2-2-15,-1 4 1 16,1 0-1-16,-4 0 0 16,0 3 0-16,-3 3 0 15,-4 7 0-15,0 2 0 16,-4 1 0-16,-3 2 1 0,0 1-1 15,0 3 1-15,0-3 0 16,0-4 0-16,0 1-1 16,4-4 1-16,-1-3-1 15,4 4 1-15,4-4 0 16,3 0 0-16,0-3 1 16,4-3 0-16,-1 0-1 15,1-3 1-15,0 0 0 16,-4-3 0-16,3 0 0 15,-2-1 0-15,2 1-1 16,-3 0 0-16,0-1 0 16,1 4 0-16,-1 0 0 15,0 3 1-15,-4 0-2 16,-3 0 1-16,0 0 0 16,1-3 0-16,-1 0-1 15,7 0 1-15,-4 0 0 0,1 0 0 16,-1-4 0-16,1-2 0 15,0-1-1-15,-1-5 1 16,1-1 0-16,-1 4 0 16,1-4 0-16,0 3 0 15,-1-2 0-15,1 2 0 16,-4 1 0-16,0-4 0 16,0 0 0-16,-4 7 1 15,4 3 0-15,-3 6 1 0,-4 6 0 16,0 6 0-16,0 10 0 15,-4 10 0-15,1 8 0 16,3-8 0-16,0 5-1 16,3-5 0-16,1-4 0 15,3-6 1-15,7-3-1 16,4-7 0-16,10-5-1 16,4-7 0-16,3 0-4 15,4-7 0-15,0 1-8 16,-4 0 0-16,-14-4-5 15,7-2 1-15</inkml:trace>
  <inkml:trace contextRef="#ctx0" brushRef="#br0" timeOffset="193714.34">24218 13640 63 0,'14'22'31'0,"-7"16"-44"0,-7-13 62 0,-3 6-50 15,-8 13 1-15,-6 6-8 16,-15-3 0-16,-7 1-4 16,-7-1 0-16</inkml:trace>
  <inkml:trace contextRef="#ctx0" brushRef="#br0" timeOffset="194462.84">25795 13164 59 0,'28'-7'29'0,"-52"11"-25"16,13-4 30-16,-3 0-33 16,-11 3 0-16,4-3 0 15,0 6 1-15,-4 3-3 16,4 1 1-16,0 2 1 0,3 1 0 15,4 3-1-15,7 2 1 16,7-5 0-16,7 6 0 16,0 0-1-16,4 6 1 15,13 0 0-15,1 6 0 16,0 4 0-16,-4-13 0 16,-7 3-1-16,-14 3 0 15,-10 3-1 1,-8 7 0-16,-10-4-2 0,-11 7 1 15,-7-3-6-15,0-4 0 16,4-9-7-16,7-3 0 0,10-6-1 16,18-7 0-16</inkml:trace>
  <inkml:trace contextRef="#ctx0" brushRef="#br0" timeOffset="194765.13">26211 13471 55 0,'7'16'27'0,"-7"-4"-38"16,0-9 56-16,-3-3-45 15,-1 4 1-15,-6 5-1 16,-11 7 1-16,-8 6-1 16,-6 3 0-16,-4 6 0 15,1 10 1-15,2 9-2 16,8 0 0-16,10-6-1 15,11-3 1-15,25-4 1 0,17-12 0 16,8-12 1-16,13-13 1 31,4-6 0-31,-7-7 0 0,-11-12-3 0,-10 6 1 16,-11-9-15-16,-17 3 1 16,-11 3-2-16,-4 13 0 15</inkml:trace>
  <inkml:trace contextRef="#ctx0" brushRef="#br0" timeOffset="196312.41">27785 13515 49 0,'-7'9'24'0,"7"-12"-17"16,3-3 24-16,1-13-28 15,3-19 0-15,-4-27 3 16,4-26 1-16,0-16-8 15,1-28 1-15,-1-9 4 16,0-3 1-16,-4 2-2 0,4-2 0 16,4 15-3 15,-1 13 0-31,8 3-3 0,0 16 1 0,-1 21-1 0,1 17 0 16,-4 27-2-16,4 26 1 15,-15 18-1-15,-3 22 0 16,-3 20-2-16,-8 15 0 15,-3 9-8-15,-7-3 0 16</inkml:trace>
  <inkml:trace contextRef="#ctx0" brushRef="#br0" timeOffset="196530.96">27323 13151 54 0,'-4'10'27'0,"11"-7"-28"0,4-6 47 0,6-1-45 16,12-2 1-16,2 0 0 16,15-4 1-16,7-2-5 15,7-7 1-15,-3 7-5 16,-8-4 1-16,4-3-12 16,0-6 1-16</inkml:trace>
  <inkml:trace contextRef="#ctx0" brushRef="#br0" timeOffset="196748.91">28603 11994 64 0,'-3'28'32'0,"-18"41"-43"0,13-44 54 16,1 0-44-16,-3 7 1 15,-4 9-9-15,0-1 0 0,3-2-2 16,4-4 0-16</inkml:trace>
  <inkml:trace contextRef="#ctx0" brushRef="#br0" timeOffset="197031.17">28963 12558 56 0,'-21'51'28'0,"-32"46"-35"16,32-75 44-16,-11 15-37 0,-10 14 1 16,-8 8 1-16,-3 13 1 15,-7 13-3-15,11 12 0 16,7-12 1-16,3-4 1 16,11-5-5-16,7-14 1 15,10-11-13-15,18-17 0 16</inkml:trace>
  <inkml:trace contextRef="#ctx0" brushRef="#br0" timeOffset="197337.45">29171 13283 49 0,'14'-3'24'0,"-7"-4"-21"0,-7 7 34 0,-3-3-37 16,-8 3 1-16,-10 3 1 15,-11 7 1-15,1-4-3 16,-5 10 0-16,-6 9 2 16,-7 6 0-16,-8 4-1 15,8-7 1-15,6 0-1 16,8 4 1-16,10-7-1 16,15-3 0-16,10 0 0 15,18-7 0-15,13-5-1 16,5-7 1-16,9-13-4 15,12 1 0-15,6-10-7 16,-3-12 1-16,0-10-8 16,-7-12 0-16</inkml:trace>
  <inkml:trace contextRef="#ctx0" brushRef="#br0" timeOffset="197557.53">29471 12562 64 0,'-7'50'32'0,"18"88"-38"0,-8-94 59 15,-3 22-52-15,4 21 0 16,-1 20 2-16,1 12 0 0,-4 13-4 16,0 6 0-16,-7-3-1 15,-11-19 1-15,-14-7-14 16,1-27 1-1,2-16-5-15,12-22 0 0</inkml:trace>
  <inkml:trace contextRef="#ctx0" brushRef="#br0" timeOffset="198023.2">30900 12834 55 0,'-25'66'27'0,"-14"22"-33"0,29-63 48 0,-4 13-39 15,-4 25 0-15,-3 6 0 16,-4 3 1-16,0 15-6 16,4 4 1-16,4 7 2 15,6-20 1-15,4-15-5 16,7-13 0-16,11-31-7 16,3-26 1-16,7-27-8 15,4-16 1-15</inkml:trace>
  <inkml:trace contextRef="#ctx0" brushRef="#br0" timeOffset="198324.13">30780 12524 18 0,'7'-53'9'0,"4"37"14"0,-4 19 3 16,0 7-20 0,3 5 1-16,4 13 3 0,4 7 1 15,3 12-13-15,7-6 1 16,8 6 10-16,6 3 0 15,-7-3-3-15,11 3 1 16,11 10-1-16,10 2 0 16,3 4-3-16,-3 3 1 15,-10 7-3-15,-19-1 1 16,-23-9-2-16,-23 9 1 16,-23 6-2-16,-19 7 0 0,1-9-1 15,-11-7 0 1,-11-13-5-16,1-15 1 0,10-16-10 15,10-6 0-15,19-6-4 16,17-10 1-16</inkml:trace>
  <inkml:trace contextRef="#ctx0" brushRef="#br0" timeOffset="198879.76">31337 14007 41 0,'-3'38'20'0,"-15"-16"-18"15,15-22 34-15,-4 6-31 0,-1 3 0 16,5 1 4-1,-1-7 1-15,4-3-12 0,11-6 1 16,3-4 7-16,11-12 0 16,10-15-3-16,7-10 1 15,1-13-3-15,3 1 1 16,-8-7-2-16,-2 9 0 16,-8-5-1-1,-7 2 1-15,-7 4-2 0,-3 9 0 0,-4 6-2 16,0 9 1-16,-4 14-1 15,-3 18 1-15,-3 12-3 16,-1 7 1-16,1 15 1 16,3 7 0-16,3 12 1 15,8 4 0-15,-4-4 1 16,11 1 0-16,6-11 4 16,12-8 1-16,-1-13 0 15,0-13 0-15,0-15 1 16,1-13 0 46,-8-12 0-62,0-13 1 0,4-6-3 0,-7-7 1 16,-4-12-2-16,-7 0 1 0,-7-9-5 0,-7 3 1 0,-7 9-9 0,-4 3 1 0,-3 7-7 16,4 6 0-16</inkml:trace>
  <inkml:trace contextRef="#ctx0" brushRef="#br0" timeOffset="199403.61">32731 12960 58 0,'70'3'29'0,"-70"-6"-36"0,0 3 52 0,0 0-45 16,0 0 1-16,-3 0-1 16,-8-3 0-16,-6 9-1 15,-8 3 1-15,-7-2 0 16,-3 2 1-16,-4 1-1 16,4-1 1-16,3 3-1 15,0-2 1-15,8-1 0 16,2 4 0-16,5-1-1 15,-1 4 1-15,11 0-2 16,4 9 1-16,-5 6-1 16,1 4 0-16,-7 5-1 15,-3 11 1-15,-8 2-1 16,0-3 0-16,1 13 1 16,2-7 0-16,1-6 1 15,4-9 0-15,6 0 0 0,4 3 1 16,3-3 1-16,4-7 1 15,4-6 1-15,7-6 0 16,10 0 0-16,10-3 0 16,8-3 0-16,11-4 0 15,3-5-3-15,3-4 0 16,-10-3-7-16,-7-7 1 16,-11-8-13-16,-10-14 1 15,-11 1-2-15,-4-9 0 16</inkml:trace>
  <inkml:trace contextRef="#ctx0" brushRef="#br0" timeOffset="199586.14">32233 13402 52 0,'11'47'26'0,"3"-12"-31"15,0-26 50-15,7-6-45 16,11 3 1-16,10-2-2 15,11-1 0-15,11-3-7 16,-4 3 0-16,-11-6-7 16,-14-7 1-16</inkml:trace>
  <inkml:trace contextRef="#ctx0" brushRef="#br0" timeOffset="199767.9">33013 13807 57 0,'11'40'28'0,"-22"-8"-61"0,7-26 50 16,-10 0-34-1,-3 4 0-15</inkml:trace>
  <inkml:trace contextRef="#ctx0" brushRef="#br2" timeOffset="-209870.55">19706 14732 30 0,'18'-16'15'0,"7"-9"-1"15,-18 15 16-15,-4 4-25 16,-3 6 1-16,0 0 2 16,0 3 0-16,-7 7-11 15,-7 12 1-15,0 12 6 16,-7 13 1-16,-4 16-4 15,-3 12 1-15,-11 7-2 16,4 5 1-16,-4 14-2 16,4-23 1-16,6-9-4 0,5-12 1 15,-1-17-6-15,14-18 0 16,8-9-7-16,3-29 1 16</inkml:trace>
  <inkml:trace contextRef="#ctx0" brushRef="#br2" timeOffset="-209090.38">19604 14666 26 0,'10'-35'13'0,"19"10"-5"0,-26 19 15 0,4 0-19 16,0 2 0-16,-3-2 2 16,6 3 0-16,1 3-7 15,0 3 1-15,-1 3 5 16,1 4 0-16,3-4-1 15,4 0 1-15,3-2-2 16,7-1 1-16,11 0-2 16,7-3 1-16,3-6-1 15,4-7 1-15,0-6-2 16,3 7 0-16,-6 2-1 16,-12 7 1-16,-9 6-1 15,-19 10 0-15,-13 2-1 16,-15 17 1-16,-7-1-1 15,-10-3 0-15,-7 4-2 16,-8-4 0-16,1 0-2 16,3 0 1-16,-3 4-1 0,13-4 1 15,5-3 0 1,10-3 1-16,6-3 1 16,12-7 1-16,6-2 1 0,8-4 1 15,7 4 1-15,6-1 0 16,5 3 1-16,-1 7 0 15,0 3-1-15,-3 3 0 16,-8 0 0-16,-3 4 1 16,-6 2-3-16,-1 3 1 15,-4 4-1-15,1-3 0 16,-1-4 0-16,4 3 0 16,-3 1-1-16,3-1 1 15,0-2 0-15,3-7 1 0,1-9-1 16,3-7 1-16,4-9 0 15,10-6 0-15,0-10 0 16,0 0 0-16,4-2 0 16,-4-8 0-16,-3 1-1 15,-7 0 0-15,-4 0 0 16,-4 3 0-16,-10 3-2 16,-3 4 0-16,-4 8-1 15,-7 7 0-15,-4 7-1 16,0 5 0-16,-6 4-1 15,6-3 1-15,0 12 1 16,4 3 1-16,4-3 3 16,3 3 0-16,3 3 1 15,4-5 1-15,14-1 0 16,7-3 1-16,8-7-1 16,-1-5 0-16,4-4-7 0,-1-3 1 15,-2-6-11-15,-8-13 1 16</inkml:trace>
  <inkml:trace contextRef="#ctx0" brushRef="#br2" timeOffset="-208412.34">20902 15080 54 0,'7'18'27'0,"-7"-8"-33"0,-3-7 45 16,-8 3-40-16,-7 4 1 16,-6 2 0-16,-5 1 0 0,1-1 0 15,4 7 1-15,-1 0-1 16,0 3 0-16,0 0 0 15,4-3 1-15,4-4-1 16,6 1 0-16,8-3 0 16,3-4 0-16,7-3 0 15,3 4 1-15,8 2-1 16,-1 1 1-16,1-1-1 16,-4 1 1-16,0 3-1 15,-10-1 0-15,-11 10-1 16,-4 0 1-16,-6 7-4 15,-5-4 1-15,-2 0-6 16,-1-6 1-16,4-3-6 16,3-7 0-16</inkml:trace>
  <inkml:trace contextRef="#ctx0" brushRef="#br2" timeOffset="-208141.8">20923 15334 46 0,'11'-3'23'0,"-11"12"-30"0,0-3 41 16,-4 7-34-16,1 2 0 16,-1 4 0-16,-3 6 1 15,0 0-1-15,0 1 0 16,0 5 0-16,4-3 0 16,-1 0 0-1,4-3 1-15,7-6 0 0,7-3 0 16,7-10-1-16,11-9 1 0,-4-10 0 15,4-2 0-15,-4-13-1 16,0-7 1-16,-3-6-7 16,0-3 0-16,-4-6-7 15,-7-9 0-15</inkml:trace>
  <inkml:trace contextRef="#ctx0" brushRef="#br2" timeOffset="-207917.09">21385 14678 49 0,'-3'63'24'0,"-18"34"-27"0,14-69 41 16,-4 16-38-1,-7 10 0-15,1 8 0 0,-1 10 0 16,-3 7-2-16,0 9 1 15,0-7-5-15,-4-6 1 16,4-12-9-16,3-13 1 16</inkml:trace>
  <inkml:trace contextRef="#ctx0" brushRef="#br2" timeOffset="-207631.83">21826 14440 52 0,'-3'9'26'0,"-18"32"-33"0,17-19 45 0,-6 9-38 16,-8 20 0-16,-3 21 0 15,-7 16 0-15,-4 12-1 16,-3 16 0-16,-1 0-1 16,4-16 1-16,8-12-4 15,3-19 0-15,3-16-9 16,4-15 1-16</inkml:trace>
  <inkml:trace contextRef="#ctx0" brushRef="#br2" timeOffset="-207419.44">21329 15177 46 0,'28'12'23'0,"36"-5"-21"0,-36-7 37 16,11-7-39-16,17 7 0 15,1 0-3-15,10-3 0 16,3 0-8-16,-6 3 1 15,-1-6-4-15,-6 0 1 0</inkml:trace>
  <inkml:trace contextRef="#ctx0" brushRef="#br2" timeOffset="-207135.9">22670 15453 57 0,'10'41'28'0,"-24"-26"-43"15,3-12 58-15,-6-6-43 16,-4 0 0-16,-11 0-1 16,-3 9 1-16,-4 1 0 15,7-1 0-15,0 6-2 16,1 4 0-16,2 3-3 0,8 0 1 15,7-1-5-15,7-5 0 16,7-4-2-16,18-9 1 16,13-6 0-16,8-10 0 15,7 4 0-15,-4-13 1 16</inkml:trace>
  <inkml:trace contextRef="#ctx0" brushRef="#br2" timeOffset="-206851.53">22998 15650 56 0,'3'7'28'0,"-6"-64"-42"16,3 29 66-16,-7-13-51 15,-1-21 1-15,-2-4-1 16,-1-13 0-16,1-2-2 15,-4-10 1-15,10 3 1 16,4 6 1-16,14 10-2 16,11 10 1-16,3 18-2 15,0 12 1-15,1 7-5 16,-8 19 0-16,-4 15-9 16,-6 7 0-16,-15 12-3 15,-6 4 1-15</inkml:trace>
  <inkml:trace contextRef="#ctx0" brushRef="#br2" timeOffset="-206684.89">22715 15280 62 0,'-3'19'31'0,"31"-13"-41"0,-10-6 65 16,6 4-55-16,8-8 0 15,18 4-2-15,6-3 1 16,4 3-6-16,-11 3 0 15,-13 1-10-15,-12-1 0 0</inkml:trace>
  <inkml:trace contextRef="#ctx0" brushRef="#br2" timeOffset="-206129.88">25241 15293 59 0,'-3'16'29'0,"-29"-10"-36"0,21-6 48 0,-10 0-41 16,0 3 0-16,-4 3 0 16,-3 1 0-16,-4 2 0 15,-3 10 0-15,-4 9 0 16,4 3 0-16,7 1-1 15,7 2 1-15,10 7-2 16,15-3 1-16,13-7-3 16,15-6 0-16,0-9-5 15,7-10 1-15,6-3-7 16,-2-9 1-16</inkml:trace>
  <inkml:trace contextRef="#ctx0" brushRef="#br2" timeOffset="-205906.99">25478 15522 39 0,'49'-35'19'15,"-14"-5"-14"-15,-28 30 31 0,0 1-32 0,0-1 1 16,1 4 1-16,-8 0 0 16,-4 6-9-16,-3 3 1 15,-11 0 5-15,-6 10 1 16,-5 5-3-16,-2 4 1 16,-8-3-2-16,7 6 1 15,-3 4-3-15,3 5 0 16,4 0-3-16,7-2 1 15,10-7-3-15,11-6 0 16,11-7-4-16,10-2 1 16,11-7-3-16,3-9 0 15</inkml:trace>
  <inkml:trace contextRef="#ctx0" brushRef="#br2" timeOffset="-205591.94">25668 15707 47 0,'-10'28'23'0,"13"-22"-24"16,-3-9 45-16,0-6-43 15,-3-7 0-15,3-6 0 16,0-3 1-16,3 0-2 15,4-3 1-15,0-7 1 16,0-2 0-16,7 8 0 0,4-2 1 16,0 12-1-16,6 7 0 15,1 2-1-15,-4 7 0 16,4 6-3-16,-4 0 1 16,0 1-8-16,-3-1 1 15,-4 0-9-15,-3-9 0 16</inkml:trace>
  <inkml:trace contextRef="#ctx0" brushRef="#br2" timeOffset="-204990.8">26151 15506 54 0,'22'50'27'0,"-15"-6"-32"16,-4-31 45-16,-3 2-40 16,0 1 1-16,0 0-1 15,0-1 0-15,0-2 0 16,0-4 0-16,0-2-1 16,0-4 1-16,0-6 0 15,0-10 0-15,0-3-1 16,4-5 1-16,-1-1 0 15,1 0 0-15,3-7 0 16,3 7 0-16,5 4-1 16,2 2 0-16,4 7 0 15,0 9 0-15,1 6-1 0,-5 0 1 16,1 4-1 0,-4 2 1-16,0 4 0 0,0 3 0 15,0-1 1-15,0 1 0 16,1-3 0-1,2 0 1-15,8-4-1 0,0-3 1 16,3-2 0 0,4-4 1-1,-1-3-1-15,1-6 1 0,-4-7-1 0,-7-3 1 16,-3-6-1-16,-4 0 0 16,-3 4-1-16,-4-7 0 0,-4 0 0 15,-3 6 0-15,-7 6 0 16,0 4 0-16,-3 12 0 15,-4 6 0-15,3 7-1 16,4 9 0 0,3 3-2-16,4 4 1 15,7-7-3-15,4-6 0 0,0-1-9 16,3-5 1-16,-4-4 0 31,4-6 0-31</inkml:trace>
  <inkml:trace contextRef="#ctx0" brushRef="#br2" timeOffset="-204720.7">26988 15685 44 0,'10'34'22'0,"-10"-24"-26"0,0-10 45 16,0-13-39-16,0-6 0 15,0-9 2-15,0 6 1 16,0-12-6-16,4-7 0 15,3 0 4-15,3 10 0 16,4 0-1-16,11 9 0 16,7 12-1-16,7 1 1 15,-4 2-1-15,4 1 0 16,0 3-4-16,-1 0 1 16,-2 3-9-1,-12 3 1-15,-10-6-6 0,-3-3 0 0</inkml:trace>
  <inkml:trace contextRef="#ctx0" brushRef="#br2" timeOffset="-204309.53">28346 15701 56 0,'0'40'28'0,"-7"-5"-39"0,7-19 51 0,0-4-42 16,0-3 0-1,3-12-17 1,4-9 1-16,-3-13 14 15,-4-13 1-15</inkml:trace>
  <inkml:trace contextRef="#ctx0" brushRef="#br2" timeOffset="-204143.45">28339 15124 44 0,'7'22'22'16,"10"15"-21"-16,-10-37 38 0,0 6-39 15,1 10 0-15,6 6-3 16,3 6 0-16,8 4-4 16,10 2 1-16,-7 1-7 0,-3-4 0 15</inkml:trace>
  <inkml:trace contextRef="#ctx0" brushRef="#br2" timeOffset="-203865.57">28628 15594 30 0,'0'12'15'16,"7"-8"-9"-16,0-8 22 0,0-2-27 0,7 0 0 16,4-3 0-16,-1-4 0 15,5 4-1-15,2-4 0 0,1-3 1 16,0-2 0 0,-4-1 0-16,-3 3 1 0,-1 10 1 15,1 6 0-15,-4 12 0 16,0 7 0-16,-3 6 0 15,-1 7 0-15,4 2-1 32,4-3 0-32,3-5-2 0,0-5 0 15,0-5-3 1,4-6 0-16,-4-4-6 0,0-3 1 0,-3-9-6 16,3-7 1-16</inkml:trace>
  <inkml:trace contextRef="#ctx0" brushRef="#br2" timeOffset="-202740.64">21456 16767 55 0,'0'56'27'0,"-4"-37"-33"0,1-19 52 16,-8-3-44-16,1-7 0 16,-11-5 0-16,-8-4 1 0,1 0-4 15,0 0 0-15,0 4 2 16,-1 2 1-16,1 4-2 15,0 6 1-15,3 6-2 16,8 3 1-16,6 7-2 16,8 2 0-16,10 4-3 15,7 0 1-15,0 0-1 16,14-4 0-16,11 1 1 16,7-10 1-16,0-3 2 15,-4-3 1-15,-3-9 2 16,-4-10 0-16,-10-3 0 15,-8-3 1-15,-6 0-2 16,-4 6 1 0,-7 4-2-1,-4-1 0-15,-3 6-4 0,-3 1 0 0,-4 15-1 16,-4 4 0-16,-7 9 0 16,-6 9 1-16,9 3 0 0,1 7 1 15,4 9 4-15,6 16 1 16,8 9 3-16,6 0 0 15,4 0 0 1,0-9 1 15,0-4 0-31,-7-2 0 16,-7-10-2 0,-10-3 0-16,-5-7-3 0,-2-9 1 0,-5-2-2 0,-2-14 0 15,-5-9 0-15,1-12 0 0,-4-7-1 0,8-3 1 0,2-6 0 16,8-6 1-1,11-4-1-15,10 1 0 0,14 6-3 16,14-4 1-16,7 1-10 16,8 3 1-1,-1-4-5 17,4 1 1-17</inkml:trace>
  <inkml:trace contextRef="#ctx0" brushRef="#br2" timeOffset="-202499">21773 16861 52 0,'0'28'26'0,"-3"10"-27"0,3-35 48 0,0 0-46 0,0-3 0 15,0 0 0-15,0-9 1 16,0-4-2-16,3 4 0 15,1-1 1-15,3 1 1 16,-3 2-2-16,3-2 0 16,10 3-4-16,8 0 0 15,7 2-7-15,3-2 1 16,7 0-7-16,4 3 1 16</inkml:trace>
  <inkml:trace contextRef="#ctx0" brushRef="#br2" timeOffset="-202135.87">22310 16789 38 0,'14'0'19'0,"-7"9"-18"0,-4-6 29 0,-3 7-28 0,0-1 0 0,-3 0 1 0,-4-2 0 0,-7 2-4 15,-7 1 1-15,-4-1 2 16,0 3 0-16,0-2-1 16,1-1 0-16,3 4 0 15,3-4 0-15,4 4-1 16,3-7 0-16,4-3-1 15,7-3 0-15,7 0 1 16,4-3 0-16,6-3-1 16,1-7 0-16,3 4 0 15,4-1 1-15,-4-2 0 16,0-1 0-16,-3 1 0 16,-4 2 0-16,-3 4 1 15,-1 6 0-15,4 3 0 0,-3 7 0 16,-1 8 0-16,1 8 1 15,0-1-2-15,-4 3 1 16,3 6-4 0,1-2 1-1,-1-7-6 1,1-9 1-16,3-10-6 16,0-12 0-1</inkml:trace>
  <inkml:trace contextRef="#ctx0" brushRef="#br2" timeOffset="-201612.66">22648 17090 47 0,'4'84'23'0,"-11"29"-27"16,3-88 42-16,1 16-37 15,-1 3 1-15,1-9-1 16,-1-7 1-16,1-6-3 0,-1-13 0 15,4-15 1-15,0-10 1 16,7-15-2-16,4-16 1 16,-1-10 0-16,1-15 0 15,3 0 0-15,4 3 0 16,-1-3 0-16,4-3 0 16,4 9 0-16,3 13 1 15,1 9-1-15,-5 15 1 16,5 14 0-16,2 12 0 15,-2 9-1-15,-12 10 1 16,-3-1-1-16,-17 4 0 16,-11 9-1-16,0 4 0 15,-4-1-3-15,-3-3 1 0,0 0-5 16,-1-2 1-16,1-11-7 16,0-12 1-16</inkml:trace>
  <inkml:trace contextRef="#ctx0" brushRef="#br2" timeOffset="-201237.08">23259 16466 46 0,'3'66'23'0,"-24"50"-31"0,14-82 40 16,-4 4-31-16,-3 6 0 15,0 0 1-15,0-10 1 16,3-6-4-16,1-3 1 16,3-6 1-16,0-6 1 15,3-10-1-15,4-3 0 16,4-10-1-16,3 1 1 16,0 3-1-16,3-1 1 15,5 1-1-15,2 0 1 16,4 6 0-16,1 6 0 15,2 10 0-15,1 3 1 32,7 12-1-32,-8-3 0 15,1-6-3 17,-7-6 0-32,-1-7-12 0,1-6 1 0,3-9-2 0,4-10 1 0</inkml:trace>
  <inkml:trace contextRef="#ctx0" brushRef="#br2" timeOffset="-201086.17">23693 16851 55 0,'14'47'27'0,"3"-9"-36"0,-13-35 57 0,3 10-49 16,0-4 1-16,0 1-10 0,-3-4 1 15,-1-3-1 1,-3-12 0-16</inkml:trace>
  <inkml:trace contextRef="#ctx0" brushRef="#br2" timeOffset="-199540.72">30600 15026 17 0,'0'-9'8'0,"0"-4"-7"0,3 7 8 0,-3 0-5 15,0 0 1-15,0-7 7 16,0 1 0-16,0 5-12 16,0 7 1-16,0 3 9 15,0 4 1-15,0 2-3 16,0 4 0-16,0 2-3 15,0 1 1-15,0 6-3 16,4 3 0-16,3 0-1 16,4 0 1-16,-1 10 0 15,4-1 0-15,8 10-1 16,2 0 1-16,1 3-1 16,-4 0 0-16,4-6-1 15,-1 0 1-15,1-4-2 16,0 1 1-1,-4-7-1-15,0 1 1 0,-3-4-1 16,-4-3 1-16,0-3-1 16,-3-3 1-1,-1-7-1-15,-3 1 1 16,0-7-1-16,4 3 1 16,-8 1-1-16,1-4 0 0,-1 3 1 15,1 1 0-15,-4-4-1 16,4 4 1-16,-4-4-1 0,3 3 1 15,-3 7 0-15,0-7 0 16,0 1-1-16,0-1 0 0,0 1 0 16,0-1 1-1,0-3-1-15,0 0 0 0,0 1 0 16,0-1 1-16,0 0-1 16,0-3 0-16,0 4 0 15,0-1 0-15,0-3 0 31,0 0 0-31,0 4 0 0,4-4 0 0,-4-3 0 16,0 0 0-16,7-3 0 16,0-4 0-1,0-5 0-15,3-7 0 16,8-6 0-16,3-3 0 0,0-19 0 16,15-13 0-1,17-22 0-15,10-15 0 0,18-13-1 16,4 1 1-16,7-7-4 15,-1-7 0-15,-6 20-7 16,-11 6 1-16,-14 9-10 16,-14 16 1-16</inkml:trace>
  <inkml:trace contextRef="#ctx0" brushRef="#br2" timeOffset="-196942.3">31348 15704 17 0,'14'0'8'0,"-3"-7"-3"16,-11 7 8-16,0 0-11 15,0 0 0-15,0 0 3 16,0 0 0-16,3-6-5 15,-3 0 0-15,0 0 5 16,0-4 0-16,0 4-1 16,0 0 1-16,-3-1-2 15,-5 1 0-15,-6-3-1 16,-3-4 0-16,-8-3-2 16,-7 4 1-16,4-7-1 15,0 0 1-15,-4 1-2 0,-7 8 1 16,0 4-1-16,-3 9 0 15,0 0-1-15,-1 0 0 16,1 4-2-16,7-1 1 16,0 3-2-16,-1-3 1 15,5 1 0-15,-1-1 1 16,4 7 0-16,3 5 1 16,4 4 1-16,7 0 0 15,3 6 1-15,8 7 0 0,10 6 0 16,7 0 1-16,14-4-1 15,11 4 1-15,14 0-1 16,10-4 1-16,-3-8 0 16,11-4 1-16,-1-7 0 15,-3 1 0-15,-3-16 1 16,-4-12 0-16,-4-10-1 16,-10-6 1-16,-11-3-1 15,-6-7 0-15,-12-2-6 16,-10 5 1-16,-14-5-7 15,0-13 1-15</inkml:trace>
  <inkml:trace contextRef="#ctx0" brushRef="#br2" timeOffset="-191898.68">30138 15995 37 0,'10'16'18'0,"-6"6"-11"0,-4-16 19 15,-11 4-25-15,-3 2 0 16,-3 1 0-16,-8 2 0 0,-7-2-2 16,-7 3 1-16,-3-1 0 15,-7 4 1-15,6 0-1 16,4 0 0-16,8 0-1 15,6-1 1-15,7-2-1 16,4-3 1-16,7-4-1 16,7 0 1-16,7-2 0 15,7-1 0-15,4 0 0 16,0 1 1-16,-1 2-1 16,-3 0 0-16,-3 4 0 15,-4-4 1-15,-10 4-2 16,-8 2 1-16,-10 7-1 15,-11-3 0-15,-7 0-3 16,0 0 0-16,4-3-5 16,0-4 1-16,7-6-3 15,3-6 0-15</inkml:trace>
  <inkml:trace contextRef="#ctx0" brushRef="#br2" timeOffset="-191463.16">30124 15986 41 0,'3'50'20'0,"-20"22"-26"0,6-53 41 0,-3 12-35 15,-4 1 1-15,-6 5 0 16,-5 1 0-16,5 0-1 15,-5-4 0-15,8-6 1 16,4 1 0-16,6-11-1 16,4-5 1-16,7-7-1 15,7 0 1-15,4-6-1 16,3-6 0-16,0 0 0 16,3 0 0-16,-2-1-1 15,-1 4 1-15,-4 3 0 16,1 0 0-16,-1 7 0 15,-2-1 0-15,-1 3 0 16,0 1 0-16,-4-1 0 16,-3 7 1-16,0-1-1 15,0 4 0-15,0 0-1 16,0-3 1-16,0-1-4 0,-3-2 0 16,3-7-5-1,0-3 1-15,3-3-4 0,8-6 0 16</inkml:trace>
  <inkml:trace contextRef="#ctx0" brushRef="#br2" timeOffset="-191041.63">30247 16488 18 0,'14'-16'9'0,"7"7"-5"0,-21 9 12 16,8-4-13-16,-1 1 1 16,-4 3 3-16,4 0 0 15,-7 0-8-15,0 0 0 0,-7 0 5 16,0 0 1-16,-4 3-2 15,-3-3 1-15,0 4-3 16,0 2 0-16,-4-3 0 16,1 0 0-16,-1 3-1 15,4 1 1-15,4-1-1 16,2 0 1-16,5 0-1 16,-1 4 1-16,8-1-1 15,-1-6 0-15,1 1-1 16,10-4 1-16,-3-4 0 15,3-2 0-15,-4 0-1 16,1 0 1-16,3-1 0 16,-3 1 0-16,-1 6 0 15,-3 3 1-15,0 0-1 16,-3 7 0-16,-1 5 0 16,-3 7 0-16,0-3 0 0,0 0 1 15,-3 0-1 1,3-4 0-16,0 1-1 0,0-3 1 15,0-4-3-15,0-6 0 16,0-3-8-16,7 0 0 16</inkml:trace>
  <inkml:trace contextRef="#ctx0" brushRef="#br2" timeOffset="-190738.82">30438 16541 27 0,'0'28'13'0,"-4"-12"-3"0,4-16 16 0,0 0-24 16,0 3 1-16,0-6 1 15,0-3 1-15,4-1-5 16,-1 1 0-16,1-3 4 16,-1 2 0-16,4 1-1 15,0 3 0-15,4-3-1 16,-4 6 1-16,4 0-2 15,-1 0 0-15,1 0-1 16,-1 0 0-16,1-3-2 16,0 3 0-16,-1-4-4 15,1-2 1-15,-4 3-8 16,0-3 1-16,-4-4-2 16,4-2 1-16</inkml:trace>
  <inkml:trace contextRef="#ctx0" brushRef="#br2" timeOffset="-190277.48">30646 16506 37 0,'-7'44'18'0,"-11"19"-21"0,15-47 36 15,-1 9-32-15,-3 3 1 0,-4 7-1 16,1-7 1-16,3-6-4 16,0-7 1-16,3-8 1 15,4-7 1-15,4-13-1 16,3-9 0 15,0 0-1-31,3-3 1 0,5-12 0 0,6 2 1 16,3 1-1-16,5-1 0 0,-1 4-1 15,4 2 1-15,-1 4 0 16,1 7 1-16,-4 8-1 16,-3 7 1-16,-4 6 0 15,-7 7 0-15,-7 5 0 16,-10 4 0-16,-8 6-1 0,-6 3 1 15,-8-9-2-15,-3 3 0 16,-4-6-5-16,-3-7 1 16,3-3-7-16,-3-15 0 15</inkml:trace>
  <inkml:trace contextRef="#ctx1" brushRef="#br2" timeOffset="159964.24">27785 12355 0,'0'0'0</inkml:trace>
  <inkml:trace contextRef="#ctx0" brushRef="#br2" timeOffset="-188821.22">31796 16158 36 0,'14'10'18'0,"-7"5"-12"0,-7-8 18 0,-3 2-22 15,-1 7 0-15,-7 0 3 16,-6 5 0-16,-1 5-6 16,-3 5 0-16,-4 7 4 15,-3 15 0-15,-7 0-1 16,-4 7 0-16,4-1-3 16,3-5 0-16,7-10-3 15,8-10 1-15,2-15-6 16,12-16 0-16,-4-9-4 15,3-10 0-15</inkml:trace>
  <inkml:trace contextRef="#ctx0" brushRef="#br2" timeOffset="-188623.64">31401 16406 36 0,'14'10'18'0,"25"5"-15"0,-22-15 32 15,1 3-32-15,3 0 1 16,4 4-1-16,3-1 1 0,0-3-6 16,-3 3 0-16,0 1-6 15,3 2 1-15,-3-6-6 16,-1 4 0-16</inkml:trace>
  <inkml:trace contextRef="#ctx0" brushRef="#br2" timeOffset="-188340.09">31768 16704 40 0,'-11'31'20'0,"11"-24"-23"16,0-7 33-16,4-7-29 15,-1-5 0-15,1-1 1 16,-1-6 0-16,1-6-3 15,3 3 1-15,0 0 1 16,0 4 1-16,0-1-1 0,4 6 1 16,-1 4-1-16,4 0 1 15,0 9-1-15,-3 0 0 16,3 3-2-16,0 6 0 16,0 4-9-16,0-1 1 15,-3-2-5-15,3-7 1 16</inkml:trace>
  <inkml:trace contextRef="#ctx0" brushRef="#br2" timeOffset="-187942.68">32099 16641 31 0,'11'16'15'0,"-4"-25"-9"0,-7 9 25 0,0 0-30 16,0 0 1-16,0-4 0 15,-4 1 0-15,-3 3-3 16,-3 0 1-16,-4 0 1 15,0 0 1-15,-4 3-2 16,0 1 1-16,4 2-1 16,0 3 0-16,3 1-1 15,4-1 0-15,4 4 0 16,6-4 1-16,4 0-1 16,4-2 0-16,0-4 0 15,3-3 0-15,0-6 1 16,0-1 0-16,4 1-1 15,-4 0 1-15,0-1 0 16,0 4 1-16,-4 3-1 0,-2 3 1 16,-1 4-1-16,-7-1 0 15,0 3-1 1,-4 1 0-16,1 2-3 16,-5-2 1-16,1-1-5 0,0 1 1 15,0-7-4-15,4-3 1 16</inkml:trace>
  <inkml:trace contextRef="#ctx0" brushRef="#br2" timeOffset="-187576.09">32244 16629 20 0,'3'6'10'0,"15"7"-4"0,-14-10 14 0,-1 3-17 16,-3 3 0-16,0 4 1 15,0 3 0-15,-3-1-5 16,-1 1 0-16,4-3 3 16,0-1 1-16,-3-3-2 15,-1-2 1-15,4-4-2 16,0-3 1-16,0-3 0 16,0-4 0-16,4 1-1 15,-1 0 1-15,4-3-1 16,4-1 1-16,-1-2-1 15,4-1 1-15,4 4-1 16,0-4 0-16,-1 7 0 16,-3 3 1-16,-3 3-1 15,-4 6 1-15,0 6-1 0,0 1 0 16,-3 0 0-16,-4-4 0 16,3 0-3-16,1-5 1 15,3-4-6-15,0-7 0 16,3 1-3-16,8-10 1 15</inkml:trace>
  <inkml:trace contextRef="#ctx0" brushRef="#br2" timeOffset="-187305.31">32762 16541 30 0,'18'-9'15'0,"-7"-4"-14"0,-11 13 28 16,0 0-29-16,0 6 1 0,0 1 0 15,-4-4 0-15,-3 0-2 16,-3-3 1-16,-1 3 0 15,-3 0 1-15,0-3-1 16,0 0 0-16,3 3 0 16,0 7 1-16,4 2 0 15,4 4 1-15,6 3 1 16,4 3 1-16,4 3 0 16,0 3 1-16,-1 3 0 15,1-6 0-15,-8-3-2 16,-6 0 0-16,-8-6-6 15,-17 0 1-15,-14-4-12 16,-15-2 0-16</inkml:trace>
  <inkml:trace contextRef="#ctx0" brushRef="#br2" timeOffset="-186719.31">29206 16842 39 0,'11'31'19'0,"-14"-21"-10"0,-1-1 23 16,0 7-30-16,-6 0 0 16,-4 5 0-16,-7-2 1 15,-4 3-4-15,4-6 0 0,0 3 0 16,6-10 0 0,5-9-7-16,6-6 0 0,8-7-6 15,6-18 1-15</inkml:trace>
  <inkml:trace contextRef="#ctx0" brushRef="#br2" timeOffset="-186522.35">29256 16538 34 0,'14'16'17'0,"0"5"-14"15,-10-11 26-15,-1-4-29 16,4 4 0-16,0-4 0 15,0 3 0-15,4-3-7 16,-1 1 1-16,-2 2-4 16,-1 1 0-16</inkml:trace>
  <inkml:trace contextRef="#ctx0" brushRef="#br2" timeOffset="-186252.91">29263 16952 22 0,'11'15'11'0,"6"-21"-6"0,-10 3 13 16,4-3-19-16,3-7 1 15,0-6 0-15,4 7 0 16,-1-1 0-16,1-2 0 0,-4-1 0 16,0 0 0-16,-3 4 2 15,-1 5 0-15,1 7 0 16,-4 7 1-16,4-1-1 15,-4 7 1-15,-4 8 0 16,1-2 0-16,-1 6-2 16,1 0 0-16,-1 1-4 15,1 2 1-15,3-9-8 16,0-1 1-16</inkml:trace>
  <inkml:trace contextRef="#ctx0" brushRef="#br2" timeOffset="-185639.66">30459 17140 42 0,'17'28'21'0,"-17"-28"-25"0,-7 0 37 16,-10-3-32-16,-4 0 0 16,-8-3 0-16,1 6 0 15,0 0-2-15,-7 0 0 16,-1-4 1-16,5 8 1 0,-1 5-3 16,7-3 0-1,8 1-3-15,2-1 1 0,8-3-2 16,7 3 1-16,11-3 0 15,7 0 0-15,-1 1 1 16,1-4 1-16,0-4 2 16,-1 8 1-16,-3-4 0 15,-3 0 1-15,-1-4-1 16,-2 4 0-16,-5 0 0 16,-3 4 0-16,0-1-1 15,-3 3 1-15,-1 3 0 16,0 7 0-16,1 6 2 15,-1 6 1-15,4-3 0 16,0-3 1-16,-3 3 0 16,-1-3 1-16,-3 0-1 15,0 0 1-15,-7-3-3 0,-4-3 1 16,-3-4-2 0,-3-9 0-16,-1-3-1 15,4-3 0-15,3 0 0 0,4-3 0 16,3 3 0-16,4-7 0 15,4 4 0-15,6 0 1 16,8-4-1-16,10 4 0 16,4-3-4-16,3-4 0 15,0-3-8-15,4-9 1 16</inkml:trace>
  <inkml:trace contextRef="#ctx0" brushRef="#br2" timeOffset="-185345.47">30551 17209 39 0,'3'0'19'0,"-6"3"-21"0,3-3 30 0,0-6-28 16,0-1 0-16,0 1 1 15,0 0 0-15,3 0-1 16,4-1 0-16,0 1 0 16,0 0 0-16,0 0-2 15,7 2 1-15,4 1-6 16,0 3 1-16,3 7-5 16,-3-7 1-16</inkml:trace>
  <inkml:trace contextRef="#ctx0" brushRef="#br2" timeOffset="-185024.55">30843 17143 28 0,'14'3'14'16,"-6"3"-8"-16,-8-6 22 0,0 0-28 0,-4-3 0 15,0 3-1-15,-3-6 1 16,-3 3 0 0,-1 0 0-16,-3 3 0 0,0 0 0 15,0 3 0-15,3 0 0 0,4 3-1 16,0 1 1-1,4-1-1-15,6 3 0 0,1 1 0 16,3-1 0 15,0-3 0-31,0 1 1 0,0-4 0 0,4 0 0 16,-1-6 0-16,1 3 0 0,-1-3 0 16,1 3 1-16,-4 0-1 15,0 3 0-15,0 0 0 16,-3 3 1-16,-4 4-1 15,0-1 0 1,0 4 0-16,0-1 0 0,0-3-3 16,0-2 0-16,3-4-6 15,1 3 1-15</inkml:trace>
  <inkml:trace contextRef="#ctx0" brushRef="#br2" timeOffset="-184632.75">30949 17344 38 0,'-14'25'19'0,"-4"-19"-24"0,15-9 34 15,-1-6-29-15,1-4 1 0,-1-3 0 16,4-2 0-16,4-1-2 15,3-6 1-15,0-4 1 16,4 4 0-16,6-3-2 16,8 0 0-16,0 3-2 15,-1 0 0-15,1 6 1 16,3 6 0-16,-3 7-2 16,0 3 1-16,-4 3 2 15,-11 6 0-15,-6 4 2 16,-8 8 0-16,-3 4-1 15,-3 0 0-15,-11 0 1 16,-8 0 0-16,-2-6-2 16,-5-4 0-16,5-5-6 15,-1-7 0 1,7-3-1-16,11-7 0 0</inkml:trace>
  <inkml:trace contextRef="#ctx0" brushRef="#br2" timeOffset="-184018.1">31545 16886 41 0,'7'25'20'0,"-10"16"-28"15,-1-29 43-15,1 13-35 16,-4 10 0-16,-4-1 0 16,-3-2 0-16,-4 2 0 15,1-2 0-15,-4-4-1 16,7-3 1-16,3-9 0 0,4-7 0 15,3-3-2-15,4-6 1 16,7-6-1-16,4 0 1 16,3-10-1-16,0 0 1 15,7-2-1-15,-3 5 1 16,0 10 1-16,-1 3 0 16,1 9 1-16,-4 4 0 31,0 9 0-31,-3 6 1 31,-4 0 0-31,0 4 0 0,0-10-1 31,-4-4 1-31,1-2-3 32,0-3 1-32,3-4-11 0,-4-3 1 0</inkml:trace>
  <inkml:trace contextRef="#ctx0" brushRef="#br2" timeOffset="-183841.11">31814 17309 47 0,'3'44'23'16,"-17"-13"-26"-16,14-27 39 0,-4-1-36 15,-3 3 0-15,0-3-4 16,0 0 1-16,-3 0-4 16,-1 1 0-16,-3-4-6 15,-11-7 1-15</inkml:trace>
  <inkml:trace contextRef="#ctx0" brushRef="#br2" timeOffset="-174018.33">27058 11530 30 0,'21'31'15'0,"4"26"-4"0,-18-48 15 16,4 10-23-16,-4 12 0 15,-4 4 1-15,-3 18 0 16,0 22-6-16,-7 32 1 16,-3 18 3-16,-5 32 0 15,-2 13-1-15,-1 11 0 0,0 4-1 16,1 4 1-16,3 5-1 15,0-6 0 1,0-12-1-16,3-32 0 0,0-22-5 16,8-28 0-16,-8-28-6 15,11-28 0-15</inkml:trace>
  <inkml:trace contextRef="#ctx0" brushRef="#br2" timeOffset="-173327.67">27284 11144 28 0,'3'22'14'0,"15"16"-9"0,-11-29 16 16,4 4-19-16,3 2 1 16,0 4 3-16,7-3 0 15,7-4-7-15,4-5 0 16,17-7 5-16,15-3 1 16,6 3-2-16,29 0 1 15,21 3-2-15,14-3 0 16,18 0-1-16,14 3 1 0,-8 0-2 15,26-6 0-15,6-3-1 16,-17-10 1-16,4-6 0 16,-12-9 0-16,-6-1-1 15,-25-2 1-15,-3-1 0 16,-11 7 0-16,-11 9 0 16,-17 10 0-16,-11 15-1 15,-14 10 1-15,-11 18-1 16,-13 13 0-1,-11 22 0-15,-11 22 0 16,-7 13 0-16,-14 2 0 0,-7 14 0 31,-14 5 0-31,-8 7-1 0,-6-10 0 0,0-3 0 16,3 13 0-16,4 0 0 16,3-4 0-16,4 7 0 15,7 25 1-15,3-6 1 0,1 5 0 16,-1 14 0-1,-3-1 1-15,-4-18-1 0,-3-16 0 16,-7-16-1-16,-14-3 1 16,-18-21-1-16,-14-14 1 15,-18-5 0-15,-35-4 1 16,-35-15 0-16,-39-13 0 16,-25-7 0-16,-42-15 1 15,-25-18 0-15,-21-26 0 16,-25-28-13-1,-21-22 1-15</inkml:trace>
  <inkml:trace contextRef="#ctx0" brushRef="#br2" timeOffset="-164149.65">8407 3449 7 0,'10'13'3'0,"8"-1"3"0,-11-12 3 0,4 0-7 16,3 6 0-1,-4-6 3-15,1 3 0 0,3-3-6 16,0 0 1-16,0 0 3 15,7 0 1-15,1 7-2 16,6-7 0-16,0 0-1 16,4 0 0-16,3 0-1 15,0 0 0-15,1 0 0 16,6 0 1-16,0 3 0 16,4-3 0-16,3-3-1 15,-6 3 1-15,3 0-1 16,7 0 1-1,3-7-1 1,-3 14 1-16,3-7-1 0,4 0 0 0,4 0 0 16,3 3 0-16,-7 3 0 15,0 4 0-15,7 2 0 16,3 1 0-16,8-4 0 0,3-6 0 16,4 3 0-1,-4-12 1 1,4 3 0-16,3-13 1 0,4 10-1 0,-1-3 1 15,-3-1-1-15,-3-2 1 16,0 2-2 31,-1 1 1 0,-2 0-1-16,2 2 0-15,4-2 0-16,-10-1 0 0,3 1 0 0,4-7 0 0,0 1-1 0,3-4 1 0,7 0 0 15,-10-6 0-15,-1 3-1 0,12-9 1 0,-1-1 0 0,7 1 0 0,-3 0 0 16,-4 5 0-16,7 8 0 0,1-11 0 0,3 8 0 0,-4 8 1 0,-10 13-2 0,-8-6 0 0,4 15 0 16,1 10 0 15,-1 6 0 16,-3 13 0 0,-1-4 0-32,-6-6 0 32,-8 4 0-31,1-1 1-16,3 0 0 15,-3-5 0-15,-4 2-1 0,3-6 1 0,1-4-1 0,-4 4 0 0,-11 4-1 0,-10 2 1 16,3-19-4-16,-10 10 0 0,-7-6-2 0,0-7 0 0</inkml:trace>
  <inkml:trace contextRef="#ctx0" brushRef="#br2" timeOffset="-163517.71">8555 1822 24 0,'25'-7'12'0,"13"4"-13"0,-27 3 24 0,0 3-20 16,-1 7 0-16,1 15 2 0,-8 9 0 0,-6 10-7 15,-8 19 1-15,-3 15 4 16,-7 23 0-16,0 8-2 16,-4 17 0-16,-3-1-1 47,0 4 0-47,3 6 0 0,7-16 1 46,4-16-2-30,4-18 1 0,2-16-3-1,5-16 0 1,-1-18-7-16,1-16 1 0</inkml:trace>
  <inkml:trace contextRef="#ctx0" brushRef="#br2" timeOffset="-162981.08">8311 1941 26 0,'32'12'13'0,"53"-12"-15"0,-60-3 17 16,13 3-14-16,19 3 0 0,17 0 1 15,18 4 1 1,10 2-3-16,28 4 1 0,12 2 1 15,2-2 0-15,26 12 0 16,17-6 0-16,10-4-1 16,25 10 0-16,-6-6-1 15,16 0 0 32,-2 0 0-16,13-10 0-15,-10 1 0 0,10-4 0-16,8-6 0 15,-11 3 0-15,3-6 0 0,-24-13 0 0,14-12 0 0,-15-10 1 0,-9-12 0 0,-8-6 0 0,-11 3-1 0,-28-7 1 0,-10 4-1 0,-11 8 0 16,-17 8 0-16,-15 2 1 0,-10 10-2 16,-15 12 1-16,-9 10 0 0,-15 6 0 15,3 22-2 1,-14 6 1-16,-6 35 0 0,-8 25 0 15,-10 15-1-15,-18 29 1 47,-11 28-1-47,-13 25 1 16,-22 31 0 0,-21 7 1-16,-25 9-1 0,-10-10 0 0,-7-33-4 0,-4-26 1 0,-25-41-4 0,1-41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55:11.8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0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7T20:58:35.402"/>
    </inkml:context>
  </inkml:definitions>
  <inkml:trace contextRef="#ctx0" brushRef="#br0">5927 4173 46 0,'10'16'23'0,"-10"6"-21"0,0-13 23 0,-7 13-26 0,7 10 1 16,-3 5-1-16,3 4 0 15,-7 3-1-15,3 0 1 16,4-3-6-16,0-16 1 15,-3-6-6-15,3-16 1 16</inkml:trace>
  <inkml:trace contextRef="#ctx0" brushRef="#br0" timeOffset="416.27">6329 4042 45 0,'17'-3'22'0,"-17"3"-22"0,0 0 41 0,0-4-41 0,-7-2 1 0,-7 3-1 0,-14-6 1 0,-18-1-2 15,-7 4 1-15,-10 0-2 16,-4 6 1-16,7 6-2 15,0 10 0-15,0 12-2 16,0 9 1-16,11 14 0 16,10 14 0-16,7 1 1 31,14 3 1-31,11 0 1 0,11 10 0 0,17-17 2 0,4-15 0 16,24-12 2-16,22-10 0 15,24-25 2-15,4-16 1 16,-4-12-1-16,-7-19 1 15,-3 3-2-15,-15-9 1 16,-10 0-3-16,-24 2 1 16,-12 4-9-16,-31-3 0 0,-18 3-9 15,-20 3 0 1</inkml:trace>
  <inkml:trace contextRef="#ctx0" brushRef="#br0" timeOffset="1807.9">7641 4073 52 0,'39'-19'26'0,"-14"0"-27"15,-18 13 42-15,0-3-39 16,-4-1 0-16,1 1 1 15,-4 3 0-15,-4 6-4 16,-10 6 1-16,-3 0 2 16,-22 16 0-16,0 9-1 15,-3 10 1-15,-15 9-2 0,4 13 0 16,-14 12-1-16,14 10 1 16,4 6 0-16,10 9 0 15,11-6-1-15,7-6 0 16,10-6 0-16,15-10 0 15,17-19-3 1,18-18 0-16,7-17-4 0,10-8 0 16,15-10-6-16,-1-6 1 15,4-10-2 48,0-15 0-48,-3-7 2-15,-138-12 13 0,215 40 0 0,-88-40 1 0,-7 9 7 16,-18 7 0-16,-10 6 4 0,-15 9 0 0,-3 3-4 0,-7 10 0 0,-7 3-4 16,-7 3 1-16,-7 6-2 15,-7 3 0-15,-7 10-1 16,3 3 0-16,4 0-1 16,3 16 0-16,4-10-1 15,3 3 1-15,8-5-1 16,10-5 1 15,7-8-4 16,14-7 1-31,7-12-3-16,0-3 0 15,0-4-10-15,1-9 1 0</inkml:trace>
  <inkml:trace contextRef="#ctx0" brushRef="#br0" timeOffset="2146.1">8188 4885 45 0,'0'-9'22'0,"-7"-35"-24"0,7 31 36 0,7-5-33 0,4-8 1 15,-11-5 2-15,7 3 0 16,3 0-4-16,1 9 0 0,-1 3 3 15,1 4 0-15,3-1-1 16,4 7 1-16,-1 3-3 16,1 0 1-16,0-1-4 15,-1 4 0-15,1 4-6 16,-4-1 0-16,0-6-7 16,0-7 1-16</inkml:trace>
  <inkml:trace contextRef="#ctx0" brushRef="#br0" timeOffset="2822.71">8647 4735 53 0,'0'40'26'0,"-11"-21"-33"0,11-16 48 15,0 1-41-15,0-1 0 16,0-3 1-16,0-7 0 0,4-2-2 15,3-10 1-15,3-6 0 16,4 3 1-16,4-6-2 16,7 3 0-16,-1-3-1 15,1-1 0-15,-4 1-1 16,4 3 1-16,-4 9 1 16,0 1 0-16,0 8 0 15,1 7 1-15,2 13 0 16,-6-4 1-16,-4 10-1 15,-3 6 1-15,3 0-1 16,-11 4 0-16,4-1-1 16,0-9 1-16,0 6 0 15,0-10 1-15,0 1-1 16,4 0 0 0,3-1 1-1,4-11 0-15,-4 2 0 0,11-3 0 0,-1-6 0 0,12-7 1 16,2 1-1-16,5-13 1 15,-4 3-1-15,-1-6 0 16,-13 3-1-16,-4 3 1 16,-7-9-1-16,-7 6 0 15,-7 3-1-15,-3 4 0 16,-11 5-1-16,-4 10 1 31,0 7-2-31,-3-1 0 0,0 13 1 0,3 6 0 16,4 12 0-16,7-2 0 0,4 9 1 15,6 3 1-15,8-10 0 16,7-2 1 0,-1-7-3-16,4-12 0 0,1-13-1 15,2-6 0-15,1-16-5 16,3-3 0-16,-3 0-4 16,-4-12 0-1</inkml:trace>
  <inkml:trace contextRef="#ctx0" brushRef="#br0" timeOffset="3108.5">9617 4669 35 0,'14'69'17'0,"-11"-47"-17"0,1-19 31 0,-4-3-29 0,0 0 0 0,0 0 1 16,3-13 1-16,1 1-4 0,3-10 1 15,-7 0 2-15,7 0 1 16,-3 3-2-16,-1 0 1 15,1 1-1-15,3-1 0 16,3 0-1-16,4 3 1 16,11 1-2-16,3 2 1 15,8-6-2-15,2 3 1 32,8 1-4-32,11-1 1 0,-4 0-7 0,0 4 1 15,-4-1-5-15,0-12 0 47</inkml:trace>
  <inkml:trace contextRef="#ctx0" brushRef="#br0" timeOffset="3376.46">10569 4355 36 0,'18'13'18'0,"-4"-16"-16"0,-10 3 29 16,-4 3-31-16,-4 3 1 0,-7 3-1 0,-6-5 1 0,-4 5-2 0,-8-3 1 0,-6 4 0 0,-4-1 0 0,4-3 0 0,-4 4 0 0,15-7 0 0,2 3 1 0,12 0 1 16,10 4 0-16,14-1 1 15,11 4 1-15,10 6 0 16,11-4 0-16,0 1 0 31,-4 9 1-15,-7 3-4-16,-10 7 1 0,-7 2-2 0,-15 1 1 31,-17 6-8-15,-14 6 1-16,-15-9-9 0,-17-13 0 0</inkml:trace>
  <inkml:trace contextRef="#ctx0" brushRef="#br0" timeOffset="4559.91">14273 4095 43 0,'0'19'21'0,"11"15"-10"15,-7-24 22-15,-1 5-31 16,4 7 1-16,0 0 1 15,0 19 0-15,4 3-5 16,3 6 1-16,4 10 3 16,3 18 0-16,3-3-1 15,8 19 0-15,-4-15 0 16,-3-1 1 31,-4-15-1-47,0-10 1 0,-3-12 0 15,0-7 1 1,-4-21-1-16,7-10 1 0,11-9-1 0,7-16 1 0,6-19-1 0,12-22 0 0,10-15-1 0,10-10 0 16,8-18-3-16,14-7 0 15,7 0-10-15,-7 22 1 16,-18 0-12-16,-18 25 1 16</inkml:trace>
  <inkml:trace contextRef="#ctx0" brushRef="#br0" timeOffset="5843.51">17413 4986 33 0,'-7'12'16'0,"0"-15"-1"0,7 3 10 0,-4 0-23 15,4 0 0-15,-3 3 3 16,3 0 1-16,0 3-7 15,0-6 1-15,0 0 4 16,0 0 0-16,0 0 0 16,0 0 0-16,0 0-2 15,7-9 1-15,4-3-1 16,6-7 0-16,11-10 0 16,4-5 0-16,7-13-1 31,10-13 1-31,11-21-2 0,4-10 1 0,-11 0-1 15,3-6 1-15,4 9-1 0,0 6 1 16,4 4-1 0,-4 6 0-16,-4 9 0 15,-3 4 0-15,-4-1 0 0,-3 10 0 16,-3 3 0-16,-8 12 0 16,-7 17-1-16,0-1 0 15,-7 16 0-15,-3 25 1 16,7-1-1-16,-4 20 0 15,0 13 0-15,0 11 1 16,8 20 0-16,2 12 0 0,5 19-1 16,-1 13 1-1,4 6-1 1,-4-19 1-16,0-10-2 0,-7-15 0 0,4-15-5 16,0-17 1-16,0-12-11 15,-15-9 1-15</inkml:trace>
  <inkml:trace contextRef="#ctx0" brushRef="#br0" timeOffset="9796.36">20733 5362 11 0,'0'9'5'0,"-4"-9"5"16,4 3 5-16,0 1-11 15,0-1 0-15,0-3 4 16,0 0 1-16,0 0-10 15,4 3 0-15,-1-3 6 16,-3 0 1-16,7 3-2 16,-3-3 1-16,-1 6-3 15,4-3 0-15,4-3 0 16,0-3 0-16,3 3 0 0,3-3 0 16,5-3 0-1,-1 0 0-15,0-4 1 16,4 1 0-16,3-4-1 0,4 1 0 15,-1-1-1-15,5-6 1 16,2-3-1-16,1-3 0 16,-4 3 0-16,4 0 1 15,4-3-1-15,-1 0 1 16,0 0 0-16,-3-3 0 16,3 0-1-16,1-4 1 15,3 1-2-15,-4 0 1 0,-3-7-1 16,-4 0 1-16,-3-2-1 15,0-8 1-15,-1 1-1 16,-6 4 0-16,0-1 0 16,-1-3 1-16,1 3-1 15,0-6 0-15,-1-4 0 16,-2 1 0-16,2 6 0 16,1-3 1-16,-4 3-1 15,4 0 0-15,-8 3 0 16,1 3 0-16,0 0 0 15,-4-3 0-15,0-3 0 16,0 13 0-16,0-1 0 16,-3-6 0-16,-1 10 0 15,1-10 0-15,-4 10 0 16,0 0 1-16,-3 2-1 31,-4 4 0-31,0 7 0 0,0-4 0 0,0 6-1 0,0-3 1 16,-4 0 0-16,4 7 0 15,-3 2 0-15,3 1 1 16,0 6-1-16,0-7 1 16,0 4-1-16,0 3 0 15,0 3 0-15,0 0 1 16,0 0-1-16,-4 0 0 16,0 0-1-16,1-3 1 15,3 3 0-15,0 0 0 16,-4 0 0-16,1 3 0 0,-1-3 0 15,4 0 0-15,0 3 0 16,0 3 0-16,0-6 0 16,0 0 0-16,0 0 0 15,0 4 0-15,0-4 0 16,0 0 0-16,0 0 0 16,0 0 0-16,0 0 0 15,0 6 1-15,0-6-1 16,0 0 0-16,0 9 0 15,0 1 0-15,0-4 0 16,0 3 0-16,0 1 0 16,4 2 1-16,-4 4-1 15,3 3 0-15,1 0 0 16,-1-1 0-16,1 7 0 16,0 1 1-16,-1-8-1 15,4 7 0-15,0 7 0 0,0 9 0 16,0-10 0-1,0 3 0-15,0 7 0 0,4 0 0 16,0 3 0-16,3 6 0 47,3 3 0-16,4-6 0-15,1 7 0-1,2 2 1-15,-2-6 0 16,6 10 0-16,11-1-1 0,10-2 1 0,11 6-1 0,0 2 0 0,3 4 0 0,-3-6 0 0,-3 3 0 16,-11-3 0-16,0 3 0 0,6 3 0 0,8-7 0 0,4-2 0 0,-1-4-1 15,8-2 1 1,0-4 0-16,-15-16 0 0,7 1-1 16,8-4 1-16,-7 4-1 15,-5-4 1-15,-9-3-1 16,-8-3 1-16,-7-3-2 15,-6-6 1-15,-12 0-4 16,-10-10 1 15,-31-19-13-31,3-5 0 16</inkml:trace>
  <inkml:trace contextRef="#ctx0" brushRef="#br1" timeOffset="14185.17">15060 4857 45 0,'25'0'22'0,"-11"-19"-15"15,-14 10 23-15,0-7-28 16,-7 0 0-16,-11-2 0 15,-14-11 1-15,-13 4-4 16,-15 6 0-16,-11 7 3 16,8 12 0-16,-8 9-2 15,0 10 0-15,4 9-2 16,4 23 0-16,14 5-2 16,10 10 1-16,11 0-1 15,20 6 1-15,16-9 0 31,20-1 1-31,11-27 3 0,10-10 1 0,25-13 2 0,11-24 0 16,3-13 0-16,-11-19 1 16,-13-9-1-16,-18-20 1 15,-21 11-4-15,-15 2 0 16,-10-3-16-16,-10 4 1 16</inkml:trace>
  <inkml:trace contextRef="#ctx0" brushRef="#br1" timeOffset="14920.23">18500 3377 41 0,'7'-3'20'0,"-11"-19"-15"0,1 16 21 0,-1-1-26 15,-3 4 1-15,-11 3 0 16,-10 6 0-16,-18 7-1 15,1 6 0-15,-5 3 0 16,-3 9 1-16,4 10-3 16,6 9 0-16,12 16-3 15,6 3 0-15,18 3-1 16,18-3 1-16,10-6 1 16,21-1 1-16,18-24 4 0,0-19 0 15,7-7 6 1,0-18 0-16,-3-13 1 0,-15-9 1 15,-10-16-3-15,-11-9 1 16,-17-7-4-16,-8-2 1 16,-10 5-8-16,-4-2 1 15,-6 2-12-15,-8 4 0 16</inkml:trace>
  <inkml:trace contextRef="#ctx0" brushRef="#br1" timeOffset="15671.93">22401 3251 45 0,'32'-3'22'0,"-28"-31"-21"0,-8 24 31 0,-6 1-31 15,-5-4 1-15,-13-2 0 16,-14 2 1-16,-15 4-4 15,-10 6 1-15,-7 3 1 16,0 18 1-16,11 17-3 16,-1 9 1-16,4 15-2 15,11 7 0-15,10 0-2 16,21 13 0-16,18 2 0 16,11-9 1-16,35-3 2 15,24-22 0 1,26-15 4-16,-12-20 0 0,8-12 2 0,-4-19 1 15,-10-9 0 1,-11-13 0-16,-11-9-2 0,-17 3 0 16,-18-9-5-16,-14-4 0 15,-21-9-15-15,-14 3 1 16</inkml:trace>
  <inkml:trace contextRef="#ctx0" brushRef="#br1" timeOffset="22090.43">5553 6478 48 0,'10'13'24'0,"29"-13"-16"0,-21 0 25 0,3 3-31 0,7 3 1 15,0-3 1-15,4 0 1 16,-14 1-7-16,3-4 1 0,-7 0 3 16,0 0 1-16,-3 0-3 15,-1 3 1-15,-10 3-1 16,4 6 0-16,-8 7-1 16,-3 3 0-16,-3-6 0 15,-1 3 0-15,-10 3 0 16,-4 3 1-1,11 3-1-15,-7 3 1 0,10-9 1 16,8 3 0-16,3 0 0 16,14 1 1-16,-3-4-1 15,6-7 0-15,15-5-1 16,0-4 1 15,10-6-7-15,4-3 1-1,3 0-12-15,-10-4 1 0</inkml:trace>
  <inkml:trace contextRef="#ctx0" brushRef="#br1" timeOffset="22531.03">6329 6563 54 0,'17'-28'27'0,"-6"-13"-29"0,-11 28 41 0,-3-2-38 0,-5-4 1 0,-2 0 0 15,-22-9 1-15,-7 0-4 16,-10 6 0-16,-22 3 2 16,4 6 1-16,-3 4-2 15,-11 3 1-15,-8 9-2 16,-9 6 1-16,6 16-2 15,4 3 0-15,17 13 0 16,4 12 0-16,7 13-1 16,18 3 1-16,14 10 0 15,21-4 1-15,14 3 1 16,21-2 1-16,21-14 0 16,32-11 0-16,1-23 1 31,16-19 1-16,1-18-1 1,0-10 1-16,-7-12-1 16,-11-4 0-16,-11-12 0 0,-13-9 0 0,-15-4-5 0,-10-3 1 0,-15 1-15 0,-9-7 1 15</inkml:trace>
  <inkml:trace contextRef="#ctx0" brushRef="#br1" timeOffset="25069.4">6858 6861 48 0,'7'6'24'0,"4"19"-20"0,-8-19 31 15,1 7-34-15,-1 6 0 16,4 3 0-16,-3 6 1 16,3 16-3-16,0-3 1 15,-4 2 1-15,-3 8 0 16,8-7-1-16,-1-4 1 0,7-8 0 16,-11-4 0-16,4 0 0 15,4-12 1-15,-8-10 0 16,4-3 0-16,8-9 1 15,2-16 1-15,4-16-1 16,8-12 0-16,2-9-1 16,5-20 1-16,6 10-3 15,4-3 0-15,3 6-6 16,-3 10 0-16,0 15-13 16,-11 10 1-16</inkml:trace>
  <inkml:trace contextRef="#ctx0" brushRef="#br1" timeOffset="25488.58">7440 7391 55 0,'11'12'27'0,"-1"-21"-28"0,-10 6 39 16,11 0-38-16,-4-4 1 16,7-5-1-16,-3-4 1 15,6-6-2-15,-10 0 1 16,4 0 0-16,-8 7 0 16,-3-1-1-16,-7-3 0 0,-3 3 0 15,6 7 1-15,-13 0-3 16,-1 9 0-16,-3 6-2 15,-4 9 1-15,0 7 0 16,1 7 0-16,6-4 1 16,4 3 0-16,7 3 2 15,0-2 1-15,14-4 1 16,-4 0 1-16,12 0-1 16,2-6 1-16,8-10-3 15,-11-3 0-15,11-3-8 16,-4-9 0-16,4-3-3 15,3-7 1-15</inkml:trace>
  <inkml:trace contextRef="#ctx0" brushRef="#br1" timeOffset="25775.03">7708 7384 40 0,'4'7'20'0,"-4"2"-24"0,0-9 38 16,0 0-34-16,0 0 1 16,0 0 0-16,0-3 1 15,0 3-1-15,0-6 0 16,0-4 2-16,0 1 0 16,0-4 1-16,7 1 0 15,3-1-1-15,4 1 0 0,8 2-2 16,2 1 1-16,5-1-3 15,2 1 1-15,-2 0-6 16,2-4 0-16,-6 4-9 16,0-4 0-16</inkml:trace>
  <inkml:trace contextRef="#ctx0" brushRef="#br1" timeOffset="26014.76">8227 6522 44 0,'3'60'22'0,"-6"18"-25"16,-4-53 32-16,-7 16-29 16,-4 9 0-16,7 13 1 15,1 15 0-15,3-3-1 0,3-2 0 16,1-11-1-16,-1-8 1 15,1-17-6-15,-1-12 0 16,1-15-6-16,3-10 1 16</inkml:trace>
  <inkml:trace contextRef="#ctx0" brushRef="#br1" timeOffset="26224.73">7983 7005 27 0,'7'6'13'0,"11"4"-1"0,-14-7 17 16,6 3-24-16,4-3 1 16,4 0 3-16,-4 0 1 0,11 1-13 15,3-1 0-15,0 0 7 16,0 0 1-16,1 0-6 16,-1 0 1-16,4-3-8 15,-1 0 1-15,-9 3-8 16,-1-6 1-16</inkml:trace>
  <inkml:trace contextRef="#ctx0" brushRef="#br1" timeOffset="26374.68">8424 7159 39 0,'11'47'19'0,"0"-29"-24"0,-8-11 29 16,1-1-31-1,-4 0 0-15,0-3-12 0,-4-3 0 16</inkml:trace>
  <inkml:trace contextRef="#ctx0" brushRef="#br1" timeOffset="26575.29">8319 6880 30 0,'21'15'15'0,"7"1"-15"0,-21-13 22 0,7 0-24 15,7 0 0-15,0 4-11 16,1 2 0-16,-5 0 12 16,-3-2 0-16</inkml:trace>
  <inkml:trace contextRef="#ctx0" brushRef="#br1" timeOffset="26862.83">8961 6989 48 0,'24'16'24'0,"-20"0"-36"16,-4-13 51-16,-4 3-40 15,-6 3 1-15,-8 1-1 16,-3-1 1-16,-4 1 0 0,-7 12 1 16,1 3-1-16,-1-3 0 15,0 3-1-15,4 0 0 16,7 3-1-16,7-3 0 16,3 0-6-16,8-3 1 15,10-3-5-15,10-6 0 16</inkml:trace>
  <inkml:trace contextRef="#ctx0" brushRef="#br1" timeOffset="27186.24">9144 7168 35 0,'7'0'17'0,"-7"22"-20"0,-3-16 29 0,-1 1-25 16,4 2 0-16,-11 3 0 15,1 4 0-15,-4 3-2 16,0 3 1-16,-8-3 0 16,5-4 1-16,3 1-1 15,0 0 0-15,7-1 0 16,3-5 1-16,11-4-1 16,4-6 0-16,3 0 0 15,3 0 0-15,-2-9-2 16,-1-4 1-16,0-2-1 15,0-1 0-15,0 0-2 16,0 0 1-16,0 7-1 16,0 3 1-16,-3 3-2 15,3 6 1-15,-3 3-2 0,3 3 0 16,-4 7 0-16,4 0 0 16</inkml:trace>
  <inkml:trace contextRef="#ctx0" brushRef="#br1" timeOffset="27472.64">9391 7381 19 0,'28'7'9'0,"25"-48"-2"0,-32 22 17 16,4-6-25-16,3-6 1 16,-3-13-1-16,-4-13 1 0,-3-9 0 15,-1-6 1-15,-3-9 1 16,-3-17 0-16,-11-5 1 16,0-7 0-1,-7 19-1-15,-7 3 1 0,-7 16-1 16,0 16 1-16,-4 18-2 15,4 26 0-15,-8 15 1 16,8 25 0-16,11 29 0 16,-1 21 0-16,11 25 1 15,11 20 1-15,6 12-2 16,4-4 0-16,1-12-3 16,-1-18 1-16,0-29-10 15,-3-22 1-15,-1-19-4 16,1-15 0-16</inkml:trace>
  <inkml:trace contextRef="#ctx0" brushRef="#br1" timeOffset="27935.64">11183 6462 52 0,'-3'38'26'0,"-8"50"-35"16,7-69 53-16,-3 18-43 15,-3 4 0-15,-4 16 1 0,0 12 0 16,-4 22-3-16,4-4 1 16,3 1-1-1,1-13 0-15,3-12-7 0,0-16 0 16,3-16-7-16,0-15 0 16</inkml:trace>
  <inkml:trace contextRef="#ctx0" brushRef="#br1" timeOffset="28415.74">10869 7058 39 0,'35'25'19'0,"32"-3"-10"0,-49-15 29 0,10-1-36 16,15 0 1-16,6-3 0 15,0 0 1-15,-10 1-5 16,0-1 0-16,-4 0 2 15,-3 3 1-15,-7-6-2 16,-8 0 0-16,-3-9 0 16,-3-1 0-16,-7 1-1 15,-4-1 0-15,-7 7 0 16,-1-3 1-16,1 6-1 16,0 0 1-16,0 6-1 15,0 1 1-15,0 2-2 16,0 4 1-16,4-1-1 15,-1-6 0-15,4 4 0 16,0-4 0-16,4-3 0 16,-1 3 0-16,1-2 1 15,3 2 1-15,-7 0 0 0,0-3 0 16,3-3 0-16,4 3 0 16,0 1 0-16,0 2 0 15,0 6 0-15,1 4 1 16,2 0-1-16,1 3 1 15,-1-1-1-15,1 1 1 16,3-3-3-16,-3-4 0 16,-1-5-9-16,1-4 0 15,3-9-2-15,0-4 1 0</inkml:trace>
  <inkml:trace contextRef="#ctx0" brushRef="#br1" timeOffset="28793.17">11645 7162 44 0,'4'50'22'0,"-8"-44"-24"16,4 0 43-16,-3 4-40 16,-4 2 1-16,0-2-1 15,0-1 0-15,-1-2-2 16,5-4 1-16,-1-6 0 15,4-7 1-15,4-2-1 16,3-1 0-16,4-3 0 16,3-6 0-16,0-3-2 0,0 3 0 15,0 0 0-15,0 7 1 16,4 2-2-16,-1 7 0 16,1 6 1-16,0 6 0 15,-1 10 0-15,1 3 1 16,-4 0 0-16,0-1 0 15,-3 1 0-15,3-3 1 16,4-1-1-16,3-2 1 16,10-4-5-16,1-2 0 15,7-7-6-15,0-3 1 0</inkml:trace>
  <inkml:trace contextRef="#ctx0" brushRef="#br1" timeOffset="29440.37">12280 7068 25 0,'-14'50'12'0,"0"-3"-3"16,14-38 15-16,-4-2-24 15,4 2 1-15,0 4 1 16,4-1 1-16,0 4-3 0,3 3 0 16,3-1 3-16,4 4 0 15,0-6 0-15,4 6 0 16,-4 3 0-16,0 10 1 16,-3-1-2-16,-4 4 1 15,-4 2-2-15,-6 7 0 16,-8-3-1-16,-6-3 1 15,-8-3-2-15,-7-7 1 16,0-6-1-16,-3-6 0 16,3-13 0-16,1-3 0 15,2-6 0-15,5-6 1 16,6-10 1-16,11-3 0 0,14-3-1 16,11-3 1-16,6-4 0 15,15-5 0-15,11-1 0 47,-1 1 0-31,4-10-1-16,7-7 1 0,0 7 0 0,-7 0 0 0,-7-3-1 0,-8 3 0 0,-6 6 0 15,-7 4 0-15,-4 5 0 16,-7 7 0-16,-3 6-1 16,-8 0 1-16,-6 10 0 15,-8 9 0-15,-3 6-1 16,0 13 0-16,0 13 0 15,0-4 0-15,3 9 0 16,4 1 0-16,4 3 0 16,3-10 0-16,3 0-1 15,8-5 1-15,3-8-6 0,0-8 0 16,4-4-5 0,3-9 0-16</inkml:trace>
  <inkml:trace contextRef="#ctx0" brushRef="#br1" timeOffset="29960.55">12862 7246 19 0,'4'26'9'0,"3"-8"-6"0,-4-15 9 16,4 4-12-16,1 2 1 15,-1 4-1-15,0-1 1 0,0 1-2 16,0-1 1-16,0 7 0 15,0-3 0-15,0 0 0 16,3-1 0-16,-2-2 0 16,2-1 0-16,8-5 3 15,14-11 0-15,6-5 0 16,5-10 0 0,6 7-1-16,7-10 1 0,-3-10-3 15,-3-2 1-15,-4-16-3 16,-8-10 0-16,-6-9 1 15,-7-9 0-15,-7-10 2 16,-1-6 1-16,-10-7 1 16,-3 7 0-16,-4 3 0 15,-7 19 1 17,-4 16-1-32,-7 9 0 0,-3 12-2 0,-7 13 1 15,3 26 0 1,1 14 0-16,3 29-1 0,-1 19 1 0,5 19-1 0,6 15 1 15,4 16-2-15,7 3 1 16,0-15-1-16,0-16 0 16,-3-16-5-16,-1-25 0 15,-3-16-6-15,0-21 0 32,-4-20 0-32,-3-9 0 0,-7-12 0 31,0-10 0-31</inkml:trace>
  <inkml:trace contextRef="#ctx0" brushRef="#br1" timeOffset="30376.44">13014 6854 17 0,'-7'-21'8'0,"35"52"-7"0,-14-19 21 16,7 4-20-16,15 6 0 0,6 0 3 15,7 3 1-15,8-3-6 16,3-13 1-16,-4-2 4 16,15-1 0-16,-1-3-2 15,-3 0 1-15,-7 0-2 16,-14-3 1-1,-7 0-3-15,-11 0 1 0,-7 0-2 16,-10 0 1-16,-11 0 0 16,-11 4 0-16,1-4-1 15,-11 3 1 1,-4-3-1-16,4 0 0 31,0 3 0-15,7 3 1-16,3 7 1 15,7 2 0 1,8 7 2 0,10 0 0 31,7 0 2-32,4 0 0-15,7 0 1 0,-1 0 1 31,-2 0-2-31,-5 3 1 16,-6 0-3-16,-14 0 0 0,-19 0-4 0,-20 7 1 16,-21 2-12-16,-11 7 1 0,-14 6-6 0,-15 9 0 0</inkml:trace>
  <inkml:trace contextRef="#ctx0" brushRef="#br1" timeOffset="34965.25">15166 8651 11 0,'3'0'5'0,"5"-3"0"0,-8 3 6 0,0 0-9 15,7-3 1-15,-4 3 1 16,4 3 1-16,-7-3-6 16,7 0 1-16,0 0 4 15,4 0 1-15,-4 0-1 16,3 0 1-16,1 0-1 15,3 0 1-15,0 0-1 16,0 0 0-16,1 0-1 16,2 0 0-16,-3 0-1 15,4 0 0-15,0 0 0 16,-4-3 0-16,0 0-1 16,3 3 1-16,5 0 0 15,-5-3 1-15,1 3-1 16,-1-3 0-16,5 3 0 15,-1 0 0-15,0-10 0 16,0 7 0-16,0 3-1 16,0-6 1-16,1 6-1 0,-1-3 0 15,-7 0-1-15,4-1 1 16,-1-2-1-16,1 0 1 16,3 0-1-16,-3-1 0 15,3 1 0-15,-4-3 1 16,5 2-1-16,-1 1 0 15,0 0 1-15,0-4 0 16,-3 4 0-16,3-3 0 16,-3 2-1-16,-1 7 1 15,4-3 0-15,1-3 0 16,-1 0-1-16,-4-1 0 0,5 1 0 16,-5 0 1-16,1-3-1 15,-1-1 0-15,1-2 0 16,0-1 0-16,-1-3 0 15,1 4 1-15,-4-4-1 16,0 4 1-16,-3-1-1 16,3 4 0-16,-4-1 0 15,1 4 1-15,-4-10-2 16,-3 4 1-16,-1-1 0 16,1 1 0-16,3-4 0 15,0-3 0-15,0 0 0 16,0 4 0-16,0 2 0 0,0-3 0 15,0 1 0 1,0 5 0-16,0-2 0 16,0-4 0-16,0 4 0 15,4-1 0-15,-4-3 0 0,0 1 0 16,0-1-1-16,0-3 1 16,4 0 0-16,-1 4 0 15,4-1 0-15,-3 10 0 16,0-1 0-16,-4-2 0 15,0-3 0-15,0-1 0 16,0 0 0-16,-4-2 0 0,4-1 0 16,-3-3 0-16,-1 0 0 15,1 1 0-15,-1 2 0 16,-3 0 0-16,4 1 0 16,-4-1 0-16,4 0-1 15,-1-6 1-15,1-3 0 16,-1 3 1-16,1 0-1 15,-1 0 0-15,1 0 0 16,-1 4 0-16,1 2 0 16,-1 0 0-16,1-3 0 15,-4 7 0 17,3-4 0-32,1 1 0 0,-1-4 0 0,1 0 0 0,-1 0 0 15,1 3 0-15,0 1 1 16,3 2 0-16,-4 1-1 15,4-4 1-15,-3 0 0 16,3 1 0-16,0-4-1 16,0 0 1-16,0 0-1 0,3 0 0 15,1 4 0-15,0-1 0 16,-1 3 0-16,1-5 0 16,-1-1 1-16,5 0 0 15,-5 0 0-15,1 0 0 16,3-3 0-16,-4 4 1 15,1 2-1-15,0 0 1 16,-1-3-1-16,1 4 0 16,-1-1-1-16,-3-3 1 0,7 4-1 15,1-4 1-15,-5 3-1 16,4-3 0-16,0 4 0 16,4 2 1-16,0-3-1 15,3 4 1-15,0-1 0 16,0 4 0-16,0 3-1 15,0-1 1-15,4-5 0 16,3 2 0-16,1-2-1 16,-1-1 1-1,21-2 0 1,-3-1 0-16,-7 0-1 16,0 1 1-16,3-1 0 15,4 0 0-15,7 4 0 16,-4 2 0-16,1 4-1 15,-1 0 1-15,4-1-1 16,0 4 1-16,-4 0-1 16,-6 0 1-16,6 3-1 15,11 0 0-15,7-6 0 0,-4 3 0 16,-3 3 0 0,0 0 0-16,-7 3 0 15,0 0 0-15,-7 3 0 16,0-3 0-1,-7 4 0-15,0-4 1 0,3 0-1 0,-3 0 0 16,-4 0 0-16,-3 0 0 16,-1 0 0-16,-2 1 0 15,-8-1-1-15,-4 0 1 16,1 0-3-16,-7 0 1 0,-4-3-6 16,-7 0 0-16,0 0-13 15,-7-3 1-15</inkml:trace>
  <inkml:trace contextRef="#ctx0" brushRef="#br2" timeOffset="40202.04">16538 7773 21 0,'14'0'10'0,"8"7"-2"15,-15-11 11-15,0 1-16 16,0-3 0-16,-4-3 3 16,1 5 0-16,-4-2-7 15,0 0 0-15,0-4 5 16,-4 7 0-16,1-3-1 0,-4 0 0 15,-4 0-2-15,0-1 1 16,-3 4-2-16,-7 0 1 16,0 0-1-16,-4 3 1 15,1 0-1-15,-1 3 0 16,-3 3-1 0,7 4 1-16,3-1-1 0,4 0 0 15,0 4-1-15,3-4 1 16,8 1-1-16,6-1 1 15,1 1 0-15,10-1 1 16,7-3 1-16,7-3 0 16,7-3 1-16,-3-3 1 15,0-6 0-15,0 3 0 16,-4-4 0-16,-7-5 1 0,0-1-2 16,-7-6 0-1,-3 0-1-15,-8-3 0 0,-3 0-1 16,-3 3 1-1,-8 6-1-15,1 1 0 0,-4 2 0 16,-11 4 1 0,0 2-1-1,4 10 0 1,0 4 0-16,3 2 1 0,4 7-1 0,4 6 0 0,3 0-1 16,3 3 1-16,8-6-1 15,6-4 1-15,4-2 0 16,0-4 0-16,4-3 0 15,0 4 1-15,-1-4 0 16,-3-9 0-16,0-6 0 16,-3-1 0-1,0-2-1-15,-8-4 1 16,-3-3-1-16,0 0 0 16,-3 1 0-16,-4-1 1 0,-4 3-1 0,0 0 0 15,-6 7 0-15,-1 3 0 16,0 3 0-16,1 6 0 15,-1 0-1-15,4 3 1 16,0 0 0-16,0 4 0 16,0 2-1-16,7 4 1 15,0-3-1-15,7-1 1 16,0-2 0-16,7-4 0 0,0 0 0 16,7-3 1-1,0-3-2-15,0-6 1 0,0-3 0 16,0-1 0-1,-3-2-1-15,-4 2 1 0,-4-2-1 16,-3 2 1-16,0 1 0 16,-7-4 0-16,0 1 0 15,0-1 0-15,0 1-1 16,-7-1 1 0,0 7 0-16,0 3 0 0,-4 3 0 15,4 6 0-15,4 6 0 16,-1 1 0-16,4 3-1 15,0 6 1 1,3 3-1 15,4 3 1-15,4-3-1-16,3 0 1 16,4-3-1-16,3-3 1 0,3-10-1 0,4-6 1 0,-3-3-12 0,3-12 1 0,-3-10-3 0,3 0 1 15</inkml:trace>
  <inkml:trace contextRef="#ctx0" brushRef="#br2" timeOffset="40854.48">16514 9394 43 0,'0'0'21'0,"-4"0"-24"0,4 0 39 0,4-6-36 0,-4 6 0 15,0 0 0-15,0 0 0 0,0 0 0 16,0 0 0 0,3-15-12-1,4-4 1-15</inkml:trace>
  <inkml:trace contextRef="#ctx0" brushRef="#br2" timeOffset="41053.37">16457 9021 39 0,'11'10'19'0,"-4"-7"-14"0,-7-3 24 0,3-3-28 0,1-4 0 0,3-2 0 0,-4-4 0 0,1 1-4 0,-1-4 0 15,1 1-8-15,-1-4 0 0</inkml:trace>
  <inkml:trace contextRef="#ctx0" brushRef="#br2" timeOffset="41287.28">16383 8611 34 0,'-4'9'17'0,"12"-12"-12"0,-8 3 22 0,3 3-25 0,4-3 1 0,-3 3 0 16,3-3 1-16,-7 0-6 15,7 0 1-15,0-3 2 16,3-3 1-16,1 3-6 15,-4-7 1-15,0-2-6 16,4-7 1-16,-1 6-4 16,-3-2 0-16</inkml:trace>
  <inkml:trace contextRef="#ctx0" brushRef="#br2" timeOffset="41537.03">16482 8347 31 0,'-11'0'15'0,"18"-6"-9"0,-7 3 27 0,0 3-31 16,4-7 0-16,-4 7 1 15,3-3 1-15,-3 3-5 0,0 0 1 0,0 0 2 16,0 0 0 0,0-6-2-16,4-3 1 0,-4-7-4 46,3-3 1-46,1-3-4 0,-1-3 0 47,-3 3-7-31,4 0 1-16</inkml:trace>
  <inkml:trace contextRef="#ctx0" brushRef="#br2" timeOffset="41727.86">16503 7943 29 0,'-4'-7'14'0,"11"-2"-6"0,-7 9 20 0,4-6-25 16,-4 6 0-16,4-3 1 15,-4 3 1-15,0 0-7 16,3-7 1-16,1 1 3 16,-1 0 1-16,1-4-3 15,-1-2 0-15,1-1-3 0,-1-2 1 16,1-1-3 0,-4 3 0-16,0-6-2 0,0-2 0 15,0-5-5-15,-4-2 1 16</inkml:trace>
  <inkml:trace contextRef="#ctx0" brushRef="#br2" timeOffset="41935.87">16485 7428 44 0,'7'-28'22'0,"-10"19"-25"0,3 9 44 0,0 0-38 15,0 0 0-15,0 0 0 16,7 0 0-1,-4-3-4-15,1-4 0 0,-1 1 2 16,1-3 1-16,0-4-5 16,-1-3 0-16,1-2-5 15,-1-4 0-15,1 6-7 16,-4-3 1-16</inkml:trace>
  <inkml:trace contextRef="#ctx0" brushRef="#br2" timeOffset="42124.11">16517 7008 30 0,'7'3'15'0,"-3"-12"-9"0,-4 9 20 0,3 0-23 16,1 0 0-16,-4 0 1 15,3-6 0-15,1-1-6 16,-1 1 1-16,1-7 0 0,-1 4 1 15,1-3-11-15,-1-1 0 16</inkml:trace>
  <inkml:trace contextRef="#ctx0" brushRef="#br2" timeOffset="42414.23">16447 6525 55 0,'14'6'27'0,"-11"-15"-29"0,-3 9 49 0,0 0-46 15,7-6 1-15,0 0 0 16,4-1 1-16,-1 1-5 16,5 0 1-16,-1-4 0 15,0 4 0-15,-4-3-5 16,1-1 1-16,-4 1-5 15,0-1 1-15,-3 1-8 16,-4-4 1-16</inkml:trace>
  <inkml:trace contextRef="#ctx0" brushRef="#br2" timeOffset="42635.02">16545 6271 55 0,'11'-3'27'0,"-1"6"-31"0,-10-3 51 0,4 0-46 0,3 3 0 0,-3 0 0 0,3-6 0 0,0 3-3 16,0-3 0-16,0 3-3 0,3 0 1 0,-3 0-7 15,0-6 0 1,-7-7-3-16,-3-5 0 15,-4-4 1-15,0-3 1 0,-4 6 1 16,4 3 0-16</inkml:trace>
  <inkml:trace contextRef="#ctx0" brushRef="#br2" timeOffset="42878.17">16577 5926 31 0,'0'0'15'0,"11"0"-15"0,-8 0 34 0,-3 0-31 0,0 0 1 0,0 0 5 0,0 0 0 0,0 0-9 16,0 0 1-16,4-6 7 16,-1 0 0-16,4-1-2 15,0 1 1-15,0 0-5 16,0 0 0-16,4 3-7 0,-4 3 0 15,-3 0-13-15,-4 0 1 16</inkml:trace>
  <inkml:trace contextRef="#ctx0" brushRef="#br2" timeOffset="44015.46">17364 8140 44 0,'0'13'22'0,"0"-4"-11"0,0-6 26 0,0 4-36 0,-4 2 1 0,-6 10 0 0,-8 3 1 15,-7 0-4-15,-6 0 0 16,-5 0 2-16,1-4 0 15,-4-2-1-15,0-7 1 16,1-2-2-16,6-7 1 16,4-7 0-16,3-5 0 15,7-10 0-15,4-3 0 16,4-3 0-16,6-1 1 16,8 4-2-1,3 0 1-15,7 0 0 16,7 3 1-16,0 3-2 0,7 4 1 15,1 5 0-15,-1 4 0 0,-4 3-1 16,-2 3 1-16,-1 3-1 16,-4 6 1-16,1 1 0 15,-4 2 0 1,0 10 0 15,0 3 0-15,0 4-1-16,1 2 1 15,-1-6 0-15,0 0 0 0,0 0 0 0,0 0 0 0,0-3 0 0,7-3 1 16,29-19-1 0,-4-6 1-16,-8-4 0 15,-2-2 0-15,-8-10 0 16,0-6 1 31,-7-7-1-32,-7 1 0-15,-3-1 0 16,-8 4 0-16,-10 3-1 16,-7-1 0-16,-7 11-1 0,-7 5 0 0,-4 7-4 0,0 6 0 0,-3 6-11 0,-4 3 0 0</inkml:trace>
  <inkml:trace contextRef="#ctx0" brushRef="#br2" timeOffset="44939.54">16845 7563 42 0,'11'-9'21'0,"-1"-7"-18"0,-3 13 26 15,-3-3-28-15,-4 6 0 16,0 0 1-16,3 0 1 16,-3 3-4-16,0 6 0 15,-7 4 1-15,4 2 1 16,-1 4-4-16,-3 3 1 15,4 0-6-15,-1 0 0 16,1-6-5-16,3-4 1 0</inkml:trace>
  <inkml:trace contextRef="#ctx0" brushRef="#br2" timeOffset="45123.45">17064 7482 40 0,'3'22'20'0,"-17"3"-27"0,7-16 36 0,-3 4-30 16,3 5 1-16,-4 4-12 16,0 7 0-16,-3-1 8 15,4-3 0-15</inkml:trace>
  <inkml:trace contextRef="#ctx0" brushRef="#br2" timeOffset="45628.13">17738 7416 48 0,'7'0'24'0,"-4"9"-28"0,-3-6 47 16,0 7-43-16,0 5 1 15,0 1 0-15,-3 3 0 16,3 3-3-16,-4 3 1 16,4 0-4-16,0 0 0 15,4-6-9-15,3-3 0 16</inkml:trace>
  <inkml:trace contextRef="#ctx0" brushRef="#br2" timeOffset="45772.49">17896 7362 37 0,'4'29'18'0,"-4"27"-19"0,-4-37 24 0,4 3-25 15,0 6 0-15,0 7-17 16,-3-1 1 0,-4-3 18-16,0 1 1 0</inkml:trace>
  <inkml:trace contextRef="#ctx0" brushRef="#br2" timeOffset="46296.41">18881 7933 43 0,'-14'16'21'0,"-22"-16"-28"0,26 3 44 0,-4 10-36 15,-1-1 0-15,1 4 1 16,0-1 1-16,-3 1-4 16,3 0 1-16,3-7 1 15,0 1 1-15,4-4-1 16,7 3 0-16,7-2 0 16,0-4 0-16,8 0 0 15,-1 0 1-15,7 0-1 16,-4 3 0-16,-2-2 0 15,-5 5 0-15,-3 3-1 16,-7 7 1-16,-7 3-4 16,-7 0 1-16,-4-3-5 47,1-10 1-47,-1-2-8 0,0-4 0 0</inkml:trace>
  <inkml:trace contextRef="#ctx0" brushRef="#br2" timeOffset="46566.54">19036 7507 52 0,'0'50'26'0,"7"25"-31"0,-7-47 46 0,0 7-41 0,-4 18 1 0,-6 7 0 16,-1 9 0-16,4 12-2 16,0 1 1-16,0-13-3 15,4-6 1 1,-1-16-9-16,4-13 1 0,4-15-5 16,-1-10 1-16</inkml:trace>
  <inkml:trace contextRef="#ctx0" brushRef="#br2" timeOffset="46868.84">19269 8027 50 0,'3'-9'25'0,"-6"3"-33"0,3 6 47 0,-4-4-39 0,-3 1 0 0,-7 0 1 0,0 3 0 0,0 3-1 0,0 4 1 16,0 5-1-16,7 7 1 16,-1 3-3-16,8 3 1 15,8 0-2-15,2-6 0 16,4 0-1-16,4-10 1 16,0-6 0-16,3-9 0 0,-4-3 2 15,1-7 1-15,-4 0-5 16,0-3 1-16,-3 1-7 15,-4-8 1-15</inkml:trace>
  <inkml:trace contextRef="#ctx0" brushRef="#br2" timeOffset="47295.06">19385 8419 49 0,'4'72'24'0,"-15"7"-26"0,11-60 44 15,-3-4-43 1,-1-2 0-16,-3-7 0 0,3-9 0 16,-3-10 2-16,0-5 1 15,0-14-1-15,0-9 0 16,4-2 0-16,-1-11 1 15,1-2 0-15,3-4 0 16,3 7-1-16,8 3 0 16,3 0-1-1,11 9 1-15,3 9-1 16,7 7 1-16,-3 13-1 16,-7 6 1-16,-4 12-1 15,-4 3 1-15,-3 4-2 0,-3 15 1 0,-7 0-1 16,-8 7 1-16,-10-1-2 15,-7-9 0 1,-4-3-3-16,4-3 0 0,0-6-9 16,3-4 0-16,0 0-1 15,11-5 1-15</inkml:trace>
  <inkml:trace contextRef="#ctx0" brushRef="#br2" timeOffset="47681.47">19600 8115 39 0,'7'22'19'0,"4"-6"-12"16,-7-10 37-16,-1-3-41 16,1 3 0-16,3-2 2 15,3 2 1-15,4-6-8 0,4-6 1 16,3-1 4-16,4-2 1 15,-4-4-3-15,-3 1 1 16,-1-4-1-16,-6 0 0 16,-4-2-1-16,-4-4 0 15,-3-3 0-15,-7 6 0 16,0 0-1-16,-7 9 1 16,-3 14-1-16,2 8 1 15,1 7-1-15,0 9 1 0,7 10 0 16,11 3 1-16,6-1-1 15,4-5 1-15,4-7 0 16,7-9 0-16,6-7-1 16,8-2 0-16,0-10-6 15,-4 0 1-15,-6-10-12 16,-15 4 0-16</inkml:trace>
  <inkml:trace contextRef="#ctx0" brushRef="#br2" timeOffset="99790.63">17191 9272 29 0,'3'16'14'0,"-10"40"-7"0,4-40 14 16,-4 3-19-16,-4 9 0 15,-6 10 0-15,-5-4 1 16,-6 10-4-16,-7 16 0 16,0-10 2-16,-1 3 0 15,5-3-2-15,6-3 1 16,0-9-4-16,4-10 1 15,7-9-6-15,0-13 0 0,0-12-1 16,0-16 0-16</inkml:trace>
  <inkml:trace contextRef="#ctx0" brushRef="#br2" timeOffset="100004.39">16849 9181 38 0,'10'0'19'0,"-6"19"-25"0,3-10 40 0,0 10-34 15,0 13 0-15,-4 2 0 16,1 7 1-16,3 6-3 16,0-3 0-16,4-7-4 15,3-5 1-15,-4-7-6 0,-3-6 1 16</inkml:trace>
  <inkml:trace contextRef="#ctx0" brushRef="#br2" timeOffset="100354.99">17314 9407 35 0,'11'3'17'0,"10"-3"-17"0,-14-6 29 0,0 6-28 15,0 0 1-15,7-3 1 16,4 6 0-16,3 0-4 16,11 0 0-16,-7-6 2 15,-4 0 0-15,0-3-5 16,-7 6 1-16,-7-4-7 16,-7 4 1-16,-10 7-3 15,-12-1 1-15</inkml:trace>
  <inkml:trace contextRef="#ctx0" brushRef="#br2" timeOffset="100497.83">17258 9614 44 0,'14'0'22'0,"21"-3"-29"0,-21 3 46 0,1 0-39 0,2 0 0 0,4-3-1 0,8-4 0 16,2 1-6-16,-6-3 1 15,-4-1-6-15,-7-5 0 16</inkml:trace>
  <inkml:trace contextRef="#ctx0" brushRef="#br2" timeOffset="101222.75">17699 9457 36 0,'14'19'18'0,"-3"28"-17"16,-11-31 29-16,0-1-28 15,0-2 1-15,0-4 0 16,0 1 0-16,-4-4-4 16,4 0 0-16,0-6 3 15,0-6 1-15,0-3-2 16,4-4 0-16,3-3 0 0,3 1 0 15,1-4 0-15,3 3 0 16,0 1-1-16,4 5 0 16,-1 4 0-16,1 3 0 15,-4 6-1-15,0 3 1 16,-3 4 0-16,-4 2 0 16,0 1-1 30,-4-1 0-46,1 1 0 16,-4-4 0-16,0-3 0 0,0 1 0 0,0-4 0 31,3 0 1-31,-3-3 0 0,0 0 0 0,4-6 0 0,-1-1 0 0,5-2 0 16,-1-4 0-16,-4-2-1 0,4-1 1 16,4 0-1-16,-1 1 0 0,4 2 0 15,1 7 1-15,-1-3-1 47,3 2 0-16,-3 7 1-31,4 3 0 63,0 7 0-32,-4 5 0-31,0 7 0 0,-3 0 0 63,-1 3 0-63,-3-9 0 0,-3 0-1 15,3-7 1-15,0-3-4 16,0 1 1-1,0-1-6-15,3 0 1 0,-2-3-4 0,-1-12 1 0</inkml:trace>
  <inkml:trace contextRef="#ctx0" brushRef="#br2" timeOffset="101345.89">18493 9448 38 0,'0'12'19'0,"-7"29"-23"0,7-28 38 0,-4 9-33 0,-7-4 0 0,-3 7 1 0,-3 4 0 16,-4 2-3-16,3-3 0 0,0-3 0 0,1-9 0 0,3-7-8 0,-1-5 1 0,5-14-4 0,-1-9 1 0</inkml:trace>
  <inkml:trace contextRef="#ctx0" brushRef="#br2" timeOffset="101536.95">18337 9432 20 0,'15'-3'10'0,"9"0"2"0,-17 0 13 0,4 9-21 15,-1 7 0-15,5 8 3 16,2 8 0-16,-6-1-9 16,-1 6 0-16,1 1 5 15,0-1 1-15,3 1-3 16,0-7 1-16,0-6-6 15,0-9 1-15,0-4-6 0,0-9 0 16,-3-3-3 0,-4-13 0-16</inkml:trace>
  <inkml:trace contextRef="#ctx0" brushRef="#br2" timeOffset="101799.16">18743 9623 48 0,'7'0'24'0,"4"16"-26"0,-4-13 50 15,14 3-46 1,4-2 0-16,3-1 0 15,4 0 0-15,3-6-5 16,0-4 0-16,-3 1-3 16,0 0 0-16,-4 0-10 15,-18-1 1-15</inkml:trace>
  <inkml:trace contextRef="#ctx0" brushRef="#br2" timeOffset="102089.05">18941 9407 46 0,'21'22'23'0,"-7"41"-21"0,-11-41 35 16,1 9-37-16,-4 10 0 15,-4 9 0-15,1 3 1 16,-4 10-4-16,-4-7 1 15,1-2-6-15,-8-17 1 16,4-8-6-16,-4-14 0 0</inkml:trace>
  <inkml:trace contextRef="#ctx0" brushRef="#br2" timeOffset="102343.08">19396 9097 35 0,'-11'53'17'0,"1"32"-17"16,10-57 27-16,0 6-27 16,0 20 1-16,0 5 0 0,0 10 1 15,0 3-3-15,0-9 0 16,0-13-3-16,3-6 1 16,1-13-6-16,-1-12 1 31,-3-6-3-31,0-13 1 0</inkml:trace>
  <inkml:trace contextRef="#ctx0" brushRef="#br2" timeOffset="102566.9">19442 9495 27 0,'24'0'13'0,"22"19"-8"0,-32-13 25 0,4 10-28 15,7 2 1-15,6 1 3 16,8 9 0-16,3 4-6 15,1-1 0-15,-8-3 5 16,-7 1 0-16,-7 2-1 16,-10 3 0-16,-14 1-2 15,-19-7 0-15,-16 0-5 16,-5-3 1-16,-13-6-12 16,-22-6 0-16</inkml:trace>
  <inkml:trace contextRef="#ctx0" brushRef="#br2" timeOffset="104081.6">18715 9379 25 0,'25'-6'12'0,"-4"-10"-6"0,-14 10 12 16,0-4-15-16,0 1 0 15,0-1 1-15,-4 1 0 16,1 0-5-16,-4-1 0 15,-7-2 4-15,-4-1 0 16,-6 4-2-16,-11 2 1 16,-4 1-1-16,-7-3 0 15,4-4-1-15,-1 4 0 16,-2-1 0-16,-8-2 0 16,-4 6 0-16,-6 2 0 0,3 1 0 31,-3 3 1-31,-1 3-1 0,1 1 0 0,6-4 0 15,4 3 0 1,4 0 0-16,3-3 0 0,0 3-1 16,-6 0 1-16,6 0-1 15,4 3 0 17,-1 4-1-17,4 6 1-15,4 2-1 16,4 4 0-16,2 3-2 0,5 0 1 0,-1-3 1 0,4 0 0 0,3 3 0 15,4 4 0-15,4-1 1 16,-1 6 0-16,4-5 2 16,7 8 0-16,0 1 0 15,4 0 1-15,3 2 0 0,4-2 0 32,3 0 0 14,0-4 0-30,4-3 0 0,-1 7 1-16,1-10-1 0,3-6 1 0,-3-3 0 0,3-3 0 0,8-4 0 0,9-2 0 0,1-7-1 0,4 0 1 0,-1-6-1 0,4-7 0 15,0-2-1-15,-4-4 1 16,-3-3-2-16,-7 1 1 16,0-1-1-16,0-3 0 15,3-6-1 1,-3-1 1-16,-4-5-1 15,-3 2 1 1,-4-2-1 0,-3-7 1-16,-4-3-2 0,-4 10 0 0,-2-13 0 0,-1 3 0 15,-7 3 0-15,0-3 0 0,-7 7-2 16,-4 2 1 0,-10 1-4-16,-3-1 0 0,-8-3-4 15,-7 4 1-15</inkml:trace>
  <inkml:trace contextRef="#ctx0" brushRef="#br3" timeOffset="116214.3">5330 9990 18 0,'4'7'9'0,"-4"-17"4"0,0 10 9 0,7-6-17 15,-7 6 0 1,0 0 3-16,0 3 0 0,7-6-10 16,0 0 1-16,7 0 6 15,7-7 1-15,8 1-3 16,-5-1 1-16,12 4-1 16,-12-3 0-16,5 6-2 15,-8 3 1-15,-4 0-2 16,1 6 1-16,-14 3-2 15,-8-2 1-15,-3-4-3 16,-4 0 0-16,1 3-2 16,-1 0 1-16,-6 4-1 15,6-1 1-15,4 1 1 16,3 2 0-16,4 1 3 16,4 2 0-16,7 1 3 15,6-3 0-15,11-4 1 0,1-3 0 16,-1-3 0-16,4-3 0 15,-11 3-1-15,-7 1 0 16,0 8-2-16,-14 1 0 16,-14 18-3-16,-7 4 0 15,-4-1-3-15,-14 1 1 16,-10-7-9-16,-1-6 1 31,1-13-2-31,7-3 1 16</inkml:trace>
  <inkml:trace contextRef="#ctx0" brushRef="#br3" timeOffset="116636.35">5828 9790 55 0,'21'-13'27'0,"7"-15"-40"15,-24 18 58-15,3-5-45 16,3-1 1-16,-10 4-1 16,-10-4 1-16,-8 6-2 15,-3 4 1-15,-21 9-2 16,-8 10 1-16,-17 9-3 16,-3 12 0-16,-1 10-4 15,11 0 1-15,0 16-6 0,0 2 1 16,14 7 1-16,11 13 1 15,18 12 5-15,6-16 1 16,11-6 8-16,0-12 0 16,21-13 9-16,21-19 0 15,18-15 1-15,22-13 1 16,2-19-4-16,8-12 1 16,3-10-6-16,-3-12 1 15,-18 9-5-15,-14-3 0 16,-21 0-4-16,-15 0 0 0,-16 9-5 15,-19-6 0-15,-14-3-10 16,-14-9 0-16</inkml:trace>
  <inkml:trace contextRef="#ctx0" brushRef="#br3" timeOffset="117074.01">6569 10037 46 0,'-11'47'23'0,"8"19"-19"0,3-44 33 0,-11 13-36 16,8 12 1-16,-1 15-1 15,4 4 1-15,0 10-4 16,-4-11 1-16,4-8-1 16,0-13 0-16,0-19-5 15,0-13 0-15,0-24-5 16,-3-10 1-16,-4-25-3 16,0-13 1-16</inkml:trace>
  <inkml:trace contextRef="#ctx0" brushRef="#br3" timeOffset="117339.61">6424 9950 20 0,'0'-22'10'0,"25"15"-5"0,-15 10 15 0,8 4-16 15,3 2 1-15,4-3 4 16,0-2 1-16,6 2-10 16,5 0 1-16,2 7 7 15,8-1 1-15,0 7-2 16,7 6 1-16,3 0-2 0,-3 3 1 15,-7 4-4-15,-10 8 0 16,-12 4-2-16,-13 10 1 16,-22 5-2-16,-6 1 0 15,-12 6-5-15,-9-4 1 16,-15-11-3-16,0-8 0 16,7-5-5-16,4-10 1 15,3-6-5-15,18-6 0 16</inkml:trace>
  <inkml:trace contextRef="#ctx0" brushRef="#br3" timeOffset="117554.77">7264 10508 36 0,'17'22'18'0,"-17"-7"-23"0,0-5 30 0,0 5-24 15,-7 4 0-15,4 3 1 16,-1 0 0-16,-3-6-3 16,4-1 0-16,-1-5-3 15,1-7 1-15,-1-12-7 16,1-13 1-16</inkml:trace>
  <inkml:trace contextRef="#ctx0" brushRef="#br3" timeOffset="117925.43">7246 10266 31 0,'25'10'15'0,"21"21"-8"15,-29-25 24-15,4 1-29 0,4 2 1 16,7 3 3-16,0 1 1 16,-1 0-8-16,-2 2 0 15,-5-5 4-15,-6-1 1 16,-7-3-3-16,-8 7 1 15,-3 6-2-15,-7-7 0 16,-4 1-3-16,1-1 0 16,-1 4-2-16,4-7 1 0,4-5 1 15,-4 2 0-15,0 0 1 16,7 0 0-16,7 1 3 16,3-1 1-16,4 0 1 15,0 0 1-15,1 4-1 16,-8 2 1-16,0 7-3 15,-18 3 0-15,-3 3-5 16,0-3 1-16,-4 0-9 16,-3-6 1-16,0-7-2 15,3-6 0-15</inkml:trace>
  <inkml:trace contextRef="#ctx0" brushRef="#br3" timeOffset="118214.53">7909 10414 54 0,'25'15'27'0,"0"10"-38"0,-15-15 57 16,-6 5-46-16,3-5 1 16,-7 6-1-16,0 2 1 15,-7 4-2-15,-4 3 1 16,-6 4 0-16,-5-4 0 15,-6 0-1-15,3 3 1 16,4 0-1-16,0 7 0 0,7-4 0 16,3-3 0-16,8-3 0 15,6-6 0-15,8-3-2 16,10-10 1-16,7-6-6 16,4-9 1 30,0-4-7-46,-7-12 1 0</inkml:trace>
  <inkml:trace contextRef="#ctx0" brushRef="#br3" timeOffset="118542.15">8357 10558 54 0,'18'16'27'0,"-7"-10"-37"0,-11-6 51 16,0 0-42-16,-8 3 1 16,-2 3-1-16,-8 4 0 15,1 2 1-15,-1 7 1 16,0 0-3-16,-10 0 1 16,7 9-2-16,-7 6 1 15,10-2-1-15,4-7 1 16,14-3-2-16,-7-7 0 15,14-5 1-15,11-10 1 16,3-13 0-16,7-6 0 0,7 1 0 16,1-4 0-1,-1-3-8-15,0-10 0 0</inkml:trace>
  <inkml:trace contextRef="#ctx0" brushRef="#br3" timeOffset="119142.05">8562 10580 54 0,'0'53'27'0,"7"7"-34"0,-7-48 49 0,4 7-43 16,-4 0 1-16,3-7-1 16,1 1 1-16,3-4 0 15,0-6 0-15,0-3-2 16,3-6 1-16,4-3-1 15,-3-4 1-15,0-2-1 16,-1-4 0-16,4 0 0 0,0 3 0 16,1 1-1-16,2 5 0 15,1 4 0-15,3 6 0 16,-7 6-1-16,4 4 0 16,-1-1 1-16,1 4 0 15,3-4 2-15,4 0 0 16,0-5 1-16,6-1 0 15,-10 0 0-15,8-6 1 16,-1-7-1-16,-3-9 1 16,-1-6-2-16,5-6 1 15,2-4 1-15,5-12 0 0,2-12 1 16,1-10 1-16,0-10 0 16,-14-5 0-16,-1 5 0 15,-10-5 1-15,-6 2-3 16,-5-2 1-16,-3 15-2 15,-11 0 1-15,-10 9 0 16,-3 10 0-16,-1 15 0 16,0 20 0-16,8 15 0 15,-1 22 1-15,0 15 0 16,8 17 0-16,-1 24-1 16,8 13 0-16,-4 9-1 15,3-6 1-15,4-6-3 16,-7-13 1-16,7-21-3 15,0-10 0-15,0-10-5 16,0-3 0-16,7-18-5 0,-7-10 1 16</inkml:trace>
  <inkml:trace contextRef="#ctx0" brushRef="#br3" timeOffset="119358.17">9052 10175 35 0,'4'-3'17'0,"6"3"-13"0,-3 0 29 31,8 10-31-31,6-7 0 0,7 3 0 16,7 0 1-16,8-3-7 16,-5-3 1-16,1 0-4 15,0 0 0-15,-4-6-5 16,-7-3 0-16</inkml:trace>
  <inkml:trace contextRef="#ctx0" brushRef="#br3" timeOffset="119504.2">9500 10520 10 0,'7'-12'5'0,"-3"27"-11"16,-4-12 0-16</inkml:trace>
  <inkml:trace contextRef="#ctx0" brushRef="#br3" timeOffset="119761.85">9433 10091 25 0,'11'15'12'0,"10"17"-12"0,-14-26 24 15,4 0-23-15,-1-3 1 16,4 4-3-16,0 2 1 0,1-3-4 16,-1 1 1-16,0-1-5 15,0-9 1-15</inkml:trace>
  <inkml:trace contextRef="#ctx0" brushRef="#br3" timeOffset="120080.29">9656 10417 26 0,'7'31'13'0,"0"19"-8"0,-4-47 22 0,-3-3-26 0,0 0 0 0,7 7 0 16,-7-7 1-16,7 0-4 15,-3 9 1-15,-1-6 1 16,-3-3 0-16,4-9-1 0,-1-7 1 16,1-6-1-16,3-3 0 31,0-3 1-31,4 3 0 16,3 6 1-16,0 0 0 0,0 7 0 0,4 8 0 15,-1 8 0-15,4 5 1 16,-3 13-1-16,0 6 1 15,-4-3-1-15,0 0 1 16,0 0-2 0,4 1 0-1,-4-8-3-15,0-5 1 0,4-7-4 0,3-6 1 16,-7-6-5 15,3 3 0-31,-2-4 0 0,-1-2 0 16</inkml:trace>
  <inkml:trace contextRef="#ctx0" brushRef="#br3" timeOffset="120327.62">10224 10505 44 0,'3'9'22'0,"4"38"-31"0,0-34 50 0,0 2-40 16,0 4 1-16,0 0-1 15,0 0 1-15,4-4-4 16,0-2 1-16,-1-1 1 16,4 1 0-16,4-10-1 15,0-6 0-15,6-6 0 0,4-13 0 16,8-3-4-16,-5-4 1 16,-2 7-8-16,-5-9 0 15</inkml:trace>
  <inkml:trace contextRef="#ctx0" brushRef="#br3" timeOffset="120557.6">10707 10486 40 0,'17'59'20'0,"-6"-59"-24"0,-7 13 31 0,-4 3-27 16,0 5 0-16,0-2-1 15,-4-3 1-15,1-3-1 16,-1-4 1-16,4-9-4 16,0-9 1-16,0-10-4 15,0-6 0-15,0 0-3 16,-4-13 1-16</inkml:trace>
  <inkml:trace contextRef="#ctx0" brushRef="#br3" timeOffset="120898.74">10696 9727 21 0,'7'-88'10'0,"25"35"-5"0,-21 34 15 0,-4-6-20 0,7-3 1 0,7 3 2 0,4 3 0 16,-1 15-3-16,1-2 0 16,0 6 2-16,-4-7 1 15,0 4 0-15,-7-3 0 16,0 6 0-16,-3 6 0 15,-4 16 0-15,-7 15 1 16,-4 7-2-16,-3 18 1 16,0 10-2-16,0 3 1 15,-3 19-1-15,-1 10 0 16,4-1-1-16,3 0 0 31,4-2 0-31,4-36 0 0,0-8-2 0,3-14 1 0,0-5-4 16,-4-7 1-1,-3-12-3-15,-7 0 0 0,-7-1-5 16,-7-12 1 15,0-9 0-31,-4-10 1 0</inkml:trace>
  <inkml:trace contextRef="#ctx0" brushRef="#br3" timeOffset="121079.12">10686 10304 35 0,'-4'0'17'0,"18"6"-16"0,-3-3 39 0,3 4-37 0,0 5 0 0,7 4 1 0,7 3 1 0,8-4-7 16,10 1 0-16,3 0 4 16,-3-1 0-16,-4-2-3 15,0-4 0-15,-6 1-5 16,-8-1 0-16,-3-3-8 0,-8-12 0 16</inkml:trace>
  <inkml:trace contextRef="#ctx0" brushRef="#br3" timeOffset="121279.58">11197 10458 22 0,'4'34'11'0,"-1"-18"-8"0,1-13 9 0,-1 3-12 0,1 0 0 16,-4 1-1-16,0-4 0 0,0-3 0 15,0-3 0-15,0 6-3 16,-4-10 1-16,1-11-3 15,-1-7 0-15</inkml:trace>
  <inkml:trace contextRef="#ctx0" brushRef="#br3" timeOffset="121413.03">11141 10156 20 0,'-7'-18'10'0,"21"11"-12"0,-7 11 18 0,3 5-16 15,5-3 0-15,-1 0 2 16,3 7 0-16,-3-4-3 15,1-2 1-15,-1-1 0 16,-4 3 1-16,1-5-6 16,-1-1 1-16,-3-6-3 15,-7-7 1-15</inkml:trace>
  <inkml:trace contextRef="#ctx0" brushRef="#br3" timeOffset="121731.62">11363 10307 31 0,'28'22'15'0,"67"12"-11"0,-66-30 32 16,2-1-37-16,-2 0 1 15,-1 0-1-15,0-3 0 16,-3-3 1 0,-8-3 0-16,1-4-1 0,-7-6 0 15,-4-2-1-15,-11-4 1 16,-6 0-3-16,-5 3 1 15,-2 6-1-15,-1 4 1 0,4 15 0 16,0 4 0 0,3 5 1-16,4 7 1 0,4 7 1 15,3-1 0-15,7 0 1 16,3 0 0 0,5-3-2 15,-1-6 0-31,7-6-5 15,0-10 1 1,0-9-3-16,-3-10 1 0</inkml:trace>
  <inkml:trace contextRef="#ctx0" brushRef="#br3" timeOffset="122053.78">11991 9993 32 0,'28'-6'16'0,"25"-25"-19"0,-42 28 33 16,-1 6-29-16,1 3 0 15,-4 7 0-15,0 2 1 16,-4 4-2-16,-3 3 0 16,-3 3 2-16,-4-3 0 15,0 0 0-15,3-3 1 16,1 6 1-16,-1-3 0 16,11 6 0-16,7 0 0 15,8-3 0-15,13 0 1 16,7 1-2-1,1-1 0-15,-8 0-2 0,-7 6 0 0,-10-6-1 16,-15 10 0-16,-20 12-3 16,-19 6 1-16,-24 0-8 15,-17 7 1 1,-12 3-6-16,8-1 0 0</inkml:trace>
  <inkml:trace contextRef="#ctx0" brushRef="#br3" timeOffset="123601.43">13698 11596 31 0,'-17'6'15'0,"24"-3"-11"0,-7-3 15 16,0 0-17-16,3 3 0 15,1-6 2-15,-1 6 0 16,8-3-4-16,-4 3 0 16,4 4 3-16,-1-1 1 15,4-3-1-15,7-3 1 16,8 0-1-16,9-6 0 15,8-7 0-15,11 4 0 16,17 0 0-16,18 5 1 16,20-5-2-16,15 6 1 15,25 0-1-15,7-7 0 0,7 1-1 16,7-4 1-16,-8 1-2 16,-16-1 1-16,-12 4-6 15,-13-1 1-15,-22 4-12 16,-17 0 0-16</inkml:trace>
  <inkml:trace contextRef="#ctx0" brushRef="#br3" timeOffset="124322.4">16101 11207 33 0,'14'13'16'0,"-4"-1"-4"16,-6-12 15-16,0 3-26 15,-1-3 1-15,-3 0 0 16,0 3 0-16,-7-3-3 0,-7 3 0 15,-11-3 2 1,-3 0 0-16,-11 0-2 16,-7 0 1-16,-3 0 0 0,3 7 0 15,4-1-3-15,-1 10 0 16,5 9-3-16,6 16 1 16,7-1-1-16,15 7 0 15,10 0 0-15,7-3 1 16,14-9 6-16,21-10 0 15,11-6 6-15,14-16 1 32,11-16 1-32,-15-12 0 0,-6-6-1 15,-12-7 0-15,-9-3-5 0,-12 10 1 0,-9-3-9 16,-15-1 0-16,-11-3-10 16,-14 4 1-16</inkml:trace>
  <inkml:trace contextRef="#ctx0" brushRef="#br3" timeOffset="124968.26">15790 12885 37 0,'39'-10'18'15,"7"-12"-13"-15,-35 13 23 0,-1-1-27 16,1-2 0-16,-4 2 0 15,-4-2 1-15,-10-7-3 16,-10 0 0-16,-12 4 2 16,1 2 0-16,-7 7-2 15,-4 6 1-15,-7 6-2 16,0 7 1-16,1 12-2 16,6 9 0-16,7 4-1 15,7 3 0-15,11 3 0 16,11-4 1-16,13-5 2 15,15-4 1-15,14-12 4 16,7-10 1-16,3-9 2 0,4-12 1 16,-4-7-1-16,-10 0 1 15,-4-6-3-15,-10-6 1 16,-11-1-7-16,-7 1 1 16,-10 3-8-16,-8-4 0 15,-7 1-8-15,-6 6 1 16</inkml:trace>
  <inkml:trace contextRef="#ctx0" brushRef="#br3" timeOffset="125480.66">16002 12963 27 0,'0'3'13'0,"-4"-9"-11"0,4 6 14 0,0 0-16 16,0 0 0-16,0 0-3 16,0 0 0-16,0-6-1 15,0 6 1-15,0 0-4 16,0 0 0-16</inkml:trace>
  <inkml:trace contextRef="#ctx0" brushRef="#br3" timeOffset="126107.27">15984 12941 22 0,'0'0'11'0,"4"-6"-7"0,-4 6 19 0,3 0-20 0,1 0 1 0,3 0 2 16,0-3 1-16,-3 3-8 15,3 0 1-15,0 0 4 16,0-3 1-16,-4-1-2 15,4 1 0-15,-7 3-2 16,7-3 1-16,-3-3-2 16,-1 0 0-16,-3-1 0 15,0-2 1-15,0-1 0 0,0 1 0 16,0 0 0-16,0-4 0 16,0 1 0-16,4-1 0 15,0 0 0-15,3 1 1 16,3-7-1-16,4-9 1 15,7-7 0-15,4-2 1 16,3-7-1-16,4-6 1 16,10 9-1-16,11-6 1 15,4 0-1-15,6 3 0 16,4 3-1-16,-3 4 1 0,-8 8-2 16,-6 11 1-16,-1 2-1 15,4 3 1-15,3 4-1 16,1 0 0-16,3 9-1 15,3 3 1-15,4 6-1 16,0 7 0-16,-10 3 0 16,3-1 1-16,3 1-1 15,8-3 0-15,10 0 0 16,4-7 1-16,-1-3 0 16,5 0 0-16,9 4 0 15,8-4 1-15,14 0-1 16,-14 1 1-16,7-1-1 15,3-6 0-15,18 0 1 16,-14 0 0 0,95-38-1-1,-28 1 1-15,-7-7-1 0,-10-9 1 16,-8-1-3-16,-25 4 1 16,-13 3-5-16,-8 0 0 15,-10 6-9-15,-14 7 0 16,-14 5-1-16,-15 4 0 15</inkml:trace>
  <inkml:trace contextRef="#ctx0" brushRef="#br3" timeOffset="128090.96">22087 11470 20 0,'-21'10'10'0,"4"-20"-9"0,17 10 11 16,-4-3-15-16,1-3 1 0,3-3-1 15,-4-4 1-15,1 4 3 16,-1-1 0-16,0 1 0 16,1-1 0-16,3-2 3 15,3-4 1-15,5 0 1 16,6 4 0-16,7-4 1 16,7-9 0-16,11-6-2 15,3-4 1-15,0-5-3 16,11-1 1-16,11-6-2 15,6 3 0-15,8 0-1 16,0 0 0-16,-4 6-1 16,-4 1 1-16,4 5-1 15,-3 4 1-15,-4 0-1 16,4 9 0-16,-8 3 0 16,-3 7 1-16,-7 3-1 0,-4 6 1 15,-6 9-1 1,-8 10 1-16,-3 6-1 15,-8 16 0-15,-2 12-1 0,-1 1 1 16,3 2 0-16,1-6 1 16,7-6 0-16,3-6 0 15,11-10 0-15,17-9 0 16,15-16 0 0,3-6 0-16,11-7-6 0,3-5 0 15,0-4-8-15,-10-6 0 16</inkml:trace>
  <inkml:trace contextRef="#ctx0" brushRef="#br3" timeOffset="128794.75">24469 10925 33 0,'21'-22'16'0,"-7"-3"-11"0,-11 18 20 0,-3-2-25 15,-3 0 0-15,-8-4-1 16,-3 4 1-16,-7-1 0 15,-11 4 0-15,1 6 0 16,-5 6 0-16,-6 10-1 16,0 3 0-16,-1 6-1 15,1 19 0-15,7 3-2 16,6 6 1-16,12 0 0 16,10 1 1-16,10-7 2 15,18-6 1-15,11-13 2 16,18-19 1-16,10-6 3 15,0-18 0-15,-11-17-1 0,-3-5 1 16,-7-10-3-16,-15 0 0 16,-6-1-7-16,-11 1 1 15,-3 4-11-15,-15-1 1 16</inkml:trace>
  <inkml:trace contextRef="#ctx0" brushRef="#br3" timeOffset="129877.54">24550 9470 41 0,'7'-7'20'16,"14"4"-17"-16,-17 0 28 0,-1-3-30 16,-3 0 0-1,-10-19 0-15,-5-1 0 16,-6 8-1-16,-7 5 0 15,-4 10 1-15,-7 6 1 16,4 7-3-16,0 2 1 16,7 4-1-16,3 6 1 15,4 6-3-15,7 6 1 16,7-9 0-16,7 4 0 16,10-1 2-16,15-6 1 15,10-6 1-15,4-13 1 16,-4-3 1-16,4-3 1 15,-7-7-1-15,-4-6 1 16,-7-2-2-16,-7-4 1 16,-7-3-3-16,-10 3 0 15,3 0-1-15,-7 0 0 16,-4 0-1 0,-6 3 1-16,-8 13-2 0,-3 3 0 0,-11 9-2 15,4-3 1-15,-1 3-1 16,5 4 1-16,2 2-1 15,8 1 1-15,4 2 0 16,2 4 0-16,8 0 3 16,7 0 0-16,11 0 2 15,7-7 0-15,10-5 2 16,4-7 0-16,-1-7 0 16,-2-2 1-16,-5-10-1 15,-6 0 0-15,-4 4-3 16,0-4 1-16,-14-6-2 15,-3 0 1-15,-12-1-2 0,1 1 0 16,-3 7-1-16,-8 5 1 16,0 7-1-16,1 6 0 15,-1 6-2-15,4 7 1 16,3 2-1-16,4-2 1 16,3 6 0-16,8-1 1 15,3 4 0-15,10-3 1 16,8-3 2-16,7-7 1 15,7-6 0-15,-1-3 1 16,-2-6-1-16,-5-3 1 16,-6 2-1-16,-4-2 0 0,-3 0-2 15,-11-4 1 32,-11-3-1-31,-3-2 0-1,-4 2-1 1,-3 0 1-16,-4 4 0 0,1 2 0 0,-1 4-1 0,0 6 1 16,1 3-1-16,6 7 1 0,4 5-1 0,3 1 1 0,8 3-1 0,3 6 1 0,10 0-1 15,8 0 1-15,7-3 1 16,6-6 0-16,8-7 0 16,0-6 1-16,-4-6 0 15,1-3 0-15,-8-4-1 16,-7 1 0 15,-7-4-5-31,-7 1 1 0,-7 2-12 0,-14 4 1 16</inkml:trace>
  <inkml:trace contextRef="#ctx0" brushRef="#br3" timeOffset="130764.08">24476 11088 26 0,'0'-6'13'0,"14"-16"-1"0,-7 9 7 0,3-6-17 0,1-3 0 0,0 0 2 0,6 4 1 0,8-4-5 0,7 0 0 0,7 0 3 15,6-3 0-15,5-1 0 16,6-2 1-16,4 6-2 15,-7 7 0-15,7-1-1 16,0 3 0-16,0 1 0 16,-4 2 1-16,1 4-2 47,-1 6 0-47,-3 0-1 15,-3 10 0-15,-4 8 1 31,-4 11 0-31,0 8 0 0,-7 7 0 0,1 6 0 0,6 4 0 0,0 5 0 16,4-2 1-16,4-7-1 0,6 0 1 0,8-3 0 0,3-6 1 16,0-7-1-16,10-5 1 15,11-8 0-15,8-8 1 16,6-7-2-16,4-12 1 16,7-10-1-16,-4 1 0 15,0-14-2 1,-6-8 1 31,-11-4-3-47,-22 7 1 15,-17-4-7-15,-11 3 0 0,-17 4-6 0,-14 12 1 0</inkml:trace>
  <inkml:trace contextRef="#ctx0" brushRef="#br3" timeOffset="133915.44">30935 12402 45 0,'14'25'22'0,"0"-25"-12"0,-7 9 23 15,0 10-33-15,0-3 1 0,1-1 0 16,-1 1 0-16,3 3-2 15,-3-10 1-15,4-2-2 16,-1-7 1-16,5-10-7 16,-1-18 1-16,-4 3-7 15,-3-16 1-15</inkml:trace>
  <inkml:trace contextRef="#ctx0" brushRef="#br3" timeOffset="134126.6">30977 11856 13 0,'7'6'6'0,"1"-9"10"16,-5 6-2-16,4-3-13 16,0-6 1-16,0 3 0 15,0 0 1-15,0-7-4 0,0-5 0 16,0-7-1-16,-3-6 1 15,-4 2-6-15,-4-5 1 16</inkml:trace>
  <inkml:trace contextRef="#ctx0" brushRef="#br3" timeOffset="134316.17">30999 10824 4 0,'10'-18'2'0,"4"-17"2"0,-10 26-6 0,3-1 0 16,0-2 1-16</inkml:trace>
  <inkml:trace contextRef="#ctx0" brushRef="#br3" timeOffset="134501.22">31129 9934 19 0,'-3'-38'9'0,"-1"1"-25"0,4 27 19 15,0-2-6-15,0-1 0 16</inkml:trace>
  <inkml:trace contextRef="#ctx0" brushRef="#br3" timeOffset="134761.84">31122 9216 30 0,'7'-22'15'0,"0"0"-8"0,-3 12 30 0,3 4-33 16,0-6 1-16,3-4 2 15,1 0 0-15,0 1-10 16,-1 2 1-16,1 0 2 15,-4 1 0-15,3-1-13 16,1-2 0-16</inkml:trace>
  <inkml:trace contextRef="#ctx0" brushRef="#br3" timeOffset="135012.41">31309 8510 42 0,'25'-6'21'0,"-8"-13"-17"0,-13 10 28 16,-1-7-33-16,-3-6 1 15,0-6-4-15,0 0 1 16,0-7-7-16,-3-6 0 15,6 4-2-15,12 2 0 0</inkml:trace>
  <inkml:trace contextRef="#ctx0" brushRef="#br3" timeOffset="135178.09">31369 7707 44 0,'11'-6'22'0,"-4"-6"-31"0,-7 5 44 0,0-2-35 16,0 3 1-16,-4-4-1 16,-3-5 0-16,-7-4-11 15,-7-3 1-15,3-6-2 16,8 2 1-16</inkml:trace>
  <inkml:trace contextRef="#ctx0" brushRef="#br3" timeOffset="135962.64">28660 10846 30 0,'21'16'15'0,"18"-19"-13"0,-25 0 26 16,7 0-27-16,11-7 1 15,3-5 1-15,4-4 0 16,10 0-4-16,11 3 1 16,4-9 2-16,10-12 1 0,7-7-1 15,-11-16 0-15,12-12 1 16,13-6 0-16,14-29 0 16,1-15 0-16,-1-26 0 15,7-2 0-15,4-17 0 16,0-5 1-16,-10 0-2 15,-19-10 0-15,-13-3-2 16,-1 6 1-16,-13-12-1 16,-4-10 0-16,-11-6-1 15,-13-3 1-15,-8 0-4 16,-21 15 0-16,-7 13-8 16,-7 19 0-16,-7 19-3 15,0 25 0-15</inkml:trace>
  <inkml:trace contextRef="#ctx0" brushRef="#br3" timeOffset="137202.6">31905 7181 27 0,'11'0'13'0,"-4"47"-12"0,-7-32 18 0,0 14-19 15,-4-1 1-15,-6 13-1 16,-4 6 0-16,0 12 0 15,-1 4 0-15,-2 15 1 16,-1 13 0-16,4 19 0 16,7 19 1-16,3 18 0 15,4 13 0-15,11 25 1 16,7-3 0-16,3 9 0 16,0-3 0-16,0-15 0 15,7 2 0-15,8-9 0 16,10-3 0-16,-1 1-1 15,8 11 1-15,7-9-1 16,7-28 0-16,11-3 0 16,14-19 0-16,3-22 0 15,21-6 0-15,11-25-3 16,4-13 1 0,-18-9-5-16,-14 6 1 0,-8-3-10 0,-10 12 1 15</inkml:trace>
  <inkml:trace contextRef="#ctx0" brushRef="#br3" timeOffset="140834.2">2685 14180 39 0,'7'40'19'0,"-4"17"-17"0,4-29 19 16,-7 7-21-16,0 12 0 0,0 3 0 16,-10 6 0-16,-8 10 0 15,4 13 0-15,0 5-3 16,-7 1 1-16,0-7-5 16,3-9 0-1,4-19-3-15,3-12 1 0</inkml:trace>
  <inkml:trace contextRef="#ctx0" brushRef="#br3" timeOffset="141932.71">2201 14399 39 0,'4'38'19'0,"14"-22"-24"16,-15-10 38-16,8 3-29 0,6 1 1 15,1-4 1-15,3-3 0 16,0-3-8-16,0-6 0 16,8-4 5-16,-1-8 1 15,-3-14-3-15,3-9 0 16,11-3-1-16,10-12 1 15,4 9-1-15,3-6 1 16,4-1-1-16,0 1 1 0,-7 6-1 16,-3 3 1-1,-5 7 0-15,-6 8 0 0,-18 10-1 16,8 7 1-16,-15 15-2 16,3 10 0-1,-6 15-2-15,-4 13 0 0,-3 15-3 16,3 7 1-16,-7 12-1 15,3 7 1 1,-3 5 1-16,0-8 0 0,-3-10 1 16,3-7 0-16,0 1 2 15,3-13 1-15,-3-9-1 16,0-13 0 31,7-3 0-47,-3-9 1 0,3-10 0 15,3-6 1 17,-6-3 0-32,10-3 0 0,0 0 2 0,4-7 0 15,3 1 0 1,7-7 0-16,0 3-1 16,-6 0 1-16,2 7 0 15,4 0 0-15,1-1-1 0,-1 1 0 16,-3 3-1-16,3-1 1 0,-7 1-1 0,-3 0 0 0,-1-1-2 0,-6 1 0 0,-11 0-1 0,0 0 1 15,-11 2-2-15,1 4 0 16,3 0-2 0,-11 0 1-1,4 4-3-15,3 2 1 0,1 0-2 16,-4 7 1-16,3 2 1 62,7 7 0-62,-3 0 4 16,7 0 0-16,7 0 4 0,4-3 1 0,0-3 2 0,10-4 1 0,0-2 0 16,4-1 0-1,-1-9-2 1,-2-3 0-16,2 0-3 0,-3-3 0 0,-3-4-6 0,3-6 0 0,0-2-2 0,8-1 0 0,-8 0 0 16,0 0 0-16,0 3 3 15,-3 1 0-15,-1 2 5 16,5 1 0-16,-8 2 3 15,3 4 0-15,-6-3 2 16,-1 5 1 0,1 1-1-16,-4 3 0 0,-7 0-1 15,0 0 0-15,-11 0-1 16,1 0 0-16,-1 3-3 0,-6 1 1 16,-4 2-3-16,-1 0 1 15,5 4-4-15,-1 2 1 16,4 7-4-16,3 3 1 15,4 3-5-15,0-3 1 32,14-3 0-32,-3-4 0 0,10-5 3 0,7-7 0 15,0-6 4-15,8-10 0 16,2 1 2-16,-10-10 0 16</inkml:trace>
  <inkml:trace contextRef="#ctx0" brushRef="#br3" timeOffset="142217.44">3986 14681 35 0,'0'13'17'0,"11"-29"-26"0,-11 10 41 0,7-3-32 16,4-1 1-16,-8 1 1 15,4-1 0-15,4 1-2 16,-1 0 1-16,8-1 1 16,-4-6 1-16,4 4-1 15,-1-4 0-15,8 1-1 0,3-4 0 16,1 3-1-16,-5 0 0 16,4 4-4-16,1 2 0 15,-12 4-8 1,4 0 1-16</inkml:trace>
  <inkml:trace contextRef="#ctx0" brushRef="#br3" timeOffset="142577.88">4283 14578 42 0,'21'25'21'0,"11"-6"-20"0,-15-19 34 0,-3 3-33 0,4-3 1 0,10 3 0 15,-7-3 1-15,-3-3-6 16,3-6 0-16,-10-4 3 16,-1-6 1-16,1 4-3 15,-11-1 1-15,0 3-1 16,0 1 1 0,-11 9-3-1,1 3 0-15,-1 3 0 16,1 6 0-16,3 4 0 15,3-1 0-15,1 1-1 16,3-1 1-16,3 4 2 16,8-3 0-16,-8-1 1 15,8-6 1-15,6 4-3 0,-2-4 0 16,9 0-6-16,-3-3 1 16,-3-3-3-16,3-6 0 31</inkml:trace>
  <inkml:trace contextRef="#ctx0" brushRef="#br3" timeOffset="143208.1">4763 14575 31 0,'3'37'15'0,"15"-18"-14"0,-18-12 28 0,0 2-29 15,0 0 1-15,7 1-1 16,-4-7 1-16,4 0-2 16,-7-9 1-16,0-4 0 15,11 4 0-15,-8-3-1 16,8-7 1-16,0 0 0 16,3-3 0-16,0 7 0 15,3 6 1-15,5 3 0 16,-5 9 0-16,-6 3-1 15,-1 1 0-15,1 5 0 16,0-2 1-16,-1 3-2 16,1-4 1-16,-4 4-1 15,3-4 1-15,-10 1 0 0,4-4 0 16,-1 1-1 0,1-4 1-16,0 3-2 0,3-2 1 15,0-4-2 1,3-6 1-16,1-4-1 0,-1 1 1 15,1-3 0-15,7-4 0 16,-4 1 1 0,3-1 0-16,1-3 1 0,3-2 0 15,-7-4 0-15,4 0 1 16,0 6 0-16,-4 7 0 16,0 5 1-16,7 8 1 0,-7 5 0 15,4 0 1-15,3 7 1 16,7 3 0-16,0 3 0 15,8 0 1-15,-1 0-2 16,-3 0 0-16,6 0-1 31,1-4 0-31,11-2-2 0,-12-6 0 16,5 2-3-16,-15-6 1 0,-3-6-7 16,-8 0 0-16,1-3-6 15,-18-3 0-15</inkml:trace>
  <inkml:trace contextRef="#ctx0" brushRef="#br3" timeOffset="143717.72">2325 15274 53 0,'10'-16'26'0,"68"-9"-30"15,-57 16 49-15,18 3-43 16,32-1 1-16,31-2 0 15,21-7 1-15,40 4-6 16,6-7 1 0,28 3 2-16,15 1 1 31,14 5-3 0,14 1 1-31,-7 6-2 0,7 6 1 0,-22 0-5 0,1 9 1 0,-11 4-10 0,-31-3 0 0,-19-1-1 0,-17 1 1 16</inkml:trace>
  <inkml:trace contextRef="#ctx0" brushRef="#br3" timeOffset="148328.51">6555 14029 43 0,'-11'41'21'0,"0"-10"-15"15,8-12 21-15,-4 9-26 16,3 16 1-16,1 10 0 0,3 18 0 16,-7 6-3-16,3 7 1 15,4 6 0-15,0 6 0 16,0-16-4-16,0-12 1 16,0-12-10-16,4-20 0 15</inkml:trace>
  <inkml:trace contextRef="#ctx0" brushRef="#br3" timeOffset="148717.84">6893 14785 45 0,'11'63'22'16,"-1"2"-24"-16,-6-55 34 0,-4-1-29 16,4 1 0-16,-4-10 1 15,0-16 1-15,-4-12-6 16,4-16 0-16,0-3 3 16,0-13 1-16,0-9-2 15,-4-9 1-15,1-10-2 16,6 0 0-16,1 7 0 15,-4-7 1-15,7 10-1 16,4 5 1-16,6 14 0 16,4 6 0-16,8 12 0 15,-5 13 0-15,5 12-3 0,-5 13 1 16,-3 12-5-16,1 13 1 16,-12 3-10-16,-6 10 1 15,-8 9-1-15,-17-1 0 16</inkml:trace>
  <inkml:trace contextRef="#ctx0" brushRef="#br3" timeOffset="148898.72">6823 14619 53 0,'-18'15'26'0,"18"-2"-28"0,4-7 55 16,3 4-48-16,3-1 0 0,8 0 2 15,3 1 0-15,7-1-10 16,11-2 1-16,0-1 2 15,3 0 0-15,-3-3-11 16,-7-3 0-16,-4-9-9 16,0 3 1-16</inkml:trace>
  <inkml:trace contextRef="#ctx0" brushRef="#br3" timeOffset="149793.54">8611 15033 50 0,'-10'25'25'0,"6"-28"-25"0,8-4 39 15,-4-5-39-15,0-16 1 0,0-13 2 16,-7-13 0-16,3-8-3 15,1-7 0-15,3-10 1 16,-7-8 1-16,3-7-1 16,4-1 1-16,0 8-2 47,0-4 0-47,0 9 0 0,11 1 0 31,-8 12-1-16,8 9 1 17,3 16-2-32,0 13 0 15,4 15-3 1,-1 19 1-16,-6 13-4 0,-1 18 0 0,-10 7-8 0,-7 16 1 0,-7-4 1 0,-3 10 1 16</inkml:trace>
  <inkml:trace contextRef="#ctx0" brushRef="#br3" timeOffset="149943.1">8386 14694 40 0,'-36'44'20'0,"5"-10"-18"0,27-30 43 0,0-1-40 0,4 0 0 15,4 0 3 1,3-3 0-16,14-3-11 0,11-3 1 16,10-4 4-16,-6-2 1 15,6 2-9-15,7-2 1 16,11-4-13-16,-3-3 1 16</inkml:trace>
  <inkml:trace contextRef="#ctx0" brushRef="#br3" timeOffset="150198.13">9119 14434 58 0,'7'31'29'0,"-7"22"-34"0,0-34 46 0,-3 0-41 16,-8 6 1-16,-3 6-1 15,-3 1 0-15,-5 2 0 16,1 4 0-16,-4 9 0 15,4-3 0-15,4 3 0 16,-1 3 0-16,7-3-2 16,8-6 0-16,6-7-5 15,12-9 0-15,13-18-9 16,4-10 1-16</inkml:trace>
  <inkml:trace contextRef="#ctx0" brushRef="#br3" timeOffset="150388.03">9567 14694 46 0,'-3'47'23'0,"-25"6"-23"0,17-31 36 16,-7 10-36-16,-6-1 0 16,-1 10 0-16,-3 0 0 15,-8-4 0-15,5-2 0 0,3-4-3 16,6-6 0-16,-2-6-7 15,10-7 1-15,6-8-4 16,8-14 0-16</inkml:trace>
  <inkml:trace contextRef="#ctx0" brushRef="#br3" timeOffset="150618.47">9398 14776 40 0,'14'18'20'0,"7"36"-17"0,-14-39 37 0,4 10-38 0,3 7 0 0,4 2 0 0,3 4 1 0,0 0-5 16,4-4 0-16,-1-9-2 0,-2-9 0 31,-1-32-10-31,-4-15 1 16</inkml:trace>
  <inkml:trace contextRef="#ctx0" brushRef="#br3" timeOffset="150891.93">9599 14431 39 0,'7'3'19'0,"21"-3"-6"0,-17 6 26 15,-4 7-36-15,7 12 1 16,7 6 2-16,8 13 0 0,2 9-9 15,1 4 1-15,-4 2 4 16,-7 1 0-16,-6 2-6 16,-8 4 1-16,-11-6-13 15,-3-13 0 1,-7-13 0-16,3-12 1 0</inkml:trace>
  <inkml:trace contextRef="#ctx0" brushRef="#br3" timeOffset="151533.22">10936 14813 56 0,'-18'38'28'0,"1"31"-39"0,17-54 57 16,0 7-46-16,0 7 0 15,3-1-2-15,-3-3 1 0,4-6-2 16,6-7 0-1,1-12-4-15,0-12 1 0,-4-4-5 16,-4-12 1-16,-3-7-3 16,-3-9 1-16,-4-9 3 15,0 3 0-15,0 6 2 16,-1 0 1-16,8 3 4 16,4 10 1-1,3 6 4-15,7 9 1 0,4 10 2 16,3 6 1-16,7 3 3 15,4-3 0 1,7 3 1-16,3-3 1 0,0 3-3 16,-3-3 1-16,0 7-4 15,0-4 1-15,-7 3-4 16,-4 3 1-16,-11 4-3 16,-6 3 0-16,-4-1-2 15,-10-2 1-15,-4-1-2 16,-1 1 1-16,1-4-1 31,4 4 0-31,-1 3 1 0,1-4 0 0,3 4 0 0,7 0 1 16,3-1 2-16,8 4 0 15,3-3 1-15,7 3 0 32,-3 2 0-1,-4-5 0-16,-3 0-1 1,-11 9 0 15,-18 6-5-31,-10 7 1 0,-7-7-11 16,-7 1 1-16,-4-7-5 0,4-10 1 16</inkml:trace>
  <inkml:trace contextRef="#ctx0" brushRef="#br3" timeOffset="152162.56">13455 14104 45 0,'-28'35'22'0,"-18"12"-22"0,35-31 38 16,-3 9-37-16,-3 16 1 15,-1 6 1-15,0 3 1 16,4 3-4-16,0 3 1 15,7 4 3-15,3-4 0 16,1-2-1-16,3-13 1 0,0-10-1 16,3-9 0-16,1-6-1 15,-4-7 0-15,-4-6-2 16,-3-3 0-16,-3-6-1 16,-8-4 1-16,-7 1-1 15,-3-4 0-15,0 4 0 16,-4 0 0-1,4 6 0 1,7 9 1-16,0 6 0 16,0 7 0-16,6 6 0 0,5 10 0 0,3 5 0 15,3 1 1-15,4 9 0 16,0-3 0-16,4-3-1 16,6-3 1-16,8-6-1 31,3-7 0-31,7-9-3 31,1-7 0 0,2-6-8-15,5-9 1-16,2-19-8 0,1 0 1 0</inkml:trace>
  <inkml:trace contextRef="#ctx0" brushRef="#br3" timeOffset="152310.07">13550 14844 48 0,'-7'60'24'0,"4"6"-24"0,3-50 38 16,0 2-38-16,0 4 0 16,0-3-3-16,0-3 0 0,0-7-2 15,0-6 1-15,0-9-10 16,-4-10 1-16</inkml:trace>
  <inkml:trace contextRef="#ctx0" brushRef="#br3" timeOffset="152476.12">13466 14691 11 0,'-4'-41'5'0,"8"32"15"0,-1 12-7 0,-3-3-6 0,4-3 0 0,3 3 4 15,0 0 1-15,0 3-16 16,0 6 1-16,0-3 7 16,0 1 1-16,4-1-9 15,3-3 1-15,3 0-9 31,8-3 1-31</inkml:trace>
  <inkml:trace contextRef="#ctx0" brushRef="#br3" timeOffset="152860.81">13914 15061 57 0,'-7'47'28'0,"-4"-50"-39"0,7-7 55 0,1-12-42 15,-4-6 0-15,0-16 1 16,0-12 0-16,-4-10-4 15,4 3 0-15,0-9 3 16,3 3 0-16,1-3-1 16,3-3 0-16,7 12 0 15,7 7 0-15,7 9-1 16,4 12 1-16,3 13-3 16,0 10 1-16,-3 15-5 15,-4 19 1-15,-3 3-12 16,-4 6 1-16,-7 4-1 0,-10 2 1 15</inkml:trace>
  <inkml:trace contextRef="#ctx0" brushRef="#br3" timeOffset="153093.1">13780 14910 64 0,'7'16'32'0,"24"-10"-47"0,-13-6 68 15,7-3-54-15,6 0 1 16,5-6-9-16,-5 2 1 16,-6 1 0-16,-4-6 0 0,0 2-9 15,1-2 0-15</inkml:trace>
  <inkml:trace contextRef="#ctx0" brushRef="#br3" timeOffset="153331.91">14213 15030 55 0,'7'18'27'0,"-10"-36"-35"16,3 8 52-16,-4-15-43 16,-3-13 1-16,0-6 1 15,0-18 1-15,0 2-5 16,4-9 0-16,-1 0 3 15,4-6 0-15,4 3-1 16,3 6 1-16,7 10-1 0,3 12 0 16,5 9-1-16,-1 10 1 15,0 16-4-15,0 15 0 16,-3 10-5-16,-4 15 0 16,-4 0-10-16,-2 1 1 15</inkml:trace>
  <inkml:trace contextRef="#ctx0" brushRef="#br3" timeOffset="153565.37">14069 14844 56 0,'3'22'28'0,"22"4"-29"0,-11-20 47 0,4-3-46 0,3 3 1 0,7-3-1 15,0 0 0-15,1 1-3 16,-1-4 0-16,-3 0-8 16,-1-4 1-16,-3-5-6 15,-3-3 0-15</inkml:trace>
  <inkml:trace contextRef="#ctx0" brushRef="#br3" timeOffset="153873.84">14457 14920 64 0,'63'56'32'0,"-10"-62"-44"0,-39 3 62 0,-3-7-51 0,0 1 0 16,-4-4 0-16,-4-2 0 16,-3-4 1-16,0-3 0 15,-3 6-1-15,-4 1 0 16,-4 2 0-16,0 4 1 15,-3 6-1-15,4-1 0 16,-4 14 0-16,3 12 0 16,4 6 1-16,3 0 0 15,8 4-1-15,3 2 1 16,4 4 0-16,3-4 1 16,0-6-1-16,0-6 0 0,0-6-4 15,4-7 1-15,-4-5-5 16,0-4 0-16,4-7-7 15,-1-8 0-15</inkml:trace>
  <inkml:trace contextRef="#ctx0" brushRef="#br3" timeOffset="154130.66">14781 15051 54 0,'-3'0'27'0,"-1"-25"-33"0,4 16 49 0,4-7-43 15,-4-3 1-15,3-2 1 16,1-1 1-16,-1 0-3 16,5 3 0-16,-1 0 2 0,3 6 1 15,4 4-2-15,0 3 1 16,4-1-1-16,3 1 0 16,4 0-2-16,7 0 1 15,-4-1-5-15,0 4 0 16,0 0-6-16,1 3 0 31,-8 0-6-15,-7 3 1-16</inkml:trace>
  <inkml:trace contextRef="#ctx0" brushRef="#br3" timeOffset="154940.01">15177 15098 55 0,'3'29'27'0,"4"-14"-33"16,-7-15 51-16,14-3-43 16,4 0 0-16,3-3 1 15,0-4 0-15,0 1-4 16,1 0 0-16,-5-1 2 16,-3 1 0-16,-3-4-2 15,-4-2 1-15,-7-1-1 16,-4 3 0-16,-3-2-1 15,-7 2 0-15,0 1 0 16,0 5 0-16,0 7-1 16,3 3 1-16,1 7-2 15,3 2 1-15,3 7 0 0,4 3 1 16,0 3 0-16,4 0 1 16,6-6-1-16,1-3 1 15,3 0-1-15,-3-4 0 16,10-6-2-16,-4 1 1 15,1-7-3-15,0-7 1 16,3-5-1-16,-4-4 1 16,5 0 1-16,-5 1 0 15,1-1 2-15,-1 4 1 32,-2 2 1-1,-1 4 1-31,0 6 1 15,0 3 0-15,-3 3 0 32,-1 4 1-32,1 2-1 15,-4 4 0-15,0 0 0 16,0-1 0-16,0 4-1 0,0 6 1 16,0 3 0-16,0 1 0 0,0-7 1 0,4 0 1 0,-1-4-1 0,1-2 1 0,-1-3 0 0,5-10 1 0,2-6-1 15,4-4 1-15,11-12-2 16,14-2 0-16,3-17-1 15,8-19 0-15,6-8-2 16,-13-14 1-16,-4 1-1 16,-4-10 0-16,-10-3-1 15,-11 0 0-15,-11-3 0 16,-10 3 1-16,-10 6-1 16,-8 10 1-16,-7 12 0 31,-6 16 0-31,-1 19-1 15,-7 19 1-15,-3 21-1 0,3 23 1 0,0 21-2 0,4 13 1 16,10 19-2-16,4 19 1 16,11 2-2-1,-1-11 0-15,4-17-8 0,3-15 1 16,1-22-2-16,3-22 0 16</inkml:trace>
  <inkml:trace contextRef="#ctx0" brushRef="#br3" timeOffset="155192.78">15547 14791 39 0,'-18'19'19'0,"29"3"-12"0,-4-19 37 0,7 3-42 16,4 1 1-16,6-4 0 16,5 3 1-16,6 0-6 15,18 4 1-15,7 5 0 16,7 7 1-16,0-3-5 15,0 3 0-15,-11 3-7 16,-10 0 1-16,-11 0-4 16,-3-3 0-16</inkml:trace>
  <inkml:trace contextRef="#ctx0" brushRef="#br3" timeOffset="155255.49">16214 15189 33 0,'-14'0'16'0,"7"32"-18"0,7-23 28 0,0 1-26 0,0-4 1 0,0 0-8 0,0 0 0 15,0-2 1-15,0-4 1 16</inkml:trace>
  <inkml:trace contextRef="#ctx0" brushRef="#br3" timeOffset="155839.65">16168 15008 25 0,'-4'-4'12'0,"18"17"-8"0,-7-10 16 0,1 7-20 16,2 2 0-1,1 4 0-15,-1-1 1 0,4 1-1 16,0-3 1 0,-6-4 0-16,6 0 0 0,3-2 1 15,4-1 1-15,8-3 0 16,2-3 0-16,1 0-1 16,0-6 1-16,-4-4 0 15,-3 1 0-15,-4-4 0 16,0-2 0-16,-7 2-1 15,0 4 1-15,-3-1-1 16,-7 7 0-16,-4 3-2 16,-4 3 1-16,0 4-3 15,-3 2 1-15,0 4-2 16,0 2 1-16,4 4 0 16,-1 0 0-16,4-6-1 15,0 2 1 16,4 4 1-31,-1 0 0 16,1 3 0 0,-1-7 1-16,1 1-1 31,-1-3 1-31,1-1 0 16,3-2 0-16,0-1 0 0,4 0 0 0,3-2 0 15,0-1 1-15,3-3-1 31,1 0 1-31,3 4-1 0,0-1 0 0,-3-3 0 0,0-3 0 0,-1-3 0 0,1-3 0 16,-4 6 0-16,0-4 0 0,-3 4 0 0,3 0 0 0,-3 0 0 16,-4 0 0-16,3 7 0 15,-6-4 0 1,-4 3-2-16,0 0 1 0,3 1-7 16,-3-1 1-16,7-9-4 15,0-7 1-15</inkml:trace>
  <inkml:trace contextRef="#ctx0" brushRef="#br3" timeOffset="156389.81">17166 14082 42 0,'-3'4'21'0,"-1"-4"-25"16,1 12 40-16,-1 7-35 15,1 9 0-15,-5 10 3 16,-2 15 0-16,-1 4-5 16,-3 15 0-16,-7 6 1 15,3 4 1-15,4 5-3 16,0-11 1-16,7-14-5 15,4-11 0-15,-1-17-7 16,4-21 1-16,-3-13 0 0,-1-13 0 16</inkml:trace>
  <inkml:trace contextRef="#ctx0" brushRef="#br3" timeOffset="156613.76">16919 14688 13 0,'4'3'6'0,"28"6"12"0,-18-6 7 0,3 1-17 16,4 2 1-16,4 3 5 15,3 1 1-15,8 2-18 16,2 4 0-16,1 3 12 16,-3 6 0-16,-8 3-5 15,-7 3 1-15,-11 4-4 16,-10-1 1-16,-7-2-3 16,-10-4 0-16,-8-3-2 15,-3-6 0-15,0-7-4 16,6-2 1-16,5-10-10 15,6-13 0-15</inkml:trace>
  <inkml:trace contextRef="#ctx0" brushRef="#br3" timeOffset="156840.41">17424 13854 47 0,'-14'59'23'0,"-1"51"-20"0,15-76 35 16,-3 20-37-16,-1 15 0 16,1 12 1-16,-4 10 0 15,-4 10-3-15,4 5 0 16,0 1-1-16,4-16 0 16,3-10-6-16,0-15 0 15,7-25-7-15,-7-19 1 16</inkml:trace>
  <inkml:trace contextRef="#ctx0" brushRef="#br3" timeOffset="157230.41">17491 14964 38 0,'3'31'19'0,"-3"-9"-13"15,0-19 29-15,0 3-29 16,4 1 0-16,3-1 4 16,3 0 0-16,1 0-12 15,3 1 1-15,7-7 8 16,4-7 0-16,3-2-4 16,4-3 1-16,-4-1-2 15,-3 0 0-15,-7-5-3 16,-4-1 1-16,-11-3-2 0,-6 3 0 15,-4 3-1-15,-8 4 0 16,1 12 0-16,-3 12 0 16,-1 4 0-16,0 12 0 15,4 10 2-15,7 3 0 16,4-1 1-16,10-2 0 16,3-3-2-1,15-14 1-15,10-5-5 16,8-13 0-16,-1-3-10 0,4-12 0 0</inkml:trace>
  <inkml:trace contextRef="#ctx0" brushRef="#br3" timeOffset="157966.31">19128 14885 61 0,'-18'22'30'0,"-24"0"-38"15,35-16 52-15,-8 1-44 0,-9 2 0 16,-4-3 0-16,-8 4 0 16,-3-1 0-16,4 4 0 15,3 2 0-15,4 1 0 16,7 0-1-16,3-1 0 16,8-2-1-16,6-4 0 15,11-2-1-15,11-7 1 16,7-7-1-16,6-5 1 15,1-4-1-15,0-3 1 16,-4-3 0-16,-7-3 1 16,-3 3-1-16,-4 10 0 15,-3 2 1-15,-4 7 0 0,0 16 0 16,0 3 0-16,-4 5-1 16,4 11 1-1,0-1 0-15,4 1 1 0,0-7 1 16,6 0 0-16,8-3 1 15,7-13 1-15,10-3-1 16,15-6 1 0,10-15-1-16,-4-20 1 0,11-18-3 15,-10-16 1-15,-4-10-1 47,-11-18 1-47,-14-6-1 0,-17-7 1 0,-11-6-1 0,-14 9 1 0,-11 4-1 16,1 15 0-16,-8 10 0 15,-7 12 0-15,-7 19 0 16,-3 22 0-16,-4 18 0 16,0 23 1 15,4 22-1-15,3 18 1-16,11 23-1 0,3 18 0 0,11 9-2 0,11 1 1 0,10-7-5 15,3-12 1-15,4-25-9 0,0-29 0 16</inkml:trace>
  <inkml:trace contextRef="#ctx0" brushRef="#br3" timeOffset="158160.37">18845 14449 58 0,'0'16'29'0,"36"28"-34"0,-19-35 51 0,12 1-44 16,9-1 0-16,22 4-1 15,14-1 0-15,18 4-5 16,-4-7 1-16,1 7-7 16,-1-3 0-16,-4-7-7 15,-2 3 1-15</inkml:trace>
  <inkml:trace contextRef="#ctx0" brushRef="#br3" timeOffset="158560.73">21043 14647 53 0,'-10'9'26'0,"-15"16"-27"0,14-15 47 15,-3 2-45-15,-14 7 1 0,-11 6 0 16,-7 10 1-16,11 9-5 16,0 6 1-16,0 9-1 15,-1-8 1-15,8-7-8 16,3-13 0-16,8-15-8 15,6-23 1-15</inkml:trace>
  <inkml:trace contextRef="#ctx0" brushRef="#br3" timeOffset="158678.72">20627 14722 21 0,'14'-28'10'16,"11"12"8"-16,-15 23 5 0,-3 5-19 0,7 4 0 0,4 12 4 0,7 7 1 0,3 8-12 15,0-2 1-15,0 6 5 16,1 0 0-16,-1-3-8 0,-3-6 0 16,3-16-8-16,0-13 0 15</inkml:trace>
  <inkml:trace contextRef="#ctx0" brushRef="#br3" timeOffset="158932.59">21205 14951 62 0,'8'6'31'0,"9"-12"-42"0,-10 3 61 0,11-3-51 0,10-4 1 0,7 1-5 15,1-4 1-15,-5 1-1 16,-2-1 1-16,-8 4-13 16,-4-7 1-16</inkml:trace>
  <inkml:trace contextRef="#ctx0" brushRef="#br3" timeOffset="159100.43">21078 14982 46 0,'-7'41'23'0,"25"3"-19"16,-7-34 35-16,3 2-37 0,7 1 0 15,0-4-1-15,11 0 1 16,7-2-6-16,3-4 1 16,0-6-6-16,1-7 0 15,-5-5-6-15,1-1 0 16</inkml:trace>
  <inkml:trace contextRef="#ctx0" brushRef="#br3" timeOffset="159542.4">21890 14882 51 0,'14'25'25'0,"-7"-28"-28"0,-3 0 46 0,-4-6-43 16,-7 9 1-16,-8 0-1 16,-2 6 1-16,-1 0-2 15,-3 7 1-15,-7 2 1 16,-4 1 0-16,-3 6-1 16,3 6 1-16,0 4-1 15,8-1 0-15,6-6-1 16,7-3 0-16,8-6-1 15,10-1 1-15,10-5-1 16,8-7 1-16,0-9 0 0,3-7 1 16,0 0 0-1,4-5 0 1,0-1 0-16,0 0 0 0,-8 3 0 31,-3 4 0-31,-3 2 0 16,0 4 0-1,-1 0-1-15,-6 9 1 0,-4 6 0 0,0 10 0 0,0 6 0 0,-3 0 0 16,-1-3-1-16,1 3 1 16,3 0-5-16,3 4 1 15,4-10-10-15,4-10 1 0</inkml:trace>
  <inkml:trace contextRef="#ctx0" brushRef="#br3" timeOffset="159756.57">22475 15146 56 0,'18'50'28'0,"-11"31"-30"0,-3-56 49 0,3 13-47 0,-7 3 1 0,-4 9 0 16,-3 3 0-16,-7 4-2 15,-4-13 0 1,-13-13-15-1,2-19 1-15,-6-12-1 16,7-9 0-16</inkml:trace>
  <inkml:trace contextRef="#ctx0" brushRef="#br3" timeOffset="160201.13">24278 14330 53 0,'-28'82'26'0,"-4"6"-35"0,25-60 50 0,-10 16-41 0,2 18 0 0,1 17 0 15,-3 15 0-15,-5 6-2 0,5-12 0 16,3-10-5-16,0-15 1 16,0-19-8-16,3-25 1 15</inkml:trace>
  <inkml:trace contextRef="#ctx0" brushRef="#br3" timeOffset="160855.16">23675 14929 49 0,'-4'25'24'0,"15"-31"-22"0,-4 0 42 0,7-4-41 15,11-12 1-15,10-12 0 16,15-4 1-16,9-9-7 15,26-12 0-15,10-7 4 16,1-10 1-16,-12 11-3 16,-17 11 1-16,-14 10-2 15,-14 22 1-15,-11 22-2 16,-10 19 0 0,-11 16-2-16,-11 2 0 15,-6 14-4-15,-4 8 1 0,-4 4 0 16,4 3 1-16,0-4 2 15,3-5 0 1,4-4 4-16,4-12 1 0,6-10 2 16,11-9 1-16,8-12-1 15,6-7 1-15,0-6-3 16,-3-4 1-16,-1-2-2 0,1-4 0 16,3 1 0-1,4-4 1 1,0-3 0-16,0 1 0 0,-1-7 0 0,1 3 0 47,0 3 0-47,-4 0 0 0,-3 6-1 0,-4 4 1 0,-3 3-1 0,-4 3 0 15,-7-1-1-15,-7 4 1 16,0 0-2-16,-4-3 1 16,-3 0-1-16,-3 3 1 0,-1 3-1 15,-3 4 1 1,3-1-1-16,1 10 0 0,-1 5 0 15,4 8 0-15,3 8 1 16,1 4 0-16,6 0 0 16,5-3 1-1,2-7 0 1,8-6 1-16,6-9-1 16,8-10 1-16,3-9-5 0,-3-10 0 0,4-6-8 15,-15-6 1-15</inkml:trace>
  <inkml:trace contextRef="#ctx0" brushRef="#br3" timeOffset="161238.66">25125 15067 46 0,'-14'31'23'0,"7"-15"-24"0,7-16 38 0,7 0-36 0,-4-3 1 16,4-3 0-16,4-7 0 16,3-2-3-16,7-4 0 15,0 0 2-15,1-9 1 16,2-1-3-16,1-2 0 16,0 0 0-16,-1-1 0 15,-3 4 0-15,4 6 1 0,-4 3-1 16,0 10 0-16,1 9 0 15,-1 3 0-15,4 3 0 16,-8 7 0-16,1 6 0 16,-1 6 0 15,-2 12 1-15,2 4 0-16,-3 3 0 0,0 0 1 0,1-9 0 0,-1-4 0 15,-4-3-2-15,4-6 0 0,7-6-6 16,1-7 1-16,-1-9-7 15,-4-6 0-15</inkml:trace>
  <inkml:trace contextRef="#ctx0" brushRef="#br3" timeOffset="162334.91">7232 16619 55 0,'-7'25'27'0,"7"-34"-23"0,0 3 27 16,7-10-29-16,-7-6 1 16,3-12 0-16,5-10 1 15,-8-6-5-15,7-19 0 0,-4-10 2 16,4-2 1-16,4-4-1 15,3 0 0-15,4 13-2 16,-4 0 1 0,10 3-2-16,-6 3 0 0,0 16-1 15,-1 9 0-15,1 16-4 16,-4 16 1-16,-7 18-5 16,-3 7 1-16,-8 18-4 15,-10 10 0-15</inkml:trace>
  <inkml:trace contextRef="#ctx0" brushRef="#br3" timeOffset="162579.01">6893 16469 53 0,'0'28'26'0,"21"-12"-31"0,-10-13 50 16,7 0-43-16,10 0 1 15,14-3-1-15,1 0 1 16,13-3-8-16,-3-3 1 16,3-4-4-16,-3-8 0 15,-7-4-8-15,0-13 0 16</inkml:trace>
  <inkml:trace contextRef="#ctx0" brushRef="#br3" timeOffset="162818.47">7669 16215 52 0,'11'25'26'0,"-11"-3"-32"0,0-16 46 0,-11 4-39 16,1 2 0-16,-8 7 1 16,-3 3 0-16,-4 3-3 15,1 9 1-15,2 4 1 16,5 3 0-16,-1 0-2 15,8-1 1-15,6-2-3 16,1-10 1 0,34-22-13-1,12-15 1-15</inkml:trace>
  <inkml:trace contextRef="#ctx0" brushRef="#br3" timeOffset="162988.6">8089 16303 42 0,'0'22'21'0,"-39"40"-18"0,32-46 27 0,-3 3-28 0,-4 6 1 0,-11 6 0 0,0 4 0 0,-3-4-5 0,7-3 1 15,-11-3-2-15,14-3 0 16,8-9-10-16,-1-10 0 15</inkml:trace>
  <inkml:trace contextRef="#ctx0" brushRef="#br3" timeOffset="163180.43">7870 16300 37 0,'11'9'18'0,"17"13"-10"0,-17-10 25 0,-8 7-29 16,8 13 1-16,0 2-1 15,3 7 1-15,0-4-7 16,0-2 0-16,-4-4 4 16,-2-2 0-16,6-11-7 15,-4-5 0-15,1-7-10 16,3-12 1-16</inkml:trace>
  <inkml:trace contextRef="#ctx0" brushRef="#br3" timeOffset="163558.87">8149 16061 44 0,'-3'13'22'0,"20"12"-24"0,-10-19 33 0,11 10-26 15,-4 12 1-15,7 6 4 16,7 4 0-1,4 6-12-15,4 9 1 0,2 7 6 16,-9 3 1-16,-5 2-4 16,-10 8 0-16,-14-14-7 15,-7 4 0-15,-17-10-13 16,2-15 1-16</inkml:trace>
  <inkml:trace contextRef="#ctx0" brushRef="#br3" timeOffset="163959.23">9673 16610 44 0,'-10'50'22'0,"-8"22"-22"0,14-56 26 0,1 3-27 15,3-4 0-15,0-5-10 16,0-4 1-16,0-6 4 16,3-12 1-16,1-14-6 15,-4-2 0-15</inkml:trace>
  <inkml:trace contextRef="#ctx0" brushRef="#br3" timeOffset="164341.03">9574 16406 20 0,'4'-47'10'0,"10"13"-3"0,-3 30 19 16,3-2-21-16,0 3 0 0,7 0 2 0,7 3 1 16,8 3-10-16,6 0 1 0,7 0 7 15,8 4 1-15,6 5-3 0,-6 4 1 16,-8-4-2-16,-7 1 1 16,-13 6-2-16,-5-7 0 15,-10 4-2-15,-7 0 1 16,-7 2-3-1,-7-2 1-15,-3 0-3 0,-4 3 1 16,0-4-1-16,-1 1 1 16,5 0 0-16,3-1 0 15,7 1 1-15,7-3 1 0,3-1 2 16,12 1 1-16,-1 2 0 16,0 1 1-16,-7 3-1 15,-3 6 1 32,-8 0-2 31,-13 3 0-78,-15-3-8 16,-10 0 1-1,-8-3-8-15,1-6 1 0</inkml:trace>
  <inkml:trace contextRef="#ctx0" brushRef="#br3" timeOffset="164962.18">12111 16560 60 0,'-7'41'30'15,"10"-4"-35"-15,-3-31 56 0,0 4-49 0,-3 2 1 0,-4 4 1 16,-7 3 0-16,-11 0-6 15,-3 0 1-15,-4-1 3 16,7 4 0-16,-3-3-1 16,-7 0 0-16,3 9-2 15,0 0 0-15,4 1-2 16,7 2 0-16,7 3-1 16,7 7 0-1,10-6-3-15,15-10 1 0,3-10-2 16,14-8 1-1,18-10-2-15,7-10 0 0,-3-6 1 16,-1-6 0-16,-3-3 2 16,0-3 0-16,-7 5 4 0,-4 5 1 15,-10-5 3-15,-4 4 1 16,-3 1 2-16,-4 5 0 16,-7 3-1-16,-3 7 1 62,-11 6-1-62,-4 3 0 0,-6 3-2 0,-8 1 0 16,-7 2-1-16,1 4 1 15,-5 5-4-15,5 4 1 0,-1 4-3 0,4-1 0 0,3 3-4 0,8-3 1 16,6-6-4-16,11-7 1 16,11-5 0-16,3-7 0 0,7-13 2 15,4-6 0-15</inkml:trace>
  <inkml:trace contextRef="#ctx0" brushRef="#br3" timeOffset="165471.7">12612 16870 30 0,'0'3'15'0,"-4"19"-21"0,8-15 35 0,-8-1-28 15,1 6 0-15,3 1 0 16,0 3 1-16,0 2-2 16,3 4 0-16,4-3 3 0,0 0 0 15,0 0 0-15,4-3 0 16,3-4 1-16,7-3 0 16,4-2-1-16,7-4 1 15,7-6-2-15,3-7 0 31,0-5-1-31,4-7 0 0,7-7-2 0,0-5 1 16,0-10 0-16,0-12 0 16,-4-4 0-16,-7-12 0 15,-6-6 0-15,-4 2 1 0,-8-5 0 16,-6-4 0 0,-11 4-1-1,-7-1 0 1,-7 4 0-16,-4 2 0 47,-3 4 0-47,-7 16 0 15,-7 15 0-15,-4 16 1 0,-3 19 0 0,-1 15 0 0,5 26 0 0,2 15 0 0,-2 16 0 0,3 21 0 0,6 17-2 16,8 2 0-16,0 4-4 16,4-22 1-16,-1-13-6 15,4-9 1-15,0-25-6 16,0-19 1-16</inkml:trace>
  <inkml:trace contextRef="#ctx0" brushRef="#br3" timeOffset="165661.64">12605 16622 41 0,'14'7'20'0,"14"8"-15"0,-14-11 36 0,11 2-39 0,10 0 1 16,15-3-1-16,-5 0 1 15,5 4-6-15,6-1 1 16,-3 10-3-16,-7-1 1 16,-7 4-11-16,0-3 1 15</inkml:trace>
  <inkml:trace contextRef="#ctx0" brushRef="#br3" timeOffset="165820.68">13254 17011 46 0,'3'29'23'0,"12"-7"-30"0,-8-19 35 0,0-3-33 0,0-7 1 0,0-5-12 16,-4-4 1 0</inkml:trace>
  <inkml:trace contextRef="#ctx0" brushRef="#br3" timeOffset="165977.6">13215 16532 25 0,'7'-22'12'0,"7"44"-5"0,-7-19 7 0,4 6-14 0,3 7 1 16,0-1-1-16,4-2 1 16,3 0-3-16,4-4 0 15,-1 0-5-15,1-2 1 16</inkml:trace>
  <inkml:trace contextRef="#ctx0" brushRef="#br3" timeOffset="166299.46">13501 16942 36 0,'0'22'18'0,"0"-28"-23"0,3 0 32 0,1-4-28 15,3 1 1-15,-4-4-1 16,1-2 1-16,0-4 1 16,3 0 0-16,0-3 0 15,3 3 1-15,4 4 1 16,0-1 0-16,8 7 1 16,-1 5 1-16,0 8-1 15,0 5 0-15,-3 7-2 16,-4-1 1-16,0 7-2 15,-3 6 1-15,-8 1-5 16,-3-1 1-16,7-3-5 16,-3-3 1-16,-1-3-7 15,4-13 0-15,4-9-1 16,3-10 1-16</inkml:trace>
  <inkml:trace contextRef="#ctx0" brushRef="#br3" timeOffset="166541.01">13942 16858 20 0,'7'9'10'0,"7"-9"-9"0,-7 6 18 16,-3 7-17-16,-4 3 1 15,3-1 5-15,1 4 1 16,-1 0-10-16,1 0 1 0,-1 3 5 16,4 0 1-16,0-7-2 15,4-2 0-15,-1-7-3 16,1-6 0-16,0-3-2 15,3-3 1-15,0-4 0 16,3-2 0-16,5-4-2 16,9 0 1-16,-2-9-11 31,2 3 1-31</inkml:trace>
  <inkml:trace contextRef="#ctx0" brushRef="#br3" timeOffset="166946">14549 16939 42 0,'3'25'21'0,"1"-9"-21"15,-4-16 32-15,0 6-32 16,0-3 0-16,-4 1 0 0,-3-1 0 16,0 0 0-16,0 0 0 15,-4 3 0-15,1 0 0 16,-1-2 0-16,1 2 0 15,-5 0 0-15,1 0 0 16,-3 4 0-16,-1 2 0 16,-3-2 0-16,3 5 0 15,4-2-2-15,0 6 1 16,3 0-5-16,1-1 1 16,3-2-2-16,3 0 1 15,4-1 0-15,4-2 0 0,3-4 2 16,7-2 1-1,4-7 6-15,3-7 0 16,4 1 2 0,3-10 0-16,-4 1-1 0,-2-4 1 0,-5-3-2 15,1 3 0-15,-4-3-6 16,0 3 1-16,-3 4-8 16,3-1 0-16</inkml:trace>
  <inkml:trace contextRef="#ctx0" brushRef="#br3" timeOffset="167139.75">14676 17062 34 0,'14'31'17'0,"17"-9"-12"0,-16-10 26 0,6 4-31 16,7-3 1-16,11 2 0 0,3-2 1 16,0-4-3-16,8-3 0 15,-8-2-4-15,-3-4 0 16,-7-7-6-16,-1-5 0 15</inkml:trace>
  <inkml:trace contextRef="#ctx0" brushRef="#br3" timeOffset="167425.51">15487 16808 36 0,'7'21'18'0,"-11"1"-19"0,1-18 28 0,-4-4-28 15,-7 3 1-15,-4 0 0 16,1 0 0-16,-12 3 0 16,5 0 1-16,2 7 1 15,5 3 0-15,3-1 1 16,7 1 1-16,3 3 1 16,11 6 1-16,4 9-1 15,3 4 1-15,0 0-3 16,-3-4 1-1,-4 4-3-15,-11-1 1 0,-10 1-6 16,-11-7 1-16,-6 1-7 16,-1-10 1-16,-4-13-7 15,-2-12 1 17</inkml:trace>
  <inkml:trace contextRef="#ctx0" brushRef="#br3" timeOffset="167845.58">17201 16550 48 0,'-24'63'24'0,"-12"12"-28"16,29-46 43-16,-3 5-39 15,3 16 0-15,-4 16-1 16,4 9 0-16,0 7-3 16,0-13 1-16,0-13-10 0,0-18 0 15</inkml:trace>
  <inkml:trace contextRef="#ctx0" brushRef="#br3" timeOffset="168430.58">16701 16933 48 0,'10'6'24'0,"32"-3"-22"0,-24-6 38 16,3-6-37-16,15-7 1 0,13-3-1 15,21-12 1-15,12-10-6 16,-1-3 1-16,-11 0 3 16,-10 0 0-16,-7 4-2 15,-7 11 1-15,-11 4-1 32,-3 13 1-32,0 9-1 15,-15 15 0 16,-2 4-2-15,-8 3 1 0,-4 6-3-16,-3 3 1 15,-3 7-1-15,-1-7 1 0,1-3 0 16,-1-6 1-16,4-4 0 0,4-2 1 0,3-4 1 0,10-2 0 0,4-1 0 0,4 3 0 16,3-2 0-16,4-4 0 0,0 0 0 15,0 0 0-15,-4-3 0 31,-3 0 0 1,-4-3-1-17,0-3 1-15,-4-7-1 16,-2 0 1 0,-5-2-1-1,1-1 1 16,-8 4-1-31,-3 2 0 0,-3 7-1 0,-4 6 0 0,-4 3-2 16,1 4 1-16,-5-1 0 0,5 4 1 0,-1-4-1 0,4 1 1 16,4 5 2-16,3 4 1 0,7 3 0 0,3 3 1 0,11 0 0 0,4 0 1 0,3 4-3 0,1-14 1 0,6-5-7 15,0-14 0 1,11-11-5-16,3-13 0 0</inkml:trace>
  <inkml:trace contextRef="#ctx0" brushRef="#br3" timeOffset="168924.57">18292 17062 47 0,'-8'3'23'0,"5"-25"-27"15,3 9 43-15,3 1-39 0,1-7 1 16,3-6 0-1,0 3 1-15,4 3-2 0,-1 6 0 16,4 1 1-16,4-1 1 16,3 4-1-16,4-1 0 15,-7 4 0-15,13 0 1 16,5 3-2-16,6 0 1 16,0 3-1-16,1 0 1 15,-1 0-1-15,0 3 0 16,-3 0-1-16,0-3 1 15,-4 0-1-15,-3-6 1 16,-7-4-2-16,-4-2 1 16,-7-4-1-16,-7 0 1 15,-4 1-2 1,-6 2 0 31,-4 4 0-32,-4 6 0-15,1 9 0 16,-4 6 1-16,-1 7-1 0,5-3 0 0,-1 9 1 0,4 6 1 0,14 32 1 0,4-3 1 0,7-13-1 16,6-10 0-1,8-8-4-15,3-11 0 0,8-11-7 16,17-17 1-16</inkml:trace>
  <inkml:trace contextRef="#ctx0" brushRef="#br3" timeOffset="169114.66">19724 17212 61 0,'10'13'30'0,"1"-1"-45"0,-11-9 60 15,4 0-54-15,-4 4 1 16,-8-1-22-16,-6 0 1 0</inkml:trace>
  <inkml:trace contextRef="#ctx0" brushRef="#br1" timeOffset="174606.49">1111 16071 57 0,'-3'28'28'0,"3"9"-24"0,0-21 29 16,-11 12-33-16,1-3 1 0,-8 13-1 16,0 3 0-16,4 0 0 15,7 2 0-15,-7 11-1 16,7-7 1-16,-4-10-4 16,11-5 1-16,-10-10-9 15,10-13 0-15,0-18-4 16,10-13 1-16</inkml:trace>
  <inkml:trace contextRef="#ctx0" brushRef="#br1" timeOffset="175006.81">1139 15804 30 0,'-3'6'15'0,"-11"-6"-11"16,14-3 24-16,-4 3-25 0,4 0 0 16,-7 0 2-16,4 0 0 15,3 0-5-15,0 3 0 16,0 0 4-16,0 1 1 16,3-1-2-16,8 0 0 15,6-3-2-15,1 3 1 16,3-3-1-16,8 3 0 15,9 0 0-15,-6 4 1 32,28 24 1-32,-7 7 0 0,-7 2-1 15,-21 4 1-15,-8 6-2 16,-17 10 1-16,-3-4-3 16,-15 1 0-16,7-4-1 15,-17-3 0-15,-4-6-2 16,-13-6 0-16,2-10-5 15,-6-6 1 1</inkml:trace>
  <inkml:trace contextRef="#ctx0" brushRef="#br1" timeOffset="175475.31">1577 16331 66 0,'-11'22'33'15,"11"6"-42"-15,0-19 49 0,-7 1-41 16,7 2 0-16,-3-5-5 16,3-4 0-16,0-3 1 15,3-6 0-15,4-10-11 16,-3-9 0-16</inkml:trace>
  <inkml:trace contextRef="#ctx0" brushRef="#br1" timeOffset="175653.93">1637 16080 34 0,'10'-3'17'0,"-2"9"-15"0,-8-6 22 16,0 0-24-16,0 0 0 15,0 0 0-15,3 0 0 16,4 0-6-16,4 0 1 16,-1-6-5-16,8-4 1 15</inkml:trace>
  <inkml:trace contextRef="#ctx0" brushRef="#br1" timeOffset="175968.01">1838 16444 47 0,'0'19'23'0,"0"-29"-26"16,0 1 46-16,0-7-42 16,0-9 0-16,-4 0 1 15,4-3 0-15,-7-10-3 16,4-6 1-16,3 0 2 15,-7-6 0-15,7-6-1 16,7-4 1-16,-4 4-1 16,8 2 0-16,7 10 0 0,-1 10 0 15,8 9-1-15,-7 6 0 16,-1 3-3 0,4 4 1-16,1 6-4 0,-12-4 0 15,-3 7-10-15,4 6 0 16</inkml:trace>
  <inkml:trace contextRef="#ctx0" brushRef="#br1" timeOffset="176316.34">1856 16162 36 0,'10'6'18'0,"-3"3"-10"15,-7-9 23-15,4 3-28 16,3 0 1-16,3 1 1 15,1-1 0-15,0 0-6 16,-1-3 0-16,-3 0 4 0,4 0 0 16,-8 0-3-1,4-3 0-15,4 0-8 16,-11 3 1-16,0-10-8 16,0 4 1-16</inkml:trace>
  <inkml:trace contextRef="#ctx0" brushRef="#br1" timeOffset="176779.08">2053 16347 49 0,'0'21'24'0,"11"1"-22"0,-8-18 41 0,4-1-41 15,-7-3 1-15,0 0 0 16,0-10 1-16,4-12-5 15,-4 0 0-15,0-9 3 16,-4-10 0-16,4-9-1 16,-10-6 0-16,-1-4-1 15,1-9 1-15,-8 10-1 16,7-1 0-16,4 0 0 0,4 7 0 16,-4 0-1-16,14 15 1 15,3 10-1-15,1 6 0 16,17 6-2-16,4 7 1 15,-4 6-3-15,4 3 1 16,-4 3-8-16,-7 6 0 16,-3 1-4-16,-7 2 1 15</inkml:trace>
  <inkml:trace contextRef="#ctx0" brushRef="#br1" timeOffset="176961.2">1976 16083 60 0,'0'28'30'0,"28"-6"-38"16,-14-19 60-16,11 1-52 15,6-1 0-15,-2-3-3 16,13-3 1-16,-3-1-3 16,0 1 0-16,-8 0-12 15,-3-3 1-15</inkml:trace>
  <inkml:trace contextRef="#ctx0" brushRef="#br1" timeOffset="177558.43">2642 16111 54 0,'0'7'27'0,"-7"-4"-20"16,7-3 42-16,0 0-44 0,7 0 1 15,11 3 0-15,3 0 1 16,11 0-9-16,7-3 0 15,14 0 5-15,3 0 1 16,4 0-4-16,4-3 0 16,-1-3-4-16,-10 3 0 15,-4-7-9-15,-10 4 1 16,-11-3-9-16,-17 5 1 16</inkml:trace>
  <inkml:trace contextRef="#ctx0" brushRef="#br1" timeOffset="177800.68">2512 16390 54 0,'0'26'27'0,"0"-26"-21"15,0 0 43-15,10 0-45 16,12 0 1-16,9-4 0 15,19 1 1-15,17-6-9 16,10 3 1-16,-6-7 1 16,-8 4 0-16,-3-1-13 15,-3 1 1-15,-4-7-7 16,3-3 1-16</inkml:trace>
  <inkml:trace contextRef="#ctx0" brushRef="#br1" timeOffset="178174.27">3080 15810 55 0,'0'10'27'0,"39"-4"-30"0,-29-3 47 0,15 3-42 16,10 1 1-16,-3 2 3 16,7 7 1-16,-1-1-8 15,1 4 1 1,-7 31 3-1,-14 7 1-15,-18 6-5 16,-14-1 0-16,-8 1-4 16,-9-7 0-1,-12-2-5-15,5-10 0 0,-1-7-9 16,10-15 1-16</inkml:trace>
  <inkml:trace contextRef="#ctx0" brushRef="#br1" timeOffset="178399.37">3200 15864 56 0,'0'34'28'0,"3"32"-33"0,-3-47 47 16,7 15-42-1,-7 10 0-15,0 9-3 0,0-9 1 16,0 0-7-16,0-9 1 0,7-13-7 16,-3-10 1-16</inkml:trace>
  <inkml:trace contextRef="#ctx0" brushRef="#br1" timeOffset="178864.9">4427 15556 48 0,'-3'7'24'0,"-15"5"-20"0,15-9 40 16,-15 7-43-16,-10 2 1 16,-4 7 0-16,0 6 0 15,-6 3-2-15,-1 7 0 0,-11 6 2 16,1 6 0-16,0 9-1 15,6 7 0-15,-6 12 0 16,10-9 0-16,-3 15-1 16,13-2 1-16,12-1-2 15,13-3 0-15,8-6-1 16,6-9 0-16,8-10-2 16,14-9 1-16,3-13-2 15,7-9 0-15,-3-10-5 16,0-5 1-16,3-11-6 15,1-8 1-15</inkml:trace>
  <inkml:trace contextRef="#ctx0" brushRef="#br1" timeOffset="179298.51">4473 16368 56 0,'11'7'28'0,"-8"-10"-33"0,-3 3 52 15,0 0-47-15,0 0 1 0,0-4-1 16,-3 4 0-16,-8 0-1 16,-10 0 1-16,3 4 0 15,-10 5 0-15,-4 7 0 16,1-1 0-16,2 4-1 16,1 6 0-16,7-3-1 15,0 0 1-15,10-6-1 16,11-4 0-16,11-5 0 15,10-7 0-15,7-7 1 16,15-8 0-16,-5-4-2 16,1 0 1-16,-7-3-8 15,7-6 1-15,-11 0-5 16,4-7 0-16</inkml:trace>
  <inkml:trace contextRef="#ctx0" brushRef="#br1" timeOffset="179732.76">4703 16343 52 0,'-8'44'26'0,"5"0"-31"0,3-34 50 16,0-1-43-16,0 0 0 15,0-2 0-15,0-4 1 0,0-3-4 16,0-6 1-16,0-1 1 16,0-5 1-16,11-4-1 15,-8-3 0-15,4 4 0 16,-7-4 0-16,11 3-1 16,-4-3 0-16,7 4 0 15,4-1 0-15,-4 7-1 16,10 2 1-16,-3 4 0 15,-3 6 0-15,3 0-2 16,0 7 1-16,-3 5-1 16,-4 4 0-16,-3 3-2 15,-1 3 0-15,1-3-6 32,0-3 0-1,3-6-5-16,-4-7 0 1</inkml:trace>
  <inkml:trace contextRef="#ctx0" brushRef="#br1" timeOffset="180156.68">5288 15522 43 0,'-17'53'21'0,"6"44"-24"0,4-75 35 0,-7 19-30 16,7 22 1-16,-4 9-1 16,1 13 1-1,-1-7-5-15,0 7 1 0,4-16 1 16,4-13 1-16,3-15-5 16,0-13 0-16,0-12-2 15,0-16 0-15,-7-7-4 16,-4-8 1-16,-10-10-1 15,-7-7 0 1,-4-2 3-16,4-1 0 0,-11-2 4 16,7 2 1-16,4 4 9 15,7 12 1-15,10 7 5 16,1 5 1-16,10 7 3 16,10 0 0-16,15 0-1 31,21-6 0 0,7-3-7-31,7-1 0 0,17-6-5 0,12 1 1 0,-12 5-7 0,-6 4 0 16,-18 0-6-16,-15 6 0 0,-20 0-12 0,-7-3 1 15</inkml:trace>
  <inkml:trace contextRef="#ctx0" brushRef="#br1" timeOffset="180965.29">829 15512 60 0,'0'4'30'0,"0"18"-30"0,0-19 47 0,0 9-45 0,-7 10 0 15,-4 13 0-15,1 2 1 0,-11 17-4 16,-1 15 0-16,1 18 2 0,-14 14 0 16,10-1-2-16,-3 7 0 15,-7 2-2 1,10-5 0-16,-3-7-3 0,7-15 1 16,10-20-7-16,1-11 0 15,13-20-6-15,4-19 1 16</inkml:trace>
  <inkml:trace contextRef="#ctx0" brushRef="#br1" timeOffset="181718.56">621 15406 30 0,'-60'44'15'0,"53"-32"-3"0,7-9 19 0,0-3-25 16,0 0 1-16,0 0 2 15,7 0 1-15,14 0-12 16,7-6 0-16,22-3 8 15,-1-4 0-15,22-3-3 16,17 1 0-16,21-1-2 0,-6-6 0 16,13-6-1 15,-3-3 1-31,14 2-2 0,-7-5 1 62,31-23 0-30,-24 14 0-32,-7 11 0 31,-17 10 0-31,-8 13-1 16,-21 9 0-1,-7 12 0-15,-18 7 0 0,-10-3-1 0,-7 6 1 0,-11 9-1 0,-3 7 0 16,-4-1 1-16,-7 14 0 0,-7-4-1 0,-11 6 0 0,-10 7-2 0,-7-1 1 0,-11 1-2 0,7-1 1 15,4 4 0-15,0 3 0 0,7 3 2 0,3-6 0 0,4 2 1 16,7 4 1 15,4 0 2-31,3 0 1 32,3-3-1-17,-3 0 0-15,0-3 1 0,-3-4 0 0,-8-8-1 0,-17-4 1 0,-4-4-1 0,-7-2 0 16,-67 0-1-1,4-10 1-15,-7-12-1 0,20-6 0 16,-9-7-2 0,6-6 1-16,11-6-6 47,3-1 1-32,18-2-10 1,0-7 0-1</inkml:trace>
  <inkml:trace contextRef="#ctx0" brushRef="#br1" timeOffset="182335.97">1087 14509 57 0,'21'-3'28'0,"-11"-3"-30"0,-10 6 47 15,0 0-44-15,0 0 1 16,-10 6-1-16,-8 3 1 15,-3 4-3-15,-11-1 0 16,4 4 2-16,0 0 0 16,7-7-1-16,-1 0 0 0,12 4 0 15,-8-4 0-15,8 4-1 16,3 0 1-16,3-1 0 16,4 1 0-16,11 2 0 15,10 1 0-15,-4 3 0 16,15 0 1-1,-4-1 1-15,4 1 0 0,-11 0-1 16,4 0 1 0,-11 3-2-1,-14 6 0-15,-10 0-1 0,-12 4 1 0,-9-4-4 16,-8-3 1-16,11-3-6 16,-1-6 1-16,8-7-9 15,0-9 0 1</inkml:trace>
  <inkml:trace contextRef="#ctx0" brushRef="#br1" timeOffset="182621.76">1418 14462 44 0,'-10'41'22'0,"-8"15"-15"0,7-40 32 0,1-1-37 0,-1 11 1 15,-10 5 0-15,3 0 1 16,8 4-6-16,-8-1 1 0,8-2 2 16,-1-4 1-1,7-16-11 1,-3-8 1-16,-3-11-8 15,6-2 1-15</inkml:trace>
  <inkml:trace contextRef="#ctx0" brushRef="#br1" timeOffset="182834.36">1157 14681 34 0,'4'0'17'0,"13"4"-10"0,-10-4 21 0,4-4-23 16,0-2 0-16,-1 3 4 15,1 3 1-15,-1 3-12 16,8-3 0-16,-4 3 7 16,4-3 1-16,3 3-5 15,0-3 1-15,-3 0-6 16,3 0 1-16,7 0-4 16,-7 0 0-16,-3-3-9 0,3-6 0 15</inkml:trace>
  <inkml:trace contextRef="#ctx0" brushRef="#br1" timeOffset="183137.72">1489 14810 43 0,'-4'25'21'0,"-3"-25"-19"0,14 3 32 15,-7-3-31-15,-7-3 1 0,7-3 0 16,-3 0 0-16,-4-4-6 15,7 4 1-15,-7-4 3 16,3-2 1-16,4 3-2 16,4-4 1-16,3 0-1 15,3 7 1-15,1 0-1 16,6 3 0-16,-6 3 0 16,10 0 0-16,-3 3-2 15,3-3 0-15,-3 0-3 16,3 0 0 15,-11 0-5-31,11 0 0 0,-3 0-7 16,-7-3 0-1</inkml:trace>
  <inkml:trace contextRef="#ctx0" brushRef="#br1" timeOffset="183439.81">1774 14707 26 0,'4'9'13'0,"3"-22"2"15,-7 13 15 1,-11 4-25-16,1-1 0 15,-1 3 1-15,-6 0 0 16,-4 0-9-16,3 1 1 16,-3 2 5-16,3 4 1 15,4-4-4-15,-4 4 1 16,8 2-4-16,3 1 1 16,3-3-1-16,4-1 1 15,11-9-1-15,-1 3 0 0,1-9 0 16,7-3 1-16,-8-3-2 15,4-1 1-15,4 1-8 16,0-7 0-16</inkml:trace>
  <inkml:trace contextRef="#ctx0" brushRef="#br1" timeOffset="183925.15">1817 14735 48 0,'-18'47'24'0,"8"-19"-25"0,6-22 42 0,4 4-41 0,0-1 0 15,-7 0-1-15,3-2 1 16,4-1 0-16,0-3 0 16,0-3-1-16,0-6 1 15,0-4 0-15,0 1 0 16,0-3-1-16,4-4 0 16,3 3 0-16,4-2 1 0,-1-1-1 15,1 0 1 1,-4 1-1-16,3 2 0 0,5-3 1 15,2 4 1-15,-6-1-1 16,6 7 1 0,-2-3-1-16,-1 2 1 31,-4 4-1-15,1-3 1-16,-8 0 0 15,4 3 0-15,-3 6-1 0,3 3 1 0,-7 10 0 0,0 2 0 0,0-2 0 16,0 0 0-16,0 3-1 15,0-4 0-15,-7 1 0 16,3-3 0-16,4-1-3 16,0-6 0-16,0-3-7 15,0-3 1-15,0-9-5 16,0-3 0 0</inkml:trace>
  <inkml:trace contextRef="#ctx0" brushRef="#br1" timeOffset="184776.55">2134 14634 53 0,'-7'0'26'0,"4"0"-28"0,3 7 50 0,0-4-47 15,-7 0 1-15,3 3 0 16,-3 0 1 0,-3 7-4-1,-12-4 1-15,1 4 1 16,4 0 0-16,6-1-1 15,0 1 1-15,1-1-3 16,3-2 0 0,7-7-4-1,0-3 1-15,7 0 0 16,-4-7 0-16,8 1 0 16,-4-3 1-16,11-1 1 15,-8-2 0-15,1 2 3 16,-1 1 0-16,-6 6 0 0,3 0 0 15,0 6 0-15,-3 0 0 16,-4 3-1-16,0 7 1 16,-4 2 0-16,-3 4 0 15,7 3 1-15,-11 3 1 16,4 0 1-16,-3 0 0 16,-1-3 0-16,1 0 0 15,-1-3 0-15,0-3 1 16,4-4-2-16,4 1 0 15,-8-4-1-15,11-2 0 16,-7-7-1-16,7-3 0 0,0-7 0 16,7-2 0-16,7-7-1 47,4-3 0-32,0-6-2-15,3 2 1 16,11-2 0-16,-4-3 0 15,0 3 0-15,-7 3 1 16,0 6 0-16,-3 0 1 0,-4 6 1 0,-3 1 0 16,-4-1-1-16,-4 4 1 0,-3 3-1 0,-3 3 0 0,-4 3-1 15,3 0 1-15,-3-4-1 16,4 8 1-16,-5 2-1 16,5 3 1-16,3 4-2 0,0-1 0 15,3 1-1 16,5-1 1-15,2 1-7 0,1-4 1-16,-1-6-5 0,8-6 0 0</inkml:trace>
  <inkml:trace contextRef="#ctx0" brushRef="#br1" timeOffset="185023.84">2385 14703 25 0,'-11'10'12'0,"-6"-16"-2"0,13 2 15 0,4-2-21 0,-11-3 0 0,4-1 2 16,4 1 0-16,3-1-6 15,0 4 1-15,0 0 6 16,10 0 1-16,1-1-1 16,10 4 0-16,7 3 0 15,1-3 0-15,-8 0-3 16,11-3 0-16,-1-1-6 15,5-2 1-15,-15-4-15 32,0 4 1-32,-14 0-3 15,-3 2 0 1</inkml:trace>
  <inkml:trace contextRef="#ctx0" brushRef="#br1" timeOffset="190378.08">28949 12885 44 0,'3'40'22'0,"-6"1"-17"0,3-22 22 16,0 6-25-16,0 13 1 15,7 6 0-15,0 6 0 0,0 0-4 16,0 0 0-16,0-3 4 15,4-3 0-15,-1-9-1 16,1-7 1-16,3-6 0 16,7-13 0-16,4-15 0 15,3-19 0-15,11-7-1 16,7-18 0 0,7-16-2-16,0 4 1 0,-7-4-1 15,-11-3 1 1,0 9-6-16,-3 13 1 0,3 3-10 15,-7 10 1-15,-3 9-4 16,0 9 0 0</inkml:trace>
  <inkml:trace contextRef="#ctx0" brushRef="#br1" timeOffset="190620.52">29499 13499 53 0,'0'25'26'0,"4"4"-34"0,-4-29 50 0,0 0-42 0,0 0 0 15,0-7-2-15,0 1 0 16,3-3-4-16,1-7 1 0,6-6-9 15,1-3 0-15</inkml:trace>
  <inkml:trace contextRef="#ctx0" brushRef="#br1" timeOffset="190909.52">29803 13070 47 0,'3'40'23'0,"-6"20"-25"15,3-41 38-15,-4 9-36 16,1 0 0-16,-1 10 0 0,1 6 0 15,-1-3-2-15,1-10 1 16,-1 3-5-16,4-12 1 16,0-12-8-16,4-1 0 15</inkml:trace>
  <inkml:trace contextRef="#ctx0" brushRef="#br1" timeOffset="191189.71">29820 12954 22 0,'4'-4'11'0,"10"8"-3"0,-7-4 9 0,4 0-13 15,3 3 0-15,3-3 2 16,5 0 0-16,6 3-7 16,-4-6 1-16,12 6 6 15,6 6 0-15,0 7-1 16,1 3 0-16,-8 3-1 15,-3 3 0-15,-11 0-2 16,-11 16 0-16,-6 3-3 16,-11-4 1-1,-18 4-3-15,-3-3 0 16,0-7-3-16,3-2 0 0,-3-7-8 16,0-13 1-16</inkml:trace>
  <inkml:trace contextRef="#ctx0" brushRef="#br1" timeOffset="191452.42">30339 13506 52 0,'3'28'26'0,"-3"6"-31"0,0-24 46 0,-3 2-42 15,-1-2 1 1,-3-1-10-16,0 0 0 0,-3-5 1 16,-1-4 0-16</inkml:trace>
  <inkml:trace contextRef="#ctx0" brushRef="#br1" timeOffset="193657.57">30420 14443 23 0,'-32'0'11'0,"-38"-6"-8"0,52 0 12 0,-7-1-13 0,-10-2 0 0,-4-4 2 16,1 1 1-16,-12-1-6 16,-6 1 1-16,-8-4 2 15,-10 0 1-15,-7 1-1 16,3 5 0-16,-3-5-2 47,-11 8 0-47,1 1 0 15,-1 6 0 1,4-6 0-16,7 9 0 0,3-3-1 0,0 6 1 0,-3-3 0 0,-3 4 0 16,10-4 0-16,0 3 0 0,3-3 0 15,11 0 1 1,4 4-1-16,-1 2 1 0,-3 0-1 15,-7 4 1-15,0 3-1 0,4-1 0 16,-1-2 0 0,-3 2 1-16,7 4-1 0,7 3 0 15,4 3-1-15,-8 4 1 16,4 2 0-16,4-3 1 16,3 13-1-16,4 0 1 31,-1 6-1-31,5 6 0 0,-8 7 0 15,-4 5 0-15,1 4 0 0,0-3 0 16,-1 3 0-16,-3 3 0 16,-3 10 0-16,-4-10 0 0,0-3 0 15,4-3 1-15,-1 0-1 16,-6-13 0-16,6-3 0 16,11-3 0-1,4 3 1-15,0-6 0 0,3-3 0 16,0 3 1-16,4-3-1 47,3-4 0-47,4 1-1 0,7 0 1 47,6 2-1-47,8 1 1 0,7 3-1 15,7-3 0-15,11-7 0 16,7-2 1-1,3 5-1-15,7 1 0 0,11 0 0 0,11 2 0 0,6 7-1 32,8-3 1-32,6-3 0 0,-6-3 0 15,10 2 0-15,4 1 1 0,52 9 0 0,1-6 0 0,-15-9 0 0,-3-13 0 16,4-10 0-16,-8-9 1 16,-10-6-2-16,0-3 1 15,-4-3-1-15,0-4 0 16,4 1 0-16,-11 2 0 15,-6 4 0-15,2 3 0 16,-2 3 0-16,6 3 0 47,-3 3 0-47,-4 4 0 0,-14 2 0 16,3 7 0-16,5 3 0 0,2-6 0 15,-3 5 0-15,1 1 0 0,-8 0 0 0,-4 0 0 0,-3-3 0 16,4 0 0-16,3 0 0 15,-7 0 0-15,-4-1 0 16,1-2 0-16,3-3 0 16,-4-7 0-1,-6-3-1-15,-1-3 1 32,8 0 0-32,3 0 0 15,3 0 0-15,4 0 0 0,1 0 0 0,-5 0 0 16,-3-3 0-16,4-3 0 0,3 2-1 15,0-2 1-15,0-3 0 16,0-4 0-16,4-2 0 16,-8-4 0-16,4-3 0 0,0 6 1 15,-3-3-1-15,-1-6 0 16,1-6 0-16,0-4 0 16,-4 4-1-16,0-3 1 31,-14-10-1-16,-4 0 1-15,0-3 0 0,4-3 0 0,-3-4 0 16,-8 7 1-16,-3-6 0 0,-11-7 0 16,-7 4-1-16,-7-7 1 15,-14-3-1-15,-10-6 1 16,-15 3-1-16,0 3 0 0,-6 0-1 16,-12-3 1-16,-13 0 0 15,-8-6 0 1,-10 0 0-16,-7 3 0 47,7 6 0-47,3 6 0 0,-3 4 0 0,0-4 0 15,0 1 0-15,11-1 0 0,-4 4 0 16,0-4 0-16,7 7 1 16,10 3 0-16,8 6-1 0,3 3 0 0,4 7 1 15,3 2 0-15,0 1-1 16,1 6 1-16,-1 0-1 15,0-4 0-15,0-5 1 16,1-1 0-16,-5-2 0 16,5 5 0-16,-5-2 0 0,-3-1 0 15,-3 1 0-15,0 3 0 16,6 2-1-16,1 4 1 16,-4 6-1-1,1 1 0 1,-5 5-1-16,-6 1 0 0,-4-1-3 0,-7 4 0 31,-4-4-7-31,1-12 1 0,10-13-4 0,0-6 1 47</inkml:trace>
  <inkml:trace contextRef="#ctx0" brushRef="#br1" timeOffset="194634.45">31126 14459 37 0,'21'-22'18'0,"39"-38"-14"0,-36 41 19 0,5 1-22 16,-1-7 1-16,0-4 0 15,0 4 0-15,1 0-3 16,-1 0 1-16,-4 6 1 15,-6 0 1-15,-4 4-2 16,-7 8 1-16,-7 7-1 16,-3 7 0-16,-4 5-1 15,-4 7 1-15,-7 3-1 16,-3 13 1-16,-3 5-1 31,-5 7 1-31,-2 4-2 0,-1-1 0 0,4-3-1 16,6 0 1-16,5-6-5 15,-1-7 0-15,8-9-4 16,6-15 0 0</inkml:trace>
  <inkml:trace contextRef="#ctx0" brushRef="#br1" timeOffset="194862.84">31136 14358 48 0,'0'10'24'0,"11"-10"-26"0,-11 3 48 0,3 0-45 0,8 3 1 16,10 1-1-16,7 2 1 16,0 0-5-16,1 1 0 0,-5-1-6 15,1 1 0 1,0-10-6-16,-4 3 0 0</inkml:trace>
  <inkml:trace contextRef="#ctx0" brushRef="#br1" timeOffset="195093.25">31563 14224 37 0,'-14'31'18'0,"-11"16"-15"0,18-25 28 0,-7 0-30 15,-4 3 1-15,-6 9-1 16,3 7 1-16,-1-3-3 16,-2 0 0-16,-1 2-3 0,0-2 1 15,11-16-9-15,4-10 1 16</inkml:trace>
  <inkml:trace contextRef="#ctx0" brushRef="#br1" timeOffset="195297.13">31612 14230 29 0,'11'-3'14'0,"-15"18"-7"16,4-5 17-16,-3 6-23 0,-4 9 1 0,-7 3-1 15,-4 6 1-15,-7 10-3 16,1 6 1-16,-1-6-1 16,0 0 0-16,4 0-9 15,7-6 0-15</inkml:trace>
  <inkml:trace contextRef="#ctx0" brushRef="#br1" timeOffset="195860.2">31687 14976 38 0,'-4'-12'19'0,"0"-17"-17"0,4 17 30 0,4-7-31 15,0-12 1-15,-1-4 2 16,4-9 0-16,4-3-5 15,6-3 1-15,4-3 2 16,4-1 1-16,3 7-1 16,4 7 1-16,0 5-2 15,0 10 0-15,-4 13-1 16,0 12 1 0,-17 28-5-16,-11 6 1 15,-7-2-8-15,-11-1 1 16,-7 0-4-1,1 1 0-15</inkml:trace>
  <inkml:trace contextRef="#ctx0" brushRef="#br1" timeOffset="196041.63">31581 14747 54 0,'0'7'27'0,"17"-7"-32"0,-6 3 54 0,3 0-48 16,4 3 1-16,3-6 0 15,11 3 0-15,10 4-6 16,0-1 0-16,-6-3-11 16,-5 0 0-16</inkml:trace>
  <inkml:trace contextRef="#ctx0" brushRef="#br4" timeOffset="202914.93">29880 14982 14 0,'4'10'7'0,"-8"-13"0"0,4 3 8 16,0-7-14-16,-3 1 1 15,-1 0 1-15,1-3 1 16,-8-1-4-16,-3 1 1 16,-4-4 2-16,-3 1 1 0,-3-1 0 15,-12-6 0-15,1 4-2 16,-4-4 1-16,4-3-2 15,3 3 0-15,0 3-1 16,1 4 1-16,-5-1-1 16,1 1 0-16,-7 2 0 15,3 1 1-15,0 3-1 16,0-1 0-16,1 1 0 16,-5 0 0-16,1-4 0 15,0 4 0-15,3 3 0 16,10 0 0-16,1 6 0 15,4 0 0-15,-1 3 0 16,4 1 1-16,-4-1-1 16,7 0 0-16,1 4 0 15,-1-1 0-15,4 4 0 16,0-1 1-16,0 7-1 16,0 3 1-16,0 6-1 15,-1 3 1-15,1 1-1 0,-3 2 0 16,-1 1-1-16,0-1 1 15,-3 4 0-15,0-7 1 16,-4-3 0-16,-3 4 0 16,-4-1 0-16,-3-6 0 15,0 4 0-15,0-4 0 16,3 0-1-16,-3-3 1 16,-1-4-1-16,1-2 1 15,-7 3-1-15,-1-3 1 31,-3-1 0-31,1-5 0 0,-1-1-1 0,0-3 0 0,4 1 0 16,-1 2 1-16,8 0-1 16,3 1 0-16,0 2 0 15,1 7 0-15,-1-3 0 16,-3 3 1-16,-1-4-1 16,5 4 0-16,-5 0 0 15,5 3 0-15,-1 3 0 16,0 0 0-16,0 3 0 15,1-3 1-15,-1 4-1 16,-3 5 0-16,3 1 0 16,-7 5 0-16,11-2-1 15,7 3 1-15,3 0-1 16,0-1 1-16,4 1-1 16,0 3 1-16,0 6-1 15,3-6 1-15,1-9-1 0,3-4 1 16,0-3 0-16,3 0 0 15,1 1 0-15,3-7 0 16,3-4 0-16,4 1 0 16,0-3 0-16,4 3 1 15,7-4-1-15,10-5 0 16,11-4 0-16,-1 3 0 31,36-2 0-31,-7-4 0 16,-7-3 0-16,-7 0 1 15,0 0-1-15,4-3 0 0,-1 3-1 16,-3-3 1-16,0-1 0 16,7 1 0-16,-7 0 0 15,0-3 0-15,-4 0 0 16,-3-1 0-16,-4-2 0 16,1 0 0-16,-4-4 0 15,3 0 0-15,0 4 0 16,-3 0 0-16,3 6 0 15,-6-7 1-15,2 7-1 16,1-3 0-16,0 3 0 16,0-1 1-16,0 1-1 15,-1 3 1-15,-2 3-1 16,-5 1 0-16,-2 2 0 16,-1 0 0-16,4-3 0 15,-1 4 0-15,8-1-1 16,-3 0 1-16,-1 0 0 0,-3 4 0 15,-1-4 0-15,1 7 0 16,3-4-1-16,-3 4 1 16,3-1 0-16,-3 4 1 15,0-4-1-15,0 7 0 16,-4-3 0-16,0-1 0 16,-7-2 0-16,4 0 0 15,7-1 0-15,-1-2 0 16,1-1-1-16,0 3 1 0,0-5 0 15,-1-1 0 1,1 0 0-16,0-3 0 0,0 1 0 16,-1-4 0-16,1-4 0 15,0-5 0-15,0-4 0 16,-4-2 1-16,-3-4-1 16,-1-6 1-16,4 0 0 15,-3-3 1-15,0-4 0 16,-4 4 0-16,-3-7-1 15,-4 1 1-15,-7-4-1 16,0-2 0-16,-7-4-1 16,-7-3 0-16,0 0 0 15,0-7 0-15,0 4 0 16,0-6 0-16,-4 9 0 16,0-4 0-16,-3 1 0 15,0-6 0-15,-3 6 0 16,-8 0 0 15,4-1-1-31,-4-2 1 0,0 3 0 0,1-7 1 0,2 4-1 16,1 9 0-16,4 0 0 0,3-3 1 15,-1 0-1-15,5 0 1 16,3 10 0-16,3 2 0 16,4-3-1-16,7 1 1 15,0 5-1-15,8-2 0 16,-1 3 0-16,0-1 0 15,0 7-1-15,0 3 0 0,-3 3-3 16,-1 1 0-16,1 2-6 16,-1 7 0-16,1-4-4 15,-4 0 1-15</inkml:trace>
  <inkml:trace contextRef="#ctx1" brushRef="#br4">25827 10824 0,'0'0'15,"0"0"1,0 0-1,0 0 1,0 0 0,0 0-1,0 0 1</inkml:trace>
  <inkml:trace contextRef="#ctx0" brushRef="#br4" timeOffset="204643.12">30099 14961 34 0,'0'12'17'0,"0"-3"-9"15,0-9 17-15,-7-3-24 16,0 3 0-16,0 0 0 16,0 0 0-16,-4 3-2 15,-3 4 1-15,-4 2 1 16,-3 4 0-16,0 2-1 15,-7 4 0-15,3 3 0 16,4 0 1-16,3 0-1 0,4-3 0 16,4-3 0-16,3 2 1 15,3-2-1-15,8 0 0 16,3-4-1-16,0-2 0 16,3-4-2-16,4-3 1 15,1 0-4-15,-1 0 0 16,0 0-3-16,3 1 1 15,5-1 0-15,-8-3 0 16,-4 0 1-16,4-3 0 16,-3-1 3-16,0 4 1 15,-4 4 5-15,3-1 0 0,-3-3 3 16,4 3 0-16,-4 0 2 16,0-3 0-16,-4 3 1 15,1 0 0-15,-4 0-2 16,0-3 0-16,-4 4-2 15,1-1 0-15,-4-6-3 16,0-4 1-16,0 4-1 16,3-6 0-16,1-1 0 15,-1 1 0-15,1 3 0 16,-1-1 0-16,1 7 0 16,-1 4 1-16,-3 2-1 15,0 0 0-15,0 0-2 16,3 4 0-16,1-4-4 15,3 3 1-15,0-2-5 16,3-1 0-16,1 0-3 16,-4-6 0-16</inkml:trace>
  <inkml:trace contextRef="#ctx0" brushRef="#br4" timeOffset="205301.48">30124 15390 10 0,'3'3'5'0,"-10"10"7"0,11-10 2 16,-4-3-12-16,0 0 1 0,0-6 4 15,3-4 0-15,4-2-8 16,4 2 0-16,-4 1 5 15,4-1 0-15,-4 7-2 16,3 0 1-16,-3 3-3 16,4 3 1-16,-1 0-2 15,-3-3 1-15,0 7-1 16,1 2 1-16,-5-3-1 16,1 4 1-16,-1-1-2 15,1 7 0-15,-1-4 0 16,-3 1 0-16,4 0 0 15,-4-1 0-15,3 1 0 16,1-4 1-16,-1 7 1 16,1-10 0-16,3 0 1 15,0 1 0-15,4-4 0 16,3 3 1-16,3-3 0 16,4-3 1-16,8-9 0 0,-1-13 1 15,0-6-1-15,0-1 1 16,1-2-1-16,-5-4 0 15,-3-5-2-15,-3 5 1 32,3-24-2-32,-7 5 1 15,-3 14-1-15,-8 8 0 0,1 7-1 16,-4 9 1 0,-4 13 0-16,-3 10 0 0,-7 11 0 15,-7 1 0-15,-4 16 0 16,1 12 1-16,-1 0-1 15,0 0 0-15,4-6-2 16,4-4 1-16,6-9-3 16,4-6 1-16,3-12-6 15,4-7 1-15,4-13-3 16,-4-5 1-16</inkml:trace>
  <inkml:trace contextRef="#ctx0" brushRef="#br4" timeOffset="205499.75">30335 15174 40 0,'18'15'20'0,"14"-5"-22"0,-22-10 40 16,4 3-38-16,4 3 1 15,0 4-1-15,-1-1 0 16,5 0-6-16,-5 7 0 15,-3-6-6-15,-3-4 1 16</inkml:trace>
  <inkml:trace contextRef="#ctx0" brushRef="#br4" timeOffset="205692.99">30596 15525 38 0,'-7'25'19'0,"0"-12"-23"0,7-10 30 0,0-3-29 15,0-3 1-15,0-4-15 16,0-5 0-16,0-10 17 16,-3-3 0-16</inkml:trace>
  <inkml:trace contextRef="#ctx0" brushRef="#br4" timeOffset="205903.55">30600 15277 27 0,'0'19'13'0,"3"-10"-15"0,-3-5 23 15,0-1-21-15,4 0 1 16,0 0 1-16,-1 0 0 15,4 0-3-15,-3 4 1 16,3-4-4-16,0 0 0 16,0 0-4-16,0-3 1 15</inkml:trace>
  <inkml:trace contextRef="#ctx0" brushRef="#br4" timeOffset="206280.31">30692 15553 36 0,'0'22'18'0,"0"-12"-20"0,0-10 35 0,0 0-33 16,0 0 0-16,0 0 1 15,0 0 0-15,0-7-1 16,3-2 0-16,1 3 0 15,-1-1 1-15,8 1-1 16,-1-6 1-16,5-1-1 16,-1 4 0-16,0-1-1 15,0 7 1-15,0 0-1 16,-3 6 1-16,-1 0-1 0,-3 7 1 16,-3-4-1-16,-4 3 1 15,-4 4 0-15,1 2 0 16,-1 1 0-16,1 3 0 15,-4 0-2-15,3-4 0 16,1 1-6-16,-1-3 0 16,4-4-2-16,4-6 0 15</inkml:trace>
  <inkml:trace contextRef="#ctx0" brushRef="#br4" timeOffset="206564.39">30960 15578 23 0,'3'19'11'0,"-10"9"-9"16,4-18 18-16,-1 2-17 15,-3 1 0-15,0 2 3 16,-3-2 0-16,-1 3-8 16,0-10 1-16,1 3 4 15,3 4 1-15,0-4-2 16,3 1 0-16,4-1-2 15,4-3 1-15,3 1 0 16,7-10 0-16,0-1-1 16,4 1 0-16,3 0 0 15,7-6 0-15,-3-4-4 16,-4 1 1-16,0-4-8 16,-3 0 0-16</inkml:trace>
  <inkml:trace contextRef="#ctx0" brushRef="#br4" timeOffset="206940.84">31143 15738 35 0,'4'6'17'0,"-4"-6"-12"0,0 0 27 16,0 0-29-16,0 0 1 0,0 0 1 15,0 0 1-15,0 0-8 16,0 0 1-16,-4 4 4 16,1-8 0-16,-4 4-2 15,-4 4 1-15,-3-1-2 16,0 3 1-16,-4 3-2 16,1 1 1-16,-1 6-2 15,4-4 1-15,3 4-2 16,4-1 1-16,4-2 0 15,6-4 0-15,4 1 0 16,4-4 1-16,3-3 1 16,0-9 0-16,0 0 0 15,0-4 0-15,0-2-4 0,0-1 0 16,-3 1-8 0,-4-4 0-16</inkml:trace>
  <inkml:trace contextRef="#ctx0" brushRef="#br4" timeOffset="207186.29">31189 15779 34 0,'-3'38'17'0,"-8"-16"-12"0,7-13 22 16,1 3-26-16,3 1 1 15,-4 0 1-15,4-1 1 16,0 1-4-16,0-1 1 0,4-2 2 15,3-4 0-15,4 0-1 16,3-6 0-16,3 3-4 16,1-3 1-16,3 0-7 15,0-3 0-15,0-3-6 16,1-4 1-16</inkml:trace>
  <inkml:trace contextRef="#ctx0" brushRef="#br4" timeOffset="207481.03">31648 15813 31 0,'-11'-3'15'0,"-10"-9"-13"15,14 6 24-15,-7-4-25 0,0 7 1 16,-4 6 1-16,4 7 1 15,0-1-4-15,3 3 1 16,4 4 4-16,7 3 1 16,4 6 0-16,6 6 0 15,1 1-1-15,3-1 1 16,-3 0-2-16,-4 4 0 16,-11-1-5-16,-6 4 1 15,-15-7-11-15,-14 1 0 0,-24-13-5 16,-15-4 0-1</inkml:trace>
  <inkml:trace contextRef="#ctx0" brushRef="#br4" timeOffset="208968.16">30928 7667 35 0,'14'6'17'0,"0"22"-12"16,-10-15 17-16,-1-4-18 16,8 13 0-16,-8 6 4 15,4 10 0-15,-3-7-10 16,0 10 1-16,3 0 7 15,0-4 0-15,0-12-1 16,7-9 0-16,7-16 0 0,4-16 1 16,3-24-2-16,14-20 1 15,11-18-2-15,11-19 0 16,10-4-10-16,0 4 0 16,-7-16-12-16,-4 13 1 15</inkml:trace>
  <inkml:trace contextRef="#ctx0" brushRef="#br4" timeOffset="209582.29">24751 10109 56 0,'3'73'28'0,"26"-58"-28"0,-19-12 41 0,1-3-39 15,6-6 1-15,12 3 2 16,9-16 1-16,8-18-7 16,11-14 0-16,13-18 4 15,15-12 1-15,14 2-6 16,-7-12 1-16,10 4-10 16,0-4 1-16,-14-3-9 15,-14 9 1-15</inkml:trace>
  <inkml:trace contextRef="#ctx0" brushRef="#br4" timeOffset="210286.78">18320 11423 45 0,'14'85'22'0,"4"12"-14"0,-11-69 23 16,3 1-27-16,4 2 0 0,0-6 3 15,8-12 1-15,6-13-9 16,14-22 1-16,15-25 5 15,20-32 0-15,18-15-2 16,15-19 0-16,13-9-10 16,15-3 0-16,-11 2-11 15,-4 23 0-15</inkml:trace>
  <inkml:trace contextRef="#ctx0" brushRef="#br3" timeOffset="-213157.48">29217 15440 20 0,'18'7'10'0,"3"-11"0"0,-18 4 10 16,4 0-15-16,1 0 1 15,-5 0 1-15,-3 4 0 16,-3-1-10-16,-8 0 0 0,-3-3 6 16,0 3 1-16,-4 0-4 15,-3 3 1-15,-4-6-1 16,-3 4 0-16,0-1 0 16,-4 0 1-16,7-3-1 15,4 0 0-15,-4 0 0 16,1 6 0-16,-1-3 0 15,-3 7 0-15,0-10-1 16,-1 6 1-16,1-6-2 16,3 3 1-16,1 0-1 15,3-3 0-15,-1 0 0 16,8 3 1-16,0 0 0 16,4 4 0-16,3-4 0 15,3 6 1-15,4 4-2 16,4 6 0-16,-1 3 0 15,4-1 1-15,0 5-1 16,0-4 1-16,-3-4 0 0,-4-2 0 16,-4 0 1-16,1 3 0 15,-1-1 0-15,-3 1 0 16,0 0 0-16,0 0 0 16,-4-7 0-16,1 1 0 15,-1-4 1-15,1 1 0 16,-4-1 0-16,-4 0 0 15,0 1 0-15,1-4 0 16,-1 0 0-16,0 4 0 16,1-4-1-16,3 7 1 15,0-4-1-15,3-3 1 0,0 4-1 16,4-4 0-16,4 0 0 16,-1 1 1-16,4 5-1 15,0-2 1-15,4 2-1 16,-1 1 0-16,4-7 0 15,0 0 0-15,4 4 0 16,7 2 0-16,-1-6 0 16,1 1 0-16,7-4 0 15,3-3 0-15,4 6 0 16,3-6 0-16,0 0 0 16,0 6 0-16,-3-6 0 15,-4-3 0-15,-3 0 0 16,-4-6 0-16,-3-1 0 15,-4 1 0-15,0-4-1 16,0 7 1-16,0-3 0 16,-3 5 0-16,3 4 0 15,-7-3 0 17,4 3-1-32,-4 3 1 0,0 1 0 0,0 5 0 0,0 4 0 0,4-4 0 15,3 4 0-15,0-4 0 16,3 0 0-16,1-2 0 15,0-1 0-15,-1-3 0 16,1 0 0-16,0 3 0 16,3-2 0-16,0-1 0 15,0-3 0-15,0 0 1 0,0 0-2 16,1 0 1 0,-1-7 0-16,-4-5 1 0,1 6 0 15,0-7 0-15,-4 1-1 16,0-1 1-16,-4 0 0 15,1-2 0-15,-4 2 0 16,-3-2 0-16,-1 2-1 16,-3 0 0-16,0-2 0 15,0-1 1-15,-3 0-1 16,-1 1 0-16,1-1 0 16,-1-3 0-16,1 0 0 15,-5 4 0-15,1-1 0 16,-3 4 0-16,-1-4 0 15,1 6 1-15,-1 1-1 16,0 0 0-16,1-4 0 16,-1-3 0-16,1 1 0 15,-1-1 1-15,1 0-2 16,3 1 1-16,-1 2 0 16,5 1 1-16,-1 2-1 0,4 1 1 15,4-1-1-15,3 1 0 16,0 0 1-16,4-1 0 15,-1 4-1-15,1-4 0 16,-4-2-1-16,0-1 1 16,-4 4 0-16,1 3 0 15,-4-1-1-15,0 1 1 16,-4 0 0-16,1 0 0 16,-1-4-3-16,-3 4 0 0,0 0-8 15,-3-7 1-15</inkml:trace>
  <inkml:trace contextRef="#ctx0" brushRef="#br3" timeOffset="-212061.86">29072 14973 31 0,'4'19'15'0,"-1"-19"-7"0,-3 3 16 16,0 6-23-16,-3 4 1 15,-4 6 0-15,-4 3 0 16,-3 3-3-16,0-6 0 15,0 9 2-15,3-6 1 16,1-3-2-16,3-4 0 16,0 4-2-16,3-6 0 15,1-7-6-15,-1-3 0 16,4-9-3-16,7-7 0 16</inkml:trace>
  <inkml:trace contextRef="#ctx0" brushRef="#br3" timeOffset="-211747.07">29058 14907 23 0,'0'-6'11'0,"11"22"-8"0,-4-16 18 0,-4-4-19 15,8 4 0-15,0 0 2 16,-1 7 1-16,1-4-5 15,3 3 0-15,4 7 3 16,-1-4 1-16,4 4-1 16,1 2 0-16,-5 4-1 15,-6 0 1-15,-4 0-2 16,-11 0 1-16,-6 3-2 0,-4-4 0 16,-8 1 0-16,-6-3 0 15,-4-4-2 1,-3-5 0-1,3 2-10-15,8-3 1 16</inkml:trace>
  <inkml:trace contextRef="#ctx0" brushRef="#br3" timeOffset="-211490.46">29182 15287 35 0,'-4'18'17'0,"-6"8"-18"15,10-23 22-15,0 0-22 16,-4-6 0-16,4 3-7 15,0-10 0-15,0-2 4 16,4-10 0-16</inkml:trace>
  <inkml:trace contextRef="#ctx0" brushRef="#br3" timeOffset="-211300.59">29182 15120 22 0,'7'10'11'0,"7"15"1"0,-11-22 14 15,1 3-25-15,3 1 0 16,0-1 0-16,0-3 1 16,0 0-4-16,0-3 1 15,0 3-3-15,4-3 0 16,-4 3-5-16,4-6 0 16</inkml:trace>
  <inkml:trace contextRef="#ctx0" brushRef="#br3" timeOffset="-211008.14">29344 15368 26 0,'0'16'13'0,"0"-19"-3"16,0 0 19-16,0-7-27 15,0-2 0-15,0-10 1 16,0-7 1-16,0 8-5 15,0-8 0-15,0-2 3 16,4-10 0-16,-1 4-1 16,1 2 1-16,3 7-2 15,0 3 1-15,3 3-1 16,1 3 0-16,3 6-2 16,0 7 1-16,0 3-3 0,-3 3 0 15,-1 6-6-15,1 7 0 16,-7 3-1-16,-8-1 0 15</inkml:trace>
  <inkml:trace contextRef="#ctx0" brushRef="#br3" timeOffset="-210801.22">29210 15208 37 0,'-4'7'18'0,"22"8"-15"0,-11-15 35 0,4 0-35 15,-1 0 1-15,4 0 1 16,4 0 0-16,3 0-7 16,0 3 0-16,-3-6 1 15,0 0 1-15,-4 3-12 16,-4-3 0 0,-3-3-3-16,-3-1 1 0</inkml:trace>
  <inkml:trace contextRef="#ctx0" brushRef="#br3" timeOffset="-210440.28">29468 15478 39 0,'0'19'19'0,"0"-35"-20"0,3 7 36 0,-3-7-32 0,4-9 1 16,-1-3 1-16,4-10 0 16,0 0-7-16,-3 4 1 15,-1-1 4-15,1-2 0 16,-4-1-2-16,3 7 1 16,1 6-2-16,3 3 1 15,0 3-2-15,-3 3 0 16,3 7-2-16,0 3 1 15,-4 6-1-15,4 3 0 0,-3 3-1 16,-1 3 0-16,-3 7 0 16,0 0 0-16,-3-1-3 15,-4 1 0-15,0-6-4 16,0-1 0-16</inkml:trace>
  <inkml:trace contextRef="#ctx0" brushRef="#br3" timeOffset="-210242.81">29383 15202 38 0,'0'3'19'0,"14"13"-15"15,-7-13 33-15,0 3-33 16,4 0 0-16,-1 4 1 16,4-4 1-16,-3 4-8 0,3-4 0 15,-3 0 3 1,-4 4 1-16,-4-4-16 15,-3-3 1-15,-10 0-2 0,-8 0 0 16</inkml:trace>
  <inkml:trace contextRef="#ctx0" brushRef="#br3" timeOffset="-205198.31">13638 3659 41 0,'11'-9'20'0,"17"-16"-16"0,-21 15 21 0,4 10-20 15,-1-9 0-15,-3 9 3 16,1 0 0-16,-5 9-11 15,-3 7 1-15,0 15 6 16,0 10 1-16,-7 19-3 16,-4 18 0-16,-3 19-2 15,4 22 1-15,-1 19-1 16,1 10 0-16,3 8 0 16,-4-2 0-16,0-6 0 0,1-20 0 15,-4-9-2-15,0-9 0 16,3-25-2-16,0-19 0 15,4-13-4-15,0-22 0 16,7-25-8-16,7-21 1 63</inkml:trace>
  <inkml:trace contextRef="#ctx0" brushRef="#br3" timeOffset="-204167.02">13635 3480 26 0,'3'0'13'0,"22"10"-13"0,-14-10 14 0,6-7-14 15,8 7 0-15,7 7 5 16,7-4 0-16,10 3-4 16,4-3 1-16,10 4 3 15,19-7 0-15,20-7 1 16,11 4 1-16,24-3-3 16,40 6 1-16,10-3-2 15,38-4 0-15,15-2-1 0,28-7 1 16,4-6-2-16,7-6 0 15,24 3-1-15,1-16 0 16,17 1 0-16,-7-4 1 16,3 9-2-16,4 7 1 15,-3 0 0-15,13 6 0 16,-17 0 0-16,11 0 0 16,-15-6 0-16,-3-7 0 15,-4 13 0-15,-13-12 0 16,-1-4 0-16,-10 4 0 0,-22-7 0 15,-3 13 1-15,-32 3-1 16,1 3 1-16,-8-7-1 16,-39 4 0-16,-6-9 0 15,-15-4 0-15,-18 4-1 16,-13-4 1-16,-15 7-1 16,-21 2 1-16,-17 4-1 15,-11 3 1-15,-18 10-1 16,-6 6 1 15,-8 12-1-31,-7 10 0 0,-3 12 1 0,-4 22 0 0,-4 3-2 16,1 13 1-16,0 13-1 15,-1 18 1-15,4 3-1 16,4 22 1-16,-1 13-1 16,5 16 0-16,9 12 0 15,5 22 1-15,10 3-1 0,3 6 1 16,4 7 0-16,-4 3 1 31,11 94-1-31,-21-44 1 16,-11-41 0-16,-7-15 1 15,-14-20 0-15,-17-21 1 16,-18-22 0-16,-18-13 1 16,-14-21-1-16,-18-14 1 15,-10-18-1-15,-25-18 1 16,-32-17-2-16,-20-15 1 15,-40-16-2-15,-21-9 1 16,-21-26-1-16,-31 1 0 0,-26-16 0 16,-20-6 0-16,-15-1 0 15,-14-2 1-15,-7-1-1 16,-24 10 0-16,-1 7 0 16,-3 5 1-16,-14 4-1 15,-7 9 0-15,3 6 1 16,-3-3 0-16,-7-6 1 15,-18-6 0-15,0 6 0 16,-4 3 0-16,5 3 0 16,-5 7 0-16,-6 12-2 15,13 6 1-15,18 6-4 16,8-5 1-16,-8 11-5 16,21-14 1-16,18-1-10 15,8 0 1-15</inkml:trace>
  <inkml:trace contextRef="#ctx1" brushRef="#br3" timeOffset="22329.19">20856 313 0</inkml:trace>
  <inkml:trace contextRef="#ctx0" brushRef="#br3" timeOffset="-203024.98">25315 3104 52 0,'4'-12'26'0,"-8"-20"-18"16,1 23 26-16,-8 2-34 15,-3-8 1-15,-11 2-1 16,-3 7 1-1,0 6-2-15,0 6 1 0,-4-3 0 0,-3 13 1 16,-1-3-1-16,1 9 1 16,0 6-1-16,3 16 0 15,4-4 0-15,10 14 1 16,8-1-1-16,13-9 1 16,15-3-1-16,14-4 1 15,-1-2-3-15,15-19 1 16,4-13-2-16,-1 3 0 15,-3-3 0-15,3-3 0 16,-6-6-1-16,-1-4 1 16,-3-2 1-16,-8-4 1 15,-6-3 1-15,-4 1 1 0,-3-1-1 16,-7 3 1-16,-4 0 0 16,-11-2 0-16,-6 5-1 15,-12 0 1 1,-2 7-1-16,-1 3 1 0,-3 6-1 15,-4 0 1-15,0 4-1 16,4 2 1-16,3 0-2 16,4 1 0-16,7 6-3 15,7 2 0-15,11 4-1 16,10 3 0-16,3-9-2 16,4-7 0-16,8 1-3 15,-1-7 1-15,4-12-1 16,-4-4 0-16</inkml:trace>
  <inkml:trace contextRef="#ctx0" brushRef="#br3" timeOffset="-202497.54">25527 3462 27 0,'14'18'13'0,"11"-30"-15"0,-18 9 24 16,0 0-22-16,4-4 1 15,-1 1-1-15,1 3 1 16,-4-3-2-16,0 2 1 16,0-5 0-16,-7 9 0 0,3 0-1 15,-3 0 0-15,11 0 0 16,-4 0 0 0,4 3 0-16,-4 3 0 0,3 4 0 15,-3-4 0-15,0 4 1 16,0-1 0-16,4 3-1 15,-4 4 1 1,11 0 0 0,3 0 0-16,4-4 2 15,3-12 1-15,7-12 2 16,7 2 0-16,4-12 3 16,4-15 0-16,-8-7 0 15,-7-16 0-15,-7 0-3 16,-3-12 1-16,-4 6-3 31,-3 4 1-31,-7-10-3 0,-1 9 0 0,-6 3-2 16,-4 7 1-16,-7 6-1 0,-11 6 1 15,-3 19-3-15,-4 16 0 16,-7 12-1-16,1 19 0 16,-1 13-1-16,4 18 1 15,-1 23-1-15,1 12 1 16,11-7-2-16,-1-11 1 15,7-17-6-15,4-18 1 16</inkml:trace>
  <inkml:trace contextRef="#ctx0" brushRef="#br3" timeOffset="-202284.67">25629 3126 36 0,'-10'-3'18'0,"17"22"-12"0,0-10 29 0,0-9-29 15,3 9 1-15,15-5 3 16,10-1 1-16,15-3-13 16,17-7 0-16,10-2 7 15,-2 0 1-15,-1-1-10 16,0 1 1-16,-7 3-13 16,-7 2 0-16,-7-2-2 15,-4 3 1-15</inkml:trace>
  <inkml:trace contextRef="#ctx0" brushRef="#br3" timeOffset="-201944.22">27266 2721 35 0,'0'13'17'0,"-17"25"-13"0,10-26 30 0,-4 10-33 15,-7 3 1-15,-3 13 0 16,0 12 0-16,3 13-3 15,4 3 0-15,4-4 2 16,3-2 0-16,3-10-5 16,4-12 1-16,4-10-6 15,3-16 1-15,0-5-4 16,-7-1 0-16</inkml:trace>
  <inkml:trace contextRef="#ctx0" brushRef="#br3" timeOffset="-201715.77">27153 3173 36 0,'29'13'18'0,"23"5"-14"15,-37-8 34-15,-1-1-34 0,10 7 1 16,-2 3 0-16,-1-7 1 16,-7-2-9-16,-7 2 1 15,-11 7 4-15,-3-6 0 16,-3 5-3-16,-8 4 1 15,-7-3-3-15,1-9 0 16,-1-1-3-16,4 0 0 16,7 1-8-16,7-4 1 15</inkml:trace>
  <inkml:trace contextRef="#ctx0" brushRef="#br3" timeOffset="-201448.49">27443 3339 28 0,'-4'19'14'0,"-3"25"-12"15,7-35 15-15,-4 7-17 16,1-7 1-16,-1 4 3 16,1 0 1-16,3-4-5 15,3 0 0-15,4 4 4 16,8-7 0-16,6-6-1 15,0 0 1-15,4-9-3 16,3-10 0-16,0-12-2 16,0-1 0-16,1-12-8 15,-1-9 0-15,-4-10-3 16,1-6 1-16</inkml:trace>
  <inkml:trace contextRef="#ctx0" brushRef="#br3" timeOffset="-201072.52">27817 2649 37 0,'-15'82'18'0,"-20"28"-24"0,21-76 35 16,-4 19-28-16,-3 16 0 0,0 0 0 16,0-3 0-16,0-16-2 15,7-9 0-15,3-13-3 16,4-2 1-16,7-20-1 15,4 0 0-15,-1-12-1 16,1 0 1-16,-4-13 1 16,0 9 0-16,-4-5 4 15,1 5 1-15,-1 1 0 16,4 3 0-16,0-4 2 16,0 7 1-16,7-6 0 15,4 5 1-15,3 4 0 16,7 0 0-16,7-6 0 15,4-3 0-15,3-4-2 16,18 1 1-16,4-7-5 16,-8 6 1-16,-3 4-14 15,-14 0 0-15,-8-1-2 16,-3 7 1-16</inkml:trace>
  <inkml:trace contextRef="#ctx0" brushRef="#br3" timeOffset="-200412.17">25365 3882 52 0,'-7'53'26'0,"-4"19"-31"0,8-62 53 16,-1 12-48-1,1 3 0-15,-1 0 1 16,0-6 0-16,1-1-1 0,3-2 0 15,0-7 1-15,3-2 1 16,5-1-2-16,-1-12 1 16,3-1-1-16,4-8 0 15,4 2-1-15,0-6 0 16,3 7-1-16,3-1 1 16,5-9-1-16,-5 7 0 15,1 5 0-15,-4 7 1 16,-3 6 0-16,-1 0 1 15,-2 7-1-15,-5 5 1 0,-3 7 0 16,-3 7 0-16,-4 2-1 16,0 3 1-16,0-2-2 15,0-1 0-15,0-6-3 16,3-6 0-16,1 0-8 16,3-19 1-16,3 0-2 15,5-6 1-15</inkml:trace>
  <inkml:trace contextRef="#ctx0" brushRef="#br3" timeOffset="-200127.27">25823 4195 22 0,'22'-15'11'0,"-8"-14"-1"15,-11 23 17-15,4 3-23 16,-3-6 1-16,-1 2 1 0,1-2 1 16,-4 3-9-16,-7 6 0 15,-4 3 6-15,-3 6 0 16,-7 4-2-16,-4-1 1 15,0 7-2-15,-3 0 0 16,7 0-1-16,7 6 0 16,0-6-1-16,7 6 1 15,0-6 0-15,7-1 0 16,7 1-1-16,10-13 1 16,5-9-1-16,2-6 1 15,1-4-1-15,3-12 0 16,0 0-11-16,1-9 0 0,-1-7-1 15,0 0 1-15</inkml:trace>
  <inkml:trace contextRef="#ctx0" brushRef="#br3" timeOffset="-199912.13">26197 3662 34 0,'-7'44'17'0,"0"35"-15"16,4-64 30-16,-8 17-31 16,-3 15 0-16,0-4 0 15,0 8 0-15,0-14-2 16,3 1 0-16,4-13-3 16,7-9 0-16,0-16-7 15,0-10 0-15</inkml:trace>
  <inkml:trace contextRef="#ctx0" brushRef="#br3" timeOffset="-199703.56">25859 3885 56 0,'14'25'28'0,"35"9"-30"0,-28-24 54 0,18-1-48 0,3-9 0 0,1 0 0 16,10-6 1-16,3 3-10 15,-6-7 1-15,-8 7-6 16,-10 3 0-16,-11 3-9 16,-18 7 0-16</inkml:trace>
  <inkml:trace contextRef="#ctx0" brushRef="#br3" timeOffset="-199210.86">24991 4728 49 0,'3'47'24'0,"1"-6"-22"0,-4-28 39 16,-4 9-39-16,1 3 0 16,-4 6 3-16,-4 7 0 15,1 6-5-15,-1-10 0 16,-7 4 4-16,8-13 0 16,-1-3-2-16,1-6 1 15,-1-16-3-15,0 3 0 16,-3-6-1-16,-3-13 0 15,-1 3 0-15,0-2 0 0,-3-1 0 16,-7-3 0-16,3 10-1 16,-6-1 1-16,-1 10 0 15,7 3 0-15,4 10-1 16,3 9 1-16,1-6 0 31,3 2 1 16,3 11 0-31,4 2 1-16,3 3 0 15,4-2 0-15,7-4-1 0,8 0 1 0,9-6-2 0,8-6 0 0,3-10-6 0,4-3 1 0,7-9-11 0,0-6 1 16</inkml:trace>
  <inkml:trace contextRef="#ctx0" brushRef="#br3" timeOffset="-199024.93">25068 5371 34 0,'-3'19'17'0,"-1"-22"-16"0,4-6 18 16,0-4-27-16,4-3 0 15,-1-9-10-15,4-3 1 16</inkml:trace>
  <inkml:trace contextRef="#ctx0" brushRef="#br3" timeOffset="-198864.78">25058 5048 8 0,'-11'-31'4'0,"4"21"16"0,7 10-3 0,-3 0-15 0,3 0 1 0,-4 4 3 16,4 2 1-16,0 0-5 16,4 0 1-16,-1 1 6 15,1-4 0-15,3 0-2 16,7-6 1-1,-4 0-6-15,8 0 0 0,7-1-15 16,3-2 0-16</inkml:trace>
  <inkml:trace contextRef="#ctx0" brushRef="#br3" timeOffset="-198544.08">25326 5478 58 0,'7'-60'29'0,"-11"-43"-33"0,1 71 47 0,-1-8-42 0,1-14 0 0,-1-2 0 0,1-13 1 0,-1-3-3 0,4 9 1 15,4 0 1-15,3 10 1 16,7 9-1-16,4 3 0 16,6 16 0-16,8 16 0 0,0 12-2 15,0 13 0-15,-8-1-5 16,-6 10 1-16,-4 13-12 16,-7 0 0-1</inkml:trace>
  <inkml:trace contextRef="#ctx0" brushRef="#br3" timeOffset="-198344.01">25167 5246 38 0,'11'31'19'0,"10"-15"-4"16,-10-16 20-16,6 0-32 15,4 0 0-15,0-13 1 16,11-2 1-16,4-4-8 15,2 0 0-15,5 6-4 16,-1 1 1-16,-3-4-9 0,-15 1 1 16</inkml:trace>
  <inkml:trace contextRef="#ctx0" brushRef="#br3" timeOffset="-198052.14">25643 5519 55 0,'0'-32'27'0,"4"-59"-29"0,-4 57 48 0,0-16-46 16,0-13 1-16,0-9 0 15,0-10 1-15,0 4-2 16,0-7 0-16,7 16 1 15,11 3 1-15,10 7-1 16,4 15 1-16,6 13-3 16,8 18 1-16,0-3-4 15,-4 23 1 1,-6 15-8-16,-8 9 0 16,-14 3-6-16,-10 17 0 0</inkml:trace>
  <inkml:trace contextRef="#ctx0" brushRef="#br3" timeOffset="-197843.56">25449 5196 52 0,'-14'22'26'0,"35"-10"-24"0,-10-9 46 0,7 4-46 0,10-7 0 0,4 0 0 0,10 0 0 15,14 0-5-15,1 0 0 16,-4 0-7-16,-4 6 1 15,-3-9-8-15,-7 9 1 16</inkml:trace>
  <inkml:trace contextRef="#ctx0" brushRef="#br3" timeOffset="-197701.63">26035 5515 68 0,'14'29'34'0,"-7"-10"-48"16,-7-19 63-16,0 0-64 16,-3-4 1-16,-4-2-20 15,0 3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59:13.14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7T20:59:14.392"/>
    </inkml:context>
  </inkml:definitions>
  <inkml:trace contextRef="#ctx0" brushRef="#br0">10227 5048 38 0,'7'44'19'0,"-7"35"-15"0,0-54 19 16,0 12-22-16,-3 13 1 15,3 4-1-15,0 15 1 16,-4 6-3-16,-3 10 0 0,0-1-1 15,0-5 1 1,-4-4-10-16,-3-15 0 0</inkml:trace>
  <inkml:trace contextRef="#ctx0" brushRef="#br0" timeOffset="841.54">10065 5023 29 0,'10'19'14'0,"12"3"-13"0,-15-16 17 15,3 4-17 1,8 2 1-16,-1-2 0 0,5-1 1 16,9-3-3-16,12 4 0 15,10-4 3-15,21 0 0 16,17-6-1-16,12-9 1 16,17-7 0-16,24-9 0 15,19 0-2-15,20-6 1 16,0-4-2-16,22-3 1 15,-4 7-1-15,11-3 0 16,-1 5-1-16,-6 4 1 0,14-3-1 16,3 3 0-16,0 0 1 31,-3-6 0-31,-14 2-1 0,-1-2 1 0,-6-10 0 16,-15-6 0-16,-13 6 0 15,-12-6 1-15,-6-3-1 16,-18 6 0-16,-17 10 0 15,-8 12 0 17,-3 9-1-32,-11 10 0 15,-14 6 0-15,-7 16 1 0,-14-3-1 16,-10 12 0-16,-12 13 0 0,-9 12 1 0,-15 13-1 16,-7 15 0-16,-11 14 0 15,-3 17 1-15,-7 11 0 16,-4 8 0-16,8 11 0 0,-1 5 0 15,4 19 0-15,7-9 0 16,4-7 0-16,3-2 1 16,7-1-1 15,7-9 1-15,-3-19-1-1,-4-3 0-15,-7-6 0 16,-7-22 1-1,-14-10-1-15,-29-2 1 0,-10-17 0 0,-21-12 0 0,-31-15 0 0,-22-17 1 0,-32-15-2 0,-35-15 0 32,-240-58 0-32,25 1 1 0,6 6-1 15,-20 4 1-15,10 2-1 16,8 10 1-16,-1 9-2 16,4 7 0-16,24 9-4 31,8 6 0-31,14 6-7 15,24 10 1-15</inkml:trace>
  <inkml:trace contextRef="#ctx1" brushRef="#br0">2533 8808 0,'0'0'16,"28"-22"0,43 0-1</inkml:trace>
  <inkml:trace contextRef="#ctx0" brushRef="#br0" timeOffset="1792">10901 10765 22 0,'-4'37'11'0,"-6"39"-6"0,13-45 12 0,1 19-16 15,3 22 1-15,0 22 0 16,7 19 0-16,-7 16-3 16,-7 3 0-1,-7 12 2-15,0-9 0 0,-11-4-1 16,1-15 0-16,-1-15 0 15,0-23 0-15,4-12-2 32,0-22 1 15,4-22-2-32,3-19 1-15,-1-25-6 0,5-28 1 0</inkml:trace>
  <inkml:trace contextRef="#ctx0" brushRef="#br0" timeOffset="2522.05">10545 11016 33 0,'31'22'16'0,"36"-16"-19"0,-46-6 30 0,8 0-26 16,13 6 0-16,18 4 1 15,14-1 0-15,18 4-2 16,3 2 1-16,18-2 1 15,21-1 1-15,11-2-1 16,24-4 1-16,21-3-1 16,26-6 0-1,20-3-2-15,36-4 1 16,13 4-1-16,33 0 1 0,10-4-1 16,4 1 0-16,13 0 1 15,-6-7 0 1,-11-6 0-16,4-6 0 0,-25 3 0 15,0 0 0-15,-18-1-1 0,-3-2 1 16,-18-3-1-16,-14-10 1 16,-7 7 0-1,-36-13 0 17,-3-10-1-17,-21 10 1-15,-17 0-1 0,-22 0 1 0,-14 3-1 0,-18 10 0 16,-10 9-2-16,-7 9 1 0,-14 6-1 0,-11 10 1 15,-7 10-1-15,-11 12 0 16,-10 6-1-16,-7 10 1 16,-7 2 0-16,-4 17 1 15,-7 6-1-15,4 18 1 0,-8 10 0 16,1 9 0-16,-7 20 0 16,-1 8 1-1,4 19-1 1,-7 4 1-1,4 6 1-15,-8-10 0 16,1-6 0-16,-8-6 1 0,-6-9-1 0,-15-7 0 16,-21-19 1-16,-24-6 0 0,-22-19-1 15,-28-12 0-15,-42-16-1 16,-32-15 0-16,-39-20 0 16,-49-9 0-16,-36-18 0 15,-45-20 0-15,-50-6 0 31,-49 0 0-15,-579-9-3 0,212 31 1-16,106 23-3 0,63 8 1 0,25 13-8 0,22 3 1 15</inkml:trace>
  <inkml:trace contextRef="#ctx0" brushRef="#br0" timeOffset="3539.34">7246 15929 38 0,'-3'4'19'0,"6"-1"-15"0,-3-3 20 16,0 3-24-16,0-3 0 0,0 3-1 15,0 3 0-15,-3 1-4 16,3-4 1-16,-11-6-7 16,11-10 1-16</inkml:trace>
  <inkml:trace contextRef="#ctx0" brushRef="#br0" timeOffset="3757.9">7641 15955 40 0,'18'0'20'0,"-4"9"-23"0,-7-9 34 15,-7 0-31-15,11 3 0 16,-8-3-3-16,1 6 0 15,-8-2-4-15,1-4 1 16,-8-7-5-16,-3-2 1 16</inkml:trace>
  <inkml:trace contextRef="#ctx0" brushRef="#br0" timeOffset="4471.1">7235 16444 28 0,'8'6'14'0,"-8"7"-15"0,0-13 23 0,3 3-19 0,-3 0 0 0,4 0 2 0,-1 0 0 0,1-3-6 16,3 0 0-16,0-3 4 15,3 3 0-15,1-6-2 16,3-4 1-16,7-5-2 16,4-4 1-16,-4-3-1 15,11 0 0-15,0 6 0 16,3 7 0 0,-3-1 0-16,-1 4 0 15,5 6 0 1,-8 6 0-1,4 7-1-15,-15 6 1 0,4 6-1 0,1 0 0 0,-12 3-1 16,4 7 1-16,-3-4-2 16,3-6 1 31,-11 3-3-32,5 1 1 16,-5-4-6-31,-3-7 1 16</inkml:trace>
  <inkml:trace contextRef="#ctx0" brushRef="#br0" timeOffset="5072.8">8297 16193 29 0,'25'-41'14'0,"-4"7"-12"0,-17 18 23 0,-4-9-23 16,-4 0 0-16,-6-3 0 15,-15-4 1-15,-10 1-4 16,-18-1 0-16,-7-2 2 15,-18-1 1-15,-7 10-1 16,-20 3 0-16,13 4-1 16,-10-1 1-16,-4 3 0 15,3 0 0 1,-2 1-1-16,6 2 1 0,14 4 0 16,8 3 0-1,-5 2-1-15,8 11 1 0,4 2-2 0,10 16 1 16,0 16-2-16,7 22 1 15,-3 9-3-15,13 12 1 16,8 14 0-16,21-1 0 16,14 3 0-1,7 4 0 1,25-4 3-16,10-9 0 0,18 0 2 0,18-10 0 16,20-12 2-16,26-9 1 15,6-16-1-15,18-13 1 16,11-9-2-16,-11-15 0 0,1-20-2 15,-8-12 1 17,-4-6-3-32,-17-17 1 15,-21-5-2-15,-21-16 1 0,-15-12-1 0,-14-1 1 16,-17-12-2-16,-14-3 0 0,-25-10-4 16,-28 1 0-16,-25-1-4 15,-18-3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7T20:59:26.06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3408 4556 26 0,'3'-31'13'0,"4"-23"-3"0,-7 39 13 16,0-4-20-16,-7-9 0 15,4 2 2-15,3-2 0 16,-11 3-6-16,1-3 0 16,3 6 5-16,-4 0 1 15,-10-3-3-15,-7 0 1 16,-15 3-1-16,-3-6 0 15,-45 12-1 1,10 0 1 0,-15 13-2-16,5 16 1 0,9 6-2 15,1 15 1-15,-3 4-3 16,10 6 1-16,0-1-1 16,14 11 1-16,0 5-2 15,17 13 0-15,4 10 0 16,18 9 0-16,0 12 1 15,14-15 0-15,4-3 0 16,6-7 1-16,15-6 1 16,10-12 0-16,21-7 3 15,11-12 0-15,36-10 1 16,27-12 1-16,0-9-1 16,26-17 1-16,2-11 0 15,-13-20 1-15,-8-12-1 16,-13-10 0-16,-25-9-1 15,-22-6 0-15,-24 6-1 16,-21-3 1-16,-18 12-5 0,-14 1 1 16,-18 5-5-16,-24 4 0 15,-18 9-7-15,-11 4 0 16,-7-7-1-16,-3 25 0 16</inkml:trace>
  <inkml:trace contextRef="#ctx0" brushRef="#br0" timeOffset="706.75">3239 7466 35 0,'109'-38'17'0,"-49"-12"-20"0,-46 34 33 16,4-9-26-16,-1-3 0 16,4-3 2-16,-6-7 1 15,-1-3-8-15,-14 1 0 16,-11-4 6-16,-7 0 0 16,-13-3-3-16,-19 0 1 15,-17 3-1-15,0 0 0 16,-17 3-1-16,24 7 0 15,-60 9-2-15,3 12 1 16,-3 16-3-16,4 7 1 16,14 15-1-16,-1 12 1 15,15 4-3-15,17 19 1 0,12 15 0 16,9 13 0-16,22 12 1 16,17 0 0-16,22 1 1 15,17-1 0-15,22-9 2 16,13-19 1-16,25-3 2 15,22-16 0-15,10-9 1 16,-1-15 0-16,8-11 1 16,-7-8 1-16,0-23-2 15,-7-15 1-15,-18-19-3 16,-13-6 0-16,-5-4-1 16,-24-2 1-16,-3-4-3 15,-12-3 1-15,-20 3-2 16,-7-6 0-16,-11 7-2 15,-18 2 0-15,-10 7-5 16,-11 6 1-16,-7 0-7 16,-10 9 0-16</inkml:trace>
  <inkml:trace contextRef="#ctx0" brushRef="#br0" timeOffset="1440.91">2865 10050 48 0,'24'34'24'0,"12"17"-29"0,-22-42 42 0,-4 13-34 16,11 0 0-16,-6 0 3 16,2-3 0-16,1-4-7 15,3-5 0-15,7-4 5 16,-3-12 1-16,10-10-3 16,4-9 1-16,3-16-2 15,8-12 1-15,-1-10-2 16,0-3 0-1,22-25-17 1,-29 7 0-16</inkml:trace>
  <inkml:trace contextRef="#ctx0" brushRef="#br0" timeOffset="1998.75">3062 12342 46 0,'7'47'23'0,"4"-22"-11"16,-1-12 25 0,1 6-33-1,7-7 1-15,3-2 3 0,7-10 0 16,4-10-10-16,10-6 0 15,14-18 6-15,4-13 1 16,0-13-3-16,0-5 0 16,11-8-6-16,-4 4 1 15,-4 7-12-15,-6 2 0 0,-15 7-4 16,-3 9 0 0</inkml:trace>
  <inkml:trace contextRef="#ctx0" brushRef="#br0" timeOffset="2931.17">2455 14258 39 0,'7'25'19'0,"4"7"-12"0,-7-20 20 0,-4 10-26 16,7 0 1-16,-7 12 1 16,0 10 1-16,-7 10-5 15,3 5 0 1,-7 57 0 0,1-15 1-16,-1-17-4 15,1-12 0-15,3-21-5 16,0-14 1-16,7-15-5 15,0-19 0-15</inkml:trace>
  <inkml:trace contextRef="#ctx0" brushRef="#br0" timeOffset="3531.11">2297 14255 37 0,'7'28'18'0,"10"-3"-20"0,-13-18 34 16,3 2-30-16,3-6 1 0,5 0-1 16,2-3 1-16,11-3-4 15,-6-6 0 1,9-1 4-16,15-5 1 0,25-1-2 15,10-9 0-15,7-3 0 16,0-10 0-16,8 3-1 16,-1 1 0-16,-7 3-1 15,-14 2 0-15,-3 7 0 16,-11 4 1-16,-4 5-2 16,-14 4 1-16,-6 12-2 15,-5 13 0-15,-16 5-2 16,-8 8 1-16,-14 8-3 15,-8 7 1-15,-13 10-1 16,-4-1 1-16,-6 6 1 16,-5-2 0-16,4-4 2 15,11 4 1-15,-3-4 1 16,9 3 0-16,5 1 0 16,10 2 1-16,7 1 2 15,10-4 0-15,4-5 1 16,8-4 1-16,-1-10-1 0,-4-5 1 15,-3-7 0-15,4-6 1 16,-14-1-2-16,-8 1 0 16,-17 0-3-16,-14 3 1 15,-8 0-2-15,-27-3 1 16,-11-1-4-16,-18-5 1 16,-7 3-12-16,7-10 0 15,4 0-1-15,0 13 1 16</inkml:trace>
  <inkml:trace contextRef="#ctx0" brushRef="#br0" timeOffset="4010.36">3447 15926 44 0,'10'-12'22'0,"1"12"-23"0,-11 3 44 15,-11 6-42-15,1 7 1 16,-19 15 0-16,-16 10 0 0,-15 19-4 15,-4 18 1-15,-14 10-2 16,-10 12 0-16,-3 10-5 16,2-10 1-16,8-12-2 15,11-13 0-15,20-12-3 16,8-13 1-16,7-18 1 16,10-20 0-16</inkml:trace>
  <inkml:trace contextRef="#ctx0" brushRef="#br0" timeOffset="4220.45">2660 15845 52 0,'14'-28'26'16,"43"53"-36"-16,-43-10 58 0,14 20-48 15,21 21 1-15,8 26-1 16,17 28 1-16,21 28-2 15,18 21 1-15,3 30-5 16,25 11 1-16,-10 10-10 0,7-6 1 16,-29-22-2-16,4-6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Generalize previous </a:t>
            </a:r>
            <a:r>
              <a:rPr lang="en-US" err="1">
                <a:cs typeface="Calibri"/>
              </a:rPr>
              <a:t>deriv</a:t>
            </a:r>
            <a:r>
              <a:rPr lang="en-US">
                <a:cs typeface="Calibri"/>
              </a:rPr>
              <a:t> at a point to a new function.</a:t>
            </a:r>
          </a:p>
          <a:p>
            <a:r>
              <a:rPr lang="en-US">
                <a:cs typeface="Calibri"/>
              </a:rPr>
              <a:t>Key question, how is f related to f'?</a:t>
            </a:r>
          </a:p>
          <a:p>
            <a:r>
              <a:rPr lang="en-US">
                <a:cs typeface="Calibri"/>
              </a:rPr>
              <a:t>Notation: f' = df/dx</a:t>
            </a:r>
          </a:p>
          <a:p>
            <a:r>
              <a:rPr lang="en-US">
                <a:cs typeface="Calibri"/>
              </a:rPr>
              <a:t>Can go higher, f'' =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F(x)=x^2, compute f'(x) and draw both together. Connect two.</a:t>
            </a:r>
          </a:p>
          <a:p>
            <a:r>
              <a:rPr lang="en-US">
                <a:cs typeface="Calibri"/>
              </a:rPr>
              <a:t>F to f' is unique, f' to f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66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two graphs. Ask to graph f'</a:t>
            </a:r>
          </a:p>
          <a:p>
            <a:r>
              <a:rPr lang="en-US">
                <a:cs typeface="Calibri"/>
              </a:rPr>
              <a:t>Wavy function, corner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Show f(x)=|x| is not differentiable at x=0</a:t>
            </a:r>
          </a:p>
          <a:p>
            <a:r>
              <a:rPr lang="en-US">
                <a:cs typeface="Calibri"/>
              </a:rPr>
              <a:t>Relate to graph. Means f' is not 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9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Corners, vertical tangent, discontinuity</a:t>
            </a:r>
          </a:p>
          <a:p>
            <a:r>
              <a:rPr lang="en-US">
                <a:cs typeface="Calibri"/>
              </a:rPr>
              <a:t>Theorem: If f is diff at a, then f is continuous at a (so diff is stronger than continuity)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Derivative as a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Generalizing the derivative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96E89E-FC4B-47DF-B2E3-E9B22FD7A1FE}"/>
                  </a:ext>
                </a:extLst>
              </p14:cNvPr>
              <p14:cNvContentPartPr/>
              <p14:nvPr/>
            </p14:nvContentPartPr>
            <p14:xfrm>
              <a:off x="1314360" y="664920"/>
              <a:ext cx="9133200" cy="2932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96E89E-FC4B-47DF-B2E3-E9B22FD7A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5000" y="655560"/>
                <a:ext cx="9151920" cy="29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C188B-C111-4C83-8272-C61DE64E6C8A}"/>
                  </a:ext>
                </a:extLst>
              </p14:cNvPr>
              <p14:cNvContentPartPr/>
              <p14:nvPr/>
            </p14:nvContentPartPr>
            <p14:xfrm>
              <a:off x="793800" y="1463040"/>
              <a:ext cx="508320" cy="141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C188B-C111-4C83-8272-C61DE64E6C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440" y="1453680"/>
                <a:ext cx="527040" cy="14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D9E1-BB30-418A-B3A1-EDDDA173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Definition: Derivative as new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0809-F475-4286-929F-E54B12AA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737F2F-F382-4421-B7EE-D9FC48255921}"/>
                  </a:ext>
                </a:extLst>
              </p14:cNvPr>
              <p14:cNvContentPartPr/>
              <p14:nvPr/>
            </p14:nvContentPartPr>
            <p14:xfrm>
              <a:off x="681840" y="149040"/>
              <a:ext cx="11367000" cy="662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737F2F-F382-4421-B7EE-D9FC48255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80" y="139680"/>
                <a:ext cx="11385720" cy="66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661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85D-CD37-48B0-B8DD-A503A010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F8FA-460C-4E8A-AB90-97AA626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F1A9C7-8239-4B9A-8D31-C3478A3C7CCF}"/>
                  </a:ext>
                </a:extLst>
              </p14:cNvPr>
              <p14:cNvContentPartPr/>
              <p14:nvPr/>
            </p14:nvContentPartPr>
            <p14:xfrm>
              <a:off x="813960" y="179280"/>
              <a:ext cx="11377080" cy="601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F1A9C7-8239-4B9A-8D31-C3478A3C7C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600" y="169920"/>
                <a:ext cx="11395800" cy="60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1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7ED3-E128-4B33-AC97-0FC2BF91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5F0C-A3FA-4AB7-B63D-08A0BA13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EA35C9-BD55-49A6-B60B-9C932D3EC9D4}"/>
                  </a:ext>
                </a:extLst>
              </p14:cNvPr>
              <p14:cNvContentPartPr/>
              <p14:nvPr/>
            </p14:nvContentPartPr>
            <p14:xfrm>
              <a:off x="1449000" y="620640"/>
              <a:ext cx="10695240" cy="579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EA35C9-BD55-49A6-B60B-9C932D3EC9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611280"/>
                <a:ext cx="10713960" cy="581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42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8095-0AE3-4BFE-B546-6C587C5A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Breaking differentiation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A0FE-2CD1-438C-8B00-FF48FA35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E133E5-592F-4752-917A-6D9B5ED03617}"/>
                  </a:ext>
                </a:extLst>
              </p14:cNvPr>
              <p14:cNvContentPartPr/>
              <p14:nvPr/>
            </p14:nvContentPartPr>
            <p14:xfrm>
              <a:off x="661680" y="25920"/>
              <a:ext cx="11227320" cy="628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E133E5-592F-4752-917A-6D9B5ED036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20" y="16560"/>
                <a:ext cx="1124604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40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3764-3593-449E-9133-2FAF8E33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When differentiation fails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8897-AA37-4890-B51C-421E9FF48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AB62D2-5A8C-4126-8842-C8503D2B7639}"/>
                  </a:ext>
                </a:extLst>
              </p14:cNvPr>
              <p14:cNvContentPartPr/>
              <p14:nvPr/>
            </p14:nvContentPartPr>
            <p14:xfrm>
              <a:off x="186840" y="112680"/>
              <a:ext cx="11785680" cy="612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AB62D2-5A8C-4126-8842-C8503D2B76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480" y="103320"/>
                <a:ext cx="118044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61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2.8: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1, 3, 21, 29, 41, 49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cs typeface="Calibri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152BD9-97E3-45A9-9141-1FAA9B178046}"/>
                  </a:ext>
                </a:extLst>
              </p14:cNvPr>
              <p14:cNvContentPartPr/>
              <p14:nvPr/>
            </p14:nvContentPartPr>
            <p14:xfrm>
              <a:off x="911880" y="1558800"/>
              <a:ext cx="5943960" cy="455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152BD9-97E3-45A9-9141-1FAA9B178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520" y="1549440"/>
                <a:ext cx="5962680" cy="45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3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CFC26-3215-4E91-A367-A71208ED1A77}"/>
                  </a:ext>
                </a:extLst>
              </p14:cNvPr>
              <p14:cNvContentPartPr/>
              <p14:nvPr/>
            </p14:nvContentPartPr>
            <p14:xfrm>
              <a:off x="768240" y="1484280"/>
              <a:ext cx="639360" cy="485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CFC26-3215-4E91-A367-A71208ED1A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880" y="1474920"/>
                <a:ext cx="658080" cy="48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7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2.8 The Derivative as a Function</vt:lpstr>
      <vt:lpstr>Homework Submission to Canvas</vt:lpstr>
      <vt:lpstr>Definition: Derivative as new function</vt:lpstr>
      <vt:lpstr>Example: </vt:lpstr>
      <vt:lpstr>Example: Try on own</vt:lpstr>
      <vt:lpstr>Example: Breaking differentiation</vt:lpstr>
      <vt:lpstr>When differentiation fails</vt:lpstr>
      <vt:lpstr>Section 2.8: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2021-02-17T20:59:35Z</dcterms:modified>
</cp:coreProperties>
</file>