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70" r:id="rId3"/>
    <p:sldId id="271" r:id="rId4"/>
    <p:sldId id="276" r:id="rId5"/>
    <p:sldId id="272" r:id="rId6"/>
    <p:sldId id="273" r:id="rId7"/>
    <p:sldId id="274" r:id="rId8"/>
    <p:sldId id="275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8B0B1-763C-458D-A108-7AF0C8A8A12E}" v="10" dt="2021-02-19T20:02:5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31:57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12069 12496 24 0,'52'-3'12'0,"-2"-16"-11"0,-33 13 13 16,12-1-13-16,6 1 1 0,4 3 4 16,3-3 0-16,8-4-7 15,9 4 1-15,1-3 3 16,7 2 1-16,8 7-2 15,-1 3 1-15,7 4-2 16,14 8 0-16,11 1 1 16,7-3 0-16,-4-1 0 15,15 4 0-15,6-1 1 16,-3-2 0-16,-3-4 0 16,3-2 1-16,0-1-2 15,-11 0 1-15,-10-3 0 16,-11 0 0-16,-14-3-2 15,-3 4 1-15,-11-4-2 16,-4 0 1-16,-3 0-1 0,-7 0 1 16,-10-4-2-16,-5 1 0 15,-6 0-3-15,-7 0 0 16,-4 3-7-16,-10 0 0 16,-15-3-3-16,-7 3 0 15</inkml:trace>
  <inkml:trace contextRef="#ctx0" brushRef="#br0" timeOffset="2578.48">7987 8240 36 0,'3'7'18'0,"1"-10"-11"0,-4 3 18 16,0 0-21-16,0 0 0 15,0 0 2-15,0 0 1 16,0 0-9-16,7-7 1 16,-3-2 4-16,-1 0 1 15,8-7-3-15,-1-9 0 0,1-3-1 16,10-16 1-16,7 0-2 15,4-13 0-15,-4 4-1 16,-3 6 1-16,0 3-1 16,-4 3 1-16,-4 13-1 15,-3 3 1-15,-3 9-1 16,0 16 0 0,-1 3 0-16,-3 13 0 0,0 12-1 15,4 7 0-15,0 12 0 16,3 3 1-16,3 3 0 15,4 7 1 1,4-7 0-16,0-6 1 16,-4-12 0-16,4-4 1 0,-11-6 0 15,0-6 0-15,-4-6-1 16,1-4 1-16,0 0 0 16,-11-9 0-16,-11-6 0 0,-3-3 0 15,-11-7-1-15,-6-3 1 16,-5 0-1-16,-17 1 0 15,4 2 0-15,-4 3 0 16,0 4-1-16,0 3 1 16,-3 6 0-16,-1 6 1 15,4 3-1-15,8 1 1 16,2 2 0-16,11 1 1 16,8-4 0-16,6 1 0 15,8-4 1-15,6-6 0 16,15-3-1-16,10-7 1 15,14 1-1-15,18-10 1 16,25-3-2-16,20-9 1 0,8-7-2 16,0 4 1-16,7-4-1 15,-14 4 0-15,-22 2 0 16,-6 1 0-16,-18 3-1 16,-11 6 1-16,-14 6 0 31,-10 10 0-31,-25 12-1 0,-18 10 1 15,-98 72-1 1,-25 12 0-16,3 7-5 16,-10 15 0-16,10 6-8 15,7-2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0 567 1280,'5'-10'4757,"-5"9"-4074,2 1-558,-1 1 0,1 1 0,-1-1 0,1 0 0,-1 0-1,0 0 1,0 1 0,0-1 0,1 0 0,-1 1 0,-1-1 0,1 1 0,1 1 0,46 66 1880,-28-22-1558,-16-36-245,0 0 1,1-1 0,0 0 0,0 0 0,1 0 0,0-1 0,12 13 0,-18-21-178,1-1 1,-1 0 0,1 1-1,0-1 1,-1 0 0,1 0 0,-1 1-1,1-1 1,0 0 0,-1 0-1,1 0 1,0 0 0,-1 0-1,1 0 1,0 0 0,0 0 0,-1 0-1,1 0 1,0 0 0,-1 0-1,1 0 1,0 0 0,-1-1-1,1 1 1,-1 0 0,1-1-1,0 1 1,-1 0 0,1-1 0,-1 1-1,1-1 1,-1 1 0,1-1-1,-1 1 1,1-1 0,0 0 0,17-24 319,-15 21-233,121-182 1007,67-92-2750,-75 111-921,-87 123 1648,25-31-1016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1 501 3840,'0'1'58,"4"18"3116,12 36 0,-14-49-2887,1-1 1,-1 0-1,1 1 1,0-1-1,1 0 1,-1 0-1,1-1 1,0 1-1,0-1 1,0 0-1,5 4 1,-8-8-256,0 1 0,0-1 1,0 1-1,0-1 1,0 0-1,0 0 1,0 1-1,0-1 1,0 0-1,0 0 0,0 0 1,0 0-1,0 0 1,-1 0-1,1-1 1,0 1-1,0 0 0,0 0 1,0-1-1,0 1 1,0-1-1,0 1 1,0-1-1,0 1 1,0-1-1,-1 1 0,1-1 1,0 0-1,0 1 1,-1-1-1,1 0 1,0 0-1,-1 1 0,1-2 1,23-34 220,-21 30-212,121-191-406,43-80-3131,-110 164 1576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537 3968,'3'-1'118,"1"0"0,-1-1 0,1 0 0,-1 0 0,0 0 0,0 0 1,0 0-1,0-1 0,0 1 0,-1-1 0,1 0 0,-1 1 0,1-1 0,-1-1 0,0 1 1,0 0-1,-1 0 0,1-1 0,-1 1 0,1-1 0,-1 1 0,1-5 0,2-3 323,1-3 53,0-1-1,0 1 0,-1-1 1,-1 1-1,2-26 1,-3 16-212,1 4-154,-1-1 0,-1 0 1,-1 0-1,-1 1 0,-5-33 1,4 46-105,0-1 1,0 1-1,0-1 1,-1 1 0,0 0-1,0 0 1,-1 1-1,0-1 1,0 1 0,0-1-1,-1 1 1,0 0-1,0 1 1,-1 0 0,1-1-1,-1 2 1,0-1-1,-8-4 1,-2 1-9,-1 1 0,0 1 0,-1 0 1,0 1-1,0 1 0,0 0 0,0 2 0,0 0 0,-1 1 0,1 1 1,-37 4-1,16 1-174,0 3-1,0 0 1,0 3 0,-52 21 0,46-12-254,0 2 1,1 2-1,2 2 1,1 1 0,0 3-1,-41 39 1,60-48 191,2 2 0,0-1 0,1 2 0,2 1-1,0 0 1,-23 49 0,30-53 153,1 2-1,1-1 0,1 1 0,1 0 0,1 1 0,1-1 1,1 1-1,1 0 0,2 29 0,2-25 193,2 0 0,1 0-1,1-1 1,1 0 0,2 0 0,0 0-1,26 47 1,-25-55 94,1-1 0,1 0 0,1-1 0,0-1 0,1 0 0,1 0 0,0-1 1,1-1-1,1-1 0,0 0 0,27 14 0,-15-13 70,0-1 1,1-2-1,0-1 1,1-2 0,-1 0-1,2-3 1,49 4-1,-39-7 1,0-2-1,0-2 1,0-2-1,-1-2 1,49-13-1,-53 8-231,0-2 0,-1-1 0,0-3 0,-2 0-1,0-2 1,-1-2 0,-1-1 0,0-1 0,-2-2 0,-1-1 0,-1-2 0,-2 0 0,29-40 0,-41 50-151,-2-1 0,-1 0 1,0-1-1,-1 0 1,-2 0-1,0-1 1,-1 0-1,-1-1 1,0 1-1,3-38 0,-8 42-133,-1 0-1,0 0 1,-1 0-1,-1 0 1,0 0-1,-2 0 1,0 0-1,0 1 1,-2-1-1,0 1 1,-1 0-1,0 1 1,-1 0-1,-15-20 1,-54-60-1491,73 91 1642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7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1194 655 6144,'7'1'238,"0"1"-1,-1-1 1,1-1 0,0 1-1,-1-1 1,1-1 0,0 1-1,-1-1 1,1 0 0,0 0 0,-1-1-1,1 0 1,11-6 0,-15 7 29,0-1 1,1 0-1,-1 1 1,-1-1-1,1-1 1,0 1 0,0 0-1,-1-1 1,0 0-1,1 1 1,-1-1-1,0 0 1,0 0 0,2-5-1,1-1-291,2-3 84,0-1 0,-1-1 1,0 1-1,-1-1 0,-1 0 0,0 0 1,-1-1-1,-1 1 0,0-1 0,-1 1 1,0-1-1,-1 0 0,-1 1 0,-1-1 1,0 0-1,-5-21 0,2 20-48,0 0-1,-1 0 0,-1 1 1,0 0-1,-1 0 0,-1 1 1,0 0-1,-1 0 0,0 1 1,-1 1-1,0-1 0,-1 2 1,-1 0-1,-20-15 1,10 12-109,0 2 0,-1 0 0,-1 1 1,0 1-1,0 2 0,-28-7 0,4 5-139,-1 2-1,-62-2 1,74 9-6,1 1 0,0 2-1,-1 2 1,1 1 0,1 2 0,-1 2 0,1 1 0,1 1 0,-46 22-1,54-19 65,0 0-1,1 2 0,1 1 1,1 1-1,0 2 1,1 0-1,2 1 0,0 1 1,1 1-1,1 1 0,-28 45 1,32-41 167,1 0-1,1 1 1,1 1 0,1 0 0,2 0 0,1 1 0,2 0 0,1 1 0,1 0-1,2-1 1,1 1 0,1 0 0,2 0 0,2 0 0,0-1 0,2 1 0,2-1-1,0-1 1,2 0 0,2 0 0,0-1 0,33 55 0,-31-63 108,1 0 1,0-2 0,2 1-1,0-2 1,1-1 0,1 0-1,21 15 1,-11-12 38,2-2 0,0 0 1,0-3-1,49 18 0,-15-13 101,1-2-1,0-4 1,2-2-1,111 4 1,-84-13 32,1-3 0,137-20 0,-171 10-166,0-2 0,0-4 1,-2-2-1,96-41 0,-127 45-33,0-1 0,-1-1 0,0-1 0,34-29 0,-51 37-48,-1-1 0,0-1 0,0 1 1,-1-1-1,0-1 0,-1 0 1,-1 0-1,0 0 0,0-1 1,-1 0-1,-1-1 0,4-13 1,-5 11-46,-2-1 0,0 0 0,0 1 1,-2-1-1,0 0 0,-1 1 0,0-1 0,-2 0 1,0 1-1,-7-22 0,-2 0-218,-3 1-1,-1 0 1,-26-44 0,18 40-485,-46-58 1,-47-34-832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7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5632,'-5'49'2816,"-33"48"-3200,28-66 4352,-6 23-4096,-2 6 128,-3 22 0,3-2 0,1-6 0,4-8 128,5-6-384,-2-6 128,7-15-384,3-16 128,8-14-896,5-21 0,8-19-256,-3-20 128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48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1 391 4480,'3'1'498,"0"-1"-1,0 1 1,1-1 0,-1 0 0,0 0 0,0 0-1,1 0 1,-1-1 0,6-1 0,20 0 220,17-1-124,-1-2 1,70-17-1,-48 8 119,262-72 1517,-7-27-1066,-77 25-825,-241 87-338,47-16 7,59-13 1,-94 27-83,-1 1 1,1 0 0,-1 1 0,1 0 0,0 2 0,-1 0 0,1 0 0,23 7 0,-35-7 14,0 1 1,1-1-1,-1 1 1,-1 1-1,1-1 1,0 0-1,-1 1 1,1 0-1,-1 0 1,0 0-1,0 0 1,0 1-1,0-1 1,0 1-1,-1-1 1,0 1-1,0 0 1,0 0-1,2 6 1,2 6-182,-1 0 0,-1 1 0,4 24 0,-7-35 194,21 154-936,-14-84 1217,4-1 0,34 116 0,-8-85 268,-19-58-117,-2 0 0,-2 1 0,14 85 1,-28-122-317,0 1 0,-1-1 1,0 0-1,-1 0 0,-1 0 1,1 0-1,-2-1 1,0 1-1,0 0 0,-1-1 1,-9 19-1,5-17-42,0 0 1,0-1-1,-1 0 0,-1 0 0,0-1 0,0-1 1,-1 0-1,-17 13 0,-5-2-57,0-2 0,-1-1 0,-1-1 0,0-2 0,-1-2 0,-53 13 1,23-12-232,0-1 0,-1-4 0,-132 1 0,-199-35-3799,287 16 2118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9T20:02:5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1444 4608,'0'0'60,"0"0"-1,0 0 1,0 1 0,0-1 0,0 0 0,0 0-1,0 1 1,0-1 0,0 0 0,0 0 0,0 0-1,0 1 1,0-1 0,0 0 0,0 0 0,0 1-1,0-1 1,0 0 0,1 0 0,-1 0 0,0 1-1,0-1 1,0 0 0,0 0 0,0 0 0,1 0-1,-1 1 1,0-1 0,0 0 0,0 0 0,1 0-1,-1 0 1,0 0 0,0 0 0,0 0 0,1 0-1,-1 1 1,0-1 0,0 0 0,1 0-1,-1 0 1,0 0 0,0 0 0,0 0 0,1 0-1,-1 0 1,0 0 0,16-9 2137,20-25-294,-28 26-2153,89-93 1036,117-158 0,-75 84-246,245-344-166,-333 445-364,-27 40-224,1 1 1,55-55 0,-80 87 185,1 1 0,-1-1 1,1 0-1,0 1 1,0-1-1,-1 0 0,1 1 1,0-1-1,0 1 1,0-1-1,-1 1 0,1 0 1,0-1-1,0 1 1,0 0-1,0 0 0,0 0 1,0-1-1,0 1 1,1 0-1,-2 1 1,1-1 0,0 0 0,-1 1 0,1-1-1,-1 0 1,1 1 0,-1-1 0,0 1 0,1-1 0,-1 1 0,1-1 0,-1 1 0,0-1-1,1 1 1,-1 0 0,0-1 0,0 1 0,1-1 0,-1 1 0,0 0 0,0 0-1,1 6-139,0 0-1,-1 0 1,0 0-1,-1 7 1,1-13 154,-22 220-1328,-3 30 1274,5 239 942,19-476-796,0 3 99,3 34 0,-1-48-141,-1 1 0,1-1 0,-1 1-1,1-1 1,0 0 0,0 1 0,1-1-1,-1 0 1,1 0 0,-1 0 0,1 0 0,0 0-1,0 0 1,1-1 0,3 5 0,-5-6-14,1 0 0,0 0 0,0 0 1,-1 0-1,1 0 0,0-1 0,0 1 0,0 0 1,0-1-1,0 0 0,0 1 0,0-1 1,0 0-1,0 0 0,0 0 0,0 0 0,-1 0 1,1-1-1,0 1 0,0-1 0,0 1 1,0-1-1,0 0 0,0 1 0,-1-1 0,1 0 1,0 0-1,-1 0 0,1-1 0,0 1 0,-1 0 1,2-2-1,3-3 35,-1 1 0,0-1 0,0 0 1,0 0-1,-1-1 0,7-12 0,-7 11-25,-1-1 0,0 0 0,-1 1 1,0-1-1,0 0 0,0 0 0,-1 0 0,-1-1 0,0 1 0,0 0 1,0 0-1,-2 0 0,1 0 0,-1 0 0,-3-10 0,3 11-39,-1 0 0,0 1 0,-1-1 0,0 1 0,0 0 0,0 0 0,-1 0-1,0 0 1,0 1 0,-1 0 0,0 0 0,0 0 0,0 1 0,-1 0 0,0 0 0,-14-7 0,4 5-92,0 1 1,-1 0-1,0 2 1,0 0 0,0 1-1,0 0 1,-36 1 0,7 4-325,-92 15 1,-22 14-375,1 7-1,-206 78 1,44-6 1000,191-67 872,128-43-455,6-4-385,14-8 38,166-83 774,-84 47-731,-37 18-249,606-334 547,79-167-871,-697 492 183,-6 2-210,67-40-1,-84 64 100,-26 13 177,-1 0 1,0 0 0,1-1 0,-1 1 0,1 0 0,-1 0 0,0 0 0,1-1-1,-1 1 1,1 0 0,-1 0 0,1 0 0,-1 0 0,0 0 0,1 0 0,-1 0-1,1 0 1,-1 0 0,1 0 0,-1 0 0,0 0 0,1 0 0,-1 1 0,1-1-1,-1 0 1,0 0 0,1 0 0,-1 1 0,1-1 0,-1 0 0,0 0 0,1 1-1,-1-1 1,0 0 0,1 1 0,-1-1 0,0 0 0,0 1 0,1-1-1,-1 0 1,0 1 0,0-1 0,0 1 0,0-1 0,1 0 0,-1 1 0,0-1-1,0 1 1,0-1 0,0 1 0,0-1 0,0 1 0,0-1 0,0 0 0,0 1-1,0 0 1,-2 3-32,0 0 0,1 0 1,-1 0-1,-1 0 0,1 0 0,-1 0 0,1-1 0,-6 6 0,-153 153-412,116-121 388,-152 138-109,-59 31-42,-7-18 69,215-158 117,-1016 720-1871,713-505 490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32:14.1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32:17.401"/>
    </inkml:context>
  </inkml:definitions>
  <inkml:trace contextRef="#ctx0" brushRef="#br0">7380 3073 44 0,'11'-3'22'0,"10"31"-11"0,-18-28 22 0,1 6-32 15,-1 3 0-15,1 13 1 16,-4 10 0-16,-4 5-3 16,1 17 0-16,-1 18 2 15,1 6 0-15,3 23-3 16,3-1 0-16,-3-6-6 15,0-9 1-15,-3-4-8 16,-15-24 1-16</inkml:trace>
  <inkml:trace contextRef="#ctx0" brushRef="#br0" timeOffset="780.32">6685 3995 55 0,'7'15'27'0,"4"-5"-32"0,-4-13 50 16,7-7-44-16,-3-6 0 15,13-9 1-15,4-15 0 16,1-20-3-16,9-21 0 15,19-10 2-15,3-7 0 16,7-8-1-16,0 9 1 16,-11 6-1-16,-6 15 0 0,-11 20 0 15,-8 18 0-15,-6 13-1 16,-4 19 1-16,-3 18-2 16,-4 20 1-16,0 9-2 15,-3 21 1-15,-4 10-1 16,-4 13 1-16,4 12-1 15,-3 1 0-15,-4-8 1 16,0-14 1-16,7-14 1 16,-7-15 0-16,7-12 0 15,4-29 1-15,-1-12-1 16,4-13 0-16,11-15 0 16,0-4 1-16,-1 7-1 15,-3 2 0-15,4 11-2 16,-7-1 1-16,-1 9-2 15,5 14 1-15,-8 11-1 16,0 7 0-16,0 3 1 16,-3 3 0-16,-1 7 2 0,4 6 0 15,4-10 2-15,-1-3 1 16,8-6 1-16,0-6 0 16,3-4 0-16,4-12 0 15,0-9 0-15,3-7 0 16,-14-6-2-16,7-6 1 15,-10-9-3-15,-4-4 1 16,4 3-1-16,-8 4 0 16,-10 2-1-16,0 4 1 15,0 9-2-15,-7 10 1 0,4 3-1 16,-8 12 1-16,4 3-1 16,0 16 1-16,3 7 0 15,4 9 0-15,4-4 1 16,3 7 1-16,4-6 0 15,6-10 1-15,11-6-3 16,8-10 0-16,-1-5-5 16,0-7 1-1,1-10-10-15,-1-9 0 0</inkml:trace>
  <inkml:trace contextRef="#ctx0" brushRef="#br0" timeOffset="1096.52">8544 3722 48 0,'18'12'24'0,"-18"-2"-25"15,0-7 39-15,0 0-38 16,0 6 0-16,-7 1 1 0,-7-4 0 16,0 4-2-16,-15-1 1 15,1 0 0-15,0 1 1 16,3 5 0-16,1 7 0 15,9 13-3-15,8-1 0 16,7-9-1-16,11 4 1 16,7-11-1-16,10-2 1 15,4-16 1-15,-8 0 0 16,-3-16 2-16,1-2 1 0,-12-14 0 16,-3 1 0-16,0 0-7 15,-3-1 1-15,-8 1-10 16,-3 9 1-16</inkml:trace>
  <inkml:trace contextRef="#ctx0" brushRef="#br0" timeOffset="1470.89">8788 3991 47 0,'7'16'23'0,"-4"-25"-20"0,4 2 38 15,-7-5-40 1,0-4 1-16,4-6 0 0,-4-3 0 15,7-6-3-15,-7-7 1 16,7 7 2-16,0 0 0 16,0 2 0-16,7 7 0 15,4 10 0-15,3-4 0 16,7 13-1-16,-3 3 0 0,0 3-2 16,-1 3 0-16,1 4-7 15,-4-7 1-15,-3 3-11 16,-11 4 1-16</inkml:trace>
  <inkml:trace contextRef="#ctx0" brushRef="#br0" timeOffset="1831.93">9144 4017 49 0,'18'18'24'0,"10"-14"-22"16,-14-8 36-16,-3 1-37 16,6-3 1-16,4-13 1 15,1 0 1-15,-5-3-5 16,-3 4 0-16,-3-4 2 0,-8 6 1 16,-6-9-2-16,-8-3 1 15,-3 9-2-15,-3 3 1 16,-1 7-1-16,4 9 0 15,-4 9 0-15,4 1 0 16,7 5-1-16,0 4 1 16,7 6 0-16,7-3 1 15,4 0-1-15,6 0 1 16,1 0-2-16,3-10 0 0,0 4-4 16,0-6 0-16,4-1-8 15,0-15 0-15</inkml:trace>
  <inkml:trace contextRef="#ctx0" brushRef="#br0" timeOffset="2386.44">9659 3916 37 0,'7'38'18'0,"-7"15"-21"15,7-43 26-15,-7 2-22 16,0-2 1-16,4-4 1 15,-4-3 0-15,0-3-3 16,0-9 1-16,0-10 2 16,0-6 0-16,3 3-1 15,1-7 1-15,3-2-2 16,3 9 1-16,1-3-1 16,3 9 0-16,4 13-1 0,-1 6 1 15,1 4-1-15,3 8 0 16,0 4-1-16,-3 3 1 15,0 0-2-15,-4-3 1 16,-4-10-1-16,1 1 1 16,-1-10-1-16,5 0 1 15,-8-10 0-15,0 1 0 16,0-4 0-16,3 1 1 16,1-1-1-16,0 1 1 15,-1 9 0-15,4-7 0 0,0 4-1 16,0-7 1-16,4-2-1 15,0-4 0-15,-1 3 1 16,1 0 0-16,3 10 0 16,0 0 1-16,-3 6 0 15,7 6 1-15,6 10 0 16,8 0 1-16,7 2-1 16,7 7 1-16,0 1 0 15,7-11 0-15,-7-2-2 16,-4-4 1-16,-6-3-3 15,-12-2 1-15,-6-4-8 16,-11 0 1-16,-14 0-7 16,-11 0 1-16</inkml:trace>
  <inkml:trace contextRef="#ctx0" brushRef="#br0" timeOffset="2851.91">7027 4368 19 0,'25'9'9'0,"10"13"-1"0,-28-19 5 0,-3 4-10 16,-4 2 0-16,-4-9 4 15,-3 3 0-15,0-3-7 16,4-3 0-16,-1 6 7 16,4-6 1-16,0 3-1 15,0 3 1-15,11-6-1 16,10 3 0-16,14 0 1 15,22 0 0-15,17-6-2 16,35-4 0-16,43-5-1 16,42-4 1-16,32 0-2 15,35 3 0-15,14 4-2 16,25 12 0-16,7 3-3 0,-18 6 0 16,-32 10-3-1,-34 3 0-15,-33-13-6 16,-42 7 0-16,-38 6-11 0,-33 3 1 15</inkml:trace>
  <inkml:trace contextRef="#ctx1" brushRef="#br0">2201 2872 0</inkml:trace>
  <inkml:trace contextRef="#ctx0" brushRef="#br0" timeOffset="3648.54">7204 3320 49 0,'10'-6'24'0,"1"16"-13"15,-11-10 24-15,7 9-34 16,-4 16 0-16,5 16 1 0,-8 18 0 15,7 35-4-15,3 16 0 16,-3 16-10-16,0 21 1 16,0-18-5-16,-7-20 1 15</inkml:trace>
  <inkml:trace contextRef="#ctx0" brushRef="#br0" timeOffset="4743.35">7052 5017 43 0,'-3'-6'21'0,"17"2"-23"0,-11 8 37 16,4 2-34-16,-3 6 1 16,-1 10 0-16,1 3 0 15,-4 7-3-15,0 5 1 16,3 4 2-16,-3 0 0 15,4 6-1-15,-1-6 1 0,1 0-1 16,-1-10 0-16,-3-12-1 16,0-7 1-16,-3-9-2 15,-4-6 1-15,-7-9-1 16,0-4 0-16,-8 0-2 16,-2 4 1-16,3 6-2 15,-4-1 1-15,0 4-3 16,1 3 1-16,-5 3-1 15,8 4 1-15,3-1 2 16,8 0 0-16,-1 0 2 16,11 4 0-16,0 5 4 15,11 4 1-15,3 0 2 16,4 3 0-16,10-3-1 16,0-3 1-16,4-7-2 15,0-3 0-15,-1 0-5 0,-2 1 0 16,-5-7-8-1,-3-3 0-15,1-4-5 0,-12 4 1 16</inkml:trace>
  <inkml:trace contextRef="#ctx0" brushRef="#br0" timeOffset="4997.92">6657 5710 39 0,'18'6'19'0,"10"-6"-11"0,-14-3 33 0,14-3-36 16,0-7 0-16,11-2 1 16,14-4 1-16,25-6-10 15,3 3 1-15,0 3 4 16,-3 3 1-16,-15 4-7 15,-6 5 1-15,-8 4-14 16,-10 6 1-16</inkml:trace>
  <inkml:trace contextRef="#ctx0" brushRef="#br0" timeOffset="5449.94">6971 5754 40 0,'10'41'20'0,"5"-4"-15"0,-8-27 23 16,-4 5-28-16,4 10 1 16,-3 0 2-16,6 10 1 15,1 3-4-15,0-1 1 16,-4 1 1-16,0-4 1 15,-4-2-1-15,-3-7 0 16,0-6-1-16,-3-4 0 16,3-5-2-16,-11-7 1 0,0-3-1 15,1-6 1-15,-8-1-2 16,1 1 0-16,-1-3-2 16,-7-1 1-16,-3 4-2 15,-4 3 1-15,-3 3-1 16,10 6 0-16,-6 7 2 15,6 5 1-15,7-2 2 16,4 6 0-16,7 3 2 16,7 6 1-1,7-2 1-15,7-1 0 0,11-3-1 32,0-3 1-32,-1-9-5 15,8-1 1-15,7-6-12 0,0-6 1 0</inkml:trace>
  <inkml:trace contextRef="#ctx0" brushRef="#br0" timeOffset="5695.68">7387 6071 56 0,'-35'72'28'0,"-11"-16"-36"0,43-40 47 16,-8-1-39-16,-7 11 1 15,8-5-1-15,3 5 0 0,0-4-6 16,3-1 0-16,1-11-8 16,3-4 0-16</inkml:trace>
  <inkml:trace contextRef="#ctx0" brushRef="#br0" timeOffset="5933.12">7186 6121 60 0,'21'50'30'0,"36"22"-36"16,-36-53 52-16,7 12-47 16,11 4 1-16,0-1-3 0,7-2 1 15,-4-4-3-15,-7 0 0 16,-7-12-11-16,-13-4 0 16</inkml:trace>
  <inkml:trace contextRef="#ctx0" brushRef="#br0" timeOffset="6756.46">8513 5494 48 0,'3'-32'24'0,"-3"4"-20"15,0 25 36-15,-3-7-39 16,-8 7 0-16,-7 3 0 15,-10 0 1-15,-7 7-3 16,-11 2 1-16,0 3 0 16,0 7 0-16,-3 6-2 15,7 10 0-15,3 3-2 0,3 9 1 16,8 12 0 0,11 4 1-16,13 12 2 0,15-6 1 15,13-3 0-15,19-6 1 31,17-23 1-31,10-15 0 16,-6-12-6 0,3-7 0-16,-7-10-12 0,-11-11 1 0</inkml:trace>
  <inkml:trace contextRef="#ctx0" brushRef="#br0" timeOffset="7233.46">9112 5644 44 0,'0'6'22'0,"18"4"-13"0,-18-10 30 16,14-3-35-16,0-4 0 16,11 7 1-16,10-9 1 15,11 3-8-15,3-4 0 16,4 1 4-16,0 3 0 16,-7 2-5-16,-7 4 0 0,-7 7-11 15,-8-1 0-15,-10 0-3 16,-10 4 1-16</inkml:trace>
  <inkml:trace contextRef="#ctx0" brushRef="#br0" timeOffset="7415.89">9186 5889 53 0,'11'3'26'0,"56"0"-33"0,-46 0 49 0,14-3-43 15,11 0 1-15,11 3-8 16,-4-3 0-16,7-3-2 16,3 0 0-16</inkml:trace>
  <inkml:trace contextRef="#ctx0" brushRef="#br0" timeOffset="7845.36">11077 5537 44 0,'28'-18'22'0,"1"-26"-16"0,-22 31 31 0,-7-3-36 15,0 1 0-15,-7 2 0 16,-18-2 0-16,-21 5-2 16,-14 1 1-16,-7 9 0 15,-25 6 1-15,-3 16-1 16,-7 9 1-16,10 13-3 16,15 16 1-16,6 15-1 15,22 16 0-15,17-3 0 16,14 3 0-16,18-10 1 15,21-15 1 1,18-13 1-16,25-15 1 0,10-10 1 16,17-21 0-16,19-23 2 15,6-15 0-15,1-20-2 16,-26-8 1-16,-13-10-2 0,-22 3 0 16,-20 0-4-1,-12 10 1 1,-20 2-16-16,-22 7 0 31</inkml:trace>
  <inkml:trace contextRef="#ctx0" brushRef="#br0" timeOffset="9186.83">7225 7284 42 0,'-7'3'21'0,"3"7"-17"15,4-7 22-15,0 6-26 16,-3 4 1-16,3-1 2 16,0 1 1-16,0 6-4 15,3 6 0-15,1 9 2 16,3 7 1-16,3 0 0 0,1-1 0 16,0 1-2-16,-1-9 1 15,-3-7-1-15,0-3 0 16,-7-13-1-16,-7-9 0 15,0-6-1-15,0-7 0 16,-7-2 0-16,0-4 1 16,-11 0-2-16,1 3 0 15,-12-3-3-15,1 7 1 32,-4-1-4-32,4 7 0 0,3 3-2 0,0 6 1 15,11 3 2-15,0 4 1 16,7 2 6-16,7 4 0 15,7 0 5-15,3 2 0 16,12 4 4-16,9-6 0 16,8-6-2-16,7-1 1 0,0-9-4 15,3 0 0 1,0-6-6-16,4-4 0 0,-14 1-11 16,-4-1 0-16</inkml:trace>
  <inkml:trace contextRef="#ctx0" brushRef="#br0" timeOffset="9486.24">6685 7968 55 0,'0'-3'27'0,"21"-4"-28"0,-10 4 46 16,10 3-42-16,14-3 0 15,-3-6 2-15,21-7 1 16,21-3-8-16,11-6 1 16,10 0 4-16,-10 6 0 15,-1 3-6-15,-10 4 1 16,-7 2-11-16,-14 7 0 0,-14 13-6 15,-7 2 1 1</inkml:trace>
  <inkml:trace contextRef="#ctx0" brushRef="#br0" timeOffset="9966.92">7112 8219 45 0,'21'25'22'0,"-14"15"-21"16,-3-30 37-16,-1-1-36 16,1 7 0-16,3 9 0 15,-4 3 1-15,8-3-4 0,-7 4 0 16,3 2 2-16,-4-3 1 15,4-3-2-15,-7-6 0 16,0-3 0-16,0-7 0 16,-7-6-1-16,4-3 1 15,-15-6 0-15,0-3 0 16,-6-1-1-16,-1 1 0 16,-7-1-2-16,4 1 1 15,-4-1-2-15,-3 7 0 16,0 3 0-16,-4 0 0 15,4 3 1-15,6 10 0 16,-2 6 2-16,13 6 1 0,7 0 3 31,4 6 0 1,14 7 1-32,7-3 0 0,8-4 0 0,2 0 1 0,5-9-2 0,2-3 0 15,12-10-5-15,-1-5 1 0,4-11-13 16,3-5 0-16</inkml:trace>
  <inkml:trace contextRef="#ctx0" brushRef="#br0" timeOffset="10223.76">7535 8432 54 0,'-7'12'27'0,"-24"17"-33"0,27-20 43 15,-7-3-37-15,-6 7 1 16,-8 9 0-16,0 3 1 16,1 3-4-16,6 3 1 15,4-2-3-15,7-4 1 16,-4-6-11-16,11-10 0 0</inkml:trace>
  <inkml:trace contextRef="#ctx0" brushRef="#br0" timeOffset="10405.74">7303 8479 56 0,'42'47'28'0,"28"31"-29"0,-55-59 46 0,9 9-45 0,11 4 0 0,4-1-4 16,4 0 1-16,-12-2-10 16,1-14 0-16,-4-5-3 15,1-7 0-15</inkml:trace>
  <inkml:trace contextRef="#ctx0" brushRef="#br0" timeOffset="11439.54">8251 8062 45 0,'0'37'22'0,"4"-8"-23"0,-4-23 40 16,0 6-38-16,0-2 0 0,4-4 0 16,-4-3 1-16,0-3-3 15,3-9 1-15,4-4 1 16,0-9 0-16,0-3-1 16,0-3 1-16,4 0-1 15,-1 3 1-15,1 9-2 16,0 7 0-16,-1-1-2 15,-3 1 1-15,0 9-1 16,4 3 1-16,-8 6 0 16,4 4 0-16,1 3 1 15,-1-1 1-15,-4 4 0 16,1 0 0-16,3-3 0 16,-4-4 1-16,4-2-2 15,-3-1 1-15,3-3 0 16,0-3 0-16,4-3 0 47,-1-3 0-47,4-3 0 0,0-7 0 0,-3-2 0 15,-1-1 1-15,1 0-1 0,0-6 0 0,-1 7 0 16,1-4 0-16,-1 6 0 0,-3 4 0 16,4 0-1-16,0 2 1 15,-8 4 0-15,4 0 1 16,0 6-1-16,0 7 1 15,-3 5-1-15,3 1 1 16,0 3 0-16,0 6 1 16,4-3-2-16,-4 0 1 0,3-7-1 15,4 4 0 1,8-3-4-16,2 0 1 0,1-4-10 16,3-9 0-16</inkml:trace>
  <inkml:trace contextRef="#ctx0" brushRef="#br0" timeOffset="11728.46">9119 7918 57 0,'4'15'28'0,"-4"-9"-36"0,-4 1 49 16,-6 2-41-16,-4 13 0 15,-4 3 1-15,0 7 0 16,1 8-2-16,3 4 1 31,3-12-15-31,4-14 1 16</inkml:trace>
  <inkml:trace contextRef="#ctx0" brushRef="#br0" timeOffset="11937.33">8964 7961 52 0,'42'35'26'0,"4"43"-22"0,-32-56 35 0,1 3-38 0,9 7 0 0,4 5 0 15,4 1 0-15,7 0-4 16,-11-4 1-16,4-9-7 16,-11-3 1-16,0-16-8 15,0-6 1-15</inkml:trace>
  <inkml:trace contextRef="#ctx0" brushRef="#br0" timeOffset="12209.16">9486 8143 56 0,'14'3'28'0,"7"4"-33"0,-10-10 50 15,0 3-45-15,3-4 1 16,3-2 0-16,5 0 0 16,-5 3-4-16,1-4 0 0,3 1-11 15,-10 0 0 1,-1-10-2-16,1 1 1 16</inkml:trace>
  <inkml:trace contextRef="#ctx0" brushRef="#br0" timeOffset="12399.72">9599 7889 49 0,'0'29'24'0,"-7"-8"-26"0,7-11 47 0,-3 9-44 15,3 6 0 1,3 6 1-16,4 16 0 0,0 6-3 15,0 1 0-15,-3-1-2 16,-1-3 1-16,-3-12-11 16,-3-7 0-16,-4-15-2 0,0-10 0 15</inkml:trace>
  <inkml:trace contextRef="#ctx0" brushRef="#br0" timeOffset="12721.05">10128 7654 49 0,'-7'53'24'0,"-7"10"-27"16,14-44 48-16,0 15-43 0,-3 4 0 0,3 12 1 15,0 7 1-15,3 5-6 16,1-2 1-16,-1-10-1 16,1-12 0-16,3-13-9 15,0-6 0-15,0-16-5 16,-4-13 1-16</inkml:trace>
  <inkml:trace contextRef="#ctx0" brushRef="#br0" timeOffset="12987.9">10195 7961 49 0,'21'-6'24'16,"18"34"-23"-16,-21-18 44 0,10 2-45 0,7 7 1 0,-3 3 1 0,-4 0 0 15,-3 3-3-15,-11 6 0 16,-14 7-1-16,-14 0 1 0,-21 2-8 16,-4 1 1-16,-17-9-8 15,-4-7 1-15</inkml:trace>
  <inkml:trace contextRef="#ctx0" brushRef="#br0" timeOffset="13600.26">8527 7591 47 0,'0'7'23'0,"0"-14"-22"0,0 4 38 0,0 3-38 15,0 0 1-15,-11 3 0 16,-3 7 0-16,-11 5-3 15,-6 7 1-15,-5 4 1 16,-3 8 1-16,1 13-1 16,-8 3 0-16,7 10-1 15,7 12 0-15,15 16 0 16,6 15 0 0,11-6-1-16,18-3 1 0,13-6-3 15,15-16 0-15,14-18-6 0,14-17 1 16,4-18-7-16,14-9 0 15</inkml:trace>
  <inkml:trace contextRef="#ctx0" brushRef="#br0" timeOffset="14080.35">10537 7344 28 0,'4'18'14'0,"14"-8"-5"0,-11-4 16 16,7 4-19-16,3 5 0 15,8 10 7-15,7 16 0 16,7 3-14-16,7 12 0 16,6 17 9-16,-2 5 1 15,-8 16-4-15,-10 10 0 16,-14 5-5-16,-22 1 0 16,-17-3-7-16,-7-7 0 31,-1-18-11-16,-6-20 0-15</inkml:trace>
  <inkml:trace contextRef="#ctx0" brushRef="#br0" timeOffset="14574.08">11409 7892 44 0,'10'10'22'0,"1"-7"-15"0,-4-3 29 0,11-3-33 16,3 0 1-16,11-4 0 16,13-8 1-16,12-4-7 15,-4 0 0-15,-11 7-1 16,-3-1 1-16,-11 4-14 16,-7 9 1-16</inkml:trace>
  <inkml:trace contextRef="#ctx0" brushRef="#br0" timeOffset="14761.97">11416 8184 47 0,'3'25'23'0,"22"-12"-17"0,-14-13 32 0,6 0-36 15,8-3 0-15,7-4 1 0,10-5 0 16,8-7-6-16,-1 3 0 31,11 1-11-31,-7 5 0 16</inkml:trace>
  <inkml:trace contextRef="#ctx0" brushRef="#br0" timeOffset="15644">12665 8081 55 0,'-4'40'27'0,"1"-15"-27"0,3-21 40 16,0 2-39-16,3 0 1 15,-3 0-1-15,0-2 1 16,0-4-3-16,7-10 0 0,0-2 2 15,4-10 0-15,-1-3-1 16,8-7 0-16,3 10 0 16,0 0 0-16,1 3-1 15,2 7 1-15,-3 2-2 16,1 7 1-16,-5 6-1 16,1 4 1-1,-4 2-1-15,-3 1 1 0,3-1 0 31,-4 0 1-31,1 7 0 0,-4-3 0 0,0-1 0 16,0 4 0-16,-3-4 0 16,-1-2 1-16,4-1-2 15,4-6 1-15,-1-3 0 16,4-3 1-16,1-3-1 16,2-3 1-16,1-1-1 15,-1-2 1-15,5-1-1 16,-1-6 1-16,0-3-1 15,0 7 0-15,4 2-2 0,0-6 1 16,-1-6-1-16,1-3 1 16,-4 3-1-1,0 3 0 1,0 3 0-16,1 10 1 0,-1 12 2 0,0 9 0 16,4 7 1-16,-1 16 1 15,-3 5 1-15,8 11 0 16,6 8-1-16,4-6 1 0,7-5-2 15,7-5 0 1,14-8-9-16,7-4 1 16,-14-9-11-16,-11-3 1 15</inkml:trace>
  <inkml:trace contextRef="#ctx0" brushRef="#br0" timeOffset="19757.05">7197 9965 35 0,'10'25'17'0,"4"-6"-9"0,-10-10 18 15,3 10-24-15,-7 10 0 16,0 2 4-16,0 13 1 16,0 3-8-16,0 6 0 0,0 7 4 15,3-4 1-15,5 1-2 16,-5-4 1-16,4-12-2 15,0-10 0-15,0-12-2 16,0-13 1-16,-7-6-1 16,0-6 0-16,-7-13-2 15,-3-3 0-15,-4-3-2 16,3-3 0-16,-17 0-2 16,7-7 1-16,-8 7-1 15,1 3 1-15,0 6 0 16,3 10 1-16,-7 5 0 15,4 11 1-15,4 8-1 16,-1 10 1-16,4 13 0 16,3 6 1-16,7 6 2 15,8-3 1-15,3-3 6 16,3 0 0-16,5-6 4 16,6-16 0-16,14-7 0 15,11-8 1-15,-1-7-3 0,8-10 1 16,0-2-9-16,-7-4 1 15,0 0-9-15,-7-3 1 16,-4 1-7-16,-7 5 1 16</inkml:trace>
  <inkml:trace contextRef="#ctx0" brushRef="#br0" timeOffset="20072.88">6724 11072 57 0,'3'-6'28'0,"29"3"-35"0,-18-4 54 0,8-2-46 15,2 0 1-15,11-4 0 16,22-6 1-16,6 0-4 16,15 1 0-16,7-1 1 15,-11 3 1-15,-4 7-5 16,-10 2 1-16,-14 4-12 16,0 3 1-16,-18 7-3 15,-10 11 1-15</inkml:trace>
  <inkml:trace contextRef="#ctx0" brushRef="#br0" timeOffset="20614.34">7165 11367 46 0,'7'12'23'0,"-7"14"-24"0,0-20 43 0,0 6-42 15,-11 4 1-15,8 6 2 16,-1 9 0-16,1 4-3 16,-4-1 1-16,0 7 1 15,3 3 0-15,-6-3-1 16,3-7 1-16,3-6-2 15,-3-9 1-15,3-6-2 16,-3-1 1-16,0-2 0 16,0-1 0-16,0-6-1 15,-3-6 1-15,-1-3-2 16,-3-4 0-16,0 4-1 16,-4-3 1-16,1 3-2 0,-1-1 1 15,0 7 0 1,-3 0 0-16,0 7 1 0,-4 2 1 15,4 3 1-15,3-2 1 16,4 12 1-16,0 3 0 16,0 3 0-16,4 7 0 15,2-4 0-15,5 4 1 16,3-4-2-16,0-3 0 16,11-9-1-16,6-7 1 15,4-2-2-15,15-7 0 0,6-9-7 16,4-1 1-16,10-8-8 15,-3-1 1-15</inkml:trace>
  <inkml:trace contextRef="#ctx0" brushRef="#br0" timeOffset="20868.87">7571 11655 53 0,'-7'44'26'0,"-15"-12"-30"15,12-23 45-15,-1 4-39 16,1 2 1-16,-4 1 0 16,-1 9 1-16,-6 3-5 0,0 4 0 15,3-4 1 1,8 0 0-16,-11-6-9 0,10-6 1 15,8-13-9-15,-1-13 1 16</inkml:trace>
  <inkml:trace contextRef="#ctx0" brushRef="#br0" timeOffset="21048.09">7422 11743 59 0,'39'82'29'0,"-7"2"-38"0,-21-62 53 0,10 10-46 16,7-1 1-16,4-3-12 15,-8-3 0-15,1-6 5 16,0-6 0-16</inkml:trace>
  <inkml:trace contextRef="#ctx0" brushRef="#br0" timeOffset="21903.82">9059 10853 51 0,'0'6'25'0,"-3"-3"-24"16,-1 0 40-16,-6 7-39 16,-8 8 0-16,-7 14 1 15,-13 2 0-15,-8 13-4 16,-11 13 0-16,4 9 1 15,-3 9 0-15,7 4-3 16,6-4 1-16,8-12-6 16,7-10 1-16,7-15-10 15,6-16 1-15</inkml:trace>
  <inkml:trace contextRef="#ctx0" brushRef="#br0" timeOffset="22144.52">8587 10903 59 0,'28'47'29'0,"25"28"-34"0,-32-53 52 15,4 13-46-15,6 5 1 16,8 10-1-16,4 10 1 15,2 3-4-15,8 12 0 16,-17-9-3-16,-1-7 0 16,-7-8-12-16,-3-23 1 15</inkml:trace>
  <inkml:trace contextRef="#ctx0" brushRef="#br0" timeOffset="22668.28">9335 10285 47 0,'-4'35'23'0,"18"15"-27"0,-10-35 31 15,-1 7-26-15,1 10 0 16,-1-7 1-16,1 0 1 16,-1-3-4-16,-3-3 1 0,0-7 0 15,0-6 0-15,0-6-2 16,0-9 1-16,0-4-2 16,0-2 0-16,0-7 0 15,0-3 0-15,-3 6 2 16,-1-6 0-16,4 6 0 15,0-3 1-15,-3 6-1 16,3 1 1-16,0 2-3 16,3 7 1-16,1 0-3 15,6 3 1-15,-10 3-6 16,7-4 0-16</inkml:trace>
  <inkml:trace contextRef="#ctx0" brushRef="#br0" timeOffset="23375.62">9352 10445 3 0,'0'28'1'0,"4"-22"12"16,-4-2-9-16,3 2 2 15,-3 0 1-15,4 0 5 16,-4 1 1-16,0-1-15 15,-4-3 0-15,4 3 11 16,0 1 0-16,-3-4-4 0,3 0 1 16,0 0-2-16,0 0 0 15,0 0-1-15,0-3 0 16,0 0-1-16,0-9 1 16,0-7-2-16,0-3 1 15,3-6-2-15,1-6 0 16,6-4 0-16,-6 1 0 15,6-4 0-15,1 1 0 16,3 8 0-16,0 11 0 16,0-1 1-16,0 6 0 0,1 4 0 15,-1 9 1-15,3 12-1 16,-3 10 1-16,4 10 0 16,0 9 1-16,3 6-2 15,0 0 1-15,-3 6-2 16,-1-3 0-16,-6-9-7 15,3-10 0-15,-14-18-8 16,0-10 0-16</inkml:trace>
  <inkml:trace contextRef="#ctx0" brushRef="#br0" timeOffset="24368.17">10199 10903 45 0,'7'12'22'0,"0"7"-12"15,-4-16 23-15,8 4-31 0,7-4 0 16,6 0 1-16,15 0 1 16,4-6-5-16,9-3 0 15,12-1 1-15,-8 1 0 16,-6 0-6-16,-8-4 1 15,-7 4-11-15,-10-3 1 16</inkml:trace>
  <inkml:trace contextRef="#ctx0" brushRef="#br0" timeOffset="24579.04">10160 11241 57 0,'-11'35'28'0,"22"-29"-31"0,-4-6 49 0,4 0-42 16,3 0 0-16,18-3 2 15,17 3 0-15,14-3-10 16,19-3 0-16,-1-1-2 16,-7 1 1-16,0-3-13 15,-14 2 0-15</inkml:trace>
  <inkml:trace contextRef="#ctx0" brushRef="#br0" timeOffset="25581.1">12171 11154 48 0,'0'18'24'0,"-4"23"-18"0,4-31 34 0,-3 8-38 15,-1 11 0-15,-3 5 1 16,0 10 1-16,0 0-5 16,0 3 0-16,4-6 3 15,-1-10 0-15,0-6-1 16,1-6 0-16,-1-10-1 15,4-15 1-15,4-10-1 16,3-9 1-16,4-9-1 16,3-10 0-16,3-3-1 15,8-9 0-15,7 2-1 16,3-2 1-16,0-1-1 16,4 10 1-16,3 7-1 15,1 2 0-15,-4 16 1 16,-1 6 1-1,-2 13 0 1,-8 6 0-16,-3 19 0 0,-4 0 0 0,-4 13 1 0,-6 9 1 16,0 9-1-16,-4 3 1 15,0 7 1-15,0 12 0 16,0-12-1-16,3-3 0 16,4-10-7-1,8-9 0-15,6-20-12 16,-7-5 0-16</inkml:trace>
  <inkml:trace contextRef="#ctx0" brushRef="#br0" timeOffset="29051.25">13847 10790 56 0,'-11'19'28'0,"-24"37"-26"0,24-40 28 16,-14 12-30-16,-6 16 0 15,-5 9 0-15,1 10 1 16,-4 12-2-16,4 4 1 16,3 2-4-16,1-2 0 0,6-20-10 15,4-9 1 1,7-12-2-16,6-22 1 0</inkml:trace>
  <inkml:trace contextRef="#ctx0" brushRef="#br0" timeOffset="29273.8">13406 10859 49 0,'21'22'24'0,"10"9"-26"15,-20-18 49-15,3 12-45 16,-3 16 1-16,10 18 1 15,11 13 1-15,6 10-7 16,8 6 1-16,7-4 0 0,0-18 0 16,-3-13-15-16,-8-15 0 15</inkml:trace>
  <inkml:trace contextRef="#ctx0" brushRef="#br0" timeOffset="29889.99">14351 10617 41 0,'4'35'20'0,"-4"-4"-12"0,0-24 21 16,0-1-27-16,0 0 1 16,0-3 1-16,0-3 1 15,0-6-7-15,0-7 1 16,0-5 2-16,3-7 1 15,4-1-2-15,0-5 0 16,4-7-2-16,-1 1 1 16,1 2 0-16,0 1 0 15,3 2 1-15,-4 11 0 16,1 5 0-16,-1 10 0 0,-3 9 0 16,0 6 0-16,4 7 0 15,0 15 1-15,-1-3-2 16,1 10 1-16,-1 3-3 15,5 0 1-15,-5-10-10 16,1-3 1-16,-4-9-3 16,0-10 1-16</inkml:trace>
  <inkml:trace contextRef="#ctx0" brushRef="#br0" timeOffset="30205.57">14848 10495 49 0,'-3'13'24'0,"6"-7"-24"0,-3-6 49 16,7-3-47-16,1 3 0 16,6-6-1-16,7 2 1 15,11-2-4-15,3-3 0 16,4-4-3-16,3 4 1 16,0-4-13-16,-3 1 1 0</inkml:trace>
  <inkml:trace contextRef="#ctx0" brushRef="#br0" timeOffset="30432.91">15480 10241 61 0,'-4'63'30'0,"4"25"-38"16,4-60 50-16,3 13-42 15,4 6 1-15,-1-3-5 16,1 9 1-16,-1 0-11 0,-6-6 0 16</inkml:trace>
  <inkml:trace contextRef="#ctx0" brushRef="#br0" timeOffset="33719.35">1605 10103 34 0,'-7'32'17'0,"18"-4"-6"0,-11-28 18 16,0 6-24-16,7 7 1 15,-7 2 3-15,0 7 1 16,0 3-13-16,0 3 1 16,-7 13 7-16,-4 6 1 15,1 7-4-15,-22 11 1 16,0-2-3-16,-14 9 1 15,4 4-2-15,-18 11 1 16,0 1 0-16,3 6 0 16,-3 10 0-16,8-1 0 0,13 19 0 15,0 7 0-15,11-4-1 16,17-2 0-16,18-4-3 16,7-16 1-16,15-15-4 15,13-19 0-15,7-19-9 16,1-18 0-16</inkml:trace>
  <inkml:trace contextRef="#ctx0" brushRef="#br0" timeOffset="34393.92">2145 10586 34 0,'-11'16'17'0,"15"6"-8"16,-4-13 20-16,0 7-26 0,0-1 1 16,0 4 2-16,0 13 0 31,7 21-8-31,0-6 0 16,-4-9 4-16,5-7 1 15,-5-15-4-15,-3-10 0 16,0-6-4-16,-3-13 1 15,-5-15-5-15,-2-3 0 16,-1-10-4-16,-6-6 0 16,3-13 1-16,3-2 1 0</inkml:trace>
  <inkml:trace contextRef="#ctx0" brushRef="#br0" timeOffset="34620.28">2004 10260 17 0,'3'-13'8'0,"36"-21"9"16,-21 25 16-16,3 2-31 15,7 1 1-15,-3 0 2 16,10 3 1-16,7-4-6 16,8 4 1-16,-1 3 5 15,1 0 0-15,-12 13-1 16,-6 6 0-16,-11 6-2 16,-3 6 0-16,-7 3-3 15,-4 7 1-15,-14 3-3 16,-4-3 0-16,-17 0-4 15,0-7 0-15,-8-6-9 16,8-6 0-16</inkml:trace>
  <inkml:trace contextRef="#ctx0" brushRef="#br0" timeOffset="35056.51">2632 10737 49 0,'-7'0'24'0,"3"-7"-25"0,-6 7 38 0,-1-3-37 15,-7 3 1-15,8 3 0 16,-8-3 0-16,8 7-1 16,-8-1 0-16,4 3 1 15,3 1 0-15,1 2-2 16,-4 4 1-16,10 0-2 16,4 2 0-16,11-2-1 15,-4 0 1-15,7-4 0 16,3-2 0-16,5-7 0 15,-5-3 1-15,-6 0 1 16,3-6 0-16,0-4-1 16,-3-9 1-16,-1 1-2 15,4 2 0-15,4 0-10 16,-8 0 1-16,8-5-1 0,3 2 1 16</inkml:trace>
  <inkml:trace contextRef="#ctx0" brushRef="#br0" timeOffset="35504.89">2790 10696 58 0,'-10'37'29'0,"3"-21"-37"0,7-10 62 0,0 7-51 16,0-1 0-16,7 1 1 16,-7 0 1-16,10-4-7 15,-6-3 0-15,7-6 3 16,-1-6 1-16,4-7-2 16,0-2 0-16,4 5-4 15,0-2 0-15,3-1 0 16,-7 1 0-16,4 2 0 15,-1 7 1-15,-6 3 0 16,3 0 0-16,4 3 2 0,-8 4 1 16,1 2 0-1,-1-3 1-15,1 1-1 0,-4-4 1 16,0-3-1-16,-3-3 0 16,3-7 1-16,-4 4 0 15,4-4 0 1,-3-5 0-16,3-1-4 15,3-3 1-15,-6-3-7 0,3 0 0 16,0 0-6-16,-7-3 0 16</inkml:trace>
  <inkml:trace contextRef="#ctx0" brushRef="#br0" timeOffset="35910.71">3168 10658 54 0,'11'13'27'0,"3"-7"-32"15,-14-6 48-15,7 0-42 16,3-3 0-16,8-3 1 16,-4-1 1-16,4-2-4 15,-8 0 0-15,-3-1 1 16,4-2 1-16,-1-4-1 15,1 3 0-15,-7-2-2 16,3 2 0-16,-7 1-2 16,0 2 1-16,0 4-2 15,0 6 1-15,-7 6 0 0,3 0 1 16,4 4 0-16,0 6 1 16,-7-1 3-16,7 4 0 15,0 3 1-15,7 0 1 16,-3-10-1-16,6 1 0 15,4 0 0-15,0-4 1 16,8-6-4-16,6 3 0 16,0-6-6-16,0-9 0 15,4-7-7-15,-14-3 1 0</inkml:trace>
  <inkml:trace contextRef="#ctx0" brushRef="#br0" timeOffset="36165.08">3637 10636 34 0,'11'19'17'0,"-11"-19"-16"0,0 0 25 0,0-6-26 15,0-7 0-15,-7-2 0 16,3-1 1-16,4-6-1 16,0-3 1-16,0 0 1 15,0 6 1-15,0 0 2 16,11 3 1-16,6 1 1 15,15 5 0-15,7-2 0 16,3 2 0-16,1-2-3 16,2 6 1-16,-6 2-7 15,-7 4 0-15,-14 4-15 16,-15 2 1-16</inkml:trace>
  <inkml:trace contextRef="#ctx0" brushRef="#br0" timeOffset="36615.91">2113 11511 49 0,'0'38'24'0,"-7"12"-19"0,7-28 32 0,0 6-35 15,0 7 1-15,0-1 1 16,0 4 0-16,0 6-6 16,0 0 1-16,0-10 2 0,0-9 1 15,0-3-5-15,0-16 0 16,0-21-4-16,0-7 0 15,-3-10-9-15,-8-8 0 16</inkml:trace>
  <inkml:trace contextRef="#ctx0" brushRef="#br0" timeOffset="37052.78">1993 11389 36 0,'25'22'18'0,"10"-32"-12"0,-24 4 24 0,10 3-26 0,7-3 1 0,4-4 3 16,7-2 0-16,0 2-10 15,3 4 1-15,-10 3 5 16,-4 6 1-16,-11 6-3 16,-6 4 1-16,-11 9-2 15,-11 3 0-15,-10 6-2 16,4 1 1-16,-5-1-1 15,5-6 1-15,-1-3-1 16,4 0 1-16,4-6-1 16,-1-4 1-16,4-2-1 15,7-7 0-15,7-6 0 16,4 3 1-16,-1-7 0 0,4 7 0 16,4 10 1-1,-1-4 0 1,-2 4 0-16,2 5 1 15,-10 4-1-15,4 3 1 0,-1 0-1 16,1-3 1-16,0 0-2 0,6-1 1 16,-3-5-6-16,-3-4 1 15,0 1-12 1,3-4 0-16,-11-6-1 0,4-6 0 16</inkml:trace>
  <inkml:trace contextRef="#ctx0" brushRef="#br0" timeOffset="37308.46">2561 11696 38 0,'0'22'19'0,"-10"-6"-17"0,10-10 36 0,0 3-34 0,0 4 1 0,0 3 3 15,3-4 1-15,4 1-11 16,4-1 0-16,3 1 7 15,11-4 1-15,6-2-4 16,-2-11 1-16,-8 8-3 16,7-8 1-16,-7-8-2 15,0-7 1-15,-3-6-7 16,-8 0 1-16,1-6-11 16,-11-4 0-16</inkml:trace>
  <inkml:trace contextRef="#ctx0" brushRef="#br0" timeOffset="37644.25">2900 11257 48 0,'0'28'24'0,"0"41"-9"0,0-47 33 0,0 10-48 16,3 15 1-16,4 6 2 16,4 10 0-16,-7-1-4 15,10-5 1-15,-4-4-1 16,1-12 1-16,-1-7-5 15,1-5 0-15,7-14-12 16,-8-2 1-16,1-13-2 16,-1-10 1-16</inkml:trace>
  <inkml:trace contextRef="#ctx0" brushRef="#br0" timeOffset="38057.21">3129 11759 56 0,'0'16'28'0,"14"-13"-33"0,-3-3 56 16,3-3-48-16,7-4 1 15,7 1 0-15,-6-3 0 16,2-4-7-16,1-3 0 0,-4 1 4 15,-7-7 0-15,0-6-3 16,-3-4 1-16,-11-2-2 16,-11 9 0-16,4-1 0 15,-14 8 0-15,0 2-1 16,-4 10 1-16,11 9 0 16,-7 13 0-16,10 12 1 15,4 6 1-15,7 10 2 16,7 0 1-16,15-6 1 15,-1-1 0-15,7-2-1 16,14-10 1 0,1-6-2-16,13-10 1 0,-17-9-4 15,10-6 1-15,4-10-6 16,7-12 0-16,0-13-9 16,0-6 0-16</inkml:trace>
  <inkml:trace contextRef="#ctx0" brushRef="#br0" timeOffset="38560.92">3739 9551 21 0,'-14'-6'10'0,"25"6"3"0,-11 3 3 0,3 7-7 0,5-1 0 0,2 7 6 16,-6 9 0-16,13 12-18 16,4 17 0-16,15 18 12 15,17 22 1-15,14 19-5 16,3 37 0-16,1 23-3 15,10 31 1-15,-11 3-3 16,-13 3 1-16,-18-13-2 0,-18-24 1 16,-21-13-5-16,-18-22 0 15,-3-10-12 17,-21-9 0-17</inkml:trace>
  <inkml:trace contextRef="#ctx0" brushRef="#br0" timeOffset="40357.07">15946 11633 53 0,'24'35'26'0,"19"25"-16"16,-29-42 26-16,0 1-34 16,0 3 1-16,-3 3-1 15,-11 7 0-15,-11 2-8 16,-10 10 0-16,-15 0-10 15,1 0 1-15</inkml:trace>
  <inkml:trace contextRef="#ctx0" brushRef="#br0" timeOffset="46752.49">19039 11119 40 0,'4'0'20'0,"-4"-6"-3"0,0 6 20 0,0 0-33 15,0 0 0-15,0 3 0 16,0 6 1-16,0 4-7 15,0 9 1-15,0 3 4 16,0 10 0-16,-4 2-3 16,4-2 1-16,0 5-1 15,0-8 1-15,0-4-1 0,0-9 1 16,0-7-2-16,0-2 1 16,0-10-1-16,7-7 1 15,1-5-1-15,6-10 1 16,3-3-1-16,8-3 1 15,3-10 0-15,7 0 0 16,4 4 0-16,4-1 1 16,-5 4 0-16,1 6 1 15,-3 6-2-15,-8 13 1 16,-4 3-1-16,1 12 0 16,-7 13 0-16,-8 6 0 15,-3 16-3-15,-3 13 0 0,3 15-1 16,4 3 1-16,-1 0-7 15,4-12 1 1,-3-19-8 0,-4-16 1-16</inkml:trace>
  <inkml:trace contextRef="#ctx0" brushRef="#br0" timeOffset="47501.08">20235 11216 21 0,'-7'7'10'0,"-14"-10"12"0,21 3 6 16,-3-4-22-16,-1 1 1 16,1 0 4-16,-1 0 0 15,0-3-14-15,4 3 1 16,0 3 9-16,11-7 0 16,3 1-4-16,7 0 1 15,4 3-3-15,10-4 0 0,8 1-4 16,3 0 1-16,-4 0-8 31,-3-1 0-31,-15 4-7 0,-13 3 1 16</inkml:trace>
  <inkml:trace contextRef="#ctx0" brushRef="#br0" timeOffset="47700.59">20161 11514 63 0,'14'25'31'0,"8"-25"-38"16,-8 0 58-16,7-3-49 16,7-6 1-16,7-1 1 15,15-2 0-15,10-4-8 16,0 1 0-16,-11 2-8 16,-7 0 1-16,-10 7-8 0,-4 3 1 15</inkml:trace>
  <inkml:trace contextRef="#ctx0" brushRef="#br0" timeOffset="51150.71">22638 10780 55 0,'-4'41'27'0,"8"22"-37"15,-4-38 50-15,3 13-40 16,4 18 0-16,4 16 0 15,-4 10 1-15,4 12-2 16,-4 6 0-16,0 4-5 16,0-17 1-16,0-5-9 15,3-22 0-15</inkml:trace>
  <inkml:trace contextRef="#ctx0" brushRef="#br0" timeOffset="51404.84">23167 11862 67 0,'0'38'33'0,"-21"50"-47"0,14-63 62 0,-7 12-49 15,-4 7 1-15,0 3-4 16,1-3 0-16,-1-3-5 16,7-13 1-16,4-15-9 15,11-10 1-15</inkml:trace>
  <inkml:trace contextRef="#ctx0" brushRef="#br0" timeOffset="51975.46">23678 11028 53 0,'0'0'26'0,"11"-12"-24"15,0 9 45-15,6 3-46 16,4-4 0-16,11 1 1 16,7 3 1-16,3 3-4 15,1 4 1-15,13 5 1 16,-3 1 0-16,-4-1-1 16,-10-2 1-16,-11 2-2 15,-10 4 0-15,-11 9-1 16,-10 6 1-16,-12-2 0 15,-9 5 0-15,3 7-1 16,-1 0 1-16,-2 6 1 16,6 6 0-16,0 3 1 15,8-5 1-15,3 2 0 0,7-6 0 16,7-3 0-16,3-10 1 16,15-5-2-16,10-11 0 15,4-8-6-15,4-10 1 16,-1-6-14-16,0-7 1 15</inkml:trace>
  <inkml:trace contextRef="#ctx0" brushRef="#br0" timeOffset="52441.51">24913 12116 57 0,'39'51'28'0,"-11"-11"-33"0,-24-27 42 16,-8 6-38-16,-6 9 1 15,-15 0-2-15,-7 10 0 16,-3 9-6-16,-4-3 1 0,0-7-8 16,11-2 1-16</inkml:trace>
  <inkml:trace contextRef="#ctx0" brushRef="#br0" timeOffset="53251.49">25703 11122 56 0,'22'3'28'0,"16"1"-32"16,-24-8 52-16,8 1-47 15,13 0 1-15,11 0 3 16,10 0 1-16,1 3-7 15,-15-3 1-15,-3 3 3 16,-11 0 0-16,-7 3-2 16,-3 3 1-16,-4 7-4 15,-7 6 1-15,-11-1-2 16,-3 4 1-16,-3-3-2 0,-4 0 1 16,0 3 0-16,0 3 0 15,3 0 0-15,4 3 0 16,3-3 0-16,8-3 0 15,3 3 1-15,4 0 1 16,3 1 1-16,3-1 1 16,1 0 1-16,0 6 0 15,6-3 0-15,1 1 0 16,0 5 0-16,-8-3 0 0,-6 4-2 16,-11-1 1-16,-11-5-1 15,1 2 0-15,-11 3-2 16,-4-2 1-1,-7-4-8-15,-3-6 0 0,0 0-7 16,6-10 1-16</inkml:trace>
  <inkml:trace contextRef="#ctx0" brushRef="#br0" timeOffset="53525.15">26737 12145 57 0,'7'59'28'0,"-17"13"-36"0,2-47 49 16,-9-3-42-16,-15 13 1 15,-7 2-1-15,-7 4 0 16,-7 0-3-16,1 0 1 16,-1-10-12-16,10-12 1 15</inkml:trace>
  <inkml:trace contextRef="#ctx0" brushRef="#br0" timeOffset="53941.96">27485 12107 53 0,'-7'-6'26'0,"10"15"-23"0,-3-9 41 16,4 3-41-16,-1 7 0 16,5 2 2-16,-1 4 0 15,3-4-8-15,8 4 0 16,6 3 1-16,5 3 0 16,6 0-15-16,-3-7 0 15</inkml:trace>
  <inkml:trace contextRef="#ctx0" brushRef="#br0" timeOffset="54184.85">28106 12264 57 0,'21'22'28'0,"0"-7"-32"16,-14-12 40-16,4 1-37 16,-1-4 1-16,4 0-5 15,4 0 0-15,3 0-4 16,0-4 0-16,-3-2-5 0,-4 0 0 16</inkml:trace>
  <inkml:trace contextRef="#ctx0" brushRef="#br0" timeOffset="54377.31">28642 12308 46 0,'21'15'23'0,"4"-15"-32"0,-15 0 43 16,1 0-35-16,0 0 1 15,3 0-6-15,3-3 0 0,1-3-3 16,0-4 1-16</inkml:trace>
  <inkml:trace contextRef="#ctx0" brushRef="#br0" timeOffset="54591.43">29129 12276 30 0,'21'19'15'0,"7"-10"-8"15,-21-5 17-15,4-1-24 16,-4 3 0-16,0 0 0 16,0 1 1-16,0 2-5 15,-3 0 1-15,3 1-6 16,3-7 0-16</inkml:trace>
  <inkml:trace contextRef="#ctx0" brushRef="#br0" timeOffset="54771.13">29806 12242 54 0,'28'28'27'0,"11"3"-40"0,-32-24 51 0,0 2-46 16,-7 4 0-16,-10-1-18 16,-4-6 0-16</inkml:trace>
  <inkml:trace contextRef="#ctx0" brushRef="#br0" timeOffset="56269.17">19336 12838 60 0,'28'12'30'0,"-24"-12"-26"15,-4 0 31-15,-8 0-34 16,-2 3 0-16,-8 7 0 16,-3 2 1-16,-14 4-3 15,-4 0 0-15,0 6 1 16,4 3 0-16,0 6-2 15,-1-3 0-15,8 4-1 16,3-1 1-16,8-3 0 0,6 3 0 16,11 1 1-16,7 2 0 15,4-5 2-15,10 2 0 16,14 3 2-16,4 7 0 16,3-3-1-16,-6-10 1 15,-8 7-2-15,-10 2 1 16,-11 7-3-16,-18 6 0 15,-10 0-2-15,-18 10 0 16,0 0-6-16,-7-7 1 16,-3-6-9-16,0-9 1 0</inkml:trace>
  <inkml:trace contextRef="#ctx0" brushRef="#br0" timeOffset="56674.43">19586 13189 60 0,'0'53'30'0,"-7"32"-41"16,4-57 54-16,-4 10-42 15,-4 21 1-15,4-5 1 0,0 5 0 16,3-6-4-16,4-2 1 16,0-8 1-16,0-11 0 15,4-16-2-15,3-10 0 16,0-12-2-16,0-7 0 16,-3-3-1-16,3-3 0 15,-4-2 0-15,1 2 0 16,3 6 2-16,0 4 1 15,0 9 0-15,0 6 1 16,4 10 0-16,-1 6 1 16,4 9-3-16,-3-3 1 0,3 0-6 15,0-2 0-15,7-8-7 16,4-5 1-16</inkml:trace>
  <inkml:trace contextRef="#ctx0" brushRef="#br0" timeOffset="56960.85">20073 13716 42 0,'18'0'21'0,"-1"22"-19"15,-13-26 36-15,-4 4-38 16,0 0 1-16,0 0-1 16,-4 0 1-16,-6 4-2 15,-8 2 1-15,-3 6-1 16,-4 4 1-16,1 6-1 15,-1-3 0-15,4 3 1 16,3 0 0-16,4 0 0 0,10-7 1 16,15-5 0-16,7-7 0 15,10-9 0-15,0-4 0 16,0-5-2-16,-3-11 0 16,-7 1-7-16,-4-3 0 15,3-6-5-15,1-1 0 16</inkml:trace>
  <inkml:trace contextRef="#ctx0" brushRef="#br0" timeOffset="57288.95">20249 13797 53 0,'22'60'26'0,"-5"-26"-31"0,-10-28 49 0,0 1-42 15,0-4 1-15,0 0 2 16,1-3 0-16,-1-6-7 15,0-1 1-15,0-5 3 16,0 3 1-16,3 2-3 16,1 7 1-16,0 3-3 15,-1 1 0-15,4 11 0 16,4 7 0-16,3 3 0 16,0 3 0-16,4-6 2 15,3 0 0-15,0-9 1 16,4-4 0-16,-7-2 1 15,-4-7 0-15,4-10 0 16,-1-9 0-16,1-9-2 16,-4-3 0-16,-7-13-3 15,-7-3 1-15,-7-3-15 0,-3-7 1 16</inkml:trace>
  <inkml:trace contextRef="#ctx0" brushRef="#br0" timeOffset="57924.18">22084 13744 57 0,'-7'16'28'0,"-7"37"-20"0,10-41 28 0,1 7-36 16,-4 6 0-16,3 3-1 16,1 1 1-16,3-4-5 15,3-6 0-15,8-13-11 16,3-12 0-16</inkml:trace>
  <inkml:trace contextRef="#ctx0" brushRef="#br0" timeOffset="58086.68">22006 13364 52 0,'14'19'26'0,"18"22"-28"16,-21-28 39-16,6 2-43 0,5-2 0 16,6 9-12-16,4 3 0 15,3-3 16-15,0-3 0 16</inkml:trace>
  <inkml:trace contextRef="#ctx0" brushRef="#br0" timeOffset="58386.66">22341 13941 29 0,'-3'35'14'0,"10"-4"-7"0,-4-28 21 0,1 1-29 15,3-4 1-15,0-7 0 16,4-5 0-16,-1-4 0 15,4-3 0-15,4-6 0 16,0-3 0-16,3-3 0 16,-4 5 1-16,5-2 1 15,-1 13 0-15,0-1 2 16,4 10 0-16,3 6 0 16,0 12 0-16,4 4 0 15,0 3 0-15,3 6-2 16,-3 6 1-16,-4 0-5 15,0 1 1-15,-7-10-13 16,-3-3 0-16,0-7 0 16,3-9 0-16</inkml:trace>
  <inkml:trace contextRef="#ctx0" brushRef="#br0" timeOffset="59376.14">24786 13248 53 0,'4'4'26'0,"-4"-20"-36"0,-4 10 54 16,-3 2-43-16,-7 1 0 15,-4 3-1-15,-10 7 1 16,-4 2-2-16,4 10 1 16,-4 3 0-16,1 12 0 15,-1 10 0-15,-3 16 0 16,6 6 1-16,8 18 0 16,14 1 1-16,14 6 0 15,7-22 0-15,8-10 0 16,13-8-2-16,4-14 0 0,6-15-10 15,5-6 1-15,3-22-7 16,-4-20 0-16</inkml:trace>
  <inkml:trace contextRef="#ctx0" brushRef="#br0" timeOffset="59753.07">25058 13217 48 0,'3'78'24'0,"-17"29"-22"16,7-79 40-16,-3 16-40 16,-1 9 0-16,0 10 2 15,1-3 1-15,3-1-5 16,0-8 0-16,3-4 4 16,4-10 0-16,4-9-3 15,3-9 0-15,3-9-1 0,4-10 0 16,1-4-2-16,-1-8 1 15,-4-4-1-15,1-3 0 16,-1 1 1-16,1 2 0 16,7 7 1-16,-1 9 0 15,4 0 0-15,1 6 0 16,2 6 0-16,-2 4 0 16,-5 9 0-16,-3 6 1 15,-3 4-2-15,-4-7 1 16,0 0-5-16,0 1 1 0,0-11-7 15,0-8 0-15,7-7-6 16,7-12 1-16</inkml:trace>
  <inkml:trace contextRef="#ctx0" brushRef="#br0" timeOffset="60163.5">25802 13201 54 0,'4'10'27'0,"-15"12"-34"0,11-7 51 16,-7 1-44-16,-4 0 0 16,1 6 2-16,-4 3 0 15,0 3-2-15,-4 6 0 16,7 1 1-16,4-1 1 15,7 1-1-15,7-1 0 0,8-5-3 16,9-4 1-16,4-10-6 16,4-5 1-16,0-13-10 15,0-16 0-15</inkml:trace>
  <inkml:trace contextRef="#ctx0" brushRef="#br0" timeOffset="60338.23">26035 13126 44 0,'0'0'22'0,"-4"50"-14"0,1-25 32 0,-8 7-38 16,-6 15 1-16,-4 9 2 15,-8 16 1-15,5 13-6 16,-1 12 0-16,0 7 3 16,4-10 1-16,3-10-6 15,8-15 0-15,3-12-15 0,3-26 1 16</inkml:trace>
  <inkml:trace contextRef="#ctx0" brushRef="#br0" timeOffset="61704.62">27467 13794 51 0,'-7'47'25'0,"14"22"-17"16,-7-50 26-16,0 6-31 16,0 0 0-16,-3 10 1 15,3-1 0-15,3-3-6 16,4 1 1-16,0-4 3 0,0-6 1 15,4-3-3-15,3-10 1 16,4-9-2-16,3-9 1 16,0-4-1-16,0-6 1 15,4 1-2-15,-4 8 1 16,-3 1-1-16,-1-1 0 16,-2 4 0-16,-1 9 0 15,0 3 0-15,0 4 0 16,0 6 1-16,4-4 0 15,-4 1 1-15,0-1 0 0,-4-2 0 16,1-1 1 0,3-3-1-16,-3-6 1 0,-1-3-1 15,1-6 1-15,3-13-1 16,0 3 0-16,0-3-5 16,4-3 1-16,-1 0-11 15,12-3 1-15</inkml:trace>
  <inkml:trace contextRef="#ctx0" brushRef="#br0" timeOffset="62018.77">28339 14042 52 0,'3'6'26'0,"1"-9"-31"16,-4 3 41-16,-7-3-36 15,-7-4 0-15,-8 4 1 0,-2 3 1 16,-1 3-2-16,0 4 0 16,1-1 1-16,-1 0 0 15,4 7-1-15,0 6 1 16,6-1-2-16,5 4 0 16,6-3 0-16,8-3 0 15,6-4 0-15,5-5 1 16,6-1-1-16,0-6 1 15,4-3 0-15,3-7 0 32,7-15-14-32,-3-6 1 0</inkml:trace>
  <inkml:trace contextRef="#ctx0" brushRef="#br0" timeOffset="62305.4">28533 14208 42 0,'10'-3'21'16,"15"-38"-20"-16,-22 22 25 0,5-3-23 16,-5-12 1-16,1-7 3 15,-1 0 0-15,4-6-8 16,-3 3 0-16,3 13 6 15,3 3 1-15,4 9-2 16,8 6 0-16,2 7-3 0,5 6 1 16,-1 3-7-16,0 7 1 15,-3-4-9-15,-1-3 0 16,-2-6-4-16,-8-3 1 16</inkml:trace>
  <inkml:trace contextRef="#ctx0" brushRef="#br0" timeOffset="62783.96">29111 13176 48 0,'21'44'24'0,"-21"47"-35"0,0-63 46 16,0 7-37-16,-3 18 0 15,-8 7-2-15,1 6 1 16,-8 15 3-16,0 10 1 16,-3-13-8-16,0-5 1 15,7-11-5-15,3-21 0 0</inkml:trace>
  <inkml:trace contextRef="#ctx0" brushRef="#br0" timeOffset="63069.4">29178 13810 26 0,'39'-63'13'0,"7"41"-3"0,-39 16 18 0,4-1-25 16,-4 11 1-16,-4 5 0 16,-6 7 1-16,-11 3-7 15,-8 6 0-15,1-3 4 16,-4-1 1-16,-3-2-3 16,0-3 0-16,0 0 0 15,0-4 0-15,3 1-1 16,7-4 1-16,4 1 0 15,7-1 0-15,7 4 1 16,7 2 0-16,4 4 0 16,6-3 0-16,1 3 0 15,0 2 0-15,-1 1-2 0,-3 3 1 16,1 1-4-16,-1-1 0 16,0-10-9-16,7-12 0 15</inkml:trace>
  <inkml:trace contextRef="#ctx0" brushRef="#br0" timeOffset="63369.46">29595 13766 47 0,'-8'9'23'0,"-23"19"-23"0,24-24 39 0,0-1-39 15,0 3 1-15,0 0 0 16,-1 7 1-16,1-4-2 16,0 4 1-16,4-1 0 15,3 4 1-15,0 3 0 16,3 6 1-16,1 3-1 16,10 0 0-16,0 4-1 15,-3-1 1-15,-4 0-2 16,-11-2 1-16,-6 5-5 15,-1 1 0-15,-10-4-13 16,-11-12 1-16</inkml:trace>
  <inkml:trace contextRef="#ctx0" brushRef="#br0" timeOffset="64436.31">19110 15581 49 0,'4'25'24'0,"-1"-21"-18"0,-3-11 24 16,0-2-28-16,0-13 0 0,4-12 2 16,-8-17 0-16,4-11-5 15,-11-7 0-15,1-10 3 16,-1-12 1-16,1 3-3 15,3 1 1-15,3 5-1 16,8 13 0-16,6 16-1 16,4 15 1-16,11 10-3 15,3 22 0-15,4 15-5 16,-4 13 1-16,0 16-9 16,-6 2 1-16</inkml:trace>
  <inkml:trace contextRef="#ctx0" brushRef="#br0" timeOffset="64915.96">18849 15544 57 0,'11'9'28'0,"17"-12"-31"0,-14 6 51 15,7 0-46-15,7 4 0 16,11-1 0-16,10-3 0 15,1 0-4-15,-1 0 1 16,1-3 1-16,-5-3 1 16,-2-3-3-16,-8 0 0 15,-7-4-1-15,-7-2 1 16,-3-4-1-16,-7-3 0 16,-4-3-1-16,-4 3 0 15,1 7-1-15,-4 2 1 0,0 1 0 16,-4 6 0-16,-3 3 1 15,-3 3 0 1,-1-3 1-16,0 6 1 0,-3-3 1 16,0 4 0-16,0-1 0 15,0 3 0-15,3-2 0 16,-3 5 1-16,4 4 0 16,-1-4 0-16,4 7-1 15,4 6 1-15,3 7-1 16,7-1 0-16,10-3 0 15,8-6 0-15,0-6 0 16,3-7 1-16,0-9 0 16,-3-12 0-16,-4-10-5 15,0-3 0-15,-7-10-8 16,-3-9 1-16</inkml:trace>
  <inkml:trace contextRef="#ctx0" brushRef="#br0" timeOffset="65218.94">19794 15685 47 0,'-3'-16'23'0,"3"-50"-21"0,0 54 40 0,0-10-38 16,0-3 0-16,3-3 5 16,4-4 0-16,8 7-10 15,13 6 0-15,11 4 7 16,10 5 0-16,4-2-7 16,0 5 1-16,7 4-10 15,-4-6 0-15,1-7-10 16,-1-3 1-16</inkml:trace>
  <inkml:trace contextRef="#ctx0" brushRef="#br0" timeOffset="65770.98">21548 15384 57 0,'0'31'28'0,"3"-28"-32"0,-6 4 47 0,-4-4-43 0,-4 0 1 0,-3 0 0 16,0 0 0-16,-4 3-1 16,1 1 0-16,-5-1 0 15,1 3 1-15,4 1 0 16,2-4 0-16,5 0-1 15,3 7 0-15,7-7 0 16,3 0 0-16,8 1 0 16,3-7 0-16,0-7-1 15,0 1 1-15,4 0-1 16,-8-7 1-16,1 4 0 16,0 3 0-16,-1 3-1 0,1 6 1 15,-1 3-2 1,1 10 1-16,3-4-1 0,0 4 0 15,-3 6-3-15,3 0 0 16,4 0-6-16,3-7 0 16,0-12-4-1,-3-3 1-15</inkml:trace>
  <inkml:trace contextRef="#ctx0" brushRef="#br0" timeOffset="66086.83">21784 15415 44 0,'11'50'22'16,"-8"7"-22"-16,-3-48 40 0,0 1-39 0,0-1 0 0,0-3-1 15,0-3 1-15,0-3-2 16,4-12 1-16,3-1 0 16,0-2 0-16,0-10-1 15,0 0 1-15,0-4 0 16,4 10 0-16,-1 4 0 15,4 5 0-15,0 7 1 16,4 10 0-16,0 8-1 16,-4 10 1-16,3 0-1 15,-6 7 1-15,0-1-1 16,3-3 0-16,0 1-3 31,10-4 0-31,8-7-6 16,7-5 1-1,7-16-6-15,-4-3 0 0</inkml:trace>
  <inkml:trace contextRef="#ctx0" brushRef="#br0" timeOffset="66328.48">22839 15431 55 0,'0'34'27'0,"-25"17"-33"0,11-39 52 15,-7 10-44-15,-14 13 0 16,-8-1 1-16,-13 13 1 0,-8 10-5 16,4 21 0-16,0 0 2 15,0 1 1-15,11-7-4 16,10-13 0 15,18-21-11-31,14-25 1 0,11-29-5 16,-4-25 1-16</inkml:trace>
  <inkml:trace contextRef="#ctx0" brushRef="#br0" timeOffset="66512.48">22267 15346 41 0,'11'13'20'0,"17"68"-13"0,-17-56 33 0,-4 19-37 16,3 3 1-16,1 0-1 15,3-9 1-15,0 0-10 16,0-13 1-16,7-10-8 15,-3-18 0-15</inkml:trace>
  <inkml:trace contextRef="#ctx0" brushRef="#br0" timeOffset="66977.75">24278 15744 47 0,'-21'7'23'0,"3"-10"-17"15,15 3 31-15,-1 0-34 0,1 0 1 16,-1 0 4-16,1 0 0 15,3-7-8-15,0-5 0 16,7-7 6-16,3-6 0 16,4 0-2-16,11 0 1 15,3 6-3-15,8 3 0 16,-1 4-6-16,-3 2 1 16,-4 4-5-16,0 3 0 15,-7 6-12-15,4-3 0 16,-4 3 0-1,0 3 1-15</inkml:trace>
  <inkml:trace contextRef="#ctx0" brushRef="#br0" timeOffset="67301.88">24613 15804 52 0,'11'41'26'0,"35"-38"-32"0,-29-6 53 0,5 0-46 16,6-10 1-16,4-3-1 16,-1 4 1-16,1-10-3 15,-4-3 1-15,-7 0 0 16,-10-3 1-16,-11-1-2 16,-7 4 1-16,-7 3-2 15,-4 10 1-15,1 9-1 16,-5 9 1-16,1 10 0 0,0 6 0 15,0 3 0-15,7 15 1 16,3 7 0 0,15 4 1-16,3 2-3 0,10-6 1 15,12-9-8-15,9-4 1 16,8-12-7-16,-7-9 1 16</inkml:trace>
  <inkml:trace contextRef="#ctx0" brushRef="#br0" timeOffset="67918.78">25315 15807 31 0,'22'-6'15'0,"-8"15"-7"0,-11-9 21 0,1 3-28 15,-8 4 0 1,-3 2 1-16,-3-3 1 0,-12 1-4 16,-6-1 1-16,0 6 2 15,0 4 1-15,-1 3-1 16,12 0 1-16,-1 0-2 15,4-1 1-15,3-2-2 16,4-6 1-16,11-4-2 16,3 0 0-16,4-3-1 15,3-9 1-15,7-3-1 16,-7-7 1-16,4-3 0 16,3-6 0-16,-4 3-1 15,1 0 0 1,-4 3 1-16,0 4 1 0,0 5-1 15,-3 10 0-15,0 6 1 16,-1 10 1-16,-3 3-1 16,4 3 1-16,-1 3-1 0,4 6 0 15,1 1 0-15,2-10 0 16,1-4 0-16,10-5 0 16,-3-16-1-16,-1-10 1 15,1-6-1-15,0-9 1 16,10-13-1-16,4 1 1 15,3-17 0-15,1-12 1 16,-1-19-1-16,0-9 0 31,-6-12 0-31,-8-8 0 0,-11-8 0 16,-6 0 0-16,-11 21 1 16,-11 10 0-16,-3 13 0 15,-7 24 0-15,-11 26 2 16,1 21 0-16,-1 29 0 0,4 31 0 0,3 38-1 15,4 25 0-15,7 25 0 16,7 9 0-16,3-2-2 16,8-11 0-16,10-11-4 15,3-23 0-15,8-22-10 16,3-21 1-16</inkml:trace>
  <inkml:trace contextRef="#ctx0" brushRef="#br0" timeOffset="68589.63">27361 15892 59 0,'0'37'29'0,"-3"17"-32"0,6-39 51 0,1 4-46 15,3 0 1-15,0-3 1 16,0-4 1-16,4-2-7 16,-1-7 1-16,1-6 2 15,3-16 0-15,4-9-1 0,-1-13 1 16,-3-9-2-16,4 0 1 16,3-10-1-16,7-6 1 15,4 10 0-15,0 2 0 16,0 7 0-16,-4 16 0 15,-3 15 0-15,-4 13 1 16,-4 25-1-16,-2 13 0 16,-5 18 0-16,4 10 1 15,0 21-1-15,0-12 0 16,-3-3-5-16,0-6 0 0,-4-13-13 47,-7-18 0-16</inkml:trace>
  <inkml:trace contextRef="#ctx0" brushRef="#br0" timeOffset="69150.98">28476 15663 48 0,'4'6'24'0,"-4"-9"-15"16,0 3 28-16,7-3-34 15,3 0 1-15,5-3 2 16,2-4 1-16,1-2-9 16,10-1 1-16,14 0 4 15,11 1 1-15,4-1-6 16,-8 4 1-16,-10 3-10 15,-11 3 1-15,-3-7-9 16,-18 10 1-16</inkml:trace>
  <inkml:trace contextRef="#ctx0" brushRef="#br0" timeOffset="69355.88">28317 15983 66 0,'29'6'33'0,"17"-12"-40"0,-25 3 61 16,18 0-54-16,13-7 0 15,8 1-5-15,0-4 1 16,-7 1-6-16,-3-7 1 0,-15-6-9 16,-10 6 0-16</inkml:trace>
  <inkml:trace contextRef="#ctx0" brushRef="#br0" timeOffset="69870.25">28945 15042 58 0,'0'16'29'0,"4"28"-30"0,-4-29 50 0,-7 10-45 16,-11 13 0-16,-6 15 1 16,-15 13 1-16,-14 28-8 15,-4 19 0-15,1 16 3 16,0 9 0-16,6-7-8 15,8-15 1-15,10-18-14 16,11-23 1-16</inkml:trace>
  <inkml:trace contextRef="#ctx0" brushRef="#br0" timeOffset="77873.38">13307 12226 36 0,'0'3'18'0,"24"4"-18"0,-13-7 18 15,7 0-17-15,6 0 0 16,8 0 4-16,14-4 1 0,21 1-4 15,25 0 0-15,17 0 3 16,29-3 1-16,31-7-2 16,0 1 1-16,11 2-5 15,4 1 1-15,-33-4-7 16,-24 7 1-16,-17 3-2 16,-29 6 0-16,-21 3-1 15,-25 4 1-15,-14-4 1 16,-14 0 1-16,-7 4-4 15,-14 2 1-15,-14 10 1 16,-14 0 0-16</inkml:trace>
  <inkml:trace contextRef="#ctx0" brushRef="#br0" timeOffset="78219">13480 12596 34 0,'10'3'17'0,"11"-6"-20"0,-10 0 36 16,14-3-29-16,17-1 0 15,14 1 4-15,26 0 1 16,13-4-10-16,25 7 0 0,10-3 5 16,1-3 1-16,-4 2-2 15,-4 4 1-15,-17 3-4 16,-11-3 0-16,-6-3-3 16,-12 3 0-16,-10 0-4 15,-10-1 1-15,-15-2-9 16,-17 6 0-16</inkml:trace>
  <inkml:trace contextRef="#ctx0" brushRef="#br0" timeOffset="78760.03">13585 12976 35 0,'-10'18'17'0,"6"-30"-18"16,4 12 24-16,0 0-21 16,0 0 0-16,0 0 2 15,7 0 0-15,4 0-5 16,0-3 1-16,6 3 5 16,11 0 1-16,15 6-1 15,24 0 1-15,17-3-1 16,36 4 0-16,29-1-3 15,2 0 1-15,-10 0-9 16,-14 1 0-16,-21-7-10 0,-25 6 1 16</inkml:trace>
  <inkml:trace contextRef="#ctx0" brushRef="#br0" timeOffset="82315.97">30074 15563 28 0,'-10'-10'14'0,"-22"-37"-15"0,18 35 15 0,-11-10-13 16,-14 3 0-16,-3 0 3 15,-11 0 0-15,-3 0-4 16,-1-3 0-16,1 4 3 15,6 5 0-15,1 1-1 16,0 5 1-16,-1 4-3 16,-6 9 1-16,6 16-2 15,1 10 1-15,0 8-2 16,3 17 1-16,3 6 1 0,12 6 0 16,17 0 1-16,10 6 1 15,15 0 3-15,20-12 0 16,26-7 2-16,6-9 0 15,26-6-1-15,13-10 0 16,-3-9-2-16,-4-18 1 16,-18-17-4-16,-2-15 1 15,-19-7-3-15,-7-15 1 16,-6 3-6-16,-22-9 0 16,-11-7-10-16,-17-9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33:53.5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34:43.39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3703 24 0,'-7'3'12'0,"14"-12"-9"0,-7 9 13 0,11-3-15 16,-8-1 1-16,4 1-1 16,4 0 1-16,3 0-2 15,0 0 0-15,7 3 2 16,1-6 0-16,6 2 0 16,-3-2 1-16,3 3 0 15,4-3 0-15,13 3 0 16,5 3 0-16,3-3 0 15,14-1 0-15,-4 4-1 16,11 0 0-16,-3 0-1 16,-1 4 1-16,19 2-1 15,-8 0 1-15,7-6-1 16,4 9 1-16,-1-9-1 0,5 4 1 16,6 2-1-1,7-6 0-15,-6 0-1 16,6 0 1-16,7 6-1 0,-3-3 0 15,11 4 1-15,-4-1 0 16,0 0 0-16,3 0 0 16,8 4 1-16,-8-10 0 15,8 0-1-15,-1 0 1 16,8-6-1-16,-4 6 0 16,3 0-1-16,1 0 1 15,7-4 0-15,-1 1 0 0,-3 0 0 16,8-3 0-16,-1-4 0 15,-18 1 0-15,1 0 0 16,-1-1 1-16,8 1-2 16,-15-1 1-16,1 4-1 15,-1 0 1-15,4 3-1 16,-7 3 1-16,-17 3-2 16,-5-3 1-16,-6 0-1 15,-4-6 0-15,-17-1-5 16,-15-2 0-16,-17-4-11 15,-28-2 1-15</inkml:trace>
  <inkml:trace contextRef="#ctx0" brushRef="#br0" timeOffset="1605.11">9405 2119 20 0,'7'-9'10'0,"-7"0"0"0,0 9 10 0,0 0-17 16,4 6 1-16,-4-6 2 15,3 3 1-15,1 10-8 16,-1 5 0-16,-3 11 4 15,0 14 1-15,-3 11-2 16,3 18 0-16,0 19-1 16,7 19 0-16,0 9-1 15,3 16 0-15,1-10 0 16,-4 4 0-16,0-10-2 16,-7-9 1-16,0-20-8 15,0-17 1-15,0-20-4 16,0-22 1-16</inkml:trace>
  <inkml:trace contextRef="#ctx0" brushRef="#br0" timeOffset="3421.97">9215 1981 37 0,'10'4'18'0,"29"-8"-27"0,-28 4 34 0,10-6-26 15,3 3 1-15,5 3-1 16,2-9 1-16,12 2 0 16,3 4 1-16,-1-3-1 15,8 6 1-15,14 0 0 16,11 0 0-16,3 3 0 0,7 0 1 15,4 0-1-15,10 4 1 16,8-7-2-16,6 0 1 16,8 9 0-16,3-9 0 15,3 0-1-15,11 3 0 16,0 3 0-16,8-2 1 16,6 2-1-16,0-3 1 15,11 3-1-15,3 1 1 16,4-1 0-16,3-3 0 15,1-3-1-15,-4 3 1 16,7 3 0-16,6-6 1 16,-6 3-2-16,7 4 1 0,7-4-1 15,-7 6 0-15,7 7 0 16,7-7 1-16,-17 10-1 16,3-3 1-16,7-4 0 15,-21 1 1-15,7-1 0 16,7-12 0-16,-18-3 0 15,4-6 1-15,0-4-2 16,-7 1 1-16,-8 2-2 16,12-5 1-16,-1-1-1 15,-3 7 0-15,14 6 0 16,-4 3 1-16,-7 0-1 16,4-7 0-16,-3 7-1 15,-15 0 1-15,-14 0 0 16,0 0 0-16,-3-3 0 15,-4 3 0-15,-21 0 0 0,3 0 0 16,7 0-1 0,4 0 1-16,-7-6 0 15,-10 3 0-15,3-7-1 0,-4 10 1 16,-3-6 0-16,-14 3 0 16,-8 0 0-16,-6-3 0 31,-15-1 0-31,-6-2 0 0,3 3-1 0,-7-4 1 15,0 1 0-15,3 6 0 16,-3 3-1-16,-4 0 1 16,1 3 0-16,-4 3 0 0,-4 13-1 15,-3-3 0-15,0 12-1 16,-8 3 1-16,-6 0-1 16,-4 7 1-16,-3 6-1 15,-4 0 1-15,-7 9 0 16,0 10 1-16,0 3-1 15,0 6 1-15,-3 3 0 16,-1 10 0-16,-3 3 0 16,0-1 0-16,4 1-1 15,-1 3 1-15,-3-3-1 16,0-3 0-16,-3-13 0 16,-1 3 1-16,1-12-1 15,-4-10 1-15,-8-6-1 16,-2-6 1-16,-4-4-1 15,-4-2 1-15,-7-7 0 16,-14-9 0-16,-3 0-1 0,-11-4 1 16,0-5-1-1,-7-10 1-15,-11 0 0 0,-10 3 1 16,-11-6-1-16,8-7 1 16,-8 1-1-16,-7 0 0 15,-14-4 0-15,0 1 1 16,-3-4-1-16,-8 3 0 15,-10 1 0-15,7 9 0 16,-4-4 0-16,1 1 0 16,-8-6 0-16,8-1 1 15,-1 7-2-15,-3 0 1 0,-14-4 0 16,17 1 1-16,-6 6-2 16,-8 6 1-16,0 3 0 15,18-3 0-15,-7 0 0 16,0-6 0-16,-4 0 0 15,15 0 0-15,-4-3 0 16,-7-4 0-16,3 1-1 16,11-1 1-16,-7-2 0 15,3 2 1-15,-6 1-1 16,13-4 0-16,-10 4 0 16,4-7 0-16,-4 4 0 15,10-1 1-15,1 1-1 16,-1-7 0-16,-6 10 0 15,3-1 0-15,7-2 0 16,0 2 0-16,0 1 0 16,-4 6 0-16,1 3 0 0,14 3 0 15,-4-3 0 1,-4 6 1-16,4-15-1 0,-3 12 0 16,10-6-1-16,-3-4 1 15,-4-2 0-15,-14 6 0 16,18-3-1-16,3 9 1 15,-4-3 0-15,4 0 0 16,-6-3 0-16,6 3 0 16,7-10 0-16,0 1 0 0,-3 2 0 15,-7 7 0-15,3-3 0 16,7-6 1-16,0 6-1 16,-10 3 0-16,3-7 0 15,-3 1 0-15,10 0 0 16,0 3 0-16,-7 3 0 15,4 0 0-15,-4 0-1 16,0 3 0-16,11 6-7 16,-11 13 0-16,0-9-3 15,4 12 0-15</inkml:trace>
  <inkml:trace contextRef="#ctx0" brushRef="#br0" timeOffset="11520.9">3034 4443 38 0,'-4'-6'19'0,"15"-1"-10"0,-11 7 19 0,0 7-23 16,0-7 1-16,0 9 1 15,7 13 1-15,-7 3-11 16,0 7 1-16,0 15 5 16,0 9 0-16,0 22-4 15,4 17 1-15,-4 5-3 16,-4-6 0-16,4 0-5 15,-7-16 1-15,7-18-8 16,-11-22 1-16</inkml:trace>
  <inkml:trace contextRef="#ctx0" brushRef="#br0" timeOffset="11920.57">3358 5258 49 0,'22'60'24'0,"-1"-41"-24"0,-14-19 41 15,-7 0-40-15,0 0 1 16,0 0 1-16,0-16 1 0,-7-12-5 15,3-19 0-15,-6-7 3 16,3-11 0-16,-4-11-1 16,4-2 0-16,3-4-1 15,-6 4 1-15,-1-3-1 16,11 18 1-16,0-9 0 16,0 9 0-16,11 10-1 15,-1 9 0-15,1 6-1 16,7 19 0-16,3 13-4 15,0 6 1-15,-10 9-6 16,6 7 0-16,-13 12-6 16,-4 7 0-16</inkml:trace>
  <inkml:trace contextRef="#ctx0" brushRef="#br0" timeOffset="12087.2">3239 5045 59 0,'-11'28'29'0,"11"-25"-31"0,11-6 54 15,-1 0-48-15,4-6 0 16,11-7 1-16,17 0 0 16,-3 7-7-16,10 6 0 15,-10-7 0-15,-3 10 1 16,-8 0-14-16,-7 0 0 16,-14 4-5-16,-7 2 1 15</inkml:trace>
  <inkml:trace contextRef="#ctx0" brushRef="#br0" timeOffset="13406.35">5369 5418 38 0,'0'3'19'0,"0"-6"-18"0,0 3 20 16,0-15-19-16,0-1 0 15,0-6 5-15,0-25 1 16,-10-3-8-16,-4-16 1 16,-1-9 5-16,5-7 0 0,-1 1-1 15,-3 2 0-15,7 1-3 16,7-1 1-16,-3 20-2 16,3-4 0-16,7 0-1 15,0 16 0-15,7 13-2 16,3 9 1-16,1 15-3 15,-4 10 0-15,4 16-6 16,-8 15 1-16,-10 4-7 16,-7 9 1-16</inkml:trace>
  <inkml:trace contextRef="#ctx0" brushRef="#br0" timeOffset="13617.82">5006 5145 58 0,'7'10'29'0,"21"-7"-35"0,-14-3 55 15,11-3-48 1,0 0 0-16,10 0 0 0,-10 3 1 16,10 0-5-16,-3 0 1 15,7 0-5-15,3 0 0 16,0 0-10-16,4-7 1 15</inkml:trace>
  <inkml:trace contextRef="#ctx0" brushRef="#br0" timeOffset="13886.87">5860 4954 44 0,'17'19'22'0,"-6"-19"-19"0,-11 0 32 0,-7 3-34 16,-4 3 1-16,1 4 1 15,-1 5 1-15,-7 11-5 16,4-8 1-16,-7 20 2 16,4 6 0-16,6 3-1 15,0-3 1-15,4 3-3 16,14-3 0-16,4-3-5 15,0-10 1-15,3-12-10 16,10-13 0-16</inkml:trace>
  <inkml:trace contextRef="#ctx0" brushRef="#br0" timeOffset="14112.79">6156 5026 52 0,'11'35'26'0,"-11"15"-28"0,0-37 42 16,-11-4-40-16,-7 7 1 0,1 2 0 15,-8 11 0-15,-3-7-2 16,0 0 1-16,3 6 0 16,7 0 0-16,8 0-6 15,-8-3 1-15,7-6-10 16,4-6 1-16</inkml:trace>
  <inkml:trace contextRef="#ctx0" brushRef="#br0" timeOffset="14307.34">5906 5083 25 0,'14'3'12'0,"14"16"2"15,-18-10 8-15,5 1-19 16,2-1 1-16,1 13 1 15,3 3 0-15,0 0-8 16,0 10 1-16,4-7 4 0,-4 0 0 16,4-3-6-1,0-3 0-15,-8-9-8 0,1-23 1 16</inkml:trace>
  <inkml:trace contextRef="#ctx0" brushRef="#br0" timeOffset="14518.45">6237 4913 39 0,'32'22'19'0,"24"16"-15"0,-45-25 31 0,3 12-32 16,11 3 1-16,-4 19-1 15,4 6 1-15,-8 4-9 16,1 15 1-16,-15-6-6 15,-3-7 1-15,-10-12-5 16,6-12 1-16</inkml:trace>
  <inkml:trace contextRef="#ctx0" brushRef="#br0" timeOffset="15073.72">7945 4744 45 0,'-15'41'22'0,"8"3"-23"0,4-25 42 15,3 9-38-15,-7 9 0 16,7 10 2-16,0-6 0 0,0 0-6 16,0 3 1-16,0-6 4 15,0-7 0-15,0-9-3 16,0-10 1-16,0-2-2 15,-4-13 1-15,-17-7-2 16,-4 1 1-16,-3-13-2 16,-7-3 1-16,-7 0-1 15,-1 3 0-15,-3 3-1 16,8 0 1-16,-1 10-1 16,7-1 1-16,4 7 0 15,7 9 0-15,-1 7 2 16,12 6 0-16,6-4 2 15,4 1 0-15,14-6 1 16,18 2 0-16,18-2-1 16,20-20 1-16,8-6-3 15,-4-6 1-15,0 7-7 16,4-7 0-16,-4 0-11 0,-14 6 1 16</inkml:trace>
  <inkml:trace contextRef="#ctx0" brushRef="#br0" timeOffset="15777.26">9521 5252 54 0,'-3'6'27'0,"-25"1"-31"16,21-7 44-16,-14 0-40 15,-8 3 1-15,-10 0-1 16,1 6 1-16,-1 4-2 16,7-1 1-16,4 7 0 15,7 6 0-15,7 4-2 0,7-4 1 16,3-7-1-16,11 1 0 16,11-13 0-16,10-9 1 15,7-3 1-15,11-10 1 16,7-2 0-16,0-4 1 15,-11 0-1-15,-3-3 1 16,-11 3-3-16,-3 3 1 16,-7 3-4-16,-4 4 0 15,-7 5-2-15,-4 7 0 16,-3 7 0-16,-3 5 1 31,3 38 5-31,7 1 0 0,0 8 4 16,0 1 1-16,0 2 1 15,0 4 0-15,-3-3 1 16,-1-10 0-16,1-6-5 16,-4 0 0-16,-7-15-2 15,-4-10 1-15,-3-7 0 16,-7 1 0-16,-7-10-1 16,-4-6 0-16,0-6 0 15,0-13 1-15,4 0-2 16,3-9 0-16,8-3-3 15,6 6 0-15,11 0-5 16,11 3 0-16,6 0-6 16,12-3 0-16</inkml:trace>
  <inkml:trace contextRef="#ctx0" brushRef="#br0" timeOffset="16110.59">10104 4992 48 0,'3'25'24'0,"-21"22"-26"0,11-35 41 0,-3 4-37 0,-4 3 0 0,0 6 0 0,-4 10 0 0,4 2-3 0,3 1 1 0,1 9 1 0,3-3 0 0,3 0-4 0,8-13 1 0,6-3-6 15,4-9 0-15,7-3-7 16,1-13 1-16</inkml:trace>
  <inkml:trace contextRef="#ctx0" brushRef="#br0" timeOffset="16294.82">10358 5124 52 0,'14'34'26'0,"-32"0"-32"0,11-21 46 0,-7 3-39 0,-7 6 0 0,0 3 0 0,-4 0 1 16,-3 6-3-16,-4 13 1 15,4-13 0-15,3 1 0 16,4-7-5-16,7-3 1 16,3-10-11-16,11-12 1 15</inkml:trace>
  <inkml:trace contextRef="#ctx0" brushRef="#br0" timeOffset="16551.75">10149 5180 28 0,'11'-3'14'0,"17"31"2"0,-17-19 11 0,-4 10-22 0,0 0 1 0,0 0 1 0,0 3 1 0,4 3-11 16,3 3 0-16,0 4 6 16,3-4 1-16,-2-13-6 15,2 1 0-15,1-3-7 16,3-10 0-16,-3-10-5 15,10-2 0-15</inkml:trace>
  <inkml:trace contextRef="#ctx0" brushRef="#br0" timeOffset="16768.14">10594 4986 58 0,'60'50'29'0,"3"28"-37"0,-48-53 56 15,-5 7-49-15,-3 11 1 16,-3 11-3-16,-1 2 0 16,-10 1-6-16,-14-7 0 15,-11-9-7-15,8-16 1 16</inkml:trace>
  <inkml:trace contextRef="#ctx0" brushRef="#br0" timeOffset="18421.32">13127 5180 43 0,'10'12'21'0,"-6"-8"-12"16,-4-4 22-16,0 0-28 0,0 0 1 15,-4 0 0-15,-3 0 1 16,-7 0-7-16,-7 0 1 16,0 3 3-16,0-6 1 15,-4 6-2-15,0-3 0 16,1 6-1-16,-1 3 0 16,0 4-1-16,1 3 0 15,6-1-2-15,4-2 1 16,7-1-1-16,7-2 1 15,7-1 0-15,7-6 0 16,4-3 2-16,-1-3 0 0,-3-3 0 16,-3 3 1-16,3-3-1 15,0 2 1-15,0 4-1 16,0 0 0-16,-3 4 0 16,3 2 0-16,-3-3-1 15,3 3 1-15,0-3-1 16,0 7 1-16,0-1-2 15,0 1 1-15,0-1-3 16,0 7 0-16,1-1-7 16,-1 1 1-16,0-7-4 15,3 4 1-15</inkml:trace>
  <inkml:trace contextRef="#ctx0" brushRef="#br0" timeOffset="18690.86">13346 5274 38 0,'3'28'19'0,"11"-28"-24"0,-10 0 35 15,-1 3-28-15,-3-3 0 16,0-3 3-16,0-6 1 16,-3-4-6-16,-1 4 0 15,1-1 5-15,-1 4 0 16,1-3-1-16,3 3 1 15,21-13-2 1,4 3 0-16,6 7-2 16,-6-1 1-16,0-5-6 15,-1 2 0-15,1 4-12 16,-7-4 1-16</inkml:trace>
  <inkml:trace contextRef="#ctx0" brushRef="#br0" timeOffset="19066.27">13787 5305 54 0,'28'16'27'0,"4"-10"-29"15,-22-9 41-15,4-3-39 16,0 0 0-16,0-4 0 0,-3-9 0 16,3 1-1-16,-10-4 1 15,-8 3-1-15,-6 3 0 16,-5 4-1-16,-6 5 1 16,0 10-1-16,0 7 1 15,-4 12 0-15,4 3 0 16,7 6 2-16,10 1 1 15,8 5 1-15,7 7 0 16,13-12 0-16,12-11 0 0,9-2-1 16,1-6 1-16,-3-13-5 15,-1 0 1-15,0-16-15 16,-3-12 1-16</inkml:trace>
  <inkml:trace contextRef="#ctx0" brushRef="#br0" timeOffset="19561.59">15967 4713 59 0,'0'62'29'0,"-11"36"-31"0,11-70 44 0,0 16-41 16,4 9 0-16,3 19 0 15,0 0 1-15,0 0-4 16,3-9 1-16,1-13-3 15,0-12 0-15,-1-29-7 16,1-9 0-16,-8-12-4 16,-3-20 1-16,-7-2 0 15,-7 3 0-15,0-4 2 16,-4-3 1-16</inkml:trace>
  <inkml:trace contextRef="#ctx0" brushRef="#br0" timeOffset="19761.97">16037 5080 36 0,'46'31'18'0,"35"-6"-19"0,-60-16 42 16,1 7-37-1,-5 9 1-15,1-9 0 0,-4 3 0 16,-3 0-8-16,-8 2 0 16,-3 1 4-16,-10 0 0 15,-12 3-6-15,-6 10 0 16,-7-10-9-16,3-6 0 15,4-10 0-15,10 1 1 16</inkml:trace>
  <inkml:trace contextRef="#ctx0" brushRef="#br0" timeOffset="20042.73">16538 5283 40 0,'18'4'20'0,"-11"-4"-26"0,-7 0 41 0,0 0-35 16,-4 0 1-16,-3 0-1 16,-7 6 1-16,-7-6-2 15,0 9 1-15,-4 7 0 16,1 0 1-16,-1 9-2 16,7 6 0-16,4-3 0 15,3-3 0-15,11-3-1 16,8-6 1-16,6-3 0 15,14-13 1-15,-3-16-2 16,3-3 1-16,0-6-5 16,0-6 1-16,8-10-5 0,-8-9 0 15</inkml:trace>
  <inkml:trace contextRef="#ctx0" brushRef="#br0" timeOffset="20266.82">16757 4722 52 0,'-7'79'26'0,"7"21"-37"0,0-81 52 16,-4 21-41-16,1 7 0 0,-4 16 0 15,7 6 0-15,0 3-1 16,0-3 1-16,0-15-7 15,-4-10 1-15,-3-23-7 16,-3-17 0-16</inkml:trace>
  <inkml:trace contextRef="#ctx0" brushRef="#br0" timeOffset="20732.91">16351 5171 54 0,'39'15'27'0,"42"-37"-35"0,-56 19 49 16,17-9-40-1,11-7 0-15,0 0 0 0,-4 0 0 16,4 0-2-16,-3-3 1 16,-4 10 0-16,-4 2 0 15,-7 1-1-15,-3 6 0 16,-11-3-1-16,-3 2 1 15,-1 4-1-15,-2 4 0 16,-5 2 0-16,1-3 0 16,-1 6 0-16,1 4 1 15,-1 6 0-15,-2-10 0 0,-1-9 0 16,0 0 0-16,0-9 0 16,0-7 0 15,3 4 1-31,1 2 0 0,3 4 0 0,0 0 1 0,4-4 1 15,3 16 1-15,4 4 0 16,3 15 1-16,-3 6 0 16,-1-2 0-16,-3 5 0 15,11-6 0-15,3-6-3 16,15-6 1-16,3-7-6 16,7-2 0-16,-4-7-11 15,-3 0 1-15,-14-7-2 16,-7 1 0-16</inkml:trace>
  <inkml:trace contextRef="#ctx0" brushRef="#br0" timeOffset="21348.75">19480 4490 57 0,'4'63'28'0,"-18"18"-39"15,10-52 59-15,4 8-47 16,4 23 1-16,3-1 1 15,0 7 0-15,4-6-3 16,-1-7 1-16,1-6 2 16,-4-9 0-16,0-10-2 15,-4-12 1-15,-6-7-2 16,-8-6 1-16,-10-3-2 0,-7-3 0 16,-15-9-2-16,5-4 0 15,-5 0-1 1,-3-3 1-16,4 10 0 0,3 6 1 15,4 6-1-15,7 9 1 16,7 4 1-16,3 3 1 16,11 6 0-16,7 3 1 15,11 4 0-15,17-1 0 16,4-3-1-16,10-3 0 16,4 0-4-16,3-3 0 0,-3-6-11 15,-4-13 0-15</inkml:trace>
  <inkml:trace contextRef="#ctx0" brushRef="#br0" timeOffset="21588.36">19851 5208 49 0,'10'47'24'0,"-13"-19"-24"15,3-24 37-15,-4 2-39 16,1-3 1-16,-1 3-3 16,1-12 0-16,-1-3 1 0,-3-7 1 15,0 0-7 1,0 1 0-16,-4-7-2 0,-3-4 0 16,4-2-1-16,-1 0 1 15</inkml:trace>
  <inkml:trace contextRef="#ctx0" brushRef="#br0" timeOffset="21722.47">19710 5011 33 0,'10'15'16'0,"19"1"-19"0,-19-13 34 16,11 13-31-16,0-7 0 16,1 7-11-16,-1-4 0 15,0-5 7-15,0-7 0 16</inkml:trace>
  <inkml:trace contextRef="#ctx0" brushRef="#br0" timeOffset="22053.74">20285 5399 44 0,'-4'-9'22'0,"-6"-16"-21"16,6 6 41-16,-6-12-41 15,-8-16 1-15,-3-10-1 16,3-12 0-16,-3-9-2 16,0-10 1-16,3 7 0 15,4-4 1-15,3 0-1 16,8 23 1-16,6 5-1 0,4-2 1 15,4 15-2-15,3 22 0 16,11 3-4-16,7 13 1 16,-1 18-9-16,1 10 1 15,-4 0-3-15,1 9 1 16</inkml:trace>
  <inkml:trace contextRef="#ctx0" brushRef="#br0" timeOffset="22235.18">20137 5161 57 0,'0'0'28'0,"17"16"-41"0,-6-16 60 0,6 0-47 16,12 0 1-16,2-6-3 16,5 2 0-16,-1 1-5 15,4 0 1-15,0-6-9 16,-8-4 1-16</inkml:trace>
  <inkml:trace contextRef="#ctx0" brushRef="#br0" timeOffset="22549.6">20733 5406 45 0,'10'40'22'0,"-13"-46"-20"0,3-3 35 16,-4-10-34-16,1-9 0 16,-4-19 2-16,3-3 0 15,-3-13-6-15,-3-6 0 16,-8-10 4-16,0-2 0 16,4-7-2-16,4 13 1 15,3 3-2-15,7 0 1 16,7 15-1-16,7 7 1 15,0 12-2-15,7 13 0 0,7 10-3 16,7 18 0-16,-3 12-6 16,-4 7 0-16,-3-6-7 15,-7 9 1-15</inkml:trace>
  <inkml:trace contextRef="#ctx0" brushRef="#br0" timeOffset="22762.49">20606 5124 57 0,'0'21'28'0,"10"-14"-31"0,-3-4 53 0,4-3-49 16,3-3 1-16,0 3-1 16,-3 0 1-16,6 3-4 15,8 3 1-15,3 0-1 0,1-2 0 16,-1 2-8-1,-4-6 0-15,1-10-7 0,0 4 0 16</inkml:trace>
  <inkml:trace contextRef="#ctx0" brushRef="#br0" timeOffset="23091.43">20959 5199 48 0,'17'41'24'0,"15"-4"-23"0,-21-37 39 15,6 3-39-15,4-3 1 0,4 0 1 16,0-9 0-16,-4 3-4 16,-3-4 1-16,-1-2 1 15,-3-4 1-15,-7 0-2 16,-3 4 0-16,-8 2-1 16,-3 1 0-16,-3 0-1 15,-4 5 0-15,-1 4 0 16,1 10 1-16,0 2 0 15,0 7 0-15,4 6 0 16,6 0 1-16,4 4 1 16,7 2 0-16,4 0-1 15,3 1 1-15,3-10-1 16,1 0 0-16,-4-7-4 16,0-5 1-16,0-14-12 15,-3-11 1-15</inkml:trace>
  <inkml:trace contextRef="#ctx0" brushRef="#br0" timeOffset="23373.48">21336 5459 36 0,'14'22'18'0,"-7"-31"-17"0,-7-4 22 15,-3-3-23-15,3-2 1 16,-4-4 2-16,-3-3 1 15,0-4-4-15,3-2 1 0,4 6 2 16,0 0 0-16,0 3 2 16,8 3 0-16,2 3-1 15,8 4 1-15,6 2-2 16,8 7 1-16,11-6-2 16,-1 9 1-16,-3-10-5 15,-1 7 1-15,-6 3-9 16,-4 0 1-16,-6-3-7 15,-8 3 1-15</inkml:trace>
  <inkml:trace contextRef="#ctx0" brushRef="#br0" timeOffset="23735.1">21784 5390 44 0,'4'38'22'0,"20"-7"-21"0,-17-25 35 16,4 1-35-16,-1-7 1 16,5 0 1-16,2-13 0 15,1 0-4-15,-4 4 1 16,0-7 1-16,-7 4 0 16,-3-4-2-16,-4 7 1 15,-4-1-3-15,1 4 1 16,-4 6-1-16,0 0 0 15,-1 6 0-15,5 7 1 0,-1 3 1 16,4 6 0-16,4 3 1 16,3-3 1-16,4-7 0 15,3 4 0 1,-4-3 0-16,4-4 0 0,-3-2-2 16,3-7 0-16,4-6-6 15,-1 0 1-15,1-4-7 16,0-18 0-16</inkml:trace>
  <inkml:trace contextRef="#ctx0" brushRef="#br0" timeOffset="24260.64">22162 5475 30 0,'10'31'15'0,"11"-25"-12"16,-14-6 22-16,0 0-26 15,0 3 0-15,0 1 0 16,-3-1 0-16,0 0 0 0,-4-3 1 15,0 0-1 1,3 3 1-16,1 3 0 0,3-6 1 16,0 0 0-16,3 0 1 15,1 0 1-15,3 3 0 16,0 4-2-16,-3-1 1 16,-1 0-1-16,4 1 0 15,0 2-1-15,1 0 0 16,2 1-1-16,1-1 1 15,3-6-1-15,0 0 1 16,7-3-1-16,1-6 0 0,2-6 1 16,1-1 0-16,3-12-1 15,1-10 1-15,-1-8-3 16,-3-26 0-16,-4-10-3 16,-7-2 1-16,-10-17 0 15,-11-18 0-15,-7 0 3 16,-15 4 0-16,-9-8 3 15,-1 17 1-15,-3 15 3 16,-1 16 1-16,1 12-1 16,3 23 1-16,8 27-3 15,6 20 0-15,4 21-1 16,3 26 1-16,4 37-2 16,11 15 0-16,3 11 0 15,3 18 1-15,8-10-3 16,-4-12 0-16,-3-22-9 15,-1-25 1-15,-3-12-2 0,4-20 1 16</inkml:trace>
  <inkml:trace contextRef="#ctx0" brushRef="#br0" timeOffset="24442.82">22221 5202 48 0,'29'47'24'0,"24"-3"-26"0,-43-44 49 16,11 3-46-16,18-6 1 0,11-7-2 16,13 1 1-16,1-4-5 15,-1 4 0-15,-6 12-11 16,-12-15 1-16</inkml:trace>
  <inkml:trace contextRef="#ctx0" brushRef="#br0" timeOffset="24668.35">22955 5563 40 0,'4'12'20'0,"-8"-6"-27"16,8-12 24-16,-4-3-21 15,0-13 0-15,-4-10-10 16,1 4 1-16,-8 3 13 0,1 0 1 16,3 0-10-16,-1-3 1 15</inkml:trace>
  <inkml:trace contextRef="#ctx0" brushRef="#br0" timeOffset="25175.41">22909 5318 28 0,'15'44'14'0,"16"-25"-16"0,-24-16 32 16,4 3-31-16,7 0 1 0,3 1-3 16,0 2 1-16,4-3 0 15,-1 1 0-15,4-4-4 16,1-3 1-16,-1 3 2 16,-3 0 0-16,-1-6 3 15,-3-3 1-15,1 2 3 16,-5 1 1-16,-3 3 2 15,-3-9 0-15,-4 6-4 16,-7 3 1-16,-3 0-2 16,-8-3 0-16,-3 3-2 15,-4 6 1-15,-3 3-2 16,0 1 1-16,0 8 0 16,3 8 0-16,4-14-1 15,3 10 0-15,8-3-2 16,3 0 1-16,3-4-1 15,8-2 1-15,0-7-1 16,6-6 1-16,1-6 0 0,-1-7 1 16,1 4 1-16,0-7 0 15,-1 1 0-15,-3-7 0 16,1 6-1-16,-5 7 1 16,1 2 0-16,-1 7 0 15,1 7 1-15,-1-1 1 16,1 3 0-16,0 1 1 15,-4 5 0-15,0 1 0 16,0 3-1-16,0 0 1 16,0 3-5-16,-4-10 1 0,1 4-9 15,7-10 1-15</inkml:trace>
  <inkml:trace contextRef="#ctx0" brushRef="#br0" timeOffset="25447.14">23488 4512 40 0,'11'41'20'0,"-4"37"-22"16,-4-50 34-16,4 16-33 15,7 19 1-15,4 15 0 16,-4 13 1-16,0 3 0 16,4 13 0-16,-4-19-2 15,-7-10 1-15,0-18-9 0,-7-16 1 16,0-16-3-16,-4-19 0 16</inkml:trace>
  <inkml:trace contextRef="#ctx0" brushRef="#br0" timeOffset="25686.9">23675 5302 34 0,'35'-6'17'0,"11"15"-15"0,-35-9 29 0,-1 7-29 16,-3-1 1-16,-7 6-1 15,-3 7 1-15,-8 6-4 16,-6 4 0-16,-5-1 1 16,-2-6 1-16,-1 0-7 15,4-3 1-15,3-7-7 16,1-3 1-16</inkml:trace>
  <inkml:trace contextRef="#ctx0" brushRef="#br0" timeOffset="25926.68">23830 4374 36 0,'21'44'18'0,"-7"75"-22"0,-10-78 28 16,-1 15-24-16,5 23 1 15,-1 5 1-15,0 10 1 16,-4 13-3-16,4 0 0 16,-3-10 0-16,-1-16 0 15,-3-18-9-15,0-16 0 16</inkml:trace>
  <inkml:trace contextRef="#ctx0" brushRef="#br0" timeOffset="26302.32">24126 5519 36 0,'36'15'18'0,"17"-30"-16"0,-36 8 26 0,4-5-26 0,1-4 1 0,-5 4-1 0,-3-7 1 0,-7 0-5 0,-7-3 1 0,-7 0 2 15,-7 0 0-15,-3 3-1 16,-5 4 0-16,-2 11 0 0,-1 4 0 16,4 10 2-16,7 18 0 15,7 3 1-15,7 10 0 16,3 3 0-16,1-9 1 15,10 5-1-15,4-11 0 16,3-7-3 15,7 0 0-31,4-10-7 0,7-12 1 0,-11-19-9 0,-14 0 1 16</inkml:trace>
  <inkml:trace contextRef="#ctx0" brushRef="#br0" timeOffset="27661.84">26607 4032 48 0,'-8'7'24'0,"-27"33"-20"0,21-27 25 0,-7 6-30 16,-18 6 1-16,-10 12 1 16,-4 14 0-16,0 21 0 15,-7 19 0-15,-7 34 1 16,0 26 0-16,10 24 1 16,8 16 0-16,14 7 0 15,17-13 1-15,18-25-2 16,25-28 0-1,14-29-6 1,3-24 1 0,11-23-11 15,3-18 1-31,1-20-4 0,-1-24 0 0</inkml:trace>
  <inkml:trace contextRef="#ctx0" brushRef="#br0" timeOffset="28793.84">26388 5597 39 0,'0'6'19'0,"3"-18"-20"0,1-1 35 0,-1-6-34 16,1-6 1-16,3-12-1 15,0-7 1-15,0-13 0 16,4-2 0-16,3-4 1 16,7 3 0-16,0-9 0 15,4 0 1-15,-1 10-1 16,1 2 0-16,0 10-2 15,0 13 0-15,-4 15-3 16,0 10 1-16,-3 15-7 16,-4 19 1-16,-7 0-6 15,-11 13 1-15</inkml:trace>
  <inkml:trace contextRef="#ctx0" brushRef="#br0" timeOffset="29011.82">26236 5349 48 0,'11'29'24'0,"27"-8"-24"0,-23-14 44 16,2-4-42-16,4 0 1 16,4 3-2-16,7-6 1 15,0 0-6-15,3 3 1 16,-7-3-6-16,-3-3 0 15,-4-16-7-15,0 1 1 0</inkml:trace>
  <inkml:trace contextRef="#ctx0" brushRef="#br0" timeOffset="29222.86">26942 4832 44 0,'-4'34'22'0,"-3"1"-29"0,4-23 38 0,3 4-37 16,0 0 1-16,0 3-17 15,0-1 0-15</inkml:trace>
  <inkml:trace contextRef="#ctx0" brushRef="#br0" timeOffset="29623.89">27030 5315 26 0,'-14'3'13'0,"-4"16"-10"0,11-16 13 0,0 3-16 16,-7 7 1-16,-7 6 1 16,0 9 1-16,-1-3-3 15,-2 9 0-15,-1 10 3 16,4-3 0-16,3 0 0 16,8-7 0-16,-1 4-5 15,4-10 1-15,10-3-7 16,8-12 0-16,10-13-2 15,0-3 0-15</inkml:trace>
  <inkml:trace contextRef="#ctx0" brushRef="#br0" timeOffset="29850.8">27242 5475 33 0,'0'34'16'0,"-18"-9"-19"0,11-22 33 15,-4 1-28-15,-6 5 1 16,-8 7 0-16,-7 6 0 16,0 0-5-16,1 0 0 15,2 3 1-15,5-3 0 0,3-7-10 16,6-5 1-16</inkml:trace>
  <inkml:trace contextRef="#ctx0" brushRef="#br0" timeOffset="30040.68">27093 5603 36 0,'18'25'18'0,"3"7"-20"16,-14-26 26-16,0 3-24 15,0-2 0-15,4-1-2 16,-1 0 0-16,1 4-6 0,0-4 1 15,-1-9-3 1,-6 0 1-16</inkml:trace>
  <inkml:trace contextRef="#ctx0" brushRef="#br0" timeOffset="30221.58">27344 5478 37 0,'21'63'18'0,"4"-4"-21"0,-22-43 38 0,1 0-36 16,-4 15 1-16,-7 0-5 16,-4-3 1-16,-3 1-5 15,0-4 1-15</inkml:trace>
  <inkml:trace contextRef="#ctx0" brushRef="#br0" timeOffset="30806.25">27866 5098 36 0,'-11'44'18'0,"-3"25"-18"0,11-47 26 0,-4 13-24 15,3 18 1-15,1 4 3 16,-1-1 1-16,1-6-8 16,6-6 0-16,1-9 4 15,3-10 0-15,-4-16-2 16,1-9 1-16,-1-9-3 15,1-1 0-15,-4-5 0 16,-7-4 0-16,-7-6-1 16,-4 0 1-16,-3-4-2 15,-4 7 1-15,4 7 0 16,3 5 1-16,4 10 0 31,7 7 1-31,4 5 1 0,10 7 1 0,7 0 2 16,7-7 0-16,4-2 0 31,17-4 1-31,7-9-2 16,8-7 1-16,3-2-6 0,-11-1 1 0,-10-2-12 0,-4-7 0 31,-10 0-3-31,-4 0 1 0</inkml:trace>
  <inkml:trace contextRef="#ctx0" brushRef="#br0" timeOffset="31575.4">28773 5553 49 0,'3'6'24'0,"-13"16"-27"0,2-15 49 0,-6 2-46 16,-7 7 0-16,-4-1 0 0,1 7 0 15,-4-9-1-15,-1 3 1 16,1 2-1-16,0 4 0 16,3-3 0-16,8 0 1 15,2-3-2-15,12-4 1 16,10-6 0-16,11-6 0 15,6-6 1-15,8-10 0 16,3 4-1 0,-3-1 0-16,-7 1 0 15,-4-1 0 17,-3-2-2-32,-4 2 1 15,-4 4-4-15,-6 2 1 0,-4 7-1 0,0 4 0 0,-4 2 0 0,-3 3 0 16,0 13 2-16,0 10 0 0,4 2 5 15,3 13 0-15,3 6 4 16,4 4 0-16,0 6 1 16,0-4 0-16,-3-15-1 15,-1-3 1-15,-6-7-3 16,-4-6 0 15,-4-6-3-31,-6-9 1 16,-5-4-2-16,1-5 1 0,-7-8 0 15,0-11 0-15,-8-4 0 0,5-6 1 0,3-3-2 16,3-7 1-16,7-3-2 16,1 10 0-16,9-6-1 15,8 6 0-15,11 2-9 0,17-2 0 16,8-6 1-16,2 2 0 16</inkml:trace>
  <inkml:trace contextRef="#ctx0" brushRef="#br0" timeOffset="31845.33">28970 5177 45 0,'7'9'22'0,"-17"32"-30"0,10-35 47 0,-4 10-39 0,-3 0 0 0,3-1-1 15,4 1 0-15,0 6-1 16,0 0 1-16,0 6-8 16,0-6 0-16,0-13-3 15,-3 10 0-15</inkml:trace>
  <inkml:trace contextRef="#ctx0" brushRef="#br0" timeOffset="32145.9">29238 5406 26 0,'-14'12'13'0,"-11"-5"-8"0,18-1 19 16,-3 3-22-16,-4 7 1 16,-4 6 1-16,-3 9 0 0,0 7-6 15,-4 3 0-15,0 9 2 16,8 6 1-16,6-6-11 15,8-9 0-15</inkml:trace>
  <inkml:trace contextRef="#ctx0" brushRef="#br0" timeOffset="32373.54">29468 5572 40 0,'-11'22'20'0,"-14"9"-23"15,15-21 32-15,-4 5-28 16,-8-2 1-16,-6 3 0 16,-4 9 0-16,1 0-4 0,-1 3 1 15,4 0-3-15,3-6 1 16,7-6-9-16,4-10 1 15</inkml:trace>
  <inkml:trace contextRef="#ctx0" brushRef="#br0" timeOffset="32602.93">29263 5613 41 0,'21'53'20'0,"4"-6"-21"0,-18-34 32 0,3 5-32 16,5 7 1-16,2-3 0 16,-3 0 0-16,4 3-2 15,-4-3 1-15,0-9-8 16,-3-4 0-16,-4-15-2 16,-7-6 0-16</inkml:trace>
  <inkml:trace contextRef="#ctx0" brushRef="#br0" timeOffset="32816.81">29552 5403 37 0,'18'53'18'0,"14"47"-16"0,-22-68 35 0,-3 8-36 0,-3 20 1 16,-8 0-2-16,-3 12 1 15,-14-10-3-15,3 1 0 16,-3-3-10-16,-7-23 1 16</inkml:trace>
  <inkml:trace contextRef="#ctx0" brushRef="#br0" timeOffset="33388.48">30498 5741 40 0,'3'19'20'0,"22"3"-12"0,-15-19 27 16,1-3-32-16,3 0 0 0,4-6 1 16,10 3 0-16,0-7-6 15,0-5 1-15,-3 5 2 16,-4 1 1-16,-7-1-3 15,-7-2 1-15,-7-1-2 16,-7 4 0-16,-3 3-1 16,-4 6 1-16,-4 6-1 15,4 3 1-15,0 10 0 16,-4 9 0-16,1 7 1 16,6 6 0-1,4 6 1-15,7-3 1 16,0 6-2-16,0-6 1 0,7-4-6 15,4-8 1-15,10-10-7 16,3-16 0-16</inkml:trace>
  <inkml:trace contextRef="#ctx0" brushRef="#br0" timeOffset="33792.75">31076 5732 38 0,'-10'34'19'0,"-33"20"-19"0,29-45 31 0,-7 10-30 0,-7 3 0 15,0 6 1-15,-1 0 0 16,1 0-3-16,3-6 0 16,8-6-1-16,3-3 1 15,3-10-4-15,8-9 0 16,3-10-4-16,7-3 1 0,0-12 0 15,0 2 0-15,0-5 1 16,3 3 1 0,4 2 1-16,1 7 1 15,-1 7 7 1,0-1 0 0,0 7 3-16,0 9 1 0,-3 9 2 15,-4 10 0-15,0 6 1 0,0 3 0 0,3 7-4 16,-6 5 0-16,-1 1-5 15,1-6 1-15,-1-4-3 16,5-6 1-16,-1-3-6 16,3-6 1-16,4-10-7 15,0-12 0-15</inkml:trace>
  <inkml:trace contextRef="#ctx0" brushRef="#br0" timeOffset="34000.64">31263 5936 37 0,'-3'62'18'0,"-4"-5"-22"0,3-48 28 0,-3-2-26 0,0-1 1 15,3 0-17-15,1-6 0 16</inkml:trace>
  <inkml:trace contextRef="#ctx0" brushRef="#br0" timeOffset="34693.3">31260 5625 28 0,'21'25'14'0,"14"16"-6"0,-24-38 17 0,3 7-24 16,0-4 0-16,4 10 0 15,6-4 1-15,4 4-3 16,1-4 1-16,6 1 1 16,-3-4 0-16,-4 1 0 15,-7-4 1-15,-3-3-1 16,-4-3 0-16,-4-3-1 16,-3 3 1-16,-7 0-1 15,-3 3 1-15,-8 3-2 0,-3 1 1 16,-3 2-1-16,-1 0 0 15,0 1-3-15,4 2 0 16,0 1-3-16,4 0 1 16,2-1 0-16,5 1 0 15,3-1 1-15,7 7 1 16,4 0 5-16,6 0 1 16,4-1 2-16,-3 1 0 15,-4-3 0 1,-3 3 1-16,-4 0-2 15,-7 2 1-15,-4 1-4 0,-6-3 1 0,-4 3-1 16,-1-3 0-16,-2-3 0 16,3-4 0-16,3 1 0 15,4-4 0-15,4-3 0 16,6 1 0-16,11-7 0 16,7-7 1 15,8-15-1-31,2-3 0 0,8-15 0 0,18-17 0 15,13-18 0-15,15-13 0 0,-1-6 0 16,-9-9 0-16,-19 2 2 16,-7 4 0-16,-10 9 0 15,-14 4 1-15,-7 5-1 16,-4 16 1-16,-7 10-1 16,-7 16 0-16,-11 5-2 15,-7 20 1-15,-6 18-1 16,-4 6 1-1,-4 26-1-15,-3 18 1 16,-1 23-1-16,8 21 0 0,7 10 0 0,0 6 1 16,7 0-2-16,-1-9 1 15,8-26-7-15,0-9 1 16,4-31-6-16,3-16 1 16</inkml:trace>
  <inkml:trace contextRef="#ctx0" brushRef="#br0" timeOffset="34953.44">31672 5619 43 0,'7'47'21'0,"8"-9"-17"0,-8-32 37 15,0 3-40-15,10 1 1 0,15 2 0 16,10-5 1-16,11-1-5 15,18-6 0-15,3-10-1 16,4-2 1-16,-1-10-8 16,-6-13 0-16,-1-18-4 15,-10-6 0-15</inkml:trace>
  <inkml:trace contextRef="#ctx0" brushRef="#br0" timeOffset="35174.1">32378 4819 27 0,'-4'57'13'0,"-6"27"-7"0,10-55 19 16,3 11-23-16,8 26 0 16,3 16 4-16,7 9 0 15,7 12-6-15,8 1 1 16,-5-7 4-16,-2-3 0 15,-12-9-1-15,-10-13 0 0,-14-3-5 32,-10-3 0-17,-8-7-6-15,-10-9 0 0,-8-3-7 0,1-9 1 0</inkml:trace>
  <inkml:trace contextRef="#ctx0" brushRef="#br0" timeOffset="35417.51">32784 6469 59 0,'7'37'29'0,"-25"48"-41"16,7-66 56-16,-10 15-48 0,-7 4 0 16,-11-10-26-16,0-6 1 15</inkml:trace>
  <inkml:trace contextRef="#ctx0" brushRef="#br0" timeOffset="36451.78">4985 6290 49 0,'7'9'24'0,"-7"7"-16"0,0-6 25 0,0 5-30 15,0 7 0-15,-7 10 1 16,3 21 1-16,-6 6-7 16,-4 20 1-16,-1 12 0 15,5 15 1-15,-1 7-7 16,4-6 0 0,4-13-10-16,-4-13 1 0</inkml:trace>
  <inkml:trace contextRef="#ctx0" brushRef="#br0" timeOffset="37126.44">4544 7337 36 0,'10'41'18'0,"1"-6"-15"0,-4-26 23 16,-3-3-24-16,3 1 0 15,3-4 0-15,4-10 1 16,4-5-4-16,3-16 0 16,0-10 3-16,15-12 0 0,2-13-2 15,22-9 0-15,4-9 0 16,13 5 1 0,-17 1-2-16,0 12 0 0,-21 10 0 15,0 9 1-15,-18 13-1 16,0 12 1-16,-3 3-1 15,-7 16 0-15,-8 13 0 16,4 6 1 0,-7 15-1-16,-10 10 0 15,2 9 0-15,5 4 0 0,3-1 0 16,-7-6 0-16,7-3 0 16,0-6 1-16,7-3 0 15,-7-13 0-15,11-13 0 16,3-5 1-16,-4-4 1 15,4-3 0-15,8 0-1 16,-8-6 1-16,3-7-1 16,4 0 1-16,1-2-1 47,2-1 0-47,-3 0-1 15,8 1 0-15,-8-4 0 16,0 3 0-16,-3 4-1 15,-4-1 1-15,-7 7-1 0,-4 0 0 0,-6 6-1 0,3 0 1 16,-11 3-1-16,1 0 1 16,-1 6 0-16,0 4 1 15,4 3-1-15,0 9 1 16,7-7 0-16,7 4 1 16,0-3-1-16,4-3 0 0,3 0 0 15,4-7 0-15,3-6-3 16,0-3 0-16,7-3-7 15,1-10 0-15</inkml:trace>
  <inkml:trace contextRef="#ctx0" brushRef="#br0" timeOffset="37502.15">5810 7087 29 0,'7'50'14'0,"-3"0"-16"0,-4-44 19 0,0 0-18 0,0 4 1 16,0-4-1 0,0 0 1-16,0-3 0 0,0-3 1 15,0 0-2-15,7-12 1 16,-4-4 0-16,4-3 0 16,4 4 0-16,0-7 0 15,6 6 0-15,8 0 0 16,0 1 0-16,6 2 1 15,-2 4-1 32,-5 6 1-47,-2 3 2 0,2 0 1 0,-6 0 0 16,3 0 1-16,0 3 1 0,7 3 1 0,4 4-1 0,0 5 0 16,3 1-3-16,-3 3 1 0,7 0-2 15,3-7 0-15,7-3-5 16,-6-2 0-16,-4-4-10 15,-8-9 0-15</inkml:trace>
  <inkml:trace contextRef="#ctx0" brushRef="#br0" timeOffset="38016.65">7013 7281 55 0,'0'6'27'0,"-21"51"-35"0,7-32 45 0,0 12-38 0,-14 7 0 0,-1-3-13 0,-9 0 0 0,2-7 8 16,12-9 0-16</inkml:trace>
  <inkml:trace contextRef="#ctx0" brushRef="#br0" timeOffset="40430.21">8580 7933 49 0,'7'10'24'0,"-7"37"-16"0,0-32 25 16,0 10-33-16,0 10 1 15,0 9-1-15,0 3 0 16,0 6-1-16,0 7 1 16,0-1-4-16,0-2 0 15,-7-16-10-15,7-20 0 16</inkml:trace>
  <inkml:trace contextRef="#ctx0" brushRef="#br0" timeOffset="40880.44">9066 7949 44 0,'18'-6'22'0,"-14"-60"-16"15,-4 44 31-15,-7 0-37 16,-4-6 1-16,-10-1-1 16,-11 4 1-16,-10 0-2 15,-22 13 1-15,-3 9 0 16,7 6 0-16,-3 6 0 16,-4 4 0-16,-7 18-3 15,3 7 1-15,8 12-3 0,3 16 1 16,14 18-5-16,21 20 1 15,18 9 1-15,14 3 1 16,21-7 6-16,15-18 0 16,2-12 4-16,12-20 0 15,10-24 5-15,14-26 1 16,4-28-3-16,-1-21 1 16,-17-20-4-16,-7-3 0 15,-14-18-3-15,-14-4 1 16,-7-3-8-16,-11 10 1 15,-18-4-10-15,-13 13 1 0</inkml:trace>
  <inkml:trace contextRef="#ctx0" brushRef="#br0" timeOffset="41767.08">8153 10975 49 0,'-11'9'24'0,"18"-6"-19"16,-7-3 37-16,7-3-39 15,0 3 0-15,4 0 3 16,7-3 0-16,3-3-7 0,14-3 0 16,4-1 5-16,10 4 0 15,1-4-2-15,-5 4 1 16,-6 0-2-16,-7 6 0 16,-7 3-2-16,-11 6 1 15,-7 4-2-15,0 6 0 16,-7 3 0-16,-7-3 0 15,-4 6-1-15,-17 0 1 16,-4 3-1-16,1 6 0 16,2-2 1-16,-6 5 0 0,14-2 0 15,3-1 1-15,8-2 1 16,6-1 0-16,15-6 1 16,10-6 1-16,11-6 0 15,6-7 0-15,1-9-2 16,0-4 0-16,-4 1-6 15,-3-6 0-15,-11-7-11 16,-3 9 0-16</inkml:trace>
  <inkml:trace contextRef="#ctx0" brushRef="#br0" timeOffset="42307.87">9049 11047 39 0,'56'-53'19'0,"-49"-7"-14"0,-3 44 23 16,-4-5-28-16,0-1 1 15,-7-7-1-15,-7 4 1 0,-25 3-1 16,-11 3 0-16,-17 4 0 16,-14 2 0-16,4 7 0 15,-15 3 1-15,-3 0-1 16,-8 12 0-16,-2 10-2 15,9 6 1-15,5 13-1 16,6 15 0-16,7 13-1 16,11 18 0-16,21 17 0 15,18 15 0-15,28 19 5 16,28-16 0-16,11-13 2 16,28-15 1-16,14-28 2 15,22-19 1-15,27-22 0 16,29-16 0-16,-14-25-3 15,-1-12 0-15,-10-10-3 16,-24-6 0-16,-22-6-4 16,-25-10 0-16,-27-3-7 0,-33 4 1 15,-24-14-9-15,-18-5 1 16</inkml:trace>
  <inkml:trace contextRef="#ctx0" brushRef="#br0" timeOffset="43462.73">10442 7616 48 0,'-14'7'24'0,"7"2"-19"0,7-3 24 15,-3 7-28-15,-1 6 1 16,-7 6 0-16,4 9 1 16,4 13-4-16,3 4 1 15,0 5 1-15,7-3 1 16,0-3-1-16,4-2 1 0,-4-11-2 16,-4-12 1-16,-3-9-1 15,-3-10 1-15,-15-3-2 16,0-6 1-16,-3-3-2 15,-7 0 1-15,3-1-2 16,1-2 1-16,-5 0-2 16,-2-4 1-16,-1 4-1 15,-3 5 1-15,3 4 1 16,0 4 0-16,4 5 1 16,7 4 0-16,3 9 1 15,4 3 1-15,7 3 1 16,7 3 0-16,7-6 2 15,7-6 0-15,11 0 0 16,10-7 0-16,0-8 0 16,11-8 1-16,4-8-3 0,2-4 1 15,-6-3-5-15,-7 1 0 16,-11 2-11-16,1 0 0 16,-15 4-3-16,-11 5 0 15</inkml:trace>
  <inkml:trace contextRef="#ctx0" brushRef="#br0" timeOffset="43732.77">9670 8479 54 0,'0'15'27'0,"21"-15"-33"0,-7 4 52 0,7-1-43 16,18 0 0-16,10-3 1 16,18 0 0-16,11-6-5 15,10-7 1-15,11-6 2 16,10-3 1-16,-6 0-4 16,-8 4 1-16,-25 5-6 15,-13 7 1-15,-15 6-13 16,-14 3 0-16</inkml:trace>
  <inkml:trace contextRef="#ctx0" brushRef="#br0" timeOffset="44214.28">10213 8761 44 0,'-4'25'22'0,"15"19"-17"0,-7-35 28 15,-4 4-32-15,0 3 0 16,0 9 2-16,3 6 1 0,-3 7-4 16,0-1 1-16,-3 4 2 15,-1-6 0-15,0-4-2 16,1-6 1-16,-4-6-2 15,0-7 1-15,0-2-2 16,0-10 1-16,0-3-1 16,-4-7 1-16,4-2 0 15,-11-4 0-15,1 0-2 16,-4 4 0-16,-4 2-1 16,-3 1 0-16,-1 3-1 15,5 3 1-15,-4-1 0 16,3 14 0-16,0 2 1 15,0 7 1-15,11 3 2 16,4 3 1-16,6 4 0 16,11 2 0-16,4 6 0 15,3-2 1-15,14-7-3 16,4-6 0-16,3-6-7 0,8-16 1 16,-1-16-8-16,0-9 1 15</inkml:trace>
  <inkml:trace contextRef="#ctx0" brushRef="#br0" timeOffset="44470.57">10756 8865 54 0,'-10'34'27'0,"-40"13"-32"0,33-34 49 0,-8 5-42 15,-7 1 0-15,0 6 0 16,1 7 1-16,-5 2-4 16,5 4 1-16,6-4 0 15,0-2 0-15,11-7-5 16,7-6 0-16,4-13-6 16,3-12 1-16,7-20-7 15,-4-8 1-15</inkml:trace>
  <inkml:trace contextRef="#ctx0" brushRef="#br0" timeOffset="44634.75">10396 8833 37 0,'36'38'18'0,"-5"34"-7"16,-20-50 29-16,7 12-37 0,3 7 1 16,3 6 0-16,8 0 0 15,4-3-7-15,-1 0 0 16,-7-10-6-16,4-21 0 15,-8-7-6-15,1-9 0 16</inkml:trace>
  <inkml:trace contextRef="#ctx0" brushRef="#br0" timeOffset="45174.84">11539 7823 47 0,'7'0'23'0,"-14"0"-22"0,7 0 41 15,-3 4-40-15,-4-1 1 16,-11 3 2-16,-7 3 0 16,-3 7-6-16,0 0 0 15,-7 3 5-15,-4 9 1 16,-3 13-2-16,-4 6 0 16,0 25-1-16,4 6 1 15,6 7-1-15,12 15 1 16,9 10-2-16,12 0 1 0,14-1-2 15,13-21 1-15,8-6-4 16,3-13 1-16,-3-13-7 16,0-12 0-16,3-22-11 15,-3-13 1-15</inkml:trace>
  <inkml:trace contextRef="#ctx0" brushRef="#br0" timeOffset="45803.71">11987 8554 54 0,'-7'-6'27'0,"4"-4"-28"0,-4 4 41 0,0 0-40 16,-4 6 0-16,-3 0 0 15,3 0 1-15,-6 12-1 16,3 1 1-16,-4 9 0 16,0 3 1-16,8 6 1 15,3 16 0-15,3-6 1 16,11 0 0-16,0-3-1 0,11-10 1 15,14-6-2-15,14-10 0 16,-4-5-6-16,0-7 1 16,-3 3-14-16,0-10 0 15,-7-5-2-15,-4-1 0 16</inkml:trace>
  <inkml:trace contextRef="#ctx0" brushRef="#br0" timeOffset="46179.75">12442 8839 51 0,'-3'4'25'0,"-4"-14"-30"0,7-6 48 0,-4-9-43 16,-3-9 0-16,-7-19 1 15,-3-7 1-15,-12-18-2 16,-6-13 1-16,3-7 1 16,4 1 0-16,7-3-1 15,7 6 1-15,7-7-1 0,7 17 0 16,7 12-1-1,7 15 0 1,25 42-6-16,-8 21 0 16,1 22-8-16,-7 19 1 15,-7 6-3-15,-11 1 1 16</inkml:trace>
  <inkml:trace contextRef="#ctx0" brushRef="#br0" timeOffset="46405.7">12185 8510 45 0,'0'13'22'0,"18"-20"-21"0,-11 11 44 0,0-4-42 16,3 3 0-16,4 0 2 16,4-3 0-16,3 6-7 15,4-6 1-15,0 0 3 16,-1 0 0-16,5-3-7 15,-1 3 1-15,0-3-13 16,0-3 1-16</inkml:trace>
  <inkml:trace contextRef="#ctx0" brushRef="#br0" timeOffset="46689.91">12908 8457 49 0,'-3'16'24'0,"-19"-4"-21"0,15-9 34 16,-3-3-35-16,-4 10 1 15,-4 5 1-15,-3 7 1 16,3 6-6-16,1 7 0 15,3 9 2-15,6 6 1 16,5-9-3-16,6-4 0 0,5-5-6 16,6-10 1-16,7-7-10 15,3-15 0-15</inkml:trace>
  <inkml:trace contextRef="#ctx0" brushRef="#br0" timeOffset="46913.02">13197 8529 55 0,'4'31'27'0,"-32"1"-31"16,17-23 44-16,-10 4-38 16,-7 2 0-16,0 7 0 15,-1 10 1-15,1 5-5 16,-4-2 1-16,4-1-3 15,3-6 1-15,8-2-8 16,-1-14 0-16,15-12-5 0,-1-12 1 16</inkml:trace>
  <inkml:trace contextRef="#ctx0" brushRef="#br0" timeOffset="47151.55">12968 8485 36 0,'14'25'18'0,"18"0"-11"0,-25-12 29 0,0-1-33 0,0 1 1 0,4 3 2 15,-1 2 1-15,1 1-9 16,-1 6 0-16,1-3 4 16,3 3 0-16,-3 0-4 15,3 0 1-15,0-6-5 16,0-6 0-1,0-16-9-15,4-13 0 0</inkml:trace>
  <inkml:trace contextRef="#ctx0" brushRef="#br0" timeOffset="47377.01">13208 8303 46 0,'14'41'23'0,"14"-3"-21"0,-14-29 36 16,4 4-36-16,10 5 1 15,4-5 0-15,0 3 1 16,-4 2-5-16,0 7 0 16,-10 1 1-16,-8 5 1 15,-10 10-7-15,-7 12 1 16,-7-3-11-16,-14-3 1 15</inkml:trace>
  <inkml:trace contextRef="#ctx0" brushRef="#br0" timeOffset="47774.06">13448 7203 39 0,'-7'40'19'0,"24"51"-14"0,-9-59 26 0,6 15-25 0,3 22 0 16,15 12 8-16,10 7 1 16,8 15-16-16,-1 7 0 15,1-3 10-15,-8 12 1 16,-14-6-4-16,-14 3 0 16,-14 12-6-16,-14-8 0 15,-14-4-6-15,-14-7 0 16,-1-8-10-16,1-17 1 31,-8-11-6-15,12-17 1-1</inkml:trace>
  <inkml:trace contextRef="#ctx0" brushRef="#br0" timeOffset="48540.39">14510 8407 16 0,'-7'-3'8'0,"7"6"6"0,0-3 8 15,0 0-15-15,0 3 0 16,0 0 6-16,-4 3 1 16,4-3-17-16,4 1 1 15,3-4 10-15,7 3 0 16,7-6-3-16,4-4 0 15,14-2-5-15,13-7 0 16,8-3-9-16,-3 7 0 16,-8-10-7-1,-13 6 1 1</inkml:trace>
  <inkml:trace contextRef="#ctx0" brushRef="#br0" timeOffset="48723.66">14355 8767 65 0,'28'25'32'0,"53"-25"-40"15,-49-6 62-15,10-3-54 16,25-7 0-16,11-6-10 16,3-3 1-16,-7 3-4 15,-18-3 0-15</inkml:trace>
  <inkml:trace contextRef="#ctx1" brushRef="#br0">11617 5406 0,'0'0'0,"0"0"15,0 0 1,0 0-16,0 0 15,0 0 1,0 0-16</inkml:trace>
  <inkml:trace contextRef="#ctx0" brushRef="#br0" timeOffset="50234.45">16122 8554 48 0,'-7'-3'24'0,"-14"-6"-16"0,10 9 25 16,-6 3-32-1,-5 3 0-15,-9 3 0 0,-5 7 0 0,-2 3-2 16,-5 9 1-16,8 16 1 15,0 9 0-15,6 13 0 16,8 0 0-16,7 6 1 16,7-3 1-16,11-12 1 15,17-10 0-15,21-10 0 16,18-15 0-16,11-16-5 16,-4-15 1-16,-11-7-16 15,-7-9 0-15,-10-3-3 16,4 6 1-16</inkml:trace>
  <inkml:trace contextRef="#ctx0" brushRef="#br0" timeOffset="51089.97">17395 7754 48 0,'-10'10'24'0,"13"-1"-24"0,-3-2 44 16,-3 5-42-16,-4 13 0 15,0 0 0-15,0 13 1 16,0 12-4-16,3 10 1 16,4 12 1-16,4-13 1 15,-1-5-1-15,1-7 1 0,-1-13-1 16,1-6 0-16,-4-9-1 15,3-9 0-15,-3-7-1 16,-3-3 1-16,-8-13-1 16,-6 1 0-16,-8-7-1 15,-7 0 1-15,-3-3-2 16,0 0 1-16,-1 0-2 16,-3 13 0-16,4 3-1 15,0 12 1-15,3 9 0 16,7 11 1-16,8 2 1 15,6 6 0-15,8 1 4 16,10 6 1-16,10-13 1 16,8-3 1-16,17-9-1 15,15-1 1 1,-1-12-1-16,-3-6 0 0,0-6-8 16,-3-4 1-16,-8 1-13 15,-10-7 1-15</inkml:trace>
  <inkml:trace contextRef="#ctx0" brushRef="#br0" timeOffset="51359.58">16669 8680 62 0,'7'34'31'0,"35"-21"-26"0,-24-13 50 0,3 0-52 16,14-4 0-16,25-2 0 15,25-6 1-15,14-7-6 16,3-3 0-16,4 0 2 16,-11-3 1-16,-14 6-6 15,-17 6 0 1,-11 4-16-16,-15 0 1 0</inkml:trace>
  <inkml:trace contextRef="#ctx0" brushRef="#br0" timeOffset="51976.09">17053 9078 53 0,'-10'25'26'0,"-15"12"-20"0,21-27 31 0,-6 6-37 16,-1 6 0-16,4 6 1 15,-3 9 1-15,3 7-2 16,0 3 1-16,3 3 1 15,8 1 0-15,-1-14 0 16,1-12 1-16,-1 0-3 16,1-12 1-16,-4-7-2 15,-7-12 1-15,0-7-1 16,-11-9 0-16,-7 1-1 16,8-8 0-16,-5 1-1 15,-2 3 1-15,-4 0-1 16,-1 6 1-16,1 10 0 0,3 6 1 15,1 9 0-15,6 6 1 16,4 4 1-16,7 9 0 16,10 13-1-16,12-7 1 15,6 10-2-15,3 3 1 16,12-7-5-16,6-2 0 16,4-10-8-16,7-9 1 15,3-19-3-15,1-10 1 16</inkml:trace>
  <inkml:trace contextRef="#ctx0" brushRef="#br0" timeOffset="52218.38">17582 9222 52 0,'-17'47'26'0,"-29"9"-30"0,28-40 53 0,-3 6-48 16,-4 6 1-16,-10 10-1 16,0 3 1-16,0-7-3 15,3 4 0-15,7-10-2 16,4-6 0-16,10-9-8 16,8-13 0-16,10-16-5 15,-4-9 0-15</inkml:trace>
  <inkml:trace contextRef="#ctx0" brushRef="#br0" timeOffset="52384.34">17194 9194 37 0,'18'15'18'0,"24"58"-11"0,-24-42 29 16,7 7-31-16,-4 9 0 16,11-3 1-16,6 6 0 15,-2 3-10-15,6-3 1 16,-7-6-4-16,-3-13 1 15,-4-12-9-15,1-12 0 16</inkml:trace>
  <inkml:trace contextRef="#ctx0" brushRef="#br0" timeOffset="52889.87">18277 9024 45 0,'-7'35'22'0,"4"18"-17"0,3-37 36 16,0 3-38-16,-4-4 0 16,4-5 2-16,-3-10 0 15,-1-10-6-15,1-18 0 16,-4-19 5-16,-4-19 0 15,1-15-2-15,-1-20 1 0,0 1-1 16,1-10 0 0,3-3-1-16,0 4 1 15,3 2-1-15,4 16 0 0,7 13-1 16,4 15 0-16,6 16-2 16,5 28 1-16,2 10-3 15,-3 24 0-15,1 23-5 16,-5 19 1-16,-6 5-6 15,-11 10 1-15,-11-3-4 16,-6 3 1-16</inkml:trace>
  <inkml:trace contextRef="#ctx0" brushRef="#br0" timeOffset="53060.89">17971 8912 56 0,'7'37'28'0,"28"-37"-37"0,-18-3 54 15,12 3-46-15,6-6 1 16,7 3-4-16,11-7 1 16,4 7-5-16,-4-3 0 15,-8-4-7-15,-2-2 0 16</inkml:trace>
  <inkml:trace contextRef="#ctx0" brushRef="#br0" timeOffset="53310.27">18814 8629 46 0,'7'10'23'0,"-7"-4"-24"0,-4-3 39 0,-3 0-38 16,-7 7 1-16,0 2 2 16,-7 7 0-16,-4 6-3 15,0 10 1-15,-3-1 1 16,0 7 1-16,7 3-2 15,3 3 1-15,8 12-3 16,10-2 0-16,10-10-4 16,11-9 0-16,7-10-10 15,4-16 1-15,7-15-1 16,0-13 1-16</inkml:trace>
  <inkml:trace contextRef="#ctx0" brushRef="#br0" timeOffset="53524.68">19233 8708 44 0,'22'31'22'0,"-15"32"-29"0,-11-48 44 15,-3 1-35-15,-7 6 1 16,-11 3 1-16,-3 3 0 16,0 7-5-16,-4-4 0 15,-3 7 2-15,0 0 1 16,3-1-4-16,4-5 0 15,6-4-8-15,8-6 0 16,7-22-4-16,4-13 0 0</inkml:trace>
  <inkml:trace contextRef="#ctx0" brushRef="#br0" timeOffset="53719.33">18927 8742 28 0,'3'-12'14'0,"22"34"-7"0,-15-13 20 0,4 13-25 15,1 3 0-15,-5 3 2 16,4 4 1-16,4 2-6 16,3 1 0-16,4-1 3 15,-1-3 1-15,1-2-5 16,0-4 1-16,-8 0-9 16,1-9 0-16,-4-16-2 15,0-7 0-15</inkml:trace>
  <inkml:trace contextRef="#ctx0" brushRef="#br0" timeOffset="53957.25">19343 8560 55 0,'32'57'27'0,"31"27"-33"0,-42-58 58 16,7 5-50-16,1 10 0 16,9 9-2-16,-2 6 1 0,-8 10-5 15,-10-3 0-15,-18 6-8 16,-14 0 0-16,-25 12-5 16,-11 1 1-16</inkml:trace>
  <inkml:trace contextRef="#ctx0" brushRef="#br1" timeOffset="58415.65">11737 9115 33 0,'-11'16'16'0,"-3"-19"-2"16,14 6 16-16,0 0-24 15,0 0 1-15,0-3 3 16,0 0 0-16,11 0-12 16,-1 0 0-16,8 0 8 15,7-3 1-15,3 3-4 16,14-6 1-16,15-7-3 0,10 1 0 15,-11-1-5-15,-6 4 0 16,-12-1-8 0,-13 1 0-16,-18-10-6 0,0 4 0 15</inkml:trace>
  <inkml:trace contextRef="#ctx0" brushRef="#br1" timeOffset="59615.78">11949 8209 14 0,'7'3'7'0,"0"-3"6"0,-4-6-2 0,4-3-8 16,0 2 0-16,0-2 3 15,-7 0 1-15,4 2-8 16,-4-2 1-16,0-1 4 16,0 1 0-16,-4-7-1 15,1 1 1-15,3-4-3 16,0-6 1-16,0-3-1 16,-4 6 0-16,1-4 0 15,-4-2 0-15,-4-3 0 31,-3 0 0-31,3 2 0 0,1 1 0 0,-8-3 0 16,4-1 0-16,-3-2 0 0,-8-4 0 16,-3 10-1-16,-4-3 1 15,0 2 0-15,-7 4 1 16,-3 7-1-16,-4-1 1 31,-17-9-1-31,6 2 1 16,1 4-1-16,-8 7 0 15,4 2 0-15,0-2 0 16,4 8-1-16,-4 4 1 16,0 0-1-16,-4 3 0 15,11 0 0-15,8 3 1 0,-5 3-1 16,4-6 0-16,0 7 0 16,1-1 0-16,-1 0 0 15,0 1 0-15,0 2-1 16,0 0 1-16,4 1 0 15,3-1 1-15,0-6-1 16,0 4 0-16,4-1 0 16,7 3 0-16,3 1 0 15,1-1 1-15,-1 4-2 16,-3 2 1-16,-1 4-1 16,-6 0 0-16,0 3 0 15,0 0 0-15,3 3 0 16,4-9 0-16,3 2 1 15,0 1 0-15,4 6 0 16,0 4 0-16,-4-1 0 16,-3 0 0-16,3-3-2 0,1 6 1 15,-1 1 0-15,0-7 1 16,4-3-2-16,0 0 1 16,3-3 0-16,4-4 1 15,4 1-4-15,-1-4 1 16,4 1-9-16,0-7 0 15</inkml:trace>
  <inkml:trace contextRef="#ctx0" brushRef="#br1" timeOffset="60231.34">9543 7977 38 0,'0'31'19'0,"0"-21"-17"15,0-7 29-15,0 0-30 16,0 3 1-16,0 4 1 0,0-1 1 16,0 4-4-16,0 2 0 15,-7 4 2-15,0 9 1 16,-4 1-2-16,0 2 1 16,1-3-3-16,-1-9 1 15,1 0-1-15,-1-3 1 16,4-7-2-16,0 0 1 15,3-2-1-15,4-1 1 16,4 0 0-16,7-3 0 16,-1-6 0-16,8-6 0 15,6-4 1-15,8 1 0 16,3-4 1-16,8-3 0 16,6 4 1-16,4-4 0 0,-4 0-1 15,-3 0 1-15,-17 3-1 16,-5 1 1 15,-6 2-2-31,-8 1 1 0,-6 2-1 0,-15 4 0 0,-13 3 0 16,-15-3 0-16,-3 6 0 15,-15 0 0-15,-6-4-1 16,3-2 1-16,0 0-3 16,10-10 1-16,8-6-9 15,10 0 0-15,11-12-3 16,28-7 1-16</inkml:trace>
  <inkml:trace contextRef="#ctx0" brushRef="#br1" timeOffset="61072.5">15498 9470 38 0,'-11'15'19'0,"11"-8"-6"0,0-7 20 0,0 0-29 16,11-7 0-16,6 1 3 15,11-3 0-15,8 2-8 16,2 1 1-16,15 0 5 15,11 0 0-15,10-1-2 16,7-5 1-16,0-1-3 16,-10 1 0-16,-15-1-5 15,-13 7 0-15,-8 6-13 16,-10-3 1-16,-18-3-2 0,-11 2 0 16</inkml:trace>
  <inkml:trace contextRef="#ctx0" brushRef="#br0" timeOffset="66836.9">20489 8604 35 0,'-3'16'17'0,"-1"-7"-4"15,4-9 17-15,0 0-25 16,0 0 1-16,0 0 3 15,0 0 1-15,7 0-13 16,4 0 1-16,3 0 7 16,7-3 1-16,4 3-4 15,3 0 0-15,7 3-4 0,15 7 0 16,3-4-8-16,-7-3 0 16,-8 0-7-1,-9-6 0-15</inkml:trace>
  <inkml:trace contextRef="#ctx0" brushRef="#br0" timeOffset="67039.32">20387 8977 61 0,'18'25'30'0,"24"-15"-34"0,-24-10 54 0,13 0-48 16,8-3 0-16,0-4-2 15,10 4 0-15,8 0-6 16,-4-3 0-16,0 0-11 16,-4-7 1-16</inkml:trace>
  <inkml:trace contextRef="#ctx0" brushRef="#br0" timeOffset="67591.23">22465 8886 56 0,'21'4'28'0,"-21"-4"-28"0,0 0 40 0,-3-4-40 15,-8 1 1-15,-10-3 0 16,0 3 0-16,-4 3-2 16,-10 0 1-16,-15 3 0 15,-6 6 1-15,-1 13-1 16,-3 13 0-16,-7-1 1 15,7 17 1-15,15 8 1 16,6 13 0-16,11 7 0 16,6-4 1-16,19-6 0 15,17-9 0-15,18-10-2 16,28-16 0-16,17-6-7 16,19-15 0-16,23-10-15 31,8-22 1-31</inkml:trace>
  <inkml:trace contextRef="#ctx0" brushRef="#br0" timeOffset="70036.2">22892 9338 42 0,'-4'13'21'0,"11"-29"-16"0,-7 10 21 15,-3-7-23 1,3-12 0-16,0-22 1 0,0-13 1 16,-4-9-6-16,-3-18 0 15,0-7 3-15,4-4 1 16,3-2-2-16,3 9 1 16,4-3-1-16,0 6 0 15,11 10-1-15,14 6 1 16,10 15-1-16,-3 13 1 15,0 16-5-15,-1 12 1 16,-6 16-7-16,-7 19 0 16,-8 9-5-16,-9 13 0 0</inkml:trace>
  <inkml:trace contextRef="#ctx0" brushRef="#br0" timeOffset="70277.72">22740 8927 44 0,'14'25'22'0,"21"-25"-27"16,-20-3 40-16,-1 0-32 16,3-3 1-16,1 3-1 15,7-7 0-15,3 7-11 16,4-3 0-16,3-4-4 15,-3-2 1-15</inkml:trace>
  <inkml:trace contextRef="#ctx0" brushRef="#br0" timeOffset="70518.62">23442 8200 61 0,'0'47'30'0,"7"9"-43"0,-7-53 56 0,0 19-44 15,0 10 1-15,0-4-4 16,0-3 0-16,0 0-2 15,0 3 0-15,4-9-9 16,3-3 0-16</inkml:trace>
  <inkml:trace contextRef="#ctx0" brushRef="#br0" timeOffset="70803">23809 8636 54 0,'-4'31'27'0,"-27"22"-35"0,20-34 49 16,-7 9-40-16,-3 7 0 16,-7 9 1-16,-7 3 1 15,-4 19-4-15,4-1 1 16,3 14 1-16,11-1 1 15,3 7-1-15,8-10 1 16,3-15-5-16,7-10 0 16,14-12-6-16,10-13 1 15,5 0-8-15,9-22 1 0</inkml:trace>
  <inkml:trace contextRef="#ctx0" brushRef="#br0" timeOffset="71042.85">24303 8968 57 0,'7'13'28'0,"-21"-4"-37"16,3-6 51-16,-6 6-42 15,-12 1 1-15,-13 6 0 16,0 9 0-16,3 6-2 15,4 10 0-15,3 9-4 16,7 3 1-16,4-3-11 16,7-12 1-16,0-13-1 0,3-12 0 15</inkml:trace>
  <inkml:trace contextRef="#ctx0" brushRef="#br0" timeOffset="71255.14">23932 8805 38 0,'29'50'19'0,"-1"22"-13"0,-21-47 37 15,4 7-40-15,3 8 1 16,7 4-1-16,7 7 1 0,0 2-6 16,0 0 1-16,1-3 0 15,2-6 0-15,-2-9-8 16,-5-13 1-16,1-10-7 15,0-21 1-15</inkml:trace>
  <inkml:trace contextRef="#ctx0" brushRef="#br0" timeOffset="71476.78">24359 8491 58 0,'39'69'29'0,"28"38"-32"0,-46-69 55 16,0 12-50-16,11 12 1 15,11 7-1-15,6 13 1 16,-3 6-6-16,-14-4 0 16,-15 11-4-16,-20-11 0 15,-29 7-12-15,-25 9 1 16</inkml:trace>
  <inkml:trace contextRef="#ctx0" brushRef="#br0" timeOffset="75140.78">10188 10937 39 0,'4'25'19'0,"-4"-6"-13"15,0-9 19-15,0 2-24 16,0 7 1-16,0 0 3 16,3 6 1-16,1 0-7 15,-1 3 1-15,1-3 3 0,-1-3 1 16,1-3-2-16,-1-3 1 15,-3-7-2-15,4-3 0 16,-4-6-2-16,0-3 1 16,-4-3-1-16,-3-3 0 15,-3-4-1-15,-8 0 0 16,-3 1-2-16,-11 3 0 16,4-1-1-16,-4 4 1 15,4 0 0-15,0 6 0 16,7 9 1-16,-4 7 1 15,4 6 2-15,7 3 0 16,0 3 2-16,-1 3 0 0,8 1 0 16,7-1 1-16,4-6 2 15,10-3 0-15,0-6 0 16,4-7 1-16,10-6-1 16,11-12 1-16,3-1-3 15,-7-2 1-15,1-1-6 16,-1 1 1-16,-7-1-10 15,-3 4 0-15,-4-4-6 16,-7 4 1-16</inkml:trace>
  <inkml:trace contextRef="#ctx0" brushRef="#br0" timeOffset="75410.36">9670 11756 61 0,'3'9'30'0,"43"-12"-33"0,-21 0 58 16,14-3-54-16,21-4 1 15,17-2-1-15,-6-4 1 16,3 3-6-16,-4 1 1 15,-6-1-3-15,-11 4 0 16,-11-4-11-16,-14 4 0 16,-10 0-1-16,-7-1 0 0</inkml:trace>
  <inkml:trace contextRef="#ctx0" brushRef="#br0" timeOffset="75832.42">10121 11856 48 0,'-17'31'24'0,"-8"42"-29"16,25-58 47-16,0 10-40 15,0 7 1-15,3 5 1 16,1 4 1-16,-1 3-6 16,-3 3 1-16,0-3 3 15,0-13 1-15,-3-6-2 16,-1-6 0-16,1-3-2 15,-4-4 1-15,0-5-1 0,-4-7 1 16,-3-10-2-16,0-5 1 16,-4-4 0-16,1-3 0 15,-15 3-1-15,4 0 1 16,-8 0-2-16,1 1 0 16,3-1 0-1,1 6 0-15,6 7 1 0,4 9 0 16,0 3 0-16,3 4 1 15,0 9 0-15,4 6 1 16,4 3 0-16,6 0 1 16,4 7-2-16,4-4 1 15,10 0-2-15,7 1 0 0,14-7-4 16,8-10 0-16,2-2-11 16,12-22 0-16</inkml:trace>
  <inkml:trace contextRef="#ctx0" brushRef="#br0" timeOffset="76092.42">10474 11997 39 0,'-4'25'19'0,"-24"16"-13"15,21-25 23-15,-7 3-26 16,-7 2 1-16,0 8 1 15,0 2 1-15,-4 10-8 16,4-4 1-16,3-5 2 0,4-7 1 16,3-9-9-16,4-4 1 15,0-6-7-15,4-12 1 16,-1-13-2-16,1-3 1 16,-4-6 0-16,-4-6 0 15</inkml:trace>
  <inkml:trace contextRef="#ctx0" brushRef="#br0" timeOffset="76243.33">10220 12135 53 0,'25'69'26'0,"35"22"-37"0,-39-69 63 0,11 9-52 0,3 7 0 0,4-3-4 16,-8-7 0-16,-2-6-9 16,-1-19 0-16</inkml:trace>
  <inkml:trace contextRef="#ctx0" brushRef="#br0" timeOffset="76746.02">11338 11198 48 0,'-7'25'24'0,"0"12"-20"0,0-30 32 0,-7 2-34 0,-4 7 1 0,-6 12 1 0,-1 3 0 0,-3 7-4 16,3 12 1-16,0 6 4 15,4 20 0-15,7 8-1 16,7 4 0-16,7 6-2 16,14-6 1-16,11-10-7 15,7-12 1 1,-1-12-11-1,-2-17 1-15,2-15-7 16,1-6 1-16</inkml:trace>
  <inkml:trace contextRef="#ctx0" brushRef="#br0" timeOffset="77136.75">11688 12383 61 0,'10'25'30'0,"4"-56"-40"0,-10 2 57 0,-1-11-47 15,-3-23 0-15,-3-15 0 16,-4-10 1-16,0-6-1 15,-4-26 0-15,0 1 0 16,4 3 1 0,7-3-1-16,7 16 1 47,4 5 0-47,3 23 0 15,0 12 0-15,4 16 1 0,3 25-2 0,0 22 0 0,0 13-2 0,-6 15 0 0,-1 13-4 16,-4 9 1-16,-3 3-9 15,4 4 1-15,-11-4-4 16,-7 4 1-16</inkml:trace>
  <inkml:trace contextRef="#ctx0" brushRef="#br0" timeOffset="77325.62">11543 11875 57 0,'7'31'28'0,"14"-3"-33"0,-10-24 55 15,3 2-48-15,0 0 0 32,18 7-3-32,-4-4 1 15,0-3-7-15,0-2 0 16,1-8-9-16,-8-5 0 0</inkml:trace>
  <inkml:trace contextRef="#ctx0" brushRef="#br0" timeOffset="77634.37">12365 11765 41 0,'-4'3'20'0,"-17"4"-8"0,11-4 25 0,-5 0-35 16,1 3 1-16,-3 7 1 16,-4-4 1-16,-1 13-6 0,1 6 1 15,0 10 3-15,-4 9 1 16,8 9-1-16,6-2 0 16,4 5-3-1,4 1 1-15,6-10-4 0,8-16 0 16,3-5-7-16,7-7 1 15,4-13-9-15,-1-15 1 32</inkml:trace>
  <inkml:trace contextRef="#ctx0" brushRef="#br0" timeOffset="77889.32">12559 11906 43 0,'-18'41'21'0,"-17"-16"-21"0,21-15 32 0,0-1-28 15,0 7 0-15,-4 12 1 16,0 6 0-16,-3-2-7 16,4 2 0-16,2 1 1 15,5-7 0-15,3-3-11 16,3-12 0-16,4-13-3 15,0-13 1-15</inkml:trace>
  <inkml:trace contextRef="#ctx0" brushRef="#br0" timeOffset="78115.69">12407 11859 35 0,'18'13'17'0,"-4"56"-11"0,-7-54 30 16,4 7-31-16,-1 7 0 15,1 5 2-15,3 1 0 16,0 2-10-16,0-2 0 16,-3-1 6-16,3-2 1 15,0-10-8-15,0-10 1 16,4-9-10-16,-4-12 0 16,3-16-2-16,1-10 0 0</inkml:trace>
  <inkml:trace contextRef="#ctx0" brushRef="#br0" timeOffset="78307.28">12711 11680 42 0,'7'29'21'0,"14"21"-17"15,-14-34 39-15,0-1-41 16,0 13 0-16,0 10 0 15,4 6 1-15,3 16-4 16,-4-4 0-16,-3 7 2 16,-3 3 0-16,-8-13-5 15,-6 0 0-15,-8-3-11 16,1-6 0 15</inkml:trace>
  <inkml:trace contextRef="#ctx0" brushRef="#br0" timeOffset="78777.05">13363 12010 56 0,'4'19'28'0,"3"-16"-27"16,-4 0 46-16,4 0-44 0,8-3 0 15,9 0 1-15,1 0 0 16,7 0-9-16,14-3 1 15,3 3-3-15,-7-3 1 16,-3-4-12-16,-11-8 0 16</inkml:trace>
  <inkml:trace contextRef="#ctx0" brushRef="#br0" timeOffset="78972.98">13529 11831 52 0,'4'50'26'0,"-8"35"-26"0,8-60 40 0,-4 19-40 15,0 3 1-15,0 3-1 16,3-3 0-16,-3 0-6 16,0-12 1-16,0-7-10 15,0-16 1-15</inkml:trace>
  <inkml:trace contextRef="#ctx0" brushRef="#br0" timeOffset="79585.2">14277 12157 60 0,'11'-19'30'0,"-43"-18"-41"0,18 27 51 16,-8 1-40-16,-6-1 0 16,-3 4 0-16,-8 6 1 15,0 6-2-15,0 4 0 16,4 6 0-16,3 5 1 0,4 1-2 15,7 4 0-15,7 2 0 16,14 3 1-16,10-6 0 16,8-3 1-1,6-3 0-15,1-10 1 0,7-9 1 16,0-6 1 0,-1-10-2-16,-2 1 1 0,-8-1-1 15,-4 4 1-15,-2-7-4 16,-5 6 1-16,-3 4-5 15,-3 2 1 17,-8 4-1-17,1 10 0-15,-1 2 2 16,-3 13 1-16,0 3 3 16,4 3 1-1,-1 7 4-15,-3 12 0 0,3 0 0 0,-3 3 1 0,-3-3-2 0,3 13 1 16,-4-16-4-16,-3-7 1 0,-4-5-2 0,-3-7 0 15,0-10-1-15,0-5 1 16,3-4 0-16,4-6 1 16,7-6-2-16,4-7 1 15,10-3-3 17,7-2 0-32,3 2-8 0,-3-3 0 0,15-9-5 0,2-3 1 15</inkml:trace>
  <inkml:trace contextRef="#ctx0" brushRef="#br0" timeOffset="79896.17">14774 11840 54 0,'-10'16'27'0,"-36"-10"-34"16,35 4 52-16,-6 5-43 15,3 7 0-15,-1 7 0 16,1 5 1-16,0 16-4 16,4-3 0-16,3 10 2 15,3 2 1-15,4-8-3 16,4-11 0-16,-1-5-5 15,1-13 0-15,6-7-10 0,4-11 0 16</inkml:trace>
  <inkml:trace contextRef="#ctx0" brushRef="#br0" timeOffset="80137.36">15025 12019 43 0,'-4'44'21'0,"-45"9"-19"0,35-37 29 0,-4-3-28 0,-10 9 0 0,0 6 0 16,-4 6 0-16,0 1-6 16,4-7 0-16,3-3-4 15,8-9 0-15,6-7-7 16,4-15 1-16</inkml:trace>
  <inkml:trace contextRef="#ctx0" brushRef="#br0" timeOffset="80321.57">14778 11969 35 0,'35'22'17'0,"22"34"-9"15,-43-40 26-15,3 12-31 16,8 4 0-16,-4 2 1 0,0 7 1 15,1 3-7-15,-1-10 0 16,-4 1 2-16,1-1 1 16,-4-9-9-16,0-9 0 15,4-13-6-15,-11-12 0 32</inkml:trace>
  <inkml:trace contextRef="#ctx0" brushRef="#br0" timeOffset="80548.35">15198 11938 52 0,'24'40'26'0,"40"-5"-31"0,-50-23 49 0,0 4-44 16,0 9 1-16,-3 3-1 15,-11 4 0-15,-11 9-2 16,-6 6 0-16,-8-10-7 16,4-2 1-16,-4-4-7 15,0-9 1-15</inkml:trace>
  <inkml:trace contextRef="#ctx0" brushRef="#br0" timeOffset="80904.5">15427 10727 55 0,'21'82'27'0,"46"59"-29"0,-42-100 49 0,10 28-46 16,0 15 1-16,11 20 3 16,4 21 1-16,-8 16-6 46,-10 25 0-46,-11 13 3 0,-18 12 1 0,-13-9-4 16,-4-15 1-16,-11-26-10 0,-10-25 0 0,-8-25-10 16,8-22 0-16</inkml:trace>
  <inkml:trace contextRef="#ctx0" brushRef="#br0" timeOffset="81519.07">16464 11784 55 0,'4'6'27'0,"13"-6"-24"0,-17 0 42 0,11-3-41 0,7-3 0 0,10-4 0 0,18-2 1 15,3-1-10-15,0 4 0 16,4 0-2-16,-3 5 0 15,-8 1-11-15,-17 6 0 16</inkml:trace>
  <inkml:trace contextRef="#ctx0" brushRef="#br0" timeOffset="81674.98">16422 12126 58 0,'17'50'29'0,"22"-34"-33"0,-21-13 49 0,14-10-45 16,14-2 0-16,6-7-6 16,1 4 1-16,4-1-8 15,-1-2 0-15</inkml:trace>
  <inkml:trace contextRef="#ctx0" brushRef="#br0" timeOffset="82467.5">18193 10972 43 0,'-4'12'21'0,"-10"17"-17"0,11-11 24 16,-1-2-24-16,-3 9 0 15,-4 10 3-15,1 2 0 16,-1 13-9-16,1 7 1 16,6 2 6-16,4 4 0 15,7-10-3-15,-3-5 1 16,3-11-2-16,-4-9 0 15,1-6-1-15,-4-9 0 16,-11-13-1-16,-6-13 1 16,-8-6-2-16,-3 1 1 15,-1-1-2-15,-2-3 0 32,-5 0-1-32,-6 3 0 0,0 7 0 15,3 5 0-15,0 7 1 0,4 0 0 0,7 7 3 16,3-1 0-1,7 10 2-15,4 2 0 0,7 4 1 16,11 10 1-16,13-4 0 16,19-3 1-1,6 0-2 17,7-3 1-32,15-9-4 0,-1-7 1 15,-3 0-9-15,-10-6 1 0,-8 0-10 16,-3-6 1-16</inkml:trace>
  <inkml:trace contextRef="#ctx0" brushRef="#br0" timeOffset="82722.38">17357 12007 79 0,'17'22'39'0,"64"-4"-50"0,-42-21 75 16,25-3-64-16,17-10 1 15,28-3-2-15,15-9 0 0,3 0-3 16,-18 6 0 0,-24 0-6-16,-18 10 1 15,-18 2-13-15,-21 7 1 16</inkml:trace>
  <inkml:trace contextRef="#ctx0" brushRef="#br0" timeOffset="83257.35">17805 12427 57 0,'0'25'28'0,"3"19"-30"0,-3-25 43 0,4-1-39 0,3 7 1 16,0 10 2-16,0-1 1 15,0 7-6-15,-3 0 0 16,-4 0 4-16,0-4 1 15,-4-2-3-15,0-10 1 16,1-6-3-16,-4-7 1 16,0-5-2-16,0-7 1 15,-4-4-1-15,1-2 0 16,-5-3 0-16,-6-7 1 0,-7 0-2 16,0 4 0-16,-4-4 0 15,0 7 0-15,-3 3-1 16,3 6 1-1,1 6 1-15,6 3 0 0,4 10 1 16,7 3 1-16,7-3 1 16,10 0 0-16,11 6 1 15,11 0 0-15,10-3-2 16,15-7 0-16,10 1-5 16,0-13 0-1,-4-6-14 32,4-6 0-47,-4-7-2 0,8-3 1 16</inkml:trace>
  <inkml:trace contextRef="#ctx0" brushRef="#br0" timeOffset="83463.23">18401 12568 56 0,'-74'81'28'0,"7"-27"-33"0,53-45 55 16,-4 7-48-16,0 6 0 15,8 0-1-15,-1-3 0 16,4-4-8-16,4-5 0 16,6-20-9-16,4-9 0 0</inkml:trace>
  <inkml:trace contextRef="#ctx0" brushRef="#br0" timeOffset="83647.78">18189 12593 57 0,'67'94'28'0,"43"3"-30"0,-82-69 44 0,-3-2-43 15,6-1 0-15,-2-3-10 16,-5 3 1-16,-3-13 0 15,-7-9 1-15</inkml:trace>
  <inkml:trace contextRef="#ctx0" brushRef="#br0" timeOffset="84178.32">19117 12530 57 0,'4'44'28'0,"-8"-41"-30"16,4-12 45-16,0-26-43 16,0-15 1-16,-3-19 0 15,-12-22 1-15,1-18-2 16,0-20 0-16,-7-6 1 0,0-9 1 31,0 6-1-31,3 6 0 0,7 7-1 16,4 12 1-1,11 25 1-15,10 22 0 0,4 19-1 0,6 25 0 16,8 25-3-16,3 16 1 16,-3 19-6-16,-4 9 1 15,-6 9-13-15,-8 1 1 16</inkml:trace>
  <inkml:trace contextRef="#ctx0" brushRef="#br0" timeOffset="84389.29">18828 11975 63 0,'17'16'31'0,"36"-10"-38"0,-35 0 53 0,10 1-48 16,0-4 0-16,8 3-9 16,2 4 0-16,5-4 1 15,3-6 0-15</inkml:trace>
  <inkml:trace contextRef="#ctx0" brushRef="#br0" timeOffset="84598.31">19653 11887 43 0,'4'44'21'0,"-29"-3"-19"0,15-28 26 16,-1 2-24-16,-3 7 0 15,-7 6 3-15,-4 4 0 16,-3 2-9-16,0 10 1 16,-1 10 5-16,5-11 1 15,2 4-3-15,12-3 0 16,10-3-6-16,10-9 0 16,12-11-11-16,2-11 0 15,1-13-1-15,7-7 1 16</inkml:trace>
  <inkml:trace contextRef="#ctx0" brushRef="#br0" timeOffset="84830.08">20010 12192 45 0,'0'40'22'0,"-46"20"-28"0,32-44 44 0,-11-1-35 16,-3 1 0-16,-8 6 2 15,-2 6 1-15,-1 4-8 16,4-4 1-16,3 0 2 16,7-6 0-16,4 0-12 15,7-16 0-15,3-9-4 16,11-19 1-16</inkml:trace>
  <inkml:trace contextRef="#ctx0" brushRef="#br0" timeOffset="85011.78">19639 11991 22 0,'14'34'11'0,"18"64"8"0,-21-76 12 15,6 9-25-15,1 7 1 16,3 2 1-16,0-8 0 16,7 8-11-16,1 4 0 15,-1-3 5-15,0-3 1 16,-3 3-8-16,-4-4 0 0,-3-12-10 15,-8-9 1-15</inkml:trace>
  <inkml:trace contextRef="#ctx0" brushRef="#br0" timeOffset="85244.02">20048 11878 59 0,'36'53'29'0,"-1"23"-33"15,-28-48 52-15,7 13-48 16,-3 18 1-16,-1 7-1 16,-6 12 1-16,-8 4-2 15,-3 6 0-15,-10-7-7 16,-12-9 0-16,-6-18-9 0,3-20 1 15</inkml:trace>
  <inkml:trace contextRef="#ctx0" brushRef="#br0" timeOffset="85685.06">20655 12311 67 0,'14'25'33'0,"0"-6"-35"16,0-16 59-16,18 3-56 0,11 0 1 15,17-3 0 1,10-3 0-16,4-6-7 0,-14-3 1 16,-14-1-5-16,-7-2 0 15,-7-10-11-15,-15 0 0 16</inkml:trace>
  <inkml:trace contextRef="#ctx0" brushRef="#br0" timeOffset="85863.81">20824 12176 56 0,'18'69'28'0,"-14"41"-32"0,-8-79 43 0,1 16-43 16,-1 13 0-16,1 5-12 15,-1-5 1-15,0-13 10 16,4-12 0-16</inkml:trace>
  <inkml:trace contextRef="#ctx0" brushRef="#br0" timeOffset="86527.89">22027 11361 42 0,'18'59'21'0,"-4"23"-20"0,-10-60 33 0,-1 3-31 16,1 6 1-16,-1 10 2 16,4 3 1-16,0-7-8 15,4 1 0-15,0-3 5 16,-4-4 0-16,0-6-3 16,0-9 1-16,-4-7-2 15,-6-9 0-15,-11-3-1 16,-4 0 0-16,-3-3-1 0,-7-4 1 15,-8-2-2-15,-2 2 1 16,-1 4-2-16,11 6 1 31,-1 6 2-31,8 7 0 16,7-1 2-16,3 4 0 16,11 0 2-16,11 6 0 15,14 3 0-15,10-7 1 16,14 1-7-16,1-3 1 15,-4-3-11-15,-4-4 1 16,-14-3-4-16,-7 0 1 31</inkml:trace>
  <inkml:trace contextRef="#ctx0" brushRef="#br0" timeOffset="86760.33">21682 12276 73 0,'24'19'36'0,"22"-10"-46"0,-35-9 76 0,17 0-64 16,14 0 0-16,25-6 0 16,22-6 1-16,-8-1-6 15,-4 4 0-15,-6-4-3 16,-8 1 1-16,-13 5-9 31,-8 1 0-31,-14 3-8 0,-13 6 1 0</inkml:trace>
  <inkml:trace contextRef="#ctx0" brushRef="#br0" timeOffset="87211.47">22066 12649 45 0,'-10'63'22'0,"3"-6"-17"0,3-42 34 0,4 7-36 16,-3 10 1-1,-1-7 0-15,4 3 1 0,0 6-7 16,0 1 1-16,0-7 3 16,0-3 1-16,0 0-3 15,0-6 1-15,0-3-1 16,0-4 0-16,0-9 0 15,-3 1 0-15,3-8 0 16,-4 1 0-16,0-6-1 16,-3-4 0-16,-3-5-1 15,-8-1 1-15,-7 0-2 16,-6 0 1-16,3 0-1 16,3 7 1-16,-3 2 1 15,-1 10 0-15,-2 7 1 16,-1-4 1-16,0 9 0 15,4 7 1-15,3 9 0 16,8 4 1 0,10 5-1-16,7 10 0 15,10-6-1-15,11-3 0 0,4-4-5 0,3-6 1 16,11-6-8-16,7-9 1 16,3-10-6-16,8-12 0 15</inkml:trace>
  <inkml:trace contextRef="#ctx0" brushRef="#br0" timeOffset="87444.4">22595 12816 43 0,'-24'40'21'0,"-22"20"-17"0,32-51 36 0,-11 10-37 16,-3 6 0-16,0 7 2 15,3 2 1-15,0 7-8 16,4 9 0-16,0-9 2 16,3-10 0-16,8-9-10 15,3-12 0-15,3-17-6 16,4-18 0-16</inkml:trace>
  <inkml:trace contextRef="#ctx0" brushRef="#br0" timeOffset="87602.3">22207 12878 7 0,'-24'-66'3'0,"13"29"8"0,15 31-9 0,3 2 7 16,7 4 0-16,3 10 8 0,8 12 1 16,-4 12-21-16,11 13 1 15,7 4 13-15,10 14 1 16,-3 4-6-16,3 3 1 16,-10-12-10-16,-7-13 0 15,-4-22-11-15,0-15 1 16</inkml:trace>
  <inkml:trace contextRef="#ctx0" brushRef="#br0" timeOffset="88412.35">23467 12352 66 0,'17'21'33'0,"-13"-27"-45"0,-4 0 61 15,-7-3-49-15,3-4 1 16,-6 0-1-16,-15 1 0 16,-7 2 0-16,-10 10 1 15,-4 10-1-15,0 6 0 16,4-4-2-16,3 7 1 0,7 6-2 16,8 0 1-16,13-3-1 15,11 0 1-15,11-3 1 16,6 0 0-16,15-10 1 15,3 0 0-15,1-5 0 16,-5-4 1-16,-2-10-2 16,-5-2 0-16,-3-1-2 15,-3-3 0 1,-4 1-2-16,-3 2 0 0,-4 10 0 16,-4 6 0-16,-3 13 0 15,-3 3 1-15,-1 3 3 16,1 15 0-16,3 10 4 15,3 0 1-15,1 13 2 16,3-4 1-16,-4 1 0 16,1 9 0-16,-4-7-2 0,0 4 1 15,-7-3-5-15,-7-7 1 16,-11-6-3 15,-7-16 1-31,-3-12-1 16,-4-10 0-16,0-12 0 0,4-9 1 0,0-10 0 0,3-3 0 15,7-13-2-15,8 4 1 16,10 2-4 0,10 1 0-16,11 0-11 0,18-10 0 15</inkml:trace>
  <inkml:trace contextRef="#ctx0" brushRef="#br0" timeOffset="88753.87">24017 12010 49 0,'-7'-7'24'0,"0"26"-22"16,3-9 35-16,-6 2-36 15,-8 10 1-15,-3 6 2 16,-7 4 1-16,3 12-6 15,0 9 1-15,8 0 3 16,3 7 0-16,10-1-2 16,11-2 0-16,11-4-6 15,3-3 1-15,0-18-9 0,0-7 1 16,-3-22-5-16,10-3 1 16</inkml:trace>
  <inkml:trace contextRef="#ctx0" brushRef="#br0" timeOffset="89107.18">24289 12345 38 0,'-28'60'19'0,"-32"-29"-17"0,42-18 32 0,-10 9-31 15,-4 6 0-15,7 6 2 16,4 7 0-16,0 0-7 15,3-10 0-15,4-6 0 16,7-12 1-16,4-16-7 16,-1-13 1-16,4-6-7 15,0-9 1-15,0-10-1 16,-3 0 1-16,-1-12-6 31,53 81 19-31,-105-125 0 16,52 44 0-16,8 24 9 15,-4 7 1-15,11 19 2 16,6 13 0-16,8 5 1 16,7 17 1-16,-1 5-6 0,1 7 1 15,-4 10-5-15,1 5 0 16,-5-5-5-16,-3-1 1 16,1-9-7-16,-5-10 0 15,-3-9-8-15,0-15 1 31</inkml:trace>
  <inkml:trace contextRef="#ctx0" brushRef="#br0" timeOffset="89344.03">24352 11916 58 0,'74'62'29'0,"11"20"-34"0,-50-51 54 0,8 10-47 15,-1 15 0-15,-7 10-3 16,-14 10 1-16,-21 8-4 16,-24 7 0-16,-12 6-13 15,-24-18 1-15</inkml:trace>
  <inkml:trace contextRef="#ctx0" brushRef="#br0" timeOffset="92168.19">25125 12129 44 0,'0'-3'22'0,"7"12"-10"16,0-6 23-16,4-3-32 16,-4 3 1-16,0 1 1 15,3-1 1-15,4 3-8 0,0-3 1 16,4-3 4-16,7 0 0 15,10 0-4-15,11 0 0 16,10-9-6-16,-3-1 0 16,-3-2-10-16,-19-7 0 15</inkml:trace>
  <inkml:trace contextRef="#ctx0" brushRef="#br0" timeOffset="92345.48">25121 12370 60 0,'21'38'30'0,"25"-32"-35"0,-28-3 51 0,7 4-49 16,6-4 1-16,5-3-11 16,-1-6 0-16,0-4 4 15,-7-2 1-15</inkml:trace>
  <inkml:trace contextRef="#ctx0" brushRef="#br0" timeOffset="92855">26247 12678 40 0,'-11'37'20'0,"-10"-46"-16"0,17-1 25 0,1-8-25 16,-1-14 1-16,4-12 3 15,0-15 1-15,-3-26-11 16,-8-15 1-16,1-16 6 15,3-16 0-15,0 0-2 16,3-9 1-16,8 16-3 16,6 3 0-16,-3 15 0 15,11 19 1-15,10 22-2 16,7 13 1-16,1 25-3 16,-1 25 0-16,0 15-4 15,-3 23 0-15,-11 15-12 16,-7 16 0-16</inkml:trace>
  <inkml:trace contextRef="#ctx0" brushRef="#br0" timeOffset="93052.16">25947 12223 74 0,'25'9'37'0,"20"-9"-49"0,-23 0 66 15,9 4-54-15,-2-1 0 16,9 0-8-16,8 0 0 0,-3-3-4 16,2-3 1-16,-2-7-8 15,3-5 0-15</inkml:trace>
  <inkml:trace contextRef="#ctx0" brushRef="#br0" timeOffset="93278.09">26751 11191 52 0,'0'32'26'0,"-3"21"-31"16,3-44 46-16,0 10-41 15,3 9 0-15,-3-3-5 0,0 1 1 16,0-1-8-16,0-3 0 16</inkml:trace>
  <inkml:trace contextRef="#ctx0" brushRef="#br0" timeOffset="93576.98">26984 12057 48 0,'-21'37'24'0,"-22"36"-20"0,29-64 35 0,0 13-37 15,-7 16 0-15,0-1 0 16,3 16 0-16,1 7-3 16,3 12 0-16,3 0 1 15,4-3 0-15,7-6-5 16,3-10 0-16,12-12-10 16,13-22 0-16</inkml:trace>
  <inkml:trace contextRef="#ctx0" brushRef="#br0" timeOffset="93802.01">27294 12320 48 0,'0'60'24'0,"-28"-35"-28"0,14-9 35 16,-7 5-30-16,-7 1 0 15,-8 4 0-15,1 5 0 16,0 0-4-16,3 1 1 16,7-7-9-16,4-3 0 0,11-16-2 15,6-9 1-15</inkml:trace>
  <inkml:trace contextRef="#ctx0" brushRef="#br0" timeOffset="93997.21">27153 12320 26 0,'29'69'13'15,"-5"-16"-3"-15,-17-34 21 0,4 6-29 16,3 7 1-16,0 2 0 16,-3 7 1-16,-1-3-7 15,-3-7 1-15,-3-6-4 16,-1-9 0-16,1-10-5 15,6-19 0-15</inkml:trace>
  <inkml:trace contextRef="#ctx0" brushRef="#br0" timeOffset="94222.1">27439 12041 47 0,'46'66'23'0,"-11"34"-22"0,-21-68 45 16,0-1-45-16,1 16 0 15,-5 9-1-15,-3 7 1 0,-10 6-3 16,-8 6 0-16,-3 4-10 16,-7-16 1-16,-7-13-4 15,6-6 0-15</inkml:trace>
  <inkml:trace contextRef="#ctx0" brushRef="#br0" timeOffset="94644.9">28261 12370 52 0,'4'47'26'0,"3"-31"-24"0,-4-10 50 15,4 4-49-15,4-1 1 16,3-3 1-16,4 1 1 0,-1-1-8 16,15-3 0-16,17-3 1 15,15-3 1-15,-4-6-7 16,-4-4 0-16,-6-3-12 15,-12-15 0-15</inkml:trace>
  <inkml:trace contextRef="#ctx0" brushRef="#br0" timeOffset="94807.82">28420 12214 52 0,'-4'65'26'0,"-6"42"-29"16,10-79 38-16,0 19-35 16,0 16 0-16,0 0-5 0,0-4 0 15,0-12-6-15,0-18 0 16</inkml:trace>
  <inkml:trace contextRef="#ctx0" brushRef="#br0" timeOffset="95409.39">29270 12609 58 0,'4'9'29'0,"-12"-6"-37"0,1-6 49 0,-7 0-40 16,-3 0 0-16,-12 0 0 16,-2 3 0-16,-5 6-2 15,1 3 1-15,7 4 0 16,3 6 0-16,4 3-3 16,3-4 1-16,4 4-2 15,7 0 0-15,4 0 0 16,-1 0 0-16,15 0 1 15,10 0 1-15,7-12 2 16,11-7 1-16,7-6-1 16,-7-4 1-16,-1-5-1 15,-6-4 0-15,-4 10-1 16,-6 0 0-16,-8-1-3 16,-7 1 0-16,-7 3 1 0,-4 6 1 15,-3 6 0-15,-3 10 1 16,3 13 1-16,-1-4 1 15,1 16 4-15,7 0 1 16,0 6 1-16,7 3 0 16,1 4 0-16,-5-7 1 15,1 0-2-15,-8-3 1 16,-7 0-5-16,-6-3 1 16,-4-13-3-16,-11 1 1 15,-7-4-2-15,-3-9 0 0,6-10-2 16,1 0 1-16,0-9-2 15,7-12 0-15,-1-13-6 16,15 0 1-16,7-19-8 16,7-3 0-16</inkml:trace>
  <inkml:trace contextRef="#ctx0" brushRef="#br0" timeOffset="95649.15">29704 11784 44 0,'3'41'22'0,"-6"21"-24"15,-4-40 34-15,0 10-32 0,0 5 0 16,0 4 0-16,0 0 0 15,3 0-5-15,4-1 0 16,7 1-7-16,7-3 1 16</inkml:trace>
  <inkml:trace contextRef="#ctx0" brushRef="#br0" timeOffset="95980.93">30155 12264 44 0,'-7'25'22'0,"-31"16"-25"16,31-29 36-1,-8-2-30-15,-2 8 0 0,-8 11 1 16,-7 5 1-16,1 10-7 15,-5 19 1-15,8-1 4 16,7 7 0-16,7-6-4 16,7-3 1-16,7-7-7 15,10-12 0-15,12-10-7 16,-1-18 0-16</inkml:trace>
  <inkml:trace contextRef="#ctx0" brushRef="#br0" timeOffset="96183.93">30533 12524 36 0,'3'28'18'0,"-27"10"-17"0,13-26 25 16,-6 4-23-16,-15 12 0 0,-3-3 3 15,-4 4 0-15,0 8-7 16,-3 7 0-16,-1 6 4 15,11 0 1-15,4-2-7 16,7-17 1-16,3-9-11 16,15-19 0-16</inkml:trace>
  <inkml:trace contextRef="#ctx0" brushRef="#br0" timeOffset="96357.82">30194 12527 34 0,'25'44'17'0,"28"44"-8"16,-39-66 20-16,4 6-27 15,3 13 0-15,3 3-1 16,-2-4 1-16,-5 1-5 16,1 3 1-16,0 3-4 15,-1-6 0-15,-3-10-6 0,0-18 0 16</inkml:trace>
  <inkml:trace contextRef="#ctx0" brushRef="#br0" timeOffset="96579.07">30593 12154 45 0,'10'31'22'0,"43"23"-16"0,-28-29 41 0,3 6-45 16,11 19 1-16,3 13-1 16,8 12 1-16,-4 29-5 15,-15 2 1-15,-16 1-1 16,-22 12 1 0,-25-9-15-16,-25-7 0 15</inkml:trace>
  <inkml:trace contextRef="#ctx0" brushRef="#br1" timeOffset="103020.4">9483 12627 42 0,'-25'29'21'0,"25"-26"-11"0,0-3 21 16,0 3-28-16,4 0 1 16,3-3 1-16,7-3 1 15,10 0-7-15,12 3 0 16,13 0 5-16,25 0 0 16,32 0-2-16,10-10 1 15,29-5-2-15,3-7 0 16,-14-3-4-16,-10-4 0 0,-26 4-8 15,-16-3 1-15,-22 9-7 16,-18 13 0-16</inkml:trace>
  <inkml:trace contextRef="#ctx0" brushRef="#br1" timeOffset="103935.39">10724 10931 39 0,'-7'-13'19'0,"4"-12"-20"0,3 22 28 15,0 3-26-15,0-6 0 16,0 0 1-16,0-4 0 16,3 1-3-16,1-4 1 15,3-5 1-15,0-1 1 16,0-10-2-16,7-5 1 15,11-7 0-15,17 7 0 16,15-1-1-16,27-2 1 16,1-1 0-16,10-3 0 15,11 4 0-15,3 5 0 0,4 1 0 32,-17 9 1-17,2 3-1-15,1 10 0 0,-11 2-1 0,-3 11 1 0,-14 8-2 16,-8 16 0-16,-14 13-1 15,-13 16 1-15,-19 12-2 16,-10 9 1-16,-7 10-1 16,-7-13 0-16,0-12-6 15,0-16 1-15,7-19-4 16,11-15 1-16</inkml:trace>
  <inkml:trace contextRef="#ctx0" brushRef="#br1" timeOffset="104957.71">10732 10849 31 0,'-4'0'15'0,"4"4"-14"0,0-4 25 0,0 0-25 16,0-7 1-16,4-2 0 15,3-4 0-15,0-2-3 16,0-4 1-16,0 0 2 15,3-6 0-15,8-9-1 16,7-4 1-16,3-6-1 16,7-6 1-16,4-4-1 15,3-2 1-15,8 0-2 16,6 5 0-16,1 1 0 16,3-3 1-16,7 6-1 15,7 0 1-15,7 3-1 16,11 13 0-16,-4-4 0 15,-4 4 1-15,15 6-1 16,7 0 1-16,10 6-1 16,-6 6 0-16,13 10 0 15,4 9 1-15,11 4-2 0,-11 9 1 16,10 9 0 0,1 6 0-16,7-2 0 0,-15 2 0 15,11 10 0-15,0 0 0 16,-7 6 0-16,-21 7 0 15,0 5 0-15,0 14 1 16,-7-4-1-16,-11 12 0 16,-7 4-1-16,-6 6 1 0,-8-9-3 15,-11-4 0-15,-17-5-5 16,-7-10 1-16,-7-4-5 16,-8-15 0-16</inkml:trace>
  <inkml:trace contextRef="#ctx0" brushRef="#br1" timeOffset="105817.66">11934 11013 28 0,'4'9'14'0,"-8"-6"-3"16,4-3 21-16,0 0-28 15,0 0 1-15,8 0 2 16,2 3 1-16,8 3-10 16,-1 4 0-16,12 9 6 15,-1 6 0-15,4 9-2 0,3 4 0 16,0 3-2-16,-3-4 0 16,-4-2-1-16,-3-7 1 15,-4-3-1-15,-7-9 1 16,0-7-1-16,-3 1 1 15,-1-7-1-15,1-10 1 16,0-2 0-16,-1-7 0 16,1-6 0-16,3-6 0 15,0-3 0-15,0 0 0 16,0-1 0-16,4 4 1 0,-8 3-1 16,1 3 1-1,-4-3-2-15,-3 6 1 0,-8 3 0 16,0 4 0-16,-13 5 0 15,-15 7 0-15,-10 0-1 16,-11 0 1-16,-11-3-1 16,-6 0 1-16,10 0-7 15,7 0 0-15,4-10-8 16,3 7 1-16</inkml:trace>
  <inkml:trace contextRef="#ctx0" brushRef="#br1" timeOffset="106683.4">14189 11241 33 0,'28'19'16'0,"11"-9"-14"0,-25-7 21 15,4-3-22-15,3 3 0 16,3 9 2-16,1 7 0 16,-4 6-3-16,0-3 1 15,-3 3 2-15,3 1 1 16,-7-5-2-16,-3 1 0 16,-4-3-1-16,0-6 1 0,0-7-2 15,0 0 1-15,0-9-1 16,7-3 0-16,4-3 0 15,3-7 0-15,0-6 1 16,7-3 0-16,4-3 0 16,7 2 0-16,-4-2 0 15,1-6 1 17,-8 2-1-32,-3 4 0 0,-8 6-1 0,-3 7 1 15,-7 2-1-15,-10 10 1 0,-18 9-1 16,-15 7 0-1,-6 6 0-15,-14-7 0 0,-15 4-1 16,-7-10 1-16,-3-3-2 16,0-3 0-1,18-9-3-15,6-7 0 0,8-12-8 16,6 0 0-16</inkml:trace>
  <inkml:trace contextRef="#ctx0" brushRef="#br1" timeOffset="107674.21">17642 13327 35 0,'-7'-3'17'0,"-7"6"-8"0,11-3 18 16,-1 3-23-16,1 3 1 16,-1 0 4-16,4 4 0 15,4-1-11-15,6 1 1 0,18-7 6 16,25-3 1-16,14-10-4 15,32-2 1-15,39-16-8 16,10-4 1-16,18-5-10 16,0-1 1-16,-29 0-3 15,-20 13 0-15</inkml:trace>
  <inkml:trace contextRef="#ctx0" brushRef="#br1" timeOffset="108208.72">21435 14014 59 0,'28'25'29'0,"36"-19"-40"0,-36-9 59 0,18-4-46 15,10-2 1-15,22 0-1 16,20-10 0-16,22-3-4 16,-3 0 1-16,10 3-1 31,3 0 0-31,1 0-7 0,-29 4 0 31,-28 9-8-15,-28 9 1-16</inkml:trace>
  <inkml:trace contextRef="#ctx0" brushRef="#br1" timeOffset="115239.95">5271 5907 10 0,'10'4'5'0,"-3"-17"-5"0,-3 10 6 0,-4 3-5 16,7-3 1-16,3-3 2 0,1 2 1 15,-8 4-6-15,8-6 1 16,-4 0 2-16,4 3 1 15,6 0-1-15,-6-4 0 16,3 1-1-16,11 0 0 31,6 3 0-31,-2-4 1 16,2 1-1-16,8-3 1 16,0 9-1-16,0-10 0 15,3 7 0-15,-10-3 0 16,7 0-1-16,3-1 1 15,7 4-1-15,8-6 1 0,3 2-1 16,0 4 1-16,7 3-1 16,-4 3 1-16,4 4-1 15,15-1 0-15,-5 3 0 16,8 1 0-16,3-1 0 16,0 1 1-16,-3-4 0 15,7 0 0-15,3 4 1 16,11-7 1-16,-11 0-1 15,0 0 1-15,4 3-1 16,3-6 0-16,4 3-2 16,0 1 1-16,-4-4-1 15,-3 3 1-15,14-3-1 16,-11-3 0-16,8-1 0 16,-8-2 0-16,7 3 0 15,8-3 0-15,-1 3 0 0,4-1 0 16,-11 4 0-1,11 0 0-15,0 0-1 16,7 4 1-16,-7-1 0 0,11 3 0 16,-4-6 0-16,7 0 0 15,-7 0 0-15,7 0 0 16,-4 0 0-16,4-3 1 16,-3 0-1-16,-1 0 0 15,1 3-1-15,3-7 1 16,-3 7-1-16,-8-6 1 15,8 0 0-15,-4 3 0 0,3-7 0 16,-3 1 0-16,0-1 0 16,0-2 0-16,4-1 0 15,-4 1 0-15,0-1 0 16,0 7 1-16,7 3-1 16,0-7 0-16,-11 1 0 15,4 0 0-15,11-1 0 16,-1 1 0-16,-10-1 0 15,7 4 0-15,11 0 0 16,-4 3 0-16,-7 3 0 16,4 0 0-16,10 3 0 15,-10 0 0-15,6 0 0 16,4 0 1-16,4 4-1 16,-11-1 0-16,7 0 0 15,4-3 0-15,0-3 0 16,-11 3 0-16,3 7 1 15,1-4 0-15,0 3 0 0,-11-5 1 16,10 2-1-16,1 0 1 16,-4 0 0-16,0 7 0 15,-3-4-2-15,3 1 1 16,0-1-1-16,-3 4 0 16,3-4 0-16,0 4 0 15,0-7 0-15,-3 6 0 16,3-2 0-16,0-1 0 15,0-2-1-15,-11 2 1 16,5 0 0-16,2-2 1 16,1-1-1-16,-8 0 0 0,4 0-1 15,7 1 1-15,-3-4 0 32,-11 0 0-32,11 0 0 0,3-3 0 0,0 0-1 15,-7-3 1-15,3 0 0 16,8-3 0-16,-4-4 0 15,-7-2 0-15,11-1 0 16,3 1 0-16,-3-1 0 16,-1 0 1-16,4 1-1 15,8-1 0-15,-19-2 0 16,11 2 0-16,4 1 0 16,0-1 0-16,-4 1 0 15,4 5 0-15,6 1 0 16,-16 3 0-16,9 6 0 15,1 0 1-15,3 3-1 16,-7 1 1-16,-3 2-1 16,0 0 1-16,3 1 0 0,-21-1 0 15,3 4 0-15,-6-7 0 16,-8 0-1-16,-10 1 1 16,-11-4-2-16,-14 0 1 15,-17-3-12-15,-8-6 1 16,-17-1-1-16,-4 4 0 15</inkml:trace>
  <inkml:trace contextRef="#ctx0" brushRef="#br2" timeOffset="125959.7">13240 12700 36 0,'3'12'18'0,"11"-18"-11"16,-7 9 18-16,1-6-21 16,-1 6 1-16,0-3 2 15,3-3 1-15,1 0-9 16,3 3 0-16,4-3 6 16,3-4 1-16,7 1-2 15,7 0 0-15,-3 6 0 0,0 0 0 16,3 0-1-16,0 0 0 15,-3 3-1-15,0 0 1 16,-4 0-2-16,-3 0 1 16,-4-6-2-16,-4 3 1 15,1-3-1-15,-4 3 1 16,-3-3-1-16,-1 3 1 16,-3-3-1-16,-3 3 1 15,-4 0-1-15,0 0 0 16,0 0 0-16,-7 6 0 0,-7 0-1 15,-11 1 1 1,-3-4-1-16,-4 3 1 0,4-6-1 16,-4 6 1-16,0-3-1 15,-3 1 1-15,0-4-1 16,3 0 1-16,0 0 0 16,1 0 0-16,6-7 0 15,4 1 0-15,3 0 0 16,4 3 0-16,3-1 0 15,1 1 0-15,3 0 0 16,0 3 0-16,3-3 0 16,1 3 1-16,3 0-1 15,0 0 1-15,7-3 0 16,3 0 0-16,1 0-1 16,7 0 0-16,3-1 0 15,7 4 1-15,0-3-1 16,7 0 1-16,1 3 0 15,-1 0 0-15,0 0-1 0,1 0 0 16,-8-6 0-16,0 6 1 16,-7-3-2-16,-3 3 0 15,-11-3-3-15,-11-1 1 16,-6 1-5-16,-11 3 0 16,-4-3-11-16,-7-3 0 15</inkml:trace>
  <inkml:trace contextRef="#ctx0" brushRef="#br2" timeOffset="127477.43">20602 13154 31 0,'-7'13'15'0,"14"-10"0"0,-3-6 16 16,3 3-27-16,0 0 0 0,3 0 2 16,5-3 0-16,-5 0-7 15,8-1 0-15,6 1 6 16,12-3 1-16,6 3-3 16,4-3 0-16,0 2-1 15,3 1 1-15,1-3-2 16,-12 3 1-16,-2 0-3 15,-8 0 1 1,-7 0 0-16,-7-1 0 0,-3-5-1 16,-11 9 0-16,-7 3 0 15,-7-3 0-15,-11 6 0 16,-7-2 0-16,-10-1 0 16,-11 3 1-16,-4-6-2 31,12 9 1-31,2-6-1 15,1 4 1-15,3 2 0 0,4 1 1 0,3-1-1 16,7 0 1-16,8-5 1 16,3 2 1-16,7-3 0 0,3 0 0 15,4-3 0-15,11-3 0 16,3 0 0-16,7 0 1 31,0-4-1 0,11 4 0-15,10 0 0 0,4-3 1-16,3 0-2 15,1-1 1-15,-1 1-1 0,1 0 0 0,-12-1-1 16,-6-2 0-16,-4 3 0 0,-6 0 0 0,-5 6-1 0,-6-4 1 0,-4 4-1 0,-7 0 1 0,-7 0 0 16,-7 4 0-16,-8-4-1 15,-6 0 0-15,-11 0 0 16,-10 0 0-16,-7-4 0 15,10 4 0 1,0-6 0 0,0 6 1-1,4 0-1-15,3-3 0 0,4 3 0 0,6 0 1 0,8 0 0 16,4-3 1-16,6 0-1 16,7 3 1-16,8-7 1 15,10 4 0-15,7 0 0 16,4-3 1-16,10 3 0 15,15 3 0-15,3 3-1 16,-1 0 0-16,-2-6-1 0,-1 0 1 31,-3 6-2-15,-11-3 0-16,-6 0-1 0,-8 0 1 0,-7 0-2 0,-11 3 0 16,-10 3-5-16,-7 1 0 15,-10-4-13-15,-8-6 1 16</inkml:trace>
  <inkml:trace contextRef="#ctx0" brushRef="#br2" timeOffset="129162.59">28370 12994 13 0,'-3'-3'6'0,"-11"10"6"15,10-4 7-15,1 3-14 16,-4 0 1-16,0-3 4 16,0 0 1-16,-1 1-12 15,1-4 0-15,4 0 9 16,-1 3 1-16,4-3-3 16,0 0 1-16,0 0-2 15,7 0 0-15,0 3-2 16,8-3 1-16,-1 0-1 15,3 3 1-15,12 3-2 16,13-3 1-16,4 1-1 16,-4-4 0-16,-3 3-1 15,-7 0 0-15,-8-3-2 0,-2 0 0 16,-8 0-1-16,-7-3 1 47,-11 3-1-47,-6 0 0 0,-15 0 0 15,-17 0 1 1,3 0 0-16,-11-3 0 0,-13-1 0 0,-1-2 1 0,1 3-1 0,6-3 1 16,1-4-1-16,7 4 1 15,6 3-1-15,8 3 1 16,7-3 0-16,7 3 0 16,10 3 1-16,11 0 0 31,7 0 2-31,7 0 0 0,14 4 0 0,11-1 0 15,11 0-1-15,2-3 1 0,-6 4-1 16,4-4 1-16,-1 0-3 16,4-6 1-1,-7 0-1-15,0-4 1 0,-7-2-2 16,-8 3 1-16,-2 2 0 16,-8 1 0-1,-4 3-1-15,-6 0 0 0,-11 7 0 16,-7 2 1-1,-14 0-2-15,-11-2 0 0,-3-4 0 16,-1 0 1-16,-6 0 0 16,-4 0 0-16,0 3 1 15,0-2 0-15,4-1 0 16,3 3 1-16,4 0-1 0,7-3 0 16,7 1 1-16,3-1 0 15,4-6-1 1,7-1 0 15,7 4 1-31,10-3 0 0,8-3 1 0,14 3 0 16,7 0-1 15,-1 3 1-31,8 0-1 16,11 0 0-1,-1 3 0-15,-3 0 0 16,-11-6-1-16,-6 3 1 0,-8 0-2 0,-10-3 1 0,-8 3-1 0,-13 0 0 0,-15 3 0 0,-10 0 0 0,-4 0-3 15,-7 3 1-15,-10 1-10 16,-4-1 1-16,7-3-7 16,11 10 1-1</inkml:trace>
  <inkml:trace contextRef="#ctx0" brushRef="#br2" timeOffset="132987.16">13945 11671 39 0,'14'-44'19'0,"-10"-25"-8"16,-4 57 19-16,-4-10-28 15,-10 3 1-15,-14 0 1 16,-14-3 1-16,-18 6-7 16,0 4 0-16,-4 6 4 15,-3 6 0-15,-3 6-2 16,3 6 0-16,-4 17-1 15,4 5 0-15,0 19-1 0,0 20 0 16,11 14 0-16,10 20 0 16,0 28-1-16,4 6 1 15,10 13 0-15,11-4 0 16,7-12 1-16,6-12 0 16,8-17 1-16,8-5 0 15,9-10 2-15,15-22 1 16,17-12 0-16,18-13 0 15,18-22-1-15,3-25 1 16,18-16-1-16,3-22 1 16,1-18-3-16,-11-13 0 0,-18-22-1 15,-18-19 1-15,-13-9-1 16,-8-16 1-16,-24-9-1 16,-18 6 1-16,-29-6-4 15,-24 6 0-15,-17 6-10 16,3 0 0-16</inkml:trace>
  <inkml:trace contextRef="#ctx0" brushRef="#br2" timeOffset="133962.74">13197 13531 49 0,'7'12'24'0,"4"23"-23"16,-7-26 38-16,-4 10-38 15,-4 6 1-15,1 22 2 16,-8 16 0-16,-7 9-5 16,-10 19 1-16,-7 15 2 15,3 4 0-15,0 3-3 16,-3-19 0-16,3-12-7 0,4-17 0 16,3-14-8-16,1-20 0 15</inkml:trace>
  <inkml:trace contextRef="#ctx0" brushRef="#br2" timeOffset="134445.79">11942 15011 42 0,'3'9'21'0,"1"10"-16"0,-1-13 32 15,-3 7-35-15,-3 9 1 16,-4 3 0-16,-4 12 1 15,-3 17-5-15,-4 8 0 16,-3 11 1-16,-4 11 0 16,1-5-4-16,2-14 0 15,5-8-9-15,3-13 0 16,7-25-2-16,3-10 0 16</inkml:trace>
  <inkml:trace contextRef="#ctx0" brushRef="#br2" timeOffset="134728.88">11839 15403 26 0,'28'9'13'0,"-17"13"-12"16,-4-16 20-16,4 1-18 16,3-1 1-16,10-3 3 15,8 0 0-15,4 3-7 16,6 4 1-16,-3-1 6 15,-1 4 0-15,-6-4-2 16,-11 1 1-16,-10 2-3 16,-15 4 1-16,-10 6-4 15,-14 0 1-15,-7 0-4 0,-8-4 1 16,8-2-4 0,7 0 0-16,7-1-8 0,3-2 0 15,11-7 0-15,7 4 0 16</inkml:trace>
  <inkml:trace contextRef="#ctx0" brushRef="#br2" timeOffset="135012.97">12510 15622 37 0,'35'0'18'0,"-14"0"-22"0,-18 0 37 0,-3 0-32 15,-3-3 0-15,-1-3 2 16,-6-4 0-16,-8 1-4 15,1 3 1-15,-8-1 2 16,-3 7 0-16,-1 7-1 16,-6 5 1-16,3 7-1 15,1 3 0-15,6 0-1 16,4-6 1-16,7 2-1 16,10 1 0-16,15-3-1 15,13-10 0-15,5-6-2 16,6-3 0-16,0-3-7 15,4-4 1-15,-7-8-4 16,-4-1 1-16</inkml:trace>
  <inkml:trace contextRef="#ctx0" brushRef="#br2" timeOffset="135362.54">13102 14995 48 0,'-7'0'24'0,"0"19"-32"0,0-10 47 0,-4 7-38 16,-6 12 1-16,3 3 0 15,-4 10 1-15,0 16-4 16,1 9 0-16,-1 9 0 16,0 9 0-16,1-8-6 15,-4-14 1 1</inkml:trace>
  <inkml:trace contextRef="#ctx0" brushRef="#br2" timeOffset="135838.09">12534 15472 43 0,'4'50'21'0,"13"-28"-10"0,-6-22 21 15,7 3-29-15,-1-3 0 16,11-6 1-16,15-4 1 16,10-15-7-16,0-6 1 15,7 3 3-15,3-4 1 16,4 7-3-16,-10 3 0 16,-8 3 0-16,-7 4 0 15,-6 8-2-15,-8 7 0 0,-7 7-1 16,-7 5 1-16,-3 4-2 15,-4 3 1-15,0 3 0 16,0 3 0-16,0 0 1 16,0-6 0-16,0-7 1 15,0 4 0-15,4-7 0 16,3-2 1-16,0-11-1 16,0-2 0-16,4-3 0 15,-1-4 1-15,1 7 0 16,0 6 1-16,-1 6 1 15,4 7 0-15,-3 2 1 16,0 7 1-16,-1 3-1 16,8 4 1-16,3-1-1 15,4-3 0-15,10 0-3 16,-3-6 0-16,0-7-10 16,-4-5 1-16,-7-14-6 0,-3-2 0 15</inkml:trace>
  <inkml:trace contextRef="#ctx0" brushRef="#br2" timeOffset="136394.88">14982 15622 56 0,'-10'25'28'0,"-18"10"-36"0,17-29 51 0,-7 3-43 0,-3 1 1 0,-3 2-1 16,-5 1 1-16,1 9-2 15,0-3 1-15,3 6 0 16,4-13 1-16,3 7-3 16,4-6 1-16,7-4-2 0,4-3 0 15,6-3-1-15,11-6 1 16,11-9 0-16,3-7 0 15,4 0 1 1,0-6 0 62,0-3 1-78,-1 3 1 16,1 3 0-16,-7 6 1 0,-4 7 1 0,-3 9 0 0,-1 9-1 0,-3 4 1 0,-3 15 0 0,-1 6 0 0,5 13-1 0,-1 0 1 0,3 1-4 0,1-11 0 15,0-12-9-15,3-15 0 16,7-17-3-16,7-15 1 0</inkml:trace>
  <inkml:trace contextRef="#ctx0" brushRef="#br2" timeOffset="136830.26">15713 15167 53 0,'3'57'26'0,"-17"24"-35"15,11-55 52-15,-1 17-42 16,-6 11 0-16,-1 15 2 16,-3-7 1-16,0 4-5 0,3-3 1 15,4-7 2-15,4-5 1 16,-1-14-1-1,0-9 0-15,4-12-2 0,-3-3 0 16,-4-10-1 0,-4-6 0-16,-3-7-1 0,0-5 1 15,-4-4-1-15,-3-3 0 16,-3 6 0-16,2 4 1 47,-2-1 0-47,-4 4 1 31,-4 9 0-31,4 9 0 0,3 7 0 0,0 3 1 0,4 6 0 0,3 9 0 0,11 1-1 0,7 2 1 0,11-2-1 16,7-7 1-16,6-6-4 15,15-6 0 1,10-7-10-16,15-18 1 0,-4-16-4 16,10-10 1-16</inkml:trace>
  <inkml:trace contextRef="#ctx0" brushRef="#br2" timeOffset="137255.78">16228 15425 48 0,'-4'81'24'0,"-13"19"-28"0,13-71 45 15,1 11-38-15,-4 8 0 16,3-1 3-16,0 0 0 16,4-7-8-16,0-5 1 15,4-7 4-15,-4-6 0 16,0-3-3-16,-7-7 1 16,-4-8-2-16,-3-11 1 15,-7-2-2-15,-4-7 1 16,-3 0-2-16,-7-2 1 15,-4 5-1-15,0 4 1 0,0 9 0 16,-3 9 1-16,10 4 0 16,4 9 0-1,7 6 1-15,3 3 1 0,8-3-1 16,3 1 1-16,7-4-3 16,17 0 0-16,15-6-5 15,14-7 1 32,14-9-9-47,3-9 1 16</inkml:trace>
  <inkml:trace contextRef="#ctx0" brushRef="#br2" timeOffset="137835.94">16584 15951 47 0,'0'16'23'0,"0"12"-23"0,0-21 39 0,0 2-37 16,0 0 1-16,0-2 0 15,0 2 0-15,4-3-4 16,-1 1 0-16,-3-7 2 16,7-7 1-16,4-2-2 15,3-4 0-15,0-5-1 16,4-1 0-16,-1-6-1 16,8 0 1-16,0-4 0 15,-1-2 0-15,1 3 0 47,7 9 1-47,0 0 1 0,-4 7 0 0,0 9 0 16,-3 6 0-16,-1 12 1 0,-6 14 0 0,0 8-1 0,-8 10 1 15,-10 7-4-15,-7 5 1 16,-7 1-13-16,-4-16 1 16,-6-7-3-16,10-5 0 15</inkml:trace>
  <inkml:trace contextRef="#ctx0" brushRef="#br2" timeOffset="138530.47">11846 16306 52 0,'21'3'26'0,"-10"0"-33"0,-11 3 50 16,0 4-43-16,0 5 1 15,-3 14 0-15,-1 18 0 16,-3 0-1-16,0 9 1 15,-4 13 1-15,-3 3 0 16,0 4 0-16,3-1 0 0,8-6 0 16,-1-7 0-16,4-8 0 15,0-17 0-15,4-18-1 16,-1-12 0 0,-3-17-2-16,-3-9 1 0,-4-9-1 15,-7-6 1 1,-7-7-2-16,-11-9 0 0,-3-1 0 15,-1 4 1-15,-6-3-1 16,0 9 1 0,-8 26 0 15,8 9 1-31,7 12 1 16,10 16 0-16,7 3 1 0,15 3 0 0,27-3 1 15,19-6 1-15,27-3-1 16,12-7 0-16,34 4-3 15,14-13 0-15,1-13-10 0,-18-9 0 16,-11-6-9-16,-10 6 1 16</inkml:trace>
  <inkml:trace contextRef="#ctx0" brushRef="#br2" timeOffset="138991.34">13515 16814 58 0,'-18'22'29'0,"-66"6"-38"0,59-28 49 0,-3 6-40 0,-4 4 0 0,4 2 0 16,0 4 1-16,-1 0-1 15,8 2 0-15,0 4 0 16,10 0 0-16,8-3 0 15,6 0 1-15,8 0-1 16,10 6 0-16,11-6 0 16,10-1 1-16,4 1 0 0,-7 0 0 15,-7-3-1 1,-1-4 0-16,-13 4-1 0,-14 6 1 16,-19 6-2-16,-20 3 0 15,-7 4-6-15,-4-10 0 16,-3-6-7-16,6-10 0 15</inkml:trace>
  <inkml:trace contextRef="#ctx0" brushRef="#br2" timeOffset="139284.67">13776 17065 33 0,'21'-7'16'0,"-14"4"-13"15,-7 3 20-15,0 7-21 16,-3-1 0-16,-4 6 2 16,0 7 0-16,0 6-5 15,-1 0 1-15,1 4 4 16,4 2 0-16,3 0 0 16,3-3 0-16,8 1-1 15,14-10 1-15,10-13-2 16,4-9 0-16,0-10-1 15,-4-9 0-15,-7-12-5 16,-3-1 1-16,-11-6-11 0,0-9 0 16</inkml:trace>
  <inkml:trace contextRef="#ctx0" brushRef="#br2" timeOffset="139532.57">14312 16409 58 0,'11'76'29'0,"-29"27"-37"0,15-65 48 0,-4 12-40 16,-4 25 1-16,7 19 1 15,-3 3 0-15,0 4-3 16,4-17 0-16,-1-21-2 15,4-16 1-15,-3-12-6 16,10-13 1-16,0-19-9 16,0-16 1-16</inkml:trace>
  <inkml:trace contextRef="#ctx0" brushRef="#br2" timeOffset="139785.15">14309 17040 35 0,'28'15'17'0,"21"-8"-12"16,-28-4 24-16,15 0-26 16,-1-3 0-16,-3 3 2 0,-4 3 1 15,-7 4-8-15,-3 5 1 16,-11 10 3-16,-14 7 0 16,-21 5-3-16,-11 1 1 15,-4-4-6-15,-6-2 1 16,3-10-8-16,11-10 0 15</inkml:trace>
  <inkml:trace contextRef="#ctx0" brushRef="#br2" timeOffset="139998.24">14965 16459 32 0,'17'0'16'0,"-2"29"-7"0,-15-17 21 0,0 10-27 16,-4 6 0-16,-7 19 3 15,-6 10 0-15,-4 15-8 16,-8 13 0-16,5 9 5 16,6 3 0-16,4-12-4 15,7-16 0-15,3-19-6 16,4-19 0-16,0-18-7 15,0-20 1-15</inkml:trace>
  <inkml:trace contextRef="#ctx0" brushRef="#br2" timeOffset="140214.2">14626 16967 29 0,'0'0'14'0,"14"19"-1"0,0-12 19 15,4-4-28-15,3 3 1 16,7 0 2-16,8 0 1 15,3-2-10-15,3-1 1 16,4 3 6-16,3-3 0 16,-3 3-3-16,0-2 0 15,-7-1-7-15,-1 0 1 16,-2 0-12-16,-5-9 1 16</inkml:trace>
  <inkml:trace contextRef="#ctx0" brushRef="#br2" timeOffset="140567.63">15205 17284 42 0,'-11'79'21'0,"8"-39"-19"0,3-30 28 0,0-1-30 0,0 1 1 0,0-4 1 16,0-3 1-16,7-9-4 15,3-1 1-15,4-8 1 16,4-10 0-16,3-7-2 16,4-2 1-16,3-10-1 15,0 0 0-15,4 3 0 16,0 4 1-16,7 5 0 0,-4 7 0 31,-3 9 2-31,-4 10 0 0,0 9 0 0,-3 10 0 16,-4 9 0-16,-3 0 1 15,-4 3-1-15,-4 3 0 16,1 3-2-16,-4 4 1 16,0-1-4-16,0-8 0 31,0-8-10-31,0 1 1 0,0-3-3 0,7-1 1 16</inkml:trace>
  <inkml:trace contextRef="#ctx0" brushRef="#br2" timeOffset="140708.54">16147 17541 32 0,'7'32'16'16,"-7"-14"-46"-16,0-14 27 0,-7-4-1 16,-4 0 1-16</inkml:trace>
  <inkml:trace contextRef="#ctx0" brushRef="#br2" timeOffset="146752.94">6128 10385 17 0,'0'4'8'15,"7"-8"3"-15,-4 8 9 0,1-1-16 0,3 6 0 16,0 0 3-16,4 7 0 15,-8 3-9-15,4 0 0 16,0-4 6-16,-3 11 0 16,-1 11-3-16,1 7 1 15,-1 0-2-15,1 6 0 16,-1 0-1-16,1-9 1 16,3-10-2-16,-7-12 0 15,0-12-2-15,-7-17 0 0,0-9-4 16,0-15 0-16,-4-16-2 15,4-1 0 1</inkml:trace>
  <inkml:trace contextRef="#ctx0" brushRef="#br2" timeOffset="146968.1">6149 10006 21 0,'32'-22'10'0,"38"0"-12"0,-45 19 18 0,0 6-11 16,20 6 1-16,5 10 4 15,-1 9 1-15,-10 4-13 16,-4-4 0-16,-10 3 7 16,-4 13 1-16,-21-3-5 15,-10 0 1-15,-15 3-4 16,-7 0 1-16,7-13-5 16,-3-9 1-16,0-6-6 0,0-1 1 15</inkml:trace>
  <inkml:trace contextRef="#ctx0" brushRef="#br2" timeOffset="147354.44">6735 10671 35 0,'10'34'17'0,"-10"-27"-18"0,0-7 28 0,0-4-27 16,0-5 1-16,0-4 0 16,-7-5 0-16,4-4-1 15,3-3 0-15,-8-1 0 16,5 14 1-16,3-4 0 15,0 4 0-15,0-4 0 16,11 7 0-16,-1 5 0 16,4-2 1-16,4 3 0 15,3 0 0-15,0-6-1 16,-3 2 0-16,-1 4-3 31,-2-3 1-31,-5 3-6 0,4 6 0 0,4 0-5 16,-7-3 1-16</inkml:trace>
  <inkml:trace contextRef="#ctx0" brushRef="#br2" timeOffset="147698.43">7186 10533 24 0,'0'9'12'0,"-14"-34"-12"0,7 25 16 0,-7 0-16 15,-4 3 0-15,-3 3 0 16,0 1 0-16,3 5 0 16,-3 1 0-16,0 6-2 15,3-1 1-15,8 4-5 16,10-3 0-16,0 0-1 15,3-3 1-15,15-4 2 32,-89-2 4-32,181-26 0 15,-75 3 0-15,-7-8 1 16,-3-5 1-16,-4 11-2 16,-10-7 0-16</inkml:trace>
  <inkml:trace contextRef="#ctx0" brushRef="#br2" timeOffset="148135.22">7652 10458 33 0,'10'15'16'0,"-10"-9"-20"0,0-12 34 0,-3 3-29 15,-8 3 0-15,-3 0 1 16,0-3 1-16,-7 3-4 15,3 6 1-15,-3-3 1 16,3 4 1-16,1 5-1 16,3-12 0-16,0 10-2 15,3 2 0-15,4 7-1 16,3 3 1-16,4 0-2 16,0-3 0-16,14-4-1 15,8-5 1-15,-5-10 0 0,12-3 0 16,-5-7-2-16,-6-6 1 15,-4-2-4 1,-7 8 1-16</inkml:trace>
  <inkml:trace contextRef="#ctx0" brushRef="#br2" timeOffset="148480.34">7874 10454 38 0,'0'-25'19'0,"-14"-44"-24"0,7 38 37 0,-7-7-33 15,-4-12 1-15,-3-9-1 16,-7 15 0-16,-1-19 1 15,1 6 1-15,4 4-1 16,13 6 1-16,0 10-1 16,22 5 1-16,0 13-2 15,3 4 1-15,14 8-1 16,4 7 1-16,3 7-3 16,-10 2 1-16,-1 7-4 31,-3 3 0-31,-6 3-4 15,-12-10 1-15</inkml:trace>
  <inkml:trace contextRef="#ctx0" brushRef="#br2" timeOffset="148684.16">7549 10285 40 0,'8'16'20'0,"34"-13"-23"0,-21-9 38 16,7-4-35-16,15 4 1 15,6-7 0-15,0-2 0 0,-3 2-3 16,-7 1 1-16,-4 2-4 16,-10 4 0-16,-7 6-7 15,-11-3 1-15</inkml:trace>
  <inkml:trace contextRef="#ctx0" brushRef="#br2" timeOffset="149035.93">6184 11285 48 0,'0'10'24'0,"21"-17"-27"16,-7 7 44-16,11-6-39 0,7-6 0 15,21-10 2-15,35-6 1 16,21-4-6-16,15 7 0 16,21-9 3-16,13 5 0 46,-20-2-1-46,-11 0 0 0,-4-1-4 0,-20 7 1 16,-19 0-4-16,-17 0 1 0,-14 6-9 0,-21 7 1 16,-11 2-3-16,-7 7 1 0</inkml:trace>
  <inkml:trace contextRef="#ctx0" brushRef="#br2" timeOffset="149319.64">6509 11461 53 0,'39'3'26'0,"17"-12"-32"16,-35 2 54-16,18-5-47 15,14-1 1-15,17-5-1 0,26-4 1 16,24 0-3-16,-11-3 0 16,-7-1-1 15,-13 11 0-31,-19 5-9 0,-10 7 1 0,-21 3-6 16,-25-3 1-16</inkml:trace>
  <inkml:trace contextRef="#ctx0" brushRef="#br2" timeOffset="152308.75">9991 3703 8 0,'-7'6'4'0,"3"-6"3"15,4 0 5-15,0 0-10 16,0 0 1-16,11 0 1 15,-4-6 0-15,3 3-5 16,4 3 0-16,1-3 4 16,2 0 1-16,4-1-2 15,1-5 1-15,2 6-1 0,1-7 0 16,7 4 0-16,3 3 0 16,11-3 0-16,3 12 1 15,8-6-1-15,10 0 1 16,0 3 0-16,3 3 0 15,4 4 0-15,7 2 0 16,4 1-1-16,7 0 0 16,3 2-1-16,-10 1 1 15,6 6-1-15,1 3 1 16,3-9-1-16,8 6 0 0,-12 3 1 16,-2-3 0-16,6 0 0 15,0-10 0-15,15-3 0 16,-5-9 1-16,-2-3 0 15,6-6 0-15,4 0-1 16,10-1 0-16,-13-6 0 16,-4-2 0-16,3 2-1 15,7-3 0-15,1 3-1 16,-8-2 0-16,1 5 0 16,9-6 0-1,8 4-1-15,0-4 1 0,-7-3 0 16,14 3 0-16,15 6-1 15,-12 4 1-15,1 3-2 16,-1 6 0 0,-3 6-11-1,-31 3 0 1,-29-9-2-16,-28 0 0 0</inkml:trace>
  <inkml:trace contextRef="#ctx0" brushRef="#br2" timeOffset="152998.31">10379 4026 18 0,'56'9'9'0,"18"-9"0"0,-42 0 8 16,14 0-11-16,14 0 0 15,17 0 3-15,26 7 0 0,13-7-12 16,15 3 1-1,13 9 8-15,8 1 1 0,14 6-3 16,14 3 1-16,0 0-2 16,14-7 1-16,7 7-1 15,-4-6 0-15,8-13-2 16,0-6 1-16,20-7-2 16,1-15 1-16,-11 7-2 15,-10-4 0-15,-15 6-5 16,-34 10 0-16,-40 6-9 15,-38 9 1-15</inkml:trace>
  <inkml:trace contextRef="#ctx0" brushRef="#br2" timeOffset="183284.6">26370 13609 37 0,'-17'16'18'0,"-33"50"-16"0,32-45 18 0,1 14-20 16,-4 3 0-16,-8 9-2 15,-6 3 1-15,0-13-3 16,3 4 0-16,7-6-5 16,11-4 0-16</inkml:trace>
  <inkml:trace contextRef="#ctx0" brushRef="#br2" timeOffset="183509.23">26705 13681 39 0,'18'35'19'0,"-11"27"-25"0,-7-43 35 15,-7 12-27-15,-4 10 1 16,-3 3 0-16,-3-9 0 16,-1 2-4-16,0 4 0 15,4-10 0-15,4-2 1 16,6-7-9-16,8-10 1 15,10-12-4-15,3-9 1 16</inkml:trace>
  <inkml:trace contextRef="#ctx0" brushRef="#br2" timeOffset="183702.58">27305 13785 27 0,'14'37'13'0,"-7"13"-5"0,-10-37 21 0,-1 12-28 15,1 6 1-15,-8-2 0 16,-3 8 1-16,-7-2-4 16,0 2 0-16,-1-2 2 15,5-7 1-15,3-3-6 16,7-9 1-16,3-7-8 16,11-15 1-16</inkml:trace>
  <inkml:trace contextRef="#ctx0" brushRef="#br2" timeOffset="183927.79">28049 13948 38 0,'-10'56'19'0,"-47"-12"-19"0,40-35 30 16,-12 13-30-16,8 3 1 15,-3 4 0-15,2-1 1 16,5 3-3-16,3-3 0 16,3-6-3-16,8-9 1 15,3-13-8-15,3-16 0 0</inkml:trace>
  <inkml:trace contextRef="#ctx0" brushRef="#br2" timeOffset="184140.36">28377 14045 34 0,'-3'37'17'0,"-25"23"-19"16,21-51 24-16,-4 4-22 16,0 0 0-16,1-1-1 15,-1-2 0-15,4-4-1 16,4-3 0-16,3-3-2 15,10-9 0-15,4-4-5 16,4-3 1-16</inkml:trace>
  <inkml:trace contextRef="#ctx0" brushRef="#br2" timeOffset="184362.79">28755 13916 35 0,'0'35'17'0,"-11"21"-16"0,8-43 33 16,-1-4-33-16,-3 7 0 16,0 9 0-16,-3 3 1 0,-1-3-3 15,4-3 1 1,0-9 0-16,0-4 1 0,3-6-2 16,4-6 0-16,4-6-4 15,6-7 0-15,5 4-7 16,2-4 1-16</inkml:trace>
  <inkml:trace contextRef="#ctx0" brushRef="#br2" timeOffset="184798.77">28988 13919 23 0,'10'10'11'0,"8"21"0"16,-14-21 11-16,-1 2-20 15,-3 4 0-15,0 3 1 16,-3-10 0-16,-1 0-4 15,-3 4 0-15,0 3 3 16,0-4 0-16,3-2-2 16,-3-1 1-16,4-3-1 15,3-6 1-15,3-6-3 0,1 0 0 16,6 3-2-16,4-7 1 16,4 1-3-16,3-4 0 15,4-2-3-15,3-4 1 16,7-6 1-16,4 6 0 15,0 6 4-15,0 4 0 16,-7 6 4-16,-4 3 1 16,-7 15 4-16,-7 7 0 15,-3 0 1-15,-8 0 0 0,-3 3-2 16,-3 0 1-16,-4 4-2 16,0-7 0 15,0-4-1-31,-1-2 0 0,1 0-2 0,0 0 0 0,4-7-3 15,-1-3 1-15,4-6-6 16,4-9 0-16,6-4-3 16,1-6 0-16,7-3 0 15,3 4 1-15</inkml:trace>
  <inkml:trace contextRef="#ctx0" brushRef="#br2" timeOffset="184978.15">29591 14158 33 0,'0'22'16'0,"-4"0"-20"16,4-13 38-16,0 4-34 15,0-1 1-15,-3 4-1 16,-4 3 1-16,3-7-3 16,-3-6 0-16,4-2-4 0,3-11 1 15,3-5-5-15,4-4 0 16</inkml:trace>
  <inkml:trace contextRef="#ctx0" brushRef="#br2" timeOffset="185382.77">30050 13879 36 0,'0'34'18'0,"-7"51"-21"0,3-63 33 0,-3 19-29 16,0 6 1-16,0 3 0 15,0-3 1-15,3-10-5 16,1-11 1-16,3-14-1 16,0-9 0-16,3-9-2 15,4-7 1-15,0-5-2 16,4-14 0-16,7 4 0 15,6-10 0-15,5-6 2 16,-5-3 1-16,1 10 0 16,-4-7 1-16,0 6 0 15,-3 7 1-15,0 3 1 16,-1 12 1-16,1 16 2 0,-1 3 0 16,1 16 0-16,-4 15 1 15,-7 1-1-15,-3 15 1 16,-11 7-3-16,-7 8 0 15,-8 8-11-15,-20 2 0 16</inkml:trace>
  <inkml:trace contextRef="#ctx0" brushRef="#br1" timeOffset="8193.43">8333 7118 28 0,'10'16'14'0,"-10"-29"-4"0,-3 13 14 0,-4 0-21 16,-7 3 0-16,-22 7 0 15,-17 2 0-15,0-9-5 16,-17 7 1-16,-8 2 3 16,-24 10 0-16,0 3-2 15,3 7 1-15,-3-1-1 16,-1-9 0-16,-3-3 0 15,-3 6 0-15,17 3-1 16,11-3 1-16,-7-3-2 16,10 6 1-16,4-3-2 15,14-3 1 1,0 3-2 0,4 7 0-16,14 9 0 0,-4 2 1 0,3 8 0 15,1 2 1-15,3 3 0 0,4 4 1 16,0 6 1-16,-4 9 1 15,0 0-1-15,0 7 1 32,-3 2-1-32,3 7 1 0,0 16-2 15,8 3 1-15,-5 12 0 0,1 7 0 16,7 9 1-16,0 0 1 16,3 0-1-16,0 3 0 15,8 6 1-15,2 10 0 16,5-3 0-1,3 18 0-15,3 0-2 16,-6-8 1 0,3 5-1-16,0-6 1 0,-4-6-1 0,-3-10 1 0,7 7-1 15,-4-1 0-15,1-5 0 16,-1-4 0-16,11 10 0 16,-11-4 1-16,1-15 0 31,-8-10 0-16,4-8 1-15,0-17 0 0,3-15 0 0,8-10 1 0,-4-13 0 16,7-18 0-16,7-9-1 16,4-7 1-16,-1-6-1 15,18-9 1-15,4-4-1 16,17-6 0 0,11-6 0-16,7 3 0 0,8-6 0 15,13 6 0-15,11 3 0 16,24 9 0-16,8 1-1 15,24-4 1 17,32 7-2 15,17-3 1-47,12-1-3 15,-19-2 0-15,-17 2-10 0,-39 7 1 0,-17-10-4 0,-29 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36:38.5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38:36.572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3528 4725 36 0,'10'19'18'0,"8"25"-15"0,-7-35 19 15,-8 10-20-15,8 16 0 16,-4 9 1-16,-4 9 0 31,-3 63-5-31,0-9 1 16,-3-26 2-16,3-18 0 0,0-10-3 15,0-18 1-15,0-20-1 16,0-21 0-16,-7-13-1 16,7-15 1-16,0-13-2 15,-4-16 1 1,-6-50 1 0,-1 0 0-16,4 19-1 15,7 9 0-15,0 16 1 16,7 0 1-16,4 16 1 15,3 9 0-15,-4 7 0 16,8 8 1-16,0 7 1 16,13 10 1-16,-2 6 1 15,9 6 0-15,5 6 0 16,-12 3 1-16,5 7 0 16,-5-3 1-16,1 5-3 15,-4 4 0-15,-17 3-2 0,-4 4 0 16,-10 2-2-1,-12 3 0-15,-13 4-1 0,-11 3 0 16,-3-16-2-16,3-6 1 16,8-7-9-16,-5-5 1 15</inkml:trace>
  <inkml:trace contextRef="#ctx0" brushRef="#br0" timeOffset="375.84">4015 5293 41 0,'0'16'20'0,"0"-7"-21"16,0-9 32-16,0-3-31 15,0-7 1-15,-7-2 0 16,7-13 0-16,0 6-1 16,0-3 0-16,0-6 0 15,0 0 0-15,0 2 0 16,7 5 0-16,-7 2 0 16,10 6 1-16,1 7-1 15,-1 6 0-15,8 3 0 16,3 3 0-16,-7 1 0 0,0-1 0 15,8-3-4 1,-1 0 1-16,7 0-7 0,-7 4 0 16,0-7-2-16,8 0 1 15</inkml:trace>
  <inkml:trace contextRef="#ctx0" brushRef="#br0" timeOffset="645.79">4487 5017 42 0,'11'3'21'0,"-4"3"-26"0,-7-6 43 0,0 3-38 16,0 4 1 0,-11-1 0-16,1 0 0 0,-8 7-2 15,1-4 1-15,-8 1 1 16,4 2 1 0,-8 4-2-16,8 6 1 0,4 0-2 15,-1 6 1-15,14-3-1 16,4-3 1-16,0-6-1 15,22-10 0-15,-5-9 0 16,4-3 1-16,8-7-2 16,-5-3 1-16,-2 4-4 15,2-1 0-15,-3-9-7 16,-6 0 1-16</inkml:trace>
  <inkml:trace contextRef="#ctx0" brushRef="#br0" timeOffset="991.67">4872 5095 48 0,'0'3'24'0,"0"-9"-26"0,0 3 43 15,-11-3-40-15,-6 3 0 16,6-1 0-16,-10 1 0 16,0 3-1-16,14 7 0 0,-4 5 1 15,1 1 0-15,2 6-3 16,5 12 1-16,3 3-2 16,0 1 0-16,3-7 0 15,15-6 0-15,0-9 1 16,3-7 0-16,0-6 1 15,-3-13 0-15,3-2-1 16,-7-7 1-16,0 3-11 16,-3 0 1-16</inkml:trace>
  <inkml:trace contextRef="#ctx0" brushRef="#br0" timeOffset="1367.35">5239 5240 51 0,'21'34'25'16,"-18"-37"-29"-16,-3-7 41 0,8-11-36 0,-8-8 0 0,3-15 1 0,-6-6 0 0,-8-22-3 16,-14-6 1-1,1-7 1-15,-1-6 0 0,0 6-1 16,4 7 0-16,3 3 0 16,8 6 1-1,10 12-1 1,3 17 1-16,8 8-1 0,7 13 0 0,3 13-3 15,0 16 1 17,-4 8-5-32,1 7 0 15,-7 10-8-15,-8-4 0 0</inkml:trace>
  <inkml:trace contextRef="#ctx0" brushRef="#br0" timeOffset="1548.7">4921 4935 58 0,'4'19'29'0,"24"-9"-34"0,-10-14 54 0,3-2-48 0,18 0 1 0,-1-4-1 15,5-2 1-15,6-1-6 0,-7 4 1 16,4 6-12-16,-3-7 0 16,-5 14-2-16,5 2 0 15</inkml:trace>
  <inkml:trace contextRef="#ctx0" brushRef="#br0" timeOffset="1996.66">7609 5177 36 0,'-14'9'18'0,"-10"-6"-13"0,17-6 30 0,-8 3-30 15,1-6 0-15,0 3 2 0,-3 3 0 16,-5-10-10 0,1 10 1-16,-10-3 6 15,6 6 0-15,-3 7-3 0,6 5 0 16,1 4-2-16,7 10 0 16,4-8-3-16,6 11 1 15,11-4-1-15,11 7 1 16,6-10-2-1,1-10 1-15,7-8 1 0,-4-14 0 16,4-8 0-16,-7-7 0 16,6-10-9-16,-2-2 1 15</inkml:trace>
  <inkml:trace contextRef="#ctx0" brushRef="#br0" timeOffset="2326.39">7892 5240 46 0,'17'34'23'0,"-17"-34"-24"0,0-9 38 0,0-10-36 15,-14-3 1-15,0-16 2 16,3 7 0-16,-24-41-4 15,-11-19 0-15,-3-6 2 16,0-7 1-16,-1-12-1 16,11 9 0-16,11 7-1 15,7 6 1-15,14 22-1 0,10 19 1 16,19 9-2 0,6 15 0-1,14 23-2-15,-3 9 0 0,-4 13-6 16,1 6 0-16,-5 9-9 0,-10 7 0 15</inkml:trace>
  <inkml:trace contextRef="#ctx0" brushRef="#br0" timeOffset="2517.02">7472 4945 56 0,'0'-7'28'0,"21"-27"-34"0,-3 21 49 0,6-2-46 0,22-4 0 0,14 0-9 0,0 3 1 0,4 7 3 16,-15-3 1-16</inkml:trace>
  <inkml:trace contextRef="#ctx0" brushRef="#br0" timeOffset="3115.88">9458 4474 58 0,'0'16'29'0,"25"0"-34"16,-15-10 51-16,11 3-45 16,11 4 0-16,3-4 1 15,15 1 1-15,13-1-3 16,8 1 0-16,-1-7 1 16,-10 3 0-16,-10 0-1 15,-22 7 0-15,-10 9-2 16,-18 6 0-16,-14 6-2 15,-11-2 1-15,-10 2 0 16,-11 7 0-16,3 0 1 16,8-7 1-16,0 1 1 15,7 2 0-15,10-2 2 16,0-1 0-16,11-8 2 16,7 2 0-1,25-9-1 16,10-4 1 1,18-5-4-32,11-7 1 15,6-3-8-15,-10-3 1 16,-14 0-12-16,-18-1 0 0</inkml:trace>
  <inkml:trace contextRef="#ctx0" brushRef="#br0" timeOffset="3782.69">3620 6155 29 0,'-4'19'14'0,"-3"-13"-2"0,7-6 10 16,0 0-20-16,0 0 1 16,0 0 2-16,7-6 0 0,4 0-7 15,20-7 1-15,8 4 4 16,21-4 1-16,18-6-1 15,24-12 1-15,18 0-1 16,39 2 1-16,14 4 1 16,31-6 1-16,15 3-2 15,21 6 1-15,17 0-1 16,11 3 1 0,18 3-3-16,18-2 1 0,34-1-2 15,1 3 0-15,14 10-1 16,21-7 1-16,24 4-1 15,-17 3 0-15,0-1 0 16,-3 7 0 0,-33 0 0-16,-16 10 0 0,-40 5-1 15,-28 4 1-15,-25-6-5 16,-49-1 1-16,-28 4-14 16,-39 0 0-16</inkml:trace>
  <inkml:trace contextRef="#ctx0" brushRef="#br0" timeOffset="4267">10650 4521 59 0,'7'22'29'0,"-7"-9"-29"0,0-10 42 0,4 0-42 0,-4 0 0 0,0-3-1 0,3 3 1 16,1 1-5-16,3 2 0 15,0-3-11-15,-3 0 0 16</inkml:trace>
  <inkml:trace contextRef="#ctx0" brushRef="#br0" timeOffset="4416.64">10746 4901 56 0,'3'3'28'0,"4"-6"-50"0,-7 3 44 0,0 3-43 0,-10 3 1 0</inkml:trace>
  <inkml:trace contextRef="#ctx0" brushRef="#br0" timeOffset="6516.32">4216 6707 42 0,'10'16'21'0,"-3"15"-9"0,-7-25 21 15,0 7-31-15,0 3 0 16,0 9 1-16,0 3 0 16,0 10-4-16,0-1 0 0,0 4 3 15,4 3 0-15,-4-10-1 16,0 1 0-16,0-10 0 16,0-6 0-16,0-10-1 15,-4-12 1-15,-3-6-1 16,-3-7 0-16,-1 0-1 15,-10-3 1-15,3 4-4 16,-10 2 0-16,0 4-3 16,-4 6 1-16,0 6-3 15,1 6 1-15,2 7 1 16,-2 9 0 0,6 3 5-16,11 0 0 0,3 7 4 15,1-1 1-15,10 1 3 16,10-4 1-16,11-9 1 0,11-6 0 15,7-10-3-15,0-12 1 16,0-4-4-16,3-5 1 16,-3-1-11-16,0 7 1 15,-8-4-8-15,-2 1 0 16</inkml:trace>
  <inkml:trace contextRef="#ctx0" brushRef="#br0" timeOffset="6786.01">3422 7648 55 0,'-4'16'27'0,"26"-1"-26"0,-12-18 48 0,18-3-45 15,1-4 0-15,24-8 1 16,28-8 0-16,28-8-7 16,18-7 0-16,21 4 2 15,-3 2 1-15,-18 4-6 16,-21 12 0-16,-25 10-14 16,-21 15 1-16</inkml:trace>
  <inkml:trace contextRef="#ctx0" brushRef="#br0" timeOffset="7446.48">3898 8030 49 0,'-10'-3'24'15,"-1"10"-17"-15,4-1 30 0,3 6-36 16,-6 1 0-16,-1 9 1 16,-3 9 0-16,11 10-3 15,-4 9 1-15,3 10 1 16,8-1 1-16,-4 7-1 15,7-13 1-15,-4-9-1 0,4-9 0 16,0-10-1 0,-7-9 1-16,-7-10-1 0,-3-12 0 15,-12-7-1-15,1 1 0 16,-7-7-2-16,-4 0 1 16,8-3-2-16,-1 3 1 15,-10 3-1-15,3 7 0 16,0 6 1-16,4 9 1 15,0 4 1-15,7 8 0 16,3 7 1-16,7 4 1 16,11 2 1-16,11 7 1 0,14-4-1 15,-4 1 1-15,11-10-2 16,10-6 0 15,14-7-4-31,11-6 1 0,-3-6-12 0,13-15 0 0,1-4-1 16,7-6 0-16</inkml:trace>
  <inkml:trace contextRef="#ctx0" brushRef="#br0" timeOffset="7658.54">4713 8184 39 0,'-7'47'19'0,"-4"10"-22"16,1-48 37-16,-11 10-31 15,0 9 1-15,-18 3 1 16,0-2 1-16,-3 11-8 0,3 1 1 16,0 3 3-16,7 0 1 15,-3-10-8-15,10-2 0 16,8-17-9-16,6-18 1 16</inkml:trace>
  <inkml:trace contextRef="#ctx0" brushRef="#br0" timeOffset="7823.71">4325 8193 31 0,'28'10'15'0,"32"62"-5"0,-39-44 18 16,8 16-25-16,6 9 1 0,11 4 1 16,-7-1 1-16,3-2-13 15,7-1 1-15,-10-12-4 16,3-22 0-16</inkml:trace>
  <inkml:trace contextRef="#ctx0" brushRef="#br0" timeOffset="8286.91">5443 7074 56 0,'-14'22'28'0,"-21"22"-35"0,31-28 48 0,-13-4-40 16,-4 10 1-16,3 9 1 16,4 7 1-16,-14 18-4 15,7 10 0-15,-1 22 3 16,5 16 0-16,-1 5 0 15,18 4 1-15,7-3-1 16,7-16 0-16,0-12-4 16,18-20 1-16,0-15-5 15,14-18 0-15,3-11-13 16,0-21 1-16,-6-9-3 16,-4-1 1-16</inkml:trace>
  <inkml:trace contextRef="#ctx0" brushRef="#br0" timeOffset="8722.48">5937 8118 52 0,'-17'10'26'0,"13"8"-33"0,4-18 51 16,0-3-41-16,0-6 0 0,0-10 2 15,0-19 0-15,0-15-6 16,-3-13 1-16,-1-18 4 15,1-10 0-15,-1-7-2 16,4-2 1-16,0 2-3 16,0 1 1-16,7 12-2 15,4 4 0-15,6 8-1 16,4 17 1-16,-6 18-2 16,9 16 1-16,-6 22-2 15,0 15 1-15,-4 26-5 16,-4 6 1-16,-6 15-10 15,-8-5 1-15</inkml:trace>
  <inkml:trace contextRef="#ctx0" brushRef="#br0" timeOffset="8905.44">5687 7845 46 0,'-7'38'23'0,"14"-7"-17"0,0-27 35 16,7-1-38-16,0 3 1 15,7-6 3-15,4-3 1 16,7-3-11-16,10-1 0 16,4 1 2-16,7 3 1 15,3 3-15-15,-3 0 1 0,-3-10-4 16,-8 4 1-16</inkml:trace>
  <inkml:trace contextRef="#ctx0" brushRef="#br0" timeOffset="9158.28">6576 7660 45 0,'-11'7'22'0,"-28"37"-23"16,29-35 41-16,-1 3-38 15,-10 10 0-15,0 4 2 16,3 8 1-16,8 1-6 15,-4 2 1-15,3 4 3 16,7-3 0-16,4-4-3 16,11-3 1-16,7-2-6 15,3-14 1-15,4-2-12 0,10-13 1 16,4-10-1-16,-8-8 0 16</inkml:trace>
  <inkml:trace contextRef="#ctx0" brushRef="#br0" timeOffset="9415.65">6854 7692 41 0,'8'44'20'0,"-23"3"-23"0,5-32 39 16,-4 10-32-16,-7 1 0 0,-4 2 3 16,-3 3 0-16,3 4-9 15,-7-4 0-15,8 0 6 16,2-6 0-16,5 0-5 15,6-9 1-15,8-6-6 16,-4-10 0-16,7-13-7 16,0-9 0-16,0 0-3 15,0-9 1-15</inkml:trace>
  <inkml:trace contextRef="#ctx0" brushRef="#br0" timeOffset="9563.76">6615 7729 27 0,'10'3'13'0,"15"32"-4"0,-11-29 23 0,0 7-29 16,4 9 1-16,3 6 3 16,0-3 0-16,4 3-9 15,-1 7 1-15,-2-4 4 16,2 0 1-16,-10-5-5 0,1-8 1 16,-1-2-7-16,-4-13 1 15,1-18-8-15,-1-4 1 16</inkml:trace>
  <inkml:trace contextRef="#ctx0" brushRef="#br0" timeOffset="9775.1">6854 7482 53 0,'50'65'26'0,"13"8"-27"0,-41-48 47 0,13 3-45 15,-7 10 1-15,0 12-2 16,-3-10 1-16,-4 14-4 16,-7-1 1-16,-7-3-7 15,-14-6 0-15,-10-6-7 16,-8-13 0-16</inkml:trace>
  <inkml:trace contextRef="#ctx0" brushRef="#br0" timeOffset="10164.86">7546 7776 40 0,'-25'16'20'0,"-7"3"-10"0,32-16 30 15,0 0-34-15,0 0 0 0,0 4 5 16,8-1 1-16,9 0-14 15,15 0 0-15,10 1 9 16,-6-4 0-16,41-3-6 16,-3-6 0-16,-14-1-7 15,-7-2 0-15,-7-1-14 16,-11-5 0-16,-14-7 0 16,-6 0 0-16</inkml:trace>
  <inkml:trace contextRef="#ctx0" brushRef="#br0" timeOffset="10347.44">7726 7569 61 0,'3'66'30'0,"-6"35"-41"16,3-61 62-16,0 1-52 15,7 9 1-15,0 4-4 0,4-7 1 16,-4-7-5-16,0-5 1 15,3-23-9-15,4-12 0 16</inkml:trace>
  <inkml:trace contextRef="#ctx0" brushRef="#br0" timeOffset="11081.24">8664 7914 60 0,'-10'13'30'0,"6"-7"-33"15,4-3 53-15,0-3-48 16,0 3 0-16,0 7 1 16,-3 2 0-16,3 13-4 0,-11-3 0 15,11 10 2 1,-11-4 0-16,8-3-2 0,-1 3 1 15,4 7-2-15,0-7 1 16,4-3 0-16,3-3 1 16,4-3-1-16,6-7 1 15,8-5 1-15,7-14 1 16,-1-5-1-16,-2-4 1 16,-5-6-1-16,-6 7 0 15,-4-4-1-15,-3 3 0 16,-4 4-5-16,-7-1 1 15,-4 4-3-15,1 2 1 0,-8 7-1 16,4 7 0-16,0 5 1 16,0 10 1-16,3 9 3 15,4 4 0-15,4 9 4 16,3 3 0-16,7 9 2 16,0-2 1-16,0-1 0 15,-3 0 0-15,-4-6-1 16,-4-3 1-16,-6 3-2 15,-8-6 0-15,1-10-1 16,-8-6 0-16,-3-12-1 16,-11-10 0-16,4-9 0 15,-7-13 1 1,10-3-1 15,-3-3 0-31,10-9-2 0,4-4 0 0,3 3-4 0,1 10 1 0,6 0-7 0,11 3 1 16,11-12-9-1,7 2 1-15</inkml:trace>
  <inkml:trace contextRef="#ctx0" brushRef="#br0" timeOffset="11360.54">9296 7560 49 0,'3'9'24'0,"-10"29"-23"0,0-29 39 0,-7 10-39 15,-7 6 1-15,0 0 1 16,0 10 0-16,3 12-4 16,4-6 1-16,0 3 2 15,7 3 0-15,0-7-1 16,3-2 0-16,11-3-5 15,7-1 0-15,4-12-12 16,10-9 0-16</inkml:trace>
  <inkml:trace contextRef="#ctx0" brushRef="#br0" timeOffset="11625.59">9670 7789 44 0,'-7'22'22'0,"-4"16"-15"0,-3-29 29 0,-4 7-34 0,-6-1 0 16,-12 1 0-16,1 12 1 16,3-3-5-16,8 0 1 15,2-3-2-15,5-6 1 16,6-3-11-16,4-7 0 15,0-19-2-15,7-6 1 16</inkml:trace>
  <inkml:trace contextRef="#ctx0" brushRef="#br0" timeOffset="11843.74">9356 7717 30 0,'17'12'15'0,"29"26"-9"0,-32-29 26 16,7 13-27-16,8 3 0 0,-8 1 1 15,7-1 1-15,-3 6-10 16,-1 3 0-16,-2 1 5 16,-5-4 0-16,1-6-8 15,0 0 1-15,3-9-9 16,0-19 1 0</inkml:trace>
  <inkml:trace contextRef="#ctx0" brushRef="#br0" timeOffset="12052.37">9846 7613 57 0,'60'51'28'0,"0"17"-37"0,-42-55 51 0,3 3-43 0,-4 9 0 0,-2 6-5 0,-12-3 1 0,-10 13 1 16,-11 3 0-16,-6-6-11 15,-5-7 1-15</inkml:trace>
  <inkml:trace contextRef="#ctx0" brushRef="#br0" timeOffset="12432.03">10054 6557 53 0,'14'40'26'0,"15"32"-30"0,-15-43 47 15,7 11-42-15,7 29 1 16,21 26 1-16,15 27 0 0,3 31-3 16,-4 26 0-1,-10 9 4-15,-24 4 0 16,-22-7-1-16,-18-10 0 0,-17-27-6 16,-11-20 1-16,-7-27-15 15,0-29 1 1</inkml:trace>
  <inkml:trace contextRef="#ctx0" brushRef="#br0" timeOffset="12966.85">10968 7384 55 0,'25'4'27'0,"31"-14"-29"0,-28 4 36 0,18-10-35 16,3-3 0-16,11-3-9 15,7 0 1-15,-7 7 0 16,-3 2 1-16</inkml:trace>
  <inkml:trace contextRef="#ctx0" brushRef="#br0" timeOffset="13148.79">10954 7707 65 0,'10'41'32'0,"36"-35"-35"0,-18-2 57 15,18-8-58-15,11-5 1 16,17 0-13-16,7-1 1 16,7-9 6-16,-10 10 0 0</inkml:trace>
  <inkml:trace contextRef="#ctx0" brushRef="#br0" timeOffset="33132.8">12097 7795 18 0,'-4'19'9'0,"-6"3"3"15,10-22 10-15,0 0-17 16,0 3 1-16,0-3 4 15,3-3 0-15,4-3-12 16,4-7 0-16,3-3 8 16,4-12 1-16,6-19-4 15,8-12 1-15,3-17-3 16,1-8 0-16,-12-23-1 16,1 0 1-16,-7 4-3 0,-4-7 0 15,-7 10-1-15,-4 15 0 16,-6 7-2-16,-4 9 0 15,-4 12-3-15,-3 10 1 16,0 13 0-16,-4 15 1 16,1 19-1-16,-1 9 1 15,0 20 2-15,1 11 0 16,-1 17 3-16,4 12 1 16,3 19 3-16,1 6 0 15,6 6 2-15,4 10 1 16,4-7-1-16,6-5 1 0,4-11-3 15,4-18 1-15,3-15-4 16,4-14 1-16,0-8-5 16,-1-13 0-16,1-7-6 15,-4-15 0-15</inkml:trace>
  <inkml:trace contextRef="#ctx0" brushRef="#br0" timeOffset="33345.75">12629 7519 39 0,'0'28'19'0,"4"-2"-22"15,-4-17 34-15,-4-3-31 16,1 4 1-16,-1 2-3 0,4-6 0 15,0 1-8-15,0-7 0 16</inkml:trace>
  <inkml:trace contextRef="#ctx0" brushRef="#br0" timeOffset="33509.61">12562 7337 38 0,'22'25'19'0,"6"-9"-22"0,-18-10 28 0,5 1-34 16,-1 2 1-16,7-9-11 15,0 0 0-15</inkml:trace>
  <inkml:trace contextRef="#ctx0" brushRef="#br0" timeOffset="33990.28">12926 7613 35 0,'10'22'17'0,"1"-6"-16"15,-8-13 29-15,-3-3-29 16,8-3 0-16,-1-6-1 16,-4-4 1-16,4-3-2 15,-3 1 0-15,6-1 0 16,1-3 0-16,-1 3-2 0,-2 4 0 15,-1 3 0-15,-4 2 0 16,4 4 0-16,-3 3 0 16,3 3 2-16,-4 4 0 15,4-1 1-15,0 0 0 16,0 3 1-16,0 1 0 16,1-1-1-16,2 1 1 15,1-1-2-15,-1-3 0 16,1 1-2-16,-1-7 1 15,1 0-1-15,0-7 1 0,-1-2 0 16,4-4 0-16,0-2 1 16,4-7 1-16,0-3 1 15,3 0 0-15,0 3 2 16,0 6 1-16,4 0 0 16,0 13 1-16,3 9 0 15,0 7 1-15,4 6-2 16,-8 0 1-16,1-1-3 15,0-2 0-15,3 0-6 16,0-4 1-16,-3-2-9 16,-7-10 1-16</inkml:trace>
  <inkml:trace contextRef="#ctx0" brushRef="#br0" timeOffset="35040.53">11864 7955 43 0,'0'6'21'0,"11"7"-9"16,-8-10 21-16,-3 10-30 16,0 5 0-16,0 14 0 15,4 9 0-15,-4 9-4 16,0 9 0-16,0 4 2 0,0 0 1 31,-7 6-2-31,3-22 0 16,0-16-1-16,4-15 0 15,0-13-1-15,0-3 1 16,0-16-3-16,4-3 1 16,3-2-1-16,4-1 1 15,-1 3 0-15,1 6 1 16,3 1-1-16,0 5 1 15,-3 7 2-15,3 13 0 16,0 3 2-16,-4 12 0 0,5 0-1 16,2 3 1-16,4 4-1 15,0-1 1-15,1 1-4 16,-5-4 0-16,1-9-11 16,3-9 0-16</inkml:trace>
  <inkml:trace contextRef="#ctx0" brushRef="#br0" timeOffset="35314.5">12259 8441 52 0,'-7'16'26'0,"7"-13"-26"0,0-3 43 16,0 0-40-16,11 0 0 16,3-3 0-16,7 0 0 15,4-4-6-15,3 4 1 16,7-3 1-16,4 0 0 16,0-4-7-16,-1 1 0 15,-6-4-9-15,0-2 1 16</inkml:trace>
  <inkml:trace contextRef="#ctx0" brushRef="#br0" timeOffset="35583.61">12481 8165 47 0,'14'16'23'0,"25"0"-21"16,-28-13 36-16,10 0-36 16,4 6 1-16,6 1 0 15,8-1 1-15,0 0-5 16,-4 7 0-16,-6-3 3 16,-5 6 0-16,-10 6-3 15,-10 12 0-15,-15-2-5 16,-10 6 1-16,-4-1-11 15,-13-5 1-15</inkml:trace>
  <inkml:trace contextRef="#ctx0" brushRef="#br0" timeOffset="36241.98">13540 8357 41 0,'0'9'20'0,"17"-12"-16"0,-17 3 27 16,0 0-29-16,-3-6 0 15,-1-1 1-15,-3 1 0 16,-7 0-4-16,-7-4 0 15,-7 7 2-15,-8 6 0 16,-6 16-3-16,3 6 1 16,4 0-2-16,0 16 0 15,6 6-1-15,15 3 0 16,11 4 0-16,13 2 1 16,15-15 2-16,17-13 0 0,1-22 4 15,13-15 0-15,1-10 2 16,3-15 0-16,-7-7 0 15,-15-6 0-15,-9-7-4 16,-19 1 1-16,-17 0-16 16,-14-7 1-16</inkml:trace>
  <inkml:trace contextRef="#ctx0" brushRef="#br0" timeOffset="37442.96">14531 7811 28 0,'14'3'14'0,"11"-12"-5"16,-15 5 9-16,1 1-17 16,3-3 0-16,7-3 3 15,11 6 0-15,10-7-4 16,11 7 1-16,14-3 2 0,7-1 1 16,7 4-1-1,11-3 0-15,14 3 0 0,10-7 0 16,4-2-1-16,21 3 1 15,11-4-1-15,0-3 1 16,24 7-1-16,11 3 0 16,0-1-1-16,18 7 0 15,-4-6 0-15,21 0 1 16,-3-4 0-16,17 1 0 16,11-4 0-16,11-2 1 0,10-1 0 15,21 0 1-15,-3 1-1 16,24 2 0-16,1 4-1 15,3-4 1-15,-11 1-1 16,-3-1 0-16,-14-6-1 16,-4 1 0-16,-39-1-2 15,-13 6 1-15,-8 1-2 16,-39 2 0-16,-6 1-3 16,-26 3 0-16,-24 6-14 15,-24-7 1-15,-26 1-1 16,-24 12 1-16</inkml:trace>
  <inkml:trace contextRef="#ctx0" brushRef="#br1" timeOffset="41434.68">5973 8570 24 0,'-4'0'12'0,"8"-10"-9"16,-1 7 6-16,-3 3-8 16,11 3 0-16,-11-3 4 15,3 3 1-15,4-3-6 16,4 0 1-16,-4-3 3 0,3-3 1 15,5 0-1-15,2 0 1 16,-3-1-4-16,11 1 1 16,0 3-1-16,10-3 0 15,-3 2-1-15,7 1 1 32,-11 0 0-32,14 0 0 15,-3 0 0-15,14 0 1 0,3 0 0 0,4 3 1 16,0-4-1-16,7 1 1 15,-3-6-1-15,-4 0 1 32,46-10-1-17,3 3 1 1,-7 0-2 0,-14 1 0-16,1 2 0 0,2 1 0 0,-2-1-1 0,2 1 1 0,1 5-1 15,0-2 1-15,-4-10-1 16,0 6 0-16,7 1 0 15,1-1 1-15,2 1 0 16,-9 6 0-16,2-1-1 16,8 7 1-1,-4 0 0-15,8 0 0 16,-8-3 0-16,-7 3 0 16,7-6-1-16,1 6 1 0,-1-3 0 15,7 0 1-15,0-1-1 16,-6 8 1-1,-1-4-1-15,0 3 0 0,0 3 1 16,1-3 0-16,-5-3-1 0,-13 0 1 31,-7-6-1 1,-4 3 1-32,-4 0-1 15,-3-1 1-15,-11 1-5 0,-6 6 1 0,-4 4-12 0,-11-1 0 0,-11-3-5 0,-6-3 1 16</inkml:trace>
  <inkml:trace contextRef="#ctx0" brushRef="#br1" timeOffset="45174.11">6717 9225 29 0,'7'22'14'0,"7"3"-3"16,-7-15 14-16,-7 8-22 15,7 7 0-15,0 1 1 16,-3 11 1-16,-1 7-6 16,-3 13 1-16,0 12 2 15,0 6 1-15,7-3-4 16,-7-3 1-16,0-3-6 16,-7-13 0-16,7-12-7 15,-3-16 1-15</inkml:trace>
  <inkml:trace contextRef="#ctx0" brushRef="#br1" timeOffset="45477.66">6823 9288 30 0,'0'3'15'0,"0"-9"-6"0,0 6 20 0,0 0-26 15,10 0 0-15,-6 0 3 16,3 0 0-16,3 0-7 16,1-3 0-16,0 3 5 15,6-7 0-15,8 1-2 16,3-3 0-16,4-1-5 15,7-12 0-15,0 7-11 16,-4-4 0-16</inkml:trace>
  <inkml:trace contextRef="#ctx0" brushRef="#br1" timeOffset="45702.18">6907 9664 59 0,'4'0'29'0,"28"-22"-33"0,-22 16 50 16,8 0-47-16,3-4 1 16,4 1-4-16,-4-1 0 15,4 1-4-15,-11 0 0 16,0-7-8-16,-4 3 1 15</inkml:trace>
  <inkml:trace contextRef="#ctx0" brushRef="#br1" timeOffset="46089.55">7613 9307 45 0,'0'9'22'0,"-4"16"-28"0,-3-12 36 15,-3-1-29-15,-1 4 0 16,-10 6 3-16,7 9 1 16,0 4-6-16,-4 5 1 15,1 11 2-15,-1 2 1 16,11 3-1-16,7 4 0 16,0-7-2-16,0 1 1 15,3-10-3-15,4-10 0 16,8-9-5-16,-1-6 0 15,3-10-7-15,8-12 1 16</inkml:trace>
  <inkml:trace contextRef="#ctx0" brushRef="#br1" timeOffset="46378.71">8012 9473 47 0,'-4'0'23'0,"15"6"-24"16,-11-3 40-16,-7 7-37 16,-4 5 0-16,-3 10 1 15,-4-3 1-15,-13 10-5 16,2 5 0-16,-13 4 3 15,10 3 0-15,4 6-2 0,3-3 0 16,8-6-6-16,3-13 1 16,3-6-11-16,11-12 1 15</inkml:trace>
  <inkml:trace contextRef="#ctx0" brushRef="#br1" timeOffset="46618.94">7701 9473 31 0,'4'9'15'0,"3"4"-4"0,-4-10 15 0,4 3-24 16,0 4 1-16,4 8 3 16,3 1 1-16,4-3-8 15,10 6 1-15,-7 3 4 16,7 6 0-16,4-2-4 15,0-1 0-15,-4-3-8 16,0 0 0-16,4-6-6 16,-4-4 0-16</inkml:trace>
  <inkml:trace contextRef="#ctx0" brushRef="#br1" timeOffset="46903.9">8096 9294 49 0,'32'44'24'0,"42"28"-24"0,-56-56 43 15,10 12-41-15,4 3 0 16,3-2 0-16,-7 11 1 0,-3 1-6 16,-11 3 1-1,-14 6-7-15,-14 13 0 0,-11 3-6 16,-17 0 0-16</inkml:trace>
  <inkml:trace contextRef="#ctx0" brushRef="#br0" timeOffset="59062">14704 6208 34 0,'7'-3'17'0,"0"-3"-5"0,-7 6 18 16,-4-3-25-16,-6-3 0 16,-1 6 1-16,-3 0 0 15,-11 0-9-15,-6 3 1 0,-5-3 5 16,-2 0 1-16,-1 3-3 16,0 0 0-16,4 3-2 15,-4 1 0-15,7 2-1 16,4 0 0-16,3-2-1 15,4-1 0-15,7 7-1 16,3-4 0-16,4 7 0 16,4 6 1-16,-1 6 0 15,1 6 1-15,-1 7-1 16,1 12 0-16,-1 7 1 16,-3 9 1-16,0 6 0 15,0 4 1 1,7 62 1-1,0-28 1-15,3-16 2 16,8-13 0-16,3-11 1 16,4-17 1-16,3-12 0 15,4-10 1-15,6-8-2 0,8-8 0 16,0-2-3-16,3-13 0 16,-6-3-9-16,-5-9 1 15,-6-4-10-15,3 1 0 16</inkml:trace>
  <inkml:trace contextRef="#ctx0" brushRef="#br0" timeOffset="59617">14767 7177 52 0,'7'32'26'0,"7"-29"-26"0,-14-3 41 15,0 0-41-15,0-9 1 16,-3-13 0-16,-4-10 1 16,-4-15-2-16,-3-16 0 15,0 1 1-15,-4-7 0 16,1-10-1-16,3 4 1 0,3 3-1 16,4 9 1-16,4 10-1 15,6 6 0 1,11 16-1-16,7 9 1 0,4 9-5 15,3 13 1-15,-3 6-7 16,-4 7 1-16,-3 6-6 16,-8 3 1-16</inkml:trace>
  <inkml:trace contextRef="#ctx0" brushRef="#br0" timeOffset="59814.71">14612 6854 57 0,'7'13'28'0,"0"-10"-30"16,-3 0 54-16,3-3-49 15,0 0 0-15,3 3 0 0,5 1 0 16,2-1-7-16,4 0 0 16,4 0-2-16,0-3 0 15,-1 0-12-15,5-9 0 16</inkml:trace>
  <inkml:trace contextRef="#ctx0" brushRef="#br0" timeOffset="60082.88">15194 6673 52 0,'4'18'26'0,"-15"11"-28"0,8-20 38 0,-8 7-35 16,-3 3 1-16,-7-1 0 16,-4 11 0-16,-3 8-3 15,3 4 1-15,0 0 1 16,4 9 1-16,4-3-2 16,2-3 1-16,8-3-5 15,7-4 1-15,7-9-10 16,8-12 1-16,2-10-3 15,4-12 0-15</inkml:trace>
  <inkml:trace contextRef="#ctx0" brushRef="#br0" timeOffset="60311.9">15374 6902 37 0,'-21'37'18'0,"-14"-6"-19"0,24-21 32 16,-7 2-30-16,-3 7 0 15,4 3 0-15,2 3 0 16,5-3-2-16,-1 0 0 16,4-3-8-16,0-6 1 0,4-13-3 15,-4-10 0-15</inkml:trace>
  <inkml:trace contextRef="#ctx0" brushRef="#br0" timeOffset="60504.68">15187 6839 37 0,'0'22'18'0,"25"34"-14"0,-18-43 33 0,0 6-33 15,3 2 0-15,1 8 1 16,3 5 0-16,4 4-7 15,3-7 0-15,0 1 4 16,-7-4 1-16,0-6-7 16,0-10 0-16,-3-5-11 15,3-7 1-15</inkml:trace>
  <inkml:trace contextRef="#ctx0" brushRef="#br0" timeOffset="60730.75">15512 7074 48 0,'17'19'24'0,"4"-13"-22"0,-13-6 37 16,6 0-39-16,3-3 1 15,8-3-2-15,0-1 1 0,-4-2-4 16,0-4 0-16,-7 1-9 15,0-1 1-15,-3-2-2 16,-4-1 0-16</inkml:trace>
  <inkml:trace contextRef="#ctx0" brushRef="#br0" timeOffset="60925.25">15653 6836 43 0,'7'37'21'0,"-18"29"-20"0,8-50 43 0,-1 6-43 16,1 9 0-16,-1 10 0 15,1-3 1-15,-1 5-4 16,1 1 1-16,3-9-4 16,0-10 1-16,3-13-10 15,4-12 0-15</inkml:trace>
  <inkml:trace contextRef="#ctx0" brushRef="#br0" timeOffset="61343.31">15917 6770 49 0,'11'63'24'0,"-32"-4"-24"0,17-37 39 0,-3 9-38 0,0 13 1 0,0 0 0 16,0-3 1-16,-4-3-4 15,4-10 0-15,0 0 1 16,4-12 1-16,-1-7-2 16,8-6 1-16,-1-9-2 15,4-7 1-15,0-5-1 16,4-7 0-16,0-1-1 15,3 1 1-15,3 3 0 16,5 7 1-16,-5 2 0 16,4 10 1-16,0 3 2 15,1 9 0 17,-1 10 0-17,-4 10 1 1,1-4-1-16,0-3 0 15,-4 6-1-15,0-6 1 0,0 0-5 0,0-4 0 0,-3-2-3 0,-1-10 1 0,4-6-10 0,1-6 1 16</inkml:trace>
  <inkml:trace contextRef="#ctx0" brushRef="#br0" timeOffset="61585.94">16171 6638 52 0,'39'69'26'0,"0"31"-27"15,-32-71 44-15,4 15-41 16,6 3 0-16,1 9 0 16,-8-3 0-16,-6 4-4 15,-8 6 0-15,-3-10-3 16,-7 0 1-16,-7-6-12 15,-7-19 0-15</inkml:trace>
  <inkml:trace contextRef="#ctx0" brushRef="#br0" timeOffset="62068.78">16672 6996 49 0,'0'12'24'0,"0"-12"-16"16,0 0 35-16,4 3-40 16,3-3 0-1,21 0 3 1,4 0 1-16,10-3-10 16,4 3 0-16,3 0-1 15,-6-3 0-15,-1-3-13 16,-10-7 1-16</inkml:trace>
  <inkml:trace contextRef="#ctx0" brushRef="#br0" timeOffset="62285.37">16824 6764 46 0,'4'53'23'0,"6"0"-17"0,-10-34 30 0,0 9-35 0,4 10 0 0,-1 12-2 0,1-3 0 16,-1 0-6-16,1 0 1 0,-1-9-8 15,1-13 1-15</inkml:trace>
  <inkml:trace contextRef="#ctx0" brushRef="#br0" timeOffset="62905.42">17522 7008 56 0,'-7'-6'28'0,"0"6"-34"0,4-3 50 16,-8 0-44-16,-6-1 0 16,-1 4 0-16,0 4 1 15,-6 2-1-15,6 3 0 16,0 4 0-16,1 2 1 15,3 4-1-15,3 0 1 0,4 0-1 16,3 0 0-16,8-4 0 16,3-5 1-16,7-4-1 15,0-12 0-15,7 0 0 16,1-7 0-16,-5 0-2 16,1 1 1-16,-8-1-2 31,1 4 1-31,0 0-3 0,-4 2 0 15,-7 7-1-15,7 7 1 0,-7 2 0 16,0 10 1-16,0 6 3 16,3 3 0-16,1-3 4 15,-1 7 1-15,1-1 1 16,-4 0 1-16,0-3-1 16,-4 1 0-1,-3-4-2 1,-3 0 0-16,-4 0-2 15,-4-3 0-15,0 3-2 16,-6-3 1-16,-1-10-1 0,0-5 0 0,1-7 0 16,-1-7 1-16,7 1-3 0,4-6 0 31,11-1-4-31,10-3 1 0,7 7-9 0,3-7 1 16</inkml:trace>
  <inkml:trace contextRef="#ctx0" brushRef="#br0" timeOffset="63242.87">17981 6716 47 0,'-10'29'23'0,"-12"15"-25"0,19-38 38 0,-8 3-34 0,-6 4 1 0,-5 9 2 16,1 9 1-16,0 1-7 15,3-1 1-15,4 10 3 16,7-1 1-16,7 1-2 16,4-6 0-16,3-4-4 15,3-3 1-15,5-9-8 16,-1-6 0-16,3-7-8 15,-6-6 1-15</inkml:trace>
  <inkml:trace contextRef="#ctx0" brushRef="#br0" timeOffset="63475.38">18260 6867 54 0,'-7'28'27'0,"-29"19"-33"0,26-34 47 0,-15 6-41 0,-3 3 0 0,0 6-1 16,0 3 1-16,3 1-4 15,7-7 0-15,4-7-10 16,3-8 0-16</inkml:trace>
  <inkml:trace contextRef="#ctx0" brushRef="#br0" timeOffset="63687.41">18009 6867 43 0,'29'38'21'0,"27"31"-15"16,-42-54 30-16,4 7-35 15,-1 3 1-15,5 0 0 16,2 4 1-16,-3-4-5 16,1-6 0-16,-5 3-2 15,-3-10 1-15,-7-3-10 0,-3-2 0 16,-4-7-2-16,0-10 1 16</inkml:trace>
  <inkml:trace contextRef="#ctx0" brushRef="#br0" timeOffset="63920.75">18373 6964 43 0,'7'22'21'0,"3"-9"-20"0,-3-13 43 0,0 3-42 0,4-3 0 0,3-3 0 15,4-4 0-15,-1-2-4 16,5 3 0-16,-5-4-6 16,4 1 1-16,-7-7-8 15,1 4 1-15</inkml:trace>
  <inkml:trace contextRef="#ctx0" brushRef="#br0" timeOffset="64106.36">18489 6833 49 0,'4'40'24'0,"-1"23"-24"0,-3-47 41 0,0 2-41 0,0 4 0 0,0 4 0 0,4 8 1 0,-4 1-4 0,0-1 0 16,-4-3-7-16,1-12 1 0,-1-9-5 0,-3-7 0 16</inkml:trace>
  <inkml:trace contextRef="#ctx0" brushRef="#br0" timeOffset="64526.68">18715 6682 44 0,'0'38'22'0,"-11"31"-25"0,11-57 40 0,-3 13-34 0,-4 7 0 0,0-1 2 16,3 3 0-16,1 1-7 15,-1-1 1-15,4-8 4 16,0-8 0-16,0-2-3 16,7-13 1-16,0-6-3 0,4 0 1 15,-1-7-3 1,1 1 1-16,0-7-1 0,-1-2 0 16,4-1 1-16,0 3 1 15,4 7 0-15,0 2 1 16,3 7 1-1,0 4 1-15,-3 8-1 0,-1 4 1 16,1 3 0-16,-1 3 0 16,1-1-3-16,-4 1 1 15,0-6-9-15,-3-3 1 16,-4-13-4-16,-3-10 1 31</inkml:trace>
  <inkml:trace contextRef="#ctx0" brushRef="#br0" timeOffset="64810.88">19018 6591 57 0,'25'66'28'0,"42"3"-37"0,-46-47 59 0,0 9-50 16,0 10 1-16,-3 9-2 16,-11 10 1-16,-7-1-3 15,-10 4 1-15,-12-7-14 0,-6-2 1 16</inkml:trace>
  <inkml:trace contextRef="#ctx0" brushRef="#br0" timeOffset="65515.6">19046 6023 48 0,'4'19'24'0,"14"3"-17"0,-18-22 31 16,7 3-36-16,7-3 0 15,11 0 1-15,10-3 0 16,14-3-5-16,18-7 1 0,4-2 2 16,3-4 1-16,0 6-2 15,-11-2 1-15,-6 8-2 16,-15 1 1-16,-7 6-2 15,-6 6 0-15,-8 10-2 16,-7 3 0-16,-3 12 0 16,-8 10 0-16,-3 3 1 15,-3 16 0 1,3 9 2-16,7 9 0 31,0 7 3-15,3 2 1-16,1 7-1 0,-1 4 0 0,1 5 0 0,-7 1 0 0,-4-4-1 15,-8-15 0-15,-9-4-1 16,-11-9 0 0,-11-9 0-16,0-10 0 0,-10-6-3 15,-11 0 0-15,-4-15-11 16,-3-13 0 0</inkml:trace>
  <inkml:trace contextRef="#ctx0" brushRef="#br0" timeOffset="66113.03">20334 6666 73 0,'7'-6'36'0,"43"3"-29"15,-22 3 37-15,18 0-45 0,3 0 0 16,11-6-9-16,7-1 0 0,-7 4 1 15,-14 0 0-15,-4 0-11 16,-14 0 1-16</inkml:trace>
  <inkml:trace contextRef="#ctx0" brushRef="#br0" timeOffset="67003.53">21886 5785 52 0,'11'0'26'0,"-11"10"-30"0,-4-10 44 16,-6 3-39-16,-8 0 1 16,1 6 0-16,-12 1 0 15,-6-1-3-15,-7 4 0 16,-4-4 2-16,0 4 0 16,0 5-2-16,4-5 1 15,3-1-3-15,4 10 0 16,3 7-1-16,0 2 1 0,11 7 0 15,7 9 0 1,3-3-1-16,1 15 1 0,-1 4 2 16,-3 12 0-1,0-3 0-15,-4 7 1 16,4-4 0-16,4 3 0 16,-1 1 0-16,4-7 1 0,3-6 2 15,4 3 0-15,8-10 1 16,6-5 1-16,10-11 0 15,5-8 0-15,9-7-1 16,12-6 0-16,3-9-7 16,-4-7 1-16,0 0-14 15,-13-9 1-15</inkml:trace>
  <inkml:trace contextRef="#ctx0" brushRef="#br0" timeOffset="67889.22">21752 6858 44 0,'4'25'22'0,"3"-3"-15"0,-4-19 23 16,1 0-27-16,-4-3 1 0,0 0 2 15,3-13 0-15,1 1-8 16,-4-13 1-16,0-19 4 16,-4-6 1-16,-3-13-3 15,0 0 1-15,4-9-2 16,3 6 1-16,3 0-2 15,4 1 1-15,0 8-2 16,1 10 1 0,9 0-2-16,4 22 0 15,0 6-5-15,1 13 0 0,-5 12-8 0,-10 10 1 16</inkml:trace>
  <inkml:trace contextRef="#ctx0" brushRef="#br0" timeOffset="68117.69">21470 6635 62 0,'4'28'31'0,"13"-28"-38"0,-6 3 57 0,3 0-50 0,7 4 1 0,7 2-3 16,8 1 1-16,2-1-4 15,-6-3 0 1,25-9-12 0,-4-3 1-16</inkml:trace>
  <inkml:trace contextRef="#ctx0" brushRef="#br0" timeOffset="68356.5">22214 6491 43 0,'11'12'21'0,"-18"23"-21"0,0-23 26 0,-7 1-25 0,-4 6 1 16,-7-4 2-16,-3 7 0 16,4 7-5-16,2 5 1 15,1-6 3-15,4 10 0 16,10-1-3-16,3 1 0 15,8-3-7-15,6-10 0 0,8-6-7 16,3-16 1-16</inkml:trace>
  <inkml:trace contextRef="#ctx0" brushRef="#br0" timeOffset="68612.14">22345 6660 30 0,'-7'25'15'0,"10"10"-8"0,-6-29 20 0,-8 6-25 0,-3 4 0 0,-3-3 0 0,-5-1 1 0,5 7-4 0,-1 6 0 0,4 0-3 15,3-12 1-15,4-4-8 16,7-15 1-16</inkml:trace>
  <inkml:trace contextRef="#ctx0" brushRef="#br0" timeOffset="68797.38">22179 6616 36 0,'14'35'18'0,"4"21"-16"0,-11-40 28 15,4 6-29-15,3-7 1 0,0 7 0 16,0 7 1-16,-4-1-5 16,1 3 1-16,0-6-9 15,-4-9 1-15,0-7-3 16,3-12 1 31</inkml:trace>
  <inkml:trace contextRef="#ctx0" brushRef="#br0" timeOffset="69073.2">22490 6541 48 0,'49'59'24'0,"-31"-2"-36"15,-18-38 49-15,0 9-38 16,-7 3 0-16,-8 10-4 16,-6 0 0-16,0 3 0 15,3-7 0-15,-3-12-7 0,4-6 0 16</inkml:trace>
  <inkml:trace contextRef="#ctx0" brushRef="#br0" timeOffset="69316.73">22722 6713 55 0,'7'13'27'0,"15"-4"-33"0,-12-9 56 0,4-3-50 15,8 0 0-15,-1 0 1 16,0 0 0-16,7 0-4 16,4-1 0-16,-4-2-11 15,0-3 1-15,-10-7-3 16,0-3 1-16</inkml:trace>
  <inkml:trace contextRef="#ctx0" brushRef="#br0" timeOffset="69459.25">22892 6600 52 0,'-4'69'26'0,"15"-9"-33"0,-8-41 49 0,-6 0-44 0,3 6 0 15,0 3-15-15,0 3 1 16,0-9 11-16,0-9 1 15</inkml:trace>
  <inkml:trace contextRef="#ctx0" brushRef="#br0" timeOffset="70051.8">23544 6604 51 0,'25'12'25'0,"-18"1"-27"15,-7-10 44-15,-3 0-42 16,-4 0 1-16,-8 3-1 16,-2 4 0-16,-1 5-1 15,1 7 1-15,-1 3 0 16,0-6 1-16,-3 0-2 15,7-6 0-15,3-1-2 16,4-2 1-16,4-1-1 0,6-6 0 16,8 0 0-1,-4 0 1-15,18-6 1 0,-1-3 0 16,-2-3 1-16,-1-1 1 16,-4 1-2-1,-3 3 1-15,-3-1-4 0,-4 4 1 16,-7 3-2-16,-3 6 1 15,-1 7-1-15,1-1 1 16,-1 7 1-16,0 10 1 16,4 8 5-16,4-2 0 0,7-1 2 15,3 4 1 1,0-4 1 0,-4 7 1-16,-3-6-1 0,-3-7 0 0,-8 6-3 15,-6-2 1 1,-8-4-3-1,-3-3 0 17,0-3-2-17,3-10 0-15,1-5 0 0,2-7 0 0,1-7-1 16,4-8 1-16,-1 2 0 0,4-6 0 0,0-3-3 0,14 4 0 0,-3-1-5 16,6-3 0-16,8 3-8 15,7-3 1-15</inkml:trace>
  <inkml:trace contextRef="#ctx0" brushRef="#br0" timeOffset="70489.72">23999 6309 48 0,'4'25'24'0,"-4"6"-26"0,0-24 41 0,-4 8-39 15,1 1 0-15,-1 9 0 16,-3 9 1-16,-3 1-1 16,-4 9 1-16,-4 12-1 15,0-9 1-15,4 10 0 16,4-7 0-16,6-6-2 15,4-6 0-15,7-7-5 16,4-12 1-16,6-13-10 16,1-15 1-16</inkml:trace>
  <inkml:trace contextRef="#ctx0" brushRef="#br0" timeOffset="70717.66">24190 6641 42 0,'0'38'21'0,"-32"12"-25"0,22-37 31 0,-8 2-27 16,-3-2 0-16,0 9 0 16,3 0 0-16,4 0-1 15,0-4 1-15,3-5-7 16,1-10 1-16,3-9-5 15,0-7 1-15</inkml:trace>
  <inkml:trace contextRef="#ctx0" brushRef="#br0" timeOffset="70921.62">24017 6538 31 0,'21'31'15'0,"15"29"-8"0,-26-51 25 0,4 7-30 15,4 6 0-15,0 3 1 16,-4 0 1-16,0-6-5 16,0 3 1-16,0 0 2 15,0 3 0-15,-3-3-5 16,-4 0 1-16,0-10-7 0,0-9 0 16,0-9-4-16,0-7 0 15</inkml:trace>
  <inkml:trace contextRef="#ctx0" brushRef="#br0" timeOffset="71147.87">24335 6506 48 0,'35'32'24'0,"14"9"-28"0,-35-32 48 0,4 7-42 15,-4-7 0-15,0 10-1 16,-3 9 1-16,-4 7-4 16,-11-1 1-16,-6 4-3 15,-8 2 0 1</inkml:trace>
  <inkml:trace contextRef="#ctx0" brushRef="#br0" timeOffset="71702.52">24299 5807 48 0,'-14'16'24'0,"18"-16"-14"0,3 0 22 16,3 3-30-16,-3 0 0 0,22 0 1 15,9 0 0-15,1 0-4 16,14-3 0-16,7 4 2 15,4-1 1-15,3 6-1 16,-7-3 0-16,-4 1-1 16,-10 8 0-16,-11-11-1 15,-7 5 1-15,-10 7-1 16,-7 6 0-16,-8 3-1 16,-6 0 1-16,-4 0-1 15,0 6 0-15,-4 13-1 16,0-3 0-16,1 18 1 15,6 14 0-15,4 5 1 16,7 7 0-16,11-1 1 16,3 4 0-16,4-6 2 15,10-7 1 1,-7-9-2-16,4 3 1 16,-11-3-1-16,-7-7 1 0,-14 1-2 0,-21-1 0 15,-25-2-4 1,-28 2 1-16,-14-2-12 0,-14-7 1 15</inkml:trace>
  <inkml:trace contextRef="#ctx0" brushRef="#br0" timeOffset="72620.83">19177 7949 42 0,'7'12'21'0,"-7"35"-17"0,0-28 28 0,0 13-29 0,0 15 0 0,-3 9 2 16,-1 16 1-16,-7 16-7 16,1 12 0-16,-4 7 5 15,3 3 1 1,-3-13-3-16,0-9 1 0,0-19-2 16,7-13 0-16,-4-15-1 0,4-19 1 15,4-16-2 1,3-3 1-16,10-12-1 0,8-7 0 15,7-6 0 17,6 0 0-32,5 4 0 0,2-4 0 15,5 6 0-15,-1 6 0 0,4 10 1 0,-4 0 0 16,4 10 1-16,-11 6 0 16,-3 9 0-16,0 3 0 15,0 9 0-15,-4 4 0 16,0 3-1-16,-7 0 1 0,0 3-2 15,1 0 0-15,-8 0-8 16,-4-12 0 15,-13-13-7-31,3-7 0 16</inkml:trace>
  <inkml:trace contextRef="#ctx0" brushRef="#br1" timeOffset="77542.28">8393 8965 8 0,'-32'-47'4'0,"0"19"-1"15,22 24 4-15,-1-5-5 16,-7 3 1-16,-3-7 0 15,0-2 1-15,-11-1-5 16,4 0 1-16,-7-3 3 16,10 7 0-16,-14-7-1 15,-14 0 0-15,4 7 0 16,-8-1 1-16,-10 4-2 0,-7 2 0 16,7 4-1-16,0 6 1 15,-3 1-2-15,-4 5 0 16,0 0-1-16,-8 1 0 15,8 5 0-15,0 4 1 16,7 3 0-16,4-3 0 16,-1 3 1-16,-6 0 0 15,-1 3 0-15,1 0 0 16,3 7-3-16,-11-7 1 0,14 3-3 16,1 6 1-1</inkml:trace>
  <inkml:trace contextRef="#ctx0" brushRef="#br1" timeOffset="78204.48">6131 9332 12 0,'-24'41'6'0,"-1"12"-2"0,21-41 7 0,1 10-13 16,-1 10 0-16,1 2 0 15,3 7 0-15,0 0 2 16,3 3 1-16,1 3-4 16,6 0 1-16,1 0 0 15,10 6 1-15,-3-3-1 16,7 0 1-16,6-6-1 15,5 3 1-15,-8 0 0 16,14 4 1-16,0-4 1 16,8-7 0-16,6 1 2 15,4-3 0-15,4-4 1 16,3 1 0-16,-4-4 1 16,11 4 1-16,-3-17-2 0,10-2 0 15,0 3-1-15,4-7 0 16,-4 1 0-16,-10-7 0 15,6-3-1-15,8 0 1 16,-4-3 0-16,4-6 0 16,-8-6-2-16,4-1 1 15,-10-3-2-15,-1-2 1 16,1-4-1-16,-4-3 0 16,4 0 0-16,-8-7 0 15,8-5 0-15,-1 2 1 16,-6-3-1-16,-11-2 0 15,3-1 0-15,-7 3 0 0,-3-6-1 16,-3 7 1-16,-8-4-1 16,-3 6 1-16,-4 1 0 15,0-4 0-15,-3-2 0 16,-8-4 0-16,1 0 0 16,-7 6 1-16,-1 1 0 15,-3-4 0-15,-3-3-1 16,-4 3 0-16,-4-9 1 15,-13 0 0-15,-1-4 0 16,-3-2 0-16,-7-7 0 16,-4 7 0-16,4-7 0 15,-4 4 0-15,-7 5-1 16,-7 4 1-16,-3 0-1 16,-4 0 0-16,-18 9 0 0,-3 6 0 15,4 1-2-15,-11 9 0 16,-4-3-9-16,-7-7 1 31</inkml:trace>
  <inkml:trace contextRef="#ctx0" brushRef="#br1" timeOffset="79510.95">15653 5769 48 0,'0'13'24'0,"0"-19"-18"15,0-4 24-15,3-2-27 16,1-10 0-16,-4-16 2 16,-4-12 0-16,-3-16-7 15,0-15 1-15,-3 2 3 16,-5-12 1-16,-2 10-2 16,-4 2 0-16,0 4-1 15,-1 6 0-15,1 10-1 16,4 5 1-16,2 10 0 0,5 7 0 15,-1 9 0-15,4 6 0 16,0 3 0-16,4 0 1 16,-1 10-1-16,4-7 1 15,4 3-1-15,3-2 1 16,3-1 1-16,11 3 0 16,11 4 0-16,7-7 1 15,0 4 0-15,10-1 0 16,11 4-1-16,11-1 1 0,10-2-2 15,11-1 0-15,-18 1-3 16,-7-4 1-16,-4 7-8 16,-3 2 0-16,-10 1-11 15,-15 9 1-15</inkml:trace>
  <inkml:trace contextRef="#ctx0" brushRef="#br1" timeOffset="79765.98">15614 5177 72 0,'-7'25'36'0,"14"-13"-41"16,-4-12 64-16,8 4-57 15,3-4 1-15,7-4 0 0,4-5 1 16,14 0-8-16,3-1 1 16,1 1-3-16,-5-1 0 15,-6 10-15-15,-4 4 0 16</inkml:trace>
  <inkml:trace contextRef="#ctx0" brushRef="#br1" timeOffset="80254.62">16468 5017 53 0,'-14'12'26'0,"-1"7"-22"0,12-16 32 16,-4 7-34-16,-7-1 0 15,0 4 1-15,-4 2 0 16,0 1-4-16,4 6 1 16,-3 9 2-16,-1 4 0 15,0 15-1-15,4 10 0 16,4-4-1-16,6 1 0 15,4-4-3-15,7-9 1 16,7-10-6-16,11-2 1 0,10-23-10 31,8-15 1-31</inkml:trace>
  <inkml:trace contextRef="#ctx0" brushRef="#br1" timeOffset="80458.56">16732 5139 38 0,'-7'16'19'0,"-28"56"-13"15,24-56 24-15,-3 6-26 16,-3 6 1-16,-5-3 0 16,1 16 0-16,0-1-8 15,3-8 1-15,1-4 0 16,3-6 1-16,0-6-13 15,10-7 1-15</inkml:trace>
  <inkml:trace contextRef="#ctx0" brushRef="#br1" timeOffset="80666.93">16482 5158 43 0,'17'28'21'0,"15"38"-10"0,-21-53 29 15,-1 15-38-15,8 0 1 16,3 19 1-16,7-9 0 16,1-1-6-16,-1-2 0 0,-3-4-1 15,-4-6 1-15,-4-3-13 16,-3-9 1-16,-10-13-2 16,-4 0 0-16</inkml:trace>
  <inkml:trace contextRef="#ctx0" brushRef="#br1" timeOffset="80878.43">16810 5371 53 0,'18'35'26'0,"-8"-16"-31"15,-3-16 53-15,7 3-47 16,7-9 0-16,8 0 0 15,6-7 0-15,-3 1-6 0,3-4 1 16,-3 4-7-16,-8-7 0 16,-2-9-5-16,-5-3 1 15</inkml:trace>
  <inkml:trace contextRef="#ctx0" brushRef="#br1" timeOffset="81075.17">16951 5208 54 0,'-4'63'27'0,"1"-7"-35"0,3-37 51 0,-4 13-43 16,1 2 0-16,-1-3-2 16,4 1 0-16,4-4-3 15,-1-6 0-15,4-6-9 16,4-10 0-16</inkml:trace>
  <inkml:trace contextRef="#ctx0" brushRef="#br1" timeOffset="81470.03">17314 5033 46 0,'14'56'23'0,"-17"7"-20"0,-1-38 36 0,-3 0-37 16,0 13 0-16,0 2 1 15,0 10 1-15,0-2-5 0,0-14 0 16,0-9 2-16,0-6 0 16,3-3-2-16,4-7 1 15,4-18-2-15,-1-7 0 16,5-3 0-16,-1 0 0 15,3 0 1-15,1 1 0 16,3 2 0-16,0 7 1 16,-3 2-1-16,3 14 1 0,0-1 0 15,0 6 0 1,0 7 0-16,0 6 0 0,0-3 0 16,0 0 0-1,-3 0-2-15,0-3 0 16,-1-3-4-16,1-1 0 0,-1-12-8 15,4-3 1-15</inkml:trace>
  <inkml:trace contextRef="#ctx0" brushRef="#br1" timeOffset="81708.28">17558 4926 61 0,'53'75'30'0,"10"-15"-38"0,-42-41 57 0,4 18-49 0,-4 10 0 0,0 10-4 15,-7 9 1-15,-10 3-6 0,-18 6 1 16,-11-12-9-16,-17 2 1 15</inkml:trace>
  <inkml:trace contextRef="#ctx0" brushRef="#br1" timeOffset="86880.98">22370 4716 34 0,'0'-3'17'0,"0"3"-7"0,0 0 17 0,0 9-25 16,-4 1 1-16,1 8 2 16,3 17 1-16,-4-4-7 15,1 13 0-15,3 9 4 16,0 1 1-16,-4 15-3 15,0 3 1-15,4 0-4 16,-3-3 1-16,-1-13-6 16,4-15 0-16,0-16-7 15,-3-18 0-15</inkml:trace>
  <inkml:trace contextRef="#ctx0" brushRef="#br1" timeOffset="87124.79">22373 4597 40 0,'32'0'20'0,"28"0"-20"0,-35 0 30 16,10-7-30-16,11 7 0 15,7 0-2-15,-4 0 0 16,-3 0-7-16,-11 0 1 16,-10 7-3-16,-11 2 0 15</inkml:trace>
  <inkml:trace contextRef="#ctx0" brushRef="#br1" timeOffset="87332.18">22419 5045 42 0,'32'16'21'0,"28"-13"-28"16,-39-3 41-16,11-3-36 16,6 3 0-16,5 0-19 15,-4 0 1-15,-11 0 20 16,-11 0 0-16</inkml:trace>
  <inkml:trace contextRef="#ctx0" brushRef="#br1" timeOffset="87648.63">23174 4810 44 0,'4'12'22'0,"-1"-5"-28"0,-6 2 45 16,-8-6-38-16,-3 7 1 0,-11 5 0 16,-7 10 1-16,-6 1-4 15,2 11 1-15,1 1 2 16,-4 15 1-16,0 16-2 15,4 13 1-15,10-4-2 16,8-6 0-16,10-6-5 16,10-16 0-16,8-18-9 15,3-11 1-15,4-8-2 16,6-16 1-16</inkml:trace>
  <inkml:trace contextRef="#ctx0" brushRef="#br1" timeOffset="87873">23386 5064 40 0,'-4'22'20'0,"-42"19"-23"0,29-38 40 15,-8 9-37-15,-7 13 1 16,-7 4 0-16,1 2 0 15,2 0-4-15,8 4 1 16,7-16-9-16,10-1 1 16,4-8-2-16,4-7 1 15</inkml:trace>
  <inkml:trace contextRef="#ctx0" brushRef="#br1" timeOffset="88054.06">23036 5089 39 0,'29'56'19'0,"24"26"-20"0,-36-57 37 0,8 0-36 15,0 13 1-15,-1 6-2 16,1-7 0-16,-4-2-5 16,-3-7 1-16,-4-6-7 15,-7-6 1-15</inkml:trace>
  <inkml:trace contextRef="#ctx0" brushRef="#br1" timeOffset="88307.15">23435 4722 44 0,'35'22'22'0,"25"44"-21"0,-39-38 39 16,4 13-39-16,7 15 1 15,0 4 0-15,-4 15 0 16,-7 0-4-16,-17 20 1 0,-15-1-6 16,-24-3 1-1,-25-7-8-15,-7-5 0 0</inkml:trace>
  <inkml:trace contextRef="#ctx0" brushRef="#br0" timeOffset="96450.21">10488 10931 49 0,'-14'16'24'0,"14"-13"-16"0,0-3 24 0,4 3-30 16,-1 0 1-16,8-3-1 16,13 0 1-16,12-6-5 15,9 6 0-15,8-6-1 16,7-1 0-16,4 4-13 16,-4-3 1-16</inkml:trace>
  <inkml:trace contextRef="#ctx0" brushRef="#br0" timeOffset="96610.82">10425 11226 59 0,'7'28'29'0,"35"-25"-36"0,-17-6 48 0,17 0-41 0,7-3 0 15,11-1-10-15,0 1 0 16,4-3 0-16,-4-1 0 16</inkml:trace>
  <inkml:trace contextRef="#ctx0" brushRef="#br0" timeOffset="97181.8">11388 11442 51 0,'-14'41'25'0,"-15"-19"-23"15,26-19 38-15,3 0-37 16,-4-3 1-16,8-9 4 16,6-10 0-16,12-19-9 15,9-6 0-15,8-18 6 0,3-29 0 16,8-6-2-16,-1-4 1 15,-3-15-4-15,-7-6 0 16,-11 3-3-16,-7 0 0 16,-10 21-1-16,-11 4 0 15,-7 16-3-15,-7 18 1 16,-7 20-1-16,-4 18 1 16,0 18 0-16,-3 11 1 15,-4 21 1 1,4 19 0-16,3 25 4 15,8 13 1-15,6 21 2 0,11 17 1 16,4 2 0-16,3-9 0 0,0-9 0 16,3-13 0-16,1-19-5 15,-1-12 1-15,1-16-6 16,0-10 1 0,3-8-7-16,3-17 0 31,5-18-4-31,6-3 1 15</inkml:trace>
  <inkml:trace contextRef="#ctx0" brushRef="#br0" timeOffset="97379.92">11885 11176 48 0,'-3'40'24'0,"-4"-5"-24"0,10-29 47 0,-3-3-45 0,-3 7 1 0,-5 2-1 15,5-2 1-15,-1-1-5 16,1-3 1-16,3-6-5 0,3-6 1 16,1-7-11-16,-4-8 0 15</inkml:trace>
  <inkml:trace contextRef="#ctx0" brushRef="#br0" timeOffset="97542.93">11804 10884 47 0,'14'28'23'0,"7"-6"-26"0,-10-16 33 0,-4 1-34 0,7 2 1 0,4 1-19 16,10 2 1-16,0-6 21 16,0 1 1-16</inkml:trace>
  <inkml:trace contextRef="#ctx0" brushRef="#br0" timeOffset="97976.06">12178 11245 34 0,'14'25'17'0,"4"-32"-19"0,-8-2 31 0,4-7-27 16,4-6 1-16,0-3-1 15,-1 6 1-15,-3 1-5 16,0-4 1-16,-3 3-1 15,0 3 0 1,-4 1-2-16,0 5 0 16,0 1 1-16,0 9 0 0,0 6 1 0,0-3 1 15,0 7 3-15,0 2 0 16,0 1 1-16,0-1 0 16,-3 1-1-16,6-1 0 15,-6-2-2-15,-1-1 1 16,1-3-1-16,3-3 1 15,0-6 1 1,4-3 0-16,3-3 0 0,3-4 1 16,8 1 1-1,3 2 0-15,4-2 1 0,7 2 0 16,10 7-1-16,8 3 1 16,-1 6-2-16,-7 7 1 0,4 6-3 15,4 3 0-15,-11 3-5 16,0-3 0 15,-4 0-11-31,-3-7 0 16,-8-5-1-16,1-1 1 0</inkml:trace>
  <inkml:trace contextRef="#ctx0" brushRef="#br0" timeOffset="98617.56">11063 12025 55 0,'4'19'27'0,"-1"25"-32"0,-3-25 57 0,0 3-49 16,0 6 1-16,0 3 2 15,0 4 0-15,0-4-7 16,0-2 0-16,0-1 5 16,0-9 0-16,0-4-3 15,4-2 1-15,-1-1-2 16,4-9 0-16,4-6-1 15,-1-9 1-15,5-4-2 16,-1 0 1-16,3 1 0 16,1 2 0-16,0 7 0 0,-1 6 0 47,1 9 0-47,0 7 1 0,-4 6 0 0,0-9 1 15,-4 5-1 1,1 4 0-1,7 3-2 1,3 0 0-16,7-3-5 0,-3-3 1 16,10-6-11-16,0-13 0 15,4-10-1 1,-4-5 0-16</inkml:trace>
  <inkml:trace contextRef="#ctx0" brushRef="#br0" timeOffset="98895.07">11578 12326 61 0,'0'10'30'0,"11"-4"-40"0,-4-6 63 0,3 0-54 15,8 0 1-15,10 0-4 16,8 0 1-16,2 0-2 15,1-6 1-15,3-4-12 16,8-8 0-16,-8-7-1 16,-3 3 1-16</inkml:trace>
  <inkml:trace contextRef="#ctx0" brushRef="#br0" timeOffset="99153.82">11871 12013 51 0,'4'22'25'0,"73"37"-27"0,-52-34 53 0,3-3-50 0,0 10 0 0,0 9 0 15,-3-4 0-15,-7-5-3 16,-8-4 1-16,-6 6-3 15,-18-2 1-15,-11-1-6 16,-7-6 0-16,-3-6-7 16,0-13 0-16</inkml:trace>
  <inkml:trace contextRef="#ctx0" brushRef="#br0" timeOffset="99492.02">12816 12264 49 0,'4'0'24'0,"-46"-10"-26"0,24 7 42 0,-10 0-40 0,-15 3 1 15,-6 3-1-15,3 7 1 16,0 8-1-16,4 7 0 16,0-3 0-16,3 7 1 15,7 2-2-15,14 0 1 16,11 1-1-16,14-4 1 0,11-6 1 16,14-3 0-16,14-13 0 15,0-6 1 1,-4-9 0-16,-3-13 0 0,-8 3-4 15,-13-3 0 1,-11-9-13-16,-7-7 0 0,-14 3-1 16,0 1 1-16</inkml:trace>
  <inkml:trace contextRef="#ctx0" brushRef="#br0" timeOffset="100532.68">15050 9567 45 0,'10'6'22'0,"-6"-9"-21"0,-4 3 45 16,-7 0-43-16,-15 3 1 0,-13 3 0 16,-14 1 1-1,-15 2-7-15,4-3 0 0,-7-2 4 16,-7-1 0-16,0-3-2 15,4 3 1-15,-8 6-2 16,4 4 0-16,7-1-1 16,14 7 1-16,7 0-2 15,7 6 0-15,11 3 0 16,7 16 0-16,3 13-1 16,4 12 0-16,-4 6 1 15,1 16 0-15,-1 22-1 16,1 12 0-1,-5 7 0-15,1 9 1 16,4 9 1-16,-5-8 0 0,1 8 1 16,-7 1 0-16,3 9 1 15,-3-19 1-15,-4 3 0 16,1-3 0-16,2-6 0 0,1-16 1 16,7-12 2-16,3-10 0 15,11-16 1-15,14-9 1 31,14-9 2-31,18-3 0 0,25-1-1 0,6-12 1 16,22-3-4-16,-4-3 1 16,8-3-5-16,-8-7 0 15,-11-3-8-15,-13-6 1 16,-8-3-12-16,-28-6 1 16</inkml:trace>
  <inkml:trace contextRef="#ctx0" brushRef="#br2" timeOffset="105888.93">16443 6820 22 0,'35'-9'11'0,"-52"-29"-7"16,10 25 11-16,-8 1-13 15,-9-7 1-15,-1 0 2 16,0-6 0-16,-10-6-6 16,-11-7 0-16,-3-3 4 15,-4-9 1-15,0 3-2 16,-3 3 1-16,-4 7-1 0,0 5 1 16,3 4-1-16,-3 3 1 15,-7-3-1-15,-7 0 0 16,0-4-1-16,0 4 0 15,-4 6-1-15,8 6 0 16,-1 7-1-16,-3 6 1 16,-3 6-1-16,2 6 1 15,-2 4 0-15,-1-1 0 16,8 7-1-16,6-6 1 16,-3 6-1-16,0 6 0 15,0 6 0-15,4 4 0 0,3-1 0 16,3 4 0-16,4 6 0 15,4 3 1-15,7 0-1 16,6 3 1 15,8-3 0-31,3-3 0 0,4 3-1 0,4 3 1 0,6 0-1 16,4 3 1-16,3-2-1 16,8 5 1-16,6-3 0 15,8 1 0-15,10 2 1 16,8-3 0-16,13-6 2 15,18 0 1-15,14 1 0 16,18-5 0-16,21-2 0 16,0-3 1-16,7-10-2 15,14-3 1-15,0-6-4 16,-7-10 1-16,4-2-1 16,-1-7 0-16,1-10-1 0,-15-2 1 15,-20-13 0-15,-12-7 0 16,-6-12 0-16,-4-3 1 15,-10-12-1-15,-11-13 0 16,-11-7-2-16,-7-2 1 16,-13-7-9-16,-15 6 1 15,-18-15-5-15,1 16 0 16</inkml:trace>
  <inkml:trace contextRef="#ctx0" brushRef="#br2" timeOffset="106969.79">22662 6234 30 0,'15'-16'15'0,"-15"-22"-10"16,0 23 20-16,-7-4-23 0,-1 6 0 15,-9 4 1 1,-8-10 0-16,-14 0-3 0,-10 0 0 15,3 4 3-15,-10 2 0 16,-8 4-1-16,-10 2 1 16,-11 4-1-16,-3 6 0 15,11 4-1-15,-5 5 0 16,-2 1-1-16,6-7 1 16,8 7-1-16,6 2 0 15,8 10 0-15,3 1 1 16,3 2-1-16,4 9 0 0,4 14 0 15,10 2 1-15,11 13-1 16,14 6 0-16,7 6 0 16,11 1 0-16,6-1 1 15,12-3 0-15,13 1-1 16,7-1 1-16,11-9 0 16,-7-16 1-16,14-6-1 15,7-13 1-15,11-6 0 16,7-3 0-16,-1-6-1 15,-6-7 1-15,3-9-1 16,-3-6 0-16,-4-10-1 16,-7-9 0-16,-7 3-1 15,-7-6 1-15,-7-3-1 16,-3-13 1-16,-8 0-1 16,-10-3 0-16,-11-7 0 0,-11-8 0 15,-13-10-1-15,-15 0 1 16,-17-10-6-16,-11 0 1 15,-21 1-8-15,0 9 0 16</inkml:trace>
  <inkml:trace contextRef="#ctx0" brushRef="#br0" timeOffset="111967.54">14626 10947 55 0,'0'19'27'0,"0"-19"-23"16,0-10 28-16,-3-6-32 15,-1-12 0-15,-3-13 0 16,-7-6 1-16,0-12-1 15,-4-13 0-15,4-4 0 16,7 1 1-16,7 3 0 16,7 6 1-16,4 10-1 15,6 6 0-15,4 12 0 16,8 7 1-16,6 15-1 0,4 7 0 16,-4 12-2-1,-3 6 0-15,-7 10-5 16,-4 3 1-16,-11 0-9 0,-6 3 1 15,-11-3-3-15,0 3 0 16</inkml:trace>
  <inkml:trace contextRef="#ctx0" brushRef="#br0" timeOffset="112167.35">14383 10752 63 0,'28'10'31'0,"32"-10"-44"0,-39 0 65 0,7-7-52 16,1 1 0-16,6 0-1 15,4 3 0-15,-1 0-6 16,-2-1 1-16,-5-11-11 16,1 2 1-16</inkml:trace>
  <inkml:trace contextRef="#ctx0" brushRef="#br0" timeOffset="112469.84">15078 10561 54 0,'14'9'27'0,"-21"16"-31"15,0-18 43-15,-4-1-38 0,-3 3 1 16,-4 1 2-16,-3 6 0 15,0 2-5-15,-4-2 1 16,4 6 3-16,4 12 0 16,-1-2-2-16,7-1 0 15,4-3-4-15,4 1 1 16,6-7-6-16,8-7 0 16,10-8-9-16,4-14 0 15</inkml:trace>
  <inkml:trace contextRef="#ctx0" brushRef="#br0" timeOffset="112634.36">15272 10589 48 0,'21'25'24'0,"-14"4"-25"0,-11-20 38 0,-6 3-37 15,-4 1 1-15,-4 6 1 16,4 3 0-16,0 3-2 15,-4-3 0-15,1 3 0 16,-1 0 1-16,4 0-5 16,3-3 0-16,1-9-11 15,3-10 1-15</inkml:trace>
  <inkml:trace contextRef="#ctx0" brushRef="#br0" timeOffset="112844.02">15120 10636 37 0,'25'35'18'15,"-1"2"-10"-15,-20-21 23 0,3 3-28 0,4 3 0 16,3 3 0-16,0 3 1 16,3 0-6-16,5-3 0 15,2-3 1-15,-2-3 0 16,-1-9-10-16,-4-7 1 0,-3-10-3 15,1-2 0-15</inkml:trace>
  <inkml:trace contextRef="#ctx0" brushRef="#br0" timeOffset="113160.3">15459 10856 56 0,'3'-7'28'0,"15"4"-34"0,-11 0 57 0,4-3-51 0,3 0 0 0,7 3 1 0,4 3 0 16,3 3-4-16,0 0 1 16,-3 0-7-16,-4-3 1 15,0-9-8-15,-7-4 0 16</inkml:trace>
  <inkml:trace contextRef="#ctx0" brushRef="#br0" timeOffset="113394.5">15603 10671 48 0,'4'47'24'0,"-8"-13"-24"0,4-21 38 0,0 9-38 15,0 3 1-15,0 3-2 16,4 0 1-16,-1 1-2 15,-3-1 0-15,0-6-6 16,0-10 1-16,4-9-7 16,-4-12 0-16</inkml:trace>
  <inkml:trace contextRef="#ctx0" brushRef="#br0" timeOffset="113757.02">15812 10483 40 0,'14'59'20'0,"-18"-2"-19"0,4-39 32 0,-3 4-29 0,-1 7 0 16,1-1 3-16,-1 9 0 16,0-8-9-16,1-1 0 15,-1-3 5-15,1-6 1 16,-1-7-3-16,4-2 1 15,0-7-3-15,4-13 1 0,-1-2-1 16,8-10 1 0,0 3-1-16,3 3 1 0,3 1 0 15,1 5 0-15,0 4 0 16,-1 3 1-16,1 6-1 16,0 7 0-16,-4 5 0 15,3 4 1-15,-3 3-1 16,0 0 0-16,1-3-1 15,-1 0 1-15,0-1-4 16,0-5 1-16,-3-7-5 16,-1-3 0-16,1-9-7 15,-1-10 0 1</inkml:trace>
  <inkml:trace contextRef="#ctx0" brushRef="#br0" timeOffset="114011.3">16094 10426 55 0,'42'44'27'0,"11"19"-30"0,-35-44 51 0,-1 12-48 0,-3-3 1 0,-3 13-1 0,-4 6 0 16,-3 13-2-16,-4-1 0 16,-11 1-8-16,-7-13 0 0,-10-13-6 15,7-12 0-15</inkml:trace>
  <inkml:trace contextRef="#ctx0" brushRef="#br0" timeOffset="114468.49">16743 10743 67 0,'17'9'33'0,"5"-12"-42"0,-12 3 64 0,1-6-55 16,10 3 0-16,7-4-5 15,11 7 1-15,7-3-4 16,-7 0 0-16,-4-9-10 15,-3-4 0-15</inkml:trace>
  <inkml:trace contextRef="#ctx0" brushRef="#br0" timeOffset="114826.93">17438 10900 59 0,'0'0'29'0,"-4"-29"-36"0,-3 1 50 0,4-3-42 0,-1-19 0 16,1-13 1-16,-8-12 0 15,4-4-3-15,0 1 1 16,3-10 1-16,4 3 1 16,4 16 0-16,7 0 0 15,10 7 0-15,10 12 0 0,1 18-2 16,0 23 0-16,-4 6-4 16,-3 18 1-1,-7 10-7 16,-8 4 1-15,-10 5-9-16,-10 4 0 0</inkml:trace>
  <inkml:trace contextRef="#ctx0" brushRef="#br0" timeOffset="115009.61">17237 10661 55 0,'31'22'27'0,"26"-19"-31"16,-43-6 46-16,7 0-42 15,4 3 0-15,7 0-2 16,6 0 1-16,-2 3-5 0,-5-3 0 16,1-3-9-1,-4-6 0-15</inkml:trace>
  <inkml:trace contextRef="#ctx0" brushRef="#br0" timeOffset="115263.63">17935 10398 39 0,'0'12'19'0,"-17"17"-15"0,10-17 26 0,-8 10-26 16,-2-6 0-16,-4 9 2 16,-1 9 0-16,-2 4-8 15,3 3 0-15,3 3 4 16,7 0 1-16,8 6-5 15,10-9 1-15,7-10-8 16,0-9 0-16,7-19-6 16,-3-12 1-16</inkml:trace>
  <inkml:trace contextRef="#ctx0" brushRef="#br0" timeOffset="115475.11">18253 10511 47 0,'-4'37'23'0,"-35"20"-29"0,29-41 41 0,-4 2-32 0,-7 1 0 16,-4 3 0-16,-3 6 1 16,-1 7-6-16,5-4 0 15,3-3-1-15,3-6 1 16,4-9-12-16,3-7 1 15,8-15-1-15,3-10 0 16</inkml:trace>
  <inkml:trace contextRef="#ctx0" brushRef="#br0" timeOffset="115682.47">17995 10536 16 0,'4'-25'8'0,"17"15"2"0,-11 17 11 0,5-1-20 15,6 0 1-15,-4 10 4 16,5 3 0-16,2 3-5 15,-3 3 0-15,4-3 4 16,0 3 0-16,-4-10-2 16,-3 4 1-16,-1-3-3 15,-3 0 1-15,0 2-6 16,-3-8 0-16,0-4-7 16,-1-6 0-16,1-9 0 15,-1-16 0-15</inkml:trace>
  <inkml:trace contextRef="#ctx0" brushRef="#br0" timeOffset="115891.48">18359 10288 43 0,'17'41'21'0,"18"6"-22"0,-20-34 46 0,2 15-43 0,1 9 1 0,3 4 1 0,0 6 0 16,-7 0-6-16,-7 0 0 16,-14 0 0-16,0 3 0 15,-10-3-13-15,-19-6 0 16</inkml:trace>
  <inkml:trace contextRef="#ctx0" brushRef="#br0" timeOffset="116443.05">14693 11295 48 0,'-7'12'24'0,"35"4"-16"0,-17-16 34 16,14 0-38-16,17-3 0 16,21-3 3-16,22 2 1 0,28 4-10 15,39 0 1-15,24 10 6 16,36-7 0-16,7 0-2 31,20-3 0-31,-6 0-2 16,14-6 0-16,-14-4-1 31,0 4 1-31,-7 0-2 0,-22 3 1 16,-13-4-1-16,-22-5 1 0,-21-4-6 0,-31 1 1 0,-29 2-11 15,-25 4 1-15,-31 6-5 31,-14 15 1-31</inkml:trace>
  <inkml:trace contextRef="#ctx0" brushRef="#br0" timeOffset="117042.34">16379 11684 54 0,'0'15'27'0,"0"20"-27"16,0-20 48-16,-3 7-47 15,3 16 0-15,0 6 0 16,0 12 1-16,3 13-2 15,1 3 1-15,0 4 1 16,-4-14 1-16,3-5-1 16,1-13 0-16,-4-10-1 15,3-12 1-15,4-6-1 16,4-7 0-16,3-9-1 31,0-12 1-31,0-4-2 0,4-3 1 0,-1 4 0 16,5-1 0-16,2 3 0 15,4 10 0-15,8 6 0 16,3 7 0-16,-1 9 0 0,1-1 1 16,7 11-1-16,7 8 1 15,-4 1-2-15,-3-4 0 16,0-5-6-16,-7-4 0 16,-7-19-12-16,-4-3 1 31</inkml:trace>
  <inkml:trace contextRef="#ctx1" brushRef="#br0">14552 8739 0,'0'0'16,"0"0"-16</inkml:trace>
  <inkml:trace contextRef="#ctx0" brushRef="#br0" timeOffset="118367.46">19593 11637 39 0,'-7'18'19'0,"14"-14"-4"0,-7-4 20 0,4 3-30 16,3 0 0-16,3 0 4 16,5-3 1-16,13 0-12 15,7 0 0-15,18 0 7 16,14-3 1-16,7 0-7 15,0 0 0-15,-7-1-10 16,-7 4 1-16,-14-3-9 16,-14 3 1-16</inkml:trace>
  <inkml:trace contextRef="#ctx0" brushRef="#br0" timeOffset="118575.48">19886 11389 62 0,'11'69'31'0,"6"34"-36"0,-13-68 55 16,-1 18-51-16,1 7 1 16,-1 6-2-16,-3-1 0 15,0-8-5-15,0-13 1 16,-3-25-11-16,3-13 0 0</inkml:trace>
  <inkml:trace contextRef="#ctx1" brushRef="#br3" timeOffset="3648.08">12132 3565 0,'0'0'0,"0"0"16,0 0 0,0 0-16,0 0 15,0 0 1,0 0-16,11 3 15,-1-3 1,-3 0-16,-3 0 16,-4 0-16,0 0 15,0 0 1,0 0-16,14 3 16</inkml:trace>
  <inkml:trace contextRef="#ctx0" brushRef="#br3" timeOffset="122433.29">19452 6610 22 0,'53'-16'11'0,"-18"-9"-6"0,-28 19 12 15,-3-7-13-15,-1-2 0 16,-3 2 2-16,-3-6 1 15,-8-3-9-15,-10-3 0 16,-14 3 5-16,-11-3 0 16,-14 3-2-16,-10 3 1 15,-1 7-1-15,-14 6 0 16,-10 2 0-16,-11-2 0 16,0 3 0-16,1 0 0 0,-8-3 0 15,0 3 0 1,-7 3-1-16,18 0 1 0,-4 9-1 15,0 3 1-15,4 1-1 16,-11 6 1-16,10 3-1 16,15 0 1-16,0 6-1 15,0 6 0-15,0 4-1 16,10-3 1 0,7 2-1-16,1 7 0 0,13-3-1 15,5 9 1-15,9-3-1 16,4 0 0-16,11 3 1 15,11 4 0-15,6 5 0 16,14 4 0 0,19 6 1-1,9 0 0-15,22 3 0 0,14-3 1 0,7-6 1 16,22-4 1-16,17-12 0 16,10-9 1-16,22-10 0 0,10-6 0 15,4-16 0 1,-4-9 0-16,-3-9-2 0,-8-13 1 15,-10-10-3-15,-14 1 1 16,0-17-1 0,-7 1 0-16,-4-12-1 0,-10-14 0 15,-7-5 0-15,-18-1 0 16,-18-2-1-16,-20 2 0 16,-22-3-5-16,-21 1 1 0,-21 2-7 15,-18-6 0-15</inkml:trace>
  <inkml:trace contextRef="#ctx0" brushRef="#br3" timeOffset="123348.2">24546 6092 36 0,'4'-43'18'0,"-18"8"-17"0,7 23 25 0,-15-1-26 16,-13 4 1-16,-18 2 1 16,-14 1 1-16,-7 3-3 0,0 0 0 15,-14 6 1-15,-11 0 1 16,-14 0-1-16,7 16 1 47,-6 3-3-47,-8 6 0 0,7 10-3 31,0 6 1-15,14 12-2-16,25 10 0 0,14 22 0 15,14 9 1-15,11 3 0 0,14 13 0 0,21 3 1 16,24-3 1-16,19-3 2 0,6-22 1 0,8-4 2 0,2-15 1 0,1-9 1 15,11-10 1-15,10-9 1 16,11-10 1-16,7-12-2 16,6-13 1-16,22-18-4 15,22-10 0-15,-8-19-1 32,14-22 1-32,4-24-2 0,-18-11 0 0,-32-5-1 15,-28-7 1-15,-28 3-1 16,-21 7 0-1,-32 9-5-15,-28 0 1 0,-32 3-11 16,-18 10 1-16</inkml:trace>
  <inkml:trace contextRef="#ctx0" brushRef="#br3" timeOffset="125256.97">20345 6274 34 0,'0'-3'17'0,"10"28"-7"0,-6-22 17 16,-1 1-23-16,4-1 0 15,0-3 3-15,1-7 0 16,-1 4-9-16,3 0 1 15,1-6 6-15,3-7 0 0,7-6-3 16,4-6 1-16,6 0-2 16,8-4 0-16,-3-12-1 15,20 1 1-15,25-5-1 16,28-5 0-16,18-6-2 16,8 12 1-16,13 12-2 15,-18 7 1-15,-13 12-2 16,-19 19 1-16,-16 13-2 15,-15 9 1-15,-14 13-1 16,-8 12 0-16,-13-6-6 16,-7 0 1-16,-8-7-2 15,-2-12 0-15</inkml:trace>
  <inkml:trace contextRef="#ctx0" brushRef="#br3" timeOffset="125767.21">20412 6105 39 0,'14'16'19'0,"0"6"-17"16,-11-19 37-16,-3 0-34 15,0-3 0-15,4-3 1 16,3-7 1-16,7 1-10 15,7-16 1-15,8-13 5 16,6-3 1-16,4-9-2 16,21-9 0-16,21-1-1 15,28-12 0-15,11 3 0 16,25-12 0-16,17 8 0 16,18 8 0-16,7 11-1 15,-14 17 1-15,14 15-2 16,-4 12 1-16,-14 17-1 15,4 14 0-15,-10 11 0 16,-1 12 0-16,-21 9-2 0,-7 7 0 16,-7 15-5-16,-18 6 1 15,-13-2-9-15,-26-1 1 16</inkml:trace>
  <inkml:trace contextRef="#ctx1" brushRef="#br0" timeOffset="11405.15">16672 7648 0,'0'0'0,"0"0"16,0 0-16,0 0 15</inkml:trace>
  <inkml:trace contextRef="#ctx0" brushRef="#br0" timeOffset="130253.72">21721 10545 56 0,'7'-3'28'0,"-7"6"-22"0,-4-3 28 0,-3-3-35 16,-11 0 1-16,-13 3 0 15,-8 0 0-15,0 0 0 16,-7 0 0-16,0 3-1 15,0-3 1-15,1 3-3 16,13 7 1-16,7 2-2 16,4 7 0-16,3 0-2 15,11 6 1-15,18-3 1 16,10-3 0-16,7 0 3 16,11-4 1-16,3-2 2 15,-3-7 1-15,-4-3 1 0,-3-3 0 16,-4 0-2-16,-6 0 1 15,-5-3-4-15,-3-3 1 16,-3 6-4-16,-8 0 0 16,-3 9 0-16,-3-6 0 15,-4 13 0-15,0 6 1 16,0 6 3-16,3 7 0 16,1 2 4-16,3 4 0 15,3 0 1-15,4 0 0 16,0 6 0-16,-3-7 0 15,-4-2-1-15,-7-3 1 0,-11-10-3 16,-10-3 0-16,-7-4-1 31,-11-2 0-31,-4-10-1 0,1-9 1 0,3-9-1 16,4-10 0-16,7 0 0 16,6 0 0-16,8-10 0 15,11 4 1-15,10 3 0 16,7 3 0-16,10 6-1 15,12 4 1-15,9-7-3 16,1 7 0-16,3-1-9 16,4-3 0-16,-3-9-6 15,-5 0 1-15</inkml:trace>
  <inkml:trace contextRef="#ctx0" brushRef="#br0" timeOffset="130528.09">22035 10251 52 0,'3'3'26'0,"-6"9"-31"0,-1-9 47 15,-10 7-42-15,-7 9 1 16,0 3 0-16,-4 9 1 15,-3 3-3-15,3-2 1 0,4 5 1 16,7 1 0-16,0 3-2 16,3 0 1-16,4-10-6 15,7-3 1-15,7 0-10 16,7-12 0-16</inkml:trace>
  <inkml:trace contextRef="#ctx0" brushRef="#br0" timeOffset="130751.21">22320 10432 47 0,'-7'35'23'0,"-25"18"-20"15,22-43 36-15,-11 8-38 0,-4 8 1 16,-7 2 0-16,1-3 0 15,2 3-3-15,5-3 1 16,2 0-4-16,8-3 1 16,4-12-12-16,3-10 1 15</inkml:trace>
  <inkml:trace contextRef="#ctx0" brushRef="#br0" timeOffset="130960.65">21996 10385 40 0,'21'29'20'0,"18"49"-10"0,-22-62 24 0,4 9-31 16,4 6 1-16,0 4 1 15,-4-7 0-15,0 6-7 16,-3-2 1-16,-4 2 1 16,0-9 1-16,-3-3-6 15,-1-9 1 1,1-29-12-1,-4-3 1-15</inkml:trace>
  <inkml:trace contextRef="#ctx0" brushRef="#br0" timeOffset="131218.37">22356 10652 60 0,'10'16'30'0,"8"-13"-36"16,-8-6 51-16,4-1-45 0,11 4 0 15,7-3 0-15,3-3 0 16,4-3-3-16,0-1 0 16,-4-2-9-16,-10-4 1 15,-8 0-5-15,-2-9 1 16</inkml:trace>
  <inkml:trace contextRef="#ctx0" brushRef="#br0" timeOffset="131400.44">22511 10445 53 0,'21'66'26'0,"-25"-13"-30"0,4-34 48 0,-3 6-44 15,-4-3 0-15,0 6-1 16,3 7 0-16,1 2-2 16,3-8 0-16,0-4-6 15,0-13 1-15,3-12-7 16,8-16 1-16</inkml:trace>
  <inkml:trace contextRef="#ctx0" brushRef="#br0" timeOffset="131786.31">22814 10204 43 0,'14'56'21'0,"-10"10"-17"0,-1-44 37 16,-3 12-39-16,0 1 0 15,0 12 2-15,-3 0 1 16,-4 0-6-16,0-10 0 15,0-2 3-15,0-10 1 16,3-3-2-16,1-13 1 16,3 1-2-16,0-10 1 0,7-13-1 15,3-6 0-15,1-2 0 16,3-5 0-16,0 8 0 16,-3-1 0-16,3 0 0 15,3 6 1-15,4 10-1 16,1 3 0-16,2 10 0 15,-3 5 1-15,-3 7-1 32,0 3 1-32,-1-3-2 15,-2-3 0-15,-5-3-3 0,1-7 1 0,-1-2-7 16,1-1 0-16,-1-16-7 16,5-8 1-16</inkml:trace>
  <inkml:trace contextRef="#ctx0" brushRef="#br0" timeOffset="132015.2">23121 10015 57 0,'25'54'28'0,"24"33"-34"0,-35-58 52 16,11 15-46-16,3 18 1 15,0 7-1-15,-6 13 1 16,-8-7-3-16,-11-3 1 16,-10-3-4-16,-7-9 0 15,-4-10-11-15,-6-22 1 16</inkml:trace>
  <inkml:trace contextRef="#ctx0" brushRef="#br0" timeOffset="132439.41">23654 10373 60 0,'0'19'30'0,"10"-13"-26"0,-3-6 51 0,4-3-54 0,10 0 0 15,11-4 0-15,10 1 1 0,4 0-6 16,7 6 1-16,3 3-7 16,8-3 1-16,-8 0-10 15,-6 0 0-15</inkml:trace>
  <inkml:trace contextRef="#ctx0" brushRef="#br0" timeOffset="133049.76">24677 10398 58 0,'21'22'29'0,"-28"-10"-37"0,3-12 47 16,-10-3-39-16,-10 3 1 15,-1 0 0-15,-3 3 0 16,-4 7-1-16,-7 6 0 16,0-1 0-16,4 4 1 15,0 3 0-15,7 3 0 16,6 3 0-16,8 0 0 15,11-2-1-15,10-11 0 16,10-5 0-16,12-10 0 16,2-13 0-16,5-6 0 15,-1 0 0-15,0-2 0 16,-7-5 0-16,1 4 0 16,-8 4-1-16,-4 2 0 0,-2 3-3 31,-8 7 1-31,0 9-1 0,-7 10 1 0,0-1-1 15,-4 10 1-15,1 7 1 16,-1 5 1-16,4 4 3 16,4 9 0-16,6 9 2 15,8 1 1-15,0-1 0 32,-4 1 0-32,-7-7-2 15,-4-6 1 1,-13-1-2-16,-8-5 0 0,-10-7-2 0,3-5 1 0,-7-11-2 15,-6-8 1-15,-5-11 0 16,1-5 0-16,-4-13 0 16,7-6 0-16,7-4-1 15,11 1 1-15,11 0-3 0,13 3 0 32,15 2-9-32,14 1 1 0,3-9-6 15,18-1 1 1</inkml:trace>
  <inkml:trace contextRef="#ctx0" brushRef="#br0" timeOffset="133345.13">25121 10116 51 0,'-3'19'25'0,"-11"-1"-29"0,10-15 44 0,-6 1-39 15,-5 8 1-15,-6 10 2 16,-3 9 0-16,-1 4-5 16,4 9 1-16,0 3 2 15,3 9 0-15,11 7-2 16,7-7 1-16,7-12-6 16,7-9 0-16,0-10-11 15,4-12 0-15</inkml:trace>
  <inkml:trace contextRef="#ctx0" brushRef="#br0" timeOffset="133519.1">25372 10251 44 0,'-14'53'22'0,"-29"3"-21"0,29-40 30 16,-7 6-28-16,-7 9 1 15,-4-2 0-15,7 2 0 16,4 3-6-16,0 1 0 16,0-4-1-16,3-9 0 15,4-6-11-15,7-16 0 16</inkml:trace>
  <inkml:trace contextRef="#ctx0" brushRef="#br0" timeOffset="133749.38">25065 10144 30 0,'18'-9'15'0,"-1"27"-4"0,-6-5 14 0,6 9-24 15,5 9 0-15,-1 4 1 16,7 9 1-16,-3 9-4 16,-1-12 1-16,-3 3 1 15,4-7 0-15,-4-5-3 16,1-14 0-16,-1-8-8 15,0-10 0-15,4-22-1 16,-4-10 0-16</inkml:trace>
  <inkml:trace contextRef="#ctx0" brushRef="#br0" timeOffset="133933.23">25421 10103 37 0,'28'60'18'0,"15"6"-14"0,-29-44 37 16,11 9-38-16,-1 7 0 16,-3 2 0-16,-3 1 0 15,-4 6-6-15,-3 3 1 16,-11-3 0-16,-18 7 0 16,-17 5-12-16,-11-12 1 0</inkml:trace>
  <inkml:trace contextRef="#ctx0" brushRef="#br0" timeOffset="134548.84">21131 11332 47 0,'-28'10'23'0,"18"-1"-17"0,10-6 36 0,10 0-39 0,8 1 0 0,10-8 5 0,21 1 0 0,29 0-8 16,38-9 0-16,40 2 6 16,34 1 0-16,64-10-1 15,25-3 0-15,31-9-3 16,4-4 0-16,-3 4-2 15,-4-4 1-15,-18 1-2 16,0 3 1 0,-35-4-2-1,0 4 1 1,-28 6-4-16,-28 6 0 0,-47 13-4 0,-24 6 1 16,-28 6-8-16,-28 6 1 0,-36 4-4 0,-25 15 0 15</inkml:trace>
  <inkml:trace contextRef="#ctx0" brushRef="#br0" timeOffset="135133.41">22856 11586 49 0,'4'47'24'0,"-4"-21"-19"16,0-14 44-16,-4 10-44 15,1 9 0-15,-1 4 1 16,-3 9 1-16,0 0-9 16,0 6 1-16,4 3 5 15,-1-6 1-15,1-3-2 0,-1-9 0 16,1-7-2-16,3-13 1 15,3-8-2-15,1-10 1 16,3-13-1-16,3-6 0 16,1-3-2-16,3-3 1 15,-3-1-1-15,-1 8 1 16,8-1 0-16,3 9 0 16,7 10 1-16,4 6 0 15,3 13 1-15,8 6 0 16,9 18-1-1,8 1 0-15,0 6-1 0,-7-3 1 16,7-3-6-16,4-7 1 0,-4-15-14 16,-4-19 1-16,1-9-2 15,-4-10 1-15</inkml:trace>
  <inkml:trace contextRef="#ctx0" brushRef="#br0" timeOffset="135870.41">25654 9482 56 0,'14'10'28'0,"32"-10"-31"15,-28-3 53-15,6-4-47 16,15 1 1-16,18-3 0 15,10-4 1-15,3-9-7 16,11 0 0-16,4-6 4 16,3 6 1-16,-3 0-3 15,-11 3 1-15,-7 7-3 16,-14 9 0-16,-11 6-1 16,-10 6 0-16,-7 13-1 15,-11 3 1-15,-7 19-2 16,-7 6 1-16,-7 16 0 0,-4 22 1 15,-3 12-2-15,0 19 1 16,0 13 1-16,7 19 0 16,3 15 1-16,11 19 0 15,11 6 2-15,3 7 1 16,7 2 1 0,1-5 1-16,-5 2-1 0,1 10 1 15,-18-3-2-15,-7-3 1 16,-32-7-2-1,-31-15 1-15,-36-10-2 0,-25-3 1 0,-38-12-7 16,-42-16 0-16,-57-25-7 16,-11-19 0-1</inkml:trace>
  <inkml:trace contextRef="#ctx0" brushRef="#br1" timeOffset="142956.87">12806 10586 19 0,'-4'6'9'0,"1"-6"-6"0,3 0 9 16,0 0-10-16,0 0 1 16,3-6 1-16,4 0 0 15,4 0-4-15,0-1 0 16,3-2 4-16,0-7 1 16,3-9-2-16,1-3 1 15,0-7-1-15,6-12 1 16,5-3-1-16,9 6 0 15,12-9-1-15,10-7 0 16,14 4 0-16,3-7 0 0,1 4 0 16,21 2 1-16,3 7-1 15,11 0 1 1,-7 3-2-16,14 0 1 16,3 12-1-16,8 1 1 0,-8-4-2 15,11 4 1-15,7 5-1 16,4 4 0-16,-11 10 0 15,7 8 0 1,-3 14 1-16,-1 5 0 0,-20 7 0 16,3 9 0-16,-4 4 0 15,-6 5 0-15,-1 7-1 16,-10 13 0-16,-8-1-2 16,-16 10 0-16,-5 0-1 15,-6 3 0-15,-12-3-6 16,-2-7 1-16,-15-15-6 15,-10-13 1-15</inkml:trace>
  <inkml:trace contextRef="#ctx0" brushRef="#br1" timeOffset="143856.34">12887 10489 25 0,'-4'0'12'0,"8"-3"-4"0,0-4 13 0,-1-2-19 0,1-3 1 15,3-7 2-15,0-6 0 16,7 3-6-16,-4-7 1 15,8-8 3-15,7-1 0 16,6-9-1-16,8-6 0 16,4-13-1-16,6-3 1 0,11-3-2 15,11 0 1 17,-1 3 0-32,22 3 0 0,3 0-1 31,11 3 1-16,-4 10 1 1,8 0 0-16,13-4 0 16,4 7 1-16,0 3 0 0,11 3 0 15,17-3-1-15,0 0 1 16,7 6-2-16,18 7 1 0,-7 2-1 0,14 11 0 0,21 8-1 0,-10-3 0 0,17 10 0 16,-3-3 0-16,13 5 0 15,12 1 0-15,-1 10 0 16,18 5 0-16,-7 10 0 15,14 3 0-15,-10 3 0 16,20 4 0 15,-3 12 0-15,4 3 1-16,-7 3-1 0,3 6 0 0,-21 1 1 16,-11-1 0-16,-7 13 0 0,-35-6 0 0,-10 9 0 0,-11-3 1 15,-22 13-3-15,-24-10 1 16,-24 6-4-16,-19-3 1 15,-13-6-7 17,-18-3 0-32,-18-22-7 0,-10-9 0 15</inkml:trace>
  <inkml:trace contextRef="#ctx0" brushRef="#br0" timeOffset="148587.14">9984 14431 72 0,'-4'-10'36'0,"15"20"-31"0,-1-14 36 0,11 4-39 15,15-6 0-15,6-6 0 16,18 2 0-16,4-2-4 16,-1 2 1-16,-3 1-3 15,-7 3 1-15,-7 2-11 16,-14 4 1-16,-15 0-7 15,-3 0 0-15</inkml:trace>
  <inkml:trace contextRef="#ctx0" brushRef="#br0" timeOffset="148783.23">9899 14735 66 0,'-4'41'33'0,"33"-26"-33"15,-19-15 61-15,11-6-58 0,15 0 1 16,13-7 0-16,4-3 1 16,14 1-10-16,-7 2 0 15,3 10-5-15,-10 6 1 16,-10-3-13-16,-8-3 1 16</inkml:trace>
  <inkml:trace contextRef="#ctx0" brushRef="#br0" timeOffset="149457.29">9761 13386 56 0,'4'10'28'0,"-1"-4"-24"0,-3 0 40 15,0-6-41-15,0 7 1 0,0 2 0 16,-3 7 1-16,-1-1-7 16,-3 4 0-16,-3 9 4 15,-1 7 1-15,1-1-3 16,3 1 1-16,3-1-1 15,-7 1 0-15,4 2 1 16,4-8 1-16,-1-7 0 16,4-4 0-16,11-2 0 15,7-3 1-15,6-7-1 16,11 0 1-16,4-6-2 16,4 0 1-16,-1-3-5 15,4-3 1-15,-11-4-9 16,-3-2 1-16,-4-10-12 15,-10-6 1-15</inkml:trace>
  <inkml:trace contextRef="#ctx0" brushRef="#br0" timeOffset="149848.1">10248 13342 58 0,'0'7'29'0,"11"2"-32"0,-11-6 43 0,0 7-39 16,-4 5 0-16,1 14 2 15,-1-4 1-15,1 9-4 16,-4 1 1-16,0-1 1 15,0 1 1-15,3 2 0 16,0-2 0-16,4-1 0 16,4-2 0-16,0-1 0 15,-1-3 0-15,4-9 0 16,4 0 1-16,10-4-1 16,7-8 0-16,7-1-2 15,4-6 1-15,7-6-3 16,-4-1 1-16,-3 1-7 15,-7-6 1-15,-11-1-16 16,-10 1 0-16</inkml:trace>
  <inkml:trace contextRef="#ctx0" brushRef="#br0" timeOffset="151218.12">10876 15017 43 0,'-3'9'21'0,"10"-15"-6"0,-4 0 21 0,4-13-32 16,7-9 0-16,15-10 1 15,-1-21 1-15,14-10-8 16,15-19 1-16,3-22 4 15,3-15 1-15,4-7-3 16,0-12 0-16,-14 12-1 16,-7 3 0-16,-14 20-2 15,-11 11 1-15,-14 7-3 16,-11 22 1-16,-10 16-3 16,-3 16 0-16,-5 15-1 0,1 18 1 46,4 14 0 1,-8 21 0-31,0 19 2 0,1 23 0-1,-1 24 4-15,0 3 0 0,8 10 2 0,6 6 0 16,11-3 2-16,3-10 0 0,8 10-1 0,3-19 1 0,4-6-2 0,-4-10 1 0,7-15-2 0,0-16 0 15,4-12-3-15,0-17 1 0,3-8-5 0,0-16 1 0</inkml:trace>
  <inkml:trace contextRef="#ctx0" brushRef="#br0" timeOffset="151432.69">11684 14616 58 0,'11'25'29'0,"-15"0"-25"16,1-19 38-16,-1 3-39 16,-3 1 0-16,0 2 0 15,0-2 0-15,3-1-7 16,1-3 0-16,3-6-5 16,3-9 0-16,1-13-9 0,-1-9 0 15</inkml:trace>
  <inkml:trace contextRef="#ctx0" brushRef="#br0" timeOffset="151581.24">11437 14224 49 0,'11'22'24'0,"24"3"-27"0,-21-10 39 16,4 7-40-16,6 0 1 15,8 0-14-15,3-6 0 16,4 0 14-16,-7-1 1 0</inkml:trace>
  <inkml:trace contextRef="#ctx0" brushRef="#br0" timeOffset="152054.54">11878 14735 37 0,'4'12'18'0,"10"-9"-19"0,-14-3 30 0,10-9-28 0,4-7 0 0,0-2 1 16,1-1 0-16,-1-3-3 16,0 0 1-16,-4 3 1 15,1 3 1-15,-4-3-2 16,4 10 1-16,-1 3-1 16,1 9 1-16,-1 3 0 15,4 0 0-15,-3 7 1 0,0-4 0 16,-1 4 0-1,1 0 0-15,-1-4 0 0,5 0 1 16,-1-2-1-16,3-7 1 31,1 0-3-31,0-7 1 0,-1 7-1 16,-3-3 1-16,0 0-1 0,-3 0 0 16,0 3-1-16,-1-3 1 15,4 3 0-15,0-3 1 16,0 0-2-16,4 3 1 0,0-4 0 15,-4 1 1-15,4 0 1 16,3 0 0 0,7 3 0-16,4 3 0 47,6 7 0-32,8 5 1-15,4 7-2 16,-1 0 0-16,0 0-6 0,-6-6 1 0,-8-1-13 0,-10-11 1 0</inkml:trace>
  <inkml:trace contextRef="#ctx0" brushRef="#br0" timeOffset="153164.26">10929 15111 55 0,'11'3'27'0,"20"3"-24"0,-24-2 42 0,1 5-42 15,-1 4 1-15,0-1 1 16,-4 13 0-16,1 13-7 16,-4 9 1-16,0 9 4 0,0 7 1 15,0 6-3 1,0-6 1-16,0-7-1 0,0-6 0 15,0-15-2-15,0-7 1 16,0-9-1-16,0-10 1 16,3-2-2-16,-3-14 1 15,4-8 0-15,-1-7 1 16,4-3-2-16,0 3 1 16,0 3-1-16,0 3 1 15,4 7-1-15,0-1 1 16,3 7-1-16,3 6 1 15,5 7 0 32,2 8 0-47,1 8 1 0,0-4 0 0,-1 3-1 0,1 3 1 0,-7 0-2 0,-1 0 0 0,1-6-8 16,-4 0 0-16,4-19-7 16,3-3 1-16</inkml:trace>
  <inkml:trace contextRef="#ctx0" brushRef="#br0" timeOffset="153425.31">11349 15619 67 0,'-4'19'33'0,"8"-16"-41"0,-4-3 62 16,10 0-54-16,8 0 1 16,7 0-1-16,10 0 0 15,7-3-4-15,8-7 1 16,-1-2-6-16,-3-4 0 16,-4-3-9-16,-6-9 0 15</inkml:trace>
  <inkml:trace contextRef="#ctx0" brushRef="#br0" timeOffset="153714.6">11610 15434 49 0,'7'0'24'0,"28"9"-19"0,-21-5 36 0,11 5-39 15,7 4 0-15,3 2 1 16,-7 1 1-16,-7 0-6 16,-3 6 1-16,-4 6 2 15,-7 9 0-15,-14 4-5 16,-14 0 0-16,-11-3-13 0,1-10 1 15</inkml:trace>
  <inkml:trace contextRef="#ctx0" brushRef="#br0" timeOffset="154050.37">12580 15550 52 0,'18'0'26'0,"-22"-25"-26"0,-6 22 39 0,-8-3-39 16,-7-1 0-16,-10 4 0 16,-11 9 0-16,-10 1 0 15,3 8 1-15,3 14-1 16,8 5 0-16,3 1-2 15,15-1 1-15,9 4-2 16,12-7 1-16,13-6 1 16,19-9 0-16,13-7 1 15,7-12 0 1,8-6 1-16,3-7 1 0,-11-9-4 16,-13-3 1-16,-15-4-13 15,-21-8 1-15</inkml:trace>
  <inkml:trace contextRef="#ctx0" brushRef="#br0" timeOffset="154786.25">13688 14384 59 0,'7'21'29'0,"-7"-39"-33"0,0 2 48 0,-4-12-43 0,-3-26 1 0,0-8 0 16,-7-17 0-16,0-15-3 16,0-12 0-16,3-1 2 15,1-3 0-15,3-3-2 31,3 7 0-31,8 9 0 0,3 6 0 47,0 22-1-47,3 18 1 0,4 26-2 0,8 22 1 16,-1 25-4-16,0 13 0 16,0 21-7-16,-3 4 1 0,-8-1-4 0,-10 1 1 0</inkml:trace>
  <inkml:trace contextRef="#ctx0" brushRef="#br0" timeOffset="154984.68">13307 14010 64 0,'10'13'32'0,"43"-10"-48"0,-32-3 68 15,11 0-53-15,0 3 1 16,10 0-6-16,8 4 0 15,3-1-5-15,7-3 0 16,0-9-5-16,-4-7 0 16</inkml:trace>
  <inkml:trace contextRef="#ctx0" brushRef="#br0" timeOffset="155223.07">14309 13669 48 0,'-4'15'24'0,"-3"26"-27"16,0-25 45-16,-7 9-41 16,-7 0 1-16,-4 6 3 15,-3 7 0-15,3 6-6 16,0 3 1-16,1 9 3 16,3 4 0-16,3-1-2 15,7 1 1-15,8-10-5 16,6-9 1-16,4-7-11 15,8-15 1-15,2-19-5 16,11-9 1-16</inkml:trace>
  <inkml:trace contextRef="#ctx0" brushRef="#br0" timeOffset="155429.12">14552 13935 43 0,'4'47'21'0,"-33"16"-22"0,15-57 36 0,-7 7-31 0,-4 9 0 16,-6 3 1-16,-1 0 1 15,-3 3-9-15,3 0 1 16,7 0 0-16,4-2 0 0,0-4-12 16,7-16 0-16</inkml:trace>
  <inkml:trace contextRef="#ctx0" brushRef="#br0" timeOffset="155670.4">14266 13966 44 0,'29'60'22'0,"6"-4"-14"0,-21-30 31 0,7 5-38 15,4 7 1-15,3 2-1 16,0 1 1-16,-3-6-7 0,-4-4 1 16,-7-9-10-16,-3-16 1 15</inkml:trace>
  <inkml:trace contextRef="#ctx0" brushRef="#br0" timeOffset="156055.72">14623 14092 57 0,'-4'12'28'0,"4"4"-18"0,4-13 45 0,-1 0-52 16,4 4 1-16,7-4 0 16,11 0 1-16,14-3-7 15,7 6 0-15,7-3 0 0,-4-3 0 16,-3 0-8-16,-4-3 1 16,-14-6-12-16,-13-7 1 15</inkml:trace>
  <inkml:trace contextRef="#ctx0" brushRef="#br0" timeOffset="156260.53">14728 13869 58 0,'11'38'29'0,"-18"37"-34"0,3-59 45 16,1 18-40-16,-4 10 0 0,0 0 0 15,-4 13 0-15,4-1-1 16,4-9 1-16,-1-6-5 16,1-16 1-16,6-13-11 15,8-21 0-15</inkml:trace>
  <inkml:trace contextRef="#ctx0" brushRef="#br0" timeOffset="156647.65">15039 13653 45 0,'14'103'22'0,"-7"10"-13"16,-7-78 30-16,-3 9-36 0,-1 12 1 15,-3-6 2-15,3-3 0 16,1-3-7-16,-1-6 0 15,1-10 3-15,3-9 1 16,3-10-3-16,1-9 1 16,3-9-3-16,4-7 1 15,3 1-2-15,3-11 1 16,1 4 0-16,-4 4 1 16,0 5 0-16,4 4 1 0,3 15 0 15,0 7 0 1,0 2 0-16,4 4 1 0,-4 3-1 15,0 6 1 1,-3 0-1-16,3 1 0 16,-3 2-3-16,-4-6 0 0,-4-6-5 15,1-3 0-15,3-20-8 16,4-8 0-16</inkml:trace>
  <inkml:trace contextRef="#ctx0" brushRef="#br0" timeOffset="156903.54">15349 13477 54 0,'25'66'27'0,"17"44"-28"16,-27-66 46-16,2 15-44 0,4 13 1 15,-3 16 0-15,0 10 0 16,-8-8-3-16,-6-2 0 16,-15-3 1-16,-7-4 0 15,-6-24-5-15,-8-10 0 16,-3-13-12-16,3-18 1 16</inkml:trace>
  <inkml:trace contextRef="#ctx0" brushRef="#br0" timeOffset="157315.75">15797 14148 59 0,'-7'13'29'0,"4"-13"-26"0,3 0 46 16,3-3-46-16,8 0 0 16,10-1 0-16,11-2 1 15,14 3-8-15,17-3 1 16,1 0-4-16,-8-4 0 16,-10 4-12-16,-11-7 1 15</inkml:trace>
  <inkml:trace contextRef="#ctx0" brushRef="#br0" timeOffset="157652.79">16581 14478 48 0,'-4'22'24'0,"1"-48"-20"0,3 14 33 0,0-19-34 0,-4-16 0 0,-3-19 3 16,-7-16 0-16,0-15-7 16,-4-19 1-16,4-3 4 0,7-7 1 31,10 4-2-31,12 12 0 0,9 10-2 0,12 9 1 15,2 25-2-15,1 16 1 16,-4 25-3-16,-3 12 0 31,-4 20-3-31,-3 15 1 16,-7 6-8-16,-8 9 1 0,-3 4-8 0,-7-6 1 16</inkml:trace>
  <inkml:trace contextRef="#ctx0" brushRef="#br0" timeOffset="157852.91">16397 14054 59 0,'53'22'29'0,"14"-16"-36"16,-49-6 53-16,3-3-46 15,7 6 0-15,4-6-2 16,3 3 1-16,4 0-5 15,-7-3 0-15,3-3-10 16,-3-7 1-16</inkml:trace>
  <inkml:trace contextRef="#ctx0" brushRef="#br0" timeOffset="158154.44">17184 13897 41 0,'-14'16'20'0,"-32"19"-19"0,32-26 27 16,-4 7-23-16,-7 3 0 15,-3 3 3-15,0-1 0 16,0 8-10-16,3 8 0 16,7 1 7-16,8 3 0 15,3 6-4-15,17-3 0 16,4-7-5-16,4-9 0 15,7-9-12-15,-1-12 1 0,5-17-1 16,2-9 1-16</inkml:trace>
  <inkml:trace contextRef="#ctx0" brushRef="#br0" timeOffset="158354.31">17427 13948 44 0,'-3'31'22'0,"-26"16"-24"0,26-38 44 0,-8 4-40 0,-6 3 1 0,-8 12 1 15,-3 0 1-15,0 3-7 16,3 1 1-16,4-1 2 16,3-9 1-16,4-6-8 15,3-10 0-15,4-9-9 0,4-13 0 16</inkml:trace>
  <inkml:trace contextRef="#ctx0" brushRef="#br0" timeOffset="158504.75">17141 13913 22 0,'4'-25'11'0,"28"28"5"0,-18 3 4 16,4 10-16-16,6 12 1 16,1 4 5-16,0 5 1 15,-4 1-14-15,-4 3 1 16,1-4 7-16,3 4 1 0,-3-6-4 15,-4-10 1-15,0-10-8 16,-3-8 0-16,-1-14-9 16,8-15 1-16</inkml:trace>
  <inkml:trace contextRef="#ctx0" brushRef="#br0" timeOffset="158729.41">17582 13750 55 0,'18'41'27'0,"10"18"-26"0,-14-37 46 0,8 10-45 16,6 5 0-16,4 1 0 16,3 3 0-16,-7 0-4 15,-7 2 0-15,-10 4-3 16,-15 4 1-16,-13-1-13 0,-19-6 0 15</inkml:trace>
  <inkml:trace contextRef="#ctx0" brushRef="#br0" timeOffset="159199.37">14079 15048 49 0,'-7'7'24'0,"7"-4"-16"16,0-3 34-16,0 0-37 15,0 0 0-15,11 0 3 16,10-3 1-16,18-1-12 0,21 1 1 15,32-3 7-15,31-3 0 16,39-4-3-16,18 1 0 16,42-17-2-1,1-8 1-15,20-4-1 16,-14-6 1-16,15-3-2 0,-15 6 0 16,-21 9-4-16,-17 10 1 15,-25 6-9-15,-29 7 1 16,-27 6-8-16,-36 9 0 15</inkml:trace>
  <inkml:trace contextRef="#ctx0" brushRef="#br0" timeOffset="159740.88">15131 15202 66 0,'-4'13'33'0,"-10"68"-36"0,10-56 61 15,-3 10-57-15,0 5 1 16,-3 11 1-16,-1 8 0 16,4-9-4-16,0 4 0 15,0-7 2-15,4-7 1 16,-1-5-1-16,4-7 0 15,4-9-2-15,6-6 0 16,4-13 0-16,7-13 1 0,-3 0-2 16,7-2 1-16,6-1 0 15,1 4 0 17,3 5 1-32,1 10 0 0,3 1-1 15,-1 5 1-15,1 16 0 0,4 13 0 0,-5-1-2 16,5 7 1-16,-1 3-4 15,-3-9 1-15,0-10-11 16,6-12 0-16,1-23-5 16,0-8 1-16</inkml:trace>
  <inkml:trace contextRef="#ctx0" brushRef="#br0" timeOffset="160275.91">18789 14782 58 0,'-7'-3'29'0,"10"-4"-31"0,-3 7 53 0,7-3-48 0,4 0 1 0,10 3 1 15,15 0 1-15,2 0-8 16,19-3 0-16,13-3 2 0,8-4 0 16,0 1-9-16,-11-1 1 15,-11-5-12-15,-17-4 1 16</inkml:trace>
  <inkml:trace contextRef="#ctx0" brushRef="#br0" timeOffset="160476.88">19022 14384 62 0,'0'75'31'0,"-7"38"-40"0,7-79 50 0,3 16-41 15,4 19 0-15,0 0-3 16,0-3 0-16,4-3-5 15,-4-16 0-15,-3-22-8 16,6-12 1-16</inkml:trace>
  <inkml:trace contextRef="#ctx0" brushRef="#br0" timeOffset="161197.03">20080 14870 59 0,'-3'18'29'0,"10"-21"-28"0,-4-6 54 0,1-7-53 15,6-9 1-15,8-19 0 16,14-12 1-16,10-20-5 15,11-21 0-15,7-12 2 16,0 2 1-16,-11-6-2 16,-3 0 1-16,-18 7-2 0,-6-7 1 15,-12 19-2-15,-6 3 0 16,-8 3-2-16,-3 25 0 16,-7 7-1-16,0 15 0 15,-7 19 0-15,-1 22 1 16,-6 16 1-16,0 18 0 15,0 16 3 17,3 22 0-32,4 22 3 15,7 10 1-15,7 3 0 0,14 9 0 0,3-13 0 0,8-6 0 16,0-6-2-16,3-25 1 0,0-6-6 16,0-16 0-16,0-13-9 15,8-6 1-15,-5-22-8 16,-3-12 0-16</inkml:trace>
  <inkml:trace contextRef="#ctx0" brushRef="#br0" timeOffset="161378.44">20687 14302 62 0,'3'63'31'0,"4"18"-37"0,-3-62 56 0,-4 6-48 0,0 3 0 0,0-3 0 16,0-6 1-16,0-6-9 16,0-10 0-16,0-12-11 0,0-17 1 15</inkml:trace>
  <inkml:trace contextRef="#ctx0" brushRef="#br0" timeOffset="161552.47">20567 13957 55 0,'11'28'27'0,"24"13"-24"0,-25-32 36 0,5-2-39 0,-1 2 1 15,0 4-4-15,7 5 0 16,4 1-6-16,3 0 1 16,7-16-7-16,0 0 0 0</inkml:trace>
  <inkml:trace contextRef="#ctx0" brushRef="#br0" timeOffset="162067.6">20927 14553 48 0,'17'25'24'0,"-2"-38"-26"0,-8 4 41 0,3-7-39 15,4-6 1-15,0 0 0 16,1-6 1-16,2-6-3 15,1-1 1-15,-4 7 0 16,0 3 1-16,0 6-1 16,4 7 1-16,-4 5-2 15,4 14 1-15,-4 2-1 0,0 7 0 16,0 2 1-16,-4-2 1 16,1 0-2-16,-4-7 1 15,0 1 0-15,0-4 0 16,0 0 0-16,0 0 1 15,0 1-2-15,0 2 1 16,0 1-1-16,4-4 1 16,0 0-1-16,-1 0 0 31,4-3 0-31,4-6 0 16,-4-3-1-16,4 0 1 0,-1-10 0 15,1-6 0-15,3-6 1 0,7-3 0 0,-3 2 0 16,3 4 1-16,1 0 0 15,-1 13 0-15,3 2 0 16,5 10 1-16,-1 7 0 16,-3 2 0-1,7 10 1-15,3 9 0 0,4-3-1 16,0-6 1-16,3-3-2 16,4-1 1-16,-7-2-7 15,-7-7 0-15,-11-3-11 16,-14 0 1-16</inkml:trace>
  <inkml:trace contextRef="#ctx0" brushRef="#br0" timeOffset="162698.34">19907 14982 56 0,'-7'19'28'0,"4"31"-24"0,3-34 45 0,0 9-46 16,0-3 1-16,0 10 2 15,0 5 1-15,0 7-9 16,-4 6 1-16,1 4 5 16,-1-11 0-16,1-2-2 15,-1-9 0-15,4-7-2 16,0-3 0-16,0-13-1 0,7-9 1 16,0-9-2-16,4-16 1 15,3-4 0-15,7-2 1 16,0 3-1-16,4 3 0 15,0 6-1-15,-1 9 1 16,-3 14-1-16,1 8 1 16,6 10-1-16,4 9 1 15,-1 1 0-15,5-1 0 16,-1 4 0-16,0-4 0 16,0-6-2-16,4-9 0 15,-3-7-8 1,-5-9 0-1,5-6-7-15,-15-10 0 0</inkml:trace>
  <inkml:trace contextRef="#ctx0" brushRef="#br0" timeOffset="162957.41">20468 15215 59 0,'-7'12'29'0,"7"-15"-33"0,0 3 52 0,4 3-47 16,6-3 0-16,8 3 1 0,7-3 0 16,6 0-3-1,5-3 0-15,13-3-3 0,14 3 0 16,5-4-13-16,-1-18 0 15</inkml:trace>
  <inkml:trace contextRef="#ctx0" brushRef="#br0" timeOffset="163259.84">20927 15014 58 0,'21'28'29'0,"28"0"-27"0,-31-21 44 0,10 5-44 16,7 4 0-16,1-1 1 16,-4 1 0-16,-4 3-5 15,-4 0 1-15,-6 9 0 16,-11 0 1-16,-10 7-6 15,-12-1 0-15,-13 1-9 16,-11-4 0-16,-3-12-3 16,14-3 1-16</inkml:trace>
  <inkml:trace contextRef="#ctx0" brushRef="#br0" timeOffset="163568.81">21929 15211 52 0,'17'7'26'0,"-77"2"-36"0,39-6 51 15,-14 3-41-15,-14 7 0 16,-4 9 0-16,0 9 1 0,3 13-1 15,8 3 0 1,10 3 0-16,8 1 1 0,13-11 0 16,14-8 0-16,19-13 0 15,20-19 1-15,4-16-1 16,7-15 1-16,3-10-2 16,-10-13 1-16,-11 1-6 15,-14 3 1 1,-10-10-11-16,-14 4 0 0</inkml:trace>
  <inkml:trace contextRef="#ctx0" brushRef="#br0" timeOffset="164289.31">22708 13910 59 0,'0'16'29'0,"4"-4"-23"0,-4-12 49 0,-4 0-54 15,1-3 0-15,-4 0 0 16,-4 0 1-16,-3 3-3 16,0 3 1-16,0 6 0 15,0 4 1-15,3 9-3 16,4-3 0-16,4 3-1 15,3-4 0-15,3-2 0 16,8 0 0-16,3-4 0 16,7-5 0-16,7-7 2 15,0-4 1-15,-3 4 0 16,0-3 1-16,-8 0-2 16,-2-3 1-16,-5 0-1 15,1-1 0-15,-4 4-1 0,-4 0 0 16,-3 3-3-16,-3 3 1 15,-1 0-1-15,-3 7 1 47,0 12 0-47,0 6 1 16,0 10 3 0,3 6 1-16,4 6 3 0,8-6 1 0,-1 12 0 0,3-3 1 0,-3-6 0 15,0-6 0-15,-3-6-4 0,-8-1 0 16,-6-3-1-16,-11-5 0 15,-4-11-2-15,-3-8 1 16,-4-7-1-16,0-7 0 16,4-8 1-1,3-17 0 1,4 1-2 0,3 0 0-16,8-1-4 15,10-2 0-15,7 2-11 0,14-8 0 0</inkml:trace>
  <inkml:trace contextRef="#ctx0" brushRef="#br0" timeOffset="164590.63">23262 13612 48 0,'-10'25'24'0,"-33"13"-21"0,29-26 35 16,-7 7-36-16,-4 9 0 16,-3 4 3-16,-4-1 0 15,1 10-6-15,2 3 0 16,8-3 3-16,7-1 0 16,7 7-4-16,14-3 1 15,11-12-8-15,6-10 1 16,8-16-9-16,7-9 1 0</inkml:trace>
  <inkml:trace contextRef="#ctx0" brushRef="#br0" timeOffset="164993.99">23502 13772 48 0,'-18'47'24'0,"-13"13"-20"0,17-45 39 0,-4 10-43 16,-10 10 1-16,-4-1 0 16,0 7 1-16,4-3-3 15,3-4 0-15,4-2-3 16,7-10 1-16,3-13-7 16,8-15 1-16,-1-10-6 15,4-12 1-15,-3-13 0 0,-1-3 0 16,-3-12 5-1,0 9 0-15,4-3 6 16,-1 12 0 0,8 7 10-1,3 12 0-15,7 16 2 0,7 15 1 0,4 7 1 16,3 15 1-16,0 10 0 0,0 3 0 16,1 4-5-16,-1 2 0 15,0 3-3-15,-3-2 1 16,-8-10-7-16,1-10 1 15,-7-15-7-15,-4-16 0 16,0-12-7 0,-4-17 0-16</inkml:trace>
  <inkml:trace contextRef="#ctx0" brushRef="#br0" timeOffset="165189.14">23551 13985 52 0,'22'38'26'0,"2"-16"-31"16,-17-19 46-16,4 0-41 15,7-3 0-15,3-3 0 16,7-3 0-16,4-4-6 16,-4-2 0-16,-3-4-8 15,-8-12 0-15</inkml:trace>
  <inkml:trace contextRef="#ctx0" brushRef="#br0" timeOffset="165401.29">23668 13794 43 0,'0'75'21'0,"0"-9"-13"0,0-47 31 16,-4 6-38-16,4 3 1 15,0 10-1-15,0 3 1 16,0-4-3-16,4-2 1 16,-4-10-4-16,3-13 1 15,4-15-9-15,1-12 1 0,-1-11-4 16,3-14 1-16</inkml:trace>
  <inkml:trace contextRef="#ctx0" brushRef="#br0" timeOffset="165745.94">23954 13480 45 0,'17'51'22'0,"-13"21"-23"0,-1-53 43 0,-3 15-40 16,0 10 1-16,-3 12 2 16,-4 4 0-16,-4-7-6 15,-3 1 0-15,3-7 4 16,1-3 0-16,3-16-2 0,0-9 0 15,3-10-1-15,4-9 1 16,0 0-2-16,4-13 1 16,3-5-1-16,3-7 0 15,1-4 0-15,7 7 1 16,-8 7 0-16,8 2 0 16,-1 7-1-16,5 12 1 15,-1 10 0-15,-4 6 0 16,-2-3-1-16,-1 9 1 15,-4-3-3-15,-3 0 0 16,0-6-6-16,0-7 1 16,0-5-8-16,1-17 1 0</inkml:trace>
  <inkml:trace contextRef="#ctx0" brushRef="#br0" timeOffset="165971.34">24236 13418 46 0,'28'84'23'0,"4"-27"-25"0,-22-32 38 0,1 9-35 16,0 20 0-16,-8 8 0 15,-10 14 0-15,-7 2-3 16,-7-3 0-16,-7-6-10 15,-8-19 0 1,1-18-2-16,7-10 1 0</inkml:trace>
  <inkml:trace contextRef="#ctx0" brushRef="#br0" timeOffset="166342.75">24546 13929 68 0,'-7'3'34'0,"35"3"-49"0,-10-6 73 0,14 0-58 16,10 0 1-16,22 0-3 16,13-6 0-16,-10 0-4 15,0-4 1-15,-3 4-9 16,-15 0 0-16,-10-10-5 15,-7 7 1-15</inkml:trace>
  <inkml:trace contextRef="#ctx0" brushRef="#br0" timeOffset="166916.46">25460 13879 56 0,'21'66'28'0,"-24"-73"-38"0,3 4 54 16,-4 0-43-16,-3 3 0 15,-11 0 0-15,-3 3 0 0,-3 7-1 16,-1 5 0-16,-3 4 0 16,-4 0 0-16,4 3-4 15,6 0 1-15,5-7-2 16,3 1 0-16,3-3-1 15,11-7 1-15,7-3 0 16,7-6 0-16,4-3 3 16,7-1 1-16,6-5 2 15,1-7 0-15,-4 0 0 16,-3 4 0-16,-4-1 0 16,-3 3 0-16,0 7-2 15,-8 6 1-15,-6 6 0 16,-1 7 0-16,-6 6 0 15,-4-1 0-15,0 11 2 16,3 5 1 15,4 10 1-31,0 9 0 0,4 1 1 0,-1 12 0 0,-3-1 0 16,-3-5 0-16,-15-4-2 0,0-2 0 16,-3-4-2-16,-7-12 1 15,0-7-2 1,-4-6 1-16,0-9-1 0,0-10 0 15,4-6 0-15,0-13 0 16,10-2 0-16,4 2 1 16,0-6-1-1,7-3 0-15,7 0-3 0,11-3 1 0,6 0-8 16,11-3 0 0,11-10-6-16,11-5 0 0</inkml:trace>
  <inkml:trace contextRef="#ctx0" brushRef="#br0" timeOffset="167220.1">25968 13640 42 0,'7'10'21'0,"-14"-13"-21"15,0 6 33-15,-7 3-30 16,-4 3 1-16,-3 4 2 15,-4 9 0-15,1 9-7 16,-1 4 0-16,4 6 5 16,0 6 1-16,6-4-3 15,5 8 0-15,6 5-2 0,8-9 1 16,6-6-6-16,8-10 0 16,3-15-11-16,4-16 0 15</inkml:trace>
  <inkml:trace contextRef="#ctx0" brushRef="#br0" timeOffset="167623.41">26201 13747 35 0,'-4'9'17'0,"-6"23"-11"0,3-13 17 0,-11-4-20 15,-10 7 0-15,-4 6 3 16,-3 7 0-16,-1-1-7 15,5-2 1-15,3 5 3 16,3 1 1-16,7-7-4 16,4-2 1-16,7-7-5 15,0-7 0-15,3-9-5 16,1-2 1-16,-1-14-4 16,1-2 0-16,3-1 0 15,0-6 1-15,3-6 3 16,1-6 0-16,3-7 5 15,4 4 0-15,3-1 4 16,0 1 1-16,7 6 4 16,-7 6 0-16,0 6 2 15,0 10 1-15,0 6-1 0,-3 6 1 16,0 6-1-16,-4 7 1 16,3 6-2-16,1 7 0 15,-1-1-3-15,4 0 0 16,1 7-2-16,-1-10 1 15,0-9-4 17,0-6 1-32,-4-10-6 0,1-10 1 0,-4-2-8 15,-3-19 0-15</inkml:trace>
  <inkml:trace contextRef="#ctx0" brushRef="#br0" timeOffset="167845.28">26176 13462 44 0,'18'47'22'16,"17"9"-18"-16,-21-40 36 0,7 9-37 15,11 9 0-15,-4 13 1 16,-3 7 1-16,-7 2-7 16,-8 4 0-16,-10-1 0 15,-17-2 1-15,-15 2-14 16,-3-12 0-16</inkml:trace>
  <inkml:trace contextRef="#ctx0" brushRef="#br0" timeOffset="168431.77">22797 14691 49 0,'0'9'24'0,"10"-6"-18"0,-3-3 33 0,7 4-34 0,7-4 1 16,25 0 4-16,28-4 1 16,29-5-14-16,27-4 1 15,40-2 8-15,27 5 0 31,36-2-3-31,17 2 1 0,15-2-3 0,10 6 0 16,-7-7-1-16,0 0 0 16,-3 4 0-16,-11 3 0 15,-11 3-3 1,-24 0 1 0,-14 6-4-16,-25 3 1 15,-32 3-5-15,-32 4 0 0,-35-4-11 16,-35-6 1-16</inkml:trace>
  <inkml:trace contextRef="#ctx0" brushRef="#br0" timeOffset="168973.6">24225 14801 58 0,'0'28'29'0,"-3"19"-28"0,3-31 47 16,-4 9-45-16,-3 9 0 15,0 13 3-15,-7 0 0 16,-4 16-8-16,1 3 1 16,-1 3 4-16,0-3 0 15,1-13-2-15,3-6 1 16,3-13-3-16,4-8 1 15,4-11-1-15,6-5 1 16,11-23-1-16,11-6 1 16,10-3 0-16,11-3 0 0,7 6 1 15,0 4 0-15,0 5 0 16,0 10 1-16,7 13-1 16,-4 18 0-16,-7 7-1 15,-3 12 1-15,-3 0-3 16,-5-9 0-16,1-7-10 15,-3-8 1 1,-5-14-10-16,-6-12 1 16</inkml:trace>
  <inkml:trace contextRef="#ctx0" brushRef="#br1" timeOffset="174302.51">10523 15569 43 0,'11'31'21'0,"0"1"-18"16,-8-26 21-16,1 6-23 16,-1 4 0-16,-3 0 1 0,0-1 0 31,-7 17 0-31,0-4 0 16,0 0 1-16,0 0 1 15,3-6-1-15,1-6 0 16,-1 0-1-16,1-7 1 15,3 1-3-15,3-4 1 16,4 0-1-16,4-3 1 16,7 4-1-16,6-4 1 15,5 0 0-15,6 0 0 16,-3-3-1-16,6 3 0 16,8 0 0-16,11 3 1 0,-1-2-1 15,11-1 1-15,0 0-1 16,4 0 1-16,-8 0-1 15,8 3 1 1,6 7-1-16,1-4 0 0,7-2 0 16,3-1 1-16,-7 0-1 15,7-3 0 1,7-3 0-16,8 0 0 0,6 3 0 16,-3 1 1-16,7 2-1 15,10 3 1-15,11 1-1 16,-10-1 1-16,10-9-1 15,7 0 0-15,7-9 0 16,-3-7 1-16,10-3-1 16,14-3 1-1,-6 3-1-15,13 1 1 0,11-1-1 16,-4 6 1-16,11 4-1 0,-3 3 0 16,3 2 0-16,7 1 0 15,-10 0 0 1,3 0 0-1,7 0 0-15,-14 0 1 32,10 3-1-17,1 0 0 17,-11 3 0-32,7 6 0 0,-4 4 0 15,-17-1 0-15,0 4 0 0,-11 0 0 0,-10-4 0 0,-22-2 0 0,-13-1 0 0,-8-3 0 0,-13-2 0 0,-15-4 0 0,-11 0 0 16,-13-7 0-1,-8-2 0-15,-10-4 0 0,-7-6 0 16,-8-9 0-16,-10-6-1 16,-3-1 0-16,-7-12 0 62,-12-3 1-62,-2-19-1 0,-8-6 0 0,-3-13-6 0,-11-19 1 0,1-21-10 0,6-4 0 16</inkml:trace>
  <inkml:trace contextRef="#ctx0" brushRef="#br0" timeOffset="178643.53">9313 16902 58 0,'-10'15'29'0,"20"-5"-23"16,-6-17 29-16,-4 7-31 15,10 0 0-15,1 0 4 16,0-3 1-16,6-3-10 15,19 0 0-15,16-4 6 16,1 1 0-16,7 6-6 16,7 3 0-16,-7 0-9 0,-10-3 1 15,-11-4-12-15,-11 4 0 16</inkml:trace>
  <inkml:trace contextRef="#ctx0" brushRef="#br0" timeOffset="178823.04">9405 17196 60 0,'-11'47'30'0,"33"-15"-35"0,-15-23 48 16,7-3-43-16,11 1 1 0,10-4-1 16,4-3 1-16,-1-3-6 15,8-4 1-15,4-5-12 16,-1-7 1-16</inkml:trace>
  <inkml:trace contextRef="#ctx0" brushRef="#br0" timeOffset="179513.81">10964 16447 58 0,'4'16'29'0,"-4"15"-30"0,0-19 44 15,0 4-42-15,-4 9 0 0,4 0 3 16,-7 4 1-16,0 2-5 15,0 7 0-15,4 2 3 16,-4-8 0-16,0-1-1 16,-1-6 0-16,-2 0-2 15,3-9 0-15,-4-10-1 16,1-3 0-16,-8-6-1 16,4-9 1-16,-7-7-2 15,-7-3 1-15,-1 0-1 16,-2 0 0-16,-5 3-2 15,5 3 0-15,-1 7 0 16,4 6 0-16,3 6 1 16,0 6 1-16,8 7 2 15,-1 6 1-15,7 0 2 16,8 6 0-16,3 0 3 0,10 7 0 16,8-4 1-1,7-2 1-15,6-4-1 0,8-3 1 16,0-7-2-16,7-12 1 15,0-3-4-15,3-3 1 16,-3-9-8-16,-7-1 1 16,-4 1-13-16,-14 2 1 15,-14 1-5-15,-7 6 1 16</inkml:trace>
  <inkml:trace contextRef="#ctx0" brushRef="#br0" timeOffset="179767.44">10252 17209 60 0,'-4'44'30'0,"29"-19"-33"16,-15-16 56-16,8-2-47 16,10-1 0-16,8-3 3 15,20-6 1-15,18-7-14 16,7-8 1-16,15 2 6 15,-12-3 1-15,-6 0-9 16,-11 7 0-16,-11 5-12 16,-17 4 0-16,-14 0-5 15,-8 0 0-15</inkml:trace>
  <inkml:trace contextRef="#ctx0" brushRef="#br0" timeOffset="180187.57">10693 17463 55 0,'-11'34'27'0,"4"20"-32"0,7-35 48 16,0 12-41-16,-3 0 1 16,-1 10 6-16,0 6 0 15,1 6-10-15,-1-9 1 0,1 0 5 16,-1 3 1-16,1-12-2 15,-1-7 0-15,1-3-3 16,-1-6 0-16,1-7-1 16,-1-5 0-16,1-7-1 15,-4-10 1-15,-4-2-1 16,-7 5 1-16,-3-2-2 16,-3-7 1-16,-8-3-3 15,-3 4 1-15,-1 2-1 16,-10 7 0-16,8 6 0 15,6 3 1-15,0 7 1 16,7-4 0-16,4 3 2 16,4 10 1-16,6 6 1 15,7 0 0-15,8 0 0 16,7 4 0 0,6-4-4-16,11 0 0 15,11-3-9-15,4-10 1 0,6-15-8 16,7-3 1-16</inkml:trace>
  <inkml:trace contextRef="#ctx0" brushRef="#br0" timeOffset="180459.46">11155 17664 64 0,'-18'28'32'0,"-10"3"-43"16,17-25 58-16,-3 4-44 15,-3 12 1-15,-5 9 2 16,-6 7 0-16,0 3-8 16,-4 9 0-16,8-6 2 15,-5 0 0-15,12-13-9 16,3-6 1-16,7-19-11 15,0-18 0-15</inkml:trace>
  <inkml:trace contextRef="#ctx0" brushRef="#br0" timeOffset="180639.21">10781 17595 53 0,'21'40'26'0,"28"45"-22"0,-27-60 40 16,6 19-40-16,7 3 0 15,4 13 2-15,7-4 0 16,3 1-10-16,-3-10 0 16,-7-10-3-16,-7-5 1 15,-15-26-12-15,-6-12 1 16</inkml:trace>
  <inkml:trace contextRef="#ctx0" brushRef="#br0" timeOffset="181119.12">11733 17773 60 0,'11'10'30'0,"-7"-10"-35"0,-4-7 50 16,0-5-43-16,0-19 0 16,-4-16 3-16,-3-13 0 15,-7-28-6-15,0-12 0 16,-4-13 4-16,0 0 0 16,4-6-1-16,7 12 1 15,11 10-3-15,10 12 1 16,7 20-3-16,7 21 0 15,1 15-3-15,2 26 1 0,-10 13-8 16,-3 18 1 0,-4 6-8-16,-7 7 0 0</inkml:trace>
  <inkml:trace contextRef="#ctx0" brushRef="#br0" timeOffset="181321.3">11388 17366 65 0,'-4'37'32'0,"25"-27"-35"16,-7-10 59-16,4 6-54 15,10 0 0-15,11 4-1 16,14-7 1-16,7 3-6 16,-4-6 1-16,1-3-8 15,-1-3 0-15,-6-10-9 16,-1 0 1-16</inkml:trace>
  <inkml:trace contextRef="#ctx0" brushRef="#br0" timeOffset="181617.67">12326 17231 56 0,'-25'19'28'0,"-28"28"-29"0,39-32 46 16,-3 10-44-16,-4 7 1 0,-1 5 2 15,1 10 0-15,4 10-5 16,6-1 0-16,4 7 1 16,7-6 1-16,7-7-6 15,7-13 1-15,7-12-10 16,7-12 0-16,1-16-4 15,-1-7 0-15</inkml:trace>
  <inkml:trace contextRef="#ctx0" brushRef="#br0" timeOffset="181825.66">12735 17419 58 0,'-31'22'29'0,"-40"31"-37"0,53-37 58 0,-3 9-49 0,-7 13 0 15,0 2 1-15,0 4 0 16,-1 0-5-16,5-6 1 16,6-7-8-16,4-12 1 15,7-22-8-15,-4-10 1 16</inkml:trace>
  <inkml:trace contextRef="#ctx0" brushRef="#br0" timeOffset="182024.54">12365 17268 38 0,'28'35'19'0,"4"34"-13"0,-18-53 27 0,7 12-29 15,11 6 0-15,3 4 2 16,0 3 1-16,1 3-10 15,-1-4 1-15,0-2 3 16,-3 0 0-16,-4-7-6 16,-3-9 0-16,-4-13-8 15,-3-5 0-15,-1-23-2 16,-6-10 1-16</inkml:trace>
  <inkml:trace contextRef="#ctx0" brushRef="#br0" timeOffset="182219.45">12862 17109 61 0,'57'103'30'0,"-11"-21"-39"16,-32-60 64-16,7 3-55 0,7 0 1 15,-3 9-2-15,-4 4 1 16,-3 3-5-16,-15 9 1 15,-21 6-13-15,-10-3 1 16</inkml:trace>
  <inkml:trace contextRef="#ctx0" brushRef="#br0" timeOffset="184317.24">19699 13744 31 0,'-3'12'15'0,"13"-15"-12"15,-10 3 16-15,0-6-17 16,0-7 0-16,0-5 0 15,0-4 1-15,-3-3-4 0,-1-4 0 16,4 1 2-16,0-3 1 16,0-4-2-16,0-2 0 15,0-1-2-15,0-3 1 16,0-6-1-16,4 3 0 16,-1-3-1-1,-3 3 1-15,0 7 0 0,0-1 0 16,0 7-1-16,4 6 1 15,-1 3 0-15,4 9 1 16,7 1-1-16,4 2 1 16,0 4 0-16,6 0 0 15,5-4 2-15,6 4 1 16,7-3 0-16,8-1 1 31,-5 4 0-15,12 6 0-16,10 6 0 0,11 4 0 0,10 2 0 0,0 4 0 0,11-7-1 15,7 4 1-15,10-7-1 16,7 0 0 0,8-6-1-16,7 0 1 0,10 0-1 15,-7 3 0-15,14 1 0 16,7 2 1-16,-3 0-1 16,14 0 0-1,0-2 0-15,-7-4 1 16,14 0-1-16,-1-4 1 0,-6-8-2 15,11 2 1-15,3-2-1 16,-11-10 1-16,15-3 0 16,6 9 0-16,-10-3-1 15,7 1 0-15,11-1 0 0,-8-3 1 16,4-3 0-16,4 0 1 31,-11-4-1-15,0 7 1-16,-3-6-1 15,-19 0 1-15,-6 3-1 0,4 3 0 16,-22 0-1-16,-11 3 1 0,1 7-1 0,-11-4 0 16,-7 3 0-16,-14-2 0 15,-15-1-1-15,-17 4 1 16,-10-1 0-16,-4 4 1 16,-11-1-1-16,-6 1 0 0,-8-4 0 15,-7 1 0-15,-7 2 0 31,-3 4 0 1,-7 3 0-17,-1 3 0-15,-6 6-1 0,-4 10 1 0,-4 6 0 0,1 22 0 16,-8 0 0-16,0 15 0 0,1 7-1 0,-1 19 1 0,4 12-3 16,-3 19 0-16,-1 3-10 15,0 0 1-15,-6-3-2 16,-1 0 0-16</inkml:trace>
  <inkml:trace contextRef="#ctx0" brushRef="#br0" timeOffset="185637.94">13783 17441 53 0,'-7'6'26'0,"7"-6"-20"0,0 0 27 15,4 3-31-15,-4-3 1 16,3 7 1-16,8-7 0 15,6 3-6-15,11 0 1 16,11 3 0-16,7 4 1 16,7-1-10-16,0 0 1 15,0-5-8-15,-4-8 1 16</inkml:trace>
  <inkml:trace contextRef="#ctx0" brushRef="#br0" timeOffset="185866.07">14058 17262 53 0,'0'47'26'0,"-3"13"-26"16,3-48 45-16,-4 13-44 16,-3 10 1-16,0 12 0 15,4 9 0-15,-1 13-4 16,4 0 0-16,0-3-2 15,4-16 0-15,-1-12-12 16,8-25 0-16</inkml:trace>
  <inkml:trace contextRef="#ctx0" brushRef="#br0" timeOffset="186374.54">15268 16779 46 0,'-7'60'23'0,"-10"9"-24"0,13-47 31 0,0 6-25 15,4 13 0-15,0 3 4 16,4 0 1-16,0-1-11 16,-1-5 0-16,4-7 8 15,-3-9 0-15,3-6-3 16,-4-6 0-16,-3-7-3 16,-3-10 1-16,-4 1-4 15,-4-6 0-15,0-7-2 16,1 0 1-16,-4 0-1 15,-7 3 0-15,-8 4 0 16,-2 6 0-16,-5 9 1 16,1 3 1-16,0 7 1 15,3-1 0-15,7 7 2 16,4 0 0-16,7 6 1 16,7 3 1-16,7 3 2 15,14-2 1-15,7-7-1 0,15-7 0 16,6-2-2-16,0-7 1 15,8-3-4-15,-1-6 0 16,-3-6-8 0,-7-4 0-16,-8 1-12 0,-9-4 1 15</inkml:trace>
  <inkml:trace contextRef="#ctx0" brushRef="#br0" timeOffset="186628.74">14704 17548 75 0,'7'15'37'0,"28"-2"-43"16,-14-13 66-16,11 0-58 15,14 0 0-15,14 0 0 16,10-6 1-16,5-4-6 15,-1 4 0-15,-7-10-3 16,-11 4 1-16,-10-1-16 16,-7-6 0-16,-11 10-1 15,-3 3 1-15</inkml:trace>
  <inkml:trace contextRef="#ctx0" brushRef="#br0" timeOffset="187050.53">15018 17861 58 0,'-4'72'29'0,"8"-28"-36"0,-4-31 57 16,0 9-46-16,0 3 1 16,0 3 2-16,0 3 1 15,0 1-10-15,-4-4 1 0,4-3 6 16,-3-9 0-16,3-4-3 15,-4 1 1-15,1-7-3 16,-4-3 1-16,0-3-2 16,-4-6 1-16,-3 0-1 15,-4-1 1-15,-10-2-2 16,3-4 1-16,-3 4 0 16,0-4 0-16,3 7 0 15,0 6 0-15,1 6 0 16,-1 7 1-16,4 3 0 15,7 6 1-15,0 0 0 16,3 3 0-16,1 3 0 16,6 0 0-16,0 0-1 15,12 1 1-15,9-8-4 16,11-2 1-16,8-6-8 16,6-7 1-16,11-18-12 15,-4-4 1-15</inkml:trace>
  <inkml:trace contextRef="#ctx0" brushRef="#br0" timeOffset="187338.11">15512 17993 61 0,'-4'-6'30'0,"-14"12"-29"0,11-3 47 0,-7 13-45 16,-10 6 0-16,-12 6 2 15,1 13 1-15,-4 6-8 16,8 0 0-16,2 0 4 16,5-3 0-16,2-7-7 15,8-5 0-15,4-17-11 16,6-15 1-16,1-15-5 15,-1-17 0-15</inkml:trace>
  <inkml:trace contextRef="#ctx0" brushRef="#br0" timeOffset="187503.03">15201 17952 58 0,'21'35'29'0,"36"71"-27"15,-36-71 55-15,4 5-55 0,6 14 0 16,5-1-1-16,3-3 0 15,-8-9-6-15,-3-10 0 16,-3-12-10-16,-4-16 0 16,-10-12-4-16,-4-13 0 15</inkml:trace>
  <inkml:trace contextRef="#ctx0" brushRef="#br0" timeOffset="188175.59">16348 17654 52 0,'-25'6'26'0,"0"-24"-30"16,18 14 47-16,-3 4-40 15,-4 4 0-15,-4-1 1 16,-3 6 0-16,3 7-5 15,1 3 0-15,6 6 3 16,4 6 1-16,3 4-3 0,8-1 1 16,6 1-1-16,5-4 0 15,2-9 0-15,1-6 1 16,3-10 0-16,7-9 1 16,4-10-1-16,-4-3 1 15,-7-5-1-15,-3 2 0 16,-4 0-2-16,-3 3 1 15,-4 4-3-15,-7 2 0 16,0 4-2-16,0 0 1 16,-4 9-1-16,1 6 1 0,-1 13 1 15,1 10 0-15,6 2 4 16,1 13 1-16,6 6 3 16,8 7 0-16,-4 0 1 15,-3-7 0-15,-4-3-1 16,-4-6 1-16,-10-3-4 15,-14-4 0-15,-14-8-2 16,3-7 0-16,-10-10-1 16,-8-9 0-16,-3-9-1 15,4-10 0-15,7-3-2 16,10-12 0-16,14-3-5 16,15-4 0-16,13 0-10 15,15-12 1-15</inkml:trace>
  <inkml:trace contextRef="#ctx0" brushRef="#br0" timeOffset="188463.78">17039 17272 59 0,'4'50'29'0,"-33"-19"-37"0,26-28 49 16,-18 10-39-16,-4-1 0 15,0 10 2-15,-3 7 0 0,0 2-5 16,7 10 0-16,3 9 3 16,8 0 0-16,6 3-3 15,4 1 0-15,4-4-6 16,3-6 1-16,7-13-11 15,3-12 0-15</inkml:trace>
  <inkml:trace contextRef="#ctx0" brushRef="#br0" timeOffset="188687.27">17328 17441 52 0,'-7'38'26'0,"-38"27"-25"0,30-52 40 16,-6 15-36-16,-3 4 1 16,-8-4 1-16,0 3 0 15,0 4-10-15,4 2 0 16,3-5 4-16,8-4 0 16,3-9-9-16,7-13 1 15,3-12-11-15,11-13 0 16</inkml:trace>
  <inkml:trace contextRef="#ctx0" brushRef="#br0" timeOffset="188881.76">16993 17334 42 0,'7'13'21'0,"22"40"-21"0,-19-34 26 0,4 12-25 16,4 10 1-16,3 6 2 15,4 6 1-15,3 4-6 16,4 2 0-16,-4-2 3 15,0-10 0-15,-3-13-5 16,0-8 1-16,-4-11-11 16,-4-18 1-16,-6-25-1 15,-4-10 0-15</inkml:trace>
  <inkml:trace contextRef="#ctx0" brushRef="#br0" timeOffset="189093.94">17325 17146 44 0,'25'60'22'0,"-4"28"-18"0,-14-63 45 15,7 9-46-15,4 13 0 16,-1 10 1-16,11 2 0 16,-6-2-6-16,-8 5 0 15,-4-2 1-15,-3-7 1 16,-10-6-11-16,-4-12 1 15,-7-10-7-15,3-9 1 16</inkml:trace>
  <inkml:trace contextRef="#ctx0" brushRef="#br0" timeOffset="189546.21">18482 17704 62 0,'0'0'31'0,"4"0"-33"0,-4 0 57 15,0-6-53-15,3 0 0 16,8-4 1-16,10 4 0 16,14 0-5-16,11-4 1 15,7-2-1-15,0-4 0 0,-4 1-7 16,-10 2 0 0,-14 4-11-16,-15-1 1 0</inkml:trace>
  <inkml:trace contextRef="#ctx0" brushRef="#br0" timeOffset="189723.26">18419 17886 60 0,'-11'82'30'0,"25"-48"-31"16,-7-27 50-16,7 5-46 16,-3-3 0-16,10 4-1 15,18-10 1-15,17-3-7 16,18-9 1-16,11-7-4 15,-11 0 1-15,0-9-13 16,-7 0 1-16</inkml:trace>
  <inkml:trace contextRef="#ctx0" brushRef="#br0" timeOffset="190263.29">20010 17874 60 0,'-4'59'30'0,"-7"-37"-33"15,11-22 48-15,0-3-44 16,-3-13 1-16,-4-12 3 15,-4-22 0-15,-3-10-6 16,-3-18 1-16,-5-25 3 16,5-23 0-16,-1-2-1 15,0-1 1-15,8-3-3 16,3 1 0-16,7 18-1 0,3 9 0 16,11 16-2-16,4 23 1 15,3 24-3-15,0 19 1 16,1 22-4-16,-8 22 1 15,-4 15-4-15,-10 20 1 16,-7 9-2-16,-7 3 1 16,-11 3-3-16,1 3 1 15,-4-3 2-15,-8-9 0 16</inkml:trace>
  <inkml:trace contextRef="#ctx0" brushRef="#br0" timeOffset="190428.53">19533 17466 61 0,'-10'19'30'0,"17"-19"-37"0,0 0 69 0,0 0-60 16,3-3 1-16,15-4-1 16,14-2 1-16,10 0-5 15,8-1 0-15,6 1-3 16,1-4 1-16,-8-2-14 16,-3-7 1-16,-18-3-3 15,1-1 1-15</inkml:trace>
  <inkml:trace contextRef="#ctx0" brushRef="#br0" timeOffset="190683.37">20359 16855 44 0,'3'6'22'0,"-6"9"-19"0,-1-11 40 16,1 5-39-16,-8 7 0 15,1 3 4-15,-5 2 1 16,-2 5-11-16,3 8 1 16,0 7 5-16,3-4 1 15,4 1-5-15,3 3 1 16,4-4-6-16,8-2 1 16,6-4-12-16,3-6 0 15,11-15-3-15,4-7 1 0</inkml:trace>
  <inkml:trace contextRef="#ctx0" brushRef="#br0" timeOffset="190955.67">20793 17312 58 0,'-4'22'29'0,"-10"3"-35"15,4-15 57-15,-5-1-48 16,1 7 1-16,-7 9 3 16,-7 6 0-16,-4 10-8 15,-3 16 0-15,3 2 5 16,0 10 0-16,8-6-4 0,10 0 1 16,7-7-7-16,10-9 1 15,15-12-10-15,6-20 1 16,5-12-7-16,-1-15 1 15</inkml:trace>
  <inkml:trace contextRef="#ctx0" brushRef="#br0" timeOffset="191358.61">21142 17463 59 0,'4'47'29'0,"-22"3"-40"0,11-34 54 0,-11 6-40 15,-7 3 1-15,-10 3 2 16,-11 7 0-16,-3 8-8 16,-7 4 1-16,13-6 3 15,8-3 0-15,3-1-5 16,7-11 1-16,8-11-7 16,6-8 1-16,4-11-7 15,4-14 0-15,3-11-2 16,0-11 0-16,3-7 4 31,22 134 13-31,-43-240 0 16,29 103 0-16,3 15 7 15,7 19 1-15,4 13 5 16,3 19 0-16,0 6-5 16,0 3 1-16,1 6-2 0,2 7 0 15,-2 0-2-15,-1-1 1 31,-3-5-5-31,-4-4 1 0,-4-13-9 0,-3-5 1 16,-3-13-11-16,0-19 1 16</inkml:trace>
  <inkml:trace contextRef="#ctx0" brushRef="#br0" timeOffset="191583.01">21170 17250 48 0,'32'97'24'0,"7"-6"-22"0,-29-66 36 0,4 13-36 0,1 9 0 0,-8 9-1 16,-7 7 1-16,-7 3-5 15,-4-7 1-15,-10-2-5 16,-7-4 0-16,-1-19-8 15,1-12 0-15</inkml:trace>
  <inkml:trace contextRef="#ctx0" brushRef="#br0" timeOffset="191981.84">21664 17438 54 0,'-35'19'27'0,"10"-16"-22"0,25 0 47 0,0 6-46 16,4 1 0-16,6 2 6 15,8 1 1-15,10-1-17 16,7 4 0-16,22 0 8 16,10-7 1-16,10 1-8 15,1-10 0-15,-14-7-9 16,-15-5 0-16,-14-13-11 15,-14-7 1-15</inkml:trace>
  <inkml:trace contextRef="#ctx0" brushRef="#br0" timeOffset="192166.18">21897 17272 59 0,'0'78'29'0,"-11"10"-31"0,8-63 45 15,-1 13-42-15,-3 9 0 16,-3 6-1-16,-4-3 0 16,3-3-4-16,4-9 1 15,3-10-9-15,1-12 1 16,6-16-6-16,11-10 1 16</inkml:trace>
  <inkml:trace contextRef="#ctx0" brushRef="#br0" timeOffset="192709.47">22811 17573 58 0,'3'3'29'0,"-24"3"-41"0,10-3 56 0,-13 3-44 15,-12 1 0-15,-2 5 0 16,-8 4 1-16,0 9-2 16,4 0 0-16,3 6-4 15,7 7 1-15,7 0-5 16,8-1 0-16,6-5 1 16,11-4 0-16,7-12 3 15,14-7 1-15,4-9 4 16,7-13 0-16,0-12 5 0,-1 3 0 15,-3-3-1-15,-3 0 0 16,-7 0-3-16,-4 0 0 16,-3 6-2-16,-4 7 1 15,-4 2-2 17,-3 10 1-17,-3 7-1-15,-1 2 1 0,-3 10 1 0,3 12 0 16,1 10 5-16,3-7 0 0,0 13 3 0,0 1 0 15,0 2 2-15,0-3 0 32,0-3-1-17,-4-4 0 1,-3-5-4-16,-7-1 0 0,-3-9-3 16,-5-3 0-16,-6-3-3 0,-4-6 1 0,-3-10-2 0,3-3 1 0,4-9-3 15,7-7 0 1,3-6-5-1,8-3 1 1,3-10-11-16,10-9 0 0</inkml:trace>
  <inkml:trace contextRef="#ctx0" brushRef="#br0" timeOffset="192933.36">23058 16829 56 0,'21'41'28'0,"-21"16"-33"0,0-42 45 15,0 4-42-15,0 9 0 16,0-3-7-16,3 4 0 16,1-4 0-16,-1-6 0 15</inkml:trace>
  <inkml:trace contextRef="#ctx0" brushRef="#br0" timeOffset="193264.17">23643 17165 49 0,'-3'13'24'0,"-11"-7"-30"0,6-3 37 0,-6 9-31 16,-10 10 0-16,-5 10 2 15,8 5 1-15,-7 10-3 16,-7 7 0-16,0 8 1 0,3 4 1 15,4 6-2-15,6 1 1 16,8-4-3-16,7-19 0 16,7-6-6-16,11-13 0 15,10-6-6 1,-3-12 1-16</inkml:trace>
  <inkml:trace contextRef="#ctx0" brushRef="#br0" timeOffset="193497.89">23897 17460 48 0,'7'19'24'0,"-24"6"-27"0,6-16 44 0,-7 7-41 16,-6 9 1-16,-5 9 1 16,-2 1 1-16,-5 2-3 15,-2 4 0-15,-1 6 1 16,4 0 1-16,3-3-4 15,4-16 0-15,6 1-9 16,12-17 0-16,6-18-5 16,8-16 1-16</inkml:trace>
  <inkml:trace contextRef="#ctx0" brushRef="#br0" timeOffset="193703.8">23611 17388 21 0,'7'-25'10'0,"4"9"-2"16,-4 16 11-16,4 9-16 0,-1 7 0 15,4 12 4-15,1 13 1 16,2 9-9-16,1 3 1 16,-1 10 6-16,1 0 0 15,0 0-1-15,-4-10 0 16,-4-12-4-16,1-10 0 16,0-6-5-16,-4-3 1 15,0-16-8-15,0-18 0 16,3-20-3-16,-3-8 1 15</inkml:trace>
  <inkml:trace contextRef="#ctx0" brushRef="#br0" timeOffset="193910.5">23844 16911 44 0,'-3'38'22'0,"34"49"-27"16,-16-52 44-16,6 15-38 15,0 13 1-15,7 15 2 16,0 10 1-16,4 3-6 16,0-3 1-16,-11 6 0 15,-14-19 1-15,-17 0-10 16,-5-6 0-16,-9-9-6 16,-5-16 1-16</inkml:trace>
  <inkml:trace contextRef="#ctx0" brushRef="#br0" timeOffset="195158.1">25012 17378 47 0,'7'16'23'0,"7"22"-8"15,-7-26 23-15,0 7-35 16,0 0 1-16,0-4 3 15,0-2 0-15,0-4-8 16,-3-9 1-16,7-15 4 0,10-17 1 16,7-30-2-16,14-32 0 15,18-29-7-15,21-34 0 16,1-34-16-16,9-41 1 16</inkml:trace>
  <inkml:trace contextRef="#ctx0" brushRef="#br2" timeOffset="206403.01">10791 13515 13 0,'25'-3'6'0,"21"-22"4"16,-32 12 7-16,7-3-13 16,4 1 0-16,-7-4 4 15,-1-3 1-15,-3 6-11 16,-3-2 1-16,-11-4 6 16,-18-13 0-16,-17 1-3 15,-14-7 1-15,-18-6-2 16,-11-7 0-16,-10 7-1 15,-7 0 0-15,3 4 0 16,-21 5 1-16,-7 13-1 0,0 15 0 16,-3 17-4-16,-11 2 1 15,7 19-3-15,7 13 0 16,10 19-3 0,15 18 1-16,14 4 0 0,14 12 0 15,21 6 4-15,14 3 0 16,18-5 4-16,18-1 1 15,20-16 5-15,26-5 0 16,27-7 2-16,12-13 0 16,38-9-1-16,17-16 1 0,4-9-2 15,22-12 0-15,-1-16-3 16,-10-10 0-16,10-12-2 16,-14-16 1-16,-21-10-1 15,-24-2 0-15,-22-7 0 16,-21-3 0-16,-21 7-1 15,-21-10 1-15,-25-3-1 16,-18 6 0-16,-24-9 1 16,-18 6 0-16,-11 15-1 15,-21 4 1-15,-10 6-1 16,-7 10 1-16,3 12 0 16,-11 6 0-16,4 10-1 15,1 6 1-15,2 6 0 16,11 13 1-16,1 12-3 15,6 7 0-15,7 12-1 0,11 0 0 16,7 10 0-16,11 6 0 16,10 6 0-1,7 3 1-15,14-6 0 0,18 0 1 16,7-3 2-16,7-13 0 16,18 4-1-16,14-4 1 15,10 0 0-15,4-9 0 16,25-3 0-16,14-10 1 15,17-12-1-15,18-9 1 16,7-20-1-16,14-15 1 16,-7-3-2-16,7-10 1 15,-17-9-2-15,-8-9 1 16,-13-7-1-16,-15-3 0 0,-21-3-1 16,-17 6 0-16,-19-6 0 15,-20-3 1-15,-22 0-1 16,-20-3 1-16,-29 0-1 15,-14 3 0-15,-14 3 1 16,-25 12 0-16,-11 7 0 16,5 15 1-16,-5 7-1 15,-6 13 1-15,10 8-1 16,0 10 0-16,11 7 0 16,10 9 1-16,4 6-2 15,10 16 1-15,11 6-2 16,0 18 0-16,18 4 0 15,13 4 0-15,12 5 0 16,17 7 0-16,21-7 1 0,17 4 0 16,15-1 1-16,18-12 1 15,17-6-1-15,11-4 1 16,3-8 0-16,4-14 0 16,10-9 0-16,-3-15 1 15,7-13-1-15,0-13 1 16,3-18-1-16,-7-10 1 15,-6-25-2-15,-8-9 1 16,-14-3-2-16,-17-4 1 16,-22-6-1-16,-24 7 0 15,-29-1-2-15,-31 1 0 16,-25 2-11-16,-36-2 0 0</inkml:trace>
  <inkml:trace contextRef="#ctx0" brushRef="#br2" timeOffset="208580.1">9377 2151 39 0,'10'0'19'0,"-6"-16"-13"0,-4 22 20 0,0-6-23 16,0 3 1-16,-7 7 0 15,-4-4 1-15,-3 19-7 16,-3 16 1-16,-5 34 4 16,5 26 0-16,6-4-2 15,8 19 0-15,-1 3-1 16,8 3 1-16,3 10-1 16,-4-16 0-16,-3-12-1 15,-7-14 1-15,-3-14-8 16,-5-32 0-16,1-16-6 0,7-28 0 15</inkml:trace>
  <inkml:trace contextRef="#ctx0" brushRef="#br2" timeOffset="209751.24">9292 1884 30 0,'32'57'15'0,"3"-17"-15"0,-28-36 18 0,4 2-15 15,3 3 0-15,11 1 2 16,6-1 0-16,8 0-7 15,4 1 1-15,17-1 4 16,17 1 1-16,18-1-2 16,11-3 1-16,21 4-2 15,14-4 1-15,7-12 1 16,22-10 1-16,3 4-2 16,-4 2 1-16,22-6-1 15,6 7 0-15,1 3-2 0,24-4 0 16,4 7-2-16,21-3 0 15,-4 3-1-15,25-3 1 16,-7 2 0-16,21-5 0 16,-3-10 1-16,17 4 0 15,-3-4 1-15,4 9 1 32,193 10 0-32,-74 13 0 15,-38-7 0-15,-43 7 1 16,-7-7 1-16,-25-3 0 15,-17 0 1-15,-4-9 0 16,-21-3-1-16,4-10 1 0,-29 9-2 16,8-9 0-16,-19 13-1 15,-2-13 1-15,-5 10-2 16,-20-10 0-16,-4 4 0 16,-14-14 0-16,-7-5-1 15,-32 9 1-15,-11-4-1 16,-6-5 1-16,-11 6-1 15,-14 0 1-15,-8 2 0 16,-10 11 0-16,-10 5 0 16,-8 10 0-16,-13 7-1 15,-8 11 1-15,-7-8-1 16,-6 9 1-16,-5 6-1 16,-6 9 0-16,-4 13 0 15,4 13 0-15,-1 6 0 0,8 6 0 16,3 13-1-16,1 5 1 15,-1 11 0-15,0 12 0 16,0-7 0-16,-3 4 1 16,0-3-1-16,-1-1 1 15,1 1 0-15,-7-10 0 16,-8 3 0-16,-10-9 0 16,-10-6-1-16,-12 0 1 15,-13-7 0-15,-11-3 0 16,0 1-1-16,-13-4 0 15,-16-19 0-15,-13-6 0 0,-14-9 0 16,-11-7 0-16,-14-12 0 16,-18-7 1-16,-3-2-1 15,-21-1 1-15,-11-6 0 16,-11 7 1-16,-13-10-1 16,3 3 0-16,-25-6 0 15,0-3 0 1,-21-7 0-16,4 4 0 0,-25-1-1 15,10 10 0-15,-20 10 1 16,16 5 0-16,-20-2 0 16,11 6 0-16,-22 9 1 15,4 3 0-15,-22-3 1 16,-3-6 0-16,0-6 0 16,-32-10 1-16,-17-3 0 15,-11-3 0-15,-21-3-2 16,-42 6 0-16,-15 7-3 0,-17-1 0 15,-14 16-3-15,-22 10 0 16,-28 3-5-16,-13 9 0 16,-26-4-5-16,-14 11 1 15</inkml:trace>
  <inkml:trace contextRef="#ctx0" brushRef="#br2" timeOffset="-209253.07">3069 4374 34 0,'0'-9'17'0,"4"21"-15"0,-4-2 17 15,7 2-19-15,-7 26 0 16,0 18 1-16,0 32 1 16,3 25-2-16,4 37 0 15,-3 17 1-15,10 21 1 16,-3 6-2-16,-1 1 1 0,1-17-1 15,-1-21 0-15,1-31-5 16,-4-32 1-16,-7-32-6 16,0-27 0-16</inkml:trace>
  <inkml:trace contextRef="#ctx0" brushRef="#br2" timeOffset="-208576.7">2805 4543 33 0,'17'19'16'0,"11"3"-17"15,-17-19 26-15,7-3-23 16,3 0 1-16,0 3 2 0,11 4 0 15,0-7-6-15,17 0 1 16,25-10 4-16,18-5 0 16,10-10-2-16,29-4 1 15,13-5-2-15,-3-10 1 16,7-3-1-16,4-10 0 16,3-5-2-16,-24 2 1 15,-1-9-1-15,-6 6 0 16,-8 7-1-16,-13 3 0 0,-5-1-1 15,-9 10 1 1,-19 7-1-16,-3 5 0 31,-7 14 1-31,-10 8 1 0,-1 10 0 0,0 16 0 0,-3 0 0 16,-7 6 1-16,7 15-1 16,-14 7 1-16,-1 22-1 15,-2 9 1-15,-1 7-1 16,0 24 0-16,-7 7-1 15,-3 16 1-15,3 3-1 16,-7 2 0-16,4 17 0 16,-4-16 0-16,3 0 2 15,1-13 0-15,-7-3 1 16,-4-16 0-16,3-8 1 16,-10-14 0-16,0-6 0 15,-7-6 1-15,-10-15-1 16,-15-4 0-16,-10 3 0 15,-29 0 1-15,-14-6-1 16,-38 7 1-16,-32 2-1 0,-18 4 1 16,-46-13-1-16,-7-3 0 15,-17-13-1-15,-11-9 1 16,-11-16-12-16,-20-18 0 16,-5-10-3-16,61-19 1 15</inkml:trace>
  <inkml:trace contextRef="#ctx1" brushRef="#br2" timeOffset="103630.08">17477 570 0</inkml:trace>
  <inkml:trace contextRef="#ctx0" brushRef="#br2" timeOffset="-207136.64">22998 1900 29 0,'28'-35'14'0,"-18"20"-1"0,-6 12 14 0,-4-7-25 16,-4 4 1-16,-6 0 2 0,-8 6 0 15,-3 6-6-15,-4 10 0 16,-13 2 4 0,-5 1 0-16,-6 6-2 0,-4-6 1 15,-4 9-3-15,1 1 0 16,3-1-1-16,0 3 0 15,7 7-2-15,15-13 1 16,2-3-2-16,5 0 0 0,6 0-1 16,7 0 1-16,1-4 1 15,3 1 0-15,0-3 2 16,3 6 0-16,1 6 2 16,-1 13 0-16,-3 3 1 15,0 0 1-15,-7 6 0 16,0 3 0-16,-4-3-1 31,1-6 0-31,2 0 1 0,5 3 1 0,6-3 0 16,8-9 1-16,3-10 1 15,3 3 0 1,5-6 0-16,-5 0 1 0,11-3-2 16,8-1 1-16,9-11-2 15,1-4 0-15,7-3-2 16,-4-3 1-16,1 3-6 15,-8 0 0-15,4-7-9 16,-7 1 1-16,-8-6-3 16,-10 2 0-16</inkml:trace>
  <inkml:trace contextRef="#ctx0" brushRef="#br2" timeOffset="-206902.05">22260 2571 39 0,'21'19'19'0,"15"-10"-20"0,-22-12 36 0,11 0-35 16,17-3 0-16,18-1-2 16,0-8 0-16,0 5-7 15,-4 7 0-15,-13-6-3 16,-8 9 1-16</inkml:trace>
  <inkml:trace contextRef="#ctx0" brushRef="#br2" timeOffset="-206694.75">22916 2439 45 0,'-17'41'22'0,"-4"6"-34"0,10-41 45 15,-7 16-33-15,-6 10 0 16,-8 5-4-16,0 1 0 16,4 6-5-16,0 0 0 15</inkml:trace>
  <inkml:trace contextRef="#ctx0" brushRef="#br2" timeOffset="-206471.81">22659 2405 31 0,'35'41'15'0,"11"40"-5"0,-28-53 19 0,6 16-29 16,1 3 0-16,-4 10-2 16,0-7 1-16,4 0-7 15,-4-6 1-15,-3-13-4 16,0-9 1-16</inkml:trace>
  <inkml:trace contextRef="#ctx0" brushRef="#br2" timeOffset="-206069.35">23029 2928 42 0,'0'60'21'0,"-14"12"-27"0,14-59 40 16,0 2-35-16,-3-5 1 15,-1-10-1-15,1-10 1 16,3-8 0-16,0-8 1 16,0-11-1-16,3-7 1 15,1 0-1-15,3-9 1 16,3-7 0-16,4 4 0 0,8 2-1 16,2 1 1-16,8 3-1 15,0 12 1-15,-4 16 0 16,0 10 0-16,-3 9-1 15,-4 12 0-15,-7 4 0 16,-7 12 1 0,-7 9-1-16,-7-6 0 0,-10 4-1 15,-8 5 0-15,0-12-2 16,1 4 0 0,-1-14-5-16,0 4 0 15,7-9-4-15,8-10 1 0</inkml:trace>
  <inkml:trace contextRef="#ctx0" brushRef="#br2" timeOffset="-205721.1">23386 2797 40 0,'21'19'20'0,"0"-16"-22"0,-21-3 36 15,11-7-33-15,10-2 0 16,0 0 0-16,4-1 0 15,-1-2-2-15,-3-1 1 16,-3-12 0-16,-7 3 1 16,-11 0-2-16,-7 0 1 15,-7 0-1-15,-4 10 1 16,0 2 0-16,4 10 0 0,0 0-1 16,0 13 1-16,0 12 0 15,3 0 1-15,4 3 0 16,7 7 0-1,0-1-1-15,4-6 1 0,10-2-1 16,7-8 1-16,7 4-3 16,4-9 1-16,0-1-6 15,3-5 1 17,0-7-6-32,1-10 0 15</inkml:trace>
  <inkml:trace contextRef="#ctx0" brushRef="#br2" timeOffset="-205216.83">23996 2687 39 0,'7'-9'19'0,"-11"9"-26"16,4 0 33-16,0 0-26 15,-7 3 0-15,-7 3 0 16,-3 3 1-16,-8 1-1 0,-3-1 1 16,0 7 0-16,-1 3 1 15,5 6-1-15,2 6 0 16,8-9 0-16,7 6 1 15,7 7-2-15,11-4 1 16,10 1-1-16,7-4 0 16,4-16 0-16,-4-9 1 15,8-15-2-15,9-10 1 16,1-13-1-16,0-15 1 16,0-22-1-16,7-19 0 15,0-9-1-15,-4-13 1 0,-10-3-1 16,-7-3 0-16,-11 6 0 15,-11 6 1-15,-6 23 0 16,-8 5 0-16,-3 17 0 16,-7 8 1-16,-7 26 0 15,-4 9 1-15,-3 29-1 32,-7 8 1-32,-7 29-1 15,3 22 1-15,7 19-1 16,7 16 0-16,11 18 0 15,11 3 0-15,10-12 0 0,3-19 0 0,1-21-3 16,3-23 1-16,-3-22-7 16,-8-12 0-16</inkml:trace>
  <inkml:trace contextRef="#ctx0" brushRef="#br2" timeOffset="-205035.75">23700 2439 34 0,'-39'-19'17'0,"39"26"-12"0,7 2 26 0,7-6-30 0,18 7 0 16,17-4 1-16,4-3 1 16,28-6-4-16,25-6 0 15,14-1-3-15,0-9 0 16,0 7-8-16,-14-1 1 0</inkml:trace>
  <inkml:trace contextRef="#ctx0" brushRef="#br2" timeOffset="-204703.09">26067 2759 48 0,'-18'6'24'0,"-35"-12"-25"0,36 6 42 0,-12 0-42 0,1 0 1 0,-7 0 0 0,-4 0 1 15,4 6-2-15,3 4 1 16,4 9-3-16,7-1 1 16,3 8-2-16,7-5 0 15,8-2-3-15,17-3 0 16,11-10-3-16,3 4 1 16,4-17-2-16,6-8 0 15</inkml:trace>
  <inkml:trace contextRef="#ctx0" brushRef="#br2" timeOffset="-204418.53">26130 2803 23 0,'7'44'11'0,"-7"9"-6"0,0-43 18 0,0 2-21 16,0 4 1-16,0 0 1 15,0-13 0-15,4-3-5 16,3-3 1-16,3-7 3 15,1-2 1-15,-4-7-2 16,7-6 0-16,4 3 0 16,7-3 0-16,3 3-1 15,4 6 1-15,3-3-1 16,4 13 1 0,-1 0-1-16,1 9 1 31,4 9-1-31,-5 7 0 0,-2 3-5 0,-1 0 1 0,-3-6-9 0,-8-7 0 15</inkml:trace>
  <inkml:trace contextRef="#ctx0" brushRef="#br2" timeOffset="-203712.14">28011 2803 49 0,'0'3'24'0,"3"-6"-27"0,-6 3 40 15,-8-6-36-15,-3 3 0 0,-7-7 0 0,0 4 1 0,-1 3-3 0,1-3 0 16,-3 2 2-16,-1 1 0 15,-3 10-1-15,3 8 1 16,0 4-2-16,4 3 1 16,7 0-2-16,3-3 1 15,11-7-2-15,7 10 1 16,8-12 0-16,6-1 1 16,-4 0-1-16,4-2 1 15,1-4 1-15,-5 0 0 0,1 0-1 16,-7 0 1-16,-4 7 0 15,0-1 0-15,-7 10 0 16,-4 0 0-16,-3 6-1 16,4 3 1-16,-5 13 0 31,-2 6 0-31,-8 3-1 0,1 6 1 0,-5-5 0 16,1-1 0-16,4-3 2 15,3-10 1 1,3-5 0-1,7-1 0-15,11-9 1 16,11-9 0-16,0-4 0 16,10-9 0-16,7-6-7 0,4-4 1 0,0 1-13 15,3-10 1-15,-3-9-2 16,-4 3 1 0</inkml:trace>
  <inkml:trace contextRef="#ctx0" brushRef="#br2" timeOffset="-203472.68">28194 2866 48 0,'4'34'24'0,"-8"-15"-30"0,4-10 48 0,0 7-41 0,4 12 1 15,3-3 0-15,3 4 0 0,8-7-3 16,3 0 1-16,4-4 1 15,-1-8 0-15,-2-10-1 16,-1-6 1-16,0-4-2 16,4-9 1-16,-4 0-7 15,0-6 0-15,7 3-8 16,-7-3 1-16</inkml:trace>
  <inkml:trace contextRef="#ctx0" brushRef="#br2" timeOffset="-203259.2">28642 3051 35 0,'0'19'17'0,"4"-1"-17"0,-4-14 23 16,0 2-27-16,0-6 0 15,0-10-12-15,-4 1 1 16,1-13 15-16,3-6 1 16</inkml:trace>
  <inkml:trace contextRef="#ctx0" brushRef="#br2" timeOffset="-203041.14">28490 2743 11 0,'-38'-22'5'0,"9"-12"11"0,26 34 5 0,-1 0-16 0,1 0 1 0,3 0 2 15,3 3 1-15,4 3-12 16,4 4 0-16,3-1 7 16,7 1 1-16,0-4-7 15,4 3 1-15,7-9-8 16,3 3 1-16,4 4-3 16,-4-7 0-16</inkml:trace>
  <inkml:trace contextRef="#ctx0" brushRef="#br2" timeOffset="-202706.35">28970 2797 47 0,'7'15'23'0,"25"-8"-29"16,-21-4 48-16,3-3-43 0,7 3 1 15,0-3 1-15,-3 0 0 16,-1 3-1-16,1 0 1 16,-8 4-1-16,-2 2 1 15,-8 10-1-15,-11-10 1 16,-7 10-1-16,-10 6 0 16,0-3-1-16,3 0 1 15,0 6-1-15,1-3 1 31,3 3 0-31,-1 1 0 0,12-1 0 16,6 6 1 15,4-5 0-31,7 2 0 0,0-9-1 16,11 0 1-16,0-3-5 0,3-7 1 0,0-5-10 0,-3-17 1 0,-4-9-2 16,0 0 0-16</inkml:trace>
  <inkml:trace contextRef="#ctx0" brushRef="#br2" timeOffset="-202521.48">28737 3029 56 0,'21'34'28'0,"15"-9"-39"0,-19-25 59 0,8 0-49 15,3 4 1-15,11-4-6 16,7-4 0-16,0-5-5 15,-7 0 0-15,-8-1-4 0,-9 4 0 16</inkml:trace>
  <inkml:trace contextRef="#ctx0" brushRef="#br2" timeOffset="-202106.37">30173 1822 41 0,'-35'0'20'0,"-11"-7"-23"0,39 7 39 0,-7 16-34 16,-18 12 0-16,-17 16 1 15,-22 25 1-15,-17 16-5 16,0 21 0-16,-8 17 3 15,-6 18 0-15,3-13-3 16,11 4 1-16,14-16-3 16,14 0 1-16,14-9-4 0,15-16 1 15,16-10-9-15,12-21 0 16</inkml:trace>
  <inkml:trace contextRef="#ctx0" brushRef="#br2" timeOffset="-201670.98">29503 3160 45 0,'3'29'22'0,"11"-1"-18"0,-6-22 37 0,6-3-40 16,7-6 1-16,11-3 1 16,10-3 0-16,4-4-4 15,-4-9 0-15,-7 9 2 16,-6-5 0-16,-12-7-1 16,-6 6 0-16,-8 0-1 15,-6-3 0-15,-8 9-1 16,-6-2 1-16,-8 15-1 15,-7 6 1-15,0 3 0 16,1 7 1 0,2 6-1-16,1 13 1 31,7 8 0-15,10 1 1-16,11 0 0 0,11 6 0 0,10-9-1 0,4-6 1 0,10-10-5 0,4-10 1 15,3-2-9-15,4-13 1 16,-4-16-4-16,-10 4 0 15</inkml:trace>
  <inkml:trace contextRef="#ctx0" brushRef="#br2" timeOffset="-201388.49">30406 2963 45 0,'-7'34'22'0,"-39"13"-22"15,28-40 43-15,-6 12-42 16,-12 9 0-16,-6 0 0 16,7 13 0-16,0 0-2 15,6-1 0-15,1 1-2 16,10-10 0-16,4-12-11 15,7-16 0-15,-3-12 0 16,10-10 0-16</inkml:trace>
  <inkml:trace contextRef="#ctx0" brushRef="#br2" timeOffset="-201221.58">30018 2910 38 0,'10'25'19'0,"8"22"-22"0,-11-28 38 16,0 9-35-16,11 13 0 15,3 6 0-15,0-4 1 16,4 5-2-16,0 2 1 0,3-10-4 16,0-2 1-16,-3-10-8 15,-1-18 0-15</inkml:trace>
  <inkml:trace contextRef="#ctx0" brushRef="#br2" timeOffset="-200830.01">30607 3107 46 0,'7'13'23'0,"-18"-1"-31"16,11-12 40-16,-7 3-32 16,-3 4 0-16,-8 5 0 15,-6 7 0-15,-8 6 0 16,0-3 0-16,-3 6 0 15,7 1 0-15,3-8-1 16,4 1 0-16,7-6-1 16,10-6 0-16,11-7 0 15,7-6 1-15,7-4-1 0,4-2 0 16,0-7 1-16,3-3 0 16,-3 1 1-16,-1-11 0 15,-2 10 0-15,-5 4 1 16,-3 5 0-16,-3 10 0 15,-1 10 1-15,1 5 0 16,-4 7 0 0,0 10 0-16,4 5-1 0,-4-5 0 15,0-1-2-15,3-15 1 16,1 6-10-16,3-7 1 16,0-2-3-16,0-7 1 0</inkml:trace>
  <inkml:trace contextRef="#ctx0" brushRef="#br2" timeOffset="-200363.81">30829 3446 36 0,'-3'44'18'0,"-4"-32"-22"16,7-12 33-16,0 7-29 15,0-7 1-15,0-7 1 16,0 7 1-1,3-12-3 1,1 2 0-16,-1-5 1 16,1 5 1-16,-1 7-1 15,1 3 0-15,-1 6-1 16,4 1 0-16,0-4 0 0,1 0 1 16,2-3-1-16,4 3 0 15,4-3 0-15,0-3 0 16,-4-3 0-16,3-7 0 15,1 1-1-15,0-1 1 16,-1-6-1-16,1 4 1 16,-1-1 0-1,1 3 0 1,-4 4 0-16,0 3 1 0,0-1-1 16,-3 4 0-16,0 3 1 0,-4 7 1 0,3 2 0 15,4 3 0-15,8 4 0 16,2 3 0-1,4 0 0-15,1-4 1 0,-1 7-2 16,4 10 1-16,10-7-7 16,0 6 1-16,1 4-9 15,-5-1 0-15</inkml:trace>
  <inkml:trace contextRef="#ctx0" brushRef="#br2" timeOffset="4658.22">26966 6412 48 0,'-3'-6'24'0,"6"3"-15"15,-3 3 24-15,4-6-32 16,-4-1 1-16,0 7 0 0,0 0 0 15,0 0-3-15,0 0 0 16,0-3 2-16,0-3 0 16,-4 0-2-16,1-4 0 15,-1 1-7-15,-3-1 1 16,4 1-8-16,3 3 0 16</inkml:trace>
  <inkml:trace contextRef="#ctx0" brushRef="#br2" timeOffset="4914.5">27421 6331 55 0,'22'9'27'0,"-15"1"-32"16,3-10 47-16,-10 0-43 16,0 0 1-16,7-4-2 15,-7-8 0-15,0 3-4 16,-3-4 1-16,-11 4-10 16,-4-1 1-16</inkml:trace>
  <inkml:trace contextRef="#ctx0" brushRef="#br2" timeOffset="5466.9">26875 6930 39 0,'0'6'19'0,"-4"-6"-17"16,4-3 26-16,4 6-26 15,-4-3 0-15,3-6 2 16,4-7 0-16,0-2-5 16,4-1 0-16,3 3 3 15,4-2 1-15,10-10-2 16,4 3 0-16,-1 3-2 16,1 3 1-16,-4 7-1 15,1 2 0-15,-5 7-2 16,-3 4 1-16,-3 2-1 15,0 3 0-15,-1 1 1 0,1-1 0 16,-4 4 1-16,0 5 0 16,4 7 2-1,-1-9 1-15,5-3 1 0,6-7 0 16,7 0-1-16,4-12 1 16,7-7-1-16,-4 1 1 15,0-13-3-15,-6-3 1 0,-5-7-5 16,-9 7 0-1,-8-7-9-15,-7 1 0 0</inkml:trace>
  <inkml:trace contextRef="#ctx0" brushRef="#br2" timeOffset="6067.32">27940 6597 40 0,'99'-44'20'0,"-43"-53"-22"0,-42 60 28 16,-3-7-24-16,0-19 0 16,-8-3 1-16,-6-3 0 15,-8-6-4-15,-17 3 0 16,-22 3 3-16,-3 9 0 16,-28 10-1-16,-18 0 1 15,-13 9-1-15,-8 16 0 16,-18 19-2-16,-10 18 0 15,7 23-5-15,0 24 1 0,3 7-3 16,22 19 1-16,10 9-1 16,14 0 1-16,22 13 2 15,10-7 0-15,17 0 3 16,22-2 1-16,18-8 3 16,17-5 0-16,21-6 0 15,25-4 0-15,3-9 0 16,26-13 1-16,9-6 2 15,19-13 0-15,-4-12 0 16,17-12 0-16,4-29 0 16,7-15 1-16,1-23-2 15,-8-6 1-15,-11-6-3 16,-14-25 0-16,-20-3-3 16,-15 3 1-16,-28-9-5 15,-25 2 0-15,-25 7-8 16,-35-3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40:47.70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41:29.06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4106 3944 46 0,'0'22'23'0,"4"19"-16"15,-4-38 23-15,0 16-29 0,0 9 0 16,0 7 0-16,0 6 1 15,3 2-2-15,1 8 0 16,3-4 1-16,-3 3 0 16,3 0-1-16,-7-12 1 15,3-4-1-15,4-6 1 16,-7-9-1-16,0-6 1 16,0-10-2-16,-10-9 1 15,-1-7-1-15,-3-3 1 16,0 4-1-16,-14-7 0 15,-1 3-2-15,5 7 1 0,-5-7-1 16,8 10 0-16,-7 9 0 16,-4 0 0-16,4 13 0 15,0 3 1-15,7 6 0 16,-1 3 1-16,5-6 1 16,6 0 0-16,4 0 0 15,7-3 1-15,14-4 2 16,0-8 1-16,8-4 0 15,13-3 1-15,14-3 0 16,1-13 0-16,-4 0-2 16,-8-2 1-16,-2 5-6 15,-5-3 0-15,-9 4-6 16,-5 5 0-16,-13 7-8 16,-4 4 1-16</inkml:trace>
  <inkml:trace contextRef="#ctx0" brushRef="#br0" timeOffset="708.33">3556 4967 54 0,'21'12'27'0,"4"-15"-28"0,-11-3 49 16,18 0-44-16,17-4 1 15,15-12 1-15,10 3 0 0,0-3-8 16,-7 4 0-16,-4 2 5 16,-6 3 0-16,-8 7-5 15,-7-3 0-15,-3 9-5 16,-10-7 1-16,-19 14-5 16,1-4 1-16,-11 3-4 15,0 7 0-15,-11 6 1 16,1 2 1-16,-8 1 2 15,7-3 1-15,-10 3 4 16,3 0 0-16,1 3 8 16,-4 7 1-16,0-4 3 15,-1 3 0-15,5 10 3 16,3 3 0-16,-4 3 1 16,11 9 0-16,3 1-4 15,4-4 1-15,0 3-3 16,0 1 0-16,0-13-2 15,4-3 0-15,3-1-2 0,0-5 1 16,-7-10-2-16,4-6 1 16,-4-7-1-16,-4-9 0 15,4 1-1-15,-14-8 0 16,0 1 0-16,-4 0 1 16,-3-6-1-16,0-1 1 15,0-2-1-15,-4-1 1 16,0 1 0-16,-3-4 0 15,-4 7 0-15,4 6 0 0,0 3 0 16,0 6 1 0,3 6-1-16,-3 4 1 0,10 6 0 15,4 6 0-15,-4 0-1 16,8 7 1-16,-1-1 0 16,11 1 0-16,0 3-1 15,11-10 1-15,3-3-1 16,14 0 0-16,7-16-3 15,1-2 1 1,2-11-11 0,8-8 0-16,-3-13-4 0,-1-3 1 0</inkml:trace>
  <inkml:trace contextRef="#ctx0" brushRef="#br0" timeOffset="934.31">4494 5547 43 0,'0'16'21'0,"-10"31"-18"16,-1-32 36-16,1 1-37 0,-1 12 0 15,-7 0 2-15,-13 1 0 16,2 5-5-16,1-3 0 16,7 1 2-16,3-4 1 15,4-6-6-15,0-9 0 16,11-13-7-16,-4-10 1 15,7-21-6-15,0-1 1 0</inkml:trace>
  <inkml:trace contextRef="#ctx0" brushRef="#br0" timeOffset="1067.9">4216 5534 42 0,'17'16'21'0,"43"15"-16"0,-39-12 39 0,8 9-41 15,6 13 1-15,11 3-1 16,3 0 1-16,-6 0-8 15,-5-7 0-15,-6-8-10 16,-4-20 0-16</inkml:trace>
  <inkml:trace contextRef="#ctx0" brushRef="#br0" timeOffset="1667.35">5570 3910 57 0,'0'3'28'0,"0"0"-30"16,-7 0 43-16,-3 7-39 15,-4 9 0-15,-15 6 1 16,-16 12 0-16,2 17-3 16,1 15 0-16,-8 22 3 0,-9 18 0 15,9 23-1-15,1 9 1 16,6 6-2-16,19 1 1 16,13-7-4-16,11-22 1 15,18-19-6-15,10-24 0 16,4-20-12-16,10-31 1 15</inkml:trace>
  <inkml:trace contextRef="#ctx0" brushRef="#br0" timeOffset="4465.45">5789 4352 43 0,'0'0'21'0,"0"-9"-14"0,0 9 25 0,0 0-29 15,0 0 1-15,4 0 2 16,3 0 0-16,0-7-7 16,3 1 0-16,1-3 6 15,3-1 0-15,14 1-1 16,15-7 1-16,2 1-2 16,12 2 1-16,-1-6-2 15,1 4 1-15,-8 5-2 16,-10 1 0-16,-14 9-2 15,-8 3 0-15,-10 9-2 16,-7 7 1-16,-10 3-2 16,-8 6 0-16,-3 4-1 15,-4-10 1-15,4 0 0 16,7 0 1-16,-4 0 0 16,8-1 1-16,10-2 1 0,0 3 1 15,3-3 0-15,8-6 1 16,7-1-1-16,6-2 1 15,8-1-1-15,-4 0 1 16,4-9 0-16,-7 4 1 16,3-4-1-16,0 6 1 15,0-6 0-15,-7 6 0 16,-10 7-1-16,-7 5 0 16,-11 14-1-16,-11 5 0 15,-3 4-1-15,-8 6 1 16,-13 3-2-16,3-9 0 0,1-6-1 15,-1-1 0-15,11-3-4 16,6 1 0-16,12-4-9 16,-1-9 1-16</inkml:trace>
  <inkml:trace contextRef="#ctx0" brushRef="#br0" timeOffset="4747.67">7006 4559 59 0,'-10'19'29'0,"-33"22"-34"0,36-23 52 16,-14 14-46-16,-11 2 0 15,-7 13 0-15,-6 7 1 16,2 2-3-16,12 1 0 16,-8-7 0-16,11-10 1 15,3-14-7-15,7 2 1 16,11-19-11-16,7-28 1 16</inkml:trace>
  <inkml:trace contextRef="#ctx0" brushRef="#br0" timeOffset="4944.6">6579 4484 41 0,'7'6'20'0,"32"32"-9"0,-28-23 25 0,10 10-31 16,7 13 0-16,-3 6 2 16,10 12 1-16,4 4-10 15,-11 3 1-15,4-10 6 16,-11-3 0-16,0-9-8 15,0-7 1-15,-3-15-15 16,-11-16 0-16</inkml:trace>
  <inkml:trace contextRef="#ctx0" brushRef="#br0" timeOffset="5752.49">7267 4026 46 0,'-21'0'23'0,"18"0"-13"0,3 0 27 16,0 0-33-16,0 0 1 15,0 0 5-15,7 0 0 16,10-6-12-16,-3 6 1 0,22 0 7 15,-1-3 1-15,4 3-4 16,3 0 1-16,-14 3-3 16,-3 3 0-16,-7 10-3 15,-11 2 1-15,-7 11-1 16,-11-4 0-16,0 3 0 16,-3-6 0-16,0 0 0 15,4-3 1-15,-4-7 1 16,3 4 0-16,4 0 0 15,3-4 1-15,4-2 0 16,7 2 0-16,4-9-1 16,7 4 1-16,3-7-2 15,4-4 0-15,10-2-6 47,7 0 0-47,4 0-13 0,-11-4 1 0</inkml:trace>
  <inkml:trace contextRef="#ctx0" brushRef="#br0" timeOffset="6097.39">7980 4926 48 0,'-11'6'24'0,"11"7"-12"16,4-10 31-16,-4-3-37 15,7 6 0-15,0-3 2 16,11 4 1-16,13-7-13 15,15-7 1-15,4-5 4 16,10-1 1-16,-1-2-10 16,-2-1 1-16,-8-6-13 15,-13 0 0-15</inkml:trace>
  <inkml:trace contextRef="#ctx0" brushRef="#br0" timeOffset="6521.04">9426 4543 55 0,'-3'13'27'0,"-1"9"-29"16,-3-16 40-16,-11 16-37 15,-3 3 1-15,-17 13 0 16,-5-4 0-16,4 10-3 16,-3 6 1-16,-4 4 0 15,4-1 0-15,7-3-5 16,6-12 1-16,8-7-9 16,7-18 0-16,3-23-3 15,4-18 1-15</inkml:trace>
  <inkml:trace contextRef="#ctx0" brushRef="#br0" timeOffset="6703.55">8946 4465 35 0,'18'0'17'0,"28"28"-9"0,-32-15 30 16,4 2-33-16,-1 11 0 16,12 11 2-16,6 10 0 15,11 13-10-15,7 12 0 16,0 9 5-16,-1-12 0 15,-6-3-11-15,-3-12 1 16,-12-23-8-16,-2-12 1 0</inkml:trace>
  <inkml:trace contextRef="#ctx0" brushRef="#br0" timeOffset="6954.88">9786 4866 60 0,'14'19'30'0,"43"-28"-36"15,-40 3 55-15,11-4-49 16,18-2 1-16,4 2-4 15,-4-9 1-15,-4 7-6 16,-7-1 0-16,-3-6-9 0,-11-6 1 16</inkml:trace>
  <inkml:trace contextRef="#ctx0" brushRef="#br0" timeOffset="7150.95">9998 4606 47 0,'3'82'23'0,"-10"18"-22"0,4-72 37 15,3 7-39-15,-11 9 1 0,8 6-5 16,-1-13 0-16,1-2-4 16,-1-7 0-16,4-22-5 15,7-9 1-15</inkml:trace>
  <inkml:trace contextRef="#ctx0" brushRef="#br0" timeOffset="7587.73">10513 4336 58 0,'21'19'29'0,"11"-9"-38"0,-18-10 60 15,7-7-49-15,7 4 1 16,4-6 2-16,-4-1 0 16,7-2-7-16,-3 2 1 15,-4 1 3-15,-3 6 1 16,-7 3-3-16,-8 0 0 15,-13 19-2-15,-8 3 1 16,-3 9-1-16,-7 13 0 16,-7 3-1-16,-4 6 1 0,4 1 0 15,3-1 1 1,7-3 1-16,4 0 0 0,11 0 1 16,10-9 0-16,10-6 0 15,8-7 0-15,3-6 0 16,18-10 0-16,21-2-6 15,21-7 0-15,1-16-9 16,-8-5 0-16,0-11-3 16,7 1 0-16</inkml:trace>
  <inkml:trace contextRef="#ctx0" brushRef="#br0" timeOffset="8380.41">11472 3277 40 0,'-3'9'20'0,"10"3"-15"0,-7-12 35 16,7 4-34-16,7 5 0 0,0 10 5 15,14 9 1-15,22 25-14 16,17 19 1-16,7 26 8 15,14 21 0-15,-3 31-4 16,-11 29 0-16,-28 9-3 16,-29 4 0-16,-38-1-3 15,-18-6 0-15,-17-13-8 16,-25-24 0-16,-7-32-8 16,13-25 0-16</inkml:trace>
  <inkml:trace contextRef="#ctx0" brushRef="#br1" timeOffset="32284.51">8491 4785 28 0,'25'-10'14'0,"0"-30"-6"0,-18 21 15 16,0-3-21-16,0 0 0 15,-4 0 3-15,-3-6 1 16,4 3-6-16,-4 0 1 16,-11 6 4-16,-6-6 0 15,-11 6-2-15,-15 0 1 0,-3 10-2 16,-17-4 1-16,-1 7-3 15,-3-4 1 1,-3 10-2-16,-1 10 0 0,-6-1-2 16,10 10 1-16,-4 3-2 15,8 13 1-15,10 15-1 16,10 22 1 0,19 6-1-16,6 16 1 0,18 0 1 15,18 4 1-15,13-7 0 16,19-16 1-16,10-19 1 15,21-18 0-15,18-26 1 16,17-21 1-16,-14-26 1 16,-3-15 0-16,-7-16-1 15,-22-9 1-15,-20-13-4 16,-18 7 1-16,-18-7-10 0,-14 0 0 16,-22 7-5 30,-6 5 1-46</inkml:trace>
  <inkml:trace contextRef="#ctx0" brushRef="#br1" timeOffset="32886.5">10213 4336 41 0,'3'-12'20'0,"-6"-7"-25"16,-4 10 37-16,-4-1-31 15,-6 1 1-15,-12 6 0 16,-6 3 0-16,0 0-3 0,-7 0 0 15,-4 6 2-15,-7 7 0 16,0 15-1-16,7 0 0 16,4 19-2-16,-1 6 1 15,1 16-2-15,7 13 1 16,10 2 0-16,14 11 0 16,11-14 1-16,11-6 0 15,14-3 2-15,24-9 0 16,18-25 2-16,18-22 1 0,-1-16 0 15,1-26 0-15,0-21 0 16,-4-12 1 0,-11-16-1-16,-13-10 0 0,-18-6-2 15,-18-9 0 1,-28 2-7-16,-25-8 1 16,-10 15-11-1,-15 12 1-15</inkml:trace>
  <inkml:trace contextRef="#ctx0" brushRef="#br0" timeOffset="37058.44">12979 4173 48 0,'-4'22'24'0,"11"-22"-15"0,-3 0 24 15,3 0-31-15,3 3 1 16,5 4 1-16,6-14 1 0,14 7-7 16,7 0 0-16,15-3 1 15,3-6 1-15,-4-1-9 16,-6 4 0-16,-12 0-7 15,-16-3 0-15</inkml:trace>
  <inkml:trace contextRef="#ctx0" brushRef="#br0" timeOffset="37267.44">12986 4418 67 0,'3'25'33'0,"1"-28"-37"0,6 3 64 0,12 0-60 16,13-3 1-16,4-4-6 16,10 4 1-16,4 3-5 15,0 3 1-15,-11 4-12 16,-10 2 1-16</inkml:trace>
  <inkml:trace contextRef="#ctx0" brushRef="#br0" timeOffset="38194.9">15057 3330 44 0,'-4'0'22'0,"1"9"-17"0,-1 1 23 15,-7 18-25 1,1 16 0-16,-1 6 1 15,4 0 1-15,4 13-6 16,-1-4 0-16,4-5 5 16,0-7 0-16,0-6-2 15,0-10 0-15,0-6-1 16,0-9 0-16,-3-7-1 0,-4-9 0 16,-8-6-1-1,-2-4 0-15,-8-2-1 0,-10 2 1 16,-4-5-3 15,0 5 1-31,0 4-1 0,8 6 0 0,-1 6 0 31,4 7 0-31,3 3 2 0,7 9 0 16,8 0 4-16,6 3 0 0,4-3 3 0,11-6 0 16,10 0 1-16,18-7 1 15,14-6-1-15,10-2 1 16,4-4-6-16,0 0 1 15,-17-4-8-15,-8 4 0 16,-7 0-12-16,-10-3 0 16</inkml:trace>
  <inkml:trace contextRef="#ctx0" brushRef="#br0" timeOffset="38449.87">14323 4274 57 0,'-7'22'28'0,"17"-16"-21"0,-3-3 46 0,4-3-49 16,10-3 1-16,18 6 2 16,10-6 0-16,11-3-10 15,25-1 1-15,14-2 4 0,0 0 0 16,-15-1-5-16,-6 7 0 15,-18-3-6 1,-14 3 1-16,-11 6-14 0,-17 6 1 16</inkml:trace>
  <inkml:trace contextRef="#ctx0" brushRef="#br0" timeOffset="38919.78">14570 4732 62 0,'0'62'31'0,"14"17"-35"0,-11-51 48 0,4 6-41 16,0 10 0-16,-3-3 1 0,0 0 1 0,-4-4-7 15,0-5 1-15,-4-7 3 16,0-3 1-16,1-13-4 16,-4-9 1-16,-4 0-1 15,-3-9 1-15,-3 3-1 16,-5-4 0-16,-2-6-1 16,-5 1 0-16,-2 2-1 15,-1 1 1-15,0 5-1 16,-3 4 0-16,0 6 0 0,-4 4 0 15,4 2 1-15,3 4 0 16,7 12 2-16,4 0 1 16,3 3 0-1,8-3 0-15,6 3 0 0,15-3 1 16,6 1-1-16,15-8 0 16,3 1-2-16,8-6 0 31,3-10-6-31,3-6 1 15,4-10-10-15,3-12 0 0</inkml:trace>
  <inkml:trace contextRef="#ctx0" brushRef="#br0" timeOffset="39198.78">14947 5092 52 0,'-49'57'26'0,"-1"-10"-24"0,36-32 40 0,0 4-41 16,0 3 0-16,4-3 0 16,2-3 0-16,1-1-4 15,0-8 1-15,0-4-3 16,4-10 1-16,-1-5-11 0,1-10 0 15,-4-6-1-15,0-7 1 16</inkml:trace>
  <inkml:trace contextRef="#ctx0" brushRef="#br0" timeOffset="39336.58">14707 4964 34 0,'21'31'17'0,"32"35"-3"0,-35-47 31 0,3 9-39 0,7 3 0 16,4 10 1-16,3-3 0 0,4 5-11 15,-3 1 1 1,-8-3 0 0,-4-9 0-16,-6-17-14 0,-11-15 1 15</inkml:trace>
  <inkml:trace contextRef="#ctx0" brushRef="#br0" timeOffset="39951.85">16009 3499 55 0,'-14'13'27'0,"-14"9"-30"0,14-13 42 0,-8 4-39 16,-9 12 1-16,-5 9 1 16,5 13 0-16,-8 16-2 15,-3 12 1-15,-1 29 0 16,8 18 1-16,7 3 0 16,7 7 0-16,10-6-1 15,11-10 0-15,11-19-3 16,6-22 0-16,4-19-6 15,8-21 0-15,6-26-9 16,4-18 0 0</inkml:trace>
  <inkml:trace contextRef="#ctx0" brushRef="#br0" timeOffset="40687.75">15960 3885 38 0,'3'16'19'0,"1"-16"-17"0,-4 0 25 0,0 0-25 0,0 0 0 0,0 0 3 16,0 0 1-16,0 0-6 16,0 0 0-16,0 0 4 15,-4 3 0-15,4 3-1 16,0-6 0-16,0 3-2 15,0 0 0-15,0-3 0 16,0 0 0-16,0 0-1 0,0 0 1 16,0 0 0-16,0 0 1 15,0 0-1-15,0 0 1 16,0 0-1-16,11 0 0 16,3 0 1-16,7 0 0 15,11 0-1-15,10 0 1 16,4 0 0-1,-7 0 0-15,0 0-1 0,-4 0 1 16,-3 0-2-16,-11 3 0 0,-11 7-1 16,-10 9 0-1,-3-1-1-15,-8 4 0 0,-6 7-2 16,-8-7 0-16,-3 3 0 31,3 0 0-31,4-6 1 0,3-4 0 16,8-2 1-16,10-4 0 0,10 4 2 15,-3-1 1-15,18 4 2 16,3-4 1-16,4 1 0 16,7 6 0-16,0 0-1 15,-4-1 1 1,-7 8-2-16,-10 2 0 16,-22 3-2-16,-17 13 0 0,-11 0-7 15,-24 6 0-15,-11-12-11 16,-4-10 1-1</inkml:trace>
  <inkml:trace contextRef="#ctx1" brushRef="#br0">12478 1900 0,'0'0'0,"0"0"16,0 0-16,0 0 15,0 0 1,0 0-16,0 0 15,0 0 1,0 0 15,0 0-15</inkml:trace>
  <inkml:trace contextRef="#ctx0" brushRef="#br0" timeOffset="41636.91">17060 4151 56 0,'-3'7'28'0,"-40"21"-24"0,26-16 28 0,-8 1-31 0,0 12 0 16,-6 0-1-16,-1 10 1 16,-3-1-2-16,-4 4 1 15,4 3-2-15,6-1 1 0,5 1-10 16,10-19 1-16,7-6-5 16,3-16 0-16</inkml:trace>
  <inkml:trace contextRef="#ctx0" brushRef="#br0" timeOffset="41901.44">16782 4029 55 0,'17'22'27'0,"-3"69"-31"15,-10-69 51-15,-1 19-46 16,5 6 0-16,6 6-1 15,3 10 1-15,8-4-3 16,3-5 1-16,4-10-5 16,-4-16 1-16,-3-16-11 15,-4-12 1-15</inkml:trace>
  <inkml:trace contextRef="#ctx0" brushRef="#br0" timeOffset="42308.96">16958 3462 58 0,'11'3'29'0,"42"-3"-33"16,-36 0 48-16,11-3-43 0,15-1 1 0,3 1 0 16,-4 3 0-16,-3 0-3 15,-11 3 1-15,-7 4 0 16,-10-1 0-16,-11 3-1 15,-11 10 1-15,-7-3-2 16,-3 6 1-16,-3 3-1 16,2 0 1-16,1 3 2 15,7-6 0-15,7 3 2 16,7 3 0-16,7-2 2 16,14-1 0-16,8-7 0 15,9-2 0-15,1-6-2 0,7-17 0 16,3 4-8-16,1-9 0 15,-11-1-15-15,-4 4 0 16</inkml:trace>
  <inkml:trace contextRef="#ctx0" brushRef="#br0" timeOffset="42803.59">17734 3204 41 0,'4'57'20'0,"10"18"-3"0,-7-47 17 16,7 13-29-16,11 16 1 16,6 24 5-16,12 23 0 15,3 18-14-15,10 22 0 16,-14 3 8-16,-10-2 1 16,-25-17-5-16,-14-15 1 0,-14-3-8 15,-7-16 1-15,-11-19-13 16,-10-15 0-16,3-26-1 15,14-12 0 1</inkml:trace>
  <inkml:trace contextRef="#ctx0" brushRef="#br0" timeOffset="43216.18">18507 4180 75 0,'-4'25'37'0,"22"-19"-45"0,-8 0 78 0,12 1-69 15,16-4 1-15,15-3 0 16,18-7 1-16,6-2-8 15,12-4 1-15,-5 1-6 16,-17-1 1-16,-10 4-14 16,-8-10 1-16</inkml:trace>
  <inkml:trace contextRef="#ctx0" brushRef="#br0" timeOffset="43841.04">20098 3079 55 0,'3'25'27'0,"11"25"-26"0,-10-31 37 0,-1 12-36 16,1 13 0-16,0 0 1 16,-1 3 1-16,1 10-4 15,-4-4 1-15,0-3 2 16,0-6 1-16,3-9-1 16,1-7 0-16,-4-9-2 15,0-13 1-15,-11-3-2 16,-7-3 1-16,-6-3-2 15,-12-3 0-15,-6-4-1 16,0 1 0 0,-1-1-1-16,5 1 0 0,-5 9 0 15,8 0 1-15,3 9 0 16,8 4 1-16,2 9 0 0,12 0 1 16,6 3 3-1,15 3 0-15,10-3 1 0,14 0 1 16,15-12-1-1,6-7 0 1,4-3-2-16,-14-3 0 0,0 0-8 0,-7 7 0 16,-8 2-14-16,-9-6 0 15</inkml:trace>
  <inkml:trace contextRef="#ctx0" brushRef="#br0" timeOffset="44079.73">19459 4089 79 0,'7'22'39'0,"46"0"-36"0,-35-22 67 0,21 0-68 16,21 0 1-16,28 0 0 15,4-10 0-15,6 1-6 16,1-1 0-16,-11 4-2 15,-14 3 1 1,-10 6-9-16,-18 3 1 0,-15 4-13 16,-9-1 0-16</inkml:trace>
  <inkml:trace contextRef="#ctx0" brushRef="#br0" timeOffset="44530.33">19865 4468 66 0,'3'66'33'0,"-10"16"-30"0,7-64 50 16,-3 11-51-16,-1 5 0 16,-3 4 1-16,0 12 0 15,0-16-4-15,0 4 0 16,0-4 2-16,0-5 1 0,0-4-2 15,0-13 1-15,0-2-2 16,0-10 0-16,0-3 0 16,0-4 0-16,-4-5-1 15,-3-4 1-15,0-6-1 16,-7 6 0 0,-4-2-1-1,0 11 0-15,4 7 0 16,4 7 0-16,-1 2 2 15,4 10 0-15,0-7 1 16,3 10 0-16,8 3 2 16,-1 7 0-16,4 2 0 15,4 1 0-15,3-7-2 32,0-3 0-32,7-3-3 15,7-6 0-15,7-4-8 0,11-12 1 16,14-6-9-16,10-13 1 0</inkml:trace>
  <inkml:trace contextRef="#ctx0" brushRef="#br0" timeOffset="44768.43">20472 4659 30 0,'-39'35'15'0,"-35"12"-2"0,53-38 15 0,-8 10-23 0,-2 6 0 16,2 10 3-16,1-4 0 0,0 10-11 16,7-4 1-16,0 1 5 15,7-7 1-15,7-9-9 16,3-12 0-16,4-10-10 16,4-16 1-16</inkml:trace>
  <inkml:trace contextRef="#ctx0" brushRef="#br0" timeOffset="44967.23">20105 4691 42 0,'14'31'21'0,"21"38"-7"0,-21-44 31 0,11 13-41 0,7-1 0 0,0 7 2 16,6 0 0-16,1-6-12 15,3-7 0-15,-3-3-7 16,4-21 0-16,-19-17-4 0,-10-12 0 15</inkml:trace>
  <inkml:trace contextRef="#ctx0" brushRef="#br0" timeOffset="46304.27">21375 3872 45 0,'7'7'22'0,"0"-4"-12"0,-11 0 23 0,-3 6-31 15,-10 10 1-15,-4 6-1 16,-1 10 1-16,-13 12-5 16,-7 12 0-16,-4 13-1 15,0 1 1-15,7-1-9 16,7-13 1-16,8-21-5 15,10-22 1-15</inkml:trace>
  <inkml:trace contextRef="#ctx0" brushRef="#br0" timeOffset="46484.63">20959 3803 48 0,'42'63'24'0,"67"44"-19"15,-81-73 44-15,11 16-48 16,14 16 1-16,4 6-2 0,3-3 0 16,-4-9-9-16,-7-16 0 15,-17-29-7-15,-11-15 1 16</inkml:trace>
  <inkml:trace contextRef="#ctx0" brushRef="#br0" timeOffset="47428.94">22303 4017 42 0,'-11'18'21'0,"8"-18"-6"0,3 0 21 16,0 0-31-16,0 0 1 16,0 0 4-16,7 0 0 15,3 0-12-15,11 4 0 0,18-4 7 16,14-4 0-16,18 8-6 16,3-4 0-16,-4 0-13 15,-10-7 0-15,-21-8-6 16,-4 5 0-16</inkml:trace>
  <inkml:trace contextRef="#ctx0" brushRef="#br0" timeOffset="47637.21">22412 3618 67 0,'4'41'33'0,"6"-10"-39"16,-6-5 62-16,3 11-57 15,-4 23 1-15,-3 18-7 0,7 4 0 16,0 15-5-16,0-16 0 16,-3-5-6-16,3-20 0 15</inkml:trace>
  <inkml:trace contextRef="#ctx0" brushRef="#br0" timeOffset="48284.42">24052 3135 57 0,'4'41'28'0,"-1"34"-34"0,1-49 53 16,0-1-46-16,-1 9 0 15,1-3 2-15,-1 4 0 16,1-1-3-16,-4-8 0 15,0 2 1-15,0-9 1 16,-7-7-1-16,-4-6 0 16,0-2-2-16,-6-11 1 15,-8 1-2-15,-10 3 1 16,-8-3-1-16,-2-4 0 0,-1 1 0 16,3-1 0-16,5 10 0 15,2 0 1-15,5 10 0 16,2 12 0-16,8 3 2 15,11 0 0-15,10 9 3 16,10-12 0-16,11 0 1 16,15 0 1-16,13-6-1 15,4-13 1-15,10 0-3 16,1-3 1-16,6-3-8 16,-17 3 1-16,-7 0-11 15,-7 3 1-15,-11 0-8 16,-7 0 1-16</inkml:trace>
  <inkml:trace contextRef="#ctx0" brushRef="#br0" timeOffset="48538.51">23372 3944 73 0,'3'29'36'0,"29"-11"-39"0,-22-14 68 16,12 2-61-16,20 0 1 16,18-3 0-16,25-3 0 15,3-3-9-15,21-13 1 16,8-2 2-16,2-7 0 16,-20 6-8-16,-18 6 1 15,-21 7-16-15,-17 6 1 0,-22 6 0 16,-11 0 1-16</inkml:trace>
  <inkml:trace contextRef="#ctx0" brushRef="#br0" timeOffset="48988.78">23643 4490 62 0,'7'63'31'0,"0"3"-40"15,-3-44 63-15,-1 9-50 16,1 10 0-16,-1-4 2 0,1 7 1 16,-1-9-9-16,-3-4 1 15,0-6 5-15,0-9 0 16,-3 0-3-16,-4-7 1 15,0-12-2-15,0-10 0 16,-7-6-1-16,-4 1 1 16,-3-4-2-16,0 0 1 15,-8 0-1-15,8 3 0 16,-3 6-1-16,-1 1 1 0,-3 12-1 16,-4 6 1-16,4 10 1 15,3 0 1-15,4 15 0 16,7-3 1-16,7 3 0 15,3 1 0-15,15-1 0 16,6 1 1-16,5-7-3 16,6-7 0-16,14-5-5 15,11-7 1-15,3-9-14 16,8-9 0-16</inkml:trace>
  <inkml:trace contextRef="#ctx0" brushRef="#br0" timeOffset="49248.03">24264 4465 57 0,'-39'34'28'0,"-28"26"-26"0,43-47 39 16,-1 12-39-16,-3 9 0 15,-4 4 2-15,4 15 0 16,6 10-6-16,5-26 0 16,6-5-1-16,8-4 0 15,3-19-8-15,3-18 1 16,1-10-8-16,-4-15 1 16</inkml:trace>
  <inkml:trace contextRef="#ctx0" brushRef="#br0" timeOffset="49414.77">23901 4456 54 0,'28'43'27'0,"14"55"-26"0,-31-70 49 0,10 16-46 15,7 3 0-15,8 12-1 16,-5-12 0-16,5-3-9 16,2-9 0-16,1-19-7 15,-4-7 0-15,-6-22-6 16,-8-9 1-16</inkml:trace>
  <inkml:trace contextRef="#ctx0" brushRef="#br0" timeOffset="50011.61">24797 3320 65 0,'24'10'32'0,"29"-26"-35"16,-28 16 63-16,10 0-59 15,4 6 1-15,11-6 0 16,10 4 0-16,-1 2-3 16,-2 3 1-16,-8 7 0 15,-17 12 1-15,-18 0-2 16,-14 10 0-16,-17 6-2 16,-15 6 1-16,0-3-2 0,-7 13 0 15,-7-4 1-15,1 4 0 16,-1-4 2-16,10-6 1 15,8-12 2-15,7-16 1 16,21 9 2-16,18-12 0 16,6-3-1-16,22-7 1 15,21-6-6-15,18 4 0 16,3-14-17-16,-14-2 0 16,-10 3-4-16,-1-1 1 15</inkml:trace>
  <inkml:trace contextRef="#ctx0" brushRef="#br1" timeOffset="54709.38">19509 2922 39 0,'7'13'19'0,"-7"18"-15"0,-4-12 19 16,1 6-21-16,-4 13 0 15,0 18 1-15,-4 16 1 16,0 13-5-16,1 18 0 16,-1 23 3-16,1 12 1 15,-5 19-2-15,8 12 1 0,0 0-1 16,0 10 0-1,0-13-3-15,-3-3 0 0,-4-19-6 16,-4-28 1-16,0-25-6 16,-3-28 0-16</inkml:trace>
  <inkml:trace contextRef="#ctx0" brushRef="#br1" timeOffset="55470.88">19604 2812 44 0,'14'13'22'0,"25"0"-27"0,-25-13 39 16,7 9-31-16,11 0 0 16,17 1 1-16,22 5 1 15,6-5-7-15,29 2 1 0,21-5 3 16,7-7 0 15,29 9-2-31,16-9 0 0,-6-6-1 0,11-4 0 16,-1-5 0-16,-10-7 0 15,0-6 1-15,-7-7 0 16,-15-3 0-16,-24 4 0 0,-21 9 0 16,-14 6 0-1,-18 10-2-15,-10 9 0 0,-19 18-1 16,-9-5 1-16,-15 18-1 31,-11 7 0-31,-13 9 0 16,-11 9 0-16,-4 20 0 0,-10 18 1 0,-14 15-1 15,-11 11 0-15,0 18 0 16,0 12 0-16,-4 4 0 0,1 6 1 16,3-3 0-1,7-1 1-15,4-11 0 0,0 8 1 16,-4-12-3-16,3 0 0 15,1-3 0 1,14 10 1-16,7-4 0 0,10-9 1 16,4-3 1-16,3-10 0 15,1-9 2-15,-4-29 1 16,-7-11 1-16,-14-11 1 16,-8-5-1-16,-24-13 0 46,-17-13 0-46,-33-18 1 32,-31-17-2-17,-25-18 1 1,-42-12-2-16,-10-16 1 0,-26-10-2 0,4 13 0 0,-7-6-12 0,22-10 0 0</inkml:trace>
  <inkml:trace contextRef="#ctx0" brushRef="#br1" timeOffset="58927.39">23086 2982 30 0,'3'53'15'0,"-6"29"-9"0,3-45 16 16,0 29-21-16,-4 28 0 16,1 28 1-16,-1 29 1 15,1 21-4-15,-4 13 1 0,-4-6 1 16,-3 9 0-16,0-6-2 16,0-22 0-16,0-3-3 15,3-19 0-15,4-13-3 16,0-21 0-16,3-23-3 15,4-37 0-15</inkml:trace>
  <inkml:trace contextRef="#ctx0" brushRef="#br1" timeOffset="59677.6">23354 3010 25 0,'25'9'12'0,"13"-2"-11"0,-27-7 23 16,17-7-21-16,11 4 1 16,14-6 3-16,25 3 0 0,3-7-8 15,17-3 0-15,12-2 5 16,17-4 0-16,-14 0-2 15,10-10 1-15,8 1-2 16,10 3 0-16,-14-7-2 16,10-6 1-16,8-2 0 15,0-5 0-15,-22 1 0 16,-6 4 0-16,-1-1-1 16,-14 15 1-16,-10 4 0 15,-7 7 0-15,-8-1-1 16,-10 3 1-16,-10 10 0 15,-4 12 0-15,-15 0-1 16,-9 7 1-16,-12 15-1 16,-6 13 0-16,-11 12-1 31,-14 22 1-31,-11 19-1 0,-7 13 1 0,-3 22 0 0,-7 24 0 16,6 20 0-16,1 6 1 15,3 6 0-15,11 0 0 16,7 3-1-16,4 0 1 15,10-3-1-15,7-16 1 16,-4-18-1-16,-6-10 1 16,-8-16-1-16,-10 7 0 15,-11-16 1-15,-17-6 0 16,-29 3 1-16,-31-10 0 16,-25-6 0-16,-29-12 0 0,-16-13-1 15,-26-22 1-15,-7-21-6 16,-24-33 1-16,-18-40-6 15,-46-34 0-15</inkml:trace>
  <inkml:trace contextRef="#ctx0" brushRef="#br1" timeOffset="65458.08">15575 5070 27 0,'-17'10'13'0,"20"-10"-6"0,-3 0 14 15,4-4-18-15,6-2 0 16,8 0 3-16,10-7 0 16,4 4-6-16,14 0 0 15,21-1 5-15,28 4 1 0,14 0-2 16,29 2 0 0,28 4-2-1,14-6 1-15,7 3-3 0,-4 0 0 0,11 3-3 16,-3-6 1-1,-26 6-3-15,-31 0 1 0,-31 0-3 16,-22 0 0 0,-18 0-6-16,-13 0 0 0</inkml:trace>
  <inkml:trace contextRef="#ctx0" brushRef="#br1" timeOffset="65924.61">15773 5453 40 0,'7'0'20'0,"14"6"-21"0,-10-3 34 0,6 0-32 0,8 4 1 0,7-7 2 16,21 0 1-16,17 0-6 15,11-7 1-15,29 4 3 16,31 0 1-16,21-3-1 16,18-1 0-16,0-5-3 15,17-1 1-15,-3 1-1 16,-21 2 1-16,-21 1-2 16,-25 0 0-16,-21 2-4 15,-25 4 1-15,-21 0-8 16,-28 3 1-16,-22 0-4 15,-24 3 1-15</inkml:trace>
  <inkml:trace contextRef="#ctx0" brushRef="#br1" timeOffset="69303.43">16284 3637 9 0,'0'0'4'0,"0"-12"4"0,0 12 4 16,0 0-10-16,0 0 0 15,0 0 1-15,0 0 1 16,0 0-4-16,0-10 0 16,0 4 3-16,0 3 0 15,0-13-1-15,0 0 1 16,0-6-2-16,0 7 1 15,0-1-1-15,0-3 1 16,0-3-1-16,0-3 1 0,0 0-1 16,0-3 1-1,-3 0-1-15,-1-13 1 0,-3 0-2 16,0 0 1-16,-4 7 0 16,1-4 0-16,-4 1-1 15,0 2 1-15,-4 1 0 16,-3 5 0-16,-4 4-1 15,-7 3 1-15,1 0-1 16,-5 1 1-16,-6-5-1 16,-4 1 1-16,-3 3-1 15,10 0 0-15,-3 4 0 16,-4-1 1-16,-7 3-1 16,-4 7 0-16,1 6 0 15,-4-4 0-15,-3 4 0 16,-1 3 0-16,4 3-1 15,4 4 0-15,-4-4 0 16,0 3 0-16,0 3 0 0,3 1 1 16,4-1-1-16,0 1 1 15,4-1 0-15,0 0 1 16,6 4 0-16,1 0 0 16,7-4 0-16,3 0 1 15,-3 1-1-15,-1 5 0 16,-2 1 0-16,-5 3 0 15,1 0 0-15,0 0 0 16,-1-1-1-16,1 1 0 16,3 0 0-16,4 3 0 0,0 0 0 15,-1 12 0-15,1 1 0 16,7-1 0-16,-4-5-1 16,0 8 0-16,1-2-2 15,-1-4 0-15,4-3-5 16,3 1 1-16,4-14-4 15,7-2 1-15</inkml:trace>
  <inkml:trace contextRef="#ctx0" brushRef="#br1" timeOffset="69888.98">13839 3063 35 0,'0'16'17'0,"4"12"-16"0,0-18 34 0,-4 5-34 0,0 4 1 16,0 3 0-16,0 9 1 15,0-6-4-15,-4 16 0 16,-3 3 3-16,0-9 0 0,0 9-1 16,-4-1 0-16,1 1-1 15,-1-3 1-15,-3-6-2 16,0-1 1-16,3-9-1 15,4-12 0-15,0-1 0 16,7-2 0-16,0-1 1 16,7-9 0-16,4-6 0 15,6 0 1-15,5-4 0 16,6-2 0-16,7 2 0 16,7 4 1-16,1 3-2 15,-1-3 1-15,0 6 0 16,1 0 0-16,-4 0-1 15,-8 0 1-15,-6 0-1 16,-4 0 0-16,-10-4-1 16,-11 4 1-16,-7-6-1 0,-14 0 1 15,-4-7-1 1,-10-6 0-16,-11 1-2 0,-7-4 0 16,-4-7-10-16,-3-5 0 15</inkml:trace>
  <inkml:trace contextRef="#ctx0" brushRef="#br0" timeOffset="74856.87">12397 7228 28 0,'-14'3'14'0,"14"0"1"16,0-3 15-16,0 0-23 16,3-3 0-16,4 3 3 15,0-3 1-15,4 3-14 16,10-4 0-16,7 1 8 15,11 0 1-15,10-6-4 16,8-4 0-16,3 1-6 0,0 2 0 16,-7-2-8-16,-11 2 1 15,-10-2-5-15,-18 9 0 16</inkml:trace>
  <inkml:trace contextRef="#ctx0" brushRef="#br0" timeOffset="75068.83">12358 7544 56 0,'3'32'28'0,"26"-13"-32"0,-19-19 52 0,15-7-47 16,14-5 1-16,7-4 0 15,13-6 0-15,9-3-5 16,-1-3 0-16,-11 6-12 15,-7 3 0-15,-17 6-2 16,3 17 1-16</inkml:trace>
  <inkml:trace contextRef="#ctx0" brushRef="#br0" timeOffset="76209.77">13875 6974 58 0,'-11'15'29'16,"15"-15"-27"-16,3 0 29 0,3-3-29 15,4 0 1-15,11 0 3 16,7-3 1-16,3-1-8 15,15-2 0-15,6 0 5 16,-3-4 0-16,-4 4-1 16,-6 2 0-16,-12 7-3 0,-13 7 0 15,-11 8-3-15,-14 4 1 16,-14 6-1-16,-7 3 1 16,-4 1-3-1,0 2 0-15,0-6 0 0,4-3 0 16,3 3 2-16,8-3 1 78,3 0 0-78,10 3 0 0,8 0 2 0,-1 3 1 0,11-6 1 16,11 7 0-16,14 5 0 0,10-3 1 0,4 4 0 0,4-1 1 0,-4-5-1 0,-8-4 1 0,-6 6-3 15,-21 13 1-15,-25 3-2 16,-25 9 1-16,-17 1-3 15,-11-4 1-15,-11 1-8 16,-10-7 0-16,3-16-8 16,11-9 1-16</inkml:trace>
  <inkml:trace contextRef="#ctx0" brushRef="#br0" timeOffset="76883.7">15236 6616 53 0,'4'22'26'0,"-8"3"-31"16,4-15 41-16,0 5-35 15,0 10 0-15,0 0 2 16,4 7 1-16,0 9-3 16,-4 2 0-16,3-5 3 15,1-7 0-15,-1-5-1 16,-3-5 0-16,0-2-2 15,-3-6 1-15,-1-4-3 16,-7-2 1-16,1-4-2 16,-8 0 1-16,-6-3-1 15,-8-3 1-15,-3 0-2 16,-4 3 0-16,0-4-1 16,-3 4 0-16,3 0 0 0,0 4 1 15,11 2 1-15,7 0 0 16,6 3 2-16,8 1 1 15,11 6 2-15,10-1 1 16,11 1-1-16,21-4 1 16,3-5-1-16,-3-4 0 15,3-6-2-15,1 3 0 16,-4-3-7-16,-4-1 1 16,-3-2-11-16,-8 0 0 0</inkml:trace>
  <inkml:trace contextRef="#ctx0" brushRef="#br0" timeOffset="77153.62">14633 7319 60 0,'0'25'30'0,"11"-16"-26"16,-4-9 49-16,3 0-50 15,15 0 1-15,14-6 1 16,14-4 1-16,14-5-8 16,7-1 0-16,-3 3 4 15,3 1 0-15,0-1-6 16,-7 7 1-16,-7 0-3 0,-11 0 0 16,-10 2-6-16,-7 1 1 15,-15 3-9-15,-6-3 1 16</inkml:trace>
  <inkml:trace contextRef="#ctx0" brushRef="#br0" timeOffset="77630.02">14951 7604 52 0,'0'44'26'0,"-4"12"-26"0,4-43 40 16,4 34-36 0,-1-13 0-16,-3 7 1 15,0 3 0-15,0 0-8 16,-3-3 1-16,-1-10 4 16,-3-3 0-16,0-3-3 15,0-12 1-15,0-1-1 16,0-5 0-16,0-7 0 15,0-7 1-15,0-2 0 16,-4-7 0-16,-3-2 0 16,-4 2 1-16,1 0-2 15,-4 4 1-15,-4 2-1 16,0 4 0-16,1 3-1 0,2 6 1 16,5 3-1-16,-1 4 0 15,0 5 2-15,8 4 0 16,3 0 0-16,7 0 1 15,0 3-1-15,7 3 1 16,7-6-1-16,4-4 1 16,3 1-3-16,7-3 0 15,4-4-8-15,3-3 1 16,7-15-7 0,1-7 1-1</inkml:trace>
  <inkml:trace contextRef="#ctx0" brushRef="#br0" timeOffset="77892.05">15561 7714 60 0,'-28'53'30'0,"-36"-22"-36"15,47-15 55-15,-8 6-48 16,-7-3 0-16,-3 9-1 16,3 7 1-16,4-1-3 15,7-3 1-15,7-6-4 16,3-9 0-16,8-13-7 16,3-18 1-16,0-11-6 0,0-14 1 15</inkml:trace>
  <inkml:trace contextRef="#ctx0" brushRef="#br0" timeOffset="78043.81">15169 7579 23 0,'-7'-35'11'0,"18"29"12"0,-4 9 11 0,7 13-27 0,11 15 0 15,14 10 3-15,3 19 1 16,11-1-14-16,3 7 0 16,4-3 7-16,-10-7 1 0,-8-12-11 15,-7-6 0-15,-10-19-10 16,-7-19 0-16</inkml:trace>
  <inkml:trace contextRef="#ctx0" brushRef="#br0" timeOffset="78448.5">16217 7061 53 0,'-3'44'26'0,"-11"22"-27"0,7-53 41 16,-8 12-40-16,-2 9 1 15,-8 1-1-15,0 9 1 16,1 3-3-16,3 0 0 0,3 6-3 15,4-9 1-15,3-10-11 16,4-18 0-16</inkml:trace>
  <inkml:trace contextRef="#ctx0" brushRef="#br0" timeOffset="78656.06">15914 7046 59 0,'49'56'29'16,"15"54"-35"-16,-40-76 51 0,8 13-45 15,3 10 1-15,4 9-2 16,-3 6 1-16,-1-16-4 16,-7-12 1-16,-3-19-6 15,-8-18 0-15,1-17-7 0,-4-21 0 16</inkml:trace>
  <inkml:trace contextRef="#ctx0" brushRef="#br0" timeOffset="79046.35">16288 6459 59 0,'10'25'29'0,"15"1"-34"0,-14-23 55 0,3 3-47 16,7-3 0-16,7 0 2 15,4 0 1-15,-4-3-8 16,0 3 1-16,-3 4 3 16,-7-4 1-16,-4 6-3 15,-4 4 1-15,-6 3-3 16,-8-4 1-16,-3 1-1 15,-3-1 0-15,-4 4 1 16,-1 3 1-16,5 6 0 16,6 0 0-16,1 0 2 15,6-6 0-15,4-4 1 16,4 1 1-16,10-7-2 16,11-5 1-16,10-4-3 15,4 0 1-15,-7 0-8 16,-4 3 1-16,-7 0-15 15,-3 13 1-15</inkml:trace>
  <inkml:trace contextRef="#ctx0" brushRef="#br0" timeOffset="80428.4">17159 7391 50 0,'-3'0'25'0,"10"-7"-11"0,0 7 25 16,32-3-34 0,3-6 0-16,18-7-1 15,17-3 1-15,22 4-14 16,-4 5 1-16,-13 13-8 15,-8 7 0-15</inkml:trace>
  <inkml:trace contextRef="#ctx0" brushRef="#br0" timeOffset="81058.05">18895 6632 44 0,'-11'19'22'0,"-13"18"-13"0,20-18 25 0,-3 9-32 16,0 1 1-16,0 11 2 15,3 10 0-15,4 4-6 16,4 2 1-16,3-9 3 15,0-3 0-15,4-6-1 16,-1-7 1-16,1-3-3 16,-4-12 1-16,-4-10-2 15,-10 1 0-15,-7-11 1 16,-11-5 0-16,-6-7-2 16,-8-6 0-16,-3 4-1 15,-4-1 1-15,3 3-1 16,5 4 1-16,-1 5-1 15,3 1 1-15,5 6 0 16,2 3 0-16,5 0 2 16,3 4 1-16,14 2 0 15,7 7 1-15,7 6 0 0,7-7 0 16,-4 4 0-16,11-3 0 16,18-7 0-16,11-3 0 15,3 1-3-15,-1-1 0 16,1-3-8-16,-7 0 1 15,-7-3-8-15,-18 7 0 16</inkml:trace>
  <inkml:trace contextRef="#ctx0" brushRef="#br0" timeOffset="81327.64">18115 7485 62 0,'25'22'31'0,"42"9"-33"15,-39-28 57-15,14 0-52 16,4 0 0-16,21-6 0 16,14-3 1-16,1-3-6 15,-1-4 1-15,-4 4 2 16,-10 2 0-16,-14 1-5 15,-10 0 0-15,-8 0-6 16,-3 6 0-16,-15 3-10 0,-10 0 1 16</inkml:trace>
  <inkml:trace contextRef="#ctx0" brushRef="#br0" timeOffset="81763.05">18443 7849 52 0,'-7'62'26'0,"-3"7"-25"0,10-50 39 15,0 12-38-15,3 10 0 0,8 3 1 16,-4-3 1-16,-4 0-5 16,1-1 0-16,-1-8 3 15,1-4 1-15,-4-9-2 16,0 3 1-16,0-13-2 15,-4-3 1-15,-3-6-2 16,-7 0 1-16,-11-6-1 16,-3 0 1-16,-3-7-1 15,-5-2 1-15,1-7-1 16,-4 3 0-16,0 0-1 16,1 6 1-16,-5 4 0 31,4 6 1-31,4 9-1 0,7 10 1 0,0 0 0 15,-1 6 1-15,1 6-1 16,4 9 1-16,6-5-1 16,7 5 0-16,8 4 0 0,10 0 0 15,7-3-2-15,11-10 0 16,17-3-6-16,14-9 0 16,19-16-8-16,2-16 1 15</inkml:trace>
  <inkml:trace contextRef="#ctx0" brushRef="#br0" timeOffset="81995.25">18944 7874 48 0,'-14'72'24'0,"-18"34"-23"0,22-74 38 0,-8 15-38 16,-10 6 0-16,-4 10 0 15,0-10 0-15,1 10-2 16,2-10 0-16,8-6-3 16,7-12 0-16,7-17-10 15,7-18 1-15,7-18-1 16,-7-14 0-16</inkml:trace>
  <inkml:trace contextRef="#ctx0" brushRef="#br0" timeOffset="82164.55">18581 8040 49 0,'46'88'24'0,"42"46"-30"0,-60-90 50 0,7 10-44 16,1 8 1-16,-1 1-5 0,0-6 0 0,-3-14-3 0,-4-11 0 0,-7-23-7 0,1-15 0 0</inkml:trace>
  <inkml:trace contextRef="#ctx0" brushRef="#br0" timeOffset="82472.7">19967 7422 52 0,'14'41'26'0,"-24"3"-32"0,3-32 49 0,-4 7-42 0,-3 6 0 0,-11 10 2 16,-6-1 0-16,-12 13-4 16,-10 10 1-16,4 12 1 15,0-4 1-15,-1-5-3 16,8-7 1-16,7-6-6 15,6-6 1-15,8-19-11 16,11-16 0-16</inkml:trace>
  <inkml:trace contextRef="#ctx0" brushRef="#br0" timeOffset="82659.3">19463 7472 39 0,'7'-3'19'0,"32"38"-14"0,-25-20 25 0,0 13-25 0,11 20 0 0,10-1 4 0,7 12 0 16,0 4-11-16,4 3 0 15,4 3 7-15,3 0 0 16,0-7-8-16,-8-5 1 0,-2-20-14 16,-15-27 0-1</inkml:trace>
  <inkml:trace contextRef="#ctx0" brushRef="#br0" timeOffset="83080.3">21170 7616 62 0,'11'0'31'0,"17"10"-36"0,-17-10 50 0,10 0-44 0,11 3 1 0,13 0-1 15,15 0 1-15,7-3-7 16,-7 0 1-16,-10 0-5 15,-8-6 0-15,-10-10-9 16,-15-9 1-16</inkml:trace>
  <inkml:trace contextRef="#ctx0" brushRef="#br0" timeOffset="83258.64">21414 7206 44 0,'-14'28'22'0,"6"66"-20"0,1-60 35 0,0 14-36 16,0 20 0-16,0 14-1 16,4 0 1-16,-1 5-4 15,4-8 1-15,0-20-7 16,7-18 0-16,11-25-5 31,3-19 1-15</inkml:trace>
  <inkml:trace contextRef="#ctx0" brushRef="#br0" timeOffset="83789.83">22673 6566 48 0,'-7'25'24'0,"-7"13"-29"16,7-32 46-16,-4 13-41 16,1 9 0-16,-1 0 0 15,0 13 1-15,4 6 0 16,4 6 0-16,3-2 1 15,3-4 0-15,4-7 0 16,4-5 1-16,0-7 0 16,-1-9 0-16,-3-7-2 15,-7-2 0-15,-7-7-1 16,-7 3 0-16,-14-3-2 16,-7-6 0-16,-8 0-1 15,4 3 0-15,-6-3 0 0,-1 3 1 47,0 6 0-47,0 4 0 16,7 2 2-16,11 4 0 15,7-4 2 1,10 1 0-16,18 3 1 0,11-1 0 0,7 4-1 0,17-3 1 0,14-4-2 0,11-2 1 16,4-7-6-16,-7-3 1 15,-8 0-10-15,-14-3 0 16,-13-4-3-16,-15 7 0 0</inkml:trace>
  <inkml:trace contextRef="#ctx0" brushRef="#br0" timeOffset="84017.83">21858 7541 72 0,'42'19'36'0,"71"0"-51"16,-67-19 76-16,18-3-61 16,27-4 1-16,15-5-2 15,4-4 1-15,-12 4-4 47,-16-1 1-47,-22 7-5 0,-15 6 0 16,-13 3-12-1,-14-3 1-15</inkml:trace>
  <inkml:trace contextRef="#ctx0" brushRef="#br0" timeOffset="84435.76">22169 7999 55 0,'0'63'27'0,"21"18"-26"0,-14-49 41 0,3-1-41 0,-3 13 1 0,0 3 1 0,1-3 1 0,-1-10-5 16,-4-2 1-16,-3-7 3 16,0-6 0-16,0-7-2 15,-3-6 0-15,-4 1-1 16,-4-7 1-16,-7-10-1 16,-3-5 0-16,-4-4-2 15,-3-3 1-15,0 3 0 16,-7 3 0 31,-4 7-2-47,0 3 1 0,0 9-1 15,8 6 1 1,2 10 0-16,5 3 1 0,2 0 0 0,5 3 0 0,3 6 1 16,7 4 0-16,3-4 0 0,11 4 1 0,11-1-1 15,7 7 1-15,6-7-3 16,1-2 1-16,10-10-5 15,1-10 1-15,6-15-11 0,4-16 1 16</inkml:trace>
  <inkml:trace contextRef="#ctx0" brushRef="#br0" timeOffset="84810.51">22797 8106 28 0,'-22'47'14'0,"-24"15"0"0,29-40 11 0,-11 0-23 16,-4 10 1-16,-10 8 1 15,-1 1 1-15,4 3-7 16,8 0 1-16,2-10 1 16,8-5 0-16,4-17-6 15,10-18 1-15,3-10-5 16,1-9 0-16,3-6 0 15,-4-4 0-15,-3-9 3 16,0-3 1-16,3 10 5 16,4 9 0-16,4 6 9 15,6 12 0-15,12 20 1 16,9 12 1-16,5 15 1 31,10 10 0-15,-1 10-1-16,1-1 0 0,0 1-6 0,-4-7 0 15,-6-6-12-15,-8-13 0 0,-10-22-7 0,-4-15 1 16</inkml:trace>
  <inkml:trace contextRef="#ctx0" brushRef="#br0" timeOffset="85469.79">23580 7096 55 0,'-7'34'27'0,"10"-8"-28"0,1-23 50 0,3 0-45 0,3 0 1 16,8-6 1-16,10 3 1 16,18-6-9-16,10-1 0 15,1 4 5-15,-15-3 0 16,-6 6-3-16,-12 16 1 15,-6-7-3-15,-4 10 1 16,-18 9-1-16,-13 6 0 16,-15-2-1-16,-10 9 1 15,-4 6 0-15,0 6 0 0,7 13 2 16,7 0 0-16,8 6 0 16,10-3 1-16,7-7 1 15,10-5 1-15,11-10 0 16,14-6 0-16,22-13-1 15,6-12 1-15,18-13-3 16,11 0 1-16,3-3-9 16,-14-3 0-16,-17-4-12 15,-15 11 0-15</inkml:trace>
  <inkml:trace contextRef="#ctx0" brushRef="#br1" timeOffset="90141.9">14333 8501 54 0,'-10'15'27'0,"24"1"-20"0,0-16 27 0,11 0-28 16,17-3 0-16,18 3 4 15,25-6 0-15,45 3-12 16,29-10 0-16,39-9 8 15,17-6 0-15,14-3-3 16,-21 5 0-16,-3 8-2 16,-8 8 0-16,-31 7-3 15,-35 3 1-15,-26 3-6 16,-27 7 1-16,-21 5-7 16,-26 7 1-16,-27-6-9 0,-15 0 0 15</inkml:trace>
  <inkml:trace contextRef="#ctx0" brushRef="#br1" timeOffset="91027.72">15226 5958 30 0,'-4'12'15'0,"4"4"-5"0,0-10 14 0,-3 7-20 16,-1-1 1-16,1 4 4 15,-1 3 0-15,1 6-11 16,-1 12 0-16,1 1 7 16,-1 12 0-16,1 4-3 15,3-7 1-15,-4-4-3 16,4-8 0-16,0-13-3 15,0-13 1-15,0-12-1 16,0-16 0-16,0-6 0 16,0-12 0-16,0-10 0 15,-3 0 0-15,-1 3 1 16,1-3 1-16,3 0-2 16,0 3 1-16,0 9 0 15,3 4 0-15,4 6 0 16,7 3 0-16,0 9 2 0,7 7 0 15,8 0 3-15,6 9 1 16,0 6 1-16,1 4 0 16,-5 2-1-16,1-2 1 15,-14 3-2-15,-11 9 1 16,-14-10-4-16,-7 7 1 16,-22 4-5-16,-3-5 0 15,4 1-10-15,3-12 0 16</inkml:trace>
  <inkml:trace contextRef="#ctx0" brushRef="#br1" timeOffset="91284.36">15522 6340 64 0,'-7'25'32'0,"-7"-6"-41"16,14-16 56-16,0 0-50 16,0 1 1-16,0 2-12 15,4-3 0-15,3-3 5 16,0-16 1-16</inkml:trace>
  <inkml:trace contextRef="#ctx0" brushRef="#br1" timeOffset="91913.93">15748 6049 53 0,'0'43'26'0,"-11"-14"-26"0,11-17 40 0,0 7-39 16,0 3 0-16,0 3 1 16,0 0 0-16,0 3-4 15,0-9 1-15,0-3 0 16,0-13 0-16,-3-9-1 15,3-4 0-15,-4-12-1 16,1-12 1-16,-1 3 0 16,1-10 0-16,-1 0 2 15,1 0 0-15,3 4 0 16,3 2 0-16,8 7 1 16,3 6 0-16,4 9 1 15,-4 4 0-15,14 3 0 16,4 3 1-16,-4 3 0 15,-7 0 0-15,0 3-1 16,-7 3 1-16,-3 0-2 0,-8 7 1 16,-6 2-2-16,-8 1 1 15,1 0-2-15,-1-4 1 16,-3 4-1 0,0-3 1-16,0-4-1 0,0-3 1 15,3 1 0-15,4 2 0 16,4-3 0-16,3 1 0 15,3-1 1-15,4 3 0 16,4 4 0-16,3 6 0 16,0 6 1-16,0 0 0 0,0 0-1 15,0 0 0-15,4 0 0 16,-7 0 0-16,3-6-3 16,0-3 1-16,-4-7-7 15,4-6 1-15,-3-3-11 16,0-12 1-16</inkml:trace>
  <inkml:trace contextRef="#ctx0" brushRef="#br1" timeOffset="92119.99">16150 6378 61 0,'-3'34'30'0,"-4"-12"-35"15,7-19 51-15,-4 4-49 16,4-4 1-16,-3 0-21 16,-1-6 1-16,-3-7 18 0,3-2 0 15</inkml:trace>
  <inkml:trace contextRef="#ctx0" brushRef="#br1" timeOffset="93654.9">17717 8871 47 0,'-8'37'23'0,"-2"1"-7"16,10-32 23-16,-4 1-35 16,4-1 1-16,0-3 3 15,4 0 1-15,6-3-11 16,15-3 1-16,14-3 7 15,14-4 1 1,148-24-3 0,25-10 0-16,10-3-3 15,11-3 0-15,-14 12-3 0,-11 7 0 16,-3 12-6-16,-25 6 1 16,-35 10-9-16,-25 0 1 15,-25 0-6-15,-21 0 1 16</inkml:trace>
  <inkml:trace contextRef="#ctx0" brushRef="#br1" timeOffset="94525.05">18620 5876 44 0,'14'10'22'0,"-7"11"-17"0,-4-8 34 16,1 9-36-16,-1 12 0 15,1 4 0-15,-1 12 1 16,-3 0-6-16,0-3 1 16,0-3 2-16,0-6 1 15,0-4-4-15,4-12 0 0,-1-9-3 16,-3-13 1-16,4-9-2 15,-4-7 0-15,-4-12 0 16,1-13 0-16,-4 3 2 16,-4-6 1-16,1 0 1 15,6 4 1-15,4 2 1 16,4 4 1-16,6-1 0 16,4 7 1-16,1 0 1 15,2 6 1-15,4 6 1 16,4 0 0-16,7 4-1 15,0 9 1-15,-1-4-1 16,-2 14 1-16,-8 2-3 16,-7 7 0-16,-7 6-2 15,-11 0 0-15,-6 3-1 16,-11 3 1-16,-4 3-1 16,-3-6 0-16,3-9-1 0,0 0 1 15,1-10-1-15,6 7 0 16,4-1 1-16,7-6 1 15,3 1 0-15,8 2 0 16,3 7 0-16,10 3 1 16,5 3 0-16,2-1 1 15,5 1-1-15,-1-3 0 16,0-6-1-16,0 2 0 16,-3 7-6-16,-4-3 1 15,0-3-9-15,-10-13 0 0</inkml:trace>
  <inkml:trace contextRef="#ctx0" brushRef="#br1" timeOffset="94752.8">19152 6259 56 0,'4'18'28'0,"-11"1"-34"16,7-12 47-16,3-4-42 16,-3 3 0-16,4-3-7 15,-1-3 0-15,4-3 0 0,0-6 1 16,1-4-8 0,2-6 0-16</inkml:trace>
  <inkml:trace contextRef="#ctx0" brushRef="#br1" timeOffset="95816.51">18052 5914 43 0,'0'15'21'0,"17"26"-26"0,-13-25 40 0,-1 3-33 16,4 9 1-16,0 13 1 16,-3-1 0-16,0 7-5 15,-1-3 1-15,1-3 2 16,-4-6 1-16,0-10-2 16,-4-6 0-16,-3-4-1 15,3-5 1-15,-3-7-3 16,0-10 1-16,0-11 0 0,0 2 0 15,0-9-1-15,0-10 0 16,0-2 0-16,0-7 0 16,0 0 0-16,0-6 0 15,3 9 0-15,1 3 1 16,3 7 0-16,7 0 1 16,3 6 0-16,5 6 1 15,2 9-1-15,4-2 1 16,4 6-1-16,3 2 1 0,4 4 1 15,0 7 1-15,-4-1-1 16,-7 7 0-16,-3-4 0 16,-4 0 0-16,-7 4-1 15,-3-1 1-15,-8 1-2 16,-3-1 0-16,-7-2-1 16,0-1 1-16,-4-2-1 15,-7-4 0 1,-3-3-1-16,0-3 0 0,3-4-5 15,4 4 1-15,0-3-8 16,10 0 1-16</inkml:trace>
  <inkml:trace contextRef="#ctx0" brushRef="#br1" timeOffset="96165.22">18320 6362 58 0,'0'10'29'0,"0"-7"-34"0,0-3 55 0,0 0-49 16,0 0 1-16,0 0-2 16,0 0 0-16,0 0-9 15,0-7 0-15,-4-5-7 16,1 2 0-16</inkml:trace>
  <inkml:trace contextRef="#ctx0" brushRef="#br1" timeOffset="97632.93">21692 9050 41 0,'-17'12'20'0,"13"-12"-13"0,4 0 21 16,0 0-23-16,0 0 0 16,7-3 3-16,7 0 0 15,7 0-10-15,15 3 1 16,20 0 7-16,32-3 1 15,32-7-3-15,39 1 1 16,39-7-2-16,59-6 1 16,15-3-2-16,21 0 0 0,10 0-4 15,-35 0 0-15,-24 9-4 16,-40 7 0-16,-35-1-13 16,-34-5 0-16</inkml:trace>
  <inkml:trace contextRef="#ctx0" brushRef="#br1" timeOffset="98684.47">23396 6033 38 0,'14'-22'19'0,"-28"-13"-13"16,0 32 19-16,-14-6-24 15,-11 6 0-15,-14 0 1 16,-7-1 0-16,-3 4-3 15,10 10 1-15,0 9 0 16,3 9 0-16,5 19-2 16,9 9 1-16,15 4-2 15,21 3 1-15,11-1 0 0,21-8 1 16,24-13 2-16,22-23 0 16,6-15 1-16,-3-15 0 15,-3-13 1-15,-15 0 0 16,-17-10-5-16,-21-6 0 15,-21-6-10-15,-19-12 0 16</inkml:trace>
  <inkml:trace contextRef="#ctx0" brushRef="#br0" timeOffset="103577.4">11927 10536 46 0,'-3'19'23'0,"-1"-13"-11"16,4-6 23-16,0 0-32 15,0 0 1-15,0 0 1 16,0 0 0-16,4-3-6 16,6 3 1-16,12-6 3 15,9-1 1-15,19-2-3 16,17-1 0-16,7-5-4 15,4 2 0-15,-1 1-9 16,-10 2 1-16,-14 4-7 16,-21 12 0-16</inkml:trace>
  <inkml:trace contextRef="#ctx0" brushRef="#br0" timeOffset="103777.81">11934 10897 73 0,'25'34'36'0,"21"13"-48"0,-25-41 70 15,11 4-59-15,14-7 0 0,10-6-8 16,1 0 1-16,-1-4-7 16,-3-11 1-16</inkml:trace>
  <inkml:trace contextRef="#ctx0" brushRef="#br0" timeOffset="104483.92">13204 10263 52 0,'-7'16'26'0,"7"-13"-16"0,0-3 31 16,0 0-35-16,4 3 0 0,3 0 3 16,4 0 1-16,6 0-12 15,15 1 1-15,10-1 8 16,4 3 0-16,11 0-3 15,20 1 1-15,-6 2-3 16,-11-3 0-16,-11 0-3 16,-14 7 0-16,-17 3-2 15,-18 9 0-15,-14 0-1 16,-18 3 0-16,4-6-1 31,-4 0 0-31,0 3 0 0,-3 0 0 0,3 0 2 16,8 0 0-16,6 0 0 15,4 1 1-15,3-1 1 16,4 0 0-16,4 9 1 16,6-2 0-16,8-4-1 15,3 0 1-15,4 0 1 32,6 4 1-17,8-1 0 1,14-3 1-16,3 4 0 0,8-4 1 0,-8 0 0 0,-6 0 0 0,-12 4-2 0,-20 8 1 15,-25 4-3-15,-32 13 1 16,-14-1-4-16,-28 13 0 16,-18-3-6-16,-14-10 1 15,14-15-13-15,0-13 1 32</inkml:trace>
  <inkml:trace contextRef="#ctx0" brushRef="#br0" timeOffset="105153.7">15095 9783 56 0,'-3'3'28'0,"-39"13"-27"0,17-13 42 15,-14 4-42-15,-14-1 0 16,-10 6 0-16,6-2 0 16,1-1-1-16,-4 7 0 15,-4 3 0-15,1-1 1 0,6 4-3 16,4 7 1-16,0-1-1 31,15 0 0-31,2-3 0 0,12-3 0 16,3-3 0-1,10 3 0-15,0 9 1 32,4 7 1-32,0 9-1 15,4 16 1-15,-4 15-2 0,0 13 1 16,-4 9-2-16,-3 16 1 0,-4 10-1 0,-3-4 1 0,0 0 0 16,7-12 0-16,7 3 2 15,0-13 0-15,0-12 2 16,3-3 1-16,8-13 2 15,3-3 0-15,3-6 1 16,11-7 1-16,8-3-1 16,6-6 1-16,11-6-2 15,17-13 1-15,8-15-4 16,14-7 1-16,3-6-6 0,-7-3 0 16,-14 3-11-16,-14-6 1 15,-14 0-7-15,-8 6 0 16</inkml:trace>
  <inkml:trace contextRef="#ctx0" brushRef="#br0" timeOffset="106474.47">14778 10683 54 0,'3'16'27'0,"19"-29"-21"16,-12 4 27-16,8-4-31 15,10-2 1-15,11-1 3 16,17 0 0-16,-3 4-7 16,7-1 0-16,0 4 4 0,-3 3 1 15,-12 3-2-15,-9 3 0 16,-15 9-3-16,-14 7 1 15,-14 6-2-15,-14 3 0 16,-4 9-1-16,-10 10 1 16,-8-3-1-16,-2 9 0 15,-5 10 1-15,4-7 1 16,7 6 0-16,8 4 1 31,10 9 2-31,6-12 1 16,19-10 1-16,17-9 0 0,11-7-1 15,7-5 1-15,0-14-4 16,3-5 0-16,7-7-9 16,8-10 0-16,-1-8-10 15,1-4 1-15</inkml:trace>
  <inkml:trace contextRef="#ctx0" brushRef="#br0" timeOffset="106748.68">16027 10881 61 0,'-4'12'30'0,"-10"-8"-38"0,7-1 50 16,-7 6-42-1,-11 10 1-15,-10 9-1 0,-4 0 1 16,0 16-1-16,-3 6 0 16,-4-3-1-16,4 4 0 15,3-1-5-15,7-3 0 16,11-10-10-16,7-18 1 16</inkml:trace>
  <inkml:trace contextRef="#ctx0" brushRef="#br0" timeOffset="106969.82">15483 10765 47 0,'18'28'23'0,"21"44"-20"0,-25-50 34 0,11 16-36 16,3 3 0-16,0 9 1 15,-3 9 1-15,7 7-4 16,3 0 1-16,0 0 1 15,0-3 0-15,1-7-4 16,-8-12 0 0,-3-16-7-16,-4-15 1 0,0-13-6 15,-3-16 0 1</inkml:trace>
  <inkml:trace contextRef="#ctx0" brushRef="#br0" timeOffset="107299.92">16231 10113 55 0,'7'6'27'0,"0"25"-33"0,-7-25 53 0,4 7-46 16,-4 6 1-16,0 9 0 15,3 3 0-15,1 4-3 16,0 6 0-16,-1-7 2 16,1 7 0-16,-1-10-5 15,1-12 0-15,-4 0-12 16,-4-10 0-16</inkml:trace>
  <inkml:trace contextRef="#ctx0" brushRef="#br0" timeOffset="108066.78">16337 9611 39 0,'-10'-3'19'0,"13"6"-4"15,-3-3 20-15,7 0-34 16,0 0 0-16,4 3 2 16,3-3 0-16,7 3-3 15,7-3 1-15,11 0 2 16,7 0 1-16,10-3-1 0,4 6 1 15,4-6-2-15,10-3 1 16,-3-4-2-16,-4 1 0 16,0-1-1-16,-15 4 1 15,-9 6-4-15,-11 6 1 16,-11 4-1-16,-11 9 0 16,-10 12-3 15,-7 10 0-31,-7 15-1 31,-7 7 0-15,-7 19 0-16,0-1 1 15,3 7 2-15,4 15 0 0,7-2 2 16,7 2 1-16,7 7 2 0,17 3 0 16,11 3 0-16,8-3 1 0,6-7 0 0,0 1 0 0,-3-7-1 0,-7-6 1 15,-11-3-1-15,-17-3 0 0,-22 0 0 16,-17-13 0-1,-22 4-3-15,-10-14 1 0,-17-8-11 16,-12-20 1-16</inkml:trace>
  <inkml:trace contextRef="#ctx0" brushRef="#br0" timeOffset="108562.39">17618 10897 64 0,'-18'25'32'0,"43"-3"-35"16,-15-19 59-16,8-3-53 16,14-3 0-16,14-7 0 15,14-9 1-15,24-6-7 16,22-6 1-16,0 3-5 15,-18 9 1-15,-21 9-14 0,-25 4 0 16</inkml:trace>
  <inkml:trace contextRef="#ctx0" brushRef="#br0" timeOffset="109992.7">20292 6613 57 0,'7'38'28'0,"-4"-32"-20"0,-3 0 29 0,0 7-36 15,0 9 0-15,0 3 1 16,4 6 0-16,-1 4-3 16,4 2 0-16,4 4-5 15,0-6 0-15,-1-10-11 16,4-7 1-16</inkml:trace>
  <inkml:trace contextRef="#ctx0" brushRef="#br0" timeOffset="111204.35">19265 9432 40 0,'4'3'20'0,"-1"-12"-8"16,-3 9 20-16,0 0-28 15,-3 0 0-15,-11-3 2 0,-11 3 1 16,-10 0-10-16,3 3 1 16,-3-3 4-16,-1 0 1 15,-2 0-4-15,-1 3 0 16,-4 3-3-16,-2 7 0 15,6 2-3-15,0 7 1 16,7 7-2-16,7-4 0 16,8 3 1-1,6 3 0 1,4 4 2-16,7-1 0 0,4 7 2 0,-1 15 0 16,1-5 2-16,-1 21 0 15,-3 3 0-15,-3 22 1 16,-8 13-2-16,-3 15 1 0,-4 10 2 15,4 0 0-15,0-9 3 16,0-7 0-16,4-16 1 16,6-15 1-16,4 0 2 15,0-13 0-15,11-6 0 16,3 0 0-16,0 0-3 16,0-9 0-16,4-4-2 15,3-3 1-15,3-2-3 16,5-8 1-16,2-14-4 15,8-14 1-15,-4-8-12 16,11-14 1-16,0-11-4 16,0-1 1-16</inkml:trace>
  <inkml:trace contextRef="#ctx0" brushRef="#br0" timeOffset="111655">19382 9874 49 0,'-4'38'24'0,"1"40"-25"15,3-50 45-15,-4 10-42 16,-3 12 0-16,0 13 1 16,3 12 0-16,1 10-4 15,-1 3 0-15,-3 12 2 16,4-6 0-16,-1 0-4 16,4-6 1-16,0-19-10 15,0-16 1-15,4-15-5 0,6-13 0 16</inkml:trace>
  <inkml:trace contextRef="#ctx0" brushRef="#br0" timeOffset="111983.52">20302 10313 55 0,'-3'7'27'0,"-11"-1"-35"0,7-3 51 0,-7 13-42 15,-8 9 0-15,5 9 1 16,-8 16 0-16,-7 10-3 15,-6 6 1-15,-5 12 0 16,1 7 0-16,3-7-2 16,7-15 0-16,8-13-8 15,-1-12 1 1,11-19-7-16,10-23 1 0</inkml:trace>
  <inkml:trace contextRef="#ctx0" brushRef="#br0" timeOffset="112204.14">19784 10310 28 0,'17'-12'14'0,"12"27"1"0,-19-8 17 15,4 8-27-15,8 10 0 16,2 13 4-16,8 3 1 16,7 15-13-16,-4 4 1 15,-3 6 7-15,0-1 1 16,-1-2-5-16,1-3 0 0,3-10-8 15,-6-6 1-15,-5-7-10 16,-6-18 0-16</inkml:trace>
  <inkml:trace contextRef="#ctx0" brushRef="#br0" timeOffset="112631.02">20662 9877 44 0,'7'-18'22'0,"-10"-17"-22"0,3 26 32 16,-4 2-32-16,1 4 0 16,-8 3 0-16,-3 10 1 15,-4 8-1-15,-3 8 0 16,0-1 0-16,-4 0 0 16,4 3 0-16,0 10 0 15,3 2-2-15,11-2 1 16,7 6-1-16,11 0 1 0,7-10 0 15,6-9 0 1,4-15 2-16,4-16 1 0,-11-10 1 16,-3-12 0-16,-4-10 0 15,-3 10 1-15,-4-13-4 16,-7-3 0 0</inkml:trace>
  <inkml:trace contextRef="#ctx0" brushRef="#br0" timeOffset="113321.84">20475 9432 44 0,'-3'0'22'0,"17"0"-8"0,-7-3 15 0,3 3-26 0,5 0 0 0,2 0 2 16,11 0 1-16,1-3-8 15,6 3 1-15,18 3 4 16,10-3 1-16,15-3-2 15,0 6 0-15,-4-3-2 16,-14 0 1-16,-15 0-1 16,-9-3 0-16,-8 6-1 15,-7 6 1-15,-7 7-2 16,0 6 1 0,-3 3-1-1,-8-3 0 1,-6 13-1-16,-8 8 1 15,-6 1 0-15,-1 10 0 16,-3 5 0-16,3 4 0 0,4 12 1 0,4-3 0 0,6 13 0 0,11 6 1 16,7-3 0-16,7 0 0 15,1-1 1-15,-1-5 0 16,-7-7 0-16,-4-6 0 16,-3-3-1-16,-3 6 1 31,-8-3-1-31,-10-3 0 15,-17 6-1-15,-22 0 0 0,-28-6-4 0,-18 0 0 16,-25-10-9-16,-17-15 0 0</inkml:trace>
  <inkml:trace contextRef="#ctx0" brushRef="#br0" timeOffset="114384.95">21855 10878 47 0,'0'6'23'0,"21"-6"-16"0,-11-3 23 15,12 0-28 1,6 0 1-16,11-4 0 0,10-2 0 16,11-1-6-16,0 4 1 15,7-3-4-15,-7 3 0 16,-4-1-9-16,-13 1 1 16</inkml:trace>
  <inkml:trace contextRef="#ctx0" brushRef="#br0" timeOffset="114608.9">22126 10417 57 0,'0'22'28'0,"-7"50"-33"0,7-47 50 0,0 16-46 15,4 9 1-15,-1 13-2 16,8 18 1-16,-1-9-5 16,1-3 1-16,0-15-11 15,-8-14 1-15</inkml:trace>
  <inkml:trace contextRef="#ctx0" brushRef="#br0" timeOffset="115258.78">23753 10351 46 0,'56'-25'23'0,"0"-32"-22"16,-41 42 35-16,-5-4-34 15,-3-6 1-15,-7-7 2 16,-7 1 0-16,-11 0-6 15,-17 9 0-15,-11 6 4 16,-14 13 0-16,0 9-3 0,-7 16 1 16,-14 10-5-16,-7 11 1 15,7 20-4-15,7 12 1 16,7 16-2-16,17 19 1 16,26 12-1-16,17 10 0 15,24-10 4-15,22-6 1 16,18-15 5-1,10-26 0-15,17-28 3 0,29-31 0 16,-4-23 4-16,18-27 1 16,0-35-2-16,-3-19 0 15,-32-9-3-15,-29-7 1 47,-35-5-4-31,-28-10 0-16,-24 6-19 0,-22-10 1 0</inkml:trace>
  <inkml:trace contextRef="#ctx0" brushRef="#br0" timeOffset="116264.58">11811 13813 37 0,'-4'-3'18'0,"1"-7"-10"15,3 13 19-15,0 1-22 16,0-4 1-16,0 6 4 15,3 3 0-15,1 1-11 16,0-1 0-16,3-6 8 16,3 3 1-16,4-9-4 15,11-3 1-15,21 6-5 0,10 0 1 16,8 0-8-16,-1 0 1 31,-6 0-12-31,-11-6 0 0</inkml:trace>
  <inkml:trace contextRef="#ctx0" brushRef="#br0" timeOffset="116480.92">11631 14286 57 0,'-18'44'28'0,"26"-41"-27"0,-1-6 42 0,10-3-39 16,11-7 1-16,15-5 0 15,6-1 1-15,15-3-11 16,6 0 0-16,4 0-7 16,-3 0 0-16,-15 3-6 15,-10 16 0-15</inkml:trace>
  <inkml:trace contextRef="#ctx0" brushRef="#br0" timeOffset="117346.07">13868 13716 55 0,'56'-57'27'0,"-35"-6"-30"0,-21 48 48 16,-3 2-43-1,-8 1 0-15,-6-4 0 16,-8 3 0-16,-7 7-3 0,-17 3 0 15,-8 3 2-15,-3 9 1 16,-17 17-3-16,-8 11 1 16,-7 13-2-16,-3 19 0 15,14 13-1-15,7 9 1 16,10 3-1-16,15 12 1 0,17 4-1 16,15-13 1-1,6-2 1-15,15-20 1 0,17-16 1 16,14-12 0-16,11-9 0 15,7-19 1 1,3-13 0 0,1-6 1 15,-4-6-1-15,-11-7 0-1,-7-9-1-15,0-6 0 0,-13 0-2 0,-8-3 1 0,-4-1-1 0,-3 4 1 0,-7 3-1 0,-14 6 1 0,-18 13-2 16,-20 12 1-16,-5 7-1 31,-10 5 1 0,4 8-3-31,3 2 1 0,0 3-8 0,7-6 0 0,7-6-4 0,14 0 1 0</inkml:trace>
  <inkml:trace contextRef="#ctx0" brushRef="#br0" timeOffset="117842.93">14732 14239 60 0,'0'13'30'0,"-11"9"-38"16,4-19 59-16,-7 3-48 16,0 13 0-16,-11 3 0 15,-13 3 1-15,-12 10-6 0,-6 12 1 16,-4 0 1-16,-7 12 0 15,7 4-4-15,7-10 1 16,11-6-10-16,10-9 1 16,14-22-6-16,15-16 0 15</inkml:trace>
  <inkml:trace contextRef="#ctx0" brushRef="#br0" timeOffset="118039.01">14139 14035 60 0,'32'47'30'0,"35"70"-36"0,-42-80 56 0,17 16-51 16,22 23 1-16,3-4-3 16,0-3 0-16,3-6-6 15,-3-10 0-15,-10-16-8 16,-11-8 1-16</inkml:trace>
  <inkml:trace contextRef="#ctx0" brushRef="#br0" timeOffset="118756.32">15790 14315 59 0,'-3'3'29'0,"6"-10"-13"0,4 4 29 15,4-3-40-15,10-3 0 16,14-1 2-16,18 4 1 0,25 0-11 16,3-1 1-16,18 4 3 15,-4 0 0-15,-3 0-9 16,-7 3 0 0,-18-3-14-16,-22-3 0 0</inkml:trace>
  <inkml:trace contextRef="#ctx0" brushRef="#br0" timeOffset="120741.65">17403 13139 60 0,'10'-19'30'0,"-10"13"-24"0,4 9 31 16,-1 3-34-16,-3 13 1 0,0 15 1 15,0 23 0-15,-3 12-6 16,-1 22 1-16,1 28 4 16,-1 22 0-16,8 16 0 31,3 9 0-31,0 9-1 0,3-8 1 0,-3-11-3 15,0-27 1-15,0-22-5 32,-7-26 0-17,-3-24-12 17,-8-32 1-32,-10-41-9 0,4-18 1 15</inkml:trace>
  <inkml:trace contextRef="#ctx0" brushRef="#br0" timeOffset="125033.09">21579 13847 52 0,'-3'-6'26'0,"6"19"-22"0,-3-13 26 15,4 3-27-15,-4-3 0 16,0 0 3-16,3-7 0 16,5-2-7-16,2-7 1 15,8-9 5-15,3-3 0 16,7-6-2-16,4-13 0 16,-4 12-2-16,4-3 1 15,3-2-3-15,4 2 0 16,-7 4-3-16,-8 2 0 15,-2 4-3-15,-5 6 1 16,1 6-2-16,-8 7 1 16,-10 18-3-16,-3 10 1 0,-8 9 1 15,-10 10 0-15,7 18 4 16,-4 20 0-16,8 18 4 16,3 6 0-16,7 4 5 15,14-4 0-15,7-12 3 16,14-19 0-16,11-22 0 15,18-22 0-15,-1-28 0 16,11-22 1-16,7-19-1 16,-3-22 0-16,-11-25-3 15,-7-16 1-15,-14 10-3 16,-14-6 1-16,-8 2-7 16,-10 4 1-16,-7 9-8 15,-3 13 0-15,-4 19-11 16,0 15 1-16</inkml:trace>
  <inkml:trace contextRef="#ctx0" brushRef="#br0" timeOffset="125391.24">22952 14277 48 0,'17'-3'24'0,"-3"-22"-21"0,-10 12 33 0,-4-3-35 15,-4-12 0-15,-6 0 0 16,-1-3 0-16,-10-4-2 16,-4 4 1-16,-10 9 0 15,-4 9 0-15,-3 13-2 16,0 7 1-16,3 8-2 15,7 10 0-15,7 7-1 16,8 2 0-16,13-2 2 16,15-4 0-16,17-9 2 15,11-10 1-15,-4-3 1 16,-3-9 0-16,0-3-3 16,-8-7 1-16,-6-5-12 15,0-11 1-15</inkml:trace>
  <inkml:trace contextRef="#ctx0" brushRef="#br0" timeOffset="125781.74">23548 13255 42 0,'0'9'21'0,"-28"22"-23"0,17-24 29 0,-3 8-26 15,3 14 1-15,-6 5 2 16,-15 23 1-16,0 18-5 16,-3 19 0-16,-4 12 3 15,4-2 0-15,3-7-1 16,7-12 0-16,11-13-6 16,4-22 1-16,6-15-10 15,4-20 1-15,4-21-2 16,-4-10 0-16</inkml:trace>
  <inkml:trace contextRef="#ctx0" brushRef="#br0" timeOffset="125963.36">22913 13747 48 0,'11'38'24'0,"20"-4"-24"0,-13-25 49 15,7 1-48-15,6-1 1 16,15 1 0-16,14-1 1 15,4 1-6-15,-4-1 0 16,0-3-4-16,-7 0 1 16,-8 1-10-16,-2-4 1 15</inkml:trace>
  <inkml:trace contextRef="#ctx0" brushRef="#br0" timeOffset="126293.53">23467 14111 56 0,'24'28'28'0,"22"-9"-30"16,-24-16 48-16,2-3-46 15,4-3 1-15,-3-10-2 16,-4-2 1-16,-3 5-1 16,-11-2 0-16,-7-4 0 15,-7 0 0-15,-7-3-2 16,-7 4 0-16,-4 5-1 15,-7 7 0-15,8 9 0 16,-1 1 0-16,4 8 1 0,-1 10 1 16,5 7 3-16,6 5 0 15,8 14 2-15,3-4 0 16,7 0 1-16,7-3 0 16,11-13-3-16,6-9 1 31,5-16-6-16,9-6 0-15,5-19-11 0,3-15 0 0</inkml:trace>
  <inkml:trace contextRef="#ctx0" brushRef="#br0" timeOffset="126536.74">24190 13747 65 0,'-4'50'32'0,"4"0"-33"0,0-43 58 0,0-1-57 16,0 0 1-16,0 4 0 15,0-1 0-15,4 0-3 16,0-2 0-16,3-1-4 16,-4-3 0-16,1 0-12 15,-4-3 0-15,0 0-1 16,0 0 0-16</inkml:trace>
  <inkml:trace contextRef="#ctx0" brushRef="#br0" timeOffset="126683.65">24031 14120 66 0,'11'53'33'0,"3"-40"-45"15,-11-10 69-15,5 0-61 0,-1 0 1 16,0-3-10-16,0-3 0 15,-7-3 3-15,-4-10 1 16</inkml:trace>
  <inkml:trace contextRef="#ctx0" brushRef="#br0" timeOffset="127539.99">24723 14631 61 0,'-4'16'30'0,"15"-22"-27"16,-4-1 48-16,7-5-49 15,14-20 1-15,14-2 1 16,11-22 0-16,-3-10-6 16,6-16 1-16,1-2 3 15,-8-1 0-15,-7-6-3 16,-3 3 1-16,-7 3-3 15,-7 13 0-15,-4 13-3 16,-7 9 0-16,-4 6-3 16,-2 22 1-16,-12 12-3 15,0 17 0-15,1 30 2 0,-1 13 0 16,-3 16 7-16,4 16 1 16,6 9 4-16,4 6 1 15,11-9 4-15,10-10 1 16,18-9 2-16,11-25 0 15,3-25-4-15,7-22 1 16,0-26-1-16,-7-14 0 16,-7-11-1-16,-8-15 0 15,-9-9-3-15,-12-13 0 16,-6 0-4-16,-7 6 1 0,-8 13-9 16,-3 16 1-16,-3 12-13 15,-1 9 1-15,-7 20-2 16,-6 21 0-16</inkml:trace>
  <inkml:trace contextRef="#ctx0" brushRef="#br0" timeOffset="127885.51">26201 14634 67 0,'10'4'33'0,"1"-61"-48"0,-15 41 68 16,1-6-54-16,-8-3 1 16,-10 3 0-16,-14 7 0 15,-11 5 0-15,-3 4 0 16,3 12-1-16,0 13 0 15,0 9-1-15,7 4 1 16,11 2-1-16,14-2 0 16,14-7 1-16,14-10 1 15,21-5 0-15,15-17 0 16,6 1-4-16,-6-9 1 16,-12-17-13-16,5-9 1 15</inkml:trace>
  <inkml:trace contextRef="#ctx0" brushRef="#br0" timeOffset="132207.47">28395 13553 49 0,'-3'6'24'0,"6"-19"-19"16,-6 23 24-16,-1 8-28 15,-3 8 0-15,0 11 2 16,0 13 1-16,-7 19-4 0,-7 7 1 16,-4 15 3-16,4 15 0 15,0-12 0-15,6-6 1 16,5-16-1-16,3-12 0 16,3-16-1-16,4-16 1 15,0-16-3-15,0-12 1 16,-7-12-2-16,-3-7 1 15,-12-9-2-15,-2 0 1 16,-4-1-3 0,-8-2 0-16,-3 9-1 0,-3 0 0 15,7 13 0-15,3 9 1 16,7 3 0-16,4 9 0 0,7 14 2 16,4 11 1-16,3 1 1 15,10 6 1 16,15 0-1-31,10-4 1 16,11-2-4-16,10-7 1 0,4-6-9 16,3-12 1-1,-3-10-8-15,4-9 1 0</inkml:trace>
  <inkml:trace contextRef="#ctx0" brushRef="#br0" timeOffset="132524.93">28603 14396 64 0,'-7'38'32'0,"-7"-7"-37"0,14-18 60 15,-7 2-53-15,0 4 0 16,0 0 0-16,3-7 0 16,1-2-6-16,6-7 1 15,1-12-1-15,3-13 0 16,-4-7-6-16,1-8 1 15,0-10-6-15,-4-3 1 16,0-1 0-16,0-2 0 16,-8 3 2-16,5 6 0 15,-1 6 7-15,-3 7 0 16,7 9 7 0,4 10 0-1,-1 5-2-15,4 10 1 0,4 1-3 0,3-4 1 0</inkml:trace>
  <inkml:trace contextRef="#ctx0" brushRef="#br0" timeOffset="132824.34">28903 14656 55 0,'7'-6'27'0,"7"-104"-35"0,-10 73 59 16,-8-26-48-16,4-19 0 15,-3-18 1-15,-1-10 0 16,1-6-6-16,3-3 0 31,3 16 3-31,4 9 1 0,0 12-2 0,0 19 0 16,7 16-2-16,8 25 0 15,2 19-4-15,1 16 0 16,-4 18-11-16,0 16 0 16</inkml:trace>
  <inkml:trace contextRef="#ctx0" brushRef="#br0" timeOffset="133047.76">28808 14286 62 0,'25'7'31'0,"27"-11"-38"0,-37-2 51 0,-1 3-46 16,3 0 0-16,4 0-6 16,8 3 0-16,-5 3-3 15,5-3 0-15</inkml:trace>
  <inkml:trace contextRef="#ctx0" brushRef="#br0" timeOffset="133318.6">29330 14641 61 0,'11'-35'30'0,"-26"-118"-33"0,8 99 48 16,-3-18-46-16,-4-22 1 16,0-9 0-16,3-10 0 15,4 0 0-15,7 22 0 16,3 6 1-16,12 4 1 47,6 18 0-47,10 19 0 0,5 19-3 0,-8 19 0 0,-3 9-5 0,-1 12 0 0,1 14-11 15,-11 11 0-15,-7 17-1 16,-3 6 0-16</inkml:trace>
  <inkml:trace contextRef="#ctx0" brushRef="#br0" timeOffset="133486.63">29192 14302 64 0,'-3'6'32'0,"17"-3"-45"0,0-6 69 16,11 0-57-16,14-6 0 0,3 2-6 0,0 1 0 0,4 3-6 15,7-6 1-15,-11 6-6 16,15-1 1-16</inkml:trace>
  <inkml:trace contextRef="#ctx0" brushRef="#br0" timeOffset="134085.87">31076 14659 42 0,'-10'-15'21'0,"-15"-4"-16"0,14 10 39 0,-6-7-42 16,-4-3 1-16,-11 0 0 16,0 0 0-16,0 7-5 15,1 6 1-15,-5 3 3 16,5 6 0-16,2 6-2 15,5 0 1-15,6 4-2 16,7 0 0-16,8-1 0 16,6-3 0-16,11 4 0 15,4-4 1-15,7 4-1 16,3-4 1-16,0 1 1 16,0-7 0-16,-6 0-1 0,-1 0 0 46,-7 0-1-46,-3 4 1 0,-4-1-1 0,-4 3 0 0,-3 4-1 0,-3 6 1 16,-8 3 0-16,-3 3 0 16,-4 9 1-16,-3 4 1 15,0 9 0-15,-4 9 0 16,8-2 1-16,-1-10 0 16,4 3 1-16,3-10 0 15,8-5 1-15,10-7 0 0,3 0-1 16,12-16 0-1,2 1-3-15,8-7 1 0,7-3-6 16,0-7 0-16,3 1-14 31,-7-19 1-31</inkml:trace>
  <inkml:trace contextRef="#ctx0" brushRef="#br0" timeOffset="134366.1">31274 14741 48 0,'-18'41'24'0,"0"-7"-18"16,15-24 32-16,-1 5-36 16,4 4 1-16,4 3 1 0,7 0 0 15,6-3-5 1,1-3 0-16,7-4 4 0,6-6 1 15,8-9-2 1,-4-9 0-16,-3-10-1 0,3-10 0 16,-6 1-4-16,-1 0 1 15,-3 2-16-15,-1-2 1 16</inkml:trace>
  <inkml:trace contextRef="#ctx0" brushRef="#br0" timeOffset="134684.69">31866 14857 60 0,'25'19'30'0,"-21"-22"-27"15,-4-4 43-15,0 1-45 16,-4-3 1-16,-6 2 0 15,-5-2 0-15,-6 3-3 16,-3 6 1-16,-1 3 1 16,7 6 1-16,4 4-3 15,0 9 1-15,0 3-3 16,3-9 0-16,4 2-1 16,4 1 0-16,3 0-1 15,7-3 1-15,10-7 0 0,12-9 1 16,2-3-3-16,1-13 1 15,3-6-10 1,8-15 1-16</inkml:trace>
  <inkml:trace contextRef="#ctx0" brushRef="#br0" timeOffset="134925.23">32251 14017 46 0,'-7'59'23'0,"-21"-12"-23"0,21-22 34 0,0 22-34 15,0 10 1-15,-1 21 0 16,1 4 1-16,0 12-3 16,4 16 1-16,3-7-2 15,-4 1 0-15,1-20-5 16,-4-12 1-16,-4-15-8 15,1-20 1-15</inkml:trace>
  <inkml:trace contextRef="#ctx0" brushRef="#br0" timeOffset="135184.64">31951 14669 51 0,'25'6'25'0,"21"-12"-25"0,-29 6 46 16,8 0-44-16,7 0 1 16,3-3 0-16,11 0 0 15,10 3-5-15,1-4 1 16,-1 1-3-16,-3 0 0 16,-3 3-13-16,-8 0 1 15</inkml:trace>
  <inkml:trace contextRef="#ctx0" brushRef="#br0" timeOffset="135334.56">32551 15136 78 0,'14'31'39'0,"-3"-15"-54"0,-8-16 71 0,1 0-62 15,-4 0 1-15,-4-9-29 16,-7-10 0-16,1 0 34 16,-22-3 0-16</inkml:trace>
  <inkml:trace contextRef="#ctx0" brushRef="#br0" timeOffset="135878.41">29598 14484 77 0,'28'12'38'0,"-7"-8"-34"0,-13-8 38 16,-1 4-48-16,0 0 1 15,0-3-25-15,-7 3 0 16,-11 3 27-16,-7-3 1 16</inkml:trace>
  <inkml:trace contextRef="#ctx0" brushRef="#br0" timeOffset="136732.01">26716 16039 64 0,'-7'72'32'0,"-7"16"-34"0,10-66 58 16,1-3-55-16,-1-3 1 15,4-4 0-15,7 1 0 16,7-16-3-16,0-19 0 15,11-10 2-15,7-12 0 16,7-12-2-16,3-7 1 16,0 0-3-16,1 7 1 0,3 9-2 15,-11 6 1-15,-3 10-1 16,-8 9 1 15,-3 13-1-31,-6-1 0 31,-5 23 1-31,-6 5 0 0,-1 14 1 32,-3 9 0-32,-3 2 1 0,-1 1 0 15,-3 3 1-15,0 4 1 16,3 2 0-16,1-12 1 0,3-4 2 16,3-2 0-16,8-7 1 0,7-9 0 0,10-3 0 0,4-13 0 15,-1 0 0-15,5-9 0 0,-5-7-2 16,5-6 0-16,-5-6-3 15,-6-6 1-15,-4-4-3 16,-3 1 1-16,-11-4-4 16,-7-3 0-1,-7 7-2-15,-4 6 0 16,-3 6 0-16,0 9 0 31,-3 10 0-31,2 12 0 16,1 13 3-1,0 3 0-15,0 10 3 16,0 12 1-16,3-3 1 0,8 0 0 0,3-3 1 0,3-1 1 16,1-8-3-16,6-4 0 0,5-6-7 0,-1-7 1 0,7-11-8 15,0-8 0-15</inkml:trace>
  <inkml:trace contextRef="#ctx0" brushRef="#br0" timeOffset="137118.13">27531 16271 62 0,'0'38'31'0,"24"-32"-35"0,-13-6 58 0,7 0-52 15,10-3 0-15,4-3 0 0,-1-4 0 16,-2-2-4-16,-1-4 1 15,-3-6 1-15,-8-3 1 16,-3 0-3 0,-3-6 0-16,-8-7-2 0,-6 4 1 15,-4-4-2-15,-7 13 0 16,-4 9-1-16,-3 7 0 16,-4 15 1-16,1 10 1 15,-5 3 2-15,5 9 1 31,6 12 1-31,4 1 1 0,7 6 0 0,10 7 1 47,8 2-1-47,10 4 0 0,11-4-6 0,7-12 1 16,-8-16-5-16,19-15 1 16,6-20-6-16,11-21 0 0</inkml:trace>
  <inkml:trace contextRef="#ctx0" brushRef="#br0" timeOffset="137778">28596 15456 30 0,'-7'63'15'0,"-21"37"-7"0,14-72 23 0,-11 16-30 16,0 16 1-16,4 18 4 15,-7 7 1-15,3 3-6 16,-3 3 0-16,3-16 5 15,4-6 0-15,7-16 0 16,4-9 0-16,2-13-4 16,5-9 1-16,-4-12-3 0,-7-10 1 15,-7-10-1-15,-8-9 0 16,-2 10-1-16,-5-3 0 16,8-1 0-16,-4 4 0 15,4 2 1-15,3 4 0 16,4 6 0-16,7 10 0 31,4 6 1-31,6 6 0 47,4 9 0-47,4 1 0 0,3-1 0 0,3 1 1 0,4-7 0 16,8-3 0-16,6 0 1 0,7-3 0 15,11-3 0-15,0 0 0 16,0-7-1-16,14-5 1 0,0-4-2 15,-4-6 1-15,0-4-2 0,-6-5 0 0,-4-7-1 16,-7-6 1 0,-8 3-1-16,-6-3 0 0,-7 0-1 15,-11-4 1-15,-7 8-2 16,-7 2 0-16,-4 6 0 16,-7 4 0-16,-6 9 0 15,-5 3 0-15,5 6 0 16,-1 7 1-16,0 6 2 15,4 12 0-15,7 1 0 16,11 6 1-16,10 3 0 16,7 6 1-1,3-16-1-15,12-6 0 0,9-2 0 0,8-11 0 32,7-2-3-32,-3-10 0 0,-8-16-6 15,4-12 1-15,3-9-11 0,11-20 1 16</inkml:trace>
  <inkml:trace contextRef="#ctx0" brushRef="#br0" timeOffset="138201.76">29492 15547 44 0,'0'85'22'0,"-21"34"-23"0,7-85 30 0,-7 26-27 15,-7 9 1-15,-8 19 3 16,1 6 0-16,7 3-7 16,0 6 1 15,10-12 4-31,7-15 1 16,11-17-2-16,4-15 0 0,3-19-3 0,-7-12 1 0,-4-10-2 15,-10-13 0-15,-7-12-1 16,-11-3 1-16,-6-6-2 15,-5 3 1-15,8 9 0 16,7 6 0-16,0 10 1 16,3 10 1-1,4 11 0 1,10 14 0-16,0-1 1 0,11 7 1 16,0 2 1-16,18 1 1 15,10 3-1-15,11-9 0 0,3-7 0 31,4-6 0-31,4-6-3 0,-1-10 0 0,1-12-7 0,-5-13 0 16,-6-10-11-16,7-14 1 16</inkml:trace>
  <inkml:trace contextRef="#ctx0" brushRef="#br0" timeOffset="138949.34">30103 15691 44 0,'7'-94'22'0,"-4"19"-17"0,-3 59 30 0,0 4-30 0,-3-1 1 0,-1 16 1 15,-3 13 0-15,0 3-9 16,0 15 1-16,0 10 5 0,-4 16 1 16,1 18-3-16,3 16 1 15,0 13-3-15,-4-1 1 16,4 7-4-16,0-3 1 15,3-22-5-15,1-10 0 16,-1-15-11-16,1-16 0 16</inkml:trace>
  <inkml:trace contextRef="#ctx0" brushRef="#br0" timeOffset="139323.26">29937 16961 49 0,'14'16'24'0,"14"-19"-13"0,-24-4 35 0,-4 7-47 0,0-9 1 0,-4 0 0 15,-7-1 0-15,-3 4 0 16,0 3 1-16,0 3-1 16,-3 0 0-16,2 9-1 15,5 4 1-15,3 2-1 16,7 11 1-16,7-1-1 16,10 3 1-16,12-3 0 0,-1-13 0 15,0-12 1-15,-7-12 1 16,-7-4-1-16,-7-6 0 15,-7-3-8-15,-14-6 1 16,-17 3-10-16,-5-4 0 16</inkml:trace>
  <inkml:trace contextRef="#ctx0" brushRef="#br0" timeOffset="147357.04">2526 16321 28 0,'18'4'14'0,"10"11"-2"0,-18-15 15 0,1 0-20 16,-4 7 0-16,4-4 5 16,-8 0 0-16,4 3-14 15,4-3 1-15,-11 3 10 16,0 13 0-16,0 6-4 16,-11 19 0-16,-6 13-2 15,6 18 0-15,-10 7-2 16,0 8 0-16,-8 11-1 15,1 9 0-15,0-1 0 16,7-2 0-16,10-7-2 16,11-12 0-16,11-16-1 15,6-18 0-15,12-17 1 16,24-15 0-16,24-25 1 16,11-19 0-16,-7-12 2 15,1-17 1-15,-1-15 0 16,-11-15 0-1,-3-66-3-15,-17 15 0 16,-19 3-4-16,-9 16 1 16,-5 13-5-16,-10 19 1 15,-7 12-10-15,4 9 1 16</inkml:trace>
  <inkml:trace contextRef="#ctx0" brushRef="#br0" timeOffset="148047.26">3380 17178 60 0,'28'25'30'15,"-7"-25"-35"-15,-10 0 52 0,-4-4-47 16,-7-2 1-16,0-3-2 15,0 6 1-15,0 0-1 16,-7-1 1-16,-4 4-1 16,0 4 1-16,-6 2-3 15,3-3 1-15,-4 0-2 16,7 0 0-16,4 0 0 16,4 4 0-16,3 2 1 15,10 4 1-15,1-1 1 16,7 4 0-16,3-1 2 15,-11 7 0-15,1-3 0 16,-7 0 0-16,-8 0-2 0,-7 3 1 16,1 3-2-16,-18 0 1 15,6 0-1-15,-6-6 0 16,7 0 0-16,0-4 1 16,10-2 2-16,4-4 0 15,14-2 1-15,4-4 0 16,10 0 1-16,7 0 1 15,15-6 0-15,6-3 0 16,-7-4-2-16,15-5 1 16,3-4-1-16,0 3 1 0,-7-3-2 15,-7-6 0-15,-8 0-2 16,-13-3 1-16,-7-4-1 16,-11 1 0-16,-14 3-1 15,-4 0 1-15,-10 6 0 16,-7 12 0-16,-4 10 0 15,7 13 1-15,1 15 0 16,-1 10 0-16,4 6 1 16,7 3 1-16,7 0 0 15,7-3 0-15,10-4-1 16,11 1 1-16,25-3-1 16,4-13 0-16,13-10-4 15,-3-11 1-15,-11-11-12 16,-10-11 1-16,-11-8-4 15,-13-2 1-15</inkml:trace>
  <inkml:trace contextRef="#ctx0" brushRef="#br0" timeOffset="148458.96">5069 17331 62 0,'4'28'31'0,"14"4"-34"16,-15-26 62-16,-3-3-58 15,-3 7 1-15,3 8-1 16,-7 4 0-16,3 3-5 15,4-3 0-15,0-3-7 16,4-9 0-16,13-17-8 0,-6-18 0 16</inkml:trace>
  <inkml:trace contextRef="#ctx0" brushRef="#br0" timeOffset="148619.96">4953 16751 47 0,'-7'16'23'0,"18"-1"-19"0,-4-8 36 16,10 2-41-16,4 1 1 16,8-1-4-16,2-3 0 0,8-3-7 15,-7-9 0-15,0-3-3 16,6-1 0-16</inkml:trace>
  <inkml:trace contextRef="#ctx0" brushRef="#br0" timeOffset="149278.29">5782 16422 46 0,'14'81'23'0,"7"32"-26"16,-21-81 45-16,0 15-40 15,0 3 1-15,-7 9 1 16,7 13 0-16,7 4-5 15,-7 8 1-15,4-5 4 16,-4-16 0-16,7-13-2 16,-7-13 1-16,0-2-2 0,0-10 0 15,0-13-1-15,-11-5 0 16,-10-10-2-16,-4-10 1 16,-6-3-2-16,-1-2 1 15,-7-1-1-15,4 6 0 16,0 7 0-16,6 6 0 15,-2 9 0-15,9 13 0 16,5 3 1-16,10 0 1 16,7 10 2-16,10 6 0 15,12-1 1-15,13 1 0 0,4 0 1 16,10-6 1-16,-7-4-1 16,4-6 1-16,11-9-2 15,3-10 1-15,7-12-2 16,-7-7 0-16,0-9-1 15,-4-9 0-15,-14 3-1 16,-3-1 1-16,-7 1-1 16,-11 3 0-16,-7-3 0 15,-7 3 0-15,-10 3-1 16,-4 3 0-16,-7 6 0 16,-4 4 0-16,-3 9-1 15,0 3 1-15,-1 7 1 16,5 2 0-16,-1-3 1 15,4 13 0-15,7 7 1 16,7 5 0-16,7 1 2 16,4 5 0-16,17 4-1 0,14-6 0 15,-3-10-1-15,10-15 1 16,-6-10-4-16,-1-13 0 16,-7-2-8-16,-14-4 1 15,-6-12-7-15,-1-3 0 16</inkml:trace>
  <inkml:trace contextRef="#ctx0" brushRef="#br0" timeOffset="149877.6">6883 17356 53 0,'10'-3'26'0,"-10"-6"-35"0,-7 6 46 16,-7-1-37-16,-4 4 1 16,-10 0 0-16,-3 4 1 15,-5-1-2-15,4 6 0 16,-3 4 1-16,-4-1 0 15,4 7-1-15,3 3 1 16,11 3-2-16,-3 0 1 16,9-3-1-16,12-6 1 15,10-4-1-15,11-9 0 0,10-6 1 16,0-6 0-16,0-7 0 16,4 1 0-16,0-4 0 15,-4 0 0-15,-3 6 1 16,-1 4 0-16,-2 6 0 15,-8 3 1-15,3 19-1 16,1 9 1 0,17 10-2-1,11-4 1-15,3-12-9 16,1-6 0-16,-1-13-7 16,-6-9 1-16</inkml:trace>
  <inkml:trace contextRef="#ctx0" brushRef="#br0" timeOffset="150299.16">8756 17532 59 0,'-11'25'29'0,"11"-16"-32"0,0-9 52 0,0 0-46 15,4-9 1-15,3-10 3 16,0-9 0-16,-3-16-8 15,3-12 0-15,-7-23 5 16,0-12 0-16,7 3-2 16,0-9 1-16,10 0-2 15,-6 3 1-15,10 6-2 16,7 13 0-16,1 12-2 16,6 22 0-16,-3 16-5 15,-1 16 1-15,-2 15-8 16,-8 10 0-16,-11 12-7 15,-13 13 0-15</inkml:trace>
  <inkml:trace contextRef="#ctx0" brushRef="#br0" timeOffset="150674.94">8544 17328 45 0,'-24'56'22'0,"-1"-34"-13"0,25-18 34 15,0-1-39-15,3 3 1 16,8 0 3-16,7 4 0 15,10-1-11-15,18-3 1 16,14 1 6-16,7-4 0 16,10-3-3-16,-13-3 0 15,-8-4-3-15,-13 1 0 16,-8 0 0-16,-3-7 0 0,-15-2-1 16,1-4 1-16,-4-3 0 15,-3 0 0-15,-8 0 1 16,-6 3 1-16,-8 7-1 15,-7 5 1-15,-3 7 0 16,-3 7 0-16,-5 8 0 16,1 4 0-16,7 0-1 15,3 6 0-15,-3 3-1 16,14-3 0-16,7 0-1 16,7-6 0-16,14-3-1 15,4-7 0-15,3-6-5 16,4-9 1-16,-4-10-7 15,0-6 1-15</inkml:trace>
  <inkml:trace contextRef="#ctx0" brushRef="#br0" timeOffset="150930.37">9387 17585 53 0,'0'-25'26'0,"0"-16"-29"0,0 23 47 16,0 2-42-16,0-6 0 16,4-3 4-16,3-3 1 15,7 2-8-15,7 1 1 16,11 3 4-16,10 1 1 16,1-1-3-16,10 0 1 0,7 3-7 15,-7 0 0-15,-8 3-10 16,1 1 1-16,0-4-6 15,3-3 0-15</inkml:trace>
  <inkml:trace contextRef="#ctx0" brushRef="#br0" timeOffset="151545.38">11864 17482 63 0,'-4'53'31'0,"15"-40"-39"0,-11-10 59 16,-4 0-49-16,-3 3 1 0,-7-3 0 15,-7 0 0-15,-4-3-5 16,-10 4 1-16,0-4 2 15,0 3 0-15,-1 6-1 16,-2 0 1-16,2 1-3 16,4 2 1-16,8 4-2 15,3 3 1-15,7-3-1 16,10-1 0-16,11-5 0 16,7-1 0-16,4-6 1 15,10-3 1-15,4-3 0 16,0-6 1-16,3-1 0 15,0 1 0-15,-3-1 0 16,0 4 1-16,-8 0-1 16,-3 9 0-16,1 6 0 15,-5 7 1-15,1 0-1 16,0 6 1-16,-4 0-2 16,3 0 1-16,4-4-1 31,-3-5 1-31,0-7-5 0,-1-6 0 0,5-9-11 0,2-7 1 15</inkml:trace>
  <inkml:trace contextRef="#ctx0" brushRef="#br0" timeOffset="151949.99">12238 17494 53 0,'10'47'26'0,"-2"-3"-26"0,-8-28 40 0,0 0-38 15,0-1 0-15,0-2 1 16,0 2 1-16,0-8-5 16,3-1 0-16,4-3 2 15,0-6 1-15,4-6-2 16,-4-7 1-16,3-3-2 16,1-9 1-16,0-10-1 15,3 7 0-15,-4 0 0 16,4-1 1-16,0 4 0 15,-3 6 0-15,0 6-1 16,3 7 1-16,3 9 0 16,-3 6 0-16,1 7-1 15,-1 2 1-15,-4 10 0 16,4 4 0-16,-3 2 0 16,0-3 0-16,-1 4-1 15,1 2 0-15,3-9-1 0,7-9 0 16,0-4-3-16,4-5 1 15,3-7-5-15,7-7 0 16,4-8-6-16,0-7 0 16</inkml:trace>
  <inkml:trace contextRef="#ctx0" brushRef="#br0" timeOffset="152355.99">13264 17237 38 0,'0'6'19'0,"0"10"-18"0,0-10 30 0,-3 7-26 16,-4 9 0-16,-7 3 4 16,-7-3 0-16,-11 9-10 15,-10 10 0-15,3 15 8 16,-11 10 0-16,-10 22-3 16,-3 0 1-16,-4 6-3 15,10 13 0-15,8-20-5 16,7-18 1-1,13-25-7-15,12-31 1 0,13-23-6 16,8-21 1-16,3-22-4 16,3-16 0-16,1-16 0 31,-43 173 17-31,71-333-3 16,-32 129 1-16,4 25 7 15,3 29 1-15,3 33 7 16,1 26 0-16,3 25-4 0,0 22 0 15,1 9 0-15,-1 16 0 16,-4-3-4-16,-2-6 1 16,-1-10-8-16,0-12 1 15,-4-16-15-15,1-22 1 16</inkml:trace>
  <inkml:trace contextRef="#ctx0" brushRef="#br0" timeOffset="163719.63">15169 17403 48 0,'-7'54'24'0,"-7"24"-23"0,11-53 24 15,-1 19-22-15,1-10 0 16,-4-5 1-16,0-4 0 15,0-10-6-15,-1-2 0 16,1-4 3-16,0-12 1 16,0-16-2-16,0-12 0 15,4-7-1-15,-1-5 1 16,1-14-1-16,-1-2 0 16,1-1 0-1,-1-3 0-15,1 4-1 0,3 2 0 16,0 7 0-16,3 16 0 0,4 5 0 15,7 11 1 1,4 5 0-16,0 13 1 0,6 3 1 16,4 7 0-16,11 2 2 15,4 1 0 1,2-1 1-16,5 1 0 0,-4-1 0 16,-4 1 1-16,-14 2-3 15,-10 4 1-15,-18 6-3 16,-14 4 1 15,-14 2-2-31,-15-9 1 0,1-6-5 16,7-7 0-16,-1-3-6 0,5-3 0 0,6-6-4 15,7-3 1-15</inkml:trace>
  <inkml:trace contextRef="#ctx0" brushRef="#br0" timeOffset="164005.84">15773 17328 53 0,'35'3'26'0,"-10"-9"-32"0,-18 3 51 15,-7 3-45-15,3-6 1 16,-6-4-1-16,-11 1 1 16,-4-4-1-16,0 1 0 15,-6 5 0-15,-5 4 1 0,-2 6-1 16,-1 10 0-1,0 9-2-15,0 3 1 0,8-3-3 16,6 6 1-16,8 0-2 16,10-6 0-16,14-6-1 15,10-13 1-15,8-9-2 16,7 0 0-16,7-10-5 16,0-12 1-16</inkml:trace>
  <inkml:trace contextRef="#ctx0" brushRef="#br0" timeOffset="164229.81">16178 16397 54 0,'11'25'27'0,"-4"38"-32"15,-3-35 51-15,-4 9-45 0,-4 20 1 16,-3 6 0-16,-4 15 0 15,4 16-4-15,0 6 1 16,4 4-1-16,-1-23 1 16,4-12-10-16,0-15 1 15,7-17-6-15,4-21 0 16</inkml:trace>
  <inkml:trace contextRef="#ctx0" brushRef="#br0" timeOffset="164455.93">16686 16971 44 0,'15'59'22'0,"-1"23"-22"0,-18-64 37 0,-6 14-35 0,-12 15 0 0,-13 0 1 15,-14 19 0-15,-11 6-4 16,3 9 0-16,-6 7-1 15,-1 9 1 1,8-15-6-16,6-13 1 0,12-19-8 16,9-19 0-16</inkml:trace>
  <inkml:trace contextRef="#ctx0" brushRef="#br0" timeOffset="164702.37">16277 17014 45 0,'7'7'22'0,"29"46"-22"0,-26-25 38 16,4 10-37-16,7 12 1 15,-7 0-1-15,1 16 0 16,-8 0-4-16,7 3 1 16,0-6-5-16,-7-10 0 15,0-19-7-15,7-21 1 16</inkml:trace>
  <inkml:trace contextRef="#ctx0" brushRef="#br0" timeOffset="165087.01">16933 17278 58 0,'-3'56'29'0,"-32"-2"-39"16,27-45 54-16,1 7-44 15,0-4 0-15,0 4 0 16,4-4 0-16,-1-5 0 16,1-7 0-16,6-13-1 15,1-2 1-15,3-4 0 16,3-6 0-16,-3 0-1 15,8-1 1-15,-1 1-1 16,3 3 1-16,1 4-1 0,3 5 0 16,0 4 0-1,0-1 0-15,1 4 0 0,-1 3 1 16,0 3 0-16,0 3 0 16,-3 3 0-16,-1 4 1 15,-6 5-1-15,0 7 0 16,-4-3-1-16,-4 3 1 31,-3 0-3-15,0-6 1-16,0-1-8 0,0-2 0 15,4-10-4-15,3 0 0 0</inkml:trace>
  <inkml:trace contextRef="#ctx0" brushRef="#br0" timeOffset="165373.29">17491 17378 46 0,'28'10'23'0,"-7"-17"-23"16,-14 4 42-16,-3-3-40 15,-1 0 1-15,-3-4 0 16,-7 1 1-16,-7-1-5 16,-7 4 0-16,-4 6 3 15,8 6 1-15,-5 4-2 16,-2 2 0-16,3-2 0 15,3 2 0-15,0 7-3 16,4 0 0-16,7 3-2 0,4-3 0 16,6-4-2-16,4-5 0 15,7-1-7-15,4-12 0 16,10-13-1-16</inkml:trace>
  <inkml:trace contextRef="#ctx0" brushRef="#br0" timeOffset="165852.01">17681 17438 46 0,'11'47'23'0,"3"-10"-25"0,-7-30 44 0,0-1-41 16,0-3 0-16,4-3 1 31,-1-6 0-31,4-7-3 0,4-2 1 15,0-4 1-15,-1 0 1 0,1 0-2 16,0 0 1-16,-4 4-1 16,0 2 1-16,-4 4-1 15,1 2 1-15,0 1-1 16,-1 6 0-16,-6 0-1 16,-1 0 1-16,8 0-1 15,-11 0 1-15,7 0-1 16,0 0 0-16,-4 0 0 15,4 3 1-15,1 0-1 32,-1 1 1-32,0 2-1 0,3-3 1 0,4-3-1 15,0 6 0-15,1-6 0 16,6 3 1-16,0-3 0 0,-3 0 0 16,3-3 0-16,-4 0 0 15,4 0 0-15,-3 3 0 16,0 3 0-16,-1 0 0 15,1 4-2-15,0 5 1 16,-4 7-3-16,3 0 1 16,1-7-6-1,3-2 0-15,7-13-5 16,-6-4 1-16</inkml:trace>
  <inkml:trace contextRef="#ctx0" brushRef="#br0" timeOffset="166040.41">18563 17253 37 0,'-3'113'18'0,"-1"-47"-18"0,1-48 32 0,3 11-32 16,0-1 0-16,-4-6-2 16,1-3 0-16,3-7-3 15,-4-12 0-15,4-16-6 16,0-15 1-16</inkml:trace>
  <inkml:trace contextRef="#ctx0" brushRef="#br0" timeOffset="166191.31">18429 16974 25 0,'14'34'12'0,"11"13"-20"0,-14-31 16 0,3 6-14 0,3 3 1 16,8 6-4-16,0-2 1 15,3-1 10-15,0-3 1 16</inkml:trace>
  <inkml:trace contextRef="#ctx0" brushRef="#br0" timeOffset="166745.56">19011 17294 29 0,'21'-16'14'0,"-17"13"-13"0,-4 3 34 0,0 0-34 16,0 0 1-16,0 0-1 15,0 0 1-15,0 0-3 16,0 3 0-16,-4 6 1 16,1 1 1-16,-4-1-2 15,0 4 1-15,0-1 0 16,0 1 0-16,3-1-2 16,1-2 1-16,3-1-2 15,0 7 0-15,0-1-1 16,0 4 1-16,0 6 0 15,0-3 0 1,0 3 1-16,3 0 0 0,1-6 2 16,3-3 0-16,0-3 0 15,3-1 1-15,4-9-1 16,4-3 1-16,3-9 1 0,7-1 1 16,11-5 0-16,4-10 1 15,2-4-1-15,1-11 1 16,0-14-2-16,-3-21 1 15,-5-19-3-15,5-13 1 16,-15-12-2-16,-10-16 1 16,-8 1-1-16,1 30 1 15,-18-21 0-15,-7 12 1 16,-8 6 0 0,-6 26 0-16,-4 18 0 0,4 28 1 0,3 29-1 15,1 19 1-15,-1 24 1 16,4 26 0-16,14 31-3 15,10 35 1-15,11 9-1 16,15 15 0 0,2 4-3 15,5-10 1-15,-5-15-7-16,5-6 0 0,-8-26-3 15,4-19 1-15</inkml:trace>
  <inkml:trace contextRef="#ctx0" brushRef="#br0" timeOffset="167028.2">20207 16049 45 0,'28'25'22'0,"-10"-6"-32"0,-11-16 43 16,0 12-34-16,-3 17 1 15,-4 12 0-15,-7 18 0 16,3 20-1-16,1 15 0 0,3 7-3 16,-8-4 0-16,1-9-7 31,4-19 0-31</inkml:trace>
  <inkml:trace contextRef="#ctx0" brushRef="#br0" timeOffset="167286.31">20147 17507 68 0,'7'12'34'0,"4"-5"-45"0,-11-7 68 0,7 0-58 0,3-4 1 0,1 1-6 15,3-3 1-15,-3 6-2 0,-1 3 0 16,-6-3-11-16,-11 0 0 16</inkml:trace>
  <inkml:trace contextRef="#ctx0" brushRef="#br2" timeOffset="36231.4">6325 6074 10 0,'-14'12'5'0,"-7"4"8"15,18-16 5-15,-8 3-16 16,0-3 1-16,-6 3 4 15,6-3 1-15,1 6-8 0,2 1 0 16,8 12 6-16,8 6 0 16,6 18 0-16,10 14 1 15,-2 6-3-15,-1 6 1 16,7-22-1-16,0-7 0 16,-3-5-1-16,0-4 1 15,-4-12-2-15,-11-6 0 16,1-10-2-16,-8-19 1 15,-3-22-2-15,-3-18 1 16,-8-10-1-16,-6-3 1 0,3-12 0 16,-4-4 0-16,7 3-1 15,1 17 1-15,6 21 1 16,4 15 0-16,4 14-1 16,6 30 1-16,15 17-1 15,10 2 0-15,4 17 0 16,7 18 0-16,10 6-1 15,4 6 0-15,0-2 0 16,0-10 0-16,7-10 0 16,-3-5 1-1,13-39 0 1,-17-24 0-16,-7-26-1 16,-7-9 1-16,-18-6 0 15,-3-6 0-15,-7 3-1 16,-4 5 0-16,0 11-2 15,-3 18 1-15,6 19-1 0,4 9 1 16,4 23 0-16,3 5 0 16,4 4 2-16,3 3 0 15,-3-3 2-15,7-7 1 16,-14-5 0-16,3-17 0 16,0-12 0-16,4-9 0 15,3-13-3-15,-10-13 1 16,10 1-1-16,-10-4 0 15,10 1 0-15,-7 5 0 16,7 10 0-16,4 10 0 16,0 12 0-16,10 6 1 15,8 22-1-15,10 10 0 0,11 6 0 16,10 12 0-16,0-6 0 16,0-3 1-16,7-6-1 15,1-16 0-15,-8-12 0 16,0-7 1-16,-7-19-1 15,0-12 0-15,-10-12 0 16,6-7 0-16,-6 0 0 16,-11 6 0-16,0 7 0 15,0 3 0-15,0 9-1 16,3 3 1-16,-10 16-1 16,7 13 1-16,18 12-1 15,3 6 1-15,11 4 0 16,-1 2 1-16,12-5-1 15,-1 2 1-15,7-2 0 16,4-14 0-16,-3-5 0 16,-4-10 0-16,-1-15-1 0,-6-7 1 15,-4-6-1-15,1 0 0 16,-12-4 0-16,-6-2 0 16,0 0 0-16,6 9 0 15,4 3 0-15,11 16 0 16,-4 9 0-16,1 3 0 15,13 7 0-15,7 3 0 16,4 0 0-16,-10-1 0 16,3-2-2-16,-8 3 0 15,1 0-13-15,-21-10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44:05.8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2681 4960 40 0,'-7'41'20'0,"14"-25"-13"15,-7-16 21-15,0 0-25 16,0 0 1-16,0 0 4 16,4-6 0-16,6 2-10 15,8-11 1-15,0-7 5 0,3-10 0 16,0-2-2-16,11-7 1 15,3-3-3-15,4 0 1 16,-8-3-2-16,-2 10 0 16,-5-1-1-16,-2 7 0 15,-5 6-2-15,1 3 0 16,-8 9-4-16,-6 13 1 16,-4 6-1-16,0 13 1 15,-4 10 1-15,4 5 0 16,0 7 3-16,11 9 1 15,-4 6 4-15,-7-9 1 0,11 0 2 16,10-15 1 0,7-7 0-16,14-16 1 0,8-9-1 15,-1-19 1-15,0-15-1 16,-6-7 0-16,-4-6-3 16,-1 0 1-16,-9 0-2 15,-8 0 0-15,0 0-4 16,-14 6 0-16,4 10-5 15,-11 9 0-15,3 9-10 16,-6 17 1-16</inkml:trace>
  <inkml:trace contextRef="#ctx0" brushRef="#br0" timeOffset="317.77">3849 4954 48 0,'28'10'24'0,"-17"-20"-23"0,-11 4 37 15,0-4-38-15,-7-2 1 16,-4-4-1-16,-3 1 1 16,-4-1-1-16,-3 3 0 15,0 7 0-15,-7 3 1 16,7 9-2-16,-8 7 0 15,8 6-2-15,3-1 1 16,8-2-3-16,-1 0 0 0,11-1-3 16,4 1 0-16,10-3-2 15,-3-4 1-15,3 0 1 16,3-9 0-16,4-6-1 16,8 0 0-16</inkml:trace>
  <inkml:trace contextRef="#ctx0" brushRef="#br0" timeOffset="545.39">4138 4224 39 0,'-3'53'19'0,"-8"35"-25"15,0-54 41-15,4 10-35 16,-10 25 1-16,3 3-2 0,3 3 0 16,4-9-4-16,-4-6 0 15,11-29-6-15,-10-18 1 16</inkml:trace>
  <inkml:trace contextRef="#ctx0" brushRef="#br0" timeOffset="721.06">3637 4553 55 0,'11'19'27'0,"70"-23"-32"0,-49-2 52 0,24-3-47 16,22-10 1-16,6-3-3 16,12 3 0-16,-12 7-9 15,1-1 1-15,-15 13-6 31,-10 6 1-31</inkml:trace>
  <inkml:trace contextRef="#ctx0" brushRef="#br0" timeOffset="1819.22">5514 4857 45 0,'-25'9'22'0,"-3"1"-23"0,17-4 38 16,-6 3-37-16,-4 1 0 0,-8-4 1 15,5 10 0-15,6-4-1 16,0-2 0-16,4 2 0 16,4 1 0-16,3 3-1 15,7-7 0-15,0 3-2 16,7-2 1-16,7-7 0 15,14 0 0-15,11 0-1 16,-7-3 1-16,-1 0 1 16,5 0 0-16,-12 0 0 15,-2 0 0-15,2-3-1 16,-10 3 1-16,0 0-1 16,-3 0 0-16,0 3 0 15,-1 4 1-15,1 2 0 16,-4 10 1-16,0-10 0 15,0 7 0-15,4 0 1 16,-1-1 0-16,1 1-1 0,-1 0 1 16,4-7 0-1,8-3 0-15,-8-6 0 0,3-3 1 16,4-3 1-16,4-4 0 16,0-2 0-16,3-7 0 15,0-3 0-15,4 0 1 16,-4-19-3-16,-3 1 1 15,0-4-1-15,-4-10 1 16,4-8-2-16,-1-7 1 16,-3-7-1-16,1-2 1 0,-1-7-1 15,-4 1 1 1,1-1-1-16,3 16 0 0,-10 6 0 16,-1 10 0-16,-3 9-1 15,-7 13 1-15,-3 21-1 16,-8 10 0-16,-3 19-1 15,-3 13 1-15,-5 21 0 16,1 3 0-16,0 16-1 16,-7-3 1-16,7 16 0 15,-1 0 0-15,12-1 0 16,3 1 0-16,7-3 0 16,3-16 1-16,8-13 0 15,7-16 1-15,10-15 1 16,0-15 0-16,11-14 1 15,3-15 0-15,-10-15-1 16,3-7 1-16,0-16-1 16,1-9 1-16,-1-9-2 15,0-10 0-15,-6-6-1 16,2-6 1-16,-6 15-2 0,-7 7 1 16,-8 6 0-16,-3 15 0 15,-7 13-1-15,-10 19 1 31,-8 16-1-31,0 18 1 0,-3 26-1 0,4 24 0 16,2 32 0-16,-6 19 1 16,7 18 0-16,11 17 0 0,6-20-3 15,1-9 1 1,10-22-9-16,11-19 1 0,6-21-4 16,-3-35 0-16</inkml:trace>
  <inkml:trace contextRef="#ctx0" brushRef="#br0" timeOffset="2422.29">8308 5064 57 0,'7'22'28'0,"14"-28"-32"0,-10-4 57 16,10-9-50-16,-3 1 0 0,13-23 0 16,-2-16 1-16,2-18-6 15,-10-10 0-15,1-21 3 16,-5-4 1-16,-3-9-4 15,-3 9 1-15,-8 10-2 16,1-7 0-16,-4 23-2 16,-4 11 1-1,-13 36-4 1,-1 24 1-16,1 19 1 16,-5 26 0-16,8 12 2 15,4 15 1-15,3 26 4 16,7 15 0-16,7 13 4 15,3 6 0-15,8-6-1 16,0-19 0-16,-4-12-4 16,0-23 1-16,3-15-9 15,5-15 0-15,-5-20-8 16,4-9 1-16</inkml:trace>
  <inkml:trace contextRef="#ctx0" brushRef="#br0" timeOffset="2613.65">8830 4791 52 0,'-3'31'26'0,"-1"4"-29"0,0-26 47 16,1 4-44-16,3-1 1 15,-7 1-2-15,7-10 0 0,0-3-3 16,0-6 0-16,7-10-11 15,-4-3 1-15</inkml:trace>
  <inkml:trace contextRef="#ctx0" brushRef="#br0" timeOffset="2778.83">8745 4506 46 0,'22'37'23'0,"9"-5"-20"15,-20-29 34-15,-1 3-37 16,5 7 0-16,2-4-9 16,1 4 0-16,3-4 0 15,0 0 0-15</inkml:trace>
  <inkml:trace contextRef="#ctx0" brushRef="#br0" timeOffset="3274.14">9035 4857 46 0,'21'6'23'0,"4"-31"-21"0,-11 16 35 16,-11-1-37-16,4-5 1 16,4-4-1-16,-1 0 1 0,1-3-2 15,0 3 1-15,-1 7 1 16,-6 2 0-16,3 4-1 15,0 9 1-15,-7 0-1 16,0 7 1-16,0-1-1 16,3-3 1-16,1 4-1 15,-4-1 0-15,3 4 0 16,1 2 1-16,-1-11 0 16,8 5 1-16,-7 4-1 15,6-4 1-15,-3 0-1 16,4 1 1-16,-1-1-1 15,8-6 1-15,-11 0-1 16,11 4 0-16,-1-7 0 16,-3 3 0-16,1-6-1 15,-1 3 1-15,0-3-1 16,0 6 1-16,-4-3-1 16,5 3 1-16,2-3-1 0,-3 0 0 15,0-6 0-15,1 2 0 16,6 1-1-16,-11 3 1 15,8-3-3-15,0 3 0 16,-1 0-5-16,1 0 0 16,-1-6-9-16,-6 3 1 15</inkml:trace>
  <inkml:trace contextRef="#ctx0" brushRef="#br0" timeOffset="3501.68">9797 4804 48 0,'10'34'24'0,"-10"10"-23"0,0-31 38 0,0 2-38 16,0-2 0-16,0-4-1 15,-3 4 1-15,-1-10-3 16,4-6 1-16,0-13-5 15,-3-3 0-15,-1-6-9 16,-3-9 1-16</inkml:trace>
  <inkml:trace contextRef="#ctx0" brushRef="#br0" timeOffset="3655.98">9673 4393 28 0,'7'6'14'0,"7"-28"-8"0,-3 25 15 0,3-6-20 15,7 0 0-15,4-6 0 0,7-7 1 16,6-6-5 0,5-9 0-16,10-4-5 0,0-12 0 15</inkml:trace>
  <inkml:trace contextRef="#ctx0" brushRef="#br0" timeOffset="3829.03">10174 3681 24 0,'-14'-13'12'0,"7"54"-8"0,7-16 14 15,-4 10-16-15,1 15 1 0,-4 13-1 16,-4 9 1-16,4 19-3 16,0 12 0-16,4 13 3 15,3 3 1-15,3 10-1 16,-3-13 0-16,4-12-4 16,-1-17 0-16,1-27-9 15,-1-26 1-15</inkml:trace>
  <inkml:trace contextRef="#ctx0" brushRef="#br0" timeOffset="4033.01">9902 4619 30 0,'-3'6'15'0,"21"22"-7"0,-11-22 20 0,7 4-23 0,3 2 1 0,5-2 4 0,6-7 0 0,11-6-13 0,-1-13 0 0,5 4 7 0,-4-1 1 0,-8-3-8 0,-2 10 1 0,-12 3-13 0,-6-3 1 0</inkml:trace>
  <inkml:trace contextRef="#ctx0" brushRef="#br0" timeOffset="4663.18">12174 3668 57 0,'-7'54'28'0,"-17"62"-34"0,20-75 47 0,-3 15-41 0,-7 16 0 0,3 22 1 0,4 22 1 0,-3-6-2 16,6 0 0-16,4-13-2 15,7-15 1-15,0-20-8 16,4-18 0-16,3-19-7 16,4-6 1-1</inkml:trace>
  <inkml:trace contextRef="#ctx0" brushRef="#br0" timeOffset="5019.1">12421 4568 54 0,'7'22'27'0,"-7"-6"-34"0,0-16 49 16,0 3-42-16,-3 4 1 15,-4-1-1-15,-7 3 0 16,0 1-1-16,-1-1 1 16,1 0-2-16,0 1 1 15,0-4-2-15,4 3 1 16,2 1-1-16,5-4 0 0,6-6 0 15,8 0 0-15,0-6 1 16,3-7 1-16,3 1 0 16,-2-7 1-16,-1 6 1 15,0 1 1-15,3 6 1 16,-6 3 1 0,0 6-1-16,-1 9 0 15,1 7 0-15,-4 0 1 16,0 6-3-16,0 3 1 15,3-3-4-15,1 7 1 0,3-10-9 16,0-10 0-16,4-9-5 16,-4-6 1-1</inkml:trace>
  <inkml:trace contextRef="#ctx0" brushRef="#br0" timeOffset="5404.96">12686 4616 52 0,'7'47'26'0,"0"15"-31"0,-7-49 48 0,0 9-43 0,0-3 0 0,4-1 2 0,-1 4 0 0,1-9-2 0,3-7 1 15,3-6 1-15,1-6 0 16,3-7 0-16,4 1 0 15,-1-1-1-15,1 4 0 16,-1-1-1-16,-2 1 0 0,-5 9-1 16,4 0 0-16,0 9-1 15,1 1 1-15,-1-1-1 16,3 4 1 0,-3-7 0-16,-3-3 0 15,7-9 0 1,-4 0 1-1,3-7-1-15,1-3 0 0,0-6-5 16,6-3 0-16,5 0-9 16,-1-3 1-16</inkml:trace>
  <inkml:trace contextRef="#ctx0" brushRef="#br0" timeOffset="5676.49">13374 4456 57 0,'10'18'28'0,"5"17"-32"0,-15-23 47 15,-4 1-43-15,-3 0 1 16,-7 2-1-16,-4-2 1 16,-3 9-2-1,0-10 1-15,0 7 0 0,0-6 0 16,3-1-1-16,4-2 1 16,7-4 0-16,7-3 0 15,7 3 0-15,10-3 0 16,8 0 0-16,7 1 1 15,-4 2-1-15,-3 3 1 16,-4 4-1-16,-7 3 0 0,-10 5-2 16,-11 14 1-1,-11-7-8-15,-7-6 1 0,-3-6-8 16,-4-4 1-16</inkml:trace>
  <inkml:trace contextRef="#ctx0" brushRef="#br0" timeOffset="6605.95">15127 4700 59 0,'18'28'29'0,"14"-21"-32"0,-15-4 53 0,15-3-47 0,10 0 0 0,4-3 1 16,0-7 0-16,-4-2-6 16,1-13 1-16,-12 6 2 15,-6 0 1-15,-4-9-2 16,-7 3 0-16,-7 0-2 15,-7 0 1-15,-10 6-2 16,-4 6 1-16,-4 13-2 16,-3 6 1-16,-4 7-2 15,-3 0 0-15,-4 5 1 16,8 14 0 0,2-4 0-16,8 6 0 15,7 4 1-15,7 3 0 0,14 6 2 16,7-16 0-16,11-3 2 15,11-15 0-15,-1-7 1 16,0-9 0-16,-3-9 0 16,-4-4 1-1,-6-3-2 17,-5-3 1-17,-6-3-1-15,-4-6 0 0,0-1 0 0,-3 13 1 0,-1 4-1 0,-3-4 0 16,-3 6 0-16,-1 7 0 0,-6 9-1 0,-4-3 1 15,-4 10-1-15,1-1 0 16,-4 7 0-16,-1-7 1 16,5 4-1-16,-1-1 0 0,8 7 0 15,-1 0 1 32,8 3 0-31,6 0 0-1,1-13-1-15,3 4 0 0,0-4 0 0,0-6 0 0,4-6-1 16,-1 0 1-16,-2-3 0 0,-1 0 0 0,3-4 0 0,-3 4 0 0,1-4 0 16,-1 10 0-16,-4 0 0 15,1 10 0-15,-1 2 0 16,-3 13 1-16,1 7-3 16,-1-4 1-16,0-3-4 31,3-3 1-31,4-6-6 0,8-7 0 15,-1-3-6-15,3-12 0 0</inkml:trace>
  <inkml:trace contextRef="#ctx0" brushRef="#br0" timeOffset="6890.84">16291 4499 46 0,'0'7'23'0,"0"21"-28"0,0-19 40 16,-3 1-36-16,-4-1 0 15,-4 4 0-15,-3-4 1 16,-4 7 0-16,-6-4 1 0,3 1-2 16,3 3 1-1,4-4 1-15,10 4 1 0,8-1 0 16,6 1 1-16,8-3 0 16,3-1 0-16,-7 1-1 15,0 2 1-15,0 7-2 16,-6-9 0-16,-1 12-4 15,0 0 1 17,-7 0-9-32,0 3 1 0,-7-15-5 0,0-7 1 15</inkml:trace>
  <inkml:trace contextRef="#ctx0" brushRef="#br0" timeOffset="7098.34">16542 4735 44 0,'-7'44'22'0,"0"-7"-30"0,3-31 39 0,1 1-33 0,-1 2 0 0,-3-15-5 0,-4-4 0 0,4 1 0 0,4-7 1 16</inkml:trace>
  <inkml:trace contextRef="#ctx0" brushRef="#br0" timeOffset="7294.29">16358 4079 43 0,'14'-40'21'0,"22"18"-25"0,-22 12 36 0,11-9-32 15,-1 4 0-15,8-4 0 16,3-6 0-16,4 6-5 15,3-12 0-15,1-1-7 16,-12 1 1-16</inkml:trace>
  <inkml:trace contextRef="#ctx0" brushRef="#br0" timeOffset="7508.75">16895 3606 26 0,'10'28'13'0,"4"-3"-2"16,-3-16 15-16,-4 1-23 16,0 9 0-16,0 15 2 0,0-2 1 15,-3 8-7-15,-4 14 1 16,-4 8 4-16,4 7 0 16,4 16-2-16,3 12 1 15,0 4-2 1,-7 5 1-16,0 7-5 0,0-3 0 15,0-22-6-15,0-16 1 16,0-19-6-16,7-15 1 16</inkml:trace>
  <inkml:trace contextRef="#ctx0" brushRef="#br0" timeOffset="8008.19">17671 4578 48 0,'3'-16'24'0,"-3"1"-28"16,-3 15 44-16,-4 6-39 0,-8 0 1 15,-9 16 0-15,-8 13 1 16,-3 8-4-16,-1 14 0 15,5 18 2-15,-1 4 1 16,-3 11-5-16,6-5 1 16,8-13-10-16,4-18 0 15,-1-29-3-15,7-22 0 16</inkml:trace>
  <inkml:trace contextRef="#ctx0" brushRef="#br0" timeOffset="8067.3">17149 4634 29 0,'-18'-53'14'0,"25"37"1"0,0 19 22 0,4 4-36 0,6 8 0 0,8 20 2 0,3 9 0 0,4 0-5 0,-4 6 1 0,-7-9-3 0,4-4 1 0,0-15-10 16,-4-15 1-16</inkml:trace>
  <inkml:trace contextRef="#ctx0" brushRef="#br0" timeOffset="8499.27">19099 3606 46 0,'-56'84'23'0,"42"11"-22"15,7-67 38-15,-4 19-37 16,-3 31 0 0,0 29 2-16,3 15 0 0,-3 4-6 15,7 2 0-15,7 4 1 16,4-35 1-16,-1-22-9 15,8-25 1 1,-4-34-7-16,-7-22 0 16</inkml:trace>
  <inkml:trace contextRef="#ctx0" brushRef="#br0" timeOffset="8698.54">18669 4468 46 0,'21'22'23'0,"29"-9"-15"0,-29-13 38 16,14-4-45-16,14-2 1 16,4 3-1-16,14-6 0 15,-7 9-4-15,-3-7 0 16,-4 4-10-16,-7 3 0 16,-8-3-3-16,-2 0 0 0</inkml:trace>
  <inkml:trace contextRef="#ctx0" brushRef="#br0" timeOffset="9294">19346 4669 44 0,'11'44'22'0,"-8"-35"-22"0,-3-9 39 0,4-6-38 0,0-7 1 0,-1-6 0 16,4 4 1-16,0-4-3 15,0 0 0-15,0 0 2 16,4 4 0-16,3-1-1 16,4 7 1-16,-1 2-2 15,4 7 0-15,1-3-5 16,-1 0 0-16,10-3-7 0,5 0 0 16,6 2-4 15,0-5 1-31,1-4 6 0,-26-40 9 15,12 97 1 1,9-50 1-16,-6-1 8 0,-11 1 0 16,-3 3 3-16,-7-3 0 31,-11 6-9-31,-7 6 0 0,-8-3-2 0,-2 10 0 16,-4-1-1-16,-1 7 1 15,5-3-2-15,-1-1 1 16,4 4-4-16,7 0 0 0,3-3-2 15,12-4 0-15,6-2 0 16,3-10 0 15,4-7 2-31,4 1 0 32,0-6 3-32,-4-1 0 15,0-9 2-15,0 6 1 16,-3 4 0-1,3 9 0-15,-3 3-1 16,-4 6 0-16,0 0 0 16,-3 7 0-16,-1 6-1 0,-3 0 0 15,0 2-1-15,0 1 1 0,-3 0-4 0,3-3 1 0,0-6-9 0,0-4 1 16,0-6-3-16,-3-6 1 0</inkml:trace>
  <inkml:trace contextRef="#ctx0" brushRef="#br0" timeOffset="9593.84">20232 4562 38 0,'17'22'19'0,"-6"-16"-22"0,-7-6 36 0,-4 0-32 0,7 7 1 0,-4-7 0 0,-3 0 1 0,0 0-3 0,4 0 0 0,-1-10 3 15,4 1 0-15,0-1-1 16,0 1 0-16,0 3 0 15,0 6 0-15,1 0-1 16,-1 6 1-16,0 0-1 16,0 10 0-16,0 3 0 15,0 3 0-15,0 0-1 16,0-3 1-16,4-7-4 31,-1 1 1-31,4-7-4 0,0-3 1 16,4-9-10-16,-4-4 1 0</inkml:trace>
  <inkml:trace contextRef="#ctx0" brushRef="#br0" timeOffset="9894.19">20789 4311 41 0,'18'0'20'0,"-22"13"-24"0,-3-7 30 0,-7 7-26 15,-3-4 0-15,2 4 0 0,-2-4 0 16,-4 0 0-16,-4 1 1 16,0-7-1-1,8 3 1-15,2 1 0 0,8 2 0 16,11 0 0-16,7 1 0 16,3 2 2-16,0 10 0 15,7 3-1-15,0-3 1 0,-3 7-1 16,-4 5 1 46,-11 4-2-62,-10 2 1 0,-3-2-7 0,-15 0 0 0,-14-4-9 0,-7-12 1 0</inkml:trace>
  <inkml:trace contextRef="#ctx0" brushRef="#br0" timeOffset="10391.92">21202 4669 45 0,'18'15'22'0,"10"-68"-18"0,-18 34 34 0,1-15-36 0,0-16 1 0,-4-22 0 15,0-16 1-15,3-16-5 16,-6-18 0-16,-1-3 3 16,4 2 0-1,7 17-1-15,8 15 0 0,-1 12-1 31,0 23 1-31,0 18-3 16,-3 26 1-16,3 12-8 0,-7 19 1 0,-3 12-8 16,-4 16 1-16</inkml:trace>
  <inkml:trace contextRef="#ctx0" brushRef="#br0" timeOffset="10647.74">21082 4427 58 0,'42'3'29'0,"22"-12"-37"16,-54 15 51-16,8-6-43 0,7 3 0 16,3 4-8-16,0-7 0 15,0 6-2-15,-3 0 0 16,-4-3-5-16,-3 1 0 15</inkml:trace>
  <inkml:trace contextRef="#ctx0" brushRef="#br0" timeOffset="10900.41">21438 4619 48 0,'32'3'24'0,"14"16"-27"0,-28-23 47 0,3-2-43 0,3-3 0 0,1 3 1 0,-4 2 0 0,-3-2-3 16,-4-10 0-16,-7 1 1 16,-7-4 1-16,-3 0-2 15,-4 3 0-15,-4 7-1 16,0 3 1-16,1 9-1 16,3 9 0-16,0 10-1 15,3-9 0-15,1 9 0 16,3 0 0-16,3 3-2 15,8 0 0 1,3-6 0-16,3-4 0 0,5 1-2 16,2-3 1-1,-3-4-5-15,4-9 1 0</inkml:trace>
  <inkml:trace contextRef="#ctx0" brushRef="#br0" timeOffset="11155.45">22010 4716 39 0,'0'-22'19'0,"-7"-28"-21"0,7 47 37 0,0-7-30 0,0 4 1 0,0 0 4 16,3-1 0-16,8 1-12 15,10-3 0-15,11-4 7 16,14-3 1-16,3 1-3 15,4-1 0-15,3 0-6 16,-3 4 0-16,-3-1-7 16,-8 1 0-16,0-1-7 15,-3-6 0-15</inkml:trace>
  <inkml:trace contextRef="#ctx0" brushRef="#br0" timeOffset="11545.9">23657 4547 44 0,'-10'81'22'0,"6"-28"-28"0,4-43 35 0,4-7-32 0,-4-3 0 0,7-13-10 0,0-5 0 0,0 5 10 16,3-18 0-16</inkml:trace>
  <inkml:trace contextRef="#ctx0" brushRef="#br0" timeOffset="11669.63">23622 4026 27 0,'28'22'13'16,"25"-13"-15"-16,-32-6 19 0,8 10-27 0,2 3 1 15,5 6-4-15,-5 0 0 16</inkml:trace>
  <inkml:trace contextRef="#ctx0" brushRef="#br0" timeOffset="12161.14">23999 4553 31 0,'0'15'15'0,"4"-15"-17"0,-4 0 29 15,0-9-27-15,0-3 1 0,7-1-1 16,0-9 1-16,4 0-2 16,3-3 1-16,0-3 0 15,-3 9 1-15,-1 0-1 16,-3 13 0-16,0 6-2 15,4 9 1-15,-1 7-1 16,4 9 1-16,-3 6-1 16,3-2 1-16,0-14 0 15,7 1 1-15,4-7 3 16,7 1 0 0,10-4 1-16,8-6 0 0,-5-12 1 15,-6-10 0-15,7-13-2 16,-4-18 1-16,-3-10-1 47,-3-9 0-47,-8-25-1 31,-11-16 0-31,-10-3 0 47,-3-3 0-47,-11 3 0 15,-11 12 0-15,4 4-2 0,0 18 1 0,-4 23-1 0,1 18 1 0,-1 22-2 0,1 22 0 0,-5 25 0 0,1 16 0 0,4 19 0 16,2 34 1-16,15 16-1 0,11 16 1 0,3 12 0 0,4-16 0 16,-4-9-3-16,-4-31 1 0,1-16-12 15,-4-25 1-15</inkml:trace>
  <inkml:trace contextRef="#ctx0" brushRef="#br0" timeOffset="12419.8">24162 4142 55 0,'24'25'27'0,"19"-16"-24"0,-26-12 44 0,12-3-46 0,13-3 0 0,4 2 0 16,7-2 0-16,10 9-5 15,1-6 1-15,-8 12-8 16,-3 0 0-16,-11 10-6 16,-3 0 0-16</inkml:trace>
  <inkml:trace contextRef="#ctx0" brushRef="#br0" timeOffset="12712.5">25065 4506 46 0,'18'3'23'0,"-18"-22"-28"0,-4 10 39 16,-7-4-34-16,-10 1 0 15,-11 8 0-15,-6-2 1 0,-5 6-1 16,5 10 1-16,2 15 0 16,5 0 0-16,2 6-2 15,12 7 1-15,13 3-1 16,8-7 0-16,10-6 0 15,14-9 0-15,7-13 1 16,4-15 1-16,0-10 0 109,-4-6 1-109,-10-9-2 0,-4-7 0 0,-7 0-12 0,-10-9 1 0</inkml:trace>
  <inkml:trace contextRef="#ctx0" brushRef="#br0" timeOffset="13277.52">27192 3421 57 0,'-7'78'28'0,"-14"32"-33"0,21-69 47 0,0 18-41 15,0 17 0-15,3 8 0 16,1-5 1-16,7-7-2 16,-1-13 1-16,1-5 0 15,-4-23 1-15,0-9-1 16,-7-13 0-16,-7-9-1 15,-7-6 1-15,-8-7-2 16,-6-8 1 0,-7 2-1-16,0-3 1 31,-8 3 0-15,1 6 0-16,-4 13 0 31,7 7 1-31,8 5-1 0,6 10 1 0,4 0 0 15,10 19 1 1,18 6-1-16,14 3 1 0,8 7-1 0,13-4 0 0,11-6-2 0,0-6 0 0,0-16-5 0,-4-13 0 16,-14-15-12-16,1-9 0 15</inkml:trace>
  <inkml:trace contextRef="#ctx0" brushRef="#br0" timeOffset="13592.75">27531 4481 39 0,'3'47'19'0,"-6"-22"-19"16,3-25 20-16,0-10-21 16,0-12 0-16,0 0 0 15,-4-15 0-15,1-7 1 16,-8 0 0-16,-6-6-1 15,-1-10 0-15,0 10 1 16,-3-6 0-16,7 6 0 16,3 6 0-16,8 9 0 15,6 13 1-15,8 6 0 0,0 13 0 16,-1 3-1-16,4 3 1 16,0-3-4-16,0 0 0 15,4-3-6-15,0-3 0 16</inkml:trace>
  <inkml:trace contextRef="#ctx0" brushRef="#br0" timeOffset="13933.27">27951 4493 59 0,'-4'-53'29'0,"-14"-76"-39"0,11 85 58 0,-3-12-46 16,-1-19 1-16,-3-19 2 15,-4-7 0-15,4-2-6 16,4 9 0-16,6 3 4 15,4 12 1-15,4 4-2 16,-1 16 1-16,11 18-3 16,8 25 1-16,-1 7-5 15,7 21 1-15,0 10-8 0,-7 16 0 16,1 6-9 0,-1-3 1-16</inkml:trace>
  <inkml:trace contextRef="#ctx0" brushRef="#br0" timeOffset="14149.77">27679 4164 49 0,'-11'53'24'0,"29"-50"-17"0,-11-3 39 0,7-3-44 16,4-3 1-16,7-7 0 15,-1 1 1-15,15-10-5 16,10 3 0-16,1 0 2 15,-1 4 0-15,-6 5-6 16,-8 4 0-16,-11 6-13 16,-6-3 1-16</inkml:trace>
  <inkml:trace contextRef="#ctx0" brushRef="#br0" timeOffset="14503.97">28353 4609 47 0,'3'-3'23'0,"4"-41"-17"0,-7 25 31 0,0-21-35 0,-7-14 0 0,-3-12 4 0,-4-6 0 16,-4-25-7-16,0-9 0 15,1-1 4-15,6 0 0 16,8 10-1-16,3 6 0 16,7 10-1-16,7 12 1 15,7 22-2-15,0 3 0 16,4 47-11 15,-4 12 1-31,-3 11-7 16,-8 8 0-16</inkml:trace>
  <inkml:trace contextRef="#ctx0" brushRef="#br0" timeOffset="14751.39">28095 4230 61 0,'0'41'30'0,"7"-26"-29"15,4-18 52-15,7-3-51 0,10-4 0 0,7 1 1 0,7-10 1 0,-3 4-6 16,7 2 0-16,0 7-6 0,-4-1 1 16,-7 14-12-16,4-7 0 15</inkml:trace>
  <inkml:trace contextRef="#ctx0" brushRef="#br0" timeOffset="14913.82">28744 4625 67 0,'4'25'33'0,"-4"-22"-44"0,0-3 55 0,3-3-50 16,-3-10 1-16,0 4-28 16,-3 3 1-16,-4-7 34 15,3 1 1-15</inkml:trace>
  <inkml:trace contextRef="#ctx0" brushRef="#br0" timeOffset="15427.06">29923 4543 48 0,'7'22'24'0,"10"-34"-26"0,-10-4 46 0,7-6-44 16,1-12 1-16,-5-17 0 15,1 1 0-15,-1-6-1 16,-3-7 0-16,0 7 1 15,4 2 0-15,0 7 0 16,6 13 1-16,4 9-3 16,1 12 1-16,-1 13-8 15,0 0 1-15,-3 3-8 16,3 4 0-16</inkml:trace>
  <inkml:trace contextRef="#ctx0" brushRef="#br0" timeOffset="15703.65">30406 4311 46 0,'3'44'23'0,"-10"10"-22"0,7-45 37 15,-3 3-35-15,3 4 0 16,0 3 2-16,3-3 1 15,4-1-8-15,4 1 1 0,3-3 6 16,7-4 0-16,4-9-2 16,0-9 0-1,-4-7-1-15,-3-3 1 0,-1-22-1 16,-3 1 0-16,0-4-7 16,4-7 0-16,3-2-13 15,-3-3 0-15</inkml:trace>
  <inkml:trace contextRef="#ctx0" brushRef="#br0" timeOffset="15914.53">30815 3346 53 0,'18'94'26'0,"-8"9"-23"16,-10-68 35-16,-3 21-37 0,-1 16 0 15,1 16 0 1,-4 19 1-16,0 9-4 16,0 3 0-16,3-19-7 0,-3-15 0 15,4-19-6-15,3-26 0 16</inkml:trace>
  <inkml:trace contextRef="#ctx0" brushRef="#br0" timeOffset="16245.21">30953 4452 61 0,'28'19'30'16,"11"-6"-39"-16,-25-13 55 0,4-3-44 16,3-7 1-16,-4 1-1 15,1-7 1-15,0-3-5 16,-4-9 1-16,-4-6 2 15,-6-1 0-15,-4-2-1 16,0 2 0-16,-4 4 0 16,-3 9 0-16,-7 3 0 15,0 13 0-15,-4 12-1 16,4 13 1-16,4 6-1 16,6 16 0-16,8-1 0 15,3 7 0-15,3 4-2 16,4-17 1-16,1 13-5 15,9-16 0-15,4-5-9 0,11-14 0 16</inkml:trace>
  <inkml:trace contextRef="#ctx0" brushRef="#br0" timeOffset="16561.96">31768 4032 44 0,'21'3'22'0,"-35"10"-23"0,0-7 31 15,-1 19-30-15,-6-3 0 16,-10 3-1-16,-8 0 1 0,-4-3 0 16,-2-6 0-16,6 0 1 15,3-1 0-15,8-5 1 16,11-4 1-16,10 7 0 16,14-10 0-16,10 6 0 15,19 1 0-15,2 5-1 16,-2 4 1-16,-5 6-2 15,-6-3 0-15,-7 6 0 16,-4 10 0-16,-7-7-1 16,-11 10 0-16,-6-6-3 15,-8-4 0-15,-3-3-7 16,0-6 1-16,3-9-6 16,8-10 0-16</inkml:trace>
  <inkml:trace contextRef="#ctx0" brushRef="#br0" timeOffset="16774.84">32036 4587 59 0,'24'50'29'0,"-9"1"-33"0,-12-42 56 15,1 0-54-15,-4-2 0 16,-7 2-20-16,-8-9 0 15,-2 6 17-15,-18 4 0 16</inkml:trace>
  <inkml:trace contextRef="#ctx0" brushRef="#br0" timeOffset="22252.73">3129 6199 47 0,'0'6'23'0,"-7"-6"-13"15,4-3 24-15,-8 0-32 16,4-3 1-16,-4 0 1 16,-10-1 0-16,-18 1-6 15,-10 0 1-15,-11 3 2 16,-7-1 0-16,7 1-2 16,0 3 0-16,18 0-2 0,3 3 0 15,-3 1-2-15,13-1 0 16,-2 0 0-16,13 6 1 15,7 1 1 1,11 2 0-16,0 1 2 0,0-4 0 16,4 13 3-16,3 6 0 15,0 4 0-15,-3 8 1 16,-8 4-2-16,4 16 1 16,-7 6-1-16,-4 3 0 15,-10 6-1-15,4-3 0 16,-1-6 1-16,7-3 0 0,8-10 1 15,-4-3 1-15,14-9 0 16,3-7 1-16,1-2 0 16,0-13 0-16,6-4 0 15,8-5 1-15,3-7-3 16,4-3 1-16,3-3-3 16,4-4 0-16,3-2-4 15,-3-3 1-15,-7-1-7 16,0 0 1-16,-8 1-9 15,-3-7 0-15</inkml:trace>
  <inkml:trace contextRef="#ctx0" brushRef="#br0" timeOffset="22448.88">2501 6848 57 0,'11'3'28'0,"3"7"-31"0,0-13 48 16,7-1-44-16,11-2 1 15,10 0-1-15,4 3 0 16,7-3-7-16,3-1 0 16,-6-2-10-16,-8-4 1 15</inkml:trace>
  <inkml:trace contextRef="#ctx0" brushRef="#br0" timeOffset="22685.67">3433 6591 61 0,'-4'31'30'0,"-28"-2"-35"0,22-17 48 0,-8 7-44 16,-3 9 1-16,-14 0 0 16,-1 13 0-16,1 3-2 15,3 0 0-15,11-9-7 16,0-7 1-16,7-9-8 16,10-16 1-16</inkml:trace>
  <inkml:trace contextRef="#ctx0" brushRef="#br0" timeOffset="22883.94">3073 6619 42 0,'7'22'21'0,"42"25"-12"0,-28-28 31 16,0 9-36-16,11 13 0 16,4 3 1-16,2 6 0 15,5 3-8-15,-1 4 1 16,4-10 1-16,-14-9 1 31,-22-10-16-31,-10-19 1 0</inkml:trace>
  <inkml:trace contextRef="#ctx0" brushRef="#br0" timeOffset="23152.54">2078 7375 66 0,'7'31'33'0,"60"-9"-33"16,-35-22 54-16,28 3-52 15,3-6 0-15,43 3 0 16,14-6 1-1,88-3-7 1,-17-4 1-16,-33 1-4 16,-31-1 1-16,-21 0-14 0,0-8 0 15</inkml:trace>
  <inkml:trace contextRef="#ctx0" brushRef="#br0" timeOffset="23451.94">3796 5886 59 0,'-11'9'29'0,"-17"50"-28"15,21-30 43-15,-4 11-43 16,-3 17 0-16,-3 21 0 16,-1 29 0-16,7 12-2 15,8 13 1-15,-4 3-2 16,7-7 1-16,0-9-7 16,0-18 1-16,-7-20-10 15,-4-21 0-15</inkml:trace>
  <inkml:trace contextRef="#ctx0" brushRef="#br0" timeOffset="30148.08">4674 7482 42 0,'-31'56'21'0,"9"-28"-11"0,19-18 22 0,-1 2-29 15,-6 1 0-15,-1 2 2 16,4 1 1-16,4-3-7 16,-4-7 0-16,3 0 5 15,4-6 1-15,4-15-1 16,13-14 0-16,4-18-1 15,8-12 0-15,2-20-1 16,12-15 1-16,3-12-1 16,3-4 0-16,-10 3-3 15,3-9 1-15,0 0-2 16,-3 6 0-16,-7 20-1 16,-7-1 0-16,-4 15-2 15,-18 10 1-15,-3 13-2 16,-3 12 0-16,-15 13 2 15,4 19 1-15,-4 12 0 16,-10 9 1-16,-4 20 1 0,1 12 0 16,-8 15 1-16,11 13 1 15,-1 10 1 1,8 18 0-16,11 4-1 0,-8 2 1 16,15 7-1-16,3-16 1 15,10-9-1-15,-6-6 1 16,6-13-4-16,4-13 1 15,-3-12-3-15,10-12 0 16,-3-11-6-16,6-17 1 16,12-14-6-16,-5-9 0 15</inkml:trace>
  <inkml:trace contextRef="#ctx0" brushRef="#br0" timeOffset="30361.15">5175 7331 66 0,'0'38'33'0,"-3"-13"-44"0,3-22 66 0,0 6-56 0,-7-2 0 0,3-4-6 15,4-3 1-15,0 0 1 16,11-10 1-16,-8 1-14 15,1-13 1-15</inkml:trace>
  <inkml:trace contextRef="#ctx0" brushRef="#br0" timeOffset="30523.52">5122 7146 48 0,'11'31'24'0,"17"-5"-30"15,-17-26 37-15,-1 3-38 0,8 0 1 16,-4 0-16-16,4 0 1 16,-1-3 23-16,5 3 0 15</inkml:trace>
  <inkml:trace contextRef="#ctx0" brushRef="#br0" timeOffset="31018.73">5345 7337 33 0,'3'16'16'0,"1"-3"-12"0,3-13 32 0,3 3-32 15,1-3 0-15,-1 3 0 16,5 0 1-16,2-9-7 16,1-10 0-16,3-6 4 15,0-3 1-15,0 3-3 16,1 6 0-16,-5-2 0 16,1 8 0-16,-1 4-2 15,-2 3 1-15,2 6-1 16,-6 6 0-16,-4 4-1 15,3-1 1-15,1 1 0 16,0-4 0-16,-1 1 1 16,1-4 0-16,3-3 0 15,0 3 0-15,0 1 0 16,0-1 0-16,0 0-1 0,4 1 1 16,-7-4-1-16,-1-3 1 15,-6 0 0-15,3-7 0 16,3-2 0-16,8-4 1 15,-4-2 0-15,7-1 1 16,4 0 1-16,7 4 0 16,-4 2 1-16,-3 1 0 15,-1 3 1-15,4 3 1 16,4 6 0-16,-7 6 1 0,10 4-2 16,-3 2 1-16,7 1-1 15,0 0 0-15,-1-4-3 16,5-2 1-16,-1-4-6 15,-7 3 0-15,1-2-11 16,-12-4 0-16,-20 0-1 16,-4 6 0-16</inkml:trace>
  <inkml:trace contextRef="#ctx0" brushRef="#br0" timeOffset="31473.62">4801 7946 57 0,'0'12'28'0,"-14"-12"-36"0,11 7 59 0,-8 5-50 15,1 13 1-15,-8 3-1 16,-3 10 1-16,0 9-4 16,-8 0 0-16,-2-3-3 15,6-6 0-15,4-10-8 16,7-9 1-16,-4-13-4 16,7-6 1-16,1-16 0 15,-1-6 0-15,1-6 4 16,-1-3 0-16</inkml:trace>
  <inkml:trace contextRef="#ctx0" brushRef="#br0" timeOffset="31649.6">4487 7952 33 0,'11'3'16'0,"24"-9"-11"16,-24 3 39-16,-1 9-40 0,8 10 1 0,-4 9 3 16,7 6 0-16,4 4-10 0,-4 9 1 15,4 3 5 1,3-4 1-16,0-2-5 0,1-6 1 15,2-10-6-15,1-10 0 16,-7-8-6-16,-1-4 0 16,1-22-6-16,7-3 1 15</inkml:trace>
  <inkml:trace contextRef="#ctx0" brushRef="#br0" timeOffset="31878.44">5115 8175 61 0,'14'12'30'0,"18"-2"-46"0,-21-7 59 0,6 0-46 15,5-6 0-15,-1 0-6 16,18-1 1-16,-1 1 2 15,8-6 0-15,4-10-9 16,-5 0 1-16</inkml:trace>
  <inkml:trace contextRef="#ctx0" brushRef="#br0" timeOffset="32132.35">5433 8052 51 0,'-4'22'25'0,"25"-15"-31"0,-17-4 50 15,7 0-42-15,6 0 1 16,4 0 1-16,4 3 1 31,17 4-5-31,-3-1 1 16,-14 4 1-16,-11 6 0 0,-14 3-7 15,-21 9 0-15,-7-3-11 16,-18 0 0-16</inkml:trace>
  <inkml:trace contextRef="#ctx0" brushRef="#br0" timeOffset="32705.24">6177 8168 56 0,'-7'4'28'0,"-7"-14"-32"0,3 4 44 16,1 9-39-16,-4-3 0 0,0 3 0 15,-11 7 1 1,0 2-3-16,1 7 1 0,2 3 1 15,1-3 0-15,0-1-1 16,3 4 0-16,8 0 0 16,6 0 0-16,-3 0-1 15,18-6 1-15,6-4 0 16,5-5 0-16,6-7-1 16,-3-10 1-16,3-2-1 15,0 2 1-15,4 1-1 16,-4-10 1-16,0 3 0 15,-3 10 0-15,0 0 1 16,-4 9 0-16,7 3 0 16,-7 7 1-16,-3 9 1 15,17 0 0-15,4 0-2 16,10 0 1-16,-6-3-8 16,-8-7 1-16,-3-12-12 15,-4-12 1-15</inkml:trace>
  <inkml:trace contextRef="#ctx0" brushRef="#br0" timeOffset="36139.01">7694 7679 46 0,'7'28'23'0,"-7"-34"-14"0,0 0 23 0,0-7-30 16,0-5 1-16,-7-4 1 15,4-10 1-15,-8-12-6 16,0-9 1-16,-3-13 3 16,0-25 1-16,-3 0-2 15,6 0 1-15,7-6-1 16,15 3 0-16,0 9-2 16,6 7 1-16,4 12-2 15,4 16 1-15,0 9-2 16,-1 16 1-1,5 13-6-15,-1 18 1 0,-10 6-4 16,-1 17 1-16,-3 5-8 16,-14 13 0-1</inkml:trace>
  <inkml:trace contextRef="#ctx0" brushRef="#br0" timeOffset="36351.42">7475 7413 48 0,'-3'15'24'0,"3"-8"-18"0,0-7 42 16,0 3-43-16,7-6 0 15,7-1 1-15,7-8 1 16,18 3-11-16,-4-1 1 0,8 7 2 16,-5 0 0-16,5 0-10 15,-4 0 0-15,3-7-8 16,-10-6 0-16</inkml:trace>
  <inkml:trace contextRef="#ctx0" brushRef="#br0" timeOffset="36618.64">8241 7102 60 0,'10'19'30'0,"-10"-6"-38"0,-3-7 54 0,-8 6-46 16,-3 1 1-16,-7-1 1 16,-7 7 0-16,0 9-2 15,3 4 1-15,0 9 1 16,8 3 0-16,-5 3-1 0,12 0 0 16,3 0-3-16,7-13 0 15,17-3-4-15,5-12 0 16,9-12-6-16,5-7 0 15,6-10-5-15,-3-12 0 16</inkml:trace>
  <inkml:trace contextRef="#ctx0" brushRef="#br0" timeOffset="36824.68">8573 7174 46 0,'3'44'23'0,"-21"0"-21"0,11-28 41 0,-7 9-42 0,-3 0 0 0,-5 9 1 16,5-8 0-16,-8 8-4 15,4 1 1-15,3-4-4 16,1-6 1-16,6-9-11 16,4-7 1-16</inkml:trace>
  <inkml:trace contextRef="#ctx0" brushRef="#br0" timeOffset="37045.21">8251 7237 23 0,'4'-19'11'0,"17"35"12"0,-7-7 4 0,4 10-20 16,3 6 0-16,7-3 3 0,1 6 1 16,6 1-15-1,-3 2 1-15,3 0 8 0,4 4 0 16,-4-7-8-16,4 0 0 15,-4-6-9-15,-7-9 1 16,-3-13-5-16,-4-10 0 16</inkml:trace>
  <inkml:trace contextRef="#ctx0" brushRef="#br0" timeOffset="37267.48">8622 7011 48 0,'25'25'24'0,"6"22"-28"0,-13-31 45 0,7 6-39 0,10 9 0 0,0 4 1 0,4 6 0 0,-4-7-5 16,-14 7 1-16,-6 6 1 15,-12 3 0-15,-6 7-8 16,-8-1 1-16,-3-9-8 16,-4-12 0-16</inkml:trace>
  <inkml:trace contextRef="#ctx0" brushRef="#br0" timeOffset="37547.57">9282 7303 64 0,'-4'0'32'0,"1"6"-37"0,-1-3 59 0,4 0-54 15,0 4 1-15,0-4-3 16,4 0 1-16,-1 0-3 15,4-3 0-15,4-3-9 16,-1 0 0-16,-3-7-6 16,-3 1 1-16</inkml:trace>
  <inkml:trace contextRef="#ctx0" brushRef="#br0" timeOffset="38099.78">9888 7224 62 0,'7'4'31'0,"-17"-8"-43"0,3 1 60 15,-7 3-48 1,-7 0 0-16,-8 3 0 15,5 4 0-15,-5 2 0 0,1 10 0 16,0 3 0-16,3 3 1 16,1-9-2-16,6 3 1 15,4-1-2-15,7 1 1 16,10-3-2-16,11-7 0 16,4-6-2-16,7-6 1 15,14-3 0-15,-1 0 1 31,-2-7 0-31,-5 1 1 0,-6-1 0 16,-7 1 1-16,-4 2-1 0,-7 4 1 0,-7 6-2 16,-4 6 1-16,-3 4 0 15,0 8 0-15,0 11 1 32,0-1 1-17,7 9 3-15,4 4 0 16,6 9 3-16,1-3 0 0,-4 7-1 15,-4-1 1-15,1 3-2 0,-11-15 0 0,-7 0-2 16,-7-3 0-16,-4-4-2 16,-7 1 0-16,7-10-1 15,-3-10 1-15,4-5-1 16,-1-7 1-16,7-9-2 47,8-1 0-32,6-8-8-15,8-7 0 16,-1-10-5-16,11-2 0 0</inkml:trace>
  <inkml:trace contextRef="#ctx0" brushRef="#br0" timeOffset="38372.03">10453 7030 52 0,'17'16'26'0,"-20"3"-33"0,-4-13 46 0,-11 6-39 0,-6 7 1 0,-5 3 0 16,-2 10 0-16,6 2-1 15,0 4 1-15,-3 6 0 16,3 6 0-16,4 3 0 16,11-3 0-16,2 3-1 15,8-15 1-15,4-10-6 16,7-15 0-16,6-10-10 15,8-9 1-15</inkml:trace>
  <inkml:trace contextRef="#ctx0" brushRef="#br0" timeOffset="38588.71">10717 7152 42 0,'4'51'21'0,"-29"-26"-14"0,18-13 29 16,-7 10-34-16,-7 0 1 16,-7 9 0-16,-1 4 0 15,1 6-5-15,0-4 1 16,3 1 0-16,4-10 0 16,4-6-8-16,6-12 0 15,0-10-6-15,1-13 1 16</inkml:trace>
  <inkml:trace contextRef="#ctx0" brushRef="#br0" timeOffset="38791.37">10393 7140 44 0,'39'59'22'0,"24"17"-20"0,-45-54 38 0,6 9-39 0,5 7 1 0,-1-4-1 16,0-3 1-16,-3 4-6 15,-4-13 1-15,-3-3-2 16,-4-7 0-16,-4-9-9 16,1-12 0-16</inkml:trace>
  <inkml:trace contextRef="#ctx0" brushRef="#br0" timeOffset="39002.47">10894 6930 52 0,'28'59'26'0,"18"23"-29"0,-32-54 46 16,4 3-42-16,3 13 1 16,3 0-1-16,1 6 1 15,-4 7-4-15,-7-4 1 16,-6-9-5-16,-12 3 1 0,-17-9-10 15,-18-1 0-15</inkml:trace>
  <inkml:trace contextRef="#ctx0" brushRef="#br0" timeOffset="40299.28">11726 6980 53 0,'-21'9'26'0,"14"-6"-14"0,7-3 27 0,4 0-34 16,6-3 0-16,8-3 2 16,10 0 1-16,7-4-11 15,15-2 1-15,17-4 3 16,10 0 0-16,-3 1-7 15,-10-1 0-15,-15 10-8 16,-10 3 0-16,-21 3-6 16,-15-7 0-16</inkml:trace>
  <inkml:trace contextRef="#ctx0" brushRef="#br0" timeOffset="40434.71">11850 7090 46 0,'-14'59'23'0,"10"-5"-16"0,4-48 40 0,4 3-42 16,3 1 1-16,3-4 1 16,1-3 0-16,17-6-12 0,18-3 0 15,7-7 0-15,10-12 1 16,-3-9-14-16,-10-7 0 16</inkml:trace>
  <inkml:trace contextRef="#ctx0" brushRef="#br0" timeOffset="41076.18">13014 7685 50 0,'0'19'25'0,"18"-3"-19"0,-8-22 35 16,1-10-41-16,10-9 1 15,7-19 0-15,4-16 0 16,7-18-1-16,3-29 0 15,0-12 1-15,-3-6 0 16,-7-1 0 31,-11 1 0-47,-10 6-1 0,-8 3 1 0,-6 22-2 0,-1 9 1 0,-6 19-3 0,-5 16 1 0,1 19 0 16,-3 18 0-16,-1 13-1 15,-3 19 1-15,0 15 1 16,3 20 1-16,8 15 1 15,2 19 1-15,8 15 0 16,8 10 0-16,6 15 0 31,3-15 0-31,4-9-2 16,1-13 1-16,-1-19-6 0,3-16 0 0,1-21-5 16,0-16 0-1,3-26-6-15,-3-2 0 0</inkml:trace>
  <inkml:trace contextRef="#ctx0" brushRef="#br0" timeOffset="41266.68">13624 7237 48 0,'11'50'24'0,"-8"10"-22"0,-3-48 43 0,-3 7-44 0,-4 6 0 15,3 3-1-15,-3-2 0 16,4-5-7-16,3-11 1 15,-4-7-9-15,4-19 0 32</inkml:trace>
  <inkml:trace contextRef="#ctx0" brushRef="#br0" timeOffset="41410.15">13497 7036 46 0,'4'13'23'0,"17"9"-15"0,-17-19 35 0,3 6-41 15,3 1 0-15,4 2-1 16,7 1 0-16,8 3-7 16,2-1 0-16,5-2-9 15,2-4 1-15</inkml:trace>
  <inkml:trace contextRef="#ctx0" brushRef="#br0" timeOffset="41872.9">13892 7325 34 0,'0'47'17'0,"7"-41"-8"0,-3 0 16 0,3 4-20 0,0-4 1 0,4-3 1 0,-1-3 1 0,1-3-11 0,-1-3 0 16,5 3 7-16,-1 0 0 16,0-1-3-1,0 1 0-15,0 3-1 0,0 0 0 16,-7 0 0-16,4 3 1 15,-4 1-2-15,-4-1 1 16,1 0 0 0,-1 3 0-16,1 0-1 0,3-2 1 15,0-1 0-15,0 0 0 16,0 3 0-16,0-3 0 0,4-3-1 16,-1-3 1-16,1 0 0 15,3-6 0-15,-3 2-1 16,3-2 1-1,3-7-1 1,1-3 1-16,3-3 0 0,0 0 0 0,1 4 0 16,2 2 1-16,1 7 0 15,3 9 0-15,0 9 0 16,8 10 1-16,-5 3-1 16,5 0 1-16,-8 0-1 15,4 3 1-15,3-3-3 16,0-4 0-16,-3 1-6 15,-4-6 1-15,-14-4-10 16,-7-3 1-16</inkml:trace>
  <inkml:trace contextRef="#ctx0" brushRef="#br0" timeOffset="42312.61">13339 7924 55 0,'-22'12'27'0,"-23"1"-29"0,30-4 47 0,-6 13-43 15,-7 3 1-15,-4 10 1 16,1 9 1-16,-1 0-8 15,4 6 1-15,6-6-1 16,8-7 1-16,0-12-15 16,11-15 1-16</inkml:trace>
  <inkml:trace contextRef="#ctx0" brushRef="#br0" timeOffset="42484.04">13010 7899 41 0,'11'44'20'16,"14"53"-2"-16,-15-75 21 0,4 6-37 0,4 13 0 15,7 0-1-15,-4-10 0 16,7 3-4-16,0-2 0 0,-3-4-3 16,0-6 0-16,-8-10-10 15,1-12 0-15</inkml:trace>
  <inkml:trace contextRef="#ctx0" brushRef="#br0" timeOffset="42761.18">13335 8159 62 0,'4'6'31'0,"10"4"-33"15,-4-7 57-15,4 0-55 16,11 3 1-16,3-3-4 16,4-3 1-16,10 0-2 0,8-3 1 15,-1-3-10-15,-3-3 1 16,-7-17-7-16,0 1 1 15</inkml:trace>
  <inkml:trace contextRef="#ctx0" brushRef="#br0" timeOffset="42972.21">13575 7983 69 0,'18'32'34'0,"20"-20"-41"0,-20-9 67 0,14 1-58 0,10 5 0 0,11 0 1 0,3 4 0 0,-6-1-5 16,-1 4 1-16,-17 6 0 16,-18 9 0-16,-21 7-9 15,-32-3 0-15,-24-4-11 16,-8 0 1-16</inkml:trace>
  <inkml:trace contextRef="#ctx0" brushRef="#br0" timeOffset="43727.73">7461 6325 55 0,'0'12'27'0,"-10"7"-18"0,3-10 27 16,0 4-34-16,-4 3 1 15,-3 2 0-15,-14 4 0 16,-1 10-4-16,-6 8 1 16,0 11 2-16,3 8 1 0,-7 16-2 15,8 16 0-15,-1 32-1 16,7 11 0-1,11 14-2-15,14 9 1 16,4-10-2-16,13-15 1 0,8-19-2 16,21-22 0-1,14-22-7 17,17-26 0-1,19-24-6-31,2-16 0 31</inkml:trace>
  <inkml:trace contextRef="#ctx0" brushRef="#br0" timeOffset="44282.92">10739 5917 33 0,'21'31'16'0,"35"13"-10"16,-49-38 22-16,29 19-20 16,2 13 0-16,12 6 6 15,6 16 1-15,8 18-18 16,-4 25 1-16,-7 10 11 16,-8 25 0 15,-13 16-5-31,-18 22 1 0,-31 9-5 0,-33 3 0 15,-17-16-6 1,-10-24 1-16,3-14-11 16,-4-24 0-16,14-22-3 0,15-28 0 0</inkml:trace>
  <inkml:trace contextRef="#ctx0" brushRef="#br0" timeOffset="45326.24">14637 7943 60 0,'0'0'30'0,"-4"9"-38"0,4-9 58 16,-7 3-49-16,-3 0 0 16,-5 4 0-16,-6-1 1 15,-3 9-2-15,-1 4 0 16,0 3 1-16,4 6 1 15,3 1-2-15,4-1 1 16,4 0-2-16,6-3 0 0,4-3-1 16,7-3 0-16,4-13-1 15,3-9 1-15,0-9 0 16,4-4 0-16,-1-3 0 16,1-3 1-16,0 0 0 15,-1 0 0-15,-3 7 0 16,-3 2 0-16,0 10 1 15,-4 6 0-15,3 6 1 16,1 10 0-16,-1 9 1 16,4 13 0 15,1-6-1-15,6-1 1-1,3-2-6-15,5-4 1 0,2-13-11 0,5-11 0 0,-1-14-3 0,-3-9 1 0</inkml:trace>
  <inkml:trace contextRef="#ctx0" brushRef="#br0" timeOffset="45807.6">15328 7980 59 0,'-3'0'29'0,"20"-25"-38"0,-13 13 60 0,-1-20-50 0,1-15 0 0,-4-22 1 15,0-25 1-15,0-16-4 16,-7-15 1-16,0-16 1 16,0 6 1-16,0 0-1 15,7 0 0-15,0 19 0 16,14 10 1-16,3 15-1 16,8 19 1-16,3 25-1 15,11 21 0-15,-4 23-3 31,1 19 0 1,-5 22-6-17,-6 24 0-15,-11 7-10 32,-14 10 0-17,-10 5-1-15,-8 4 1 0</inkml:trace>
  <inkml:trace contextRef="#ctx0" brushRef="#br0" timeOffset="45962.23">15021 7535 64 0,'21'22'32'0,"18"6"-41"0,-25-22 69 0,4 1-59 15,3 2 1-15,11 0-3 0,14-2 1 16,7-4-5-16,3 0 1 0,1-6-8 16,-1-3 0-16,-7-10-7 15,-10 0 0-15</inkml:trace>
  <inkml:trace contextRef="#ctx0" brushRef="#br0" timeOffset="46185.4">15949 7384 52 0,'4'16'26'0,"-36"44"-28"0,21-48 44 0,-10 7-39 16,-4 3 0-16,-3 3 0 15,4 10 1-15,-1 2-5 0,4 4 0 16,-1 6 3-16,8 6 1 16,7-12-5-16,11 0 0 15,-1-4-6-15,8-11 0 16,7-11-9-16,6-5 1 16</inkml:trace>
  <inkml:trace contextRef="#ctx0" brushRef="#br0" timeOffset="46397.84">16221 7569 44 0,'-4'32'22'0,"-13"15"-19"0,6-31 33 0,-3 5-34 16,-7-2 1-16,-4 3 0 15,-3 6 0-15,0 1-5 16,3 2 1-16,4-6 0 15,3-6 1-15,4 0-10 16,3-7 0-16,4-5-5 16,7-17 1-16</inkml:trace>
  <inkml:trace contextRef="#ctx0" brushRef="#br0" timeOffset="46629.21">16034 7526 25 0,'17'34'12'0,"8"29"7"0,-14-41 14 0,3 6-28 0,0 6 0 15,4 10 0 1,-1-3 0-16,1-10-9 0,3-2 0 16,0-1 0-16,-3-12 1 15,-4-10-7-15,4-9 0 16,-1-16-4-16,-3-16 1 15</inkml:trace>
  <inkml:trace contextRef="#ctx0" brushRef="#br0" timeOffset="46806.48">16355 7463 59 0,'46'78'29'0,"28"7"-44"0,-57-57 63 0,1 3-49 16,0 10 0-16,-11 9-13 16,-14-3 1-16,-22 4 5 15,-13 2 0-15</inkml:trace>
  <inkml:trace contextRef="#ctx0" brushRef="#br0" timeOffset="47439.87">13247 5998 48 0,'7'-6'24'0,"0"-6"-24"16,-7 12 37-16,0 0-37 16,-7 0 1-16,-7 9 1 15,-11 10 1-15,-14 6-3 0,0 16 1 16,-6 9 1-16,-15 16 1 16,-11 21 0-16,-3 20 1 15,0 19-2-15,3 24 1 31,-17 120 0-31,21-29 0 16,18-40-3-16,21-19 1 16,17-22-4-16,25-19 0 15,32-19-8-15,42-6 1 32,36-31-8-17,31-19 0 1</inkml:trace>
  <inkml:trace contextRef="#ctx0" brushRef="#br0" timeOffset="47938.28">16552 6058 55 0,'-7'56'27'0,"7"48"-35"0,4-70 48 0,6 20-38 0,15 24 0 0,10 26 3 0,8 30 1 0,-1 26-7 16,-10 22 0-16,-11 13 4 15,-18 2 0-15,-27 4-2 16,-22-13 0-16,-14-22-7 16,-11-28 0-16,11-34-11 47,0-32 0-47</inkml:trace>
  <inkml:trace contextRef="#ctx0" brushRef="#br0" timeOffset="48226.66">17240 7601 72 0,'0'12'36'0,"-7"4"-46"0,7-10 63 0,0-3-54 0,0 1 1 0,0-4-10 0,0 3 0 16,0-3-2-16,0-10 0 0,0-2-7 16,0-1 1-16</inkml:trace>
  <inkml:trace contextRef="#ctx0" brushRef="#br0" timeOffset="48747.34">17487 8181 59 0,'14'-6'29'0,"43"-45"-37"0,-36 26 59 16,11-9-48-16,10-32 0 16,7-22 1-16,4-22 0 15,-10-24-6-15,-8-20 0 16,-7-9 4-16,-10 0 0 16,-4-10-3-16,0 17 0 15,-7 18-2-15,-7 22 1 0,-3 18-2 16,-5 23 0-16,-6 28 0 15,0 25 0 1,-3 22 0 0,-8 19 1-16,4 22 0 0,0 21 1 0,3 26 2 15,11 22 1-15,7 19 1 16,7 12 1-16,7 3 0 16,7 3 1-16,0-21-1 15,1-10 0-15,-5-22-7 16,-3-19 1-16,0-15-10 15,-3-16 0-15,-4-16-4 16,4-19 1 0</inkml:trace>
  <inkml:trace contextRef="#ctx0" brushRef="#br0" timeOffset="49028.21">18193 7676 49 0,'0'47'24'0,"-7"-9"-25"0,7-32 47 16,-4 10-44-16,1-1 0 15,-1 4-1-15,1-3 1 16,-1-4-6-16,1-8 1 16,6-17-4-16,1-6 0 0,-1-12-9 15,1-4 1-15,3-9-1 16,-4 4 1-16</inkml:trace>
  <inkml:trace contextRef="#ctx0" brushRef="#br0" timeOffset="49162.21">18136 7337 30 0,'-3'-40'15'0,"6"27"-6"0,-3 13 31 0,7 3-36 0,4 7 0 0,3 2 1 0,4 1 0 0,-1 2-8 15,5-8 0-15,6 5 1 16,0 4 0-1,0 6-12-15,0-6 1 0,1-7-1 16,-8 0 0-16</inkml:trace>
  <inkml:trace contextRef="#ctx0" brushRef="#br0" timeOffset="49590.85">18475 7595 29 0,'4'37'14'0,"3"1"-12"0,-7-29 27 0,3 1-27 15,1-1 1-15,6-6 3 16,1 0 0-16,3-6-8 0,4-6 1 15,-1-4 5-15,1-2 1 16,-1-1-2-16,5 0 0 16,-1-3-2-16,0 4 1 15,-3 2-1-15,-4 4 1 16,0 9-2-16,-4 6 0 16,-3 10-2-16,1 9 1 15,-5 3-2-15,1-9 1 0,-1-4-2 16,1-2 1-16,-1 0 0 15,4-4 0 17,4-3 1-32,-1-3 0 0,1-3 0 0,0 0 1 0,-1-3 1 15,-3 0 0-15,7-9 1 16,0-7 1-16,4 0 0 16,3-6 1-16,0 0 0 15,1 3 1-15,2 3 0 16,-3 0 0-16,8 7-1 15,6 5 0-15,7 7-1 16,4 10 0 0,7 2-1-16,-14-2 1 0,31 15-1 15,-3 3 1-15,18-6-4 16,7-6 1-16,3-7-5 16,-7-6 1-16,-10 0-10 15,-15 0 1-15,-20 1-1 16,-15 5 0-16</inkml:trace>
  <inkml:trace contextRef="#ctx0" brushRef="#br0" timeOffset="50239.81">17939 8369 57 0,'-11'16'28'0,"-21"37"-37"0,18-37 62 0,-14 3-52 0,-7 9 0 16,-4 9-1-16,0 10 1 16,4 10-4-1,7-7 1-15,3-6-4 0,7-13 0 16,11-12-9-16,4-19 1 16,-1-19-2-16,1-9 0 15,-4-6-12 1,10 24 28-16,-20-46-10 15,6-1 1 1,4 17 23 0,10 27-14-16,8 22 13 15,7 1 0-15,6 12 2 16,8 6 0-16,3 10 0 31,8-1 0-31,-4 4-11 0,-8-7 1 0,-6-2-12 16,0-10 1-16,-1-7-10 15,1-15 1 1</inkml:trace>
  <inkml:trace contextRef="#ctx0" brushRef="#br0" timeOffset="50500.73">18066 8573 57 0,'-4'34'28'0,"50"-2"-30"0,-28-26 50 0,3 3-51 0,11 1 1 16,6-4-4-16,8-6 1 15,0-6 3-15,4-7 1 16,-1-2-11-16,-3-10 0 15,-11-1-3-15,-7-5 0 0</inkml:trace>
  <inkml:trace contextRef="#ctx0" brushRef="#br0" timeOffset="50725.09">18443 8476 56 0,'0'18'28'0,"14"-5"-33"0,-7-10 55 0,0 7-45 16,8 5 1-16,9 4 1 15,12 6 0-15,2 0-10 16,-2 0 1-16,-8 10 4 16,-7-1 0-16,-14 4-7 15,-10-10 0-15,-22 4-15 16,-7-11 1-16</inkml:trace>
  <inkml:trace contextRef="#ctx0" brushRef="#br0" timeOffset="51450.23">19442 8526 64 0,'0'6'32'0,"-43"7"-35"0,29-10 48 0,-7 0-43 0,-4 3 0 16,1 7 1-16,-5 2 0 15,1 11-5-15,3 8 1 16,8-3 0-16,10 7 0 15,7-4-1-15,7-5 0 0,3-10 0 16,5-7 0 0,6-12-1-16,3-9 1 0,1-7 1 15,0-6 1-15,-1-3 0 16,1-3 0 0,0-7-2-16,3-2 1 0,-7 8 0 15,-3 7 0-15,-4 4 0 16,-3 2 1-16,-1 13 0 15,-3 15 0-15,0 13 1 16,4 10 0-16,-1 15 0 16,1 0 1-16,3 0-1 15,11-3 0 1,7-9-3-16,3-10 0 16,0-12-13-16,7-19 0 0,-6-10-2 15,-1-15 1-15</inkml:trace>
  <inkml:trace contextRef="#ctx0" brushRef="#br0" timeOffset="52539.78">20719 7488 44 0,'-11'-16'22'0,"4"-28"-27"0,3 35 41 0,-3 0-35 15,-7-1 1-15,-10 4 0 16,-8 3 0-16,-7 3-4 15,-3 3 1-15,3 13 0 16,0 5 1-16,0 11-2 16,15-1 0-16,6 10 1 15,11 3 0-15,10-7 2 16,12-2 1-16,13-4 1 16,14-6 1-16,-3-12 1 15,0-4 0-15,-8-15-1 16,-2-6 1 15,-8-7-4-15,-7-6 1-1,-3 0-3-15,-1 3 1 0,-3 0-3 0,0-3 1 0,-3 6-3 0,-1 3 0 0,-3 10-1 16,-3 6 0-16,-1 9 1 0,1 7 0 16,-4 12 1-16,0 10 1 15,3 9 4-15,1 9 0 16,3 7 3-1,3 0 0 17,8 9 3-17,-4 9 0 1,10 1 1 0,8-4 0-16,0-9-1 0,-8-6 0 0,-6 0-3 0,-11-13 1 15,-7-9-4-15,-4-7 1 0,-10-6-3 0,-7-9 0 0,-7-16-1 0,-8-12 0 0,5-7-1 16,2-12 1-16,8-7-5 15,14-8 0 32,14-14-10-31,11-9 0 0</inkml:trace>
  <inkml:trace contextRef="#ctx0" brushRef="#br0" timeOffset="52801.5">21417 7199 54 0,'-10'22'27'0,"-54"38"-31"0,46-41 42 0,1 6-37 0,-8 3 0 15,-3 10 0-15,-4 6 0 16,4 12-1-16,7 0 0 15,7 7 1-15,10 3 0 16,8-13-1-16,6 4 0 16,8-10-5-16,3-16 1 15,11-12-11-15,7-6 1 16,3-17-2-16,4-8 1 0</inkml:trace>
  <inkml:trace contextRef="#ctx0" brushRef="#br0" timeOffset="53015.39">21661 7388 54 0,'14'12'27'0,"-21"60"-37"0,3-53 58 16,-6 6-47-16,-8 16 1 0,-7 0 0 16,-7-4 0-16,1 4-3 15,-1 0 0-15,-3 6 0 16,6-6 1-16,1-13-8 15,14-6 0-15,4-7-8 16,6-18 0-16</inkml:trace>
  <inkml:trace contextRef="#ctx0" brushRef="#br0" timeOffset="53186.74">21368 7353 11 0,'3'-34'5'0,"29"27"15"15,-25 14-7-15,4 5-6 0,6 13 1 0,8 10 4 0,0 5 1 16,3 11-17-16,4 5 1 16,-1-6 8-16,5 0 0 0,-5 1-8 15,1-8 1-15,-4-8-10 16,-10-22 0-16</inkml:trace>
  <inkml:trace contextRef="#ctx0" brushRef="#br0" timeOffset="53418.41">21788 7080 48 0,'35'66'24'0,"39"28"-23"15,-53-62 42-15,7 8-43 16,1 10 0-16,-5 7-1 15,-3 12 0-15,-6-3-2 16,-8 6 1-16,-7-6-4 0,-7-4 0 31,-4-11-9-31,-3-20 1 0</inkml:trace>
  <inkml:trace contextRef="#ctx0" brushRef="#br0" timeOffset="53617.54">22416 7889 62 0,'31'63'31'0,"-62"-3"-43"0,23-45 58 0,-6 13-47 0,0 7 1 16,-10 6-8-16,-8-4 0 15,-7-2-4-15,-3-7 1 0</inkml:trace>
  <inkml:trace contextRef="#ctx0" brushRef="#br0" timeOffset="54062.83">24292 6535 61 0,'4'97'30'0,"-15"22"-34"0,8-75 49 0,-1 19-45 16,1 15 0-16,3 19 0 16,0 0 1-16,3 4-3 15,1-20 0-15,-1-15-5 16,1-19 0-16,3-19-10 16,3-37 1-16</inkml:trace>
  <inkml:trace contextRef="#ctx0" brushRef="#br0" timeOffset="54288.3">24201 7049 1 0,'-11'-28'0'0,"25"18"50"15,35-18-50-15,-59 84 10 16,56-24 1-16,3-1 7 16,-3 4 0-16,3 5-22 0,4 4 0 15,-10-3 15-15,-12 0 0 16,-13 3-6-16,-11 3 1 15,-10 3-6-15,-4-6 1 16,-8 0-5 0,-2-10 0-16,-8-9-5 0,-3-9 1 15,7-7-9-15,7-5 0 16</inkml:trace>
  <inkml:trace contextRef="#ctx0" brushRef="#br0" timeOffset="54543.88">24829 7275 37 0,'0'28'18'0,"-4"25"-17"0,0-47 24 0,-3 7-25 16,0 6 1-16,0 3 0 16,0 6 0-16,0 0-2 15,4 0 1-15,3 4 1 16,3-1 0-16,8-6 2 15,10-6 1-15,4-10 0 16,3-12 0-16,0-9-1 16,0-7 1-16,4-9-5 15,-4-7 0-15,-3-6-13 16,-4-18 1-16</inkml:trace>
  <inkml:trace contextRef="#ctx0" brushRef="#br0" timeOffset="54752.87">25012 6340 46 0,'-7'72'23'0,"-7"47"-21"0,10-81 33 0,-6 15-35 0,-1 23 1 0,1 11-1 0,-1 20 1 0,11 3-1 0,7-4 0 0,0-8-2 31,-3-20 0-31,-1-18-11 0,1-29 0 0</inkml:trace>
  <inkml:trace contextRef="#ctx0" brushRef="#br0" timeOffset="54918.36">24702 7036 52 0,'-15'-15'26'0,"30"15"-22"0,-1 0 41 0,7 0-40 15,14 0 0-15,18-7 0 16,7-2 1-16,25-7-10 16,10-3 1-16,0 1-1 15,-10 2 1-15,-15 0-15 16,-24 1 0-16</inkml:trace>
  <inkml:trace contextRef="#ctx0" brushRef="#br0" timeOffset="56377.58">27774 5864 43 0,'7'6'21'0,"0"-3"-11"16,-7-3 21-16,0 9-30 15,-3 1 0-15,-1 9 3 16,1 9 0-16,-4 13-5 0,0 12 1 15,-4 3 3-15,0 16 0 16,4-3-1-16,4 7 1 16,3-14-1-16,-4-11 0 15,1-14-1-15,-4-15 1 16,-4-12-1-16,-6-17 0 16,-12-12-1-16,-6-6 1 15,-11-9-3-15,-7 6 1 16,7-1-2-16,1-5 1 15,2 6-2-15,1 6 1 0,3 3 0 16,4 13 0-16,7 9 2 16,6 3 0-16,8 13 1 15,7 6 0-15,11 6 1 16,10 4 1-16,7 6 1 16,14-4 0-16,11-5 0 15,7-7 1-15,11-16-4 16,3-9 0-16,-11 0-6 15,-7-3 1-15,-13 0-12 16,-12 0 1-16</inkml:trace>
  <inkml:trace contextRef="#ctx0" brushRef="#br0" timeOffset="56631.18">26945 6798 63 0,'-28'63'31'0,"70"-35"-26"0,-24-25 54 15,14 0-55-15,17 4 0 16,4-7 1-16,25-10 1 16,10-2-8-16,21-7 0 15,-3-13 3-15,-18 4 0 16,-7 0-7-16,-10 3 0 0,-18 6-9 15,-14 6 0-15,-18 7-7 16,-11 9 0-16</inkml:trace>
  <inkml:trace contextRef="#ctx0" brushRef="#br0" timeOffset="57051.88">27298 7303 58 0,'3'66'29'0,"-6"-13"-25"15,-1-25 50-15,1 0-52 16,-1 7 0-16,1 6 1 16,-1-4 1-16,-3-5-5 15,4-10 1-15,-1-3 2 0,1-7 0 16,-1-9-1-1,1-9 0-15,-4-7-1 0,-8-2 1 16,-2-4-2-16,-4 0 1 16,-4-3-2-16,-3 0 1 15,-4 3-3-15,-3 4 1 32,3 2-1-32,-3 13 0 0,-1 3 0 0,-6 7 1 15,10 8 0-15,1 14 1 16,9 5 3-16,5 4 1 15,10 6 0-15,10 7 1 16,15-14-2-16,3-2 0 16,7-7-3-16,11-6 0 0,10-12-6 15,4-4 0-15,4-15-10 16,3-13 0-16</inkml:trace>
  <inkml:trace contextRef="#ctx0" brushRef="#br0" timeOffset="57264.56">27827 7388 48 0,'-21'40'24'0,"-35"17"-23"16,38-42 36-16,-10 11-36 15,-8 8 1-15,-2 10 0 16,-1 0 0-16,0 6-3 15,7 0 0-15,4-12-6 16,10-10 0-16,11-19-7 0,7-18 0 16</inkml:trace>
  <inkml:trace contextRef="#ctx0" brushRef="#br0" timeOffset="57430.24">27393 7413 7 0,'-14'-25'3'0,"35"21"27"0,-10 11-13 16,6 12-8-16,8 18 1 15,14 10 8-15,3 10 1 16,8 2-24-16,3 4 1 0,-8-7 11 16,-6-5 1-16,-3-11-14 15,-8-18 0-15,-7-6-10 16,-3-10 0-16</inkml:trace>
  <inkml:trace contextRef="#ctx0" brushRef="#br0" timeOffset="57966.47">28462 6140 44 0,'-25'31'22'0,"-3"32"-24"0,21-45 35 0,-3 11-30 15,-8 5 0-15,0 16 3 16,-3 10 1-16,-4 21-8 16,4 10 1-16,0 10 5 15,11 15 0 32,10-13-2-47,10-9 0 0,4-15-6 31,7-17 1-31,1-21-8 0,-1-16 0 0,10-19-7 0,1-2 1 0</inkml:trace>
  <inkml:trace contextRef="#ctx0" brushRef="#br0" timeOffset="58358.96">28635 7224 55 0,'-7'13'27'0,"14"-41"-31"0,-7 6 49 0,4-13-44 15,-4-12 1-15,0-12 1 16,-4-13 0-16,0-16-4 15,1-13 0-15,-4-2 2 16,3 3 1-16,4-4-1 16,4 23 0-16,6 9 0 15,8 9 0-15,7 13 0 16,-1 18 0-16,5 17-2 16,-5 21 0-16,1 13-4 15,-7 21 0-15,-8 14-7 16,-3 8 0-16,-3 1-5 15,-11-6 0-15</inkml:trace>
  <inkml:trace contextRef="#ctx0" brushRef="#br0" timeOffset="58539.84">28469 6854 67 0,'32'16'33'0,"31"-3"-43"0,-48-10 65 15,6 0-57-15,7 3 1 16,4 1-8-16,3 2 1 16,0-3-4-16,4 0 1 15,-11-12-7-15,-3 0 0 0</inkml:trace>
  <inkml:trace contextRef="#ctx0" brushRef="#br0" timeOffset="58796.25">29132 6648 43 0,'0'25'21'16,"-28"18"-22"-16,18-30 38 0,-8 3-34 16,-3-1 1-16,0 7 3 15,3 7 0-15,0 8-8 16,1 1 0-16,3 9 5 15,3 12 1-15,7-8-3 16,8-1 1-16,3-6-5 16,7-4 0-16,4-11-6 15,3-14 0-15,0-8-9 0,4-11 0 16</inkml:trace>
  <inkml:trace contextRef="#ctx0" brushRef="#br0" timeOffset="59018.3">29432 6858 54 0,'-14'28'27'0,"-28"6"-28"0,28-21 46 0,-4 3-43 15,-7 2 0-15,-3 4 0 16,0 3 0-16,3 4-4 15,4-1 0-15,7-3-3 16,0-6 0-16,3-10-12 16,8-18 1-16</inkml:trace>
  <inkml:trace contextRef="#ctx0" brushRef="#br0" timeOffset="59214.56">29214 6848 44 0,'35'41'22'0,"0"28"-13"0,-24-53 30 16,3-1-39-1,0 7 0-15,0 6 0 16,0 1 0-16,0-1-4 0,0-9 1 16,0 0-6-16,-3-4 0 15,0-18-5-15,-8-19 0 16</inkml:trace>
  <inkml:trace contextRef="#ctx0" brushRef="#br0" timeOffset="59469.13">29418 6553 42 0,'28'41'21'0,"11"13"-21"0,-32-39 37 0,7 10-36 16,4 0 1-16,0 16 0 15,-8 9 1-15,-6 7-4 16,-4 2 0-16,-11 4 0 16,4-7 0-16,0-2-11 15,0-13 1-15,-7-10-3 16,0-9 0-16</inkml:trace>
  <inkml:trace contextRef="#ctx0" brushRef="#br0" timeOffset="59995">29993 6839 49 0,'28'12'24'0,"-21"4"-30"0,-7-16 49 16,-3 0-43-16,-8 0 0 16,-10 3 1-16,-11 3 0 15,-6 4-1-15,-1 6 1 16,4 5 0-16,-1 5 0 0,5 2 0 16,6 3 0-16,4-3-2 15,7 7 0-15,10-7-2 16,8-6 1-16,6-3-1 15,11-7 1-15,8-8 0 16,-1-11 1-16,-7-12 1 16,-3 1 0-16,-4-1 0 15,-4-3 0-15,-3 3-1 16,0 3 0-16,-3 4-2 16,-4 2 1-16,0 10 0 15,0 7 0-15,3 5 1 16,1 13 1-16,-1 7 3 15,5-1 0-15,-5 13 1 16,-3 3 1-16,-3 3 0 16,-5 10 1-16,-6-4-1 15,0 4 0-15,-7 2-2 16,-4-5 0-16,1-10-2 16,-5-3 1-16,-2-10-2 15,-1-9 1-15,0-9-4 0,4-7 0 31,3-12-4-31,8-3 0 0,6-13-10 0,11-12 1 16</inkml:trace>
  <inkml:trace contextRef="#ctx0" brushRef="#br0" timeOffset="60294.53">30357 6654 42 0,'7'-6'21'0,"-36"27"-19"0,19-11 29 0,-8 6-28 16,1 5 1-16,-8-2 2 16,0 16 0-16,0 6-7 15,1 6 0-15,6 0 5 16,4 12 1-16,3-5-3 15,8-4 0-15,3-3-3 16,7-3 0-16,4-16-6 16,3-9 1-16,3-13-9 15,4-9 0-15,4-10-1 16,3-12 1-16</inkml:trace>
  <inkml:trace contextRef="#ctx0" brushRef="#br0" timeOffset="60521.57">30572 6848 28 0,'-14'19'14'0,"-25"16"-6"0,25-26 24 16,-7 10-29-16,-8 3 1 16,-2 3 1-16,-1 6 1 15,4 4-8-15,3-4 0 0,4 0 5 16,3-6 0-1,4 1-5-15,3-11 1 0,4-9-7 16,4 1 0-16,3-14-5 16,3-11 0-16</inkml:trace>
  <inkml:trace contextRef="#ctx0" brushRef="#br0" timeOffset="60729.89">30258 6792 29 0,'10'3'14'0,"22"28"-6"15,-21-18 21-15,3 12-25 16,0 3 0-16,4 3 4 16,-1 4 0-16,4 3-10 15,1-4 0-15,-1 4 6 16,-4-7 0-16,4-3-4 16,-6-3 0-16,-5-12-7 15,1-10 1-15,-1-19-7 16,-3-12 0-16,0-9-1 0,-3-11 0 15</inkml:trace>
  <inkml:trace contextRef="#ctx0" brushRef="#br0" timeOffset="60958.6">30586 6704 43 0,'17'41'21'0,"-6"6"-27"0,-4-41 46 0,0 10-37 15,-3 6 0-15,-4 9 0 16,-4 4 0-16,1 8-5 16,-1 8 0-16,-6-4 2 15,-5-3 0-15,1-7-8 16,0-2 1-16,0-13-7 16,0-10 1-16</inkml:trace>
  <inkml:trace contextRef="#ctx0" brushRef="#br0" timeOffset="61225.7">30596 5732 43 0,'15'16'21'0,"6"71"-14"0,-7-49 35 16,11 15-41-16,3 23 0 16,0 24 0-16,-3 28 1 15,-8 32-2-15,-13 22 1 16,-11 3 1-16,-14-6 0 16,-8-22-2-16,5-16 0 15,-5-19-8-15,-2-28 0 16,-5-22-8-16,5-15 1 0</inkml:trace>
  <inkml:trace contextRef="#ctx0" brushRef="#br0" timeOffset="61827.65">31122 6895 60 0,'18'19'30'0,"6"-19"-33"15,-6-3 54-15,21-3-49 16,17-7 1-16,18 4 0 16,4-4 0-16,-7 4-6 15,-4 2 0-15,-7-5 0 16,-11 6 0-16,-10 6-12 16,-15 3 0-16,-13-6-4 15,-11 6 1-15</inkml:trace>
  <inkml:trace contextRef="#ctx0" brushRef="#br0" timeOffset="62080.95">31062 7221 74 0,'39'16'37'0,"7"-16"-47"0,-18-6 75 16,11 3-64-16,17-4 1 0,11-5 0 16,4-1 0-16,-4 1-5 15,-14-4 1-15,-7 0-4 16,-4 1 0-16,-10 2-14 16,-8-3 0-16,-2 4-2 15,-5-1 1-15</inkml:trace>
  <inkml:trace contextRef="#ctx0" brushRef="#br0" timeOffset="62425.59">31655 6428 73 0,'-18'63'36'0,"-10"37"-47"0,17-62 75 16,-10 12-62-16,-11 22 1 16,-6 19 1-16,-12 12 1 15,-6 10-6-15,-1 10 0 16,11-11 4-16,4-8 0 15,3-10-2-15,8-19 0 16,6-15-3-16,7-16 0 0,11-13-3 16,7-15 1-16,7-7-7 15,-3-6 0-15,10-15-11 16,7-7 0-16</inkml:trace>
  <inkml:trace contextRef="#ctx0" brushRef="#br0" timeOffset="63132.02">32046 7391 48 0,'-7'-3'24'0,"-7"-19"-16"15,14 0 31-15,0-7-38 16,0-24 0-16,0-10 1 0,4-18 1 16,6 2-4-16,4-5 1 15,4-4 2-15,3-9 0 16,7 6-1-16,1 3 0 16,-5 10-1-16,1 9 1 15,-4 12-2-15,0 16 1 16,1 10-3-16,-8 22 1 15,-4 12-5-15,-6 16 1 16,-8 12-10-16,1 10 0 16</inkml:trace>
  <inkml:trace contextRef="#ctx0" brushRef="#br0" timeOffset="63341.8">31863 7102 56 0,'10'10'28'0,"15"-1"-26"16,-14-9 46-16,10 3-45 15,11 0 1-15,6 0-1 16,5 4 0-16,-4-7-8 16,-4-3 0-16,-7-1-3 15,-7-2 1-15,-3-3-12 16,-11-10 1-16</inkml:trace>
  <inkml:trace contextRef="#ctx0" brushRef="#br0" timeOffset="63687.33">32477 6742 44 0,'0'28'22'0,"-28"-6"-22"0,20-16 32 0,-6 0-29 16,-7 7 0-16,-4 12 2 15,1 6 0-15,3 1-7 16,7 8 1-16,-1 14 4 16,8-1 0-16,0 3-3 15,7 1 0-15,7-13-8 16,7-10 1-16,11-12-8 16,3-15 0-16</inkml:trace>
  <inkml:trace contextRef="#ctx0" brushRef="#br0" timeOffset="63919.44">32703 6876 42 0,'3'41'21'0,"-21"-9"-19"0,11-23 32 15,-3 3-31-15,-8 7 1 16,-3 3 1-16,-4 3 0 15,1 7-7-15,-1-7 1 16,4 0 3-16,0 6 0 16,6-6-9-16,1-6 1 15,4-6-9-15,6-13 0 0</inkml:trace>
  <inkml:trace contextRef="#ctx0" brushRef="#br0" timeOffset="64170.42">32420 6867 37 0,'18'16'18'0,"10"28"-12"16,-14-32 24-16,0 10-26 15,0 3 0-15,4 3 1 16,0 7 1-16,-1-4-8 16,1 4 0-16,0 9 5 15,-1-4 0-15,1-2-5 16,0-7 0-16,-4-9-6 15,3-6 1-15,-3-16-7 16,4-19 0-16</inkml:trace>
  <inkml:trace contextRef="#ctx0" brushRef="#br0" timeOffset="64362.9">32653 6666 47 0,'21'19'23'0,"8"28"-22"0,-19-31 40 15,4 0-39-15,0 5 1 0,-3 14 2 16,-1 6 1-16,1 0-8 16,-4 6 1-16,0 6 3 15,-3 0 0-15,-8 4-7 16,-6 2 1-16,-12-12-13 15,-2-15 1-15</inkml:trace>
  <inkml:trace contextRef="#ctx0" brushRef="#br0" timeOffset="64773.97">32935 7011 55 0,'4'10'27'0,"-1"12"-28"0,4-19 41 16,-7 0-40-16,4 0 0 16,0 0-1-16,-4 3 0 15,3-2-7-15,4-4 1 0,-7-7-8 16,14 4 1-16</inkml:trace>
  <inkml:trace contextRef="#ctx0" brushRef="#br0" timeOffset="65366.91">33334 6892 48 0,'11'25'24'0,"-22"-31"-25"0,4 6 38 0,-4 6-37 16,-6 4 0-16,-8 2 1 0,0 4 0 15,4 3-1-15,0 3 0 16,0 0 0-16,3-4 1 16,4 1-1-16,7 0 1 15,3 0-1-15,4-4 1 0,8-5-2 16,6-4 1 0,7-6-1-16,0-9 1 0,0-4-1 15,0-6 0-15,-7 1-1 31,1-4 1-31,-1 0 0 0,-4 3 1 16,-3 3-3-16,0 0 1 0,-3 7-1 16,-4 9 1-16,0 6-2 15,-4 4 1-15,-3 5-1 16,0 7 1-16,0 19 1 16,-3-3 1-16,3 9 2 15,-1 9 0 1,1 4 3-1,0-1 1-15,0 1-1 0,0 0 1 0,-3-1-1 16,-4-6 0-16,-4-9-1 16,-3-6 0-16,-4-10-2 15,-3-6 0-15,0-9-1 16,3-10 1 0,4-13 0-16,7-2 0 0,0-4-5 15,6-3 1-15,8-6-11 0,8-6 0 16,6-7-1-1,7-2 0 17</inkml:trace>
  <inkml:trace contextRef="#ctx0" brushRef="#br0" timeOffset="65641.86">33563 6773 44 0,'-3'16'22'0,"-22"15"-28"0,18-28 45 0,-4 3-36 16,-6 7 0-16,-4 12 1 16,-1 0 0-16,1 3-6 15,7 7 1-15,4 6 3 16,3 2 0-16,3-8-4 15,8-4 0-15,-1-6-7 16,4 1 0-16,4-14-6 16,-1-3 1-16</inkml:trace>
  <inkml:trace contextRef="#ctx0" brushRef="#br0" timeOffset="65904.78">33676 6958 47 0,'7'25'23'0,"-35"16"-25"0,21-29 42 0,-7 4-39 0,-4 6 0 16,1 0 2-16,2-3 0 0,1 3-4 15,0 3 0 1,4-6-1-16,-1-4 1 0,4-5-6 15,3-7 0-15,4-3-8 16,0-6 1-16,4-13-1 16,3-9 1-16</inkml:trace>
  <inkml:trace contextRef="#ctx0" brushRef="#br0" timeOffset="66105.23">33563 6936 41 0,'18'38'20'0,"0"2"-20"0,-11-27 44 0,3 12-42 16,4 6 0-16,-3-9 1 15,-1 7 0-15,1 8-5 16,0 1 0-16,-4-4 1 16,0-9 0-16,-4-6-8 15,1-13 0-15,-1-15-5 16,1-7 0-16</inkml:trace>
  <inkml:trace contextRef="#ctx0" brushRef="#br0" timeOffset="66322.95">33662 6798 52 0,'25'22'26'0,"-1"31"-32"0,-16-40 49 0,-1 6-41 15,3-1 1-15,1 8 0 16,3 5 1-16,-4 7-6 16,-6-1 1-16,-11 10 1 15,-4 10 0-15,-17-10-10 16,-11-3 0-16,-7-13-6 16,1-9 0-16</inkml:trace>
  <inkml:trace contextRef="#ctx0" brushRef="#br0" timeOffset="67086.03">32413 6406 51 0,'-3'19'25'0,"-8"12"-24"0,4-25 44 0,-7 7-45 0,-4 6 1 0,-3 0-1 16,4 3 0-16,-1 3-10 16,4-6 0-16,-7-1-5 15,6-2 0-15</inkml:trace>
  <inkml:trace contextRef="#ctx0" brushRef="#br0" timeOffset="67850.2">33475 6406 60 0,'25'9'30'0,"-32"23"-41"0,0-13 54 0,-11 15-44 16,-3 10 1-16,0 19-13 15,-11-4 1-15,-14 1 3 16,4-7 1-16</inkml:trace>
  <inkml:trace contextRef="#ctx0" brushRef="#br0" timeOffset="77919.88">2163 15039 56 0,'-8'3'28'0,"5"6"-21"0,-4-2 29 0,7 5-34 15,-11 10 1-15,1 6 2 16,-1 13 1-16,-6 19-7 15,-12 12 0-15,8 19 4 16,7 0 1-16,-11 12-3 16,11-2 1-16,-3-10-1 15,-1-10 0-15,7-15 0 16,8-13 1-16,-4-6-1 16,7-9 1-16,7-10 0 15,3 0 1-15,1-12-2 16,17-7 1-16,15-5-1 15,-5-8 0-15,12-2-2 16,10 0 1-16,-7-4-7 16,-4 1 1-16,-3 0-13 15,-7-10 1-15,-15 6-3 16,-2-2 0-16</inkml:trace>
  <inkml:trace contextRef="#ctx0" brushRef="#br0" timeOffset="78131.19">2653 15873 63 0,'7'16'31'0,"-14"-7"-41"0,7-6 62 15,-7 4-52-15,3 2 1 16,-6 3-2-16,3 7 1 15,3 0-4-15,-3-3 0 0,4-4-13 16,6-18 0-16</inkml:trace>
  <inkml:trace contextRef="#ctx0" brushRef="#br0" timeOffset="78312.37">2586 15368 50 0,'7'28'25'0,"4"-12"-20"16,-4-13 34-16,-4 0-39 15,4 0 0-15,4 1-6 16,-1-4 1-16,8-7-7 16,14-8 0-16</inkml:trace>
  <inkml:trace contextRef="#ctx0" brushRef="#br0" timeOffset="78565.55">2985 14750 54 0,'0'113'27'0,"0"63"-31"0,-4-126 41 16,4 22-40-16,-7 25 1 0,3 16-6 16,-3 13 1-16,4 9 3 15,-8-13 1-15,4-9-11 16,4-29 0-16</inkml:trace>
  <inkml:trace contextRef="#ctx0" brushRef="#br0" timeOffset="79196.08">3260 15271 43 0,'28'19'21'0,"-7"15"-18"16,-21-21 37-16,0 12-39 15,-11 6 0-15,-6 10 0 16,-4 6 1-16,-11 6-3 15,-3-2 1-15,3 2 0 16,0-6 1-16,4-6-2 0,-4-10 1 16,11-12 0-16,-7-10 0 15,10-12-1-15,8-6 1 16,10-4 1-16,0-3 0 16,10 1-1-16,8-1 1 15,-8 7 0-15,1 6 1 16,0 6-2-16,6 3 1 0,4 7-1 15,-3 5 1 1,-4 7-1-16,4 7 1 16,3-1-1-16,-3-3 0 0,-8 4 0 15,11-4 0-15,-10 0 0 16,7-6 0 0,3-12 0-1,0-7 0-15,7-10 0 16,0-5 0-16,4-7 0 15,0-3 1-15,-4-3-1 16,4-6 1-16,-4 6-2 16,0-4 1-16,-14-5-1 15,-3 6 1-15,-4-1-2 16,-14 7 1-16,3 10-1 16,-6 9 1-16,-8 9-1 15,1 3 1-15,2 10 0 16,-2 9 0-16,6 7 1 15,8 6 1-15,-4 6 0 0,14 0 0 16,-4-10-1-16,15-2 1 16,-4-10-2-16,11-6 0 15,-4-7-3-15,-7-2 1 16,4-26-8-16,3-6 0 16,7-6-3-16,-7-10 1 15</inkml:trace>
  <inkml:trace contextRef="#ctx0" brushRef="#br0" timeOffset="79511.52">3747 15792 45 0,'10'31'22'0,"1"10"-22"0,-1-32 43 0,-3 4-40 15,-3 2 1-15,6 4 2 16,1-3 0-16,0-1-8 16,-1-2 1-16,4 0 4 15,-3-4 0-15,3-9-3 16,-3 0 1-16,3-3-1 15,-4-3 0-15,1-1-1 16,-1 7 0-16,-6 3-1 16,7 4 1-16,3 5 0 15,-4 4 0-15,4 0-1 16,8-1 1-16,2-5 0 16,1-4 0-16,0-12 0 15,-4-4 0-15,7-5 0 16,-7-4 1-16,0-3-1 15,0 3 1-15,-3 3-6 0,3-3 1 16,-3 1-10-16,3-7 1 16</inkml:trace>
  <inkml:trace contextRef="#ctx0" brushRef="#br0" timeOffset="79708.5">4558 15707 61 0,'18'63'30'0,"-1"31"-35"0,-13-69 52 16,3 12-48-16,-7-2 1 0,0 2-2 15,0-2 0-15,-7-10-1 16,3-9 0-16,4-13-6 16,-7-9 0-16,4-19-8 15,-8-16 1-15</inkml:trace>
  <inkml:trace contextRef="#ctx0" brushRef="#br0" timeOffset="80427.82">4445 15559 7 0,'-11'-50'3'0,"11"38"17"16,11 18-11-16,7 3-5 15,3 13 0-15,11 10 2 16,6 2 0-16,-6-6-7 16,-4 4 1-16,11-4 5 15,0-3 1-15,-4-3-1 16,11-6 0-16,3-7 1 0,-10-6 0 15,11-3-1-15,-15 0 0 16,0-6 0-16,-10 3 0 16,0 0-2-16,-4 3 1 15,-4 0-3-15,-2 3 1 16,-8 6-2-16,3 1 1 16,-10 2-2-16,0 7 1 15,0-3-2-15,0-1 0 16,0-2 0-16,0 3 1 15,0 2-1-15,4 1 1 16,3 0 1-16,3 6 0 16,-6 0 0-16,3 0 1 15,0-6 0-15,-7 3 0 0,-11 0-1 16,-3 9 0-16,0 1-1 16,-14-1 1-1,-4-3-1 1,-3-6 1-16,10-6-1 15,4-3 0-15,14-4 1 16,0-3 0-16,7-6 0 16,7 0 0-16,4-3 0 15,10-3 1-15,11-4 0 16,13-2 1-16,-2-4 0 16,3 0 0-16,14 1 0 15,10-10 1-15,-10 0-1 16,4-10 0-16,-12 4-1 15,-6-4 0-15,-7 7-1 16,-11-3 0-16,-6 6-1 0,-12-4 0 16,-3 7 0-16,-14 4 1 15,-3 8 0-15,-1 10 1 16,-7 6-1-16,-3 10 1 16,0 6 0-16,3 9 0 15,4 4 0-15,7 6 0 16,7 3 1-16,7 6 0 15,7-6-1-15,8-10 0 16,13-2-1 0,7-7 1-1,8-10-4-15,-12-5 0 0,-6-7-13 0,-7-13 1 0,-4-8-2 16,0-4 0-16</inkml:trace>
  <inkml:trace contextRef="#ctx0" brushRef="#br0" timeOffset="81176.63">8495 14594 60 0,'-4'22'30'0,"-10"6"-37"0,14-13 58 0,-10 11-49 15,3 11 1-15,-4 10 0 16,4 7 1-16,0 11-5 16,3 4 0-16,1 10 4 15,-1-4 0-15,4 0-1 16,0 1 1-16,0-17-2 16,0-12 0-16,0-12-1 15,-3-13 0-15,-1-16-2 16,-17-16 1-16,0-5-1 15,-4-10 1-15,-6-7-1 16,-8-2 1-16,0 3-2 16,-3-1 1-16,6 7-1 0,1 9 0 15,0 10-1-15,-4 6 1 16,4 10-1-16,-4 5 0 16,11 4 2-16,6 6 0 15,12 3 2-15,3 1 1 16,17 2 1-16,12-3 1 15,9-3 1-15,15-6 0 16,11-6-2-16,3-4 1 16,7-9-5-16,-7-6 0 15,-4-1-8-15,-10-2 0 0,-4-7-8 16,-21-2 0-16</inkml:trace>
  <inkml:trace contextRef="#ctx0" brushRef="#br0" timeOffset="81446.98">7557 15723 73 0,'7'37'36'0,"17"-12"-39"16,-3-15 70-16,11-4-64 15,18-3 1-15,17-6 1 16,24-13 0-16,29 4-7 16,0-7 0-16,-10-3 2 15,-12 0 1-15,-13 3-8 0,-7 7 1 16,-22 2-8-16,-14 4 0 16,-10-3-10-16,-14 2 1 15</inkml:trace>
  <inkml:trace contextRef="#ctx0" brushRef="#br0" timeOffset="81883.57">8132 15882 52 0,'-22'73'26'0,"19"21"-23"0,3-69 39 0,0 12-39 15,-4 4 1-15,4 3 3 16,-7 3 1-16,4 0-9 15,-1 3 0-15,-6 0 6 16,-1-9 0-16,4-3-3 16,0-10 1-16,3-6-3 15,1-6 1-15,-1-4-2 16,1-12 0-16,-1-3 0 16,1-6 0-16,-1-4-1 15,-6 1 1-15,-4 2-1 16,-4-2 0-16,0-4-1 15,-10 7 0-15,7 2 0 16,-14 7 1-16,10 3-1 16,-7 4 1-16,4 8 1 0,-4 4 0 15,4 6 1-15,3 4 0 16,8 5 1-16,3 7 0 16,10 3 0-16,8 3 0 15,3-19-1-15,3 0 0 16,11-3-5-16,8-9 1 15,9-7-13-15,5-9 0 16,-1-15 0-16,14-10 1 16</inkml:trace>
  <inkml:trace contextRef="#ctx0" brushRef="#br0" timeOffset="82096.17">8682 16296 53 0,'-11'51'26'0,"-38"33"-33"0,38-62 53 0,-13 13-46 15,-12 2 1-15,-6 10-1 16,0 3 0-16,-1-2-3 16,5-8 1-16,9-11-6 15,5-20 0-15,10-18-7 16,6-17 0-16</inkml:trace>
  <inkml:trace contextRef="#ctx0" brushRef="#br0" timeOffset="82258.93">8170 16130 39 0,'4'6'19'0,"42"79"-9"0,-32-60 29 16,14 19-37-16,18 19 1 15,3 12 1-15,4 7 0 16,4-4-8-16,3-9 1 15,-7-9-5-15,-4-17 0 16,-3-24-7-16,-4-12 0 16</inkml:trace>
  <inkml:trace contextRef="#ctx0" brushRef="#br0" timeOffset="84556.16">9902 15346 52 0,'-7'50'26'0,"11"7"-29"16,-4-41 48-16,0-1-42 15,0 1 1-15,0-7 2 16,0-2 0-16,0-1-7 16,0-16 0-16,3-18 5 15,-3-9 1-15,0-20-2 16,-7-6 1-16,-3-9-2 16,-1-16 0-16,1 1 0 15,6 2 0 16,4 3-2-31,11 1 0 16,3 9 0 31,3 12 0-47,15 13-1 16,4 13 0-16,6 15-3 0,0 9 1 0,-3 20-4 15,-7-1 1-15,-8 16-6 0,-6 7 1 0,-7 2-8 0,-4 7 0 0</inkml:trace>
  <inkml:trace contextRef="#ctx0" brushRef="#br0" timeOffset="84759">9659 15246 77 0,'0'19'38'0,"7"3"-48"0,0-13 74 0,11 4-64 16,10-1 1-16,11 7-2 15,7 0 0-15,3-7-2 16,4 4 0-16,0-10-7 15,-7-6 1-15,-7-9-13 16,-8-19 1-16</inkml:trace>
  <inkml:trace contextRef="#ctx0" brushRef="#br0" timeOffset="85022.02">10499 15117 48 0,'17'38'24'0,"-6"-29"-17"0,-11-9 31 16,0 3-36-16,-4 4 1 15,-3-4 1-15,-3 3 0 16,-1 0-5-16,-6 7 0 16,-8 6 3-16,-3 3 0 15,-4 6-1-15,-25 50 0 16,36-34-1-1,4 6-3-15,2 4 0 0,12-7-5 32,6-6 0-32,8-7-9 0,14-12 0 0</inkml:trace>
  <inkml:trace contextRef="#ctx0" brushRef="#br0" timeOffset="85253.24">10996 15171 53 0,'0'18'26'0,"-46"26"-27"0,32-31 43 0,-7 9-41 16,-7 3 1-16,3 6 0 15,-3 13 0-15,-4-3-4 16,0 3 0-16,4 0-3 15,3-13 1-15,8-9-12 16,6-19 1-16</inkml:trace>
  <inkml:trace contextRef="#ctx0" brushRef="#br0" timeOffset="85457.36">10689 15205 36 0,'28'47'18'0,"4"35"-11"0,-21-57 20 0,6 6-26 0,5 4 0 0,2-1 0 0,4-6 0 0,4-3-4 15,0-12 1-15,-7-10-2 16,-4-12 1-16,-4-16-9 16,5-22 1-16</inkml:trace>
  <inkml:trace contextRef="#ctx0" brushRef="#br0" timeOffset="85714.99">11088 14910 41 0,'10'57'20'0,"22"-20"-20"15,-21-21 35-15,6 9-30 16,8 7 0-16,3-4 3 15,1 6 0-15,-1 1-10 0,0-1 0 16,-3-2 5-16,-11-4 1 16,-4-3-4-16,-13 6 0 15,-1 1-5-15,-10 5 0 16,-11-5-12-16,-10-4 1 16</inkml:trace>
  <inkml:trace contextRef="#ctx0" brushRef="#br0" timeOffset="85996.98">9405 16027 84 0,'-28'75'42'0,"45"-44"-46"16,-6-24 81-16,14 2-74 15,17-6 0-15,15-9 1 16,31-4 0-16,46-18-6 16,39-16 0-16,31 0 1 15,15-3 0-15,14 3-8 16,-36-3 1-16,-27 13-12 15,-36 12 0-15,-43 3-7 0,-27 25 1 16</inkml:trace>
  <inkml:trace contextRef="#ctx0" brushRef="#br0" timeOffset="89571.66">9938 16569 61 0,'7'25'30'0,"14"-15"-29"0,-14-7 47 15,4-3-45-15,3 0 0 16,0-3 0-16,0 3 1 15,0-3-5-15,-3-4 0 16,-1-2 3-16,-6-4 1 16,-4 1-3-16,-4-1 1 15,-3 1-1-15,-3-1 0 16,-1 4-2-16,-3 2 0 16,-4 4 0-16,8 3 0 15,-8 0-1-15,4 0 1 0,3 0-1 16,1 0 0-1,6 10 1 1,4 9 0-16,4-1 0 16,3 4 1-16,3 3 0 15,5 4 0-15,6 2 0 16,-11 7 1-16,8-4 0 16,-4-6 0-16,-3 1 0 15,-4-1 0-15,0 6 0 16,0 1 0-16,-4 2 0 15,1 10 0-15,-4 10 0 16,0 6 0-16,0 2 2 16,-7-8 0-16,0-1-1 15,-7 4 1-15,-4-7-1 16,-7-6 0-16,-3-3-1 16,-7-9 1-16,-8-10-3 15,-2-6 1-15,2-13 0 0,-3-12 0 16,4-10 1-16,0-6 0 15,6-6 0-15,8-13 0 16,11-6-1-16,13-3 1 16,11 3 0-1,11 0 1 1,17 9-2-16,25 10 0 0,3 0-5 0,15 2 1 16,0 1-11-16,-11-3 0 15</inkml:trace>
  <inkml:trace contextRef="#ctx0" brushRef="#br0" timeOffset="89935.11">10689 16347 58 0,'4'-4'29'0,"-22"8"-29"16,11-1 45-16,-7 3-45 15,-4 6 0-15,-6 10 0 0,-1 7 1 16,-3 5-1-16,3 10 0 15,0 3 0-15,4 13 0 16,3-7 0-16,4-3 0 16,11-6-3-16,6-6 1 15,11-10-5-15,8-16 1 16,6-5-11-16,4-10 1 16</inkml:trace>
  <inkml:trace contextRef="#ctx0" brushRef="#br0" timeOffset="90156.48">10986 16434 48 0,'14'38'24'0,"-32"3"-21"0,11-22 35 0,-7 3-35 16,-7-1 0-16,-4 8 1 15,-3 2 0-15,7 7-6 16,-1 6 0-16,-2-10 3 15,3-6 0-15,3-3-7 16,4-6 0-16,3-9-6 16,8-7 1-16,3-16-5 15,3-15 1-15</inkml:trace>
  <inkml:trace contextRef="#ctx0" brushRef="#br0" timeOffset="90324.21">10728 16506 28 0,'28'51'14'0,"-3"8"-6"0,-15-43 21 16,5 9-28-16,6 9 1 15,0 1-1-15,4-4 0 16,-4-9-6-16,0-6 0 16,-3 0-5-16,-1-7 1 15</inkml:trace>
  <inkml:trace contextRef="#ctx0" brushRef="#br0" timeOffset="90547.43">11113 16321 43 0,'24'85'21'0,"22"28"-18"16,-32-85 38-16,7 13-41 15,4 9 1-15,-4 0-1 16,0 1 0-16,-3-1-4 16,-7-6 1-16,-8-7-10 15,-10-5 1-15,-14-7-2 16,-7-7 1-16</inkml:trace>
  <inkml:trace contextRef="#ctx0" brushRef="#br0" timeOffset="91042.23">12256 15804 55 0,'-11'6'27'0,"11"-12"-28"16,0 6 58-16,3 3-52 16,5 3 1-16,2 4 2 15,11 2 0-15,7 1-11 0,11-1 1 16,25 1 6-16,13-4 0 15,19 1-4-15,-5-7 0 16,-6-6-7-16,-11-3 0 16,-14-4-12-16,-18 1 1 15,-27-1-3-15,-23 10 0 16</inkml:trace>
  <inkml:trace contextRef="#ctx0" brushRef="#br0" timeOffset="91237.62">12104 16243 67 0,'0'44'33'0,"32"-25"-37"0,-15-16 66 0,15 3-61 16,17 0 0-16,11 4 0 16,18-1 1-16,10-6-5 15,-3-9 0-15,-4 0-5 16,-11-4 1-16,-13-5-13 15,-18-10 0-15</inkml:trace>
  <inkml:trace contextRef="#ctx0" brushRef="#br0" timeOffset="91446.46">12845 15503 74 0,'3'56'37'0,"-56"76"-42"0,36-85 63 16,-12 22-59-16,-6 22 1 15,-7 19-7-15,-4 18 1 16,4 7 1-16,3 3 0 16,0-28-16-16,4-25 1 15</inkml:trace>
  <inkml:trace contextRef="#ctx0" brushRef="#br0" timeOffset="92033.43">14319 15531 58 0,'-10'22'29'0,"17"-31"-31"0,-4-1 43 16,4-15-37-16,0-15 0 15,4-14 2-15,0-9 1 0,-1-18-9 16,1-13 1-16,3-3 5 16,0-1 0-16,11-5-2 15,-1 6 0-15,5 3-2 16,-1 9 0-16,-4 13-2 15,1 19 1-15,0 21-4 16,0 26 0-16,3 9-5 16,-4 16 0-16,-2 12-9 15,-12 1 1-15</inkml:trace>
  <inkml:trace contextRef="#ctx0" brushRef="#br0" timeOffset="92244.98">14097 15315 69 0,'11'19'34'0,"6"-4"-43"0,-6-12 61 16,3 1-52-16,11-8 0 15,6 1-6-15,5 0 0 16,2-3-1-16,1-3 1 15,7-13-12-15,-7 0 0 16</inkml:trace>
  <inkml:trace contextRef="#ctx0" brushRef="#br0" timeOffset="92484.86">14901 14509 62 0,'7'41'31'0,"-3"15"-41"16,-4-50 55-16,0 13-46 16,0 6 0-16,0 0-7 15,-4 4 1-15,4-4-2 16,4 0 0-16,3-9-7 15,7-7 0-15</inkml:trace>
  <inkml:trace contextRef="#ctx0" brushRef="#br0" timeOffset="92769.08">15261 14779 57 0,'-7'34'28'0,"-7"10"-34"0,7-31 57 16,-4 2-47-16,1 7 0 15,-4 6 1-15,-4 13 0 0,-7 3-7 16,-3 9 0-16,-4 13 5 16,1 10 0-16,-1-4-2 15,4 3 0-15,6-3-4 16,5-6 1-16,6-13-5 15,11-12 0-15,11-13-7 16,10-12 0-16,7-19-5 16,-3-7 0-16</inkml:trace>
  <inkml:trace contextRef="#ctx0" brushRef="#br0" timeOffset="93010.57">15720 15102 60 0,'-7'9'30'0,"-21"16"-38"0,13-19 59 16,-6 4-50-16,-11 9 0 16,-6 18 2-16,-5 4 1 15,-3 9-7-15,4 3 1 16,0 1-1-16,7-4 0 15,10-6-9-15,0-19 1 16,11-19-7-16,7-18 0 16</inkml:trace>
  <inkml:trace contextRef="#ctx0" brushRef="#br0" timeOffset="93190.55">15201 15039 30 0,'-7'-47'15'0,"18"22"-5"0,-1 28 18 0,4 6-23 16,8 16 1-16,2 13 2 15,5 6 0-15,2 12-10 16,1 7 0-16,0 0 6 16,7-7 1-16,-8-6-7 15,1-12 1-15,0-10-8 16,-4-9 0-16,0-22-6 16,-10-16 0-16</inkml:trace>
  <inkml:trace contextRef="#ctx0" brushRef="#br0" timeOffset="93428.64">15730 14832 55 0,'18'72'27'0,"14"3"-35"0,-18-56 51 16,11 13-42-16,3 2 1 15,4 7 0-15,-1 9 1 16,1 6-5-16,-11 4 1 16,-10 0 0-16,-15-1 1 15,-6 4-5-15,-19-4 0 16,-13-12-11-16,-4-6 1 0</inkml:trace>
  <inkml:trace contextRef="#ctx0" brushRef="#br0" timeOffset="93759.42">13988 16249 81 0,'-14'63'40'0,"17"-7"-38"15,8-46 76-15,6 2-75 0,15-2 0 16,39-7 1-16,41-12 0 16,37-13-6-16,48-16 1 15,8-15 2-15,28-1 0 16,-22-5-6-16,-10 5 1 15,-14 7-9-15,-35 13 0 16,-32 12-14-16,-35 16 1 16</inkml:trace>
  <inkml:trace contextRef="#ctx0" brushRef="#br0" timeOffset="94659.4">14432 17165 61 0,'7'-6'30'0,"-3"-4"-20"0,-4 10 39 16,-7 0-47-16,-11 7 1 15,0-1 0-15,-6 3 1 0,-5 1-6 16,-2 2 1-16,-5 4 2 15,-2 3 0-15,6 9-2 16,7 10 1-16,1-7-2 16,6 3 0-16,4 4 0 15,7-3 0-15,7-4 0 16,10-9 0 0,11-6 1-16,11-7 1 0,7-6 0 15,3-9 0-15,-3-7 0 16,-4 1 0-16,-6-4 0 15,-8 0 0-15,-7-2-3 16,-3 5 1-16,-11 4-2 16,-8 5 0-16,-2 8-1 15,-4-1 0 1,-4 16-1 0,-3 2 1-16,-4 11 3 0,4 5 0 0,7 11 4 0,0 2 0 15,10 3 3-15,4 7 1 16,4-4 1-1,3-15 1-15,-4-4-2 0,1 1 0 16,-11-7-3-16,-4-6 0 16,-10-3-3-16,-7-9 0 15,0-4-1 17,3-2 0-17,0-7-1 1,1-7 1-1,6 4 0-15,7-6 0 0,4-4 1 0,11-6 0 0,3-2-2 0,14-5 1 0,18 1-3 16,3-3 1-16,11 6-5 0,0-9 1 0,-4-1-7 16,-6 1 0-1,-4-3-4-15,-11-1 1 0</inkml:trace>
  <inkml:trace contextRef="#ctx0" brushRef="#br0" timeOffset="94953.82">14630 16742 64 0,'0'28'32'0,"-4"25"-44"0,8-43 65 16,-4 2-54-16,3 1 1 15,-3 2-4-15,0-2 0 16,4 3-1-16,-1-4 0 16,8 1-12-16,3-4 0 15</inkml:trace>
  <inkml:trace contextRef="#ctx0" brushRef="#br0" timeOffset="95245.23">15236 16880 57 0,'-3'6'28'0,"-4"22"-34"16,0-18 47-16,0 5-40 16,-4 7 0-16,-3 6 2 15,-4 7 1-15,-6 9-4 16,-8 12 0-16,0 7 2 16,1 6 1-16,2 9-3 15,8-2 1-15,11-4-6 0,6-13 0 16,11-9-9-16,11-21 1 15,6-26-5-15,1-13 1 16</inkml:trace>
  <inkml:trace contextRef="#ctx0" brushRef="#br0" timeOffset="95494.89">15625 17152 59 0,'-15'44'29'0,"-20"-12"-39"0,21-20 58 0,-7 10-48 15,-7 10 1-15,-8-4 0 16,-6 9 1-16,0 4-3 16,3 3 1-16,7-6-1 15,4-4 0-15,7-9-8 16,3-9 0-16,11-13-7 15,7-15 0-15</inkml:trace>
  <inkml:trace contextRef="#ctx0" brushRef="#br0" timeOffset="95677.4">15219 17112 12 0,'0'-63'6'0,"10"19"12"16,-6 38-7-16,14 9-2 15,3 9 0-15,7 10 7 0,4 16 1 16,-1 3-20-16,5 9 0 15,3 3 12-15,-4-9 1 16,-3 13-6-16,-1-10 0 16,-2-3-10-16,-1-10 1 15,-4-12-10-15,1-22 0 16</inkml:trace>
  <inkml:trace contextRef="#ctx0" brushRef="#br0" timeOffset="95876.36">15699 16569 46 0,'17'13'23'0,"15"53"-16"15,-14-38 35-15,10 13-35 16,7 9 1-16,4 9 2 16,7 13 1-16,7 4-16 15,-7 12 1-15,-11-10 5 16,-21 3 1-16,-25 7-13 15,-31 0 0-15,-32-3-9 16,-18-1 1-16</inkml:trace>
  <inkml:trace contextRef="#ctx0" brushRef="#br1" timeOffset="107886.33">2600 9576 59 0,'0'3'29'0,"0"-3"-23"0,0 0 30 0,-7 0-35 16,7 4 0-16,-7-1 1 15,-7 3 0-15,7 3-3 16,-7 7 0-16,-11 6 1 15,-7 6 1-15,-7 7-3 16,8-7 1-16,-19 35-2 16,8 18 0-16,-8 4 1 15,5 3 0-15,13 0 0 16,11-4 0-16,3-12 2 16,18-9 0-16,11-7 0 15,6-5 1-15,15-20-1 16,14-12 0-16,7-10-2 15,-4-6 0-15,11-6-7 16,0-9 1-16,0-10-7 0,-3 0 1 16</inkml:trace>
  <inkml:trace contextRef="#ctx0" brushRef="#br1" timeOffset="108247.23">2790 10294 46 0,'11'38'23'0,"0"-19"-25"0,-8-10 39 16,4 4-36-16,-7-1 1 0,7 1 1 15,-7-4 0-15,0-6-3 16,0 1 0-16,0-11 2 15,-7-2 1-15,-3-4-1 16,3-5 1-16,3-4-2 16,-7-7 0-16,11-2-1 15,0 9 1-15,0-3-1 16,4 3 0-16,3 3-1 16,4 4 1-1,17 11-7 1,-7 8 0-16,7 8-8 0,-3-2 0 15,0-1-1 1,-11-3 1-16</inkml:trace>
  <inkml:trace contextRef="#ctx0" brushRef="#br1" timeOffset="108547.15">3062 10263 42 0,'7'16'21'0,"-7"-10"-19"0,4-3 43 16,6-3-43-16,8 3 0 15,0-6 1-15,3-6 0 16,0 2-4-16,0-2 0 16,0-3 2-16,-3-4 1 0,-8 3-2 15,-2 1 0-15,-8 2-1 16,-8 4 0-16,-6 0-1 16,0 0 0-16,0 9 0 15,-4 6 0-15,1 7-1 16,3 3 0-16,3 3 1 15,11 3 0-15,0 3 0 16,4 0 0-16,6-3-2 16,15 0 0-16,-4-9-4 15,7-7 0-15,4-6-4 16,-4-9 1-16</inkml:trace>
  <inkml:trace contextRef="#ctx0" brushRef="#br1" timeOffset="109149.17">3567 10200 40 0,'14'-18'20'0,"-7"18"-22"16,-7 0 38-16,0 0-35 16,0 3 0-16,-11 6 1 0,1 1 1 15,-1 2-4-15,-7 1 1 16,-3-1 1-16,4 4 1 16,6-1-2-16,0 1 1 15,1 0-2-15,-1-4 0 16,11-2-2-16,4-7 1 15,6 0-2-15,8-3 1 16,0-3-2-16,-4-6 1 16,3-1-1-16,1-2 1 0,-4-1-1 15,4-3 1 1,-8 4-1-16,8-1 0 0,-4 4 2 16,4 6 0-16,-8 6 0 15,1 3 1-15,-1 4-1 16,1 2 0-16,7 7 1 15,-8-3 0-15,8-1 3 16,-4 1 1-16,7-7 3 16,4-6 1-16,-4-3 1 15,7-12 1-15,4-10-1 16,10-6 1-16,4-7-5 16,-7-15 0-16,-4-9-3 15,-6-14 0-15,-1-5-1 16,-11-4 1-16,-2-12 0 15,-5 3 1-15,-10-6 0 16,-3 0 1-16,-8 6-1 0,-7 10 1 16,-3 18 0-16,0 16 0 15,-7 9 0-15,7 26 0 16,-4 21 0-16,4 26 0 16,7 15-1-16,-4 22 0 15,7 19-3-15,11 19 1 16,0-4-2-16,11-6 0 15,0-15-3-15,-1-19 0 16,1-19-5-16,-4-16 1 16,-4-12-1-16,-3-16 1 15</inkml:trace>
  <inkml:trace contextRef="#ctx0" brushRef="#br1" timeOffset="109348.1">3697 9921 52 0,'0'35'26'0,"21"-29"-28"16,-14 0 56-16,15-6-51 15,-1 3 1-15,17 1 0 16,12-8 1-16,3-5-10 16,3 3 1-16,-13-4-1 15,-5 7 0-15,-9 3-13 16,-8-3 0-16</inkml:trace>
  <inkml:trace contextRef="#ctx0" brushRef="#br1" timeOffset="109702.75">4184 10225 60 0,'14'29'30'0,"14"-29"-32"0,-17-3 49 16,10-4-48-16,7-8 1 15,0 2-1-15,-6-6 0 16,-5-6 0-16,-6-3 1 0,-11-7-2 16,-11 10 1-16,-6 7-2 15,-5 2 1-15,1 6 0 16,-7 7 0-16,10 13 0 15,4 15 1-15,0 3 0 16,4 13 1-16,6 3 0 47,15 3 1-47,-1-3 0 0,11-4 0 0,11-5-2 0,3-13 0 0,8-10-4 16,3-8 0-16,-4-11-10 15,-14-12 0-15</inkml:trace>
  <inkml:trace contextRef="#ctx0" brushRef="#br1" timeOffset="110304.81">5722 10175 59 0,'0'10'29'0,"7"-17"-33"0,-7 7 51 0,-7 0-48 16,-4-3 1-16,-3 6-1 16,-3 1 1-16,-4 5 0 15,-4 4 1-15,4 2-1 16,-4 4 0-16,0-3 0 15,1-1 0-15,6 1-1 16,0-3 1-16,8-1-1 16,6-2 0-16,4-4-1 15,11-3 1-15,-1 3-1 0,8 4 0 16,3 2 0-16,0 10 0 16,-3 0 0-16,-4 3 1 15,4-9 0-15,-8 0 0 16,8-7 1-16,-4-6 1 15,7-3 0-15,4-3 0 16,-4-3-1-16,-3-1 0 16,-4-2-4-16,4 0 0 15,-8 2-5-15,1 4 0 16,-1 3-6-16,1-6 1 16</inkml:trace>
  <inkml:trace contextRef="#ctx0" brushRef="#br1" timeOffset="110650.76">5902 10370 24 0,'4'6'12'0,"-4"10"-12"0,3-7 15 0,4 7-13 16,-3 12 0-16,3-9 4 15,-7-4 0-15,0-2-6 16,0 0 1-16,0-7 6 16,0 0 1-16,0-9 0 15,3-3 0-15,-3-13-2 16,7-6 1-16,4-3-2 15,-1-10 1-15,5 0-3 16,9 1 1-16,-3-1-2 16,8 0 0-16,-5 4 0 0,5 6 1 15,2 6-1 1,5 9 0-16,-8 13-1 0,4 6 0 16,-1 16 0-16,-2 10 1 15,-8 2-2-15,7 7 1 16,4 0-4-16,6-4 1 15,1-5-3-15,0-17 0 16,-4-5-7-16,1-10 0 16,-12-13-7-16,1-5 1 31</inkml:trace>
  <inkml:trace contextRef="#ctx0" brushRef="#br1" timeOffset="113742.51">1715 9291 41 0,'-11'25'20'0,"4"6"-13"16,7-15 21-16,0 0-25 15,0 9 1-15,0 13 2 16,0 2 0-16,0 26-8 0,-4 25 1 16,-3 28 4-16,0 32 1 15,4 46-5-15,-8 29 0 16,-7 16-2-16,8 15 1 16,-1-6-2-16,1-35 1 15,10-25-3-15,0-31 1 16,0-31-6-16,14-32 0 15,11-31-1-15,6-25 0 16</inkml:trace>
  <inkml:trace contextRef="#ctx0" brushRef="#br1" timeOffset="114714.81">1806 9084 42 0,'0'19'21'0,"60"-29"-29"0,-42 7 41 16,14 3-32-16,6 0 1 16,15 10 4-16,25 2 0 15,10 4-5-15,14 9 0 16,29-3 4-16,17-3 0 15,11-10-1-15,17-9 1 16,8-9-3-16,31-7 0 16,7-6-2-16,18-6 1 0,7 9-1 15,11 3 0 17,-4 4-1-17,0-1 1-15,-4 1-1 16,-31-1 1-1,-8 1-1 1,-6-4 1-16,-32 0-1 0,-4 4 1 0,-17-1-1 0,-7-2 1 0,-15-1-1 0,-14-3 0 0,-20 10 0 16,-12-4 0-16,-10 10 0 47,-7 0 0-16,1 3-1-31,-12-3 1 15,0 6 0-15,-6 0 0 0,-8 6-1 16,4 4 0-16,-14 12 1 0,-1-3 0 0,-2 3 0 0,-1 13 1 16,-14 6 0-16,7 15 0 0,-3 10 0 0,-1 22 1 0,-6 9-1 0,0 13 1 15,-4 13-1-15,-7 2 0 16,-4 23-1-16,1 6 1 16,-4 163-1 30,7-157 1-46,3-16 1 0,-3-12 0 0,0-13 1 0,-3-9 0 16,-1-13 1-16,-3 1-2 0,-7-14 1 16,-7-5-2-16,-7-4 0 0,-8-9-1 15,-13-12 1 1,-18-7-1-16,-18-12 0 0,-24-10 0 16,-29-9 0-16,-24-4 0 15,-36-8 1 1,-24-11 0-1,-18-8 0 1,-49-10-1-16,-18-3 1 0,-21 3 0 0,-4-6 1 0,-6 6-2 16,-1 3 1-16,11 10-3 15,14 5 1-15,25 11-6 16,17-1 1-16,22 0-7 31,13-15 0-31</inkml:trace>
  <inkml:trace contextRef="#ctx0" brushRef="#br1" timeOffset="122292.85">9726 8708 43 0,'7'9'21'0,"-3"-3"-15"15,-4-6 22-15,3 7-25 16,-3-1 0-16,4 3 1 16,-4 10 1-16,-4 6-6 15,1 7 0-15,-1 12 3 16,-6 3 1-16,6 12-2 15,-3-6 1-15,0-2-1 16,3-7 0-16,1-10 0 16,-1-12 1-16,4-6-1 15,0-13 0-15,0-9 0 16,-3-10 0-16,3 0-2 0,0 0 1 16,-7-2-2-16,-4 2 0 15,-6 3-1-15,-5 4 1 16,-2 3-3-16,-5-1 0 15,-2 11 0 1,2 2 0-16,1 6 1 0,4 7 0 16,2 3 1-16,5 6 1 15,6 4 2-15,-3 12 0 16,7-4 2-16,7-8 0 16,4-4 2-16,10-3 1 0,3-9 0 15,12-7 1-15,6 1-1 16,4-14 0-16,-4-5-1 15,0-7 0-15,4 1-6 16,-7-4 1-16,3 3-11 16,-14 4 0-16,0-1-4 15,-3 7 0-15</inkml:trace>
  <inkml:trace contextRef="#ctx0" brushRef="#br1" timeOffset="122571.21">9081 9614 64 0,'14'13'32'0,"0"-23"-38"0,-7 7 63 15,7 6-53-15,11-6 1 16,17 3 1-16,14 0 0 15,18-6-8-15,4-10 0 16,0 0 5-16,-11-2 0 16,0 2-4-16,-7-3 1 15,-11 6-6-15,-7 4 1 16,-10 3-7-16,-7 0 1 16,-7 2-11-16,-8 1 1 15</inkml:trace>
  <inkml:trace contextRef="#ctx0" brushRef="#br1" timeOffset="123056.64">9416 9931 59 0,'7'56'29'0,"7"-21"-34"16,-11-20 47-16,1 7-41 16,-1 3 0-16,-3-6 1 15,0 6 0-15,0 0-3 16,-3-3 1-16,-1 0 1 16,-3-6 1-16,0-4-2 15,-3-2 1-15,-4-4-1 16,3-6 1-16,-7-6-1 0,1-4 0 15,-4-2 0-15,-1 6 0 16,-9-4-1-16,-1 1 0 16,4 3-1-16,10-1 1 15,-10 7-1-15,0 0 1 16,-1 3 0-16,-2 10 0 16,2 9 1-16,5 3 1 15,6 6 0-15,7 4 0 16,8 2 1-16,10 4 0 15,7-6 0-15,7-1 1 0,-3-6-1 16,14-6 0-16,3-9-4 16,11-7 1-16,7-9-11 15,14-13 1-15,0-12-7 16,10-9 0-16</inkml:trace>
  <inkml:trace contextRef="#ctx0" brushRef="#br1" timeOffset="123280.49">9973 10031 49 0,'-14'50'24'0,"-18"10"-21"0,18-51 39 16,-11 7-40-1,-3 6 1-15,0 6 0 0,0 3 0 16,3 1-6-16,4-4 1 15,3-3-3-15,4-6 0 16,7-13-9-16,4-9 1 16,3-10-3-16,-4-15 0 15</inkml:trace>
  <inkml:trace contextRef="#ctx0" brushRef="#br1" timeOffset="123433.15">9716 10185 61 0,'38'62'30'0,"36"14"-40"0,-49-64 65 16,10 4-58-16,11-4 1 0,-3-2-12 15,-5-4 1-15,-6-9 4 16,-14-6 0-16</inkml:trace>
  <inkml:trace contextRef="#ctx0" brushRef="#br1" timeOffset="124009.93">10781 9006 48 0,'-4'6'24'0,"8"-6"-17"15,-4 3 35-15,0 3-40 16,0 1 0-16,-4 11 2 16,-6 7 0-16,-4 7-5 15,-7 5 0-15,-8 11 5 16,-2 8 0-16,-1 19-1 16,0 7 0-16,7 12-1 15,8 16 0-15,10-10-2 16,10-9 1-16,8-13-5 15,13-21 1-15,8-20-7 0,3-18 0 32,4-16-9-32,4-9 0 0</inkml:trace>
  <inkml:trace contextRef="#ctx0" brushRef="#br1" timeOffset="124471.51">11042 10059 60 0,'0'19'30'0,"-7"-57"-36"0,7 20 51 0,3-20-45 15,1-12 1-15,-4-13 0 16,0-6 1-16,0-9-1 15,0-4 0-15,0-2 1 16,3-1 1-16,1 10-1 16,3 2 1-1,4 17 0-15,3 6 0 0,3 12-2 16,5 13 1-16,2 6-1 16,1 16 0-1,0 16-2 1,-1 9 0 15,-2 12-3-15,-5 19 0 15,-6-9-4-31,-4 3 0 16,-7 7-9-16,-7-10 1 31,-7-7-2-16,-4-9 1-15</inkml:trace>
  <inkml:trace contextRef="#ctx0" brushRef="#br1" timeOffset="124601">10908 9780 59 0,'18'16'29'0,"17"9"-34"0,-25-16 58 0,8-2-50 0,3-1 1 16,7 0-1-16,4 0 1 0,7-2-7 15,0-4 1-15,-4-4-3 16,0-2 0-16,4-6-14 16,0-10 1-16</inkml:trace>
  <inkml:trace contextRef="#ctx0" brushRef="#br1" timeOffset="124825.4">11744 9451 46 0,'14'16'23'0,"-7"12"-16"16,-7-19 28-16,-3 4-33 15,-8 9 0-15,-7-7 3 16,-6 7 0-16,-1 3-6 0,0 7 1 15,-3 2 4-15,3 1 1 16,1 2-2-16,6 10 0 16,11-3-3-16,3-3 0 15,12-3-4-15,6-7 1 16,10-9-6-16,5-9 0 16,2-10-9-16,1-10 0 15</inkml:trace>
  <inkml:trace contextRef="#ctx0" brushRef="#br1" timeOffset="125081.37">11998 9642 46 0,'-18'32'23'0,"-20"18"-20"0,27-38 36 0,-3 7-37 16,-4 9 0-16,-3 4 0 15,-4 8 1-15,1-11-4 16,-1-1 0-16,4-3-2 16,3-6 1-16,8-10-7 15,3-6 0-15,10-9-6 16,4-13 1-16</inkml:trace>
  <inkml:trace contextRef="#ctx0" brushRef="#br1" timeOffset="125271.9">11860 9648 34 0,'15'32'17'0,"-5"-1"-14"0,-3-21 26 0,4 2-29 0,3 4 1 0,3 3 0 0,8-1 0 0,0 4-3 0,0 7 0 0,-4-11-4 0,0-5 1 16,-3-10-6-16,-1-12 1 15</inkml:trace>
  <inkml:trace contextRef="#ctx0" brushRef="#br1" timeOffset="125462.9">12174 9376 57 0,'29'59'28'0,"16"13"-35"0,-27-53 56 0,3 19-50 0,4 6 1 0,-4 9-2 15,0 7 0-15,-7-4-2 16,-7 7 1-16,-14-7-11 16,-14-9 1-16,-11-12-3 15,8-10 1-15</inkml:trace>
  <inkml:trace contextRef="#ctx0" brushRef="#br1" timeOffset="126171.89">13000 9670 55 0,'-32'41'27'0,"-3"3"-34"0,24-35 56 0,-10 4-48 15,3 6 0-15,1 3-1 16,-1 9 1-16,1-3-2 16,6-6 1-16,4 0 0 15,3-3 1-15,11-3-2 16,8-7 1-16,6-3-1 15,7-6 1-15,-3-9 0 16,10-7 1-16,-3-6-1 16,-4 0 0-16,-7 1 0 0,-3-5 0 15,-4 4-3-15,-7-9 0 16,-7 6-3-16,-4 0 1 16,-3 6-3-16,0 7 1 31,-3 5-1-31,-1 10 0 0,4 7 3 0,3 9 0 15,1 9 4-15,-1 13 0 16,1 6 4-16,3 12 1 16,7 7 3-16,7 9 0 15,4 13 1-15,3 0 0 32,-7-3-1-32,0-10 0 15,-7-9-3 1,-10-13 1-16,-15-9-3 0,0-10 0 0,-6-5-2 15,-15-4 1-15,-7-10-1 0,-7-11 0 0,7-14-1 47,4-12 0-31,10-3-4-16,7-9 0 0,15-4-9 0,10-3 0 0,17-6-2 0,12-3 0 0</inkml:trace>
  <inkml:trace contextRef="#ctx0" brushRef="#br1" timeOffset="126573.24">13656 9470 54 0,'-21'37'27'0,"-21"10"-34"0,31-34 54 0,4-4-46 0,-4 7 1 16,-3 9 0-16,-3 10 1 16,2 2-4-16,5 10 0 15,3 3 2-15,3 1 1 16,4-7-2-16,7-7 0 0,0-5-5 16,4-11 0-16,7-5-12 15,3-13 1-15,7-9-1 16,4-3 1-16</inkml:trace>
  <inkml:trace contextRef="#ctx0" brushRef="#br1" timeOffset="126709.78">13949 9661 54 0,'-35'28'27'0,"-18"26"-35"0,39-39 57 0,-4 4-48 16,-7 9 0-16,-3 7 0 16,0-7 1-16,3 0-5 0,4-3 1 15,3-6-7-15,8-6 0 16,3-13-7-16,7-13 0 16</inkml:trace>
  <inkml:trace contextRef="#ctx0" brushRef="#br1" timeOffset="126898.67">13751 9605 42 0,'11'28'21'0,"10"35"-19"0,-14-48 33 16,0 7-36-16,4 3 1 0,-1 7 0 15,4 11 0-15,4-11-1 16,3 2 0-16,0-2-3 15,1-10 0-15,2-10-9 16,1-12 1-16</inkml:trace>
  <inkml:trace contextRef="#ctx0" brushRef="#br1" timeOffset="127237.82">14037 9413 51 0,'28'47'25'0,"-10"-6"-26"0,-4-32 44 16,7 7-41-16,11 3 1 16,3 0 0-16,0 12 0 15,-6 7-5-15,-8 9 1 16,-11 6 0-16,-10 0 0 31,-35 29-15-31,0-26 1 16</inkml:trace>
  <inkml:trace contextRef="#ctx0" brushRef="#br1" timeOffset="127881.2">14404 8636 40 0,'-11'-16'20'0,"15"16"-4"0,-1 0 20 0,4 6-32 16,11 10 1-16,7 9 4 15,10 19 1-15,0 15-12 16,15 20 1-16,10 21 7 0,0 19 1 16,-4 13-3-16,-14 28 0 31,-13 6-3-31,-15-3 0 0,-25-6-7 0,-17-16 0 15,-7-12-14-15,-18-26 0 16</inkml:trace>
  <inkml:trace contextRef="#ctx0" brushRef="#br1" timeOffset="131051.52">15667 9592 37 0,'-11'19'18'0,"18"-13"-2"0,-7-6 18 16,7 3-30-16,4 0 0 15,0 1 1-15,13-8 1 16,19 1-9-16,10 0 1 16,14 3 4-16,10-6 0 0,-10 0-8 15,-10-1 0-15,-12 4-10 16,-6-3 1-16</inkml:trace>
  <inkml:trace contextRef="#ctx0" brushRef="#br1" timeOffset="131249.04">15716 9937 65 0,'4'28'32'0,"28"-9"-32"16,-11-19 57-16,14 0-57 15,14 0 0-15,22 0-1 16,-1-9 0-16,-6-4-7 15,-4-3 1-15,0 1-12 0,-7 5 0 16</inkml:trace>
  <inkml:trace contextRef="#ctx0" brushRef="#br1" timeOffset="134324.4">9486 12414 35 0,'-3'25'17'0,"10"-3"-12"0,-4-19 17 0,-3 1-21 16,0-1 1-16,0-3 0 16,4-7 0-16,-1-2-2 15,1-7 0-15,-1-18 3 16,1-13 1-16,-4-22-1 16,0-16 0-16,0 0 0 15,0-12 0-15,3 0 0 16,1-3 0 15,3 15-2-31,4 7 1 0,6 9-1 16,4 9 0-1,1 10 0 1,2 9 1-16,1 13-1 0,3 12 0 0,-3 16-4 0,-4 13 1 0,-3 9-7 16,-1 9 0-16,-6 10-6 0,-15 0 0 15</inkml:trace>
  <inkml:trace contextRef="#ctx0" brushRef="#br1" timeOffset="134540.47">9313 12223 55 0,'32'0'27'0,"14"-6"-34"0,-25 6 51 0,4 0-44 15,7-10 0-15,6-2-4 16,-2-4 1-16,-1 4-10 16,0-4 1-16,-7 0-3 15,-3 4 0-15</inkml:trace>
  <inkml:trace contextRef="#ctx0" brushRef="#br1" timeOffset="134804.87">10125 11549 52 0,'3'-7'26'0,"4"17"-35"0,-7-10 51 0,4 3-42 0,-4 6 1 0,0 7-1 0,-4-3 1 16,-3 5-2-16,0 8 1 16,0 2-3-16,0 3 1 15,0 1-6-15,4-11 0 16,3 1-6-16,0-3 0 16</inkml:trace>
  <inkml:trace contextRef="#ctx0" brushRef="#br1" timeOffset="135133.51">10446 11844 49 0,'-21'25'24'0,"-11"25"-26"0,21-38 44 0,-6 7-40 0,-1 6 0 0,-3 13 1 16,0 3 1-16,3 9-5 16,0 13 0-16,-3 2 3 15,4 1 0-15,2 0-2 16,8-9 0-16,4-10-4 0,6 0 0 15,4-19-11-15,11-19 0 16,3-12-1-16,7-13 0 16</inkml:trace>
  <inkml:trace contextRef="#ctx0" brushRef="#br1" timeOffset="135385.73">10781 12047 58 0,'-4'22'29'0,"1"10"-43"0,3-23 60 0,-11 7-46 16,-3-1 0-16,-7 11 0 16,-4 5 0-16,-6 10-1 15,-1-10 0-15,4 13-3 16,3 0 0-16,4-3-8 15,3-7 1-15,7-15-4 16,8-13 1-16</inkml:trace>
  <inkml:trace contextRef="#ctx0" brushRef="#br1" timeOffset="135594.1">10541 12047 34 0,'25'22'17'0,"24"0"-15"0,-35-12 28 16,4 8-28-16,-1 1 0 16,1 6 2-16,0 10 0 15,-4 6-6-15,0-7 1 16,-3 7 1-16,-1 3 1 16,4-3-11-16,0-7 1 15,4-12-3-15,0-19 0 16</inkml:trace>
  <inkml:trace contextRef="#ctx0" brushRef="#br1" timeOffset="135835.5">11031 11875 49 0,'46'85'24'0,"32"-7"-33"0,-53-53 49 0,3 10-42 15,-4 12 0-15,-6 3-6 16,-11 16 1-16,-14-4 1 16,-11 7 0-16,-10-12-7 15,-4-13 0-15</inkml:trace>
  <inkml:trace contextRef="#ctx0" brushRef="#br1" timeOffset="136534.37">12217 12207 45 0,'-25'0'22'0,"-7"-6"-21"0,22 6 45 0,-4 0-44 15,-8 0 0-15,-6 3 1 16,-4 7 1-16,4-1-5 16,0 7 0-16,3 6 3 15,8 6 0-15,-1 0-3 16,4 0 0-16,0 0-3 15,7 4 1-15,3-7-2 0,11-6 0 16,11-7 1-16,10-5 0 16,11-7 1-16,0-7 1 31,0-5 1-31,-8 2 1 0,-2-2-1 16,-5-4 1-1,-6-3-1-15,-1 0 0 16,-6 4-2-16,0 2 0 0,-4 7 0 0,0 9 0 15,-4 7 0-15,1-1 1 16,-1 13 2-16,1 6 0 0,3 10 3 16,4 6 0-16,3 15 1 15,7-5 1-15,0 5 0 16,-3 1 0 15,-8-10 0-31,-3 3 1 16,-7-3-3-16,-7 1 0 0,-10-11-2 0,-12-2 0 0,-6-10-1 15,-11-6 0-15,-3-6-1 16,-4-16 0 0,7-13-4-16,7-12 1 0,7 3-11 15,8-15 1 1</inkml:trace>
  <inkml:trace contextRef="#ctx0" brushRef="#br1" timeOffset="136810.94">12707 11684 55 0,'0'25'27'0,"-14"31"-33"0,10-40 44 16,1-1-39-16,-1 7 1 16,4 7-7-16,0 2 1 15,0-3 0-15,4 0 0 0,3-9-8 16,4-6 0-16</inkml:trace>
  <inkml:trace contextRef="#ctx0" brushRef="#br1" timeOffset="137106.15">13176 11960 42 0,'-28'40'21'0,"-7"26"-19"0,21-50 37 0,0 9-38 15,-4 9 0-15,0 7 1 0,4 6 0 16,4 3-3-16,3 7 0 16,-1-1-1-16,8-2 0 15,4-7-8-15,7-13 0 16,6-21-4-16,8-10 1 15</inkml:trace>
  <inkml:trace contextRef="#ctx0" brushRef="#br1" timeOffset="137398.41">13540 12054 52 0,'-11'40'26'0,"-7"11"-35"0,8-39 50 0,-11 7-41 0,-8 9 1 0,-9 10 0 15,-1-7 0-15,4 7-2 16,3-1 1-16,4-2-3 16,6-10 0-16,5-6-9 15,6-16 1-15,8-12-3 16,3-10 0-16</inkml:trace>
  <inkml:trace contextRef="#ctx0" brushRef="#br1" timeOffset="137542.46">13268 11875 22 0,'7'-10'11'16,"14"10"0"-16,-10 10 15 0,3 15-23 0,4 16 1 15,3 6 3-15,3 3 0 16,1 10-9-16,3 2 0 15,-7-5 4-15,-3 2 0 16,0-2-9-16,-4-4 1 16,0-12-6-16,-3-10 0 0</inkml:trace>
  <inkml:trace contextRef="#ctx0" brushRef="#br1" timeOffset="137765.79">13755 11831 54 0,'32'78'27'0,"28"23"-36"0,-43-73 53 0,8 13-45 16,3 15 1-16,0 4-2 15,-10 9 0-15,-11 0-3 16,-11 6 1-16,-13-3-11 16,-8-12 1-1</inkml:trace>
  <inkml:trace contextRef="#ctx0" brushRef="#br1" timeOffset="138289.54">14933 12060 53 0,'4'16'26'0,"6"-13"-27"0,-6-3 45 16,6-3-41-16,4-1 0 15,4-5 3-15,10 0 0 16,4-1-8-16,10 1 1 15,4-4 1-15,0 4 1 16,-4 3-8-16,-10 2 0 16,-14 4-11-16,-11-3 0 15</inkml:trace>
  <inkml:trace contextRef="#ctx0" brushRef="#br1" timeOffset="138490.09">14721 12333 51 0,'-3'44'25'0,"35"-22"-21"0,-15-22 38 0,8 3-41 15,14 0 1-15,21 0-2 16,10 0 0-16,8-3-6 16,3-3 1-16,0 0-10 15,0-7 0-15</inkml:trace>
  <inkml:trace contextRef="#ctx0" brushRef="#br1" timeOffset="145794.44">2512 11113 39 0,'0'-3'19'0,"3"3"-4"0,4-3 19 0,-7 3-29 15,0-7 0-15,-7-2 2 16,4 3 1-16,-8 3-9 16,1 3 0-16,-15 0 6 15,0 3 1-15,-3 0-3 16,-4-3 0-16,4 6-2 16,-4 7 1-16,8 5-4 15,2 11 1-15,8-1-1 16,-3 3 1-16,10 4-1 15,3-4 0-15,15-3-2 16,-1-3 0-16,18-6-2 16,4-3 0-16,7-10-9 15,0 0 1-15,3-12-3 16,-3-6 1-16</inkml:trace>
  <inkml:trace contextRef="#ctx0" brushRef="#br1" timeOffset="146064.72">2794 11232 40 0,'11'-3'20'0,"-4"0"-17"0,-7 3 37 16,0 0-39-16,-7 0 0 16,3 0 1-16,-7 0 0 15,-10 3-2-15,-3 0 0 16,-1 0 2-16,-3 3 0 16,-4 1-1-16,4 2 1 15,7 4-1-15,-4 5 0 16,11 4 0-16,3 0 0 0,4 0-1 15,4-6 0-15,13 0 0 16,1-4 0-16,10-9 0 16,7-3 0-16,4-9-2 15,0 0 1-15,3-7-5 16,-10-3 1-16,3 7-10 16,0-10 1-16</inkml:trace>
  <inkml:trace contextRef="#ctx0" brushRef="#br1" timeOffset="146312.73">2981 11267 39 0,'4'25'19'0,"3"-13"-15"0,-7-2 25 0,7 2-28 0,-7 1 0 15,0-1 1-15,3 1 1 16,4-1-3-16,-7-2 1 15,11-4 1-15,-1-6 0 16,1-3 0-16,-4-7 0 16,-3-5-2-16,6-4 1 15,8 0-7-15,-8-3 1 16,8-3-9-16,3 0 1 16</inkml:trace>
  <inkml:trace contextRef="#ctx0" brushRef="#br1" timeOffset="146990.16">3260 11345 44 0,'0'22'22'0,"10"-16"-28"0,-10-6 34 0,7-6-29 15,-3-7 1-15,3-2 0 16,-4 2 0-16,4-6 0 16,4 4 0-16,0-4 0 15,-1-3 0-15,1 0-1 16,6 0 1-16,-2 0 0 16,9 6 0-1,-10 4 0-15,4 2 0 0,0 4-1 0,3 6 1 16,-11 6 0-1,5 4 0-15,-1 2 0 16,-4 4 1-16,-6 3-1 0,3-3 1 16,3-1-1-1,-6 1 0-15,10 0 0 0,-3-4 1 16,-1-3-1-16,1-5 0 16,3-4 0-16,11-7 0 15,-1-8 0-15,12-14 0 31,16-49 0-15,-6-3 0-16,-10 2 1 16,-8 1 0-1,-11-4 0-15,-6 7 0 0,-11-7 0 16,0 13 0-16,-7 13 1 0,-4 12 0 0,1 16 0 16,-4 15 0-16,0 23 1 15,-1 12 0-15,-2 15-1 16,6 17 1-16,-6 15-1 15,6 22 0-15,8 3-1 16,3 0 0 15,0-3-2-15,3-19 1 31,4-16-5-32,4-15 1 1,-1-22-6-16,1-10 0 0,6-15-5 16,-13-13 1-16</inkml:trace>
  <inkml:trace contextRef="#ctx0" brushRef="#br1" timeOffset="147135.72">3616 11129 46 0,'0'15'23'0,"14"-12"-25"0,-7-6 42 0,4 0-40 0,6-3 0 0,15 0-5 0,-4-1 0 0,4-2-6 0,7-10 1 0</inkml:trace>
  <inkml:trace contextRef="#ctx0" brushRef="#br1" timeOffset="147498.22">3926 11110 47 0,'4'41'23'0,"31"-16"-18"0,-24-22 35 0,10 0-38 0,-3-3 0 0,3-3 0 0,0-4 0 0,-3-2-4 15,-4-3 1-15,-4 2 1 16,-3-2 1-16,-7-7-2 16,0-3 0-16,-10 3 0 15,-1 3 1 1,1 10-1-16,-1 6 0 0,4 9 0 0,0 1 1 15,3 9-1-15,4 6 1 16,0 3 0 0,0 3 0-1,11-6-1 1,-4-6 1-16,7 0-3 16,4-10 1-16,-1 1-3 46,8-7 1-30,3-6-7-16,1-7 1 16,2-8-4-16,1-1 1 15</inkml:trace>
  <inkml:trace contextRef="#ctx0" brushRef="#br1" timeOffset="147737.5">4396 11207 42 0,'7'6'21'0,"-7"-28"-25"0,0 13 40 0,-7-4-34 15,0-2 1-15,3-1 0 16,-3 0 0-16,3 1-4 15,-3-1 0-15,4 7 4 16,3-1 1-16,0 4-2 16,3 6 1-16,8-6 0 15,14 2 0-15,-4-5-1 16,18-4 0-16,-4-8-1 16,4-1 0-16,-4 0-5 15,-3 6 0-15,-15 3-12 16,5 1 1-16,-19 2-1 0,-3-2 0 15</inkml:trace>
  <inkml:trace contextRef="#ctx0" brushRef="#br1" timeOffset="149038.07">5031 11279 38 0,'0'3'19'0,"0"7"-14"0,0-10 36 0,3 3-37 15,4 0 0-15,-3 0 2 16,6-3 0-16,4 0-8 16,8-6 0-16,-1-1 5 15,7-2 1-15,-3-10-3 16,-1-6 1-16,-2 0-2 15,-12 3 1-15,1 3-1 16,-1 4 1-16,-3 2-2 16,-3 4 1-16,-8 2-2 15,-3 4 1-15,-3 6-2 0,-1 10 1 16,-7 3-2-16,1 9 1 16,3-3 0-16,-7 9 0 15,10 4 1-15,4-1 0 16,3 4 2-1,8-4 0-15,3-6 0 0,4-3 1 16,-1-6-3-16,8-9 1 16,3-10-5-16,0-7 1 15,0-2-8-15,8-7 0 16</inkml:trace>
  <inkml:trace contextRef="#ctx0" brushRef="#br1" timeOffset="149389.26">5740 11107 63 0,'-4'6'31'0,"-3"10"-39"16,0-7 60-16,-4 7-51 15,-3 6 1-15,-3 0 0 0,-11 3 0 16,3 6-3-16,0 0 0 16,0 4 0-16,8-7 1 15,-4-6-5-15,7-6 1 16,-1-7-5-16,8-9 1 15,4-12-7-15,3-7 1 16,3-3-3-16,4-10 0 16</inkml:trace>
  <inkml:trace contextRef="#ctx0" brushRef="#br1" timeOffset="149598.97">5493 11122 47 0,'10'19'23'0,"8"25"-26"0,-14-28 45 0,3-1-41 0,0 1 1 0,3 9-1 0,-6 0 0 0,6-3-3 16,4 3 1-16,8-6-2 16,-8-3 0-16,3-4-10 15,1-2 0-15,3-7-1 16,-10-3 0-16</inkml:trace>
  <inkml:trace contextRef="#ctx0" brushRef="#br1" timeOffset="150033.26">5987 11282 49 0,'10'0'24'0,"8"-9"-30"0,-18 9 49 0,-4-6-40 0,1-1 0 16,-15 4 1-16,-3 3 0 15,0 6-5-15,0 1 0 16,-4 5 3-16,0 7 1 15,1 6-2-15,-1 0 1 16,4 0-1-16,3 0 0 31,11 4-1-31,7-7 0 16,7-7-1-16,-3-5 1 16,3-7-1-16,3-9 0 0,8-4 0 15,-8 1 0-15,8-1-1 16,-4-2 1-16,4-1 0 15,3 1 0-15,-3-1 0 16,-8 4 0-16,4 6 0 16,-3-4 0-16,0 7 1 15,3 3 0-15,-11 7 0 16,4 2 1 15,-7 7-1-31,4 0 1 16,3 0-1-1,-7 0 0 1,7-4 0-16,-4-2 1 0,1-1-1 0,-1-5 0 0,8-1-4 0,0-3 1 0,-1-3-7 16,1 0 1-16,3-9-6 15,0-7 1-15</inkml:trace>
  <inkml:trace contextRef="#ctx0" brushRef="#br1" timeOffset="150693.13">6181 11492 49 0,'7'29'24'0,"0"-17"-25"0,-7-9 44 0,0 0-41 15,0 0 0-15,0-3 0 0,3-6 1 16,1-3-5-16,-1-7 1 16,1-3 2-16,3-3 1 0,-7 4-2 15,3-1 0-15,5 0 0 16,2 3 0-16,-6 4 1 15,3 5 0-15,0 4-1 16,3 3 1-16,1 3-1 16,0 4 1-16,-1-1-1 15,-6 0 1-15,3 1-2 16,-4-1 1-16,1-6-1 16,-1 3 1-16,4 0-1 15,-7 0 0-15,4 0 0 16,3 0 0-16,-4-3 0 15,4-6 1-15,1 0-1 16,-5-3 1-16,4-1-1 16,4-6 1-16,-1 1 0 15,11-1 0 1,-10 4-1-16,7 2 1 0,-8-2 0 31,1 2 0-15,-4 7 0-16,3 6 1 0,-2 3-1 0,-1 10 0 0,0 3 0 15,-4 3 1-15,4 0-1 0,4 3 0 16,-1 0 0-16,5 0 1 16,-1 0-1-16,0 3 0 31,-4-6-1 0,-3-3 0 16,0-6-5-16,4-1 0-31,-7-12-8 16,3 0 1-16,3-9-2 0,-6-4 0 47</inkml:trace>
  <inkml:trace contextRef="#ctx0" brushRef="#br1" timeOffset="150957.97">6653 11665 34 0,'-3'44'17'0,"10"40"-17"0,-7-65 31 0,0 13-29 0,0 2 1 0,-4 4 3 0,1-10 1 0,-1-6-8 0,1-3 0 0,-1-7 5 0,1-12 1 0,-4-3-2 0,3-13 0 0,4-6-2 16,-7-6 1-16,4-19-1 16,-8-6 0-16,-3-16-1 31,7-3 1-31,3-7-1 0,8 13 0 0,3 1 0 0,7-1 1 16,7 3 0-1,7 7 0-15,4 15 0 16,0 10 0-16,-4 15 0 0,0 10 0 15,-6 12-1-15,-5 10 1 16,-6-4-2-16,-8 10 1 16,-6 9-2-16,-8 7 0 15,-6 3-2-15,-1 0 1 16,-3-7-3-16,0-3 0 16,3-6-6-16,4-9 1 15,7-10-3-15,3-15 1 31</inkml:trace>
  <inkml:trace contextRef="#ctx0" brushRef="#br1" timeOffset="151216.47">6914 10699 45 0,'0'0'22'0,"4"19"-25"0,-4-10 43 0,0 10-37 16,0 9 1-16,0 10 2 15,0 12 0-15,0 6-8 16,0 17 1-16,0 2 4 16,-4 6 0-16,4-8-4 15,0-1 1-15,0-10-4 32,0-18 0-32,0-9-4 0,0-16 0 0,0-10-7 15,0-9 1-15,0-9-1 0,4-10 1 16</inkml:trace>
  <inkml:trace contextRef="#ctx0" brushRef="#br1" timeOffset="151531.51">6967 11367 47 0,'11'12'23'0,"7"7"-27"0,-11-16 49 0,3-3-44 0,1 0 1 0,3-6 1 0,11-10 1 16,-4 1-5-16,-4-1 0 0,-2-6 2 15,-5-6 1-15,-3 0-1 16,-7-1 0-16,-10 1-2 16,-1 3 1-16,-7 6 0 15,1 7 1-15,3 9-1 16,-8 9 0-16,8 10-1 16,4 6 1-16,6 9 0 15,-3 3 0-15,14 7 0 16,4 3 0-1,3-9 0-15,11-1 1 0,3-9-1 16,7-6 0-16,0-10-5 16,1-12 1-16,-8-6-12 15,-10-4 1-15</inkml:trace>
  <inkml:trace contextRef="#ctx0" brushRef="#br2" timeOffset="189017.48">2335 12863 28 0,'7'3'14'0,"-17"-22"-3"15,10 10 15-15,0-4-24 16,-7-12 1-16,3-10 3 0,-3-8 1 16,-3-8-8-16,-1-5 0 15,0-7 5-15,1-9 0 16,-1 9-1-16,4-6 0 15,0 4-2-15,4 5 0 16,3 4-1-16,0 8 1 16,0 8 0-16,0 8 0 15,0 4 0 1,10 6 0-16,-3 10-1 0,4 5 1 0,-1 11-1 16,1-1 0-16,3 6-1 15,0 7 0-15,0-1-2 16,4 10 1-16,-7 7-4 15,-4-4 1 1,-7 7-8-16,-7 2 1 0,-11 4-2 16,4-7 1-16</inkml:trace>
  <inkml:trace contextRef="#ctx0" brushRef="#br2" timeOffset="189229.3">1965 12643 41 0,'4'32'20'0,"3"-32"-18"16,0 3 41-16,3 0-40 0,1 3 0 15,3 0 2 1,14-6 1-16,11 0-8 16,0-9 1-16,10-4 2 0,-7-2 0 15,8 2-7-15,-1-3 0 16,-10 1-10-16,-11-1 1 15</inkml:trace>
  <inkml:trace contextRef="#ctx0" brushRef="#br2" timeOffset="189603.34">2850 12377 45 0,'0'9'22'0,"-21"0"-25"16,14-5 33-16,-3 5-28 15,-8 4 0-15,-7 5 2 16,1 7 1-16,-1 4-6 16,-3 5 0-16,-1 1 3 15,8 9 1-15,11 3-2 16,-1 0 1-16,1 0-4 16,10-7 1-16,10-2-4 0,1-13 1 15,10 0-7 1,7-9 0-16,4-19-3 0,-4-7 0 15</inkml:trace>
  <inkml:trace contextRef="#ctx0" brushRef="#br2" timeOffset="189845.94">3101 12477 42 0,'0'28'21'0,"-21"4"-26"16,21-23 41-16,-7 7-34 16,-4 9 0-16,-3 3 1 15,-4 3 1-15,-3-6-5 16,-7 4 0-16,7 2 1 16,0-3 0-16,-4-3-8 15,11-3 0-15,-4-6-6 16,8-10 1-16</inkml:trace>
  <inkml:trace contextRef="#ctx0" brushRef="#br2" timeOffset="190054.98">2921 12533 35 0,'21'29'17'0,"11"-14"-13"0,-21-8 28 15,3 5-31-15,-4 7 1 16,4 0-1-16,-3 9 0 16,3 0-3-16,0 0 1 15,4-6-4-15,-8-6 0 16,1-7-7-16,0-12 1 16</inkml:trace>
  <inkml:trace contextRef="#ctx0" brushRef="#br2" timeOffset="190294.83">3083 12292 39 0,'18'56'19'0,"24"4"-16"0,-24-41 33 0,0 6-33 15,13 3 0-15,-10 10 0 16,1-1 1-16,-5 1-6 16,-10 3 0-16,-7 3 0 15,-7 0 1-15,-3-1-13 16,-11-8 1-16</inkml:trace>
  <inkml:trace contextRef="#ctx0" brushRef="#br2" timeOffset="190853.1">3676 12436 38 0,'-7'16'19'0,"7"-7"-8"0,0-9 24 16,0 3-31-16,0 1 1 16,0-4 2-16,7 3 0 15,4 0-9-15,-1 0 0 16,18 3 6-16,15-6 0 16,-5-3-6-16,12-6 1 15,3-1-7-15,-7-2 0 0,-15 9-9 16,-2-7 1-16</inkml:trace>
  <inkml:trace contextRef="#ctx0" brushRef="#br2" timeOffset="191047.59">3609 12700 52 0,'7'22'26'0,"14"-35"-28"15,0 10 43-15,8-7-40 16,9-2 0-16,5-4-3 16,10 4 0-16,3-1-6 15,-3 7 0-15,-7-4-7 16,-4 7 1-16</inkml:trace>
  <inkml:trace contextRef="#ctx0" brushRef="#br2" timeOffset="191349.94">4685 12301 43 0,'-7'29'21'0,"-18"21"-22"0,15-44 34 0,-8 10-33 16,-3 9 1-16,-11 3 0 15,-3 10 1-15,3 9-2 16,-7 0 0-16,7-3-1 16,11 0 0-16,-7-4-12 15,10-8 1 1</inkml:trace>
  <inkml:trace contextRef="#ctx0" brushRef="#br2" timeOffset="191559.16">4279 12283 38 0,'14'-4'19'0,"18"29"-5"0,-18-12 25 15,0 3-37 1,7 6 1-16,1 12 1 0,6 7 0 15,-3 6-6-15,10 13 1 16,4-10 3-16,-1 0 0 16,-2 0-4-16,-8-9 0 15,-7-10-11-15,-3-9 0 16,-15-12-3-16,-6-4 1 16</inkml:trace>
  <inkml:trace contextRef="#ctx0" brushRef="#br2" timeOffset="192516.74">2254 13885 46 0,'-7'9'23'0,"14"-12"-22"16,-7 3 42-16,0 0-42 16,-7 0 1-16,-3 3 0 15,-4 7 0-15,-8 2-3 16,-13 4 0-16,3 3 2 15,1 3 0-15,-5-3-2 16,5 6 1-16,2 3-2 16,8 3 0-16,0 4-2 15,0 2 1-15,10-2-1 16,11-1 0-16,0-5 1 16,11-11 1-16,3-11 3 15,14-7 0-15,0-7 1 16,4-2 1-16,0-4-1 0,-4-2 1 15,-7-1-1-15,-3 0 1 16,0 4-3-16,-8-1 0 16,1 7-2-16,-8-3 1 15,4 2-2-15,-7 7 0 16,-7 7 0-16,4-1 0 16,-4 3 0-16,3 10 1 15,4 3 3-15,0 6 1 16,11 7 2-16,-8 6 0 15,15 2 2-15,-8 1 0 16,8-3 1-16,-7-6 0 0,-1-4-4 16,-10-3 1-16,0-9-3 15,-7 0 0-15,-3 6-2 16,-4-9 1-16,-15-1-2 16,8-5 1-16,-7-7-1 15,-4-3 0-15,11-3-1 16,-7-4 0-16,10-2-4 15,8-7 1-15,-1-6-7 16,18-3 1-16,4-3-3 16,13-6 0-16</inkml:trace>
  <inkml:trace contextRef="#ctx0" brushRef="#br2" timeOffset="192831.47">2720 13716 41 0,'0'3'20'0,"-18"9"-22"0,8-5 38 15,-1 2-32-15,1 10 1 16,-8 3 2-16,-3 3 1 15,0 9-10-15,3 7 1 16,7-3 5-16,-6 9 1 0,13 3-3 16,4-6 1-16,0-3-4 15,11-7 0-15,-1-9-6 16,8-9 1-16,3-10-7 16,11-12 0-16,0-16-3 15,6-3 0-15</inkml:trace>
  <inkml:trace contextRef="#ctx0" brushRef="#br2" timeOffset="193059.14">3002 13734 39 0,'0'13'19'0,"-3"40"-17"15,-4-40 35-15,-4 2-34 16,-7 11 1-16,-6 8 1 15,-5 7 1-15,1 0-8 16,-4 3 0-16,4-1 4 16,-4-2 0-16,11-6-6 0,4-10 0 15,6-6-10-15,1-10 0 16,10-15-1-16,10-10 1 16</inkml:trace>
  <inkml:trace contextRef="#ctx0" brushRef="#br2" timeOffset="193299.05">2805 13738 44 0,'7'18'22'0,"10"23"-20"16,-6-25 44-16,-1 3-44 15,1 9 0-15,0 6 0 16,6 1 1-16,4-7-5 15,-10 3 1-15,7 1 1 16,-8-10 0-16,4-3-6 16,4-13 1-16,-7-6-6 15,6 0 0-15,-6-16-4 16,-1-6 0-16</inkml:trace>
  <inkml:trace contextRef="#ctx0" brushRef="#br2" timeOffset="193524.83">3041 13546 47 0,'18'28'23'0,"13"29"-21"16,-13-41 45-16,3 6-46 0,11 9 0 15,-4 7 0-15,0-1 0 16,-6 10-2-16,-8 3 0 15,-14 1-1-15,-11 2 1 16,-3 0-8-16,-11 4 0 16,1-17-6-16,6-2 0 0</inkml:trace>
  <inkml:trace contextRef="#ctx0" brushRef="#br2" timeOffset="194098.7">3916 13910 34 0,'-7'19'17'0,"3"3"-7"0,4-16 23 15,0 0-29-15,0 1 0 16,0-1 3-16,0 0 1 0,4 0-9 15,6 1 0-15,8-7 5 16,10-3 1-16,8-4-4 16,2-5 0-16,-2-4-6 15,-12 4 1-15,1-1-11 16,-14 4 0-16,-8-1-2 16,-6 10 1-16</inkml:trace>
  <inkml:trace contextRef="#ctx0" brushRef="#br2" timeOffset="194257.36">3718 14170 47 0,'7'16'23'0,"46"3"-24"0,-35-19 46 16,14-3-44-16,17-4 0 15,0-2-4-15,1 3 1 16,3-4-5-16,3 1 1 15,-3-1-8-15,4 4 0 16</inkml:trace>
  <inkml:trace contextRef="#ctx0" brushRef="#br2" timeOffset="194589.64">4971 13753 48 0,'-14'38'24'0,"-57"31"-25"15,50-50 41-15,-7 9-40 16,3 6 0-16,-3 1 0 16,-11 6 1-16,7 3-4 15,-3-1 1-15,10-5-7 0,4 0 1 16,3-16-6-16,8-13 1 16</inkml:trace>
  <inkml:trace contextRef="#ctx0" brushRef="#br2" timeOffset="194750.25">4473 13603 35 0,'0'-3'17'0,"39"21"-1"0,-25-2 27 0,14 19-40 0,11 15 0 0,0 12 0 16,7 4 1-16,21 13-6 15,10 5 1-15,5-5-1 16,-1-1 0-16,-14-12-13 15,-7-13 0 1</inkml:trace>
  <inkml:trace contextRef="#ctx0" brushRef="#br2" timeOffset="205686.16">8608 8830 40 0,'3'-3'20'0,"11"19"-14"0,-10-16 20 0,-4 6-23 16,7 0 0-16,-7 4 1 16,0 5 0-16,-7 4-6 0,0 6 0 15,0 3 0-15,0-9 1 16,0 3-12-16,3-6 1 16</inkml:trace>
  <inkml:trace contextRef="#ctx0" brushRef="#br2" timeOffset="206118.61">8876 8830 36 0,'49'3'18'0,"-24"-12"-12"0,-21 6 23 0,-1-4-28 0,1-2 1 0,-8-4 0 15,-3 1 0-15,-11 2-3 16,-10 1 0-16,-11 0 2 16,-7-1 1-16,1 4-2 15,-1 3 0-15,0 0-1 16,0 6 0-16,-10 6-1 16,3 7 1-16,3 6-1 15,4 9 0 1,8 10-1-16,13 3 1 0,4 19 0 15,17-1 0-15,18 1 1 16,7 0 1-16,22-4 0 16,3-9 1-16,3-12 2 0,15-16 1 15,3-22 1 1,-11-12 1-16,4-20-1 0,-4-15 0 16,-6 3-2-16,-4-12 1 31,-11-1-6-16,-10 1 1 1,-22-4-12-16,-6-2 0 0,-11 11-2 0,-1 4 1 0</inkml:trace>
  <inkml:trace contextRef="#ctx0" brushRef="#br2" timeOffset="207109.87">17314 8971 40 0,'4'38'20'0,"-15"-13"-15"16,8-19 20-16,-4 7-23 15,-4 5 0-15,-3 11 1 16,0 5 1-16,0 13-5 16,3 10 1-16,1 2 3 0,-1 4 0 15,0-13-2-15,1-6 1 16,3-6-2-16,0-7 1 15,0-3-1-15,0-15 1 16,0-1-1-16,-4-9 1 16,0-9-1-16,-3-6 1 15,-3-4-1-15,-4-6 0 16,-4 6-1-16,-3 4 0 16,-4 2-1-16,4 7 0 0,3 6 0 15,0 4 0-15,8 5 0 16,2 7 1-16,1 0 1 15,7 0 0-15,0 3 2 16,4 6 0 0,10-3 1-1,7-3 0-15,11-3 1 0,13-4 0 16,5-8-1-16,3-7 1 0,-1-7-5 16,1-2 0-16,-7-4-7 46,-4 1 0-46,-6 2-8 0,-15 4 0 16</inkml:trace>
  <inkml:trace contextRef="#ctx0" brushRef="#br2" timeOffset="207364.22">16655 9990 64 0,'28'3'32'0,"28"-3"-38"0,-35 0 60 16,11-3-54-16,18 3 1 15,6-6-2-15,11 0 0 16,-7-4-2-16,-7 7 1 16,-7 0-6-16,-11 0 1 15,-14 3-11-15,-10 0 0 0,-11-6 0 16,-4 3 1-16</inkml:trace>
  <inkml:trace contextRef="#ctx0" brushRef="#br2" timeOffset="207768.91">16877 10147 48 0,'-4'35'24'0,"-6"2"-26"15,10-21 50-15,3 6-46 16,-3 6 0-16,7 7 2 15,0-1 0-15,-3 7-5 16,-1 0 1-16,1-4 2 16,-4-5 1-16,4-7-2 15,-4-7 1-15,3-2-1 16,-3-6 0-16,0-7 0 16,0-3 0-16,-3-7-1 15,-1 1 0-15,-3-3 0 0,0-1 0 16,0-5-1-16,0 2 0 15,-4-3 0-15,-3 10 1 16,-4-3-1-16,-3 6 1 16,-3 6-1-16,2 6 0 15,1 1 0-15,0 2 1 32,0 7 0-17,3 3 0-15,4 3 0 0,0 3 0 0,3-6 0 0,4 0 0 16,4 3 0-16,6 0 0 0,8 3-4 15,3-12 1 1,7 0-6-16,4-7 0 0,3-12-8 16,7-6 1-16</inkml:trace>
  <inkml:trace contextRef="#ctx0" brushRef="#br2" timeOffset="208001.42">17392 10329 30 0,'-11'34'15'0,"4"39"-9"0,0-51 17 0,-7-1-20 15,-11 11 1-15,-6 9 2 16,-8-7 0-16,0 4-7 0,4-1 0 16,7 1 2-16,3-4 1 15,4-12-12-15,10-18 1 16,11-11-4-16,7-12 1 15</inkml:trace>
  <inkml:trace contextRef="#ctx0" brushRef="#br2" timeOffset="208169.52">17170 10345 38 0,'17'18'19'0,"22"89"-16"0,-25-79 35 0,7 19-34 0,1 3 1 16,-1 10-1-16,-4-3 0 0,8 2-9 15,0-12 1-15,3-9-3 16,-3-13 0-16,-1-13-8 16,-2-18 1-16</inkml:trace>
  <inkml:trace contextRef="#ctx0" brushRef="#br2" timeOffset="208505.11">18242 9451 62 0,'7'12'31'0,"-35"10"-45"0,17-12 61 16,-13 9-47-16,-15 3 0 16,-3 6 1-16,3 13 0 15,0 18 0-15,0 16 1 16,0 23 1-16,-3 11 0 16,14 17 0-16,7-1 0 15,10-9-1-15,8-25 0 0,13-9-5 16,8-23 1-1,6-18-7-15,15-13 1 0,0-15-11 16,0-13 1 0</inkml:trace>
  <inkml:trace contextRef="#ctx0" brushRef="#br2" timeOffset="209034.81">18927 9852 44 0,'17'16'22'0,"-17"15"-17"0,-3-21 31 0,-8 5-34 16,-3 1 0-16,-7 3 1 15,-7 6 1-15,-8 3-5 16,-3 7 0-16,-3-1 2 15,3 4 1-15,4 6-5 16,7-7 1-16,3-5-9 16,11-7 1-16,7-13-5 15,3-9 0-15</inkml:trace>
  <inkml:trace contextRef="#ctx0" brushRef="#br2" timeOffset="209271.21">18623 9818 44 0,'18'56'22'0,"6"26"-20"0,-16-57 39 16,-1 9-39-16,3 4 1 16,4 15 1-16,7 4 1 15,4-4-7-15,0-3 1 16,3-9 1-16,0-10 0 15,-3-12-7-15,0-9 1 16,-4-14-10-16,-7-11 1 0</inkml:trace>
  <inkml:trace contextRef="#ctx0" brushRef="#br2" timeOffset="209514.87">19332 10131 74 0,'0'22'37'0,"-3"-15"-45"0,3-7 70 0,0 3-62 15,0-3 1-15,0 3 0 16,0 0 0-16,0-3-6 0,3 0 0 15,-3 0-7-15,4-6 1 16,-1-10-10-16,8 0 0 16</inkml:trace>
  <inkml:trace contextRef="#ctx0" brushRef="#br2" timeOffset="209838.6">20140 9862 49 0,'4'9'24'0,"-15"-9"-22"0,4 6 36 0,-7 7-36 15,-11 6 1-15,-3-7 1 16,-7 7 1-16,-4 9-7 16,0 13 1-16,-7 0 3 15,7 9 1-15,8 10-6 16,2-4 0-16,5-3-11 16,3-12 1-16,3-19-3 15,7-16 0-15</inkml:trace>
  <inkml:trace contextRef="#ctx0" brushRef="#br2" timeOffset="210055.34">19766 9896 46 0,'35'60'23'0,"-10"-19"-23"0,-14-29 42 16,6 10-41-16,5 9 1 15,2-2 0-15,8 8 1 16,3 1-4-16,1 0 1 16,-8-4 0-16,0-3 0 0,-3-2-6 15,-8-7 0-15,-3-7-9 16,-3-5 0-16</inkml:trace>
  <inkml:trace contextRef="#ctx0" brushRef="#br2" timeOffset="210398.4">20211 9090 46 0,'-11'-3'23'0,"8"13"-19"0,6-1 36 15,4 10-38-15,11 15 0 16,14 23 2-16,17 21 1 16,14 10-6-16,8 22 1 15,-11 9 3-15,-4 6 0 16,-6 1-2-16,-15-10 0 15,-14 6-4-15,-10-6 1 16,-22-6-15-16,-24-16 1 31,-14-3-1-31,-22-16 0 16</inkml:trace>
  <inkml:trace contextRef="#ctx0" brushRef="#br2" timeOffset="212666.22">21562 9774 38 0,'-4'16'19'0,"4"-16"-10"0,0 0 19 16,0 0-23-16,0 0 1 15,0 0 2-15,7-4 1 16,4-2-12-16,3 0 1 15,11 0 6-15,6-1 1 16,1 1-7-16,18 0 1 16,3 0-7-16,-1 6 0 15,-9 3-9-15,-11-6 1 16</inkml:trace>
  <inkml:trace contextRef="#ctx0" brushRef="#br2" timeOffset="212863.04">21452 9993 57 0,'-3'22'28'16,"38"10"-32"-16,-17-26 50 0,10 3-45 16,14 1 1-16,8-7-4 15,-1-3 0-15,11-6-7 16,0-4 1-16,0-5-8 15,-3-4 1-15</inkml:trace>
  <inkml:trace contextRef="#ctx0" brushRef="#br2" timeOffset="213368.74">22846 9021 46 0,'18'47'23'0,"-29"47"-26"0,7-72 36 15,1 7-32-15,-1 18 0 0,-3-7 0 16,-3 4 1-16,-1 3-2 15,1-3 0-15,3-6 2 16,-1-10 1-16,5-3 0 16,-1-3 0-16,1-12-1 15,-4-4 1-15,-4-6-2 16,-3 0 1-16,-7-3-2 16,7 3 0-16,-18 0-2 15,0 0 1-15,-6 0-2 16,-1 3 1-16,0 3 0 15,4 3 0-15,6-2 0 16,1 5 1-16,7 7 1 16,7 0 1-16,3 6 1 15,11-3 0-15,7 0 1 16,8-3 1-16,6 0-1 16,10-7 1-16,1 1-2 15,7-7 0-15,0-3-4 0,3-3 1 16,-3-3-8-16,-4-3 0 15,-3-10-8-15,-14 0 0 16</inkml:trace>
  <inkml:trace contextRef="#ctx0" brushRef="#br2" timeOffset="213626.62">22179 10062 58 0,'0'60'29'0,"14"-32"-26"0,-7-25 52 0,7 0-52 15,11-3 1-15,-4-6 0 16,22-3 0-16,17-4-6 16,24-9 1-16,12 0 2 15,-15 0 1-15,-4 4-6 16,-10 2 1-16,-14 6-6 15,-10 1 1-15,-15 6-12 16,-14 0 0-16</inkml:trace>
  <inkml:trace contextRef="#ctx0" brushRef="#br2" timeOffset="214104.92">22447 10229 49 0,'-7'59'24'0,"14"-18"-18"0,-3-29 33 15,-4 14-37-15,0 8 0 16,-4 4 2-16,4-1 1 16,-7 4-5-16,4 0 1 15,-1-7 2-15,1-9 1 0,-1-3-1 16,1-6 0-16,-1 0-2 15,1-7 1-15,-1-6-2 16,0-9 1-16,-3-3-1 16,-3-4 0-16,-1-3 0 15,4-2 0-15,-3 2-2 16,-5 0 1-16,1 7-1 16,-3 6 1-16,-1 3-1 15,-3 6 1-15,0 6 0 16,0 7 0-16,-1 3 0 15,5-3 1-15,3 3 0 16,0 3 0 0,3 6-1-16,4-2 0 0,7-4 0 15,11 0 0-15,6-3-2 16,8-3 1 15,7-7-2-31,3-2 1 16,14-7-2-16,8-6 0 0,3-7-10 0,7-9 1 0,-11-3-1 0,-3 4 1 15</inkml:trace>
  <inkml:trace contextRef="#ctx0" brushRef="#br2" timeOffset="214385.25">23015 10370 42 0,'-28'37'21'0,"-21"20"-19"0,42-42 41 0,-4 1-41 16,-7 12 1-16,-6 7 1 15,-5 2 0-15,1 1-5 16,0 6 0-16,7 3 2 16,3-6 0-16,8-10-7 15,3-12 1-15,7-10-9 16,7-12 0-16,7-12-2 15,-4-14 1-15</inkml:trace>
  <inkml:trace contextRef="#ctx0" brushRef="#br2" timeOffset="214543.7">22804 10385 36 0,'17'25'18'0,"15"44"-18"15,-21-53 34-15,-4 12-30 0,3 10 0 16,1 0 1-16,3-1 1 15,0 7-8-15,0 0 0 16,4-13 3-16,-1-2 1 16,-3-11-8-16,4-5 0 15,3-13-8-15,4-19 1 16</inkml:trace>
  <inkml:trace contextRef="#ctx0" brushRef="#br2" timeOffset="-214680.25">23862 9761 59 0,'14'22'29'0,"-21"7"-36"0,-4-17 54 0,-10 13-46 16,-11 0 0-16,-6 16 0 15,-15 12 0-15,-4 10-1 16,8 6 0-16,7 3 0 16,3-3 0-16,7-9-4 15,7-13 1-15,4-16-8 16,4-25 1-16,9-21-7 16,5-17 1-16</inkml:trace>
  <inkml:trace contextRef="#ctx0" brushRef="#br2" timeOffset="-214486.75">23414 9724 34 0,'14'3'17'0,"14"28"-7"0,-14-12 24 0,11 16-30 0,7 5 0 16,3 7 2-16,4 10 1 16,0-7-9-16,-1 6 0 15,1 1 4-15,-7-1 0 16,0-12-6-16,-8-9 1 15,-6-17-7-15,-4-14 0 16,4-17-5-16,-4-15 0 0</inkml:trace>
  <inkml:trace contextRef="#ctx0" brushRef="#br2" timeOffset="-214116.1">24003 9134 57 0,'18'13'28'0,"10"15"-33"15,-18-22 55-15,8 1-49 16,3 2 1-16,4 0 1 16,0-9 1-16,3 3-5 15,0-6 1-15,-3 0 2 16,-4 0 0-16,-3 0-1 15,-8 6 0-15,-3 3-1 0,-10 10 0 16,-4 6 0-16,-4 3 0 16,0 10 0-16,-3-7 0 15,4 3 1 17,-1 4 0-32,4-1 0 0,4-3 0 31,3-2 0-31,7-7 1 15,7-4-1-15,7-11 1 0,7-4-5 0,4-6 1 16,0-13-7-16,-1 0 0 0,-6-2-11 0,-11-11 1 16</inkml:trace>
  <inkml:trace contextRef="#ctx0" brushRef="#br2" timeOffset="-213607.98">24938 9758 55 0,'-4'19'27'0,"4"-3"-24"0,4-16 42 0,3 0-41 16,11 3 0-16,3-3 1 16,3-3 0-16,12 0-7 15,17-1 0-15,10-2 2 16,4 0 1-16,-3 0-8 15,-8 2 1-15,-7 1-13 16,-10-3 1-16</inkml:trace>
  <inkml:trace contextRef="#ctx0" brushRef="#br2" timeOffset="-213402.33">25037 10018 56 0,'0'19'28'0,"10"-9"-29"0,-3-10 42 16,4 0-41-16,-1 3 1 15,15 0-6-15,14-3 1 16,3 0-6-16,11-3 1 16,4-7-6-16,-8-2 0 15</inkml:trace>
  <inkml:trace contextRef="#ctx0" brushRef="#br2" timeOffset="-212989.02">25834 9369 63 0,'11'47'31'0,"13"-28"-37"16,-13-19 62-16,6 0-53 16,12 0 0-16,13 3 2 15,7-3 0-15,1 4-7 16,17-4 1-16,7 3 3 16,3 0 1-16,-2 0-2 15,-8 3 0-15,-14 4-2 16,-18 5 0-1,-25 13-1-15,-20 4 1 0,-18 9-1 0,-22 6 1 16,-3 3-1 0,4 13 1-16,-4-7 0 0,-3 10 0 31,3 0 1-31,7-10 0 0,10 4 1 0,15-4 0 16,14-3 0-16,18-9 0 15,14-9-1-15,6-4 0 16,19-6-3-16,10-6 0 15,7-6-7-15,3-10 0 16,1-13-10-16,-4-8 1 16</inkml:trace>
  <inkml:trace contextRef="#ctx0" brushRef="#br2" timeOffset="-212734.12">27252 9677 54 0,'4'56'27'0,"-22"-12"-28"15,7-31 42-15,-6 5-39 16,-15 11 0-16,-10-1 0 16,-4 13 1-16,-14 12-4 15,0 6 1-15,3 10 1 16,15 7 1-16,7-7-4 15,3-10 0-15,7-12-8 16,11-22 0-16,7-18-7 16,4-20 0-16</inkml:trace>
  <inkml:trace contextRef="#ctx0" brushRef="#br2" timeOffset="-212539.58">26681 9620 39 0,'14'-6'19'0,"14"59"-9"0,-21-31 29 16,14 19-36-16,11 9 0 16,7 19 3-16,7 6 0 15,3-2-8-15,7-1 1 0,1 3 2 16,-4-3 0-16,-7 0-13 31,-11-9 1-31,-21-7-5 0,-14-5 0 0</inkml:trace>
  <inkml:trace contextRef="#ctx0" brushRef="#br2" timeOffset="-208829.63">8417 11295 39 0,'7'6'19'0,"7"-12"-5"0,-10 6 19 0,3 3-30 16,0-3 1-16,4 3 1 16,6 0 0-16,1 3-7 15,-4 7 1-15,7 3 4 16,-7-4 0-16,4 7-3 15,0-3 1-15,-15-1-2 16,-3 4 0-16,-3-3 0 16,3 6 0-16,-14-3-1 15,-1-1 0-15,-6 4 0 16,-3 0 1-16,2-3 0 16,8 0 1-16,4-3-1 15,-1-7 1-15,11 7 1 16,11-4 0-16,3-2 1 0,7-4 0 15,4 0-1-15,6-6 1 16,8 0-3-16,4 3 0 16,-1-6-10-16,-3-3 1 15,-4-7-6-15,-10-2 0 16</inkml:trace>
  <inkml:trace contextRef="#ctx0" brushRef="#br2" timeOffset="-208275.14">8855 11144 37 0,'21'-31'18'0,"-3"9"-15"15,-11 13 29-15,3-4-29 16,-6-6 1-16,-8-3 0 15,-6 0 1-15,-15 3-7 0,-14 7 1 16,-14 3 4-16,0 9 0 16,-14 6-2-16,-10 13 0 15,3 3-3-15,-8 3 1 16,1 6-2-16,14 7 1 16,7 2-2-16,7 17 0 15,11 9 1-15,7 21 0 16,21 1 0-16,0-3 1 15,28 15 1-15,10-18 1 16,26-7 1-16,17-18 1 16,10-23 1-16,19-21 1 0,16-26 0 15,-2-15 1-15,-4-16-1 16,-11-28 0-16,-28-10-2 16,-7-2 1-16,-18-1-7 15,-17 0 1-15,-18 10-12 16,-21-7 1-16</inkml:trace>
  <inkml:trace contextRef="#ctx0" brushRef="#br2" timeOffset="-207222.82">16242 11652 40 0,'-4'-3'20'16,"8"9"-11"-16,-4-6 21 0,3 4-27 15,1 11 1-15,-1 13 1 16,1 7 1-16,-4 15-8 16,4 10 1-16,-1 21 4 0,4 1 1 15,-3 6-3-15,-4-4 0 16,3 1 0-16,-3-7 0 16,4-2-1-16,-1-7 0 15,-3-7 0-15,0-15 0 16,4-9-2-16,-1-13 0 15,-3-6-4-15,0-4 0 32,-3-15-8-32,-1-9 1 0,1-10-2 0,-4-9 0 15</inkml:trace>
  <inkml:trace contextRef="#ctx0" brushRef="#br2" timeOffset="-206951.55">16775 12214 60 0,'14'6'30'0,"-11"-6"-42"16,-3 0 63-16,0 0-50 15,0 0 1-15,4 0 0 16,-1 0 1-16,1 3-6 16,-1 0 1-16,-3 0-4 15,-3 4 1-15,-4-7-12 0,-14 6 0 16</inkml:trace>
  <inkml:trace contextRef="#ctx0" brushRef="#br2" timeOffset="-205603.77">17388 11605 24 0,'0'-9'12'0,"4"3"3"0,-4 6 12 15,0 0-23-15,0 9 1 16,0-3 4-16,0 0 0 15,0 10-11-15,0 3 1 16,0 12 7-16,0 7 0 16,0 22-1-16,0 21 0 15,0 16-2-15,0 7 1 16,-4 6 0-16,4-1 0 16,0-12-2-16,0-12 1 0,0-16-1 15,0-19 0-15,0-9-2 16,0-10 0-16,0-5-5 15,0-8 1-15,4-8-14 16,3-23 0-16,4-6-1 16,13-3 1-16</inkml:trace>
  <inkml:trace contextRef="#ctx0" brushRef="#br2" timeOffset="-205057.48">18535 12248 53 0,'0'9'26'0,"11"-15"-30"0,-4 3 51 0,3 0-45 16,1 0 1-16,6-3 1 15,5-1 1-15,6 4-7 16,7-3 1-16,14 0 2 16,11-7 0-16,-7 4-5 15,4 5 0-15,-4 4-13 16,-14 0 1-16,-15 4-1 0,-13 8 0 16</inkml:trace>
  <inkml:trace contextRef="#ctx0" brushRef="#br2" timeOffset="-204849.75">18454 12543 60 0,'21'31'30'0,"14"4"-39"0,-10-32 63 0,10 0-52 15,8 0 0-15,9 0-1 16,8-3 0-16,0-3-5 15,-3-3 0-15,-1 0-7 16,8-10 1-16,-1-6-8 16,1-3 1-16</inkml:trace>
  <inkml:trace contextRef="#ctx0" brushRef="#br2" timeOffset="-204397.62">20214 11539 41 0,'-7'3'20'0,"14"23"-16"0,-10-14 30 0,-1 4-30 0,-3 9 0 16,-4 6 3-16,1 7 1 15,3 15-10-15,3 7 1 16,1 15 6-16,-1 13 1 0,1 6-1 15,-4 9 0-15,3 4-2 16,4 0 1-16,-3-10-1 16,-1-3 1-16,1-13-2 15,-1-18 0 1,-3-13-2-16,3-12 1 0,1 0-6 16,-1-13 1-16,1-10-16 15,-1-15 1-15,-10-6-1 16,0-16 1-1</inkml:trace>
  <inkml:trace contextRef="#ctx0" brushRef="#br2" timeOffset="-201502.67">21205 12515 39 0,'4'22'19'0,"7"-16"-16"16,-4 0 20-16,3-6-21 15,4 6 0-15,8 1 1 16,9-1 1-16,8 0-5 0,10-3 0 16,18 4 3-16,4-4 1 15,3 0-2-15,14 0 1 16,11-3-1-16,14-3 1 16,3 0-1-16,11 3 0 15,11-7-1-15,0 1 1 16,13 0 0-16,8 0 0 15,7-1-1-15,3 7 1 16,4 3-1-16,3-3 0 16,4 4 0-16,4-1 0 0,-1-3 0 15,1-3 1-15,6-1-1 16,-3-5 1-16,7-3 0 16,7-4 0-16,-7-6 0 15,-3 0 1-15,13 0 0 16,-20-9 0-16,-1-7-1 15,11-3 1-15,-24-9-2 16,2-3 1-16,5-7-1 16,-11 4 1-16,-4-4-1 15,-3 1 0-15,-4-10 0 16,-10-16 1-16,-15-6 0 16,-6-6 0-16,-15-7 0 15,-7-2 1-15,-14-13-1 16,-6-7 0-16,-15 10-1 15,-11-6 0-15,-14-1-1 16,-13 7 1-16,-12 4-1 16,-10 11 1-16,-14 7 0 15,-10 3 0-15,-12 19-1 0,-2 13 1 16,-12 15-1-16,-3 12 0 16,4 7-1-16,7 13 0 15,-4 5-3-15,11 7 1 16,7 3-5-16,10 4 0 15,4-1-6-15,7-3 0 16</inkml:trace>
  <inkml:trace contextRef="#ctx0" brushRef="#br2" timeOffset="-200917.23">28815 11298 46 0,'-7'12'23'0,"14"-12"-18"0,0 0 39 0,0 0-41 16,7 0 0-16,7-3 3 15,-3-3 1-15,14 3-9 16,17 0 1-16,4 3 5 16,14 0 0-16,14-3-4 15,-3 3 0-15,10-4-5 16,0 8 0-16,-7 5-6 16,-17-3 0-16,-15 7-7 15,-14-1 0-15</inkml:trace>
  <inkml:trace contextRef="#ctx0" brushRef="#br2" timeOffset="-200632.22">28434 11718 57 0,'-7'19'28'0,"17"-10"-27"0,-3-6 51 16,15 1-49-16,2 2 0 16,15 3 2-16,25 1 0 15,17-7-7-15,14 0 0 16,18 0 3-16,21-3 1 16,-21-6-5-16,0 3 1 15,-11 0-4-15,-21-1 0 0,-10 1-7 16,-18-3 0-16,-15-3-6 15,-2-1 1-15</inkml:trace>
  <inkml:trace contextRef="#ctx0" brushRef="#br2" timeOffset="-200317.07">29510 10806 58 0,'10'9'29'0,"1"16"-34"16,-11-16 53-16,-3 17-47 0,-5 21 0 15,-13 15 1-15,-21 20 1 16,-14 24-4-16,-12 29 0 15,-16 19 3-15,10 9 0 16,-4 0-1-16,1-19 0 16,2-15-4-16,15-22 0 15,11-23-8-15,10-21 1 16,15-25-8-16,13-17 1 16</inkml:trace>
  <inkml:trace contextRef="#ctx0" brushRef="#br2" timeOffset="-199251.34">32064 6829 31 0,'60'-116'15'0,"-21"-62"-7"0,-29 121 16 16,-6-15-22-16,-8 3 1 15,-10-9 0-15,-10 2 0 16,-12 11-4-16,-6 5 0 16,-18 10 3-16,-7 18 0 15,-4 17-2-15,-13 15 1 16,-12 25-2-16,-16 12 1 0,2 20-3 15,-3 21 0-15,0 32 0 16,4 16 0-16,3 18 0 16,7 19 1-16,22 16 0 15,13 6 1-15,11 12 1 16,15-12 1 0,48 32 1-1,25-45 1-15,36-43 0 16,10-35 0-16,11-35 1 15,0-27 1-15,3-36-1 16,4-27 1-16,-4-19-2 16,-14-32 1-16,-7-21-1 15,-7-23 1-15,-7-24-2 16,-7-26 1-16,-7 1-1 16,-14-7 1-16,-11 6-2 15,-7 13 1-15,-14 16-3 16,-11 9 1-16,-6 25-5 0,-4 19 0 15,-11 19-11-15,-11 18 0 16</inkml:trace>
  <inkml:trace contextRef="#ctx0" brushRef="#br2" timeOffset="-195110.33">18083 6121 34 0,'7'-7'17'0,"8"-2"-8"0,-12 6 17 0,-3 3-22 15,4-3 1-15,-4 3 1 16,-4 0 1-16,-10 9-9 15,-14 10 0-15,-4 9 6 16,-17 13 0-16,-18 19-3 16,-11 15 0-16,-7 16-1 15,1 25 0-15,-1 22 0 16,-3 19 0-16,3 15-1 16,18 13 1-16,14 0 0 15,18-3 1-15,24-3-1 16,18-13 0-16,15-28-3 31,6-16 1-31,18-15-10 0,17-19 1 0,8-26-3 16,-4-15 0-16</inkml:trace>
  <inkml:trace contextRef="#ctx0" brushRef="#br2" timeOffset="-194493.35">21936 5553 41 0,'-4'3'20'0,"22"29"-25"0,-8-14 37 0,5 26-32 0,9 28 1 16,19 13 1-16,6 41 0 0,4 43-1 16,-7 6 0-1,-15 42 0-15,-20 15 0 16,-29 28-1-1,-27 10 1-15,-26 9-7 0,-14-9 1 0,-17-16-8 16,-7-35 0 0</inkml:trace>
  <inkml:trace contextRef="#ctx0" brushRef="#br2" timeOffset="-192270.38">16905 16971 59 0,'4'34'29'0,"-29"-15"-20"0,21-13 29 16,4 4-35-16,-3 2 0 16,6 1-1-16,-3 5 1 15,0-5-9-15,-3 0 1 16,3-4-12-16,-7-15 1 0</inkml:trace>
  <inkml:trace contextRef="#ctx0" brushRef="#br2" timeOffset="-191715.46">20130 14957 53 0,'3'35'26'0,"1"-7"-25"0,-4-12 27 0,-7 15-29 15,-4 10 1-15,-7 18-3 16,-3 26 1-16,-4 3 0 15,-3 3 1-15,0 12-4 16,0-2 1-16,0-1-4 16,-1-12 0-16,8-16-4 15,7-16 0-15</inkml:trace>
  <inkml:trace contextRef="#ctx0" brushRef="#br2" timeOffset="-191340.66">19138 15873 39 0,'-7'9'19'0,"42"-40"-20"0,-20 15 35 15,2-2-31-15,11-17 1 16,18-12 2-16,18-13 0 0,10-15-7 16,21-13 0-16,18-21 5 15,7-7 0-15,-11 0-2 16,1 6 0-16,-19 16-1 16,-13 15 1-16,-7 14-2 15,-8 5 0-15,-7 10 0 16,-3 3 1-16,-3 9-3 15,-4 10 1-15,-8 3-3 16,-2 12 0-16,-8 10-10 16,0 6 0-16,-14 0-1 15,4 10 0-15</inkml:trace>
  <inkml:trace contextRef="#ctx0" brushRef="#br2" timeOffset="-190876.56">20433 15958 45 0,'-4'31'22'0,"1"4"-25"0,3-26 44 0,0-3-41 16,3 1 1-16,1-7 2 15,6-13 0-15,1-9-3 16,3-9 0-16,4-7 1 16,-1-6 1-16,5 6-1 15,-1-5 1-15,-4-4-2 16,5 6 1-16,-5 6-1 16,1 7 1-16,0 9-1 15,-1 7 0-15,-6 9-4 16,3 6 0-16,3 3-11 15,5-3 1-15,-1-3-2 0,4 0 1 16</inkml:trace>
  <inkml:trace contextRef="#ctx0" brushRef="#br2" timeOffset="-190619.06">21484 15531 47 0,'21'10'23'0,"-21"-1"-28"0,-7 0 48 15,-7 13-42-15,-18 7 0 0,-13 2 1 16,-1 7 0-16,-18 12-3 16,-10 6 1-16,-7 19 1 15,-7 16 1-15,7 7-2 16,7 5 0-16,14-6-4 15,14-15 1-15,14-19-12 16,18-35 1-16</inkml:trace>
  <inkml:trace contextRef="#ctx0" brushRef="#br2" timeOffset="-190438.28">20842 15738 20 0,'18'-69'10'0,"6"16"6"16,-13 43 0-16,3 10-10 15,0 10 0-15,4 15 2 16,-4 3 0-16,0 19-11 0,-3 7 1 16,-1 11 6-16,1-11 1 15,-4-4-9-15,0-12 1 16,7-17-9-16,0-21 1 16</inkml:trace>
  <inkml:trace contextRef="#ctx0" brushRef="#br2" timeOffset="-189959.84">23375 15716 52 0,'-7'16'26'0,"7"-10"-29"0,-4-3 45 16,-6-3-41-16,-8 0 1 15,-3 3 0-15,-4 7 0 16,-3 6-3-16,0 9 1 16,3 6 1-16,1 13 1 15,2 3-2-15,8 0 1 16,0 3-3-16,7-3 1 15,4-3-2-15,10-16 1 16,10-15-3-16,15-16 1 16,10-10-9-16,1-18 1 15,-4-16-2-15,3 0 0 16</inkml:trace>
  <inkml:trace contextRef="#ctx0" brushRef="#br2" timeOffset="-189628.46">23626 15886 52 0,'7'69'26'0,"-7"9"-33"15,0-65 50-15,-4-1-43 16,4 1 1-16,0-4-1 16,0 0 0-16,0-5 0 15,0-4 0-15,7-16 0 16,0-3 1-16,4-12-1 15,-1-7 0-15,4-6-1 16,8 0 1-16,6-3-1 16,4 0 1-16,-1 3 0 0,1 13 1 15,-4 15-1-15,1 16 1 16,-5 10 0-16,-3 18 1 16,-6 13-1-16,-1 9 0 15,-4 3-1-15,8-9 0 16,-1-6-8-16,8-7 0 15,3-15-8-15,4-7 1 16</inkml:trace>
  <inkml:trace contextRef="#ctx0" brushRef="#br2" timeOffset="-189134.05">26377 15760 52 0,'4'25'26'0,"-29"7"-26"15,14-26 45-15,1 3-43 0,-11 1 1 16,-4-4-1-16,4 0 1 16,-7 0-4-16,-8-2 0 15,-2 2 2-15,-5 0 1 16,1 4-2-16,0 5 0 15,3 4-1-15,3 6 0 16,1 7-2-16,10 2 1 16,8 4-3-16,6 6 1 15,8-4 1-15,6-5 0 16,11-13 1-16,18-10 0 16,10-15 3-16,-3-16 0 0,-3-9 0 15,-1-10 0-15,-7-5-5 16,0-1 0-16,4-3-10 15,0-4 0-15</inkml:trace>
  <inkml:trace contextRef="#ctx0" brushRef="#br2" timeOffset="-188758.79">26374 16196 57 0,'14'35'28'0,"0"-23"-33"16,-7-12 48-16,7-6-42 16,4-4 0-16,6-5 0 15,1-7 0-15,-4 3-2 0,0 3 0 16,-3 1 1-16,-4 5 1 16,0 1-1-16,0 2 1 15,-3 4-2-15,0 6 1 16,3 10-1-16,0 6 1 15,0 6-1-15,0 0 1 16,0-3-1-16,0-3 1 16,-3-7 0-16,3 1 0 15,4-4 1-15,3-9 1 16,3-6 0-16,5-7 0 16,-5-5 0-16,-2-7 0 15,-5-1-2-15,1-8 1 0,-4-7-6 16,-4-6 0-16,1 3-12 15,0-6 1-15</inkml:trace>
  <inkml:trace contextRef="#ctx0" brushRef="#br2" timeOffset="-188157.49">27478 16046 55 0,'-4'65'27'0,"11"-62"-27"0,-3 1 40 0,-4 2-38 16,0 0 0-16,0-3 0 15,0-3 1-15,7-9-4 16,4 3 0-16,3-13 3 16,3-13 0-16,1-2-1 15,3-4 0-15,7-6-1 16,4 4 1-16,3 2 0 16,-3 0 0-16,-4 4-1 15,1 3 0-15,-8 9 0 16,0 9 1-16,0 13-1 15,0 6 1-15,-3 19-1 16,0 13 1-16,-1 9-1 16,1 6 0-16,-1-2 0 15,5 5 0-15,-1-3 0 16,-4 1 0-16,-2-17-3 0,6-2 1 16,3-10-5-16,5-9 0 15,-1-7-11-15,7-9 1 16</inkml:trace>
  <inkml:trace contextRef="#ctx0" brushRef="#br2" timeOffset="-187916.44">28568 16265 75 0,'14'47'37'0,"-21"-50"-55"0,3 3 67 0,-3-3-55 16,-3-7 0-16,-8-8-30 15,-6-11 1-15</inkml:trace>
  <inkml:trace contextRef="#ctx0" brushRef="#br2" timeOffset="-181552.43">26631 8288 16 0,'-17'18'8'0,"-5"4"1"0,19-12 9 0,-4-1-14 16,0 7 0-16,-4-1 3 16,1 1 0-16,-1 0-8 15,0 0 0-15,1-1 6 16,3 1 1-16,0-7-1 15,0-2 1-15,3-1-2 16,4-3 1-16,7-3 0 16,11 0 0-16,14 0-1 15,10 3 0-15,28-3-1 16,33 0 1-16,31-12-2 16,67-7 1-16,39-16-2 15,39 1 1-15,31-10-2 16,-3 0 1-16,14 9-3 15,-11 13 1-15,-6-3-1 0,-22 0 0 16,-21 0-2-16,-46 3 0 16,-38 3-2-16,-29 7 1 15,-25 3-1-15,-20-1 0 16,-29 4-3-16,-25 0 1 16,-28-1-5-16,-24-8 0 15</inkml:trace>
  <inkml:trace contextRef="#ctx0" brushRef="#br2" timeOffset="-179164.48">7451 17918 40 0,'0'15'20'0,"10"-2"-12"0,1-13 21 16,28 6-24-16,10 0 1 16,39-3 2-16,36 1 1 15,42-4-12-15,38-4 1 16,40-11 8-16,45-7 0 15,21-6-4-15,8-7 1 16,-4 4-3-16,-14-7 1 16,-8 4-2-16,-20-4 0 15,-50 4-2-15,-28 2 0 0,-28 7-3 16,-39 3 0 0,-32 6-11-16,-24 1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48:49.13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49:31.75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3676 3480 59 0,'0'0'29'0,"303"-22"-29"0,-207 10 30 16,38-7-29-16,14-3 1 15,28 0-1-15,-3-9 1 16,14 3-3-16,0 2 0 16,-7 5 2-16,-11 2 0 15,-21 12-1-15,-17 7 0 16,-18 7-1-16,-18 2 1 16,-14 1-1-16,-21-7 0 15,-21-3-5-15,-7 0 1 16,-29-3-9-16,-13-7 1 15,-33-9-2-15,1-3 0 16</inkml:trace>
  <inkml:trace contextRef="#ctx0" brushRef="#br0" timeOffset="3345.4">3302 6171 41 0,'7'25'20'0,"-3"-19"-16"0,-4-6 20 0,7-6-20 16,-7-10 1-16,3-3 2 15,4-24 1-15,-7-14-9 16,-7-21 0-16,4-13 7 16,-15-10 0-16,4-8-3 15,7-10 1-15,7 6-2 16,7 3 1-1,25-44-1 1,-1 29 0-16,-2 18-1 16,2 29 1-16,-2 21-2 15,-8 17 1-15,7 11-4 16,-10 23 1-16,3 25-7 0,-11 9 0 16,1 19-10-16,-4 0 1 15</inkml:trace>
  <inkml:trace contextRef="#ctx0" brushRef="#br0" timeOffset="3574.24">3002 5748 56 0,'-3'25'28'0,"13"-7"-29"0,1-14 47 0,-8-1-44 16,8 3 0-1,3 0 2-15,7 4 0 0,11-7-6 16,10 0 0-16,4-3 2 16,4 0 1-16,-1-6-5 15,0-1 0-15,-6 1-12 16,6-3 1-16,-21-7-3 16,-7 3 1-16</inkml:trace>
  <inkml:trace contextRef="#ctx0" brushRef="#br0" timeOffset="3858.35">3965 5650 54 0,'21'7'27'0,"-10"-7"-41"0,-11 0 52 16,0 0-38-16,-11 6 0 15,1 3 1-15,-8 4 1 16,-3 12-2-16,0 3 1 16,-14 10 1-16,10 9 0 15,4 6 0-15,14-3 0 16,-4 10-2-16,11-10 0 16,0-6-4-16,11-10 1 15,6-12-6-15,4-9 1 16,18-13-7-16,-3-9 1 0</inkml:trace>
  <inkml:trace contextRef="#ctx0" brushRef="#br0" timeOffset="4083.19">4304 5663 46 0,'0'-3'23'0,"21"9"-21"0,-10-3 41 0,-8 3-41 15,4 1 1-15,-7 5-1 16,-3 4 1-16,-4 6-4 15,-11 6 0-15,-3 3 2 16,0 4 0-16,0 6-1 16,-8-1 0-16,8-2-4 15,0-3 1-15,-7-10-4 16,7-3 1-16,3-10-4 16,7-2 1-16,1-7-6 15,3-16 0-15</inkml:trace>
  <inkml:trace contextRef="#ctx0" brushRef="#br0" timeOffset="4309.87">4135 5713 33 0,'10'0'16'0,"1"28"-11"0,-11-25 26 16,3 13-28-16,4 3 1 15,0 6 4-15,4 6 0 16,3 7-9-16,4 9 0 15,-1 3 6-15,8 0 1 0,-4-3-4 16,4-6 0-16,-4-9-5 16,-7-14 0-16,4-11-5 15,3-17 0-15,4-2-8 16,-4-32 1-16</inkml:trace>
  <inkml:trace contextRef="#ctx0" brushRef="#br0" timeOffset="4515.22">4477 5459 51 0,'46'69'25'0,"24"13"-26"0,-49-60 44 0,8 18-42 0,-15 7 0 0,3 7-2 16,-6 5 0-16,-4 1-3 0,-7 6 1 15,-14-1-8-15,-11-11 1 16,-10-17-5-16,3-18 0 16</inkml:trace>
  <inkml:trace contextRef="#ctx0" brushRef="#br0" timeOffset="5015.87">5253 5682 58 0,'0'0'29'0,"10"-7"-36"0,-2 1 58 16,2-3-48-16,8-7 0 16,24-3 0-16,7 4 1 15,11-7-7-15,0 6 1 16,-7-3-1-16,-3 10 0 15,-11 2-15-15,-11 7 1 16,-18 4-1-16,-10 2 0 0</inkml:trace>
  <inkml:trace contextRef="#ctx0" brushRef="#br0" timeOffset="5179.02">5225 5976 55 0,'-4'41'27'0,"15"-35"-30"0,-8-6 56 0,4-6-52 16,14-6 1-16,18 5-2 16,21-11 1-16,11 5-7 15,-1 0 0-15,-3-2-11 16,-7 2 1-16</inkml:trace>
  <inkml:trace contextRef="#ctx0" brushRef="#br0" timeOffset="5778.82">7306 5785 43 0,'-42'-37'21'0,"-15"15"-7"0,43 22 25 0,-21-4-36 16,0 1 0-16,-8 0 2 15,4 3 1-15,1 3-7 16,-12 10 0-16,1 9 4 15,-1 6 1-15,8 3-2 16,7 10 1-16,3 6-4 16,11-6 1-16,0 3-2 15,14-7 1-15,10-2-1 16,15-7 1-16,14-9-1 16,6-10 1-16,8-5 1 15,0-8 1-15,4-2-1 16,-1-13 1-16,-3-9-1 0,-7 3 0 15,-8-6-1 1,1-1 1-16,-4-2-2 16,1 2 0-16,-8 11 0 0,0 8 0 15,-3 13 0-15,-4 0 1 16,0 22-1-16,0 12 1 16,-4 4 1-16,1 6 0 15,0 6 0-15,3-9 1 16,7 0-1-16,-3-4 0 15,3-5-1-15,3-10 0 16,12-16-5-16,-5-3 1 0,12-16-11 16,-8-12 1-16</inkml:trace>
  <inkml:trace contextRef="#ctx0" brushRef="#br0" timeOffset="6081.34">8188 4688 56 0,'18'18'28'0,"-15"-2"-30"15,-3-16 47 1,-21 19-43-1,-11 15 0-15,4 7 0 16,3 0 1-16,1 9-5 0,-1 3 1 16,0-6-1-16,4-12 1 15,7-1-6-15,0-12 0 16,7-12-9-16,3-7 1 16,4-19-2-16,0-6 1 15</inkml:trace>
  <inkml:trace contextRef="#ctx0" brushRef="#br0" timeOffset="6231.05">7913 4678 35 0,'7'-19'17'0,"18"41"-11"0,-11-6 32 15,-4 9-34-15,8 16 1 16,14 6 0-16,-1 9 0 0,12 4-9 16,3 3 0-16,-8 9-7 15,1-16 1-15,-4 4-4 16,-3-13 0-16</inkml:trace>
  <inkml:trace contextRef="#ctx0" brushRef="#br0" timeOffset="7058.95">8950 6503 56 0,'25'116'28'0,"-54"10"-36"15,19-92 28-15,-8 10-44 16,-10-6 1-16</inkml:trace>
  <inkml:trace contextRef="#ctx0" brushRef="#br0" timeOffset="8477.53">11896 5691 52 0,'7'0'26'0,"0"-9"-26"0,-7 2 52 0,0 1-49 16,-4-3 1-16,1-1 0 16,-8 1 0-16,-14 9-6 15,-13 9 0-15,-12 4 4 16,1-4 0-16,-4 16-4 16,0 4 1-16,4 2-2 15,3 0 1-15,11 1-2 16,6 5 1-16,12-2-2 15,10-1 1-15,14 4 1 16,14-13 1-16,7-6 1 16,7-7 1-16,4-12 0 15,0-9 1-15,0-10 0 16,-4-3 0-16,0 0 0 16,-3 0 1-16,-7-3-3 0,-4 6 1 15,0-6-1-15,-3 10 1 16,-1 2-1-16,-6 13 0 15,0 9 0-15,-1 13 1 16,1 10 0-16,-4 12 1 16,0 0-1-16,3 3 0 15,-3 0 0-15,0-7 0 16,1-5-3-16,2-7 0 16,4-6-7-16,4-3 0 15,3-7-5-15,4-18 1 31</inkml:trace>
  <inkml:trace contextRef="#ctx0" brushRef="#br0" timeOffset="8871.61">12217 5691 53 0,'3'3'26'0,"22"-3"-30"15,-14 0 49-15,6 0-43 0,11 3 1 16,1-3 1-16,9 7 0 15,12-7-5-15,6 3 1 16,8-3 3-16,-1 3 0 16,-6-3-2-16,-11 3 1 15,-11 13-2-15,-14 9 1 16,-17 9-3-16,-19 10 1 16,-6 13-2-16,-14-4 1 15,-4 3-4-15,-3-5 0 16,3-8-4-16,7-5 1 0,8-13-8 15,9-9 1-15</inkml:trace>
  <inkml:trace contextRef="#ctx0" brushRef="#br0" timeOffset="9292.69">13695 5675 44 0,'25'-25'22'0,"-33"-31"-25"15,5 43 36-15,-11 1-33 0,-14-1 0 16,-1 1 0-16,-16 9 1 15,-12 3 0-15,-6 15 0 16,-1 20-1-16,1 6 0 16,6 18-2-16,8 10 1 15,17 6-2-15,18 1 1 16,14-1-1-16,10-16 0 16,19-15 1-16,20-3 1 15,8-22 3-15,13-19 1 16,11-13 2-16,-14-18 0 0,-7-10-1 15,-14-12 1-15,-14-13-2 16,-18 7 1-16,-14-7-8 16,-18 0 1-16,-13 3-12 15,-12-9 1-15</inkml:trace>
  <inkml:trace contextRef="#ctx0" brushRef="#br0" timeOffset="10960.05">12061 4377 39 0,'-3'-19'19'0,"-11"-3"-12"15,7 16 24-15,0 0-29 16,-7 3 0-16,-8-4 0 0,-2 7 1 15,-1 7-4 1,-3 5 1-16,-7 1 2 0,-1 9 0 16,-3 9-1-16,4 7 0 15,3-1-2-15,4 4 1 16,11 6-1-16,6 0 1 16,11-3-1-16,11 0 0 15,10-9 1-15,7-4 0 16,0-9 1-16,4-19 1 15,3-3-1-15,4-9 1 0,3-4 0 16,-3-9 0 0,-4 0-1-16,-6-3 0 15,-5 3-1-15,-2 6 0 0,-5-9 0 16,-3 7 0 31,0 2 0-16,-3 6 0-15,0 7 0-16,-1 6 0 0,1 4 0 0,-4 5 0 0,0 16 0 0,-4 7 0 0,1 6 0 15,-1 9 0-15,1-3-1 0,-1-3 1 0,1-3-4 0,3-7 0 0,0-6-9 16,4-12 0 0,-1-13-2-16,4 0 1 0</inkml:trace>
  <inkml:trace contextRef="#ctx0" brushRef="#br0" timeOffset="11266.24">12492 4515 52 0,'14'19'26'0,"7"-10"-31"0,-10-9 52 0,3 0-45 0,3 0 0 0,5 0 1 0,6-9 0 0,11 0-4 0,3-1 0 0,4 1 1 16,-4-1 1-16,-3 4-6 15,-7 0 1-15,-11 6-9 16,-7 6 0-16,-14-6-4 15,-11 3 1-15</inkml:trace>
  <inkml:trace contextRef="#ctx0" brushRef="#br0" timeOffset="11437.95">12397 4785 53 0,'21'12'26'0,"32"-18"-33"15,-32 3 52-15,14 3-45 16,4-3 1-16,7-7-1 16,0 4 0-16,0-3-3 0,-8 2 1 15,-2 1-8-15,-5-3 1 16,-6-7-6-16,-11-12 0 16</inkml:trace>
  <inkml:trace contextRef="#ctx0" brushRef="#br0" timeOffset="11682.92">12823 4189 60 0,'8'19'30'0,"-12"37"-41"0,0-31 58 0,-3 7-47 15,-10 21 1-15,-8 13-2 16,0 28 1-16,-3 3-4 16,-4 13 1-16,4-3-4 15,0-10 1-15,3-25-10 16,4-19 1-16</inkml:trace>
  <inkml:trace contextRef="#ctx0" brushRef="#br0" timeOffset="12016.93">13451 4048 46 0,'0'9'23'0,"-28"57"-20"0,18-47 36 0,-1 15-38 0,0 14 1 0,1 5 0 0,-1 13 1 0,-3 28-4 15,7 12 0-15,0 1 1 16,7-4 0-1,-3-12-7-15,3-22 1 0,0-18-9 16,0-26 0-16</inkml:trace>
  <inkml:trace contextRef="#ctx0" brushRef="#br0" timeOffset="12593.92">16252 5942 57 0,'-3'28'28'0,"3"13"-24"16,0-29 28-16,0 4-33 16,0 3 1-16,0 6-7 15,0 0 0-15,0-3-4 0,7-16 0 16</inkml:trace>
  <inkml:trace contextRef="#ctx0" brushRef="#br0" timeOffset="12961.46">16387 5572 39 0,'56'25'19'0,"32"0"-7"0,-56-22 22 0,10 0-32 15,8 1 1-15,-4-4 1 16,3 0 0-1,-7 0-6-15,-6 0 1 0,-5 0 3 16,-6-4 1-16,-11 4-3 16,-10 4 1-16,-11 2-1 15,-4 6 0-15,0-2-1 16,-3-1 1-16,-3-3-2 16,-1 4 1-16,4 2 0 15,3 1 0-15,4 3 0 16,11-1 1-16,3 10 1 15,10-6 0 1,12 3 2-16,9 3 0 0,12 0 0 16,-11 0 1-16,-4 0-2 15,-14 10 0-15,-14-1-4 0,-17 7 1 16,-22 0-9-16,-3-7 1 16,-18-12-8-16,7-12 0 15</inkml:trace>
  <inkml:trace contextRef="#ctx0" brushRef="#br0" timeOffset="13682.58">19544 5829 58 0,'18'6'29'0,"-11"4"-34"0,-7-7 52 0,-4 0-47 0,-3 0 1 15,-11 0 0-15,-10 4 0 16,-7-1-2-16,-4 6 1 15,-3 7 1-15,-4 13 0 16,4 5-1-16,3-5 1 16,7 2-1-16,11-3 1 15,3-6-1-15,15-3 0 0,10-12 0 16,10-4 0 0,12-9-1-16,6-3 1 0,7-1 0 15,1-8 0 16,-5-1-1-31,1-6 1 0,-11 0-1 0,-3 3 1 16,-4 1 0-16,-7 5 0 0,4 7 0 16,-4 3 0-16,0 6 0 15,-3 6 0-15,-1 4 0 16,-3 5 1-16,0 1-1 16,-3 0 0-16,3 3 0 15,-3 3 0 32,3-3 0 0,-4 0 0-47,1-3-3 16,-1-7 0-16,1-2-5 0,3-4 0 15,3-9-9-15,-3-6 1 0</inkml:trace>
  <inkml:trace contextRef="#ctx0" brushRef="#br0" timeOffset="14127.47">19756 5933 52 0,'0'21'26'15,"0"30"-29"-15,0-42 42 0,0 0-39 0,3 4 0 0,-3 0 0 16,4-4 1-16,3-6-2 16,0 0 1-16,3-15 0 15,4-4 0-15,1-6 0 16,2-6 0-16,4 0 0 15,1-10 0-15,2 10 0 16,1 3 1-16,3 3-1 16,0 9 1-16,-3 13-1 15,0 3 1-15,-4 10 0 16,-3 9 0-16,-1 9 0 16,-3 10 0-16,0 3-1 0,4 0 1 15,-4 0-4-15,0-4 0 16,0-14-12-16,4-11 1 15,-4-9-1-15,7-18 0 32</inkml:trace>
  <inkml:trace contextRef="#ctx0" brushRef="#br0" timeOffset="14915.29">21255 5773 45 0,'-7'6'22'0,"28"-12"-20"16,-10 9 44-16,3 0-42 16,7 6 1-16,7-2 2 15,7 2 1-15,8 0-9 0,13-2 0 16,-3-7 5-16,-7-10 1 15,-7 4-3-15,-4-7 0 16,-7 1-2-16,-7-1 1 16,-7-2-3-16,-6 5 0 15,-12 1-1-15,-7 6 0 16,-6-4-1-16,-4 11 0 16,-8 11-1-16,5 10 1 0,-1 4 1 15,4-1 0-15,3 3 1 125,11 7 1-125,7-4 1 47,11 4 0-31,13-13-2-16,8-3 0 31,7-3-4-31,-7-13 1 0,10-6-6 0,4-9 1 0,7-13-2 0,0-7 0 0,3-11 4 16,11-4 1-16,-3 0 5 0,-4-3 1 0,-11 0 4 0,-10 9 1 0,-11 7 2 0,-3 9 1 0,-4 9-2 0,-7 13 0 0,-7 10-1 0,-7-1 0 0,-7 13 0 15,-14 9 0-15,-11 4 0 0,-7 6 0 16,-3 9-1 15,3 3 0 0,-3 4-1-15,7-7 0-16,3-9-2 0,7-10 1 0,11-9-4 0,7-10 0 0,7-12-3 16,7-9 0-16,0-4-6 0,4-5 1 0,-4-14-1 0,0-2 0 0</inkml:trace>
  <inkml:trace contextRef="#ctx0" brushRef="#br0" timeOffset="15137.89">22020 5726 29 0,'0'-10'14'0,"18"29"-9"0,-11-6 29 16,4 5-31-16,-1 1 0 0,4 3 3 15,0 3 1-15,1 0-8 16,2 0 0-16,4 0 5 16,1 4 0-16,-1-1-2 15,0-9 0-15,0 3-4 16,-3-7 1-16,-1-8-7 16,-3-7 0-16,1-16-6 15,-8-6 0-15</inkml:trace>
  <inkml:trace contextRef="#ctx0" brushRef="#br0" timeOffset="15506.32">22504 6039 46 0,'7'75'23'0,"-18"-6"-25"0,4-47 41 15,0 13-38-15,-4 9 0 16,4-3 1-16,0-7 0 16,4-9-3-16,-1-12 0 15,4-16 2-15,7-19 0 16,4-10-1-16,0-15 1 16,-1-9-1-16,-3-4 0 15,4-3-1-15,-1-12 1 0,1 6-2 16,0-6 1-1,3 6 0 1,3 9 0-16,4 16 0 0,4 7 1 0,7 15 0 16,-4 16 1-1,0 15 0 1,-7 10 1 15,-6 15-1-15,-12 13 0-16,-6-3-1 0,-8 6 0 0,-7 1-2 0,-3-14 0 0,-3-2-3 0,2-13 0 0,5-7-6 15,3-2 0-15,3-19-3 16,7-7 1-16</inkml:trace>
  <inkml:trace contextRef="#ctx0" brushRef="#br0" timeOffset="15806.32">23079 5729 40 0,'28'19'20'0,"-14"-7"-21"0,-14-12 38 0,4 0-34 16,-1 6 0-16,-3-6 1 0,-3 3 0 15,-8 4-5-15,-7-1 0 16,-3 3 4-16,-3 4 0 16,-1 3-2-16,0 6 1 15,4 6-1-15,3 9 0 16,4-5-3-16,0 5 1 15,7-11-2-15,0-5 1 16,11-5-1-16,13-3 0 0,15-10 0 16,-4-6 0-16,0-10 0 15,1-3 0-15,-1-5-9 16,0-5 0-16</inkml:trace>
  <inkml:trace contextRef="#ctx0" brushRef="#br0" timeOffset="16182.37">23333 5986 46 0,'7'31'23'0,"-4"-9"-23"16,-3-16 35-16,0-6-35 16,0 0 1-16,4-6-1 15,-1-6 1-15,4-4-1 16,0-3 0-16,1-3 0 15,2-6 1-15,1-3-1 0,-1-4 1 16,1 1-1-16,-1 12 1 16,1-7-1-16,3 11 0 15,-3 5 0-15,-4 4 1 16,0 9-1-16,0 6 1 16,0 6-1-16,0 10 0 15,0 0 0-15,0 3 0 16,4 4 0-16,-1 5 0 15,1-2 0 1,-1-1 0-16,1-6-2 0,-4-6 1 16,4-4-4-16,-1-5 1 15,1-7-4-15,-1-6 0 0,1-7-6 16,-4-2 1 0</inkml:trace>
  <inkml:trace contextRef="#ctx0" brushRef="#br0" timeOffset="16496.84">23696 5920 25 0,'11'-3'12'0,"13"6"1"0,-13 0 15 0,0 7-26 0,3 2 1 0,3 4 2 15,1-7 1-15,3 1-7 0,0-4 0 0,0-6 4 16,4-10 1-16,-7-5-3 16,-1-4 1-16,-2 0-2 15,-1 0 0-15,-7-3-1 0,-7 4 0 16,-4 2 0-16,-3 0 0 15,-7 7 1-15,3 6 0 16,1 9 0-16,-1 6 1 16,4 4-1-16,4 12 0 15,6-3 1-15,4 10 0 16,0-4-1-16,4-6 0 16,-1 0-2-16,8-6 0 15,-7-6-3-15,-1-7 1 16,4-6-8-16,0-9 0 15,1-13 0-15,-1-3 0 16</inkml:trace>
  <inkml:trace contextRef="#ctx0" brushRef="#br0" timeOffset="16977.12">24112 5904 22 0,'7'25'11'0,"15"16"-8"0,-15-31 20 0,0-1-20 15,0 4 0-15,-4-7 1 16,4-3 1-16,0-3-7 15,0-9 1-15,1-1 4 16,-1-2 0-16,0 2-2 16,0-2 0-16,0-1-1 15,0 4 1-15,0 9-1 16,0 6 0-16,3 10 0 16,1 2 0-16,0 8 0 15,3-11 0-15,3-2 0 16,1-1 0-16,7-2 0 15,-1-4 0 1,5-12 0-16,-5-7 1 31,5-12 0-15,-5-9 0 0,1-23 0-16,3-2 0 0,-3-10 1 0,-7-22 0 0,-4-25 1 0,-11-13 1 15,-10 4-1-15,-3-1 0 0,-1 23-1 0,-3 5 1 16,-4 26-1 15,-3 16 0 0,0 21-1 1,-4 29 0-32,4 19-2 0,7 21 1 0,7 26 0 0,3 21 0 0,15 35 0 0,-1 10 0 0,5 9-2 15,-5-19 1-15,-6-19-4 0,-1-16 0 0,-3-21-8 0,-3-19 1 0,-4-19-2 16,0-22 1-1</inkml:trace>
  <inkml:trace contextRef="#ctx0" brushRef="#br0" timeOffset="17178.27">24225 5688 33 0,'18'22'16'0,"21"-25"-14"15,-22 3 30-15,8 0-30 16,7 3 1-16,3 0 3 15,0-3 0-15,4 6-7 16,0-3 0-16,0 4 2 16,0-1 0-16,-1-6-11 0,-6 0 1 15,0-6-5-15,-4-4 1 16</inkml:trace>
  <inkml:trace contextRef="#ctx0" brushRef="#br0" timeOffset="17343.24">24899 5766 31 0,'0'54'15'0,"-3"8"-16"0,3-46 26 15,0 9-25-15,0 0 0 0,-4-6-4 16,0-3 1-16,1-10-4 16,-1-15 1-16,1-13-3 15,-1-10 1-15</inkml:trace>
  <inkml:trace contextRef="#ctx0" brushRef="#br0" timeOffset="17998.34">24910 5641 29 0,'28'38'14'0,"4"-13"-19"0,-25-25 29 0,3 0-24 0,1 3 0 0,-1 0 0 0,5-3 1 0,-5 0-1 15,4 0 1 1,-3 0 0-16,-1 0 1 0,1 0 1 0,-4 0 0 16,4-3 0-16,-1 0 1 47,1 3-1-47,-4 0 1 15,-4 0-2-15,-3 0 1 0,-3 0-2 0,-4 3 0 0,3 3-1 16,1 0 1-1,-1 4-2-15,-3 2 1 0,4 4-1 0,-1 0 1 16,1 2-1-16,3-2 0 16,3 12-1-16,4-9 0 15,4 3 0-15,-1-3 1 0,4-3-1 16,1-1 1-16,2 1 0 31,1-4 1-31,-4-2 0 0,4-4 0 16,-1 0-1-16,1-6 1 0,-1 0 0 15,1-6 0-15,3-3 0 32,0-7 0-17,4-3-1-15,0-9 1 0,3-10 0 16,0-15 0 0,1-13 0-1,-8-18 0-15,3-20 1 0,-2-9 0 16,-8-12 0-1,-11-4 1 17,-3-9-1-32,-10-3 1 15,-8 19-1-15,-7 0 0 0,-3 21-1 0,-4 20 1 16,8 18 0-16,-5 25 0 0,8 38 0 0,7 29 1 0,0 33 0 0,7 32 0 0,3 29 0 16,4 27 1-16,11 13-2 0,10 7 1 15,4 2-1 1,7-6 0-16,6-31-5 0,5-19 1 15,-8-31-10-15,-10-32 0 16</inkml:trace>
  <inkml:trace contextRef="#ctx0" brushRef="#br0" timeOffset="18542.3">27369 5691 61 0,'24'6'30'0,"-31"-9"-38"0,4 0 52 16,-4 0-44-16,-8 0 0 16,5 0 0-16,-4 6 0 15,0 3 0-15,0 7 0 16,-1 15-1-16,5 6 1 0,3 4-2 16,7-7 0-16,3 7-2 15,4-4 0-15,4-8 0 16,7-17 0-16,3-6 0 15,3-12 1-15,-2-7-1 16,2-9 1 31,-3-6-3-47,1-1 0 0,2-5-6 0,-2-10 1 0</inkml:trace>
  <inkml:trace contextRef="#ctx0" brushRef="#br0" timeOffset="18810.71">27806 5882 38 0,'11'35'19'0,"-1"-26"-19"0,-6-15 31 0,-4-16-27 15,0-19 1-15,-4-15 4 16,-3-19 1-16,-11-26-12 0,-6-18 1 16,-8-13 6-16,-3-18 1 15,-1 6-3 1,5-1 1-16,10 23-3 0,13 9 1 15,12 19-1-15,14 16 1 16,3 21-2 0,7 16 0 31,0 29-4-47,0 15 0 0,-6 22-7 0,-5 19 0 0,-10 0-7 0,-10 6 0 0</inkml:trace>
  <inkml:trace contextRef="#ctx0" brushRef="#br0" timeOffset="18976.14">27390 5472 56 0,'21'56'28'0,"32"-47"-35"0,-36-12 52 0,19-9-45 16,17-16 0-16,3 6-4 16,-7-7 0-16,1 4-3 15,3 3 1-15,-11-3-9 16,0 3 0-16</inkml:trace>
  <inkml:trace contextRef="#ctx0" brushRef="#br0" timeOffset="19394.56">29041 4578 44 0,'17'31'22'0,"-10"63"-18"16,0-65 35-16,-3 27-37 16,3 10 0-16,-3 25 0 15,6 25 1-15,1 12-5 16,3 10 0-16,3 7 0 15,1-20 1-15,-4-15-5 16,-3-29 1-16,-1-34-10 16,1-28 0-16</inkml:trace>
  <inkml:trace contextRef="#ctx0" brushRef="#br0" timeOffset="19685.4">29150 5434 39 0,'39'31'19'0,"42"19"-10"0,-53-46 28 15,11 5-34-15,-4 10 0 16,-6 3 0-16,-8 3 0 16,-4-3-5-16,-3 6 0 0,-3 7 3 15,-22-1 0-15,-10 1-3 16,-10-1 1-16,-8-9-3 15,0-3 0-15,0-9-5 16,7-7 1-16,11-6-6 16,11-13 1-16</inkml:trace>
  <inkml:trace contextRef="#ctx0" brushRef="#br0" timeOffset="20045.47">29760 5613 45 0,'18'28'22'0,"-11"-3"-27"16,-10-22 39-16,-1 3-34 15,-7 1 0-15,-3-1 0 16,-3 0 1-16,-8-3-1 16,-3 7 0-16,-4 2 0 0,4 7 1 15,3 0-2-15,7 0 1 16,4-7-1-16,0 4 0 15,7 0-1-15,7-4 0 16,11-6 0-16,13-2 1 16,5-8 0-16,-1-5 0 15,0 0 2-15,0-10 0 32,-3 9 1-32,0-2 1 0,-4 2-1 15,-3 10 1-15,-4 7-1 0,-4 8 0 16,1 7-1-16,-4 3 0 0,0-6-2 15,0 0 0-15,0-3-5 16,4-4 1-16,3-5-8 16,0-11 1-1,3-11-1 1,-2-7 0-16</inkml:trace>
  <inkml:trace contextRef="#ctx0" brushRef="#br0" timeOffset="20640.91">30177 5534 37 0,'21'-9'18'0,"-11"21"-24"16,-10-12 39-16,-3 4-33 16,-1 5 1-16,-10 4 1 15,0-1 0-15,-7 1-3 16,3 2 1-16,1-2 1 16,-1 3 0-16,0-4-1 0,4 4 1 15,0-7-1-15,4 1 0 16,3-4 1-16,3 0 0 15,4-3 0-15,4 0 0 16,6 4 0-16,15-1 0 16,7 3 0-16,-1 1 0 15,-6-1 0-15,-7 4 0 16,-8 2 0-16,-6 1 1 16,-8 0-1-16,-6 6 0 0,-4-4 0 15,-4-2 0 1,4 0-1-1,3-4 1 1,-3 1-1-16,3-4 0 0,8 1 1 16,3-4 0-16,7-3 0 0,7 0 0 0,0 0 1 15,7-3 0-15,4-6 0 16,3-3 0-16,4-7 0 16,7-12 0-16,7-7-1 15,3-2 0-15,-3-4-1 16,-7-3 1-1,-4 3-1-15,-10-3 0 0,-8 16 0 16,-2 0 0-16,-8 9-1 16,-4 16 1-16,-3 9-1 15,-7 19 1-15,-4 7 0 16,1 15 1-16,-1 3-1 16,8 6 0-16,3-9 0 15,7 4 0 1,7-14-1-16,4-5 1 15,3-7-5-15,10-13 0 0,15-18-8 0,4-4 0 16,-4-8-3-16,-4-1 1 16</inkml:trace>
  <inkml:trace contextRef="#ctx0" brushRef="#br0" timeOffset="21360.27">32480 5594 36 0,'11'-28'18'0,"3"6"-13"0,-14 12 32 0,0-5-34 0,-4-1 1 16,-6 0 0-16,-8 1 1 16,-17-7-7-16,-4 9 1 15,0 4 4-15,-3 6 0 16,-4 12-2-16,4 3 1 15,-1 7-1-15,8 3 0 0,3 6 0 16,8 7 1-16,10-4-1 16,10-2 0-1,8-1-1-15,10 0 1 0,10-12-1 16,8-7 1-16,3-6-1 16,15 0 1-16,-1-3-2 31,-3-9 1-31,-4-4-1 15,-3-2 0-15,-3-1 0 0,-5 4 1 16,-6 2-1-16,-7 4 1 0,-4 9 0 16,-4 6 0-16,-3 13 0 15,0-9 0 1,4 28 0 0,0-10 0-16,3 0-2 15,0-9 1 16,0-6-7-31,0 0 0 0,4-10-7 0,-8-3 0 0</inkml:trace>
  <inkml:trace contextRef="#ctx0" brushRef="#br0" timeOffset="21545.99">32837 5660 54 0,'28'53'27'0,"0"-34"-28"0,-24-13 47 0,3 0-46 0,-4 4 0 16,1 2-1-16,-1-2 1 0,-6-1-5 16,-8-3 1-16,-7-2-12 15,-10-17 1-15</inkml:trace>
  <inkml:trace contextRef="#ctx0" brushRef="#br0" timeOffset="25280.76">3471 7322 48 0,'18'-13'24'0,"-18"-3"-14"0,-7 13 25 16,3-3-34-16,-3 0 1 0,-3 0 0 16,-11 2 1-16,-8 11-4 15,-13 5 0-15,-7 4 2 16,-1 0 0-16,1 6-3 15,7 3 1-15,-8 0-3 16,4 0 0-16,4 6-2 16,10-6 1-16,-3 3 0 15,14-2 0-15,7 2 1 16,14 0 1-16,0 3 2 16,10-2 0-16,1 5 2 15,-8 7 1-15,4 9-1 16,-7-3 1-16,-10 13-1 15,-1 2 1-15,1 14-1 16,3 5 0-16,-4 4 0 16,0-7 0-16,1 10 2 15,-1-10 0-15,11-9 2 0,4-6 0 16,3-10 2-16,3-2 1 16,12-20-1-16,-5-12 1 15,8-10-2-15,0-6 1 16,6-6-3-16,12-3 0 15,6-7-5-15,0 1 1 16,1-4-8-16,-8 4 0 16,-7-4-13-16,-13-15 0 15</inkml:trace>
  <inkml:trace contextRef="#ctx0" brushRef="#br0" timeOffset="25509.14">2790 8385 62 0,'0'25'31'0,"22"-3"-29"0,-12-19 47 0,8 0-49 16,14-3 1-16,10-6-3 15,4-4 1-15,14-2-3 16,0-4 0-16,0-3-12 15,-7 4 0-15,-4-7-2 16,-3-3 0-16</inkml:trace>
  <inkml:trace contextRef="#ctx0" brushRef="#br0" timeOffset="25705.91">3690 8159 26 0,'-3'44'13'0,"-36"25"-2"0,32-57 18 16,-4 4-28-16,-3 12 0 15,-11 4 0-15,4-7 0 16,7-3-6-16,-4-3 1 16,8-7-6-16,3-9 1 15</inkml:trace>
  <inkml:trace contextRef="#ctx0" brushRef="#br0" timeOffset="25912.12">3358 8187 41 0,'29'32'20'0,"34"33"-16"0,-45-55 35 0,7 9-35 0,3 12 0 0,-7 0 0 16,7 1 0-16,4 2-7 15,3 7 1-15,-3 0-1 16,0-4 1-16,-8-5-11 16,1-10 1-16,-14-16-3 15,-4-12 0-15</inkml:trace>
  <inkml:trace contextRef="#ctx0" brushRef="#br0" timeOffset="26212.77">2565 9125 64 0,'35'19'32'0,"60"-44"-36"0,-59 12 67 0,27 0-62 15,8-2 1-15,34-7-1 16,5 0 0-16,-1 0-2 16,-10 0 0-16,-7 6-2 15,-4 1 0-15,-14 2-5 16,-7 4 0-16,-7 6-11 16,-4-10 0-16,-13 0 0 15,6-2 0-15</inkml:trace>
  <inkml:trace contextRef="#ctx0" brushRef="#br0" timeOffset="26482.15">3969 7372 61 0,'7'16'30'0,"-7"27"-47"0,0-14 64 16,-7 11-47-16,7 20 1 15,0 22 0-15,0 18 0 16,7 13-2-16,-4 22 1 16,4 9-1-16,4-6 1 15,-4-3-10-15,4-26 1 0,-1-14-7 16,1-20 1-1</inkml:trace>
  <inkml:trace contextRef="#ctx0" brushRef="#br0" timeOffset="27097.84">5271 8896 37 0,'3'22'18'0,"-6"-28"-13"0,3-1 26 0,0 4-27 15,0-13 1-15,0-15 2 16,-11-16 0-16,4-16-9 16,-4-18 1-16,1-20 6 15,-11-11 0-15,3-11-3 16,0-5 1-16,4-13-2 15,4 0 0-15,10 15-1 16,10 10 1-16,4 22 0 16,4 19 0-16,0 25-3 15,-4 18 1-15,0 23-3 16,0 24 0-16,-4 23-4 16,-2 15 1-16,-5 16-9 15,-3 10 0-15,-3 18 2 0,-8-9 0 16</inkml:trace>
  <inkml:trace contextRef="#ctx0" brushRef="#br0" timeOffset="27280.79">4911 8542 48 0,'-18'31'24'0,"18"-6"-23"0,11-19 50 16,6 4-47-16,-3-4 1 15,8 0 2-15,13-3 0 16,4-3-10-16,10-3 1 0,-7-3 2 15,8-3 1-15,-8-1-9 16,7-6 0-16,-3-6-11 16,0-9 0-16</inkml:trace>
  <inkml:trace contextRef="#ctx0" brushRef="#br0" timeOffset="27520.35">5817 8247 47 0,'11'25'23'0,"-18"3"-26"16,14-25 34-16,-14 7-29 15,-4 5 1-15,-6 10 3 16,-8 7 0-16,0-1-7 16,-7 7 1-16,4 6 4 15,4 3 1-15,-1 3-4 16,11 9 1-16,14-8-4 15,0-4 0-15,14-10-7 0,11-15 1 16,-4-12-8-16,7-26 0 16</inkml:trace>
  <inkml:trace contextRef="#ctx0" brushRef="#br0" timeOffset="27728.99">6117 8338 43 0,'11'19'21'0,"-22"40"-21"0,1-43 32 0,-1 3-29 16,-17 9 0-16,-7 6 2 15,-1 4 0-15,-3 3-6 16,11 6 0-16,4 0 0 16,-1-6 0-16,7-10-11 15,4-9 0-15,3-28-2 16,1-13 0-16</inkml:trace>
  <inkml:trace contextRef="#ctx0" brushRef="#br0" timeOffset="27908.18">5789 8331 29 0,'0'-6'14'0,"18"25"-6"16,-15-16 24-16,15 19-27 15,3 6 1-15,0 10 3 0,15 0 1 16,-5 2-13-16,5 1 1 15,-1 3 6-15,-3 6 1 16,-1-15-8-16,-2-13 0 16,-8-16-12-16,0-22 0 15</inkml:trace>
  <inkml:trace contextRef="#ctx0" brushRef="#br0" timeOffset="28107.83">6227 8150 62 0,'60'81'31'0,"-18"16"-39"0,-35-62 53 0,3 6-46 16,-10 12 0-16,0 10-5 15,-10 9 1-15,-8-6-8 16,-3-19 0-16</inkml:trace>
  <inkml:trace contextRef="#ctx0" brushRef="#br0" timeOffset="28569.49">6862 8466 63 0,'10'13'31'0,"11"-13"-30"15,-17-3 49-15,6-7-49 16,8-2 1-16,10-7-1 16,15-3 1-16,-1 0-7 15,0 3 0-15,-10 7-5 16,-11 2 0-16,-10 7-9 16,-11 6 1-16</inkml:trace>
  <inkml:trace contextRef="#ctx0" brushRef="#br0" timeOffset="28736.16">6724 8720 54 0,'0'47'27'0,"39"-25"-26"0,-25-19 45 16,11-3-45-16,6-3 1 16,5-6-2-16,20-4 1 15,4-6-7-15,0-2 1 16,7-8-11-16,-14-8 0 15</inkml:trace>
  <inkml:trace contextRef="#ctx0" brushRef="#br0" timeOffset="29378.65">7743 8090 54 0,'8'9'27'0,"16"-12"-25"0,-10 0 40 16,0 0-37-16,18-6 1 15,7-4 3-15,14 4 0 16,14-1-11-16,4-9 0 15,3 16 7-15,-14 16 1 16,-8 6-5-16,-6 15 1 16,-24 13-4-16,-15 6 1 0,-18 10-4 15,-14 12 1-15,-14 1-1 16,-10-4 0-16,0-6 0 16,-4-7 0-16,-4-5 1 15,4-20 0-15,4-12 1 16,3-16 0-16,14-9 1 15,8-13 0-15,10-5 1 16,7-5 1-16,10 1 2 16,8-3 0-16,17 6 2 15,0 6 1-15,11 13-1 16,7 13 1-16,14 9 0 16,0 12 0-16,3 13-2 15,1 0 0-15,-4 0-4 16,-4-7 1-16,-6-2-8 15,-8-10 1-15,-10-16-12 16,-8-18 0-16</inkml:trace>
  <inkml:trace contextRef="#ctx0" brushRef="#br0" timeOffset="29712.28">8851 7563 55 0,'-7'22'27'0,"-3"22"-29"0,6-31 39 0,-7 9-37 16,1-1 1-16,-4 11 0 16,-4 5 1-16,0-2-3 15,4-4 0-15,0-6-1 16,4-9 1-16,3 0-6 16,3-4 1-16,1-9-9 15,3-15 0-15</inkml:trace>
  <inkml:trace contextRef="#ctx0" brushRef="#br0" timeOffset="29878.14">8625 7607 33 0,'15'41'16'0,"48"37"-7"0,-42-50 19 16,11 10-26-16,3-3 0 15,11 8-1-15,3-5 0 16,4-3-7-16,-14-10 1 15,-4-19-6-15,-3-6 0 16</inkml:trace>
  <inkml:trace contextRef="#ctx0" brushRef="#br0" timeOffset="33957.17">27284 8432 33 0,'7'25'16'0,"-4"28"-10"0,-3-34 16 16,0 15-21-16,0 23 0 15,0 24 0-15,-7 17 0 16,-3 30-2-16,-4 32 0 16,-11 31 1-16,-7 20 1 0,0 27-1 15,1 13 0-15,3 31 0 16,-1 13 0 0,8 291 1-1,14-72 1-15,7-50 0 16,7-37 1-16,7-16 0 15,0-29 0-15,4-40 0 16,3-3 0-16,0-35 0 16,-3-28 0-1,0-19-3-15,-11-16 1 0,-4-12-4 16,-6-15 0-16,-8-29-9 16,-10-22 0-16,0-32-2 15,7-30 0-15</inkml:trace>
  <inkml:trace contextRef="#ctx0" brushRef="#br0" timeOffset="35099.75">21657 14854 39 0,'14'6'19'0,"32"-18"-24"16,-32 5 37-16,14-2-32 0,22 0 0 16,17-4 0-16,21 0 1 15,4 1 0-15,24-4 0 16,22 1 0-16,13-1 0 16,19 0 0-16,24 1 0 15,10-1 0-15,26 0 0 16,6 10-1-16,22 6 0 15,3 3 0-15,14 3 0 16,28 10 0-16,4-3 1 16,21-1-1-16,0 4 1 31,-3-7 1-31,21 4 0 0,-1-1 0 0,-10 1 0 0,22-1 0 16,-1-2 1-16,0-1-1 15,4 7 1-15,-4 3-2 16,11 3 0-16,-7 9-1 15,-7-9 0-15,3 0 0 16,-24 3 0-16,-4 0 0 16,-18 3 0-16,-13 0 0 15,-26 1 1-15,-10-1-2 16,-35-9 1-16,-21-4-4 16,-15-2 1-16,-24-7-10 15,-25-9 0-15,-35-16-2 16,-11 0 1-16</inkml:trace>
  <inkml:trace contextRef="#ctx0" brushRef="#br0" timeOffset="35700.42">32664 14647 39 0,'-18'0'19'0,"11"25"-20"16,7-16 36-16,4 4-32 16,3 6 0-16,7 0 3 15,10-1 1-15,1 4-8 16,14 3 0-16,14-3 5 16,14 3 0-16,7-3-2 15,7-3 0-15,-14 3-3 16,-10-6 1-16,-12-4-2 15,-13 1 1-15,-11 6-2 16,-10 6 0-16,-15 3-1 16,-10 3 1-16,-10 1-1 15,-8-7 1-15,-7 6 0 16,-3 4 1-16,-4 9 0 0,0 0 1 16,0-1 0-16,14-2 1 15,4-9 0-15,7-7 0 16,7-13 0-16,0-12 1 15,7-9 0-15,7-13 0 16,7-16 1-16,7-3 0 16,3-12-1-16,1-10 1 15,-4-2-1-15,-7-4 0 0,-7 3-5 16,-3 6 0-16,-4 1-9 16,0 5 1-16</inkml:trace>
  <inkml:trace contextRef="#ctx0" brushRef="#br0" timeOffset="36017.46">33676 15199 35 0,'14'3'17'0,"-24"-3"-19"16,3 0 23-16,-11 6-20 16,-7 7 0-16,-6 6 1 0,-5 3 1 15,-3 3-3-15,8 6 0 16,-1 10 2-16,7-4 0 15,4-2-3-15,3-7 0 16,8-6-9-16,3-6 1 16</inkml:trace>
  <inkml:trace contextRef="#ctx0" brushRef="#br0" timeOffset="36184.86">33461 15164 38 0,'18'79'19'0,"6"56"-16"16,-17-101 29-16,0 10-33 16,0 12 1-16,-3-2-4 15,-4-17 0-15,-4-2-5 16,-3-13 0-16</inkml:trace>
  <inkml:trace contextRef="#ctx0" brushRef="#br0" timeOffset="37200.75">26920 8705 37 0,'0'22'18'0,"8"-16"-10"0,-8-6 18 0,7 0-26 15,3-6 1-15,8-7 0 16,3-3 1-16,7-6-2 16,11-12 0-16,3-4 0 15,1-3 1-15,-8-6-1 16,-7 7 1-16,-7-7-1 16,1 6 0-16,-5 6-1 15,-3 4 1-15,-3 9-1 16,-1 10 1-16,1 8-1 15,-4 11 0-15,0 8 0 16,-3 17 0-16,3-1 0 16,0 10 0-16,7 6 1 15,4 0 1-15,3 0 0 16,7 3 0-16,0 3 0 16,4-6 0-16,-7-9 0 0,-4-10 0 15,-7-6-1-15,-4-6 0 16,-6-4-1-16,-4-8 1 15,-7-11-1-15,-11-5 0 16,-13-1 0-16,-12-2 1 16,-6 5-1-16,-22 7 1 15,-6 6-1-15,-12 7 1 16,1 5-4-16,14 4 0 16,0 6-7-16,18 0 0 15</inkml:trace>
  <inkml:trace contextRef="#ctx0" brushRef="#br0" timeOffset="37533.9">27570 7613 35 0,'-7'22'17'0,"-18"28"-13"0,14-34 25 15,-10 9-28-15,-14 19 0 16,-4 9 0-16,0 10 0 15,7 6-4-15,4-3 0 16,4-10-6-16,6-9 0 16,7-28-2-16,4-28 0 15</inkml:trace>
  <inkml:trace contextRef="#ctx0" brushRef="#br0" timeOffset="37670">27256 7585 28 0,'-7'-50'14'0,"17"28"-3"0,-6 25 25 0,3 7-32 15,0 11 0-15,7 17 0 16,7 9 1-16,7 3-9 16,-3 0 0-16,-4-6-7 15,-10-15 0-15</inkml:trace>
  <inkml:trace contextRef="#ctx1" brushRef="#br1">18422 10081 0</inkml:trace>
  <inkml:trace contextRef="#ctx0" brushRef="#br1" timeOffset="43597.31">21308 14384 27 0,'3'15'13'0,"8"-27"-1"0,-8 15 13 16,4-3-24-16,4 0 0 0,3 6 1 15,4 0 0-15,-1 1-3 16,8-1 1-16,10-3 1 16,4 0 1-16,7 0-2 15,3-3 1-15,-3 3 0 16,11-3 1-16,6 0 1 15,4 4 1 1,11-4-1-16,14 0 1 0,-8-7-1 16,15-2 1-16,7-1-1 15,14-2 0-15,0-10-3 16,10 0 1-16,11-6-1 16,8-7 1-16,2 4-1 0,8 0 1 15,7-7-1-15,3 10 1 16,1 0-1-16,13-7 1 15,4-3 0-15,3-2 0 16,1-14 0-16,7-2 0 16,10-7 0-16,0-6 0 15,0 6 2-15,11-12 0 16,-11-3 0-16,14-10 0 16,-14-9-1-16,7-10 1 15,11 1-1-15,-11-20 1 31,8-2-3-31,-8-10 0 0,0-4 0 16,7-17 0-16,-7 2 0 0,8-9 1 0,-19-4-1 16,4-2 1-16,8-7-1 15,-15-12 1-15,0 3-1 16,7-13 1-16,-18-3-1 16,-10 0 0-1,4 0 0 1,-15 1 1-16,-7 2-1 0,-10-6 0 0,0 13 0 15,-15-4 0-15,-24 10 0 16,0 9 1-16,-7 19-1 16,-14 25 0-16,-11-3-1 15,-11 16 0-15,-6 12-3 32,-8 4 1-32,-10 27-2 15,-3 7 0 1,-12 9-6-16,-6 4 1 0,-4 9-9 0,-14 15 1 0</inkml:trace>
  <inkml:trace contextRef="#ctx0" brushRef="#br1" timeOffset="44457.91">31835 8494 42 0,'14'16'21'0,"-25"-13"-16"0,8 7 22 16,-11 2-23-1,-8 13 0-15,5 4 1 0,-4 5 0 16,-8 19-8-16,-9-2 1 16,-5 8 4-16,1-2 1 15,0-4-4-15,3 3 1 16,7-9-7-16,7-6 1 16,1-10-8-16,13-18 0 15</inkml:trace>
  <inkml:trace contextRef="#ctx0" brushRef="#br1" timeOffset="44704.75">31521 8535 36 0,'10'32'18'0,"4"-14"-15"15,-10-11 25-15,-1 2-27 16,-3 4 1-16,4 9 0 15,-4 0 1-15,0 6-4 16,0 9 0-16,0-2 0 16,4-13 0-16,-1-3-10 15,4-16 0-15</inkml:trace>
  <inkml:trace contextRef="#ctx0" brushRef="#br1" timeOffset="44970.68">31870 8708 47 0,'7'6'23'0,"7"0"-17"0,-14-6 38 16,7-3-43-16,4 3 0 16,3-6 0-16,7 3 0 0,7 0-2 15,-3 3 0-15,0-4-3 16,-4 4 0-16,-4-3-11 16,-6-3 0-16</inkml:trace>
  <inkml:trace contextRef="#ctx0" brushRef="#br1" timeOffset="45147.54">31746 8987 53 0,'4'22'26'0,"7"-3"-25"15,-4-19 39-15,7 0-40 16,3 0 1-16,8-4-7 15,10-2 0-15,8-3-1 16,3-7 1-16,3-9-9 0,-14 3 1 31</inkml:trace>
  <inkml:trace contextRef="#ctx0" brushRef="#br1" timeOffset="45563.6">32265 8670 56 0,'14'13'28'0,"0"-4"-32"0,-7-9 53 0,4 0-44 16,3 0 0-16,7-3 1 15,4 6 0-15,3-3-9 16,0 0 1-16,-6 3 5 16,-5 0 0-16,1 7-3 15,-15-1 0-15,-6 7-1 16,-8 6 0-16,-10 3-2 16,0 0 1-16,-11 3 1 15,0 7 1-15,11 2-1 16,0 1 1-16,3 0 0 15,4-1 1 1,11 4-2-16,6-10 1 16,8-6-4-16,7-9 0 31,6-3-8-31,4-10 1 0,8-16-8 0,6-6 1 16</inkml:trace>
  <inkml:trace contextRef="#ctx0" brushRef="#br1" timeOffset="45806.06">33013 8410 43 0,'7'25'21'0,"-14"13"-17"0,3-32 32 0,-3 3-34 16,-7 4 1-16,-10 9 0 15,-1 3 1-15,-3 6-6 16,3 7 1-16,4 3 0 16,0-1 0-16,-1-2-8 15,5-10 0-15,3-6-5 16,0-19 0-16</inkml:trace>
  <inkml:trace contextRef="#ctx0" brushRef="#br1" timeOffset="45969.4">32780 8338 41 0,'7'12'20'0,"7"70"-19"0,-14-54 33 15,7 19-34 1,4 9 1-16,3 4-2 0,4-3 1 16,3-7-12-16,0-13 1 15,-3-5-1-15,-8-10 1 16</inkml:trace>
  <inkml:trace contextRef="#ctx0" brushRef="#br1" timeOffset="47099.27">26790 12794 34 0,'-18'6'17'0,"8"-6"-2"16,10 0 17-16,0 0-27 15,3 3 1-15,4 0 3 16,4 7 0-16,7-4-10 0,10 0 1 16,7 0 7-16,14 1 1 15,22-4-4-15,-4 0 1 16,18-3-4-16,3 0 1 16,-7 0-7-16,-7 0 0 31,-17 3-15-31,-15-3 1 0</inkml:trace>
  <inkml:trace contextRef="#ctx0" brushRef="#br1" timeOffset="48134.18">27838 12718 44 0,'0'19'22'0,"0"0"-8"16,0-16 23-16,-4 10-34 16,1 15 1-16,-4 3 1 15,0 19 0-15,-4 4-7 16,0 12 0-16,1-1 4 16,3 8 0-16,0-11-9 15,3-8 0-15,1-23-10 16,-4-15 1-16</inkml:trace>
  <inkml:trace contextRef="#ctx0" brushRef="#br1" timeOffset="52544.21">3094 6842 30 0,'35'-3'15'0,"67"-7"-10"0,-70 7 15 0,25 3-19 16,10-6 1-1,84 0 3 1,-2-4 0-16,-8 7-5 16,10 3 0-16,8 0 3 15,-4-3 0-15,4 3-1 16,21-3 0-16,-18-10-2 15,25-2 1-15,7-7-2 16,0 3 1-16,18 0-1 16,-4 7 0-16,4 5 0 0,6 1 0 15,-9 9 0-15,-5 7 1 16,-3 2 0-16,-21 1 1 16,0-4 1-16,-14 0 0 15,-4 1 1 1,-14-7 1-16,-3-3-1 15,-7-3 0-15,-18-3-1 0,-15-1 0 16,-16-2-2-16,-19-4 1 16,1 1-2-16,-11-1 1 15,-18-2-1-15,-3-4 1 0,0-3-1 16,-15-10 0-16,1-2 0 16,-11-7 1-1,4-12-1 1,-1-4 1-16,-2-8 0 0,-5-8 0 0,-3-14 0 15,4-14 1-15,-1-8-1 16,-3-14 0-16,7-8-1 16,4-1 0-16,10-6-1 15,4 3 0-15,3 6-2 16,4 1 1-16,-4 12-1 16,-6 0 1-1,-8 6 1 1,-7 0 0-16,-3 7 1 0,-4 3 0 0,-7 15 1 15,-4 10 0-15,-3 6-1 16,0 6 1-16,0 16 0 16,0 9 1-16,-4 13 0 0,1 3 1 15,-4 10-1-15,-4 12 1 16,-7 0 0-16,-14 6 0 16,-6 6-2-16,-12-5 1 46,-6 12-1-46,-15-7 0 16,-10 7-1-16,-14-3 1 0,-1-1-1 0,-13-5 1 0,-15-7 0 0,-6 0 1 16,-19-9-1-16,-16-1 0 15,2-2 0-15,-27 0 0 32,-11 2 0-32,6 4 1 15,-16 3-1 16,10-3 0-15,-15 0 0-16,-2 3 0 16,2 0 0-16,-2 0 0 0,13 3 0 0,4-3 0 0,-4-6 0 0,18 3 0 0,4 3 1 0,3 6 0 0,24 6-1 15,5 10 0-15,6 4 1 16,4-1 0-16,7 6-1 16,21-6 1-16,10-3-1 15,1-3 0-15,14 0 0 16,10-1 0-16,18-2 1 15,7 6 0 1,4 0 0 0,20-3 0-16,8 9 1 0,0 3 0 0,10 7-1 15,4 0 1-15,-7-4-2 0,-7 10 1 16,7 3-1-16,-4-3 1 16,11 9-3-16,-7 10 1 15,10 9-1-15,-3 0 1 16,10 19 0-16,-3 19 1 15,4 19 1-15,3 12 0 16,-11 15 0-16,4 17 1 31,4-10-8-31,-8 0 0 16,-17-12-7-16,7-20 0 0</inkml:trace>
  <inkml:trace contextRef="#ctx0" brushRef="#br2" timeOffset="56855.2">9193 8996 59 0,'18'54'29'0,"-25"2"-28"0,0-37 29 0,-4 9-31 16,1 7 1-16,-8 5-1 16,-10 4 0-16,-7-6-5 15,-4-7 0-15,4-9-9 16,13-12 1-16</inkml:trace>
  <inkml:trace contextRef="#ctx0" brushRef="#br2" timeOffset="57543.73">10862 8513 33 0,'-11'-3'16'0,"-6"-3"-2"15,10 3 18-15,-4 6-28 0,4-3 1 16,-7 0 1-16,-7 3 1 0,-7 6-9 16,-8 1 0-16,1 6 6 15,0-1 0-15,7 4-2 16,-1 3 0-16,8 3-2 16,4 10 1-16,6-4-1 15,7-3 1-15,11 0-1 16,8-6 0-1,34-22 0 1,-3-6 0-16,0-3 0 16,-7-7 1-16,-4 0-1 15,-3 1 0-15,-8-1 0 16,-3 0 0-16,-6 1-2 16,-5 5 0-16,-3 4 0 15,-7 6 0-15,0 3 0 16,-3 6 0-16,-1 10 0 15,1 9 1-15,3 10 0 16,-4 0 1-16,4 6 1 16,7 3 0-16,4 0 2 0,6 3 1 15,8-3 0-15,-4 0 1 16,-3-6 0-16,-8-1 0 16,-6-2-2-16,-11 0 1 15,-14 2-2-15,-11-2 0 16,-3-10-3-16,-8-6 1 15,-6-3-1-15,0-3 0 16,3-13-3-16,7-3 1 16,7-13-7-16,15-5 1 15,17-14-9-15,14-2 0 0</inkml:trace>
  <inkml:trace contextRef="#ctx0" brushRef="#br2" timeOffset="57833.84">11638 8225 56 0,'7'25'28'0,"-35"-3"-36"16,17-13 46-16,-6 7-37 15,-8 9 0-15,-3 6 1 16,0 1 1-16,-4 2-4 0,4 1 1 16,3 9 2-16,4-4 0 15,7 1-3-15,10 0 1 16,8-7-7-16,6-8 0 16,11-14-9-16,4-15 0 15</inkml:trace>
  <inkml:trace contextRef="#ctx0" brushRef="#br2" timeOffset="58057.1">11889 8222 43 0,'7'12'21'0,"-11"51"-17"0,1-54 32 0,-1 10-35 15,-6 19 1-15,-12-1 1 16,-6 4 0-16,-7 6-4 15,0 3 0-15,-1 1 3 16,5 2 0-16,6-9-4 16,4-7 0-16,7-18-10 15,7-13 0-15,7-21-2 16,3-13 0-16</inkml:trace>
  <inkml:trace contextRef="#ctx0" brushRef="#br2" timeOffset="58250.64">11628 8322 35 0,'10'9'17'0,"36"-18"-13"16,-32 15 30-16,7 13-29 16,0 9 0-16,1-6 2 0,-1 10 0 15,-4 8-10-15,1 4 1 16,-4 0 6-16,-3 0 0 16,-1 0-3-16,-3-9 0 15,4-10-6-15,3-16 1 16,-3-9-7-16,3-16 0 15,7-12-4-15,-3-16 0 16</inkml:trace>
  <inkml:trace contextRef="#ctx0" brushRef="#br2" timeOffset="58447.28">12069 8074 52 0,'52'41'26'0,"5"41"-28"15,-36-57 51-15,4 6-49 16,3 16 1-16,-3 10-1 16,-11 8 0-16,-7 7-1 15,0-15 1-15,-28 43-7 16,-15-12 0-16,-9-16-9 16,-1-12 1-16</inkml:trace>
  <inkml:trace contextRef="#ctx0" brushRef="#br2" timeOffset="58928.78">12802 8460 46 0,'-24'28'23'0,"2"-22"-17"15,19-2 33-15,-4-4-35 16,3 0 1-16,1 0 4 15,3 0 0-15,10 3-11 16,12-6 0-16,16-10 4 16,1-3 1-16,14-2-8 15,7-1 0-15,-11 3-14 0,-10 4 1 16</inkml:trace>
  <inkml:trace contextRef="#ctx0" brushRef="#br2" timeOffset="59109.1">12668 8839 65 0,'-3'47'32'0,"17"-34"-27"0,-7-13 54 16,11 3-58-16,17-9 1 16,14 0-3-16,4-10 1 0,7-3-6 15,7 0 1-15,-7 7-15 16,-7-4 0-16</inkml:trace>
  <inkml:trace contextRef="#ctx0" brushRef="#br2" timeOffset="60456.64">14242 7400 53 0,'-4'6'26'0,"-52"70"-18"16,38-54 26-16,0 12-33 16,-6 10 0-16,-8 9 0 15,-7 16 0-15,-7 19-1 16,4 12 1-16,-4 13 0 15,11 13 1-15,7-1-1 16,6 1 1-16,8-14-1 16,7-14 1-16,14-10-2 15,11-16 1-15,7-13-4 16,3-15 0-16,7-9-12 16,-7-17 0-16,-10-11-2 0,0-10 1 15</inkml:trace>
  <inkml:trace contextRef="#ctx0" brushRef="#br2" timeOffset="60830.23">14605 7591 43 0,'4'13'21'0,"-4"3"-18"0,0-7 38 0,-4 7-39 16,0 6 0-16,1 0 1 15,3 12 1-15,0 10-5 16,0-6 1-16,0 2 2 16,3 4 0-16,1-3-3 15,0-10 0-15,3-6-8 16,-4-6 0-16,4-12-6 16,0-7 0-16</inkml:trace>
  <inkml:trace contextRef="#ctx0" brushRef="#br2" timeOffset="61130.83">15067 7833 47 0,'4'16'23'0,"-15"5"-21"0,4-11 38 0,-11 2-37 0,-10 17 0 0,-14 5 1 0,-15 7 1 0,1 25-6 15,7 3 0-15,-8 9 3 16,-6 19 1-16,-1 10-2 16,1-4 0-16,6 1-1 15,11-10 1-15,4-22-3 16,10-12 1-16,8-16-6 15,13-16 0 1,11-12-10-16,14-29 1 0</inkml:trace>
  <inkml:trace contextRef="#ctx0" brushRef="#br2" timeOffset="61882.2">14739 8491 41 0,'4'3'20'0,"3"1"-18"0,-7-4 27 0,0 0-26 16,0 3 1-16,0-3 2 15,0 0 0-15,0 3-7 16,0-3 1-16,0 0 5 16,0 0 1-16,0 3-1 15,0-3 0-15,3 3-1 16,4-3 0-16,0 3-2 16,7-3 1-16,4 0-1 15,0 0 1-15,3-3-2 16,7 3 0-16,0-3-1 0,-3 0 0 15,0 3-1-15,-11 6 1 16,-4 0-1-16,-6 1 1 16,-4 2-2-16,-4 1 1 15,1 2-1 1,-4 1 1-16,0-4-2 16,0 4 0-16,0-4 0 0,0 0 0 15,-4-2 0 16,7-4 0-31,1 0 0 16,3 3 1-16,3 4 1 0,12-4 0 0,-1 3 1 0,3 1 1 0,1-1 0 16,3 1 1-16,0-4 0 15,-3 0 1-15,-4 0-1 16,-3 1 0 0,-11 5-1-16,-11 13 1 0,-10 3-2 15,-11 4 1-15,-3 2-4 31,-11-2 1-15,4-4-7-16,3-6 1 0,7-3-9 0,7-10 1 0</inkml:trace>
  <inkml:trace contextRef="#ctx0" brushRef="#br2" timeOffset="62287.18">15233 7152 43 0,'-4'63'21'0,"8"15"-16"0,3-52 30 0,4 21-31 16,10 18 0-16,11 11 6 16,10 18 0-16,4 3-11 15,7 13 0-15,-4 3 7 16,-7 21 0-16,-17-2-2 15,-11 6 0-15,-24 10-4 16,-22-10 1 15,-18 3-8-31,-6-19 0 16,-8-12-12-16,1-19 0 0</inkml:trace>
  <inkml:trace contextRef="#ctx0" brushRef="#br2" timeOffset="64494.18">31097 9943 46 0,'14'7'23'0,"-14"-11"-21"0,-3 4 24 0,-4 4-24 16,-7-4 0-16,-4 3 1 15,-7 0 0-15,-6 0-4 16,-5-3 1-16,-2 0 2 16,-1 3 0-16,0 3-1 15,4 1 0-15,-4-4-1 16,7 0 1-16,0 0-2 15,8 3 1-15,6 1-3 16,4-1 1-16,0 3-1 16,3 4 0-16,1 2 0 15,-4 4 1-15,-1 3-1 16,-2-3 0-16,-4 0 2 16,-4 9 0-16,0 3 1 0,-3 4 0 15,-4 3 0-15,4 9 0 16,0 3 1-16,3-3 1 15,8 3 0-15,2-3 1 16,5-6 1-16,6-4 0 16,8-2 1-16,6-7 0 15,8-3-1-15,7-12 1 16,7-4-2-16,3 1 0 0,4-4-1 16,-8-3 0-16,1-3-3 15,-4 3 0-15,1-3-7 16,-8 0 0-16,0-3-9 15,-7-3 0-15</inkml:trace>
  <inkml:trace contextRef="#ctx0" brushRef="#br2" timeOffset="64725.74">30420 10436 64 0,'18'28'32'0,"3"-19"-36"15,-7-6 56-15,0 0-52 16,4-3 0-16,3 0 0 0,-3 4 0 16,3-4-5-16,3 12 0 15,1-2-13-15,0-1 0 16</inkml:trace>
  <inkml:trace contextRef="#ctx0" brushRef="#br2" timeOffset="64929.24">30843 10743 52 0,'-3'3'26'0,"-1"-3"-29"0,4 0 35 0,4-6-37 15,-1 6 1-15,4-3-23 16,0-7 1-16</inkml:trace>
  <inkml:trace contextRef="#ctx0" brushRef="#br2" timeOffset="65621.48">31341 10570 57 0,'10'-9'28'0,"-6"3"-30"0,-4 6 47 16,0 0-45-16,-4-3 0 16,-6 3 0-16,-11 3 0 15,-8 3 0-15,5 3 0 0,-1 4 0 16,-3 3 0-16,0 2 0 15,-1 1 0-15,5 0 0 16,2-3 0-16,5-1-1 16,6-2 0-16,11-7 0 15,7-3 0-15,7 1 0 16,1-4 0-16,6-4 0 16,3-2 0-16,1 0 1 15,0 0 0-15,-4-1 0 16,0 1 0-16,-7 6-2 15,-3 3 1-15,-4 3-1 16,-4 1 0-16,-3 5 0 16,-7 10 0-16,0 6 0 15,-3 4 1-15,3 5 2 16,0 10 0-16,0 4 2 16,-4 2 0-16,0 3-1 0,-3-5 1 15,4-8 0-15,-1-5 0 16,-3-3-2-1,-4-10 0-15,-6-3-1 0,-8-7 1 16,-7-12-1-16,0 1 0 16,0-11 0-16,4-5 0 15,11-7 0-15,2-3 1 16,12-3 0-16,10 9 1 16,10-3-1-16,12 4 0 15,9 5-1-15,8 1 1 16,-7-1-6-16,0-2 1 0,6-1-13 15,5-2 0-15</inkml:trace>
  <inkml:trace contextRef="#ctx0" brushRef="#br2" timeOffset="65831.4">31665 10831 62 0,'7'18'31'0,"-7"-14"-37"15,0-1 50-15,-3 0-45 16,-4 0 1-16,0 0-15 16,-4-3 0-16,-3-12 6 0,0-1 1 15</inkml:trace>
  <inkml:trace contextRef="#ctx0" brushRef="#br2" timeOffset="70698.7">15776 6952 55 0,'11'3'27'0,"-15"-6"-20"0,4 3 27 0,0 3-34 15,-7 6 1-15,0 4 0 16,0 9 0-16,-7 3-2 15,-4 9 1-15,-3-5 0 16,-3 5 0-16,2 7-2 16,1-7 0-16,4 1-3 15,2-7 0-15,5-3-9 16,3-9 0-16,7-19-1 16,0-13 1-16</inkml:trace>
  <inkml:trace contextRef="#ctx0" brushRef="#br2" timeOffset="70897.23">15565 6817 37 0,'7'6'18'0,"10"-3"-15"0,-10 0 34 16,4 10-32 0,-4 12 0-16,4 3 1 0,3 13 1 15,3 12-9-15,4 7 0 16,-3 6 4-16,7-4 1 15,3 1-17-15,4-13 0 16</inkml:trace>
  <inkml:trace contextRef="#ctx0" brushRef="#br2" timeOffset="75470.86">23918 7460 28 0,'4'6'14'0,"-4"22"-5"0,0-22 15 15,0 4-22-15,0-4 1 16,0 7 1-16,0-1 1 15,0 4-5-15,3 0 0 16,1 2 4-16,-1 1 1 0,1 0-2 16,0 3 1-16,-1 0-1 15,4-3 0-15,-3 0-1 16,-1 2 0-16,1 5 0 16,3-1 0-16,-4 0-1 15,4 0 1-15,-3 0 0 16,3-6 0-16,-4 3-1 15,-3 6 0-15,0 0-1 16,4 3 1-16,3 4-1 16,4 9 1-16,-1 0-1 15,4 0 1-15,4 3 0 16,3 6 0-16,0-3 0 16,0 7 1-16,4 2 0 15,-4 1 0-15,4 6 0 16,0 6 0-16,3 9-1 15,0-2 0-15,4-4-1 16,0 0 1-16,-1 7 0 94,5-1 0-94,-5-2-1 0,-2 2 1 0,-5-6-1 0,5-2 1 0,2-1-1 0,5 3 1 0,-1-3-1 0,-3 7 0 0,3-11 0 0,0 5 0 15,4-4 0-15,3-16 0 0,1 10 0 0,-1-4 1 16,0 7-1-16,1-3 0 16,-5 9 0-16,5-6 1 15,3 0-1-15,-1 6 1 0,1-13-1 16,4 4 1-16,-1-3-1 16,4-1 1-16,3 1-1 15,-3 2 1-15,-3-5-1 16,-1-1 1-16,1 7-1 15,-1-6 1-15,-3-4-1 16,0 0 1-16,0 0-1 16,-1-6 0-16,1 7 0 15,4-1 1-15,3 0-1 16,-8-6 1-16,-2 4-1 16,-11-1 1-16,3 6-1 15,4-12 1-15,3 9-1 16,0-2 0-16,-3-1 0 15,7-3 1-15,0 9-1 16,7 1 1-16,3-10-1 0,-3 0 0 16,-7 3 1-16,3 3 0 15,4-6-1-15,0 10 1 16,0-4-1-16,0 4 0 16,7 5 0-16,7 1 0 15,-7 0 0-15,0 3 0 16,-4-4 0-16,4 7 0 15,4 6 0-15,-1 1 1 16,8 2-1-16,7 4 0 16,-4-1 0-16,-7-9 0 15,10 0 0-15,1 4 0 0,7-4 0 16,13 0 0-16,-2 0 0 16,-8 0 1-16,7-3-1 15,4 0 0-15,14-6 0 16,-8-4 0-16,-6 4 0 15,11-3 0-15,3-1 0 16,14 1 0-16,-15-7 0 16,12 4 0-16,-1-1 0 15,15-3 0-15,-11-9 0 16,7 0 0-16,4 6 0 16,10 1 0-16,-14-11 0 15,7 7 0-15,14 0 0 16,0-3 0 15,-6 0 0-31,-1-9 0 0,14 2-1 0,-21-5 1 0,7-1 0 16,7 0 0-16,-3-5 0 15,-25-8 0-15,4-2-1 16,-15-7 1-16,-10-9-6 0,-11-9 1 16,-14-7-16-16,-21-9 1 15,-17-6-1-15,-12 0 0 16</inkml:trace>
  <inkml:trace contextRef="#ctx1" brushRef="#br2" timeOffset="33492.9">18217 5243 0</inkml:trace>
  <inkml:trace contextRef="#ctx0" brushRef="#br2" timeOffset="76580.39">22535 7610 46 0,'-3'19'23'0,"-1"34"-17"16,1-37 24-16,-4 3-29 15,-7 9 0-15,-11 7 0 16,0-1 0-16,-10 16-2 16,-7 10 1-16,-8 6 0 15,-3 9 0-15,4-12-4 0,3-4 1 16,7-9-10-16,8-6 0 16,6-16 0-16,7-12 0 15</inkml:trace>
  <inkml:trace contextRef="#ctx0" brushRef="#br2" timeOffset="76805.67">22172 7786 39 0,'14'28'19'0,"-7"10"-22"0,-3-26 38 15,-1 4-34-15,-3-4 0 0,0 7 0 16,4 6 0-16,-4 4-2 16,7 2 0-16,0-3-4 15,0 0 0-15,4-12-7 16,-1-10 1-16</inkml:trace>
  <inkml:trace contextRef="#ctx0" brushRef="#br2" timeOffset="77107.93">22454 7946 48 0,'4'0'24'0,"-4"-3"-24"0,3 3 43 15,4 0-42-15,4 0 1 16,3 0-1-16,0-4 1 16,7 1-4-16,4 0 1 15,3-3-5-15,1 3 1 16,-5-3-10-16,-3-1 0 0</inkml:trace>
  <inkml:trace contextRef="#ctx0" brushRef="#br2" timeOffset="77301.77">22437 8200 58 0,'21'22'29'0,"14"-10"-35"0,-21-12 49 0,4-3-45 16,7-3 1-16,6 0-7 16,1-4 0-16,-4 1-1 15,-3-1 0-15,-7-2-7 16,-4 2 1-16</inkml:trace>
  <inkml:trace contextRef="#ctx0" brushRef="#br2" timeOffset="77751.9">23156 7623 43 0,'7'-7'21'0,"-3"-2"-24"0,-4 12 40 0,-4 0-34 16,-3 4 0-16,-7 8 0 15,-7 7 1-15,-4 0-5 16,-6 3 0-16,-5 13 4 16,8 6 0-16,0 0-2 15,-7 9 1-15,3 3-1 16,4 20 1-16,6 2-2 16,5 1 1-16,6-11-2 15,11-14 1-15,7-4-5 16,7-9 1-16,-3-13-5 0,10-9 0 15,7-10-6-15,4-9 0 16</inkml:trace>
  <inkml:trace contextRef="#ctx0" brushRef="#br2" timeOffset="78037.84">23347 7761 44 0,'-4'9'22'0,"-10"-12"-27"0,11 9 38 0,-1 4-33 16,-3 5 1-16,4 4 0 15,-1 3 1-15,1 3-3 16,3-9 1-16,0 0-3 16,3-1 1-16,4-2-10 15,0-7 0-15</inkml:trace>
  <inkml:trace contextRef="#ctx0" brushRef="#br2" timeOffset="78277.31">23449 7889 37 0,'0'22'18'0,"0"0"-11"0,-7-19 25 16,-3 10-30-16,-8 6 0 15,-7 6 1-15,-7 6 1 16,-6 7-6-16,-1 9 1 15,0-3 0-15,7 0 1 0,4-1-8 16,3-5 1-16,8-10-6 16,10-9 0-16</inkml:trace>
  <inkml:trace contextRef="#ctx0" brushRef="#br2" timeOffset="78757.13">23361 8200 48 0,'7'15'24'0,"4"-15"-27"15,-8 0 45-15,4 0-39 16,0 4 0-16,0-4 2 15,4 3 1-15,-4-3-8 0,4 0 1 16,-1 0 4-16,4 0 0 16,-7 0-3-16,0 0 1 15,-7 3-2-15,-3 0 0 16,-1 6-2-16,1 1 1 16,-4-1-2-16,-4 4 1 15,1-4-1-15,2 1 1 16,1-4 0-16,0-3 0 15,4 0 0-15,3 0 1 0,3 3 0 16,4 1 1 0,0-1 1-16,-3 0 1 0,0 7-1 15,-1-4 1 1,1 1 0-16,-4 2 0 0,3 1-1 16,4 2 1-16,-14 4-2 15,0-6 1-15,-7 6-2 16,-7-1 1-16,-4-2-4 15,0-3 1-15,1-4-8 16,3-6 0-16</inkml:trace>
  <inkml:trace contextRef="#ctx0" brushRef="#br2" timeOffset="79102.92">23548 7638 44 0,'-4'32'22'0,"15"30"-25"0,-4-43 36 15,0 10-29-15,0 2 1 16,4 19 0-16,-1 3 1 0,1 10-9 16,-4 15 1-16,0 1 5 15,-11-1 0-15,-13 4-3 16,-4-4 0 0,-8-6-3-16,5-9 0 0,6-16-7 15,0-9 0-15,4-16-5 16,0-13 1-16</inkml:trace>
  <inkml:trace contextRef="#ctx0" brushRef="#br2" timeOffset="79434.93">23844 7620 49 0,'0'12'24'0,"-17"23"-30"0,10-29 45 16,-4 10-38-16,-7-4 1 15,1 7-1-15,-4 9 1 16,-1 10-7 0,5-7 1-16,3-6-8 15,7-9 1-15,7-16-3 16,3-9 1-16</inkml:trace>
  <inkml:trace contextRef="#ctx0" brushRef="#br2" timeOffset="79583.56">23742 7648 55 0,'18'50'27'0,"13"28"-37"0,-20-53 57 0,3 4-48 16,4 8 0-16,-1 7-9 16,-3 3 1-16,1-6-1 15,-12 3 1-15</inkml:trace>
  <inkml:trace contextRef="#ctx0" brushRef="#br2" timeOffset="83742.66">25012 8363 30 0,'11'6'15'0,"-8"0"-1"0,-3-6 16 0,0 0-26 16,0 0 0-16,-7-6 0 16,-4 0 1-16,-10-4-7 15,-3 1 0-15,-8 3 4 0,0-4 0 16,0 7-2-16,4 6 1 15,3 0-3-15,1 7 1 16,-1-1-1-16,4 7 0 16,3 0-1-16,4 6 0 15,4-4-2-15,-1 7 1 16,0 4 0-16,1 2 1 16,-4 4-1-16,-4 2 1 15,0 7-1-15,4 9 1 16,4-2 1-16,3-1 1 15,0-3 1-15,3 0 1 0,-3-10 2 16,3-5 1-16,4-4 3 16,8-3 1-16,-1-3-1 15,7-9 1-15,0-4-2 16,3-6 0-16,5 0-3 16,-1-3 1-16,0 0-5 15,4 0 1-15,-1 3-8 16,-3 1 0-16,1-8-7 15,-1-5 1-15</inkml:trace>
  <inkml:trace contextRef="#ctx0" brushRef="#br2" timeOffset="84000.43">24610 8786 57 0,'32'16'28'0,"10"21"-31"0,-32-30 50 16,8-1-47-16,0 0 0 16,6 1-1-16,8-4 1 15,7 3-5-15,0-3 1 16,-7 0-7-16,-8-6 0 15,-3 0-5-15,-10 0 0 16</inkml:trace>
  <inkml:trace contextRef="#ctx0" brushRef="#br2" timeOffset="84241.95">24963 9059 57 0,'-4'9'28'0,"-3"1"-39"16,7-10 55-16,0 3-50 15,0-3 0-15,0 0-17 16,4-6 0-16,3 2 23 15,-7-5 0-15</inkml:trace>
  <inkml:trace contextRef="#ctx0" brushRef="#br2" timeOffset="84883.9">25583 8357 36 0,'4'3'18'0,"-29"28"-17"16,15-15 30-16,-8 3-31 16,-3 2 1-16,-4 11 0 15,-3 2 1-15,-4 7-2 16,4 6 0-16,7 10 1 0,3-4 1 15,4 0 0-15,0-3 0 16,7-6-1 0,0-6 0-16,3-10 0 0,4-3 0 15,0-9 0-15,0-7 0 16,0-6-1-16,-3-3 0 16,-1-3 1-16,-10-6 0 15,0-1-2-15,-7-2 0 16,3 3 0-16,-3-4 0 15,0 7 0-15,0 3 0 16,7 9 0-16,0 3 1 16,-1 7 0-16,5-4 1 0,3 4 0 15,3-3 1-15,4-1-1 16,-3 1 1-16,6-4-1 16,4-3 0-16,4 1-1 15,3-1 1-15,4 0-4 16,-1 4 0-16,4-4-7 15,1-3 1-15,2-6-5 16,5 0 1-16</inkml:trace>
  <inkml:trace contextRef="#ctx0" brushRef="#br2" timeOffset="85064.99">25580 9084 49 0,'0'6'24'0,"-4"-6"-29"16,4 0 48-16,0 0-44 0,-3 0 1 15,-1 0-9-15,-3 0 1 16,-3-6-2-16,-1 3 1 16</inkml:trace>
  <inkml:trace contextRef="#ctx0" brushRef="#br2" timeOffset="88728.26">21960 2107 47 0,'22'25'23'0,"-1"13"-23"16,-11-35 24-16,1 3-29 16,3 3 1-16,0 1-14 15,0-1 1-15,-3-3 16 16,3-6 1-16</inkml:trace>
  <inkml:trace contextRef="#ctx0" brushRef="#br2" timeOffset="88953.15">22486 1856 59 0,'11'13'29'0,"-4"-7"-41"0,-7-6 62 16,0 0-51-16,0 0 1 15,0 3-4-15,0 3 0 16,-4-6-4-16,1 3 1 16,-11 4-9-16,-1-1 1 15</inkml:trace>
  <inkml:trace contextRef="#ctx0" brushRef="#br2" timeOffset="89450.52">22077 2706 41 0,'0'15'20'0,"-4"14"-19"0,8-20 31 16,-1 10-29-16,4 9 0 15,8 4 3-15,6 2 1 16,3 7-8-16,8-7 1 15,0 1 5-15,0-23 0 16,6-9-1-16,15-18 0 0,7-20-3 16,11-9 1-16,-4-18-4 15,-14-4 1-15,-11-3-6 16,-10-3 1-16,-18 18-11 16,-17-8 0 15</inkml:trace>
  <inkml:trace contextRef="#ctx0" brushRef="#br2" timeOffset="90017.46">23086 2511 38 0,'84'-119'19'0,"-17"-41"-15"0,-52 107 23 15,-1-19-24-15,-4-22 1 16,-10 0 3-16,-10-10 1 15,-19-2-10-15,-13 12 1 16,-21 6 5-16,-1 0 0 0,-24 19-2 16,-28 19 0-16,-1 25-2 15,-10 15 1-15,-14 32-2 16,-7 22 1-16,21 25-1 16,3 22 1-16,8 16-2 15,10 28 1 1,21 12 0-16,22 10 1 0,14 18-1 15,13-5 0-15,19-1 0 16,20-15 0-16,22-20 1 16,14-11 0-16,24-23 1 15,29-28 1-15,31-22 0 16,18-31 1-16,29-34-1 16,3-29 1-16,21-22-2 15,0-16 0-15,-32-24-3 16,-28-17 0-16,-32 4-2 15,-35 3 1-15,-31-16-4 0,-19-2 0 16,-34-11-8-16,-43-2 0 16</inkml:trace>
  <inkml:trace contextRef="#ctx0" brushRef="#br2" timeOffset="101787.51">2773 10733 39 0,'0'-3'19'0,"7"3"-10"0,-7 3 19 0,0 7-26 16,3 6 1-16,4 12 1 16,-7 16 1-16,-7 15-7 15,4 26 1-15,3 28 3 16,-11 15 1-16,-3 17-3 15,-7-1 0-15,0-9-2 16,3-22 0-16,-3-19-4 16,7-16 0-16,-4-21-8 15,11-26 0-15</inkml:trace>
  <inkml:trace contextRef="#ctx0" brushRef="#br2" timeOffset="102508.86">2939 11696 41 0,'10'25'20'0,"-10"47"-14"0,0-53 32 0,0 6-37 16,0 0 0-16,-7 0 2 16,4-3 0-16,3-3-4 15,-7-6 0-15,7-1 3 16,0-9 0-16,7-6-1 15,3-12 0-15,1-4-1 16,-1-9 0-16,5-7-1 16,-1 1 0-16,0 2 0 15,3 7 1-15,-6 6-1 16,-4 7 0-16,4 12 0 16,-11 9 0-16,10 7 0 15,-10 0 0-15,4 2 0 16,-4-2 0-16,0 0 0 15,0-4 1-15,7-2 0 0,-7-4 0 16,10 0 0-16,-6-3 1 16,10-3-1-16,-3-3 1 15,-8 0-1-15,15 0 1 16,-8 0-1-16,1-3 0 16,7-4 0-16,-8-2 0 15,1-4-1-15,6-3 1 16,-6 3 0-16,0 1 0 31,3 5 1-31,3 7 0 16,-6 6 0-16,6 7 1 15,-6 9 0-15,0-1 0 0,6 7 0 16,-6 4 1-16,3-1-2 16,-3-3 0-16,3 3-1 15,7-6 1-15,-7-6-4 16,11-4 1-16,-4-5-6 15,0-7 0-15,0-7-8 16,-3-8 1-16</inkml:trace>
  <inkml:trace contextRef="#ctx0" brushRef="#br2" timeOffset="102899.14">3676 12223 43 0,'11'97'21'0,"-11"4"-13"16,0-76 33-16,-8 0-39 0,5 3 0 15,3-6 0-15,-11-6 1 16,8-13-4-16,-1-19 0 16,-6-15 2-16,10-10 1 15,-7-9-4-15,3-16 1 16,4-6-3-16,0-7 1 15,0 4-1-15,0 6 1 16,-7 6 1-16,7 4 0 16,7 5 3-16,4 17 0 15,-1 9 3-15,8 12 0 0,3 13 0 16,7 12 0-16,-6 4-1 16,-8 12 0-16,-4 12-2 15,-3 1 0-15,-7 6-3 16,0 3 0-16,-10-3-3 15,-1-6 0-15,1-4-7 16,-8-9 1-16,7-9-4 16,1-4 0-16</inkml:trace>
  <inkml:trace contextRef="#ctx0" brushRef="#br2" timeOffset="103214.71">4156 11894 41 0,'10'12'20'0,"-10"-40"-20"0,0 22 36 16,0 6-32 0,0-10 0-16,0 7 1 0,-10 3 1 15,-1 3-8-15,-6 4 0 16,-1 8 5-16,4 7 1 15,-7 13-5-15,10-1 1 16,4 1-2-16,7-1 0 16,0-2 0-16,11-14 0 15,6-8 0-15,-3-13 0 16,4-7 0-16,0-2 1 0,3-4-5 16,-4-3 1-16,5-3-8 15,-8-9 0-15</inkml:trace>
  <inkml:trace contextRef="#ctx0" brushRef="#br2" timeOffset="103512.76">4445 12013 43 0,'18'25'21'0,"-8"-22"-15"16,-10-3 34-16,0 0-38 15,0-3 1-15,0-3 1 16,0-4 0-16,0-2-5 0,0-4 0 16,4-3 3-16,3 4 1 15,3-1-1-15,1-3 0 16,7 0-1-16,6 4 0 16,1 8-1-16,0-5 0 15,-1 2-3-15,-2 4 0 16,-1 0-4-16,-11-4 0 15,1-2-9-15,7-7 1 16,-4-6-1-16,10-6 1 16</inkml:trace>
  <inkml:trace contextRef="#ctx0" brushRef="#br2" timeOffset="103785.22">4995 10774 35 0,'-3'32'17'0,"3"37"-15"0,-7-41 33 0,3 16-31 15,4 22 1-15,-10 21 0 16,3 20 1-16,7 22-9 16,0 9 1-16,0 6 5 15,0-9 0-15,0-32-3 16,0-15 0-16,0-29-4 15,-4-15 0-15,-3-31-2 16,-4-23 0-16,1-8-3 16,-1-17 0-16,-10 1-5 15,-4-10 1-15</inkml:trace>
  <inkml:trace contextRef="#ctx0" brushRef="#br2" timeOffset="103936.71">4703 11665 48 0,'-11'6'24'0,"25"19"-23"0,-7-15 48 16,-3 2-46-16,13 4 1 15,12-1 5-15,9-2 0 16,5-7-11-16,17-12 1 16,7-7 5-16,-7-5 0 15,-11 2-9-15,-7 3 1 16,-13 4-16-16,-15-4 1 16</inkml:trace>
  <inkml:trace contextRef="#ctx0" brushRef="#br2" timeOffset="104593.71">5525 12119 53 0,'7'4'26'0,"0"-11"-21"0,-7 1 34 16,0 6-38-16,0-3 1 15,-7 0 1-15,0 0 0 16,-8 0-4-16,-2 3 1 16,3 3 2-16,-11 6 0 0,4 0-2 15,7 7 1-15,-11-3-2 16,11-4 1-16,-4 1-2 15,4-4 1-15,7 3-2 16,-4-3 1-16,11-6 0 16,4-9 1-16,3 0 0 15,0-4 0-15,4-3 1 16,3 1 0-16,-4 5 0 16,12-2 1-16,-8 2-1 15,7 10 1-15,-7 4-1 16,4-1 1-16,-1 9-1 15,4 1 1-15,1 6-1 16,-1-10 1-16,0 4-1 16,4 2 1-16,-4 4-1 15,0 6 1-15,0-6-4 16,-3-3 1 15,-1-7-7-31,5-9 0 0,-8-13-7 0,-7-5 0 0</inkml:trace>
  <inkml:trace contextRef="#ctx0" brushRef="#br2" timeOffset="105106.37">5849 12170 43 0,'28'47'21'0,"-14"-44"-23"0,-3 0 33 16,-4 0-30-16,0 0 0 15,4 0 0-15,-11 1 0 0,10-1-1 16,-6-3 0-16,3-7 1 15,3-2 1-15,-3 6-2 16,4-10 1-16,3 4 0 16,4 3 0-16,-8 2-2 15,8 8 1-15,3 2-1 16,7 13 0-16,4 3 0 16,-7 3 0-16,10 0 0 15,-7-3 1-15,4-7 0 16,-4-5 1-16,-6-13 0 15,6-13 1-15,3-9-1 16,8-19 0-16,0-19-1 16,3-12 1-16,1-22-1 15,-8-16 0-15,-3-12 1 0,-18-10 0 16,0-6 1 0,-25 6 0-16,-6 6-1 0,-4 16 1 15,-11 13-1-15,4 18 1 16,3 23-1-16,4 21 0 15,0 19-1-15,-1 29 1 16,1 21-1-16,11 32 1 16,3 37-1-16,10 32 0 15,-3 18 0-15,14 7 0 16,-3-3 0-16,7-19 0 16,-8-26-3-16,1-18 0 15,-11-22-7-15,0-22 1 16,0-18-6-16,-11-26 0 0</inkml:trace>
  <inkml:trace contextRef="#ctx0" brushRef="#br2" timeOffset="105287.02">5973 11677 47 0,'-22'19'23'0,"58"13"-16"16,-26-20 41-16,8 4-43 15,3-1 1-15,11-2 4 16,10-1 1-16,8-2-14 15,6-10 1-15,15-10 5 16,10-8 0-16,14-4-9 16,-3-3 0-16,-15 6-15 15,-17-3 0-15</inkml:trace>
  <inkml:trace contextRef="#ctx0" brushRef="#br2" timeOffset="106052.18">8696 11975 63 0,'0'7'31'0,"-7"-7"-33"0,7 0 48 0,0-7-43 15,-4 7 0-15,-3 0 0 16,-3 3 0-16,-8 1-5 15,4 5 1-15,-11 10 3 16,4 9 0-16,0 3-3 16,0 7 1-16,0 9-3 15,-1 3 1-15,8-6-2 16,7 0 1-16,7-6-3 16,11-7 1-16,7-6-3 15,6-19 0-15,19-6-3 0,13-9 1 16,-3-13-1-16,3-9 1 15,4-1 5-15,-14-5 0 16,0-1 6-16,-4-3 0 16,-13 10 7-16,-5 6 0 15,-3 3 3-15,1 3 1 16,-12 3-4-16,1 7 1 16,-4 3-4-16,-7 6 1 15,-7 6-4-15,-11 3 1 16,-3 7-3-16,-4 3 1 0,-3 3-1 15,0-3 0-15,3 6-2 16,4-7 1-16,3 11-2 16,4-4 1-16,4-3-1 15,6-10 1-15,11-2 0 16,7-7 0-16,4-6 1 16,3-4 0-16,4-2 1 15,-4 0 1-15,4-1-1 16,-8 4 0-16,4 6 0 15,1 3 1-15,-1 3-1 16,-7 7 0-16,4-1-3 16,3-2 1-16,3-4-5 15,5-9 0-15,2-10-8 16,8-12 0-16</inkml:trace>
  <inkml:trace contextRef="#ctx0" brushRef="#br2" timeOffset="106668.04">9511 11734 42 0,'3'-19'21'0,"-10"35"-22"0,4-7 34 16,-8 10-33-16,1 0 1 15,-11-1 1-15,-1 4 1 16,-6 0-4-16,-7 3 1 16,3 1 1-16,4-8 0 15,3 4 0-15,8-9 1 16,6-4-1-16,11-2 0 15,7-1 1-15,14-6 0 0,11 3 0 16,7 3 1-16,0-3-1 16,-1 7 0-1,-6-1-1-15,-4 7 1 0,-7 6-2 16,-6 6 1-16,-8 0-1 16,-7 4 0-16,-14 2-1 15,-4 1 0-15,-3-1-1 16,0-6 1-16,-1-6 0 15,5-3 0-15,3-6 0 16,0-4 1-16,10-3 0 16,11-3 0-16,11-6 0 15,6-3 0-15,12-3 1 16,6-4 1-16,0-3-1 16,8-6 1-16,3-3-1 15,3-9 0-15,-7-4 0 16,-3-3 0-16,-14-2-1 0,-4-8 1 15,-7 14-2-15,-3-4 0 16,-11-3 0-16,-10 6 1 16,-8 7-2-16,-14 6 0 15,4 12 0-15,-3 17 0 16,2 5 1-16,-2 16 0 31,6 10 0-31,4 12 1 0,14 6 2 0,7 0 1 16,11 1 0-16,13-1 1 0,1-6 0 15,14-9 0 1,10-13-2-16,1-13 0 0,-11-12-9 16,-7-6 1-16,-11-10-11 15,-18-9 0-15</inkml:trace>
  <inkml:trace contextRef="#ctx0" brushRef="#br2" timeOffset="107256.43">10583 11718 68 0,'-3'0'34'0,"3"-3"-40"16,0 3 60-16,0 0-54 15,0 0 0-15,0 3-5 16,0 0 1-16,0 0-4 15,3 4 0-15,-3-7-11 0,7 0 1 16</inkml:trace>
  <inkml:trace contextRef="#ctx0" brushRef="#br2" timeOffset="107417.59">10548 11953 60 0,'21'69'30'0,"4"-22"-38"0,-22-37 51 16,1-1-46-16,0-6 0 0,-4 0-16 16,0-3 0-16,0-15 14 15,3-4 1-15</inkml:trace>
  <inkml:trace contextRef="#ctx0" brushRef="#br2" timeOffset="108094">11486 12392 56 0,'-28'25'28'0,"14"7"-28"0,14-29 50 15,-3 3-46-15,3-6 1 16,10-9 3-16,4-1 0 16,7-12-10-16,4-15 0 0,14-10 6 15,10-19 1-15,8-19-3 16,-8 1 0-16,1-11-2 16,-5 1 1-16,-9 10-2 15,-5 8 0-15,-9 14-3 16,-5 15 0-16,-3 6-3 15,-10 19 0-15,-4 13-2 16,0 18 1-16,-4 13-1 16,-6 22 1-16,6 3 4 15,1 16 0-15,3-1 3 16,3 7 0-16,11 10 3 16,4-7 1-16,7-3 0 15,10-13 1-15,11-18 0 16,7-19 1-16,7-19 1 15,-4-25 1-15,-10-13 0 16,-4-15 1-16,-3-7-2 16,-7-9 1-16,-7-6-2 0,-4 0 0 15,-7-1-6-15,0 14 1 16,-7 5-8-16,0 10 1 16,0 16-14-16,0 9 0 15,-7 22-2-15,4 9 1 16</inkml:trace>
  <inkml:trace contextRef="#ctx0" brushRef="#br2" timeOffset="108529.34">12774 12295 56 0,'4'-6'28'0,"-11"-26"-37"0,3 23 56 0,1 3-47 16,-5-4 1-16,-2 1-1 16,-1 3 1-16,-3-4-1 15,0 4 0-15,3 6 0 16,1 0 1-16,-1 3-1 16,4-3 0-16,0 3-3 15,4 4 1-15,-1-4-2 16,4 3 1-16,4-3-1 15,-1 3 0-15,1 1 1 16,3-1 1-16,3 3 0 0,1 1 1 16,3-1 1-16,4-3 0 15,3 4 1-15,0-1 0 16,0 1 0-16,0 2 1 16,-3 1 0-16,-4-1 1 31,4 1 0-31,-1-7 1 15,1-3-3-15,0-3 1 16,-1 0-7-16,-3-3 0 16,-3-13-10-16,-11 1 1 0</inkml:trace>
  <inkml:trace contextRef="#ctx0" brushRef="#br2" timeOffset="109204.46">13042 12342 61 0,'-3'22'30'0,"3"-3"-37"15,0-16 53-15,0 3-44 16,0 1 0-16,0-1 2 15,0-6 0-15,3-3-5 16,4 0 0-16,4-4 2 0,3-2 0 16,0-7-3-1,4-3 1-15,-1-3-2 0,1-3 0 16,0 7-1-16,-4 2 1 16,3 3 0-16,1 4 1 15,0 3 0-15,-1-1 0 16,1 4 1-16,0 6 0 15,-1 7 0-15,1-1 1 16,-1 4 0-16,5-4 0 16,2-3 0-16,5-2 1 15,2-4-1-15,-10-7 1 16,8-5-1-16,-1-10 1 0,4-19 0 16,6-6 0-16,1-16 0 15,0-12 0-15,0-7-1 16,-7-18 1-16,-8-10-1 15,-6-9 1-15,-7 3-2 16,-8-6 1-16,-10 3 0 16,-4 9 0-16,-3 19 0 15,-7 22 0-15,0 19 0 16,-4 22 0-16,1 21 0 16,2 29 0-16,1 22 0 15,4 28 0-15,-5 22 0 16,12 26 1-16,3 24 0 15,0 3 0-15,3 13 0 16,1-9 1-16,3-16-1 16,0-19 0-16,0-19-2 0,0-19 1 15,0-25-5-15,0-15 0 16,0-19-5-16,-4-16 1 16,1-3-7-16,-8-16 0 15</inkml:trace>
  <inkml:trace contextRef="#ctx0" brushRef="#br2" timeOffset="109624.81">13204 12038 57 0,'25'31'28'0,"7"-9"-32"0,-18-15 52 0,4-1-44 16,6-3 1-16,5 0 0 15,6-3 1-15,0 0-8 16,7 0 0-16,-3 0 4 15,0 3 0-15,-4 0-7 16,-3 4 0-16,-7-1-7 16,-8-3 1-16,1-3-5 15,-4 0 1-15,-3-6 1 16,-1-1 1-16,-3 1 8 16,4 3 1-16,0 3 8 15,-4 3 0-15,3 7 5 16,-3 5 1-16,0 4 0 15,0 6 0-15,0 10-3 16,1-4 0-16,-1 0-2 16,0-6 0-16,3-3-1 15,1-6 1-15,3-3-1 16,4-4 0-16,3-6-2 0,7-12 1 16,4-10-2-16,-4-6 1 31,-3 3-5-31,-4-3 1 0,-4-3-10 0,-6-7 1 15,0-2-7-15,-1-1 0 16</inkml:trace>
  <inkml:trace contextRef="#ctx0" brushRef="#br2" timeOffset="109894.82">14178 12304 46 0,'18'54'23'0,"-11"-35"-21"0,-4-16 36 0,-3-3-35 16,4-7 0-16,-1-5 4 16,4-4 0-16,-3-6-7 15,3-3 1-15,0 6 4 16,4-6 1-16,3 0-1 16,0-3 0-16,7 6-2 15,4 3 1-15,3 7-6 16,4-1 0-16,0 1-4 15,-1-1 0-15,-3-3-8 16,-3 1 1-16,0-1-7 16,-4-3 0-16</inkml:trace>
  <inkml:trace contextRef="#ctx0" brushRef="#br2" timeOffset="110465.45">14707 12025 29 0,'25'25'14'0,"3"-3"2"0,-21-18 16 15,-3 2-27-15,3 0 1 16,-7 0 2-16,-4 1 0 15,-6 2-11-15,-4 4 1 16,-4-1 7-16,-3-2 0 16,7 2-3-16,0-2 0 15,0-1-2-15,-1 0 0 16,1 1-2-16,4-1 1 16,6 4-2-16,4-7 0 0,4-3-1 15,-4-3 0-15,10-3 1 16,1 0 1-16,3-3 0 15,0 6 1-15,-3 0 1 16,3-7 0-16,0 14 0 16,0 2 0-16,-3 4-1 15,-1 2 1-15,-3 4 0 16,0 0 0-16,0 0 0 16,4-4 1-16,3-2 0 15,0-1 1-15,4-2-1 16,3-7 1-16,7-9-1 15,7-7 0-15,15-9-1 16,-4-9 0-16,-7-10 0 16,-1-19 1-16,1-18-1 15,-4-10 1-15,-10-15 0 16,-11-16 0-16,-10-13 0 16,-11-9 1-16,-7-3-1 0,-8 2 0 15,-9 26-1-15,-12 16 1 16,5 19-1-16,-1 30 1 15,7 20-1-15,7 37 1 16,11 38-2-16,7 31 1 16,18 45 0-16,17 40 0 15,7 25-1-15,8 0 1 16,-12-26-3-16,-6-27 0 16,-7-28-12-16,-1-26 1 15,-10-25-1-15,4-18 1 16</inkml:trace>
  <inkml:trace contextRef="#ctx0" brushRef="#br2" timeOffset="111118.23">16245 12129 41 0,'7'22'20'0,"11"0"-12"0,-11-16 38 0,-3 0-41 16,6 1 1-16,4-4 4 15,15 0 0-15,9-3-13 16,5 0 1-16,6-10 8 16,-3-2 0-16,-7-7-4 15,-7 0 1-15,-8-6-4 16,-6 0 1-16,-8 3-3 16,-10 0 0-16,-3 3-2 15,-4 7 1-15,-7 9-2 16,0 12 1-16,-4 10 0 15,0 15 0-15,4 4 1 16,7 15 0-16,4 1 2 31,3 5 1-31,7-2 0 0,3-4 1 63,4-9-6-48,11-13 1 1,7-15-9 0,0-22 1-16</inkml:trace>
  <inkml:trace contextRef="#ctx0" brushRef="#br2" timeOffset="111276.85">17071 12107 28 0,'56'-66'14'0,"-20"28"-5"0,-29 29 14 0,0 3-19 0,-7 6 0 0,-4 3 2 0,-3 6 0 16,-7 10-7-16,-4 9 0 16,-6 7 5-16,-4-1 1 0,-8 7-3 15,-3 3 0-15,4 0-3 16,7-10 1-16,0-2-5 15,10-7 0-15,4-9-9 16,7-10 1-16</inkml:trace>
  <inkml:trace contextRef="#ctx0" brushRef="#br2" timeOffset="111478.1">16831 11947 41 0,'4'9'20'0,"13"42"-18"15,-6-29 31-15,3 15-30 16,4 1 0-16,3 9 1 16,3 6 1-16,1-3-7 15,3-6 0-15,1 3 1 16,2-3 1-16,1-6-7 16,0-10 0-16,0-15-7 15,-4-17 0-15</inkml:trace>
  <inkml:trace contextRef="#ctx0" brushRef="#br2" timeOffset="111830.08">17385 12408 37 0,'-4'72'18'0,"-6"16"-13"0,10-63 28 0,-4 9-29 0,1 4 1 0,-1 3 2 16,1-7 0-16,-1-5-9 15,1-17 0-15,3-15 6 16,0-16 0-16,-4-18-3 16,4-14 1-16,4-5-2 15,-1-19 1-15,1-10-1 16,-1-6 0-16,4-3 0 16,0-3 0-16,7 18 0 15,8 17 1-15,6 12 0 16,0 18 0 31,0 7-1-32,-3 25 1-15,-4 16-1 16,-7 18 1-16,-7 16-2 0,-10 4 1 0,-8 5-2 0,-3-5 1 0,-7-4-4 0,0-9 1 16,0-7-5-16,6-9 1 0,5-9-8 15,-1-10 1-15</inkml:trace>
  <inkml:trace contextRef="#ctx0" brushRef="#br2" timeOffset="112146.9">17918 12091 52 0,'21'7'26'0,"-21"-26"-30"0,0 19 47 0,0 0-41 0,0-7 1 15,0 4 2-15,-11 6 0 0,-3 4-6 16,-4 5 1-16,-6 7 3 16,-4 0 1-16,-1-3-2 15,1 2 1-15,3 4-4 16,4 0 1-16,7 3-2 16,7-3 0-16,11-3 0 15,10-3 0-15,7-4-1 16,4-5 1-16,-1-4-1 15,1-3 1-15,-4-7-7 16,0-5 0 0,-3-4-7-16,-4-6 0 0</inkml:trace>
  <inkml:trace contextRef="#ctx0" brushRef="#br2" timeOffset="112536.92">18080 12167 54 0,'32'53'27'0,"-22"6"-32"0,-6-43 47 0,-1 0-41 0,1 3 0 16,-1-4 1-16,-3-2 1 15,4-7-4-15,-4-6 1 16,3-9 1-16,-3-10 1 16,4-6-2-16,-1 6 1 15,1-12-1-15,3-7 0 16,0 0 0-16,4 7 0 0,-1 3 0 15,4 9 0 1,0 6 0-16,4 10 0 0,-4 6-1 16,0 10 1-16,0 3 0 15,-3-1 0 1,0 4-1-16,-1 3 1 0,-3 6-1 16,0 7 1-16,0-4 0 15,0-6 0-15,-3 0-2 16,-1 0 1-16,-3-3-3 15,0-3 0-15,0-6-5 16,0-7 1 15,4-6-7-31,3 0 1 0,4-16 0 0,-4-3 0 16</inkml:trace>
  <inkml:trace contextRef="#ctx0" brushRef="#br2" timeOffset="112913.95">18468 12298 36 0,'7'35'18'0,"0"-10"-19"0,-7-22 38 0,0 0-31 0,4 3 0 15,-1-3 2-15,1 1 1 16,-4-4-11-16,7 0 0 16,7-7 7-16,3 1 0 15,8-6-3-15,3-4 1 16,4-3-3-16,-4-6 1 15,-3 3-2-15,-4-6 1 16,-3 0-2-16,-4-7 1 16,-7 4-2-1,-11 6 1-15,-10 6-1 0,-7 6 0 32,-4 7-2-32,1 12 1 0,-1 10 0 15,7 6 0-15,4 3 1 0,4 9 1 0,6 10 0 16,4-6 0-16,4-4 0 15,3-2 1-15,7-4-3 16,7-9 0-16,0-10-5 16,0-6 0-16,4-6-1 15,0-9 0 17</inkml:trace>
  <inkml:trace contextRef="#ctx0" brushRef="#br2" timeOffset="113466.38">18912 12173 13 0,'7'0'6'0,"11"22"5"0,-18-22 6 15,4 12-15-15,-1 7 1 16,1 0 3-16,-1 0 1 16,-3-4-7-16,4-2 0 15,-4-1 5-15,3-2 1 16,1-4-2-16,-1 0 1 16,1-2-2-16,3-1 1 15,0 0-3-15,0 0 1 16,0 0-1-16,0 0 0 15,4 0-1-15,-4 1 0 16,0 2 0-16,0 0 1 0,3 0 0 16,1-3 1-16,3 1-1 15,0 2 0-15,4 0 1 32,3-3 0-32,4 0-1 0,-1 1 0 62,1-1-1-62,7-10 1 16,0-8-1-16,3-13 0 15,7-7 0-15,-3-21 1 0,-4-13-1 0,4-13 0 0,-7-18 0 0,-7-19 1 16,-4-16-1-16,-7-13 0 0,-7-5 0 0,-4-1 0 0,-6 16 0 16,-11 3 0-1,-11 25 0-15,-7 23 0 0,1 18 1 16,-8 22 0-16,7 15-1 15,4 32 1-15,0 22-1 16,3 28 0-16,7 32 0 31,4 34 0-31,7 31 0 0,7 20 0 0,4 8-1 0,-1 7 0 16,-3-13-2-16,-3-21 1 16,-4-32-5-16,-4-22 1 15,0-22-8-15,4-38 0 16</inkml:trace>
  <inkml:trace contextRef="#ctx0" brushRef="#br2" timeOffset="113727.93">19128 12019 42 0,'21'19'21'0,"-4"-3"-17"0,-6-16 33 0,7 0-36 16,3 0 1-16,7 0 0 16,7 0 0-16,4 0-4 15,0-4 0-15,-4 1-2 16,-3-3 0-16,0 3-10 16,-8-10 1-16</inkml:trace>
  <inkml:trace contextRef="#ctx0" brushRef="#br2" timeOffset="113865.55">19593 12279 13 0,'0'57'6'0,"-3"-10"0"0,3-44-5 0,0 0-7 0,0-3 0 16,0-12 0-16,0-7 0 15</inkml:trace>
  <inkml:trace contextRef="#ctx0" brushRef="#br2" timeOffset="114118.31">19600 11859 31 0,'11'-12'15'0,"14"15"-16"0,-18 3 35 0,0-3-33 16,3 3 0-16,1 1 2 15,3 2 0-15,0 1-3 16,0-1 0-16,7 0 2 16,-3-9 1-16,0 7-2 15,-4-7 1-15,0 0-2 16,-4-7 1-16,1 4-3 16,-4 0 1-16,-3-3-3 15,-1-4 1-15,-3 1-7 16,-3 3 0-16,3-4-2 15,3-2 1-15</inkml:trace>
  <inkml:trace contextRef="#ctx0" brushRef="#br2" timeOffset="114985.57">19886 12214 44 0,'32'3'22'0,"0"0"-25"0,-25-3 45 0,0-3-40 0,-4 0 0 0,-3 3 1 16,0 0 0-16,-3-7-5 15,-8 7 1-15,-10-3 2 16,0 3 1-16,0 0-2 16,-1 0 1-16,1 3-2 15,0 7 1-15,3-1-4 16,8 4 1-16,3-1-3 15,3 4 1-15,8 0-2 16,-1-1 0-16,4-2 1 16,0-1 1-16,1-2 2 0,-1-4 1 15,0-3 2 1,0-6 0 0,7-22 0-16,0 3 0 15,0 0 0-15,0 3 1 16,0 4-1-1,-3 5 0 1,-1 4 0-16,5 3 0 0,-8 6 0 0,-4 6 0 16,1 4-2-16,-4 2 0 15,0 7 0-15,-4 0 1 16,1 0-1-16,-1 0 1 0,4 3 0 16,0 0 1-16,4-6 0 15,6 0 1 1,8-3 1 15,7-10 1-15,3-3-1-16,0-9 1 15,14-7 0-15,11-9 0 0,7-12 0 16,4-10 1-16,-1-16-2 0,-6-18 1 0,-4-10 0 0,-18-18 1 0,-14-17-1 16,-14-12 1-16,-18 4-1 15,-13 2 0-15,-26 4-1 16,1 6 1-16,0 18-2 15,10 23 0-15,4 18-1 32,3 29 1-17,4 25-1-15,6 24 1 0,5 23-2 0,-1 19 1 0,0 28-2 0,15 21 1 16,3 20-1-16,3 12 1 16,5 10-1-16,9-10 0 15,4-16-3-15,8-15 0 31,6-19-8-31,4-19 0 16</inkml:trace>
  <inkml:trace contextRef="#ctx0" brushRef="#br2" timeOffset="115215.32">20832 12383 45 0,'31'44'22'0,"-6"-38"-24"0,-18-6 36 0,-10 0-36 16,-5-6 0-16,-6 0-22 15,-10-7 1-15,-8-6 23 16,7 0 1-16</inkml:trace>
  <inkml:trace contextRef="#ctx0" brushRef="#br2" timeOffset="116215.05">11515 12844 48 0,'3'-10'24'0,"18"-5"-15"0,-10 8 24 0,17-2-30 0,29 3 1 16,17 3 3-16,42-4 1 15,46-5-10-15,47-7 1 16,37-15 5-1,30-10 1-15,27-7-3 0,-3-8 1 32,14 6-2-32,-7-7 0 15,-11 0-3-15,-45 13 1 16,-29 13-3-16,-42 9 1 0,-32 6-4 0,-39 6 0 16,-35 4-9-16,-35 3 0 15,-35-4-1-15,-29 1 0 16</inkml:trace>
  <inkml:trace contextRef="#ctx0" brushRef="#br2" timeOffset="116575.76">11381 12991 67 0,'77'16'33'0,"145"-22"-43"15,-144-7 70-15,53 7-57 0,49-16 0 16,35-16 1-16,25 1 1 15,17-17-7-15,25 1 1 16,-17 9 3-16,0 16 0 16,-22 3-4-16,-31 9 0 15,-32 10-5-15,-25 9 0 16,-32 3-12-16,-35 4 0 31,-24-4-2-31,-32 3 1 0</inkml:trace>
  <inkml:trace contextRef="#ctx0" brushRef="#br2" timeOffset="118587.05">6438 15374 44 0,'7'26'22'0,"4"-20"-17"0,-11-12 22 16,3-10-23-16,4-16 1 15,-3-8 1-15,-1-23 0 16,-6-25-7-16,-1-12 0 16,1-7 5-16,3-15 1 15,0-10-3-15,3-3 1 16,8 10-2-16,7 3 0 15,-4 12-2-15,7 13 1 16,-3 18-1-16,-1 20 1 16,1 21-2-16,3 19 1 0,-7 13-2 15,0 22 0-15,-7 21-4 16,-3 23 1-16,-8 18-8 16,-3 10 0-16,0 6-1 15,-14 0 0-15</inkml:trace>
  <inkml:trace contextRef="#ctx0" brushRef="#br2" timeOffset="118800.08">6068 14929 53 0,'-7'44'26'0,"14"-19"-30"15,0-19 55-15,3 4-48 0,12-1 0 16,2 1 3-1,15-4 0-15,7-3-8 16,-7-3 1-16,7-3 3 0,14-6 0 16,-4-1-8-16,-3 1 1 15,-4-10-14-15,-3-9 1 16</inkml:trace>
  <inkml:trace contextRef="#ctx0" brushRef="#br2" timeOffset="119071.15">7087 14725 61 0,'18'7'30'0,"-11"-7"-31"0,-14-4 46 0,0 11-43 15,-7-1 0-15,-4 7 2 16,1 9 0-16,-5 15-6 15,1 1 1-15,-4 12 3 16,1 6 0-16,-1-5-4 16,4 2 1-16,3 3-4 15,11-2 1-15,7-14-9 16,7-11 1-16,14-23-7 16,8-9 1-16</inkml:trace>
  <inkml:trace contextRef="#ctx0" brushRef="#br2" timeOffset="119282.43">7475 14797 49 0,'7'19'24'0,"-7"22"-26"0,4-25 40 16,-11 9-35-16,-7-3 0 15,-7 9 1-15,-8 7 1 16,-9 6-7-16,2-10 0 15,-2 7 3-15,9-3 1 16,5-4-7-16,6-6 0 16,7-12-11-16,11-22 1 15</inkml:trace>
  <inkml:trace contextRef="#ctx0" brushRef="#br2" timeOffset="119488.99">7116 14757 28 0,'17'3'14'0,"22"34"-2"16,-25-24 10-16,7 15-17 16,4 4 1-16,3 15 4 15,4 6 0-15,-4 0-13 16,4 7 1-16,-11-4 7 16,0 1 1-16,0-10-4 15,-6-13 0-15,-1-12-7 16,-4-12 0-16,8-23-10 15,-4-15 1-15</inkml:trace>
  <inkml:trace contextRef="#ctx0" brushRef="#br2" timeOffset="119716.62">7592 14587 47 0,'39'47'23'0,"21"29"-17"0,-46-58 36 16,14 11-39-16,0 8 0 0,0 1 2 15,-6 9 0-15,-12 13-7 16,-13-7 0-16,-15 6-1 16,-17 1 1-16,-8-4-14 15,-13-8 0-15</inkml:trace>
  <inkml:trace contextRef="#ctx0" brushRef="#br2" timeOffset="120166.78">8209 14964 66 0,'4'15'33'0,"10"-5"-32"0,-7-10 54 0,10 3-53 15,19 0 0-15,13-3 0 16,4 0 1-16,14-3-5 15,4 0 0-15,-8-4-4 16,-13-2 1-16,-12 3-15 16,-16-4 1-16,-19 4-2 15,-10 0 1-15</inkml:trace>
  <inkml:trace contextRef="#ctx0" brushRef="#br2" timeOffset="120328.9">8114 15321 61 0,'0'31'30'0,"25"-15"-32"16,-4-16 62-16,18 3-60 0,10-3 1 15,14 0-2-15,8 0 1 16,7-3-6-16,3 0 0 16,-7-3-13-16,-11-1 1 15</inkml:trace>
  <inkml:trace contextRef="#ctx0" brushRef="#br2" timeOffset="120988.76">9197 15215 63 0,'21'21'31'0,"18"5"-28"0,-21-23 47 15,3 0-47-15,10-3 0 16,15 0 2-16,7 0 1 15,4-6-8-15,3-10 1 16,-4 0 4-16,1-12 0 16,-8-16-3-16,-10 0 0 15,-11-6-1-15,-14-3 0 16,-14 6-2-16,-14 3 1 16,-7 6-3-16,-11 10 1 31,-42 28-3-31,3 16 0 0,1 15 1 15,10 10 1-15,3 12 2 16,15 13 0 0,14 6 6-1,17 16 0-15,18-4 3 0,11-2 1 0,17-7 0 16,22-12 0-16,3-19-4 16,0-19 1-16,14-13-5 15,-7-12 1-15,3-15-9 16,1-13 0-16,-1-23-12 15,-6-8 1-15</inkml:trace>
  <inkml:trace contextRef="#ctx0" brushRef="#br2" timeOffset="121338.4">10724 13904 58 0,'-7'0'29'0,"0"3"-31"0,0 0 43 0,-7 6-41 16,-7 10 1-16,-11 6 2 15,-3 0 1-15,-7 16-4 16,-8 3 1-16,4 9-1 15,-3 10 1-15,3 0-5 16,18 3 1-16,3-10-10 16,8-12 0-16,2-22-5 15,5-13 1-15</inkml:trace>
  <inkml:trace contextRef="#ctx0" brushRef="#br2" timeOffset="121453.35">10216 13923 38 0,'8'25'19'0,"44"50"-16"16,-30-50 31-16,6 16-32 15,11 12 1-15,10 10 0 0,4 12 0 16,0 3-7-16,-4 4 0 16,-6-4-8-16,-15-2 1 15</inkml:trace>
  <inkml:trace contextRef="#ctx0" brushRef="#br2" timeOffset="122306.35">10784 15782 65 0,'32'53'32'0,"7"16"-29"0,-28-50 33 16,-1 9-37-16,-6 10 1 15,-15 9-3-15,-7 10 1 16,-6-7-3-16,-8-3 0 16,-10-16-12-16,3-9 0 15</inkml:trace>
  <inkml:trace contextRef="#ctx0" brushRef="#br2" timeOffset="123064.66">13077 15315 55 0,'-17'19'27'0,"20"-16"-26"0,-3-3 43 0,4 3-40 0,6 0 1 0,12 3 3 15,6-3 0-15,11 1-9 16,10-4 1-16,4-7 5 16,-4-5 1-16,-3-10-4 15,-7-3 1-15,-4-10-3 16,-10 10 1-16,-4-28-3 15,-10 3 1-15,-4 6-1 47,-4 3 0-47,-10 7-3 0,-10 15 1 16,-12 9-1 0,-13 13 0-16,-4 13-1 0,-3 16 0 0,-4 5 1 0,0 13 1 15,7 13 3-15,7 19 1 0,15 8 3 16,10 5 1-16,10 5 3 15,22-15 0-15,10-4 0 0,18-15 0 16,17-22-2-16,8-19 0 16,6-22-6-1,8-9 1 17,-14-13-14-32,-8-6 0 15,-10-13-8-15,-7 7 1 0</inkml:trace>
  <inkml:trace contextRef="#ctx0" brushRef="#br2" timeOffset="123861.67">14210 15108 59 0,'-7'16'29'0,"10"-10"-30"15,-3-6 49-15,7 0-44 0,8-3 0 16,2-4 2-16,11-2 1 16,11 0-9-16,14-4 0 15,7-3 4-15,-3 1 0 16,6 2-6-16,-7 4 0 16,-6 3-14-16,-11 2 1 15,-18 11-3-15,-7 2 0 16</inkml:trace>
  <inkml:trace contextRef="#ctx0" brushRef="#br2" timeOffset="124053.13">14090 15522 76 0,'0'34'38'0,"46"-24"-49"0,-25-10 78 0,18 0-65 15,17-3 0-15,18-4-1 16,0 4 1-16,11-6-8 16,-7-4 0-16,-11-2-11 15,-11-4 1-15,-10-3-6 16,-4 6 0 15</inkml:trace>
  <inkml:trace contextRef="#ctx0" brushRef="#br2" timeOffset="125122.65">16133 13882 56 0,'7'3'28'0,"-25"-3"-23"0,7 0 29 0,-6 3-33 0,-11 3 0 0,-11 4 0 0,-11 2 0 0,1 4-2 15,-4 3 1-15,0 3 0 16,0-3 1-16,0-1-3 15,4 4 0-15,7 0-1 0,3 0 0 16,11-3-1 0,3 0 0-16,11 0 1 0,3-1 1 15,8-2 1-15,-1 6 0 16,4 3 1 0,-3 7 0-16,-5 2 1 0,-2 4 0 15,-4 6-1-15,0 3 0 16,-4 0 0 15,-3 0 0-15,0 9 0-1,7 4 1-15,3 2 0 16,7 4 0-16,4-6 1 0,8-7 1 0,-1-6 2 0,3-9 0 0,11-13 0 0,15-9 1 16,2-10-1-16,5-6 1 0,-1-3-4 15,-3 0 1-15,0-7-10 16,-4-2 1-16,0-7-13 15,-3-13 1-15</inkml:trace>
  <inkml:trace contextRef="#ctx0" brushRef="#br2" timeOffset="125377.55">15498 14622 48 0,'-4'25'24'0,"4"-28"-13"0,0 3 31 15,0 0-38-15,4 0 1 16,3 3 2-16,7-3 0 16,7-3-10-16,4 0 1 15,3 3 3-15,0-3 0 16,-3 3-9-16,-4-4 1 15,0 4-12-15,-3-9 0 16</inkml:trace>
  <inkml:trace contextRef="#ctx0" brushRef="#br2" timeOffset="125641.64">15819 14747 39 0,'-4'47'19'0,"1"-22"-11"0,3-15 23 0,3 2-29 16,4 4 1-16,0 0 3 15,4 3 1-15,3-7-8 16,3-3 1-16,5-5 5 16,2-4 1-16,5-10-3 15,-5-9 0-15,1-3-2 16,-4-3 1-16,0-6-4 31,-3-3 1-15,0 5-12-16,-4 4 1 0,-4-3-5 0,1 0 1 15</inkml:trace>
  <inkml:trace contextRef="#ctx0" brushRef="#br2" timeOffset="126023.13">16291 13832 54 0,'-7'56'27'0,"11"-18"-32"0,-4-23 48 0,0 14-41 15,0 8 0-15,-4 10 2 16,1 22 1-16,-1 10-6 16,-3 12 0-16,-3 6 3 15,-1-9 1-15,4-4-3 31,3-5 0-31,1-20-6 32,3-18 0-17,3-16-12-15,1-19 1 16</inkml:trace>
  <inkml:trace contextRef="#ctx0" brushRef="#br2" timeOffset="126424.35">16362 14722 56 0,'0'13'28'0,"-4"-13"-23"0,4 0 44 16,7 0-46-16,4 0 1 0,10 0 0 16,4-3 0-16,7-4-6 15,-8-2 0-15,-3 0 4 16,1-7 0-16,-5 6-3 15,-3-5 0-15,-3-1-2 16,-4-3 0-16,-7 0-1 16,-4-3 1-16,-3 7-2 15,0 9 1-15,0 2-1 16,-3 11 1-16,-4 5 1 16,3-2 1-16,-3 8 1 15,0 4 0-15,3 3 2 16,1 4 0-16,6 2 0 15,4 7 0 1,0-4 0-16,11 1 1 0,-1-4-3 16,4-6 0-1,8-3-5 1,2-16 0-16,4-12-9 0,4-19 0 0</inkml:trace>
  <inkml:trace contextRef="#ctx0" brushRef="#br2" timeOffset="126979.25">16813 14735 41 0,'-7'12'20'0,"-10"-12"-15"0,17-6 28 0,-4-7-30 16,1-5 1-16,-1 2 1 15,1-3 0-15,-1-6-6 16,1-3 0-16,3-4 5 15,0 7 0-15,3 3-1 16,8 4 1-16,-1 2-1 16,1 7 0-16,10 2-2 15,7 4 0-15,7 0-4 16,1 0 1-16,6 0-4 16,0-4 1-16,4-2-6 15,0 3 1-15,-4 0-2 16,-3-4 0-16,-7 1 3 15,-7-1 1-15,-1 4 5 16,-6 3 1-16,-4 0 5 16,-7 6 1-16,-7 0 3 15,-7-3 0 1,-7 3-2-16,-4 3 1 0,-3 1-3 0,0-1 1 16,0 3-3-16,0 1 0 15,3-1 0-15,4 1 0 16,3-1 0-16,8 0 0 15,6 1 1 1,8-1 0-16,3 4 2 0,7 2 1 16,4 1-1-16,-4 0 1 15,-3-1-2-15,-4 11 1 32,-32 24-5-32,-6-3 0 15,-8-6-10-15,-3-10 0 16,-1-15-6-16,5-10 0 0</inkml:trace>
  <inkml:trace contextRef="#ctx0" brushRef="#br2" timeOffset="127281.39">17113 13995 58 0,'0'25'29'0,"0"12"-33"0,-3-30 55 16,-1 8-51-16,1 10 1 15,-4 7 0-15,-4 2 0 16,-7 4-4-16,4-4 0 15,-3-5-14-15,-5-17 1 16</inkml:trace>
  <inkml:trace contextRef="#ctx0" brushRef="#br2" timeOffset="128497.26">15198 15663 42 0,'-4'41'21'0,"-3"-4"-18"0,4-24 22 0,-4 3-22 16,-1 6 1-16,-2-4 2 15,-1-2 1-15,4-7-9 16,0-2 0-16,4-7 6 16,3-7 1-16,7-8-3 15,3-4 0-15,-3-6-1 16,4-3 0-16,3-1-2 16,0 1 1-16,0 0-2 0,0 3 1 15,-3 3-2 1,3 6 1-16,-3 7 0 0,-1-1 0 15,1 10 1 1,-4 7 0-16,0 5 1 0,0 4 1 16,-3 6 2-16,-1-3 0 15,-3-1 1 17,0 4 0-32,0 0-1 31,-3 7 1-31,-1-1-2 0,0 0 1 0,1 0-4 0,-1 0 1 0,4-9-7 0,-3 0 1 15,3-13-11-15,3-12 0 0</inkml:trace>
  <inkml:trace contextRef="#ctx0" brushRef="#br2" timeOffset="128766.09">15448 15644 47 0,'14'35'23'0,"-7"-10"-16"0,-7-19 32 0,0 0-36 16,-3 1 0-16,-1 2 1 16,1 7 1-16,-1 2-7 15,1 8 1-15,3-1 3 16,0 3 1-16,3-3-2 16,4-3 1-16,4-6-2 0,3-7 1 15,4-9-1-15,3-9 0 16,3-13 0-16,1-7 0 15,0 1-3-15,-4-6 0 16,0-10-14-16,-3 0 0 16</inkml:trace>
  <inkml:trace contextRef="#ctx0" brushRef="#br2" timeOffset="132579.17">15854 15666 27 0,'0'9'13'0,"0"1"-4"0,-4-7 14 16,1 3-20-16,-1 1 0 15,1-1 4-15,-1 0 0 16,-3 4-7-16,4-1 1 16,-4 3 6-16,3 1 0 15,-3 0-1-15,3 2 0 16,1 1-2-16,-4-4 1 0,3-2-3 16,1-4 0-16,-1-3-1 15,4-6 1-15,0-3-1 16,4-7 1-16,-1 1-1 15,4-4 1-15,0 0-1 16,4-6 1-16,3-3-1 16,4-3 0-16,-1 0-1 31,1 3 1-31,0 0-1 16,-4 3 0-16,7 0 0 0,-7 3 1 0,0 7-1 15,0-1 0-15,-3 4 0 16,-1 5 0-16,1 4-1 15,-4 7 1-15,0-1-1 16,-3 3 1-16,-4 7-1 16,0 3 1-16,-4 3-1 31,1 3 1 16,-1-3 0-47,1 0 0 0,-1-7 0 15,4 1 0 1,0-6 0-16,0 2 1 0,0-2-1 0,4-4 0 0,-1-3-1 0,4-6 0 0,0-3 1 0,4-1 0 0,-1 1-1 0,1 0 1 16,0-4-1-16,-1 4 1 15,1 0 0-15,-4-1 0 16,0 1-1-16,0 0 1 16,0 0-1-1,0-1 0-15,0 1 0 16,4 0 1-16,-1 0-1 15,1-1 1-15,-1 1-1 0,1-3 0 16,0 2 0-16,-4 1 0 0,0 0 0 16,0 3 0-16,0 0 0 15,0 3 1-15,-7 0-1 16,7 0 1-16,-4 0-1 16,-3 0 0-16,4 0 0 15,-1 0 1-15,1 3 0 16,-4 0 0-16,0 6 0 15,0 1 0-15,0 5 0 16,0 4 1-16,-4 3 0 16,1-6 0-16,-1 6 0 15,1 3 1-15,3-6-3 16,0-1 1-16,3-2-6 16,4-6 1-16,1-10-12 0,-8-13 0 15</inkml:trace>
  <inkml:trace contextRef="#ctx0" brushRef="#br2" timeOffset="132924.23">16408 15211 51 0,'-7'51'25'0,"-18"27"-25"16,21-50 39-16,-3 13-37 16,-3 9 0-16,-1 7 0 15,1-10 1-15,3-4-5 16,0-5 1-16,-1-10 1 15,5-9 0-15,3-6-5 16,3-7 1-16,-3-6-5 16,8-9 0-16,-1-7-6 15,0-9 0-15</inkml:trace>
  <inkml:trace contextRef="#ctx0" brushRef="#br2" timeOffset="133162.81">16355 15472 41 0,'10'3'20'0,"4"9"-13"0,-3-5 34 16,7-1-36-16,6 3 0 15,1-2 2-15,0 2 1 16,-1 4-10-16,-6 2 1 0,-4 7 5 16,-7 3 1-1,-10 3-4-15,-4-6 1 0,-14 0-3 16,-1 0 1-16,-2 0-4 15,-5-6 0-15,1 0-4 16,14-7 0-16,0-6-10 16,10-9 1-16</inkml:trace>
  <inkml:trace contextRef="#ctx0" brushRef="#br2" timeOffset="133614.81">16626 15666 62 0,'0'13'31'0,"4"2"-32"0,-1-12 54 0,1 1-49 0,3-1 0 0,4-3 2 0,3 0 0 16,3-7-8-16,5-2 0 16,-5-4 4-16,1-5 1 15,-4-4-3-15,0 3 1 16,-7 0-4-16,-3 3 0 16,-8-2-1-16,-3 2 0 15,0 7-2-15,-4 5 1 16,-3 8 0-16,0 2 0 0,0 6 1 15,0 7 1-15,3 9 2 16,4 1 1-16,4-4 1 16,-1 0 0-16,4 3 0 31,0-3 1-31,4-3-2 0,-1-3 0 0,4 0-4 16,0-10 0-1,4-6-6 1,7-6 1-1,-1-6-8-15,1-7 1 0</inkml:trace>
  <inkml:trace contextRef="#ctx0" brushRef="#br2" timeOffset="133899.51">16891 15666 42 0,'0'28'21'0,"-11"-3"-16"15,8-21 34-15,3-1-37 0,0 0 1 16,0-3 2-16,-4-3 1 15,4-7-7-15,0-5 1 16,4-7 4-16,-4 0 1 16,7 0-3-16,0 3 1 15,0-6-1-15,0 0 1 16,4 3-1-16,6 3 0 16,12 3 0-16,6 4 1 15,11-1 0 1,10 7 1-16,1 0-3 0,-8 3 1 15,-10 3-5-15,-7-4 0 0,-11 1-11 16,-4-3 0 0,-17 0-7-16,-7 3 1 0</inkml:trace>
  <inkml:trace contextRef="#ctx0" brushRef="#br2" timeOffset="137397.94">14972 14076 39 0,'3'13'19'0,"8"12"-12"0,-4-22 20 16,0 3-24-16,0 1 1 15,0-4 2-15,0 0 0 16,4-3-7-16,3-6 1 16,0-4 4-16,4-2 0 15,-4-10-2-15,0-13 1 16,0-2-3-16,-3-1 1 15,-1-6-2-15,-3 3 0 16,0 10-2-16,-3 3 1 16,-1 6-2-16,-3 6 0 15,0 10-1-15,0 6 0 16,0 6 0-16,4 3 0 0,-1 7 0 16,1 0 1-16,0 3 2 15,-1 6 0-15,-3 6 1 16,4 0 1-16,-1-2 0 15,-3 5 1-15,0 1 0 16,0-1 0-16,0-3 0 16,0-5 1-16,0-8-1 15,-3-2 0-15,3-7 0 16,-4-2 0-16,4-7 0 16,0-10 0-16,0-2 0 15,0-4 0-15,-3 0 0 16,-5 4 0-16,-2 6-1 15,-8-1 1-15,-3 7-2 16,-7 3 0-16,0 4-1 16,-4 5 1-16,0 7-2 15,-3-3 1-15,0 3-1 16,3-1 1-16,7-2 0 0,7-3 0 16,8-4 1-16,6-3 1 15,8-3 1-15,10-3 0 16,7-6 2-16,14-6 0 15,15-10-1-15,-1-10 1 16,4-8-1-16,7-11 1 16,0 1-1-16,0 3 1 15,-3 6-1-15,-8 4 0 16,-10 5-1-16,-11 10 1 0,-7 10-1 16,-14 12 1 15,-10 9-1-31,-11 10 0 0,-18 12-2 0,-11 10 0 0,-6 13-2 15,-11 11 0-15,-7 4-6 16,-4 0 0-16,4-12-4 16,4-4 0-16</inkml:trace>
  <inkml:trace contextRef="#ctx0" brushRef="#br2" timeOffset="137983.7">15346 13951 33 0,'39'-44'16'0,"-11"-9"-13"0,-14 34 27 0,-3-9-26 16,-4-4 0-16,0 1 3 15,-7-4 1-15,-4-2-10 16,-10 5 1-16,-14 4 5 16,-7 9 0-16,-4 0-2 15,-4 16 0-15,-6 10-2 16,-4 8 1-16,0 7-1 16,4 3 0-16,-1 7-1 15,5 15 0-15,2 0-1 16,4 12 0-16,8 7-1 15,13 13 1-15,18 12 1 16,14-10 0-16,18-6 2 16,17-15 0-16,1-16 2 15,13-22 1-15,18-25 0 0,11-29 1 16,7-27-2-16,-7-20 1 16,-25-5-2-16,-15-10 0 15,-13-1-7-15,-18 8 1 16,-17-11-13-16,-22 11 1 15</inkml:trace>
  <inkml:trace contextRef="#ctx0" brushRef="#br2" timeOffset="143149.23">17829 15146 30 0,'0'12'15'0,"0"-15"-8"16,0 3 16-16,0 0-21 15,0 0 0-15,0 0 2 16,0 0 1-16,7-6-6 16,1-4 1-16,2-2 4 15,1-7 0-15,3 0-1 16,-4 0 1-16,8-3-2 15,3-6 0-15,4 0 0 16,3 0 0-16,0-1-2 0,1 4 1 16,-5 0-1-1,1 6 0-15,-4 7-1 0,-3 2 1 16,-4 4-3-16,0 3 1 16,-3 0 0-16,-1 3 0 31,1 3 0-31,-4 6 0 0,0 7 1 15,-4 9 0-15,1 3 0 0,-1 1 1 16,1 5 0-16,3 1 1 16,0-7 0-16,4-3 1 15,-1-6 0 1,8-7 0-16,3-5 1 0,7-7 0 0,0-7 0 16,1-5 1 15,-5-7-2-16,-2-6 0 1,6 0-1-16,-4-3 0 0,1-4-1 0,-4 4 0 0,0 0-5 0,-3 0 1 0,-7 9-11 16,-1 0 0-16</inkml:trace>
  <inkml:trace contextRef="#ctx0" brushRef="#br2" timeOffset="143823.6">17773 15384 26 0,'3'12'13'0,"8"-8"0"0,-7-4 8 0,-1 0-19 16,4 0 1-16,0 0 2 15,0-4 0-15,4-5-5 16,-1 0 1-16,5-4 3 16,-1-3 1-16,0 1-2 15,-4-4 1-15,1 3-2 16,3 1 0-16,0-1-1 15,7 3 0-15,-3 4-1 16,0-1 0-16,-4 7-1 16,3 0 1-16,-3 6-1 0,-3 4 0 15,0 5 0 1,-1 1 0-16,1 2-1 0,3 4 1 16,0 3 1-1,0 0 0 1,0 0 0-1,4 0 1-15,3-3 1 16,4-10 0-16,7-6 1 0,3-3 0 16,0-9-1-16,4 0 1 0,-7-4-1 0,-1-9 1 15,-2 0-5-15,2-3 0 16,-9 0-8-16,-5 0 0 16,-6-7-6-16,3 1 1 15</inkml:trace>
  <inkml:trace contextRef="#ctx0" brushRef="#br2" timeOffset="145491.19">18976 14841 36 0,'3'25'18'0,"5"-21"-11"15,-8-4 27-15,7 0-30 16,0 0 0-16,0-4 2 15,3 1 1-15,4-3-9 16,8 0 0-16,-1-4 6 16,14 1 0-16,4 3-2 15,7 3 0-15,3 3-1 16,0 3 1-16,-6 12-2 16,-11 10 1-16,-15 10-2 0,-13 6 1 15,-18 9-1 1,-11 0 1-16,-14 6-3 0,-7 1 1 15,-3 3-1-15,6-10 0 16,1-6 0-16,3-7 1 16,8-5 0-16,6-14 0 15,4-2 1-15,7-10 1 16,3-9 0-16,4-3 1 16,3-3-1-16,4-4 0 15,4 4 0-15,3-7 1 16,0 3-1-16,0 4 0 0,4 3 0 15,3-1 1-15,0 7 0 16,4 7 0-16,-1 2 1 16,1 7 0-16,0 3 0 15,3 6 1 17,-4 3-1-32,1-3 1 0,-4-3-2 0,0 3 0 0,0-6-3 15,4-3 1-15,0-7-7 16,3-3 1-16,7-6-9 15,0-6 1-15</inkml:trace>
  <inkml:trace contextRef="#ctx0" brushRef="#br2" timeOffset="145716.57">19572 15453 52 0,'-3'22'26'0,"-8"0"-27"0,11-19 43 16,-4 0-41-1,4 0 1-15,0 0 0 0,0-3 1 16,0 3-4-16,0 1 0 16,0-4-5-16,4-7 0 15,0-8-10-15,-4-7 1 16</inkml:trace>
  <inkml:trace contextRef="#ctx0" brushRef="#br2" timeOffset="146603.57">19833 14863 30 0,'-7'13'15'0,"7"-1"1"15,0-8 14-15,0-4-25 16,4 6 1-16,-1-3 3 0,4 0 0 15,0 0-12-15,7 0 1 16,8-3 8-16,6-3 0 16,11-3-3-16,-1-3 1 15,-2-1-2-15,-1-2 0 16,0-1-2-16,-3 7 1 16,-11-1-3-16,-3 7 1 15,-4 7-1-15,-7 5 1 16,-4 1-2-16,-6 12 1 15,-4 3 0-15,0 7 1 16,0 9 0-16,0-1 1 0,-7 14 0 16,0 6 0-16,-1 6 0 15,5-7 1-15,-1-12-2 16,1-6 1-16,-1-9-4 16,8-10 0-16,-1-6-7 15,4-7 1-15,0-12-6 16,-4-12 1-16</inkml:trace>
  <inkml:trace contextRef="#ctx0" brushRef="#br2" timeOffset="146844.22">19932 15290 48 0,'7'6'24'0,"-3"-15"-23"0,-1 2 44 15,4 7-42-15,4-6 1 16,6 6 3-16,5-3 0 16,6 0-9-16,-4-3 1 15,8-1 4-15,3 4 1 16,1 3-7-16,-5 0 1 16,-2-3-12-16,-1 0 0 15,0-3-4-15,4-4 0 16</inkml:trace>
  <inkml:trace contextRef="#ctx0" brushRef="#br2" timeOffset="147143.01">20532 14747 54 0,'0'16'27'0,"-4"12"-29"16,1-15 49-16,-1 6-45 16,-3 12 0-16,-4 7 0 15,1 18 0-15,-4 4-3 16,3 12 0-16,1 9 0 15,-1 4 0-15,4-7-6 0,0-12 0 16,3-13-10 0,4-24 1-16</inkml:trace>
  <inkml:trace contextRef="#ctx0" brushRef="#br2" timeOffset="147653.4">20997 14923 63 0,'11'22'31'0,"-11"-16"-39"0,-4-6 55 0,-6 0-47 16,-8 0 1-16,-3 0 1 15,-7 3 1-15,0 0-3 16,-4 1 0-16,-3 2 1 15,6 0 0-15,8 3-3 16,4 1 0-16,-1-1-3 16,4 1 1-16,3 2-2 15,8 1 0-15,-1 2 0 16,8 1 1-16,13 3 2 16,8 3 0-16,0-3 2 15,-1 3 1-15,-2 3 0 16,-8 6 0-16,-7-3-1 15,-11 1 1-15,-6 2-1 0,-8 0 0 16,-3-3-2-16,0 1 0 16,3-7-1-16,7-4 1 15,1-5 0-15,3-4 1 16,0-9 1-16,0-9 1 16,10-7 2-16,4-2 1 15,7-11 1-15,4-5 1 16,7 6-1-16,-1-7 1 15,5-3-2-15,2 1 0 16,-2-4-7-16,-1 7 1 16,4 2-10-16,-11 4 0 0</inkml:trace>
  <inkml:trace contextRef="#ctx0" brushRef="#br2" timeOffset="148118.93">21142 14957 58 0,'14'10'29'0,"7"-20"-29"15,-14 7 51-15,4 0-47 0,-1 3 0 16,5 0 2-16,6-3 0 31,7 9-9-31,-10 1 1 16,-4-1 4-16,-11 3 0 16,-10 4-3-16,-3 6 1 15,-4 6-1-15,-4 6 0 16,-3-6 0-16,-4 3 0 15,0 7 1-15,1-1 0 16,2 4 0-16,8-4 0 16,4 1 0-16,6-1 1 15,4-5 0-15,4-1 0 16,3-6-1-16,3 0 0 0,5-10-1 16,-1-5 1-16,3-7-5 15,4 0 0-15,1-10-8 16,6-6 1-16,0-5-7 15,0 5 0-15</inkml:trace>
  <inkml:trace contextRef="#ctx0" brushRef="#br2" timeOffset="148421.97">21586 15415 63 0,'0'10'31'0,"0"2"-37"0,0-12 57 15,0 0-48-15,4 3 1 16,0 0 0-16,-1 1 1 15,1-1-7-15,-1 3 0 16,1-3 0-16,3 0 1 16,0-3-11-16,-4 0 1 15,4-12-9-15,0-1 1 16</inkml:trace>
  <inkml:trace contextRef="#ctx0" brushRef="#br2" timeOffset="148643.84">21802 15406 58 0,'3'3'29'0,"-3"13"-36"0,0-16 49 0,0 0-42 16,0 0 1-16,0 0-3 15,4 3 0-15,-1-3-6 16,4-3 1-16,0-13-8 0,4 0 0 16</inkml:trace>
  <inkml:trace contextRef="#ctx0" brushRef="#br2" timeOffset="148871.49">21967 15400 46 0,'4'12'23'0,"10"-15"-23"0,-14 3 37 16,0 0-36-16,0 0 1 0,0 0-1 16,7 0 0-16,-3 0-4 15,3 0 1-15,0 3-11 16,0-6 0-16,3-6-1 15,1-1 0-15</inkml:trace>
  <inkml:trace contextRef="#ctx0" brushRef="#br2" timeOffset="149079.94">22183 15406 41 0,'10'9'20'0,"-3"-15"-23"16,-7 6 40-16,4 0-35 16,-1 0 0-16,4 0 0 15,-3 3 0-15,-1 0-3 0,-3 3 0 16,0 1-1-16,4-4 0 16,-4-3-11-16,4-3 1 15</inkml:trace>
  <inkml:trace contextRef="#ctx0" brushRef="#br2" timeOffset="149292.78">22387 15381 52 0,'18'12'26'0,"0"1"-31"0,-18-13 42 0,3-3-37 16,-3 3 1-16,0 0-10 16,0-3 0-16,-10-7-1 15,6-2 1-15</inkml:trace>
  <inkml:trace contextRef="#ctx0" brushRef="#br2" timeOffset="153194.07">6156 16089 35 0,'21'-6'17'0,"21"-16"-8"0,-24 16 18 0,10-3-21 15,4-4 0-15,21 4 3 16,25 2 1-16,24-2-12 16,21 3 0-16,40 2 10 15,34-5 0-15,36 3-3 16,32-4 0-16,13-2-2 15,22-1 1 1,-11 4-2 0,11 12 0-16,-17 3-4 0,-15 13 0 0,-25 0-3 15,-49 9 1-15,-32-3-9 16,-31 0 1-16,-46-6-7 16,-32 3 1-16</inkml:trace>
  <inkml:trace contextRef="#ctx0" brushRef="#br2" timeOffset="154409.65">6117 12960 57 0,'11'3'28'0,"-11"-3"-27"16,0 0 29-16,0-3-29 15,-11 3 0-15,-10 6 0 16,-4 4 0-16,-6 8-2 0,-1-2 1 16,-11 3 1-1,8 6 0-15,3 0-1 0,-3 10 0 16,3 2 0-16,4 4 1 16,7 6-1-16,7 3 0 15,14 0-1-15,0-9 1 16,14 0-2-16,7-10 1 15,18-9-4-15,10-16 1 16,11 1-4-16,0-4 0 16,0-9-5-16,-3-7 0 15,-8-6 0 1,-7-6 0-16,-10 0 4 0,-4-3 0 16,-3 0 4-16,-4-1 0 0,0 4 9 15,-6 3 1-15,2 0 4 16,1 10 1-1,0-1 1-15,-8 7 0 0,1 0 0 16,-1 3 1 15,-10 3-5-15,-7 0 1-16,4 6-4 0,-11 3 0 16,3 4-2-16,-10 3 1 0,0-1-2 0,-1 7 0 0,-6 6-1 15,7 4 0-15,-7-1-3 16,7 4 0-16,3-13-1 15,7-4 0-15,8-5-4 16,14-4 1-16,3-9-5 16,10-9 1-16,-2-13-1 0,-8 0 1 15</inkml:trace>
  <inkml:trace contextRef="#ctx0" brushRef="#br2" timeOffset="154994.41">6526 13440 24 0,'15'15'12'0,"-1"-18"-15"0,-11 0 21 0,4-3-16 16,4 0 1-16,-8-1 2 15,4-2 0-15,0-1-6 16,4-2 0-16,0 2 3 15,-1 4 1-15,-3 0-1 16,7 3 0-16,4 3-3 16,-7 3 1-16,-1 3-1 15,-3 7 1-15,4 6-2 16,-4-1 0-16,0 1-1 16,0-3 1-16,4 6-1 15,-1-3 1-15,-3-4 0 16,7 1 0-16,4-7 1 15,0-9 0-15,3-9 1 16,0 6 1-16,0-10 1 16,7-9 1 15,1-12 0-31,2-10 1 16,1-19-2-1,0-6 1-15,-4-6-1 0,0-16 0 0,-17-6-1 0,-8-3 0 0,-6-4-1 0,-4 7 0 16,-7 12 0-16,-8 16 1 15,-2 19 0-15,10 22 1 16,-8 22 0-16,8 18 0 16,4 29 1-16,6 12 0 31,-6 26 0-31,10 15 1 16,-7 15-1-16,7-2 1 15,0-7-1-15,7-12 0 0,-4-22-5 0,4-16 0 16,-7-15-7-16,4-13 0 0,-8-19-5 15,-3-6 0-15</inkml:trace>
  <inkml:trace contextRef="#ctx0" brushRef="#br2" timeOffset="155196.26">6646 13060 39 0,'-10'44'19'0,"17"-6"-19"16,-4-35 34-16,4 6-30 15,4 1 1-15,3-1 2 16,7-3 1-16,7-2-11 16,11-4 1-16,4-4 4 15,6-2 1-15,11 0-15 0,-4 0 1 16,-6-7-4 0,-1-3 1-16</inkml:trace>
  <inkml:trace contextRef="#ctx0" brushRef="#br2" timeOffset="155370.53">7327 13248 39 0,'14'51'19'0,"-28"-20"-19"0,11-25 33 0,-1 4-33 16,1 2 1-16,-1-2-1 15,1-1 1-15,-1-6-6 16,4-9 1-16,0-4-7 15,-3-12 0-15</inkml:trace>
  <inkml:trace contextRef="#ctx0" brushRef="#br2" timeOffset="155535.56">7207 13054 40 0,'4'19'20'0,"6"-10"-21"0,-6-6 31 0,3 0-29 0,4 4 1 0,-8-7-1 0,4 3 1 0,4-6-6 16,-1-7 0-16,8 1-7 15,-4-13 0 1</inkml:trace>
  <inkml:trace contextRef="#ctx0" brushRef="#br2" timeOffset="155955.31">7472 13226 31 0,'0'35'15'0,"0"-7"0"0,0-22 19 16,0 1-32-16,3-4 0 0,1 0 1 15,-4 0 0-15,3 0-5 16,-3-3 1-16,11-6 2 16,-4-7 1-16,4-2-2 15,-1-1 0-15,-6 0-1 16,6 4 0-16,1-4-1 16,-4 7 1-16,4-1 0 15,-1 4 0-15,1 6-1 16,-1 0 1-16,4 3 1 15,-3 3 1-15,0 7-1 16,-1 6 0-16,1-3 0 16,-4-4 0-1,3 1-1-15,1-1 1 0,-7 4-2 16,3-1 0-16,0 1-9 0,3-6 1 16,1-10-2-16,3-4 1 15</inkml:trace>
  <inkml:trace contextRef="#ctx0" brushRef="#br2" timeOffset="156250.29">7867 13154 26 0,'7'3'13'0,"0"13"-12"0,-3-6 21 16,-4 2-18-16,0 4 1 0,3 3 3 15,-3-4 1-15,0 1-10 16,0 3 0-16,4-4 8 15,-1 1 0-15,11-3-3 16,-3-4 1-16,-1-3-3 16,5-3 0-16,-1-6-2 15,0-3 1-15,-4 3-5 16,1-7 1-16,3-8-3 16,-3-7 0-16,-1-4-8 15,-3-5 0-15</inkml:trace>
  <inkml:trace contextRef="#ctx0" brushRef="#br2" timeOffset="156596.84">8340 13157 48 0,'10'7'24'0,"1"-17"-23"0,-11 10 40 16,7 3-39-16,-7-3 1 15,0 7 0-15,0-1 1 16,-11 0-5-16,1 1 0 16,-4 2 2-16,0 3 1 15,-4 1-1-15,-7 6 0 16,0-3-3-16,1-1 1 0,3 4-4 15,3 3 1-15,-3 3-3 16,10-3 1-16,4 0-2 16,7-6 1-1,11-1 0-15,6-8 0 0,5-11 0 16,-1-11 1 0,0-1-4-1,4-9 1 16</inkml:trace>
  <inkml:trace contextRef="#ctx0" brushRef="#br2" timeOffset="156805.79">8428 13208 37 0,'7'31'18'0,"0"16"-22"16,-3-41 34-16,3 1-29 15,0 2 0-15,3 3 0 0,1-2 1 16,-1-4-3-16,1 0 0 15,0-6 1-15,3-3 1 16,-4-3-3-16,1-7 1 16,-1-8-5-16,5-5 0 15,6-8-5-15,3-7 1 16</inkml:trace>
  <inkml:trace contextRef="#ctx0" brushRef="#br2" timeOffset="157100.31">8915 12969 28 0,'10'13'14'0,"-17"12"-12"0,4-16 21 0,-11-2-22 15,-1 2 0-15,-6 4 0 16,-3-1 1-16,-1 4-3 16,-7 3 1-16,11-1 1 15,3-5 0-15,1 3-1 16,6-4 1-16,8-2 0 15,6 2 1-15,8 1 0 16,10-4 1-16,4 7 1 16,10 3 0-16,0-4 0 15,-3-2 0-15,-4 2-1 16,-7 7 0-16,-14 3-3 16,-10 7 0-16,-22-1-6 15,-7-3 0-15,-13-12-8 0,-12-13 1 16</inkml:trace>
  <inkml:trace contextRef="#ctx0" brushRef="#br2" timeOffset="157907.63">10019 13380 51 0,'14'13'25'0,"-3"-13"-27"15,-11 0 44-15,-4-4-42 16,-7 1 1-16,-6 0-1 0,-4 3 1 15,-8 0-2-15,-2-3 1 16,-8 3 0-16,11 0 1 16,-1 0-3-16,8 3 1 15,7-3-2-15,4 3 1 16,6-3-1-16,4 0 0 16,14-3 0-16,7 0 1 15,8 0 1-15,-1 0 1 16,-4 0 0-16,1 3 1 15,-7 3-1-15,-8 3 1 0,-6 3-1 16,-4 4 0 0,0 6-2-16,-4 0 1 0,1-4 0 15,-1 1 0 1,1 6 1 15,3 9 0-31,3 4 1 0,1 6 1 31,3 6 0-31,0 0 1 16,0 3 1-16,-7-9 0 0,-3-4-1 0,-8-2 0 0,-7-7-1 0,-17-3 0 0,0-6-2 16,-8-3 1-16,5-10-2 15,-1-6 1-15,0-10 0 16,4-2 0-16,3-7-1 16,11-6 1-16,7-6 1 15,14 2 0-15,10 4 0 16,8 0 1-16,10 3-1 15,11 0 0 1,10 7-4 0,-3-1 1-1,4 3-10-15,-5-2 0 16,5-10-5-16,-11-7 1 0</inkml:trace>
  <inkml:trace contextRef="#ctx0" brushRef="#br2" timeOffset="158447.16">10224 13499 51 0,'-8'10'25'0,"12"-23"-28"0,0 4 47 0,-4-4-42 16,3-3 0-16,-3 1 0 16,4-1 0-16,-4 0-3 15,0-2 1-15,0 5 1 16,3 4 1-16,-3 2-1 15,0 7 1-15,11 0-2 16,3 0 0-16,7 4-1 16,4-1 0-16,6-3-2 15,1-7 1-15,0 1-4 32,3-3 1-32,-3 2-2 0,-4 4 0 0,0-3 0 15,-3 3 1-15,-4 0 1 16,-3 6 1-1,-4-3 3 1,0 3 1 15,-3 0 3-31,-4 3 0 0,-7 1 1 0,-4-1 1 0,-6 3 0 16,-8 1 1-16,-3 2-2 0,0 1 1 0,-1 3-2 0,1-1 1 16,-3 1-2-1,2 3 0-15,5-7-1 0,6-2 0 16,4-1-1-16,11 1 0 15,3-1-1-15,7-3 0 16,7-3-1-16,4-6 0 31,3 3-2-15,0-6 0-16,-3-3-3 0,-4-4 1 0,0-3-8 0,-3 1 0 0,-1-4 0 16,1 3 1-16</inkml:trace>
  <inkml:trace contextRef="#ctx0" brushRef="#br2" timeOffset="158763.47">10756 13440 41 0,'4'22'20'16,"3"9"-24"-16,-4-25 42 0,-3-3-34 0,0 7 0 0,0 2 1 15,0-2 1-15,0 2-8 16,4-5 1-16,-4-7 4 16,0 3 1-16,0-3-3 15,10 0 1-15,-3-3-1 16,4-7 0-16,3 7-1 0,0-3 0 15,0 6-1 1,1 3 1-16,-5 0-1 16,4-3 1-16,4 6-1 0,-1 1 0 31,-2 2 0-31,2-6 0 0,1-6 0 31,0-3 0-15,3-4 0-1,0 4 0-15,0 0 1 16,0-7 0-16,-3-2-3 0,3-11 1 0,4-46-12 0,-11-3 0 0</inkml:trace>
  <inkml:trace contextRef="#ctx0" brushRef="#br2" timeOffset="158973.46">11081 12762 37 0,'7'38'18'0,"7"69"-11"0,-11-82 20 0,-3 15-26 16,0 20 1-16,0 6 2 16,4 19 1-16,-4-13-6 15,0 3 0-15,0-9 2 16,0-10 0 0,-4-18-6-16,4-13 1 0,-3-19-5 15,-4-6 0-15,-4 0-5 16,-3-12 1-16</inkml:trace>
  <inkml:trace contextRef="#ctx0" brushRef="#br2" timeOffset="159404.69">10809 13198 43 0,'14'13'21'0,"4"24"-26"0,-11-30 43 0,4 2-35 0,3 4 1 15,3-4 1-15,8-6 0 16,-4 3-8-16,7-6 1 15,4-9 4-15,7-10 0 16,0 0-2-16,3-9 0 16,0-3-1-16,-6 3 1 15,-8 2 0-15,-3 8 0 0,-4 5-1 16,-4 7 0-16,-3 6-2 16,-3 12 1-1,0 1-1-15,-4 3 1 0,0 6 0 31,0 6 0-31,-4 0 0 16,1-3 1-16,-1 0 1 16,1-3 0-16,-1 0 0 0,1 0 1 0,0 0 0 15,6 0 1-15,1 0 0 16,6 3 0-16,12-6 0 16,-1 3 0-16,7 3-1 15,7 0 1-15,8-3-2 16,-1-6 1-16,-3-10-2 15,-7-9 1 1,-7-4-11 15,-4 1 1-31,-14-6-4 16,-14-4 1-16</inkml:trace>
  <inkml:trace contextRef="#ctx0" brushRef="#br2" timeOffset="160203.46">5817 12524 45 0,'0'6'22'0,"4"7"-21"0,-4-13 39 0,0 0-37 15,0 0 1-15,-4 0 2 16,-3 9 0-16,-7 7-8 16,-11 9 0-16,-6 6 5 15,-8 1 0-15,-3 8-2 16,-15 14 0-16,4 8-1 15,4 4 1-15,3 16-1 16,11 18 1 0,10 10 0-16,21-3 0 0,15-1 0 15,17 1 1-15,15-19-2 0,6-16 0 16,4-16-6 15,-4-18 0-31,-3-16-11 16,-7-22 0-16</inkml:trace>
  <inkml:trace contextRef="#ctx0" brushRef="#br2" timeOffset="160925.04">11031 12279 38 0,'4'32'19'0,"31"24"-12"0,-17-43 20 0,14 15-22 16,10 13 1-16,11 12 3 15,17 10 0-15,8 12-10 16,7 0 0-16,-4 13 8 15,-7 12 0-15,-11 10-4 16,-17 12 0-16,-21 13-4 16,-18 10 0-16,-25 8-8 0,-20-12 1 15,-22-22-10-15,-4-21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19:55:33.03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9T19:56:28.50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3193 4741 34 0,'-4'44'17'0,"18"-22"-10"16,-7-19 17-16,-7 3-22 0,0-6 0 15,-7-6 3-15,4-3 1 16,3-7-7-16,-7-28 1 15,3 0 4-15,-6-12 0 16,-1-10-1-16,4-10 1 16,-4-11-3-16,11 5 1 15,0 1-1-15,11-1 1 16,7-3-1-16,6 10 0 16,12 6-1-16,-12 13 1 15,1 6-1-15,-4 15 1 16,0 26-5-1,-3 21 1-15,-8 10-6 16,-10 22 0-16,0 0-6 16,-10 9 0-16</inkml:trace>
  <inkml:trace contextRef="#ctx0" brushRef="#br0" timeOffset="227.79">3030 4590 40 0,'0'7'20'0,"4"2"-18"16,3-9 33-16,0-6-31 15,4 6 0-15,-11-3 2 16,0 3 0-16,14 0-8 0,3 0 1 16,-6 0 4-16,7 0 0 15,3 0-4-15,0 0 0 16,0 0-9-16,7 0 1 15,-7-16-6-15,8 3 0 16</inkml:trace>
  <inkml:trace contextRef="#ctx0" brushRef="#br0" timeOffset="499.59">3616 4383 42 0,'0'35'21'0,"11"-26"-23"16,-11-6 33-16,0 7-31 15,0 2 1-15,-11 7 0 16,4 3 0-16,-4 0-2 16,-6 0 1-16,3 9 1 15,-4 1 1-15,7 2-1 16,1 1 1-16,10-10-3 15,0 3 1-15,3-9-6 16,15-7 1-16,-7-2-8 16,6-20 1-16</inkml:trace>
  <inkml:trace contextRef="#ctx0" brushRef="#br0" timeOffset="725.4">3895 4418 45 0,'10'25'22'0,"11"13"-22"0,-21-26 38 16,0 7-37-16,-7-3 0 15,-3 9 0-15,-18 3 1 16,3 3-3-16,-10 1 1 16,10-1 0-16,-3 0 1 15,7-2-5-15,3-4 1 0,7 0-10 16,1-16 0-16,-1-12-1 15,11-9 0-15</inkml:trace>
  <inkml:trace contextRef="#ctx0" brushRef="#br0" timeOffset="904.73">3708 4449 44 0,'21'13'22'0,"28"46"-23"0,-31-37 44 0,-8-9-42 15,12 12 1-15,-5 3-1 16,4 0 1-16,1 4-4 16,6-10 1-16,-14 3-3 15,4-6 1-15,-1-7-11 16,4-9 0-16</inkml:trace>
  <inkml:trace contextRef="#ctx0" brushRef="#br0" timeOffset="1147.65">4085 4390 45 0,'39'47'22'0,"-4"9"-17"0,-21-40 32 0,8 0-38 16,-1 12 1-1,-4-3-3-15,-3 3 0 0,-3 3 1 16,-11 1 0-16,-3 2-10 16,-19-2 1-16,-2-4-3 15,-8-6 1-15</inkml:trace>
  <inkml:trace contextRef="#ctx0" brushRef="#br0" timeOffset="1656.76">4692 4430 48 0,'-7'0'24'15,"7"7"-23"-15,0-7 48 0,7 0-46 16,-4 0 0-16,5 0 0 15,6-7 0-15,10 4-5 16,1 3 1-16,10 3 0 16,-3-6 0-16,-4 6-8 15,-7-6 0-15,8 3-8 16,-19 0 1-16</inkml:trace>
  <inkml:trace contextRef="#ctx0" brushRef="#br0" timeOffset="1835">4664 4700 55 0,'28'25'27'0,"7"-18"-35"0,-17-11 46 16,14 1-42-16,6 0 0 15,8-6-16-15,-3-1 0 16,-1-9 18-16,-7 7 0 15</inkml:trace>
  <inkml:trace contextRef="#ctx0" brushRef="#br0" timeOffset="2300.73">5592 4606 59 0,'17'13'29'0,"-6"-20"-41"16,-11 7 58-16,0-6-47 15,-11 0 1-15,1 3 0 16,-12 3 0-16,-6 0 0 16,-4 0 1-16,-3 9-2 15,3 7 1-15,1-1-1 16,2 1 0-16,1 3-3 15,11 3 0-15,2-3-2 16,5 3 0-16,10-7-1 0,3 4 1 16,8-3 2-1,14-4 0-15,6-5 4 0,8-4 0 16,-11-3 2-16,4-3 1 16,-4 0-1-1,4-4 1 1,-7 1-1-16,0 3 1 0,-4-3-2 0,0 2 0 15,-3 4 0-15,3 0 1 16,-7 0 0-16,0 10 0 16,0-1-1-16,-3 4 1 0,-1 2-3 15,4 4 1-15,-10-3-10 16,3-7 1-16,-4-5-5 16,-3-4 1-16</inkml:trace>
  <inkml:trace contextRef="#ctx0" brushRef="#br0" timeOffset="2601.59">6297 4007 50 0,'4'19'25'0,"-18"-13"-34"0,6-6 48 15,-2 0-37-15,-4 7 0 16,-4 11 0-16,-3 4 0 16,0 3-3-16,3 4 1 15,1 8 0-15,2-2 0 16,1-16-7-16,4-1 0 15,6-2-7-15,-3-16 0 16</inkml:trace>
  <inkml:trace contextRef="#ctx0" brushRef="#br0" timeOffset="2766.23">6018 3988 40 0,'-3'-3'20'0,"38"35"-13"0,-17-32 30 0,3 15-34 16,11 13 0-16,3 4 0 15,4 9 1-15,3-1-6 16,-10 1 1 0,3 3-12-1,-14-9 1-15</inkml:trace>
  <inkml:trace contextRef="#ctx0" brushRef="#br0" timeOffset="4955.17">6981 4879 64 0,'57'66'32'0,"-1"-35"-27"0,-45-25 32 16,-4 4-38-16,-3 5 1 16,-8 1-1-16,-10 9 0 0,-11 3-4 15,-7-6 1-15,-3 4-13 16,-4-11 0-16</inkml:trace>
  <inkml:trace contextRef="#ctx0" brushRef="#br0" timeOffset="5527.39">9423 4684 44 0,'-11'57'22'0,"4"-19"-19"0,7-32 27 0,0-3-28 16,0 0 1-16,0-6 2 16,0-10 0-16,0-15-5 15,0 3 0-15,0-22 4 16,0-3 0-16,0-22-1 16,7-7 0-16,0-15-1 15,4 10 0-15,3-1-1 16,7 7 1-16,0 18-2 15,0 16 1-15,1 6-3 16,-1 10 1-16,0 19-5 16,-3 18 1-16,-4 13-10 15,-7 10 1-15,-11 8-3 16,-3 4 1-16</inkml:trace>
  <inkml:trace contextRef="#ctx0" brushRef="#br0" timeOffset="5739.26">9116 4578 60 0,'3'19'30'0,"36"-19"-39"0,-21 0 61 16,14 0-52-16,-1 0 1 15,8 3-2-15,7 3 1 16,3-6-4-16,-3 0 0 0,-3 0-12 15,-5-6 1-15,-9-4-2 16,-5-2 1-16</inkml:trace>
  <inkml:trace contextRef="#ctx0" brushRef="#br0" timeOffset="5963.07">9941 3901 55 0,'7'15'27'0,"-3"10"-41"16,-4-18 55-16,-4 8-44 15,1-2 0-15,-4-1-7 0,0 7 1 16,-4-6 2-16,-3 9 0 15</inkml:trace>
  <inkml:trace contextRef="#ctx0" brushRef="#br0" timeOffset="6277.59">10333 3982 52 0,'-11'35'26'0,"-24"-1"-32"16,24-15 44-16,-6 12-38 15,-4 4 0-15,-8 18 1 16,1 7 0-16,0 5-2 15,0 4 1-15,7 10-1 16,3-7 1-16,7-16-4 16,11-5 0-16,7-14-10 15,8-12 0-15,2-15 0 16,1-10 1-16</inkml:trace>
  <inkml:trace contextRef="#ctx0" brushRef="#br0" timeOffset="6503.92">10654 4302 56 0,'21'22'28'0,"-7"0"-42"0,-14-16 60 16,-7 7-46-16,-7-1 0 15,-11 10 0-15,-6 6 0 16,-1 10 0-16,-7-7 0 0,4 16-1 15,-1-6 0-15,8-3-6 16,4-1 0-16,-1-15-7 16,14-9 0-16</inkml:trace>
  <inkml:trace contextRef="#ctx0" brushRef="#br0" timeOffset="6698.52">10351 4311 47 0,'28'10'23'0,"21"59"-21"16,-38-60 37-16,6 13-39 15,5 13 0-15,-1-1 0 16,0-3 0-16,0 10-3 16,0 3 1-16,0-13-8 15,-3-5 1-15,3-20-5 16,-7-16 1-16</inkml:trace>
  <inkml:trace contextRef="#ctx0" brushRef="#br0" timeOffset="6954.49">10605 3963 58 0,'38'76'29'0,"15"18"-37"0,-35-69 57 0,3 25-49 16,7 13 0-16,-3 6-1 15,-7 9 1-15,-11 3-1 16,-14-2 1-16,-4-4-4 16,-7-6 0-16,-13-12-12 15,-8-20 1-15,0-15-1 16,11-12 1-16</inkml:trace>
  <inkml:trace contextRef="#ctx0" brushRef="#br0" timeOffset="7453.83">11328 4249 57 0,'-4'0'28'0,"8"3"-33"0,-4-3 59 0,7 0-53 15,3-3 0-15,4 3 0 16,8-10 1-16,6 10-4 16,14-6 0-16,-3 0-3 15,-7-1 0-15,-8 4-10 16,-6 3 1-16,-4-3-3 16,-7 6 0-16</inkml:trace>
  <inkml:trace contextRef="#ctx0" brushRef="#br0" timeOffset="7636.85">11275 4590 57 0,'17'7'28'0,"12"8"-39"0,-15-18 56 0,10 0-46 0,12 3 1 15,6-6-10-15,4 3 1 16,3-10-1-16,1-9 0 15</inkml:trace>
  <inkml:trace contextRef="#ctx0" brushRef="#br0" timeOffset="8002.74">12012 3841 53 0,'14'6'26'0,"32"-15"-24"0,-28 9 41 0,6-13-42 16,12 4 1-16,10-7 0 15,3-6 0-15,0 0-3 16,-3 7 0-16,-7 5 2 16,-7 1 1-16,-4 9-2 0,-10 0 0 15,-11 12 0-15,-11 17 0 16,-3-7-2-16,-7 9 1 16,-7 3-1-16,-11 10 0 15,0-6 0-15,1 6 1 16,2 0-1-16,8-4 0 15,0-2-1-15,7-3 1 16,3-4-4-16,8-6 0 16,6-6-9-16,8-7 1 0</inkml:trace>
  <inkml:trace contextRef="#ctx0" brushRef="#br0" timeOffset="8186.73">12224 4572 56 0,'-4'34'28'0,"8"-28"-35"0,-4-6 50 0,0 0-47 16,0 0 1-16,0 0-27 15,0 0 1-15</inkml:trace>
  <inkml:trace contextRef="#ctx0" brushRef="#br0" timeOffset="11080.34">4329 7071 40 0,'10'28'20'0,"-3"-3"-16"16,0-19 21-16,-7 1-23 15,0-4 0-15,0-3 1 16,0-6 1-16,0-10-4 0,0-3 0 16,0-12 3-16,-7-19 1 15,0-10-1-15,-3-9 1 16,-1-25-1-16,7-3 0 15,-3-1-1-15,14 1 0 16,-3 9-2-16,14 13 0 16,-1 0-1-16,4 6 0 15,8 19 0-15,-8 12 1 16,0 13-2-16,-3 9 0 16,3 16-4-16,0 4 0 0,-3 17-8 15,-8 14 1-15,-6 9-3 16,-4 9 1-16</inkml:trace>
  <inkml:trace contextRef="#ctx0" brushRef="#br0" timeOffset="11308.02">4187 6782 54 0,'0'22'27'0,"11"-6"-32"15,-4-16 58-15,4 3-52 16,-1 3 1-16,8-2 0 16,14 2 1-16,-4 3-5 15,7-6 1-15,4-3 0 16,7-9 1-16,-7 6-10 16,-4 0 1-16,-7-7-8 0,-10-2 0 15</inkml:trace>
  <inkml:trace contextRef="#ctx0" brushRef="#br0" timeOffset="11730.06">4953 6052 51 0,'0'-3'25'0,"-7"25"-29"0,7-19 41 16,0 0-38-16,0 6 1 15,-4 7-5-15,4 6 1 16,0 6 0-16,0-3 1 15,0 10-11-15,-7-1 1 16</inkml:trace>
  <inkml:trace contextRef="#ctx0" brushRef="#br0" timeOffset="12044.43">5440 6387 41 0,'14'22'20'0,"-28"-16"-22"0,14-6 33 0,-11 10-31 15,-6 6 1-15,-5 9-1 16,1 12 1-16,-7 1-1 15,0 18 0-15,0 1-1 16,3 12 1-16,-3-3-1 16,10 6 1-16,7 0-2 15,8-13 0-15,6-15-8 16,8-6 0-16,7-19-1 16,-1-16 0-16</inkml:trace>
  <inkml:trace contextRef="#ctx0" brushRef="#br0" timeOffset="12269.34">5810 6582 54 0,'11'31'27'0,"-15"7"-40"0,4-32 57 15,-14 10-44-15,-7 9 0 16,-4 0 0-16,-13 6 0 0,-1 10-2 15,0 3 0-15,7 3-2 16,-3-3 1-16,10-7-8 16,8-5 0-16,-1-20-3 15,14-12 1-15</inkml:trace>
  <inkml:trace contextRef="#ctx0" brushRef="#br0" timeOffset="12451.2">5574 6660 41 0,'35'16'20'0,"4"50"-24"15,-25-51 38-15,4 4-35 16,-4 9 1-16,0 1-3 16,0 5 0-16,0-6-1 15,0-3 0-15,4-6-8 16,-7-16 1-16</inkml:trace>
  <inkml:trace contextRef="#ctx0" brushRef="#br0" timeOffset="12687.69">5800 6290 58 0,'21'47'29'0,"35"44"-39"0,-31-69 57 0,10 16-48 16,-3 24 1-16,7 1-1 15,-11 12 0-15,-7 4-1 16,-10 5 1-16,-11-5-5 16,-11-10 1-16,-13-10-10 15,-8-15 0-15</inkml:trace>
  <inkml:trace contextRef="#ctx0" brushRef="#br0" timeOffset="13141.61">6495 6503 46 0,'21'7'23'0,"39"5"-18"0,-39-12 34 0,11 0-38 15,14-3 0-15,6-3-1 16,5-1 1-16,-8 1-6 16,1 0 0-16,-1 0-9 15,-17-1 1-15</inkml:trace>
  <inkml:trace contextRef="#ctx0" brushRef="#br0" timeOffset="13320.49">6576 6804 54 0,'0'25'27'0,"39"-25"-32"0,-22 0 44 0,19-3-42 0,9-3 1 0,1-3-22 0,7-1 0 15,0-2 23-15,11-1 0 16</inkml:trace>
  <inkml:trace contextRef="#ctx0" brushRef="#br0" timeOffset="13889.41">7768 6588 53 0,'-3'19'26'0,"17"-10"-34"0,-4-18 50 16,1-4-40-16,3-12 0 15,7-9 2-15,7-17 0 16,4-5-5-16,3-13 1 16,-3-19 2-16,-4-12 0 15,1-7-1-15,-15-3 0 16,0 4-1-16,-14 9 0 15,0 9-2-15,-7 22 0 0,0 16-1 16,-4 15 0 0,-3 13-2-16,-4 19 1 0,1 16-1 15,-8 12 1-15,4 13 0 16,3 18 0-16,-3 13 4 16,14 9 1-16,7 1 2 15,7 9 1-15,14-7 0 16,-7-6 1-16,8-6-1 15,2-15 0-15,1-4-5 16,0-13 1-16,-1-8-7 16,1-11 0-16,10-14-9 15,-6-17 1-15</inkml:trace>
  <inkml:trace contextRef="#ctx0" brushRef="#br0" timeOffset="14071.84">8357 6121 46 0,'0'31'23'0,"-10"38"-17"0,6-56 37 16,1 12-41-16,-4 6 1 15,0 0-1-15,3-2 0 16,1-4-6-16,-1-3 1 16,0-10-2-16,4-6 1 15,0-6-12-15,-3-12 1 16</inkml:trace>
  <inkml:trace contextRef="#ctx0" brushRef="#br0" timeOffset="14237.21">8163 6086 46 0,'7'19'23'0,"32"-6"-27"0,-32-7 35 0,4 0-37 16,-1 0 1-16,8 1-17 15,3-1 0-15,0-6 24 16,1-6 0-16</inkml:trace>
  <inkml:trace contextRef="#ctx0" brushRef="#br0" timeOffset="14729.38">8516 6230 35 0,'11'22'17'0,"-1"-9"-14"15,-6-13 33-15,-1 0-37 16,4 0 1-16,0-3 0 16,-3-3 0-16,-1-10 0 15,5 0 0-15,-1 0 0 0,0 1 0 16,3 5 1-16,-3 1 1 16,4 9-1-16,-4 6 1 15,-4 7-1-15,8 2 1 16,-7-2-1-16,3 3 1 15,-7-1-1-15,3-5 0 16,4-1-2-16,-3-3 1 16,3-2-1-16,0-8 1 15,0 1-1-15,7 0 0 0,-7 0 0 16,11 0 0-16,-1-3-1 16,1-7 0-16,0 4 1 15,-1-4 1-15,1 1-2 16,0-1 1-16,-1-3 0 15,4 1 1-15,0 2 0 16,4 1 0-16,-4 2 0 16,-3 1 0-16,0-1 0 15,3 1 0-15,0 3 2 16,4 3 1-16,-8-4 1 16,1 10 0-16,0 7 0 15,3 6 1-15,7 2-1 16,4 1 0-16,7-3-6 15,-4-4 0-15,-3-2-13 16,-8-10 0-16</inkml:trace>
  <inkml:trace contextRef="#ctx0" brushRef="#br0" timeOffset="15375.74">7412 6764 60 0,'3'37'30'0,"15"-5"-30"16,-11-14 48-16,-3 4-45 16,3 7 1-16,-4 8 2 15,4 1 0-15,4 6-8 16,-11-4 0-16,0-8 4 0,3-10 1 16,-3-3-3-16,0-1 1 15,7-14-3-15,-3-11 1 16,3-8 0-16,-3-4 0 15,3 0 0-15,3 0 0 16,1 3 1-16,-1 1 0 16,8 2 0-16,10 1 0 15,-7 2-1-15,8 4 1 16,-8 6 0-16,7 0 0 16,-7 9 0-1,0 4 0-15,8-1 0 0,-12 7 1 0,8 0-3 16,-4 0 0-16,4-3-4 15,3-10 1-15,0-6-14 16,0-16 1-16,-3-6-1 16,0-6 1-16</inkml:trace>
  <inkml:trace contextRef="#ctx0" brushRef="#br0" timeOffset="15630.15">8079 6964 58 0,'-7'22'29'0,"-4"-9"-34"16,7-13 59-16,12-3-50 0,-8 3 0 16,7 0 1-16,10 0 1 15,-3 0-8-15,15 0 0 16,2-4 3-16,8-2 0 15,7 0-8-15,3-7 0 16,-10-2-13-16,0-10 0 31</inkml:trace>
  <inkml:trace contextRef="#ctx0" brushRef="#br0" timeOffset="15872.12">8361 6836 60 0,'7'18'30'0,"7"-18"-32"0,-3 4 45 0,13-1-40 16,-6 0 1-16,14-3 0 15,-11 0 1-15,4 6-7 16,-1 0 0-16,-6 4 2 15,-8 6 0-15,-2 2-7 16,-8 7 1-16,-8 7-13 16,-6-7 1-16</inkml:trace>
  <inkml:trace contextRef="#ctx0" brushRef="#br0" timeOffset="16260.34">9165 6764 47 0,'14'15'23'0,"-17"-15"-19"0,3 0 31 16,0 0-35-16,-7 0 1 0,-4 3-1 15,-3 4 1-15,-18-1-1 16,-3 10 0-16,-7 12-2 16,3 13 0-16,4 2-1 15,3 14 1-15,4-7-2 16,13 3 1-16,12-6 0 16,14-6 0-16,20-16 5 15,1-12 0-15,3-13 3 16,8-16 1-16,-5-12-1 15,-2-7 1-15,-8 1-1 16,-10-1 1-16,-8-2-11 16,-13 2 1-16,-8 1-12 15,-7-1 0-15</inkml:trace>
  <inkml:trace contextRef="#ctx0" brushRef="#br0" timeOffset="17705.82">10097 6124 28 0,'-4'16'14'0,"0"12"1"0,1-22 9 16,3 0-21-16,-4 1 0 16,-3-4 4-16,0-6 0 15,0-10-7-15,0-6 1 0,-3-15 5 16,-5-13 1-16,5-10-2 15,-1-6 1-15,1-9-3 16,3-3 1-16,7-6-3 16,0-1 1-1,7 7-3-15,7 0 1 16,7 12-3 0,0 10 1-16,4 12-3 31,0 13 1-31,-4 21-7 15,-4 14 1-15,1 8-6 0,-18 17 1 0</inkml:trace>
  <inkml:trace contextRef="#ctx0" brushRef="#br0" timeOffset="17933.14">9821 5936 58 0,'32'37'29'0,"35"-30"-39"0,-42-4 54 0,10-3-45 0,4-7 1 0,3 4-6 0,-6 3 1 16,-1-3-5-16,4 0 1 16,-8-10-6-16,1-5 1 15</inkml:trace>
  <inkml:trace contextRef="#ctx0" brushRef="#br0" timeOffset="18214.96">10601 5575 58 0,'11'31'29'0,"-26"4"-41"0,8-26 58 0,-7 7-46 16,4-7 0-16,-11 20 0 15,-4-1 1-15,-3 13-1 16,-1-1 0-16,5 14 0 16,-1-4 0-16,4 3-1 15,10 0 0-15,8-5-1 16,10-5 0-16,7-14-6 16,11-7 0-16,6-16-7 15,8-12 0-15</inkml:trace>
  <inkml:trace contextRef="#ctx0" brushRef="#br0" timeOffset="18414.03">10993 5738 51 0,'0'31'25'0,"-11"-2"-29"0,4-23 44 0,-7 10-38 0,-4-4 0 0,-7 10 0 15,-10 6 0-15,7 4-4 16,0 2 1-16,0 7-2 16,-1 0 1-16,5-4-9 15,6-5 0-15,4-17-4 16,3-8 0-16</inkml:trace>
  <inkml:trace contextRef="#ctx0" brushRef="#br0" timeOffset="18624.84">10724 5807 41 0,'11'6'20'15,"7"10"-11"-15,-11-7 35 0,0 10-40 16,3 6 0-16,1 0 0 16,7 13 1-16,3 0-7 15,3-1 0-15,5 4 4 16,-5 0 1-16,5-7-6 15,-8-5 0-15,-4-11-10 0,-6-11 1 16,0-17-5-16,6-2 1 16</inkml:trace>
  <inkml:trace contextRef="#ctx0" brushRef="#br0" timeOffset="19108.8">11183 5917 42 0,'-7'3'21'0,"7"0"-13"0,0-3 35 16,0 0-40-16,7 0 1 15,0 3 4-15,4-3 1 16,6 0-11-16,5 0 1 16,2 0 5-16,11-3 1 15,8-3-5-15,3-4 0 16,-4 4-7-16,-7-3 0 15,-6-1-12-15,-8-5 1 16</inkml:trace>
  <inkml:trace contextRef="#ctx0" brushRef="#br0" timeOffset="19447.38">11367 5722 63 0,'3'13'31'0,"-3"9"-35"0,0-13 52 16,-3 1-47-16,-1 15 1 16,-3 6-1-16,3 7 1 15,1 9-4-15,-1 3 0 16,1 0-1-16,3-3 1 16,0-9-7-16,0-7 0 15,7-18-9-15,3-13 0 16</inkml:trace>
  <inkml:trace contextRef="#ctx0" brushRef="#br0" timeOffset="20283.25">11772 5550 55 0,'11'13'27'0,"3"30"-32"0,-11-27 45 0,1 0-39 16,-4 18 0-16,0 7 1 16,0 3 0-16,0 9-3 15,0 10 1-15,0-16 1 16,-4 0 0-16,1-12-1 16,-1-7 1-16,1-9-1 15,3-7 0-15,0-6-1 16,0 1 1-16,3-4 0 15,1 0 0-15,-4-3-1 16,7 0 1-16,0-6-1 16,0-1 1-16,0-2-1 0,0 0 1 15,0-4-1-15,4 4 1 16,-4-4-1-16,0 4 1 16,4 2 0-16,3-5 1 15,0 12-1 1,7 0 1-16,-3 12-1 0,-1 7 1 15,-3-3-1-15,-3 3 1 16,-1 6-2 15,-2 0 0-31,-1 0-1 0,-7 0 0 0,3-6-4 0,4-7 0 0,4-2-9 16,6-16 0-16</inkml:trace>
  <inkml:trace contextRef="#ctx0" brushRef="#br0" timeOffset="20584.91">12093 5321 53 0,'11'57'26'0,"14"27"-29"16,-15-59 43-16,4 16-40 15,7 6 1-15,4 13 2 16,3 9 1-16,4 6-4 0,-7-6 0 16,-4 6 2-16,-11 0 1 46,-6-12-4-46,-8-3 0 0,-6-10-15 16,-4-19 0-16</inkml:trace>
  <inkml:trace contextRef="#ctx0" brushRef="#br0" timeOffset="21453.21">12742 5882 56 0,'4'7'28'0,"14"-7"-17"0,-8-3 29 16,8-1-37-16,13-8 1 15,8 2-1-15,25-5 1 16,13-1-10-16,8 7 1 16,-4-1-6-16,-10 7 1 0,-18-9-9 15,-15 5 1-15</inkml:trace>
  <inkml:trace contextRef="#ctx0" brushRef="#br0" timeOffset="21876.98">13783 6067 52 0,'-3'35'26'0,"-1"-23"-29"0,4-12 44 15,0 0-40-15,0 0 0 16,0 0 2-16,0-12 1 31,0-70-3-31,-4-9 1 16,-3-9 2-16,-3-16 1 15,6-9-1-15,4-4 0 16,7 7-2-16,11 12 1 16,3 13-3-16,4 15 1 0,0 20-1 15,-1 21 1-15,1 19-4 16,3 22 0-16,-7 15-4 15,-3 23 1-15,-4 6-8 16,-10 16 1-16,-11-7-6 16,-8 3 1 15</inkml:trace>
  <inkml:trace contextRef="#ctx0" brushRef="#br0" timeOffset="22075.79">13487 5754 52 0,'3'47'26'0,"22"-28"-27"16,-14-19 48-16,10 0-45 15,7-7 0-15,7 4 0 16,4-3 0-16,0 3-5 16,3-3 0-16,0-1-7 0,1-2 0 15,-8-4-7-15,-3-12 1 16</inkml:trace>
  <inkml:trace contextRef="#ctx0" brushRef="#br0" timeOffset="22319.28">14277 5547 57 0,'-18'12'28'0,"-24"17"-37"0,31-20 51 0,-6 4-42 15,-4 5 0 1,3 11 1-16,-3 2 0 0,-4 10-1 16,7 3 1-16,4 12-1 15,7-3 0-15,7-2-2 16,7-1 0-16,4-16-7 16,7-12 0-16,10-16-6 15,11-12 0-15</inkml:trace>
  <inkml:trace contextRef="#ctx0" brushRef="#br0" timeOffset="22524.44">14626 5622 52 0,'-3'50'26'0,"-11"-6"-34"0,3-31 47 16,-7 9-39-16,-10 6 1 15,-4 0-2-15,1 7 1 16,-1-1-2-16,4 10 1 16,3-6-6-16,4-10 0 15,7-16-7-15,10-12 0 16</inkml:trace>
  <inkml:trace contextRef="#ctx0" brushRef="#br0" timeOffset="22718.64">14450 5751 42 0,'21'40'21'0,"0"4"-24"0,-14-31 34 0,0 3-32 16,4 2 0-16,-1 1-5 15,1 0 1-15,-4-3-1 16,0-4 1-16,0-15-6 15,-7-9 0-15</inkml:trace>
  <inkml:trace contextRef="#ctx0" brushRef="#br0" timeOffset="22955.95">14746 5591 64 0,'46'59'32'0,"7"7"-47"0,-39-44 70 0,0 9-56 0,0 4 1 0,-7 3-6 0,-7 9 0 16,-10-7-3-16,-15 7 0 15,-17-6-8-15,-11-3 1 16</inkml:trace>
  <inkml:trace contextRef="#ctx0" brushRef="#br0" timeOffset="23796.16">10132 6651 35 0,'0'0'17'0,"3"3"-10"0,-3-3 24 0,0 0-25 15,4 0 1-15,-1 0 3 0,8 0 0 16,3-3-14-16,11 3 1 15,14-3 8-15,13 3 0 16,23-4-3-16,20 8 0 16,11-4 0-16,21 0 1 15,21 3 0-15,14-3 1 16,14 0 0-16,4-10 0 16,29 1-1 15,13-19 1-31,28 3-2 0,4-10 0 0,36 13-2 0,-5 0 1 15,8 6-1-15,-14 4 0 0,-15 9 0 16,-31 3 0 0,-25 6-1-16,-24 7 1 0,-25-1-3 15,-29-2 1-15,-31-7-8 16,-29 6 0-16,-24-12-10 16,-18 3 0-16</inkml:trace>
  <inkml:trace contextRef="#ctx0" brushRef="#br0" timeOffset="24426.93">12411 6757 41 0,'-4'-6'20'0,"15"3"-6"0,-11 3 24 0,3 3-33 0,1 6 0 0,-4 4 3 16,0 3 1-16,-4 15-11 16,-6 13 1-16,3 3 6 15,0 9 1-15,0-2-3 16,3-4 1-16,1-6-2 15,-1-3 0-15,4-10-1 16,0-6 0-16,0-6-1 16,4-7 0-16,-1-9-1 15,4-9 1-15,4-3-1 16,3-13 1-16,7-3-1 16,4 0 1-16,6-4 0 15,8 11 0-15,0 2 0 16,0 7 1-16,0 2 0 15,-1 14 1-15,5 14-1 16,-1-2 0-16,-3 16 0 16,-4 2 0-16,-7 4-1 0,15 0 1 15,-4-3-2 1,6-7 0-16,1-12-8 0,0-10 0 16,-4-12-12-16,-3-10 1 15</inkml:trace>
  <inkml:trace contextRef="#ctx0" brushRef="#br1" timeOffset="29532.62">10566 6268 27 0,'-11'0'13'0,"8"6"-3"15,3-6 13-15,-4 3-21 16,4-3 1-16,0 0 2 15,-3 0 1-15,3 0-6 16,0 4 0-16,0-4 4 16,0-7 1-16,0 7-1 15,3 0 0-15,4-3-1 16,4 3 1-16,3 0-2 16,3 3 0-16,5-6 0 15,2 0 0-15,5 0 0 0,-8 6 0 16,7-3-1-16,7 0 1 15,8 0-1-15,6 3 1 16,11-3-1-16,21 0 1 16,-7 0 0-16,21 0 0 15,11 0-1-15,11 0 0 16,-4 0 0-16,-18 0 0 16,-4 0-1-16,-6 3 1 15,-7-3 0-15,-15 3 0 16,-3-3-1-16,-10-3 1 15,-8 6-3 1,-10 1 0-16,-11-1-5 16,-7-3 1-1,-3 0-6-15,-11 0 1 0,-4-3-7 16,-10-4 0-16</inkml:trace>
  <inkml:trace contextRef="#ctx0" brushRef="#br1" timeOffset="30852.92">6544 3847 30 0,'39'-28'15'0,"-7"-3"-5"0,-22 21 15 0,1 1-23 0,-1-4 0 0,1-2 2 16,0-1 0-16,-1-6-4 15,-3 3 0-15,-3-3 3 16,-4 3 1-16,-11 1-1 15,-3-1 1-15,-25 0-2 0,-10 10 1 16,-1 9-1-16,-10 3 0 16,-10 6-1-16,-8 7 0 15,1 3-2-15,3 3 1 16,-4 12-1-16,14 7 1 16,1 15-1 15,3-2 0 16,7 15-1-47,4-4 1 0,17 8 0 0,4 2 1 15,17-3 0-15,11-9 0 0,14-7 0 0,11-6 1 0,14-9 0 16,21-10 1-16,24-12-1 0,12-13 0 0,-12-12 0 0,4-3 1 0,1-10 0 16,-8-19 0-16,-4-2-1 15,-10-4 0-15,-3-3 0 16,-11-4 1-1,-7-5-2 1,-15 3 1-16,-13-1-1 0,-14 4 0 0,-8 3 0 16,-17 10 0 46,-4 2 0-62,-6 1 0 0,-5 8-1 16,8 8 1-16,0 5-1 0,-4 1 0 0,7 2-1 0,4 7 0 0,4-3-2 0,-1 3 0 0,11 3-4 15,-11 3 0-15,8-6-7 0,-4-7 1 16</inkml:trace>
  <inkml:trace contextRef="#ctx0" brushRef="#br0" timeOffset="34908.89">15709 6450 59 0,'-3'19'29'0,"-1"-4"-20"0,4-11 30 15,0-4-36-15,-3 3 0 0,-1 0 1 16,4-3 1-16,7 0-7 15,0 0 0-15,11-3 2 16,14 0 1-16,10-1-6 16,0-2 0-16,-3 0-8 15,-4-4 1-15,-6 1-7 16,-12 3 0-16</inkml:trace>
  <inkml:trace contextRef="#ctx0" brushRef="#br0" timeOffset="35088.11">15617 6713 64 0,'15'44'32'0,"16"-19"-38"16,-20-22 60-16,3-3-55 16,7-6 1-16,14-3-1 15,8-7 0-15,6-3-4 16,4 4 1-16,0 2-14 0,-7-6 1 15</inkml:trace>
  <inkml:trace contextRef="#ctx0" brushRef="#br0" timeOffset="35688.15">16828 6851 54 0,'-4'16'27'0,"8"-16"-27"15,-1-9 37-15,8-7-35 16,6-12 0-16,8-16 0 16,10-25 0-16,8-22-3 15,2-22 1-15,-2-16 1 0,-1-27 1 16,0 2-2-1,-6-6 1-15,-1 16-1 16,-3 3 1-16,-8 25-2 0,-2 12 0 16,-8 20-1-16,-4 24 0 15,-6 22-2-15,-8 26 1 16,-3 15-1-16,-7 19 1 16,-4 19-1-16,1 21 1 15,-1 29 4-15,-3 10 0 16,3 21 2-16,4 10 0 0,0-7 1 15,4 0 1 17,6 20-2-32,8-32 0 31,10-22-4-31,3-19 0 0,5-16-4 0,2-12 1 0,1-13-9 16,0-15 1-16,-8-16-3 15,11-6 0-15</inkml:trace>
  <inkml:trace contextRef="#ctx0" brushRef="#br0" timeOffset="35901.21">17572 6497 59 0,'3'60'29'0,"-6"9"-34"16,-1-54 57-16,1 4-52 15,-4-3 0-15,0-4-4 0,7-5 0 16,0-7 0-16,3-10 0 16,1-6-10-16,-1-9 1 15,-3-6-4-15,4-13 1 16</inkml:trace>
  <inkml:trace contextRef="#ctx0" brushRef="#br0" timeOffset="36078.56">17537 6259 44 0,'14'9'22'0,"-4"-6"-18"0,-6-3 41 0,3 0-43 16,0 0 0-16,4 0 0 15,-1 0 1-15,4 0-5 16,0 0 0-16,4 3-1 16,0-3 0-16,-1 3-10 15,1-3 1-15,0-3-4 16,-4 0 1-16</inkml:trace>
  <inkml:trace contextRef="#ctx0" brushRef="#br0" timeOffset="36603.18">17861 6500 53 0,'11'35'26'0,"-4"-10"-33"16,-4-22 52-16,-3-3-45 15,0 0 1-15,4-10 0 0,-1-8 0 16,1-1-2-16,3 3 1 16,0-3 0-16,0 7 1 15,-3-1-1-15,-1 4 1 16,4 6-1-16,4 3 0 16,-4 6-1-16,3 0 0 15,1 0-1-15,0 1 0 16,-1 2-1-16,1 1 1 15,-4-1 0-15,0-3 0 16,0-3 0-16,-4 1 1 0,-3-4 0 16,0 0 0-16,4-4 0 15,3 1 1-15,0 3-1 16,0-3 0-16,0 0 1 16,7 0 1-16,0 0 0 15,1 3 0-15,2-3 1 16,1-4 0-16,-4 1-1 15,4-3 1-15,-1-1-1 16,1-2 0-16,-1 2 0 16,5 4 0-16,-1 0 0 15,0 6 0-15,4 3 0 16,-1 6 0-16,1 10 0 16,3 9 1-16,-7 1-1 15,1 2 0-15,2 0-4 16,-3-9 0-16,-3-3-7 15,-4-3 0-15,-3-7-6 16,-8 1 1-16</inkml:trace>
  <inkml:trace contextRef="#ctx0" brushRef="#br0" timeOffset="37112.72">16877 7115 54 0,'0'31'27'0,"0"7"-31"16,-4-29 52-16,1 7-45 16,-4 9 0-16,3 6 3 15,-3 10 0-15,-3 3-7 16,3 3 0-16,0 3 5 16,3-12 0-16,0-4-2 15,4-9 1-15,0-9-3 16,4-10 1-16,3-9-1 15,7-6 0-15,0-1-1 0,4-5 0 16,0-1 0-16,-1 0 1 16,4 4-1-16,-3 2 1 15,3 4-1-15,-3 6 1 16,3 6-1-16,0 7 1 16,0-1-1-16,0 10 1 15,-3 3-2-15,3 10 0 16,0 3-5-16,1-10 1 15,-1-6-8-15,3-3 0 16,1-16-4-16,-4-10 0 16</inkml:trace>
  <inkml:trace contextRef="#ctx0" brushRef="#br0" timeOffset="37422.93">17339 7472 61 0,'-7'35'30'0,"11"-32"-34"0,-1 0 60 0,1 3-54 0,-1-3 0 0,4 4 0 15,0-4 0-15,11 0-3 16,7 3 0-16,10-6-1 15,7 0 1-15,-3 0-6 16,-4-9 0-16,-7-4-11 16,1-9 1-16,-5 0-2 15,1-3 0-15</inkml:trace>
  <inkml:trace contextRef="#ctx0" brushRef="#br0" timeOffset="37729.24">17635 7366 54 0,'11'12'27'0,"7"13"-36"0,-11-18 55 16,3 5-45-16,4 4 0 0,4 6 0 15,3 0 1-15,0 0-3 16,-3 3 0-16,-4 0 1 15,-10 3 0-15,-11 3-4 16,-11 1 0-16,-7-7-11 16,-3 0 1-16,-4-3-1 15,4-7 0-15</inkml:trace>
  <inkml:trace contextRef="#ctx0" brushRef="#br0" timeOffset="37983.1">18366 7403 54 0,'17'16'27'0,"-13"-16"-36"0,-4-3 56 15,-7 0-47-15,-7-4 1 16,-11 11-1-16,-7-1 1 15,0 12-2-15,-10 10 0 16,0 4-1-16,3 11 0 16,4 14-2-16,3-4 0 15,7 0-1-15,11 0 1 16,11-3 1-16,17-12 1 0,14-7 2 16,18-12 1-1,14-19 3-15,-4-16 0 0,-6-13 0 16,-12-12 0-1,-9-9-4-15,-8-10 0 0,-11 4-14 16,-13-13 1 0</inkml:trace>
  <inkml:trace contextRef="#ctx0" brushRef="#br0" timeOffset="38740.11">19932 5889 66 0,'18'18'33'0,"-29"-18"-39"0,0 0 56 0,-3 7-50 0,-7-1 1 0,-7 3-1 16,-7 4 1-16,-4 9-1 15,0 3 0-15,7 3 0 16,4 10 0-16,0 3-2 15,3-4 1-15,8-9-1 16,6-2 0-16,7-1-1 16,8-7 1-16,10-8 0 15,14-4 0-15,4 4 1 16,0-10 0-16,3-16 1 16,0-3 0-16,1-6-1 46,-5 3 1-30,1-3 0 0,-4-3 0-16,4 3 0 0,-11 6 1 0,0 0-1 15,-3 10 0-15,-7 12 0 0,-4 6 1 0,-4 16 0 0,-3 13 0 0,-3 3-1 0,-1 2 0 32,11 11-4-1,7-13 1 0,0-13-8 0,4-6 1-31,-4-22-6 0,4-13 0 0</inkml:trace>
  <inkml:trace contextRef="#ctx0" brushRef="#br0" timeOffset="39023.33">20486 5167 63 0,'-11'0'31'0,"-24"51"-43"0,21-36 61 0,0 7-49 15,-7 16 0-15,-4-4-1 0,0 17 0 16,4-4-1-16,0 0 0 15,3-16-7-15,4-6 0 16,4-9-8-16,6-16 1 16</inkml:trace>
  <inkml:trace contextRef="#ctx0" brushRef="#br0" timeOffset="39186.92">20221 5186 35 0,'14'-25'17'0,"11"44"-7"0,-18-10 23 0,4 10-28 15,6 3 1-15,1 6 1 16,0 7 1-16,3 2-11 16,7 11 0-16,4 2 7 15,7 3 0-15,-8 0-5 16,-2-18 0-16,-5-4-6 16,-6-9 0-16,-4-3-9 15,-3-19 1-15</inkml:trace>
  <inkml:trace contextRef="#ctx0" brushRef="#br0" timeOffset="39444.8">20652 5437 54 0,'7'35'27'0,"3"-23"-32"0,-3-12 46 0,0-3-42 0,-7 3 0 16,11-3-2-16,3-10 0 15,4 1-3-15,-1-4 1 16,-3-3-9-16,-3-9 0 16</inkml:trace>
  <inkml:trace contextRef="#ctx0" brushRef="#br0" timeOffset="39605.51">20690 5164 44 0,'-3'54'22'0,"6"24"-24"0,-3-59 36 0,4 9-35 0,-4 16 1 0,0-3-3 0,0 3 1 0,0-10-3 15,3 1 1-15,-3-7-8 16,-3-19 0 0</inkml:trace>
  <inkml:trace contextRef="#ctx0" brushRef="#br0" timeOffset="40011.41">21043 4938 53 0,'14'60'26'0,"-17"-41"-32"0,-1-3 50 16,-3 12-44-16,0 3 1 15,-3 10 0-15,3 6 1 0,-1 3-3 16,1 0 1-16,0-6 0 15,4-6 1-15,-4-10-2 16,3-6 1-16,1-13-1 16,3-9 0-16,0-9-1 15,3-4 1-15,4-2 0 16,4-1 0-16,3-6 1 16,7 6 1-16,4 4-1 15,3 6 1-15,0 6 0 16,1 9 1-16,6 10-1 15,7 12 0-15,0 7-1 16,1-7 0-16,-4 1-4 16,-4-10 1-16,-7-7-12 15,-10-9 0-15</inkml:trace>
  <inkml:trace contextRef="#ctx0" brushRef="#br0" timeOffset="40789.54">21604 6303 58 0,'-25'34'29'0,"22"-25"-14"0,6-9 29 0,8 0-41 16,14 0 1-16,14-9-1 15,10 0 1-15,25-4-9 16,25 7 1-16,10-4-5 16,-17 4 0-16,-7-6-11 15,-15 2 0-15</inkml:trace>
  <inkml:trace contextRef="#ctx0" brushRef="#br0" timeOffset="42068.15">23135 6202 49 0,'-3'16'24'15,"3"-29"-15"-15,0 7 24 0,-4-3-31 16,-3-4 1-16,-7-3-1 16,-7 4 1-16,-7 3-4 15,-4-1 0-15,4 4 3 16,3 6 0-16,-7 9-2 15,7 10 1-15,4 3 0 16,0 0 0-16,7 6-1 16,3 4 1-16,11-4-1 15,7 0 0 17,4-6-1-32,7-6 1 0,6-13-1 15,8-6 0-15,3-7 0 0,-6-5 0 0,-1 2 0 16,-3 4 1-16,-4-4-1 15,0 0 1-15,0 1 0 16,0 3 1-16,-3-1-1 16,0 16 0-16,-4-2 0 31,-4 8 1-31,-3 13-1 16,0 3 0-1,0 4-1-15,0-7 1 0,0-3-9 0,4-10 1 16,3-15-8-16,0-9 1 0</inkml:trace>
  <inkml:trace contextRef="#ctx0" brushRef="#br0" timeOffset="42347.25">23791 5007 57 0,'11'32'28'0,"-25"18"-34"0,3-37 48 0,-6 9-42 15,-8 6 1-15,-10 12 0 16,-4 11 0-16,-4 8-3 16,8-5 1-16,7-7-4 15,3-7 1-15,8-8-8 16,3-13 0-16,3-19-4 15,0-16 1-15</inkml:trace>
  <inkml:trace contextRef="#ctx0" brushRef="#br0" timeOffset="42511.9">23506 5139 34 0,'14'3'17'0,"17"10"-9"0,-20-4 29 0,3 13-34 0,7 6 0 15,4 7 1-15,3 9 1 16,8 9-7-16,2-3 0 15,5-3 0-15,-5-3 1 16,-6-6-13-16,-18-13 1 16</inkml:trace>
  <inkml:trace contextRef="#ctx0" brushRef="#br0" timeOffset="43117.31">19463 7002 56 0,'14'3'28'0,"21"13"-29"0,-21-16 46 0,11 3-43 0,17 0 1 0,22 3 3 16,28 0 1-16,17 4-7 15,39-7 0-15,28 3 5 16,43-3 1-16,32-3-2 16,31-6 1-16,11-3-3 15,10-7 1-15,22 7-5 31,-8 2 0-15,-3 11-6-16,-53 11 0 0,-28 10-11 0,-43 4 1 0,-41 2-4 16,-36 7 1-16</inkml:trace>
  <inkml:trace contextRef="#ctx0" brushRef="#br0" timeOffset="43808.83">21181 7359 50 0,'0'22'25'0,"3"-12"-25"0,-3-1 46 16,0 7-43-16,-3 3 0 16,-1 12 2-16,1 0 1 15,-1 13-7-15,-3 3 1 16,0 10 4-16,0 5 0 15,0-5-1-15,0-7 0 16,0-9-1-16,3-10 0 16,1-6-2-16,-1-12 1 15,4-10-1-15,7 0 0 0,4-15 0 16,3-10 0 0,0-4 0-16,4 5 1 0,-4 5-1 15,7 3 1-15,0 4-1 16,-3 3 1-16,14 24 0 15,-1 8 0-15,5 8-1 16,2 4 1 0,5-1-1-16,6 4 1 0,4-6-1 15,0-1 0-15,-4-12-5 16,4-13 0 0,-3-5-11-1,-4-14 0-15,-11-9-5 0,-3 10 1 0</inkml:trace>
  <inkml:trace contextRef="#ctx0" brushRef="#br1" timeOffset="49619.77">21833 4923 30 0,'43'-44'15'0,"-57"9"-7"0,7 29 15 15,-8-3-22-15,-13 2 1 16,-14-2 1-16,-18 0 0 15,-18-1-4-15,-6 1 1 16,-5-1 1-16,-13-5 1 16,0 2-1-16,-11 7 0 15,7 0-1-15,-7 6 1 16,0 6-1 0,-7 3 0-16,-3 16-1 0,10 1 0 0,-3 11 0 15,3 1 0-15,7 6-1 16,4 0 1-1,3-1 0-15,14-8 0 0,1 15 0 16,2-3 1-16,8 3-1 16,7 7 1-16,7 6 0 15,4-4 0-15,3 1 0 16,11-4 1-16,3-6-2 16,7-3 1-16,7 10-1 15,8 9 1-15,6-4-1 16,11 4 1-16,4 0 0 15,6 3 0-15,1-3 0 16,3-10 1 15,4 1 0-31,3-4 1 0,3-6 0 0,8 3 0 0,3-6 0 0,1-3 0 16,6-3-1-16,-7-4 1 16,8-6 0-16,6-6 1 15,4 0-1-15,10-9 1 16,15-13-1-1,3-7 1 1,-3-5-1-16,7-4 0 16,-4 4-2-16,0-7 1 0,0 0-2 0,0 0 1 15,-3-3 0-15,-8-3 0 16,4 0-1-16,4 9 1 16,-4-9 0-16,4-3 0 0,-4-3 0 15,0-7 1 1,-4 10-1-1,-13-7 0-15,3-2 0 16,-4-7 0-16,4-3 0 0,-7 0 0 16,-4-13 0-16,1 10 0 0,-4-13 0 15,3-6 0-15,-10-9 0 16,0-10 1-16,0-3-1 16,-4 7 1-1,-7-1-1-15,-3 13 1 16,-8 6-1-1,-3 10 0-15,-3 2-1 0,-11 1 1 16,-11 9-4-16,-10 6 0 0,-14 4-10 16,-7-4 0-16</inkml:trace>
  <inkml:trace contextRef="#ctx1" brushRef="#br0">1866 6795 0,'0'0'0</inkml:trace>
  <inkml:trace contextRef="#ctx0" brushRef="#br0" timeOffset="55749.75">6227 9382 47 0,'-11'19'23'0,"-7"-10"-12"15,18-3 24-15,-3-2-31 16,3-1 0-16,0 0 5 16,0-3 1-16,7 0-12 15,10 0 1-15,8 0 6 16,7-6 0-16,3-1-7 15,11-2 1-15,3-1-9 16,-10 4 0-16,-3-6-10 16,-1 5 0-16</inkml:trace>
  <inkml:trace contextRef="#ctx0" brushRef="#br0" timeOffset="55927.68">6117 9670 60 0,'11'60'30'0,"17"-35"-32"0,-17-22 52 16,10 0-49-16,7 0 1 15,4-6-4-15,10-3 1 16,7-3-6-16,8-4 0 0,6-3-10 16,-6-2 0-16</inkml:trace>
  <inkml:trace contextRef="#ctx0" brushRef="#br0" timeOffset="56515.59">7045 10643 66 0,'28'15'33'0,"25"-56"-38"0,-32 23 56 16,15-23-50-16,13-22 1 15,4-22-2-15,3-18 1 16,4-22-2-16,0-13 1 16,-10-7 0-16,-12-8 0 15,-6 5-1-15,-11 10 1 0,-3 10-1 16,-14 15 1-16,-4 16-3 15,-4 18 0-15,-3 20-1 16,-4 24 0-16,-6 23-1 16,-4 18 0-16,-1 19-1 15,1 25 0-15,-3 25 2 16,6 23 1-16,0 15 3 16,8 3 1-16,-1 12 1 15,11-9 0-15,4-9 1 16,3-13 1-16,-7-9-1 15,10-13 0-15,4-15-4 16,0-7 1-16,8-12-5 16,-8-16 0-16,14-12-10 15,7-17 0-15</inkml:trace>
  <inkml:trace contextRef="#ctx0" brushRef="#br0" timeOffset="56724.08">7920 10040 67 0,'-7'35'33'0,"-11"-4"-39"0,15-24 59 16,-1 2-53-16,1 7 1 0,-1-7-2 15,1-3 1-15,6-3-6 16,1-9 0-16,3-9-12 15,0-20 0-15</inkml:trace>
  <inkml:trace contextRef="#ctx0" brushRef="#br0" timeOffset="56892.18">7733 9683 52 0,'21'28'26'0,"14"-3"-26"15,-24-18 35-15,3-1-40 16,7 0 0-16,4 0-13 16,3 1 1-16,4-4 14 15,-11-3 1-15</inkml:trace>
  <inkml:trace contextRef="#ctx0" brushRef="#br0" timeOffset="57336.78">8079 10040 43 0,'10'44'21'0,"1"-22"-22"0,-8-22 37 16,4 0-33-16,0-6 0 15,4-7 1-15,0-2 1 16,-1-4-7-16,4 6 1 16,4 1 3-16,0-1 1 15,-4 7-3-15,0 0 1 16,7 3-1-16,-3-4 0 0,3 7 0 15,3 4 0-15,-2 2 0 16,2 3 0 0,-6 4-1-16,0-1 1 0,6-2-1 15,-13-4 1-15,3-3-1 16,-3-3 0 0,3-3 0-16,-4-3 1 15,4-4 0-15,4 1 0 0,0-1 0 16,-8-5 0-16,11-1 1 15,8 0 0-15,2 1 0 16,12 2 1-16,6 4 0 16,11 6 0-16,7-7 1 15,-3 13 0-15,10 1-1 16,-4 8 0 0,4-2-1-16,-3-4 1 15,3 0-6-15,-11 0 1 0,-6-3-13 0,-11-3 0 16,-22-3-1-16,-9 0 1 15</inkml:trace>
  <inkml:trace contextRef="#ctx0" brushRef="#br0" timeOffset="58061.37">6498 10624 61 0,'11'40'30'0,"10"11"-38"0,-14-29 63 0,4 6-53 0,-1 13 0 16,1 18 1-16,-4 4 1 15,0 6-5-15,0-6 1 16,-4-4 2-16,1-2 0 15,-4-13-1-15,0-10 0 0,7-9-1 32,-7-9 1-32,11-13-2 0,-8-3 0 0,4-13 0 15,0-9 1-15,4-6-1 16,3 0 1-16,4 3 0 16,-4 6 0-16,3 7 0 15,1-1 1 16,3 10 0-31,7 6 0 0,-6 10-1 16,-1 8 0-16,0 1 0 16,0 4 1-16,-7 8-2 0,0-3 0 0,11 4-1 15,-4-7 0 1,4-3-3-16,-1-6 0 0,1-3-7 16,0-10 1-16,0-9-8 15,3-3 0-15</inkml:trace>
  <inkml:trace contextRef="#ctx0" brushRef="#br0" timeOffset="58334.39">7225 11147 62 0,'-4'7'31'0,"4"-7"-36"0,0 0 57 0,4 0-50 16,3 3 0-16,4 0 1 15,6 3 1-15,15 0-6 16,0 1 1-16,3-4-2 16,18-3 0-16,0-6-9 15,3-7 1-15,-3-3-8 16,4-6 0-16</inkml:trace>
  <inkml:trace contextRef="#ctx0" brushRef="#br0" timeOffset="58601.62">7489 10940 59 0,'0'22'29'0,"15"-3"-34"0,-5-16 53 16,8 7-47-16,10-1 1 15,7 10-1-15,11-3 1 32,14 12-4-32,-10 6 0 15,-22 1-3-15,-18-4 1 16,-24 10-11-16,-10 0 1 15,-12-4-3-15,1-8 0 16</inkml:trace>
  <inkml:trace contextRef="#ctx0" brushRef="#br0" timeOffset="59004.71">8678 10934 59 0,'22'-6'29'0,"-22"0"-42"0,-4 2 58 0,-14 1-46 16,-6 6 1-16,-12 10-1 0,-9 12 0 15,-8 6 0-15,0 20 0 16,7 2-3-16,-7 10 1 16,14 9 0-16,7 0 0 15,11-3 1-15,18-10 0 16,10-11 3-16,21-11 0 16,14-15 3-16,18-25 0 15,11-16 0-15,3-18 0 16,-11-11-1-16,-13-11 0 15,-15-7-2-15,-21-9 0 32,-21 0-5-32,-18-4 0 0,-3 4-12 0,-11 3 1 15</inkml:trace>
  <inkml:trace contextRef="#ctx0" brushRef="#br0" timeOffset="59783.49">10636 10100 56 0,'7'-6'28'0,"-7"-13"-27"0,0 13 44 0,-3-1-42 16,-4 1 1-16,-7 0 1 15,-8 0 0-15,-6 2-7 16,0 8 1-16,-7-1 4 16,-1 3 0-16,-2 7-3 15,-5 2 1-15,12 4-1 16,6 0 0-16,4 3-1 16,3 3 0-16,7 0 0 15,8 0 0-15,10-3 1 16,11-9 0-16,6-1 0 15,5-6 1-15,-1-3-1 16,0-3 1-16,-3-3-1 16,-1-9 1-16,-2-4-2 0,2 4 1 15,1-4 0-15,0-3 0 16,-1 3-1-16,1 7 1 16,0 6 0-16,-4 3 0 15,-3 12 0-15,-4 10 0 31,0 7-1-31,3 5 1 16,-2 4-1-16,-5-4 1 0,4-2-2 0,4-1 1 16,-1-9-4-16,5-3 0 15,-1-10-12-15,4-15 0 16,-1-7-1-16,11-12 0 0</inkml:trace>
  <inkml:trace contextRef="#ctx0" brushRef="#br0" timeOffset="60122.85">11370 9147 53 0,'-7'12'26'0,"-4"10"-32"0,8-15 52 15,-4 5-44-15,-4 4 1 16,-6 6 0-16,-8 3 0 16,-3 3-4-16,-1 3 0 15,1-6 0-15,4 1 1 16,6-5-7-16,4-2 0 15,3-6-9-15,8-10 0 16</inkml:trace>
  <inkml:trace contextRef="#ctx0" brushRef="#br0" timeOffset="60297.55">11116 9222 57 0,'18'47'28'0,"13"3"-30"0,-16-28 47 0,2 0-44 16,8 9 0-16,0 4-2 15,-1-4 0-15,1-2-5 16,-4-4 1-16,0-3-11 16,-7-13 0-16</inkml:trace>
  <inkml:trace contextRef="#ctx0" brushRef="#br0" timeOffset="60857.1">11317 10094 58 0,'-7'12'29'0,"4"-9"-27"0,3-3 48 16,0 0-47-16,0 0 1 16,0 0 0-16,0 0 1 15,0 0-8-15,0 0 0 16,0 0-6-16,3 0 1 15,-6-9-11-15,-1 3 0 16</inkml:trace>
  <inkml:trace contextRef="#ctx0" brushRef="#br0" timeOffset="61584.61">12125 10069 61 0,'0'12'30'0,"4"-9"-33"0,-8-6 49 16,0 3-45-16,-3-3 0 15,-10 0 0-15,-4 0 0 0,-8 3-2 16,1 0 1-16,0 6 0 16,7 3 1-16,0 1-2 15,-1 2 0-15,-2 7-1 16,6-9 0-16,4 8-1 15,3 1 1-15,8 3 0 16,3 0 1-16,3-3 1 16,4-6 0-16,8-4 1 15,2-6 0-15,4-3 0 16,1-9 1-16,-1-1-1 31,0-5 0-31,-3 2-1 0,-1 1 1 0,-3 2-1 16,0 1 1-16,0 2-1 15,1 4 1-15,-1 3-2 16,0 7 1-16,0 5 0 16,-3 7 0 31,3 3 0-32,-4 0 0 1,1 0-1-16,3 0 0 0,0 0-4 0,4-7 1 0,-1-5-6 0,4-7 0 0,1-16-7 0,-5-2 1 15</inkml:trace>
  <inkml:trace contextRef="#ctx0" brushRef="#br0" timeOffset="62073.13">12513 8937 56 0,'4'47'28'0,"-11"12"-36"0,3-37 51 0,-3 13-42 16,0 9 0-16,-4 12 0 15,4-3 0-15,-3-2-2 16,3-4 1-16,0-10 0 16,3-5 1-16,0-7-1 15,4-10 1-15,-3-8-1 16,3-7 1-16,0-7-1 0,7 1 0 16,4-10 0-16,6-9 1 15,1-3-1-15,10 0 1 16,-3 0-1-1,-1 6 1-15,-2 6 0 16,-1 10 0-16,-4 9 0 0,5 9 0 16,-1 13 1-16,3 4 1 15,1 8-2 1,0 1 0 0,0 0-4-16,-1-7 0 31,1-6-14-16,-7-9 0-15</inkml:trace>
  <inkml:trace contextRef="#ctx0" brushRef="#br0" timeOffset="63824.37">5271 8582 36 0,'3'-9'18'0,"-6"3"-9"15,3 6 19-15,0 0-24 16,0 0 1-16,0 6 1 16,0 3 1-16,0 7-9 0,0 9 0 15,0 13 5 1,3 2 1-16,-3 4-3 0,0 0 1 15,0 3-2-15,0-6 0 16,0-10-2-16,0-2 1 16,-3-17-3-16,3-12 0 15,-11-9-3-15,11-13 1 16,-11-10-3-16,4-8 1 16,0-1 0-16,4-6 1 15,-8 0 2-15,11 6 1 16,-7 7 3-16,4-1 1 0,3 4 1 15,3 3 1-15,4-1 1 16,4 4 0-16,-4 3 0 16,3 3 1-16,12 4-1 15,-5-1 1-15,15 0 1 16,3 4 0-16,4-1 0 16,0 7 1-16,-7 3-1 15,-4 3 0-15,-7 6-1 16,-10 7 0-16,-4 6-3 15,-7-1 1-15,-4 4-2 16,-10 3 0-16,0 4-2 16,-7 2 1-16,-8 0-1 15,1 1 1-15,0-4-2 16,3 6 0-16,4-8-3 16,7-1 1-16,3-7-8 15,1-2 0-15,-1-13-1 16,11 0 1-16</inkml:trace>
  <inkml:trace contextRef="#ctx0" brushRef="#br0" timeOffset="64350.03">5517 8877 65 0,'0'13'32'0,"-3"-13"-48"0,3 0 72 16,0 3-56-16,0-3 0 15,0 3-4-15,0-3 0 16,0 0-3-16,0-6 1 15,3-7-11-15,-3-3 0 0</inkml:trace>
  <inkml:trace contextRef="#ctx0" brushRef="#br0" timeOffset="64843.1">5828 8463 55 0,'10'0'27'0,"-20"3"-32"0,10-3 46 16,0 0-41-16,-7 3 0 31,-14 4 1-31,0 5 0 16,-1 10-2-16,1 3 1 15,4 3-2-15,6 7 1 16,-3 9-4-16,10 6 1 15,4-9-2-15,7-7 1 16,4-2 1-16,3-7 0 16,4-10 2-16,-1-5 1 15,5-20 4-15,-1-8 1 16,-4-4 0-16,4-7 1 0,-10-2-2 16,0-7 0-16,-1 4-3 15,-3-4 0-15,-3 7-12 16,3 3 1-16,-7 0-3 15,-7 6 0-15</inkml:trace>
  <inkml:trace contextRef="#ctx0" brushRef="#br0" timeOffset="65070.17">6050 8723 56 0,'11'13'28'0,"-4"-10"-35"15,-7-3 57-15,0 0-50 0,0 0 0 16,0 3-1-16,0-3 0 16,0 0-4-16,0 0 1 15,0-6-12-15,0-7 1 16</inkml:trace>
  <inkml:trace contextRef="#ctx0" brushRef="#br0" timeOffset="65595.37">6424 8203 62 0,'11'6'31'0,"-18"-3"-38"15,3-3 51-15,-3 7-44 16,-4-1 0-16,1 3 0 16,-8 4 0-16,-3-1 0 15,0-2 0-15,-7-1-1 16,7 1 0-16,-8 2-2 15,8 1 1-15,0-4-3 0,3 7 0 16,8-4-1-16,6 4 0 16,4-4 0-16,7 4 0 15,4 0 1-15,3 3 1 16,-3-7 2-16,-1 4 1 16,-6 3 0-16,-1 3 1 15,1 3 0-15,-4 3 1 16,3-3 0-16,-3 6 0 15,4 4 1-15,6-7 0 16,-6 0 2-16,3 7 1 16,4-7 1-16,3-6 0 15,0-3 0-15,0-7 0 0,-4 1-1 16,8-4 0-16,10-6-3 16,-3-6 1-16,0-6-5 15,-4-7 1-15,-4 4-10 16,-6-7 1-16,-7-9-7 15,3-1 1-15</inkml:trace>
  <inkml:trace contextRef="#ctx0" brushRef="#br0" timeOffset="65791.45">6297 8645 64 0,'14'0'32'0,"11"-22"-46"0,-15 16 60 16,-2 0-49-16,2-7 1 15,1 7-13-15,-1 3 0 16,1-7 8-16,3 1 0 16</inkml:trace>
  <inkml:trace contextRef="#ctx0" brushRef="#br0" timeOffset="65984.95">6615 8686 62 0,'3'22'31'0,"4"-19"-41"0,-7-3 55 0,0 0-47 16,0 0 0-16,0 0-12 15,0-3 0-15,-10-4 6 16,-8 1 0-16</inkml:trace>
  <inkml:trace contextRef="#ctx0" brushRef="#br0" timeOffset="67483.25">13624 10323 61 0,'4'12'30'0,"3"-18"-24"0,-4 3 30 15,12 0-32-15,9-7 0 16,15-2 0-16,14-4 0 0,14-3-8 16,-7-3 1-16,3 7-3 15,-10 5 1-15,-7 10-14 16,-14 6 1-16</inkml:trace>
  <inkml:trace contextRef="#ctx0" brushRef="#br0" timeOffset="67729.88">15180 10172 30 0,'7'3'15'0,"-7"-9"-14"0,0 0 10 0,0-4-20 0,0-2 0 16,0-7-5-16,-3 3 0 31</inkml:trace>
  <inkml:trace contextRef="#ctx0" brushRef="#br0" timeOffset="68327.27">15145 10053 30 0,'3'-3'15'0,"4"-7"-10"0,-7 10 29 0,7-3-28 15,-3 3 0-15,-1 0 3 16,5 0 0-16,-5 3-11 15,-3 4 1-15,0-1 8 16,0 3 1-16,-3 4-3 16,-5 3 0-1,-2-1 0-15,-4-2 0 16,-7 9-2-16,-4-3 1 16,-7-1-2-16,-3 1 1 0,-7 0-1 15,-4 0 0-15,-7-3-2 16,7-1 1-16,4 1-1 15,6-4 1 1,5 1-2-16,6 0 1 0,4 5-1 16,3 1 0-16,4 0-1 15,3 3 0-15,4 6-1 16,7-6 1-16,-3 0 0 16,3 3 0-16,10-3 1 0,12 0 0 15,9-3 1 1,5-3 0-1,6-7 0-15,7-6 0 0,1-9 0 16,-1-4 1-16,-7-12-1 0,-3-9 0 16,-11-7 0-16,1-2 0 15,-5-14-1 1,-3 7 1-16,-3 3-1 0,-4 1 0 16,-3 5-1-16,-4 7 1 15,0 5-2 1,-4 11 1 31,-3 9-1-32,0 9 0 1,0 3 1-16,0 10 0 16,-3 2 0-16,-1 8 1 0,1-1 0 0,3 3 1 0,3 3 0 0,4 1 0 0,-3-4 1 0,3 3 0 15,4-3-4-15,3 1 0 0,0-7-7 0,3-16 1 0,1-19-6 16,0-6 0-1</inkml:trace>
  <inkml:trace contextRef="#ctx0" brushRef="#br0" timeOffset="68586.35">15670 9097 62 0,'-3'3'31'0,"-18"31"-43"0,10-21 59 15,-3 6-47-15,-7 12 0 16,-4 16-1-16,0 3 0 16,4 16-1-16,4-3 0 15,3 3-4-15,3-4 0 0,7-12-10 16,4-18 1-16</inkml:trace>
  <inkml:trace contextRef="#ctx0" brushRef="#br0" timeOffset="68771.73">15416 9250 34 0,'-10'-28'17'0,"35"9"-3"16,-15 19 19-16,4 10-27 15,11 15 0-15,10 12 1 16,8 7 1-16,-5 13-12 15,8 2 1-15,-3 4 5 16,-1 3 0-16,-3-10-14 16,-11-9 0-16,-14-6-4 15,-7-16 1-15</inkml:trace>
  <inkml:trace contextRef="#ctx0" brushRef="#br0" timeOffset="69375.98">10612 11154 48 0,'49'-7'24'0,"22"-15"-25"16,-40 19 43-16,22-3-37 0,32 0 0 16,24-7 3-16,32-2 1 15,29-4-10 1,41 0 0-16,22 0 7 0,35 0 0 16,7 7-3-16,29 5 1 15,-4 4-2 1,7 3 0-16,-11 3-3 0,-10 10 0 0,-18 9-4 15,-25-3 0 1,-28 6-7-16,-38 3 1 0,-26-6-9 16,-31 0 0-16</inkml:trace>
  <inkml:trace contextRef="#ctx0" brushRef="#br0" timeOffset="70032.83">12315 11608 66 0,'4'47'33'0,"-11"-3"-36"0,3-25 59 0,-3 6-55 16,0 10 0-16,-3 12 1 16,3 6 0-16,-4 10-2 15,4-7 0-15,0-3 2 16,3-5 0-16,1-8-1 15,3-8 0-15,0-10-1 16,7-10 0-16,0-12-1 16,4-3 0-16,3-10 0 15,3-5 1-15,5-4-1 16,2 0 1-16,4 3 0 31,4 3 1-31,7 16 0 0,3 13 1 16,4 9-1-16,7 9 0 0,0 10 0 15,0 6 1-15,0-13-3 0,-4 1 1 16,-3-1-4 0,0-5 0-1,3-7-7 1,-3-13 0-16,0-9-10 31,-4-13 0-31</inkml:trace>
  <inkml:trace contextRef="#ctx0" brushRef="#br1" timeOffset="74576.98">11490 8802 20 0,'-18'-6'10'0,"-6"-13"-3"0,13 12 10 0,-3-2-16 16,-7-4 0-16,7 4 1 16,0 3 1-16,-1 6-3 15,-2 0 0-15,-1 0 3 16,-3 0 0-16,0-3 0 16,-4 3 0-16,-3 3-1 15,-4 0 0-15,-3 3-1 16,-4 4 1-16,-3 2-2 15,-1 4 0-15,1-4-1 16,-4 7 1-16,11-3-1 16,-4 0 1-16,0 9-2 15,-3 3 1-15,0 3-2 16,-1-3 1 0,1 7-2-16,3 6 0 0,-3-4-1 0,3 1 1 15,-3 0 0-15,6-1 1 16,1 7 1-1,0 3 0-15,7-6 2 0,3 3 0 16,0 0 1-16,4-10 0 16,3 7 0-16,4 3 0 15,0 0 0 1,4-3 0-16,-1-1 1 0,4 1 0 16,0 3 1-16,0 3 0 15,0-3 0-15,0 0 1 0,-4-3-1 16,1-1 0-16,-1 1-1 15,4-3 1 1,-7 6-1 0,7-4 1-1,3 4-1-15,1-6 0 0,3-4 0 16,3 4 0-16,1-3-1 16,3-1 0-16,0-3 1 15,0 4 1-15,4-1-1 16,-1-12 1-1,1 3 0-15,-4-3 0 32,0 0-1-32,3 0 1 0,1-3-2 0,3 0 0 0,0 0-1 15,0-4 1-15,4 1 0 16,3-3 0-16,4-1-1 16,0-2 1-16,3-1-1 0,4-3 1 15,-1-3-1-15,1 1 1 31,3-4-2-31,4 0 1 16,0-7 0-16,0-2 0 0,-8-4 0 0,1 1 0 16,0-7 0-16,3 0 0 15,1 0 0-15,-1 4 1 16,0-4-1-16,-7 0 0 16,4-3 0-1,-4 0 1 1,1 0-1-16,-1 0 0 0,3-3 0 0,1-3 0 0,0 6 0 15,0-3 0 17,-4 0 0-32,0-7 0 15,-3 7-1-15,0 3 1 0,-8-3 0 0,-3-3 0 16,0 0-1-16,1-3 1 0,-1-1 0 16,0 7 0-16,3-19 0 15,-2 3 1-15,2-2-1 16,1 2 1-16,3 3-1 15,0-9 1 1,-3 3-1 0,-1 0 1-16,-2-6-1 0,-5-3 0 0,-3-7 0 15,-3-9 1-15,-1 7-1 16,1-1 0-16,-1 6-3 16,-3 1 1-16,0 3-7 0,-7 6 0 15,0-7-7-15,-3 4 1 16</inkml:trace>
  <inkml:trace contextRef="#ctx0" brushRef="#br1" timeOffset="75950.03">15843 9078 28 0,'4'-19'14'0,"-1"-3"-7"0,-3 13 15 0,0-1-20 0,0-2 1 0,-3-1 2 0,-4 1 0 0,0 2-5 15,-7-2 0-15,-1 2 4 16,1 1 0-16,-3-4-2 15,-1 4 1-15,-3 3-2 16,-7-1 1-16,-1 1-1 16,-2 0 1-16,-5 6-1 15,1 0 0-15,0 3 0 16,-4 0 0-16,0 3 0 16,-3 7 0-1,3 6-1-15,0-1 1 0,4 1-1 16,7 0 0-16,0 9 0 15,-4 1 0 1,0 2-1-16,0-3 1 16,1 7-1-16,-1-1 1 0,0 4-1 0,-3 9 1 15,3-10-1-15,0 4 1 16,4 0-1-16,-7 3 1 16,3-7 0-16,0-5 1 15,4-1-1-15,0 10 0 16,3-7 0-16,0 4 0 15,8-3 0-15,-1 8 0 16,4 1-1-16,4 3 1 0,-1 0-1 16,4-3 1-16,-4 3-1 15,4 0 1-15,0-9-1 16,0 0 1-16,0-1 0 16,4 7 1-16,3-6-1 15,3-1 0 1,1 1 0-16,-1 3 1 0,1-7-1 15,3 1 1-15,3-4-1 16,4 1 1 15,1-4 0 1,-1 0 0-1,0-3 0-16,7 0 0-15,-3 3 0 0,-1-3 0 0,-3 1 0 0,0-1 0 0,1-10-1 0,-1-2 0 0,3 3 0 16,1-4 1-16,3 1 0 0,7 2 1 0,4-5-1 0,0-4 1 0,0 0 0 0,3-3 1 16,-3 1-2-16,-4-1 0 15,4-3-1-15,-1-7 1 16,8 4 0-16,7-6 0 16,0-10-1-16,7-12 1 15,3-1 1 1,4-5 0-1,-3-13-1-15,-8-1 0 0,-3 1-1 16,3-13 0-16,-3 10 0 0,0-10 0 0,0-6-1 16,-7-6 0-16,-4-9 0 15,-7-1 1-15,-3-3-2 16,0-15 1-16,-8-1-4 16,-6 1 0-16,-8 2-12 15,1 4 0 1</inkml:trace>
  <inkml:trace contextRef="#ctx0" brushRef="#br1" timeOffset="77948.89">15258 9050 41 0,'14'3'20'0,"-4"0"-15"16,-10-3 20-16,0 0-24 16,0 0 0-16,0-10 0 15,-3-5 0-15,-8-4-2 16,-3-6 0-16,-4-3 1 15,-6-4 0-15,-11-5 0 16,-15-4 0-16,-13 0 0 16,-15-6 0-16,-3 0 0 15,-7-3 1 1,-18-3 0-16,-14-4 0 0,0 4-1 0,-21-1 0 31,-106-21-1-31,14 6 1 16,25 16-1-16,17 9 0 15,4 10 1-15,11 2 0 16,14 7 1 0,-4 6 0-1,0 4 1-15,0 5 0 0,8 7 0 0,-1 9 1 16,-3 7-2-16,10 9 1 16,0 12-1-16,1 7 0 0,-1 0-1 15,18 3 1-15,3 0-1 16,1 3 0-16,3-10 0 15,7 1 0-15,10 9-2 16,8 0 1 0,3 6-1-16,4 10 0 15,10 0-1-15,8 3 1 0,6-7-3 16,8-2 1-16,6 2-1 16,8-9 0-16,10-6-6 15,7-3 0-15,11-10 0 16,11-2 0-16</inkml:trace>
  <inkml:trace contextRef="#ctx0" brushRef="#br1" timeOffset="78608.14">10760 8996 37 0,'0'13'18'0,"0"-10"-22"0,0-3 38 15,0 0-33-15,0 0 0 16,-4-3 2-16,-3 0 0 16,-3-1-3-16,-8 4 1 15,-10 0 2-15,-4 0 1 16,-7 0-1-16,0 0 0 15,-10 0-2-15,-4 0 1 16,0 7-2-16,0 2 1 16,0-3-2-16,-7 7 1 15,-3 3-1-15,-1 6 1 16,-3 6-2-16,-3 3 0 16,3 4-1-16,3 5 1 0,4 4-1 31,-3-3 0-31,-1-6-2 0,4-4 1 15,7-3-2-15,11-6 0 0,10-3-5 16,22-13 0 0</inkml:trace>
  <inkml:trace contextRef="#ctx0" brushRef="#br0" timeOffset="82581.72">16665 10737 54 0,'-3'-7'27'0,"6"14"-17"0,-3-7 27 0,7 0-34 16,0 0 1-16,11 3 2 15,10-6 0-15,4-4-8 16,21 1 1-16,7-6 2 16,14-1 1-16,0 0-8 15,-7 4 1-15,-14 0-14 16,-14 2 1-16</inkml:trace>
  <inkml:trace contextRef="#ctx0" brushRef="#br0" timeOffset="82774.2">16514 11113 67 0,'7'53'33'0,"35"-18"-32"0,-21-32 54 15,18 0-55-15,7-6 0 16,21-7-5-16,14-5 0 16,11-1-2-16,-1 0 0 15,-20-12-12-15,-22 12 0 0</inkml:trace>
  <inkml:trace contextRef="#ctx0" brushRef="#br0" timeOffset="83518.45">18066 11712 66 0,'17'0'33'0,"43"-38"-36"0,-35 13 55 0,21-28-51 16,14-22 0-16,-7-38-1 15,3-35 1-15,1-18-2 16,-15-19 0-16,-10 9 0 16,-8-2 1-16,-13 5-2 15,-11 13 0-15,-3 16-3 16,-8 22 0-16,4 18-2 15,-7 13 1-15,-4 26-2 16,1 17 0-16,-8 23 0 16,-7 22 0-16,0 16 2 0,1 15 0 15,2 22 3-15,1 13 0 16,3 25 5 0,8 3 0-16,-1 12 4 0,8 10 0 15,3 6 1-15,7-12 1 47,3-1-2-47,8-8 1 0,10 5-4 16,7-12 0-1,7-13-3-15,1-12 0 0,24-25-15 0,-4-16 1 16</inkml:trace>
  <inkml:trace contextRef="#ctx0" brushRef="#br0" timeOffset="83764.02">18863 11050 72 0,'0'63'36'0,"-14"6"-45"0,14-53 61 0,-4-1-53 15,4 1 1-15,0-4-7 16,4-2 0-16,3-10-3 15,0-13 0-15,0-15-9 16,0-10 1-16</inkml:trace>
  <inkml:trace contextRef="#ctx0" brushRef="#br0" timeOffset="83905.69">18750 10542 55 0,'14'10'27'0,"11"18"-30"0,-14-19 49 15,3 4-46-15,3 2 1 16,4 4-8-16,4 0 0 16,3-3-3-16,4-4 1 15,-11 4-7-15,0 0 1 16</inkml:trace>
  <inkml:trace contextRef="#ctx0" brushRef="#br0" timeOffset="84360.06">19050 11110 40 0,'7'12'20'0,"14"-21"-19"0,-14 6 35 0,4-10-33 15,-1 1 0-15,5-7 1 16,-1-3 0-16,0 3-6 16,3-3 1-16,-2 6 3 15,-1 4 0-15,0 3-2 16,0 5 0-16,-4 4 0 15,5 4 0-15,-5 5-1 16,1 3 1-16,-1-2-1 16,1 6 1-16,-1 2 0 15,1-5 0-15,-4-4 0 0,4-2 1 16,-4-4-1-16,0 0 0 16,0-3 0-16,0-3 1 15,0-7-1-15,4-2 1 16,-1-4 0-16,4-3 0 15,4 4 0-15,3 2 0 16,0-3 0-16,0 4 0 16,-3-1 0-16,3 4 0 15,-3-1 0-15,7 4 0 16,6 9 0-16,5 7 0 16,2 5 0-16,1 7 0 15,4 3-1-15,2-3 0 16,1 0-2-16,-3-6 0 0,-8-3-9 15,-3-1 1 1,-22-2-6-16,-10-1 0 0</inkml:trace>
  <inkml:trace contextRef="#ctx0" brushRef="#br0" timeOffset="84872.32">18401 11627 53 0,'0'6'26'0,"3"7"-27"0,-3-10 48 0,-3 7-44 0,-1 11 0 16,-3 11 2-16,-3 2 1 15,-4 7-7-15,-4 6 0 16,4 0 4-16,0 0 1 16,3-6-1-16,4-3 0 0,4-10-2 15,3-9 1-15,7-10-2 16,7-6 1-16,3-9-2 15,1-7 0-15,3-2-2 16,0-4 1-16,-3 0 0 16,-4 3 0-1,4 7 0-15,-4 3 1 0,0 6 1 16,-3 6 0-16,3 7 1 16,3 2 0-16,1 1-1 15,3 3 1-15,0 6-1 31,0-3 1-15,1 0-5-16,-1-7 1 0,0 1-8 0,0-10 0 0,7-15-8 16,1-4 1-16</inkml:trace>
  <inkml:trace contextRef="#ctx0" brushRef="#br0" timeOffset="85128.88">18831 11856 69 0,'4'6'34'0,"10"4"-41"0,-7-7 64 15,7 0-56-15,7 3 0 16,7 1 0-16,4-1 0 0,11 3-5 15,6 1 1-15,-3-4-5 16,-7-3 1-16,-4-3-13 16,-3-16 1-16</inkml:trace>
  <inkml:trace contextRef="#ctx0" brushRef="#br0" timeOffset="85384.81">19191 11778 44 0,'-7'25'22'0,"4"-10"-14"16,3-11 28-16,3 2-33 16,4-3 0-16,4 0 3 15,3 0 1-15,7 4-8 0,11 2 1 16,3 0 3-16,-3 7 1 15,-4 0-4-15,-10 6 0 16,-15 0-7-16,-13 6 1 16,-19 9-12-16,-13-2 1 15</inkml:trace>
  <inkml:trace contextRef="#ctx0" brushRef="#br0" timeOffset="85951.77">19981 11944 48 0,'11'25'24'0,"-4"-22"-22"0,-7-3 34 0,0 0-34 0,0 0 0 16,-4-3 3-16,-3 3 0 16,-3-3-5-16,-4 0 0 15,-4 0 4-15,-10-1 1 16,-4 4-2-16,-3 0 0 16,-4 7-1-16,0 2 1 15,4 10-3-15,7 6 0 0,3 16-3 16,4 0 1-1,3 9-2-15,8 3 1 0,6-3 0 16,15-6 0 0,13-6 1-16,19-10 1 15,13-12 3-15,4-13 0 16,-3-6 0-16,-1-16 0 0,-17-9-2 16,-7-7 1-16,-15-9-7 15,-13-6 0-15,-8-6-11 16,-6 5 0-1</inkml:trace>
  <inkml:trace contextRef="#ctx0" brushRef="#br0" timeOffset="86596.42">21149 11113 63 0,'0'6'31'0,"-11"-9"-36"16,4 3 53-16,-7-3-48 15,-7 0 1-15,-11 0 1 16,1 3 0-16,-5 3-2 15,-2 3 0-15,-8 10 2 16,0 6 0-16,14 9 0 16,4 0 0-16,3 7-1 15,8 3 0-15,6 0-1 16,11-7 1-16,14 1-1 16,14-4 1-16,11-12-1 15,7-7 0-15,0-5 0 16,0-14 0-16,-4-8 0 0,-3-11 0 15,-4-5-1-15,-3 6 0 32,-7-3 0-1,-4 0 0-15,-7 9 0-16,0 3 1 15,-4 13 0-15,1 3 1 0,-4 16-1 0,0 15 1 16,-3 38-3-16,3-9 0 0,3-10-6 0,4-10 0 0,8-14-11 15,6-23 1-15</inkml:trace>
  <inkml:trace contextRef="#ctx0" brushRef="#br0" timeOffset="86852.32">21805 10276 55 0,'-10'31'27'0,"6"25"-25"0,4-37 40 0,-3 3-41 15,-8 10 0-15,-7 2 0 16,-6 10 1-16,-5 6-3 16,1-3 1-16,4 6-1 15,2-2 0-15,5-7-7 0,6-13 1 16,4-12-9-1,7-16 0-15</inkml:trace>
  <inkml:trace contextRef="#ctx0" brushRef="#br0" timeOffset="87003.29">21583 10323 54 0,'0'-7'27'0,"21"29"-27"0,-10-6 45 15,10 19-44-15,4 12 0 16,3 12 0-16,-4-2 1 15,8-1-3-15,0-3 0 16,3-2-3-16,-3-4 1 0,-7-13-13 16,-8-12 0-16</inkml:trace>
  <inkml:trace contextRef="#ctx0" brushRef="#br0" timeOffset="87843.33">23347 9470 63 0,'10'-3'31'0,"-10"-13"-36"0,-3 10 51 0,-11-4-46 0,-14-5 1 0,-15-1-1 16,-13 3 1-16,-8 4-1 15,8 3 1-15,-1 9-1 16,-3 6 0-16,-7 1-1 16,4 8 0-16,6 11-2 15,8 5 1-15,7 4-1 16,3 18 0-16,14 7 0 31,11 12 0-31,11 10 0 0,6-4 1 0,1 7 0 0,-1 6 0 16,-3 16 0-16,-3 3 1 15,-8 3-1-15,-7 12 1 16,-6 10-1-16,-12 7 1 16,-2 2 0-16,6 0 0 15,-3-2 0-15,6-4 0 16,-2-16 3-16,2-12 0 15,8-9 2-15,7-10 0 16,4-10 2-16,10-11 1 16,7-11 1-1,7-8 1-15,7-7-1 16,21-4 1-16,25-2-3 0,25-13 0 0,3-6-3 16,15-3 1-16,6 0-9 15,4 0 1-15,-21-3-11 16,-18 2 1-16,-25 7-8 15,-17 1 0-15</inkml:trace>
  <inkml:trace contextRef="#ctx0" brushRef="#br0" timeOffset="89547.8">23763 10470 45 0,'21'19'22'0,"-7"-41"-12"0,-14 22 23 15,0 0-31-15,0 0 0 16,-3-6 2-16,-11-1 1 15,-7 7-6-15,-8-6 0 16,-9 0 3-16,-5 3 0 16,1-4-1-16,7 7 0 15,-1 4 0-15,1 2 0 0,3 10-2 16,1 2 1 0,6 7-1-16,4 7 1 0,7 2-2 15,7 1 0-15,10-10 0 16,8 0 0-16,3-6 0 15,0-4 0-15,11-5 2 16,6-4 0-16,1 0 0 16,-4-2 0-16,-7-8 0 15,-3-2 0-15,0-3 0 16,-4-1 0-16,0 1-1 16,0-1 1-16,0 4 0 15,0 0 0-15,0 3 1 16,1 6 0-16,-1 3 1 15,-4 7 0-15,-3-1 0 16,0 4 1-16,-3 3-2 16,-1 3 1-16,1 0-4 15,3-7 0-15,0-2-10 16,7-7 0-16,4-15-4 0,3-7 0 47</inkml:trace>
  <inkml:trace contextRef="#ctx0" brushRef="#br0" timeOffset="90020.78">24074 9523 46 0,'10'50'23'0,"-20"-6"-19"0,6-31 41 0,-3 5-43 16,0 1 0-16,-4 6 1 15,4 4 0-15,0 8-4 16,4 10 0-16,-1-6 3 16,1-3 1-16,-1-1-1 15,1-5 1-15,-1-7-2 16,4-6 1-16,0-4 0 15,-3-9 0-15,3-2-2 16,3-11 0-16,8 1-1 16,-1-3 0-16,4-7-1 15,4 0 1-15,-4 4-1 0,4 2 1 16,-4 7 1-16,0 6 0 16,0 7 0-1,0-1 0-15,0 4 0 0,0 6 1 16,1 9-1-16,-1 0 0 15,0-3 0-15,-4-3 0 16,1 6-4-16,-1-9 0 16,-2-3-13-16,-1-16 0 15,0-3 0-15,7-10 1 16</inkml:trace>
  <inkml:trace contextRef="#ctx0" brushRef="#br0" timeOffset="90486.47">24585 10313 62 0,'0'16'31'0,"18"6"-37"0,-8-19 65 16,4 3-58-16,8-3 1 16,6 1 0-16,11-4 0 0,10-4-4 15,4-2 1-15,0 3-2 16,-4-3 0-16,1-1-11 15,-5 1 0-15,-2-6-5 16,-1 5 0-16</inkml:trace>
  <inkml:trace contextRef="#ctx0" brushRef="#br0" timeOffset="90862.6">25947 9717 41 0,'-7'32'20'0,"-7"15"-13"0,7-38 31 16,0 16-35-16,-1-9 1 16,-2 22 3-16,-4 12 0 15,0 3-8-15,-7 16 1 16,6 16 5-16,5 6 1 16,-1 3-3-16,4-6 1 46,0-16-2-46,4-16 0 0,-1-9-5 0,1-12 1 0,3-10-7 0,-4-10 0 0,-3-8-10 16,0-10 1-16</inkml:trace>
  <inkml:trace contextRef="#ctx0" brushRef="#br0" timeOffset="91461.78">23297 11044 31 0,'-31'31'15'0,"2"-24"-7"0,22-4 13 0,0 0-13 15,0 0 1-15,4 3 5 16,3 4 0-16,7-1-15 16,7 4 0-16,11-1 12 15,13 1 1-15,1-4-4 16,25 0 1-16,10-2-3 15,21-4 1-15,0-3-4 16,22-3 0-16,20-4-2 16,12 1 1-16,6-3-2 15,11-1 1-15,3 1-1 16,4 0 0-16,14 2-2 16,-7 4 1-16,3 0-3 15,-3 3 0-15,-14 6-6 0,-32 4 1 16,-25 2-14-16,-28 1 1 15</inkml:trace>
  <inkml:trace contextRef="#ctx0" brushRef="#br0" timeOffset="92873.06">24500 11420 53 0,'11'32'26'0,"3"11"-19"0,-10-27 27 15,-1 9-32-15,-3 7 0 16,-3 11 1-16,-1 8 0 16,-3 2-4-16,-4 7 1 15,4 2 2-15,0-2 1 16,0-1-1-16,0-5 0 31,0-14-1-31,4-11 0 16,3-14-1-16,0-8 0 15,7-14-1-15,3-5 1 16,1-1-1-16,-1 1 0 0,8-4 1 16,3 7 0-16,8 2 0 15,2 11 0 1,5 5 1-16,-1 7 0 0,0 6-1 16,4 6 1-16,-4-3-2 15,0 3 1-15,-3 0 0 16,0 4 0-16,-4-4-3 15,0-6 0-15,-3-6-9 16,-4-10 0-16,-14-9-5 16,14-4 0-16</inkml:trace>
  <inkml:trace contextRef="#ctx0" brushRef="#br0" timeOffset="93652.61">26307 9260 48 0,'0'0'24'0,"14"0"-25"16,-4 0 41-16,4 0-39 15,4 0 1-15,10-4 1 16,11-2 1-16,14 0-5 15,7-10 0-15,4 1 3 0,13-4 0 16,8 3-1-16,-1 0 0 16,-6 7-1-16,-7 3 0 15,-15 6-1-15,-10 3 1 16,-11 6-2-16,-7 7 0 16,-6 3-2-16,-8 12 1 15,-4 13-1-15,-10 6 0 16,-7 13 0-16,-10 9 1 15,-8 10-1-15,-3 18 1 16,-1 10 0-16,1 9 0 16,4 6-2-16,6 13 0 0,7 0 1 15,11 10 0-15,11 12 2 16,14 6 1-16,6 0 3 16,12 0 1-16,-5-3 2 15,-6-3 0-15,4-3 0 31,-8 3 0-15,-14-7-1-16,-11-5 0 0,-6-13-3 0,-15-10 0 0,-24-15-1 16,-18-19 1-16,-18-13-4 15,-6-21 0-15,-29-20-10 16,-7-15 0-16</inkml:trace>
  <inkml:trace contextRef="#ctx0" brushRef="#br2" timeOffset="99844.82">18112 11508 41 0,'14'19'20'0,"-18"25"-12"0,8-29 20 0,-8 1-25 15,1 12 1-15,-1 10-1 16,-6 3 1-16,-1 12-6 16,0 3 0-16,1 4 3 15,-1 9 1-15,4-9-6 16,0-10 0-16,0-9-7 16,0-10 1-16,7-12-4 15,0-19 1-15</inkml:trace>
  <inkml:trace contextRef="#ctx0" brushRef="#br2" timeOffset="100695.88">18069 11345 28 0,'4'6'14'0,"-8"-9"-6"0,8 3 23 16,-4 3-29-16,3 0 0 0,4 4 1 16,-3 2 1-16,3-3-4 15,7 1 1-15,4-4 3 16,3 0 1-16,7-3-2 15,11 0 1-15,10 0-1 16,1-6 1-16,6 2-3 16,15 1 1-16,-4-3-2 15,-7 3 1-15,-11-3-2 16,-7 2 1 15,-6 1-1-31,-8 0 0 0,-3 3-1 0,-4 3 0 0,-4 4 0 16,-2 2 0-16,-8 7-1 15,-4 3 1 1,-3-1 0-16,-3 4 1 0,-4 0-1 16,-4 0 0-16,0 3 0 15,-3 3 0-15,0-6 1 0,0 7 0 16,-4 5-1 0,1 1 0 15,-1-1 0-16,4-6 0-15,0 10 0 0,3-7 1 0,1 4 0 0,6-4 0 0,8 4 1 16,6 2 0-16,1-5 1 0,3 5 0 16,-3 1 0-16,-1-4 0 15,-3-5 1-15,-7-4 0 16,-7 0 0 15,-10 0 1-31,-12 3 0 16,-2 4 0-16,-8-4-1 0,-11-6 1 0,-6-4-2 0,-4-5 1 0,7-4-2 15,4-5 1 1,-1-4-1 0,4-4 0 15,4 1 0-15,7 0 1-16,3-3-1 0,4 3 0 0,7 3 1 15,7-3 0-15,-1 3-1 0,8 0 1 0,4 0-1 0,-1-4 1 0,4 4 0 16,0-3 0-16,0 3 0 15,-3 0 0-15,3 0 0 16,0 0 0-16,0 0 0 16,0 0 1-16,0 0-1 0,3 3 1 15,1 1-2-15,-1-1 1 16,-3 0-1-16,0 0 0 16,0 0-4 15,4 0 0-31,-1 0-12 0,1-9 1 15</inkml:trace>
  <inkml:trace contextRef="#ctx0" brushRef="#br2" timeOffset="101550.87">20620 10056 43 0,'7'13'21'0,"-4"21"-15"16,1-24 27-16,0-1-30 0,-1 16 0 16,-3 10 2-16,4 12 1 15,-1 22-8-15,1 18 1 16,-4 17 4-16,0 12 1 15,0 22-3 1,0 0 1-16,-4 3-2 0,1 0 1 47,-4-22-2-47,-1-9 0 0,1-16-2 0,0-19 0 0,4-9-4 0,-1-22 1 16,1-6-10-16,-1-19 0 15</inkml:trace>
  <inkml:trace contextRef="#ctx0" brushRef="#br2" timeOffset="102320.16">20645 10169 39 0,'10'6'19'0,"1"-6"-13"0,-4 3 26 16,0-6-28-16,-7 3 0 15,7-3 1-15,7 0 0 16,14 3-6-16,11 0 0 16,17 0 5-16,19 0 0 15,2-6-2-15,8-7 0 16,10-6-1-16,11-9 1 16,3 3-1-16,-10 0 0 15,-11 0-1-15,-3 0 0 0,-7 3-1 16,-11 6 1-16,-11 1-1 31,-7 5 1-31,-6 1-2 0,-4 2 1 0,-11 7-1 16,-4 7 0-1,-6 2 0-15,-4 4 0 0,-7 5-1 16,-7 11 0-16,-3 5 1 16,-4 1 0-16,-4 5 0 31,1 11 0-31,-1 5 0 15,4 10 1-15,0 3 0 0,3 16 1 0,-3-4 0 16,-3 1 0-16,3 2 0 16,3 10 1-16,1 0-1 15,-1-6 1-15,4 3-1 16,0-3 1-16,7-3 0 0,0-7 1 16,-3 0-1-16,-1-12 1 15,1-3-1 1,-4-3 1-16,-4-4-1 0,-13-12 1 15,-5-6-1-15,-13-1 0 16,-4-2 0-16,-14-4 0 16,-14-3-1-16,-10-9 0 15,-8-3 0-15,7-10 0 16,-6-3-1-16,3-9 0 16,3 0-4-16,7-1 0 15,12 1-10 1,2 0 1-16</inkml:trace>
  <inkml:trace contextRef="#ctx0" brushRef="#br2" timeOffset="103080.71">20676 9006 49 0,'7'6'24'0,"-3"0"-20"0,-4-6 38 0,0 0-41 15,0 0 1-15,-4 3 0 16,-3-3 0-16,-3 3-3 16,-8 4 0-16,-7-4 2 0,1 3 0 15,-5 4-1-15,-2 8 0 16,-1 4 0-16,4 7 1 15,0 2-1-15,3 10 1 16,7 12-1 0,8-3 0-16,6 7 0 0,8-4 1 15,6-9-2-15,8-10 0 16,10-6-1-16,0-6 0 16,4-6-3-16,3-3 0 15,-3-4-8-15,0-3 0 16,7-12-2-16,3-6 0 15</inkml:trace>
  <inkml:trace contextRef="#ctx0" brushRef="#br2" timeOffset="103395.43">21043 9288 39 0,'0'3'19'0,"0"-6"-24"15,0 3 35-15,-7 3-29 16,-3 0 0-16,-1-3 4 15,-3 3 1-15,0-3-5 16,-4 3 0-16,-7 1 4 16,-3-1 1-16,4 0-1 15,-1 3 1-15,0 3-3 16,0 4 0-16,8 0-2 16,-4 2 1-16,3 1-1 15,4 6 0-15,3 3-1 0,4 0 0 16,4 0-1-1,6-6 1-15,11-3-2 0,8-10 0 16,6-6-3 0,0-6 1-1,0-7-9-15,0-3 0 0,-3-6-3 16,3-6 1 0</inkml:trace>
  <inkml:trace contextRef="#ctx0" brushRef="#br2" timeOffset="103802.08">21124 9432 56 0,'4'16'28'0,"-1"-4"-38"0,-3-12 54 0,0 0-44 15,0-6 1-15,0 0-1 16,4-4 1-16,-1-5-2 15,1-4 1-15,0-3 0 16,-1 0 0-16,1 3-1 16,-1 0 1-16,1 1-1 15,3 2 0-15,3 3-1 16,1 1 1-16,-1 2 0 16,-3 4 0-16,4 3 0 15,-4 3 0-15,0 0 1 16,0 3 0-16,0 0 0 0,0 10 0 15,0-1 0-15,0 7 1 16,1 3-1-16,-1 0 0 31,-4-3 0-31,4-3 1 0,0-1-3 0,0-2 0 16,-3-1-7-16,-1-5 1 16,4-7-6-16,0-4 1 15</inkml:trace>
  <inkml:trace contextRef="#ctx0" brushRef="#br2" timeOffset="104120.52">21551 9203 53 0,'4'19'26'0,"-18"12"-32"15,7-24 49-15,-4-1-43 16,0 0 1-16,-3 0 0 15,-3 4 0-15,-1-4-2 16,4 4 1-16,-4-4 0 16,8 0 0-16,-1-6-2 15,8 0 1-15,3 0-1 16,10 3 1-16,4 0-1 16,7 4 1-16,-6 2 0 15,2 4 0-15,-6-1-1 16,-4 4 1-16,-7-1-2 0,-4 4 0 15,1 3-5-15,-4-3 1 16,0-3-6-16,-4-7 1 31</inkml:trace>
  <inkml:trace contextRef="#ctx0" brushRef="#br2" timeOffset="104405.68">21756 8667 46 0,'10'13'23'0,"-10"21"-24"0,0-25 42 0,0 4-39 16,-3 15 0-16,-1 7 1 15,1 12 0-15,-4 3-5 16,0 9 1-16,0-2 2 15,0-4 0-15,3-9-6 16,1-9 1-16,-1-10-10 16,0-10 0-16,-3-11-1 15,-3-4 0-15</inkml:trace>
  <inkml:trace contextRef="#ctx0" brushRef="#br2" timeOffset="104609.4">21417 9050 45 0,'0'12'22'0,"18"26"-19"0,-8-32 45 0,1 0-44 0,3-3 0 15,11 1 3-15,10-11 0 16,14-2-9-16,1-4 0 16,13 4 2-16,4-4 1 15,-7 1-6-15,-10-1 0 16,-8 4-13-16,-3-4 0 15,-7 1 0-15,-1 2 0 16</inkml:trace>
  <inkml:trace contextRef="#ctx0" brushRef="#br2" timeOffset="104873">22348 9009 56 0,'8'19'28'0,"-8"-4"-37"16,0-8 58-16,0 5-50 15,0-3 1-15,0 10-1 16,0-6 1-16,-4-1-3 15,0-2 0-15,4-4-9 0,0-6 0 16,-3-16-4-16,-4-6 1 16</inkml:trace>
  <inkml:trace contextRef="#ctx0" brushRef="#br2" timeOffset="105048.96">22285 8742 43 0,'18'19'21'0,"3"-16"-29"0,-18-3 39 0,1 3-34 0,3 0 0 0,7-3-8 16,0 0 0-16,4 10 7 16,-4-4 0-16</inkml:trace>
  <inkml:trace contextRef="#ctx0" brushRef="#br2" timeOffset="105332.81">22500 9031 39 0,'18'12'19'0,"-4"-5"-22"16,-7-11 34-16,0 1-31 16,0-3 0-16,0-3-1 15,0-7 1-15,0-3-1 16,-3-3 1-16,3 3-1 15,0-6 1-15,0 3-1 16,0-3 1-16,4 6 0 0,3 10 1 16,0 6-1-16,0 6 1 15,0 10 0-15,0 5 0 16,0 7 0-16,0 4 0 16,0-4-1-16,-3-6 0 15,0-4-6-15,-1-2 1 16,1-7-6-16,-4-6 0 15</inkml:trace>
  <inkml:trace contextRef="#ctx0" brushRef="#br2" timeOffset="105783.47">23276 8291 51 0,'32'37'25'0,"-18"10"-29"0,-10-28 47 0,-4 6-43 16,-4 10 0-16,1 2 1 15,-4 7 0-15,0 0-1 16,-1 0 0-16,1 0 1 15,0-6 0-15,0-7 0 0,4-6 0 16,-1-6-1 0,1-7 1-16,3-2-1 0,3-4 1 15,4-6-1-15,4 0 1 16,3-3-1-16,4-3 0 16,3-4 0-16,0 1 0 31,18-4 0-16,3 7 0-15,7 3 0 0,-6 9 0 32,-8 7-1-17,-3 6 1-15,-4-1-1 16,0 1 1-16,-7 3-7 0,-3-3 0 0,-7-3-8 0,-1-7 0 0</inkml:trace>
  <inkml:trace contextRef="#ctx0" brushRef="#br2" timeOffset="114867.11">21230 10022 20 0,'-3'6'10'0,"-1"-9"0"0,4 3 11 15,-3-7-19-15,-1 1 1 16,1 3 1-16,-5-3 1 16,1 0-6-16,0-4 1 15,0 4 3-15,0-4 1 16,0 1-2-16,4-3 1 0,-4 2-1 15,3 1 0-15,-3-1-1 16,0 1 1-16,0-1-1 16,-4 1 0-16,4-3-1 15,0 2 1-15,-3 1 0 16,3-1 1-16,-4 4-1 16,0-3 1-16,1-4-1 15,-1 4 0-15,-3-4 0 16,-3 4 0-16,-1-4-1 15,-3-3 1-15,-8-2-1 16,-2-4 0-16,-1 0 0 16,-3 3 1-16,3 0-1 15,4-3 1-15,-4 0 0 16,-3-6 0-16,-8 0 0 16,-6 0 1-16,-7-10-2 15,-4 0 1-15,-7-2 0 0,-4 2 0 16,11-3-1-16,0 4 1 15,-3-7-1-15,-8 0 0 16,0 9 0-16,-3 4 0 16,-7 3 0-16,11-1 1 15,-1 7-1-15,1 1 0 16,-5 5 0-16,1 0 1 16,4 7-1-16,-11-1 0 15,7 7 0-15,10 3 0 16,-3 3 0-16,0 0 1 15,0 7-1-15,0-1 0 16,3-2 0-16,1 2 1 0,7 4-1 16,-1-1 0-16,8 1 0 15,6 2 1-15,5 4-1 16,-1 0 1-16,3 3-1 16,1 3 1-16,0 0-1 15,3 3 0-15,-3 0 0 16,3 1 0-16,0-4 0 15,4 0 0-15,0-3 0 16,0-3 0-16,3-1 0 16,0 4 0-16,-3 4 0 15,0 2 0-15,0 0-1 16,-1-6 0 0,1 9 0-16,4 1 0 0,2 2-1 15,1-3 0-15,0 1-1 16,3-1 0-16,1-3-2 0,-1-3 0 15,8 1-9-15,2-8 0 16,1-5 0-16,0-1 1 16</inkml:trace>
  <inkml:trace contextRef="#ctx0" brushRef="#br2" timeOffset="115513.32">17762 9598 28 0,'4'22'14'0,"-4"-12"-10"0,0-7 26 0,0 3-25 16,0 3 0-16,-4 4 3 16,1 0 1-16,-1 2-11 15,-3 4 0-15,0 6 7 16,0 3 1-16,0 4-4 16,-3 8 1-16,-1-5-2 15,0-1 0-15,1 1-1 16,-1-4 0-16,1-2 0 0,-1-4 0 15,4-3 0-15,0-4 0 16,0-2 0-16,3-3 0 16,1-4 1-16,3-3 0 15,7-6-1-15,7-3 0 16,11-6 0-16,10-4 1 16,7-2-1-16,1-1 1 15,10 3-1-15,6 1 0 16,1 2 1-16,-10-2 0 15,-8-1 0-15,-7 1 0 16,-6 2 0-16,-8-2 0 0,-4-1-1 16,-9 4 1-16,-8-1-1 15,-18 4 0-15,-10 0 0 16,-8 3 1-16,-6-4-1 16,-11 1 1-16,-14-6 0 15,4-1 0-15,-1 1 0 16,1-4 0-16,3-3-1 15,10 0 1-15,8 0-1 16,10-9 0-16,7-3-4 16,11 3 1-16,11-7-14 15,6 1 0-15</inkml:trace>
  <inkml:trace contextRef="#ctx0" brushRef="#br0" timeOffset="120477.81">5680 13741 38 0,'-21'12'19'0,"21"10"-10"0,0-16 20 0,3 4-24 16,4-1 1-16,4 4 3 15,-1-1 0-15,11-5-10 16,4-1 0-16,10-3 5 16,11 0 1-16,7-3-6 15,7 0 0-15,-10-3-12 16,-5 0 0-16,-13 0-5 15,-7 0 0-15</inkml:trace>
  <inkml:trace contextRef="#ctx0" brushRef="#br0" timeOffset="120636.22">5599 14180 66 0,'10'56'33'0,"29"-37"-41"0,-18-19 67 15,4 0-60-15,10-3 0 16,15-3-9-16,13-4 1 16,8-6-5-16,-11-5 1 15</inkml:trace>
  <inkml:trace contextRef="#ctx0" brushRef="#br0" timeOffset="121502.93">7698 14478 56 0,'0'3'28'0,"-7"-6"-22"0,-4-1 39 0,-10 1-43 16,-7 0 1-16,-4 3 0 15,-3 0 0-15,-8 6-4 16,-6 7 0-16,-4 6 3 15,-7 6 0-15,11-3-2 16,-4 12 0-16,3 10-2 16,8 0 0-16,10 6-1 15,0-3 0-15,15 0-2 16,10-9 1-16,14-3 1 16,7-4 0-16,14-12 1 15,11-10 1-15,3-9 1 16,4-12 0-1,-4-10 0 1,-6-13 1-16,-5 1-1 16,8-10 1-16,-10 6-1 0,-5 4 0 0,1 2-1 0,-4 4 1 15,0 9-1-15,-3 10 0 16,-4 6 0-16,-3 15 1 16,-4 10 0-16,3 3 1 15,1 7 0-15,3 5 0 16,4 4 1-16,-1-3 0 15,1-7-1-15,3-3 0 16,0-9-8-16,7-10 1 0,4-21-10 16,-4-19 0-1</inkml:trace>
  <inkml:trace contextRef="#ctx0" brushRef="#br0" timeOffset="121845">8255 13302 56 0,'-7'31'28'0,"-25"0"-36"16,15-18 46-16,-5 9-38 0,-6 3 1 16,0 9-1-16,0 4 0 15,3 6-2-15,4-6 1 16,3-4-8-16,8-6 0 16,-4-12-6-16,6-13 1 15</inkml:trace>
  <inkml:trace contextRef="#ctx0" brushRef="#br0" timeOffset="122009.31">7952 13277 46 0,'21'22'23'0,"7"15"-18"0,-17-21 39 0,10 9-42 0,3 9 1 0,15 4 0 15,4 3 0-15,-5 0-6 16,-2-10 1-16,6 10-6 15,-7-4 1-15,-6-5-9 16,-12-10 0-16</inkml:trace>
  <inkml:trace contextRef="#ctx0" brushRef="#br0" timeOffset="123154.35">9102 14986 44 0,'3'15'22'0,"8"1"-17"0,-8-13 33 0,-3-3-35 15,4-3 0-15,-4-3 3 16,7-13 0-16,7-12-6 0,0-17 0 16,7-14 5-16,11-20 0 15,0-21-1-15,3-20 0 16,0-5-4-16,-3-13 1 31,-4-3-3-31,-10 2 0 0,-4 11-1 16,0 8 0-16,-10 4-1 0,-8 13 1 15,1 8 0-15,-8 17 0 16,0 15-1-16,4 16 1 16,-7 19-1-16,-3 21 1 15,-4 20 1 32,-1 21 0-47,1 25 1 0,0 23 0 16,3 21 3-1,4 22 0-15,4 19 1 0,-1 1 1 0,11-1-1 0,7-3 0 16,4-29 0-16,3-5 0 0,11-19-2 0,-1-23 0 0,8-12-5 16,3-18 0-1,1-13-8-15,9-10 0 0,-6-28-4 16,-7-15 0-16</inkml:trace>
  <inkml:trace contextRef="#ctx0" brushRef="#br0" timeOffset="123387.49">9691 14261 54 0,'-4'66'27'0,"-6"3"-33"0,10-56 51 16,0-1-45-16,0 1 1 15,0-1-2-15,0-2 1 16,0-4-6-16,0-6 1 15,0-9-10-15,-4-10 1 16</inkml:trace>
  <inkml:trace contextRef="#ctx0" brushRef="#br0" timeOffset="123503.01">9557 13960 35 0,'17'22'17'0,"15"13"-16"0,-21-29 20 0,-1-3-29 16,1 3 1-16,7-6-11 16,3-3 0-16</inkml:trace>
  <inkml:trace contextRef="#ctx0" brushRef="#br0" timeOffset="123981.65">9973 14365 44 0,'7'15'22'0,"-3"-15"-34"0,-4-6 40 15,0 6-29-15,7-9 0 16,-7-4 0-16,3-3 1 16,1 4 0-16,3-1 1 15,0 4-1-15,3-4 0 16,1 13 1-16,0 4 0 15,3 8 0-15,0-2 0 16,0 2 1-16,0-3 0 16,0 1 0-16,0-4 1 15,-3-6 0-15,-1-3 0 16,1-3-1-16,0-4 1 16,-1 1-2-16,1 0 1 0,-4-4-2 46,0-3 0-46,3 4 0 0,1-1 0 0,3 1-1 0,4-1 1 16,-1 1 0 0,5-1 0 31,-1 1 0-47,7 5 0 0,-3 1 0 0,3 9 0 0,7 3 1 0,0 7 0 15,8 3 1-15,3 2 1 0,0 4-1 0,-8-3 0 0,1 3-2 16,-4-9 0-16,-6-1-11 15,-5-2 0-15,-10-7-4 16,-7 6 0-16</inkml:trace>
  <inkml:trace contextRef="#ctx0" brushRef="#br0" timeOffset="124594.64">8999 15108 63 0,'11'81'31'0,"0"1"-39"0,-8-63 61 0,1 9-51 15,3 0 1-15,0 4 0 16,0-4 1-16,-4-6-5 16,4-3 0-16,0-10 2 15,0-6 1-15,-3-12-2 0,0-10 1 16,-1-3-1-16,8-3 0 15,-8 0-1-15,4 3 1 16,0 6-1-16,0 10 1 16,7 9-1-16,4 10 1 15,0 2 0-15,6 4 0 16,1 3 0-16,3 3 0 16,1-3 0-16,2-3 0 15,5-3-3-15,2-7 0 16,5-9-7-1,-12 0 0 1,-2-13-9-16,-8 1 0 0</inkml:trace>
  <inkml:trace contextRef="#ctx0" brushRef="#br0" timeOffset="124929.06">9617 15205 55 0,'-18'10'27'0,"11"-4"-25"0,7-3 44 0,0 0-42 16,0 3 1-16,4 1 2 0,3 2 0 15,7 4-10-15,0-4 1 16,11-3 4-16,17-3 1 15,11-6-7-15,7-3 1 16,0-10-11-16,0 4 1 16,-14-10-6-16,-15 0 0 15</inkml:trace>
  <inkml:trace contextRef="#ctx0" brushRef="#br0" timeOffset="125139.8">9920 15004 57 0,'14'13'28'0,"22"9"-31"16,-22-16 50-16,10 7-45 16,8 2 1-16,3 7 1 15,-3-3 0-15,-4 3-6 16,-3 6 1-16,-18 4 2 15,0 2 1-15,-10 4-4 16,-8 3 1-16,-17-1-6 16,-4-2 0-16,-3-10-11 15,3-6 0-15</inkml:trace>
  <inkml:trace contextRef="#ctx0" brushRef="#br0" timeOffset="125526.2">10844 15127 60 0,'4'3'30'0,"-39"0"-38"0,24 0 48 0,-14 3-40 0,-13 4 0 0,-8-1 1 15,-4 7 0-15,-3 18-3 16,8 4 1 0,9 44-3-1,15-7 0-15,14-6 2 16,11-10 0-16,13-15 2 15,18-16 0-15,15-18 2 16,-8-16 0-16,4-10 1 16,-7-12 1-16,-7-13-8 15,-15-9 0-15,-6-13-12 16,-11 0 1-16</inkml:trace>
  <inkml:trace contextRef="#ctx0" brushRef="#br0" timeOffset="126381.65">12450 13286 53 0,'0'-16'26'0,"-18"7"-23"0,14 9 42 16,-13 3-43-16,-11 6 0 15,-15 1 2-15,-10-4 1 0,-10 4-7 16,-4-1 0-16,7 0 3 16,0 4 1-16,0-1-3 15,0 4 0-15,-4 6-4 16,8 0 1-16,7 6-2 16,6-9 0-16,8 9 0 15,10 4 0-15,8 5 1 16,6 10 1-16,7 13 1 15,1 9 1-15,-1 12 2 16,1 4 1 31,-4 12-3-47,-4 16 1 16,-3 6-1-16,-11 4 1 0,4-1 0 0,4 0 1 0,-1 1 0 0,4-17 1 0,3 4 3 15,8-16 0-15,6-9 2 16,11-10 1-16,4-6 0 0,3-13 1 15,11-15-2-15,10-13 1 16,8-15-9 0,-1-13 1-1,0-10-15-15,1-15 0 16</inkml:trace>
  <inkml:trace contextRef="#ctx0" brushRef="#br0" timeOffset="126967.4">12658 13590 58 0,'-11'16'29'0,"-7"-7"-35"0,4-2 43 0,-7-4-37 0,-11 6 0 0,4 0 0 0,0 7 1 15,0 3-1-15,0 12 0 16,3 1 0-16,-3-4 1 16,10-3-1-16,4 0 0 15,7-3 0-15,7 0 0 16,3-6-1-16,8-7 1 16,3-6-1-16,4-6 1 15,6-6-1-15,-2-7 1 16,2-6-1-16,-6 0 1 15,0-3-1-15,-4 3 1 0,-4-3-1 16,4 6 1 0,-3 7 0-16,-1 5 0 0,1 7 1 15,3 13 0-15,-3 6 0 16,-1 9 1 0,1 0-1-1,-4 7 0-15,0-1-1 0,0-3 0 16,0-5-7-16,0-8 1 0,4-11-10 15,3-14 1-15</inkml:trace>
  <inkml:trace contextRef="#ctx0" brushRef="#br0" timeOffset="127380.24">12947 13145 58 0,'7'63'29'0,"-14"12"-36"0,3-53 49 16,-3 6-41-16,0 7 1 15,-3-4 0-15,-4-3 0 16,7-9-3-16,0-3 0 15,-1-4 1-15,5-6 1 16,-1 1-2-16,4-1 1 0,4-3-2 16,3-6 1-1,4-3-1-15,3-7 1 0,3-3-1 16,-6 1 1-16,-1 2 0 16,1 4 1-16,3 6 0 15,0 9 1-15,0 7-1 16,1 5 1-16,-1 1 0 15,3 3 0-15,1 3-4 16,0 0 1-16,-4-6-14 16,-4-6 1 15</inkml:trace>
  <inkml:trace contextRef="#ctx0" brushRef="#br0" timeOffset="127994.18">13279 13760 62 0,'-15'12'31'0,"15"-6"-28"0,0-3 51 0,0-3-52 0,8 0 1 16,2 0 1-16,15 0 0 15,10-6-6-15,4-3 1 16,14-1-1-1,3 1 0-15,11-4-11 0,-3 1 0 16,-4-10-8-16,-4 3 1 16</inkml:trace>
  <inkml:trace contextRef="#ctx0" brushRef="#br0" timeOffset="128228.93">14136 13117 64 0,'14'37'32'0,"-18"39"-33"0,1-54 57 0,-4 12-55 16,0 13 0-16,0 16 0 16,0 12 1-16,0 13-3 15,3-4 1-15,1 1-4 16,3-16 1-16,-4-12-16 15,0-17 1-15,-6-18-1 16,3-9 0-16</inkml:trace>
  <inkml:trace contextRef="#ctx0" brushRef="#br0" timeOffset="128664.48">11970 14327 68 0,'49'16'34'0,"82"-32"-41"0,-89 13 69 0,18-3-59 0,25-1 1 0,24 1 2 16,11-6 1-16,14-1-8 15,14 1 1-15,11-1 4 16,-11-3 0-16,4 4-5 0,-1-1 1 16,-16 7-6-16,-26 0 0 15,-10 3-7-15,-11 3 1 16,-7-7-12 0,-14-5 1-16</inkml:trace>
  <inkml:trace contextRef="#ctx0" brushRef="#br0" timeOffset="129492.17">12732 14656 66 0,'17'38'33'0,"5"34"-35"16,-15-47 55-16,3 13-51 16,-3 3 1-16,0 12 0 15,-7 3 1-15,0-9-5 16,-3-3 0-16,-1 0 3 16,-3-9 0-16,0-4-1 15,4-6 0-15,-1-9-2 16,1-4 1-16,3-9-1 15,3-12 0-15,11 3-1 16,7-10 1-16,8-12 0 16,2 0 0-16,-6 3 0 31,7 3 1-31,7 9 0 0,6 10 1 16,-2 12-1-16,-4 13 1 0,3 0-1 0,0 6 0 15,1 10-2-15,-1-7 1 16,0-2-6-16,4-7 0 31,-4-10-13-15,8-21 0-1</inkml:trace>
  <inkml:trace contextRef="#ctx0" brushRef="#br0" timeOffset="130166.04">14302 12781 57 0,'-11'19'28'0,"11"12"-27"16,0-24 41-16,0-1-37 0,4 3 0 16,3 1 4-16,7-1 0 15,14 4-10-15,14-4 0 16,15-3 7-16,3-6 0 15,14-3-3-15,7-3 1 16,7-4-4-16,-3 4 1 16,-11 0-3-16,-7 6 1 15,-18 3-2-15,-6 3 0 16,-12 7-2-16,-6 6 1 16,-11 12-2-16,-3 13 0 15,-8 12-1-15,-10 13 0 0,-10 13-1 16,-8 3 1-16,-7 9 1 15,4 19 1 1,3 6 1-16,8 3 1 16,10 3 2-1,10 7 1-15,8-10 2 16,6-2 1-16,4-8 0 0,4-5 1 16,0 0-1-16,-4 2 1 0,-7-2 0 15,-7-13 0 1,-10 7-2-16,-8-11 0 0,-7-2-1 15,-6 0 1-15,-4-19-1 16,-8-9 1-16,1-10-2 63,-11-9 1-63,-7-7-2 15,4-6 0-15,-1-12-6 0,-3-7 0 0,1-5-10 0,9-14 0 0</inkml:trace>
  <inkml:trace contextRef="#ctx0" brushRef="#br0" timeOffset="130380.81">15956 15183 80 0,'42'25'40'0,"-20"-28"-59"0,-19 0 76 0,-3 3-68 16,4 0 1-16,-8-6-29 16,-3-10 0-16</inkml:trace>
  <inkml:trace contextRef="#ctx0" brushRef="#br0" timeOffset="134699.84">1958 5657 56 0,'7'3'28'0,"-3"9"-23"16,3-5 28-16,-7-1-33 15,0 6 0-15,-7 13 0 0,3 1 1 16,-3 5-1-16,3 10 0 16,-3-1 0-16,4 11 1 15,3-4 0-15,-7 0 0 16,7-3-1-16,0-7 0 15,-4-9 0-15,4-6 0 16,0-9-1-16,-7-10 0 16,-3-6 0-16,-8-3 1 15,-7-4-1-15,1 1 0 0,-1-1-1 16,-10 1 0-16,10 3-2 16,-10 6 1-16,3 0-2 15,0 3 1-15,4 9 0 16,-4-2 0-16,15 9 2 15,-1 3 0-15,14-4 4 16,4 4 0-16,11 3 2 16,10 1 1-16,11-8 1 15,14-2 1-15,7-13-1 16,-4-9 0-16,7 3-4 16,-6-7 1-16,3-2-7 15,-7-4 1-15,-15 4-14 16,-2-1 0-16</inkml:trace>
  <inkml:trace contextRef="#ctx0" brushRef="#br0" timeOffset="134969.81">1425 6594 66 0,'21'16'33'0,"50"-19"-34"0,-43 0 56 15,15-7-54-15,16 1 1 0,9-7-1 16,-9 4 1 0,1-10-4-16,0 6 0 0,-10 0-2 15,-1 7 0-15,-10-1-7 16,-7 4 1-16,-11 3-10 15,0 0 1-15</inkml:trace>
  <inkml:trace contextRef="#ctx0" brushRef="#br0" timeOffset="135375.7">1834 6795 50 0,'0'44'25'0,"-7"-16"-23"16,7-12 39-16,-3 3-40 15,3 2 1-15,-7 5 1 16,7-5 0-16,-11 5-4 16,4-4 1-16,4-4 2 15,-8-5 0-15,4-7-1 0,3-6 1 16,-6-3-1-16,-8-6 0 15,8-1-1-15,-11-2 1 16,3 2-1-16,-14 1 0 31,-7 6-2-31,1 0 1 16,6 6 0-16,4 3 0 0,-1 7 0 16,8 5 0-16,0 7 1 15,10 4 0-15,1-4 0 16,3 0 1-16,3 3-1 15,4-3 0-15,11-6-5 16,-1-3 0-16,12-4-11 16,16-12 0-16</inkml:trace>
  <inkml:trace contextRef="#ctx0" brushRef="#br0" timeOffset="135765.12">2184 6892 47 0,'-32'35'23'0,"-17"18"-19"16,42-41 31-16,-15 10-35 15,1 13 1-15,4-1 0 0,-1-5 0 16,4-4-5-16,3 0 0 15,4-13-4-15,7-5 0 16,-3-14-6-16,-4-5 1 16,7-13 2-16,-11 0 0 31,4-16 6-31,3 3 1 16,4 10 9-16,4 9 0 15,3 7 8-15,-3 8 0 16,10 11 0-16,0 5 0 0,7 7-3 15,4 6 0-15,-4 7-6 16,0-4 1-16,7-3-8 16,-14 3 1-16,4-12-14 15,3-7 1-15</inkml:trace>
  <inkml:trace contextRef="#ctx0" brushRef="#br0" timeOffset="136201.4">2720 6654 57 0,'11'6'28'0,"-22"-6"-30"0,4 0 44 16,-14 3-42-16,0 7 1 15,-8 2 1-15,8 10 0 16,0 3-2-16,-7-3 0 16,7 6 1-16,-4 4 1 15,4 2-2-15,7-6 1 16,-4-2-2-16,11-8 1 16,7-5-2-16,7-4 1 15,4-6-1-15,-1-3 0 0,8-6 0 16,-8-3 1-16,8-1 0 15,-4 1 0-15,4-4 0 16,3-2 1-16,-3 5-1 16,-4 4 1-16,3 6 0 15,1 9 1-15,-4 4-1 16,4 3 1-16,-1-1-2 16,-6 4 1-16,3-3-6 15,4-4 1-15,-8-5-10 16,8-17 0-16</inkml:trace>
  <inkml:trace contextRef="#ctx0" brushRef="#br0" timeOffset="136460.29">3041 6008 57 0,'18'28'28'0,"-18"3"-32"0,-7-24 48 16,3 8-43-16,-10 10 0 15,0 7 0-15,-7-7 0 16,-4 6-2-16,4 4 1 16,7 2-2-16,-4-12 1 0,7-3-8 15,4-6 1 1,4-16-8-16,3-12 0 15</inkml:trace>
  <inkml:trace contextRef="#ctx0" brushRef="#br0" timeOffset="136621.78">2801 6045 34 0,'0'-18'17'0,"21"40"-6"0,-10-13 22 0,10 7-29 16,7 12 1-16,4 10 3 15,3-1 0-15,-3 7-11 16,-4 3 1-16,4-3 4 15,0-3 1-15,-4-4-10 16,0-2 0-16,-14-16-9 16,4-7 1-16</inkml:trace>
  <inkml:trace contextRef="#ctx0" brushRef="#br0" timeOffset="137089.91">3351 6519 61 0,'-3'6'30'0,"6"0"-28"0,4-12 54 0,4 3-53 16,7-3 0-16,6 0 1 16,12-4 0-16,-1 1-7 15,-7 2 0-15,4 7-2 0,3-3 0 16,-10 10-15-16,0-4 0 15</inkml:trace>
  <inkml:trace contextRef="#ctx0" brushRef="#br0" timeOffset="137290.53">3408 6795 64 0,'21'34'32'0,"28"-15"-29"0,-31-16 48 0,7 4-53 15,10-7 1-15,-3 3-6 16,10-3 1-16,4 0-4 16,-4-7 0-16,-3 1-9 15,-11 6 1-15</inkml:trace>
  <inkml:trace contextRef="#ctx0" brushRef="#br1" timeOffset="140705.6">1041 5563 44 0,'-4'25'22'0,"4"56"-16"0,-7-59 22 15,7 19-27-15,-3 12 1 16,-4 19 2-16,7 19 0 15,-11 13-5-15,4 9 1 16,3 25 2-16,-6 6 1 16,-1 13-2-16,4 12 1 15,4 10-2-15,-4-10 0 16,7-6-2-16,-11-16 0 16,4-27-3-16,3-26 1 0,-6-25-7 15,10-19 1-15,0-38-4 16,3-40 0-16</inkml:trace>
  <inkml:trace contextRef="#ctx0" brushRef="#br1" timeOffset="141426.54">921 5494 48 0,'17'-10'24'0,"-13"7"-29"16,3 3 45-16,4-3-39 16,6 0 0-16,4 0 1 15,11 3 0-15,7-7-3 0,10-2 1 16,18-4 1-16,7 4 1 15,22-7-2-15,24-6 1 16,0-6-1-16,14-10 1 16,14 1-1-16,11-4 0 15,-22 0-1-15,4-3 0 16,7 1-1-16,-10 5 1 16,-25-3 0-16,-14 7 1 31,-1-1-1-31,-16 7 0 0,-15 6 0 0,-7 6 1 0,-18 7-1 15,-3 12 0-15,-18 13 0 16,-3 9 0-16,-18 16 0 16,-11 6 0-16,-7 12 0 15,-13 1 0-15,6 15-1 16,11 10 0-16,-7 9-1 16,3 12 1-16,7 14-1 15,1 14 1-15,10 4-1 16,-7 10 1-16,14-7 1 15,-4 0 0-15,8-16 0 16,3-5 1-16,-3-17-1 16,-1-3 1-16,4-9 0 15,-7-3 0-15,4 0-1 16,-11-7 1-16,-11 7 1 16,-6-13 0-16,-4-9 0 0,-11-6 1 15,-14-4 0-15,-14-9 1 16,-32-6 1-16,4-9 0 15,-25-4 0-15,-17-9 0 16,3-4 0-16,-11 1 0 16,4-7-1-16,-11 7 0 15,11 0-3-15,14-1 1 16,4 10-6-16,-4-3 1 31</inkml:trace>
  <inkml:trace contextRef="#ctx0" brushRef="#br1" timeOffset="142161.47">7013 12994 36 0,'4'38'18'0,"-4"22"-10"15,0-42 18-15,7 7-25 16,-7 16 0-16,-7 9 1 16,3 13 1-16,-6 22-4 0,3 31 1 15,0 16 1-15,-8 24 0 16,5 20-3-16,-1 9 1 15,4 3-2-15,4-9 1 16,-4-19-1-16,0-19 1 16,0-19-3-16,-1-28 0 15,5-19-3-15,-1-27 0 16,4-30-2-16,4-18 1 16</inkml:trace>
  <inkml:trace contextRef="#ctx0" brushRef="#br1" timeOffset="143272.37">7013 12957 31 0,'67'3'15'0,"36"22"-17"16,-72-22 29-16,19 3-24 16,6-2 0-16,25-1 3 0,18-6 0 15,21-10-7-15,11 7 1 16,27-7 4-16,5-9 1 15,38-3-2-15,10-3 0 16,19 0-2-16,13 3 0 16,-3-1-1-16,10-11 1 15,-10-4-1-15,11-3 0 16,-11-6 0-16,17-13 1 16,-6 10-1-16,10-3 0 31,162-10-1-31,-45 16 0 15,-50 15 0-15,-21 13 0 0,-11 6 0 16,-21 7 0-16,-14 6-1 16,-21 0 1-16,0 3 2 15,-4-3 0-15,-17-1 0 16,-4-2 1-16,-17 0-1 16,-8-3 1-16,-6 2-1 15,-19 1 1-15,-20-3-2 16,-25-7 1-16,-11 0-2 15,-13 1 1-15,-12-1-1 16,-13 0 1-16,-15 0-2 16,-13 1 1-16,-12 5-1 15,-17 7 1-15,-21 13-1 16,-17 12 1-16,-4 12-2 16,-15 16 1-16,-10 22-1 15,-7 16 1-15,4 19-1 16,-4 21 0-16,10 14 0 0,5 24 1 15,-5 6 1-15,15 23 0 16,3 5 0-16,11 7 0 16,7 10 1-16,7-7 0 15,10 0 0-15,8-9 1 16,3-7-1-16,4-6 0 16,-1-9 0-16,-3-13 0 15,-14-9 0-15,0-7 1 16,-3-21-2-16,-4-13 1 0,-7-19 0 15,-11-18 0-15,-3-17 0 16,-4-8 1-16,-10-14-1 16,-18-15 1-16,-7-12-1 15,-25-10 1-15,-3-6-1 16,-11-10 1-16,-17 1-1 16,-8-4 0-16,-7 0 0 15,-6-2 0-15,-11-1 1 31,3 6 0-31,-21 1 0 0,-10 6 0 0,3 6 0 16,-11 6 0-16,-3-3 1 16,-14 6 0-16,-11-6-1 15,-3 4 1-15,-11-7-1 16,-3 3 1-16,-15-9-1 16,-3 6 1-16,-14-7-2 15,-3 4 1-15,-15-6-1 0,-3 6 1 16,-11 0-1-16,0 3 1 15,3 6-1-15,1-3 0 16,3 0-2-16,-17 0 0 16,14-3-7-16,-11-12 0 15,10-7-4-15,-13-3 0 16</inkml:trace>
  <inkml:trace contextRef="#ctx0" brushRef="#br1" timeOffset="144668.7">16118 13600 59 0,'7'12'29'0,"-3"1"-24"15,-4-13 29-15,0 0-34 16,0 0 0-16,0 0 0 16,0 0 0-16,0 0-2 15,0 0 0-15,4-7-10 16,3-2 1-16,-4-4-5 16,4 1 1-16</inkml:trace>
  <inkml:trace contextRef="#ctx0" brushRef="#br1" timeOffset="144908.78">16496 13521 55 0,'3'0'27'0,"1"0"-34"0,-4 0 50 16,0 0-42-16,0 0 0 16,0 0-1-16,0 0 1 0,0 0-5 15,0 0 1-15,0 3-12 16,3-9 1-16</inkml:trace>
  <inkml:trace contextRef="#ctx0" brushRef="#br1" timeOffset="145554.47">16129 14026 47 0,'0'19'23'0,"4"-3"-17"0,-1-13 31 0,1 0-35 16,-1 0 0-16,1 0 1 15,3-3 0-15,3 0-4 16,1-6 0-16,3-4 3 15,0-2 0-15,4-4-2 16,-4-3 1-16,0-3-2 16,0 4 1-16,0 2-1 15,0 3 0-15,-3 4-1 16,-4 0 0-16,4 2 0 16,-1 1 1-16,1 3-1 15,-1 3 1-15,4 6 0 16,4 7 0-16,0 2 0 15,-1 7 1-15,4 0-1 16,-3 0 1-16,-4-9 0 16,0-4 0-16,4 1 0 0,3-10 0 15,0-7-1-15,4-8 1 16,-4-10-6-16,-3-1 0 16,-4-2-7-16,-7 3 0 15</inkml:trace>
  <inkml:trace contextRef="#ctx0" brushRef="#br1" timeOffset="146110.79">16909 13785 37 0,'81'-35'18'0,"-28"-24"-15"16,-43 40 25-16,-3-10-23 15,-3-2 1-15,-4-13 2 16,-11-6 1-16,-17-3-12 15,-11-4 1-15,-7 4 6 16,-17 6 1-16,-8 0-4 16,-13 6 1-16,-1 10-3 15,7 9 1-15,1 12-1 0,-8 7 0 16,0 10-4-16,4 8 0 16,4 17-1-16,3 5 1 15,7 13-1-15,14 7 0 16,7 18-1-16,14 25 0 15,14 10 4-15,15 6 1 16,17-3 4-16,11 0 0 16,17-10 3-16,11-21 1 15,14-19 2-15,11-19 0 16,24-19 0-16,21-25 0 16,8-22-2-16,14-22 0 0,-8-13-4 15,-13-12 1-15,-22-21-3 16,-24-5 1-16,-22 4-15 15,-24 4 1 17,-25 5-4-32,-7 1 0 0</inkml:trace>
  <inkml:trace contextRef="#ctx0" brushRef="#br1" timeOffset="150166.47">10615 12994 42 0,'0'7'21'0,"4"8"-15"15,-4-8 21-15,0 2-25 16,0 7 1-16,0 12 0 0,0 10 1 15,-4 5-5 1,-3 8 0-16,-4 14 2 0,1-2 0 16,-1 12-5-16,1-12 1 15,3-10-10-15,0-9 1 16,7-12-2-16,3-13 0 16</inkml:trace>
  <inkml:trace contextRef="#ctx0" brushRef="#br1" timeOffset="150435.43">10816 13048 36 0,'4'15'18'0,"-15"14"-23"16,8-23 34-16,-1 6-29 15,1 13 0-15,-1 4 1 16,-3 2 1-16,0 10-2 16,3 9 0-16,1-3 0 15,-1 3 1-15,1 4-1 16,-1-14 1-16,1-8-5 16,3-7 0-16,0-10-7 15,0-5 1-15</inkml:trace>
  <inkml:trace contextRef="#ctx0" brushRef="#br1" timeOffset="150676.65">10573 13374 35 0,'3'6'17'0,"8"0"-11"0,-4-6 27 15,0 3-30-15,4 1 0 16,6-1 0-16,4 0 1 16,1 0-7-16,-1-3 1 0,3 0 0 15,5 0 0-15,-8 0-10 16,3-3 1-16,-2-3-2 16,-1-1 0-16</inkml:trace>
  <inkml:trace contextRef="#ctx0" brushRef="#br1" timeOffset="150958.84">11053 13361 38 0,'3'10'19'0,"-17"-4"-27"0,7-6 37 0,-4 0-29 15,-6 0 1-15,-4 0 0 16,-1 3 0-16,-2 0-2 15,2 0 1-15,1 7 1 0,0 2 0 16,7 4-2-16,0 0 0 16,7-1 0-16,3-2 1 15,8 3-2-15,6-7 1 16,5-3-1-16,2 1 1 16,4-4 0-16,4 0 1 15,-7 0-6-15,-1-6 0 16,1-7-3-16,0-2 0 15</inkml:trace>
  <inkml:trace contextRef="#ctx0" brushRef="#br1" timeOffset="151318.84">11116 13415 38 0,'11'37'19'0,"3"4"-24"16,-11-35 36-16,1-3-31 15,-1 1 0-15,1-1 1 16,-1 0 1-16,4-3-2 16,0 3 0-16,1-3 1 15,-1-3 1-15,0-3-2 16,0 2 1-16,-4 1 0 16,4 3 0-16,0 7-2 15,0-7 0-15,0 9 0 16,1 0 0-16,-1 1 0 15,3-4 0-15,-3 0 1 16,4-3 0-16,-1-3 2 0,1-6 1 16,0 0 0-1,-4 3 0-15,-4-4 0 0,1-2 0 16,3-7-3 0,-4-2 1-16,-3-4-12 0,0-7 1 15,-3 7-3-15,-4-3 0 16</inkml:trace>
  <inkml:trace contextRef="#ctx0" brushRef="#br1" timeOffset="152026.54">11328 12822 28 0,'3'-3'14'0,"-6"-4"-1"0,3 7 21 0,0 0-29 15,0 0 1-15,0 0 2 16,7 0 0-16,3 0-10 15,1 0 0-15,7 0 7 16,3-6 0-16,10 6-3 16,-2 0 0-16,2 0-1 15,1 0 0-15,-4 6-1 16,-3 1 0-16,-4 2-1 16,-7 4 1-16,-7 2-2 15,-7 7 1-15,-3-3-2 16,-4 0 1-16,0 3-2 15,-4 6 0-15,1 0 0 16,-1 1 0-16,4-1 0 16,0-3 0-16,0-3-2 15,3 6 0-15,4-6-6 0,0-3 1 16</inkml:trace>
  <inkml:trace contextRef="#ctx0" brushRef="#br1" timeOffset="152251.28">11518 13449 46 0,'-21'44'23'0,"28"-38"-22"0,-7-6 39 0,0 0-40 15,0 0 0-15,4-3-7 16,3 0 0-16,-7 3-3 16,-4-6 0-16</inkml:trace>
  <inkml:trace contextRef="#ctx0" brushRef="#br2" timeOffset="170371.78">1704 16898 46 0,'3'7'23'0,"5"12"-20"0,-8-13 24 0,10 3-23 15,-6 7 1-15,3 3 1 16,-4 9 1-16,4 13-9 16,-7 9 1-16,0 13 4 15,0 6 1-15,0 15-4 16,0 4 0-16,-7-6-3 15,4-7 1-15,3-3-5 16,-7-16 1-16,3-9-10 16,4-15 1-16</inkml:trace>
  <inkml:trace contextRef="#ctx0" brushRef="#br2" timeOffset="170746.05">1616 16829 40 0,'10'16'20'0,"11"-3"-18"0,-13-10 27 15,2 0-27-15,1 3 0 16,10 4 2-16,-3-1 0 0,13 0-5 15,1 1 1-15,7-1 3 16,0-6 0-16,10 7-1 16,11 2 0-16,0 1-1 15,0 6 1-15,0 9-1 16,7 3 0-16,-14 7 0 16,-4 3 0-16,-10 9-1 15,-18 3 0-15,-21 7-1 16,-21 12 0-1,-60 34-6 1,-4-18 1-16,4-12-9 16,7-20 1-16</inkml:trace>
  <inkml:trace contextRef="#ctx0" brushRef="#br2" timeOffset="171212.07">2371 17717 55 0,'0'6'27'0,"10"-12"-31"0,-6 6 47 0,13 0-41 16,-6-3 0-16,7-4 1 16,-4-2 0-16,3 0-5 15,-6-4 1-15,0 1 2 16,-4-4 0-16,3 3-2 16,-6-2 0-16,-4 2-1 15,-4 1 0-15,-3 2-1 16,-3 7 0-16,-1 3-2 15,0 9 1-15,-6 7 2 16,6 3 0-16,1 6 2 16,-1 0 0-16,11 10 2 15,0 2 0-15,11 4 1 16,6-6 1-16,-3-4-2 16,4-6 1-16,3-9-3 15,7-4 0-15,1-9-8 16,2-6 1-16,8-16-8 15,-7-3 0-15</inkml:trace>
  <inkml:trace contextRef="#ctx0" brushRef="#br2" timeOffset="171947.16">3041 17811 53 0,'0'31'26'0,"0"-24"-32"0,0-7 45 0,0-7-37 16,0-5 0-16,-7-7 3 16,-4-16 0-16,1-8-6 15,-4-20 1-15,7-3 3 16,-4-19 0-16,0-2-1 15,1-1 0-15,10 0-2 16,10 3 1-16,1 16 0 16,7 0 0-16,-4 0 0 15,3 10 0-15,5 9-1 16,-1 12 0-16,0 10-4 16,-3 12 1-16,-1 13-9 15,-6 12 0-15,-8 7-6 16,-3 6 0-16</inkml:trace>
  <inkml:trace contextRef="#ctx0" brushRef="#br2" timeOffset="172131.46">2829 17457 67 0,'11'31'33'0,"21"-12"-47"16,-22-16 64-16,11 3-51 0,8 4 0 15,-8-1-4-15,7-3 1 16,-7 1-1-16,7-4 1 0,1-6-13 16,-5-13 1-16</inkml:trace>
  <inkml:trace contextRef="#ctx0" brushRef="#br2" timeOffset="172368.27">3369 17472 63 0,'11'41'31'0,"-11"-13"-38"16,0-21 54-16,0 5-47 15,7 1 1-15,-7 2-1 16,10-2 0-16,-10-4-5 15,4-2 0-15,-4-7-11 0,0-16 0 16,0-9-1-16,0-7 0 16</inkml:trace>
  <inkml:trace contextRef="#ctx0" brushRef="#br2" timeOffset="172548.39">3288 17178 35 0,'14'31'17'0,"7"-28"-18"0,-14-3 30 16,4 3-29-16,6 0 0 0,-6 0-3 15,7-3 1-15,6 0-6 16,-2-3 1-16,2-6-3 16,-3-4 1-16</inkml:trace>
  <inkml:trace contextRef="#ctx0" brushRef="#br2" timeOffset="172939.84">3609 17419 39 0,'7'38'19'0,"-7"-1"-23"16,0-30 39-16,0-1-34 15,0 0 0-15,0 0 1 16,0-3 0-16,0 1-3 15,0-4 1-15,0 0 1 16,0-13 1-16,0-3-2 16,0-2 1-16,4 5-1 0,3 0 1 15,3 1 0-15,1 3 0 16,3 2-1-16,3 4 1 16,5 0 0-16,2 3 1 15,-2 3-1-15,-1-3 0 16,-4 10-1-16,4-1 1 15,-6 7 0-15,2 2 0 16,1 1-1-16,-8 3 0 0,1-3 0 16,0 3 0-1,-1 3-1-15,-3-6 1 0,4-3-3 16,-8-4 1-16,4-6-5 16,4-3 1-16,-7-3-8 15,10-12 1-15</inkml:trace>
  <inkml:trace contextRef="#ctx0" brushRef="#br2" timeOffset="173312.96">4135 17541 54 0,'14'10'27'0,"21"-13"-34"16,-21-1 49-16,14 1-42 15,-7-3 1-15,8 0 0 16,-1-7 1-16,-7 4-3 16,-7-7 1-16,4 0 0 0,-8 4 0 15,-3-4 0-15,-7 1 0 16,-10-1-1-16,-1 3 1 16,-6 7-1-16,-5 6 0 15,1 3 0-15,-3 10 1 16,10 9 0-16,-4 3 0 15,7 6 2-15,4 7 0 16,7 6 2 15,7 0 0-31,11-4 1 0,3-2 0 0,7-7-1 0,4-9 0 0,10-9-2 16,8-7 0-16,-4-9-7 16,-15 3 1-16,-2-13-15 15,-19-12 0-15</inkml:trace>
  <inkml:trace contextRef="#ctx0" brushRef="#br2" timeOffset="175942.75">6156 17707 38 0,'0'10'19'0,"11"-1"-15"0,-11-9 19 0,3 3-21 15,4 1 1-15,4 2 5 16,3-6 0-16,3-3-9 15,5 0 0-15,2-7 6 16,1 1 0-16,3-7-1 16,4 0 0-16,3-2-4 15,-3 2 1-15,-4-3-1 16,-10-3 0-16,0 0-1 16,-4-6 1-16,-4 3-1 15,-10 3 1-15,0 3-2 16,-10 0 0-16,-4 7-2 15,-8 5 1-15,1 4-2 16,-3 6 0-16,-5 7 0 16,-6 6 1-16,0 6 1 15,-1 6 0-15,5 3 3 16,2 16 1-16,1-3 2 0,7 6 1 16,7 4 1-16,7-7 0 15,7-7 1-15,7 7 1 16,14-9-1-16,4-7 0 15,10-12-1-15,-3-3 0 16,10-7-1-16,8-9 0 16,6 0-1-16,-7-3 0 15,1-3-2-15,-8 0 0 16,4-4-2-16,-11 4 0 16,1 0-5-16,-15 2 0 15,-4 1-13-15,-6-6 0 0</inkml:trace>
  <inkml:trace contextRef="#ctx0" brushRef="#br2" timeOffset="176721.67">8132 17541 58 0,'0'7'29'0,"-4"-7"-31"0,-3-7 41 0,0 4-38 16,-4-3 1-16,-3 3 0 16,4 0 1-16,-12 3-4 15,-2 3 1-15,-1 0 1 16,-3 6 1-16,0 1-2 15,-1 2 0-15,1 7-1 16,3 0 0-16,4 3-1 16,7 3 1-16,4-3-1 15,10 0 0-15,7-3 1 16,10-4 0-16,4-5 1 16,8-4 0-16,-1-3-1 0,-10-6 1 15,6-3 0-15,-13-4 0 16,6-2 0-16,5-1 0 15,-8-2-1-15,-4 2 1 16,4 0 0-16,-3 1 0 16,3 6 0-16,-3-1 1 15,-4 4-1-15,3 13 1 16,-3 2 0-16,-3 10 0 16,3-3-1-16,-7 6 1 15,4 3-2-15,3 0 1 16,-7-2-4-16,3-4 1 15,4-7-13-15,11-9 1 0</inkml:trace>
  <inkml:trace contextRef="#ctx0" brushRef="#br2" timeOffset="177066.34">8629 17419 59 0,'0'6'29'0,"-25"-3"-34"16,22-3 46-16,-8 10-41 15,-6 2 1-15,-8-2 0 16,-3 2 0-16,-4 4-2 16,0 0 1-16,4-1 0 15,0-2 1-15,10-1 0 0,7 1 0 16,8 0-1-16,6 5 1 15,12-2 0-15,16 3 0 16,-6 0 1-16,10 3 1 16,-14-4-1-16,-3 1 0 15,-4-3-2-15,-3 0 1 16,-15 9-4-16,-17 3 1 16,-18 0-8-16,-7-3 1 15,-7-12-9-15,-3-7 0 16</inkml:trace>
  <inkml:trace contextRef="#ctx0" brushRef="#br2" timeOffset="178793.15">10199 17422 24 0,'-14'3'12'0,"-4"7"-1"0,15-7 12 16,-1 3-19-16,-10 3 1 16,3 1 5-16,-3-4 0 15,-3 7-12-15,-5-1 1 16,1 1 7-16,-3-1 1 15,-5 4-3-15,1-3 1 16,-4 2-4-16,4-2 1 0,0 6-2 16,7-4 0-16,3-2-1 15,4-1 1-15,3-2-1 16,11-1 1-16,7 4-1 16,11-1 1-16,7 4 0 15,10-4 0-15,-3 4 0 16,-4 0 0-16,-3 3 0 15,-11 3 0-15,-11 3 0 16,-10 3 0-16,-10 3-1 16,-1-3 0-16,-10 1-2 15,0-4 0-15,-4 3-3 16,7-9 0-16,4 3-9 16,10-13 1-16</inkml:trace>
  <inkml:trace contextRef="#ctx0" brushRef="#br2" timeOffset="179094.17">10195 17648 37 0,'14'6'18'0,"-7"19"-16"0,-3-18 26 15,-4 2-26-15,0 3 1 16,0 4 2-16,0 3 0 15,-4 3-6-15,4 6 0 16,0 4 4-16,4-1 0 16,-4-3-1-16,4-9 0 0,10-3-1 15,3-4 0-15,8-2-1 16,7-4 1-16,-4-9-1 16,-3-10 1-16,-4-6-3 15,0-3 0-15,0-6-12 16,0 0 1-16,0 3-1 15,1-3 0-15</inkml:trace>
  <inkml:trace contextRef="#ctx0" brushRef="#br2" timeOffset="179379.6">10774 17773 55 0,'3'3'27'0,"-6"-6"-38"0,3 3 57 16,-4-3-45-16,-3 3 1 15,-3 0 0-15,-8 3 1 16,-3 7-4-16,-4 2 0 16,-3 7 1-16,0 3 1 15,3 3-2-15,4 3 1 16,7-9-2-16,7-3 1 15,7 0-3-15,10-7 1 16,11-3-4-16,11 0 1 16,0-9-9-16,3-15 1 15</inkml:trace>
  <inkml:trace contextRef="#ctx0" brushRef="#br2" timeOffset="179739.21">11007 17087 42 0,'-4'15'21'0,"-3"51"-21"0,4-41 33 0,-4 16-30 15,-8 9 1-15,-2 10 2 16,3 12 0-16,0 3-7 16,3-6 1-16,0-3 4 15,4-13 1-15,7-9-3 16,4-9 1-16,-1-10-2 15,11-13 0-15,4-9-3 16,0-9 1-16,-1 0-1 16,1-7 1-16,0-2-1 0,-1-1 1 15,1 3 1-15,0 7 0 16,-4 6 0-16,3 6 1 16,-3 7 0-16,4 3 1 15,0 6-1-15,-1 0 1 16,5 0-1-16,2-4 0 15,-3-5-5-15,1-7 0 16,-5-6-13-16,-6-12 1 16</inkml:trace>
  <inkml:trace contextRef="#ctx0" brushRef="#br2" timeOffset="180145.42">12160 16971 48 0,'-3'18'24'0,"-8"7"-18"16,11-12 32-16,-3 6-36 0,-4 15 0 15,0 10 2-15,-4 19 1 16,-3 9-6-16,0 16 0 15,0 3 3-15,-1 9 0 16,1 0-3-16,0-21 1 16,0-10-7-16,0-19 0 15,3-22-10-15,1-21 1 16</inkml:trace>
  <inkml:trace contextRef="#ctx0" brushRef="#br2" timeOffset="180654.43">11800 17422 40 0,'0'22'20'0,"18"16"-16"15,-11-26 26-15,0 1-28 16,0 6 1-16,0-4 1 16,0-2 1-16,4-4-6 15,3-2 1-15,7-7 3 16,11-7 0-16,7-12-1 15,0-9 0-15,-1 0-2 16,5-3 1-16,-8-4-1 16,-3 1 0-16,-4 5 0 15,-3 7 0-15,-4 7-1 16,-4 9 1-16,1 12-2 0,0 13 0 16,-4 6 0-16,-4 12 0 15,-3 4 0-15,1 3 0 16,-1 3 0-16,0-6 1 15,-4 0 1-15,1-13 0 16,-1-3 0-16,1-6 0 16,-1-4-1-16,1-2 1 15,-1-4 0-15,1-6 0 0,-1-6 1 16,4 0 0 0,1 0 1-16,-1 6 0 15,0-6 0-15,0 12 0 0,0 1 0 16,3-1 0-16,-3 4-1 15,0-1 1-15,0 4-2 16,1 0 1-16,-1-4-3 16,0 1 0-16,0-4-11 15,3-6 1-15,1-3-4 16,3-3 1-16</inkml:trace>
  <inkml:trace contextRef="#ctx0" brushRef="#br2" timeOffset="181196.09">12700 17761 36 0,'14'12'18'0,"7"-18"-19"16,-14 6 31-16,-3-3-28 15,-1 0 0-15,1-3 0 0,-4-1 1 16,0 1-4-16,-4 6 1 16,-3 3 2-16,0 0 0 15,-3 0-1-15,-1 1 0 16,4 2-1-16,0 0 0 15,3 7-1-15,1-1 0 16,3 4-1-16,0 3 1 16,3-1 0-16,1 1 0 15,3 3 0-15,0-9 1 16,4-1-1-16,-1-2 1 16,4-1-2-16,4 1 1 15,0-4-2-15,3-3 0 0,4 0-1 16,3-6 1-16,-4-6 0 15,5-4 0-15,9-9 2 16,1-9 0-16,0-1 2 16,0-12 0-16,-4-9 0 15,-3-16 0-15,-7-12 0 16,-8-13 0-16,-6-13-1 16,-8-3 1-16,-3 7-1 15,-7 5 0 1,-21 4 1-1,0 25 1-15,3 32 0 16,4 24 1-16,0 23-1 16,7 21 1-16,3 32 0 15,1 34 0-15,-1 13 0 16,7 18 0-16,1-9-3 16,-1-9 1-16,1-16-6 15,3-22 1-15,-4-28-8 0,-3-22 1 16</inkml:trace>
  <inkml:trace contextRef="#ctx0" brushRef="#br2" timeOffset="181378.4">12548 17482 65 0,'7'53'32'0,"18"-15"-34"0,-7-29 62 0,10-3-60 16,21-3 0-16,15-3-2 15,13-3 1-15,15-9-4 16,7 2 0-16,-4-5-14 16,-17-1 0-16</inkml:trace>
  <inkml:trace contextRef="#ctx0" brushRef="#br2" timeOffset="182037.74">14506 17733 62 0,'11'40'31'0,"-1"-43"-34"0,-3 0 45 0,1-9-38 15,2-7 0-15,1-13 1 16,6-12 0-16,1-12-8 16,7-26 1-16,3-18 4 15,4-13 1-15,3-9-4 16,-7 0 1-16,0-10-2 15,-10 19 0-15,-7 13 0 16,-8 9 0-16,-6 19-2 16,-1 15 0-16,-7 13-2 15,-3 19 0-15,-3 16 1 16,-1 18 1-16,0 16 0 16,1 19 1-16,3 22 3 15,0 6 0-15,3 16 3 0,4 9 1 16,3 7-1-16,4 5 1 15,4-5-2-15,3-10 0 16,7-6-3-16,7-16 1 16,0-13-5-16,1-11 1 15,2-17-8-15,-3-15 0 16,4-20-3-16,0-8 0 16</inkml:trace>
  <inkml:trace contextRef="#ctx0" brushRef="#br2" timeOffset="182233.87">14972 17366 60 0,'-7'37'30'0,"-7"-18"-37"0,10-16 60 0,1 4-50 15,-1-1 0-15,1 3-5 16,-1-6 1-16,4 4-7 15,0-7 0-15,4-10-9 16,-1-9 0-16</inkml:trace>
  <inkml:trace contextRef="#ctx0" brushRef="#br2" timeOffset="182399.34">14820 16939 45 0,'0'25'22'0,"32"4"-15"0,-25-23 30 15,4 3-36-15,3 4 1 16,0-1-3-16,3 1 1 16,8-1-7-16,0 4 1 15,3-3-8-15,-7-1 1 16</inkml:trace>
  <inkml:trace contextRef="#ctx0" brushRef="#br2" timeOffset="182891.55">15145 17501 59 0,'3'9'29'15,"1"-15"-40"-15,-1 3 52 0,1-7-41 16,3 1 0-16,0-7 1 16,-3 3 0-16,-1 4-1 15,-3 0 1-15,4-1 0 16,3 1 0-16,0 3 0 15,3 6 0-15,1 3-1 16,-1 3 1-16,5 7-1 16,-5 2 0-16,1 4 0 15,-1-6 0-15,1 2 0 16,-1-2 0-16,1-4 0 16,3-6 0-16,-3 0 0 15,6 1 0-15,-3-4-1 16,1 0 1-16,-1 0 0 0,0-10 0 15,0 1-1-15,7-4 1 16,-3-2-1-16,-1-1 1 16,1 0-1-16,3-3 1 15,0-3 0-15,4 4 0 16,-4 5 0-16,0 4 1 16,1 6 0-16,-1 9 0 15,-4 3 0-15,1 4 1 16,7 12 0-16,-1 0 0 15,8 3-1-15,0-3 1 0,0-3-2 16,-1-6 1-16,-6-4-10 16,-11-8 1-16,-10-11-9 15,-11-2 0-15</inkml:trace>
  <inkml:trace contextRef="#ctx0" brushRef="#br2" timeOffset="184152.48">12217 13992 40 0,'-7'6'20'0,"10"-6"-11"0,-3 0 21 0,0 0-26 16,4-3 1-1,3 3 0-15,3 0 1 0,8 0-8 16,3 3 0-16,4 6 5 16,3-6 1-16,0 4-3 15,8-4 0-15,9 0-1 16,1-3 1-16,0-6-2 15,0-1 1-15,-4-5-2 16,-6 2 1-16,-8 1-4 16,-7 3 1-1,-28 12-11 1,-7 0 0-16</inkml:trace>
  <inkml:trace contextRef="#ctx0" brushRef="#br2" timeOffset="184650.18">12100 14145 40 0,'-24'28'20'0,"20"-12"-14"0,8-16 26 15,3 0-28-15,3 0 1 16,4-6 2-16,4 0 0 16,7-4-9-16,10 1 1 15,7-4 6-15,1 1 0 16,-8 2-3-16,0 1 1 15,-3-1-2-15,0 4 0 16,-1 0-1-16,-2 0 1 16,-1 6-2-16,-7-4 1 15,-3 1-1-15,-4 0 1 0,-7 6-2 16,-7 7 0-16,-4-1 0 16,-3 4 0-16,0-1-1 15,-3-2 0-15,-4 2 1 16,-4-2 0-16,-3-1 1 15,-4 0 0-15,0 1 0 16,-3-1 1-16,0-2 0 16,0-1 0-16,3 0 0 15,4 3 1-15,3 1 0 16,4-4 0-16,3 0 0 16,4-2 1-16,7-1 2 15,7 0 0-15,11-3 0 16,7-3 0-16,7 0 0 15,10-4 0-15,21 1-1 16,1 0 1-16,-1-1-5 16,-3 1 0-16,-10 0-8 0,-8 0 1 15,-10-4-11-15,-15-2 0 16</inkml:trace>
  <inkml:trace contextRef="#ctx0" brushRef="#br2" timeOffset="185909.9">14545 17864 48 0,'0'3'24'0,"4"-3"-13"16,-1 4 24-16,1 5-31 15,-1 3 0-15,-3 7 1 16,-3-6 0-16,-1 15-7 16,-3 10 1-16,0 6 4 15,0 9 1-15,0-3-3 16,0-6 0-16,0-10-1 15,3-5 0-15,1-7-1 16,-1-7 0-16,4-8-1 16,7-4 1-16,4-10-1 0,3-2 1 15,0 0-1-15,0-7 1 16,-3 3 0-16,-1 4 1 16,1 6-1-16,-1 3 1 15,-2 6 0-15,-1 0 0 16,3 4 0-16,1 6 1 15,3-4-1-15,0 1 0 16,-3 2 0-16,-1 4 0 16,-3 3-4-16,0-3 1 15,0-3-11-15,0-7 1 16,4-9-3-16,0-6 0 0</inkml:trace>
  <inkml:trace contextRef="#ctx0" brushRef="#br2" timeOffset="186182.84">14855 18209 51 0,'-7'13'25'0,"11"-13"-27"16,-4 0 48-16,3 0-43 15,1 3 1-15,3 0 0 16,7 3 1-16,7 4-7 16,11-4 0-16,3 0 3 15,4-3 1-15,-4-6-6 0,-3-3 1 16,-4-3-9-16,-6-7 1 16,2-9-7-16,-3-7 1 15</inkml:trace>
  <inkml:trace contextRef="#ctx0" brushRef="#br2" timeOffset="186435.48">15166 17974 33 0,'-11'3'16'0,"11"3"-8"0,0-6 22 0,4 4-26 16,-1-1 1-16,1 3 3 15,-1 7 1-15,8 2-10 16,3 7 0-16,7-3 6 16,4 0 1-16,0 3-3 15,-1 0 0-15,-9 3-3 16,-8 3 0-16,-11-3-6 16,-10 0 0-16,-7-6-10 15,3-3 0-15</inkml:trace>
  <inkml:trace contextRef="#ctx0" brushRef="#br2" timeOffset="186794.92">15766 18162 46 0,'17'-6'23'0,"-24"0"-24"0,7-1 32 16,-3 1-29-16,-4 0 0 15,-7 3 0-15,-4 3 1 16,-7 3-4-16,-3 9 0 16,-4 4 1-16,-3 15 1 0,3-2-4 15,4 5 0 1,7 4-1-16,7-1 0 0,10-2 0 15,11-7 1-15,14-6 2 16,11-13 1-16,3-15 2 16,-3-10 1-16,0-2 0 15,-7-14 0-15,-4-2-4 16,-11-7 1-16,-6-6-12 16,-8-9 0-16</inkml:trace>
  <inkml:trace contextRef="#ctx0" brushRef="#br2" timeOffset="187575">16429 17112 44 0,'-7'15'22'0,"-4"-12"-16"16,11-3 33-16,0 0-35 16,0 0 1-16,4 4 4 15,3 5 0-15,7-3-11 16,0-3 1-16,4 1 7 0,3 2 0 15,4-3-3-15,3-6 0 16,4-7-2-16,-4-5 0 16,-4-4-2-16,-6-6 0 15,-7 0-2-15,-8-3 1 16,-6-1-2-16,-4 4 0 16,-8 3-2-16,-2 10 0 0,-1 5-2 15,-3 11 1 1,-4 8 0-1,1 4 0-15,-1 15 3 0,4 7 1 0,3-1 4 16,8 4 0 0,10 6 4-16,10 0 0 0,8-9 1 15,6-4 1-15,12-5-3 16,3-4 0-16,3-10-3 16,0-5 0-1,-6-13-11-15,2-10 1 31,1-6-7-31,-4-9 0 16</inkml:trace>
  <inkml:trace contextRef="#ctx0" brushRef="#br2" timeOffset="188101.49">16972 16183 53 0,'-14'69'26'0,"-4"4"-32"0,15-51 46 0,-4 6-39 16,-7 6 1-16,7 1 1 15,0-1 1-15,0 1-4 16,3-10 0-16,-3-6 2 16,3-4 1-16,4-2-2 15,0-7 0-15,7-12-1 16,1-7 1-16,-1-2-2 15,7-4 1-15,3 3 0 16,1-3 0-16,3 4 0 16,-3 5 1-16,-1 4-1 15,1 9 1 1,0 7 0-16,-1 5 0 0,1 1-1 16,0 9 1-16,-1-3-1 15,1-3 0-15,0 3-3 0,-4 0 1 16,0-4-8-16,0-2 1 15,-4-6-8-15,1-4 0 16</inkml:trace>
  <inkml:trace contextRef="#ctx0" brushRef="#br2" timeOffset="188443.29">17276 16927 59 0,'-11'0'29'0,"14"6"-31"15,-3-6 52-15,8 6-47 16,2 0 0-16,4 4 0 16,4-1 1-16,3-2-6 15,11 2 0-15,7-3-1 16,14-3 1-16,3-6-9 16,0-9 0-16,8-7-8 0,-15-6 1 15</inkml:trace>
  <inkml:trace contextRef="#ctx0" brushRef="#br2" timeOffset="188717.58">18221 16510 54 0,'0'25'27'0,"-14"15"-26"0,7-27 46 0,0 3-45 16,-4 12 0-16,4 13 3 16,-3 3 0-16,-1 12-6 15,4 10 0-15,3 9 3 16,4 0 1-16,0-6-5 16,0-9 1-16,0-13-6 15,0-13 0-15,-7-8-9 16,-3-8 0-16,-11-8-2 15,-1-4 0-15</inkml:trace>
  <inkml:trace contextRef="#ctx0" brushRef="#br2" timeOffset="189152.48">16267 17714 47 0,'-11'15'23'0,"-3"4"-22"0,14-16 44 16,0 1-40-16,0-4 1 0,3 3 6 15,1 0 0-15,10 0-14 16,18 0 1-16,28-3 9 16,39-6 1-16,17 0-4 15,43-4 1-15,17-9-4 16,29-3 1-16,-8-6-3 15,-10 3 0-15,-17 0-3 16,-22-3 1-16,-18 6-5 16,-27 3 1-16,-22 10-9 15,-21 2 0 1,-21-2-7-16,-15 6 0 0</inkml:trace>
  <inkml:trace contextRef="#ctx0" brushRef="#br2" timeOffset="189678.42">17127 17971 63 0,'-3'38'31'0,"-11"-7"-37"0,10-15 55 0,-3 9-46 16,0 6 0-16,-3 10 2 15,-1 0 1-15,-3-4-8 16,0 1 0-16,0-4 4 15,3-5 1-15,4-8-3 16,0-5 1-16,7-10-2 16,0-6 1-16,10-6 0 15,5-3 0-15,2-4 0 16,8-2 0-16,3-4 0 16,4 3 1-16,0 3-1 15,-1 7 1-15,1 9-1 16,-4 4 1-16,1 5 0 15,-8 4 0-15,-4 9 0 16,5 3 1-16,2 3 0 0,1-2 0 16,-4-4-1-16,7 3 0 15,-6-3-2-15,-5-6 1 16,1-7-9-16,3-12 0 16,0-9-13-1,4-13 1-15</inkml:trace>
  <inkml:trace contextRef="#ctx0" brushRef="#br2" timeOffset="192502.5">18669 17406 47 0,'-4'13'23'0,"26"-7"-15"0,-15-9 24 16,7 3-31-16,3 0 1 0,15 3 0 15,7-3 1-15,7 0-4 16,-4-3 0-16,1-3 0 15,2 0 1-15,-6-1-8 16,-4 1 0-16,-6 0-7 16,-12-1 1-16</inkml:trace>
  <inkml:trace contextRef="#ctx0" brushRef="#br2" timeOffset="192713.25">18715 17726 63 0,'-7'35'31'0,"0"-32"-31"16,7 0 59-16,7 0-56 15,0 0 1-15,7 0 0 0,11-3 1 16,10-3-7-16,7-3 1 16,1 6 2-16,-8-3 0 15,7-6-8-15,-6-1 0 16,-5-2-14-16,1-7 0 15</inkml:trace>
  <inkml:trace contextRef="#ctx0" brushRef="#br2" timeOffset="193237.55">19876 16795 56 0,'-4'22'28'0,"-7"9"-25"0,8-21 37 15,-1 15-38-15,1 12 0 16,-4 23 3-16,3 15 1 16,1 4-7-16,3 15 1 15,0 12 4-15,3-5 1 16,4-1-1-16,4-3 0 16,-1-22-2-16,5-15 0 15,-1 0-1-15,-4-7 1 16,-3-15-7-16,-3-10 1 15,-11-9-16-15,-4-16 0 0,4-10-1 16,-3-8 1-16</inkml:trace>
  <inkml:trace contextRef="#ctx0" brushRef="#br2" timeOffset="200141.18">5838 17347 36 0,'4'16'18'0,"7"-1"-10"0,-8-9 19 15,-3 1-26-15,0 8 1 16,0 4 2-16,-3 9 0 16,-1 10-4-16,4 9 0 15,-7 10 2-15,3 2 1 16,4 10-2-16,-10-3 1 15,-1 0-3-15,1 0 0 16,-1-13-3-16,4-9 0 0,-3-6-5 16,2-16 0-1,5-13-4-15,3-22 0 16</inkml:trace>
  <inkml:trace contextRef="#ctx0" brushRef="#br2" timeOffset="200818.23">5810 17181 29 0,'7'0'14'15,"-7"0"-10"-15,0 0 22 0,0 0-23 0,0 0 0 16,0 0 1-16,0 0 1 16,4-3-6-16,6-1 1 15,8-2 4-15,10 3 0 16,11 0-1-16,10-3 0 16,15-4 0-16,14-2 0 15,-4-4-2-15,21-3 1 31,-3-6-1-31,10-3 0 0,-7-4 0 16,-21 4 0-16,-7 0-1 0,-10 6 0 0,-8 3 0 16,-7 7 0-1,-10 2 0-15,0 1 1 0,-7 6-1 16,-4 9 0-16,-7 10 0 16,-3 6 0-16,-4 6-1 31,0 16 0 0,-7 3 0-31,0 6 0 16,0 7 0-16,0-1 1 15,0 13 0-15,3-3 0 0,8 7 0 0,6-4 0 0,5 3 0 0,2 0 0 0,-3-6 0 16,1-6 1-16,-12-3-1 16,1 2 0-16,-8-12-1 15,-6-2 0-15,-8-5 1 16,-10-5 0-16,-11-7-1 15,1 1 1-15,-5-1 0 16,-20-6 0-16,-15-6 0 0,-3-10 1 16,-3-5-1-16,-5-4 1 31,5 0-2-31,-11-4 1 0,6-2-3 16,-13 0 1-16,11 3-5 0,-1 3 0 15,14 0-7-15,8-7 1 16</inkml:trace>
  <inkml:trace contextRef="#ctx1" brushRef="#br2" timeOffset="146440.54">15589 14672 0</inkml:trace>
  <inkml:trace contextRef="#ctx0" brushRef="#br2" timeOffset="202231.95">20581 17761 49 0,'25'9'24'16,"14"7"-14"-16,-29-7 25 0,1 10-33 16,-4 6 0-16,0 7-1 15,-7 15 1-15,-7 3-5 16,-11 6 1-16,-10 1-9 15,-4-13 1-15,0-19-6 16,11-13 1-16</inkml:trace>
  <inkml:trace contextRef="#ctx0" brushRef="#br2" timeOffset="202874.59">22419 16475 44 0,'-11'19'22'0,"8"3"-26"0,-1-10 37 16,-3 10-31-16,-3 10 1 0,-1 15 0 16,-3 6 0-16,-11 19-5 15,-6 22 1-15,-5 16 1 16,-6 3 0-16,3 0-3 15,4-10 0-15,7-15-9 16,7-22 0-16,3-25-1 16,11-19 0-16</inkml:trace>
  <inkml:trace contextRef="#ctx0" brushRef="#br2" timeOffset="203551.7">21699 17275 47 0,'11'15'23'0,"28"-33"-29"0,-29 8 47 16,4-5-40-16,15-14 0 16,9-11 0-16,15-11 1 15,25-5-3-15,7-13 1 16,-8-6 1-16,4 12 0 15,-6 10-1-15,-12 6 1 16,-10 12-1-16,-7 19 1 16,-11 7-2-16,-7 15 1 15,-7 13-1-15,-3 9 0 16,-7 4 0-16,-4 8 1 0,-4 14-1 16,-6 2 0-1,-1 7 1-15,1-7 0 0,-1-5-1 16,1-8 0-16,3-5-1 15,0-10 1-15,7-9-1 16,3-9 0-16,4-7 0 16,4-6 0-16,0-1 2 15,3 1 0-15,0 0-1 16,0 3 1-16,0 0 1 16,0 3 0-16,1 4 0 15,-1 2 1-15,0 0-1 16,4 1 1-16,-4 2 0 15,7-5 0-15,4-1 0 16,0-6 0-16,3-3-2 16,-7-7 1-16,-7-5-1 15,-7 2 0-15,-3 1-1 16,-4 2 1-16,-14 1-1 0,0-4 0 16,-7 7-1-16,-4 6 0 15,0 3-1-15,1 3 1 16,3 7 0-16,0 6 1 15,3 6-1-15,4 6 1 16,3-6 1-16,1 0 0 16,3 3 0-16,3-2 1 15,8-4-2-15,3-4 0 16,7-8-6-16,4-7 1 16,3-13-6-16,0 1 1 0</inkml:trace>
  <inkml:trace contextRef="#ctx0" brushRef="#br2" timeOffset="203956.93">23255 17447 25 0,'4'16'12'0,"-8"12"-7"16,4-22 15-16,0 1-19 16,0-4 1-16,0 3 0 15,0 0 0-15,0-3-3 16,0-3 0-16,0 0 1 15,11-6 1-15,3 0-1 16,3-10 0-16,5 1 0 16,2 5 0-16,-3-2 0 15,4-4 0-15,3 0 0 16,8-3 0-16,-8-3 0 16,0 1 0-16,0 2 0 15,-6 0 0-15,-1 0 0 0,0 0 0 16,-4-3 0-16,1 7 0 15,3 2 1-15,0 7 1 16,8 3 1-16,2 3 0 16,8 6 2-16,7 10 0 15,-4 2 2-15,18 8 0 16,14-4-1-16,18-1 0 16,11-5-2-16,9-3 0 15,-2-4-6-15,-11-3 0 0,-18-3-13 16,-18-9 0-16</inkml:trace>
  <inkml:trace contextRef="#ctx0" brushRef="#br2" timeOffset="206165.34">8565 15497 31 0,'0'9'15'0,"0"1"-3"0,4-4 15 16,-4-3-25-16,0 0 1 16,0 7 1-16,0 2 0 15,0 7-5-15,0 3 1 16,0 6 3-16,4-3 0 15,-4 3-1-15,0 4 0 0,0-1-1 16,0-3 1-16,3 1-1 16,1-8 0-16,-4-2-1 15,7-3 1-15,-7-4-1 16,3-2 1-16,4-1 0 16,4-2 0-16,-1-4 0 15,8-3 0-15,-4 0-1 16,14-3 1-16,4-1 0 15,0-2 1-15,3-3-1 16,7-1 1-16,8 4-1 16,6-6 1-16,-3 5 0 31,7-2 0-31,7 3-1 0,4-1 0 0,6 4 0 16,5 3 0-16,2 0 0 15,-3 0 0 1,75-3 0-16,-22-3 1 15,0 6-1-15,-7 0 1 16,0 0-1-16,0 0 1 16,-11 0-1-16,0 3 0 15,1-6-1-15,3 0 0 16,0 3 0-16,-4 0 1 16,1 0-1-16,-1 0 0 15,8 3 0-15,-5 0 1 16,1 3-1-16,11 4 0 15,-1-4 0-15,1 0 1 0,0 0-1 16,3-2 1-16,0-4-1 16,3-4 1-16,-13-5 0 15,3 0 0-15,7 2-1 16,0 1 0-16,-11 0 0 16,8 3 1-16,3 0-2 15,-4-10 1-15,-13 4 0 16,-1 2 0-16,4 1 0 15,-7 0 0-15,-7-1-1 16,-4 4 1-16,-17 3 0 16,-8 0 0-16,-2 10 0 15,-8-1 0-15,-11 4 0 16,-3-4 0-16,-11 4 0 16,-6-4 0-16,-12-3-2 15,-6 1 1-15,-8-7-1 16,-2-7 0-16,-8-2-1 15,-4-7 1-15,-3-3 0 0,-7-12 0 16,-4-7 1-16,-3-5 0 16,-4-14-1-16,8 13 0 15,-15-34-14-15,-3-7 0 16,-1 4-1-16,5-7 1 16</inkml:trace>
  <inkml:trace contextRef="#ctx0" brushRef="#br2" timeOffset="207431.93">11924 16155 40 0,'0'3'20'0,"-4"1"-12"0,4-4 34 16,0 3-38-16,4 0 0 15,-1 3 3-15,-3 3 0 16,0 4-8-16,0 6 0 16,4 0 6-16,-8 6 0 15,4 6-2-15,-3 4 0 0,3 5-2 16,-4-2 1-16,4-7-2 16,0 1 1-16,0-7 0 15,-3-6 0-15,3-4-1 16,0-2 0-16,0-4 0 15,0 1 0-15,0-7 0 16,0 0 1-16,-7 0-2 16,7 0 1-16,0 0 0 15,-4-3 0-15,4 0 0 16,0-6 0-16,0 0 0 16,-3-7 0-16,3-2-1 15,3-7 1-15,1-3-1 16,3-7 1-16,0 1 0 15,-7-4 0-15,3-2-1 16,-6-1 1-16,-1 0 0 0,-6 4 0 16,6-1 0-16,-3 4 0 15,0 6-2-15,7 9 1 16,0 1-1-16,0 2 1 16,-3 7-1-16,3 6 1 15,-4-3 0-15,4 3 0 16,0 3 1-16,0 0 1 15,0 6 0-15,0 4 0 16,0 6-1-16,0 6 1 0,0 0 0 16,4 0 0-1,-8 0-1-15,4 0 1 0,-3 3-1 16,3-3 0-16,0-3 0 16,0 0 0-16,-4 3-1 15,4-6 1-15,0-3-1 16,0-4 1-16,-3-2-1 15,3-4 0-15,0-3 0 16,0 0 0-16,0-6 0 16,0-3 1-16,0-3-1 15,0-7 1-15,0-6 0 16,3-3 0-16,-3 3-1 16,4-3 1-16,-4-3 0 15,0-4 0-15,0 4 0 16,0 0 0-16,0 6 1 15,0 3 1-15,3 7-1 16,1 2 0-16,-4 10 0 16,0 3 0-16,0 7 0 0,0 2 0 15,0 4-1-15,0 3 0 16,0 0 0-16,0 2 1 16,0 5-1-1,0 2 0 1,0 0 0-1,0-3 0-15,0 3 0 16,-4-9 0-16,4-3-1 0,0-4 0 0,0-2 0 0,0-4 0 16,4-3-1-16,-4-3 1 15,3-6-3-15,-3 0 1 16,4-4-11-16,3-9 1 0,0-6-4 31,7-3 0-15</inkml:trace>
  <inkml:trace contextRef="#ctx0" brushRef="#br2" timeOffset="209094.21">3062 5735 22 0,'7'-19'11'0,"-7"-25"-6"0,0 29 12 16,0-7-14-16,0 3 1 15,-7-9 2-15,-3-10 1 16,-1 3-8-16,-10 4 1 31,-29-10 5-31,-6 10 0 16,-15 3-2-16,1 6 0 16,6 3 0-16,-13 0 0 15,-4 4-1-15,-8 8 1 0,-9-2 0 16,9 3 0-16,8 12-1 15,-10 3 0 1,2 7 0-16,-2 6 0 0,-15 16-1 16,25 2 0-16,-8 4-2 15,8 9 1-15,0 4 0 16,14 3 1-16,4 5-1 16,6 4 1 15,18 0 0 0,1 7 0-31,13 2 0 16,-3 10 0-1,10 0-1-15,7 9 1 0,8 0 0 0,-4 6 0 0,14 4-1 0,4-3 1 0,49 59-1 16,-8-16 1-16,8-18 0 16,18-17 0-16,3-11 0 15,7-10 0-15,1-19-1 0,2-19 1 16,12-18-1-16,6-10 0 15,0-19 0 1,-10-9 0 0,0-10-1-16,0-5 1 0,10-11-1 0,-7-8 1 15,4-7-1-15,-18-9 1 16,-3 2-1-16,3-8 1 16,0-7-1-16,-6-9 1 15,-5-4 0-15,-13-12 1 0,-8-6 0 16,-17-10 0-16,-14-12 0 15,-1 6 0-15,-24-3 0 32,-17 0 0-17,-5-6-1-15,-16 0 0 0,-5 3-1 16,-6-4 1-16,-8 4 0 0,-6 6 0 0,-15 10-1 16,-10 15 1-1,-11 3-2-15,18 10 0 0,-18 15-14 16,-3 7 1-16,3 19-2 15,11 15 1-15</inkml:trace>
  <inkml:trace contextRef="#ctx0" brushRef="#br2" timeOffset="210189.01">7669 14139 16 0,'110'-50'8'0,"-4"-35"-3"0,-78 51 5 15,0-13-7-15,0-10 0 16,8-2 4-16,-1-4 0 16,4-3-9-16,-1-3 1 15,-2 9 5-15,-1-5 1 16,-7 2-1 15,4-3 0-31,-11 10 0 16,0-1 0-16,-3-2 1 0,-15 5 0 15,-6-5-1-15,-8 2 1 0,-20 4-2 0,-15 9 1 0,0 13-2 16,-18 6 0-16,-13 6-2 16,-15 12 1-1,-14 14-1-15,4 18 1 0,-18 9-2 16,-11 16 1-16,1 13-2 16,13 16 0-1,5 21-1 1,2 3 1-1,19 13-1 1,13 10 0-16,7-1 1 0,4 7 0 0,14 0 1 16,15 6 1-16,-1-3 0 0,11-1 1 0,10-5-1 15,11-4 1-15,10 1-1 16,12-16 1-16,9-4-1 16,1-15 1-16,21-6 0 0,10-7 0 31,4-9 1-16,7-9 0-15,7-10 1 0,7-12 1 0,8-17-2 0,-1-14 1 16,11-14-1-16,13-8 0 16,12-13-1-16,-4-16 0 15,14-3-2-15,-7-10 1 16,3-9 0-16,-13-9 1 16,-15-6 0-16,-10-4 0 15,-14-19 0 1,-8-12 0-16,-17-18 0 0,-14-4 0 0,-18-7 0 15,-17-5 1 1,-8 9-2 0,-10 0 1-1,-14 3-1 1,-18 3 0 0,-4 9-1-1,-10 13 0-15,0 10-4 0,-3 9 0 0,3 9-12 0,-11 16 1 0</inkml:trace>
  <inkml:trace contextRef="#ctx0" brushRef="#br2" timeOffset="211793.05">25830 15588 38 0,'4'-3'19'0,"3"3"-10"16,-7 0 20-16,0 0-26 15,0 3 1-15,0 0 2 16,0 6 1-16,-7 7-9 0,-4 9 1 15,1 3 5-15,-4 10 0 16,0 6-2-16,3 9 0 16,4 0-1-16,0-2 1 15,0-4-1-15,3-7 0 16,1-5-1-16,-1-10 1 16,1-9-2-16,-1-10 1 15,1-3-1-15,-8-16 1 16,-3-5-1-16,3-7 1 15,-3-1-1-15,-3 1 1 16,-8 0-1-16,-3 3 0 16,-4 7-1-16,-3 12 0 0,3 6 0 15,0 3 1-15,-3 6-1 16,7 10 1-16,6 0 0 16,8 3 1-16,7 1 1 15,7 2 0-15,11 0 1 16,10 0 0-16,11-6 0 15,10-3 1-15,-3-6-1 16,0-7 1-16,0-3-3 16,-1-3 1-16,-2-3-7 15,-5-3 1-15,-9-1-12 16,-8-5 1-16</inkml:trace>
  <inkml:trace contextRef="#ctx0" brushRef="#br2" timeOffset="212078.59">25068 16356 60 0,'7'16'30'0,"8"6"-25"0,-5-22 49 15,11 0-52-15,18 0 1 16,11-7 1-16,17-5 0 16,14 2-5-16,3-2 0 0,12 2 2 15,-8 4 1-15,-4 0-3 16,-6 3 1-16,-14-4-5 16,-12 4 0-16,-13 0-9 15,-10 3 1-15,-15-3-7 16,-11 0 0-16</inkml:trace>
  <inkml:trace contextRef="#ctx0" brushRef="#br2" timeOffset="212634.2">25411 16541 55 0,'14'31'27'0,"-14"13"-32"0,0-34 47 15,-4 8-40-15,1 11 0 16,-4 11 2-16,0-5 0 16,-1 9-4-16,1 0 0 0,0-4 4 15,4-2 0-15,-1-7-1 16,1-9 0-16,3 0-2 16,0-9 1-16,-4-7-2 15,4-3 1-15,-3-6-2 16,-1-9 1-16,-3-7-1 15,-3 3 0-15,-5-3 0 16,-2 4 0-16,-4-1-1 16,-4 7 0-16,-3-1 0 15,0 4 1-15,6 9-1 16,5 3 1-16,-1 7 1 16,7-1 0-16,1 4 0 15,3 3 1-15,10 0 0 16,11 6 1-16,8-3-1 15,2 3 1-15,5-6-4 16,2-4 0-16,5-2-6 0,2-13 1 16,5-6-11-16,-1-10 1 15</inkml:trace>
  <inkml:trace contextRef="#ctx0" brushRef="#br2" timeOffset="212889.44">25940 16707 45 0,'3'19'22'0,"-10"6"-15"0,0-16 32 16,0 4-36-16,-7 3 0 0,0-1 2 16,-11 1 0-16,-7 9-7 15,-3 3 1-15,3 7 4 16,1 2 0-16,2 4-3 15,1-3 1-15,7-7-4 16,3-9 1-16,8-9-8 16,3-13 1-16,7-16-8 15,0-9 1-15</inkml:trace>
  <inkml:trace contextRef="#ctx0" brushRef="#br2" timeOffset="213072.04">25654 16742 52 0,'14'47'26'0,"7"6"-27"0,-14-34 44 16,4 9-40-16,7 7 0 15,6 5 1-15,-3 10 0 16,1-9-6-16,-1-9 0 16,-4-7 0-16,-2-3 0 15,-1-10-14-15,-4-18 0 16</inkml:trace>
  <inkml:trace contextRef="#ctx0" brushRef="#br2" timeOffset="213698.68">26430 16538 57 0,'11'22'28'0,"10"-16"-23"0,-14-3 42 15,4-6-43-15,3 3 0 16,3-6 1-16,8-4 1 15,3-2-8-15,4-7 0 16,-4-3 4-16,-3-3 1 16,-4 0-3-16,-3-3 1 15,-8 3-2-15,1-7 1 0,-11 4-2 16,-7 3 0-16,-11 6-2 16,-10 10 1-16,-7 9-1 15,-1 6 1-15,1 10 0 16,-4 9 0-16,4 12 1 15,3 17 0-15,15 2 2 16,6 10 1-16,7 0 0 16,4-10 1-16,11-2-1 15,10-11 0-15,11-8-1 16,3-10 1-16,8-9-3 16,-1-10 0-16,-3-6-11 15,7-16 0-15,10-12-4 16,8-16 0-16</inkml:trace>
  <inkml:trace contextRef="#ctx0" brushRef="#br2" timeOffset="213970.58">27400 15556 45 0,'-3'3'22'0,"-36"23"-22"0,28-17 38 15,1 3-37-15,-8 7 1 0,-7 6 0 16,-6-6 1 0,-8 13-4-16,0 2 1 0,0 7 1 15,8 3 0-15,2-7-5 16,8 1 1-16,3-10-11 15,11-15 0-15</inkml:trace>
  <inkml:trace contextRef="#ctx0" brushRef="#br2" timeOffset="214151.14">27030 15544 44 0,'17'0'22'0,"26"50"-18"16,-29-28 30-16,4 3-32 15,3 13 1-15,0 9 1 16,4 3 0-16,-1 0-6 16,-3-3 0-16,-6-6-6 0,2-13 1 15,1-12-7-15,-1-13 0 16</inkml:trace>
  <inkml:trace contextRef="#ctx0" brushRef="#br2" timeOffset="214616.2">27510 16475 57 0,'-14'6'28'0,"-4"7"-29"16,18-13 51-16,0 0-46 0,0 0 1 16,3 0 0-16,8-3 1 15,3-3-8-15,7-4 0 16,7 1 3-16,11-4 1 15,4 1-10-15,-5-1 1 16,-6 1-12-16,-11-7 0 16</inkml:trace>
  <inkml:trace contextRef="#ctx0" brushRef="#br2" timeOffset="-214700.43">27309 16651 51 0,'3'12'25'0,"36"-5"-28"0,-18-7 34 0,11 0-37 16,10 0 1-16,15 0-21 16,-1-7 0-16</inkml:trace>
  <inkml:trace contextRef="#ctx0" brushRef="#br2" timeOffset="-214265.58">28060 16616 58 0,'-7'38'29'0,"14"-29"-33"0,0-9 51 16,7 0-46-16,7 0 1 16,11-3 2-16,7-3 0 15,0 0-5-15,-4-7 0 16,-3-9 1-16,-8-3 1 16,-6-3-2-16,-4-4 1 15,-7 1-3-15,-7 3 1 0,-7 0-2 16,-3 6 1-16,-8 6 1 15,-7 13 0-15,-3 12-1 16,0 7 1-16,0 12 0 16,-1 13 0-16,5 3 2 15,2 12 0-15,8 1 1 16,7 2 0-16,4-2 0 16,6-10 0-16,8-3 0 15,7-10 0-15,6-12-2 16,11-16 0-16,4-12-8 15,0-6 0-15,7-17-6 16,17-5 0-16</inkml:trace>
  <inkml:trace contextRef="#ctx0" brushRef="#br2" timeOffset="-214006.53">29048 15478 55 0,'0'34'27'0,"-32"-2"-32"0,21-23 49 16,1 7-44-16,-4 6 0 15,-4 9 1-15,-14 1 0 0,-3 11-3 16,-4 4 1-16,4 1-9 15,7-11 0-15,3-9-5 16,11-9 0-16</inkml:trace>
  <inkml:trace contextRef="#ctx0" brushRef="#br2" timeOffset="-213814.35">28766 15691 56 0,'28'63'28'0,"7"22"-38"16,-21-64 51-16,7 11-42 15,0 9 1-15,-3-4-1 16,0-5 1-16,-1-4-6 16,-3-6 1-16,4-10-9 15,-4 1 0-15</inkml:trace>
  <inkml:trace contextRef="#ctx0" brushRef="#br2" timeOffset="-213515.18">28988 16682 83 0,'10'19'41'0,"-6"-13"-53"0,-1-6 82 0,4 3-68 16,4 0 1-16,0 1 0 15,-4-1 0-15,0 0-7 16,0-3 0-16,0 0-7 15,-4-3 0-15,-3-7-13 16,0 10 0-16</inkml:trace>
  <inkml:trace contextRef="#ctx0" brushRef="#br2" timeOffset="-212598.78">29704 15832 58 0,'0'7'29'15,"-11"24"-21"-15,8-19 30 0,-1 14-36 16,-3 14 1-16,0 17 3 16,-3 9 0-16,-5 21-6 15,8 20 1-15,-3 6 3 16,-1-3 1-16,-3-1-2 16,0-5 1-16,3-23-3 15,1-12 1-15,3-15-2 16,3-10 1-16,1-7-2 0,-1-15 1 15,1-9-1-15,-1-4 1 16,4-6-5 0,0-9 1-16,4-3-15 0,6-16 1 15,4-4-3-15,8 7 0 16</inkml:trace>
  <inkml:trace contextRef="#ctx0" brushRef="#br2" timeOffset="-211957.42">30244 16450 47 0,'-18'3'23'0,"4"-6"-17"0,14 3 39 0,-4-3-40 16,4 3 1-16,0 0 3 15,0 0 1-15,7 0-13 16,4-3 1-16,10 0 8 15,14-4 0-15,11 4-4 16,0-3 0-16,-3 3-7 16,-5 0 0-16,-6 0-15 15,-4-7 0-15,-17 1-1 16,-8-1 1-16</inkml:trace>
  <inkml:trace contextRef="#ctx0" brushRef="#br2" timeOffset="-211785.52">30170 16616 54 0,'7'32'27'0,"24"-14"-31"0,-24-14 53 16,8-1-49-16,6 0 1 16,10 0-1-16,12-3 0 15,10-6-7-15,-4-1 1 16,11-2-10-16,-7-7 1 15</inkml:trace>
  <inkml:trace contextRef="#ctx0" brushRef="#br2" timeOffset="-211338.5">31013 16610 59 0,'14'12'29'0,"18"7"-32"0,-22-16 49 0,15-15-43 15,7 2 1-15,6-5-3 16,-2-10 1-16,-1 0-4 15,-7-4 0-15,-3-2 2 16,-11 0 1-16,-3-1-4 0,-11 10 1 16,-7 0 0-16,-8 0 0 15,-9 7 0-15,3 5 0 16,-4 10 0-16,0 13 0 16,-3 6 1-1,-4 12 0-15,4 10 1 0,3 6 0 16,8 13 1-16,6 2 0 15,8-5 0-15,6-4 0 16,8-6-1-16,3-12 1 16,3-14-2-16,12-8 0 15,13-10-8-15,4-9 0 0,7-22-7 16,3-7 1 0</inkml:trace>
  <inkml:trace contextRef="#ctx0" brushRef="#br2" timeOffset="-211080.66">32060 15735 55 0,'-7'6'27'0,"-31"29"-34"16,23-19 49-16,-6-1-42 15,-14 7 0-15,-4 3 0 16,-3 3 1-16,10 13-1 0,4 0 0 16,3 3-2-16,4-3 1 15,3-1-8-15,8-8 0 16,3-20-6-16,-4-9 1 16</inkml:trace>
  <inkml:trace contextRef="#ctx0" brushRef="#br2" timeOffset="-210893.76">31687 15726 31 0,'3'-16'15'0,"11"16"0"0,-10 6 21 0,-1 7-31 15,11 12 1-15,4 16 1 16,14 12 0-16,-1 3-10 16,1 17 0-16,0-4 6 15,-4 6 0-15,-3-9-11 16,-11-13 1-16,-7-19-8 15,4-12 0-15</inkml:trace>
  <inkml:trace contextRef="#ctx0" brushRef="#br2" timeOffset="-206008.49">4632 12744 30 0,'11'-4'15'0,"-11"4"-11"15,0 4 15-15,0 2-20 16,0 3 1-16,-11 13-2 15,-3 16 1-15,0 3 2 16,-7 9 0-16,-8 12-1 0,-2 14 0 16,2-4 0-16,1 3 1 15,-4 0 0-15,4 4 0 16,-4 2-1-16,11-2 1 16,4 2-1-16,6-6 0 15,-7 1 1-15,8-7 1 16,-1-7 0-16,4 1 0 15,4-3 0-15,3-1 0 16,0-2 0-16,0-1 1 16,10 1-2-16,8-7 0 0,3 3-1 15,7-3 1-15,-7 0-1 16,18-6 1-16,-7 0-1 16,0-3 1-16,3 3-1 15,0-6 0-15,1-7 0 16,-5-6 1-16,8 0-1 15,0 0 0-15,10 0 0 16,11 3 0-16,0 1 0 16,4 5 1-16,3-6-1 15,-7 7 0-15,0-1 0 16,0 1 0-16,3 6 0 16,4-7 0-16,0 7-1 15,-7 6 1-15,0 3-1 16,0 3 1-16,0 4 0 15,-17-7 0-15,-1 6-1 16,0 1 1-16,1 3-1 16,-5 2 1-16,-13 4-1 0,3 3 1 15,-7 9-1-15,4-2 1 16,-4 2-1-16,-10-3 1 16,-1 1-1-16,-6-4 1 15,3-6 0-15,0-7 0 16,-3-9-1-16,3-6 0 15,-7-9-3-15,3-7 0 16,-3-9-7-16,7-7 1 0</inkml:trace>
  <inkml:trace contextRef="#ctx0" brushRef="#br2" timeOffset="-205361.39">5680 16500 29 0,'17'19'14'0,"15"3"-14"0,-25-13 20 16,4 7-17-1,-1 0 0-15,1 6 2 0,0 6 0 16,-1 3-7-16,-3 7 1 16,0-7 3-16,0 1 1 15,0 2-2-15,-7-3 1 16,4-2-2-16,3-4 1 15,-7-6-1-15,3-7 1 16,4-2-1-16,4-4 1 16,-7-6-1-16,10-13 1 0,0 1-1 15,11-7 0-15,-1-9 0 16,8-13 0 0,3 0 0-16,8-9 1 31,2-6-1-31,5-1 0 0,-4 1 0 0,0-1 0 0,-18 10 0 15,-4 6 0-15,-2 4 0 16,-5 9 1-16,1 6-1 16,-15 3 1-16,4 6-1 15,-7 10 0-15,-10 6 0 16,-18 0 1-16,-4 10-1 16,-3 3 0-16,-4-1 0 15,-7 1 1-15,-3 0-1 16,-1 6 1-16,1-7-1 15,10 1 0-15,7 0 0 16,-3-1 0-16,0-5-5 16,6-1 0-16,1-12-7 15,7-10 0-15</inkml:trace>
  <inkml:trace contextRef="#ctx0" brushRef="#br2" timeOffset="-202584.72">3369 11107 40 0,'11'3'20'0,"-11"-6"-13"0,0 3 20 15,0-4-22-15,-11-5 0 16,0-3 1-16,-6 5 1 16,-15-2-10-16,-14 6 1 15,11 6 4-15,-11 6 1 0,4-2-4 16,-8 5 1-16,1 4-4 15,7 6 1-15,-4 3-2 16,14 0 1-16,-7-3-1 16,18-3 1-16,0-4 0 15,10 4 1-15,-3 3 1 16,11 0 0 0,-4 25 2-1,3 0 0-15,4 3 0 16,-7-3 0-16,3-3 1 15,4 3 1-15,-7 3-1 16,4-3 1-16,3-6 0 16,-7 0 0-16,3 0 1 15,4 0 1-15,0-7-1 16,0 4 0-16,4-7 0 16,3 0 1-16,-7-2 0 15,10-1 0-15,-6-3-2 16,3 0 1-16,4-9-1 0,6-4 1 15,-3 1-2-15,15-7 1 16,-1 0-2-16,4-12 1 16,-4-3-3-1,4-7 0-15,-1-6-6 0,5 0 0 16,-5 0-9-16,-2-6 1 16</inkml:trace>
  <inkml:trace contextRef="#ctx0" brushRef="#br2" timeOffset="-202341.92">2833 11828 62 0,'17'12'31'0,"5"-8"-36"16,-15-4 55-16,7-4-49 15,3-2 1-15,12-3-2 16,2-1 0-16,-2-2-4 16,2 2 0-16,1 1-10 15,0 3 0-15,-7-4-4 16,-4 1 1-16</inkml:trace>
  <inkml:trace contextRef="#ctx0" brushRef="#br2" timeOffset="-202068.19">3288 11812 29 0,'10'35'14'0,"1"-4"-6"0,-11-22 19 16,4 7-24-16,3 6 1 15,3-3 4-15,-3-3 1 0,4-1-10 16,-1-2 1-16,5-7 6 15,9-6 0-15,1-6-2 16,3-7 0-16,0-9-3 16,-6 0 0-16,-1-6-5 15,-4 0 0-15,1-3-9 16,-7-1 0-16,-11-2-3 47,0-1 1-47</inkml:trace>
  <inkml:trace contextRef="#ctx0" brushRef="#br2" timeOffset="-201818.31">3609 11060 58 0,'7'12'29'0,"-3"7"-37"0,-4-13 59 16,0 10-50-1,0 12 1-15,0 10 0 0,-4 15 0 16,4 13-3-16,4 12 0 16,3 13 1-16,-7-6 1 15,0 3-3-15,0-10 0 32,-7-12-15-32,7-25 0 15</inkml:trace>
  <inkml:trace contextRef="#ctx0" brushRef="#br2" timeOffset="-201459.39">3708 11834 45 0,'17'10'22'0,"5"-14"-15"0,-12 4 24 0,4 0-30 15,11-6 0-15,-4-10 0 16,7-2 1-16,-3-7-3 16,3-1 1-16,-10 5 0 15,-4-1 1-15,-3 0-2 16,-8 3 1-16,-3 0-2 16,-3 6 0-16,-1 7-1 15,-3 9 1-15,3 0-1 16,-6 7 0-16,-1 6 1 0,4 5 0 15,4 5 1-15,3 2 1 16,3-3 0 15,4 0 1-31,4 3 0 0,3-3 0 0,4-3-3 16,-1-6 1-16,4-7-10 16,1-6 0-16</inkml:trace>
  <inkml:trace contextRef="#ctx0" brushRef="#br2" timeOffset="-201183.11">4166 11787 46 0,'0'38'23'16,"0"-38"-26"-1,0-7 36-15,0-2-31 0,0-7 0 0,0-2 1 16,0-4 1-16,-7 0-5 15,7 3 1-15,0-3 2 16,0 0 1-16,0 6-1 16,7 4 0-16,0-1-3 15,15-3 1-15,-1 4-5 16,10-1 0-16,5-9-8 16,-1 0 0-1,0-9-2-15,1-3 0 0</inkml:trace>
  <inkml:trace contextRef="#ctx0" brushRef="#br2" timeOffset="-200904.23">4681 11241 49 0,'11'32'24'0,"-29"-10"-34"0,11-10 50 16,-7 7-40-16,-3-3 0 15,-5 3 0-15,1-4 1 16,4 1-1-16,-1 0 0 0,4-1 0 15,3-2 0-15,4-1 0 16,7-2 0 0,7-1 0-16,7 4 0 0,11-4 1 15,0 4 0-15,-1-1-1 16,-2 4 1-16,-1 3-1 31,-11 3 1-31,1-3-2 0,-4 9 1 16,-7 0-5-16,0 3 0 0,-11-2-9 15,-3-7 1-15</inkml:trace>
  <inkml:trace contextRef="#ctx0" brushRef="#br2" timeOffset="-200619.82">4593 11113 57 0,'11'12'28'0,"-18"20"-37"0,3-20 49 15,-6 7-41-15,-8 3 1 16,-3-3-6-16,3 0 1 15,-3 3-6-15,10-7 1 16,1-2-5-16,10-7 1 0</inkml:trace>
  <inkml:trace contextRef="#ctx0" brushRef="#br2" timeOffset="-199334.93">3030 12624 57 0,'11'16'28'0,"-4"-7"-39"16,4-2 59-16,-11 8-47 15,3 4 1-15,-3 6-1 16,-3 4 1-16,-4 2-3 0,3 0 1 16,-10 1 1-16,3-7 0 15,1-7-1-15,6-5 1 16,-6-7-1-16,10-3 1 16,0-6-1-16,0-6 0 15,3-4-1-15,4-2 1 16,4-4-2-16,-1 3 1 15,1-9-2-15,-4-3 1 16,4 3-1 0,-8 0 0-1,4 0 0 17,-3 3 1-32,3 0 0 15,3 3 1-15,1 3 0 0,0 7 1 0,-1 3 0 16,1 6 0-16,-1 3 0 0,1 9 1 0,3 7-1 0,-3 9 1 0,-1-3-1 15,1 4 1-15,-1-1-1 16,-3 0 0-16,4-3-1 16,0 3 1-16,-1-6-6 15,1-6 1-15,-1-7-9 16,1-9 1-16</inkml:trace>
  <inkml:trace contextRef="#ctx0" brushRef="#br2" timeOffset="-199089.09">3387 12731 36 0,'0'38'18'0,"0"-29"-12"0,0-3 24 16,0 7-25-16,0 6 0 15,10-1 3-15,-6 4 0 16,3-3-10-16,3 0 0 15,1-6 7-15,7-4 0 16,-4-9-3-16,7-6 1 16,4-13-3-16,-4-6 1 15,-7 0-5-15,0-10 0 16,-3 1-12-16,-1-7 0 16</inkml:trace>
  <inkml:trace contextRef="#ctx0" brushRef="#br2" timeOffset="-198149.32">3687 12659 52 0,'21'34'26'0,"-11"-12"-25"0,-3-15 37 0,-7 2-37 16,4 0 0-16,3-2 1 16,-7-1 1-16,0 0-4 15,0-3 0-15,0-3 2 16,0-3 0-16,0-6-1 15,3-10 0-15,-3-3 0 16,8-3 0-16,2 0 0 16,1 3 1-16,-1 3-1 0,1 0 0 15,6 10-2-15,-6 3 1 16,0 6-1-16,-1 6 0 16,1 6-1-16,-4 1 0 15,3 3 0 79,-6-1 1-94,3 1 0 0,4-3 1 0,-4 2 0 0,3-2 1 0,1-7-1 0,-1 3 1 0,1-5-1 0,7-4 1 0,-8-4-2 0,1-5 1 0,-1-7 0 0,5-2 0 0,-1-4 0 16,0 0 0-1,3-3 0-15,-6 3 0 0,7 0 0 16,-8 0 0-16,1 6 0 15,-1-3 1-15,1 7 0 16,0 5 0-16,-4 7 0 16,3 7 1-1,-10 2 0-15,4 10 1 0,3 0-1 16,-4 6 0-16,4 3 0 16,-3 6 0-1,3-5-2-15,0-4 1 0,4-3-7 16,-1-7 1-16,1-11-7 15,-1-8 1 1</inkml:trace>
  <inkml:trace contextRef="#ctx0" brushRef="#br2" timeOffset="-197514.81">4325 11997 57 0,'11'22'28'0,"6"16"-35"0,-17-26 54 0,4 13-47 15,3 10 1-15,3 15-1 16,-6 3 1-16,3 7-1 16,4 9 0-16,-4 3 0 15,-7-9 0-15,3-13-3 16,-3-9 0-16,0-16-3 16,7-13 1-16,-7-12-4 15,4-6 1-15,3-6-5 16,-7-7 1-16,0-3 1 15,0-6 0-15,-7-4 3 16,3 10 1-16,4 3 2 16,-7-3 0-16,4 4 8 31,3 2 0-31,3 3 4 16,4 4 1-16,-3 6 1 0,3 3 0 0,3 3 1 15,1 0 0-15,7-3-3 0,3 3 1 16,-7-3-3-16,4 3 1 15,-1 4-3-15,-6 5 1 16,-8 7-3 47,-3 0 1-48,-3 6-2-15,-8 0 0 31,-6 3-3-31,-1 0 1 16,4-6-8-16,-7 0 1 0,7-9-5 0,3-4 0 16</inkml:trace>
  <inkml:trace contextRef="#ctx0" brushRef="#br2" timeOffset="-197195.04">4583 12436 41 0,'10'28'20'0,"-6"-6"-15"0,3-18 34 0,-7-1-36 16,10-3 1-16,-3 0 1 15,8-10 1-15,2-2-8 16,4-1 0-16,-10 1 5 16,7-4 0-16,-4-3-3 15,0 0 1-15,-4 4-2 0,1-4 1 16,-11 0-2-16,0 3 1 16,-7 7-2-16,3 3 1 15,4 9-1-15,0 9 1 16,-7 1-1-16,4 3 1 15,-4 9 1-15,7 3 0 32,0 13 1-32,0-7 0 15,7-9-1 1,7 0 1-16,4-12-4 0,3-7 1 16,7-6-10-16,4-12 1 15</inkml:trace>
  <inkml:trace contextRef="#ctx0" brushRef="#br2" timeOffset="-196896.35">5080 12399 45 0,'0'3'22'0,"-11"-6"-20"0,11 3 35 0,-3-7-36 15,-1-5 1-15,4-4 1 16,-7-6 1-16,7-3-4 16,7 0 0-16,-3 9 4 15,10 1 0-15,7-1 0 16,11 3 1-16,0-5-2 16,14-1 1-16,-4 3-2 0,14-3 0 15,-10 4-4 1,0-4 1-16,-14 3-8 15,-11 4 0-15,-10-7-9 0,-15 0 0 16</inkml:trace>
  <inkml:trace contextRef="#ctx0" brushRef="#br2" timeOffset="-196083.02">6593 11696 36 0,'53'-78'18'0,"-60"-66"-9"15,-3 103 21-15,-22-19-30 0,-10-12 1 16,-25-13 0-16,-25-9 1 15,-28 0-3-15,-18-3 1 16,-20 6 2-16,-12 3 0 16,-17 4 1-1,-17 15 0-15,-4 9 0 16,-11 13 0-16,-10 19 0 0,-18 12 1 16,7 16-2-16,0 19 0 15,0 3-1-15,21 22 1 16,-10 9-2-16,31 10 1 15,11 21-1-15,7 11 0 0,22 11 2 16,17 4 1 0,10-3-1 15,22 5 0-15,3 1 0-16,21-9 1 15,8 9-3-15,27 9 1 16,18 0-4-16,22 13 1 0,24-9-1 0,25 2 0 0,31-2-1 0,40-17 1 15,27-5 1-15,43-20 1 0,39-21 0 16,28-22 0-16,42-16-1 16,29-16 1-16,-4-9-4 15,21-6 1-15,-14 0-3 16,14-7 0-16,-25-9 3 16,-3-9 1-16,-46-10 4 15,0-9 1 1,-28-10 4-16,-42-21 0 15,-33-13 4-15,-34-19 0 0,-36-22-3 0,-49-15 1 16,-46-17-5-16,-60-11 0 16,-53-17-6-16,-64 4 1 15,-45-3-12-15,-35 2 0 32,-40 7-4-32,4 25 0 0</inkml:trace>
  <inkml:trace contextRef="#ctx0" brushRef="#br2" timeOffset="-103152.45">25019 15258 34 0,'7'-9'17'0,"4"0"-13"0,-8 2 18 16,1 4-22-16,3 6 1 16,-4 7 1-16,-3 5 0 15,-3 11-2-15,3 14 1 16,-4 7 1-16,-6 22 1 15,-12 22-1-15,-2 16 0 16,-8 15-1-16,-7 7 1 16,7 6-1-16,-3 9 0 0,3-6-1 15,-6-3 0-15,-5-22 0 16,5-10 0-16,2-9-2 16,12-16 0-16,2-12-3 15,8-12 1-15,4-17-8 16,-1-18 0-16,11-19 0 15,14-25 1-15</inkml:trace>
  <inkml:trace contextRef="#ctx0" brushRef="#br2" timeOffset="-102113.08">25083 15164 27 0,'3'0'13'0,"8"3"-11"0,-8-3 26 0,8 0-25 15,3 0 0-15,11 0 3 16,3 0 0-16,4-3-8 16,13-3 1-16,15-3 5 15,11 2 0-15,7 1-1 16,6 3 0-16,15 3-1 15,14 0 0-15,0 3-1 16,21 3 1-16,14 1-1 16,-3-7 0-16,20 0-1 15,19-3 0-15,-8-7-1 16,22-2 1-16,3-7-1 16,-4 3 1-16,19 4 0 15,-12-1 0-15,11 7-1 16,1-1 1-16,-1 1 0 15,4-3 1-15,-11-1-1 16,17-2 0-16,1 2 0 16,4 1 0-16,6 0 0 0,-10-1 1 15,3 1-1 1,-10-7 1-16,3 4-1 0,0-4 0 16,-28-3 0-16,0 3 1 15,4 1-2-15,-29-1 1 16,8 0 0-16,-8 1 0 15,-10 2 0-15,-25-3 0 16,-18 7 0-16,-10 6 0 16,-11 6 0-16,-17 6 0 15,-15 10-2-15,-13 9 1 16,-15 4-2-16,-10 15 1 16,-11 9-1-16,-14 4 1 0,-4 9-1 15,-10 22 0-15,-4 0 1 16,1 9 1-16,-4 13 0 15,0 6 0-15,-1 0 0 16,-6 13 1-16,3-7-1 16,-3 7 1-16,-7-6-1 15,-7 8 1-15,-4-14 0 16,-14-1 1-16,-4-3-1 16,1-6 1-16,-4-1 0 15,-14-2 0-15,-8-19 0 16,-13 0 0-16,3-13 0 15,-17-6 0-15,-8-10-1 16,-10-8 0-16,-10-11-1 16,-15-5 1-16,-10-7 0 15,-18-12 0-15,-14-13 0 16,-4 0 1-16,-24-9-1 16,3-1 1-16,-28-8-1 0,-4-7 1 15,-31 3-1 1,0 6 1-1,-258 13 0 17,67 7 0-32,43 8-3 0,17 14 1 0,18 5-11 0,0 4 1 15</inkml:trace>
  <inkml:trace contextRef="#ctx0" brushRef="#br2" timeOffset="-101375.5">26113 14086 33 0,'-25'22'16'0,"-28"59"-17"0,39-56 16 0,-4 19-19 0,-6 13 0 15,-8 8-10-15,7 11 1 16,0-1 14-16,4 0 1 15,0-18-10-15,0-20 0 16</inkml:trace>
  <inkml:trace contextRef="#ctx0" brushRef="#br2" timeOffset="-101006.05">25474 14456 41 0,'-7'12'20'0,"7"-15"-27"16,0 3 50-16,11-6-40 15,6 0 1-15,8-16 0 16,3-7 1-16,18-5-7 16,14-10 0-16,21-9 4 15,18 6 1-15,0-10-2 16,7 1 0-16,-15 2-1 15,-6 4 0-15,-7 0-1 16,-11 9 1-16,-7 7 0 16,-8 6 0-16,-9 6-1 15,-4 12 0-15,-11 7 0 16,-3 9 0-16,-8 7-1 31,-3-4 1-31,0-2-1 16,-3 2 1-16,0-3 0 0,-4 1 1 0,0-1-1 0,0-3 1 15,0-3-8-15,3 0 0 16,-10 0-5-16,14-3 1 16</inkml:trace>
  <inkml:trace contextRef="#ctx0" brushRef="#br2" timeOffset="-100479.98">26726 13863 43 0,'0'16'21'0,"-14"28"-28"0,7-26 36 0,-3 11-27 15,-11-4 1-15,-4 19 1 16,-3-1 1-16,-4 5-6 16,0-1 1-16,4-4 3 0,3-5 1 15,4-10-2-15,7-3 0 16,3-15-1-16,1-7 1 15,10-6-2-15,10-7 1 16,1-5-1-16,7-1 0 16,3-3 0-16,0-3 1 15,4 3-2-15,-1 1 1 16,1 8-1-16,0 4 1 31,-4 6 0-31,0 9 0 16,-3 7 0-16,-4 12 0 15,-4 10 0-15,1 3 0 0,-4 3 0 0,0-1 0 16,4 5-8 0,-1-17 0-16,1-12-6 15,-1-10 0-15</inkml:trace>
  <inkml:trace contextRef="#ctx0" brushRef="#br2" timeOffset="-99925.95">26945 14453 55 0,'4'18'27'0,"-4"14"-32"16,0-26 48-16,0 0-41 0,0 1 0 16,0-1 0-16,3-3 1 15,4-3-4-15,0-3 0 16,0-3 2-16,4-4 0 15,3-2-1-15,0-1 0 16,0 0-1-16,0 1 1 16,-3 3-1-16,0 2 0 15,-4 10-1-15,0 7 1 16,-4 2-1-16,1 4 0 16,-1 0 0-16,1-1 0 15,-1-2 0-15,1-1 0 0,-1-2 1 16,1-4 1-1,3-3-1-15,0 0 0 0,0-3 0 16,0 0 1-16,4-3 0 16,-1 0 0-16,1 0-1 47,3-3 1-47,0-4 0 0,0-2 0 0,0-1 0 0,4 1 0 0,-4-1-1 15,-3 1 1-15,-1-1-1 16,4 1 0-16,0-1 0 15,1 7 1 1,-1 6-1-16,0 0 1 0,0 6 0 16,-3 7 0-16,-1 8 1 15,1 8 1 17,-1-4-1-17,1 3 0-15,-1 0-1 0,1 7 0 0,0-10-7 16,-1-3 1-16,4-7-7 15,-7-8 0-15</inkml:trace>
  <inkml:trace contextRef="#ctx0" brushRef="#br2" timeOffset="-99248.83">27107 14967 35 0,'142'-35'17'0,"-1"-65"-21"0,-92 69 24 0,25-4-16 15,0-15 0-15,0-10 6 16,4-2 0-16,-4-10-12 16,-10-7 0-16,-15 1 8 31,-10-13 0-31,-15 0-3 0,-9-10 0 0,-23-2-3 16,-16 0 1-16,-12 15-1 15,-20-3 0-15,-29 6-1 16,-28 16 1-16,-14 6-2 0,-42 13 1 15,-14 9-2-15,-40 13 0 32,-16 19-1-32,-5 3 1 0,11 15 1 0,4 22 0 15,14 10 3-15,31 9 1 16,26 13 1-16,13 19 1 16,22 5 0-16,24-5 1 15,21 3-2-15,22-23 1 16,31 48-3-16,36 0 1 15,20-4-1-15,43 10 0 47,46 0-1-47,32 7 0 0,49-4-1 0,14-6 1 0,36-16 0 16,-4-22 0 0,10-15 1-16,-10-26 0 0,7-15 1 0,-17-38 1 0,-5-37 1 15,-13-35 0-15,-32-38 0 16,-32-18 0-16,-42-10-4 15,-39-6 1-15,-38-19-7 16,-43 13 1-16,-43-4-14 16,-49 1 0-16</inkml:trace>
  <inkml:trace contextRef="#ctx0" brushRef="#br2" timeOffset="-95390.53">17163 15324 34 0,'0'25'17'0,"17"-15"-16"0,-10-10 18 16,4 0-20-16,3-3 1 15,7-1 0-15,0-2 0 16,4-3 0-16,-4-1 0 16,11 1 0-16,3-4 0 0,1-2 0 15,2 5 1-15,-6 7-1 16,-4 3 0-1,-7 3 0-15,-6 4 0 0,-8 2 0 16,-7 0 0-16,-4 4-1 16,-3 3 1-16,-4 2-1 15,1 1 0-15,-1 10 1 16,-3-1 0-16,0-3-1 16,0 3 1-16,0 3 0 15,3-2 0-15,1-4 0 16,3-3 0-16,0-4-2 15,3-2 0-15,1-6-6 16,-1-4 0-16</inkml:trace>
  <inkml:trace contextRef="#ctx0" brushRef="#br2" timeOffset="-95148.99">17378 15845 39 0,'-4'31'19'0,"11"-9"-24"0,-7-22 34 15,4 3-30-15,-4-3 1 16,0 0-4-16,0 0 1 0,3-6-5 15,1-10 0-15</inkml:trace>
  <inkml:trace contextRef="#ctx0" brushRef="#br2" timeOffset="-94519.58">17625 15647 33 0,'81'-41'16'0,"28"-43"-13"0,-88 46 23 16,1-6-24-16,-5-9 0 16,-3-3 1-16,-3-4 1 15,-4 0-6-15,-11 7 1 16,-10 3 3-16,-17 6 0 16,-12 3-1-16,-13 4 0 15,-15 5-1-15,4 4 1 16,-7 12-1-16,-10 7 1 15,-8 0-1-15,-3 15 0 0,-1 6-1 16,19 4 0-16,3 9-2 31,3 13 1-31,0 6-2 0,12 6 1 0,6 16 0 16,10 18 1-16,8 4 0 16,10 3 0-16,11 19 1 15,14 0 1-15,21-10 0 16,15 0 1-16,9-12 0 15,23-10 0-15,23-15 1 16,22-16 1-16,7-25 0 16,11-19 0-16,3-12 0 15,-7-16 0-15,-7-16-1 16,-4-9 0-16,-21-10-2 16,-14-2 0-16,-17-11-1 15,-18-5 1-15,-18-7-1 0,-21-9 0 16,-18 3-2-16,-17 0 0 15,-4 4-9-15,-13-4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9T20:01:18.82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21-02-19T20:01:27.404"/>
    </inkml:context>
  </inkml:definitions>
  <inkml:trace contextRef="#ctx0" brushRef="#br0">10238 4989 39 0,'7'9'19'0,"-4"-31"-14"16,1 32 19-16,-1 11-22 16,-3 14 0-16,0 28 2 15,0 12 1-15,4 13-6 0,-4 18 1 16,0 10 3-16,0 7 0 15,0-7-2-15,-4-10 0 16,4-8-3-16,0-23 0 16,4-16-5-16,-1-12 0 15,4-15-7-15,0-17 1 16,4-24 0-16,3-19 0 16</inkml:trace>
  <inkml:trace contextRef="#ctx0" brushRef="#br0" timeOffset="674.89">10149 4901 43 0,'39'28'21'0,"14"10"-32"15,-18-35 46-15,18 0-35 16,32 0 1-16,14 3 0 16,28-2 1-16,35-8-2 15,29 4 0-15,24-6 1 16,21-10 1-16,11-15 0 16,21-7 1-16,4-12-1 15,17-6 1-15,-17-7-2 0,13-9 1 16,-23 19-1-16,-5-7 1 15,-17 4-3-15,-25-7 0 16,-14 19-2-16,-14 3 1 16,-21 10-1-16,-28 0 0 15,-11 12 0-15,-4 6 1 16,-21 4-2-16,-13 12 1 16,-15 6 0-16,-14 7 0 15,-18 15 1-15,-17 4 0 16,-18 15 0-16,-14 3 0 15,-18 19 1-15,-3 1 1 0,3 8 0 16,0 1 1-16,4 12 0 16,7 3 1-16,11 0 0 15,13 19 0-15,18 10 0 16,8 5 0-16,6 7-1 16,4-6 1-16,3 6-2 15,-14-16 0-15,-10-3 1 16,-14-12 0-16,-18-7 0 15,-18-12 0-15,-28-19-1 16,-21-12 1-16,-39-13 0 16,-32-16 0-1,-246-63-1 1,28-18 1-16,-1-3-1 16,8-7 0-16,7 3-1 0,-18-3 0 15,10 10-9 1,8 16 1-16,-4 18-3 0,32 19 1 15</inkml:trace>
  <inkml:trace contextRef="#ctx0" brushRef="#br0" timeOffset="1680.94">11070 9799 36 0,'-10'6'18'0,"6"41"-12"0,4-28 19 15,-3 3-23-15,-5 16 0 0,-6 12-1 16,-3 19 1 0,-4 25-3-16,-4 16 0 0,-3 18 1 15,6 26 0 48,1 9-1-63,7 9 0 0,4-5 0 15,6-23 1-15,1-19-2 0,6-18 0 0,4-29-2 0,7-28 1 16,11-24-8-16,0-23 1 0</inkml:trace>
  <inkml:trace contextRef="#ctx0" brushRef="#br0" timeOffset="2445.85">10816 10238 40 0,'39'34'20'0,"35"-5"-25"0,-46-23 34 0,15 0-29 0,20 7 1 0,8-4 0 0,27 1 0 16,33-1-1-16,17 0 0 31,39 1 1-31,25-4 0 0,31-6 0 0,15 0 0 15,24-3 0-15,14-3 1 16,-3-10-1-16,32-3 0 16,13-9 0-16,-3-10 0 15,18-6-1-15,-21-3 0 0,-4-3-1 16,-18 9 1-16,-6 1 0 16,-22 2 0-16,0 10 0 46,-31 6 0-14,6 13 0-17,-20 9 0-15,-12 9 0 16,-13-3 0 0,-18 7 0-16,-28 2 0 0,-14 4 1 0,-22-3 1 0,-17-4-1 15,-18-2 1-15,-24-4-2 0,-15-3 1 0,-17 4-2 0,-18-1 1 0,-10 0-3 0,-11 3 1 0,-11 1-1 16,-6-1 1-16,-1 1-1 15,-3 2 1-15,3-2 0 16,-3-1 1-16,3 10 0 0,4 6 0 16,4 6 0-1,3 13 1 17,3 3 0-32,4 13 0 0,0 15 0 15,4 7 0-15,3 9 0 16,0 18 0-16,-4 1 0 0,-3-6 0 0,-10 8 0 0,-5-11 1 15,-13 5 1-15,-25-12 0 16,-38-6-1-16,-19-6 1 16,-45-13 0-16,-43-10 0 31,-56-21 0-31,-31-16 0 16,-36-19-2-16,-43-19 1 0,-472-62-3 15,127 9 0-15,53 3-3 16,28 3 0-16,21 4-6 15,4-4 0-15,-7-3-1 16,17 7 1-16</inkml:trace>
  <inkml:trace contextRef="#ctx0" brushRef="#br0" timeOffset="4582.35">9536 14283 22 0,'7'-6'11'0,"10"-51"-7"0,-10 39 12 0,4-7-14 15,0-7 0-15,-1-9 1 16,4-6 1-16,0 7-6 16,-3-7 1-16,3 0 2 15,-10 9 1-15,6 7-1 16,-3 2 0-16,4 7-1 16,-1 7 1-16,1 8 0 15,3 7 0-15,0 16-1 16,0 0 0-16,4 12-1 15,0 16 0-15,-1 3-1 16,4 16 1-16,1 6-1 16,6 9 1-16,7-6 1 15,7 10 1-15,1-4 2 16,-5-12 0-16,-2-10 1 0,-8-12 0 16,-7-9 0-16,-3-16 0 15,-4-7-2-15,0-9 1 16,-14-9-3-16,0-13 1 15,-14-3-2-15,-11-3 1 16,-10 3-1-16,-11-3 1 16,-10 3-1-16,-8 0 1 15,-3 3-1-15,-3 4 1 16,-1 2-1-16,-3 4 1 16,7-1-1-16,7 4 1 0,14 6 0 15,7 0 0-15,4 3 1 16,21-3 0-16,10-3 0 15,15-6 0-15,21-7 1 16,14-6 0-16,13-3-1 16,26-9 1-16,14-7-1 15,17 3 0-15,-10-3 0 16,0 4 1-16,-7 2-2 16,-11 1 0-16,-14 2-1 15,-10 4 1-15,-15 6-1 16,-7 3 1-16,-13 4-2 15,-12 5 1-15,-13 10 0 16,-15 16 1-16,-21 12-1 16,-21 10 1-16,-14 18-1 15,-21 13 0-15,-18 7 1 16,-3 8 0-16,0 1-1 0,-8-4 1 16,11-2 0-16,11-7 0 15,10-3-1-15,8-3 1 16,6-4-4-16,15 1 1 15,6-10-8-15,1-9 0 16</inkml:trace>
  <inkml:trace contextRef="#ctx1" brushRef="#br0">8639 15820 0</inkml:trace>
  <inkml:trace contextRef="#ctx1" brushRef="#br0" timeOffset="1765.12">9392 16133 0</inkml:trace>
  <inkml:trace contextRef="#ctx1" brushRef="#br0" timeOffset="6115.68">16777 15161 0</inkml:trace>
  <inkml:trace contextRef="#ctx1" brushRef="#br0" timeOffset="7684.64">17216 15412 0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Power rule, constants, and lines.</a:t>
            </a:r>
          </a:p>
          <a:p>
            <a:r>
              <a:rPr lang="en-US">
                <a:cs typeface="Calibri"/>
              </a:rPr>
              <a:t>Remind of quadratic example separating into three powers.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2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D/dx (</a:t>
            </a:r>
            <a:r>
              <a:rPr lang="en-US" err="1">
                <a:cs typeface="Calibri"/>
              </a:rPr>
              <a:t>cf</a:t>
            </a:r>
            <a:r>
              <a:rPr lang="en-US">
                <a:cs typeface="Calibri"/>
              </a:rPr>
              <a:t>(x)) = cf'(x)</a:t>
            </a:r>
            <a:endParaRPr lang="en-US"/>
          </a:p>
          <a:p>
            <a:r>
              <a:rPr lang="en-US"/>
              <a:t>D/dx (f(x) +- g(x)) = f'(x)+g'(x)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 treat d/dx as a operator (like limits or multiplication in a way)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5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Proof of sum diff rule</a:t>
            </a:r>
            <a:endParaRPr lang="en-US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Apply theorem to previous example: random quadratic</a:t>
            </a:r>
          </a:p>
          <a:p>
            <a:r>
              <a:rPr lang="en-US">
                <a:cs typeface="Calibri"/>
              </a:rPr>
              <a:t>Can see how rules are key to avoiding diff quotient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9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no simple diff rule for prod, </a:t>
            </a:r>
            <a:r>
              <a:rPr lang="en-US" err="1">
                <a:cs typeface="Calibri"/>
              </a:rPr>
              <a:t>quot</a:t>
            </a:r>
          </a:p>
          <a:p>
            <a:r>
              <a:rPr lang="en-US">
                <a:cs typeface="Calibri"/>
              </a:rPr>
              <a:t>(f g)' \</a:t>
            </a:r>
            <a:r>
              <a:rPr lang="en-US" err="1">
                <a:cs typeface="Calibri"/>
              </a:rPr>
              <a:t>neq</a:t>
            </a:r>
            <a:r>
              <a:rPr lang="en-US">
                <a:cs typeface="Calibri"/>
              </a:rPr>
              <a:t> f' g'</a:t>
            </a:r>
          </a:p>
          <a:p>
            <a:r>
              <a:rPr lang="en-US"/>
              <a:t>(f / g)' \</a:t>
            </a:r>
            <a:r>
              <a:rPr lang="en-US" err="1"/>
              <a:t>neq</a:t>
            </a:r>
            <a:r>
              <a:rPr lang="en-US"/>
              <a:t> f'/g'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Try on own: Create random examples to show not same.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A^x</a:t>
            </a:r>
            <a:r>
              <a:rPr lang="en-US">
                <a:cs typeface="Calibri"/>
              </a:rPr>
              <a:t>, different a</a:t>
            </a:r>
          </a:p>
          <a:p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 importance, compound interest </a:t>
            </a:r>
            <a:r>
              <a:rPr lang="en-US" err="1">
                <a:cs typeface="Calibri"/>
              </a:rPr>
              <a:t>desmos</a:t>
            </a:r>
          </a:p>
          <a:p>
            <a:r>
              <a:rPr lang="en-US">
                <a:cs typeface="Calibri"/>
              </a:rPr>
              <a:t>Search </a:t>
            </a:r>
            <a:r>
              <a:rPr lang="en-US" err="1">
                <a:cs typeface="Calibri"/>
              </a:rPr>
              <a:t>eulers</a:t>
            </a:r>
            <a:r>
              <a:rPr lang="en-US">
                <a:cs typeface="Calibri"/>
              </a:rPr>
              <a:t> number, more important than pi?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Difference quotient for general </a:t>
            </a:r>
            <a:r>
              <a:rPr lang="en-US" err="1">
                <a:cs typeface="Calibri"/>
              </a:rPr>
              <a:t>a^x</a:t>
            </a:r>
          </a:p>
          <a:p>
            <a:r>
              <a:rPr lang="en-US">
                <a:cs typeface="Calibri"/>
              </a:rPr>
              <a:t>Definition: F'(0) limit is 1 for e.</a:t>
            </a:r>
          </a:p>
          <a:p>
            <a:r>
              <a:rPr lang="en-US">
                <a:cs typeface="Calibri"/>
              </a:rPr>
              <a:t>Desmos graph.</a:t>
            </a:r>
          </a:p>
          <a:p>
            <a:r>
              <a:rPr lang="en-US">
                <a:cs typeface="Calibri"/>
              </a:rPr>
              <a:t>Will have to wait for other exponentials</a:t>
            </a:r>
          </a:p>
          <a:p>
            <a:r>
              <a:rPr lang="en-US">
                <a:cs typeface="Calibri"/>
              </a:rPr>
              <a:t>Note can diff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 many times, 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3.xml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hyperlink" Target="https://www.youtube.com/watch?v=S0_qX4VJhMQ&amp;list=PLZHQObOWTQDMsr9K-rj53DwVRMYO3t5Yr&amp;index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Derivative of Polynomials and Exponential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Limit laws reach to derivatives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B8356A-441A-4150-AAF5-B076E50D0AED}"/>
                  </a:ext>
                </a:extLst>
              </p14:cNvPr>
              <p14:cNvContentPartPr/>
              <p14:nvPr/>
            </p14:nvContentPartPr>
            <p14:xfrm>
              <a:off x="2810520" y="2790360"/>
              <a:ext cx="2543040" cy="173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B8356A-441A-4150-AAF5-B076E50D0A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1160" y="2781000"/>
                <a:ext cx="2561760" cy="17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624F5F-F0A9-47A8-8757-FAC5129AB0E1}"/>
                  </a:ext>
                </a:extLst>
              </p14:cNvPr>
              <p14:cNvContentPartPr/>
              <p14:nvPr/>
            </p14:nvContentPartPr>
            <p14:xfrm>
              <a:off x="1076084" y="1383371"/>
              <a:ext cx="253080" cy="28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624F5F-F0A9-47A8-8757-FAC5129AB0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084" y="1374360"/>
                <a:ext cx="270720" cy="30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B3E7F4-2AE8-42FE-BCAE-FD592D34041D}"/>
                  </a:ext>
                </a:extLst>
              </p14:cNvPr>
              <p14:cNvContentPartPr/>
              <p14:nvPr/>
            </p14:nvContentPartPr>
            <p14:xfrm>
              <a:off x="1055924" y="2282651"/>
              <a:ext cx="169920" cy="231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B3E7F4-2AE8-42FE-BCAE-FD592D3404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6924" y="2273651"/>
                <a:ext cx="1875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A74A1E-45DC-4D00-A161-75300B9DA2FA}"/>
                  </a:ext>
                </a:extLst>
              </p14:cNvPr>
              <p14:cNvContentPartPr/>
              <p14:nvPr/>
            </p14:nvContentPartPr>
            <p14:xfrm>
              <a:off x="803924" y="3394331"/>
              <a:ext cx="521280" cy="47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A74A1E-45DC-4D00-A161-75300B9DA2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924" y="3385331"/>
                <a:ext cx="538920" cy="48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4F7EA45-8AD1-4095-8F7A-9E3A9BA9892C}"/>
              </a:ext>
            </a:extLst>
          </p:cNvPr>
          <p:cNvGrpSpPr/>
          <p:nvPr/>
        </p:nvGrpSpPr>
        <p:grpSpPr>
          <a:xfrm>
            <a:off x="409364" y="4346531"/>
            <a:ext cx="1015920" cy="1999440"/>
            <a:chOff x="409364" y="4346531"/>
            <a:chExt cx="1015920" cy="19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0BDABD-3EB0-4799-8B55-0B6B672AB108}"/>
                    </a:ext>
                  </a:extLst>
                </p14:cNvPr>
                <p14:cNvContentPartPr/>
                <p14:nvPr/>
              </p14:nvContentPartPr>
              <p14:xfrm>
                <a:off x="693404" y="4346531"/>
                <a:ext cx="731880" cy="529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0BDABD-3EB0-4799-8B55-0B6B672AB1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404" y="4337525"/>
                  <a:ext cx="749520" cy="546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94C03F-0093-455D-973C-38F65B214AD1}"/>
                    </a:ext>
                  </a:extLst>
                </p14:cNvPr>
                <p14:cNvContentPartPr/>
                <p14:nvPr/>
              </p14:nvContentPartPr>
              <p14:xfrm>
                <a:off x="736604" y="5137811"/>
                <a:ext cx="64080" cy="28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94C03F-0093-455D-973C-38F65B214A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7604" y="5128823"/>
                  <a:ext cx="81720" cy="2976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70DAAC-0579-4608-AFEE-40C2144DA6EB}"/>
                    </a:ext>
                  </a:extLst>
                </p14:cNvPr>
                <p14:cNvContentPartPr/>
                <p14:nvPr/>
              </p14:nvContentPartPr>
              <p14:xfrm>
                <a:off x="681884" y="4927571"/>
                <a:ext cx="670680" cy="543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70DAAC-0579-4608-AFEE-40C2144DA6E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2884" y="4918577"/>
                  <a:ext cx="688320" cy="561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E4C560-D1B2-47EB-B41D-EFD189173BC9}"/>
                    </a:ext>
                  </a:extLst>
                </p14:cNvPr>
                <p14:cNvContentPartPr/>
                <p14:nvPr/>
              </p14:nvContentPartPr>
              <p14:xfrm>
                <a:off x="409364" y="5670971"/>
                <a:ext cx="867960" cy="67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E4C560-D1B2-47EB-B41D-EFD189173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364" y="5661971"/>
                  <a:ext cx="885600" cy="69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6A4F-5AFB-4299-A1E2-0CDD1EF3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6BC6-4D2E-42A6-A07E-A0F85AB2E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1CCDEB-ED81-484F-A06F-DFC3E606A2BD}"/>
                  </a:ext>
                </a:extLst>
              </p14:cNvPr>
              <p14:cNvContentPartPr/>
              <p14:nvPr/>
            </p14:nvContentPartPr>
            <p14:xfrm>
              <a:off x="370800" y="1033920"/>
              <a:ext cx="10456200" cy="479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1CCDEB-ED81-484F-A06F-DFC3E606A2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40" y="1024560"/>
                <a:ext cx="10474920" cy="48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950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F06B-F67A-4FBD-97BE-BD975FE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Theorems: Limit Laws Again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8D6-B80B-4629-974E-9F2A78CC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C31CD0-C1CC-46D3-B860-0CE379D2A473}"/>
                  </a:ext>
                </a:extLst>
              </p14:cNvPr>
              <p14:cNvContentPartPr/>
              <p14:nvPr/>
            </p14:nvContentPartPr>
            <p14:xfrm>
              <a:off x="994320" y="700920"/>
              <a:ext cx="10810800" cy="563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C31CD0-C1CC-46D3-B860-0CE379D2A4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960" y="691560"/>
                <a:ext cx="10829520" cy="565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02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F06B-F67A-4FBD-97BE-BD975FE0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Theorems: Limit Laws Again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8D6-B80B-4629-974E-9F2A78CC4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109CF5-D732-46BE-9445-CF65E343B168}"/>
                  </a:ext>
                </a:extLst>
              </p14:cNvPr>
              <p14:cNvContentPartPr/>
              <p14:nvPr/>
            </p14:nvContentPartPr>
            <p14:xfrm>
              <a:off x="1009800" y="205200"/>
              <a:ext cx="10325160" cy="643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109CF5-D732-46BE-9445-CF65E343B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440" y="195840"/>
                <a:ext cx="10343880" cy="64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668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21AB-B5B4-4493-8B6F-DD170995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D4EB-9B42-407A-8248-2768357B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D49355-E327-4B8D-B90F-AC17CBD0ECA7}"/>
                  </a:ext>
                </a:extLst>
              </p14:cNvPr>
              <p14:cNvContentPartPr/>
              <p14:nvPr/>
            </p14:nvContentPartPr>
            <p14:xfrm>
              <a:off x="876240" y="684000"/>
              <a:ext cx="10854000" cy="584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D49355-E327-4B8D-B90F-AC17CBD0EC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674640"/>
                <a:ext cx="10872720" cy="58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24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1E34-A98F-41EF-8C46-AD2EA05D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Warning: Limits of Limit Laws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AF56-7EAC-458C-A491-69ACB169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E586C9-77D7-4477-8602-22830F347AFF}"/>
                  </a:ext>
                </a:extLst>
              </p14:cNvPr>
              <p14:cNvContentPartPr/>
              <p14:nvPr/>
            </p14:nvContentPartPr>
            <p14:xfrm>
              <a:off x="581760" y="1200960"/>
              <a:ext cx="11577600" cy="52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E586C9-77D7-4477-8602-22830F347A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400" y="1191600"/>
                <a:ext cx="11596320" cy="53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9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7DAC-85FF-42D7-97E5-1F3E521A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Exponential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F826-38DE-476C-A11C-A7F8D639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491940-673F-4BF7-BA1C-1D76AFBC70B3}"/>
                  </a:ext>
                </a:extLst>
              </p14:cNvPr>
              <p14:cNvContentPartPr/>
              <p14:nvPr/>
            </p14:nvContentPartPr>
            <p14:xfrm>
              <a:off x="896760" y="462600"/>
              <a:ext cx="11232000" cy="538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491940-673F-4BF7-BA1C-1D76AFBC70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400" y="453240"/>
                <a:ext cx="1125072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262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4630-56BF-4697-B3B5-03C27FA4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Derivative of Exponential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BF9E-FC6E-48B4-81C4-482EA97B4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893D8C-38FE-4A64-9DD3-50723D016601}"/>
                  </a:ext>
                </a:extLst>
              </p14:cNvPr>
              <p14:cNvContentPartPr/>
              <p14:nvPr/>
            </p14:nvContentPartPr>
            <p14:xfrm>
              <a:off x="331560" y="1288080"/>
              <a:ext cx="11521800" cy="538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893D8C-38FE-4A64-9DD3-50723D0166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200" y="1278720"/>
                <a:ext cx="11540520" cy="540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34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Rework examples 1, 2, 3, 6, 9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23, 27, 35, 49, 55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  <a:hlinkClick r:id="rId2"/>
              </a:rPr>
              <a:t>https://www.youtube.com/watch?v=S0_qX4VJhMQ&amp;list=PLZHQObOWTQDMsr9K-rj53DwVRMYO3t5Yr&amp;index=3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A14A6B-FF40-4F71-8FBB-71EBC8BC0926}"/>
                  </a:ext>
                </a:extLst>
              </p14:cNvPr>
              <p14:cNvContentPartPr/>
              <p14:nvPr/>
            </p14:nvContentPartPr>
            <p14:xfrm>
              <a:off x="3110040" y="1522800"/>
              <a:ext cx="3622680" cy="428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A14A6B-FF40-4F71-8FBB-71EBC8BC09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0680" y="1513440"/>
                <a:ext cx="3641400" cy="43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3.1 Derivative of Polynomials and Exponential Functions</vt:lpstr>
      <vt:lpstr>Recap:</vt:lpstr>
      <vt:lpstr>Theorems: Limit Laws Again</vt:lpstr>
      <vt:lpstr>Theorems: Limit Laws Again</vt:lpstr>
      <vt:lpstr>Example:</vt:lpstr>
      <vt:lpstr>Warning: Limits of Limit Laws</vt:lpstr>
      <vt:lpstr>Recap: Exponential functions</vt:lpstr>
      <vt:lpstr>Derivative of Exponential Functions</vt:lpstr>
      <vt:lpstr>Section 3.1: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2021-02-19T20:03:19Z</dcterms:modified>
</cp:coreProperties>
</file>