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D3B51-51B3-C4D3-33B2-55B0D9066F4A}" v="174" dt="2021-03-09T20:18:55.284"/>
    <p1510:client id="{A04F76B5-B398-458F-9672-B8FEE0CDD94B}" v="1" dt="2021-03-10T15:14:00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A04F76B5-B398-458F-9672-B8FEE0CDD94B}"/>
    <pc:docChg chg="modSld">
      <pc:chgData name="Chad Vidden" userId="fa919fd6-03f8-48d0-9b95-10ac8c9672df" providerId="ADAL" clId="{A04F76B5-B398-458F-9672-B8FEE0CDD94B}" dt="2021-03-10T15:14:00.453" v="0"/>
      <pc:docMkLst>
        <pc:docMk/>
      </pc:docMkLst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3637318454" sldId="257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3637318454" sldId="257"/>
            <ac:inkMk id="5" creationId="{46336BB4-8A0A-4482-B376-03304AF859A4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541778303" sldId="263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541778303" sldId="263"/>
            <ac:inkMk id="4" creationId="{2AA6CA45-1E77-4453-A255-CA239440085B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389752628" sldId="264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389752628" sldId="264"/>
            <ac:inkMk id="4" creationId="{50F3ADAB-F168-416A-8AFA-F57467C30FCE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1390852423" sldId="265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1390852423" sldId="265"/>
            <ac:inkMk id="4" creationId="{FD3B01EC-C2FD-4D15-916C-F9527D54E45A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4244020616" sldId="266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4244020616" sldId="266"/>
            <ac:inkMk id="4" creationId="{414DE48E-DF4D-446D-B63F-669F4CF5F6D5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4166258384" sldId="267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4166258384" sldId="267"/>
            <ac:inkMk id="4" creationId="{76DD317F-90D5-4A1B-BC7E-8D11E2B16394}"/>
          </ac:inkMkLst>
        </pc:inkChg>
      </pc:sldChg>
      <pc:sldChg chg="addSp">
        <pc:chgData name="Chad Vidden" userId="fa919fd6-03f8-48d0-9b95-10ac8c9672df" providerId="ADAL" clId="{A04F76B5-B398-458F-9672-B8FEE0CDD94B}" dt="2021-03-10T15:14:00.453" v="0"/>
        <pc:sldMkLst>
          <pc:docMk/>
          <pc:sldMk cId="3453824134" sldId="268"/>
        </pc:sldMkLst>
        <pc:inkChg chg="add">
          <ac:chgData name="Chad Vidden" userId="fa919fd6-03f8-48d0-9b95-10ac8c9672df" providerId="ADAL" clId="{A04F76B5-B398-458F-9672-B8FEE0CDD94B}" dt="2021-03-10T15:14:00.453" v="0"/>
          <ac:inkMkLst>
            <pc:docMk/>
            <pc:sldMk cId="3453824134" sldId="268"/>
            <ac:inkMk id="4" creationId="{574358A8-DF5F-4BDF-94D3-1D732D284B7E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4:52:4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7300 22 0,'10'3'11'0,"8"9"-5"0,-11-5 9 0,4 2-14 16,3 1 1-16,-4 5 1 15,4 7 1-15,-3 3-5 16,0 0 1-16,3 0 2 15,-4-6 1-15,4-3 0 16,-3-7 0-16,-1-2-1 16,1-7 1-16,7-10 0 15,6-15 0-15,12-16-1 16,-5-6 1-16,8-25-2 16,11-13 0-16,10-21-4 15,-11-13 1-15,4-16-10 16,3-16 0-16</inkml:trace>
  <inkml:trace contextRef="#ctx0" brushRef="#br0" timeOffset="1576.6">16291 7297 13 0,'0'0'6'0,"4"0"2"15,-4 0 7-15,7 3-13 16,0 0 1-16,-4 3 0 16,8 7 0-16,-4-1-5 15,4 4 1-15,-1 6 3 16,4 3 0-16,-3-3 0 16,3 6 0-16,0-9 1 15,0-3 0-15,7-7 1 16,-3-12 0-16,0-10 0 15,3-12 1-15,7-28-2 16,4-10 0-16,10-18-3 16,11-16 1-16,0-26-9 0,7-18 1 15,11-9-4-15,-8 12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4:52:57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4333 26 0,'10'7'13'0,"5"8"-5"16,-8-12 13-16,0 7-20 15,-4-1 0-15,8 1 2 16,-1 5 1-16,8 10-5 15,-7-3 1-15,6 10 2 0,-6-10 1 16,-1-7-1-16,-6 1 0 16,3-7 1-16,0 1 0 15,-3-10 1-15,3-16 0 16,-4-12-1-16,4-13 1 16,14-22-1-16,8-18 1 15,13-19-6-15,14-16 0 16,4 3-8-16,4 9 0 15,-18 7-5-15,-4 25 1 0</inkml:trace>
  <inkml:trace contextRef="#ctx0" brushRef="#br0" timeOffset="2011.96">3150 7108 19 0,'-10'-50'9'0,"-8"16"0"15,15 21 10-15,-4-2-17 16,3-7 1-16,-10-3 1 16,0-1 0-16,-7 5-6 15,-4 5 1-15,-7 3 3 16,-7 1 1-16,-3 2-2 15,-7 1 0-15,-11 6-1 16,0 0 0-16,10 6 0 0,1 16 1 16,-4 9-2-1,-3 6 1-15,-4 13-3 0,10 7 1 16,-3 15-1-16,14 9 0 16,11 10 0-16,18 15 1 15,10 16-1-15,21 1 1 16,11-7 1-16,13-1 0 15,-13-21-1-15,18-12 1 16,10-10-3-16,7-16 1 16,14-25 2-16,0-21 1 0,0-17 1 15,14-18 1-15,4-22 3 16,-4-22 0-16,-10-26 2 16,-22-14 1-16,-17-8-3 15,-25 7 0-15,-21-6-4 16,-28 6 0-16,-25 7-11 15,-7 9 1-15,-28 12-1 16,-7 16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4:53:07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0T14:53:29.064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3330 4264 39 0,'0'25'19'0,"0"7"-16"0,0-17 20 0,-7 4-23 16,4 13 0-16,-4 8 0 15,3 23 0-15,-14 0-1 16,8 12 0-16,-1 10-2 16,1-7 1-16,-1-9-4 15,4-16 0-15,4-12-4 16,6-19 0-16</inkml:trace>
  <inkml:trace contextRef="#ctx0" brushRef="#br0" timeOffset="283.89">2681 4622 42 0,'39'-16'21'0,"53"-56"-23"0,-54 47 40 16,22-3-35-16,29-16 0 15,31-13 0-15,10-12 1 16,18 7-9-16,-17-11 1 16,-8 5-3-16,-27 17 0 0,-22 11-7 15,-29 18 1-15</inkml:trace>
  <inkml:trace contextRef="#ctx0" brushRef="#br0" timeOffset="719.64">3440 5070 39 0,'28'28'19'0,"21"-65"-18"0,-35 18 32 16,4 3-33-16,0-9 0 15,3-6 0-15,7 6 0 16,-14-7 0-16,-3 4 0 15,-4 3-1-15,-7 6 1 16,0 7-2-16,-11 2 1 16,1 4-1-16,-8 6 0 15,-3 9 0-15,-7 10 0 16,6 6 0-16,1 0 1 16,4 7 0-16,6 5 1 15,11 4 0-15,0-9 1 0,18-4 0 16,3-6 0-16,0-7-2 15,7-5 0-15,11-4-7 16,10-6 0-16,11-12-2 16,-7-4 1-16</inkml:trace>
  <inkml:trace contextRef="#ctx0" brushRef="#br0" timeOffset="976.14">4135 4794 30 0,'-7'13'15'0,"3"2"-17"16,-3-8 27-16,-4 2-25 16,-6 4 0-16,-8 2 0 15,-3 10 1-15,0-9-1 16,-1 6 1-16,5 3-1 16,6 0 1-16,7 3 0 0,1-2 0 15,10 2-1-15,10-9 1 16,12-7-3-16,6 1 1 15,4-4-3-15,6-6 1 16,-9-6-6-16,2-6 0 16,8-13 0-16,11 0 0 15</inkml:trace>
  <inkml:trace contextRef="#ctx0" brushRef="#br0" timeOffset="1410.74">4244 4054 39 0,'-11'16'19'0,"-3"37"-20"0,11-34 42 0,3 19-39 15,-11 12 0-15,4 22 1 16,4 0 0-16,3 25-4 16,10 10 0-16,1-1 3 15,6-2 0-15,5-22-1 16,-1-14 1-16,-4-14-2 15,4-20 0-15,1-9-1 16,-1-6 1-16,-4-19-1 16,5-9 0-16,-5-16-1 15,4-4 0-15,-10-2 1 16,0 9 0-16,-4-3 0 0,3 6 1 16,-10 10 0-1,11 9 0-15,-11 3 0 0,10 13 0 16,-6-4 0-16,3 1 0 15,0 2 0-15,4 4 1 16,-1 9-1-16,1-6 1 16,-1 0-1-16,8 0 0 15,-7-6-1-15,10-7 0 16,-7-5-3-16,4-8 0 16,-1-5-10-16,-3-7 1 15,-3-12 0-15,6 0 1 0</inkml:trace>
  <inkml:trace contextRef="#ctx0" brushRef="#br0" timeOffset="1829.92">4784 4957 28 0,'10'38'14'0,"-3"-26"-17"15,-7-12 26-15,0 4-24 16,0 2 1-16,0-3 4 15,0 3 0-15,-7 1-3 16,4 2 1-16,-1-3 1 16,1 7 1-16,3-10-1 15,-7 3 0-15,3-6-2 16,4 0 0-16,0-9-2 16,0-1 1-16,0 1-2 15,4-4 1-15,3 4-2 0,0-4 1 16,3-5 0-16,1 2 0 15,-8-3 0-15,15 0 0 16,-7 4 2-16,6 5 0 16,-6 7 0-16,3 3 1 15,4 13 0-15,-8-4 1 16,1 0-1-16,-1 1 1 16,-3-1-1-16,4 4 0 15,-7-1-1-15,3 1 1 16,0-1-3-16,3-2 0 0,-6-10-7 15,6 3 0-15,4-6-1 16,1-13 0-16</inkml:trace>
  <inkml:trace contextRef="#ctx0" brushRef="#br0" timeOffset="2029.94">5151 4973 41 0,'10'22'20'0,"-6"9"-30"16,-4-24 42-16,0-1-33 15,0 0 1-15,0-3-4 16,0-6 0-16,0-6-4 16,0-4 0-16</inkml:trace>
  <inkml:trace contextRef="#ctx0" brushRef="#br0" timeOffset="2177.65">5069 4722 31 0,'4'16'15'0,"17"21"-12"0,-10-33 20 16,6 5-24-16,1 0 1 16,3 1-3-16,0 2 0 15,-3-2-2-15,14-10 0 16,-4 0-4-16,4-10 1 15</inkml:trace>
  <inkml:trace contextRef="#ctx0" brushRef="#br0" timeOffset="2597.27">5648 4779 27 0,'0'9'13'0,"0"7"-10"16,0-13 23-16,-7 6-26 15,-4-3 0-15,1 4-1 16,-11 2 1-16,3-2 0 15,-3 9 0-15,-7-1 0 16,6-2 0-16,1 3-2 16,0-7 1-16,7 4-1 15,10-6 1-15,-3 2-1 16,14-2 1-16,0-4 1 16,8-3 0-16,2-3 1 15,-3-3 1-15,4 0 0 0,0-7 1 16,-8-2-1-16,1 2 1 15,-1-2-3-15,-3 2 1 16,4 4 0-16,-11 6 0 16,0 3 0-16,0 10 0 15,0-4-1-15,0 10 1 16,-7 9-1-16,0 7 1 16,3-1-1-16,-6 7 0 15,3 0 0-15,3-4 0 16,-3-2 0-16,4-1 0 15,3-9-1-15,0-3 1 0,3-9-6 16,4-4 1-16,4-9-5 16,-1-12 0-16</inkml:trace>
  <inkml:trace contextRef="#ctx0" brushRef="#br0" timeOffset="2853.61">5771 4901 35 0,'11'34'17'0,"-4"4"-16"16,-7-32 30-16,0 7-29 16,4 2 0-16,-1-2 3 15,1 0 0-15,-4-4-6 16,3-3 0-16,1-6 3 15,-1-9 1-15,4-4-1 16,4-6 0-16,-1-6-6 0,5 3 1 16,2-6-10-16,1 0 0 15</inkml:trace>
  <inkml:trace contextRef="#ctx0" brushRef="#br0" timeOffset="3183.84">6071 4964 41 0,'18'25'20'0,"3"-22"-17"0,-14-9 29 0,4-7-32 16,-1-3 0-16,1-6 0 16,0-3 0-16,-4-3 0 15,-7 3 0-15,0 6-1 16,-11 3 1-16,0 4 0 15,-3 9 0-15,0 6 0 16,-3 16 0-16,-1 3 0 16,7 3 1-16,8 9-1 15,3 1 1-15,0-1 0 16,3 4 0-16,8-16-1 16,3 3 0-16,7-9-2 15,-3-10 0-15,14-6-8 16,-8-13 1-16,4-12-4 15,-6-6 1-15</inkml:trace>
  <inkml:trace contextRef="#ctx0" brushRef="#br0" timeOffset="3485.22">6449 4713 43 0,'10'15'21'0,"-3"1"-25"0,-7-13 41 15,0 3-37-15,-3 4 1 16,-4-7 2-16,0 6 0 16,3 1-3-16,4-1 0 0,-7 4 2 15,4-1 0-15,-4 1-1 16,3 3 1-16,4-4-1 16,4 4 1-16,3-1-1 15,3-2 0-15,1 0 0 16,-4-1 1-16,3 4-1 15,1-7 0-15,0 1-2 16,-18 5 0-16,-11 13-7 16,-3-2 0-16,-11 2-8 15,-14 0 1-15</inkml:trace>
  <inkml:trace contextRef="#ctx0" brushRef="#br0" timeOffset="4099.37">8502 5098 41 0,'-4'16'20'0,"1"-54"-17"15,3 23 31-15,-4-20-32 16,-3-12 0-16,0-19 1 16,7-6 1-16,-7-22-5 0,4-3 0 15,3 0 3-15,10-4 0 16,4 14-1-16,8-1 0 16,2 6-1-16,4 10 1 15,-3 13 0-15,3 21 0 16,1 3-1-16,-8 23 0 15,0 21-4-15,-3 13 0 16,-15 13-7-16,-6 9 0 16,-8 9-4-16,-17 13 0 15</inkml:trace>
  <inkml:trace contextRef="#ctx0" brushRef="#br0" timeOffset="4444.22">8319 4891 40 0,'17'-12'20'0,"36"-4"-20"16,-25 10 36-16,-3-3-35 16,10-1 0-16,1 1 1 15,9-1 0-15,1 1-2 16,0 6 0-16,0-3 1 16,-11-1 0-16,1 1-1 15,-8 3 1-15,-4-3-1 16,-2 2 0-16,-8-2-1 15,-4 0 0-15,-10 6 0 16,0 0 1-16,-17 0 0 0,-1 6 0 16,-7 0-2-1,-3 7 1-15,7 9-2 0,-4 6 0 16,11-3-3-16,4 3 1 16,6-9-2-16,8 0 0 15,13-10 2-15,1 1 0 16,7-10 1-16,6-3 0 15,1-13-3-15,3-9 0 16</inkml:trace>
  <inkml:trace contextRef="#ctx0" brushRef="#br0" timeOffset="4672.74">9056 4876 42 0,'3'-16'21'0,"-6"-31"-27"0,3 38 42 0,-4-4-34 16,1-3 1-16,-1 1 3 15,4-1 1-15,0 4-8 16,11 2 1-16,3 1 4 16,4-7 0-16,6 3-7 15,15 1 1-15,0-1-13 16,0-2 0-16</inkml:trace>
  <inkml:trace contextRef="#ctx0" brushRef="#br0" timeOffset="5134.07">11070 4706 57 0,'4'16'28'0,"-4"0"-28"16,0-16 46-16,-4 3-47 16,1 3 0-16,-4 0 0 15,-4 4 0-15,-7 2 1 16,-3-8 0-16,-3 11-2 15,2 7 1-15,-2 6-2 16,-1 1 0-16,0 2-2 16,8 3 1-16,3 1-3 15,6-1 0 1,37-12-8-16,9-6 1 16</inkml:trace>
  <inkml:trace contextRef="#ctx0" brushRef="#br0" timeOffset="5374.17">11236 5007 26 0,'35'-9'13'0,"1"-19"0"0,-29 18 14 16,-4-5-24-16,4-1 1 16,0-3 2-16,-7 0 1 15,0 7-9-15,0-1 1 16,-3 7 5-16,-4-3 0 0,-7 6-2 16,-4 3 1-16,-3 3-2 15,0 3 0-15,3 3-1 16,0 7 1-16,4 3-1 15,7 0 1-15,7-7-2 16,7 1 1-16,11-4-3 16,3-6 1-16,0-3-5 15,-3-3 0-15,-1-6-7 16,1-10 0-16</inkml:trace>
  <inkml:trace contextRef="#ctx0" brushRef="#br0" timeOffset="5856.25">11483 4891 41 0,'18'16'20'0,"-4"-10"-21"16,-7-6 33-16,-7 0-32 0,7 0 0 16,-7 0 0-16,3-3 0 15,4-3 0-15,-3 3 0 16,-1-7 0-16,1-2 0 15,-1 6 0-15,1-1 0 16,-4 7 0-16,0 0 1 16,7 0-1-16,-3 7 1 15,3 5-1-15,0 4 0 16,0-7 0-16,3 1 0 16,1-1 0-16,0-3 0 0,3 4-1 15,0-10 1-15,0-7-1 16,-4 1 1-16,5 0-1 15,-1-3 1-15,0-1 0 16,0 4 0-16,4-4-1 16,-1-5 1-16,1 5 0 15,-1 1 1-15,-2-4-1 16,-1 7 0-16,-4 0 0 16,-3 3 0-16,4 3 0 15,-4 0 1-15,0 3-1 16,4 3 1-16,-1 0-1 15,-3 4 0-15,4-1-2 16,3-2 1-16,4-4-9 16,-1 0 0-16,1-9-2 15,3-4 1-15</inkml:trace>
  <inkml:trace contextRef="#ctx0" brushRef="#br0" timeOffset="6217.12">12093 4807 52 0,'39'47'26'0,"-18"44"-29"0,-14-69 53 16,4 12-49-16,-4 10 1 15,-4 6 0-15,1-6 0 16,-4-6-4-16,0-10 1 0,-4-9 1 16,-3-16 0-1,0-12-2-15,0-7 1 16,-3-9-2-16,3-16 0 0,-7-9-1 15,-1-13 1-15,1 4-1 16,4-1 0-16,6 4 2 16,11 9 0-16,7 12 2 15,11 10 0-15,3 16 1 16,4 9 1-16,0 6 0 16,-4 6 0-16,-3 7-1 15,-8-3 1-15,-6 9-2 16,-11 3 0-16,-7-3-2 15,-4 3 0-15,-3-12-6 16,-3-3 1-16,2-7-7 16,1-9 0-16</inkml:trace>
  <inkml:trace contextRef="#ctx0" brushRef="#br0" timeOffset="6486.48">12478 4713 40 0,'7'31'20'0,"-7"-6"-14"0,0-19 33 15,0 4-37-15,0-4 1 16,-4 10 2-16,1-1 0 16,3 7-6-16,0 4 1 15,3-5 3-15,4-2 1 16,4-3-3-16,0-4 1 0,6-5-3 15,1-20 1-15,6-9-3 16,1-3 0-16,0-9-5 16,0-7 0-16,3-9-8 15,0-7 1-15</inkml:trace>
  <inkml:trace contextRef="#ctx0" brushRef="#br0" timeOffset="6713.35">12880 4092 52 0,'3'56'26'0,"-17"10"-32"16,11-41 43-16,-1 10-37 16,-3 18 1-16,0 7-1 15,-3 15 1-15,3-3-2 0,-1-9 1 16,1-10-4-16,0-15 0 15,0-13-5-15,0-16 1 16,0-15-6-16,0-13 0 16</inkml:trace>
  <inkml:trace contextRef="#ctx0" brushRef="#br0" timeOffset="6875.13">12682 4578 29 0,'18'28'14'0,"28"-22"-6"0,-32-2 21 0,4 2-27 15,6-3 0-15,1 0 0 16,3-6 1-16,0 0-6 16,-6-3 0-16,-1 2-5 15,-4-2 1-15,-2-3-4 16,-5 2 0-16</inkml:trace>
  <inkml:trace contextRef="#ctx0" brushRef="#br0" timeOffset="7460.86">13007 4619 29 0,'7'31'14'0,"0"3"-10"15,0-24 25-15,-3 2-29 16,-1 4 0-16,1 3 0 16,-1 0 0-16,4-4-1 15,-3-5 0-15,-1-10-1 16,-3 0 0-16,7-10-2 16,4-5 0-16,-8-7 0 0,1-3 1 15,3 3 1 1,4 6 0-16,-1 4 2 0,4-1 0 15,4 7 2-15,0-1 0 16,3 4 1-16,7 0 1 16,0 3-2-16,8 0 1 15,2-6 0-15,8 0 1 16,-7 3-1-16,7-4 0 16,-4 4-2-16,-3 3 0 15,-7 0 0-15,-4 0 1 16,-7 6-4-16,-7 7 1 0,0 3-1 15,-3 2 1 1,-4 1-1-16,0 6 1 0,0 7-1 16,4 8 1-16,3 7 0 15,3 1 1-15,8 8 1 16,3 0 0-16,1 10 1 16,-1 10 0-16,-4-14 1 15,-2 1 0-15,-8-7-1 16,-7-5 1-16,-14-14-1 15,-11-9 0-15,-7-18-1 16,-17-13 1-16,-7-16-1 16,-4-6 0-16,-7-19-1 15,-4 6 0-15,1-6 0 16,10 7 1-16,7 2-1 16,14 10 1-16,15 3 1 15,17 7 0-15,17-1 0 0,19 3 0 16,16 4-2-1,12 3 1-15,-1 6-8 0,-3 3 1 16,-10 0-8-16,-15 0 0 16</inkml:trace>
  <inkml:trace contextRef="#ctx0" brushRef="#br0" timeOffset="8288.84">16690 3763 35 0,'0'3'17'0,"-4"9"-8"0,1-5 24 0,-1-4-30 16,-3 3 0-16,0 3 2 15,-3 4 0-15,-4-4-6 16,-4 7 0-16,4 12 4 16,-4 4 1-16,8-1-2 15,-1 10 0-15,7 3-1 16,1-7 0-16,3-2 0 15,3-16 0-15,1-4-1 16,0-5 0-16,-1-10-1 16,-6-10 1-16,-1-9-1 15,-3 7 1-15,-4-1-3 16,1-9 1-16,-8 4-2 16,0-4 0-16,-3 6-1 15,-3 3 1 1,-8 20 0-16,0-1 1 15,14 0 2 1,4 4 0-16,7 2 3 0,7-6 1 16,11 1 1-16,7-4 0 15,10-3 0-15,4 0 0 16,-1 0-3-16,5 0 1 16,-5 3-12-16,-2-3 1 15,-8 0-6-15,-7-3 1 16</inkml:trace>
  <inkml:trace contextRef="#ctx0" brushRef="#br0" timeOffset="8529.23">16214 4261 55 0,'17'0'27'0,"8"0"-29"15,-18-3 51-15,11-3-48 16,10 3 1-16,18-10 0 16,7 4 0-16,10-4-3 15,1 4 0-15,-4-1-1 16,-11 1 1-16,-7 3-8 16,-10-1 1-16,-7 4-9 15,-8 0 1-15</inkml:trace>
  <inkml:trace contextRef="#ctx0" brushRef="#br0" timeOffset="8977.86">16334 4471 44 0,'21'25'22'0,"3"7"-18"0,-16-26 33 16,-1 3-36-16,3 4 0 0,1-4 1 16,-4 1 1-16,0 5-4 15,-7 7 1-15,0 0 0 16,-7 3 1-16,3-9-1 16,1 3 1-16,-4 0-2 15,-4-10 0-15,1-6 0 16,-1 0 1-16,0-3-1 15,-3-6 1-15,4 0-1 16,-4-4 0-16,-4 1-2 16,-3-7 1-16,0 4-1 15,-8 2 0-15,1 4-1 16,0 12 1-16,0-2 1 16,3 5 0-16,4 7 1 15,3 9 1-15,8-10 0 16,6 7 1-16,11 3 0 15,11-3 0-15,10-6-1 0,4 3 0 16,0-10-5 0,6 1 1-16,8-13-7 0,11-4 0 15</inkml:trace>
  <inkml:trace contextRef="#ctx0" brushRef="#br0" timeOffset="9221.81">16828 4637 49 0,'0'22'24'15,"-25"7"-27"-15,11-23 43 0,-4 3-40 16,-7 4 1-16,1 3-4 15,3 2 0-15,-1 7-3 16,5-15 1-16,3-1-9 16,7-12 1-16</inkml:trace>
  <inkml:trace contextRef="#ctx0" brushRef="#br0" timeOffset="9385.79">16591 4675 43 0,'50'66'21'0,"31"12"-18"16,-60-53 34-16,0 4-40 15,4 2 1-15,-1 0-15 16,1-6 0-16,0-12 14 0,-4-13 0 16</inkml:trace>
  <inkml:trace contextRef="#ctx0" brushRef="#br0" timeOffset="9923.83">17459 4565 42 0,'0'0'21'0,"14"-28"-22"0,-7 9 37 15,-3-9-34-15,-8-25 1 16,-3-7 0-16,-3-12 0 15,2-3-5-15,1-7 1 16,0 4 3-16,0 9 0 16,0 6-1-16,7 7 0 15,7 12 0-15,4 9 1 16,7 17 0-16,6 8 0 0,1 13-3 16,0 16 0-16,-1 3-7 15,-3 9 1-15,-3 10-8 16,-11-13 0-16</inkml:trace>
  <inkml:trace contextRef="#ctx0" brushRef="#br0" timeOffset="10093.49">17272 4280 42 0,'-18'31'21'0,"15"-31"-13"16,10 10 33-16,3-4-38 15,8 0 0-15,3-3 1 16,0 4 0-16,11-7-6 15,11 6 1-15,6-3-3 16,-3 3 0-16,7-12-11 16,-7-3 0-16</inkml:trace>
  <inkml:trace contextRef="#ctx0" brushRef="#br0" timeOffset="10344.86">18048 4274 41 0,'-3'19'20'0,"-12"-1"-14"0,8-15 26 16,-3 4-29-16,-4 5 0 16,0 4 1-16,-4 0 0 0,-3 6-6 15,-4 9 1-15,4-3 3 16,3 7 0-16,4-7-5 15,7 0 1-15,7 0-7 16,11-6 1-16,3-19-7 16,7-3 1-16</inkml:trace>
  <inkml:trace contextRef="#ctx0" brushRef="#br0" timeOffset="10556.83">18270 4305 53 0,'11'47'26'0,"-25"-12"-32"0,7-29 48 15,-7 6-42 1,-4 10 0-16,-7-3 0 16,1 9 1-16,-5-3-3 0,5-6 1 15,-1 6-6-15,7-12 0 16,4-4-8-16,4-6 1 15</inkml:trace>
  <inkml:trace contextRef="#ctx0" brushRef="#br0" timeOffset="10753.52">18143 4437 37 0,'29'44'18'0,"9"18"-17"0,-23-52 26 0,-1-1-27 16,3 4 1-16,1-1-2 16,0-2 0-16,-1-1-4 15,1-3 0-15,-1-9-5 16,1-9 0-16</inkml:trace>
  <inkml:trace contextRef="#ctx0" brushRef="#br0" timeOffset="10960.4">18411 4101 30 0,'15'50'15'0,"6"7"-5"0,-11-41 23 16,1 12-31-16,0 9 1 15,3 1 1-15,3 3 0 16,-3 3-7-16,-7-4 0 15,-7 7 1-15,-7-3 0 16,0-6-11-16,-7-10 1 16</inkml:trace>
  <inkml:trace contextRef="#ctx0" brushRef="#br0" timeOffset="11473.11">19244 4333 42 0,'-3'13'21'0,"3"-7"-10"0,0-6 32 0,0 0-41 15,0 0 1-15,7-3 0 16,7-3 0-16,10-7-5 15,12 4 0-15,6-7-2 16,0 4 1-16,-3 5-13 16,-14 4 0-16</inkml:trace>
  <inkml:trace contextRef="#ctx0" brushRef="#br0" timeOffset="11621.03">19085 4568 52 0,'7'38'26'0,"39"-35"-30"16,-25-3 39-16,15 0-40 15,17-3 0-15,10-3-22 16,-6 3 1-16</inkml:trace>
  <inkml:trace contextRef="#ctx0" brushRef="#br0" timeOffset="13091.28">20232 4901 46 0,'-7'-6'23'0,"7"2"-11"0,0 4 23 15,-4-18-32-15,1-7 0 16,-1-13 1-16,1-12 0 16,3-19-6-16,0-10 1 0,3-8 3 15,4-8 0-15,4 8-1 16,3 2 0-16,0 0 0 16,4 10 0-16,-1 22 0 15,1 15 0-15,3 10-1 16,0 12 0-16,-3 19-3 15,-4 16 0-15,-7 6-10 16,-3 10 0-16,-11 9-5 16,-8-7 1-16</inkml:trace>
  <inkml:trace contextRef="#ctx0" brushRef="#br0" timeOffset="13260.18">19999 4572 37 0,'-18'9'18'0,"22"-9"-6"0,-4 0 29 15,10 0-37-15,5 0 0 16,2-3 0-16,4 0 1 16,1-4-8-16,9-2 0 15,12 3-3-15,2 0 0 16,5-7-10-16,-4 0 1 16</inkml:trace>
  <inkml:trace contextRef="#ctx0" brushRef="#br0" timeOffset="13467.1">20694 3963 47 0,'0'44'23'0,"0"-12"-24"16,0-20 36-16,0 7-35 15,0 0 0-15,0 0-5 16,0-1 1-16,0 1-7 16,11-9 1-16</inkml:trace>
  <inkml:trace contextRef="#ctx0" brushRef="#br0" timeOffset="13754.02">21026 4271 54 0,'-11'43'27'0,"-35"26"-32"0,32-53 45 16,-7 12-40-16,-4 13 1 0,-3 9-1 15,-4 4 1 1,7 5-2-16,1 7 0 16,6 0-3-16,4-19 1 0,11-6-9 15,10-13 0-15,14-16-3 16,10-12 1-16</inkml:trace>
  <inkml:trace contextRef="#ctx0" brushRef="#br0" timeOffset="13994.6">21350 4468 56 0,'14'22'28'0,"-35"6"-37"15,7-18 56-15,0 5-47 16,-11-5 0-16,-7 9 0 15,-6 9 0-15,-5 6-2 0,1 1 0 16,3-1-2-16,7 4 0 16,8 0-10-16,10-13 0 15,10-19-1-15,11-12 0 16</inkml:trace>
  <inkml:trace contextRef="#ctx0" brushRef="#br0" timeOffset="14191.65">21061 4521 33 0,'35'54'16'0,"11"-1"-9"0,-35-37 30 0,3 9-32 15,3-3 0-15,-3 9 0 16,4 7 1-16,0-4-10 16,3 4 0-16,0-7 1 15,-3-3 1-15,-1-18-11 16,1-10 1-16,0-19-2 15,-4-6 0-15</inkml:trace>
  <inkml:trace contextRef="#ctx0" brushRef="#br0" timeOffset="14382.06">21481 4333 46 0,'31'69'23'0,"12"41"-26"0,-29-85 48 16,-4 13-45-16,1 12 0 16,-4 9-5-16,-7 7 0 15,-11 13-1-15,-6-17 0 16,-4-8-8-16,3-26 1 16</inkml:trace>
  <inkml:trace contextRef="#ctx0" brushRef="#br0" timeOffset="14849.26">21936 4641 44 0,'-11'9'22'0,"15"-9"-16"0,-4 0 38 15,7 0-43-15,7 0 1 16,0-6 0-16,14-4 1 15,15 4-5-15,-8 0 1 16,25-4-5-16,-11 4 1 0,-7 6-10 16,-10-9 0-16</inkml:trace>
  <inkml:trace contextRef="#ctx0" brushRef="#br0" timeOffset="15031.77">21964 4910 45 0,'32'25'22'0,"24"-31"-26"16,-31 0 33-16,14-4-36 16,7-2 1-16,-4-10-17 15,4-3 1-15</inkml:trace>
  <inkml:trace contextRef="#ctx0" brushRef="#br0" timeOffset="15417.19">22846 4045 57 0,'21'0'28'0,"-3"-16"-32"0,-8 13 51 16,15-3-45-16,14 3 0 0,3 3 0 16,8 0 1-16,-1 0-4 15,0 0 1-15,-6 0 1 16,-8 0 0-16,-7 3-1 15,-10 3 0-15,-11 3-2 16,-7 7 1-16,-11 12-2 16,-6 4 0-16,-8 2 0 15,-3 16 1-15,-8-3-1 16,1 0 0-16,-4 0-2 16,4 0 0-16,7-3-5 15,3-3 1-15,11-6-5 16,3-10 0-16</inkml:trace>
  <inkml:trace contextRef="#ctx0" brushRef="#br0" timeOffset="15583.47">22948 5076 59 0,'7'26'29'0,"-3"-4"-42"0,-1-22 58 15,1 3-51-15,-4 0 0 16,0-3-24-16,-7 0 1 16</inkml:trace>
  <inkml:trace contextRef="#ctx0" brushRef="#br0" timeOffset="18765.46">25005 4860 43 0,'14'19'21'0,"28"-60"-14"16,-28 25 21-16,18-18-29 16,7-10 1-16,14-22 0 15,17-6 0-15,8-16 0 0,-7-3 0 16,3 7 0-16,-4 8 0 15,-10 4 0-15,-7 0 1 16,-3 19-1-16,-12 9 0 16,-6 3-1-16,-7 10 1 15,-8 12-2-15,-6 6 1 16,-7 17-1-16,-8 11 0 16,-7 7 0-16,-3 16 0 15,-3 9 1-15,-8 13 1 16,-3 12 1-16,7 6 1 15,-1 0 0-15,1 4 0 0,4-1-1 16,3-5 0-16,3-14-2 16,4-8 0-16,3-13-4 15,4-10 0-15,4-19-2 16,-1-8 0-16,-3-14-5 16,0-18 1-16</inkml:trace>
  <inkml:trace contextRef="#ctx0" brushRef="#br0" timeOffset="18963.66">25351 4484 44 0,'10'31'22'0,"40"-9"-24"15,-33-16 43-15,11 4-40 0,4-7 0 16,3 3-1-16,-3-6 1 15,11 0-7-15,6-3 0 16,0-3-7-16,4-10 0 16</inkml:trace>
  <inkml:trace contextRef="#ctx1" brushRef="#br0">21643 1847 0</inkml:trace>
  <inkml:trace contextRef="#ctx0" brushRef="#br0" timeOffset="22038.28">25852 4606 31 0,'7'0'15'0,"7"10"-5"16,-11-7 15-16,1 0-24 15,-1 3 1-15,1 3 1 16,-1 4 0-16,1-4-4 16,-1 1 1-16,1-1 1 15,-4-6 1-15,0-3-1 16,0 0 1-16,3-9-1 16,1-4 1-16,3-2-1 15,4-4 1-15,3 0-1 16,7-9 0-16,0 3 0 15,0-3 0-15,0 9-1 16,1 3 0-16,-5 10 0 16,-3 12 1-16,0 0-2 15,-3 13 0-15,-4-6 0 0,-3 12 0 16,-4 0-2-16,0 9 1 16,0 4-3-16,3-7 1 15,4 1-8-15,0-1 0 16</inkml:trace>
  <inkml:trace contextRef="#ctx0" brushRef="#br0" timeOffset="22401.19">26712 4503 43 0,'0'6'21'0,"-7"0"-21"15,4 0 34-15,-8 7-33 16,-6 0 1-16,-12-1 0 15,-6 13 1-15,-4 10-4 16,-7 15 0-16,-3 13 2 16,-7 9 1-16,10 6-2 0,7-6 1 15,4-9-4-15,6-7 1 16,8-15-8-16,7-19 1 16,7-19-5-16,7-9 1 15</inkml:trace>
  <inkml:trace contextRef="#ctx0" brushRef="#br0" timeOffset="22598.48">26317 4562 44 0,'4'35'22'0,"6"12"-21"0,-10-32 41 0,0 10-42 16,4 13 1-16,3 6-4 15,0-3 1-15,0-7-10 16,4-18 1-16,6-22-3 16,4-13 1-16</inkml:trace>
  <inkml:trace contextRef="#ctx0" brushRef="#br0" timeOffset="23752.3">27982 4763 46 0,'7'16'23'0,"4"-82"-23"0,-4 41 44 15,-3-22-42-15,-1-10 1 16,-3-18 1-16,4-13 0 16,3 7-5-16,3 2 0 15,8 4 3-15,7 0 1 16,6 21-3-16,12 14 1 0,3 8-2 15,-4 20 1-15,-10 15-2 16,-1 9 1-16,-6 17-5 16,-11 5 0-16,-3 7-8 15,-4 12 0-15,-14 7-2 16,-11-16 1-16</inkml:trace>
  <inkml:trace contextRef="#ctx0" brushRef="#br0" timeOffset="23948.67">27806 4622 59 0,'35'15'29'0,"-10"1"-37"16,-7-19 62-16,10 3-55 15,4-6 1-15,10 3-3 0,0 3 0 16,1 0-3-16,-1 9 0 15,0-9-10-15,-10 0 0 16</inkml:trace>
  <inkml:trace contextRef="#ctx0" brushRef="#br0" timeOffset="24187.18">28332 4728 53 0,'10'47'26'0,"4"-31"-29"16,-7-6 41 0,0 2-39-16,4 13 1 0,-4-3 0 15,0-3 1-15,4-7-1 16,6-8 1-16,1-17 0 16,-4 4 0-16,14-26-1 15,-7-15 1-15,1 9-5 16,-5 7 1-16,1-7-12 15,3 3 0-15</inkml:trace>
  <inkml:trace contextRef="#ctx0" brushRef="#br0" timeOffset="24547.22">28737 4738 39 0,'-3'41'19'0,"-8"-16"-13"0,8-22 23 15,-1 0-26-15,1-3 0 16,-1 3 1-16,4-3 1 16,0 0-6-16,4-9 0 15,3-1 3-15,0 1 1 16,3-1-3-16,1-12 1 15,3 4-3-15,0-4 0 16,0-7-1-16,0 14 1 0,0-1 0 16,1 7 0-16,-5 2 0 15,1 7 1-15,-1 13 2 16,1 0 1-16,-1 5-3 16,1-2 1-16,-4 0-4 15,4 3 1-15,-1-1-9 16,-3 1 1-16</inkml:trace>
  <inkml:trace contextRef="#ctx0" brushRef="#br0" timeOffset="24922.25">29196 4616 34 0,'21'6'17'0,"-3"0"-14"15,-15-6 22-15,1 3-25 16,-4 3 1-16,0-2 0 0,-4 5 0 16,-3 4-1-16,-3-1 0 15,-1 1 1-15,-3-4 0 16,-4 7-1-16,1-7 1 16,-1 1-1-16,4 2 0 15,0-3 0-15,0 7 1 16,3 0-2-16,4-4 1 15,3 10-1-15,4 0 1 16,4 0 0-16,3 6 0 0,4-9-1 16,-4-6 0-16,3-4 1 15,4 4 0-15,1-4 0 16,2-9 1-16,8-16-1 16,3-9 0-16,4-6-4 15,0-10 0-15,6-9-6 16,-9-3 0-16</inkml:trace>
  <inkml:trace contextRef="#ctx0" brushRef="#br0" timeOffset="25221.28">29538 3512 16 0,'14'31'8'0,"11"26"-10"16,-22-42 5-16,1 10 1 15,-4 13 1-15,-4 6 4 16,-3 12 0-16,-7 13-10 0,4 16 1 16,-1 3 6-16,1 6 0 15,-5 12-2-15,-6-5 1 16,-3 5-3-16,-1 10 0 16,4-15-1-16,3-7 1 15,4-10-1-15,3-24 0 16,8-19-1-16,3-19 0 15,3-13-2-15,-3-9 0 16,4-19-3-16,-8-3 0 0,1-6-6 16,-8-3 1-16</inkml:trace>
  <inkml:trace contextRef="#ctx0" brushRef="#br0" timeOffset="25403.15">29161 4597 50 0,'7'0'25'16,"17"9"-27"-16,-10-9 50 0,8 0-47 16,13 3 1-16,7 0-2 15,1 1 0-15,6-1-4 16,7-6 0-16,1 3-5 16,-11 0 0-16,-4 0-7 15,-3-4 0-15</inkml:trace>
  <inkml:trace contextRef="#ctx0" brushRef="#br0" timeOffset="25554.07">29760 4641 39 0,'4'28'19'0,"-1"25"-16"0,-3-37 30 16,0 6-33-16,-3 3 0 15,-1-9-5-15,1-1 0 16,-1-2-4-16,4-13 0 15</inkml:trace>
  <inkml:trace contextRef="#ctx0" brushRef="#br0" timeOffset="25941.6">29729 4565 12 0,'14'25'6'0,"17"-9"9"15,-20-13-6-15,3 10-9 16,4 2 0-16,-1 1-1 15,5 3 1-15,-1-3-1 16,0-1 0-16,-3-2-1 16,3-4 0-16,-4-2 3 15,5-4 0-15,-8 0 1 16,0-3 1-16,-4-3 3 16,4 0 0-16,-6 3 1 15,-1-4 1-15,-4-2-4 16,-3 6 1-16,0 0-3 15,0 0 1-15,-3 0-3 16,-4 0 1-16,-4 0-2 16,0 6 0-16,-3 7-1 15,4 9 1-15,-1 0-1 0,4 3 0 16,7 3-1-16,4-3 1 16,3-6 0-16,3-6 1 15,1-7 0-15,-1-12 0 16,-3-7-2-16,11-6 1 15,-4-6-6-15,0 3 0 16</inkml:trace>
  <inkml:trace contextRef="#ctx0" brushRef="#br0" timeOffset="26378.22">30198 4713 45 0,'10'31'22'0,"8"0"-27"16,-14-21 43-16,-1-4-37 15,1 0 1-15,-4-2 0 16,3-4 0-16,4-7-3 16,0-2 0-16,0-7 2 0,0-6 0 15,4 0-3 1,0-6 0-16,3 3 0 0,3-3 1 16,1 0-1-16,3 2 0 15,4 4 0-15,-1 10 1 16,5 9 1-16,-5 9 1 15,5 0-1-15,-8 10 1 16,-4 12-1-16,1 7 1 16,0 5-1-16,3 4 0 15,4 7-3-15,3-8 1 0,0-11-10 16,0-16 0-16</inkml:trace>
  <inkml:trace contextRef="#ctx0" brushRef="#br0" timeOffset="34095.15">3330 5901 47 0,'0'6'23'0,"0"-2"-11"15,0-1 24-15,0 9-36 16,-7 4 1-16,-3 18-1 16,-12-2 0-16,-6 5-1 0,-4 7 1 15,1 0-2-15,2 3 1 16,1-3 0-16,7 3 0 31,7-6 0-31,14-7 1 16,4-12-1-16,13-3 1 15,15-6 1-15,7-7 0 16,-11 0 0-16,-3 1 0 16,-1 2-1-16,-13 7 1 0,-18 9-2 15,-14 16 1-15,-11 9-3 16,-7 3 0-16,-7 0-2 15,-3 1 1-15,3-4-4 16,0-3 0-16,18 0-6 16,7-6 1-16</inkml:trace>
  <inkml:trace contextRef="#ctx0" brushRef="#br0" timeOffset="34545.3">3588 6121 29 0,'21'-13'14'0,"-14"19"-6"16,-3-6 20-16,-4 7-25 0,-4 12 1 16,-3 9 3-16,-4 0 0 15,1 13-8-15,-8 12 0 16,8 13 6-16,-1 6 0 15,4 13-2-15,3-10 0 16,-3-3-3-16,4-9 1 16,3-13-5-16,0-19 1 15,0-18-4-15,0-13 0 16,0-6-2-16,-11-10 0 16,-6-3 1-16,-5-6 1 0,1 3 2 15,-7 0 1-15,0 0 2 16,7 0 0-16,-1 0 3 15,12 10 1-15,-1-1 2 16,4 7 0-16,14 6 3 16,4-3 1-16,10 6 1 15,18 0 0-15,-7 3-1 16,6-6 0-16,-6 7-4 16,7-14 1-16,-7 4-8 15,3-3 0-15,0 0-12 16,4-7 0-16</inkml:trace>
  <inkml:trace contextRef="#ctx0" brushRef="#br0" timeOffset="35326.28">3817 6660 35 0,'0'47'17'0,"11"19"-6"0,-11-57 19 15,0 4-29-15,0-1 1 16,0 1-1-16,0-4 0 15,0-5-2-15,0-4 1 16,3-7 0-16,4-2 1 16,0-7-1-16,-3-6 0 15,3 0-1-15,3 0 1 16,1 3-1-16,0 4 1 16,10 2-1-16,0 4 0 15,4-1-1-15,6 4 0 16,-2 9-3-16,2 4 0 0,-2 2-1 15,-5 4 0-15,5-4 1 16,-1 0 0-16,-7-2 1 16,0-4 1-16,-3 0 4 15,-1 0 1-15,-6-3 2 16,0-3 1-16,-8-3-1 16,4-4 0-16,-7 1-1 15,0-1 1-15,-7-5-2 16,4 2 0-16,3-2-2 15,-8 2 0-15,8 0-2 16,-3 10 1-16,3 3-1 16,0 0 0-16,3 3-1 15,5 4 1-15,2 5-1 16,-6 7 0-16,6 3 1 16,4 3 0-16,-3-3 0 15,-1-3 1-15,1-3 1 0,0-4 0 16,-1-6 2-16,8-3 0 15,-8-6 0-15,12-6 0 16,-1-7 0-16,7-6 0 16,-7-9-1-16,7-7 1 15,1-9-2-15,-5-12 1 16,1-7-1-16,0-9 1 16,-8-4-1-16,1-9 0 15,-14 4-1-15,3 12 1 0,-7 12-1 16,0 13 1-16,-7 16 0 15,3 9 1-15,-3 19 1 16,3 18 1-16,4 20-1 16,0 12 0-16,4 9 0 15,3 19 1-15,-3 16-2 16,6 3 1-16,1-6-1 16,-1-6 0-16,-3-13-3 15,0-19 0-15,-3-16-3 16,3-18 1-16,-7-16-7 15,-11-12 0-15,-3-20-1 16,-7 1 0-16</inkml:trace>
  <inkml:trace contextRef="#ctx0" brushRef="#br0" timeOffset="35507.81">4403 6450 28 0,'14'31'14'0,"14"-6"-7"0,-21-21 28 16,14 5-33-16,0 0 0 15,8-2 3-15,2 2 1 16,1 4-7-16,-4-4 0 16,4-3 1-16,0 1 1 15,3-4-10-15,-7 0 0 16,-3-13-4-16,-4 4 0 16</inkml:trace>
  <inkml:trace contextRef="#ctx0" brushRef="#br0" timeOffset="36166.42">4844 6557 41 0,'17'3'20'0,"33"-6"-17"0,-40 9 38 0,11 0-38 16,-3 4 0-16,14-4 0 15,-7 0 0-15,3-3-5 16,-4-6 0-16,-2-3 3 16,-1 0 0-16,-11-1-2 15,1 1 0-15,-4 0-2 16,-7 3 1-16,-11 6-1 15,4 3 1-15,-3 3-1 16,-1 1 1 0,11 9 0-1,0-1 0-15,4 4 1 16,3 0 0-16,7 0 0 16,0-3 0-16,0-3-1 15,7-7 1-15,4-6-1 16,-11-9 1-16,7-3 0 0,4-7 0 15,7-3 1-15,6-3 1 16,-9 0 0-16,6-3 0 16,0 0 0-16,-10 3 0 15,0 3 0-15,-11-3 0 16,-4 13-3-16,-3 0 1 16,-7 9-2-16,-7 6 1 15,-3 3-2-15,-4 10 0 16,0 9-1-16,3 0 1 15,0 10 3-15,8 0 0 0,3 9 4 16,3 6 1 0,11-3 2-16,8 0 1 0,-8-3 0 15,3-3 0-15,-10 3-2 16,1-12 0-16,-5-1-4 16,-6-2 0-16,-5-1-1 15,-6-6 0-15,-7-3-2 16,-4-6 1-16,-3-10-1 15,0-6 1-15,0-3-1 16,3-10 1-16,7-9 0 16,1 7 0-16,6-7 0 15,4 3 1-15,11 0 0 16,6 4 0-16,15 2-1 16,14-3 0-16,17-3-2 15,-6-6 1-15,10-9-10 0,0-7 1 16</inkml:trace>
  <inkml:trace contextRef="#ctx0" brushRef="#br0" timeOffset="36409.61">6018 6384 43 0,'22'31'21'0,"-5"-2"-20"0,-17-20 32 15,-7 4-30-15,4 12 1 16,-15 9 2-16,4 4 0 0,-4 6-8 16,-3 3 1-16,-4 15 4 15,4-5 0-15,0-1-3 16,0-5 0-16,10-11-6 16,-3-15 0-16,4-9-9 15,-1-13 0-15</inkml:trace>
  <inkml:trace contextRef="#ctx0" brushRef="#br0" timeOffset="36589.5">5743 6553 33 0,'18'4'16'0,"14"36"-7"16,-25-27 18-16,0 3-25 15,3 2 0-15,1 4 1 16,-1 0 0-16,5 3-5 0,-1-3 0 15,-4-6-2-15,1-3 1 16,-1-7-9-16,1-12 1 16</inkml:trace>
  <inkml:trace contextRef="#ctx0" brushRef="#br0" timeOffset="36859.35">6350 6397 48 0,'7'9'24'0,"-7"-3"-25"16,0-6 42-16,0 0-40 15,0 0 0-15,0 0-1 16,4 7 0-16,3-1-6 16,-4 0 1-16,1 0-9 15,-1-2 1-15</inkml:trace>
  <inkml:trace contextRef="#ctx0" brushRef="#br0" timeOffset="37007.33">6357 6600 49 0,'4'41'24'0,"3"-19"-28"0,-4-16 39 15,1-2-43-15,-4-1 0 16,0-3-18-16,-4-3 1 16</inkml:trace>
  <inkml:trace contextRef="#ctx0" brushRef="#br0" timeOffset="37805.22">8879 6237 47 0,'7'22'23'0,"1"-13"-23"0,-8-9 36 15,0 13-35-15,0 2 1 16,-4 10-2-16,4 0 1 16,-4 1-4-16,4-1 0 15,0-3-4-15,4 0 0 16,3-7-7-16,7-12 0 15</inkml:trace>
  <inkml:trace contextRef="#ctx0" brushRef="#br0" timeOffset="38164.1">9193 6102 42 0,'15'0'21'0,"2"-6"-18"15,-13-4 36-15,-4 1-37 16,-4-4 0-16,-10-2 0 16,-4 5 0-16,-13 4-3 15,-12 6 1-15,-13 3 0 16,-4 13 1-16,-7-4-3 16,-4 13 0-16,4 13-1 15,7 6 0-15,4 15-5 16,10 23 1-16,18 6-1 15,17 6 0-15,11-3 2 16,18-13 0-16,24-15 6 0,18-22 0 16,14-23 6-16,0-14 1 15,11-23 3-15,-7-16 1 16,-11-21-2-16,-14-13 0 16,-8-6-6-16,-13-7 0 15,-18 7-17-15,-10-16 0 16</inkml:trace>
  <inkml:trace contextRef="#ctx0" brushRef="#br0" timeOffset="38750.51">9821 6256 38 0,'0'15'19'0,"7"10"-10"0,-3-15 19 0,-8 9-23 16,1 6 0-16,-1 9 1 15,-3 16 1-15,0 4-10 16,0 8 0-16,4 1 5 15,-1-7 0-15,1-9-7 16,-1-15 0-16,8-20-7 16,3-12 1-16,-4-18-4 15,-3-20 0-15</inkml:trace>
  <inkml:trace contextRef="#ctx0" brushRef="#br0" timeOffset="39167.5">9680 6133 43 0,'0'3'21'0,"14"4"-21"16,-7-7 41-16,4 3-39 15,7 0 1-15,-1 3 3 0,8 0 0 16,3 1-7 0,0-1 1-16,11 0 5 0,14-3 0 15,0 1-1-15,-4-1 0 16,-6 0-2-16,-11 3 0 15,-4-3-2-15,-4 3 0 16,-9 7-3-16,-12-4 0 16,-10 7-2-16,-7 9 1 15,-7 0-3-15,-4-3 0 16,0 0 0-16,4-3 0 16,4 0 2-16,2-3 1 0,8 2 1 15,7-2 1-15,7 3 3 16,11-4 0-16,7 4 3 15,3 6 0-15,0 0 0 16,-3 1 0-16,-7-8 0 16,-1 1 1-16,-6 0-2 15,-1 6 0-15,-10 10-3 16,-10 2 1-16,-18-2-5 16,-8-1 1-16,-3-2-10 15,-3-1 1-15,0-6-3 16,7-12 0-16</inkml:trace>
  <inkml:trace contextRef="#ctx0" brushRef="#br0" timeOffset="39633.01">10523 6713 40 0,'11'3'20'0,"-4"-18"-16"0,-7 9 36 16,-4-4-38-16,-6 4 1 16,-4 0-1-16,-4 2 1 0,-10 4-4 15,-4 4 0-15,-3 5 2 16,3 7 0-16,4-1-2 16,7 4 0-16,3 0-3 15,4-3 1-15,3-7-1 16,1 0 0-16,10-2 1 15,3-1 0-15,11 0 0 16,8-6 1-16,-1-6 2 16,0-3 0-16,0-7 0 15,-3 0 0-15,-4 4 0 16,4 2 1-16,-8 4-1 16,1 6 1-16,-1 6 0 15,-3 4 0-15,0 2 1 16,0 4 1-16,1-7-1 15,-1 4 1-15,0 3-1 16,0-1 0-16,0 7-1 16,0-6 1-16,0 0-4 15,0-4 0-15,0-2-4 0,4-4 0 16,-1-6-8-16,4-13 1 16</inkml:trace>
  <inkml:trace contextRef="#ctx0" brushRef="#br0" timeOffset="40295.87">11031 6491 59 0,'4'15'29'0,"-11"-18"-36"0,0 10 55 16,-11 5-48-16,-3 1 1 15,-4 9 0-15,-3-7 0 16,0-2-3-16,3 2 1 0,8-2-1 16,2-7 1-16,5 1-3 15,3 2 1 1,3-3-1-16,8-3 1 0,6 1 1 15,4-1 0-15,8 0 2 16,-1 3 0-16,3 0 2 16,-6 1 0-16,-4 2-1 15,-3 4 1-15,-4 2-2 16,-11 4 0-16,-6-3-3 16,-8 3 1-16,-3-1-5 15,0-2 1-15,7 0-9 16,3-7 1-16</inkml:trace>
  <inkml:trace contextRef="#ctx0" brushRef="#br0" timeOffset="40522.25">11321 6648 42 0,'-7'21'21'0,"-8"11"-17"0,12-23 33 16,-1 4-37-16,1-1 0 15,-1 1-3-15,1-4 0 16,-1-2-1-16,4-7 0 16,0-10-9-16,4-9 0 15</inkml:trace>
  <inkml:trace contextRef="#ctx0" brushRef="#br0" timeOffset="40895.65">11194 6469 29 0,'3'-3'14'0,"22"3"-9"0,-15 0 17 0,5 6-22 16,2 0 1-16,-3 4-3 16,4 2 0-16,3 1-1 15,7-4 1-15,4 7-3 16,7 3 0-16,-4-4 1 15,4-5 0-15,0-1 5 16,0-3 1-16,-4-3 3 16,-7 1 0-16,-3-4 5 15,-4 0 0-15,-3-10-1 16,-4 4 1-16,-4 0-5 16,-3 6 0-16,-10 3-3 0,-8 9 1 15,-6 1-4-15,-5-1 0 16,-2 10-2-16,3 10 1 15,-1 2-1-15,8-6 1 16,7 7 1-16,4-7 1 16,10-3 1-16,10-9 1 15,15-7-2-15,7-12 1 16,0-6-11-16,-4-4 1 16,-10-9-4-16,3 0 0 15</inkml:trace>
  <inkml:trace contextRef="#ctx0" brushRef="#br0" timeOffset="41363.75">12965 6635 51 0,'0'16'25'0,"-4"-57"-32"16,4 22 50-16,-3-3-43 0,-1-12 0 16,4-4 0-16,0-9 0 15,0-9 0-15,0-10 0 16,0 3 0-16,0-6 0 16,0 3 0-16,4 10 1 15,3 5 0-15,0 8 1 0,-4 11-1 16,1 13 0-16,-1 7-2 15,4 9 1-15,0 6-4 16,0 9 0-16,-7 17-5 16,0 2 0-16,-3 10-6 15,-4 6 0-15</inkml:trace>
  <inkml:trace contextRef="#ctx0" brushRef="#br0" timeOffset="41558.75">12767 6431 36 0,'0'10'18'0,"21"2"-15"16,-10-12 29-16,3 3-30 16,0 0 0-16,7 0 0 15,4-3 0-15,-4 0-3 16,7 0 0-16,4 0 0 16,0 0 1-16,3-3-5 15,4 0 1-15,-4 0-6 0,0 0 1 16,-3 0-3-1,0-7 0-15</inkml:trace>
  <inkml:trace contextRef="#ctx0" brushRef="#br0" timeOffset="41797.67">13377 6419 20 0,'7'-4'10'0,"11"1"-2"0,-18 3 16 16,4 0-19-16,-4 3 0 15,-4 4 1-15,-7-1 0 16,-3 3-9-16,-3-2 1 15,-8 5 5-15,0 1 1 0,4 6-3 16,0-1 1-16,0 7-1 16,7 4 0-16,7-4-1 15,0-3 1-15,7 0-3 16,10-3 1-16,11-7-4 16,11-9 0-16,3-6-7 15,-3-6 0-15</inkml:trace>
  <inkml:trace contextRef="#ctx0" brushRef="#br0" timeOffset="42112.36">13550 6497 54 0,'14'56'27'0,"-14"17"-36"0,0-61 52 15,0 4-43 1,0-1 0-16,-3-2-1 0,3-4 1 15,-4-2-1-15,1-7 1 16,3-3-3-16,0-7 1 16,3-2-2-16,1-10 1 15,3-7-1-15,3-5 1 16,5 6 0-16,2-4 0 16,4 10 2-16,8 7 1 15,-5 2 0-15,4 7 0 16,-3 9 1-16,0 6 0 15,-4 7 2-15,4 6 0 0,-4 9-1 16,-3-5 0-16,3-1-6 16,0-3 1-16,0-4-9 15,11-11 1-15</inkml:trace>
  <inkml:trace contextRef="#ctx0" brushRef="#br0" timeOffset="42397.54">14217 6350 30 0,'28'-44'15'0,"-10"19"-5"16,-15 21 17-16,-3 4-26 16,0 0 1-16,-3 0 0 15,-4 0 1-15,-4 10-4 16,-3-1 0-16,0 1 2 16,0-1 0-16,0 4-1 15,3-1 1-15,4 4 1 16,4 0 0-16,10 2 2 0,7 1 1 15,7 3 1-15,7-3 0 16,4-3 0-16,0-4 0 16,-4 1-4-16,-3 2 1 15,-15 1-3-15,-13 6 0 16,-19 6-6-16,-23 7 1 16,-15 6-12-16,-22-4 0 15</inkml:trace>
  <inkml:trace contextRef="#ctx0" brushRef="#br0" timeOffset="43464.04">8608 7952 46 0,'14'6'23'0,"25"-21"-11"0,-25 15 24 16,7 0-34-16,0 0 1 0,4-4 0 16,-4 4 1-16,-3 4-6 15,-4-1 0-15,-4 6 3 16,1 7 0-16,-11-1-3 15,0 1 1-15,-18 0-2 16,-3 6 1-16,0-7 0 16,-7 4 0-16,3 0 1 15,0 3 1-15,8 3 0 16,3-3 1-16,-4 0 1 16,11 0 0-16,3-6 1 15,8-1 1-15,10 1-2 16,0-3 1-16,7-4-2 15,8-3 0-15,2-6-7 16,5 3 1-16,2-9-12 0,-9-13 0 16</inkml:trace>
  <inkml:trace contextRef="#ctx0" brushRef="#br0" timeOffset="43945.44">9084 8030 52 0,'35'-9'26'0,"22"-51"-29"0,-43 48 38 0,0-7-33 16,-7-3 0-16,0-3 3 15,-3 3 1-15,-8 0-7 16,-6-3 1-16,-8 0 3 16,-3 3 1-16,-15 6-2 15,-13 7 1-15,-7-1-2 16,-8 14 0-16,-3 5-2 16,0 0 0-16,11 7-1 15,-1 6 1-15,1 9-2 16,3 4 0-16,7 12 0 15,11 6 1-15,3 16 1 16,14-12 0-16,18 31 0 16,11-4 0-16,6-12 2 0,-2-12 0 15,41-1-1-15,18-21 1 16,21-22-1-16,-3-16 1 16,3-25 0-16,-6-13 0 15,-15-18-1-15,-14-10 1 16,-11-3-8-16,-17 0 1 15,-11-3-10-15,-7 9 1 16</inkml:trace>
  <inkml:trace contextRef="#ctx0" brushRef="#br0" timeOffset="44980.23">10188 8187 41 0,'28'-28'20'0,"-6"-3"-15"0,-15 21 26 0,0 1-26 15,0-4 0-15,-4-2 2 16,-3 5 0-16,-3-2-9 15,-4 5 0-15,0 7 6 16,-7 7 0-16,-4 2-3 16,-10 10 1-1,-29 34-2 1,8 13 0-16,3-3-1 16,7 18 1-16,11-2-1 15,10-1 1-15,11 0-2 16,7-5 1-16,11-14-3 15,10-9 1-15,11-9-3 16,3-13 0-16,0-12-5 16,1-10 0-16,6-12-4 15,4-16 0-15</inkml:trace>
  <inkml:trace contextRef="#ctx0" brushRef="#br0" timeOffset="45218.71">10488 8598 41 0,'11'-28'20'0,"-4"9"-15"0,-7 19 37 16,0 0-41-16,0 0 1 15,-4 0 0-15,-3 3 0 16,-7 6-3-16,-4-2 0 16,-3 2 2-16,-3 1 0 15,-1 2-1-15,4 1 1 16,0 2 0-16,3 1 0 16,4 0-1-16,0-4 1 15,10-2-1-15,4-1 1 0,7-6-1 16,11-3 0-16,10-6-3 15,0-3 0-15,8 2-11 16,-5-5 1-16,1-7-2 16,-4-6 0-16</inkml:trace>
  <inkml:trace contextRef="#ctx0" brushRef="#br0" timeOffset="45701.88">10664 8651 56 0,'8'32'28'0,"-1"-17"-38"16,-7-15 56-16,3 0-47 15,1 0 1-15,3 0-1 16,0-6 0-16,0 0 1 0,0-4 0 16,3-2-1-16,-2 2 0 15,-1-2 0-15,0-7 0 16,0 7 0-16,0 2 0 15,-4 7 1-15,-3 3 0 16,7 3-1-16,0 0 1 16,4 0 0-16,-4 1 0 15,4-4 0-15,-1 0 0 16,-3 0 0-16,0 3 0 16,0 0-1-16,0 0 1 0,0 0-2 15,1-3 1-15,-1-3-1 16,3-3 0-16,1-4 0 15,6-5 1-15,1-1 0 16,0-3 0-16,-4 7 1 16,0 2 0-16,0 1 1 15,-3 2 0-15,-1 14 0 16,1-1 0-16,-1 10-1 16,1-1 0-16,-1 1 0 15,5 0 0-15,-1-4-2 16,3 1 1-16,5-4-6 15,2 1 1-15,1-7-6 16,-4-13 0-16</inkml:trace>
  <inkml:trace contextRef="#ctx0" brushRef="#br0" timeOffset="46033.2">11328 7933 45 0,'0'16'22'0,"3"31"-25"0,-3-35 38 16,4 7-34-16,-4 9 1 15,0 10 0-15,3 9 0 0,-3 3-3 16,-3 10 1-16,3-1 0 15,0 4 1-15,-4-9-4 16,4-11 1-16,-3-8-3 16,-1-16 0-16,1-7 0 15,-1-12 0-15,1-9-1 16,-1 3 1-16,1-7-3 16,-1-3 1-16,0-6-2 15,1-3 1-15</inkml:trace>
  <inkml:trace contextRef="#ctx0" brushRef="#br0" timeOffset="46219.14">11289 8300 24 0,'18'6'12'0,"3"-3"-5"16,-11 1 20-16,11-1-22 15,8-3 1-15,6 3 4 0,-3 3 1 16,-4 0-13-16,-3 10 0 16,-4 0 7-16,-7 9 1 15,-7 0-4-15,-7 0 0 16,-14 10-5-16,-11-4 0 15,-7-3-9-15,1-3 1 16,2-9-4-16,-2-7 1 16</inkml:trace>
  <inkml:trace contextRef="#ctx0" brushRef="#br0" timeOffset="46438.21">11829 8426 55 0,'-4'47'27'0,"-10"-19"-38"0,10-19 56 0,1 4-46 16,-1 2 1-16,1-2-6 15,-1-4 1-15,4-2-1 16,0-14 0-16,0-8-8 15,-7-4 0-15</inkml:trace>
  <inkml:trace contextRef="#ctx0" brushRef="#br0" timeOffset="46587.21">11624 8212 34 0,'39'22'17'0,"35"10"-15"0,-53-26 26 16,4 3-29-16,-4 1 0 15,4-4-10-15,-1 0 0 16,1 4 7-16,-4-4 0 16</inkml:trace>
  <inkml:trace contextRef="#ctx0" brushRef="#br0" timeOffset="47081.74">11927 8482 33 0,'4'38'16'0,"-1"5"-12"0,5-33 28 15,-5-1-31-15,1-2 1 0,-1-1-1 16,4-6 0-16,4 0-3 16,-1-13 1-16,4-2-1 15,-3-1 1-15,0 0-2 16,-1 1 1-16,1 2 0 16,-4 7 0-16,0 3 1 15,0-1 1-15,4 4 1 16,-1 10 1-16,1-1 0 15,3 1 1-15,3-4 1 16,1 3 0-16,3-2-1 16,4-1 1-16,0-3-2 15,3 0 1-15,-3-3-2 16,-1-6 0-16,-3-3-2 16,-3-1 0-16,0-2 0 0,-4-7 0 15,0-6 0 1,-3-4 0-16,-4 1-2 0,0 6 0 15,-4 7 0-15,1 2 1 16,-4 4-2-16,-4 2 1 16,1 14 0-16,-1 11 0 15,1 8 4-15,3 5 1 16,0 7 2-16,0-1 1 16,3-2 1-16,4-4 0 15,11-9-1-15,-1-6 1 16,12-10-5-16,6-12 0 15,-3-4-11-15,-4-5 1 0,-14-7-6 16,7-3 1-16</inkml:trace>
  <inkml:trace contextRef="#ctx0" brushRef="#br0" timeOffset="50459.61">13899 8529 47 0,'-7'9'23'0,"7"-5"-18"16,0-4 23-16,-3 0-26 0,-4-7 0 15,-4 1 0-15,-3 0 1 16,-4-1-4-16,1 1 0 16,3-3 3-16,-4 2 1 15,0 4-3-15,4 3 1 16,0 10-4-16,4 5 0 15,10 7-6-15,7 3 1 16,7 1-7-16,3-4 0 16</inkml:trace>
  <inkml:trace contextRef="#ctx0" brushRef="#br0" timeOffset="50805.03">14143 8620 37 0,'0'38'18'0,"3"-23"-12"0,-3-12 30 0,0 1-33 16,0-1 0-16,-3 0 0 15,-1-6 1-15,1-7-5 16,-8-12 1-16,4-12 3 15,0-20 1-15,-7-11-2 16,-7-17 1-16,0-12-1 16,0 6 1-16,3-3-2 0,4 10 1 15,7-1-1-15,3 10 0 16,11 9-1-16,4 13 0 16,3 13-4-16,11 11 0 15,3 20-8-15,0 16 1 16,0 5-6-16,-7 10 1 15</inkml:trace>
  <inkml:trace contextRef="#ctx0" brushRef="#br0" timeOffset="50987.05">13839 8407 62 0,'18'12'31'0,"32"-12"-42"0,-22-3 61 0,3-9-51 15,12-1 1-15,10 0-6 16,3 1 0 0,22-16-7-1,-11 3 0-15</inkml:trace>
  <inkml:trace contextRef="#ctx0" brushRef="#br0" timeOffset="51451.21">15543 8620 47 0,'-7'0'23'0,"0"-63"-16"0,4 44 28 16,-4-21-34-16,-4-11 0 0,-3-21 0 15,0-22 1-15,-4 3-3 16,4-3 1-16,4-3 1 16,3 9 0-16,3 13-1 15,4 9 1-15,7 10 1 16,4 15 0-16,6 16-1 16,8 15 1-16,3 10-2 15,-3 22 0-15,0 3-5 16,-8 13 1-16,-6 12-10 15,-8-6 1-15,-10 6-3 16,-7 4 0-16</inkml:trace>
  <inkml:trace contextRef="#ctx0" brushRef="#br0" timeOffset="51675.38">15282 8391 45 0,'-3'3'22'0,"31"-6"-19"0,-17 3 43 16,3 0-45-16,-4 0 0 15,11 0 0-15,8 3 1 16,-1 0-3-16,4 4 0 16,-8-4 0-16,1 0 0 15,-4-3-4-15,-3 0 1 16,7-10-3-16,-4 1 1 0,-4-4-1 16,1 4 1-1,-4 0-2-15,0 2 1 0,0 4-3 16,0 0 0-16</inkml:trace>
  <inkml:trace contextRef="#ctx0" brushRef="#br0" timeOffset="51901.58">15755 8447 30 0,'-3'44'15'0,"17"-12"-7"15,-11-20 24-15,1 1-29 16,-1-4 0-16,1 1 4 15,-1-4 1-15,4-3-9 16,4-3 0-16,3-3 5 16,0-10 1-16,0-2-3 15,4 2 1-15,-4-9-6 16,0-6 1-16,0-7-8 16,-3 4 0-16,6-10-5 0,1 4 0 15</inkml:trace>
  <inkml:trace contextRef="#ctx0" brushRef="#br0" timeOffset="52244.48">16037 8551 46 0,'-3'53'23'0,"-1"-21"-30"0,4-29 41 0,0 0-34 15,0 0 1-15,0-3-2 16,7-6 1-16,0-7-1 16,4-2 0-16,3-4-2 15,0 0 1-15,0-3-1 16,-3 3 1-16,-1-3-1 16,1 3 0-16,0 4 1 15,-1 5 1-15,4 4 0 16,0 9 1-16,1 3 0 15,-1 1 1-15,-4 5 0 16,1 4 0-16,-1 0-1 16,1 2 1-16,-4-2-4 15,0 0 1-15,0-1-8 16,4-8 1-16</inkml:trace>
  <inkml:trace contextRef="#ctx0" brushRef="#br0" timeOffset="52756.28">16598 8494 30 0,'21'4'15'0,"-3"-1"-9"0,-14-3 21 16,3 0-26-16,-7 0 0 16,0 0 0-16,-4 0 1 15,-7 0-3-15,-6 6 1 16,-1 7 0-16,1 5 1 0,-5 4-1 15,1 0 1-15,7 0-1 16,0 0 1-16,10 3 0 16,-3-3 0-16,11 0-1 15,3-6 1-15,7-4-1 16,4-5 0-16,6-14-1 16,5-5 1-16,-1-4-2 15,7-12 0-15,0-13-2 16,-3-9 1-16,3-16-1 15,1-18 1-15,3-20 0 16,-1 7 0-16,-6-7 1 16,-4 1 1-16,-10 6 2 15,-7 3 0-15,-4 9 0 16,-4 10 1-16,-3 18 0 16,-3 16 0-16,-1 16 1 0,-6 19 1 15,-5 12-2-15,-2 13 0 16,-1 19-2-16,4 25 1 15,0 18 0-15,3 16 1 16,4 13-1-16,4 9 0 16,3-12 0-16,0-10 1 15,3-12-5-15,1-23 1 16,-1-18-9-16,1-16 1 16</inkml:trace>
  <inkml:trace contextRef="#ctx0" brushRef="#br0" timeOffset="52953.52">16760 8344 45 0,'43'19'22'0,"-4"-7"-21"0,-22-12 37 0,8-3-38 15,7 0 0-15,3 0-7 16,0 3 1-16,1 0-1 15,-1 6 0-15,-3-3-6 16,-4 0 0-16</inkml:trace>
  <inkml:trace contextRef="#ctx0" brushRef="#br0" timeOffset="53086.33">17159 8476 27 0,'-10'18'13'0,"-1"8"-5"15,11-23 21-15,0 6-28 0,0 1 1 16,0-1-7-16,3 0 0 15,1-6 0-15,3-3 0 16,0-12-5-16,0-1 1 16</inkml:trace>
  <inkml:trace contextRef="#ctx0" brushRef="#br0" timeOffset="53251.78">17078 8222 38 0,'0'12'19'0,"21"13"-23"0,-10-12 37 15,3-4-33-15,3 4 1 0,5 2-1 16,-1 1 1-16,4 0-2 16,3-4 1-16,-4-2-4 15,1-1 1-15,-4 1-8 16,0-7 1-16</inkml:trace>
  <inkml:trace contextRef="#ctx0" brushRef="#br0" timeOffset="53491.95">17582 8331 31 0,'8'0'15'0,"-5"19"-14"15,-6-16 21-15,-8 1-25 16,-7 2 1-16,1 3-1 16,-8 4 1-16,4-1 3 15,0 10 0-15,3-3-3 0,4 3 1 16,-4 6 0-16,8-3 1 15,3-3-1-15,3-6 1 16,8-7-1-16,24-12-2 16,-7-9 1-1,0-1-5-15,4-12 1 16</inkml:trace>
  <inkml:trace contextRef="#ctx0" brushRef="#br0" timeOffset="53778.15">17667 8526 28 0,'7'25'14'0,"7"-31"-27"0,-7 6 25 0,0-7-16 16,0 1 0-16,1 0 0 16,-1 0 0-16,0-7 8 15,3 0 0-15,1-2-3 16,3 2 0-16,0 1 2 15,0 5 1-15,4 4 1 16,-4 6 1-16,0 4-2 16,0 2 0-16,0-3-2 15,-3 4 1-15,-1 5-4 16,1-5 1-16,3-1-7 16,7-6 0-16,0-9-2 15,4-3 0-15</inkml:trace>
  <inkml:trace contextRef="#ctx0" brushRef="#br0" timeOffset="54060.98">18284 8212 17 0,'0'7'8'0,"-7"-36"-6"0,4 23 14 15,-4 0-14-15,-4 0 0 16,1 6 4-16,-1 3 0 15,1 0-6-15,-1 9 1 16,4 1 5-16,3 6 0 0,4-1 0 16,4-2 0-16,6-3-1 15,5 2 1-15,6 1-1 16,3 3 0-16,1 3-1 16,0-3 1-1,-15 6-8 1,-17 0 1-16,-21 3-12 15,-32-3 1-15</inkml:trace>
  <inkml:trace contextRef="#ctx0" brushRef="#br0" timeOffset="55744.96">15078 6193 42 0,'-7'22'21'0,"7"-7"-15"16,0-11 22-16,0-1-25 15,0 0 1-15,0 0-1 16,0-3 1-16,0 0-9 0,3 0 1 16,4 0-4-1,0 0 0-15,-3-6-6 16,-1-1 1-16</inkml:trace>
  <inkml:trace contextRef="#ctx0" brushRef="#br0" timeOffset="55892.61">15085 6422 20 0,'-4'25'10'0,"11"-22"-29"0,-10-12 10 0</inkml:trace>
  <inkml:trace contextRef="#ctx0" brushRef="#br0" timeOffset="56900.64">16549 6205 44 0,'0'10'22'0,"0"9"-14"15,0-13 23-15,-7 0-28 16,-4 7 0-16,-10 5 0 16,-4 1 1-16,-10 13-6 15,-4-1 1-15,7 10 1 16,1 6 0-16,3 0-5 0,3 0 1 16,7-3-11-16,4-16 1 15</inkml:trace>
  <inkml:trace contextRef="#ctx0" brushRef="#br0" timeOffset="57127.68">16281 6230 43 0,'3'35'21'0,"18"28"-22"0,-14-45 31 0,4 8-29 15,3 2 1-15,7 9-1 16,8 7 0-16,2 0-5 16,5 3 1-1,-1-22-8 1,-3-6 0-16</inkml:trace>
  <inkml:trace contextRef="#ctx0" brushRef="#br0" timeOffset="57590.03">16912 5813 40 0,'-3'32'20'0,"-15"-13"-20"0,11-10 29 16,3 0-28 0,1-5 1-16,-1 2 0 0,1 0-3 15,3-3 0-15,0 0 2 16,0-9 0-16,0-6-1 15,0-1 0-15,3-3-1 16,8-12 1-16,-4 3 0 16,11 0 0-16,3-3-1 15,4-1 1-15,-1-2 0 16,1 3 0-16,0 3 2 16,-1 12 0-16,1 13 0 15,0 10 1-15,-4 5-1 16,4 20 1-16,-4-1-3 15,-4 13 1-15,1-9-9 16,0 9 0-16,-8 0-6 16,-3-6 0-16</inkml:trace>
  <inkml:trace contextRef="#ctx0" brushRef="#br0" timeOffset="60203.8">17498 6895 48 0,'-4'66'24'0,"-20"6"-24"0,17-47 25 16,-8 22-44-1,1-6 0-15,-3-19-5 16,3-13 1-16</inkml:trace>
  <inkml:trace contextRef="#ctx0" brushRef="#br0" timeOffset="60922.02">18637 6657 48 0,'0'3'24'0,"0"3"-25"16,0-6 45-16,7 0-41 15,0 0 1-15,4 0 1 0,7 0 1 16,10 0-8-16,7-9 0 16,7-10 4-16,-6-9 1 15,-8 0-3-15,-3 3 0 16,-8-4-1-16,-10 7 0 16,-10 4-2-16,-11-4 0 15,-7 9 0-15,-8 1 0 16,-2 8-2-16,-1 11 1 15,-3 11 0-15,-1 20 0 16,1 15 3-16,7 10 1 16,10 16 2-16,15-1 0 15,10 7 2-15,14-10 0 0,14-16 1 16,18-15 0-16,10-6-3 16,-3-19 0-16,7-16-7 15,1-9 1-15,-9-13-12 16,-6-9 0-16</inkml:trace>
  <inkml:trace contextRef="#ctx0" brushRef="#br0" timeOffset="61255.75">19625 5848 53 0,'0'3'26'0,"-18"3"-27"0,15 4 39 15,-8 5-38-15,-10 7 0 16,-11 16-1-16,-6 6 0 16,-8 6-1-16,0 0 0 0,11-15-7 15,6-7 1 1,5-3-6-16,10-9 0 0</inkml:trace>
  <inkml:trace contextRef="#ctx0" brushRef="#br0" timeOffset="61405.97">19360 5898 56 0,'29'75'28'0,"38"60"-40"16,-46-100 53-16,4 9-49 16,3 3 0-16,11 6-20 15,-1 6 1-15</inkml:trace>
  <inkml:trace contextRef="#ctx0" brushRef="#br0" timeOffset="64197.9">19876 7181 45 0,'31'40'22'0,"33"-27"-11"16,-50-1 23-16,0 10-31 16,0 0 0-16,-3 7-1 15,-8 5 1-15,-10 1-6 0,-10 5 1 16,-8 1-2-16,-7-13 0 15,-7-6-11 1,0-19 0-16</inkml:trace>
  <inkml:trace contextRef="#ctx0" brushRef="#br0" timeOffset="64707.16">21209 7099 60 0,'-4'0'30'0,"8"-6"-39"0,0 9 52 15,-4-3-42-15,3 3 1 16,1 3-5-16,-1 1 0 15,1-1-5-15,3 3 0 0,3-9-8 16,8 3 1-16</inkml:trace>
  <inkml:trace contextRef="#ctx0" brushRef="#br0" timeOffset="64935.03">21671 7036 48 0,'14'25'24'0,"0"-15"-25"16,-10-7 40-16,3 0-39 16,-4 0 0-16,5 0-8 15,-1 1 0-15,0-11-1 16,3 4 0-16,-3-3-5 0,4 0 1 15</inkml:trace>
  <inkml:trace contextRef="#ctx0" brushRef="#br0" timeOffset="65144.58">22091 7046 42 0,'18'25'21'0,"3"-9"-27"0,-14-13 43 16,0 0-36-16,0-3 0 0,0 0 0 16,0 0 0-16,0 0-3 15,0 0 1-15,4-3-4 16,-1 0 1-16,4-4-8 16,1-2 0-16</inkml:trace>
  <inkml:trace contextRef="#ctx0" brushRef="#br0" timeOffset="65337.49">22553 7049 36 0,'14'16'18'0,"-3"-10"-20"16,-11-6 27-16,7 3-25 0,-4 0 1 15,1 0-6-15,-1 0 0 16,1-3-2-16,3-3 0 16</inkml:trace>
  <inkml:trace contextRef="#ctx0" brushRef="#br0" timeOffset="65501.93">22888 7014 35 0,'7'10'17'0,"-3"5"-26"0,-4-11 27 0,0-4-33 16,0 0 0-16</inkml:trace>
  <inkml:trace contextRef="#ctx0" brushRef="#br0" timeOffset="68850.43">24074 5967 42 0,'0'22'21'0,"-11"9"-14"16,0-18 22-16,1-1-27 16,-11 10 0-16,-11 16 0 15,-14 6 1-15,-3 22-4 16,-4 25 0-16,7 15 3 0,0 7 0 16,7 6-1-16,15 1 1 15,9-14-1 1,8-15 1-16,7-13-2 0,11-15 1 15,7-9-5-15,3-17 1 16,3-12-12-16,1-15 1 16,-7-7-1-16,-4-10 0 15</inkml:trace>
  <inkml:trace contextRef="#ctx0" brushRef="#br0" timeOffset="69269.86">24335 6161 40 0,'-11'41'20'0,"-17"13"-23"0,21-29 40 15,0 15-35-15,-4 29 0 16,1 16 1-16,-1 6 0 16,4 0-6-16,0-6 1 15,0-13-1-15,3-16 1 16,4-21-6-16,4-17 0 16,-1-14-5-16,1-20 0 15</inkml:trace>
  <inkml:trace contextRef="#ctx0" brushRef="#br0" timeOffset="69452.42">24070 6669 47 0,'39'16'23'0,"10"0"-26"0,-31-16 45 0,10 0-42 16,14 0 0-16,4 0-8 15,0 3 0-15,-4-3-2 16,-6-3 1-16</inkml:trace>
  <inkml:trace contextRef="#ctx0" brushRef="#br0" timeOffset="69751.17">24546 6880 47 0,'0'37'23'0,"-3"-27"-22"0,3-10 36 15,0 0-37-15,0 0 0 16,3-13 1-16,-3-3 0 16,4 4-1-16,-1-4 1 15,4-3 0-15,-3-3 1 16,3 4 0-16,0-1 0 0,0 3 0 15,4 0 0-15,3 7-1 16,0 0 1-16,4 2-2 16,3 7 0-16,-4 0-4 15,1 3 0-15,3 4-12 16,7-4 1-16</inkml:trace>
  <inkml:trace contextRef="#ctx0" brushRef="#br0" timeOffset="69978.5">25033 6798 47 0,'7'38'23'0,"-10"-4"-18"15,3-24 32-15,-4 2-38 16,4-6 1-16,0 1-2 0,0-7 0 15,4-10-1-15,3-5 0 16,0 2-8-16,0-3 0 16,3-9-3-16,-3 0 1 15</inkml:trace>
  <inkml:trace contextRef="#ctx0" brushRef="#br0" timeOffset="70517.66">25139 6676 28 0,'32'22'14'0,"28"3"-6"0,-46-22 23 16,7 3-28-16,11 4 0 0,10-1 1 15,7-3 0-15,1-3-6 16,-4 1 1-16,-11-4 4 16,-7 0 0-16,-7-4-2 15,-3-2 1-15,-7 0-1 16,-4 3 0-16,-7 0 0 15,-11-1 0-15,-7 4-4 16,-6 0 1-16,-8 4-3 16,0 2 1-16,0 3-3 15,1 4 0-15,6-1-1 16,7-2 0-16,4-1 3 16,7 7 0-16,4 9 2 15,6 3 1-15,4-3 4 16,7 0 1-16,4 4 1 0,0-1 1 15,6 3 0-15,5 10 1 16,-8-7-1-16,0 4 1 16,-7 3-3-16,-3 0 0 15,-4-1-2-15,-7-11 1 16,-11 2-1-16,-7 0 0 16,-6-3-1-16,-4-2 0 15,-8-11-1-15,8-8 1 16,0-7-1-16,3-10 1 15,0 1 0-15,4-7 1 0,7-3-1 16,11 0 1-16,3 1 1 16,7-1 0-16,7 3-3 15,10 4 0-15,8-1-8 16,3 4 0-16,-6-10-3 16,-5 3 0-16</inkml:trace>
  <inkml:trace contextRef="#ctx0" brushRef="#br0" timeOffset="70742.97">25890 7162 60 0,'11'50'30'0,"-8"3"-44"16,-3-34 63-16,-3 0-51 0,-8 0 1 16,1 6-7-16,-8 3 1 15,-7 0-4-15,1-12 0 16</inkml:trace>
  <inkml:trace contextRef="#ctx0" brushRef="#br0" timeOffset="72768.95">27358 6669 45 0,'0'7'22'0,"-28"2"-22"15,24-6 30-15,-3 0-30 16,-7 1 0-16,-11 2-1 16,-3 0 1-16,-7 3 0 15,0 4 0-15,3 3-1 16,4 3 0-16,3-10-1 15,4 3 1-15,7 4 0 16,7 0 0-16,7 0 0 16,10-1 0-16,11-2 1 0,11-7 1 15,3-6 0-15,-3-6 0 16,0-1 0-16,-4-5 1 16,0-1-2-16,0 1 1 15,-3-1-1-15,-7 4 0 16,-1 6 0-16,-2 6 1 15,-1 6-1-15,-4-2 2 16,-6 24 0 0,-1 10-1-16,1-7 1 15,-1 4-1-15,1-7 0 0,-1-3-5 16,4-9 1-16,4-9-10 16,10-10 0-16</inkml:trace>
  <inkml:trace contextRef="#ctx0" brushRef="#br0" timeOffset="73056.33">27884 6017 58 0,'14'25'29'0,"-14"16"-40"16,0-38 52-16,-4 7-43 15,-3 8 1-15,0 4 0 0,4 3 0 16,-5-6 1-16,1 6 1 16,-3 0-4-16,3-9 1 15,-4 3-8-15,4-7 1 16,0-5-5-16,0-7 0 15</inkml:trace>
  <inkml:trace contextRef="#ctx0" brushRef="#br0" timeOffset="73221.52">27746 6052 35 0,'4'9'17'0,"13"32"-12"0,-10-22 27 0,4 12-29 15,-1-3 1-15,4 13 1 16,1 3 0-16,2-3-8 15,11 3 1-15,4-7-3 16,0 1 1-16,0-4-9 16,3-9 0-16</inkml:trace>
  <inkml:trace contextRef="#ctx0" brushRef="#br0" timeOffset="75982.86">27866 6187 19 0,'-4'0'9'0,"4"3"-2"0,0 0 9 0,-3 3-14 15,-1 3 1-15,4 4 2 16,-3-4 1-16,-1 1-7 15,-3 6 0-15,-3-1 3 16,-4 7 1-16,-4 3-4 16,0-3 0-16,1 0-8 15,3 3 0-15</inkml:trace>
  <inkml:trace contextRef="#ctx0" brushRef="#br0" timeOffset="76523.31">28183 7058 37 0,'4'7'18'0,"10"-7"-15"0,-10 3 30 16,-1 0-29-16,-3 6 0 16,-7 4 0-16,-4 9 1 15,-6-7-9-15,-8 11 1 16,4-5-1-16,0 1 1 16,7-3-11-16,3-9 1 15</inkml:trace>
  <inkml:trace contextRef="#ctx0" brushRef="#br0" timeOffset="77167.78">28995 6996 42 0,'3'12'21'0,"19"-6"-14"0,-12-6 33 15,4-6-39-15,7-10 1 16,4-12 0-16,3-6 0 15,8-20-3-15,-5-8 0 0,-2-10 2 16,-5-4 0-16,-3 4-1 16,-6 3 0-16,-5 3-3 15,-6 4 1-15,-4 2-2 16,-4 10 0-16,1 6 0 16,-4 16 0-16,-4 15 0 15,-3 16 1-15,0 10 1 16,0 12 1-16,-1 13 1 15,1 9 1-15,4 9 0 16,-1 1 1-16,8 8 0 16,3 11 1-16,3-10-1 15,4 2 0-15,7-5-1 16,0-6 0-16,4-7-4 16,-4-16 1-16,0-5-5 15,0-14 0-15,4-5-6 16,0-10 0-16</inkml:trace>
  <inkml:trace contextRef="#ctx0" brushRef="#br0" timeOffset="77483.98">29517 6829 36 0,'11'4'18'0,"6"5"-11"0,-17-15 30 15,0 6-36-15,0-7 1 16,-7 7 1-16,4 0 0 15,-4 0-4-15,-4 4 1 16,-7 2 2-16,1-3 1 16,-8 6-2-16,0-2 0 15,1 5-2-15,2 1 1 0,1-1-2 16,4 1 1-16,2-1 0 16,8-2 0-16,7-1 0 15,7-3 1-15,8 1-1 16,6-4 1-16,3 0-2 15,1-3 1-15,-4-3-3 16,8-3 0-16,-5-7-5 16,1 0 0-16,3-2-4 15,0-1 0-15</inkml:trace>
  <inkml:trace contextRef="#ctx0" brushRef="#br0" timeOffset="77934.4">29905 6880 46 0,'32'9'23'0,"-11"-34"-21"16,-11 19 45-16,-2-1-44 0,-1-2 0 15,0 6 0-15,-4-3 1 16,-6-1-6-16,-4-2 1 16,-4-1 2-16,-10 1 0 15,0 3-3-15,-4 3 0 16,-3-1-2-16,0 8 1 15,-1 2-3-15,5 3 1 16,2-2-1-16,5 8 0 16,6 13 2-16,8 4 0 15,10 5 3-15,14 10 1 0,11 4 2 16,6-1 0-16,-2 0 2 16,-4 0 0-16,-8-6-1 15,-10-9 0-15,-7-1-3 16,-10-6 1-16,-11-3-2 15,-11-3 1-15,-7-9-2 16,-3-7 1 0,-14-18-1-1,10-4 1-15,14 0 1 16,11 1 0-16,14-4 1 16,11 3 0-16,17 0-1 15,14 1 0-15,4-1-3 16,-4 0 0-16,-10-2-10 15,-11-4 0-15</inkml:trace>
  <inkml:trace contextRef="#ctx0" brushRef="#br0" timeOffset="78758.98">30593 5920 27 0,'-4'-6'13'0,"8"37"-9"16,-1-15 13-16,1 3-10 15,-1 3 1-15,12 12 4 16,9 13 1-16,12 16-16 15,2 9 1-15,8 22 9 16,0-3 1-16,0 0-4 16,-14 12 0-16,-15 4-4 15,-17 3 1-15,-21 12-5 16,-21-12 0-16,-15-7-11 0,-10-24 0 16</inkml:trace>
  <inkml:trace contextRef="#ctx0" brushRef="#br0" timeOffset="94116.95">18694 8071 27 0,'-7'16'13'0,"10"-16"-3"16,-6-3 13-16,-1 3-21 0,4 0 0 15,0 0 1-15,-3 3 1 16,3-3-6-16,0 0 1 16,0 3-1-16,0-3 1 15,3 3-9-15,4-6 0 16</inkml:trace>
  <inkml:trace contextRef="#ctx0" brushRef="#br0" timeOffset="94297.98">18655 8190 43 0,'7'25'21'0,"18"22"-28"0,-18-37 35 0,3-4-41 15,1 4 0-15,-4-7-8 16,0-3 0-16</inkml:trace>
  <inkml:trace contextRef="#ctx0" brushRef="#br0" timeOffset="96700.03">19629 8774 29 0,'-4'12'14'0,"11"-2"-5"0,-7-17 15 0,4-5-22 16,-1-13 0-16,-3-7 2 15,-3-15 1-15,-1-15-6 16,-3-4 1-16,0-16 3 15,0 4 1-15,3-1-2 16,4 7 1-16,-3 10-1 16,3 2 0-16,3 3 0 15,8 7 0-15,3 13-1 16,7 12 0-16,7 12 0 16,-3 13 0-16,0 0-3 15,0 16 0-15,-8 12-3 16,-3 6 0-16,-10 17-9 15,-4 2 1-15,-7 0-1 16,-11-3 1-16</inkml:trace>
  <inkml:trace contextRef="#ctx0" brushRef="#br0" timeOffset="96897.5">19491 8523 38 0,'7'9'19'0,"11"-3"-25"0,-11-2 38 16,3-1-32-16,1-3 0 15,-1 6 0-15,12 0 0 16,-1 0-4-16,7 1 0 0,4-1-6 16,3-9 0-1</inkml:trace>
  <inkml:trace contextRef="#ctx0" brushRef="#br0" timeOffset="97151.65">20077 8410 44 0,'7'9'22'0,"7"4"-26"16,-11-10 38-16,-3 3-34 15,-3 4 1-15,-8 2-1 16,-3-6 1-16,-4 10-1 15,-6 6 1-15,3 6 0 16,-1 0 0-16,1 4-1 16,4 2 0-16,-1 4-2 15,7 0 1-15,4-7-5 16,7-3 1-16,7-6-7 16,11-6 1-16,0-16-1 0,-1-6 0 15</inkml:trace>
  <inkml:trace contextRef="#ctx0" brushRef="#br0" timeOffset="97375.01">20334 8457 43 0,'0'28'21'0,"-25"-3"-26"0,15-12 45 0,-4 2-39 16,-11 7 0-16,0 0 0 15,4 0 0-15,4 0-3 16,2 6 1-16,1-6-2 16,4-3 0-16,3-3-8 15,3-7 1-15,4-12-3 16,-7-6 0-16</inkml:trace>
  <inkml:trace contextRef="#ctx0" brushRef="#br0" timeOffset="97587.67">20140 8438 21 0,'-7'9'10'0,"11"23"2"16,3-26 14-16,0 10-24 15,0 3 0-15,3 6 1 0,1-7 1 16,-1 4-5-16,1 0 0 16,3 0 2-16,0 3 1 15,4 1-2-15,0-5 0 16,-1 1-4-16,1-3 0 15,-1-3-6-15,1-7 1 16,0-6-1-16,-4-12 0 16</inkml:trace>
  <inkml:trace contextRef="#ctx0" brushRef="#br0" timeOffset="97826.68">20352 8388 48 0,'24'59'24'0,"22"1"-29"15,-25-44 54-15,4 9-48 16,10 3 1-16,1 3-1 16,-5 4 1-16,-6-1-4 15,-4 4 0-15,-7 3-1 16,-6 0 0-16,-12 2-11 15,-10-8 1-15,-11-13-2 16,0-10 0-16</inkml:trace>
  <inkml:trace contextRef="#ctx0" brushRef="#br0" timeOffset="98279.31">20828 8623 31 0,'-4'13'15'0,"15"9"-7"15,-7-19 25-15,3 3-28 16,0-3 1-16,7 3 2 16,0 1 0-16,7-4-11 15,11 0 1-15,14-3 4 16,0 0 1-16,-4 3-10 16,-7-6 1-16,-7-6-9 15,-10-1 1-15</inkml:trace>
  <inkml:trace contextRef="#ctx0" brushRef="#br0" timeOffset="98459.3">21001 8551 41 0,'0'47'20'0,"-4"28"-23"0,4-50 31 16,0 13-32-16,0 0 0 15,0 2-11-15,0-2 1 0,0-10 12 16,0-12 1-16</inkml:trace>
  <inkml:trace contextRef="#ctx0" brushRef="#br0" timeOffset="99132.24">21699 8711 41 0,'11'-10'20'0,"-8"-5"-23"0,-3 9 40 15,0-1-33 1,0 1 0-16,-3 3 0 0,-8 0 0 16,-6 3-7-16,-11 0 1 15,-4 6 2-15,-4 0 1 16,-2 10-3-16,2-4 1 16,5 1-1-16,2 6 0 15,1-4 0-15,11 4 0 16,2-6 0-16,12 3 0 15,10-4-1-15,4-3 1 0,10 1 1 16,10-4 0-16,1-6 1 16,0-3 0-16,0-3 0 15,-8-1 1-15,-2-2-1 16,-8 3 0-16,-4 0-6 16,-3-1 1-16,-7 7-3 15,-3 3 0-15,-1 7 0 16,1 5 0-16,-1 4 3 15,1 10 1-15,-1 8 7 16,1 1 0-16,-1-1 4 16,1 7 1-16,-4-3 0 15,-1-3 1-15,-2-4-3 16,-4-9 1-16,-4-3-4 16,-3-6 0-16,0-4-2 15,-7-5 0-15,-1-4-1 16,-6-6 1-16,10-4-1 0,1-5 0 15,3-1 0 1,6-2 0-16,8-4-1 0,7 0 0 16,7 3-1-16,11 4 1 15,3-1-4-15,7-6 1 16,11-2-7-16,7-11 0 16</inkml:trace>
  <inkml:trace contextRef="#ctx0" brushRef="#br0" timeOffset="99434.1">22144 8372 41 0,'-4'16'20'0,"-34"28"-22"16,27-32 33-16,-7 1-30 16,1 9 1-16,-8 3-1 15,0 6 1-15,1 7-3 16,2 3 0-16,1 6 1 16,7 0 0-16,7-7-3 15,7-5 0-15,4-7-6 16,6-9 0-16,11-10-3 0,1-9 1 15</inkml:trace>
  <inkml:trace contextRef="#ctx0" brushRef="#br0" timeOffset="99689.2">22331 8570 41 0,'-4'12'20'0,"1"13"-26"0,-1-18 39 0,-3 2-32 16,0 7 0-16,0-4 1 16,-3 7 0-16,-1 6-4 15,-7 3 1-15,1 4-1 16,-1-7 0-16,0 0-10 15,4-3 1-15</inkml:trace>
  <inkml:trace contextRef="#ctx0" brushRef="#br0" timeOffset="99912.63">22144 8670 30 0,'14'91'15'0,"18"-110"-7"0,-25 19 18 16,3 6-23-16,4 7 0 16,1 0 2-16,2 2 0 15,1 1-7-15,0 0 0 16,-8 2 1-16,1-2 1 16,-1 0-9-16,1-10 0 15,-4-9-3-15,3-10 0 16</inkml:trace>
  <inkml:trace contextRef="#ctx0" brushRef="#br0" timeOffset="100138.59">22423 8247 47 0,'35'69'23'0,"14"-22"-32"0,-38-22 47 0,3-3-39 16,7 12 1-16,0 10-2 16,0 3 1-16,-3 7 0 15,-14 5 0-15,-15 7-7 16,-17 3 0-16,-22-3-4 16,-13-7 0-16</inkml:trace>
  <inkml:trace contextRef="#ctx0" brushRef="#br0" timeOffset="103110.27">20694 9150 39 0,'-7'6'19'0,"17"4"-5"0,-6-14 19 16,3-2-31-16,7 3 1 0,7-3 1 15,11 3 0-15,7-1-6 16,10 1 1-16,4 6-5 16,0 4 0-16,-14-4-8 15,-11 3 0-15</inkml:trace>
  <inkml:trace contextRef="#ctx0" brushRef="#br0" timeOffset="105091.73">23114 9021 40 0,'4'13'20'0,"17"6"-13"16,-14-10 20-16,3 13-23 15,4 9 1-15,1 7 1 16,-5 9 1-16,-6 6-10 15,-8-6 1-15,-10 0 0 16,-4-6 1-16,1-9-13 16,-4-17 0-16</inkml:trace>
  <inkml:trace contextRef="#ctx0" brushRef="#br0" timeOffset="105751.73">24504 8764 53 0,'7'6'26'0,"-7"-9"-28"0,0 3 41 16,-7 0-39-16,-4 3 0 16,-6 1-1-16,-8-4 1 15,-10 0-1-15,-1 3 1 16,1 9-1-16,3 7 0 15,8 9 0-15,3 7 1 16,3 2-1-16,7 10 0 16,11 0 0-16,11-6 0 0,14 0-4 15,13-10 1-15,5-9-10 16,-1-15 1-16</inkml:trace>
  <inkml:trace contextRef="#ctx0" brushRef="#br0" timeOffset="106158.42">25005 9150 48 0,'-7'28'24'0,"3"-28"-25"16,4 0 40-16,0-9-38 0,0-16 1 16,0-7 0-16,-3-18 0 15,-8-19-4-15,-3-19 1 16,0 0 2-16,-4-12 0 15,4 6-1-15,4 0 0 16,6 9 0-16,4 7 1 0,11 15 0 16,3 13 0-16,11 16-1 15,3 12 0-15,-4 15-3 16,5 23 0-16,-5 9-6 16,1 10 1-16,-11 8-7 15,-10 8 0-15</inkml:trace>
  <inkml:trace contextRef="#ctx0" brushRef="#br0" timeOffset="106354.1">24680 8955 56 0,'0'7'28'0,"25"-1"-34"15,-14-6 52-15,10 3-46 16,18 0 1-16,6 4-1 15,5-1 0-15,-1 0-3 16,-6 3 0-16,-1 1-11 0,0-4 0 16,-3-3-2-16,-7-6 1 15</inkml:trace>
  <inkml:trace contextRef="#ctx0" brushRef="#br0" timeOffset="106596.38">25538 8852 45 0,'14'25'22'0,"-25"-22"-32"0,4-3 42 0,-7 6-33 16,-11 4 1-16,-3 6-1 15,-7 9 0-15,7-3 1 16,3 3 0-16,-3 6-2 15,6 0 1-15,5 1-4 16,6-1 1-16,11-6-7 16,11-9 1-16</inkml:trace>
  <inkml:trace contextRef="#ctx0" brushRef="#br0" timeOffset="106818.96">25827 8955 38 0,'-4'41'19'0,"-31"-9"-22"0,17-29 32 16,-6 9-29-16,3 7 1 16,-8 3 0-16,-2 3 1 15,-5 0-3-15,1-3 0 16,3-3-5-16,4-6 0 15,3-10-5-15,11-6 1 16</inkml:trace>
  <inkml:trace contextRef="#ctx0" brushRef="#br0" timeOffset="107031.39">25654 8946 24 0,'7'25'12'0,"18"16"-2"15,-22-32 16-15,4 7-25 16,-3 9 1-16,-1 0 0 16,-3 0 1-16,0-3-5 15,0 0 0-15,7-3 0 16,-3-3 0-16,3-7-6 16,0-6 1-16,7-6-3 15,-3-16 0-15</inkml:trace>
  <inkml:trace contextRef="#ctx0" brushRef="#br0" timeOffset="107241.51">25823 8855 36 0,'22'47'18'0,"23"10"-19"0,-23-39 37 15,9 4-35-15,12 10 0 16,-5 5-1-16,-2 1 1 16,-8 0-5-16,-10 2 1 15,-15 14-8-15,-31 5 0 16</inkml:trace>
  <inkml:trace contextRef="#ctx0" brushRef="#br1" timeOffset="116290.83">28071 8178 29 0,'0'3'14'0,"14"-6"-4"0,-11 3 15 0,1 0-21 16,-1 3 1-16,1 0 2 15,-4 3 1-15,0 4-10 16,-4 5 0-16,-3 7 6 16,-3 3 1-16,-1 10-3 15,-3 9 0-15,-7 3-1 16,0 0 0-16,3 0-1 15,4-3 1-15,3-7 0 16,8-2 0-16,3-7 0 16,7 0 1-16,7-9-1 15,4-6 0-15,6-4-1 16,8-3 0-16,3-2-4 16,4-4 0-16,0 0-7 15,-4-4 1-15,-7-2-5 16,-6 0 0-16</inkml:trace>
  <inkml:trace contextRef="#ctx0" brushRef="#br1" timeOffset="116505.24">28462 8576 29 0,'11'25'14'0,"-1"-19"-7"0,-6-2 20 15,-1-1-25-15,1 0 1 16,-1 0 0-16,-3 3 1 0,0 4-6 16,-3-4 0-16,-1 0-5 15,1-3 1-15,-1-3-5 16,4-6 0-16</inkml:trace>
  <inkml:trace contextRef="#ctx0" brushRef="#br1" timeOffset="116666.27">28494 8435 22 0,'10'22'11'0,"5"-6"-6"16,-8-13 15-16,0 0-21 16,0 0 1-16,0 0-8 15,3 0 1-15,1-3 4 16,3 0 0-16</inkml:trace>
  <inkml:trace contextRef="#ctx0" brushRef="#br1" timeOffset="117131.72">28706 8601 22 0,'14'13'11'0,"3"-4"-8"0,-13-9 18 16,3 3-22-16,-4-3 1 15,4-3-1-15,1-3 1 0,-1 0 0 16,0-7 0-16,0 4-1 16,0-4 1-16,0 4-1 15,-4 2 1-15,-3 7-1 16,4 0 1-16,-1 7-1 16,1-1 1-16,3 0 0 15,4-3 1-15,-1 0-1 16,4-3 1-16,-3 0 1 15,-1 0 0-15,1 0 1 16,0 0 0-16,-4 4 1 16,0-1 0-16,-4 3-1 15,1 0 1-15,-4 1-2 16,3-1 1-16,1 0-1 16,3-3 0-16,-4 0-1 15,4-3 0-15,0 0 1 16,4 7 0-16,-4-7 1 15,0 6 0-15,0 0-1 16,0 4 1-16,0-1-1 16,0 4 0-16,0-1-5 0,1 1 1 15,2-4-9-15,4-6 0 16,4-12-3-16,3-7 0 16</inkml:trace>
  <inkml:trace contextRef="#ctx0" brushRef="#br1" timeOffset="117312.74">29235 8595 41 0,'7'44'20'0,"3"-29"-26"0,-6-8 39 0,-4 2-34 15,0-3 1-15,0 4-10 16,0-4 0-16,0-6 4 15,-4-6 0-15</inkml:trace>
  <inkml:trace contextRef="#ctx0" brushRef="#br1" timeOffset="117479.15">29196 8124 18 0,'10'4'9'0,"26"-11"-2"15,-26 7 7-15,8-3-15 16,3 0 1-16,4-3-4 0,3-4 1 16,4-8-1-16,-4-4 0 15</inkml:trace>
  <inkml:trace contextRef="#ctx0" brushRef="#br1" timeOffset="117641.99">29598 7921 3 0,'-14'37'1'0,"-14"79"5"0,24-81-7 0,-3 24 8 16,0 13 1-1,0 1 2-15,0 5 1 0,3-6-17 16,4-3 0 0,-3-12 5-16,3-10 0 0</inkml:trace>
  <inkml:trace contextRef="#ctx0" brushRef="#br1" timeOffset="117853.25">29439 8400 28 0,'7'19'14'0,"22"-6"-2"15,-22-10 25-15,3-3-32 16,11 0 0-16,15-6 0 15,6-1 0-15,7-2-10 16,1 0 1-16,-8 2 0 16,-10 4 0-16,-14 6-10 0,-15 10 1 15</inkml:trace>
  <inkml:trace contextRef="#ctx0" brushRef="#br1" timeOffset="118216.01">28441 8915 39 0,'11'6'19'0,"-11"28"-16"16,-4-21 29-16,-3 3-31 16,0 9 0-16,0 12 2 15,0 10 0-15,0 10-5 16,0-1 1-16,0 4 0 15,3-7 0-15,1-6-6 0,3-9 0 16,0-13-6-16,7-12 0 16</inkml:trace>
  <inkml:trace contextRef="#ctx0" brushRef="#br1" timeOffset="118619.48">28642 9335 40 0,'14'12'20'0,"-3"1"-24"0,-11-10 35 15,0 0-32-15,-4 0 1 16,-6 1-1-16,-1-1 1 16,0 3 0-16,-3 3 0 0,-3 1 0 15,-1-4 0-15,4 3-1 16,0 1 0-16,3-4 0 15,8 0 0-15,6-2-1 16,4-4 1-16,0 0-1 16,4 0 0-16,0 0 0 15,-1 0 1-15,1-7-1 16,-1 4 0-16,1 3 1 16,-1 0 1-16,1 0 1 15,3 0 1-15,0 0 0 16,0 3 1-16,0 4 1 15,1 5 1-15,-1 4-2 16,-4 3 0-16,1-1-2 16,-4 1 0-16,-4 0-5 15,1-6 0-15,0-4-8 16,-1-6 1-16</inkml:trace>
  <inkml:trace contextRef="#ctx0" brushRef="#br1" timeOffset="119009.3">28900 9347 17 0,'10'26'8'0,"-3"30"5"0,-7-43 4 15,0 5-14-15,4 4 1 0,-4 0 1 16,3 0 1-16,1 0-7 16,-1-6 0-16,1-4 5 15,-1-5 0-15,4-1-2 16,0-6 0-16,-7 0-1 15,0-6 0-15,4-1-1 16,3-2 0-16,0 0-1 16,4 2 1-16,-1 4-1 15,1 3 1-15,3 6-1 16,-3 4 0-16,3-1 0 16,0 1 1-16,0-1 0 15,0-6 0-15,-3 0 1 16,-1-3 0-16,1-3 1 15,-1 0 0-15,1-3 0 16,3-4 0-16,0-5-1 16,0-1 1-16,0-3-3 15,0 3 1-15,1 1-7 16,-1 2 0-16,3-6-5 16,-3 1 1-16</inkml:trace>
  <inkml:trace contextRef="#ctx0" brushRef="#br1" timeOffset="119293.29">29506 9250 36 0,'11'22'18'0,"3"-9"-19"0,-14-13 31 0,4 3-30 16,-4 3 0 0,-4-6-1-16,1 0 1 0,-1 0-1 15,0 0 0-15,1 0 0 16,-4 6 0-16,0 4 0 15,0 2 1-15,3 7-1 16,1-3 1-16,3 3 1 16,3-1 1-16,1-2-1 15,3 0 1-15,0-7-1 16,0 1 0-16,-4-1-1 16,-6 7 0-16,-1 6-8 15,-17 0 1-15,-32 15-4 16,-17 1 1-16</inkml:trace>
  <inkml:trace contextRef="#ctx0" brushRef="#br1" timeOffset="128902.18">2861 11103 41 0,'-18'13'20'0,"-24"53"-22"0,31-44 21 0,-17 9-22 16,-11 13 1-16,1 9 0 15,6 10 0-15,0 3 4 16,-3 3 0-16,10-3-2 16,4 0 1-16,3-13 2 15,11-9 0-15,7-3-1 16,7-13 1-16,11-6 0 15,7 0 0-15,10-7 0 16,0 1 0-16,1 6-1 16,-15-6 0-16,-4 6-1 15,-17 9 0-15,-17 16-3 16,-12 3 0-16,1 10-6 16,-7-4 0-16,-4 4-5 15,-7-7 0-15</inkml:trace>
  <inkml:trace contextRef="#ctx0" brushRef="#br1" timeOffset="129398.08">3023 11122 46 0,'18'32'23'0,"-11"52"-25"0,-7-59 41 16,-7 16-38-16,0 16 1 0,3 8 0 16,-6 17 0-16,-1 6-3 15,1 9 0-15,-4 0 2 16,3-3 0-16,7-9-1 15,-6-13 0-15,10-12-1 16,-7-16 0-16,3-13-2 16,4-15 1-16,4-13-1 15,3-6 1-15,-4-13-2 16,4-3 1-16,4-3-1 16,-7 3 1-1,10 7-3 1,-4 6 1-16,1 9 0 15,3 12 0-15,0 7 2 16,-10 3 0-16,3 4 2 0,3 5 0 16,-6-3 3-16,3-5 0 15,3-5-2-15,1-5 1 16,-4 0-7-16,4-7 0 16,3-6-2-16,3-9 0 15</inkml:trace>
  <inkml:trace contextRef="#ctx0" brushRef="#br1" timeOffset="129698.85">3538 12163 37 0,'0'-3'18'0,"-10"0"-24"16,-1 0 38-16,1 0-32 15,-8 3 0-15,-3 0 1 16,0 6 1-16,-8 4-2 16,8 2 0-16,-3 7 0 15,9 6 1-15,-2-3-1 16,6 0 1-16,1 0-2 16,10-3 1-16,0-7-1 15,17-9 0-15,4-6 0 16,8-6 0-16,2-7-8 15,-2-3 1-15,-8-9-2 16,0-3 0-16</inkml:trace>
  <inkml:trace contextRef="#ctx0" brushRef="#br1" timeOffset="130031.95">3598 12179 48 0,'11'35'24'0,"0"-26"-30"0,-11-3 49 15,7 1-43-15,3 2 1 16,-6 0-1-16,3 1 0 16,3-1-1-16,-6 1 1 0,10-4-2 15,-3-6 1-15,-1-6-2 16,4-1 0-16,0 1-2 16,8 0 1-16,-12 3-2 15,11 3 0-15,-3 6 1 16,-8 0 0-16,5 0 1 15,-1-6 0-15,0-3 5 16,3-6 0-16,-2-1 3 16,9-5 0-16,-3-4 1 15,1-9 1-15,-1 0-2 16,-4-1 0-16,-2 1-12 16,-1 0 0-16,-4-4-4 15,1 1 1-15</inkml:trace>
  <inkml:trace contextRef="#ctx0" brushRef="#br1" timeOffset="130373.35">4156 12160 43 0,'10'38'21'0,"-10"-22"-19"0,7-16 41 16,4 0-41-16,3 3 0 15,4-3 1-15,-1-3 0 16,-3-7-5-16,4 1 1 16,-4-7 1-16,0 0 1 15,-10-6-4-15,3 0 0 16,-14 4-2-16,3 5 1 16,-3 7 0-16,-3 9 0 0,-1 16 0 15,1 6 0-15,-1 9 3 16,0 7 1-16,4 3 2 15,-3-9 0-15,10 2 0 16,3-2 0-16,4-10-1 16,11-10 0-16,14-11-8 15,6-4 0-15,15-19-5 16,7-13 0-16</inkml:trace>
  <inkml:trace contextRef="#ctx0" brushRef="#br1" timeOffset="130794.9">5073 11480 44 0,'11'53'22'0,"-11"32"-28"0,0-57 39 15,0 19-32-15,-4 0 0 16,4 9 2-16,0 4 1 15,0 3-4-15,0-7 1 16,0-9 3-16,4-9 0 16,-4-10-1-16,0-3 0 15,-4-12-2-15,4-4 1 16,-14-9-2-16,0-6 0 16,-7-4-4-16,-1 4 1 15,-6 3-1-15,0 6 1 0,-11 10 0 16,0 6 0-16,11 6 3 15,3 9 0-15,8 7 3 16,6-7 0-16,8-5 2 16,6-1 0-16,8-6 1 15,17-10 0-15,0-2-3 16,15-7 0-16,-5-3-4 16,1-6 1-16,-11-7-16 15,-6-12 1-15,-12 6-3 16,1-6 1-16</inkml:trace>
  <inkml:trace contextRef="#ctx0" brushRef="#br1" timeOffset="132220.04">7521 11103 34 0,'7'10'17'0,"4"-10"-6"16,-11 0 17-16,0 0-23 15,0 3 0-15,3 3 1 16,-3 4 0-16,-7 9-9 15,0 6 0-15,0 3 6 16,-3 13 1-16,-1 2-4 16,4 8 0-16,3 2 0 15,1-3 0-15,3-3 0 16,0-12 0-16,-4-10-1 16,4-10 0-16,0-8 1 0,0-7 0 15,-3-10-1-15,-1-2 1 16,1-4-3-16,-15-3 1 15,1 0-1-15,-5 4 0 16,-9 2-2-16,2 4 0 16,-2 6-1-16,2 6 0 15,5 3 3-15,-1 7 0 16,11 9 2-16,-4 0 1 16,11-1 3-16,4 1 0 15,10-6 2-15,14 0 1 16,7-4-1-16,15-2 1 15,-5-17-3-15,-2 4 1 0,9-3-8 16,-13 0 0-16,0 0-9 16,-14-4 0-16</inkml:trace>
  <inkml:trace contextRef="#ctx0" brushRef="#br1" timeOffset="132461.69">6922 11856 52 0,'7'16'26'0,"53"-13"-25"16,-36-3 44-16,12 0-42 0,16-3 1 16,19-7-1-16,0 4 0 15,-8-3-6-15,11-4 1 16,-3 1-1-16,-11 2 1 15,-14 4-11-15,-8 3 0 16,-9-4-4-16,-8 1 1 16</inkml:trace>
  <inkml:trace contextRef="#ctx0" brushRef="#br1" timeOffset="132911.72">7366 12035 48 0,'0'22'24'0,"0"28"-26"0,0-31 43 0,0 3-40 15,-4 6 1-15,1 10 0 16,-1 2 1-16,1-8-3 16,3 2 0-16,-7 1 1 15,7-7 1-15,0-6-1 16,0-3 0-16,0-4-2 15,0-2 1-15,-4-10-1 16,4-6 0-16,-10-3 0 16,3-1 0-16,-4 1 0 15,1 0 1-15,-8 3-1 16,0 0 0-16,-3 3 0 16,0-7 0-16,-4 1 0 15,-3 6 0-15,0 9 0 0,0 4 0 16,3 3 1-16,0 2 0 15,4 1 0-15,3 0 1 16,4 6 0-16,4-3 0 16,3 3-1-16,7 0 1 15,7-3-1-15,7-6 0 16,7-10-3-16,14-6 1 16,8-6-5-16,13-10 0 15,7-9-7-15,5-13 0 16</inkml:trace>
  <inkml:trace contextRef="#ctx0" brushRef="#br1" timeOffset="133121.49">7853 12182 42 0,'-11'44'21'0,"-17"16"-18"15,17-45 34-15,-3 7-35 16,-3-3 1-16,-4 6 1 15,3 7 0-15,-3-4-5 16,3 0 0-16,4-3 2 16,-4-6 0-16,8-3-7 15,3-10 1-15,3-6-10 16,11-19 1-16</inkml:trace>
  <inkml:trace contextRef="#ctx0" brushRef="#br1" timeOffset="133274.26">7606 12192 37 0,'14'47'18'0,"21"40"-3"0,-24-71 23 16,3 15-34-16,4 7 1 15,6 0-2-15,5 6 1 16,2 0-10-16,1-7 1 16,3-12-9-16,-10-25 1 15</inkml:trace>
  <inkml:trace contextRef="#ctx0" brushRef="#br1" timeOffset="134053.73">8992 12254 41 0,'-14'63'20'0,"4"-19"-16"0,10-41 24 15,-4-3-25-15,-3-9 1 16,-4-16 3-16,-3-19 0 15,-3-19-8-15,-4-19 1 16,3-5 5-16,7-14 0 0,-6-12-2 16,10 1 1-16,0 11-2 15,7-2 0-15,3 12-1 16,8 19 0-16,6 6 1 16,-3 22 0-16,4 13 0 15,3 12 0-15,0 16-2 16,1 15 0-16,-5 10-3 15,-6 13 0-15,-4 8-6 16,-4 17 0-16,-3 0-8 16,-7 9 1-16,0 3 0 15,-10-6 1-15,3-7 5 16,-4-9 1-16,0-3 5 16,-3-12 0-16,3-7 9 15,4-3 0-15,0-3 3 16,7-3 0-16,0-7-2 15,0-2 1-15,4 2 0 0,-1 1 1 16,4-4-1-16,4 4 0 16,3-4-2-16,3 1 0 15,11-1-1-15,-3-6 0 16,17 0-3-16,1-3 0 16,-5-3-2-16,1 0 0 15,3 0-7-15,-3-3 1 16,3-7-8-16,1 1 0 15</inkml:trace>
  <inkml:trace contextRef="#ctx0" brushRef="#br1" timeOffset="134295.37">9603 11812 35 0,'3'28'17'0,"-3"-28"-12"16,-3 0 24-16,-4 7-28 15,-4-1 1-15,-3 3 1 16,-4 4 0-16,-3 6-3 16,-4 6 1-16,1 0 2 15,-1 6 0-15,4 4-2 16,3 2 0-16,4-5-3 16,7-4 1-16,7 0-8 15,7-6 0-15,14-9-4 16,0-7 0-16</inkml:trace>
  <inkml:trace contextRef="#ctx0" brushRef="#br1" timeOffset="134520.84">9737 11944 45 0,'-11'25'22'0,"-3"9"-24"0,3-24 42 15,4 2-39-15,-3 7 0 16,-8 9 2-16,-3 1 0 16,-4 2-4-16,4-3 1 15,0-3-2-15,7-9 1 0,0-3-6 16,7-20 0-16,7-2-8 16,7-16 1-16</inkml:trace>
  <inkml:trace contextRef="#ctx0" brushRef="#br1" timeOffset="134685.91">9567 11916 39 0,'25'37'19'0,"17"26"-10"15,-31-47 30-15,3 9-37 16,0 3 1-16,4 3-1 16,3 1 1-16,-10-4-5 15,3-6 0-15,0 0-2 16,0-10 0-16,-4-8-11 15,5-11 1-15</inkml:trace>
  <inkml:trace contextRef="#ctx0" brushRef="#br1" timeOffset="134896.87">9917 11696 47 0,'28'119'23'0,"7"-65"-19"0,-24-32 36 0,3 6-39 16,3 0 0-16,1 10-2 15,-4 6 1-15,-7-4-4 16,-10 7 1-16,-11 4-11 16,-11-1 0-16</inkml:trace>
  <inkml:trace contextRef="#ctx0" brushRef="#br1" timeOffset="135614.81">10629 12016 38 0,'-21'13'19'0,"-11"-1"-6"0,22-6 22 15,-4 1-33-15,-4 2 0 16,4 0 1-16,0 4 0 16,0 0-5-16,0-1 0 0,6 4 1 15,5-1 1-15,-1 1-3 16,1-3 1-16,6 2-1 16,4 1 1-16,11 0 1 15,3-7 1-15,7-6 1 16,4-6 1-16,-4 0-1 15,-6-13 1-15,-5 1-1 16,-6-4 1-16,-4 0-4 16,-7 0 0-16,0 3-4 15,-4 4 0-15,-3 3-4 16,-3 9 0-16,3 6 1 16,0 9 0-16,0 4 6 15,3 10 1-15,8 8 5 16,3 4 1-16,7 0 6 15,3 3 1-15,-3-1-1 16,1 1 0-16,-5-3-4 16,-6 0 1-16,-8 6-3 0,-6 0 0 15,-8-13-3-15,-3-5 0 16,-7-7-1-16,-4-4 0 16,0-8-1-16,0-7 0 15,1-12 0-15,2-4 0 16,5-6 0-16,6-3 0 15,4 3-2-15,10-2 0 16,8-1-3-16,10-10 1 16,4 1-6-16,10-4 0 15,18-12-3-15,0-3 1 16</inkml:trace>
  <inkml:trace contextRef="#ctx0" brushRef="#br1" timeOffset="135855.07">11134 11646 45 0,'24'9'22'0,"12"10"-23"15,-33-9 44-15,-3 5-42 16,-3 10 0-16,-8-3-1 16,-10 7 1-16,-4 14-2 15,1 4 1-15,-8 7 0 16,4 2 1-16,3-2-2 15,7-4 0-15,8 0-3 16,6-6 1-16,8-10-7 16,6-9 0-16,11-18-4 15,8-10 0-15</inkml:trace>
  <inkml:trace contextRef="#ctx0" brushRef="#br1" timeOffset="136083.44">11486 11834 47 0,'11'31'23'0,"-29"23"-28"0,11-42 44 15,-7 4-39-15,-3 6 1 16,-5 0 1-16,-2 9 0 0,3 7-2 16,-4-4 0-16,4 1 1 15,0-4 1-15,6-6-6 16,5-9 1-16,3-13-9 15,7-3 0-15,3-22-3 16,-3-12 1-16</inkml:trace>
  <inkml:trace contextRef="#ctx0" brushRef="#br1" timeOffset="136247.09">11321 11859 31 0,'10'19'15'0,"15"59"-11"16,-14-62 27-16,3 9-30 15,3 7 0-15,1 2 0 16,0-3 0-16,-4-6-2 16,0-3 0-16,-4-6-3 0,1-3 1 15,3-7-8-15,-3-15 1 16</inkml:trace>
  <inkml:trace contextRef="#ctx0" brushRef="#br1" timeOffset="136471.97">11691 11881 41 0,'35'60'20'0,"15"15"-18"0,-36-53 34 0,-4 6-35 16,-3 0 0-16,-3 7-4 15,-11 6 0-15,-7 6-7 16,-14-10 0-16,-11-2-2 16,-11-1 0-16</inkml:trace>
  <inkml:trace contextRef="#ctx0" brushRef="#br1" timeOffset="137325.67">8830 10890 44 0,'-3'-6'22'0,"10"-13"-18"0,-7 19 22 0,0 0-24 15,0 0 0-15,0 6 3 16,-7 7 0-16,-4 6-6 15,-14 18 0-15,-7 14 2 16,-6 14 1-16,-1 20-1 16,4 25 0-16,-8 18-2 15,8 7 0-15,10 22 0 16,11 0 1-16,11-10 0 16,3-15 1-16,3-13-3 15,11-19 1-15,15-21-2 16,16-13 0-16,15-13-9 15,18-28 0-15,-7-22-2 16,3-6 1-16</inkml:trace>
  <inkml:trace contextRef="#ctx0" brushRef="#br1" timeOffset="137850.19">11839 10878 51 0,'21'66'25'0,"1"34"-31"15,-5-66 51-15,18 23-42 0,11 21 0 16,11 23 2 0,-1 24 0-16,-3 13-7 15,-3 19 0-15,-15 0 4 0,-18 15 0 16,-13-3-4-16,-15-21 0 15,-13-17-9-15,-8-27 0 16,-10-32-6-16,6-22 1 31</inkml:trace>
  <inkml:trace contextRef="#ctx0" brushRef="#br1" timeOffset="138317.12">13092 11709 48 0,'3'28'24'0,"43"-12"-24"0,-32-16 42 16,11-4-39-16,17-2 1 16,22-3-1-16,10-4 1 15,17 4-6-15,12-4 0 16,-4 4-1-16,-15-1 1 15,-17 4-14-15,-17 3 1 0</inkml:trace>
  <inkml:trace contextRef="#ctx0" brushRef="#br1" timeOffset="138541.24">12950 12220 59 0,'18'6'29'0,"32"-6"-27"16,-12-3 46-16,19 0-45 15,24-13 0-15,0 0-1 16,7-2 0-16,4 2-8 16,-11 3 1-16,-3 1-7 15,-11-1 0-15,-14-2-7 16,-11-1 1-16</inkml:trace>
  <inkml:trace contextRef="#ctx0" brushRef="#br1" timeOffset="138902.79">13882 11176 57 0,'-7'22'28'0,"-25"40"-36"0,21-49 51 0,-6 18-42 16,-8 16 1-16,-10 22 0 15,-8 19 0-15,-2 15-3 16,-5 23 0-16,-6 9 2 16,-4 0 0-16,7-10-2 15,0-9 0-15,14-16-2 16,7-12 0-16,11-13-4 16,7-21 1-16,7-10-10 15,14-32 0-15</inkml:trace>
  <inkml:trace contextRef="#ctx0" brushRef="#br1" timeOffset="139727.25">14863 12427 62 0,'0'19'31'0,"3"-13"-40"0,-3-12 55 0,4-4-44 16,-4-2 0-16,0-23 1 15,0-12 1-15,0-22-5 16,-4-16 0-16,1-2 2 16,-1-11 1-16,4-11-3 15,4 5 1-15,6 1-1 16,4 9 0-16,11 9 1 16,10 7 0-16,0 12 0 15,4 9 1-15,-3 20-1 16,-8 15 1-16,-7 19-4 0,-3 15 0 15,-8 19-5-15,-10 26 1 16,-7 9-11-16,-11 0 1 16,-10 6 0-16,0-3 0 15</inkml:trace>
  <inkml:trace contextRef="#ctx0" brushRef="#br1" timeOffset="139892.16">14637 12032 57 0,'14'0'28'0,"11"-16"-34"0,-15 16 60 0,8-3-54 16,6 3 1-16,8 0-2 15,0 3 0-15,3 3-4 16,4 1 1-16,0-1-13 16,7-6 1-16</inkml:trace>
  <inkml:trace contextRef="#ctx0" brushRef="#br1" timeOffset="140120.62">15406 11408 51 0,'0'22'25'0,"-14"12"-29"15,10-24 36-15,1 2-32 16,-1 13 0-16,1 0-6 0,3-3 0 16,3 3 0-16,1 0 1 15,6 4-8-15,8-11 1 16</inkml:trace>
  <inkml:trace contextRef="#ctx0" brushRef="#br1" timeOffset="140392.01">15713 11865 46 0,'-4'16'23'0,"-10"31"-28"0,7-37 44 0,0 5-38 16,-4 4 1-16,-3 12 0 15,-3 13 1-15,-1 7-4 16,0 11 1-16,4 1 1 16,7 0 1-16,4-7-5 15,3-12 1-15,7-6-7 16,7-13 1-16,11-16-7 16,-1-15 1-16</inkml:trace>
  <inkml:trace contextRef="#ctx0" brushRef="#br1" timeOffset="140615.84">16101 11985 48 0,'0'28'24'0,"-25"9"-30"0,15-21 44 15,-8 6-37-15,-3 3 1 16,-8 10 0-16,-6 5 1 15,0 8-4-15,0-11 1 16,3-2-1-16,7-4 1 16,8-6-7-16,6-9 0 0,4-16-7 15,7-10 0-15</inkml:trace>
  <inkml:trace contextRef="#ctx0" brushRef="#br1" timeOffset="140792.68">15871 12176 44 0,'39'60'22'0,"-14"15"-25"15,-18-60 37-15,4 4-35 16,3-6 0-16,3-4-4 16,5-3 0-16,2 1 0 15,-3-4 1-15,-3-13-8 16,-4-11 0-16</inkml:trace>
  <inkml:trace contextRef="#ctx0" brushRef="#br1" timeOffset="141006.7">16221 11793 54 0,'21'54'27'0,"-3"46"-37"0,-11-75 54 16,0 13-45-16,3 12 1 16,1 9-3-16,-8 4 1 0,-3 9-1 15,-7-3 0-15,-10-6-11 16,-15-10 0-16</inkml:trace>
  <inkml:trace contextRef="#ctx0" brushRef="#br1" timeOffset="141755.41">17085 12088 44 0,'-18'25'22'0,"-13"29"-16"0,20-45 33 16,-3 10-38-16,-7 6 0 15,-4 0-1-15,0 6 1 16,1-3-2-16,6 1 0 16,0 2-2-16,8 4 1 0,-1-7-3 15,4-3 1-15,4 0 0 16,3-12 0-16,7-10 1 15,7-6 1-15,14-10 2 16,11-3 0-16,-4-6 1 16,0-3 1-16,-3-3-2 15,-4 0 1-15,-3 3-5 16,-4 3 0-16,-3 6-4 16,-4 7 1-16,-3 12 0 15,-4 12 0-15,0 4 3 16,-4 6 0-16,1 16 7 15,3 12 1-15,3 16 5 16,5 0 1-16,2 7 1 16,-3-10 0-16,0 6-2 0,-7-3 1 15,-3-10-5 1,-8-5 0-16,-6-14-4 0,-11-8 1 16,-11-4-3-16,-7-9 1 15,-7-10-2-15,-3-9 1 16,-1-3-1-16,8-10 0 15,3-12 0-15,1 3 1 16,9 0-2-16,8-3 0 16,11 0 0-16,10-3 1 15,3 0-3-15,18 0 0 16,11-4-8-16,14-5 0 0</inkml:trace>
  <inkml:trace contextRef="#ctx0" brushRef="#br1" timeOffset="142025.25">17406 11417 49 0,'11'44'24'0,"-4"9"-29"16,-7-34 41-16,0 6-35 15,3 3 0-15,-3-3-4 0,0 4 0 16,0-4-4-16,7 3 0 16,-7-3-6-16,0-3 1 15</inkml:trace>
  <inkml:trace contextRef="#ctx0" brushRef="#br1" timeOffset="142415.64">17868 11834 39 0,'18'0'19'0,"-4"3"-15"16,-11 0 32-16,-3-3-33 15,0 7 1-15,-7 8-1 16,-7 7 0-16,-7 3-5 16,-7 13 0-16,-4 12 3 15,0 10 0-15,1 12-3 16,2 0 1-16,8 3-3 0,4-3 1 16,6-6-5-16,11-12 1 15,11-17-6-15,10-15 0 16</inkml:trace>
  <inkml:trace contextRef="#ctx0" brushRef="#br1" timeOffset="142657.4">18270 12032 43 0,'0'22'21'0,"-28"6"-25"0,14-16 36 0,-7 10-32 16,-7 0 0-16,-8 10 1 15,-2 15 0-15,2-10-2 16,8 7 1-16,3 0-2 16,8-6 0-16,-1-7-10 15,8-12 1-15</inkml:trace>
  <inkml:trace contextRef="#ctx0" brushRef="#br1" timeOffset="142868.34">17999 12007 23 0,'14'22'11'0,"0"31"-1"0,-7-31 7 15,4 3-13-15,-1 3 0 16,1 7 3-16,3 9 0 15,0-13-9-15,0 3 0 16,4-2 4-16,-1-4 1 16,1-3-8-16,0-6 0 15,-1-10-6-15,1-15 0 16</inkml:trace>
  <inkml:trace contextRef="#ctx0" brushRef="#br1" timeOffset="143108.1">18415 11941 53 0,'49'81'26'0,"-10"-2"-39"15,-28-54 51-15,-1 6-44 16,-10 10 1-16,-7 9-17 16,-14 13 1-16,-21 12 21 15,-11 10 1-15</inkml:trace>
  <inkml:trace contextRef="#ctx0" brushRef="#br1" timeOffset="147775.51">7281 13888 31 0,'-7'3'15'0,"14"-6"0"0,-7 3 15 16,0 0-25-16,0-3 1 15,4 6 2-15,3 6 0 16,-7 10-10-16,0 10 0 16,0-1 7-16,-11 16 0 15,4 6-4-15,0 6 1 16,-3 10-2-16,3-3 1 0,3 3-2 16,1-13 1-16,3-12-1 15,0-10 1-15,0-12-1 16,0-13 0-16,0-9-1 15,-11-6 1-15,0-4-2 16,-3-12 1-16,-10 0-2 16,-5 0 0-16,-2 0-1 15,-1 6 1-15,-3 3-1 16,6 4 1-16,5 9 1 16,2 3 0-16,5 9 2 15,-1 7 0-15,4 6 2 16,7 0 0-16,4 3 1 15,3 3 1-15,3 0 0 16,8-3 1-16,17-3 0 16,0-3 1-16,11-3-2 15,3-7 1-15,8-6-4 16,-12-6 1-16,1-3-9 0,-7 0 1 16,-18-4-8-16,-10 4 1 15</inkml:trace>
  <inkml:trace contextRef="#ctx0" brushRef="#br1" timeOffset="148028.84">6752 14835 47 0,'11'16'23'0,"35"-19"-21"0,-29-4 39 0,11 4-38 16,11 0 0-16,21-3 1 16,11-4 0-16,10 1-6 15,-3-4 0-15,-15 1-1 16,-6 3 1-16,-15 2-11 16,-7 1 0-16,-3-3-3 15,-11-1 1-15</inkml:trace>
  <inkml:trace contextRef="#ctx0" brushRef="#br1" timeOffset="148479.2">7123 15142 44 0,'0'44'22'0,"0"0"-26"0,0-28 41 16,0 3-35-16,0 6 0 15,0 0 0-15,-7 6 0 16,7 1-2-16,0-4 0 16,-4-3 2-16,8-3 1 15,-4-3-2-15,7-4 1 16,-7 1-1-16,0-7 0 0,0-2-1 16,0-4 0-1,-11-6-1-15,4-4 0 16,-4-5 0-16,1-1 0 0,-1 1 0 15,-10 2 0-15,-4 4 0 16,4 9 0-16,-4 7 0 16,-3-1 1-16,0 7 0 15,-4-4 0-15,4 4 1 16,7 6 0-16,0 3 0 16,7 3 0-16,3 0 0 15,8 1 1-15,6-1-1 16,4 0 0-16,7-6-3 15,4-3 1-15,7-10-4 16,10-15 1-16,14 3-11 16,8-16 1-16,3-9-1 15,0-13 1-15</inkml:trace>
  <inkml:trace contextRef="#ctx0" brushRef="#br1" timeOffset="148692.1">7549 15284 46 0,'-7'47'23'0,"-24"-16"-28"0,24-19 48 15,0 7-42-15,-1 6 1 16,-2 0 1-16,-8 7 0 16,1 9-4-16,-1-1 1 0,4 1 0 15,-11-10 0-15,11-5-7 16,7-11 0-16,3-12-8 15,8-25 0-15</inkml:trace>
  <inkml:trace contextRef="#ctx0" brushRef="#br1" timeOffset="148843.6">7405 15309 40 0,'25'59'20'0,"20"45"-15"16,-34-76 30-16,14 6-36 15,-8 7 0-15,8-6-4 16,3-7 0-16,0-6-5 16,4-19 1-16</inkml:trace>
  <inkml:trace contextRef="#ctx0" brushRef="#br1" timeOffset="149395.54">8879 13800 46 0,'-7'38'23'0,"0"9"-21"16,-3-35 36-16,-1 10-35 16,1 7 0-16,-8-1 1 15,-14 19 1-15,4 6-6 0,-11 19 0 16,4 16 4-16,0 16 1 15,-8 12-1-15,12 15 0 16,6 10-1-16,7 4 0 16,8-1-2-16,3-19 1 15,7-15-3-15,14-28 0 16,3-23-5-16,19-21 1 16,13-22-12-16,11-35 1 15</inkml:trace>
  <inkml:trace contextRef="#ctx0" brushRef="#br1" timeOffset="149924.59">9543 14261 52 0,'0'25'26'0,"-7"-37"-30"0,7 6 39 15,-4-10-34-15,1-12 0 16,-1-7-1-16,4-15 1 15,-4-3-1-15,4-19 0 0,-3-4 1 16,3 4 0-16,7 3 0 16,4 13 0-16,3 6 0 15,3 12 1 1,8 28-2 0,-4 4 0-16,0 9-7 15,-3 7 0-15,-7 5-8 16,-4 4 1-16</inkml:trace>
  <inkml:trace contextRef="#ctx0" brushRef="#br1" timeOffset="150103.69">9391 14076 36 0,'-18'13'18'0,"8"-16"-4"16,10 3 23-16,0 0-34 0,10 3 0 15,-3-3 0-15,11 0 0 16,7 0-5-16,3 3 1 15,4 0 1-15,-1-3 0 16,1 0-8-16,-4 0 0 16,8-6-7-16,6-4 1 15</inkml:trace>
  <inkml:trace contextRef="#ctx0" brushRef="#br1" timeOffset="150343.87">10075 13901 47 0,'11'15'23'0,"-11"10"-25"0,-4-18 39 0,-3 5-36 15,-3 4 0-15,-8 3 0 16,-7 3 1-16,1 3-2 16,-1 0 0-16,-3 6 1 15,0 1 0-15,3 8-2 16,11 1 1-16,7-3-4 15,3-4 1-15,11-2-9 16,4-17 1-16,17-15-3 16,0-9 1-16</inkml:trace>
  <inkml:trace contextRef="#ctx0" brushRef="#br1" timeOffset="150566.94">10298 13979 35 0,'3'6'17'0,"1"7"-12"0,-8-4 30 16,1 1-31-16,-8-1 0 16,-3 7 3-16,0 6 0 15,-7 3-9-15,-4 3 0 16,-3 0 6-16,3 4 0 16,-3-1-4-16,7-6 1 15,3-3-7-15,7-6 0 16,4-13-9-16,7-13 1 15,4-12-1-15,-1-9 0 0</inkml:trace>
  <inkml:trace contextRef="#ctx0" brushRef="#br1" timeOffset="150733.81">10128 14089 26 0,'25'3'13'0,"0"22"-9"15,-18-16 24-15,0 4-26 16,0-1 1-16,-4-2 0 15,1 2 0-15,-1 1-6 16,1-4 0-16,-1 1-5 16,1-7 1-16,3-9-3 15,4-16 1-15</inkml:trace>
  <inkml:trace contextRef="#ctx0" brushRef="#br1" timeOffset="150957.54">10403 13904 39 0,'11'41'19'0,"10"12"-18"0,-17-37 39 16,3-4-36-16,3 1 0 15,4 2 0-15,-3 4 1 16,-4 6-8-16,-7-3 0 15,-3 3 0-15,-8 0 0 16,-10 7-11-16,-4-4 0 16</inkml:trace>
  <inkml:trace contextRef="#ctx0" brushRef="#br1" timeOffset="151256.47">9327 14663 67 0,'8'22'33'0,"30"0"-35"16,-17-26 60-16,32-2-57 15,14-6 1-15,29-4-1 16,31-15 1-16,0-4-4 0,10-9 0 16,-20 10-3-16,-11-1 0 15,-22 7-15-15,-20 9 0 16,-22 10 0-16,-24 6 0 16</inkml:trace>
  <inkml:trace contextRef="#ctx0" brushRef="#br1" timeOffset="152232.4">9716 15167 54 0,'0'0'27'0,"-11"-6"-36"0,7 3 53 0,1 0-44 16,-4 3 1-16,-7 0-1 15,-4 0 1-15,-7 3-2 16,1 0 1-16,-5 3 0 15,5-2 1-15,-1 8-2 16,7 7 1-16,4 3 0 16,4 3 0-16,6 0 0 15,11-6 1-15,7 3 0 16,8-6 1-16,2-7 0 16,1-6 1-16,3-3-2 15,-7-3 1-15,4-3-1 16,-11-1 1-16,4-2-4 15,-4-4 1-15,0 4-3 16,-7 6 0-16,0 0-2 16,-3 3 0-16,-1 3-1 0,-3 6 0 15,0 7 2-15,0 3 1 16,0 12 4-16,4 7 0 16,-1 6 4-16,4 6 1 15,0-3 1-15,0-3 1 16,0 0-1-16,-3-7 0 15,-1-2-4-15,-6-4 1 16,-4-3-4-16,-4 1 1 0,-3-11-1 16,0 1 1-16,0-9-2 15,0-4 1-15,0-6 0 16,0-6 0-16,0-7 0 16,10-3 1-16,-3 4-1 15,7-7 1-15,0 0 0 16,7 0 1-16,-3 1 0 15,3 2 0-15,10 0-2 16,4 1 1-16,8 2-6 16,2-3 1-16,1-2-10 15,3-4 0-15</inkml:trace>
  <inkml:trace contextRef="#ctx0" brushRef="#br1" timeOffset="152503.5">10266 15017 45 0,'-11'22'22'0,"-17"9"-21"0,28-21 34 15,-3 2-33-15,-5 4 1 16,-2 0 1-16,-1 6 0 15,1 6-5-15,-1 9 0 16,4 1 2-16,4 3 1 16,3-4-5-16,3 4 1 0,4-6-7 15,4-10 1 1,3-16-7-16,7-9 1 0</inkml:trace>
  <inkml:trace contextRef="#ctx0" brushRef="#br1" timeOffset="152716.99">10555 15205 41 0,'-7'25'20'0,"-28"32"-20"16,24-48 33-16,-6 7-32 15,-8-1 1-15,0 4 0 16,-3 0 1-16,3 3-6 15,8 0 1-15,3-6-5 16,3-7 1-16,0-12-6 16,4-16 0-16</inkml:trace>
  <inkml:trace contextRef="#ctx0" brushRef="#br1" timeOffset="152896.16">10315 15095 25 0,'21'7'12'0,"25"30"-4"0,-35-24 15 15,3-1-22-15,4 13 0 16,-1 7 1-16,1-1 0 16,0 1-3-16,3-1 1 0,3 0-1 15,1-6 0-15,3-6-8 16,4-16 0-16</inkml:trace>
  <inkml:trace contextRef="#ctx0" brushRef="#br1" timeOffset="153121.26">10823 15167 47 0,'25'41'23'0,"-4"35"-25"15,-14-61 42-15,-3 7-44 16,-1 0 1-16,-6 3-7 16,-4 3 1-16,-4 1 3 0,-7-1 0 15,1-9-7-15,-4-7 0 16</inkml:trace>
  <inkml:trace contextRef="#ctx0" brushRef="#br1" timeOffset="153494.64">11215 13744 52 0,'42'94'26'0,"8"47"-31"15,-36-88 56-15,10 29-50 16,8 24 1-16,0 20 0 15,3 21 0-15,-14 16-3 16,-14-3 0-16,-17 6 0 16,-11-12 0-16,-4-13-5 15,-3-25 0-15,-1-15-10 16,-6-29 0-16</inkml:trace>
  <inkml:trace contextRef="#ctx0" brushRef="#br1" timeOffset="153992.6">12838 14572 52 0,'7'18'26'0,"14"-8"-27"0,-11-10 40 16,8 0-37-16,7-6 1 15,14 2 0-15,13-2 0 16,19-3-5-16,14-4 0 16,-4 1-3-16,-18-1 1 15,-6 4-12-15,-25 3 1 16</inkml:trace>
  <inkml:trace contextRef="#ctx0" brushRef="#br1" timeOffset="154186.17">12774 14939 49 0,'11'28'24'0,"42"-13"-20"16,-32-15 35-16,3 4-39 16,22-1 1-16,11-3-2 15,-4 0 0-15,3 0-7 16,1-3 0-16,-5-13-7 15,-9-3 1-15</inkml:trace>
  <inkml:trace contextRef="#ctx0" brushRef="#br1" timeOffset="154439.63">13236 14205 62 0,'-3'75'31'0,"-29"66"-43"0,18-97 58 16,-14 19-47-16,-11 25 1 16,0 21-3-16,-7 1 0 15,0 6 0-15,4-9 1 16,7-13-12-16,10-13 1 0,11-27-3 15,10-20 1-15</inkml:trace>
  <inkml:trace contextRef="#ctx0" brushRef="#br1" timeOffset="155190.71">15124 14123 37 0,'0'28'18'0,"3"-12"-20"0,-3-22 33 15,0-7-28-15,4-5 1 16,-4-23 2-16,0-19 0 15,-4-21-8-15,4-10 1 16,0 0 4-16,4-10 1 16,3 1-3-16,0 9 1 15,3 0-1-15,4 13 0 16,4 12-1-16,0 16 1 16,-4 18-2-16,0 17 0 15,-3 18-2-15,-4 16 0 16,-4 18-6-16,-6 14 1 0,-4 5-7 15,-8 4 1-15</inkml:trace>
  <inkml:trace contextRef="#ctx0" brushRef="#br1" timeOffset="155356.6">14901 13897 39 0,'-3'0'19'0,"13"-6"-10"16,-3 6 32-16,11 0-40 15,7 0 0-15,7-3 0 16,3 0 1-16,-3 0-8 16,-4 0 1-16,-7 3-9 15,-3-7 1-15</inkml:trace>
  <inkml:trace contextRef="#ctx0" brushRef="#br1" timeOffset="155644.29">15558 13305 45 0,'3'19'22'0,"-10"18"-27"0,3-27 32 0,1 5-31 15,-4 7 0-15,0 0-14 16,3 0 0-16,1-9 18 16,3-4 0-16</inkml:trace>
  <inkml:trace contextRef="#ctx0" brushRef="#br1" timeOffset="155942.21">15755 13590 36 0,'-25'35'18'0,"8"-13"-21"0,10-13 35 16,-4 7-31-16,1 9 1 15,-5 12 0-15,1 4 0 16,0 9-2-16,4 1 0 16,3-1 1-16,3-6 1 15,4 3-6-15,7-13 1 16,4-3-9-16,6-12 1 15</inkml:trace>
  <inkml:trace contextRef="#ctx0" brushRef="#br1" timeOffset="156184.91">16066 13756 42 0,'-8'38'21'0,"-20"0"-24"15,14-29 35-15,0 4-32 16,-7 5 1-16,-7 7 0 16,-4 4 0-16,7-1-4 15,0-3 1-15,8 10-7 0,-1-17 0 16,4-5-3-16,11-10 1 15</inkml:trace>
  <inkml:trace contextRef="#ctx0" brushRef="#br1" timeOffset="156366.87">15812 13681 24 0,'24'28'12'0,"29"51"-3"0,-39-60 18 16,0 6-24-16,8 9 1 0,-1 4 0 15,0-1 0-15,0-12-7 16,0 4 1-16,4-7-1 16,0-10 0-16,-1-6-8 15,-3-18 1-15</inkml:trace>
  <inkml:trace contextRef="#ctx0" brushRef="#br1" timeOffset="156572.01">16252 13659 55 0,'18'63'27'0,"0"22"-34"16,-11-67 52-16,3 7-45 15,1 4 0-15,0-1-3 16,-4 6 0-16,-7-2-4 0,-11 12 0 15,-3 0-8-15,-11-7 1 16</inkml:trace>
  <inkml:trace contextRef="#ctx0" brushRef="#br1" timeOffset="157006.76">14958 14641 42 0,'-21'9'21'0,"17"-12"-12"16,4 3 33-16,4 0-38 15,10 0 0-15,14-3 5 16,14 3 1-16,11-6-12 15,28-1 1-15,43-2 6 16,17-4 0-16,28-2-3 0,-3-7 0 16,7-3-7-16,-25 0 1 15,-24 3-6-15,-29 9 1 16,-25 0-10-16,-24 4 0 16</inkml:trace>
  <inkml:trace contextRef="#ctx0" brushRef="#br1" timeOffset="157922.01">15265 15346 56 0,'-4'10'28'0,"1"-7"-35"0,-1-3 46 0,-6 0-40 15,-5 0 1-15,-2 3-1 16,-4 3 0-16,-4 0 1 15,-3 4 0-15,-1 6-1 16,1 2 1-16,4-2 0 16,2 6 1-16,12-6-1 15,6-4 0-15,18 4 0 16,15-4 1-16,2-2-1 16,12-4 1-16,-1-6-2 15,-3-3 1-15,-7-16-1 16,-11 0 1-16,-4 4-2 15,-6-1 0-15,-4 3-2 16,-3 1 0-16,-4 2-3 0,-4 7 1 16,1 10 1-16,-5 11 0 15,-2 8 2-15,-1 11 0 16,4 7 6-16,4 3 0 16,3 6 4-16,7 4 1 15,7 6-1-15,4 2 1 16,-1-5-1-16,-3-4 0 15,0-5-2-15,-7-4 0 16,-7-3-3-16,-7-13 0 16,-7-3-1-16,-7-6 0 15,-4-6-2-15,-3-7 1 16,-7-3-3-16,10-2 0 0,-21-17-2 16,0-6 1-16,4 0-4 15,10-6 0-15,11 0-9 16,18-16 1-16</inkml:trace>
  <inkml:trace contextRef="#ctx0" brushRef="#br1" timeOffset="158193.93">15889 14923 46 0,'4'3'23'0,"-15"6"-21"16,8-2 36-16,-12 2-37 0,-6 7 1 16,0 6-1-16,0 12 1 15,-4 1-3 1,-3 9 1-16,0 9 1 0,7 10 1 16,7-4-2-16,3 1 0 15,11-7-2-15,3-3 1 16,8-6-5-16,0-3 0 15,10-16-9-15,7-16 1 16</inkml:trace>
  <inkml:trace contextRef="#ctx0" brushRef="#br1" timeOffset="158419.79">16245 15224 47 0,'-21'41'23'0,"-35"15"-25"16,38-43 37-16,-7 9-35 15,-3 6 0-15,0 0 0 16,0 0 1-16,3-3-3 16,4 4 1-16,7-11-6 15,3-5 0-15,8-10-6 16,6-9 1-16</inkml:trace>
  <inkml:trace contextRef="#ctx0" brushRef="#br1" timeOffset="158616.72">15974 15124 22 0,'7'25'11'0,"18"6"-10"0,-15-12 11 15,8 3-11-15,3 6 0 16,4 3 3-16,3 7 0 15,4 0-5-15,-1-1 1 16,-2-9 3-16,2-2 0 16,1-8-4-16,0-5 1 15,0-7-7-15,-1-21 0 16</inkml:trace>
  <inkml:trace contextRef="#ctx0" brushRef="#br1" timeOffset="158824.59">16556 15102 61 0,'60'87'30'0,"32"33"-43"15,-71-89 62-15,-7 7-51 16,-7-1 0-16,-11 4-12 15,-20 9 0-15,-22-3 6 16,-21-3 0-16</inkml:trace>
  <inkml:trace contextRef="#ctx0" brushRef="#br1" timeOffset="160474.87">23259 11655 47 0,'7'4'23'0,"-21"17"-15"0,3-2 23 0,-7 10-30 15,-6 5 0 1,-8 16 1-16,-7 7 0 0,4 18-3 15,0 0 1-15,10 0 2 16,7-9 0-16,11-3 0 16,7-10 0-16,18-9-1 15,3-16 1-15,7-9-1 16,4-16 1-16,0 4-2 16,-1 2 1-16,-2-3-1 15,-8-6 0-15,0 0-2 16,-7 3 0-16,-3 7-2 15,-1 2 0-15,-3 1-1 16,4-1 0-16,0 1 0 16,3-4 1-16,3 4 3 15,-3-4 0-15,0 4 3 16,1-1 0-16,-5-5 0 16,1-7 1-16,-1-7 0 15,-3-18 1-15,8 0-2 0,6-12 0 16,0-7-1-16,0-3 1 15,0-3-3-15,4 3 1 16,-4-1-9-16,0 8 1 16,0 2-7-16,1 4 0 15</inkml:trace>
  <inkml:trace contextRef="#ctx0" brushRef="#br1" timeOffset="160896.73">24031 11706 55 0,'0'22'27'0,"-21"43"-35"15,18-49 49-15,-12 12-41 16,-6 13 0-16,-10 19-1 15,-12 12 1-15,-3 16 0 16,0-1 0-16,4-2 0 16,3-16 1-16,8-13-2 15,6-12 1-15,7-15 0 16,15-14 0-16,6-15-1 16,11-12 1-16,4-4-1 15,3 7 1-15,4 2 0 0,0-2 0 16,-1 3 0-16,-3 6 1 15,-3 9-1-15,-4 7 1 16,0 6-2-16,-3 3 1 16,-1 12-2-1,-3-2 1-15,1-1-2 0,-1-5 0 16,0-4-4-16,3-6 0 16,4-7-7-16,0-9 1 15</inkml:trace>
  <inkml:trace contextRef="#ctx0" brushRef="#br1" timeOffset="161241.54">24243 12574 40 0,'-4'3'20'0,"8"-3"-22"16,-4 0 33-16,0 0-31 16,0 0 1-16,-4 0 0 15,1 0 0-15,-1 0-3 0,1 3 1 16,-4 1-1-16,0-1 0 15,0 0-4-15,0 0 0 16,0 0-3-16,3-3 1 16,-3 0-2-16,7 0 1 15,-4 0 0-15,8-3 0 16</inkml:trace>
  <inkml:trace contextRef="#ctx0" brushRef="#br1" timeOffset="162126.34">24250 12599 42 0,'3'0'21'0,"5"0"-27"0,-8 0 48 16,0 0-40-16,0 0 0 15,0 0 0-15,-8 3 1 16,-2 1-4-16,-8 2 0 15,-3 0 2-15,-4 3 0 0,1 4-3 16,-1-4 1-16,4 4-3 16,3-4 0-16,4-2-2 15,4-1 0-15,6-3 0 16,8 0 1-16,6-3 0 16,4-3 1-16,4-3 2 15,-1 0 0-15,1-4 0 16,0 1 0-16,-4-1-1 15,0 4 1-15,-3 3-2 16,-4 6 1-16,0 3 0 16,-4 10 0-16,-3 6 1 15,0-3 1-15,0 0 2 16,0-1 0-16,0 1 3 16,7-3 0-16,4-4 0 15,10-5 1-15,7-7 0 16,11-10 0-16,7-9-2 15,-4-12 1-15,11-16-3 0,4-16 1 16,-4-6-1-16,-4-12 0 16,-3-13 0-16,-4 0 0 15,-7-7 0-15,-6 20 0 16,-8 6 0-16,-4 9 1 16,-6 12 0-16,-11 20 0 15,-7 18-2-15,-7 13 0 16,-11 25-1-16,-10 22 1 15,-7 25-2-15,6 22 1 16,-3 12 0-16,4 10 0 0,3-6-1 16,4-10 1-16,7-12-5 15,7-23 1-15,7-24-5 16,0-22 1-16</inkml:trace>
  <inkml:trace contextRef="#ctx0" brushRef="#br1" timeOffset="162308.29">24282 12377 48 0,'3'72'24'0,"57"-35"-19"16,-35-33 46-16,10-4-49 16,18-4 0-16,11 1 0 15,3-3 1-15,3 6-11 16,-6-3 0-16,-11 6-8 15,-15-3 1-15</inkml:trace>
  <inkml:trace contextRef="#ctx0" brushRef="#br1" timeOffset="162848.56">26293 13054 47 0,'-22'28'23'0,"-31"32"-24"15,39-45 30-15,-7 11-30 16,-11-1 1-16,-6 0-1 15,-5-3 1-15,-3 3-1 0,4 3 1 16,7 0-1-16,7 0 0 16,6-6 1-16,8 3 0 15,4-6 0-15,6 0 0 16,15-6 2-16,13-1 0 16,8 4 0-16,7 0 1 15,-7-4 0-15,-8 4 0 16,-6-1-1-16,-11 4 1 15,-17 0-4-15,-22 9 1 16,-10 0-4-16,-18 1 0 16,3-1-11-16,4-3 1 0</inkml:trace>
  <inkml:trace contextRef="#ctx0" brushRef="#br1" timeOffset="163239.1">26539 12787 43 0,'32'-3'21'0,"-14"19"-15"16,-18 0 30-16,-4 9-35 16,-6 9 0-16,-11 13-1 15,-11 16 0-15,-7 18-1 16,-21 23 1-16,11-7 0 15,3-9 0-15,7-10-1 0,7-18 1 16,8-13 0-16,6-13 0 16,7-12-1-16,8-6 0 15,6-13-1-15,4-6 1 16,8-6 0-16,2-4 0 16,1 4 0-16,3-1 0 15,0 10 0-15,-3 7 1 16,3 2-1-16,-3 4 1 15,-1-1-1-15,4 4 1 16,-3-1-2-16,0 1 1 0,-1 0-4 16,4 6 1-16,-6 3-8 15,-1-6 1-15</inkml:trace>
  <inkml:trace contextRef="#ctx0" brushRef="#br1" timeOffset="163508.43">26734 13618 28 0,'7'-12'14'0,"3"-1"-1"0,-6 16 17 0,3 1-29 16,-4-4 1-16,-3 3 1 15,-3-3 0-15,-1 3-4 16,-3-3 1-16,-3 3 1 16,-8 3 1-16,-3 1-2 15,-4 8 1-15,0 4-3 16,1 6 1-16,-1 6-2 15,7 1 1-15,8-7-1 16,6 0 1-16,11-6 0 16,11-4 0-16,3-11 1 0,4-11 0 15,-4-8-2-15,0-1 1 16,-7-9-8-16,0-3 1 16</inkml:trace>
  <inkml:trace contextRef="#ctx0" brushRef="#br1" timeOffset="163764.16">26832 13769 31 0,'7'41'15'0,"-10"6"-12"0,-1-38 21 0,4 4-24 15,-3 2 1-15,3 1 1 16,0 0 1-16,7-4-2 15,3-2 1-15,8-7 2 16,0-3 1-16,3-10-1 16,4-2 0-16,6-10-3 15,-2-6 0-15,-5-7-8 16,1 1 0-16,0-10-7 16,-1-3 1-16</inkml:trace>
  <inkml:trace contextRef="#ctx0" brushRef="#br1" timeOffset="164004.56">27552 13048 36 0,'3'69'18'0,"-34"25"-18"0,20-72 29 16,-14 18-29-16,-13 11 0 15,6 11 2-15,-3 14 0 16,-1 15-2-16,-2-7 1 16,-1 7 0-16,0-12 1 15,7-23-7-15,7-12 0 0,11-6-6 16,11-13 0-16</inkml:trace>
  <inkml:trace contextRef="#ctx0" brushRef="#br1" timeOffset="164500.23">27954 13386 31 0,'-14'35'15'0,"-25"15"-13"0,32-41 22 16,-7 13-24-16,-4 13 1 16,1 6 3-16,-4 15 1 15,-1 7-3-15,1 9 0 16,0-9 2-16,0-13 1 15,3-3-1-15,4-13 1 16,0-9-3-16,-4-3 0 16,-3-9-2-16,-3-1 0 15,-5-5-1-15,-6-10 0 16,-7-4 0-16,-4 1 0 16,7 3 1-16,4 6 1 0,3 3-1 15,7 4 1-15,4 9 1 16,7 2 1-16,7 1 0 15,7-3 1-15,14-3-1 16,14 0 1-16,11-1-3 16,3-8 0-16,1-1-8 15,-11-9 1-15,-11-4-11 16,-7-5 1-16</inkml:trace>
  <inkml:trace contextRef="#ctx0" brushRef="#br1" timeOffset="164950.53">23890 13615 40 0,'-35'66'20'0,"-64"69"-21"16,74-91 28-16,-17 3-26 16,-11 19 0-16,4 9 1 15,-1 3 1-15,4-12-4 16,4-12 0-16,3-11-3 15,8-8 1 1,-1-10-8-16,7-12 0 0</inkml:trace>
  <inkml:trace contextRef="#ctx0" brushRef="#br1" timeOffset="165610.47">22976 14070 40 0,'4'12'20'0,"35"-5"-21"0,-22-14 32 16,15 4-28-16,25-3 0 15,13-10 1-15,25-12 1 16,4-9-7-16,14-10 0 16,-7-10 4-16,-18 7 0 15,-14 9-1-15,-14 7 0 0,-10 9-1 16,-15 6 1-16,-7 6-2 15,-10 7 0-15,-11 15-1 16,0 16 1-16,-11 10-1 16,-6 12 0-16,-15 6 0 15,0 1 1-15,1-1 2 16,-1 0 0 0,7-6-1-1,8-6 0-15,10-13-1 16,7-9 1-16,7-3-1 15,0-4 0-15,0-5-1 16,0-1 0-16,0-3 1 16,0 0 1-16,1-3 0 15,-1 3 0-15,-4 0 0 16,8 4 0-16,-1-1 0 0,1 0 1 16,-4 7-1-16,-3-1 1 15,-1 4 0-15,-3-4 1 16,1 1-1-16,2 0 0 15,1-4-1-15,-1-3 1 16,-3 0-1-16,4 1 1 16,-1-4-1-16,-2 6 0 15,-5 4 1-15,-3-1 0 16,-3 1 0-16,-1-1 1 16,-3 4-1-16,0 3 1 15,3 0-1-15,4 0 0 0,7-1-1 16,8 1 0-16,-1-3 0 15,7-4 0-15,4-2-4 16,6-7 1-16,5-3-10 16,2-9 1-16,-2-10-1 15,-5-3 0-15</inkml:trace>
  <inkml:trace contextRef="#ctx0" brushRef="#br1" timeOffset="169154.48">24550 14268 45 0,'3'18'22'0,"-6"-11"-12"0,3-4 23 16,0 9-33-16,0 4 1 15,-4 6-1-15,1-3 0 16,-8 0 0-16,1-1 0 15,-5 1 0-15,1-3 0 16,-3-4 0-16,-4-2 0 0,-4-1-1 16,4-3 1-16,0-2-1 15,6-1 0-15,1 0 0 16,7-3 1-16,4 3-1 16,10 0 1-16,7 3 0 15,4 4 1-15,3 2-1 16,0 4 1-16,0 0-1 15,-7-1 1-15,-10 4-1 16,-11 9 0-16,-11 1-1 16,-7 2 1-16,-35 22-3 15,29-28 1 1,-1 1 1-16,7-5-1 16,4-2 1-16,3 0 1 15,8-3 0-15,3-7 0 16,0 4 0-16,3-4 1 15,1-3 0-15,3-2 0 32,0-4 1-32,7-4-2 0,7-2 1 0,7-3 1 0,11-4 0 15,6 1-1-15,1-1 0 16,-3 1 0-16,-5-1 0 16,5 4 0-16,-8-1 1 15,-4 4-2-15,-2 0 1 16,-1-1-1-16,0 4 1 15,0-6-2-15,4 3 1 16,0-7 0-16,-4 4 0 16,-4-4-1-16,-3 4 1 0,-3-1 0 15,-4 1 0-15,-7 6-1 16,-7-4 1-16,-7 4-1 16,0 3 0-16,-4 7-1 15,1-1 1-15,-1 6 0 16,4 4 0-16,3 0 0 15,1 3 0-15,6 3 1 16,4 3 1-16,11 0 0 16,10 6 0-16,7-6 0 15,7 0 0-15,8-6-4 16,3-10 1-16,-1-2-11 16,1-14 1-16,-14-2-2 15,0 0 0-15</inkml:trace>
  <inkml:trace contextRef="#ctx0" brushRef="#br1" timeOffset="170113.84">26056 14503 47 0,'-10'66'23'0,"-22"21"-28"16,21-62 46-16,-6 19-41 16,-5 16 0-16,-6 15 0 15,7 4 0-15,-7-1 0 16,7-3 0-16,3-12-2 15,7-16 0-15,8-13-3 16,3-15 1-16,7-19-3 16,0-15 1-16,-3-1-1 0,-4-9 0 15,-4-10 2-15,1 1 1 16,-1 2 1-16,0-2 1 16,1 3-1-16,3 6 1 15,0 6 1-15,3 6 0 16,5 10 1-16,2 6 0 15,8 10 4-15,6 12 0 16,8 9 3-16,11-5 1 16,-1 11 0-16,-3-2 1 15,-8-4-2-15,-6 1 1 16,-7-10-4-16,-4-3 0 0,-4-3-3 16,-13 3 0-16,-15 0-2 15,-13 0 1-15,-12-7-2 16,-3-2 0-16,4-7-1 15,-4-3 1 1,11-3 0 0,7 0 0-16,10 0 0 0,11 0 1 0,7 3 0 15,7 4 1-15,14 2 0 16,14 0 1-16,15 1 1 16,6-4 1-16,4-3 0 15,4 0 0-15,-4-6-1 16,-7 0 1-16,-4-3-1 15,-3-7 1-15,-7-2-3 16,-4-4 0-16,-7-6-1 16,0-3 1-16,-13-4-3 15,-8 10 1-15,-11 3-1 0,-7 7 0 16,-3 2 0-16,-10 10 0 16,-1 10 0-16,-3 9 0 15,3 6 2-15,7 6 0 16,8 10 2-16,3 0 0 15,10-1 0-15,11-2 1 16,4 0-1-16,10-10 0 16,8-9-4-16,6-10 0 15,0-9-9-15,4-9 0 0</inkml:trace>
  <inkml:trace contextRef="#ctx0" brushRef="#br1" timeOffset="170489.69">26931 14688 47 0,'14'25'23'0,"4"-6"-19"16,-11-16 38-16,7 0-40 15,7-3 0-15,11 3 1 16,10-3 1-16,4 3-5 16,3-3 1-16,4 6 2 0,0 1 0 15,-10 2-1-15,-8 1 0 16,-7 2-1-16,-14 4 0 16,-14 9-2-16,-14 6 1 15,-3 7-1-15,-1 3 0 16,-10 6-1-16,-8-3 0 15,-2-1 0-15,-1 11 1 16,3 2-3-16,5-3 1 16,3-2-8-16,6-11 0 15,8-8-2-15,11-7 1 16</inkml:trace>
  <inkml:trace contextRef="#ctx0" brushRef="#br1" timeOffset="170639.7">26928 15785 44 0,'10'22'22'0,"-6"-16"-27"15,-4-6 41-15,0 0-40 16,0 0 0-16,0 0-20 16,-4-15 0-16</inkml:trace>
  <inkml:trace contextRef="#ctx0" brushRef="#br2" timeOffset="187874.99">9264 10536 24 0,'-14'16'12'0,"10"-13"-1"15,4-3 13-15,-3 0-21 16,3 3 1-16,0 0 3 16,3 0 0-16,4 3-7 15,4 1 0-15,0 2 6 0,3 0 1 16,10 1-3-16,-2-4 1 16,9-6-2-16,5-6 0 15,2-7-3-15,-6 1 1 16,-7-4-2-16,-8-6 1 15,-6 0-2-15,-7 0 1 16,-12 3-1-16,-2 1 0 16,-8 5-1-16,1 7 0 15,-5 3 0-15,-2 6 1 16,-4 6 0-16,3 7 0 0,4 3 1 16,3 9 0-16,7 13 2 15,8 3 0-15,3 6 1 16,11 0 0-16,-1 0 0 15,4-9 0-15,4-10-1 16,7-12 1-16,6-10-5 16,1-9 1-16,3-9-10 15,1-10 0-15,-12-6-2 16,1-3 0-16</inkml:trace>
  <inkml:trace contextRef="#ctx0" brushRef="#br2" timeOffset="188177.37">10015 9902 51 0,'0'7'25'0,"-14"2"-33"0,7 4 51 16,-3-10-43-16,-8 6 0 15,0 10 0-15,-6 9 0 16,-5 7-2-16,5-4 1 16,3 7-3-16,3 3 0 15,7-10-7-15,-3-6 1 0,7-16-4 16,4-9 1-16</inkml:trace>
  <inkml:trace contextRef="#ctx0" brushRef="#br2" timeOffset="188343.05">9740 9968 45 0,'21'29'22'0,"29"-20"-24"15,-36 13 42-15,7 6-39 16,4 13 1-16,6 9-2 15,12 0 0-15,-4-3-7 16,-4-3 0-16,-7-12-6 16,-10-4 0-16</inkml:trace>
  <inkml:trace contextRef="#ctx0" brushRef="#br2" timeOffset="189229.84">10213 10608 39 0,'-4'6'19'0,"8"-12"-23"0,-4 0 29 16,0-1-25-16,0-2 0 15,0 3-2-15,0 0 1 16,0 2-6-16,0 4 1 16,0 0-4-16,7 7 1 15</inkml:trace>
  <inkml:trace contextRef="#ctx0" brushRef="#br2" timeOffset="189591.01">11014 10320 40 0,'-11'15'20'0,"-24"17"-25"16,24-17 38-16,-6 10-33 16,-5-3 1-16,-6 3 0 0,7 10 0 15,-4 9-2-15,1-3 0 16,3 6-1-16,-1 3 0 15,5-6-7-15,3-4 0 16,3-8-2-16,0-17 0 16</inkml:trace>
  <inkml:trace contextRef="#ctx0" brushRef="#br2" timeOffset="189796">10668 10404 27 0,'14'-3'13'0,"21"34"-8"0,-24-21 22 0,0 2-27 16,3 4 1-16,0-3-1 16,3 2 0-16,1 7 2 15,3 3 0-15,4 4 0 16,0 2 1-16,-1-9-2 16,1 0 1-16,-4 0-5 15,-3-3 0-15,-1-10-8 16,-2-3 0-16</inkml:trace>
  <inkml:trace contextRef="#ctx0" brushRef="#br2" timeOffset="190205.21">11130 9915 53 0,'18'6'26'0,"21"-31"-36"0,-29 16 49 16,4-4-38-16,7 1 0 15,-3 2 2-15,0 1 0 16,-1 6-4-16,-3 0 0 15,-3 3 2-15,-4 6 0 0,-7 10-3 16,0 6 1-16,-3-1-2 16,-8-8 0-16,-3 3 0 15,-4 6 0-15,4 3 2 16,0 3 0-16,7 0 2 16,3-3 1-16,4 0 2 15,8-6 0-15,6-6-1 16,0-1 0-16,7-9-4 15,7 1 0-15,4-1-14 16,3 0 1-16</inkml:trace>
  <inkml:trace contextRef="#ctx0" brushRef="#br2" timeOffset="192182.86">15748 5606 46 0,'4'32'23'0,"-4"5"-15"15,-4-30 23-15,0 8-30 16,1 17 1-16,-4 5-1 16,0 23 0-16,0 12-4 15,-4 19 0-15,1 19 1 16,3 15 0-16,3 4-2 16,8-20 1-16,-1-2-2 15,1-25 0-15,-1-20-3 16,4-21 1-16,0-28-4 15,7-23 0-15</inkml:trace>
  <inkml:trace contextRef="#ctx0" brushRef="#br2" timeOffset="192980.25">15956 5418 37 0,'21'3'18'0,"43"-25"-26"15,-32 19 33-15,10-3-23 16,21 3 0-16,26-3 3 15,23 3 0-15,12-4-6 16,14 7 0-16,10-3 3 16,-4 0 1-16,15 0-2 15,7 3 1-15,-4 3-3 16,25 0 1-16,4 0 0 16,-15-3 0-16,7 0-1 15,1-6 1-15,-11-3 0 16,0-10 0-16,-11 6 0 15,-7-2 0-15,-21-1 0 16,-17-3 0-16,-8 6 0 16,-7-5 1-16,-14 2 0 15,-6 0 0-15,-12 4-1 16,-6 5 0-16,-8 4 0 0,-3 6 1 16,-7 10-1-16,0 12 0 15,-11 3 0-15,-7 7 0 16,0 9-1-16,-6 0 1 15,-1 3 0-15,-7 6 0 16,-3 3 0-16,-4 7 0 16,0 9 0-16,-4 10 0 15,-3-1 0-15,0 17 1 16,-3 8-1-16,-4 7 1 16,3 3-1-16,1 0 0 0,-1-16 0 15,0 1 0-15,-3-10 0 16,4-10 0-16,-4-9 0 15,0 1 0-15,-7-14 0 16,-11-9 0-16,-7-6 0 16,-7-3 0-16,-17 0-1 15,-15-4 1-15,-3-8 0 16,-35-4 1-16,-29-7-1 16,-20-2 0-16,-33-6 0 15,-10-7 1-15,-25-3 0 16,0-3 0-16,-20 3-1 15,6-7 1-15,-18-5-2 16,4-1 0-16,-21-3-5 16,3 4 1-16,-13-7-8 15,13 13 0-15</inkml:trace>
  <inkml:trace contextRef="#ctx0" brushRef="#br2" timeOffset="194825.77">9342 16704 34 0,'3'9'17'0,"8"-9"-12"0,-4 0 17 15,7 4-18-15,7-4 0 16,11 0 3-16,3 0 0 16,0-4-9-16,1-2 1 15,-5-3 4-15,-6-10 1 16,0 0-3-16,-8-9 0 16,1-3-3-16,-14-4 1 15,-4 7-2-15,-11-4 0 0,-10 4-1 16,-11 6 0-1,-7 7-2-15,0 5 1 16,-3 13-1-16,0 7 1 0,-4 5 3 16,7 14 0-16,7 8 3 15,8 7 1 1,10 6 3 0,10 4 0-16,18-4 2 0,14-3 0 0,8-9-2 15,13-7 0-15,7-6-3 16,-10-9 0-1,0-7-7-15,0-6 0 0,0-9-9 16,-11-4 1-16</inkml:trace>
  <inkml:trace contextRef="#ctx0" brushRef="#br2" timeOffset="195234.91">10033 16058 37 0,'-11'41'18'0,"-20"-22"-18"0,20-7 26 0,-3 13-26 16,0 3 0-1,-7 13-2 1,3 0 1-16,0-6-4 16,8-10 1-16,6-10-6 15,8-15 1-15</inkml:trace>
  <inkml:trace contextRef="#ctx0" brushRef="#br2" timeOffset="195346.54">9867 16074 22 0,'14'9'11'0,"11"7"-6"0,-14-7 13 0,3 13-13 15,7 10 1-15,4-1 0 16,3 3 0-16,0 4-15 0,-3 0 1 15,-4-13 1-15,-7 0 1 16</inkml:trace>
  <inkml:trace contextRef="#ctx0" brushRef="#br2" timeOffset="195875.92">10717 16315 34 0,'4'6'17'0,"-1"-6"-11"0,-3 0 29 15,0 0-29-15,0 0 0 16,-7 4 3-16,-3 5 1 16,-11 7-13-16,-11 9 1 15,-10 9 7-15,-15 10 1 16,-13 9-4-16,-8 20 0 16,-14 5-2-16,-7 16 1 15,-10 6-2-15,3 7 1 16,-10 3-1-16,-1-7 1 15,1-2-2-15,24-23 0 0,-21 22 0 32,1-9 0-17,9-3-2 1,15-19 0-16,10-12-5 16,22-17 1-16,21-11-7 0,14-23 0 0</inkml:trace>
  <inkml:trace contextRef="#ctx0" brushRef="#br2" timeOffset="196509.24">9948 17416 52 0,'-3'12'26'0,"3"-12"-30"16,-4 0 46-16,1 4-41 15,-4 8 1-15,-4 7 0 16,-7 3 1-16,-6 6-4 16,-4 7 1-16,-1 8 0 15,-2-5 1-15,2 0-3 16,5-7 1-16,3-3-6 15,3-9 1-15,4-9-8 0,3-10 0 16,8-16-1-16,-4-6 0 16</inkml:trace>
  <inkml:trace contextRef="#ctx0" brushRef="#br2" timeOffset="196666.15">9670 17435 31 0,'10'3'15'0,"22"22"-16"0,-25-13 28 16,7 10-26-16,4 7 1 0,3 8 1 16,7 7 1-16,4 3-5 15,3 6 0-15,-3-2 3 16,0-7 0-16,-11-7-5 16,-3-9 0-16,-8-6-8 15,1-19 1-15</inkml:trace>
  <inkml:trace contextRef="#ctx0" brushRef="#br2" timeOffset="196904.03">10174 17626 40 0,'14'-3'20'0,"11"-10"-20"0,-11 7 32 16,7 0-33-16,14 3 1 15,4-1-8-15,-3-2 0 16,-5-3 1-16,1-7 0 16</inkml:trace>
  <inkml:trace contextRef="#ctx0" brushRef="#br2" timeOffset="197100.87">10266 17413 36 0,'-11'28'18'0,"11"19"-13"0,0-34 27 0,4-1-32 16,-1 7 1-16,-3 0-1 15,7 6 0-15,0 3-5 16,4-6 1-16,0-3-7 16,3-13 0-16</inkml:trace>
  <inkml:trace contextRef="#ctx0" brushRef="#br2" timeOffset="197329.94">10739 17347 42 0,'-15'69'21'0,"-6"31"-27"0,18-65 34 16,-1 12-30-16,-3 6 1 15,4 3-16-15,-1-5 1 16,4-23 14-16,-3-12 1 15</inkml:trace>
  <inkml:trace contextRef="#ctx0" brushRef="#br2" timeOffset="200590.95">24271 7215 18 0,'18'6'9'0,"14"1"1"0,-22-7 10 16,1 0-20-16,6 0 1 0,1 0-1 15,3 0 1-15,4 0-2 16,3 3 1-16,-7 0 0 15,0 0 1-15,8 0 0 16,2 0 1-16,5 0-1 16,-1-6 0-16,4 0 1 15,7-3 0-15,3 0-1 16,4 2 1-16,0 1-1 16,-4 6 0-16,1 4-1 15,2 2 0-15,5 4 0 16,-4-1 0-16,3 1 0 15,8-1 0-15,6-2 0 16,1-4 0-16,-8-3 0 16,11 3 1-16,-3 4 0 15,0 2 0 1,6 1 1-16,4-7 0 0,-3 4 0 16,-4-1 0-16,4 4-1 0,-1-7 1 15,4 3-1-15,11-2 1 16,3-1-2-16,-3-3 1 15,0 3-1-15,-4 0 1 16,4 1 1-16,3-1 0 16,-3 0 0-16,-4-3 0 15,4 1 0-15,-4-4 0 16,7-4 0-16,7-5 0 16,1 0-1-16,-5-4 0 15,-2 4-1-15,6 2 1 16,7 1-1-16,1 3 1 0,-8 0-1 15,0 0 1-15,1 3-1 16,6 0 1-16,4 0-1 16,-14-3 1-16,7 3-1 15,-8-4 1-15,12 1-1 16,-5-3 1-16,-9 0-1 16,-5-1 0-16,1 7 0 15,-7 0 0-15,0 0 0 16,-8-3 0-16,-3-3-5 15,-7 0 1-15,-14 0-10 16,-11-1 1-16,-17-2-2 16,-14 6 1-16</inkml:trace>
  <inkml:trace contextRef="#ctx0" brushRef="#br2" timeOffset="212286.53">6537 11336 34 0,'-4'37'17'0,"4"-5"-9"16,0-20 18-16,0 4-24 15,0 6 0-15,-3 12 3 0,3 1 1 16,0 18-7-16,-4 22 0 15,4 19 4-15,4 16 0 16,-4 16-2-16,0 2 0 16,0 7-3-16,0-10 0 15,0-5-2-15,-7-14 1 16,0-15-3-16,-4-13 0 16,1-15-4-16,-1-16 1 15,-7-19-3-15,8-24 1 16</inkml:trace>
  <inkml:trace contextRef="#ctx0" brushRef="#br2" timeOffset="213742.64">6696 10828 9 0,'28'9'4'0,"21"-25"0"0,-38 10 0 0,7 0-3 16,6-4 1-16,4 1 1 15,-3-4 1-15,14 4-5 16,7 3 1-16,3 3 2 16,11 3 0-16,4 3-1 15,6 3 1-15,4 3-1 16,-3 1 1-16,14-1 1 16,-1-6 0-16,8 0 1 0,0 1 1 15,3-1-1 1,14-3 1-16,-6 3-1 0,6 0 0 15,-3 3-2-15,7 1 0 16,14 2-1-16,0 0 1 16,-4 4 0-16,4-4 1 15,14 1 0-15,4-4 0 16,3 0 0-16,18-3 1 16,7 4-2-16,0 2 1 15,17 7-2-15,1-1 0 16,-1 4 0-16,4 3 0 15,-10 3-1-15,-8-6 0 16,-7 0 0-16,1-7 1 0,-15 4-1 16,4-3 1-16,-11-1-1 15,-4 4 0-15,-10 0-1 16,-7-4 1-16,-7 1 0 16,-10-4 0-16,-4-3-1 15,-11-3 1-15,-10-3 0 16,-11 0 0-16,-14-3-1 15,-15 3 0-15,-2 0-1 16,-4 3 1-16,-1 1 0 16,-2 2 0-16,-5 3 0 15,-2 7 0-15,-5 0 1 16,1 6 0-16,-7 0 1 16,-4 3 0-16,0 9-1 15,-11 1 0-15,-6 5-1 16,-8 11 0-16,-6 2-2 15,-8 10 1-15,4 9-4 0,-4 9 1 16,0 10 0-16,1-3 1 16,-1 9 1-16,0-9 0 15,-3 6 1-15,7 0 1 32,3-6 1-17,4 0 0-15,0-7 0 0,0-2 1 16,-18 15-1-16,0-16 0 15,-3-3 0-15,3-18 0 16,-3-4 0-16,0-9 1 0,-4-3-1 16,7-7 0-16,-3 1 0 15,-4-7 1-15,-3-6 0 16,-7-3 0-16,-1-4-1 16,-6-2 0-16,-8-4 0 15,-6 4 1-15,6-4-1 16,-6 1 1-16,-8-4 0 15,-10 3 1-15,-7 1-1 16,-1-1 1-16,-13 1-1 16,-8-1 0-16,-13 4 0 15,-1-4 0-15,-13 4-1 16,-11-1 1-16,6-2-2 16,-6-4 1-16,-14 0 0 15,0-3 1-15,-15 3-1 16,-13 1 0-16,-1-1 0 15,-17 7 0-15,-7-7 0 0,-11-3 0 16,-4-6 0-16,-3-7 1 16,-10-12-4-16,-4 1 1 15,-21-14-8-15,7-12 0 16</inkml:trace>
  <inkml:trace contextRef="#ctx0" brushRef="#br0" timeOffset="-139759.92">17530 10429 35 0,'7'32'17'0,"0"-17"-12"16,-7-8 17-16,-4-1-21 0,1 0 1 15,-1 4 1-15,-3-1 0 16,3 0-2-16,-3 4 1 16,4 3 2-16,-1-1 1 15,4-2 0-15,0-1 0 16,0-2 0-16,0-4 0 16,4-6-3-16,10-9 1 15,7-4-1-15,7-28 1 16,15-15-2-16,20-29 1 15,4-18-3-15,29-16 0 16,23-19-14-16,5 12 1 0,-8 10-3 16,-10 19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4:56:55.5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0T15:01:15.943"/>
    </inkml:context>
  </inkml:definitions>
  <inkml:trace contextRef="#ctx0" brushRef="#br0">4096 4409 47 0,'0'-4'23'0,"3"20"-13"0,-3-10 23 15,0 13-33-15,-3 16 1 16,-4-7-1-16,3 16 1 15,-6 9-2-15,-1 10 1 16,4 0 0-16,0-1 1 16,3-2-1-16,4-7 1 15,0-6-1-15,0-12 1 0,0-7-1 16,0-9 1-16,-7-7-1 16,4-9 0-16,-8-9-1 15,1-3 1-15,-8-1-1 16,0 4 1-16,-3-7-2 15,0 4 1-15,-7 3-2 16,-11 3 1-16,4 3-1 16,-1 6 0-16,5 6 0 15,2 10 1-15,8 0 0 16,-7 7 0-16,7-4 2 16,3 0 0-16,8 3 2 15,6-6 1-15,-3 3 0 16,7-6 0-16,18-13 0 15,3 4 0-15,18-17 0 16,10 1 1-16,0-10-8 16,11 4 1-16,-7 2-9 15,-7 7 1-15,-14-6-4 16,-11-4 1-16</inkml:trace>
  <inkml:trace contextRef="#ctx0" brushRef="#br0" timeOffset="254.68">3330 5553 45 0,'0'19'22'0,"11"-3"-18"0,-1-16 42 0,8 0-43 15,21 0 0-15,10 0 5 16,11-7 1-16,21 1-11 15,11-3 1-15,14-1 5 16,-21-2 0-16,-1-4-5 16,-13 0 0-1,-11 1-8-15,-11 5 0 0,-10 4-9 16,-18-3 0-16</inkml:trace>
  <inkml:trace contextRef="#ctx0" brushRef="#br0" timeOffset="735.12">3711 5820 44 0,'14'50'22'0,"8"-3"-14"0,-12-31 29 15,-6 12-36-15,6 3 1 16,4 0 0-16,-10 7 1 15,3 3-3-15,-4-3 0 16,-3 5 1-16,0-2 1 16,-3 0-1-16,-4-7 1 15,3-5-2-15,-10-4 1 16,11-3-2-16,-8-7 1 16,4-5 0-16,-7-1 0 0,3-3 0 15,-6-6 0 1,6 0-1-16,-10 4 1 0,3-1 0 15,-3-3 0-15,-7 0-1 16,-4 3 1-16,4 3-1 16,-11-3 1-16,7 4 0 15,1 2 0-15,2 3 0 16,8 10 0-16,-3 0 0 16,9 7 1-16,5-1-1 15,3-6 1 16,7 0-1-31,10 0 0 0,12 0-1 0,13-7 1 0,4-5-4 16,3-7 1-16,7-3-6 16,4-10 0-16,14-15-6 15,0-9 1-15</inkml:trace>
  <inkml:trace contextRef="#ctx0" brushRef="#br0" timeOffset="1126.15">4314 6205 45 0,'-10'35'22'0,"-18"-13"-18"0,17-10 37 16,1 7-39-16,-1-3 0 16,-14 15 2-16,1 7 0 15,2 6-5-15,5 3 0 0,-4-13 1 16,-1-2 1-1,8-4-7-15,0-6 0 0,7-13-6 16,-3-12 1-16,-1-16-5 16,0-9 0-16,1 0 2 15,-8 0 1-15,4-7 6 32,-74 1 7-32,176 40 6 15,-77-25 0-15,3 16 7 16,7 9 0-16,4 10 2 15,6 3 0-15,8 9-5 16,0 6 0-16,3 1-6 16,-3 3 1-16,0-7-12 15,-7-9 0-15,-4-16-8 16,-3-9 0-16</inkml:trace>
  <inkml:trace contextRef="#ctx0" brushRef="#br0" timeOffset="1648.8">5525 4769 47 0,'-22'28'23'0,"-13"-18"-20"15,24-4 38-15,4 0-39 16,-14 7 0-16,4 3 2 16,-5 6 0-16,-6 3-5 15,7 6 1-15,0 19 5 16,-18 13 0-16,-3 22-1 0,3 15 0 15,-7 13-1-15,14 22 0 16,1-1 0-16,6-8 0 16,11-7-4-16,14-22 1 15,3-9-4-15,15-16 0 16,10-19-6-16,11-21 1 16,10-17-10-16,11-18 0 15</inkml:trace>
  <inkml:trace contextRef="#ctx0" brushRef="#br0" timeOffset="2162.63">5800 5933 47 0,'0'28'23'0,"0"3"-18"0,0-31 34 16,0-6-38-16,0-10 0 15,0-15 1-15,3-16 1 16,1-25-3-16,-4-19 0 16,0-13 1-16,3-2 1 15,4-1 0-15,-7 10 0 16,0 6-1-16,11 6 0 15,-1 16 0-15,1 6 0 16,0 16 1-16,6 13 1 0,4 15-3 16,8 16 0-16,-8 22-3 15,0 6 1-15,-10 16-5 16,-15 6 0-16,-7 15-9 16,-6-2 1-1</inkml:trace>
  <inkml:trace contextRef="#ctx0" brushRef="#br0" timeOffset="2329.96">5510 5704 54 0,'-7'6'27'0,"18"-6"-25"16,-4 3 41-16,11-3-42 16,3 0 1-16,7 0 0 15,11 0 0-15,3 6-4 16,-3 1 0-16,-4-1-3 0,11 0 0 15,-4-3-11-15,4-9 0 16</inkml:trace>
  <inkml:trace contextRef="#ctx0" brushRef="#br0" timeOffset="2614.48">6406 5544 54 0,'11'0'27'0,"-14"3"-30"0,-1 0 41 0,0 6-38 16,-6 7 1-16,-1 6 1 16,-6 3 0-16,-1 3-2 15,-3 10 0-15,0 3 2 16,0-1 0-16,10 11-1 15,0-7 1-15,4-7-3 16,7-2 0-16,7-7-6 16,4-9 0-16,3-10-10 15,0-21 1-15</inkml:trace>
  <inkml:trace contextRef="#ctx0" brushRef="#br0" timeOffset="2840.22">6664 5581 41 0,'11'32'20'0,"-11"5"-16"0,-7-24 29 15,-4-4-30-15,-3 10 0 16,-11 3 2-16,-7 6 1 16,4 0-8-16,0 1 1 15,-4 2 3-15,7 0 1 16,8-2-5-16,-1-4 0 15,4-10-9-15,4-5 0 16,2-16-4-16,-2-7 1 0</inkml:trace>
  <inkml:trace contextRef="#ctx0" brushRef="#br0" timeOffset="3064.75">6526 5606 37 0,'22'22'18'0,"6"10"-8"0,-21-23 31 0,0 1-38 16,-4 2 1-16,8 7-1 15,-7 3 1-15,3 6-6 16,3-9 1-16,1 0 1 16,-1-4 1-16,1-2-6 15,7-10 1-15,-8-12-8 16,8-7 0-16,3-9-3 15,-10-6 0-15</inkml:trace>
  <inkml:trace contextRef="#ctx0" brushRef="#br0" timeOffset="3256.4">6787 5371 40 0,'39'28'20'0,"7"10"-14"0,-35-19 38 15,3 3-41-15,3 12 0 16,-2 4 0-16,-1 12 0 16,-11 0-7-16,-6 7 1 15,-4-7-6-15,0-3 0 0,-11-9-6 16,0-7 0-16</inkml:trace>
  <inkml:trace contextRef="#ctx0" brushRef="#br0" timeOffset="4037.47">7613 5704 54 0,'-4'0'27'0,"-31"6"-30"0,25-9 49 15,-5 3-46-15,1 3 1 0,0 0 0 16,4 0 1-16,-1 7-2 16,-3 2 0-16,0 10 0 15,3 3 1-15,-6-3-1 16,6 3 1-16,0-3-1 15,4-3 1-15,7-6-1 16,7-7 0-16,4-3 1 16,7-9 0-16,3 3-1 15,-4-1 1-15,5-2-1 16,-12-3 0-16,1 2-2 16,-1-2 0-16,1 0-4 15,-4 2 1-15,-3 1-3 16,-4 6 0-16,0 6-1 15,0 4 1-15,0 9 2 16,0 3 1-16,7 12 5 16,-4 4 0-16,8 2 4 0,6 1 1 15,1 6 2-15,3-12 0 16,-7 5-1-16,-3-2 1 16,-8-3-3-16,-3-1 1 15,-14-6-3-15,-7-6 0 16,-4 0-2-16,-3-3 1 15,-4-3-2-15,-6-13 0 16,-1-3-2-16,0-10 1 16,-3-2-2-16,6-7 0 15,8 3 0-15,7 4 0 16,10 2-2-16,19 1 0 0,6-7-5 16,14-2 0-16,7-14-1 15,15-2 1-15</inkml:trace>
  <inkml:trace contextRef="#ctx0" brushRef="#br0" timeOffset="4340">8153 5421 47 0,'0'10'23'0,"-14"5"-29"16,3-2 47-16,-3 3-40 15,0 3 1-15,-7 9 0 16,-4 6 1-16,0 4-4 0,-7 0 1 16,4 9 2-16,7-7 1 15,7 7-2-15,7-9 0 16,7-7-2-16,11 1 0 15,10-10-7-15,-11-7 0 16,15-12-7-16,0-9 0 16</inkml:trace>
  <inkml:trace contextRef="#ctx0" brushRef="#br0" timeOffset="4567.32">8400 5534 60 0,'-18'16'30'0,"-21"37"-38"15,29-37 56-15,-1 3-48 16,-3 6 0-16,3 3-1 16,1 0 1-16,-4 1-2 15,3-8 0-15,4 1-6 16,0-12 1-16,0-13-9 15,3-16 0-15</inkml:trace>
  <inkml:trace contextRef="#ctx0" brushRef="#br0" timeOffset="4761.84">8206 5506 38 0,'42'44'19'0,"-14"-28"-12"0,-14-1 25 16,4 7-30-16,0 0 0 15,3 3 1-15,0 7 0 16,-7-4-5-16,4-3 0 16,3-9-1-16,0-10 1 15,4-6-8-15,-8-9 1 0,1-4-4 16,-4-15 0 0</inkml:trace>
  <inkml:trace contextRef="#ctx0" brushRef="#br0" timeOffset="4986.35">8576 5475 46 0,'11'40'23'0,"24"-11"-30"16,-21-20 45-16,4 4-39 15,-1 9 0-15,-3 0-1 16,-3 6 1-16,-11 13-2 16,-11 2 0-16,-6 1-9 15,-4 3 0-15</inkml:trace>
  <inkml:trace contextRef="#ctx0" brushRef="#br0" timeOffset="5555.18">8978 4399 48 0,'25'19'24'0,"31"66"-22"0,-42-60 41 15,15 22-39-15,20 19 0 16,11 18 3-16,7 29 0 16,0 19-10-16,-7 22 0 15,-11-1 5-15,-20 10 0 16,-22-3-2-16,-25 0 0 16,-17 0-3-16,-18 0 0 0,-7-19-4 15,3-12 1-15,-13-26-11 16,-8-28 1-16</inkml:trace>
  <inkml:trace contextRef="#ctx0" brushRef="#br0" timeOffset="6960.94">16648 1900 36 0,'-7'3'18'0,"-4"32"-12"0,7-26 19 0,-6 7-23 16,-1 6 1-16,1 18 2 15,-1 17 1 1,4 5-7-16,4 17 0 0,6 9 4 16,8 12 0-16,6-12-1 15,8-16 1 1,10-9-1-16,4-19 0 0,7-26 0 15,14-27 0-15,3-26 1 16,8-24 0-16,-11-13-1 63,-11-13 1-17,-10-18-2-46,-14-7 1 16,-11 6-6 0,-7-2 0-16,-7 15-12 15,3 16 1-15,1 2-2 0,7 33 0 0</inkml:trace>
  <inkml:trace contextRef="#ctx0" brushRef="#br0" timeOffset="7550.9">17512 2304 56 0,'0'7'28'0,"-28"-7"-41"0,17 0 58 0,-3 9-46 0,3 1 1 0,-3-1-2 15,-7-6 1-15,0 10-1 16,0 9 1-16,0-7-2 16,3 4 1-16,4-3-1 15,3-4 1-15,8 4-1 16,6-7 1-16,8-2 1 15,7-4 1-15,-1 0 0 16,-3 3 0-16,0 0 0 16,-3-2 1-16,-4 2-1 15,0 3 1-15,-7 1-1 16,-3 5 0-16,-1 4-2 16,-3 9 1-16,0-3-1 15,0-6 1-15,-4 0 0 0,4-3 0 16,4 3 1-16,-1-10 1 15,8 0 2-15,3-5 1 16,0 2 1-16,10-3 1 16,8-6 0-16,10-7 0 31,4-5-2-31,4-7 1 0,-1 0-4 0,0 0 1 16,-3-3-2-16,-4-3 1 15,-3-7-3-15,-7 1 0 16,-11 5-2-16,-7-5 0 0,-7 6-1 15,-7 9 0-15,-7 9 0 16,-4 10 0-16,-3 19 1 16,0 3 1 15,3 13 3-15,4 15 1-1,7 3 3-15,7-6 0 16,11-3 0-16,10-9 0 0,18-13-5 0,6-10 0 0,-6-12-13 0,-7-12 1 0</inkml:trace>
  <inkml:trace contextRef="#ctx0" brushRef="#br0" timeOffset="9068.57">19720 1251 38 0,'7'0'19'0,"-10"6"-12"16,3-6 23-16,-4 0-28 16,1 13 1-16,-4 5 0 15,0 8 0-15,0 2-5 16,-4 16 1-16,4 9 3 15,3 7 0-15,1-4-1 16,-1-3 0-16,1-9 0 0,3-9 1 16,0-13 0-16,-4 0 0 15,4-10-1-15,0-6 0 16,-7-6-1-16,-3-6 1 16,-1-6-4-16,1-4 1 15,-5 6-2-15,-2 1 0 16,-4-7-1-16,-4 7 1 15,0 6 0-15,4-3 0 16,0 12 3-16,3 3 0 16,1 4 1-16,2 6 1 0,8 3 1 15,7-10 1-15,7 4 1 16,15-1 1-16,-1 4-2 16,7-9 0-16,-7-1-4 15,7-6 1-15,1-3-12 16,2 7 1-16,-6-14-4 15,-4 4 1-15</inkml:trace>
  <inkml:trace contextRef="#ctx0" brushRef="#br0" timeOffset="9310.04">19198 2010 54 0,'18'9'27'0,"21"-3"-34"16,-22-3 55-16,11 4-45 0,18-7 0 15,4 0 0-15,17 0 1 16,0-7-6-16,0 4 0 16,-4 3-1-16,-6-6 0 15,-11 3-9-15,-11 0 0 16,-14 0-5-16,-7 0 0 15</inkml:trace>
  <inkml:trace contextRef="#ctx0" brushRef="#br0" timeOffset="9742.56">19470 2217 43 0,'17'40'21'16,"-6"23"-18"-16,-11-50 37 0,0 2-39 16,0 4 0-16,-3 6 1 15,-1 0 1-15,0 4-4 16,1-11 1-16,-1-5 1 16,-3-1 0-16,0-2-1 15,0-1 1-15,-3-9-2 16,-8-6 1-16,4-3-2 15,-4-4 0-15,-6 4-1 16,-1-4 0-16,4 4-1 16,-4 6 0-16,-3 3 1 15,-4-7 0-15,7 14 1 0,-3-4 1 16,3 12 2-16,1-2 0 16,3 9 1-16,6 6 0 15,5 0 0-15,-1 4 0 16,8 5-1-16,6-12 1 15,8 7-1-15,10-10 0 16,7-4-2-16,8-8 0 16,6-7-9-16,7-3 1 0,1-13-4 15,-8-5 0-15</inkml:trace>
  <inkml:trace contextRef="#ctx0" brushRef="#br0" timeOffset="9987.12">19759 2446 40 0,'-21'31'20'0,"-28"-19"-20"0,38-8 36 0,-3 5-35 0,0 7 1 0,3-7 0 15,1 4 0-15,3-1-4 16,-1 1 0-16,5 2-4 16,-1-8 0-16,1-4-7 0,-1-9 1 15</inkml:trace>
  <inkml:trace contextRef="#ctx0" brushRef="#br0" timeOffset="10162.78">19643 2430 49 0,'28'41'24'0,"7"28"-22"0,-24-47 43 15,3 0-45-15,0 12 0 16,0-3-4-16,-3-2 0 0,-1-4-4 16,-3-7 0-16,0-8-7 15,7-7 0-15</inkml:trace>
  <inkml:trace contextRef="#ctx0" brushRef="#br0" timeOffset="14728.9">21170 1822 31 0,'0'3'15'0,"4"3"-11"0,-4-6 23 15,-7 0-25-15,-4 6 0 16,-3 13 0-16,-7 0 1 16,-4 9-4-16,-3 7 0 15,-4 8 3-15,4 4 0 16,3 13-1-16,4-4 0 15,7 4-1-15,7-7 1 16,7-6-4-16,7-9 1 0,7-7-10 16,7-18 1-16</inkml:trace>
  <inkml:trace contextRef="#ctx0" brushRef="#br0" timeOffset="14982.23">21452 1963 44 0,'4'28'22'0,"-32"16"-28"15,17-32 35-15,-6 4-29 16,-12 18 0-16,5-5 0 15,-5 8 0-15,5 4-1 0,-1-10 1 16,4 1-3-16,3-4 1 16,8-3-9-16,3-15 0 15</inkml:trace>
  <inkml:trace contextRef="#ctx0" brushRef="#br0" timeOffset="15183.21">21216 2144 30 0,'25'60'15'0,"-4"-32"-7"0,-7-18 18 16,4 5-24-16,3 4 0 0,-4 0-1 16,5-3 0-16,-1-7-7 15,-4 1 1-15,5-1-5 16,-5-9 1-16</inkml:trace>
  <inkml:trace contextRef="#ctx0" brushRef="#br0" timeOffset="15465.34">21601 1753 40 0,'31'53'20'0,"8"-9"-19"0,-25-29 34 16,4 7-32-16,0 3 1 15,3 10-1-15,0-1 1 16,0 1-6-16,-7 6 0 15,-10 12-1-15,-4 7 1 16,-14 9-12-16,-22 6 1 16</inkml:trace>
  <inkml:trace contextRef="#ctx0" brushRef="#br0" timeOffset="21213.85">20391 1624 35 0,'0'12'17'0,"0"-2"-10"16,0-10 17-16,0 0-22 16,0 6 0-16,0 4 3 0,0 8 0 15,-4 11-6-15,1 2 1 16,3 16 4-16,-4 3 0 16,4 13-2-16,0 0 1 15,0-1-2-15,0 10 0 16,0-15-3-16,0-13 1 15,0-7-7-15,0-5 1 16,4-13-7-16,-1-7 0 16</inkml:trace>
  <inkml:trace contextRef="#ctx0" brushRef="#br0" timeOffset="21588.55">20394 1605 31 0,'7'0'15'0,"4"-6"-7"16,-8 6 20-16,1 0-24 0,3-6 0 15,0 2 3-15,7 4 0 16,4 0-8-16,3-6 0 16,7-3 5-16,4 6 1 15,0-7-3-15,-1 1 1 16,5-4-4-16,2 4 1 15,-2-1-7-15,-5 7 1 16,-6 3-9-16,-11 0 0 16</inkml:trace>
  <inkml:trace contextRef="#ctx0" brushRef="#br0" timeOffset="21982.37">20412 1972 27 0,'3'3'13'0,"1"-15"0"15,-4 12 12-15,3 0-21 16,1 0 1-16,-1 3 3 16,8-3 1-16,-4 0-11 0,0-3 1 15,4 3 7-15,3-7 0 16,0 4-3-16,0-3 0 16,4 6-2-16,-1-9 0 15,1 9-4-15,0-10 0 16,-1 10-6-16,1-6 0 15,-4 3-6-15,-14 3 0 16</inkml:trace>
  <inkml:trace contextRef="#ctx0" brushRef="#br0" timeOffset="26377.55">22465 2082 24 0,'3'6'12'0,"-3"3"2"0,0-9 12 0,0 0-24 15,7 0 0-15,4 0 2 16,3-6 0-16,0 6-5 15,7 0 0-15,8 0 3 16,6 6 1-16,7-6-4 16,1 0 0-16,-1 0-8 15,-3-9 0-15,-11 0-3 16,-3-4 1-16</inkml:trace>
  <inkml:trace contextRef="#ctx0" brushRef="#br0" timeOffset="26596.62">22433 2351 53 0,'7'26'26'0,"39"-11"-33"0,-32-21 54 15,14 3-47-15,15 3 1 16,10-6-3-16,3-7 1 15,-10 4-7-15,-4 2 0 16,-6-2-7-16,-1 0 0 16</inkml:trace>
  <inkml:trace contextRef="#ctx0" brushRef="#br0" timeOffset="27352.95">23714 2383 36 0,'-4'-6'18'0,"8"6"-8"0,3-16 26 0,7-6-31 16,11-13 0-16,6-21 1 15,5-13 1-15,-1-9-10 16,0-23 1-16,-10 1 5 16,-4-7 0-16,0 1-3 15,-7 12 1-15,-7 12-3 16,0 7 1-16,-3 12-1 15,-4 13 0 1,3 12-3 0,-3 4 1-16,-7 18-1 0,-7 16 0 0,-3 6 1 15,-12 13 1-15,8 16 2 0,0 18 0 32,3 10 3-1,8 18 1-16,6 7 0-15,4 3 0 0,7-3 0 0,8 3 1 0,2-13-2 0,4-15 1 0,-3-16-4 16,0-6 0-16,-8-13-6 0,8-9 0 16,3-4-8-16,0-5 1 15</inkml:trace>
  <inkml:trace contextRef="#ctx0" brushRef="#br0" timeOffset="27566.78">24197 1956 46 0,'0'29'23'0,"7"2"-18"0,-10-22 39 0,-1 4-43 16,1 3 1-16,-1 2-1 16,0 7 0-16,1-12-6 15,-1 3 1-15,4-7-10 16,0-3 0-16,0-21-1 15,7-4 0-15</inkml:trace>
  <inkml:trace contextRef="#ctx0" brushRef="#br0" timeOffset="27713.96">24141 1831 36 0,'24'16'18'0,"1"2"-25"0,-14-18 34 15,3 4-35-15,3 2 0 16,4-6-10-16,4 3 0 16</inkml:trace>
  <inkml:trace contextRef="#ctx0" brushRef="#br0" timeOffset="28224.77">24370 2044 23 0,'0'10'11'0,"3"2"2"0,1-9 14 0,3 0-25 16,0-3 1-16,0-3-2 16,4-3 1-16,3-3-3 15,0-10 0-15,7-3 3 16,-3 0 0-16,-4 3-2 16,0 3 1-16,-3 7 1 15,-1 9 0-15,1 6-1 16,-1 4 0-16,-3 2 0 15,0 4 0-15,0-7-1 16,-3 4 0-16,3-1-1 16,0-2 1-16,0-7-2 0,4 3 1 15,-4-6-2-15,3 0 0 16,4 0-1-16,-3-9 1 16,3 2-1 15,-3-2 1-31,3 0 0 0,0-1 0 0,0 1 2 0,0-1 0 15,0-5 1-15,0 2 0 16,4-2 1-16,0 5 0 16,3-9 2-16,0 10 1 15,4-1 0-15,3 10 1 16,0 10 1-16,-3-1 0 47,3 10 0-47,-3 0 0 0,-4 0-2 15,-3 6 0-15,-4-6-2 16,3 6 1-16,5-6-6 0,2-1 0 0,1-2-7 0,-4-7 1 0,-3-9-6 16,-8 0 0-16</inkml:trace>
  <inkml:trace contextRef="#ctx0" brushRef="#br0" timeOffset="28944.1">23707 2367 53 0,'-4'16'26'0,"-3"21"-30"16,7-18 51-16,-3 6-46 15,-1 4 0-15,-3 30 0 16,0-6 1-16,-4 4-3 16,8 2 1-16,-1-15 0 15,1-12 0-15,-1-7 0 16,1 0 0-16,6-16-1 16,4-6 1-16,11-12-1 0,3-3 1 15,4-7-1-15,3 6 0 16,0-9 0-16,0 10 0 15,-6-1-1 1,-1 13 1-16,-4 0-1 0,-2 3 1 16,-1 7 0-16,-4 5 1 15,1 10-1-15,-1 1 0 32,-3-14 1-32,1 10 0 0,2 0 0 15,-3 3 0 1,0-9-3-16,0 3 0 0,0-16-6 15,0-3 1-15,7-10-6 0,4-2 1 0</inkml:trace>
  <inkml:trace contextRef="#ctx0" brushRef="#br0" timeOffset="29313.76">24109 2731 49 0,'3'3'24'0,"4"6"-22"0,0-2 44 16,4-7-45-16,0 3 1 16,3 3 1-16,7-6 0 15,11 0-4-15,6-6 0 16,8 3 1-16,0-7 0 16,-7 4-8-16,-4 3 1 0,-3-7-9 15,-14-2 0-15</inkml:trace>
  <inkml:trace contextRef="#ctx0" brushRef="#br0" timeOffset="29587.64">24419 2555 34 0,'7'16'17'0,"29"-16"-12"0,-26 0 20 0,4 0-22 16,4 0 0-16,3 3 1 15,7-3 1-15,-3 6-7 16,-4 7 0-16,-3 3 3 16,-8 9 1-16,-13-3-6 15,-11 9 0-15,0-6-8 0,-7 3 1 16,-11-3-1-16,-4-6 0 15</inkml:trace>
  <inkml:trace contextRef="#ctx0" brushRef="#br0" timeOffset="29994.03">25188 2609 46 0,'14'6'23'0,"1"6"-29"0,-15-12 49 0,3-9-43 15,-6 6 1-15,-12-7-1 16,-6-2 1-16,0 6-2 16,-7 6 1-16,-4 3-1 15,-3 12 0-15,-7 14-2 16,-1 5 1-16,1 19-2 16,7-9 0-16,10 7 1 15,7-1 0-15,11-6 1 16,11-13 1-16,13-6 3 0,19-9 0 15,10-16 2 1,6-16 0-16,5-3 0 0,-8-9 0 16,-6-6-5-16,-15 5 0 15,-14-15-12-15,-18-9 0 16</inkml:trace>
  <inkml:trace contextRef="#ctx0" brushRef="#br0" timeOffset="31526.53">25972 1715 32 0,'7'-19'16'0,"7"-34"-8"0,-11 34 17 0,-3-16-24 16,0-2 1-16,0-13 0 16,-3-4 0-16,-4-8-4 15,-4-1 1-15,0 6 2 16,-6-5 0-16,6-1-1 16,1 13 1-16,3 6 0 15,3 9 0-15,4 7 2 16,4 3 0-16,3 3 0 15,7 3 1-15,10 10 0 16,8-4 0-16,7 10 0 0,3-12 0 16,18 11-3-16,7-5 1 15,7 0-5-15,-7-1 0 16,-3 4-7-16,-8-3 1 16,-13 9-7-16,-19 0 0 15</inkml:trace>
  <inkml:trace contextRef="#ctx0" brushRef="#br0" timeOffset="31785.76">26053 1382 66 0,'14'13'33'0,"7"-4"-46"16,-10-9 65-16,6-3-55 15,4 3 1-15,11-6-6 16,0 3 0-16,-4 3-1 16,0-6 0-16,-10 6-8 15,-4 0 0-15</inkml:trace>
  <inkml:trace contextRef="#ctx0" brushRef="#br0" timeOffset="32353.79">26832 1003 38 0,'7'16'19'0,"-10"-10"-14"0,3-3 31 15,-7 3-34-15,-4 7 1 16,-3 3 0-16,3-1 1 16,-6 17-6-16,-4 2 1 15,-8 16 3-15,1 7 0 16,4 6-2-16,6 9 1 15,7-10-2-15,8 1 1 16,3-10-5-16,10-2 0 16,8-20-9-16,-4-9 0 15</inkml:trace>
  <inkml:trace contextRef="#ctx0" brushRef="#br0" timeOffset="32577.75">27037 1373 39 0,'-11'22'19'0,"-27"3"-15"16,23-22 26-16,-9 10-30 15,-1 6 0-15,-3-1 1 16,0 17 0-16,3-7-3 15,4 0 1-15,7-3-11 16,3-6 1-16</inkml:trace>
  <inkml:trace contextRef="#ctx0" brushRef="#br0" timeOffset="32807.11">26801 1304 28 0,'17'35'14'0,"4"12"4"0,-10-32 14 16,3 4-27-16,0 16 1 16,0 9 2-16,-3-7 0 15,-1 7-11-15,1-6 0 0,3-1 6 16,-3-2 1-16,3-10-8 16,-4-9 1-16,5-7-7 15,-5-18 1-15,4-7-6 16,-3-3 0-16</inkml:trace>
  <inkml:trace contextRef="#ctx0" brushRef="#br0" timeOffset="33030.31">27196 1502 47 0,'21'9'23'0,"4"7"-20"16,-15-16 42-16,1 0-43 16,3-7 1-16,10 4-1 0,8-6 0 15,0 0-5-15,-4 2 1 16,0 1-3-16,-6 3 1 16,-5-7-12-16,-6 1 1 15</inkml:trace>
  <inkml:trace contextRef="#ctx0" brushRef="#br0" timeOffset="33300.44">27333 1276 47 0,'4'19'23'0,"-8"15"-23"15,1-24 33-15,3 8-34 16,-4 17 0-16,1 9-1 16,-1 12 0-16,1 4-1 15,3-7 0-15,0-6-10 16,-7-12 1-16</inkml:trace>
  <inkml:trace contextRef="#ctx0" brushRef="#br0" timeOffset="33839.82">27771 981 31 0,'0'22'15'0,"0"41"-3"0,0-54 19 0,-4 13-28 16,-3 16 1-16,0-4 1 15,-4 20 0-15,1 8-7 16,-1 10 1-16,4-15 4 16,0-4 0-16,0-3-3 15,0-21 1-15,0-11-2 16,3 1 1-16,4-19-3 15,0-12 1-15,8-7-1 16,-1-3 0-16,3 0-1 16,4 0 1-16,-3 0 0 0,3 13 0 15,0-1 2-15,0 4 0 16,0 12 2 0,0-6 0-16,-3 10 1 0,0 2 0 15,-4 13 0-15,3 10 1 16,1-10-2-16,-1 12 0 15,1-8-6-15,0 5 0 16,3-9-7-16,3-12 0 16</inkml:trace>
  <inkml:trace contextRef="#ctx0" brushRef="#br0" timeOffset="34093.51">28078 981 39 0,'28'66'19'0,"11"12"-18"16,-29-53 31-16,1 13-31 15,-1 6 1-15,-3 0-1 16,-3 19 0-16,-11-1-3 15,-11 10 1-15,-3 7-5 16,-4-16 1-16,-10-26-7 16,7-2 0-16</inkml:trace>
  <inkml:trace contextRef="#ctx0" brushRef="#br0" timeOffset="34529.61">28550 1339 43 0,'25'0'21'0,"14"3"-14"16,-22-3 37-16,15-3-44 15,14 3 0-15,3-10-4 16,-6 1 1-16,-1-7-6 0,0 10 0 16,-6 3-5-1,-5-7 0-15</inkml:trace>
  <inkml:trace contextRef="#ctx0" brushRef="#br0" timeOffset="35040.08">29386 1652 48 0,'4'16'24'16,"7"-7"-26"-16,-8-9 45 0,4 0-43 15,0-9 1-15,0-13 0 16,0-9 1-16,-3-20-3 16,-1-14 1-16,1 2 0 15,-4-16 1-15,-7-2-2 16,-4-1 1-16,1 4-1 16,3 6 0-16,3 3 0 15,4 12 0-15,0 7 1 16,0 13 0-16,4 8 0 0,3 7 1 15,0 10-1-15,7-7 1 16,0 10-1-16,0-1 1 16,7 4-1-16,11 6 1 15,7 6-2-15,0-6 1 16,-4 0-4-16,0 0 1 16,-7 3-7-16,-3 4 0 15,-11-4-4-15,-3 6 0 16</inkml:trace>
  <inkml:trace contextRef="#ctx0" brushRef="#br0" timeOffset="35239.97">29362 1257 47 0,'24'0'23'0,"19"19"-20"16,-29-16 44-16,0 3-46 15,14-6 1-15,7 0-1 16,1 0 0-16,-5-9-7 16,-6 9 1-16,-7 0-10 15,-18 0 1-15</inkml:trace>
  <inkml:trace contextRef="#ctx0" brushRef="#br0" timeOffset="35793.37">30247 1128 53 0,'4'13'26'0,"-8"0"-29"0,1-4 39 16,-8 10-37-16,-7-7 0 15,-6 10 2-15,-4 13 0 16,3-1-1-16,0 13 1 16,4 13 0-16,0-4 0 15,7 13 0-15,7-3 0 16,3-13-3-16,8-2 1 16,-1-14-6-16,8-2 0 15,3-7-8-15,3-12 1 16</inkml:trace>
  <inkml:trace contextRef="#ctx0" brushRef="#br0" timeOffset="36161.46">30614 1257 43 0,'4'9'21'0,"-15"29"-21"16,7-32 33-16,-6 13-31 16,-8 0 0-16,-3 0 0 15,-4 9 1-15,-3 13-4 16,3 6 0-16,1-10 0 15,6 14 0-15,4-14-9 0,7 1 0 16,3-13-3-16,8-9 0 16</inkml:trace>
  <inkml:trace contextRef="#ctx0" brushRef="#br0" timeOffset="36394.31">30321 1251 38 0,'7'19'19'0,"4"31"-21"0,-1-31 33 0,1 9-31 16,7 6 1-16,6 10-1 15,1-3 1-15,0 0-2 16,3-7 0-16,-3-2-6 16,-4-1 1-16,-7-12-5 15,-7-10 0-15</inkml:trace>
  <inkml:trace contextRef="#ctx0" brushRef="#br0" timeOffset="36634.86">30699 1081 41 0,'28'29'20'0,"7"40"-19"0,-24-54 36 0,10 14-34 15,4 8 1 1,3 7 0-16,0 0 0 0,-3 9-7 16,-11 1 1-16,-11 8 1 15,-17 1 1-15,-14 3-14 16,-14-7 0-16</inkml:trace>
  <inkml:trace contextRef="#ctx0" brushRef="#br0" timeOffset="37350.68">27079 2119 17 0,'-32'0'8'0,"8"-3"8"15,17 3-5-15,0 0-5 16,3 0 0-16,1 0 7 0,-1 0 0 15,8 3-15 1,10 1 0-16,17-1 11 0,22 6 0 16,25 7-2-16,38-7 1 15,29 4-3-15,46-4 1 16,24-3-2 0,32-12 0-16,-4-22-1 0,18-10 0 15,7-12-6-15,32-6 1 16,-18 2-5-16,4 10 1 15,-32 16-5-15,-35 19 1 16,-29 24-8-16,-31 14 0 16,-35 5 3-16,-40 13 1 15</inkml:trace>
  <inkml:trace contextRef="#ctx0" brushRef="#br0" timeOffset="38042.3">28441 2392 45 0,'3'54'22'0,"-17"-7"-24"0,11-32 47 0,-4 13-43 0,3 20 0 0,1-5 0 15,-4 17 1-15,-4-7-4 16,1-9 0-16,-1-9 2 16,0-4 1-16,4-6-2 15,4-9 1-15,3-7 0 16,7-6 0-16,3-6-2 16,8-12 0-16,7-1 0 15,6-3 0-15,5 0-1 16,-8 4 0-16,0 5 1 15,0 7 0-15,-3 3 1 0,3 0 1 16,1 13-1 0,-1 12 1-16,0 0 0 15,-3 9 0-15,-1 4-1 0,5 6 1 16,-1 0-2 0,4-13 0-16,-4 0-4 0,4-15 0 15,6-13-9-15,-2-3 0 16</inkml:trace>
  <inkml:trace contextRef="#ctx0" brushRef="#br1" timeOffset="44828.25">5771 6277 19 0,'0'4'9'0,"8"-4"-1"0,-8 0 9 16,0 0-14-16,0 0 1 15,0-4 3-15,0 4 0 16,0 0-8-16,0 0 1 15,3 0 6-15,8-3 0 16,-1 3-1-16,15 0 1 16,7 3-2-16,21-3 1 15,21 7-1-15,10-7 0 0,12 6-1 16,13-6 0-16,21-3 0 16,-6-3 0-16,14 2-2 15,3 1 1-15,14 3-1 16,-21-3 0-16,11 0 0 15,-8 0 0-15,8-6 1 16,-18-7 0-16,10 6-1 16,-6-5 1-16,-11 2 0 15,-4 1 0-15,-17 2-2 16,-7 1 0-16,-1 3-2 16,-9 2 1-16,-8 4-3 15,-11 0 1-15,-10 0-4 16,-7 4 1-16,-25 2-11 15,-14 6 0-15,-24 4 0 16,-19 6 1-16</inkml:trace>
  <inkml:trace contextRef="#ctx0" brushRef="#br1" timeOffset="45369.61">6075 6531 12 0,'0'4'6'16,"7"-1"3"-16,-7-3 5 0,3 0-8 15,8-3 1-15,0 3 4 16,-1 0 0-16,15 0-14 16,14 0 1-16,10-4 10 15,22 1 1-15,24-3-2 0,25 0 1 16,3-4-2 0,33 1 1-16,2 0-1 0,1 2 0 15,10 4-3-15,-10 0 1 16,-14 0-3-16,-15-3 0 15,-3-1-2-15,-10 1 1 16,-19-6-3-16,-9-1 0 16,-19 4-8-16,-17-1 1 15,-14 7-7-15,-28 6 0 16</inkml:trace>
  <inkml:trace contextRef="#ctx0" brushRef="#br1" timeOffset="46203.54">6555 7732 37 0,'0'16'18'0,"3"6"-11"0,-3-22 26 0,0 0-30 15,0 0 1-15,0-12 1 16,7-17 1-16,-7-2-8 16,0-10 1-16,-7-3 3 15,-3-6 1-15,-5 3-2 16,-2-3 0-16,-1-3-3 16,-3 9 1-16,0 3-1 0,10 3 1 15,-6 4 0-15,6 2 0 31,0 4 0-31,1 3 1 32,3 6 1-32,3 1 1 15,15 2 0-15,3 3 0 0,14 4 1 0,11 3 0 0,14-1 1 0,14 1 0 16,0 0-1-16,4 0 0 16,3-7-2-1,3 4 0-15,-6-1-5 0,-11 4 1 16,-4 3-11-16,-17 3 1 0,-7-3-4 15,-4 6 0-15</inkml:trace>
  <inkml:trace contextRef="#ctx0" brushRef="#br1" timeOffset="46451.51">6530 7554 48 0,'-4'9'24'0,"11"-9"-23"0,-7 0 43 0,0 0-42 15,8-3 1-15,-1 3 0 16,10-6 1-16,-6 6-6 16,10-3 1-16,7-1 2 0,11-2 0 15,-4-3-6-15,4-1 1 16,-4 4-13-16,-6-6 1 15</inkml:trace>
  <inkml:trace contextRef="#ctx0" brushRef="#br1" timeOffset="47020.28">7341 7102 38 0,'4'19'19'0,"3"-3"-12"0,-7-16 22 15,-7 9-27-15,3 4 1 16,-10-4 1-16,0 7 0 16,-7 9-5-16,-4 6 1 15,1-3 3-15,-1 4 0 16,0 9-1-16,-7-1 1 15,8 4-1-15,3 3 0 0,10 0-1 16,4 7 0-16,7-7-1 16,7-7 0-16,0-2-3 15,4-10 0-15,-1-6-6 16,11-9 1-16,11-13-8 16,0 0 1-16</inkml:trace>
  <inkml:trace contextRef="#ctx0" brushRef="#br1" timeOffset="47341.85">7588 7362 43 0,'-7'29'21'0,"-3"-17"-18"0,3-2 35 16,-8 2-36-16,1 7 1 15,0-3 1-15,-10 2 0 16,-1 4-5-16,-3 0 0 16,-1 7 3-16,-2 5 1 15,6 4-4-15,7-10 1 16,-3 0-5-16,7-3 1 0,3-6-7 15,8-6 0-15,3-4-4 16,11-18 0-16</inkml:trace>
  <inkml:trace contextRef="#ctx0" brushRef="#br1" timeOffset="47669.7">7352 7287 30 0,'3'22'15'0,"8"6"-8"0,-7-21 23 0,-1-1-27 15,4 0 0-15,0 4 3 16,0 5 0-16,11 4-7 16,-8 3 0-16,1 6 4 15,7-3 1-15,3-6-3 0,-7 3 1 16,11-3-6-16,-8-3 1 15,1-4-10-15,0-2 1 16,3-10-2-16,0 0 1 16</inkml:trace>
  <inkml:trace contextRef="#ctx0" brushRef="#br1" timeOffset="47865.78">7595 7199 36 0,'14'19'18'0,"11"0"-18"0,-11-10 34 0,0 4-29 15,4 6 0-15,10 0 3 16,7 3 0-16,4 0-10 15,-3 3 0-15,-5 3 6 16,-13 3 0-16,-7 4-6 16,-11 5 0-16,-18 17-13 15,-14 9 0-15</inkml:trace>
  <inkml:trace contextRef="#ctx0" brushRef="#br1" timeOffset="49332.52">25513 696 23 0,'10'0'11'0,"1"44"1"0,-7-26 12 0,-1 11-23 16,4 15 1-16,0 12 1 16,0 4 0-16,-3 5-4 15,-1 4 0-15,-3 10 2 16,4 2 1-16,-4-2-4 15,-4-7 1 1,1-16-9-16,-4-5 0 0</inkml:trace>
  <inkml:trace contextRef="#ctx0" brushRef="#br1" timeOffset="50172.24">25626 705 13 0,'7'0'6'0,"3"-6"7"0,-6 6-1 15,10 0-9-15,7 6 0 0,15 4 4 16,9-1 1 0,22-3-9-16,15-6 1 0,9 3 5 15,12-6 0-15,20 3-1 16,-3-6 0-16,25-3-3 15,3 9 1-15,0-7-2 16,-10 7 1-16,-1 7-1 16,-6-14 0-16,3-5 1 15,-14-13 0-15,-11-4-1 16,-3-5 0-16,-4-10 1 16,-3 6 0-16,-4 4-1 15,-10 6 0-15,-15 3 0 16,-10 6 0-16,-10 3-1 15,-4 7 1-15,-8 6-2 16,-6 3 0-16,-4 3 0 16,-6 6 0-16,-1 7-1 0,-4 9 1 15,-3-3 0-15,4 12 0 16,-7 10 1-16,-8 3 1 16,-3 13-2-16,-3 3 1 15,-4 2 0-15,-7 11 1 16,3 8-1-16,0 1 0 15,1 0 0-15,-1 2 0 16,4 14 1-16,-3-7 0 16,-1-3-1-16,-3-13 1 15,-4-6-1-15,-3-9 1 0,-4-10 1 16,1-15 0-16,-5-10 1 16,-9-9 0-16,-12-6 0 15,-17-13 1-15,4 0 0 16,-22-10 1-16,-14 7-2 15,-14-6 1-15,8-1-2 16,-22 1 0-16,-22-4 0 16,1 7 0-16,-25 3 0 15,-17 3 0-15,13 0 0 16,-13 0 0-16,7-10-3 16,20 7 0-16,5 0-5 15,6 3 0 1</inkml:trace>
  <inkml:trace contextRef="#ctx0" brushRef="#br1" timeOffset="50818.94">29238 608 29 0,'7'38'14'0,"-21"12"-3"0,11-31 11 31,-1 9-22-31,1 16 1 16,-4 15-1-16,-4 13 0 0,0 4-1 0,4 11 1 0,0 11-1 15,4 8 1-15,-1-9-4 16,4-6 1-16,4-22-6 15,-1-18 0-15</inkml:trace>
  <inkml:trace contextRef="#ctx0" brushRef="#br1" timeOffset="51465.88">29288 520 20 0,'42'10'10'0,"14"8"-1"0,-38-11 11 16,3-7-17-16,7 0 0 15,22 0 1-15,10 0 0 16,21-7-5-16,11 7 0 16,10-3 3-16,14 3 0 15,18 3-1-15,-14 4 0 16,14-1-1-16,8-6 1 16,6-6-1-16,-21-4 0 15,-11-9 0-15,-3 4 1 0,-14 5-1 16,-7-8 0-16,-15 11 0 15,-10 7 0-15,-14 7-1 16,-11 2 0-16,-13 7 0 16,-5 6 0-16,-13 9 0 15,-11-3 1-15,-11 7-1 16,-10 12 0-16,-7 12-1 16,-4 23 0-16,-3-1 0 15,3 1 1-15,0 15-1 16,11-6 0-16,4 16 1 15,2-7 1 17,5-6 1-32,-1-12 0 0,1-13 0 0,-1-16 0 0,-3-6 1 15,-7-3 1-15,-14 0-1 16,-25-7 0-16,-25 1 0 16,-10 3 0-16,-15-13-1 15,-20 0 1-15,-15-9-2 0,-17-10 1 16,-25-5-1-16,11-8 0 15,-15-8-1-15,1-7 1 16,13 3-11-16,4-2 1 16</inkml:trace>
  <inkml:trace contextRef="#ctx0" brushRef="#br0" timeOffset="56845.57">10382 5324 40 0,'-10'19'20'0,"10"-13"-7"0,7-6 21 0,-7 0-30 0,7 0 1 16,3 0 1-16,12-3 1 15,9-3-9-15,12 0 0 16,6 2 3-16,0-2 1 15,4 9-10-15,-3-3 0 16,-8 7-9-16,-14-1 1 16</inkml:trace>
  <inkml:trace contextRef="#ctx0" brushRef="#br0" timeOffset="57009.63">10351 5494 49 0,'0'25'24'0,"31"-7"-22"0,-17-14 39 0,11-4-42 16,10 0 0-16,15-7-7 15,6 7 1-15,-6-12-3 16,-5-1 0-16</inkml:trace>
  <inkml:trace contextRef="#ctx0" brushRef="#br0" timeOffset="58806.56">11268 5707 26 0,'-7'12'13'0,"0"-9"1"0,7-6 13 0,0 3-23 16,0 0 0-16,0 0 6 16,7-6 0-16,3-13-12 15,4-12 1-15,-3-13 7 16,7-12 0-16,6-13-3 15,15-13 1-15,7-15-3 16,-4-16 0-16,-3-9-2 16,-7-4 1-16,-11 10-1 15,-7 0 1-15,-7 10-3 16,-3 24 1-16,-8 13-2 16,1 13 0-16,-8 21-1 15,-7 7 1-15,1 22-1 0,-8 15 1 16,0 16 1-16,-3 19 0 15,3 19 3-15,1 15 0 16,6 16 4-16,8 19 0 16,-1 0 1-16,7 0 1 15,15 0-1-15,7-7 1 16,3-12-2-16,11-6 0 16,-8-16-5-16,-3-18 1 15,1-14-7-15,-1-8 0 16,0-13-9-16,0-19 0 15</inkml:trace>
  <inkml:trace contextRef="#ctx0" brushRef="#br0" timeOffset="59016.28">11762 5387 56 0,'17'19'28'0,"1"50"-32"16,-15-57 48-16,-3 4-43 16,0 3 0-16,0 0 0 15,4-4 0-15,-4-2-7 16,3-4 1-16,1-12-11 16,3-9 1-16</inkml:trace>
  <inkml:trace contextRef="#ctx0" brushRef="#br0" timeOffset="59180.8">11702 5189 44 0,'31'22'22'0,"8"7"-23"0,-25-29 29 16,4 3-33-16,0 3 0 15,6 3-12-15,5-2 0 16,-1 2 16-16,3 0 1 0</inkml:trace>
  <inkml:trace contextRef="#ctx0" brushRef="#br0" timeOffset="59600.48">12061 5450 19 0,'-3'40'9'0,"-15"4"-6"0,18-37 12 0,-3 2-12 16,3 0 0-16,0 1 3 16,0-4 1-16,0-3-8 15,7-9 1-15,3-3 4 16,-3 2 1-16,11-15-3 15,3-6 1-15,-3 0-2 16,3 6 0-16,0 9-2 16,0 4 0-16,1 3-1 15,-1 6 1-15,0 6 1 16,0 3 1 0,-3-6-1-16,-1 4 1 0,1 5 0 15,-4-2 0-15,0-1 0 16,0 1 0-16,-3-7-1 15,0 3 1-15,-4 0-2 0,3 0 1 16,-3-2-2-16,4-11 1 16,-4-11 0-16,3-1 0 15,5-6 1-15,2 6 1 16,1 6 2-16,3-2 1 16,7 11 2-16,4 4 0 15,3 7 0-15,8 12 1 16,2 6-2-16,8 3 0 15,-3 3-5-15,-8 1 1 16,4-1-11-16,7-6 1 16,-11-6-7-16,-7-7 1 0</inkml:trace>
  <inkml:trace contextRef="#ctx0" brushRef="#br0" timeOffset="60174.3">11211 5911 47 0,'-3'6'23'0,"6"47"-20"0,-3-37 39 16,-3 3-39-16,-4 12 1 15,0 16 1-15,0-6 1 16,-4 15-8-16,7 4 1 16,1 6 4-16,3-4 1 0,3-2-3 15,1-16 1-15,0-6-3 16,3-10 1 0,3-13-2-16,1-15 0 0,-1-12-1 15,4-7 0-15,1 0-1 16,-1-6 1-16,-4 3 1 15,4 3 0-15,0 10 1 16,1 3 1-16,-1 9 0 16,0 6 0-16,3 7 0 15,-2-4 1-15,-1 14-1 16,3-8 1-16,1 4-2 16,0 3 0-16,-1-3-5 15,1-6 1-15,0-3-10 16,-1-7 0-16</inkml:trace>
  <inkml:trace contextRef="#ctx0" brushRef="#br0" timeOffset="60415.23">11702 6412 45 0,'0'38'22'0,"-4"-32"-17"0,4-3 33 16,4 0-37-16,-4-3 0 15,7 0-1-15,3 0 1 0,8 0-5 16,7-3 1-16,-1 0-8 16,1-6 1-16,3-7-4 15,-3-9 0-15</inkml:trace>
  <inkml:trace contextRef="#ctx0" brushRef="#br0" timeOffset="60666.99">11864 6259 47 0,'7'15'23'0,"-3"-8"-22"15,3-1 44-15,7 3-43 16,10 4 1-16,8-1 0 16,7 4 1-16,-4 0-6 0,-7-4 1 15,-3 7 2-15,-11-3 0 16,-7 6-5-16,-14 9 1 16,-14 7-6-16,-14-4 0 15,3-2-7-15,-10-7 0 16</inkml:trace>
  <inkml:trace contextRef="#ctx0" brushRef="#br0" timeOffset="61028.25">12774 6262 45 0,'32'22'22'0,"-22"-29"-22"16,-10 7 37-16,-3-3-39 15,-11 0 1-15,-11 3 1 16,-14 0 0-16,-7 3-1 16,-3 10 1-16,3 12-2 15,4 9 0-15,7 10 1 16,3 10 0-16,7-1-1 15,11 0 0-15,10-12 3 16,8-10 1-16,21-12 0 0,14-16 1 16,13-12 0-1,1-16 0-15,-3-13-2 16,-11-12 0-16,-11 0-7 0,-18 0 0 16,-17-10-8-16,-14 4 1 15</inkml:trace>
  <inkml:trace contextRef="#ctx0" brushRef="#br0" timeOffset="62049">14146 5189 27 0,'-7'19'13'0,"4"-25"1"0,-1 0 13 16,1-4-23-16,-1 1 1 15,4-23 2-15,-3-8 1 16,-1-26-10-16,4-3 1 16,0-10 6-16,0-2 0 0,4-4-3 15,3 1 1-15,3-4-2 16,1 9 0-16,7-2-1 15,-1 9 1-15,4 15-1 16,1 10 1-16,2 6-1 16,1 10 1-16,3 9-2 15,0 7 1-15,-3 18-3 16,-7 12 0-16,-8 14-4 16,-6 11 1-16,-11 4-6 15,-7 10 1-15,-4 2-4 16,-7-6 1-16</inkml:trace>
  <inkml:trace contextRef="#ctx0" brushRef="#br0" timeOffset="62217.18">14005 4838 44 0,'7'10'22'0,"22"-14"-22"0,-19 1 43 15,8-6-41-15,10 6 0 16,7-10 0-16,8 7 1 15,-5 3-8-15,5-3 1 16,3 2-10-16,-4-5 1 16</inkml:trace>
  <inkml:trace contextRef="#ctx0" brushRef="#br0" timeOffset="62484.16">14774 4525 50 0,'4'22'25'0,"-25"3"-24"16,14-22 37-16,-7 12-37 16,-4 11 0-16,0 8 0 15,1 0 0-15,3 17-2 16,-1 5 1-16,5-3-1 15,3 4 0-15,0-4-3 16,7-9 0-16,0-13-9 16,3 1 0-16,8-23-2 15,3-9 1-15</inkml:trace>
  <inkml:trace contextRef="#ctx0" brushRef="#br0" timeOffset="62712.47">15053 4697 44 0,'-7'38'22'0,"-11"2"-24"0,8-30 43 16,-8 6-39-16,-7 12 0 16,1 0 0-16,-8 0 0 0,4 4-3 15,0 5 0-15,6-5-2 16,1-1 1-16,7-9-10 15,4 0 1-15,6-22-3 16,8-16 0-16</inkml:trace>
  <inkml:trace contextRef="#ctx0" brushRef="#br0" timeOffset="62907.57">14866 4766 39 0,'14'28'19'0,"-3"38"-22"16,-8-47 36-16,1 3-33 16,3 6 0-16,0 3-1 15,7 1 1-15,-3-1-4 16,-1-6 1-16,4-3-8 16,0-16 1-16,4-12-1 0,-4-3 0 15</inkml:trace>
  <inkml:trace contextRef="#ctx0" brushRef="#br0" timeOffset="63136.28">15169 4863 55 0,'4'13'27'0,"24"-13"-35"0,-14 0 62 0,4-3-54 15,10 3 1-15,7-7-1 16,4 4 1-16,-3-3-6 16,-1 3 0-16,0-3-9 15,-14-1 1-15,-7-5-3 16,0-7 0-16</inkml:trace>
  <inkml:trace contextRef="#ctx0" brushRef="#br0" timeOffset="63367.55">15286 4650 52 0,'7'47'26'0,"11"3"-36"0,-15-31 51 15,1 9-41 1,-1 16 0-16,1-12-6 0,-1 5 0 15,1 1-1-15,-4-4 1 16,0-6-8-16,0-18 1 31</inkml:trace>
  <inkml:trace contextRef="#ctx0" brushRef="#br0" timeOffset="63745.25">15695 4600 45 0,'0'50'22'0,"-10"16"-23"0,6-47 41 0,0 12-39 15,1 4 1-15,-1 2 0 16,-3-9 0-16,0-3-3 15,4-6 0-15,-1-3 2 16,1-4 0-16,3-2-2 16,0-10 1-16,3-13-2 15,4-2 0-15,0-1 0 16,0 3 0-16,0 1 0 16,4 6 0-16,0 3 0 15,-1 6 0-15,-3 6 2 0,4 10 1 16,3-3 0-16,0 2 1 15,0 1-1-15,0 0 1 16,0 3-2-16,4 0 0 16,0-3-5-16,-4 6 0 15,-4-16-8-15,1-6 0 16</inkml:trace>
  <inkml:trace contextRef="#ctx0" brushRef="#br0" timeOffset="63985.77">15857 4321 40 0,'25'44'20'0,"24"31"-11"15,-38-44 30-15,7 1-37 16,6 12 0-16,1 9 1 15,-4 6 0-15,-3 14-5 16,-11-8 1-16,-11 1-1 16,-6-3 1-16,-8-13-14 15,-3-9 1-15</inkml:trace>
  <inkml:trace contextRef="#ctx0" brushRef="#br0" timeOffset="64888.14">16760 4841 60 0,'8'10'30'0,"-5"-7"-36"0,-3-9 50 0,-3-1-45 0,-5 4 1 16,-9-6 0-16,-8 2 1 16,-3 1-1-16,-4 3 0 15,0 0 0-15,1 3 1 16,-1 9-1-16,7 10 0 16,4 0-1-16,7 9 0 15,10-3-1-15,4 0 1 16,11 0 0-16,14-3 0 15,6-3 1-15,8-3 0 16,-3-13 1-16,-5 0 0 0,-2-6-1 16,-5-6 0-16,-6 5-4 15,-4-5 1-15,-3-3-4 16,-8-1 0-16,-3 0-4 16,0 1 1-16,-11 12 1 15,1 6 0-15,-1 10 4 16,1 12 0-16,-1 3 7 15,4 13 0-15,4 7 6 16,3-8 1-16,7 1 2 16,7 6 1-16,3-6-1 15,-3 0 0-15,-3-6-5 16,-4-4 1-16,-10-9-5 16,-12 1 0-16,-9-11-3 15,-11 1 1-15,-8-10-2 16,-3 0 1-16,-3-18-2 0,7-7 1 15,3-3-1-15,7 0 0 16,14 3-1 0,8 1 1-16,20 2-3 0,15 0 1 15,10 1-7-15,11-4 0 16,7-13-2-16,-3 1 1 16</inkml:trace>
  <inkml:trace contextRef="#ctx0" brushRef="#br0" timeOffset="65159.91">17318 4484 44 0,'14'15'22'0,"-10"7"-24"0,-8-15 42 0,-7 8-37 16,-6-5 0-16,-4 5 1 15,-4 7 0-15,-3 13-5 16,-4 9 0-16,4 12 4 16,3 4 0-16,7-1-2 15,4 1 0-15,11-7-2 16,6-12 1-16,8-10-8 16,6 1 0-16,8-29-8 15,-4-6 1-15</inkml:trace>
  <inkml:trace contextRef="#ctx0" brushRef="#br0" timeOffset="65414.01">17582 4675 49 0,'-7'38'24'0,"-31"-1"-24"0,27-24 40 15,-3 3-40-15,-7 6 1 0,0 6-1 16,6 3 1 0,1 0-3-16,0-9 1 0,4 0-8 15,3-9 1-15,0-13-7 16,-1-13 1-16</inkml:trace>
  <inkml:trace contextRef="#ctx0" brushRef="#br0" timeOffset="65579.82">17406 4744 42 0,'35'53'21'0,"15"7"-17"16,-36-44 34-16,3 2-38 16,-2-2 1-16,-1 3-1 15,0 3 0-15,-4-3-2 16,1-4 1-16,0-2-8 15,-1-10 1-15,1-6-5 0,3-13 0 16</inkml:trace>
  <inkml:trace contextRef="#ctx0" brushRef="#br0" timeOffset="65801.92">17798 4866 57 0,'14'-15'28'0,"10"5"-32"0,-13 10 55 0,7 0-50 16,-1-3 1 0,8-6-5-16,10 2 1 0,-6 1-4 15,-1 0 1-15,-11 0-12 16,-3-10 1-16</inkml:trace>
  <inkml:trace contextRef="#ctx0" brushRef="#br0" timeOffset="66077.14">17939 4750 42 0,'0'47'21'0,"3"0"-23"0,-3-28 27 16,0 0-26-16,0 3 1 15,0-6-7-15,4-1 0 16,-4-2 0-16,-4-4 0 16</inkml:trace>
  <inkml:trace contextRef="#ctx0" brushRef="#br0" timeOffset="66416.82">18189 4562 45 0,'7'50'22'15,"-3"1"-20"1,-1-36 38-16,-3 4-38 0,0 6 0 0,-3-6 1 16,-1 3 0-1,1 0-4 1,-1-10 0 0,1 1 2-16,3-10 0 15,0-3-2-15,0 0 1 0,3-6-3 0,4-4 0 0,0-2 0 16,4 2 0-16,0 1 1 15,3 3 0-15,3 6 2 16,1 6 0-16,0 3 3 16,3 7 0-16,-4 6-1 31,1 3 1-31,0 0-2 16,-4-3 1-16,0-3-5 0,0-3 0 15,7-23-12-15,4-5 1 16</inkml:trace>
  <inkml:trace contextRef="#ctx0" brushRef="#br0" timeOffset="66668.4">18521 4496 59 0,'32'60'29'0,"17"3"-32"0,-31-45 48 0,3 8-45 16,0 8 0-16,0 7-2 15,-10 15 1-15,-8 1-2 16,-10 5 1-16,-14 1-13 16,-7-3 0-16,-11-1-1 15,-7-21 0-15</inkml:trace>
  <inkml:trace contextRef="#ctx0" brushRef="#br0" timeOffset="67181.17">19579 4791 56 0,'-3'19'28'0,"6"-7"-26"0,-3-12 57 0,14-3-56 0,11-3 0 0,17 0 0 0,18-7 1 0,14 4-9 0,4-1 0 0,-7-5-5 0,-8 2 1 15,-10 1-11-15,-7 2 1 16</inkml:trace>
  <inkml:trace contextRef="#ctx0" brushRef="#br0" timeOffset="67649.4">20740 4917 56 0,'3'9'28'0,"-20"-44"-32"0,13 14 45 0,-3-11-41 15,4-21 0-15,-8-10 1 16,-7-18 1-16,-10-7-2 15,0-22 0-15,7 13 1 16,3 0 0-16,11 3 0 16,7 9 1-16,7 10-1 15,11 12 0 17,-1 13 1-32,8 15 0 15,7 10-2-15,7 28 0 16,-1 13-5-1,-6 15 1-15,-7 7-9 0,-7 0 1 63,-18 9-6-63,-8 0 0 47</inkml:trace>
  <inkml:trace contextRef="#ctx0" brushRef="#br0" timeOffset="67768.02">20415 4578 52 0,'11'28'26'0,"49"-28"-27"0,-39 0 50 0,11 6-47 0,-1 4 0 0,8-1-1 0,4 1 1 0,-1-1-7 0,4 0 1 0,-4-5-9 16,-3-8 1-16,0-11-5 15,0-1 1-15</inkml:trace>
  <inkml:trace contextRef="#ctx0" brushRef="#br0" timeOffset="67985.34">21280 4437 51 0,'3'0'25'0,"-28"31"-32"0,22-18 47 16,-4 5-39-16,-7 4 0 15,-4 10 0-15,-3-4 1 16,-4 10-3-16,4 2 1 15,0 1-1-15,7 6 1 16,7-3-6-16,7-3 1 16,10-13-9-16,4-12 0 15</inkml:trace>
  <inkml:trace contextRef="#ctx0" brushRef="#br0" timeOffset="68207.72">21495 4556 48 0,'-7'41'24'0,"-32"-22"-25"16,25-10 39-16,-4 7-38 16,-7 6 0-16,1 3 1 15,-1 3 0-15,7 6-2 16,1 4 1-16,3-13-7 15,3-6 1-15,4-13-8 16,-4-12 1-16</inkml:trace>
  <inkml:trace contextRef="#ctx0" brushRef="#br0" timeOffset="68417.77">21304 4537 30 0,'32'41'15'0,"0"-3"-3"0,-22-29 18 15,1 10-26-15,3 6 0 16,0-6 1-16,0 6 1 16,0-3-10-16,-7 3 1 15,0-6-1-15,-3-4 0 16,0-5-9-16,-1-17 0 16</inkml:trace>
  <inkml:trace contextRef="#ctx0" brushRef="#br0" timeOffset="68614.38">21579 4471 45 0,'46'50'22'0,"7"13"-20"0,-42-41 38 0,-1 3-41 16,-3 3 1-16,0 4-2 15,-7 5 1-15,-3 10-1 16,-8-6 0-16,-6-6-12 16,-8-7 1-16</inkml:trace>
  <inkml:trace contextRef="#ctx0" brushRef="#br0" timeOffset="69344.53">22274 4484 45 0,'11'22'22'0,"0"-7"-11"0,-11-8 32 0,0-1-40 0,-4 3 1 0,1 4-1 0,-8-4 0 0,-7 1-5 0,-6 2 0 0,-8 7 3 15,-3 0 0-15,-1 0-2 16,1 0 0-16,0-1-2 16,7-2 1-16,6 3-2 15,8-7 0-15,11 1-3 0,10-7 1 16,7-3 0-16,14-6 1 15,7-3 2-15,4-7 0 16,0 1 2-16,-7-4 0 16,-4 4 1-1,-7 2 0-15,-3 4-4 0,-4 3 0 16,-7 3-3-16,-4 12 1 16,-3 4 0-16,0 9 1 15,0 13 5-15,0 6 0 16,4 9 7-16,0 10 0 15,-1 6 2 1,1 12 1 0,-1-12-1-16,-3 6 0 0,-3-2-4 0,-8-17 0 0,-10-3-4 15,-7-15 0-15,-11-10-1 16,-4-12 0-16,-6-4 0 16,-7-12 0-16,3-18 0 15,7-17 0-15,0 4-1 16,11-7 1-16,10-3-2 15,14 7 0-15,4 2-6 16,18 11 1 0,24-1-8-1,18-4 0-15</inkml:trace>
  <inkml:trace contextRef="#ctx0" brushRef="#br0" timeOffset="69640.95">22828 4242 48 0,'0'25'24'0,"-10"13"-26"0,3-16 42 0,-4 0-39 0,-7 12 1 16,-3 13 0-16,0-3 0 15,0 7-3-15,3-1 0 0,4 0 2 16,7-3 1-16,4 3-2 16,3-9 1-16,7-10-5 15,3-6 1-15,4-12-12 16,4-16 1-16</inkml:trace>
  <inkml:trace contextRef="#ctx0" brushRef="#br0" timeOffset="69876.81">23096 4481 46 0,'0'15'23'0,"-28"23"-18"0,14-29 32 15,-7 1-36-15,-7-1 0 16,6 16 0-16,1 4 0 15,-3-1-2-15,6-3 1 16,4-3-2-16,0 0 0 16,3-13-9-16,4-3 0 15,0-12-3-15,-4-10 0 16</inkml:trace>
  <inkml:trace contextRef="#ctx0" brushRef="#br0" timeOffset="70070.19">22909 4496 47 0,'29'63'23'0,"27"-16"-25"0,-42-31 44 0,4 6-43 16,-1 3 1-16,-2 0-1 16,-1-6 0-16,-4-4-1 15,1-5 0-15,-4-7-8 16,0-9 1-16,4-16-4 15,-1-7 0-15</inkml:trace>
  <inkml:trace contextRef="#ctx0" brushRef="#br0" timeOffset="70292.9">23276 4412 52 0,'60'62'26'0,"0"17"-31"0,-49-70 50 0,3 4-46 0,0 2 1 0,0 7-3 0,-14 3 1 0,-14 7-5 0,-11 12 0 16,-21-7-8-16,-17 17 1 16</inkml:trace>
  <inkml:trace contextRef="#ctx0" brushRef="#br0" timeOffset="71341.07">14559 5889 29 0,'0'3'14'0,"21"-13"-7"0,-14 4 14 15,0 0-18-15,8 3 1 16,6 0 2-16,14 3 0 16,7 0-8-16,11 3 1 15,18 0 5-15,6 0 1 16,19-3-3-16,20 0 1 15,18 3-2 1,7-3 1-16,14 6 0 16,11-2 0-16,-11-1 0 15,22 0 0-15,3 0-1 0,7 0 1 0,10-3-1 16,-6-6 0-16,17 0-1 16,11-4 1-16,10 1-1 15,11-4 1-15,0 4 0 16,17-1 1-16,4 1 0 15,7-4 1 17,-3-2 1-17,7-7 0 1,-15-6 1-16,4-7 0 0,-10-6-2 0,10 4 1 0,0-10-2 0,0 12 1 0,-4 1-1 16,-3 12 0-16,0 0-2 15,-24 9 0-15,-15 4 0 16,-18-4 0-16,-34 1-4 15,-15 2 0-15,-18-2-5 16,-24-1 0-16,-28 4-11 0,-32 3 0 16</inkml:trace>
  <inkml:trace contextRef="#ctx0" brushRef="#br0" timeOffset="72407.25">18623 6124 49 0,'7'9'24'0,"-3"35"-20"0,-4-25 33 16,0 6-37-16,-4 16 1 15,1 3 1-15,3 12 0 16,-4 7-2-16,-3 3 0 15,-3 0 0-15,2-10 1 16,-2-12-1-16,-1-10 0 16,1-5-1-16,-1-4 1 0,4-13-2 15,4-12 1-15,6-9-1 16,4-10 1-16,4 0 0 16,6 0 0-16,5 1 0 15,2 2 1-15,8 3 0 16,7 10 1-1,0 6 1-15,3 7 0 0,-3 12 1 16,0 12 0-16,-4 4-1 16,-7 9 1 15,0 6-2-31,-7-3 1 31,-3-3-5-31,-4-6 1 16,0-13-12-16,0-9 1 0,0-6-3 0,4-7 0 0</inkml:trace>
  <inkml:trace contextRef="#ctx0" brushRef="#br2" timeOffset="83938.73">25792 4380 30 0,'14'-56'15'0,"-4"25"2"16,-3 24 15-16,0 1-26 15,-3 0 0-15,3-1 4 0,-3 4 0 16,3 3-12 0,0 7 0-16,-4 8 7 0,-3 20 1 15,-3 2-4-15,-1 14 1 16,-3 21-2-16,0 0 1 16,0 0-3-16,3 3 0 15,1-12 1-15,-1-16 0 16,1-9-1-16,3-10 0 15,0-13-1-15,3-5 1 16,8-20-1-16,7-11 0 16,6-1-1-16,4 3 1 15,4-3 0-15,7 6 0 0,-4 10 0 16,-3 6 1-16,-4 3 0 16,1 16 0-16,-8 6 1 15,-4-3 0-15,1 6 0 16,0-6 0-16,3-6-1 15,7-4 1-15,0 1 1 16,0-20 0-16,1-8 1 16,-5-13 0-16,1-16 0 15,-4-10 0-15,0-8 0 16,-3-4 1-16,-4-3-2 16,-3 12 0-16,-4 4-6 15,3 3 1-15,-6 15-11 16,3 13 0-16,-4 7-2 15,8 12 0-15</inkml:trace>
  <inkml:trace contextRef="#ctx0" brushRef="#br2" timeOffset="84403.45">26751 4681 45 0,'11'3'22'0,"-11"4"-23"0,0-7 43 16,-4 0-42-16,4-3 1 0,-7 3-1 16,-7 0 1-16,-4 6-1 15,-3 0 0-15,0 7 0 16,-4-4 1-16,1-3-3 15,3 7 1-15,-1-1-2 16,8 4 1-16,4-6-2 16,3-1 1-16,10-6-1 15,8-3 1-15,3 0 1 16,3-6 1-16,1-4 1 16,3-2 0-16,0-4 0 15,1 1 0-15,-8 5 1 16,-4 1 0-16,1-1 0 15,-4 7 1-15,0 6-1 16,-3 7 0-16,3 2 0 16,-4 1 1-16,1 9-2 15,-4 3 1-15,3 0-3 0,-3 3 0 16,7-15-9-16,0-7 1 16,0-6-2-16,4-9 0 15</inkml:trace>
  <inkml:trace contextRef="#ctx0" brushRef="#br2" timeOffset="84733.84">26906 4697 29 0,'-3'56'14'0,"-1"-18"-12"0,1-28 24 0,3-1-25 16,0-3 0-16,0 0 2 15,0 1 0-15,0-7-4 16,3-7 0-16,4 1 2 15,4-3 1-15,0-7-2 16,-1-6 1-16,4-6-1 16,4 0 0-16,0 3 0 15,-1 6 0-15,1 0 1 16,-1 10 0-16,5-1 0 16,-5 10 1-16,-3 19-1 15,0 0 0-15,1 9 0 16,-5-3 0-16,4 3-1 15,-3 1 0 17,3-4-3-17,-3-10 1-15,-1-2-9 0,1-4 0 0,-1-12 0 0,-6-6 0 0</inkml:trace>
  <inkml:trace contextRef="#ctx0" brushRef="#br2" timeOffset="85124.89">27690 3963 48 0,'7'16'24'0,"-25"22"-30"0,11-29 52 0,-7 13-47 16,-7 9 1-16,-4 13 0 15,-3 28 1-15,-4 4-2 16,0 18 1-16,0 15-1 15,11 7 0-15,4-22-1 16,6-18 0-16,8-29-4 16,6-22 1-16,4-25-7 15,0-16 1-15,4-15-2 16,-15-13 0-16</inkml:trace>
  <inkml:trace contextRef="#ctx0" brushRef="#br2" timeOffset="85292.14">27196 4405 37 0,'-7'22'18'0,"21"-22"-10"0,-7 0 36 16,7 0-40-16,4 0 1 15,6 0 1-15,22-6 1 16,18-3-10-16,20-7 0 16,1 0 0-16,-4 1 1 15,-10-4-14-15,-11-6 1 0</inkml:trace>
  <inkml:trace contextRef="#ctx0" brushRef="#br2" timeOffset="86384.21">29697 4945 28 0,'-4'25'14'0,"-3"-16"-3"0,7-9 15 0,-3-3-23 0,-1-6 0 0,1-13 4 0,-1-13 1 0,1-9-8 16,6-9 0-16,-3-19 5 16,0-6 1-16,0-7-2 15,4 6 0-15,3 1-3 0,0-7 1 16,3 20-1-1,8 5 0-15,10 7 0 0,8 12 0 32,2 19-2-32,5 9 1 0,-8 20-5 0,-7 8 1 15,-7 14-9-15,0 8 1 16,-13-2-5-16,-16 9 1 16</inkml:trace>
  <inkml:trace contextRef="#ctx0" brushRef="#br2" timeOffset="86605.39">29457 4672 39 0,'-14'12'19'0,"21"-37"-12"0,0 16 34 0,7-4-38 16,-3 4 0-16,10 0 1 16,11 6 0-16,3 3-7 15,4 0 1-15,3 0-4 16,4-7 1-16,3 4-10 15,-10-6 1 1</inkml:trace>
  <inkml:trace contextRef="#ctx0" brushRef="#br2" timeOffset="86797.37">30247 3995 54 0,'0'40'27'0,"4"14"-31"0,-4-39 45 16,0 14-43-16,0 14 1 16,3 1-8-16,1 0 0 15,3-6 0-15,0-13 0 16</inkml:trace>
  <inkml:trace contextRef="#ctx0" brushRef="#br2" timeOffset="87930.49">31672 4173 46 0,'4'-9'23'0,"-1"12"-25"0,-3 0 33 0,0 7-29 15,-3 15 1-15,-1 6 0 16,-6 13 0-16,-4 16-5 16,-7 9 0-16,-4 15 2 15,4 10 0-15,3-9 0 16,7-4 1-16,8-5 0 15,3-26 0-15,3-12 1 16,8-17 0-16,3-11 0 16,-3-13 0-16,-8-25-3 15,-10-4 0-15,-7-9-2 16,-11-12 0 0,-6 6 0-1,-5 0 0-15,-13 0 0 16,0 3 1-1,-1 6 0 1,15 13 1-16,7 3 1 0,3 13 1 0,7 9 1 0,8 9 0 0,3 4 2 0,14 0 0 16,17-1 1-16,22 1 1 15,25-1-1-15,10-9 1 16,14-3-2-16,4 3 1 16,0-3-4-16,-11 0 1 31,-14 0-6-31,-14 7 1 0,-14-7-15 15,-28 9 1-15</inkml:trace>
  <inkml:trace contextRef="#ctx0" brushRef="#br2" timeOffset="88621.38">30177 4612 31 0,'17'7'15'0,"-3"5"-1"0,-14-12 7 0,-3 6-20 0,-4 7 0 0,-4-4 1 16,-6 1 0-16,-5-1-3 15,1 7 1-15,-7 6 0 16,0 6 0-16,0 16-1 15,-1-3 0-15,5 0-1 16,6 6 0-16,7-4-2 0,18-2 1 47,4-9-6-47,3-4 0 0,7-19-1 0,11-6 1 16</inkml:trace>
  <inkml:trace contextRef="#ctx0" brushRef="#br2" timeOffset="88870.26">30367 4797 39 0,'-3'16'19'0,"-22"25"-24"0,14-32 40 0,-3 4-36 16,0 6 0-16,-7-1 0 15,3 4 1-15,1 3-1 16,-1-3 1-16,4 3-8 16,3-12 1-16,8-10-4 15,3-6 1-15</inkml:trace>
  <inkml:trace contextRef="#ctx0" brushRef="#br2" timeOffset="89071.37">30286 4741 25 0,'18'28'12'0,"6"16"-5"0,-17-28 19 15,0-1-24-15,0 11 1 16,4-5-1-16,0-2 0 31,-1 0-4-31,1-3 1 0,-1-4-1 0,8-5 0 16,3-4-8-1,0-6 1-15,1-13-1 0,-15-9 1 16</inkml:trace>
  <inkml:trace contextRef="#ctx0" brushRef="#br2" timeOffset="89270.19">30526 4653 34 0,'21'60'17'0,"0"2"-14"15,-10-43 36-15,-4 16-38 16,3-4 1-16,-3 0-1 16,-3 4 1-16,-4 3-6 15,0 5 1-15,-11-11-9 16,-13 5 1-16,-15-5-1 16,4-10 0-16</inkml:trace>
  <inkml:trace contextRef="#ctx0" brushRef="#br2" timeOffset="90036.75">32519 4876 57 0,'21'6'28'0,"-7"-9"-41"15,-14 3 62-15,0 0-49 16,-3 0 0-16,-11 0 0 16,-4 3 0-16,-3 6-1 15,-4 1 1-15,-3 6-1 16,3-1 1-16,1-2-2 0,2-4 0 16,8 1 0-16,7-4 0 15,11-3 1-15,10-3 0 16,-4 0-1-16,1-6 1 15,0-4-1-15,-1 1 1 16,1 6-2-16,-4 3 1 16,0 3-2-16,0 3 1 15,4 7-2-15,-4 9 1 0,7 9 2 16,-4 0 0 0,-3 13 2-16,4 6 0 15,-4 7 4 1,0 2 0-1,-3 1 2 1,-1-3 0-16,-3-7-1 0,-7-6 1 0,-4-7-2 16,-6-2 0-16,-8-10-3 0,-7-3 0 0,-3-10-2 15,3-5 1-15,1-7-5 16,-1-10 1-16,0-2-6 16,0-13 1-16,8-13-6 31,3 0 1-31</inkml:trace>
  <inkml:trace contextRef="#ctx0" brushRef="#br2" timeOffset="90312.51">32770 4173 46 0,'17'47'23'0,"-6"7"-29"0,-8-39 42 0,1 10-35 0,-4 1 0 16,0 8-1-16,0 10 0 16,-4-10-2-16,1 10 0 0,-4 3-6 15,0-9 1-15,0-3-6 16,-4-10 1-16</inkml:trace>
  <inkml:trace contextRef="#ctx0" brushRef="#br2" timeOffset="90600.95">33034 4619 34 0,'-3'12'17'0,"-19"7"-16"0,15-16 27 0,-3 13-27 16,-8-7 0-16,-3 7 2 0,0 3 0 16,0 6-4-16,-1 16 0 15,5-1 2-15,3 4 0 16,7 3-2-16,7 0 0 15,7-9-6-15,7-4 0 16,3-12-4-16,1-3 0 16</inkml:trace>
  <inkml:trace contextRef="#ctx0" brushRef="#br2" timeOffset="90807.83">33221 4785 41 0,'7'25'20'0,"-28"3"-24"16,10-18 37-16,-6 5-32 15,-4 7 0-15,-4 0 0 16,0 0 0-16,1 3-2 16,2 0 0-16,5 3-1 15,-1-12 0-15,4 0-10 16,3-10 1-16</inkml:trace>
  <inkml:trace contextRef="#ctx0" brushRef="#br2" timeOffset="90982.73">33052 4838 30 0,'21'41'15'0,"14"25"-6"0,-24-57 18 0,-1-3-27 0,-3 10 1 15,0 0-2-15,-3 3 0 16,0-1-4-16,-1 1 1 16,4 3-6-16,0-19 0 15</inkml:trace>
  <inkml:trace contextRef="#ctx0" brushRef="#br2" timeOffset="91273.87">33309 4741 35 0,'4'47'17'0,"17"3"-8"0,-14-34 29 0,-3 6-34 16,6 3 0-16,4 0 0 15,0 9 1-15,0 4-8 16,-10-7 0-16,-8 10 1 15,-6 0 1-15,-4-3-13 16,-11-1 0-16,-14-12-1 16,0 7 1-16</inkml:trace>
  <inkml:trace contextRef="#ctx0" brushRef="#br2" timeOffset="92051.18">26278 5443 43 0,'7'16'21'0,"11"-3"-15"16,-18-7 21-16,0 10-25 15,-7 2 1-15,-4 11 2 16,-3 5 0-16,0 10-7 16,0 12 1-16,0 7 3 15,3 9 1-15,1 0-3 16,3 4 0-16,3-11-4 16,1-11 0-16,-1-17-9 15,4-15 0-15,-3-22-1 16,-8-9 0-16</inkml:trace>
  <inkml:trace contextRef="#ctx0" brushRef="#br2" timeOffset="92271.65">25897 5779 25 0,'0'16'12'0,"18"31"-4"0,-11-35 19 16,7 1-25-16,7 2 0 0,1 4 1 15,2 3 1-15,4-3-4 16,1 0 1-16,-1-7 3 15,-3 4 0-15,6-7-2 16,5-2 1-16,2-7-3 16,-2-3 1-16,-5-1-4 15,-2-8 0-15,-8-4-3 16,-3 0 1-16,-8 1-8 16,1-7 0-16</inkml:trace>
  <inkml:trace contextRef="#ctx0" brushRef="#br2" timeOffset="92715.07">26624 6080 44 0,'21'-16'22'0,"-10"-15"-23"0,-8 18 40 0,-3 1-38 15,-3 2 0-15,-4 4 0 16,-7 6 1-16,-4 6-3 16,-3 10 1-16,-4-3 0 15,1 9 0-15,-1 9-2 16,4 3 0-16,3-8-1 16,7-5 0-16,4-5 0 15,14-13 1 1,29-22-9-1,-5-6 1-15,-6-6-2 16,-7-3 1-16</inkml:trace>
  <inkml:trace contextRef="#ctx0" brushRef="#br2" timeOffset="93308.64">28116 6089 34 0,'-17'-3'17'0,"-26"22"-17"15,36-22 30-15,-10 3-30 16,-8 3 1-16,0 6 0 15,-3 1 0-15,7 6-1 16,7 5 0-16,0-2 1 16,3 3 1-16,4 6-2 15,0-2 1-15,11-1-1 16,10-7 0-16,7-8-1 16,7-10 1-16,4-10-1 15,-4 4 0-15,-3-6 0 16,-4-4 1-16,-7-9-1 15,0 3 0-15,-3 0-2 32,-4 3 0-17,0 7 1-15,-4 5 0 0,1 7 1 0,3 3 1 0,0 7 2 0,4 2 0 16,3 4 2-16,0-3 1 16,3-4-2-16,1 0 1 15,3 1-4-15,0-7 0 16,1 6-12-16,-1-5 1 0</inkml:trace>
  <inkml:trace contextRef="#ctx0" brushRef="#br2" timeOffset="93711.09">28385 6579 54 0,'-4'84'27'0,"-3"-40"-34"0,7-35 47 0,-4-2-41 16,4-7 0-16,-3-10 0 16,3-2 0-16,0-23 1 15,-4-9 1-15,4-6-2 16,0-12 0-16,0 5-1 0,0-9 1 15,0 7-2-15,0-4 0 16,7 0-1 0,0 13 1-16,1 6-1 15,9 16 1-15,8 9 3 0,3 16 0 47,4 12 3-47,-11 7 0 0,-7 15 0 0,-3 1 1 0,-15-7-3 16,-6 9 1-16,-8-2-5 0,-3-1 1 15,3-9-10-15,-3-3 1 16,3-10-3-16,1-12 1 0</inkml:trace>
  <inkml:trace contextRef="#ctx0" brushRef="#br2" timeOffset="94086.85">28744 6557 44 0,'-10'75'22'0,"-15"-38"-29"16,18-30 45-16,0-1-40 15,0-9 1-15,0-3 0 16,0-13 1-16,3-16 0 15,4-5 1-15,0-17-1 16,4 4 0-16,3-10 0 16,3-6 0-16,8 3-2 0,7 3 0 15,3 7 0-15,7 12 0 16,-3 10 0-16,-4 12 1 16,-7 12 1-1,-3 17 0-15,-4 2 1 16,-3 7 1-16,-8 6-1 0,-10 6 0 15,-7 3-5 1,-11-9 0-16,-3 0-7 0,-4-6 0 16</inkml:trace>
  <inkml:trace contextRef="#ctx0" brushRef="#br2" timeOffset="94540.58">29132 6143 49 0,'0'15'24'0,"0"-2"-22"16,4-13 43-16,7 0-44 16,-1-3 1-16,8-4-1 0,3 1 1 15,0-3-4-15,-3-1 1 16,-4-2 1-16,-4 6 0 16,-3-4-3-16,-7-2 1 15,-7-4-4-15,-3 3 0 16,-4 7 0-16,0 6 0 15,-1 6-1-15,1 7 1 16,4 6 2-16,-1 6 0 16,4 3 4-16,0-3 0 15,7 3 1-15,4-3 0 0,3 4-1 16,7-14 1-16,7-2-7 31,4-7 0-15,6-12-4-16,1-4 1 15</inkml:trace>
  <inkml:trace contextRef="#ctx0" brushRef="#br2" timeOffset="94900.04">29616 6092 40 0,'17'16'20'0,"-20"-19"-26"16,3 3 38-16,-11 9-32 15,-3-5 0-15,-4 5 0 16,1 7 0-16,-1 2 0 15,-3 1 1-15,3 3 0 16,1-9 1-16,3 2 0 16,0-8 0-16,3-1 0 0,7 3 0 15,4-9-1-15,15 4 0 16,-8-4-1-16,7-4 0 16,7-8-1-16,0 2 0 15,0-2-1-15,0-1 0 16,-3 1 0-16,3 6 0 15,-3 6 0-15,-4 9 1 16,-3 7 1 15,-1-4 1 1,1 16 0-32,-1 1 1 15,1 2-2-15,-4 3 1 0,0-8-7 16,0-4 1-16,0-7-7 0,0-5 0 0</inkml:trace>
  <inkml:trace contextRef="#ctx0" brushRef="#br2" timeOffset="95364.19">29912 6375 39 0,'7'9'19'0,"4"-18"-23"0,-4 2 33 0,0-8-29 0,0-1 0 15,0-9 1-15,3-6 0 16,-2-7 0-16,-1 7 0 0,0 9 2 16,3 0 0-16,1 6 1 15,-1 4 1-15,12 2-1 16,6 1 0-16,-4 2-2 15,1-2 1-15,-4 6-6 16,1 3 0-16,-5 0-8 16,-3 0 1-16,-3 0-5 15,-8 6 0-15</inkml:trace>
  <inkml:trace contextRef="#ctx0" brushRef="#br2" timeOffset="95590.58">30381 6459 49 0,'25'16'24'0,"-18"-16"-41"0,-7 0 46 16,-4-3-50-16,-10-10 0 15</inkml:trace>
  <inkml:trace contextRef="#ctx0" brushRef="#br2" timeOffset="103199.09">29221 3904 23 0,'0'9'11'0,"0"-3"-8"16,0 1 11-16,-4 2-13 16,1 10 1-16,-5 0 0 15,1 3 1-15,0 22-4 16,-3 25 0-16,-1 18 3 0,1 4 1 16,-1 22-3-16,4 22 1 15,0-10-1-15,0-5 0 16,0-14-5-16,0-18 1 15,0-22-5 1</inkml:trace>
  <inkml:trace contextRef="#ctx0" brushRef="#br2" timeOffset="103814.5">29143 3828 29 0,'18'41'14'0,"24"-41"-9"16,-24 0 26-16,6-3-29 15,12 6 1-15,6-12-1 16,7-4 1-16,22-9-4 15,21-3 1-15,13 0 1 16,5-6 1-16,17 9-3 16,14-6 1-16,-7 15-2 15,-7 4 1-15,3-4-2 16,1 4 1-16,-18-4-1 16,-18 1 0-16,-21 2 1 15,-14 1 1-15,-14 9 0 16,-18 9 0-16,-7 7-1 0,-14 12 0 15,-10 7 1-15,-15 2 0 16,-6 1-1-16,-8 15 0 16,-3 16-1-16,-1 16 0 15,8 18 1-15,7 13 1 16,3 0 1-16,8 13 1 16,6 3 1-16,1-7 1 15,-4-9 0-15,0-12 1 0,-1-14-2 16,1-5 1-16,0-16-2 15,0-6 0-15,-3-7-2 16,-4-6 0-16,0-2 1 16,-8-5 0-16,-13 1-1 15,-18-6 1-15,-10-7-1 16,-15-9 1-16,0-9 0 16,-3-13 0-16,-17-6-2 15,-15-20 1-15,-14-8-6 16,0-13 0-16,-4-3-1 15,18 0 0-15</inkml:trace>
  <inkml:trace contextRef="#ctx0" brushRef="#br2" timeOffset="104462.11">32170 4117 28 0,'-18'88'14'0,"1"65"-17"0,13-93 26 16,-3 18-22-16,3 32 0 15,1 9-1-15,-1 7 0 16,4-7-1-16,4 9 1 0,-1-24-3 15,4-13 1-15,4-22-6 16,3-22 0-16</inkml:trace>
  <inkml:trace contextRef="#ctx0" brushRef="#br2" timeOffset="105045.21">32219 3828 23 0,'11'22'11'0,"3"-22"-5"15,-4 7 15-15,12-7-17 16,9 3 0-16,8 3 2 0,18-6 0 16,20 6-8-16,4 13 0 15,18 0 5-15,18 6 0 16,6-3-2-16,-14-6 0 16,4-13-2-16,-7-3 1 15,-4-3-1-15,-17-7 1 16,-11-5-1-16,-17 5 1 15,-15 4-1-15,-7 3 1 16,-7 9-2-16,-10 13 1 0,-4 0-1 16,-3-4 1-16,-4 23-2 15,-11 6 0-15,-6 9-1 16,-4 19 1-16,-4 13 0 16,4 12 1-16,0 16 0 15,3 3 0-15,8 13 2 16,3 18 0-16,3 4 1 15,1-7 0 17,3-19 0-32,0-2 1 0,-7-14 0 0,0-24 1 0,-11 0-1 15,-20-16 1-15,-19-13 0 16,-24-3 1-16,-35-21-2 16,-25-10 1-16,-39-10-8 15,-21-21 1-15,-4-10-6 16,4-9 1-16</inkml:trace>
  <inkml:trace contextRef="#ctx0" brushRef="#br2" timeOffset="110556.15">14076 5318 19 0,'32'0'9'0,"52"12"0"15,-52-8 10-15,14 2-18 16,14 0 1-16,3 7 2 16,11-10 0-16,4-3-4 15,3 3 1-15,11-3 2 0,3-6 1 16,-7-7-2-16,4 4 1 15,0-1-1-15,-8 4 0 16,-2 0-2-16,-1 3 1 16,-7 6-1-16,-4 0 1 15,-17-3-1-15,-7-3 0 16,-7 3-2-16,-11-6 1 16,-7-1-4-16,-7 1 1 15,-3 6-5-15,-14 0 0 16,-12 6-2-16,-20-3 1 15</inkml:trace>
  <inkml:trace contextRef="#ctx0" brushRef="#br2" timeOffset="110992.9">14291 5537 10 0,'-3'7'5'0,"-29"-4"4"16,25-6 6-16,-4-4-13 15,1 7 0-15,2 0 4 16,-2-3 0-16,3 3-6 0,3 0 0 16,4-6 5-16,7 6 0 15,11 0-1-15,-4 0 1 16,21 6-2-16,15-6 1 16,13 0-1-16,11 3 0 15,15-3-1-15,16 0 1 16,12 4-1-16,-4-4 0 15,7 0-1-15,-7-4 0 0,-4-11-3 16,-14-1 1 0,-17-3-5-16,-18 4 0 0,-21 2-7 31,-22-3 1-31</inkml:trace>
  <inkml:trace contextRef="#ctx0" brushRef="#br2" timeOffset="113498.08">20638 5086 20 0,'-4'0'10'0,"8"-3"-3"15,-4 3 11-15,3-7-14 16,4 1 0-16,0 0 3 16,0 3 0-16,7-16-8 15,15 10 0-15,9-1 6 16,15 4 0-16,18-13-2 15,10 3 0-15,-7 1-4 16,4 5 1-16,-4 10-5 16,-11 3 1-16,-10-3-5 15,-11 4 0-15,-10-4-3 16,-11-10 0-16</inkml:trace>
  <inkml:trace contextRef="#ctx0" brushRef="#br2" timeOffset="113771.34">20870 5158 33 0,'-10'3'16'0,"10"-3"-9"0,0 0 31 0,3-3-36 15,4 3 1-15,0-3 2 16,4 3 0-16,7-3-6 15,10-4 0-15,14 4 4 16,-14 0 1-16,25 0-2 16,-3 0 0-16,-1 0-2 15,-7 0 1-15,-3 0-7 16,-7 3 0-16,-7-10-9 16,-15 4 0-16</inkml:trace>
  <inkml:trace contextRef="#ctx0" brushRef="#br2" timeOffset="115812.45">16708 5418 14 0,'17'3'7'0,"18"-6"-5"0,-20-3 8 16,2 6-8-16,4-3 1 16,8 0 2-16,6-4 0 15,7-5-6-15,11 3 0 16,0-7 4-16,4-3 1 15,2 3-2-15,-6 1 0 0,0-4-1 16,-3-6 0-16,-4 6 0 16,-1 3 0-16,1 10 1 15,-7 0 0-15,0 6-1 16,-4 3 1-16,-3 3-1 16,3 4 0-16,0-7-1 15,4 6 1-15,0 0 0 16,0 1 0-16,-4-1 0 15,-7 4 1-15,4-1 0 16,0 7 1-16,3-3 0 16,8 6 0-16,-5-3-1 15,5-1 1-15,6-5-1 16,11-4 0-16,4-5-2 16,-5-8 1-16,5 1-4 15,3-12 0-15,0-4-8 16,-14-3 1-16,-4-13-3 0,-6 1 1 15</inkml:trace>
  <inkml:trace contextRef="#ctx0" brushRef="#br2" timeOffset="116937.18">21967 5017 27 0,'8'16'13'0,"-1"-10"-4"0,0-9 14 0,7-4-21 0,7 1 0 0,11 0 3 0,6-4 0 0,8-11-6 16,-3-1 1-16,10-7 3 15,7 7 0-15,0 0-1 16,0 7 0-16,3 5-3 16,-3 4 0-16,-4 6-1 15,-3 0 1-15,-7-3-1 16,-7 3 0-16,-7 3-1 15,-4-3 1 32,-3 6-1-47,-4 4 1 16,4 15-1-16,3-6 0 0,7 9 0 0,4 6 1 0,0 1 1 0,3-7 1 0,7-3 0 16,8-15 1-16,3-10 1 15,0-10 1-15,0-12-3 16,-4 0 0-16,-6-9-8 15,-8-7 0-15</inkml:trace>
  <inkml:trace contextRef="#ctx0" brushRef="#br2" timeOffset="121335.92">16581 3295 16 0,'10'-28'8'0,"-6"3"3"0,-4 25 8 16,0 6-13-16,0 4 1 15,-4 2 2-15,-3 10 0 16,-3 10-13-16,-5-1 1 16,-2 13 6-16,-8 6 1 15,0 16-6-15,8 15 1 16,-1-5-3-16,0-4 1 0,1-6-4 15,10-16 1 1,7-9-4-16,3-26 1 0</inkml:trace>
  <inkml:trace contextRef="#ctx0" brushRef="#br2" timeOffset="121594.64">16785 3223 38 0,'4'38'19'0,"-1"-4"-21"16,-3-24 36-16,-3 9-34 16,-4 12 0-16,-4 0-1 15,-3 19 1-15,0 4-1 0,3 2 1 16,1 7-3-16,3-13 1 15,0-6-8-15,3-6 1 16,4-16-2-16,0-10 1 16</inkml:trace>
  <inkml:trace contextRef="#ctx0" brushRef="#br2" timeOffset="121806.03">16485 3741 38 0,'14'6'19'0,"8"10"-23"0,-12-16 37 16,4-4-32-16,11 1 0 0,7 0-2 16,7-3 1-16,-4 9-5 15,0 0 0-15,-3-3-6 16,-4-6 1-16</inkml:trace>
  <inkml:trace contextRef="#ctx0" brushRef="#br2" timeOffset="122039.55">17025 3640 20 0,'11'3'10'0,"-22"-9"1"0,11 6 9 0,0 3-15 15,0 0 0-15,-3 4 1 16,-5-4 0-16,-2 3-9 15,-4-6 1-15,0 9 5 0,-4 4 0 16,0 3-3-16,1 9 0 16,3-3-3-16,0 0 0 15,3-3-4-15,4-4 1 16,7-2-4-16,3-4 0 16,4-3 0-16,8-6 1 15</inkml:trace>
  <inkml:trace contextRef="#ctx0" brushRef="#br2" timeOffset="122357.43">17074 3847 26 0,'4'25'13'0,"3"4"-15"0,-3-26 27 0,-1 3-24 16,4-6 1-16,0-6-1 15,4 3 1-15,-1-7-3 16,1 4 0-16,-4 0 2 16,0 2 0-16,0 1-1 15,0 3 0-15,0-3 0 16,4 3 0-16,-1 3 0 16,5 0 1-16,-1 1 0 15,3-4 1-15,4 0 1 16,1-7 1-16,-5 4 0 0,1-9 1 15,-8-7-2-15,-2-3 1 16,-5-6-7-16,-6-1 1 16,-1 1-10-16,-7-9 1 15</inkml:trace>
  <inkml:trace contextRef="#ctx0" brushRef="#br2" timeOffset="122747.82">18112 2954 29 0,'-11'28'14'0,"0"16"-4"16,8-35 16-16,-4 10-24 16,0 15 0-16,-4 13 2 15,-3 16 1-15,0 16-6 16,-7-4 0-16,7 3 2 0,3 7 1 15,4-10-4 1,0-18 0-16,0-10-5 0,0-10 1 16,3-21-6-16,1-13 1 15,3-12 0-15,-7-10 0 16</inkml:trace>
  <inkml:trace contextRef="#ctx0" brushRef="#br2" timeOffset="123083.89">17942 3615 27 0,'21'28'13'0,"32"7"-8"0,-31-26 28 15,9 1-31-15,5-1 0 0,2-6 2 16,1-3 1-16,0-3-5 16,-7-3 0-16,-4-4 3 15,-3 1 0-15,-4-4-1 16,-7-2 0-16,-3-1-2 15,-4-3 0-15,-7 7-1 16,-7-7 0-16,-8 13 0 16,1 6 1-16,-3 6-2 15,-1 13 1-15,0 0-2 16,1 3 1-16,3 12-2 16,3-3 1-16,8-2 0 15,6-14 0-15,8-8 2 16,10-14 0-16,3-5-1 31,1-7 0-31,-4 0-7 0,-3 0 0 0</inkml:trace>
  <inkml:trace contextRef="#ctx0" brushRef="#br2" timeOffset="123844.06">19375 3399 26 0,'-11'-16'13'16,"-17"7"2"-16,17 9 15 0,-6 3-27 15,-8 6 1-15,-10 4 1 16,-1 2 1-16,1 1-8 16,7 3 1-16,0 3 3 15,3 0 1-15,0 6-3 16,8-3 0-16,2-3-2 15,8-6 0-15,7 0-1 16,4-1 1-16,10-2 0 0,11-4 0 16,6-3 1-16,1 1 0 15,0 2 0 1,-7-9 1-16,-8 9 0 0,-6-5 0 16,-15 5-1-16,-6 7 1 15,-8 3-1-15,-3 6 1 16,0-16-1-16,0 7 0 15,7-4 0-15,-1-2 0 16,5 2 1-16,6-2 0 16,11-4 1-16,7-3 0 15,11-6 1-15,3 0 1 0,11-4 0 16,7-5 1 0,0-7-2-16,0-3 1 0,-4 0-1 15,-3 0 1-15,-4 0-2 16,-7-6 1-16,-6 0-2 15,-8-3 0-15,-4 5-1 16,-6 8 1-16,-8 5-2 16,-3 1 1-16,-3 8-1 15,-8 11 0-15,0 5-1 16,-3 10 1-16,0 0-1 16,7 3 1-16,3-3 1 15,8 9 1-15,3-2 0 16,7 5 0-16,7-6-2 15,7-2 0-15,0-11-5 16,0-2 1 0</inkml:trace>
  <inkml:trace contextRef="#ctx0" brushRef="#br2" timeOffset="124173.28">19600 3916 41 0,'4'41'20'0,"-11"12"-16"0,7-37 26 16,0-3-30-16,0-1 0 16,0-6 0-16,0-9 1 0,0-3 0 15,0-16 0-15,0-9-1 16,0-10 0-16,0-9 0 16,0-7 0-16,3 4-2 15,4 0 1-15,0-1-2 16,4 10 1-16,3 10 1 15,7 9 1-15,4 3 0 16,0 12 0-16,-4 10 1 16,0 10 0-16,-7 9-1 15,-7 6 1-15,-3 0-3 16,-8 12 1-16,-6-11-4 16,-4 5 1-16,-4 0-7 15,4-9 1-15,3-6-1 16,1-10 0-16</inkml:trace>
  <inkml:trace contextRef="#ctx0" brushRef="#br2" timeOffset="124534.64">19950 3668 39 0,'45'0'19'0,"-16"4"-22"0,-22-4 41 15,-4 0-37-15,1 6 0 16,-4-6-1-16,-4 3 1 15,-6-3-2-15,-8 3 0 16,-3 0 1-16,-4 0 0 16,-7 4-1-16,8 2 1 15,-1 1-1-15,4-1 0 16,0 7-1-16,3-10 1 16,7 3-1-16,8-6 1 0,6 1 0 15,8-1 0-15,3-3 1 16,4 0 0-16,-1 0 1 15,1 3 0-15,0 3-1 16,-4-6 1-16,0 0-1 16,0 10 1-16,-3-1-1 15,-4 7 1-15,0-4-4 16,-4-9 1-16,1 10-6 16,3-10 1-16,3 3-4 15,5-15 0-15</inkml:trace>
  <inkml:trace contextRef="#ctx0" brushRef="#br2" timeOffset="124894.04">20140 3775 28 0,'0'3'14'0,"0"-3"-13"0,0-3 23 15,4-13-26-15,-4 1 1 16,0 2 1-16,0-9 0 15,0 7 0-15,0-1 0 16,0 6 0-16,0 1 1 16,3 3-2-16,8 3 1 15,-1 3-2-15,8-3 0 16,7-1-2-16,3 4 1 0,4 0-4 16,-1 0 1-16,-2 4 1 15,-5-4 1-15,-3 3 3 16,-3 0 1-16,-4-3 1 15,0 0 1-15,-3 0 2 16,-1 6 0-16,-10-6-1 16,0 0 0-16,-3-6-3 15,-4 6 0-15,3 0-3 16,1 0 0-16,-1 0-3 16,1 0 0-16</inkml:trace>
  <inkml:trace contextRef="#ctx0" brushRef="#br2" timeOffset="125254.29">20461 3747 8 0,'7'12'4'0,"4"23"-2"16,-8-35 2-16,1 0-6 15,3-6 1-15,3 3 0 0,5 3 0 16,2-10 2-16,4 1 0 16,1-7 1-1,-1 0 1-15,-4-6 1 0,1-6 0 16,3-16 1-16,4 0 0 15,0-18 0-15,-4-4 1 16,-7-9-2-16,0-13 0 16,-3 0-2-16,-8 13 0 15,-3 6-1-15,-3 12 0 16,-1 13-1-16,-3 13 0 16,0 18-1-16,-4 13 0 15,4 26 0-15,0 14 1 16,4 20 0-16,-1 12 0 0,1 16 1 15,-1 9 0-15,4-12-1 16,-3-10 1-16,3-12-4 16,0-13 1-16,-4-19-4 15,4-18 0-15,-4-10-3 16,4-16 1-16</inkml:trace>
  <inkml:trace contextRef="#ctx0" brushRef="#br2" timeOffset="125466.5">20567 3512 30 0,'25'22'15'0,"21"0"-16"0,-32-16 31 16,-4-6-30-1,4 9 0-15,7-2 0 0,4 2 0 16,0 0-3-16,0-5 1 15,-4 2-5-15,0-6 0 16,-7 3-2-16,0-3 0 16</inkml:trace>
  <inkml:trace contextRef="#ctx0" brushRef="#br2" timeOffset="125734.12">20955 3537 40 0,'21'-3'20'0,"36"-10"-28"0,-40 7 41 0,4 0-33 16,1 6 1-16,-1-10-1 15,-4-9 1-15,-2 1-2 16,-5 2 0-16,-10-3 1 16,-10 6 1-16,-8 7-2 15,-7 3 0-15,-3 9 0 16,-4 10 0-16,4 3 0 16,3 3 0-16,8 9 0 15,6 1 1-15,4-1-1 16,7 3 1-16,11-2 0 15,6-1 1-15,8-12-1 16,0-3 0-16,-1-1-6 16,-3-2 1-16,1-4-5 15,-8-9 0-15</inkml:trace>
  <inkml:trace contextRef="#ctx0" brushRef="#br2" timeOffset="125915.4">21350 3759 40 0,'28'35'20'0,"-14"-26"-28"0,-14 1 36 16,0-4-40-16,-7-3 0 0,-10-3-8 15,-4-6 1-15</inkml:trace>
  <inkml:trace contextRef="#ctx0" brushRef="#br0" timeOffset="134008.04">9857 8855 41 0,'-4'13'20'0,"1"-7"-16"0,3-6 21 15,7-3-24-15,3 3 1 16,4-3-1-16,7 0 1 0,15-4-4 16,10 4 0-16,3 0-5 15,0 0 1-15,11-10-6 16,-7 1 0-16</inkml:trace>
  <inkml:trace contextRef="#ctx0" brushRef="#br0" timeOffset="134201.71">9737 9162 59 0,'3'19'29'0,"22"-3"-40"15,-4-13 58-15,14 0-49 16,8-3 0-16,20 0-12 0,1 0 0 15,-8 0 7-15,-6-6 0 16</inkml:trace>
  <inkml:trace contextRef="#ctx0" brushRef="#br0" timeOffset="134937.6">10696 9300 44 0,'0'16'22'0,"11"-41"-16"0,-4 9 32 16,7-12-36-16,11-19 1 15,10-13 0-15,14-15 1 16,4-16-6-16,4-12 1 16,-4 6 3-16,-4-7 0 0,-3-3-1 15,-11 4 0 1,-3 9-1-16,-7 0 0 0,-8 22-3 16,-6 9 1-16,-8 13-3 15,-10 15 1-15,-14 7-2 16,-11 28 1-16,-3 22 1 15,-4 19 0-15,0 18 3 16,4 17 1-16,3 21 3 16,8 28 0-16,6 1 1 15,4-7 1-15,0-9-3 16,3-19 0-16,8-13-3 16,3-22 0-16,3-15-3 15,8-13 1-15,14-18-4 16,-8-13 0-16,4-7-7 15,8-12 1-15</inkml:trace>
  <inkml:trace contextRef="#ctx0" brushRef="#br0" timeOffset="135150.94">11254 8977 48 0,'-11'47'24'0,"-10"-28"-25"0,17-19 42 16,-3 7-41-16,0 2 1 15,0 0-3-15,0-6 0 0,4-3-3 16,3 0 1-16,3-6-10 16,8-13 1-16</inkml:trace>
  <inkml:trace contextRef="#ctx0" brushRef="#br0" timeOffset="135313.23">11158 8745 37 0,'11'22'18'0,"10"13"-15"16,-10-29 25-16,-1-3-29 15,4 3 1-15,1 1-5 16,2-4 1-16,1 0-4 15,-4-6 0-15</inkml:trace>
  <inkml:trace contextRef="#ctx0" brushRef="#br0" timeOffset="135764.37">11367 9024 31 0,'10'26'15'0,"1"-20"-13"0,-4-6 19 15,0 0-24-15,7-3 1 16,0-4-2-16,4-5 1 16,-1-4 3-16,1-3 0 15,0 1-4-15,-1-1 1 16,1 6 0-16,-1 4 0 0,1 9 1 16,0 3 0-16,-4 9 1 15,0 1 1-15,-3 3 0 16,-1-1 0-16,1-5 1 15,-4-1 0-15,3 1-1 16,1-7 1-16,0 3-1 16,-1 0 0-16,1 4 0 15,-1-1 0-15,1 0 0 16,-1-5 0-16,1-4-1 16,3-7 1-16,4 1 0 15,-1-3 0-15,1-4 1 16,3 1 0-16,7-1 2 15,1 4 1-15,6 5 2 16,0 8 1-16,1 2 1 16,-1 3 0-16,4-2-2 0,-1 5 0 15,1 7-7-15,4-3 1 16,-5-4-12-16,-2-9 1 16</inkml:trace>
  <inkml:trace contextRef="#ctx0" brushRef="#br0" timeOffset="136427.94">10552 9705 49 0,'-4'47'24'0,"8"0"-23"0,-4-28 42 0,0 12-42 0,0-3 1 16,0 7-1-16,-4 3 1 0,4-4-3 0,0-3 0 15,-3-2 1-15,3-7 1 16,0-7-3-16,3-2 0 0,1-7-1 16,3-6 0-16,3-6-1 15,1-1 1-15,-1 1 0 16,1 3 0-16,3 6 2 15,-3 7 0-15,3 5 0 16,-4 1 1-16,4 12 0 16,-3 4 0-16,3 2 0 15,0 4 1-15,0-4-1 16,1-2 0-16,2-4-3 16,8-9 0-16,3-13-9 15,0-6 0 32</inkml:trace>
  <inkml:trace contextRef="#ctx0" brushRef="#br0" timeOffset="136803.44">10883 10160 37 0,'-3'6'18'0,"10"3"-11"0,-7-9 26 0,7 0-29 16,0 0 0-16,7 0 1 15,0 3 0-15,4 1-8 16,3-8 1-16,7 4 4 16,14 4 0-16,8-8-6 15,-1-5 0-15,-6-7-10 16,-12-6 0-16</inkml:trace>
  <inkml:trace contextRef="#ctx0" brushRef="#br0" timeOffset="137094.94">11063 9959 30 0,'0'38'15'0,"14"5"-5"0,-7-33 14 15,7 2-23-15,4 1 1 16,7-1 2-16,6-2 0 16,5-4-4-16,-4-3 1 0,-1-3 1 15,-3 0 0-15,-6 3-4 16,-12 4 1-16,-10 5-10 15,-7-2 1-15,-21 8-3 16,-14-2 1-16</inkml:trace>
  <inkml:trace contextRef="#ctx0" brushRef="#br0" timeOffset="138237.51">12111 9830 39 0,'10'3'19'0,"5"-3"-23"16,-15 0 39-16,0-9-35 0,-7 3 0 15,-11 0 0-15,-10 6 0 16,-11 6-1-16,7 9 0 15,-3 14 0-15,0 2 1 16,-4 13-1-16,3 3 1 16,12 3 0-16,3 7 0 15,14-1 1-15,14-15 0 16,7-7-1 15,17-12 1-31,33-12 0 0,14-20 1 31,6-9 0 1,-10-12 0-32,-17-10-1 31,-11-3 1-31,-18-9-6 16,-25 0 0-16,-27-7-8 0,-22 7 1 0</inkml:trace>
  <inkml:trace contextRef="#ctx0" brushRef="#br2" timeOffset="145161.21">2939 8723 48 0,'0'19'24'0,"-7"47"-16"0,7-47 24 15,-7 15-29-15,3 13 0 16,-7 19 0-16,1 3 1 16,-8 16-6-16,8 9 1 0,-1 0 0 15,0-9 1-15,1-10-6 16,10-12 1-16,0-19-5 16,0-19 0-16,10-22-6 15,1-19 1-15</inkml:trace>
  <inkml:trace contextRef="#ctx0" brushRef="#br2" timeOffset="145462.62">2533 8883 44 0,'0'3'22'0,"-11"10"-21"0,11-10 40 16,0 0-38-16,0 0 0 16,0 4 2-16,0-4 0 15,11 3-7-15,0-3 1 16,6 4 4-16,22-7 0 16,14-7-2-16,25 1 1 15,6 0-2-15,26-7 1 16,-5 4-2-16,-6-4 1 15,-18-2-6-15,-14 2 0 16,-14 7-11-16,-21 3 1 0</inkml:trace>
  <inkml:trace contextRef="#ctx0" brushRef="#br2" timeOffset="145837.49">3228 9470 42 0,'-11'44'21'0,"15"-13"-19"15,-4-25 28-15,0-3-28 16,-4 1 0-16,4-1 1 15,0-6 1-15,-7-1-5 0,7-2 1 16,-7-3 2-16,4-7 1 16,3-3-2-16,0 0 1 15,0-3-1-15,3 4 0 16,4-4-1-16,4 3 0 16,-1 0 0-16,8 3 0 15,-4 4-1-15,0 2 1 16,7 4-2-16,1 3 0 15,-5 3-5-15,4 3 1 16,8 0-9-16,2-6 1 16</inkml:trace>
  <inkml:trace contextRef="#ctx0" brushRef="#br2" timeOffset="146063.68">3630 9316 49 0,'0'16'24'0,"-3"34"-24"16,3-38 41-16,0 4-41 16,0 3 0-16,0-3-2 15,0-4 1-15,0-2-4 16,0-7 0-16,0-10-9 15,0-11 0-15</inkml:trace>
  <inkml:trace contextRef="#ctx0" brushRef="#br2" timeOffset="146231.81">3577 9181 21 0,'11'10'10'0,"10"8"-3"0,-14-14 5 0,7 2-14 0,4 0 1 0,10 10-11 0,4-7 0 16</inkml:trace>
  <inkml:trace contextRef="#ctx0" brushRef="#br2" timeOffset="146498.91">4064 9269 43 0,'21'3'21'0,"-7"-3"-25"0,-7-3 41 0,-7 3-34 15,0 0 0-15,0 0 0 16,0 3 1-16,-7 3-6 16,-3 7 1-16,-4 0 2 15,-4 5 1-15,-3 1-3 16,3 3 1-16,1 3-1 15,2 3 1-15,8 1-1 16,4 2 1-16,6-6-3 16,8-3 1-16,7-3-3 15,10-13 1-15,-7-6-9 0,7-16 0 16</inkml:trace>
  <inkml:trace contextRef="#ctx0" brushRef="#br2" timeOffset="147007.74">4276 8827 46 0,'3'66'23'0,"-6"18"-29"0,3-59 38 0,0 16-32 15,3 9 1-15,4 4-2 16,0 5 0-16,4-2-1 16,-11-13 1-16,0-10-4 15,3-9 1-15,4-9-2 16,-3-7 0-16,3-15 0 16,7-6 1-16,0-10 1 15,0-4 0-15,-3 1 5 16,7 0 1-16,-8 0 2 15,1 0 0-15,-1 13 1 16,1 2 1-16,-4 7 0 16,0 9 0-16,-3 1-4 15,-4 5 1-15,-4 4-3 0,-3-4 1 16,-4 4-3-16,1-3 1 16,-1-1-2-16,-6 1 1 15,-1-4 0-15,4 0 1 16,7 1 2-16,14 2 0 15,-4 4 2-15,8 0 1 16,14-4 0-16,-11 4 0 16,3 0-1-16,5-1 0 15,-1-2-7-15,7-4 1 16,-7-6-10-16,0-9 1 16</inkml:trace>
  <inkml:trace contextRef="#ctx0" brushRef="#br2" timeOffset="147280.47">4763 9166 54 0,'0'28'27'0,"3"-9"-36"0,-3-16 46 0,0 0-40 0,7 0 1 0,-7 0-13 0,0-3 1 15,4-6 9-15,3 0 0 16</inkml:trace>
  <inkml:trace contextRef="#ctx0" brushRef="#br2" timeOffset="147398.41">4717 9319 44 0,'7'44'22'0,"10"-9"-27"0,-17-29 36 16,4-3-39-16,-4-3 1 0,7-6-16 16,-4-7 1-16</inkml:trace>
  <inkml:trace contextRef="#ctx0" brushRef="#br2" timeOffset="148781.71">5687 8683 29 0,'-4'6'14'0,"-6"38"-5"15,6-35 15-15,4-3-20 16,-10 13 1-16,-1 6 3 15,-3 10 1-15,0 12-11 16,-7 3 0-16,10 16 6 16,-3 3 1-16,3 9-6 15,8-9 1-15,-4 0-5 16,3-19 1-16,4-15-7 0,11-16 0 16,-1-13-3-16,8-15 1 15</inkml:trace>
  <inkml:trace contextRef="#ctx0" brushRef="#br2" timeOffset="149395.37">5747 9294 43 0,'0'38'21'0,"0"12"-30"0,0-41 42 16,0-2-33-16,0-1 0 0,0 0-2 15,0-3 1-15,3 0 0 16,4-3 0-16,4-9-3 16,-8-13 1-16,5-3-4 15,2-3 1-15,-3 0 0 16,4-1 0-16,3 4 1 16,-4 0 0-16,8 9 2 15,-7 7 1-15,-1 6 3 16,1 6 0-16,-1 0 1 15,1 3 0-15,-4 4-1 16,0 6 1-16,4-4 0 16,-1 1 0-16,-6 2 0 15,3 4 0-15,3 3 1 16,5-3 0-16,-1-3 0 16,-4-7 1-16,4-6-2 15,4-6 1-15,3-10-2 0,4-9 0 16,7-3-2-16,-4-15 1 15,4-11-1-15,-4-8 1 16,-7-1-1-16,-7-12 1 16,-7 0-1-16,0-3 1 15,-3 6-1-15,-1 6 1 16,-3 10-1-16,0 9 1 16,-3 6 1-16,-1 19 0 15,-3 4 1-15,0 18 0 16,4 13 0-16,-8 15 0 0,4 25 0 15,0-15 0 1,0 91-1 0,0-10 1-16,3-22-3 15,1-24 1-15,-1-17-5 16,4-21 0-16,0-22-5 16,0-16 0-16</inkml:trace>
  <inkml:trace contextRef="#ctx0" brushRef="#br2" timeOffset="149575.6">5937 9115 38 0,'14'19'19'0,"32"-3"-18"16,-28-13 33-16,7-6-33 15,6 3 1-15,8 0-3 0,0-6 1 16,0-1-5-16,0 4 0 15,-15 0-6-15,1-9 0 16</inkml:trace>
  <inkml:trace contextRef="#ctx0" brushRef="#br2" timeOffset="149876.21">6417 9329 37 0,'7'25'18'0,"-3"-16"-21"16,-4-9 28-16,7-6-26 15,-4-4 1-15,4-5-1 16,-3 2 1-16,3-6 1 16,-7 1 0-16,3 2-1 15,1 6 1-15,-1 1 0 16,1 3 1-16,3 6-2 15,4 0 0-15,6 0-3 16,1 0 1-16,3 0-3 16,4 0 0-16,3 0-5 15,0-3 1-15,0 3-1 16,4 0 1-16</inkml:trace>
  <inkml:trace contextRef="#ctx0" brushRef="#br2" timeOffset="150117.66">6862 9247 27 0,'3'0'13'0,"1"-25"-7"0,-4 19 27 15,0 6-31-15,0 0 1 16,0 0 0-16,0 0 0 16,-4 0-5-16,-7 3 1 15,1 3 1-15,-8 10 0 16,1 3-5-16,3 6 1 16,-8 0-2-16,8-3 1 15,7 0-1-15,7-7 1 16,7-2 2-16,11-7 0 15,7-12 3-15,-4-10 0 16,0-3 1-16,-7-3 0 0,-3 1-5 16,-4-5 0-16,-7-5-3 15,-7-3 1-15</inkml:trace>
  <inkml:trace contextRef="#ctx0" brushRef="#br2" timeOffset="150973.17">7765 9172 40 0,'-7'37'20'0,"3"7"-26"0,4-37 42 0,0-1-35 16,0-3 1-16,0-3 0 15,4-6 0-15,3-7-2 16,3-12 0-16,4 0 2 16,-3-6 0-16,7 6-1 15,3 0 0-15,3-4-2 16,1 1 1-16,7 3-2 16,-14 6 1-16,3 7-1 15,-11 5 0-15,4 4-1 16,-3 9 1-16,0 4 1 0,-4 2 0 15,0 4-1 1,3 3 1-16,-6 3 0 0,-1-3 0 16,4 0 1-16,0-4 0 15,0-2 1-15,1-4 0 16,6-3 0-16,-4 4 1 16,11-1 1-16,8-2 0 15,-1-7 0-15,4-4 1 16,-11-2-2-16,0-6 0 15,-3-4 0-15,-1-3 0 16,-3 3-3-16,-3-2 1 0,-4-1-3 16,-7 0 1-16,0 6-1 15,-11 7 0-15,4 9-1 16,-3 4 1-16,-1 8 0 16,-3 7 0-16,0 10 2 15,0-4 1-15,10 3 0 16,4-3 0-16,7 4 0 15,4-4 1-15,7-12-4 16,3-7 0-16,0-6-8 16,4-9 1-16</inkml:trace>
  <inkml:trace contextRef="#ctx0" brushRef="#br2" timeOffset="151346.26">8484 9068 34 0,'11'22'17'0,"-1"25"-10"16,-6-34 25-16,0 3-31 0,-1-1 0 15,1-2 1-15,3-1 0 16,-4-2-2-16,4-1 0 16,-3 1 1-16,3-7 0 15,0 0-1-15,0-9 1 16,0-4-2-16,0 4 1 15,4-4-1-15,-4 4 1 16,0 0-2-16,0 9 1 0,0 0-2 16,0 7 0-16,7 2 0 15,-3 1 1-15,-4-1-1 16,3 1 1-16,4-7 2 16,4-3 1-1,0-6 3-15,3-6 0 0,0-4 0 16,0-9 1-16,-3-3-1 15,3-6 1-15,-14-1-7 16,0-8 0-16,-7-4-12 16,-3-7 1-16</inkml:trace>
  <inkml:trace contextRef="#ctx0" brushRef="#br2" timeOffset="151951.87">4911 9868 46 0,'-7'28'23'0,"-15"29"-23"0,12-39 34 16,3 14-34-16,-7 9 0 16,-4 15-2-16,7 7 1 15,-6 12-2-15,3-6 1 16,7-13-5-16,0-12 1 15,3-15-7-15,8-29 0 16</inkml:trace>
  <inkml:trace contextRef="#ctx0" brushRef="#br2" timeOffset="152145.54">4576 10219 31 0,'10'32'15'0,"18"-14"-7"0,-17-15 22 0,7 1-28 16,-4-4 1-16,10 3-1 16,8 0 1-16,7 6-6 15,3-2 1-15,1-1-4 16,2-3 1-16,-2-6-7 16,3-3 1-16</inkml:trace>
  <inkml:trace contextRef="#ctx0" brushRef="#br2" timeOffset="152457.57">5066 10401 42 0,'7'13'21'0,"21"-7"-22"0,-17-12 37 15,6-1-33-15,5 1 1 16,-1-6-1-16,-4-1 0 15,5 0-5-15,-12-2 0 16,1-4 2-16,-4 0 1 16,-7 0-2-16,0 4 0 15,-4 2-1-15,1 7 0 16,-26 25-2 0,8 3 1-16,4 6 0 15,6 0 1-15,8 0-1 16,6-6 1-16,8 3-3 15,6-9 1 1,1-10-6 0,3-15 0-16</inkml:trace>
  <inkml:trace contextRef="#ctx0" brushRef="#br2" timeOffset="152729.51">5383 10401 39 0,'0'25'19'0,"7"-22"-21"0,-7-3 32 16,0 0-30-1,0-15 1-15,0 2 0 0,0 1 1 16,0 2-2-16,0-2 0 16,0-1 3-16,0 7 0 15,4-1 0-15,10 1 0 16,7 0-1-16,0 0 1 15,1-1-5-15,6 1 0 16,-11 0-11-16,5-4 1 16,-1-8-2-16,0 5 1 15</inkml:trace>
  <inkml:trace contextRef="#ctx0" brushRef="#br2" timeOffset="153149.09">5634 10379 45 0,'14'38'22'16,"-3"-4"-25"-16,-11-31 44 0,10-3-42 15,-6-3 1-15,6-3-2 16,1-7 0-16,3-2 1 16,-3 2 0-16,-1 4-2 15,1-4 1-15,-4 1-1 16,3 2 0-16,-10 4 1 15,4 3 1-15,3 3 1 16,-4 3 0-16,5 3 0 16,2 4 1-16,-10-7-1 0,7 0 1 15,-3 0-2-15,-1-3 1 16,1-6-1-16,-1-4 1 16,4 1-1-16,-7-4 1 15,11 10 0-15,-8 0 0 16,4 3 0-16,4 0 1 15,-4 6-1-15,4 7 1 16,3 3-1-16,-4-1 1 16,5 1-1-16,-1-3 0 15,3 2-1-15,-3-5 0 0,8-10-6 16,2 0 1-16,-3-13-5 16,8-6 1-1</inkml:trace>
  <inkml:trace contextRef="#ctx0" brushRef="#br2" timeOffset="153403.53">6290 10147 33 0,'7'25'16'0,"-17"-9"-18"16,2-13 28-16,-2 3-27 16,-4 1 0-16,-4 2 0 15,-3 0 1-15,3 4 0 16,1-1 1-16,3 4-1 15,3-3 0-15,11-4 2 16,0 7 1-16,4-1 0 16,13 4 1-16,-3 0-1 15,4 6 0-15,0 0 0 0,-15 7 0 16,-6-7-6 0,-8-3 0-16,-21 0-10 0,4-10 1 15</inkml:trace>
  <inkml:trace contextRef="#ctx0" brushRef="#br2" timeOffset="153886.26">7472 9432 43 0,'0'28'21'0,"0"51"-16"15,0-60 33-15,0 15-37 0,0 13 1 16,-7 13 0-16,7 5 1 15,-4 20-4-15,4-3 0 16,-7-1 1-16,4-9 0 16,3-12-5-16,0-19 0 15,-7-13-9-15,7-16 0 16,0-18-1-16,-4-9 1 16</inkml:trace>
  <inkml:trace contextRef="#ctx0" brushRef="#br2" timeOffset="154144.29">7504 10050 25 0,'31'16'12'0,"33"12"-4"16,-43-19 21-16,0 4-25 15,-7-1 0-15,4 1 1 16,0 2 0-16,-4 1-7 15,-4 3 0-15,-3 3 4 16,-7-3 0-16,-3 3-3 16,-15 0 1-16,-10 3-2 15,-4-3 1-15,-3 6-5 16,10 0 0-16,-7-3-5 16,8-9 0-16</inkml:trace>
  <inkml:trace contextRef="#ctx0" brushRef="#br2" timeOffset="154398.06">8153 10084 35 0,'7'35'17'0,"-35"12"-14"0,24-31 27 0,-21 9-28 16,1 6 0-16,-8 10 1 16,-7 12 0-16,0 0-5 15,0 4 1-15,4-10-2 16,7-13 1-16,10-15-10 16,4-16 1-16</inkml:trace>
  <inkml:trace contextRef="#ctx0" brushRef="#br2" timeOffset="154544.63">7832 10100 39 0,'17'41'19'0,"4"15"-16"0,-13-37 28 0,2 6-31 0,1-3 0 16,3-3-13-16,-7-7 0 15,-4-8 8-15,-3-4 0 16</inkml:trace>
  <inkml:trace contextRef="#ctx0" brushRef="#br2" timeOffset="155281.57">5172 11301 44 0,'-21'19'22'0,"-15"12"-25"0,22-21 39 15,-3-1-36-15,-5 0 0 0,1 1 1 16,-11 2 1-16,4 1-2 15,4 3 0-15,2-4 0 16,8 4 0-16,4-4-1 16,3 4 0-16,7-7-2 15,10-2 1-15,8-7-1 16,-4-7 0-16,11-2 0 16,-4 0 0-16,-4-4 1 15,5-3 1-15,-1 1 0 16,-4-1 1-16,5 4 0 15,-12 2 0-15,4 4 2 16,0 9 0-16,1 3 1 16,2 7 0-16,-6 6-1 15,3 3 1-15,0 6-2 16,-3 6 1-16,-1-2-4 16,1-4 0-16,-4 0-10 15,3-6 0-15</inkml:trace>
  <inkml:trace contextRef="#ctx0" brushRef="#br2" timeOffset="155701.93">5577 11038 43 0,'4'84'21'0,"-15"-18"-21"0,4-50 31 0,4 3-29 16,3 9 1-16,-7 6 0 15,7 7 0-15,0-10-6 16,0 1 1-16,0-10 2 16,0-7 0-16,0-2-2 15,0-10 1-15,-4-9-1 16,-3-4 0-16,-7-2 1 15,-4-4 0-15,-10 1 0 16,3 2 0-16,1 0 0 16,-1 1 0-16,7 9 1 15,-10 12 0-15,14 1 0 16,7 5 0-16,0 4 1 16,7 6 0-16,7 3 0 15,0 4 0-15,7-4-1 16,14-3 1-16,1 0-4 0,2-12 0 15,-2-7-8-15,9-19 0 16</inkml:trace>
  <inkml:trace contextRef="#ctx0" brushRef="#br2" timeOffset="156121.62">5948 11135 38 0,'3'34'19'0,"-13"10"-18"0,10-31 28 0,0 2-27 16,0 4 1-16,0 6 2 16,0 4 1-16,0-1-7 15,0 0 0-15,7-9 4 16,-7 0 0-16,0-7-2 15,0-2 1-15,0-4-2 16,0-3 1-16,-11-3-2 16,-6-3 1-16,-1 3-1 15,-3-6 1-15,7 2 0 16,-4 4 0-16,0 4 0 16,4 2 1-16,-7 3-1 15,4 4 1-15,6 3-1 16,0 9 1-16,1-3-1 0,6 3 1 15,8-3-1-15,6-7 0 16,4-2-1-16,4-4 1 16,0-12-7-16,6-3 0 15,5-7-7-15,2-9 0 16</inkml:trace>
  <inkml:trace contextRef="#ctx0" brushRef="#br2" timeOffset="156318.96">6237 11323 40 0,'0'41'20'0,"4"9"-18"0,-4-38 29 0,0 7-30 16,-4 6 0-16,4-3-1 16,-7 3 1-16,4-6-3 15,3-3 0-15,-8-4-5 16,5-12 0-16,3-12-5 15,0-16 0-15</inkml:trace>
  <inkml:trace contextRef="#ctx0" brushRef="#br2" timeOffset="156487.84">6117 11169 37 0,'18'29'18'0,"14"8"-18"0,-22-31 32 0,-3 1-32 0,7-1 1 15,4 0-4-15,3-3 1 16,-7-3-6-16,4-3 0 16,0-6-3-16,-8-4 1 15</inkml:trace>
  <inkml:trace contextRef="#ctx0" brushRef="#br2" timeOffset="156887.17">6438 11357 30 0,'18'57'15'0,"-11"-16"-16"0,-4-32 26 0,-3 1-25 0,0-4 1 0,0 0-3 0,4-3 0 0,-4-3 2 0,3-6 0 0,1-3-1 15,7-7 0-15,-4 0-1 16,3-3 0-1,1 4 1-15,3-1 1 0,0 3-1 16,0 1 1-16,4 2-1 16,-4 7 1-16,4 6 0 31,6 1 1-31,8 5 0 0,-4 0 0 0,4 4-1 16,0 0 1-16,-1-4 0 15,-2 0 0-15,-1-2-1 16,-10-1 0-16,-1-3 0 15,-3-6 0-15,4-3-1 16,-7-4 1-16,-8 1-2 0,-3-1 1 16,-3-2-1 15,-1 6 0-31,-3 6-5 0,0 6 0 0,-4 3-1 16,1 10 1-16</inkml:trace>
  <inkml:trace contextRef="#ctx0" brushRef="#br2" timeOffset="157133.28">6907 11834 25 0,'18'82'12'0,"24"9"-15"0,-28-66 25 0,1 6-23 0,-8 0 1 0,-14-2-1 0,-8-4 0 0,-2-3 1 0,-18-10 0 0,-8-6-1 0,1-15 0 0,-7-16 0 16,-1-10 1-16,-3-2-1 15,11 2 1-15,17 1 1 16,8 6 1-16,13-1 2 15,15 4 0-15,10 10 1 16,21-4 0-16,15 3-1 16,-15-3 1-16,4 4-9 15,-4-1 1-15,-3-6-7 16,-18 3 0 15</inkml:trace>
  <inkml:trace contextRef="#ctx0" brushRef="#br2" timeOffset="157772.74">8428 10940 38 0,'3'-6'19'0,"1"-3"-15"0,-4 2 34 16,-4 4-34-16,-3-3 0 0,-7 6 1 0,-10-6 1 0,-12 6-8 16,-3 3 0-16,-6 6 4 0,-5 10 1 15,4 16-5-15,4 5 1 16,3 17-4-16,4 2 1 16,10 10-3-16,15 4 1 15,10 5 0-15,10-18 1 16,18-13 3-16,18-22 1 15,18-16 4-15,17-15 0 16,-14-19 2-16,-4-10 1 16,-3-6-2 15,-17-9 1-31,-15 0-3 16,-10-9 1-16,-18-1-14 0,-11 0 1 0,-14 4-4 0,1 6 0 0</inkml:trace>
  <inkml:trace contextRef="#ctx0" brushRef="#br2" timeOffset="160085.87">2829 9837 55 0,'32'3'27'0,"88"12"-18"0,-78-8 27 16,25 2-34-16,36 1 0 15,13-10-1-15,32-4 0 0,15-8-4 16,2-10 1-16,5 0-4 15,-26 3 0-15,-17-3-11 16,-24-3 1-16</inkml:trace>
  <inkml:trace contextRef="#ctx0" brushRef="#br0" timeOffset="176274.23">13511 8865 31 0,'7'25'15'0,"-3"-44"-8"0,0 6 16 16,-1-15-23-16,-3-10 1 16,0-6 1-16,0-15 0 15,0-19-2-15,0-7 0 16,-3 0 2-16,-1 1 1 0,4-4 1 16,4 16 1-1,-4 6-2-15,0 3 1 0,7 3 0 16,7 10 0-16,3 13-1 15,8 5 0-15,3 7-2 16,0 10 0-16,1 11-2 16,-1 11 1-1,-3 8-5-15,-4 1 1 0,-4 0-8 16,-2 6 1-16,-8-4-4 31,-4 8 0-15</inkml:trace>
  <inkml:trace contextRef="#ctx0" brushRef="#br0" timeOffset="176473.97">13416 8485 36 0,'-3'16'18'0,"31"-1"-15"0,-21-15 32 0,3 4-31 0,5 2 1 15,-1 3 1-15,3-2 0 16,8-4-9-16,3-6 0 15,15-4 1-15,-5-2 1 16,1 3-13-16,0-10 1 16</inkml:trace>
  <inkml:trace contextRef="#ctx0" brushRef="#br0" timeOffset="176790.67">14139 8322 56 0,'4'-3'28'0,"-8"12"-34"16,-3-6 46-16,0 7-40 15,0 6 1-15,-3 2-1 16,-8 7 1-16,-3 4-1 15,3-7 0-15,-7 25-1 16,4 0 0-16,4 0-1 16,6 12 1-16,8-12-5 15,6-6 0-15,8-6-9 16,3-13 0-16</inkml:trace>
  <inkml:trace contextRef="#ctx0" brushRef="#br0" timeOffset="177024.79">14492 8369 48 0,'18'35'24'0,"-25"15"-25"0,0-41 39 0,-4 7-37 16,-7 3 0-16,-6 6 0 15,-8 0 1-15,-3 3-3 16,-1 0 0-16,5 4 1 15,2-4 1-15,5 0-4 16,3-3 0-16,6-9-7 16,8-4 0-16,4-15-4 15,3-12 0-15</inkml:trace>
  <inkml:trace contextRef="#ctx0" brushRef="#br0" timeOffset="177184.75">14203 8457 28 0,'3'6'14'0,"29"16"-6"0,-21-19 20 16,-1 7-26-16,1 8 1 0,-1 4 1 15,5 0 1-15,-5 3-7 16,1-3 1-16,-1 10 3 0,4-7 1 16,1 0-4-16,2-3 0 15,4-3-6-15,1-10 1 16,2-12-6-16,-3-10 1 15</inkml:trace>
  <inkml:trace contextRef="#ctx0" brushRef="#br0" timeOffset="179906.46">14774 8476 46 0,'7'6'23'0,"22"-6"-15"0,-19 0 24 16,4 0-29-16,11 0 0 16,10 3 0-16,11 0 0 15,0-3-8-15,-4 3 1 16,-10-3-7-16,-4-3 1 16,-10-12-5-16,0-4 0 15</inkml:trace>
  <inkml:trace contextRef="#ctx0" brushRef="#br0" timeOffset="180113.55">15000 8266 49 0,'7'59'24'0,"0"-9"-26"0,-3-28 45 0,-1 0-43 15,-3 13 0-15,0 2-4 16,0 1 0-16,-3-10-2 16,-1-6 0-16,1-16-8 15,3-9 0-15</inkml:trace>
  <inkml:trace contextRef="#ctx0" brushRef="#br0" timeOffset="180879.2">15720 8297 55 0,'7'28'27'0,"-4"-3"-30"16,-3-18 50-16,0-1-46 15,0 6 1-15,-3 1-1 16,-4 3 1-16,-4-4-3 16,-3 1 0-16,-4-1 2 15,-3 1 0-15,0-7-1 16,3 3 0-16,1-2-2 15,3 2 0-15,3 4-1 16,4-1 0-16,4 1 0 16,3-4 0-16,10-3 1 0,8 1 0 15,3-7 2-15,4-13 1 16,-8 1 1-16,1-1 0 16,-7-3-1-16,-1 4 0 15,-3-1-4-15,-3 1 0 16,-4 2-3-16,0 10 1 15,-4 7 0-15,-3 2 1 16,0 13 0-16,0 9 0 16,0 7 4-16,3 9 1 31,4 13 3-31,4-7 0 0,3 3 0 0,0 1 0 16,-3-10 0-16,-4-6 1 0,-4-4-2 15,-7-12 0-15,-3 0-2 16,-3-6 0-16,-4-6 0 15,-4-7 0-15,0-3-3 16,0-9 1-16,1-7-3 16,3-9 1-16,3 0-4 15,7 0 0-15,4 4-8 16,11-14 0-16</inkml:trace>
  <inkml:trace contextRef="#ctx0" brushRef="#br0" timeOffset="181182.36">16175 8040 53 0,'14'6'26'0,"-3"7"-29"0,-11-7 46 15,-4 3-42-15,-3 4 1 16,-4 3 0-16,-3 9 1 16,-3 6-4-16,-5 0 0 15,1 4 2-15,4 6 1 0,3 6-2 16,3-3 0-16,4 3-3 16,7-4 1-16,7-5-6 15,4-10 1-15,10-6-9 16,0-19 0-16</inkml:trace>
  <inkml:trace contextRef="#ctx0" brushRef="#br0" timeOffset="181464.5">16612 8175 25 0,'7'9'12'0,"-14"0"7"16,7-15 9-16,-7 3-21 15,0 3 1-15,-3 0 4 0,-4 6 0 16,-8 7-15-16,1 6 0 16,-4 3 10-16,-6 0 1 15,3 6-6-15,-4 6 1 16,7 4-6-16,7-4 1 15,1-2-6-15,3-1 0 16,3-12-10-16,4-10 0 16</inkml:trace>
  <inkml:trace contextRef="#ctx0" brushRef="#br0" timeOffset="181659.43">16260 8124 43 0,'21'32'21'0,"3"40"-15"16,-6-56 31-16,0 9-34 16,6 6 1-16,5 13 0 15,-1-6 1-15,4 6-7 16,-8-1 0-16,1-5 0 16,-4-7 1-16,-3-9-14 15,-4-19 0-15</inkml:trace>
  <inkml:trace contextRef="#ctx0" brushRef="#br0" timeOffset="182124.58">16824 8391 43 0,'7'22'21'0,"-3"-19"-14"16,-4-3 27-16,10-3-31 15,-3 3 1-15,14-6 0 16,-3-1 1-16,14-5-7 16,-4 2 0-16,11 1-2 15,-11 0 1-15,4-1-12 0,-8 4 1 16</inkml:trace>
  <inkml:trace contextRef="#ctx0" brushRef="#br0" timeOffset="182335.15">16916 8134 44 0,'14'59'22'0,"-11"7"-19"0,1-53 31 0,-4 15-33 15,0-6 0-15,7 16-3 16,-4-10 1-16,1 0-4 15,0-6 0-15,3-3-8 16,-4-3 1-16</inkml:trace>
  <inkml:trace contextRef="#ctx0" brushRef="#br0" timeOffset="182799.93">17371 7870 44 0,'3'32'22'0,"-6"-1"-19"0,3-25 35 16,-7 35-37-16,3-9 1 15,-3 33 0-15,4-14 0 16,-4 11-3-16,3 1 1 16,1-13 1-16,-1-6 1 15,0-9-3-15,4-13 1 16,4-4-3-16,3-5 0 16,0-7-4-16,0-9 1 0,0-6-2 15,0-7 1 1,0-3 0-16,-3 3 0 0,3 1 3 15,0 5 0-15,4 1 3 16,3 6 1-16,7 6 2 16,-4 6 1-16,1 7 0 15,0 9 1 17,-4-3-1-32,0-3 0 0,-3 0-3 0,-1 0 1 0,1-4-9 15,-1-12 1-15,4 0-3 16,4-12 0-16</inkml:trace>
  <inkml:trace contextRef="#ctx0" brushRef="#br0" timeOffset="183055.3">17695 7889 60 0,'32'63'30'0,"21"47"-39"0,-35-79 65 15,6 16-55-15,5 3 1 16,-8 10-2-16,-4-1 1 16,-6 10-4-16,-8-3 0 15,-10 6-7-15,-17 4 0 16,-15-7-8-16,4-10 1 15</inkml:trace>
  <inkml:trace contextRef="#ctx0" brushRef="#br0" timeOffset="183884.79">18563 8259 42 0,'-10'22'21'0,"10"-3"-15"0,0-19 30 16,0 0-33-16,7 3 0 0,3-3 1 15,11 0 1-15,8-6-6 16,13 0 0-16,18-4 3 16,7 1 0-16,-7-4-8 15,-4 1 1-15,4-1-11 16,-17-6 1-16</inkml:trace>
  <inkml:trace contextRef="#ctx0" brushRef="#br0" timeOffset="184093.4">18768 8046 46 0,'-4'53'23'0,"4"26"-21"0,0-51 33 16,4 6-35-16,3 10 0 15,3 0-8-15,1 0 0 16,0-3-1-16,-1-13 0 16</inkml:trace>
  <inkml:trace contextRef="#ctx0" brushRef="#br0" timeOffset="185053.15">20211 7384 39 0,'3'10'19'0,"-24"-29"-13"0,14 19 27 0,0 0-30 15,0 0 1-15,-7 0-1 16,-7 3 1-16,-8-3-6 16,-6 6 1-16,-4 4 2 15,4 6 1-15,0 2-4 16,-1 7 0-16,5-3-1 16,2-3 1-16,5 0-2 15,6 6 0-15,0 0 0 16,4 3 0-16,4 4 2 15,-1-1 0-15,1 7 1 0,-4 12 0 16,-4 0 0-16,-3 10 1 16,0 2 0-16,3 7 1 15,-3 7-1-15,0-14 1 16,-1 1 0-16,5 3 0 16,-1-3 1-16,0-1 0 15,4 1 2-15,4 0 0 16,-1 3 0-16,4-4 1 15,4 1-1-15,3-7 1 16,3-2-1-16,8-10 0 0,3-4-2 16,7-8 1-16,25-4-1 15,14-3 0-15,21-9-1 16,7-10 1-16,-7-9-3 16,8-6 1-16,-15-4-8 15,-14-3 1-15,-11-2-10 16,-10 5 0-16</inkml:trace>
  <inkml:trace contextRef="#ctx0" brushRef="#br0" timeOffset="186627.75">26285 7234 24 0,'8'3'12'0,"37"10"-11"16,-30-7 13-16,6 3-10 16,7 1 0-16,11-1 4 15,14 4 0-15,0-7-10 16,-4 0 0-16,11-3 7 15,3-3 0-15,-3-3-3 16,0 0 1-16,4-3-2 16,-1-1 0-16,-10-2-1 15,-7 3 1-15,-7 6-2 16,-7 3 1-16,-11 6-1 0,-4 7 0 16,-6 0 0-16,-11 6 0 15,-3 9-1-15,-8 0 0 31,-10 45-2-31,14-32 3 0,0 6 0 16,3 3 0-16,-3 10 1 16,4 3 0-16,-1 6 1 15,8 6 0-15,6 10 1 16,8 0 0-16,3 3 0 0,0 0 0 16,0 3 1-16,-3-3-1 15,-4 3 0 16,0 0-2-15,-7-10 1 0,-14-11-1-16,-18-1 1 0,-13 0-1 0,-15-16 1 15,-11-9-1-15,-10-12 1 0,4-13-6 0,3-13 1 0,0-15-8 16,14-4 1-16</inkml:trace>
  <inkml:trace contextRef="#ctx0" brushRef="#br0" timeOffset="189736.84">27961 8272 48 0,'7'16'24'0,"46"-26"-16"16,-39 7 25-16,18-3-31 15,21 6 0-15,7-7 0 16,14 1 1-16,0-6-8 16,-10 5 0-16,-12-2-9 15,-6 3 0-15</inkml:trace>
  <inkml:trace contextRef="#ctx0" brushRef="#br0" timeOffset="190187.3">29023 8780 48 0,'-3'34'24'0,"3"-18"-25"0,0-16 34 0,0-13-32 16,0-12 0-16,0-12 2 15,-4-17 1-15,-3-21-4 16,-4-19 0-16,1-9 2 15,3-7 1-15,0-9-1 16,3 3 0-16,1 3-1 16,-1 16 1-1,32 12-2 1,8 22 1-16,2 26-2 16,1 18 1-16,0 22-5 15,-4 16 1-15,-3 15-7 16,-7 13 1-16,-8-6-6 15,-13 3 1-15</inkml:trace>
  <inkml:trace contextRef="#ctx0" brushRef="#br0" timeOffset="190370.41">28924 8394 56 0,'7'19'28'0,"4"-3"-35"0,-8-13 53 15,15 3-45-15,3 0 0 0,7 1-1 16,-3-1 0-16,3 0-6 16,1-3 1-16,2 0-10 15,1-6 0-15</inkml:trace>
  <inkml:trace contextRef="#ctx0" brushRef="#br0" timeOffset="190622.68">29570 8309 35 0,'17'10'17'0,"-20"-4"-13"16,-1-6 19-16,-6 6-21 16,-1 7 0-16,1 3 1 15,-4 6 0-15,-8 3-3 16,1-3 0-16,0 3 3 15,-7 6 0-15,10 4-2 16,4-4 0-16,11 0-3 0,6 1 0 16,8-7-10-16,3-10 0 15,3-11-1-15,8-8 0 16</inkml:trace>
  <inkml:trace contextRef="#ctx0" brushRef="#br0" timeOffset="190832.78">29845 8316 27 0,'7'9'13'0,"-7"7"-9"0,-3-7 25 0,-12 4-28 15,-6 9 1-15,-3 0 1 16,-8-3 0-16,-7 9-4 16,-3 3 0-16,6 0 2 15,8-2 1-15,3-4-5 16,8-3 0-16,3-7-7 15,3-5 1-15,8-16-1 16,3-13 0-16</inkml:trace>
  <inkml:trace contextRef="#ctx0" brushRef="#br0" timeOffset="191012.13">29584 8350 18 0,'14'19'9'0,"7"34"-4"0,-14-37 14 0,0 0-15 0,4 9 1 0,3 3 1 0,0 0 1 16,0 0-10-16,0 1 1 16,0-4 2-16,1 3 0 15,-1-9-6-15,3-13 0 16,-3-6-4-16,8-12 1 16</inkml:trace>
  <inkml:trace contextRef="#ctx0" brushRef="#br0" timeOffset="191209.34">29901 8419 47 0,'39'79'23'0,"4"-26"-28"0,-33-34 49 0,4 6-45 15,-3 6 1-15,-1 7-4 16,-2 9 0-16,-5-3-1 15,-3 0 1-15,-7-7-9 16,-11-8 0-16</inkml:trace>
  <inkml:trace contextRef="#ctx0" brushRef="#br0" timeOffset="191958.95">30678 8510 43 0,'-11'6'21'0,"-24"13"-25"0,31-19 35 0,-6 7-31 16,-5-1 0-16,-2 6 0 15,-1 4 0-15,1 0-1 16,-1 6 1-16,4 0-2 16,3 0 1-16,8-4-2 15,6-2 1-15,8 0 1 16,3-10 1-16,0-9 0 16,7-3 1-16,0-4 1 15,-3 1 0-15,-4-4-2 16,-3 1 1-16,-4-1-6 15,-7 1 0-15,-4-1-5 16,-3 7 0-16,4 6-1 0,-4 6 0 16,3 10 4-16,1 6 1 15,-1 6 9-15,4 13 0 16,4 3 7-16,-4 6 0 16,10-3 2-16,1 6 1 15,-4 0-2-15,0-6 0 16,-7-9-7-16,-7-7 1 15,0 1-3-15,-7-7 0 16,-8-6-2-16,-13-4 1 16,-7-8-2-16,-4-7 1 15,-3-10-1-15,6-5 1 16,1-1-1-16,10 3 1 0,7 1 0 16,15 2 0-16,6 4-3 15,18 0 1-15,18-4-3 31,14 1 1-31,7 0-5 0,3-10 1 0,8-9-5 16,3-7 1-16</inkml:trace>
  <inkml:trace contextRef="#ctx0" brushRef="#br0" timeOffset="192212.93">31147 8391 37 0,'0'22'18'0,"-18"12"-19"0,11-24 33 15,-7-1-29-15,-7 4 0 16,-4 6 3-16,0 6 1 16,1 3-8-16,3 6 1 15,3 4 4-15,0 6 0 16,11 0-3-16,4-7 1 15,3 1-9-15,7-10 1 16,3-6-9-16,8-12 1 16</inkml:trace>
  <inkml:trace contextRef="#ctx0" brushRef="#br0" timeOffset="192440.54">31429 8476 38 0,'11'18'19'0,"-22"-2"-16"16,4-10 26-16,-7 7-28 15,-11 3 0-15,-3 6 1 16,-7 3 0-16,3 6-3 16,4 10 1-16,3 0 0 15,4-7 0-15,3-3-10 16,4-9 1-16,0-15-3 15,0-10 0-15</inkml:trace>
  <inkml:trace contextRef="#ctx0" brushRef="#br0" timeOffset="192635.97">31242 8557 34 0,'21'57'17'0,"11"-10"-12"0,-18-35 30 15,0 7-34-15,0 6 0 16,4 0 0-16,3 0 0 16,4-3-5-16,-1-3 0 15,1-6-5-15,3-13 1 16,-6-13-4-16,-5-15 1 16</inkml:trace>
  <inkml:trace contextRef="#ctx0" brushRef="#br0" timeOffset="192830.86">31496 8438 38 0,'21'69'19'16,"25"-28"-17"-16,-28-29 37 0,3 7-36 15,4 6 0-15,-1 10-2 16,-3 2 1-16,-14 7-8 15,-3-3 0-15,-18 6-6 16,-21-3 0-16</inkml:trace>
  <inkml:trace contextRef="#ctx0" brushRef="#br0" timeOffset="194750.08">13720 9545 1 0,'24'19'0'0,"19"-13"69"16,-68-6-69-1,102-9 2-15,-24 2 1 16,7 1 0-16,7 3 1 15,7 3-6-15,11 3 1 16,10 0 2 0,1 0 1-16,13 1-2 0,0-4 0 15,11-4 1-15,-3-5 0 16,17 0 0-16,0-4 0 16,7 4 0-16,0-1 0 15,7 4 0-15,7 0 1 0,-10-1-2 16,14-2 0-16,3 0 0 15,0-4 0-15,8-3 0 16,6 1 0-16,1 2-1 16,9-3 1-16,1 10 0 15,-3-3 0-15,6 3 0 16,8-4 0-16,-4-2 0 16,4-4 1-16,6-3-1 15,1 0 0-15,3 0 0 16,-3 4 1-16,6-4-1 15,8 0 0-15,0 7-1 16,3-4 1-16,-3 3 0 16,6-2 0-16,8-1-1 15,-11-3 1-15,15 4 0 16,-18-1 0-16,6 3 0 0,-2 4 1 16,6 3-1-16,14-1 1 15,-10 1-1-15,7 3 1 16,-11 0 0-16,8 3 1 15,-4-3 1-15,-4 3 0 16,7 0 0-16,1 0 0 16,-1 0 0-16,-3 0 0 15,3 0-2-15,-3 3 1 16,3 9-2-16,8 1 1 16,-11-1 0-16,-1 1 0 15,-2-4 1-15,-5 1 0 0,12-1 0 16,-11 1 1-16,10-1 0 15,-10 0 0-15,7 4-1 16,-8-7 1-16,8 4-2 16,4-4 1-16,-12 0-1 15,8-3 1-15,-14-3-2 16,10 3 1-16,-3 4-1 16,0 2 1-16,0 10-1 15,-11 3 1-15,-7 6-1 16,4 0 0-16,-22-6 0 15,-7-3 0-15,1-3-3 16,-18-1 1-16,-36 1-4 16,-10-3 1-16,-18-1-13 15,-24-9 1-15,-25 1-1 16,-14-11 0-16</inkml:trace>
  <inkml:trace contextRef="#ctx0" brushRef="#br0" timeOffset="195576.79">23379 9896 45 0,'0'3'22'0,"0"4"-19"0,0-7 42 16,3 3-41-16,1 6 0 0,-1 4 5 15,-3 9 0-15,0 15-11 16,0 4 1-16,-3 12 6 16,-1 10 1-16,4 3-2 15,0 3 0-15,0 0-3 16,4-3 1-16,-4-4-2 16,3-18 0-16,1-9-1 15,3-16 0-15,0-16 0 16,0-13 0-16,3-12-1 15,8-6 1-15,3 0-1 16,0 0 1-16,4 3 0 16,0 3 0-16,3 9 0 15,0 7 1-15,4 12 0 16,7 16 1-16,7 6 0 16,3 13 0-16,0 6 0 15,-3-9 0-15,-3-4-3 16,-1-2 1-16,4-10-9 15,-4-10 0-15,-10-12-9 0,-11-6 0 16</inkml:trace>
  <inkml:trace contextRef="#ctx0" brushRef="#br2" timeOffset="208428.87">15177 8165 26 0,'0'7'13'15,"3"-14"-3"-15,-3 7 14 0,0 3-23 16,0 4 1-16,0 8 1 16,4 1 1-16,-4 6-5 15,0-6 1-15,0 2 2 16,0 11 0-16,0-1-1 15,-4 10 0-15,4-10-1 0,-3-3 0 16,-1 0-1-16,0-3 1 16,1-6-1-16,-1-4 1 15,1-9-1-15,3 0 1 16,0-3-1-16,0-9 0 16,3-7-1-16,4 1 1 15,-3-4-1-15,0 0 1 16,6 3 0-16,1 4 0 15,3 5 1-15,0 7 0 16,0 4 1-16,-3 5 0 0,-1 7 0 16,-3-1 1-16,-3 7-2 15,-1 7 1-15,1-1-1 16,-1 0 0-16,1 0-2 16,-1-6 1-16,1 0-7 15,-4-6 1-15,7-13-3 16,0-12 1-16</inkml:trace>
  <inkml:trace contextRef="#ctx0" brushRef="#br2" timeOffset="208804.24">15332 7924 24 0,'10'41'12'0,"-3"-29"-3"0,-3-3 19 16,3 7-23-16,0 6 0 16,4 6 4-16,-1 4 1 15,4 8-12-15,4 1 0 0,0 9 7 16,-4 7 1-16,-7 2-4 16,-7 7 0-16,-7-3-4 15,-11 12 0-15,-17 4-12 16,-11-4 0-16</inkml:trace>
  <inkml:trace contextRef="#ctx0" brushRef="#br2" timeOffset="210965.41">20003 8372 35 0,'-4'28'17'0,"4"4"-7"16,0-23 17-16,0-3-23 16,0 4 1-16,4-4 1 15,-4-3 1-15,3-9-9 16,-3-10 1-16,0-9 6 15,-3-9 0-15,-1-20-3 16,0-8 0-16,1-10-1 16,-4-1 0-16,3-5-1 15,1 12 1-15,6-3-1 16,1 10 1-16,3 2-1 16,7 13 1-16,0 4-1 0,7 11 1 15,0 11-2-15,4 2 0 16,0 13-3-16,3 9 0 15,-3 16-8-15,-4 0 0 32</inkml:trace>
  <inkml:trace contextRef="#ctx0" brushRef="#br2" timeOffset="211162.64">19826 8197 42 0,'0'12'21'0,"18"-2"-9"16,-11-10 23 0,7 0-33-16,4 3 0 0,10 0 0 15,7-3 1-15,4 0-5 16,0-3 1-16,3 0-3 16,-3 6 1-16,-4 0-12 15,-7-6 1-15</inkml:trace>
  <inkml:trace contextRef="#ctx0" brushRef="#br2" timeOffset="211462.24">20472 7986 42 0,'-4'10'21'0,"4"12"-22"0,-3-16 28 16,-4 4-26-16,-4 8 1 15,-7-5-1-15,1 6 1 16,-4 6-3-16,-1 6 1 16,1 7 0-16,0 3 1 15,3 6-2-15,8 0 0 0,6-3-2 16,8-10 0-16,3-6-6 15,3-9 0-15,8-6-2 16,3-10 0-16</inkml:trace>
  <inkml:trace contextRef="#ctx0" brushRef="#br2" timeOffset="211673.43">20623 8081 38 0,'4'18'19'0,"3"20"-19"16,-7-29 35-16,-4 4-31 16,1 9 0-16,-8 3 1 15,-3 0 0-15,-3-3-7 16,-5 6 0-16,1 4 4 16,0 5 0-16,3-5-7 0,1-7 1 15,3-6-10-15,7-13 1 16</inkml:trace>
  <inkml:trace contextRef="#ctx0" brushRef="#br2" timeOffset="211882.2">20475 8212 38 0,'18'63'19'0,"14"-13"-17"0,-25-31 26 0,3 3-28 15,4 6 1-15,0-6-4 16,1-3 1-16,2 0-1 16,1-4 0-16,-4-5-7 15,0-7 0-15,-7-3-1 16,-7-6 0-16</inkml:trace>
  <inkml:trace contextRef="#ctx0" brushRef="#br2" timeOffset="212123.18">20697 8404 46 0,'-3'12'23'0,"10"-9"-30"0,0-6 51 0,7-3-42 0,4-4 0 15,7 1 0-15,6-4 0 16,5 4-5-16,2 0 0 16,-2-1-5-16,-8 4 0 15,-3-7-6-15,-11-2 0 16</inkml:trace>
  <inkml:trace contextRef="#ctx0" brushRef="#br2" timeOffset="212333.19">20835 8124 41 0,'14'51'20'0,"0"11"-20"16,-10-46 33-16,-1 0-33 16,-3 9 1-16,-3 3-2 15,-1 10 1-15,-3-10-3 16,4 3 1-16,-4-3-7 15,3-2 0-15,8-11-3 16,-4-9 1-16</inkml:trace>
  <inkml:trace contextRef="#ctx0" brushRef="#br2" timeOffset="212782.54">21124 7961 42 0,'7'19'21'0,"-10"47"-23"0,3-53 40 16,-4 5-36-16,1 11 0 15,-1 5 0-15,1 1 0 0,-1-4-3 16,1 3 0-16,-1 1 2 16,4-1 0-16,0-2-1 15,0-7 0-15,0-9-1 16,4-7 1-16,-4-9-3 16,7-9 1-16,-4-7-2 15,4 7 1-15,0-4-1 16,0-3 1-16,1 4-1 15,-1 2 1-15,3 10 2 16,1 3 0-16,-1 1 0 16,1 5 1-16,-1 13 0 15,-2 3 0-15,-1 0 0 16,0 0 1-16,3 0-5 16,-3 0 0-16,0-6-6 15,4-19 1-15</inkml:trace>
  <inkml:trace contextRef="#ctx0" brushRef="#br2" timeOffset="213042.04">21354 8015 41 0,'28'84'20'0,"4"10"-24"0,-29-65 36 0,4-4-32 15,-3 12 0-15,-1 7-1 16,-3 3 0-16,-7 7-2 16,-3-4 1-16,-1-13-9 15,-3-8 1-15</inkml:trace>
  <inkml:trace contextRef="#ctx0" brushRef="#br2" timeOffset="213877.19">22070 8347 54 0,'7'6'27'0,"-7"-9"-31"0,0 3 48 0,-4 0-44 16,-6 0 1-16,-1 3 0 15,-3 1 1-15,0 2-3 16,0 0 0-16,-4 0 1 16,1-3 1-16,2 1-2 15,5 2 1-15,-1 0 0 16,11 0 0-16,7 1 0 15,0-1 1-15,7-3-1 0,11 3 1 16,10-6-1-16,1 0 0 16,-5-6 0-1,-2-3 0-15,-5-4-2 0,-2 1 0 16,-5-1-4-16,-6 4 1 16,-4 2-1-16,-11-2 0 15,-3 9 0-15,-3 9 0 16,-4 10 1-16,-1 6 0 15,-2 7 3-15,3 8 1 16,0 7 2-16,3 4 1 16,4 2 3-16,0 3 0 0,0-9 0 15,-4-3 1-15,-3 0-1 16,0-9 0-16,-4-7-2 16,-3-6 0-16,-3-13-3 15,-5-6 1-15,5-9-2 16,-1-13 1-16,7-6 0 15,1 0 0-15,6-3-1 16,4 0 1-16,11 6-2 16,6 3 0-16,8 3-5 15,10 1 1-15,4-4-8 16,7-6 0-16</inkml:trace>
  <inkml:trace contextRef="#ctx0" brushRef="#br2" timeOffset="214163.72">22521 8052 40 0,'7'19'20'0,"-17"3"-22"0,3-16 31 15,-4 7-28-15,-3 6 1 16,-4 12 0-16,1 0 1 16,-4 4-4-16,3-1 0 15,4 1 2-15,3 6 1 16,4-10-3-16,7-3 0 0,7-9-7 16,4-3 1-16,7-10-5 15,3-6 1-15</inkml:trace>
  <inkml:trace contextRef="#ctx0" brushRef="#br2" timeOffset="214391.58">22768 8093 36 0,'-3'41'18'0,"-11"0"-17"16,7-29 30-16,-4 10-29 15,-7-3 1-15,-3 3 0 16,-3 9 0-16,-1 7-5 0,0 3 1 16,4-13 1-16,0-3 0 15,7-9-6-15,3-1 1 16,8-8-7-16,6-17 0 16</inkml:trace>
  <inkml:trace contextRef="#ctx0" brushRef="#br2" timeOffset="214586.63">22595 8225 29 0,'15'47'14'16,"13"-16"-15"-16,-18-25 19 0,4 4-17 15,1 2 1-15,2 10-2 16,1 0 1-16,-4 0-4 15,-3-3 0-15,-1-3-4 16,1-7 0-16</inkml:trace>
  <inkml:trace contextRef="#ctx0" brushRef="#br2" timeOffset="-214672.86">22839 8121 42 0,'17'72'21'0,"8"16"-19"16,-21-72 39-16,6 6-41 0,4 6 1 16,1-6-2-16,-1 3 1 15,-4-6-3-15,-17 3 0 16,0 0-7-16,-3 3 0 15,-15-3-3-15,-7 0 0 16</inkml:trace>
  <inkml:trace contextRef="#ctx0" brushRef="#br2" timeOffset="-213889.64">23721 8397 36 0,'-14'3'18'0,"14"-6"-15"0,0 3 31 16,0-6-28-16,0 0 1 16,3-1 5-16,8 1 0 15,6-3-14-15,19-1 1 16,13 7 9-16,11-3 0 15,11 3-6-15,-1 6 0 16,-3 0-11-16,-10 3 1 16,-11-2-11-16,-18 2 0 15</inkml:trace>
  <inkml:trace contextRef="#ctx0" brushRef="#br2" timeOffset="-213229.29">24896 8532 36 0,'0'3'18'0,"3"-25"-9"0,-3 16 21 16,0-13-27-16,-3-12 1 0,-5-16 2 15,-2-16 1-15,-1-15-9 16,1-1 0-16,-1-15 5 16,8-3 1-16,3 3-3 15,3 0 1 1,8 0-2-16,3 19 1 0,11 12 0 16,6 13 0-16,5 15-1 15,-5 13 1-15,-10 22-3 31,4 16 0-15,-4 9-6-16,-7 9 1 16,-3 7-8 15,-7 3 1-15,-8 3-2-16,-7 3 1 31</inkml:trace>
  <inkml:trace contextRef="#ctx0" brushRef="#br2" timeOffset="-213085.25">24670 8181 49 0,'-4'3'24'0,"32"-6"-28"0,-13 0 53 16,6 0-47-16,7 3 1 16,11 3-1-16,3 0 0 15,-3-3-5-15,-4 0 0 16,-7-3-6-16,1 3 1 0,-8-10-8 16,-7 1 0-16</inkml:trace>
  <inkml:trace contextRef="#ctx0" brushRef="#br2" timeOffset="-212809.62">25351 8030 48 0,'-4'4'24'0,"-17"14"-27"16,14-11 41-16,-14 2-38 16,0 7 0-16,-4 3 1 15,0 6 0-15,0 12-1 16,4 1 0-16,7 3 0 16,4-1 0-16,-1-2-3 0,4 3 1 15,10-16-5-15,12-6 0 16,2-10-7-16,8-9 1 15</inkml:trace>
  <inkml:trace contextRef="#ctx0" brushRef="#br2" timeOffset="-212599.1">25598 8096 39 0,'-11'25'19'0,"-14"4"-20"0,15-20 32 16,-8 4-30-16,-3 8 0 0,-4 5 1 16,-3-5 0-16,0 5-4 15,3 5 1-15,4-3-2 16,0 7 0-16,7-13-8 16,3-10 0-16</inkml:trace>
  <inkml:trace contextRef="#ctx0" brushRef="#br2" timeOffset="-212354.76">25358 8112 29 0,'21'25'14'0,"7"28"-2"0,-17-37 18 0,-1 9-26 0,1-3 1 15,-1 3 1-15,1 3 0 16,-4 4-9-16,0-4 1 31,4-3 1-31,-4-6 0 16,0-7-11-16,3-8 0 15,-3-14-2-15,0-2 1 16</inkml:trace>
  <inkml:trace contextRef="#ctx0" brushRef="#br2" timeOffset="-212146.1">25643 8322 49 0,'4'16'24'0,"38"-26"-29"15,-28 7 52-15,8 0-46 16,2 3 1-16,4-3-1 15,1 0 0-15,-5 3-6 16,-2 0 0-16,-5-3-9 16,-3-16 0-16</inkml:trace>
  <inkml:trace contextRef="#ctx0" brushRef="#br2" timeOffset="-211923.28">25816 8172 40 0,'0'40'20'0,"-10"26"-20"0,10-56 25 16,-4 5-26-16,-3 4 1 15,0 6-3-15,0 0 1 16,0-6-5-16,3-3 0 15,1-13-3-15,-1-6 0 0</inkml:trace>
  <inkml:trace contextRef="#ctx0" brushRef="#br2" timeOffset="-211535.59">25957 8096 42 0,'-7'44'21'0,"0"22"-27"0,4-44 41 0,-1-3-34 16,1 3 0-16,-1 0 0 16,1 3 0-16,-1-3-2 15,1-7 0-15,-1-8 1 0,4-7 0 16,4-7-1-16,3 1 1 15,0 3-1-15,3-13 0 16,4 7 0-16,-3 3 1 16,0-1-2-16,-1 10 1 15,1 1 0-15,-1-1 1 16,1 3-1-16,-1 10 1 16,1 3-1-16,-4 2 1 15,0 1 0-15,0 0 1 16,0-9-3-16,0-1 1 15,4-2-6-15,-4-4 1 0,0-9-5 16,0-13 1 0</inkml:trace>
  <inkml:trace contextRef="#ctx0" brushRef="#br2" timeOffset="-211229.31">26116 7990 37 0,'7'53'18'0,"11"0"-18"0,-11-40 34 0,3 6-33 0,1 6 1 0,-4 9 2 15,0-6 0-15,-3 7-5 0,-1 9 0 16,1 0 1-16,-4-4 1 15,-7 1-8-15,-4-6 0 16,1-10-6-16,-5-13 1 16</inkml:trace>
  <inkml:trace contextRef="#ctx0" brushRef="#br2" timeOffset="-210696.22">26716 8313 47 0,'7'3'23'0,"-14"0"-31"0,0-6 42 0,-11 0-34 16,-7 6 0-16,-6 0 0 15,-5 6 0-15,1 4 0 16,3-1 0-16,4 4 0 16,4 3 0-16,2-3-1 15,1 2 1-15,11-2-3 16,3-3 0-16,7-4-1 16,10 0 1-16,11-5-1 15,11-1 1-15,-4-10 0 16,-3-2 1-1,-4-10 2-15,-7 4 0 0,-3-4-1 0,-8 3 0 16,-3 0-3-16,-3 4 1 16,-4 6-1-1,0 9 0-15,0 6 1 0,3 10 1 32,1 3 3-17,3 0 1-15,0 6 4 0,0 6 0 16,0 1 1-16,0 3 1 15,-4 2-2-15,-3 7 0 0,-4-6-3 0,-3-3 1 16,-3-1-3-16,-1-8 1 16,0-4-2-16,1-6 0 0,3-7-1 15,-4-6 1-15,0-2-2 16,4-4 0-16,4-10-2 16,3-6 0 15,3-2-7-31,8-7 1 0,6-4-2 0,11-2 1 0</inkml:trace>
  <inkml:trace contextRef="#ctx0" brushRef="#br2" timeOffset="-210406.34">26808 8112 39 0,'10'22'19'0,"-17"9"-25"0,0-15 38 0,0 3-30 0,-4 6 0 15,4-3 1 1,0 3 0-16,-3 3-3 0,3 3 0 16,0 7 3-16,0-13 1 15,0 7-3-15,3-1 1 16,4-3-4-16,4-3 1 15,-1-9-8-15,4-7 0 16,11-12-5-16,-1-6 1 0</inkml:trace>
  <inkml:trace contextRef="#ctx0" brushRef="#br2" timeOffset="-210169.61">26995 8328 37 0,'0'0'18'0,"-11"19"-17"15,7-13 31-15,1 4-30 16,-4 5 0-16,-4 1 0 16,-6 3 0-16,-1 0-4 15,-3-7 1-15,3 4-3 16,-3-3 1-16,3-1-9 15,4-9 1-15</inkml:trace>
  <inkml:trace contextRef="#ctx0" brushRef="#br2" timeOffset="-209975.38">26846 8294 25 0,'11'22'12'0,"3"19"-2"0,-7-29 12 0,0 4-21 0,0 3 1 0,4-1 0 0,-4-2 0 15,0-3-4-15,0-4 0 0,0 0-2 16,-3-5 1-16,-1-1-6 16,1-6 0-16</inkml:trace>
  <inkml:trace contextRef="#ctx0" brushRef="#br2" timeOffset="-209728.01">27055 8162 35 0,'17'47'17'0,"8"19"-13"0,-18-53 31 0,0 5-34 16,0 7 0-16,4 7 1 16,-4-4 0-16,0 3-3 0,-7 4 0 15,-4-1-3-15,-10 4 0 16,-11 0-8-16,-10-1 0 16</inkml:trace>
  <inkml:trace contextRef="#ctx0" brushRef="#br1" timeOffset="-196057.04">12986 7660 29 0,'-4'41'14'0,"8"12"-9"0,-4-40 14 0,7 9-19 15,-4 9 0-15,4 7 1 16,-3 9 1-16,-1 19-2 16,5 15 0-16,-5 4 2 15,1 12 0-15,-4 7-1 16,0-1 1-16,0 4-2 16,0-1 0-16,3-12-3 15,1-6 1-15,3-6-4 16,0-10 0-16,0-12-4 15,3-17 1-15</inkml:trace>
  <inkml:trace contextRef="#ctx0" brushRef="#br1" timeOffset="-193414.6">12996 7466 24 0,'22'0'12'0,"6"9"-13"0,-14-12 19 16,3 6-17-16,8-6 0 16,0 3 3-16,3-3 1 15,7 0-5-15,8-6 0 16,10 2 4-16,3-5 0 0,1-1 0 15,10 1 0-15,3 5-2 16,15 1 1-16,14-3-1 16,-1-4 0-16,15 1-1 15,4-4 1-15,6-6 0 16,-10 0 0-16,3 0 0 16,4 0 1-16,7-3-1 15,-3-3 0-15,3 3 0 16,14 0 0-1,4-7-2-15,-4 13 1 0,17 4-1 16,-2 2 1-16,-5 4-2 16,-2-7 1-16,-1 4 0 15,-4-4 0-15,-10 0-1 16,-3 1 1-16,-4 2-1 16,-7 4 1-16,-4-1 0 15,-3 1 0-15,-18 3 0 16,-3-1 0-16,0 1 0 15,0-3 0-15,-1 2 0 0,-3 4 0 16,-6 0 0-16,-15 3 0 16,-11 3-1-16,-7 0 1 15,-6 4-1-15,-4 5 1 16,-8 4-1-16,-2 9 0 16,-1 9-1-16,-3 7 1 15,-4 3-1-15,-7 13 1 16,-4-1-1-16,-6 10 1 15,-4 3 0-15,0 12 0 16,-4 4 0-16,1 0 0 16,-1-4 0-16,1 7 1 0,-1-3-1 15,1-1 0-15,3 1 1 16,0-3 0-16,0-10 0 16,3-3 0-16,4-4 0 15,-3-2 0-15,-1-6 0 16,1-10 0-16,-1-7 0 15,-3-2 0-15,0 0 0 16,0-4 0-16,0-2-1 16,-3-1 1-16,-4-3 0 15,0-3 0-15,0 0-1 16,-4 0 1-16,1-3-1 16,3-3 1-16,-1 0 0 15,1-3 0-15,0-1 0 16,-3-2 0-16,-11-1 0 15,-8-5 1-15,-9-1-1 16,-12-3 1-16,-10-3-1 0,-14-3 1 16,4 0-1-16,-12-3 1 15,-13-1-1-15,-4-2 0 16,-3-1 0-16,0-2 1 16,-18-1-1-16,-11 1 0 31,-84-4 0-31,14 4 0 15,25-1 0-15,10 10 0 0,4 0-1 16,-8 0 1 0,15 12 0-16,-7 0 1 0,-1 4-2 15,12-4 1-15,3 4 0 16,-8 0 1-16,5 2-1 16,10-2 0-16,-4 6 0 15,-3-4 0-15,3 4 0 16,11-3 0-16,-4 3-4 15,8-4 1-15,6-2-9 16,5-4 1-16</inkml:trace>
  <inkml:trace contextRef="#ctx0" brushRef="#br1" timeOffset="-192092.98">23509 7554 17 0,'7'-3'8'0,"-3"-1"3"16,-1 8 8-16,-3-1-15 16,0 6 1-16,0 7 1 15,0 6 0-15,-3 9-9 16,-1 7 1-16,1 9 5 15,-1 9 0-15,1 7-2 16,-4 9 0-16,-1 13-1 16,-2-1 1-16,3 1-1 15,0 0 1-15,3-7-2 0,-3-6 1 16,0-12-4-16,0-10 0 16,0-15-6-16,7-17 0 15</inkml:trace>
  <inkml:trace contextRef="#ctx0" brushRef="#br1" timeOffset="-191164.5">23583 7250 18 0,'18'34'9'0,"3"-3"-1"16,-17-24 8-16,3 2-14 15,3 1 1-15,4-1 3 16,4-6 0-16,7 0-7 15,10 3 0-15,14-2 5 16,8-1 0-16,20-3-1 16,29 3 0-16,14-3-2 15,11 0 1-15,10 3-2 0,10 0 1 16,-13 0-1-16,-4 0 1 16,0-3-1-16,-3 0 1 15,-11 0-1-15,0-3 1 16,3 0-1-16,8 0 1 15,-1 0-1-15,-10 3 0 16,11 3 0-16,-1 0 0 16,1-3-1-16,-15 0 1 15,-7 0-1-15,-6 3 1 16,-12 0 0-16,-9-6 0 16,-12 3-1-16,-6 0 1 0,-11 3-1 15,-8-3 1-15,-6 7 0 16,-7 2 0-16,-7 7-1 15,-4-1 1-15,-7 7-1 16,-3 0 1-16,-1 0-1 16,-3 7 1-16,0 5-1 15,-3 4 0-15,-1-7 1 16,-3 7 0-16,0 6-1 16,-3 6 0-16,-1-3 0 15,-3 6 1-15,0 7-1 16,4 9 0-16,-1 3 0 15,1 3 0-15,3 0 0 16,0-6 0-16,0 3 0 16,0-3 0-16,3 0 1 15,-3 0 1-15,0-3 0 0,-3-6 0 16,-5-7 0 0,-6-6 0-16,-3-3 0 0,-4-6 0 15,-4-4-1-15,-14 1 0 16,-10-10-1-16,6 0 1 15,-10-3 0-15,-10-3 0 16,-8-1 1-16,-10-2 0 16,-7-7 0-16,7-9 1 15,-21-3 0-15,-15-3 0 16,-17-13-1-16,4-6 0 16,-22-3 0-16,-3-7 0 0,6-2-1 15,-9 2 1-15,3 1-2 16,-1-1 0-16,5 1-3 15,-1-1 0 1,0-2-7-16,4-10 1 0</inkml:trace>
  <inkml:trace contextRef="#ctx0" brushRef="#br1" timeOffset="-188296.17">22895 7457 10 0,'-3'-38'5'0,"3"0"-5"0,0 26 5 0,-4-4-5 16,-3-3 1-16,-7 0-1 15,-7-3 1-15,-4 7-1 0,-10-4 0 16,-4-6 2-16,-3-6 0 15,-11-4 0-15,-4-6 0 16,1 7 0-16,-8-1 0 16,-10 4 0-16,-7 0 0 15,-3 2-2-15,-8 1 1 16,11 6-1-16,-7 3 1 16,-11 7-1-16,4-1 1 15,-1 4-2-15,1 6 1 16,3 9-1-16,-6 10 1 15,2 3-1-15,5 6 0 0,-1-3 0 16,7-1 1-16,11 1 1 16,-4 4 0-16,4-5 0 15,0 5 0-15,-3 5 0 16,10-6 0-16,0 6 0 16,0 1 0-16,0 2-2 15,14 1 1-15,3-1 0 16,1 1 0-16,3 2 1 15,0 1 0-15,0 0-1 16,4 5 1-16,0-2-1 16,3 9 1-16,4 1 0 15,-1 2 0-15,12 0-1 16,-1 4 0-16,0-4-1 16,4-12 1-16,3 18-1 15,4 4 1-15,0 6 0 16,4-6 0-16,-5-4 0 15,5 4 1-15,3-10 0 0,0 7 0 16,3 0 0-16,8-1 0 16,6 4-1-16,8 3 1 15,10 0-1-15,15-1 0 16,13-2 1-16,4-10 0 16,7-2 1-16,7 2 0 15,0-3 0-15,4-6 1 16,3 0-1-16,0-3 1 15,0-1-1-15,4-2 1 16,3 0-1-16,11-4 1 0,7-12-1 16,3-3 0-16,4-3-1 15,0-1 0-15,0-5-1 16,-4-4 1-16,-10-6-1 16,0-6 0-16,-4-13-1 15,0-9 1-15,4-4 0 16,3-12 1-16,-10-6-1 15,3-3 1-15,-3-4-1 16,0-2 0-16,3-10-1 16,-7-6 1-16,-10-4-1 15,-8 4 1-15,1-7-1 16,-11-5 1-16,-4-7-1 16,-6 3 1-16,-8-10 0 15,-10 10 0-15,-11-3 0 16,-4-12 0-16,-13-1-2 0,-8-6 0 15,-6 0-8 1,-8 7 0-16</inkml:trace>
  <inkml:trace contextRef="#ctx0" brushRef="#br1" timeOffset="-186718.5">32064 8275 13 0,'21'-28'6'0,"-7"0"3"16,-10 12 6-16,-1-3-14 0,-3-3 0 15,-3 0 0-15,-8 0 1 16,-10 0-3-16,-11-3 1 16,-10-3 0-16,-18 0 1 15,7-4-1-15,-10-5 1 16,-12-1-2-16,-9 4 1 15,-11-10 0-15,-1 3 0 16,-10 3 0-16,-6 1 0 16,-12 2 0-16,8 4 0 15,-4-1 0-15,-4-2 1 0,1-1-1 16,-4 1 0-16,7 3 0 16,-4 6 1-16,-6-4-1 15,-1 4 1-15,8 3-1 16,6 7 1-16,-2-1-1 15,2 0 0-15,1-3 0 16,13 1 1-16,5 2-2 16,-8 3 1-16,0 4 0 15,4 9 0-15,-4 3-1 16,14 3 1-16,4 7-1 16,-4 6 1-16,-3 0-1 15,24-7 1-15,-17 19 0 16,18-5 0-16,-8 8-1 15,4 7 1-15,7 0 1 16,0-1 0-16,7-5 2 16,3-1 0-16,5-5 0 0,2-4 0 15,8-3-1-15,7 3 1 32,6 6-3-32,5 7 0 0,6-4-2 0,4 13 1 15,10 7 0-15,11 5 1 16,15 13 0-16,16-3 0 15,12 6 2-15,6-2 0 16,15 5-1-16,6 4 1 16,15 2 0-16,10-2 0 15,-3 6-1-15,7-4 1 0,3-12 0 16,8-6 0-16,-11 0 0 16,-4-10 0-16,4-2-1 15,0-1 1-15,6-3-2 16,-2 4 1-16,-4-11-1 15,7-2 1-15,14-3-1 16,3-4 0-16,-3-2 0 16,-3-1 1-16,6 0-1 15,-3-2 0-15,-14-7 0 16,7-7 1-16,-4 1-1 16,11-4 1-16,4-8 0 15,3-11 0-15,14-8 0 16,7-14 0-16,-14-8-1 15,1-7 0-15,-8-6 0 16,-14-7 0-16,-8-12-1 16,-13-3 1-16,-18-3-1 15,-14-16 0-15,-10 0-1 16,-11-12 0-16,-15 12-4 0,-13 3 1 16,-11 3-7-16,-21 4 1 15</inkml:trace>
  <inkml:trace contextRef="#ctx0" brushRef="#br0" timeOffset="-178159.61">9313 12609 42 0,'0'9'21'0,"25"0"-16"0,-18-9 22 16,7 0-25-16,7 0 0 15,18-6 1-15,4-3 0 0,-1-1-8 16,4 1 1-16,-4-4-6 15,0 4 0-15,-13 3-3 16,-8 9 1-16</inkml:trace>
  <inkml:trace contextRef="#ctx0" brushRef="#br0" timeOffset="-177980.23">9275 12803 46 0,'-36'35'23'0,"43"-17"-24"0,-3-14 47 0,10-4-45 16,0-4 0-16,11-2 1 16,17-3 0-16,15-1-3 15,6 1 0-15,-3 3-3 0,-4 6 1 16,-3 6-12-16,-3 0 1 16</inkml:trace>
  <inkml:trace contextRef="#ctx0" brushRef="#br0" timeOffset="-177380.22">10202 13098 44 0,'-7'28'22'0,"14"-3"-15"15,-7-25 30-15,7 0-35 16,4-3 0-16,7-10 1 16,6-18 0-16,12 0-4 15,6-29 0-15,4-21 2 16,0-20 1-16,-4-15-2 16,-10-6 0-16,-8-13-1 0,-2 7 0 15,-8 15-1-15,-7 9 1 16,-7 16-3-16,-4 13 0 15,-3 12-1-15,-3 20 0 16,-5 17-2-16,1 26 0 16,-3 13 3-16,-4 18 0 15,3 26 4-15,4 24 0 16,-4 13 2-16,8 10 0 16,3 2 2-16,7 1 1 15,3-13-4-15,4-3 0 16,4-9-2-16,6-13 1 15,1-4-2-15,0-5 0 16,-1-7-3-16,1-9 0 0,0-12-5 16,-1-14 0-16,11-18 0 15,-3-15 0-15</inkml:trace>
  <inkml:trace contextRef="#ctx0" brushRef="#br0" timeOffset="-177168.59">10855 12881 49 0,'14'41'24'0,"-21"-13"-33"16,4-18 54-16,-1-1-46 15,0 4 1-15,-3-1-4 0,4-2 0 16,-1-4-1-16,1-6 1 15,3-9-9-15,3-7 0 16</inkml:trace>
  <inkml:trace contextRef="#ctx0" brushRef="#br0" timeOffset="-177002.4">10693 12568 50 0,'17'31'25'0,"12"7"-31"16,-19-29 44-16,1 4-41 0,3 3 1 0,3-4-13 16,12 1 1-16,10-4 9 15,-1-6 1-15</inkml:trace>
  <inkml:trace contextRef="#ctx0" brushRef="#br0" timeOffset="-176554.61">11098 12791 35 0,'11'25'17'0,"7"12"-16"0,-11-27 25 0,0-1-25 15,0 0 0-15,0-2-1 16,3-7 0-16,5-10-1 16,2-5 1-16,4-4-1 15,4 0 1-15,-7-3-3 16,3 3 0-16,0 0 1 15,4 7 0-15,-1 3 1 0,-2 2 0 16,-1 7 1-16,3 0 0 16,-2 3 2-16,-1 4 1 15,0-4-2-15,-3 3 1 16,3 0-1-16,3 1 0 16,1-4-1-16,0 0 1 15,3-3-1-15,0 0 0 16,4 0 0-16,0 0 0 15,-4 0 0-15,-3 0 0 16,-4 3 1-16,0 0 0 0,-7-3 1 16,4 3 1-16,3 0-1 15,4 4 0-15,6-1 1 16,5 6 0-16,2 1 0 16,5 0 0-16,3-1-1 15,3 1 0-15,0-1-4 16,1 1 0-16,-8-1-11 15,-17-5 0-15</inkml:trace>
  <inkml:trace contextRef="#ctx0" brushRef="#br0" timeOffset="-175833.69">10216 13471 47 0,'-3'44'23'15,"6"-16"-19"-15,-6-15 36 0,-1 9-36 16,1 3 0-16,-1 3 3 16,1 3 1-16,-1-2-10 15,4 2 0-15,0-6 6 16,0 0 0-16,0-9-2 15,4-1 0-15,-1-5-3 16,1-7 0-16,3-12-2 0,7-1 1 16,0-12-2-16,4 3 1 15,-4 4-1-15,0-1 1 16,4 0 0-16,-1-2 0 16,1 8 1-16,0 4 0 15,3 3 1-15,0 9 0 16,4 0 0-16,-4 16 0 15,3 0 1-15,1 6 0 16,0 1-2-16,-4 2 0 16,0-3-1-16,-3 0 0 15,-4-6-1-15,0-6 0 0,4-7-2 16,3-5 1-16,4-11-7 16,-4-2 1-16,3-13 0 15,5-6 1-15</inkml:trace>
  <inkml:trace contextRef="#ctx0" brushRef="#br0" timeOffset="-175547.29">10816 13628 56 0,'0'12'28'0,"4"-9"-41"15,3 1 62-15,0-1-49 0,3 3 0 16,5 0 0-16,6-3 1 16,14 4-2-16,0-1 1 15,11-3-4-15,3-3 1 16,1-6-7-16,-8-4 0 15,-10-8-5-15,-4-11 0 16</inkml:trace>
  <inkml:trace contextRef="#ctx0" brushRef="#br0" timeOffset="-175293.39">11137 13371 43 0,'-7'22'21'0,"14"15"-19"16,0-27 38-16,4 5-39 16,3-2 0-16,4-1 1 15,3 10 1-15,3-3-3 16,1 6 0-16,7 0 2 16,0-3 0-16,-4 0-2 15,-3 0 1-15,-11 6-4 16,-11 7 0-16,-10 3-6 15,-7-1 0-15,-4-2-6 0,-10-10 0 16</inkml:trace>
  <inkml:trace contextRef="#ctx0" brushRef="#br0" timeOffset="-174253.15">12171 13625 36 0,'7'6'18'0,"7"-25"-16"0,-10 16 28 15,-1-6-27-15,1-1 0 16,-4 1 1-16,-7-1 1 15,-4 1-7-15,-10 6 1 16,-14 0 2-16,-8 3 1 16,1 6-3-16,-4 6 1 15,0 4-3-15,0 9 1 16,4 7-4-16,7 15 1 16,13 3-3-16,15 3 1 0,14 0 1 15,11-6 1-15,10-12 4 16,25-10 0-16,14-16 4 15,4-15 0-15,-1-13 2 16,-13-6 1-16,-15-9-3 16,-17-7 1-16,-18-3-14 15,-21-9 1-15</inkml:trace>
  <inkml:trace contextRef="#ctx0" brushRef="#br0" timeOffset="-173103.16">13705 11731 44 0,'0'-19'22'0,"-10"-9"-18"16,6 21 23-16,-6 1-28 15,-15 3 1-15,-7 6-1 16,-14 0 1-16,-14 0-1 16,-7 4 1-16,-3-1-2 15,-1 3 0-15,4 1-1 16,14 5 1-16,8 4-1 16,2 3 0-16,8 0 0 0,7 6 0 15,7 13-1-15,6 6 1 16,5 19 0-16,3 9 1 15,-4 10-1-15,-3 15 1 16,3 13-1 0,-3 9 1-16,-3 4 0 0,-4 2 1 15,3 14 1-15,0-8 0 16,4-11 3-16,0-10 0 16,3-4 2-16,4 4 1 15,7-16 0-15,0 1 1 31,7-4-1-15,4-19 1-16,7-6-2 16,6-13 1-16,-2-9-1 0,16-12 1 15,12-7-2-15,13-9 0 0,11-13-2 0,7-6 1 0,-10 0-7 16,-11-3 0 0,-11 0-12-16,-10-6 0 0</inkml:trace>
  <inkml:trace contextRef="#ctx0" brushRef="#br0" timeOffset="-171871.49">20772 11486 36 0,'14'28'18'0,"3"-3"-10"0,-10-22 19 0,-3-3-23 0,6 4 0 16,5-8 1-16,6-2 0 15,14-3-7-15,21-1 0 16,4-2 5-16,7-1 0 16,8 4-3-16,-5 3 0 15,-6-1 0-15,-11 4 0 16,-8 3-2-16,-9 7 1 16,-5 5-2-1,-9 10 1-15,-8 6 0 0,-7 7 0 16,-7 18-1-16,-4-3 0 31,-3 16 2-15,-3 9 0 31,-5 13 0-47,5 19 1 0,-4-1 0 15,3 14 1 1,8 8 0-16,3 10 0 0,7-3 0 0,0 6 0 0,10-3 0 0,-2-3 0 0,6-16-1 0,3-12 1 0,8-4-1 0,-4 4 1 0,-3-10-1 15,-14-3 0-15,-11-3-1 16,-18-19 1-16,-10 0-1 16,-18-9 1-16,-14 0-3 15,-7-13 1-15,-7-13-10 16,-4-12 1-16</inkml:trace>
  <inkml:trace contextRef="#ctx0" brushRef="#br0" timeOffset="-169931.41">22052 12891 34 0,'18'22'17'0,"21"-19"-13"15,-25-3 18-15,7-3-22 16,7 0 1-16,0-4 0 16,4 1 0-16,-4-3-2 15,4-1 1-15,3 1-5 16,1 0 1-16,-1-4-6 15,-3 4 0-15</inkml:trace>
  <inkml:trace contextRef="#ctx0" brushRef="#br0" timeOffset="-169614.17">22296 12590 46 0,'0'22'23'0,"3"3"-30"0,-3-16 43 0,0 7-35 15,-3 3 1-15,-1 6-1 16,1 9 1-16,-1 13-5 16,0 4 0-16,1 5-5 15,-1 4 1-15,-3-4-6 16,0-12 0-16</inkml:trace>
  <inkml:trace contextRef="#ctx1" brushRef="#br0">18496 9482 0,'0'0'0,"0"0"16,0 0-16,0 0 15</inkml:trace>
  <inkml:trace contextRef="#ctx0" brushRef="#br0" timeOffset="-168537.17">23989 11452 34 0,'0'0'17'0,"10"-4"-9"16,-10 4 18-16,0 0-24 16,0 0 0-16,-3 0 3 15,-8-3 0-15,-10 0-6 16,-14 0 1-16,-7 0 2 16,-8 0 1-16,-3 0-1 15,0 3 0-15,-3 3-3 16,7 0 0-16,6 13-2 15,4 6 1-15,4 6-1 16,3 0 1-16,4 6-1 16,0 7 1-16,10 13 1 0,4-1 1 15,0 10 0-15,0 9 0 16,3 12 0-16,-6 10 0 16,-4 0-1-16,-4 19 1 15,-7 7 0-15,0 5 0 16,-3-6-1-16,0 0 1 15,0 0 0-15,3-9 1 16,11-9-1-16,3-4 1 16,7-19 2-16,8 1 0 15,6-4 0-15,8-3 0 16,3-6 1-16,4 0 0 0,3-4 0 16,7-8 0-16,7-1-2 15,8-9 1-15,6-7-2 16,4-8 0-16,18-14-5 15,13-8 0-15,12-7-12 16,-12-13 1-16</inkml:trace>
  <inkml:trace contextRef="#ctx0" brushRef="#br0" timeOffset="-167441.47">31845 11339 28 0,'-7'6'14'0,"-17"6"0"0,16-5 9 16,1 2-22-16,0 1 0 16,4-1 4-16,-1 4 0 0,8-1-4 15,3 1 0-15,7-1 4 16,11 1 1-16,6-1-2 15,15 1 1-15,18-4-2 16,-4 4 1-16,7-4-3 16,10 1 0-16,1 2-1 15,3 4 0-15,-7-4-1 16,-3 7 1-16,-15-3-2 16,-13 9 1-16,-12 3-1 15,-6 7 0-15,-11-4 0 16,-10 13 1-16,-8 6-2 15,-6 13 1-15,-8 12-1 16,-7 13 1-16,1 6-1 16,-1 16 1-16,0 9 0 15,4 13 0-15,0 2 1 16,10 7 0-16,1 7 0 16,6-10 0-16,8 6 1 0,-1 0 0 15,-3 7 0-15,0-16 1 16,0-4-1-16,-7-18 0 15,-3-9 0-15,-1-4 0 16,-3-15 0-16,-4-7 0 16,-3-3 0-16,-7-6 1 15,0-12-1-15,-8-4 0 16,-13 0 0-16,-11-2 0 16,-11-1-1-16,-17-9 1 15,4-13-4-15,-8-13 1 0,-7-8-8 16,-17-23 0-16</inkml:trace>
  <inkml:trace contextRef="#ctx0" brushRef="#br0" timeOffset="-165957.55">13568 10865 40 0,'-4'-19'20'0,"-6"19"-13"16,6 0 20-16,-3 7-27 16,-7 11 0-16,-4 14 0 15,-6 9 0-15,-12 6 0 16,-9 12 1-16,-8 4 0 16,-11 12 0-16,-6 7 1 15,-1 9 0-15,-14 15 0 0,-3 1 0 16,-7 18-1-16,7 16 1 15,7 22-2-15,14 19 0 16,14 19 0-16,14 15 0 16,7 10 0-16,7-13 0 15,8 1-1-15,6-17 1 32,32 35-7-32,18-37 0 15,28-42-6-15,7-30 0 16</inkml:trace>
  <inkml:trace contextRef="#ctx1" brushRef="#br0" timeOffset="3600.95">26991 9467 0,'0'0'16,"0"0"-1</inkml:trace>
  <inkml:trace contextRef="#ctx0" brushRef="#br0" timeOffset="-164926.65">32777 10690 41 0,'21'43'20'0,"-18"30"-16"0,1-45 21 0,6 22-25 15,5 22 1-15,2 32 0 16,15 30 1-16,3 29-3 15,8 41 1-15,2 22 1 16,-6 16 0-16,-4 8-1 16,-6 11 1-16,-8-23-1 15,-11 3 0-15,-6 13 0 16,-15-12 0-16,-17-7 1 16,-11-22 0-16,-17-12-1 15,-8-19 1-15,-17-22-4 16,-14-13 1-16,-11-24-10 15,-3-26 0-15</inkml:trace>
  <inkml:trace contextRef="#ctx1" brushRef="#br0" timeOffset="5100.34">7377 5127 0</inkml:trace>
  <inkml:trace contextRef="#ctx0" brushRef="#br0" timeOffset="-163072.92">12922 7635 38 0,'4'38'19'0,"-4"-22"-11"0,0-13 20 0,0 0-24 16,0 0 1-16,0-3 2 15,3 3 0-15,1-6-9 16,3 0 0-16,0-7 6 15,4-8 0-15,-4-1-3 16,0-16 1-16,3-12-2 16,1-6 0-16,-1-3-2 15,-3 2 0-15,-3 10-2 16,-4 4 0-16,0 8-1 16,0 10 1-16,4 10-1 15,-4 12 1-15,3 9 0 16,1 10 1-16,-1 6 1 15,8 10 0-15,-1 5 2 16,11 14 0-16,8 11 1 16,-1-8 0-16,4-4 2 15,-1-3 0-15,1-9-1 0,-7-10 1 16,-8-5-1-16,-6-14 0 16,-11-9 0-16,-7-9 0 15,-11 0-2-15,-13-1 1 16,-15-2-1-1,0 0 1 17,-14 2-2-32,-7 10 1 15,-4 7-2-15,1-4 1 16,6-3-1-16,1 0 1 0,10 4-1 0,11-4 0 0,10 0 1 0,14 0 0 16,18-3 1-16,18-6 0 0,21-7 1 15,21-15 1-15,7-3 0 16,17-7 1-16,19-6-1 15,-1-6 0 1,-7 6 0-16,-14 3 1 0,-21 4-2 16,-14 9 1-16,-14 9-1 15,-15 16 0 1,-27 15-1-16,-22 19 0 0,-24 20-1 16,-11 14 0-16,-25 20-8 15,-14 6 0-15,-14 0-5 16,4-6 0-16</inkml:trace>
  <inkml:trace contextRef="#ctx1" brushRef="#br0" timeOffset="6701.11">18524 4437 0,'0'0'0,"0"0"16,0 0-1,0 0-15,0 0 16,0 0 0</inkml:trace>
  <inkml:trace contextRef="#ctx0" brushRef="#br0" timeOffset="-161518.05">23460 7353 37 0,'-11'19'18'0,"4"-16"-10"0,14 0 19 0,-7-3-23 0,0 0 1 0,7-6 2 16,7-7 0-16,4-12-9 16,10-6 0-16,7-22 5 15,4-13 1-15,7-16-3 16,-4 13 0-16,-3 0-2 16,-11 7 1-16,-3 11-2 15,-7 11 1-15,-8 14-2 16,-10 17 0-16,-3 15-1 15,-4 7 0-15,0 15-2 16,-4 13 0-16,4 6 1 16,4 12 1-16,10-2 2 31,3 3 1-31,11-1 2 0,8-6 0 31,2-12 2-31,-2-3 0 16,2-7 0-16,8-6 1 31,-4-9-3-31,1-10 0 16,-12-6-1-16,-6-12 1 0,-11-10-1 15,-14-3 1-15,-7-7-2 0,-18 1 1 0,-21-4-1 0,-17 4 1 0,-11 0 0 0,-1 12 0 16,5 6-1-16,3 7 0 16,3 9 0-16,11 7 0 15,4-1 1-15,17 7 1 0,11 3-1 16,10-7 1-16,18-6 2 31,18-3 0-31,10-6 0 16,25-6 0-16,21-7-1 0,18-6 0 15,-1-3 0-15,-2 0 1 0,-5 6-2 16,-6 4 1 0,-15 2-1-16,-17 4 0 0,-25 12 0 15,-21 6 0-15,-10 23-1 16,-18 5 0-16,-36 20-2 31,-28-4 1-15,-13 16-8-1,-26 3 1 1,-14 0-7-16,11-3 0 0</inkml:trace>
  <inkml:trace contextRef="#ctx0" brushRef="#br0" timeOffset="-160293.83">13702 12994 34 0,'28'-12'17'0,"22"-10"-14"0,-29 22 17 15,14-3-20 1,11-7 1-16,3-2 0 0,11-1 1 15,11 1-1-15,13-4 0 16,12 3 2-16,6 1 0 0,18-1 1 16,7 1 0-1,7 2 1-15,7 1 0 0,14-4-1 32,11-2 0-32,0 5 0 15,10 4 0-15,4-3-2 0,4 2 1 0,10 1-1 16,-7-3 1-16,14-4 0 15,10-9 0-15,-2-6-1 16,16 0 0-16,1 0 0 16,21-7 0-16,-7 4-1 15,28 3 0-15,-7 9-1 47,14-3 0-47,-17 12 0 16,3-2 0-16,-18-4-2 0,-17 0 0 0,-25 4-3 0,-10-1 1 0,-36-2-10 0,-35 2 0 15,-25-3-4-15,-10 7 0 16</inkml:trace>
  <inkml:trace contextRef="#ctx0" brushRef="#br0" timeOffset="-159621.55">17113 12954 43 0,'-3'31'21'0,"3"-15"-16"0,-4-1 36 16,1 7-38-16,-4 10 1 16,-7 12 1-16,-4 9 0 15,0 10-7-15,-3 2 1 16,3 8 3-16,-3-4 1 15,4-13-2-15,3-12 0 0,6-10-1 16,1-5 0-16,4-11-1 16,3-11 0-16,10-7-1 15,12-13 1-15,2-6-1 16,1-6 1-16,0-6-1 16,-1 3 0-1,1-1 1-15,3 11 0 0,4 8 1 16,3 10 0-16,1 10 1 15,-1 2 0-15,4 13 0 16,10 13 0-16,11 3-1 31,-3 3 1-31,-5 6-8 16,-6-10 1-16,-10-18-9 0,-15-12 0 0</inkml:trace>
  <inkml:trace contextRef="#ctx0" brushRef="#br0" timeOffset="-158612.95">13617 12587 40 0,'7'25'20'0,"0"-16"-16"0,-7-9 21 0,7-3-23 15,-3-9 0-15,-4-10 3 16,0-16 0-16,0-12-6 0,-4-13 1 16,-6-15 3-16,3-4 0 15,3 1-1-15,-3 8 0 16,7 4-2-16,0 4 1 16,4 8-1-16,3 7 0 15,3 12 1-15,-3 7 1 16,15 12-1-16,-5 4 0 15,4 18-2-15,1 9 0 16,-1 4-3-16,-4 12 1 0,-3 13-5 16,-3 12 1-16,-7 1-8 15,-8-7 1 1,-7-4 1 0,-3 1 0-1</inkml:trace>
  <inkml:trace contextRef="#ctx0" brushRef="#br0" timeOffset="-158416.56">13490 12449 41 0,'4'28'20'0,"10"-6"-26"0,-7-25 42 0,0 0-33 16,0 0 1-16,11-1 0 15,6-2 1-15,5 0-7 16,6 0 0-16,0-4-2 15,4-2 0-15,3-1-9 16,-3-3 0-16</inkml:trace>
  <inkml:trace contextRef="#ctx0" brushRef="#br0" timeOffset="-158160.99">14213 12188 44 0,'-7'-6'22'0,"-10"22"-25"0,6-13 35 0,1 3-29 15,-5 13 1 1,1 3 1-16,0 9 0 0,-3 1-6 16,-1 5 0-16,4 7 4 15,7 3 1-15,3-3-3 16,4 3 0-16,7-6-6 15,-3-10 0-15,6-12-10 16,5-13 0-16</inkml:trace>
  <inkml:trace contextRef="#ctx0" brushRef="#br0" timeOffset="-157838.21">14492 12264 43 0,'7'31'21'0,"-10"-6"-12"0,-1-19 29 15,-6 4-37-15,-8 6 1 16,-7-7 0-16,-7 10 0 16,1 6-3-16,-1 3 1 15,4 0-1-15,3 4 1 16,4-4-8-16,3-6 1 15,8-7-8-15,3-11 1 16</inkml:trace>
  <inkml:trace contextRef="#ctx0" brushRef="#br0" timeOffset="-157676.35">14220 12364 46 0,'15'35'23'0,"-5"15"-27"0,1-35 37 0,3 4-33 15,0 3 0-15,4 3-1 16,-1 0 1-16,1-6-5 16,0-3 1-16,-4-4-8 15,-4-8 0-15</inkml:trace>
  <inkml:trace contextRef="#ctx0" brushRef="#br0" timeOffset="-157466.31">14577 12471 47 0,'7'15'23'0,"0"-8"-18"0,-4-4 39 16,1 0-43-16,3-3 1 16,0 0 0-16,11 0 0 15,6-6-4-15,8-7 1 16,3-3-5-16,-6 1 1 0,-5 2-11 16,-2 1 1-16</inkml:trace>
  <inkml:trace contextRef="#ctx0" brushRef="#br0" timeOffset="-157248.6">14665 12308 45 0,'14'53'22'0,"7"-22"-22"0,-17-21 32 0,3 5-31 0,-4 10 1 0,1 1 0 16,-1 2 0-16,-3 6-4 0,4 1 0 16,-4-4-3-16,0-3 1 15,-4-12-9 1,1-16 0-16</inkml:trace>
  <inkml:trace contextRef="#ctx0" brushRef="#br0" timeOffset="-156857.68">14975 12072 43 0,'22'51'21'0,"-12"11"-16"0,-10-43 34 0,0 16-37 15,-3 2 0-15,-1-2 1 16,1 6 0-16,-1-4-4 15,1-2 1-15,3-4 1 16,0-9 0-16,0-6-2 16,0-7 1-16,0-9-3 15,7-12 1-15,0-7-2 16,0 3 1-16,0 0 0 16,0-2 0-16,3-1 0 15,1 3 0-15,3 7 1 16,0 9 1-16,0 3 0 15,4 0 1-15,-4 9-1 32,0 4 1-32,-3 6 0 0,-1 0 0 15,1-3-4 1,-4 3 1-16,4 3-8 0,3-13 1 16,0-8-1-16,-4-11 0 0</inkml:trace>
  <inkml:trace contextRef="#ctx0" brushRef="#br0" timeOffset="-156626.28">15222 11988 57 0,'25'72'28'0,"21"25"-41"0,-28-72 63 0,3 16-50 15,0 0 0-15,0 6-2 16,-3 3 1-16,-4 0-4 16,-11 0 1-16,-10-6-11 15,-10-9 0-15</inkml:trace>
  <inkml:trace contextRef="#ctx0" brushRef="#br0" timeOffset="-155791.68">16041 12245 39 0,'7'16'19'0,"0"-10"-10"16,-7-6 24-16,0 0-31 16,-4 0 1-16,-6-3 0 15,-4 0 1-15,-4-1-5 16,-10 4 0-16,0 0 3 15,-8 4 0-15,8 2-1 16,-4 6 0-16,8 4-1 16,3 0 0-16,6-1-3 15,5-2 1-15,10 0-2 16,7-7 0 0,32 3 1-16,-4-6 0 15,-3-3 0-15,-1-6 1 16,-9-3 1-1,-1-1 1-15,-4 1-2 0,-2-1 1 32,-5 4-3-32,1 6 0 0,-8 3 0 0,1 7 1 15,-4 2-1-15,0-2 1 16,0 8 3-16,0 4 1 16,0 10 3-16,3 2 1 15,1-5 0-15,-1 5 0 0,-3-6 1 16,-3-3 0-1,-8-3-2 1,-3-3 0 0,0-6-3-16,-7-4 0 0,-4-9-1 15,0 0 0-15,1-6-1 0,6-7 1 0,4 4-1 16,3-4 1-16,4-2 0 16,11-4 0-1,6 3 0-15,8-9 1 0,3-3-1 16,11 9 0-16,3-3-6 15,4-3 0-15,3-3-7 16,-6-1 0-16</inkml:trace>
  <inkml:trace contextRef="#ctx0" brushRef="#br0" timeOffset="-155465.54">16521 11956 42 0,'-7'13'21'0,"-43"18"-21"0,40-21 32 15,-8 5-29-15,-3 10 0 16,3 7 0-16,-3 2 0 0,3 7-4 15,4 6 0-15,4-3 2 16,6 0 1-16,4-6-5 16,7-7 1-16,7-3-7 15,4-12 0-15,14-13-5 16,3-9 1-16</inkml:trace>
  <inkml:trace contextRef="#ctx0" brushRef="#br0" timeOffset="-155274.08">16760 12050 45 0,'11'29'22'0,"-25"5"-21"16,7-21 41-16,-7 2-41 0,-7 7 0 15,-8 7 0-15,1 5 1 16,3-3-4-16,4-2 1 15,4-4-4-15,3-6 0 16,3-10-9-16,4-12 0 16</inkml:trace>
  <inkml:trace contextRef="#ctx0" brushRef="#br0" timeOffset="-155086.21">16499 12032 26 0,'29'3'13'0,"-1"34"-1"0,-18-21 10 0,8 9-18 15,3 7 0-15,4 2 1 16,3 10 0-16,0-10-7 16,-3-2 0-16,0-4 4 15,-4-3 1-15,-3-3-7 16,-4-3 0-16,-4-3-7 16,1-13 0-16</inkml:trace>
  <inkml:trace contextRef="#ctx0" brushRef="#br0" timeOffset="-154840.45">16916 12220 49 0,'0'6'24'0,"0"-12"-25"0,7 3 43 16,7 3-41-16,0 0 0 16,7-3 1-16,7 3 0 15,8-10-4-15,-1 7 1 16,-3-6-5-16,-4-4 0 16,-7-3-9-16,-7-9 1 15</inkml:trace>
  <inkml:trace contextRef="#ctx0" brushRef="#br0" timeOffset="-154621.25">17022 12057 47 0,'28'50'23'0,"-14"19"-22"0,-11-57 36 0,1 14-37 0,-1 2 0 0,1 0-3 16,0 0 1-16,-1-6-1 16,-3-6 1-16,0-4-8 15,0-5 1-15,4-14-4 16,3-11 0-16</inkml:trace>
  <inkml:trace contextRef="#ctx0" brushRef="#br0" timeOffset="-154242.36">17325 11869 37 0,'18'56'18'0,"-18"16"-19"0,3-56 33 16,-3 9-30-16,0 6 1 15,0-2 3-15,0-1 1 16,0 0-8-16,0-3 0 15,0-3 5-15,0-3 0 16,0-7-3-16,4-5 1 0,-4-7-4 16,3-7 0-16,1-8-3 15,-1-10 1-15,1 6-1 16,-1 3 1-16,1 4 0 16,-1 2 1-16,4 7 2 15,0 6 1-15,4 10 1 16,3-4 1-16,-3 4 0 15,6 2 0-15,-3-2-1 16,-3 6 0-16,0-7-3 47,-1-2 0-47,1-1-10 16,3-9 1-1</inkml:trace>
  <inkml:trace contextRef="#ctx0" brushRef="#br0" timeOffset="-154005.99">17561 11684 54 0,'39'65'27'0,"7"20"-31"0,-32-60 47 16,7 10-42-16,4 12 0 15,-4 6 0-15,-3-3 0 16,-11 10-3-16,-11 3 0 0,-13-7-8 16,-12-9 0-16,-16-3-6 15,-1-10 1 17</inkml:trace>
  <inkml:trace contextRef="#ctx0" brushRef="#br0" timeOffset="-152921.12">18182 12151 46 0,'-7'19'23'0,"4"-10"-11"0,3-9 24 15,0-6-34-15,3 0 1 16,4-4 1-16,7-2 1 16,11-4-7-16,17 3 1 15,8 1 0-15,10 2 1 16,7 4-9-16,-11 3 0 15,-6-10-8-15,-5 4 0 16</inkml:trace>
  <inkml:trace contextRef="#ctx0" brushRef="#br0" timeOffset="-152444.28">18870 12289 45 0,'0'22'22'0,"-7"-13"-25"0,7-9 35 0,0-6-30 0,-3-7 1 0,-5-5 0 0,-2-17 1 16,-4-18-5-16,-4-10 1 15,0-6 2-15,-3-12 1 16,4-7-2-16,-1 0 0 15,4 3 0-15,10 4 0 16,4 2-1-16,4 13 1 16,7 7 0-16,6 9 0 0,4 12 0 15,4 16 1 1,0 10-2 0,-1 18 1-16,1 6-4 0,-7 13 0 0,-1 7-5 15,-6 5 0 1,-8 11-8-16,-6-8 1 0</inkml:trace>
  <inkml:trace contextRef="#ctx0" brushRef="#br0" timeOffset="-152267.65">18563 11978 34 0,'-10'10'17'0,"27"-4"-10"0,-6-6 23 0,6 0-28 16,12 0 1-16,6-3-1 15,7 0 0-15,4-3-6 16,0 2 1-16,-4 1-8 16,-3-6 1-16</inkml:trace>
  <inkml:trace contextRef="#ctx0" brushRef="#br0" timeOffset="-151995.71">19209 11746 35 0,'-11'22'17'0,"-17"6"-12"0,17-18 22 0,1-1-27 15,-4 7 0-15,0 9 0 16,-1 3 1-16,5 7-1 15,-1 6 0-15,4 12-2 16,0-6 1-16,4 0-4 16,3-6 0-16,7-7-5 15,3-15 0-15</inkml:trace>
  <inkml:trace contextRef="#ctx0" brushRef="#br0" timeOffset="-151767.42">19336 11875 30 0,'0'25'15'0,"-21"16"-11"0,14-35 23 16,-4 7-24-16,-10 2 0 15,-4 7 1-15,0 0 0 16,4 3-6-16,4 3 1 15,6-2 0-15,0-8 1 16,8-2-11-16,-1-10 0 16,4-12 0-16,0-7 0 15</inkml:trace>
  <inkml:trace contextRef="#ctx0" brushRef="#br0" timeOffset="-151586.97">19135 11865 27 0,'24'32'13'0,"12"34"-7"0,-22-51 24 0,3 10-30 16,5 7 1-16,2 2-1 15,4-2 0-15,-3-1-1 16,0-6 0-16,-4-6-6 16,-3-7 0-16,-4-8-3 15,-7-11 0-15</inkml:trace>
  <inkml:trace contextRef="#ctx0" brushRef="#br0" timeOffset="-148131.18">19463 12007 26 0,'0'0'13'0,"7"0"1"0,-7 0 13 0,0 0-20 16,3 0 0-16,1 0 2 16,-1 0 0-16,4 3-13 15,1 3 1-15,-1-3 8 16,3 0 0-16,4 0-4 15,0-6 0-15,4 0-4 16,3 0 0-16,-3-3-9 16,-1-1 1-16,-6-8-4 15,0-1 1-15</inkml:trace>
  <inkml:trace contextRef="#ctx0" brushRef="#br0" timeOffset="-147909.72">19590 11828 39 0,'0'19'19'0,"10"34"-19"0,-10-34 33 16,0 0-30-16,0 9 1 15,0 9-1-15,0 4 1 16,0-6-7-16,0-7 1 15,0-3-2-15,0-6 0 16,0-3-9-16,0-7 0 16</inkml:trace>
  <inkml:trace contextRef="#ctx0" brushRef="#br0" timeOffset="-147518.78">19780 11884 46 0,'-3'44'23'0,"-11"13"-25"16,14-48 38-16,0 7-34 15,0 6 1-15,3-7-1 16,1 1 1-16,-1 0-4 15,1-7 0-15,-1-3 2 0,4-12 0 16,0-6-3-16,0-4 0 16,0 0 1-16,-3 1 0 15,0-1-1-15,-1 6 1 16,4 10 1-16,4 4 0 16,-1 8 2-16,4 4 0 15,4 3-1-15,0 6 0 16,3-3 0-16,0 0 1 31,0-7-4-31,-3-2 0 0,-1-4-10 0,1 1 1 16,-7-13-3-16,-4-10 0 0</inkml:trace>
  <inkml:trace contextRef="#ctx0" brushRef="#br0" timeOffset="-147246.8">19992 11608 41 0,'21'51'20'0,"14"11"-16"15,-24-40 36-15,3-3-37 16,4 6 0-16,-8 13 2 15,1-4 0-15,-4 1-7 0,4 12 1 16,-8 6 0-16,-3-9 1 16,-7 3-10-16,-4-3 1 15,-6-10-7-15,-1-12 1 16</inkml:trace>
  <inkml:trace contextRef="#ctx0" brushRef="#br0" timeOffset="-146649.52">20539 11853 45 0,'0'0'22'0,"-18"-9"-25"15,8 5 38-15,-8 11-34 16,-3-7 0-16,0 0 1 16,-4 3 0-16,7 6-3 15,1 7 1-15,-1 3 1 16,4 6 0-16,0-6-1 16,7 3 0-16,3-4-1 15,1-2 0-15,6-3-1 16,8-4 1-16,6-6 1 15,5-3 0-15,-1-3 0 16,0-3 1-16,0-1-2 0,-7 1 0 16,-3-3-3-16,-4-4 1 15,-4 4-4-15,1-1 1 16,-8 4-1-16,1 9 0 16,-1 7 2-16,1 5 0 15,-1 7 4-15,1 3 1 16,-1 10 3-16,1-7 1 15,3 3 1-15,0 1 1 32,-11 15-1-32,-7-3 0 15,4-10-1-15,0-6 0 16,0-6-3-16,0-9 1 0,0-10-2 16,0-6 0-16,3-6-1 15,4-4 1-15,4-3-3 16,6 1 1-16,1-1-1 15,3 3 0-15,3-5-3 16,1 2 0-16,17-9-5 16,4 3 0-16</inkml:trace>
  <inkml:trace contextRef="#ctx0" brushRef="#br0" timeOffset="-146388.85">20719 11800 37 0,'14'22'18'0,"-11"-10"-19"0,-6-9 32 16,-4 0-29-16,0 7 0 16,0 5 1-16,0 4 0 15,-1 6-3-15,1 7 0 16,0-1 2-16,4-3 1 15,3 4-4-15,3 5 1 16,1-8-5-16,-1-4 0 16,8-7-8-16,3-18 0 15</inkml:trace>
  <inkml:trace contextRef="#ctx0" brushRef="#br0" timeOffset="-146182.15">20997 11894 28 0,'0'31'14'0,"-24"10"-8"15,13-32 18-15,-7 4-22 16,-10 6 1-16,0 3 0 16,3-1 0-16,1 5-5 15,2-4 1-15,8-4-5 16,0-2 0-16,7-13-4 15,4-12 0-15</inkml:trace>
  <inkml:trace contextRef="#ctx0" brushRef="#br0" timeOffset="-146000.72">20793 11869 27 0,'21'31'13'0,"14"32"-7"0,-21-48 21 16,0 4-25-16,1 3 1 15,2 6 1-15,4-6 0 16,8 0-6-16,-5-3 0 16,1-3-2-16,-4-7 0 15,-3-6-6-15,-8-15 0 16</inkml:trace>
  <inkml:trace contextRef="#ctx0" brushRef="#br0" timeOffset="-145820.41">21177 11812 46 0,'43'47'23'0,"-26"38"-25"16,-10-66 42-16,4 9-41 16,-4 6 1-16,-11 7-6 15,1 3 0-15,-15 3-4 16,-17-6 0-16</inkml:trace>
  <inkml:trace contextRef="#ctx0" brushRef="#br0" timeOffset="-144199.47">20701 6566 53 0,'11'6'26'16,"-1"13"-20"-16,-3-13 26 0,-3 4-30 15,-1 2 1-15,4 7 0 16,0 6 0-16,0 0-4 15,-3 3 0-15,0-6 4 16,-1-6 0-16,4 0 0 16,0-4 1-16,4-2 0 15,6-4 0-15,5-22 0 16,6-15 1-16,11-32-1 16,21-28 0-16,7-25-9 0,14-12 1 15,21-23-16-15,0 7 0 16</inkml:trace>
  <inkml:trace contextRef="#ctx0" brushRef="#br0" timeOffset="-143301.08">29545 7033 37 0,'4'16'18'0,"3"0"-8"0,-4-10 18 15,1 6-24-15,3 10 0 16,-4 0 2-16,4 7 1 16,0-1-9-16,1-3 1 15,-1-3 7-15,-4-7 1 16,8-8-2-16,3-17 1 16,11-12-1-16,10-18 1 15,18-23-2-15,14-9 1 16,10-13-9-16,19-15 1 15,-1-7-17-15,-3 4 1 16</inkml:trace>
  <inkml:trace contextRef="#ctx0" brushRef="#br0" timeOffset="-141845.86">23999 12405 39 0,'0'0'19'0,"-3"-28"-12"0,6 6 19 0,-3-10-22 16,0-18 0-16,-3-6 2 15,-1-20 0-15,1 7-8 16,-1-6 0-16,1 3 5 16,-1 0 0-16,1 6-2 15,-1 10 1 1,4 9-2-16,4 9 1 0,-1 13 0 16,4 3 0-1,7 13 0-15,4 12 0 0,3 9-2 16,-3 10 1-1,0 6-4-15,-4 10 0 0,-4-3-12 16,-3 5 1-16,-7 1 0 0,-3-3 0 16</inkml:trace>
  <inkml:trace contextRef="#ctx0" brushRef="#br0" timeOffset="-141693.43">23753 12192 47 0,'28'15'23'0,"25"-18"-25"0,-36 3 47 0,8 0-45 0,3-3 1 0,11-3-2 15,10 3 0-15,-3-1-7 16,4-2 0-16,-1-6-6 16,-3 2 1-16</inkml:trace>
  <inkml:trace contextRef="#ctx0" brushRef="#br0" timeOffset="-141454.5">24557 11938 47 0,'7'6'23'0,"-4"0"-21"0,-3-6 38 0,0 3-39 16,-3 0 1-16,-1 4 0 15,-3 2 1-15,-3 4-4 16,-4 9 1-16,-4 6 2 0,-3 6 0 16,3 4-2-16,1 9 1 15,-1 6-3-15,7-6 1 16,8 3-5-16,3-6 1 16,7-6-7-1,7-10 0-15,7-15-4 0,-3-13 1 16</inkml:trace>
  <inkml:trace contextRef="#ctx0" brushRef="#br0" timeOffset="-141216.99">24790 12025 47 0,'7'32'23'0,"-18"-4"-25"0,8-15 46 0,-4 5-42 16,-8 1 1-16,-2 6 0 15,-4 7 1-15,-8 8-6 16,1-5 1-16,4 2 1 16,6-5 1-16,0 2-6 15,8-9 1-15,-1-6-11 16,4-12 1-16,4-14-2 16,-1-8 0-16</inkml:trace>
  <inkml:trace contextRef="#ctx0" brushRef="#br0" timeOffset="-141009.12">24543 12069 21 0,'0'-6'10'0,"3"3"4"0,4 9 15 0,4 7-24 0,3 9 1 0,0 3 3 0,4 0 1 16,-1 6-13-16,5 7 1 16,-5-1 6-16,1-8 1 15,0 2-6-15,-4 0 1 16,0-6-8-16,0-3 1 15,0-12-7-15,0-10 0 16</inkml:trace>
  <inkml:trace contextRef="#ctx0" brushRef="#br0" timeOffset="-140836.21">24931 12251 53 0,'14'16'26'0,"7"-10"-29"16,-14-6 48-16,4 0-45 15,6-3 0-15,1-3-1 16,0-1 0-16,6 1-5 16,5-3 1-16,-8 3-10 15,-4-10 0-15</inkml:trace>
  <inkml:trace contextRef="#ctx0" brushRef="#br0" timeOffset="-140613.8">25040 12063 44 0,'18'41'22'0,"-11"25"-22"0,-7-51 32 15,0 14-31-15,0 5 1 32,-7 13-6-32,0-3 1 15,3-10-6-15,1-5 1 16,-1-20-4-16,-3-15 1 0</inkml:trace>
  <inkml:trace contextRef="#ctx0" brushRef="#br0" timeOffset="-140219.22">25192 11916 37 0,'7'59'18'0,"7"4"-17"15,-10-44 32-15,-4 6-32 16,-4 3 1-16,4 3 3 15,0 7 1-15,0 3-6 16,0-7 0-16,-3-5 3 16,-1-8 1-16,0-8-2 0,4-7 0 15,0-6-4-15,4-12 0 16,0-4-1-16,3 0 0 16,0 1-1-16,0 5 0 15,3 1-1-15,1 3 1 16,-1-1 2-16,1 7 0 15,0 4 1-15,-1 5 1 16,1 7 0-16,-1 6 0 16,1-1 0-16,0-2 1 15,3-6-2-15,0 3 0 16,0-4-9 15,0-6 0 0</inkml:trace>
  <inkml:trace contextRef="#ctx0" brushRef="#br0" timeOffset="-139916.95">25541 11963 42 0,'25'66'21'0,"14"21"-22"16,-29-71 34-16,1 6-34 16,-4 9 1-16,-4 10-2 0,-3-3 1 15,-7 2-2 1,-7 1 0-16,-3-6-9 0,-8-13 1 16</inkml:trace>
  <inkml:trace contextRef="#ctx0" brushRef="#br0" timeOffset="-139006.97">26183 12204 45 0,'0'13'22'0,"4"-13"-21"0,-4 0 38 0,0 0-39 16,-4-3 1-16,-10 3 0 16,-7 3 0-16,-11 0-2 15,-3 3 0-15,0 4 1 16,-1 2 0-16,5 4-1 16,2 3 1-16,8-1-2 15,7 1 0-15,7-6 0 16,7-1 0-16,11 1 0 15,6-4 0-15,15-6 0 16,3 4 1-16,1-7 1 16,-5-10 0-16,-2-2 0 15,-8-7 1-15,-7 0-2 16,-4 0 0-16,-3 0-4 0,-3 7 1 16,-4-1-2-1,-4 4 0-15,1 12-1 16,-1 13 1-16,-3 12 2 15,4 3 1-15,-1 13 5 0,8 10 0 16,3 15 3-16,0-1 0 16,0 1 2-16,-4 0 0 15,-3-15-2-15,-7-7 1 16,-10 0-4-16,-8-19 0 47,-7-3-1-47,-3-15 0 15,0 2-2-15,0-12 0 0,3-9-1 0,7-10 1 0,0-6-2 0,8 0 1 0,6-4-1 16,8-5 0-16,6 3-1 16,11 2 0-16,11 1-6 15,10-3 0-15</inkml:trace>
  <inkml:trace contextRef="#ctx0" brushRef="#br0" timeOffset="-138728.15">26532 11956 43 0,'-3'7'21'0,"-11"12"-26"0,10-13 38 16,-6 6-32-16,-4 7 1 15,-4 12 1-15,-3 1 0 16,3 9-4-16,0 6 1 16,4 6 0-16,4-9 1 15,6 3-6-15,8-6 1 16,3-4-9-16,10-18 0 16</inkml:trace>
  <inkml:trace contextRef="#ctx0" brushRef="#br0" timeOffset="-138497.25">26751 12135 43 0,'0'50'21'0,"-21"-6"-15"0,10-28 33 0,-6 6-38 16,-4 3 1-16,-8-3 0 15,1 6 1-15,3 3-5 16,4-2 1-16,7-4-4 16,4-6 1-16,3-7-10 15,3-12 0-15</inkml:trace>
  <inkml:trace contextRef="#ctx0" brushRef="#br0" timeOffset="-138331.35">26621 12129 37 0,'28'59'18'0,"4"1"-15"0,-22-41 22 0,1 3-25 0,-1 3 1 16,-3-3-2-16,0-6 1 16,4 2-5-16,0-2 1 15,-1-3-7-15,-3-10 1 0</inkml:trace>
  <inkml:trace contextRef="#ctx0" brushRef="#br0" timeOffset="-138095.49">26843 12029 49 0,'25'53'24'0,"20"28"-25"16,-34-56 46-16,7 19-45 16,-1-6 0-16,-3 6-2 15,-3 9 1-15,-7 1-5 16,-12-1 1-16,-2 0-9 16,-15-15 0-16</inkml:trace>
  <inkml:trace contextRef="#ctx0" brushRef="#br0" timeOffset="-137658.71">27781 12192 55 0,'4'25'27'0,"6"-25"-27"0,-3 0 46 0,0 0-44 16,4 0 1-16,17 0-1 15,15 0 0-15,17-3-7 0,14-7 1 16,-4 1-4-16,-6 2 0 15,-15-2-9-15,-7-3 0 16</inkml:trace>
  <inkml:trace contextRef="#ctx0" brushRef="#br0" timeOffset="-137256.43">28766 12446 46 0,'3'31'23'0,"-3"-9"-21"15,0-22 37-15,0 0-38 16,-3-3 0-16,-1-13 2 15,-3-6 0-15,0-15-4 16,0-14 1-16,0-21 2 16,0-19 0-16,0 3-1 15,0-15 1-15,0-7-2 16,3 13 0-16,8 9 0 16,6 10 0-16,8 9-1 15,3 16 1-15,0 15-2 16,0 19 1-16,0 13-4 15,-3 9 1-15,-4 13-6 0,-3 15 1 32,-8 3-6-1,-10 10 0-15</inkml:trace>
  <inkml:trace contextRef="#ctx0" brushRef="#br0" timeOffset="-137076.53">28519 12167 44 0,'10'0'22'0,"15"18"-21"0,-15-21 39 0,5-3-39 16,9 0 1-16,12-4-1 16,2 1 1-16,5-1-5 15,-1 1 0-15,-3 0-6 16,-4 2 0-16,-10-2-5 16,3 0 0-16</inkml:trace>
  <inkml:trace contextRef="#ctx0" brushRef="#br0" timeOffset="-136862.34">29175 11909 37 0,'14'16'18'0,"-4"-10"-19"16,-10-6 30-16,0 3-29 16,-3 4 0-16,-4 2 0 15,-7 7 1-15,-4 3 0 16,-3 9 0-16,-4 9 0 0,-3 1 0 15,3 3 1-15,4 6 0 16,4 0-2-16,2-6 0 16,5-7-5-16,6 1 0 15,8-4-7-15,10-15 1 16</inkml:trace>
  <inkml:trace contextRef="#ctx0" brushRef="#br0" timeOffset="-136646.39">29538 12101 37 0,'7'31'18'0,"-35"-3"-16"0,21-21 29 0,-7 8-29 15,-11 10 0-15,-10 10 0 16,3-1 0-16,0 1-3 15,4-1 0-15,3 4-2 16,4-10 1-16,7-6-10 16,4-13 0-16</inkml:trace>
  <inkml:trace contextRef="#ctx0" brushRef="#br0" timeOffset="-136442.52">29274 12082 26 0,'14'19'13'0,"24"56"1"0,-20-59 12 16,0 15-22-16,3 3 1 16,0-2 2-16,-3-4 0 15,-1 0-10-15,-3-6 0 16,1-3 3-16,-8-6 0 16,0-4-9-16,0-9 0 15,0-6-4-15,-7-13 0 16</inkml:trace>
  <inkml:trace contextRef="#ctx0" brushRef="#br0" timeOffset="-136244.54">29573 11894 44 0,'29'59'22'0,"20"42"-24"0,-35-73 43 0,7 16-41 15,0 9 0-15,1 0-1 16,-8 7 1-16,-11 6-2 16,-6 0 1-16,-11 3-12 15,-11-10 0 1,-3-18 0-16,7-13 0 0</inkml:trace>
  <inkml:trace contextRef="#ctx0" brushRef="#br0" timeOffset="-135463.42">30480 12204 44 0,'-7'22'22'0,"-21"-3"-29"0,17-16 43 0,-3 3-37 16,-4 1 1-16,-6 5 0 16,-5 4 0-16,5 6 0 15,-4-3 0-15,-4 3-2 16,4 6 1-16,3-3-1 15,4 0 1-15,7-3-1 16,7-6 1-16,3-4 1 16,11 1 0-16,7-10 3 0,7-9 0 15,8-7-1 1,2-6 1-16,5 7-1 16,-5 2 1-16,-2 1-4 0,-5-1 1 15,-3 4-4-15,-6 0 1 16,-5 6-3-1,-6 0 0-15,-4 0-2 0,-4 9 0 16,-3 16 4-16,0 4 0 16,4 8 5-16,3 13 1 15,3 1 2-15,4 5 1 16,0 7 2-16,-3-10 1 0,-4 7-3 31,-7-10 0-31,-11-6-3 0,-3-7 0 0,-4-8-2 16,-3-11 1-16,-4-11-1 15,0-14 1 1,1-5-2-16,2-4 1 0,8-6-2 16,4-3 0-1,10 0-1-15,7-3 0 0,14 3-3 16,3 0 0-16,12-7-5 16,6 1 1-16,7-4-1 15,-3-5 1-15</inkml:trace>
  <inkml:trace contextRef="#ctx0" brushRef="#br0" timeOffset="-135190.75">30882 12135 39 0,'14'10'19'15,"-10"-7"-23"-15,-4 0 41 0,-4 0-35 0,-3 3 0 16,-3 4 2-16,-8 2 0 16,0 10-5-16,-6 13 0 0,-1-4 3 15,-3 3 1 1,3 7-1-16,7 0 0 0,4 0-3 16,7-4 1-16,11 1-6 15,6-3 0-15,12-14-8 16,2-14 1-16</inkml:trace>
  <inkml:trace contextRef="#ctx0" brushRef="#br0" timeOffset="-134959.65">31164 12245 37 0,'4'34'18'0,"-15"10"-14"15,11-31 26-15,-3-4-29 16,-8 4 0-16,-6 6 1 0,-8 3 0 16,-7 6-3-1,4 0 0-15,0-3 0 0,3-3 0 16,0-6-11-16,11-10 0 16</inkml:trace>
  <inkml:trace contextRef="#ctx0" brushRef="#br0" timeOffset="-134786.65">31020 12214 20 0,'24'40'10'0,"1"58"7"0,-14-80 3 0,-1 11-18 16,1 2 0-16,-1-3 1 15,1 0 0-15,-4 1-4 16,0-4 0-16,0-7-2 15,0-2 0-15,0-13-6 16,4-15 0-16</inkml:trace>
  <inkml:trace contextRef="#ctx0" brushRef="#br0" timeOffset="-134555.78">31295 12145 44 0,'42'62'22'0,"-6"51"-22"0,-22-91 41 15,3 19-40-15,1 6 1 16,-7 3-2-16,-8 3 1 16,-10-2-6-16,-11-8 0 15,-17-5-9-15,-11-7 1 31</inkml:trace>
  <inkml:trace contextRef="#ctx0" brushRef="#br0" timeOffset="-133076.78">23908 12925 25 0,'7'-3'12'0,"10"-9"-10"15,-9 9 13-15,6-1-14 16,-7 4 1-16,3 4 4 16,4-1 1-16,8 3-6 15,6 0 0-15,4 4 5 16,10-4 1-16,11-3-2 0,14-3 1 16,0 0-2-16,7 9 0 15,11-5-1-15,-4 2 0 16,7 3-1-16,4 4 0 15,-8-4 0-15,-3 1 1 16,18 2-1 0,0-2 0-16,7-4-1 0,3 3 1 15,8-2-2-15,10-1 1 16,7 3-1-16,-4-6 0 16,8 4 0-16,6-1 0 15,1-3 0-15,-4 3 0 16,11-6 0-1,0 0 1 17,-8 0-1-17,15-3 0-15,-4 0 0 0,4 0 0 16,-4 0 0-16,7 0 0 0,8 3-1 0,-8-4 1 0,0 1 0 0,8-9 1 0,-12-1-1 16,15-2 0-1,4-1 0-15,-8 0 1 0,14 7 0 16,15 6 0-16,0-4-1 15,6 1 1-15,4 6-1 16,-3-3 0-16,-8 3 0 16,1 0 1-1,-22 6-1-15,-6 7 0 0,-12-4 0 16,-16 7 0-16,-26-4-2 16,-17 4 0-16,-18-10-8 15,-25 1 0-15,-17-17-7 16,-28 4 1-1</inkml:trace>
  <inkml:trace contextRef="#ctx0" brushRef="#br0" timeOffset="-132300.24">27757 13424 31 0,'3'16'15'0,"1"-4"2"0,-4-12 18 15,0 0-32-15,0 0 1 0,0 0 1 16,0 6 1-16,-4 4-8 15,-3 12 1-15,-7 19 4 16,-4 18 0-16,-3 10-3 16,-4 13 1-16,1-10-2 15,3-9 0-15,3-13-1 16,0-10 1-16,4-8-1 31,4-13 1-31,6-7 0 0,4-12 0 0,14-12 0 16,11-10 0-16,10 0 1 15,7 0 0-15,-6 0-1 16,3 0 1-16,-4 9 0 16,4 10 0-16,-4 6 0 15,-3 13 1-15,-4 9-1 16,-7 3 1-16,4 4-1 16,-8 8 1-16,1 1-1 15,0 0 0-15,-1 0-4 0,-6 0 0 16,3-7-10-1,0-21 1-15</inkml:trace>
  <inkml:trace contextRef="#ctx0" brushRef="#br2" timeOffset="-115375.56">13388 11740 19 0,'7'6'9'15,"-7"-9"-2"-15,0 3 10 0,0 0-15 16,0 0 1-16,0 0 2 15,0 6 1-15,0 7-6 16,-4 3 0-16,1 6 4 16,-1 6 0-16,1 6 0 15,-1 7 0-15,4 9-2 16,0 4 0-16,0-4-1 16,0 6 1-16,-3 4-2 15,3-7 1-15,0 4-1 0,-4-4 0 16,1-3-1-16,-1-3 1 15,1-6-3-15,-1-4 1 16,1-11-4-16,-4-8 1 16,3-5-6-16,1-7 0 15,-1-12 0-15,8-10 1 16</inkml:trace>
  <inkml:trace contextRef="#ctx0" brushRef="#br2" timeOffset="-114143.79">13346 11662 17 0,'7'-3'8'0,"10"6"-2"16,-6-3 14-16,3-3-17 0,4 3 0 15,6 0 4-15,-3-7 0 16,8 7-8-16,10-9 0 16,10 3 5-16,7 2 1 15,11-2-2-15,11-3 1 16,-4-7-3-16,11 4 1 16,3-1-1-16,-3 4 0 15,-1 2-1-15,-3 1 1 16,-7 0-1-16,-10 3 0 15,-1-4 0-15,-6 1 0 0,-1-3 0 16,-3 2 0 0,0-5-1-16,0-1 1 0,-3-2-1 15,-1-1 1-15,0 3-1 16,-6 4 1-16,6-7 0 16,-10 4 0-16,0-4 0 15,-8 4 0-15,12-1 0 16,-12 4 0-16,8 2 0 15,-7 1 0-15,3 0 0 16,-6 3 0-16,-1 6-1 16,-4-3 1-16,5 9 0 15,-8 1 0-15,7 8-1 16,-10-5 0-16,6 12 0 16,-6-3 1-16,7 16-1 15,-4-10 0-15,4 6 0 0,-8-5 0 16,1 11 1-16,-4-5 1 15,0 6-2-15,-3-10 1 16,-8 22-1-16,1-9 1 31,-4 53-2-31,0-18 1 16,0 5 0-16,0-21 0 16,3 0 0-16,1-10 0 15,-4 0 1-15,0-12 0 16,0 0 0-16,0-10 0 15,0 1 0-15,0-7 1 16,0 0-1-16,0-3 0 0,0-3 0 16,0-7 0-16,-4 1 0 15,1-4 0-15,-8 1 1 16,4-1 0-16,-14-6 0 16,7 0 0-16,-21 0 0 15,10 1 1-15,-32-1-1 16,15 0 0-16,-18-3 0 15,14 0 0-15,-17 0-1 16,13 0 1-16,-31 0-1 16,18 0 0-16,-33 0 0 15,1-3 1-15,0 3-1 16,0 0 0-16,-1 0 0 16,-2-3 0-16,6 3 0 15,14 0 1-15,8 3-1 16,3 6 1-16,3 0-1 15,4 1 1-15,4-7-1 0,3 0 0 16,-4-3 0-16,5 3 0 16,6-3 0-16,0 3 0 15,7-3 0-15,4 4 0 16,7-4 0-16,6 9 1 16,5-6 0-16,-1 3 0 15,4-2-1-15,3 2 1 31,4-3-1-31,0 0 0 0,0 0-2 0,0-3 0 16,0 0-7-16,0 0 0 16,0-6-3-16,-4-7 1 0</inkml:trace>
  <inkml:trace contextRef="#ctx0" brushRef="#br2" timeOffset="-113093.84">18542 11235 24 0,'7'0'12'0,"-7"0"-7"0,0 3 17 0,4 0-20 16,-4 7 1-16,3-4 0 15,1 7 1-15,-4 9-6 16,0 9 1-16,0 3 3 16,3 20 1-16,4 5-2 15,0 17 0-15,4 8 0 16,-4 4 1-16,4 3 0 15,-4 0 0 1,-4 0-1-16,1-3 0 16,-4-13-2-16,0-3 1 0,0-9-2 0,3-10 0 15,4-12-3-15,0-10 0 16,0-15-4-16,0-13 0 16,-3-9-1-16,-1-4 0 15</inkml:trace>
  <inkml:trace contextRef="#ctx0" brushRef="#br2" timeOffset="-112313.53">18503 11163 23 0,'7'6'11'0,"-7"-12"-13"15,0 6 20-15,7 0-15 16,0 0 0-16,4 3 3 16,3 3 1-16,0 4-8 15,7-1 1-15,1 1 5 16,2-1 0-16,4 1-2 15,11-4 1-15,11-3-2 16,10-3 0-16,7-3-1 16,17 0 0-16,8-4-1 0,10 1 1 15,-3 0-1-15,-4 3 0 16,4 3-1 0,-7-3 1-16,3-1-1 0,0-5 1 15,-6-4-1-15,-19 1 1 16,1-4 0-16,-4 1 0 15,0-1-1 1,-7 6 0-16,-11 1 1 0,-7 3 0 16,-6 9-1-16,-8 0 0 15,-7 0 0 1,-3 7 0 15,-8 2-1-15,-3 7 1-16,-3 0-2 0,-8 6 1 0,-3 3-1 0,0 7 0 15,-3 2 0-15,3 7 1 0,3 3 0 0,4 6 1 0,4-2 0 16,-1 5 0-16,1 4 1 16,-1-4 0-16,1 4 0 15,-4-1 0-15,-4-5 0 16,-6-4 1 0,3 3-2-16,-4-3 1 15,-3 0 0 1,-4-9 0-16,1 0 0 15,-5 0 0 1,1-4 0-16,4 4 1 16,-5-6 0-16,1-7 1 0,-3-3-1 0,-12-6 1 0,-6-4 0 0,-7-2 0 15,-18-4-1-15,-11-2 1 16,-3 2-1 0,-14 0 0-16,-4-2-1 0,-11 2 1 15,5-3-6-15,-1-9 0 16,-7-3-5-16,3-3 1 15</inkml:trace>
  <inkml:trace contextRef="#ctx0" brushRef="#br2" timeOffset="-108965">16891 11499 21 0,'11'15'10'0,"-11"10"-6"0,0-18 11 0,0-1-10 16,0 0 0-16,3-3 3 15,-3-3 1-15,4 3-11 16,-4 1 1-16,0-4 7 16,0 6 0-16,3 0-2 15,1 7 1-15,-1 2-3 16,8 4 1-16,-4-6 0 15,0-7 0-15,0-3-1 16,4-3 1-16,3-9-1 16,3-13 0-16,8-16 0 15,14-6 0-15,14-9-2 16,10-10 0-16,4-6-5 16,11-6 1-16,-4 6-11 15,-3 0 0-15</inkml:trace>
  <inkml:trace contextRef="#ctx0" brushRef="#br2" timeOffset="-108034.52">20807 11151 21 0,'-7'40'10'0,"10"-2"-2"0,1-32 2 15,-4 4-9-15,0-4 1 16,0 0 3-16,3-3 0 16,1 4-5-1,-1-1 1-15,1-3 4 0,-1 0 0 16,1 0-1-16,-4-3 1 16,7-6-2-16,4-7 1 15,-1-9-2-15,4-9 0 16,8-3-2-16,2-10 0 15,15-6-8-15,3-1 0 16,1-14-4-16,6 14 1 16</inkml:trace>
  <inkml:trace contextRef="#ctx0" brushRef="#br2" timeOffset="-104582.06">32223 4340 17 0,'3'40'8'0,"4"1"5"16,-3-35 8-16,-1-3-17 15,1 4 1-15,-1-1 2 16,1-3 0-16,-4-3-9 16,11-3 1-16,3-10 5 15,0-12 1-15,0-3-3 16,0-3 0-16,0-4-2 16,4-9 1-16,-1-6-2 15,-3 13 1-15,1-10-1 16,-5 6 0-16,-3 6-1 0,-3 4 1 15,-1 6-2-15,1 9 1 16,-4 10-1-16,-4 9 1 16,1 10-1-16,-1-1 0 15,-3 16 1-15,4 7 1 16,3-1 1-16,3 7 1 16,1 12 0-16,3-2 0 15,-4-4 0-15,4 6 1 16,0-3-1-16,0-9 1 0,4 0-1 15,3-19 0-15,0-7 0 16,0 1 0-16,0-7 0 16,-3-9 1-16,0-6 0 15,-4-6 0-15,-7-1-1 16,-7-3 0-16,-4 1 0 16,-7-1 0-16,-6-9-1 15,-12 3 1-15,-2 6-1 16,2 1 1-16,-2 5-2 15,-5 7 0-15,1 3-1 16,0 6 0-16,3 4 0 16,11-4 0-16,3 3 0 15,11-2 1-15,7-1 0 16,10-3 0-16,11-3 1 16,11-3 1-16,0-10 0 15,17-2 0-15,11-1-1 16,3-6 1-16,4 3 0 0,-7 0 1 15,-10 1-1-15,-5 2 1 16,-9 3-1-16,-12 4 0 16,-6 3 0-16,-11 6 0 15,-14 9-1-15,-7 13 1 16,-18 9-2-16,-14 10 1 16,-14 13-6-16,-25 5 0 15,-21 7-6-15,-10 22 1 16</inkml:trace>
  <inkml:trace contextRef="#ctx0" brushRef="#br2" timeOffset="-99672.33">26741 11938 17 0,'3'22'8'0,"8"-32"-6"15,-11 10 9-15,7-3-11 16,3 0 0-16,4-3 1 16,1-7 0-16,-1-3-1 15,0 1 0-15,0-1 1 16,-4-3 0-16,1-3 1 15,-4 0 0-15,0 3 0 16,-3 1 1-16,-4-1 0 16,-4 0 0-16,-3 3 0 15,-7 1 1-15,-7-1-2 0,-4 7 0 16,-10-1 0-16,-11 4 0 16,-10 0-1-16,-4 3 0 15,-7-1-1-15,-4 4 1 16,4 0-1-16,0 4 0 15,-11 8-1-15,-3 10 1 16,7 6-2-16,-4-3 0 16,4 10-1-16,4 2 1 15,10 7-2-15,7 13 1 16,0 2-1-16,4 1 1 16,6 6 0-16,8-3 1 15,10-7 0-15,11 0 0 0,11 1 0 16,13-1 0-16,8-2 2 15,17 2 0-15,15 4 0 16,10-13 1-16,7-7 2 16,7-2 0-16,0-10 2 15,0-9 1-15,7-6-1 16,4-10 0-16,6-3-1 16,5-13 0-16,-5-6-1 15,1-3 0-15,3-3-2 16,-3-6 1-16,0 0-1 15,-8-7 0-15,-2 0-1 16,-15-2 1-16,-14-4-1 16,-8-3 0-16,-6 0 0 15,-4-10 0-15,-10-5 0 16,-11-4 0-16,-7 0 0 16,-7 6 1-16,-14-2 0 0,-21-1 0 15,-22 3-3-15,-13 13 1 16,-8 6-4-16,-10 13 1 15,-7 9-7-15,-4 4 0 16</inkml:trace>
  <inkml:trace contextRef="#ctx0" brushRef="#br2" timeOffset="-98712.52">31584 12060 12 0,'50'-3'6'0,"-26"-19"7"0,-17 12-1 0,0 1-10 16,-3-4 1-16,-8-2 1 15,-10-1 1-15,-17-3-6 16,-22 0 1-16,-14 4 3 16,-11-4 0-16,-7 10-2 15,-13-1 1-15,-5-2-1 16,-10 2 0-16,8 4-1 16,2 3 0-16,1 6 0 0,3 9 0 15,4 10-2 1,0 10 0-16,10 9-2 0,14 12 0 15,11 10-1-15,11 9 1 16,10 0 1-16,15 0 0 16,13 3 2-16,11 4 1 15,14-1 3-15,14 0 0 16,11-2 1-16,14-14 0 16,11-5 0-16,6-1 1 15,8-9-2-15,17-12 1 0,11-10-2 16,10-9 1-16,4-13-1 15,11-6 0-15,-1-13-1 16,-10-9 0-16,-21-10-1 16,-18-12 0-16,-7-15-1 15,-24-4 0-15,-19-3 0 16,-17-13 0-16,-31-12-2 16,-29-6 1-16,-25-7-8 15,-17 4 1-15</inkml:trace>
  <inkml:trace contextRef="#ctx0" brushRef="#br2" timeOffset="-95618.24">24790 11295 24 0,'-4'-10'12'0,"4"17"-2"0,0-7 12 0,0 0-19 16,0 6 1-16,0 3 2 16,0 10 0-16,0 3-8 15,0 0 0-15,0 0 5 16,4-3 1-16,-4-4-1 15,7-8 0-15,3-14 0 16,12-14 0-16,13-14 0 16,14-25 1-16,11-21-4 15,18-10 0-15,13 0-13 16,15-9 0-16</inkml:trace>
  <inkml:trace contextRef="#ctx0" brushRef="#br2" timeOffset="-94823.58">29245 11326 29 0,'0'3'14'0,"0"29"-7"0,0-20 14 0,4 4-20 15,-1 3 1-15,1-4 2 16,-1-2 1-16,4-4-6 16,1-9 0-16,6-6 3 15,10-16 1-15,12-9 0 16,-5-13 0-16,22-13-2 16,21-8 0-16,7-1-6 15,4 3 0-15,-11-6-7 16,0 13 1-16</inkml:trace>
  <inkml:trace contextRef="#ctx0" brushRef="#br0" timeOffset="-88442.59">572 16190 29 0,'7'6'14'0,"24"-12"-4"0,-20-1 15 16,10 1-23-16,18-3 1 15,0-1 1-15,-1 1 0 16,5 3-6-16,-4-4 1 0,-1 4 1 16,5 0 1-16,-11 3-12 15,-4 3 1-15,-7-4-1 16,-3 4 0-16</inkml:trace>
  <inkml:trace contextRef="#ctx0" brushRef="#br0" timeOffset="-88242.88">628 16416 52 0,'-14'31'26'0,"31"-28"-34"16,-6-6 54-16,7 3-43 15,3-3 1-15,11-4 1 16,6-5 0-16,1 3-7 16,0-7 0-16,0 3-1 15,3 4 1-15,-14 3-14 16,-6-4 0-16</inkml:trace>
  <inkml:trace contextRef="#ctx0" brushRef="#br0" timeOffset="-87346.42">603 14907 41 0,'7'3'20'0,"-17"0"-8"16,10 4 22-16,0-1-33 15,-11 7 1-15,11-1 0 16,-7 4 1-16,-3 9-4 16,-8 3 0-16,4-3 2 15,-4 0 1-15,-3-3-1 0,3 0 0 16,8-6 1-1,-1-4 0-15,11 1 0 0,0-4 0 16,11 4 1-16,6-10 0 16,5 0-1-16,6 3 0 15,4-6-2-15,6-3 0 16,1-3-6-16,3-3 1 16,-3-1-12-16,-11-5 1 15</inkml:trace>
  <inkml:trace contextRef="#ctx0" brushRef="#br0" timeOffset="-86987.68">970 14738 47 0,'0'12'23'0,"-10"17"-18"16,3-23 31-16,3 6-34 15,-7 7 1-15,1 6 0 16,3 4 1-16,-4-1-5 16,8-3 1-16,-4 0 2 15,-4 3 1-15,4-3-1 16,3-3 0-16,4-3-1 0,0-3 0 15,0-4 0-15,4-2 0 16,14-7 0-16,3-3 0 16,7-3-3-16,4-4 0 15,-4-2-7-15,-7 0 1 16,7-4-9-16,-6-3 1 16</inkml:trace>
  <inkml:trace contextRef="#ctx0" brushRef="#br0" timeOffset="-86639.91">1365 14791 58 0,'4'6'29'0,"-8"-6"-36"15,4 7 50-15,-7-1-43 16,4 3 1-16,-11 1 0 15,3 2 0-15,-3 4-2 16,-4 0 0-16,1-1 0 16,2 1 0-16,-2-3 0 15,6 2 0-15,4-5 0 16,7-4 0-16,7 3 0 16,11-2 1-16,3-1 1 15,7 0 0-15,-7-3-1 16,1-3 1-16,-12 3-1 15,1 1 1-15,-1 2-1 16,1 6 0-16,-15 7-5 0,-13 6 1 16,-15 0-11-16,-7-3 0 15</inkml:trace>
  <inkml:trace contextRef="#ctx0" brushRef="#br0" timeOffset="-86129.78">310 15387 42 0,'4'9'21'0,"14"-21"-13"0,-8 9 28 16,18 0-32-1,15-1 0-15,17-2 3 0,17-3 0 16,15-4-8-16,14-6 0 16,7-6 5-16,14 0 0 15,-14 0-3-15,-4 0 0 16,-10 0-2-16,-11-3 0 15,-10 6-6-15,-15 0 0 16,-13 0-10-16,-1 0 1 0,-21 0-1 16,-7 0 1-16</inkml:trace>
  <inkml:trace contextRef="#ctx0" brushRef="#br0" timeOffset="-85544.51">374 14647 36 0,'-4'-3'18'0,"8"9"-20"16,-4-3 34-16,7 0-27 16,-7 7 1-16,0 2 1 15,-7 4 0-15,3 6-10 16,-3 9 0-16,-3 10 6 16,6 9 0-16,-3 13-5 15,-3 0 0-15,3-7-4 16,-4-3 1-16,0-2-7 15,1-17 1-15,6-9-3 16,-3-9 1-16</inkml:trace>
  <inkml:trace contextRef="#ctx0" brushRef="#br0" timeOffset="-85005.51">441 14638 36 0,'11'3'18'0,"49"-3"-17"0,-39-7 34 0,25-2-32 16,14-10 1-16,0-6 1 15,31-6 1-15,-3 3-7 16,22-10 0-16,-8-6 4 16,-3 0 1-16,10 0-3 15,-10 7 1-15,-7-1-1 16,-11 10 0-16,-7 6-1 16,-14 0 0-16,-7 6-1 15,-11 0 1-15,-7 10 0 16,-6 6 0-16,-8 6-2 15,0 4 1-15,-10 9-3 16,-1 6 1-16,1 6-1 16,-4 16 0-16,-4 6 1 15,4 4 0-15,-7-1 2 0,4 4 0 16,14 3 3-16,3 9 0 16,7-3 0-16,4-3 1 15,-4-1-1-15,-7 1 0 16,-10-12-2-16,-11-14 1 15,-11-2-3-15,-10-10 1 16,0 0-1-16,-18 1 0 0,-10-1-11 16,-22-6 0 31</inkml:trace>
  <inkml:trace contextRef="#ctx0" brushRef="#br0" timeOffset="-82812.11">2522 15305 53 0,'0'26'26'0,"-10"-11"-23"0,13-5 26 0,-6 8-28 16,-8 17 0-16,-13 3 0 15,-12 21 0-15,-20 4-2 16,-8 12 0-16,-10 19 1 15,11 16 0-15,3 0 0 16,3 12 0 0,8 16 0-16,7 6 1 0,10-3 0 15,11 0 0-15,3-6 1 16,11-9 1-16,3-13-1 16,4-29 0-16,4-8-2 0,3-17 0 31,4-6-6-16,-1-24 1-15,-3-11-11 0,4-18 0 0</inkml:trace>
  <inkml:trace contextRef="#ctx0" brushRef="#br0" timeOffset="-81671.4">2600 16475 46 0,'4'13'23'0,"-15"-4"-21"0,18-15 33 0,-7 3-33 15,11-7 1 1,3-5 4-16,7-11 0 0,4-5-7 15,6-22 0-15,12-10 5 16,6-18 0-16,0-14-3 16,8-11 1-16,-18-4-4 15,-8-9 1-15,-9 12-3 63,-5-2 0-63,-6 18-1 0,-11 6 0 15,0 7 0-15,0 12 0 16,-11 9-1-16,1 17 0 16,3 14-1-16,-15 17 1 0,1 22 2 0,-3 5 0 0,-1 23 2 0,4 22 0 0,-4 15 3 15,11 19 1-15,7 20 1 16,14 11 1-16,3 10-2 16,5-25 1 15,2-13-2-31,11-9 0 15,-6-19-5-15,6-12 1 0,-7-13-6 0,-3-16 1 0,3-9-8 0,7-19 1 16</inkml:trace>
  <inkml:trace contextRef="#ctx0" brushRef="#br0" timeOffset="-81382.22">3291 16130 55 0,'0'22'27'0,"-3"31"-33"0,-4-40 50 0,3 3-44 16,-3-1 1-16,-3 1-2 15,10-3 1-15,0-1-5 16,0-6 0-16,0-2-10 15,10-11 0-15</inkml:trace>
  <inkml:trace contextRef="#ctx0" brushRef="#br0" timeOffset="-81260.19">3210 15895 38 0,'11'25'19'0,"21"-16"-17"15,-22-5 24-15,4-1-31 0,-3 3 0 16,10-3-4-16,-7-3 0 16,11 3 5-16,0-3 1 15</inkml:trace>
  <inkml:trace contextRef="#ctx0" brushRef="#br0" timeOffset="-80796">3538 16215 52 0,'11'66'26'0,"0"-51"-36"0,-4-11 52 0,-7-4-44 16,10 0 1-16,-6 0-3 15,3-10 1-15,3-6 2 16,1-9 1-16,-11-3-4 16,7 0 0-16,4-3 1 15,-1 9 0-15,1 0 2 16,-1 9 0-16,8 13 1 15,-4 0 1-15,4 6 0 16,-1 7 1-16,-3-1-1 16,4 1 0-16,3 0-1 15,-10-1 1-15,6-3-1 16,-6-2 0-16,0-7 0 16,6-7 0-16,-3-5-1 15,8-1 1-15,2 1-1 31,-3-1 0 1,1-6 0-32,-1 4 0 15,0-7 1-15,4 3 0 16,-4 7 1-16,7 2 1 0,-7 4 1 0,0 3 1 0,1 6-1 0,6 9 1 0,-11 1-1 0,8 6 1 16,3 6-2-16,-7-3 0 15,8-3-5-15,-1-1 1 16,-3-5-12-16,-1-4 0 15,-10-2 0-15,4-1 0 0</inkml:trace>
  <inkml:trace contextRef="#ctx0" brushRef="#br0" timeOffset="-80155.8">2600 16372 49 0,'0'37'24'0,"11"7"-28"0,-1-28 50 0,-6 12-44 0,3 10 0 0,3 12 2 16,-10 6 1-16,0 4-6 15,0-1 0-15,-7-5 3 16,4-4 0-16,-8-9-2 16,11-13 1-16,-7-9-2 15,4-10 0-15,6-6 0 16,8-12 1-16,6-7-2 15,1 1 1-15,3-7-1 16,-7-4 0-16,4 1 0 16,0 3 1-1,-8 7 0-15,4 5 0 0,0 4 1 16,0 6 0 15,4 6 1-31,3 7 1 16,-3-4-1-16,-4 10 0 0,4 3-1 0,3 0 0 15,7 6-11 1,-10-12 1-16,6-16-5 0,5-13 0 16</inkml:trace>
  <inkml:trace contextRef="#ctx0" brushRef="#br0" timeOffset="-79904.97">3168 16779 48 0,'0'25'24'0,"3"-12"-23"0,5-10 42 16,6 6-40 0,10-2 0-16,1-1 0 15,10 0 0-15,1-6-7 16,2-6 0-16,8-7-3 15,-10-5 0-15,2-11-9 16,-9-8 1-16</inkml:trace>
  <inkml:trace contextRef="#ctx0" brushRef="#br0" timeOffset="-79650.06">3408 16572 44 0,'3'32'22'0,"15"-4"-24"0,-7-28 35 16,-1 3-28-16,8 6 1 15,7 4 2-15,3 0 0 16,-7 5-11-16,4-2 1 16,-4-3 6-16,-7 2 1 15,0 1-7-15,-10 6 1 16,-8-3-7-16,-14 3 1 15,-20 6-10-15,-5-3 1 16</inkml:trace>
  <inkml:trace contextRef="#ctx0" brushRef="#br0" timeOffset="-79284.02">4255 16691 43 0,'14'-12'21'0,"3"-4"-21"0,-10 16 32 0,-7 0-30 15,0-3 0-15,-14 0 1 16,-10 3 0-16,-5 0-6 15,-13 3 0-15,-7 7 1 16,-1 11 1-16,4 8-3 0,8 2 1 16,6 7-1-16,7 2 0 15,11 1 2-15,10 0 1 16,15 0 1 0,7-7 1-16,24-18 1 0,7-16 1 15,11-13 0-15,7-18 1 16,-7 0-3-16,-14-16 1 15,-11-4-5 17,-24-11 0-32,-22-14-9 15,-6 4 1-15</inkml:trace>
  <inkml:trace contextRef="#ctx0" brushRef="#br0" timeOffset="-77901.16">14728 10978 44 0,'11'16'22'0,"0"28"-14"0,-4-35 23 0,3 4-29 16,1-1 0-16,-1 1 1 15,1-1 0-15,0 1-4 16,-4-1 1-16,0 1 2 15,0-4 1-15,0 1-1 16,0-1 0-16,3-3 0 16,1-6 1-16,7-12-1 15,3-4 0-15,7-18 0 16,4-17 0-16,10-14-3 47,4-4 1-47,18-10-9 0,6 1 1 47,4-16-9-32,-3 15 0 1</inkml:trace>
  <inkml:trace contextRef="#ctx0" brushRef="#br0" timeOffset="-77213.54">19360 10624 42 0,'8'37'21'0,"6"14"-20"0,-7-48 28 0,0 6-28 16,0 4 1-16,3 2 3 15,-3-2 0-15,0-4-4 16,8 1 0-16,-1-14 4 16,3-8 1-16,5-10-1 15,2-22 1-15,4-9-2 16,11-13 0-16,18-9-7 16,6-1 1-16,1 4-15 15,-8 0 1-15</inkml:trace>
  <inkml:trace contextRef="#ctx0" brushRef="#br0" timeOffset="-75727.04">4964 16626 47 0,'0'25'23'0,"7"-35"-14"0,-4 4 23 16,4-13-30-16,-7-9 0 16,0-13 2-16,0-3 0 15,0-18-5-15,-7-14 1 16,7-15 2-16,0-9 0 16,0 0-3-16,0 6 1 15,7 0-1-15,4 18 0 16,-1-2 0-16,1 9 0 0,7 12 1 15,-8 14 0-15,4 11 1 16,4 17 1-16,0 15-2 16,-8 3 0-16,1 16-4 15,-1 15 0-15,-10 0-6 16,-10 14 1-16,-1 5-7 16,1 6 0-16</inkml:trace>
  <inkml:trace contextRef="#ctx0" brushRef="#br0" timeOffset="-75531.11">4822 16328 42 0,'0'25'21'0,"29"-22"-22"0,-19-3 35 16,11 3-31-16,-3 0 0 15,7-3 1-15,7-3 0 16,3-3-6-16,4-4 0 15,-1 4 0-15,5 0 1 16,-11 0-13-16,-4-7 1 16</inkml:trace>
  <inkml:trace contextRef="#ctx0" brushRef="#br0" timeOffset="-75261.02">5588 16105 47 0,'0'-3'23'0,"-18"9"-22"0,8-3 35 0,-1 7-35 16,1 5 1-16,-8 14 1 15,-3 2 0-15,0 10-4 16,-1 6 0-16,5 0 2 15,6 12 1-15,1-2-4 16,3-4 0-16,7-3-5 16,7-9 1-16,-4-10-9 15,18-21 1-15</inkml:trace>
  <inkml:trace contextRef="#ctx0" brushRef="#br0" timeOffset="-75034.21">5810 16174 46 0,'7'50'23'0,"-21"-6"-24"0,7-34 38 16,-7 2-35-16,-7 7 0 16,-7 6 0-16,-4 3 1 15,4 4-4-15,3-4 0 16,-3 0-1-16,7-3 0 15,10-9-8-15,-3-7 0 0,14-18-4 16,0-7 0-16</inkml:trace>
  <inkml:trace contextRef="#ctx0" brushRef="#br0" timeOffset="-74838.51">5560 16237 35 0,'10'6'17'0,"19"19"-15"0,-19-19 28 0,4 4-27 15,4 2 0-15,0 10 3 16,3 0 0-16,-7 6-8 16,3 4 1-16,1-4 4 15,0 0 1-15,-4-3-5 16,4-3 0-16,-8-9-8 16,-6-7 0-16,3-15-4 15,0-4 0-15</inkml:trace>
  <inkml:trace contextRef="#ctx0" brushRef="#br0" timeOffset="-74628.39">5980 16309 38 0,'-4'16'19'0,"25"6"-16"0,-10-22 32 16,-8 3-31-16,8 0 0 0,3 3 2 15,7-3 0 1,4 0-9-16,3-3 0 16,0 3 0-16,1-9 0 0,-1 0-11 15,-7-7 1-15</inkml:trace>
  <inkml:trace contextRef="#ctx0" brushRef="#br0" timeOffset="-74390.02">6128 16205 49 0,'0'63'24'0,"3"-31"-24"15,-3-23 38-15,0 10-38 16,0 3 0-16,0 3-1 0,-3 3 1 15,3 0-3-15,0-3 0 16,0-6-8-16,0-9 0 16,0-10-3-16,7-13 1 15</inkml:trace>
  <inkml:trace contextRef="#ctx0" brushRef="#br0" timeOffset="-73984.47">6368 16074 49 0,'3'62'24'0,"-10"20"-30"15,4-60 47-15,-1 0-39 16,-3 6 0-16,3 0 0 15,-3-3 1-15,4 0-4 16,3-3 0-16,-7-6 2 16,7-6 0-16,0-10-3 15,7-10 0-15,3-6-3 16,-6-2 0-16,3-1 1 16,-3 3 0-16,6 4 0 15,4 2 1-15,-3 4 2 16,7 6 1-16,-4 6 4 15,3 7 0-15,-6 6 0 16,3-1 0-16,-3 4-1 0,3-6 1 16,-4 3-3-16,1 0 0 15,-8-4-8-15,4-2 1 16,-3-7-9-16,3-9 1 16</inkml:trace>
  <inkml:trace contextRef="#ctx0" brushRef="#br0" timeOffset="-73744.45">6615 15961 54 0,'14'63'27'0,"21"18"-29"16,-24-59 47-16,6 9-43 15,4 1 1-15,1 9 0 16,-5 2 0-16,-3 8-6 16,-3 2 1-16,-4 6-3 15,-14-8 1-15,-7-1-13 16,-4-3 1-16</inkml:trace>
  <inkml:trace contextRef="#ctx0" brushRef="#br0" timeOffset="-72880.94">6872 14669 46 0,'11'41'23'0,"10"18"-15"0,-14-37 24 0,4 22-29 16,13 22 1-16,15 15 3 15,10 29 0-15,11 28-8 16,4 16 0 0,-1 18 4-16,-3 4 1 15,-21-7-3 1,-7-3 1-1,-14-2-3 17,-22-17 1-32,-21-3-2 15,-13-9 0 1,-12-6-2-16,-10-20 1 0,0-11-7 0,0-17 0 0,4-25-6 0,10-18 0 0</inkml:trace>
  <inkml:trace contextRef="#ctx0" brushRef="#br0" timeOffset="-71896.84">8089 14841 45 0,'-7'47'22'0,"-32"22"-17"0,32-47 22 15,-7 16-24 1,-11 6 0-16,-10 15 2 0,-4 23 1 16,-6 12-8-16,6 10 1 15,3 15 4-15,1 9 1 16,10 4-2-16,1 0 1 16,3-4 0 15,3 4 0-16,4-13-1-15,7 0 0 0,0-18-2 0,3-14 0 0,11-8-2 0,7-7 0 0,8-12-6 16,9-17 0-16,12-14-9 16,3-23 0-1</inkml:trace>
  <inkml:trace contextRef="#ctx0" brushRef="#br0" timeOffset="-71143.83">8251 16437 41 0,'0'13'20'0,"0"-26"-14"0,4 4 27 0,-4-7-27 15,0-6 0-15,4-15 3 16,3-16 1-16,10-23-13 16,8-15 1-16,-4-6 8 15,7-13 0-15,1-9-5 16,2-3 0-1,-13 12-3-15,0-6 1 47,-4 9-1-47,-4 17 0 16,-10 8-1-16,4 10 1 0,-4 19 0 0,0 15 1 16,-4 16-1-16,4 19 1 0,-10 15-1 0,-1 23 1 0,-3 12 0 0,0 16 0 15,3 18 2-15,4 1 0 31,4 12 2-15,3 0 0-16,10 0 1 0,-3 3 0 0,7-6-2 0,4 0 1 16,3-6-2-16,-7-13 0 15,4-9-3-15,0-16 0 16,-8-10-3-16,1-12 0 31,3-9-3-15,4-10 0-1,3-12-9-15,7-16 1 32</inkml:trace>
  <inkml:trace contextRef="#ctx0" brushRef="#br0" timeOffset="-70895.36">8816 15929 56 0,'-7'41'28'0,"-4"16"-31"0,8-45 48 0,-1 1-45 0,1 2 1 0,-4 1-1 16,3 3 1-16,1-3-4 16,3-4 1-16,0-6-8 15,7-6 1-15,0-9-7 16,10-13 0-16</inkml:trace>
  <inkml:trace contextRef="#ctx0" brushRef="#br0" timeOffset="-70652.44">8703 15744 42 0,'11'29'21'0,"17"5"-26"0,-14-28 34 0,4-2-31 0,3-1 1 0,3-3-7 0,5 3 0 0,6 0 2 0,7-9 0 15</inkml:trace>
  <inkml:trace contextRef="#ctx0" brushRef="#br0" timeOffset="-70437.58">9059 15955 42 0,'4'37'21'0,"-1"-5"-19"0,1-23 36 0,-1 0-36 0,5 1 0 0,-1-7 0 16,3-3 0-16,-3-9-4 16,0-4 1-16,4-3 2 15,-1-3 0-15,1 1-3 16,3 2 1-16,-3 3-1 15,3 7 1-15,0 3-1 16,4 0 1-16,-4 6-1 16,0 3 1-16,-4 1 2 15,4-1 0-15,-3-3 0 16,0 0 0-16,-1 0-1 16,4-3 1-16,0-6 0 15,1 3 0-15,-1 0-2 16,3-4 0-16,-3 1 0 0,4-3 0 15,7-1 0 1,-1-2 0-16,5-1 0 0,2 1 1 16,1 5 1-1,-4 1 1-15,4 6 0 0,-4 6 1 16,1 1 0-16,-1 2 0 16,0 4-1-16,0-1 1 15,0 1-6-15,-3-4 1 16,-11-6-13-16,-14-3 1 15</inkml:trace>
  <inkml:trace contextRef="#ctx0" brushRef="#br0" timeOffset="-69450.7">8417 16425 46 0,'0'12'23'0,"18"1"-14"0,-11-10 31 16,0 3-36-16,0 7 1 15,4 6 3-15,-1 6 1 16,-10 3-11-16,0 13 0 15,0 9 6-15,-7 3 1 16,4-2-3-16,-8-1 0 0,4-6-2 16,0-7 1-16,3-9-3 15,1-9 1-15,3-6-1 16,3-10 0-16,8-12-1 16,10-4 0-16,0-3-1 15,-3-3 1-15,3 1-1 16,0 2 1-16,1 3 0 31,-5 7 0-31,1 9 0 0,-1 4 1 31,5 2 1-31,-12 0 1 16,1 4 0-16,-1-4 1 16,1 4-1-1,3-1 1-15,0-2-1 0,0-1 0 0,0 1-7 16,0-7 0-16,4-6-8 0,3-4 0 0</inkml:trace>
  <inkml:trace contextRef="#ctx0" brushRef="#br0" timeOffset="-69170.02">8985 16792 59 0,'0'16'29'0,"-7"-10"-35"0,7-6 52 0,0 0-45 15,7 0 0-15,4 0 1 16,10 0 1-16,0-3-6 16,14-4 0-16,11-2-4 15,4-4 1-15,3-5-11 16,-4-7 1-16</inkml:trace>
  <inkml:trace contextRef="#ctx0" brushRef="#br0" timeOffset="-68889.19">9225 16513 47 0,'18'41'23'0,"6"-16"-21"0,-16-16 34 0,2 4-33 0,4-4 1 0,4 0 2 0,3 1 0 16,4-1-8-16,-1 1 0 16,1-1 5-16,-7 4 0 15,-4 5-3-15,-4 7 1 16,-13 4-4-16,-11-1 0 15,-11 6-3-15,-10 1 1 0,-7-1-4 16,-1-5 0 15,8 2-7-31,3-9 1 0</inkml:trace>
  <inkml:trace contextRef="#ctx0" brushRef="#br0" timeOffset="-68516.3">9885 16660 36 0,'28'6'18'0,"-21"-9"-19"0,-7 3 27 0,0 0-26 15,-7 0 0-15,-18 7 0 16,-6 11 1-16,-5 4-1 0,1 10 0 15,0-1-1-15,-4 7 1 16,4-1 0-16,10 4 0 16,-3-3 1-16,14 2 0 15,7-5 2-15,14-13 1 16,3-10 1-16,22-12 1 16,3-15-1-16,11-13 1 31,-4-4-3-31,-3-5 0 0,-10-14-12 31,-15-2 0-15,-18-7-6 15,-6 1 0-31</inkml:trace>
  <inkml:trace contextRef="#ctx0" brushRef="#br0" timeOffset="-66764.86">10915 15406 46 0,'-7'-6'23'0,"-14"-4"-19"0,17 7 23 0,-3 3-24 15,-7 0 0-15,-4 6 1 16,-6 4 0-16,-8 2-6 16,-3 1 1-16,-4 6 3 15,4-1 1-15,6 1-4 16,5 9 1-16,3 1-1 15,6 2 0-15,12-3-1 16,6-3 1-16,12-3 0 16,9-6 0-16,4-10 1 0,-3-6 0 15,0-9 1-15,0-4 0 16,-1-6-1-16,-3 1 0 16,-3-1 0-16,-4 0 0 15,0 3-2-15,-3 1 0 16,-4 2-1-1,-4 4 0-15,1 12 0 0,-4 3 0 32,0 35 1-32,3 3 1 15,1 6 3-15,3 3 1 16,4 7 1 46,3 6 1-62,0-10 0 32,0-6 1-32,-7-6-3 15,-3-9 1-15,-8-7-3 0,-14-3 0 0,1-6-2 0,-4-13 1 16,-1-3-2-16,-2-6 0 0,-5-9 0 0,5-14 0 0,-1-2-3 0,7-3 1 16,4 3-1-16,11-4 1 0,6 4 0 0,11 0 0 0,8 0-2 15,2 3 0-15,8 3-5 47,3-3 0-16</inkml:trace>
  <inkml:trace contextRef="#ctx0" brushRef="#br0" timeOffset="-66475.84">11338 15120 45 0,'4'26'22'0,"-8"-17"-16"0,4-6 38 16,-3 3-42-16,3 1 0 15,-7 2 1-15,-4 13 1 16,-7 6-5-16,1 10 1 0,-4 12 2 16,0 0 1-16,3 10-2 15,7 9 0-15,4-13-2 16,7-3 1-16,4-5-4 15,6-11 0-15,8-12-7 16,3-15 1-16,0-20-7 16,4-9 1-16</inkml:trace>
  <inkml:trace contextRef="#ctx0" brushRef="#br0" timeOffset="-66257.81">11670 15243 49 0,'7'34'24'0,"-25"1"-22"0,11-26 41 15,-3 7-43-15,-8 6 0 16,-3 6 0-16,-4 6 1 16,-3 1-2-16,7 3 0 15,-4-7-4-15,7-6 1 16,8-6-11-16,6-19 1 15</inkml:trace>
  <inkml:trace contextRef="#ctx0" brushRef="#br0" timeOffset="-66068.92">11469 15199 36 0,'21'31'18'0,"11"26"-8"0,-22-42 22 0,1 4-28 15,-1 9 1-15,5 7 1 16,2-4 0-16,1-6-9 16,0 0 1-16,-1-3 1 15,1 0 0-15,-1-9-13 16,1-7 0-16</inkml:trace>
  <inkml:trace contextRef="#ctx0" brushRef="#br0" timeOffset="-65133.59">11896 15374 46 0,'-4'4'23'0,"15"-11"-19"16,-8 10 33-16,8-3-33 0,-4 0 1 16,3 0 1-1,8 0 0-15,7 0-9 0,7-3 1 16,3 0 2-16,0 0 0 15,-3-3-12-15,0-1 1 16,-8-5-6-16,-6-4 1 16</inkml:trace>
  <inkml:trace contextRef="#ctx0" brushRef="#br0" timeOffset="-64920.57">12016 15218 55 0,'-11'31'27'0,"0"22"-36"0,11-34 50 0,0 9-41 16,4 13 0-16,0 0 0 16,3 6 1-16,-4 3-2 15,4-6 0-15,-3-10-6 16,-1-5 1-16,4-10-8 15,0-19 0-15</inkml:trace>
  <inkml:trace contextRef="#ctx0" brushRef="#br0" timeOffset="-64556.11">12379 15080 46 0,'14'75'23'0,"-14"-19"-24"0,0-37 37 0,-3 6-34 0,-1 7 0 0,1-1 2 0,-1 3 0 0,0-5-5 0,4-1 0 16,0-12 3-16,0-4 0 15,0-12-3-15,4-9 1 0,0-7-3 16,3-3 1-16,0 0-1 15,0 4 1-15,0 2 0 16,7 4 1-16,0 6 1 16,0 6 0-16,4 9 1 15,3 10 1-15,0 7-1 16,0 2 1 0,-3 3-1-16,-4 4 1 0,0-3-1 15,0-4 0-15,0-6-5 16,0-6 0-1,1-13-11-15,-1-15 1 0</inkml:trace>
  <inkml:trace contextRef="#ctx0" brushRef="#br0" timeOffset="-64243.73">12654 14976 52 0,'11'32'26'0,"17"33"-25"0,-14-43 42 16,7 0-41-16,4 13 1 16,0 2 1-16,-1 10 0 15,-3 4-6-15,-3 2 1 0,-7-6 1 16,-8 0 1-1,-6-3-6-15,-4-3 0 0,0-10-11 16,0-6 1-16,-1-12-2 16,8-7 1-16</inkml:trace>
  <inkml:trace contextRef="#ctx0" brushRef="#br0" timeOffset="-64036.1">13049 15349 55 0,'7'22'27'0,"14"-22"-31"0,-10 3 56 0,3 1-52 0,11-4 0 15,7-7-1-15,6 1 0 16,5-7-5-16,-1-2 0 15,-3-4-10-15,-11 0 0 16</inkml:trace>
  <inkml:trace contextRef="#ctx0" brushRef="#br0" timeOffset="-63354.86">13797 15202 52 0,'11'-3'26'0,"-4"25"-25"0,-4-19 41 0,1 3-40 16,-1 4 1-16,1-1 0 16,-4 7 1-16,-4-4-6 15,-6 4 0-15,-11 3 2 16,-4 0 1-16,-3 6-3 0,-1 3 0 15,5 0-1-15,-1 0 0 16,4-3 0-16,7-3 0 16,7-3 0-16,7-6 1 15,10-7 1-15,12-6 0 16,2-6 1-16,4-10 1 16,-3-6-1-16,0 0 1 15,-8 0-3-15,-2 3 0 16,-5 4-3-16,-3 2 1 15,-7 4-3-15,-3 6 0 16,-1 9 0-16,-3 10 1 0,0 9 5 16,4 6 1-16,-1 16 4 47,4 6 1-1,0 1 2-30,4 2 1 0,-1 1 0-1,-3-1 0-15,-3 10-3 0,-8-13 1 0,-7-3-4 16,-10-3 0-16,-4-9-2 0,1-7 1 0,6-6-2 0,0-15 1 0,0-7-3 0,4-3 0 16,4-19-4-16,6-3 1 0,4-9-8 0,7-1 1 0,11-11-2 15,10-8 1-15</inkml:trace>
  <inkml:trace contextRef="#ctx0" brushRef="#br0" timeOffset="-63052.96">14280 15055 52 0,'-10'40'26'0,"-36"4"-37"0,32-34 55 0,-4-1-42 16,-3 10 0 0,0 15 1-16,3 1 0 0,1 6-4 15,3 12 0-15,3-9 2 16,4 3 1-16,3-3-3 16,4 0 1-16,0-13-4 15,7-6 1-15,4-12-7 16,3-10 1-16,11-16-7 15,0-12 1-15</inkml:trace>
  <inkml:trace contextRef="#ctx0" brushRef="#br0" timeOffset="-62791.6">14492 15177 40 0,'11'25'20'0,"-25"16"-19"0,7-32 33 15,-4 7-30-15,-3 6 0 16,-7 3 3-16,-8 9 1 16,1 4-10-16,-4-4 0 15,1 1 5-15,3-4 0 16,3 1-7-16,7-10 1 16,4-7-10-16,7-12 1 15,3-12-4-15,8-13 1 16</inkml:trace>
  <inkml:trace contextRef="#ctx0" brushRef="#br0" timeOffset="-62616.7">14220 15167 34 0,'15'22'17'0,"34"10"-16"0,-35-17 29 0,4 4-27 16,-1 3 1-16,5 3 0 15,2 0 0-15,-3-3-6 16,4 0 0-16,-4-6 1 15,-3-3 0-15,-4-1-9 16,-7-6 1-16,0-3-3 16,-3-12 0-16</inkml:trace>
  <inkml:trace contextRef="#ctx0" brushRef="#br0" timeOffset="-62372.86">14520 14957 46 0,'11'32'23'0,"10"5"-20"0,-17-33 46 15,10 27-46-15,0 3 0 16,7 7 1-16,4 6 1 16,3 6-7-16,-3 1 0 15,-11-1 0-15,-7-3 1 16,-18 0-15-16,-6 1 1 15,-19-14-2-15,-3-9 0 16</inkml:trace>
  <inkml:trace contextRef="#ctx0" brushRef="#br0" timeOffset="-61648.67">11232 16143 56 0,'85'6'28'0,"88"-3"-36"0,-95-3 56 0,31 0-47 16,39-3 1-16,25-3 0 47,28-4 0-31,21-5-3 15,18-4 1 0,0-9 2-15,11 9 0-16,-22 0-1 15,-3 3 1-15,-25 7-1 0,-11-4 0 0,-31 1-3 16,-7 12 1-16,-18 6-7 0,-25 3 1 0,-21 4-11 0,-24-7 0 0</inkml:trace>
  <inkml:trace contextRef="#ctx0" brushRef="#br0" timeOffset="-61075.74">12481 16406 48 0,'-17'38'24'0,"10"-1"-17"0,3-24 35 0,1 18-38 0,-1 4 1 0,0 12 2 0,1 9 0 0,-1 4-9 0,-3-1 1 16,0 1 5-16,4 0 1 16,-4-10-3-16,3-6 0 15,4-13-2-15,0-6 0 0,4-15-2 16,6-14 1 0,8-11-1-16,10-10 1 0,7-7-1 15,1-2 0 32,-1 2 0-47,4 7 1 31,-4 6 0-31,0 13 1 0,1 3 0 16,-1 6 1-16,-3 16-1 0,-4 6 1 0,0 6 0 0,0 4 1 0,-3 9-4 16,0-6 1-16,-4-4-5 0,4-6 0 0,-4-9-12 15,0-19 0-15</inkml:trace>
  <inkml:trace contextRef="#ctx0" brushRef="#br0" timeOffset="-60532.32">14884 14587 56 0,'-14'54'28'0,"17"21"-30"0,1-47 42 0,6 19-34 0,11 22 0 0,18 22 3 0,11 19 1 0,6 31-12 0,22 19 0 16,6 19 7-16,1 9 1 16,-14 9-4-1,-22 4 1-15,-21-19-5 0,-31 3 1 16,-29-6-5-16,-21-4 1 15,-11-18-6 1,-20-22 1-16,-22-22-10 0,-14-16 0 16</inkml:trace>
  <inkml:trace contextRef="#ctx0" brushRef="#br0" timeOffset="-56419.15">14944 14217 35 0,'0'16'17'0,"17"-22"-13"0,-10 3 17 15,7-4-22-15,4 1 1 16,7-6 0-16,3-4 0 16,-3-3 1-16,3 0 1 0,4-3-1 15,3-3 0-15,4 0 0 16,0 0 0-16,-4 6 0 16,-3 7 1-16,-4 9-2 15,0 9 0-15,-7 6 0 16,0-5 0-16,1 5 0 15,-8 1 0-15,-4 9-1 16,4 0 0-16,0 0 0 16,1-4 1-16,2-2-1 15,1-7 1-15,3-2-1 16,4-10 1-16,3-10-1 16,0-3 1-16,4-9 0 15,7 0 0-15,0-3 0 16,3 6 0-16,-3 3 0 15,-1 10 1-15,-2 12-2 0,-1 13 1 16,-3-1-3-16,-4 7 1 16,0 0-1-16,0 3 1 15,4-3 0-15,0 0 0 16,3-3 2-16,-3-3 0 16,0-4 1-16,3 1 1 15,7-1-1-15,1-5 1 16,-1-7-2-16,4-4 0 15,0-8 0-15,0-7 0 16,3-6-1-16,0 3 1 16,-3 3 0-16,-7 4 0 15,3 5 0-15,-3 7 1 0,-7 12-1 16,0 4 1-16,-1 6-1 16,1-4 1-16,0 1-1 15,-7-3 1-15,-1-4 0 16,1-3 0-16,0-3 0 15,-1-6 1-15,1-3-1 16,3-3 1-16,4-4 0 16,3-6 0-16,4 4 0 15,-4-4 0-15,4 9-1 16,4-2 1-16,-1 2 0 16,0 4 0-16,1 3-2 15,-5 6 1-15,1 7-1 16,-4 2 1-16,-3-2-1 15,3-4 0-15,1 3-1 0,-1-3 0 16,-3 1 0-16,3-1 0 16,-3 3 0-16,3 1 1 15,4-4-1-15,7 0 1 16,3-2 0-16,1-4 0 16,2-10-1-16,5-9 1 15,3-3 0-15,0 0 0 16,-11-3 0-16,4 6 1 15,7 7-1-15,4 6 1 16,-1 6-1-16,4 6 1 0,7-3 0 16,-3 10 1-1,-8 2 0-15,-3 4 0 16,4 3 1-16,-4-3 0 0,-4 0-1 16,-3-4 1-16,-7-2-1 15,-4-1 0-15,1 1-2 16,-5-4 0-16,-2-2-1 15,-5-7 1-15,1-3-1 16,-4-1 1-16,4-5-1 16,-4 0 0-16,-3-7 0 15,3 0 1-15,4 1 0 16,3-4 1-16,8 0 0 16,-1 6 0-16,4 1 0 15,7 6 1-15,3 6-2 16,1 6 1-16,-1 13-10 15,8-1 0-15,27 20-6 0,1 9 0 16</inkml:trace>
  <inkml:trace contextRef="#ctx0" brushRef="#br0" timeOffset="-53532.95">16030 16450 40 0,'4'13'20'0,"6"-10"-13"0,-3-3 20 16,4 3-22-16,3-3 0 0,7 0 3 16,7 0 0-16,4-6-11 15,11-1 0-15,9 1 6 16,8 0 1-16,0-1-9 15,4 1 1-15,-8-3-11 16,-6-4 0-16</inkml:trace>
  <inkml:trace contextRef="#ctx0" brushRef="#br0" timeOffset="-53279.96">16302 16246 60 0,'-11'38'30'0,"11"-13"-34"0,0-16 50 16,-3 10-45-16,3 6 0 15,0 16 0-15,0 6 0 16,0 9-3-16,0 10 0 15,-4-3-5-15,-3 0 1 16,-7-13-11-16,-7 3 0 16</inkml:trace>
  <inkml:trace contextRef="#ctx0" brushRef="#br0" timeOffset="-50833.64">27030 11383 22 0,'-7'28'11'0,"10"-22"-5"0,-3-3 11 15,0-3-12-15,0 6 1 16,4 1 3-16,-4-1 1 15,0 3-11-15,0 1 0 16,3-1 8-16,-3-2 0 16,4-1-2-16,3-6 0 0,7-6-2 15,4-7 1-15,13-12-2 16,12-10 0-16,10-18-1 16,24-16 0-16,22-16-16 15,10-18 1-15</inkml:trace>
  <inkml:trace contextRef="#ctx0" brushRef="#br0" timeOffset="-49916.39">31062 11357 41 0,'0'19'20'0,"4"-6"-17"0,-1-4 21 0,1 7-23 16,3 3 1-16,0 6 3 16,0 0 1-16,0 0-5 15,3-3 1-15,-2-3 4 16,2-13 1-16,1-12-1 16,6-16 0-16,22-19-2 15,14-15 1-15,21-26-6 16,11-28 1-16,10-6-15 15,0-12 0-15,-6 12-3 16,-12 9 0-16</inkml:trace>
  <inkml:trace contextRef="#ctx0" brushRef="#br0" timeOffset="-47560.23">17544 16199 43 0,'-4'10'21'0,"-38"-10"-16"16,28-4 22-16,-4 1-27 16,-3 0 0-16,-7 0 0 15,-1 3 1 1,-9 25 0-16,6 0 0 16,7 3 0-16,4 4 0 15,7-4 0-15,10 0 0 16,8 0 0-16,10-6 1 15,4-6-1-15,-1-7 1 16,1-2-1-16,-4-4 1 16,0-3-1-16,-7-6 0 15,0-4-1-15,-3-5 1 16,-1-4-4-16,1-3 0 16,-4 9 0-16,0 1 0 15,-4 2-2-15,1 7 1 16,-4 9-1-16,0 7 0 0,0 12 3 15,7 13 1-15,0 6 1 16,7 9 1-16,0 6 3 16,-4 1 1-16,1 9 1 15,-1-3 0-15,1 6-2 16,-1 6 0-16,-3 1-2 16,-3-7 1-16,-1-9-4 15,-6-10 1-15,-4-12-1 16,-4-13 0-16,-3-12 0 15,-4-16 1-15,0-13-2 16,1-15 1-16,3-13 0 16,6-6 1-16,5-3 0 15,6 3 0-15,4 3 0 16,7 0 0-16,8 6 0 0,6 7 1 16,0 3-1-1,4 0 1-15,-1 6-3 0,1 0 0 16,3 3-12-16,4-3 1 15</inkml:trace>
  <inkml:trace contextRef="#ctx0" brushRef="#br0" timeOffset="-47214.28">18030 15998 46 0,'4'10'23'0,"-11"12"-17"16,3-16 32-16,1 4-38 15,-8-1 0-15,-3 7 1 16,4 12 0-16,-4 3-1 15,-4 4 0-15,-10 5 1 16,-1 7 0-16,1 7-1 16,7 2 1-16,3 4-3 15,8-13 1-15,6-10-3 16,11-5 0-16,7-10-8 16,4-13 0-16,0-18-2 0,10-4 0 15</inkml:trace>
  <inkml:trace contextRef="#ctx0" brushRef="#br0" timeOffset="-46990.65">18221 16256 47 0,'-14'37'23'0,"-21"-9"-28"0,24-15 46 0,-3 3-40 15,-7 2 0-15,0 4 0 16,-1 0 0-16,5 0-2 16,3-3 0-16,3-6-4 15,4-4 1-15,3-6-9 16,4-9 0-16</inkml:trace>
  <inkml:trace contextRef="#ctx0" brushRef="#br0" timeOffset="-46781.82">18034 16231 22 0,'21'0'11'0,"0"21"8"16,-14-11 6-16,4-4-20 15,0 4 0-15,-1 5 4 16,1 4 1-16,-1 6-12 16,4 3 1-16,1 10 7 15,2-4 0-15,4 4-4 0,1 0 1 16,-1-13-6-16,0-3 0 15,0-10-10-15,0-5 1 16,-3-20-4-16,-4-6 1 16</inkml:trace>
  <inkml:trace contextRef="#ctx0" brushRef="#br0" timeOffset="-46541.27">18383 15911 37 0,'-3'12'18'0,"13"7"-16"0,-6-13 32 0,3 4-31 15,0 2 0-15,4 7 4 16,6 6 1-16,-6 3-8 16,6 10 1-16,8 9 5 15,3-6 1-15,1 6-4 16,-1 3 1-16,-7 6-7 15,-3 10 1-15,-18 3-15 16,-18 3 0-16</inkml:trace>
  <inkml:trace contextRef="#ctx0" brushRef="#br0" timeOffset="-43704.3">19248 16259 42 0,'3'37'21'0,"1"-27"-7"0,-4-10 22 16,7-3-34-16,0-7 1 0,3-5 1 16,8-14 1-16,3-2-4 15,4-13 0-15,3-16 3 16,4-15 1-16,3-3-4 15,-3-19 0-15,-7-10-1 16,-4-6 1-16,-4 13-3 16,1-4 0-16,-11 10 0 15,4 16 0-15,-4 9 1 16,-7 12 1-16,-4 20-2 16,-3 12 1-16,-7 18-2 15,-7 23 1-15,-7 12 0 16,-4 19 0-16,0 25 1 15,0 13 0-15,8 9 1 16,6 13 1-16,7-4 0 16,8 1 1-16,10-1-1 15,7-12 1-15,4-12-2 0,-1-17 1 16,4-12-2-16,4-15 0 16,-4-13-5-16,4-13 0 15,-4-12-9-15,0-12 0 16</inkml:trace>
  <inkml:trace contextRef="#ctx0" brushRef="#br0" timeOffset="-43488.59">19699 15958 47 0,'-3'44'23'0,"-1"-4"-18"0,1-30 33 0,3 2-38 15,0 4 1-15,0 3-1 16,0-4 1-16,0-2-2 16,0-4 0-16,3-5-7 15,4-11 1-15,4-8-7 16,-4-7 1-16</inkml:trace>
  <inkml:trace contextRef="#ctx0" brushRef="#br0" timeOffset="-43329.17">19731 15779 42 0,'14'31'21'0,"-10"-12"-21"15,3-16 33-15,-4 0-29 0,4-3 0 16,0 4 0-16,4-8 0 16,-1-2-10-16,8 3 0 15,3-3-6-15,4-10 1 16</inkml:trace>
  <inkml:trace contextRef="#ctx0" brushRef="#br0" timeOffset="-42878.91">20045 16030 26 0,'7'31'13'0,"3"-25"-7"0,-6-6 8 0,-4 0-15 0,7-6 1 0,0-3-1 15,0-1 1-15,0-2 0 16,0-4 0-16,0 0 0 16,0 4 0-16,-3-1 1 15,3 7 1-15,-3 0 0 16,-1 9 1-16,4 3 0 16,0 1 0-16,4 5 1 15,-1 1 0-15,1-4-2 16,7 7 1-1,-8-13-2-15,4-3-3 16,4-6 0-16,-4-1-2 31,4-2 1-31,-4-1-1 0,0 1 1 0,3 3 2 16,1 0 0-16,3-1 2 0,4 1 0 16,7 0 3-16,3-4 0 15,0 4 1-15,1 0 0 16,-5 3 0-16,1 9 1 15,-7 3-2 1,-1 10 1 0,5 9-3-16,2-3 1 0,1 1-6 0,-7-5 1 15,-4-8-12-15,-10 0 1 32</inkml:trace>
  <inkml:trace contextRef="#ctx0" brushRef="#br0" timeOffset="-42269.12">19392 16481 47 0,'-7'25'23'0,"7"-6"-16"0,0-12 35 16,0 8-40-16,-3 4 0 16,-1 12 5-16,1 13 0 15,-4 6-8-15,3 4 0 16,0 2 5-16,1 4 0 16,-1-7-1-16,4-6 0 0,0-9-5 15,0-10 1-15,4-15-1 16,7-13 0-16,3-13-1 15,7-9 1-15,3-9-1 16,5 6 0-16,-5 0 1 16,-2-1 1-16,-5 8-1 15,1 5 1-15,-8 10 0 16,5 3 0-16,-1 6 0 16,3 10 1-16,-3 3 0 15,4 6 1-15,0-3-1 16,-1 3 1-16,1 3-1 15,3-6 0-15,-3-3-6 47,-1-3 1-47,1-10-11 0,3-9 1 16</inkml:trace>
  <inkml:trace contextRef="#ctx0" brushRef="#br0" timeOffset="-41957.17">19957 16820 47 0,'-7'13'23'0,"0"-10"-17"0,7-3 33 0,0 0-38 0,0 3 1 0,0 0 2 16,3 0 1-16,8 0-4 16,10 0 0-16,7 1 3 15,4-4 0-15,14 0-4 16,7-4 0-16,-4 1-7 16,-3-3 0-16,-4-7-11 15,-3-12 0-15</inkml:trace>
  <inkml:trace contextRef="#ctx0" brushRef="#br0" timeOffset="-41691.29">20154 16510 44 0,'4'34'22'0,"20"4"-16"0,-13-23 30 15,7-5-33-15,6 2 1 16,8 7 1-16,14 0 0 16,3 3-7-16,-3 3 1 15,0-3 3-15,-11 0 1 16,-10-3-3-16,-14 0 0 16,-18-1-2-16,-15 11 0 15,-9-1-4-15,-15 0 0 16,0-6-10-16,0-6 1 15</inkml:trace>
  <inkml:trace contextRef="#ctx0" brushRef="#br0" timeOffset="-41317.16">21188 16782 48 0,'21'10'24'0,"-10"-16"-20"16,-11 6 36-16,0-7-39 0,-4 1 0 16,-10 0 1-16,-14 3 0 15,-15 3-3-15,-6 3 0 16,-7 3 2-16,-4 7 0 15,0 2-2-15,14 10 0 16,3 10-1-16,12 6 1 16,10 6-1-16,6 3 1 15,12-6 0-15,13-10 0 16,22-15 1-16,21-16 1 16,14-15-1-16,4-20 1 15,-15-5-3-15,-10-7 0 16,-14-6-12-16,-18-13 1 15</inkml:trace>
  <inkml:trace contextRef="#ctx0" brushRef="#br0" timeOffset="-38914.54">21823 15534 37 0,'-4'47'18'0,"1"-9"-6"0,3-29 18 16,0 1-24-16,0-1 0 16,0 1 2-16,0-4 1 15,-4-6-12-15,1-9 0 16,-1-13 8-16,1-19 0 15,-1-16-4-15,4-18 1 16,0 0-2-16,0-10 1 0,7-12-3 16,0-7 1-16,4 14-2 15,6 8 1 1,1 4 0-16,0 9 0 0,-4 12 0 16,0 16 0-16,-3 16-1 15,-1 19 1-15,-3 9-2 16,0 16 1-16,0 16-3 15,-7 15 0-15,-7 3-8 16,0 3 0-16</inkml:trace>
  <inkml:trace contextRef="#ctx0" brushRef="#br0" timeOffset="-38686.38">21657 15453 43 0,'21'6'21'0,"4"-6"-21"0,-18 0 33 16,4-6-33-16,6-7 1 16,1 1 0-16,3 2 1 15,4-2-6-15,6-1 1 16,8 4-9-16,0-7 0 15</inkml:trace>
  <inkml:trace contextRef="#ctx0" brushRef="#br0" timeOffset="-38447.4">22398 15196 49 0,'3'0'24'0,"-13"6"-27"15,6-6 38-15,-3 6-36 16,0 7 1-16,-3 6 0 16,-5 3 1-16,1 6-1 15,-3 9 1-15,-1 7-1 16,0-3 0-16,8 3 0 16,3 6 0-1,21-9-13 1,0-16 0-16</inkml:trace>
  <inkml:trace contextRef="#ctx0" brushRef="#br0" timeOffset="-38223.24">22666 15296 35 0,'4'35'17'0,"-26"-4"-7"0,15-19 18 15,-7 4-23-15,-3 9 1 16,-5-3 1-16,1 0 0 16,0-3-10-16,-4 6 0 15,8-3 5-15,-1 0 0 16,7-3-10-16,4-7 1 16,0-5-7-16,0-11 0 0</inkml:trace>
  <inkml:trace contextRef="#ctx0" brushRef="#br0" timeOffset="-38026.61">22416 15305 37 0,'14'32'18'0,"17"12"-12"16,-20-29 27-16,0 7-29 16,-1 3 0-16,1 4 1 15,-1 2 0-15,4 0-7 16,4 1 0-16,3-4 1 15,7-6 1-15,1-6-11 16,-5-7 1-16,-2-9-4 16,-5-6 0-16</inkml:trace>
  <inkml:trace contextRef="#ctx0" brushRef="#br0" timeOffset="-37801.59">22842 15538 46 0,'4'-7'23'0,"6"4"-22"0,-2-3 44 0,-1 6-44 16,0-3 0-16,10-7-1 15,15 7 1-15,7-3-6 16,-7 6 0-16,-4 0-9 15,0-13 0-15</inkml:trace>
  <inkml:trace contextRef="#ctx0" brushRef="#br0" timeOffset="-37562.67">22941 15387 49 0,'-3'50'24'0,"-4"22"-26"15,7-59 37-15,0 6-35 0,3 3 0 16,-3 0 0-16,4-1 1 16,-1-2-3-16,4-3 0 15,-7-3-7-15,4-7 0 16,3-12-4-16,0-4 1 15</inkml:trace>
  <inkml:trace contextRef="#ctx0" brushRef="#br0" timeOffset="-37171.67">23283 15221 39 0,'4'22'19'0,"-11"25"-12"16,7-35 33-16,-4 7-37 16,-3 9 0-16,0 4 1 15,0-1 1-15,4 0-6 16,-1-2 0-16,4-1 4 16,0-9 0-16,4-7-2 15,3-9 0-15,3 1-3 16,1-14 1-16,-1-9-2 15,1-3 0-15,-4 0 0 16,0 4 0-16,0-1 1 16,4 3 0-16,-1 10 2 15,8 9 0-15,-4 6 2 16,4 10 1-16,-8 6-1 0,4 7 1 16,1-4-1-16,6 0 0 15,-7-3-3-15,3-3 1 16,-2-6-9-16,2-10 0 15,1-9-7-15,-4-13 1 16</inkml:trace>
  <inkml:trace contextRef="#ctx0" brushRef="#br0" timeOffset="-36933.12">23534 14954 54 0,'25'76'27'0,"10"24"-33"16,-21-63 49-16,0 14-42 15,4 18 0-15,-1-7 0 16,-3 4 1-16,-3 0-3 16,-11-6 0-16,-4-4-2 15,-3-3 0-15,-10-6-11 16,-4-15 0-16,3-10-1 15,4-13 0-15</inkml:trace>
  <inkml:trace contextRef="#ctx0" brushRef="#br0" timeOffset="-36526.1">23982 15594 55 0,'-11'22'27'16,"11"-10"-30"-16,0-12 55 0,0 0-48 15,7 0 0-15,0 0 0 16,11 0 1-16,17-3-9 15,11-3 1-15,14-3-2 16,7-4 1-16,-7 1-14 16,-10-7 0-16</inkml:trace>
  <inkml:trace contextRef="#ctx0" brushRef="#br0" timeOffset="-36146.64">24737 15829 49 0,'0'6'24'0,"-4"-65"-22"0,4 31 33 0,-3-16-36 16,-8-22 1-16,-3-13 0 15,0-8 0-15,-4-11 0 16,1-11 0-16,-1 2 0 16,7 4 0-16,8 12 1 15,6 6 1-15,8 13 0 16,7 12 1-16,-1 16 0 16,1 16 0-16,0 16-1 15,-1 5 1-15,1 23-3 16,-4 9 0-16,-3 13-5 15,-4 9 1-15,-7 0-9 16,-4 3 1-16,1 0-5 16,-8-6 1-1</inkml:trace>
  <inkml:trace contextRef="#ctx0" brushRef="#br0" timeOffset="-35985.06">24539 15271 49 0,'4'3'24'0,"13"32"-28"0,-6-29 45 16,7 0-41-16,3 4 0 16,7-1-1-16,0 0 0 15,4-2-3-15,7-4 0 16,3-3-10-16,4-7 1 16</inkml:trace>
  <inkml:trace contextRef="#ctx0" brushRef="#br0" timeOffset="-35743.99">25142 15290 36 0,'-7'25'18'0,"-17"-6"-16"16,20-7 23-16,-3 4-22 15,-3 6 0-15,-8 9 3 16,-3 4 1-16,0 9-8 15,-1 3 0-15,5-7 5 16,3 1 0-16,10-3-5 16,4-4 0-16,11-5-7 15,6-11 0-15,5-15-6 16,2-9 0-16</inkml:trace>
  <inkml:trace contextRef="#ctx0" brushRef="#br0" timeOffset="-35534.52">25456 15400 33 0,'11'21'16'0,"-29"23"-11"0,11-28 25 16,-7 3-28-16,-7 6 1 16,-4 6 3-16,-3 4 0 15,0-1-7-15,0 1 0 16,-1-1 2-16,12-9 0 0,-1-12-10 15,11-10 0-15,7-12-4 16,0-10 0-16</inkml:trace>
  <inkml:trace contextRef="#ctx0" brushRef="#br0" timeOffset="-35351.63">25227 15387 38 0,'11'13'19'0,"38"37"-20"16,-38-31 34-16,3 9-29 15,3 3 0-15,5 7-1 16,-1-1 1 0,11 4-8-1,-4-13 0-15,4-9-1 16,-4-9 0-16,-4-14-8 16,-2-18 1-16</inkml:trace>
  <inkml:trace contextRef="#ctx0" brushRef="#br0" timeOffset="-35154.16">25601 15352 45 0,'25'38'22'0,"-1"12"-19"0,-9-28 39 15,9 0-41-15,1 6 1 16,-4 1-1-16,-10-1 0 0,-11 3-6 15,-14 1 0-15,-8-4-9 16,-16 0 0-16</inkml:trace>
  <inkml:trace contextRef="#ctx0" brushRef="#br0" timeOffset="-34546.09">22091 16171 39 0,'7'19'19'0,"42"-10"-6"0,-24-9 24 0,14 0-33 16,28 0 1-16,25 0 4 15,31-3 0-15,36 0-12 16,35-7 1-16,42-2 7 16,11-4 0-16,28 4-2 15,-7-1 0-15,4 7-3 16,-21 3 0-16,-12 6-2 16,-6 9 0-16,-25 4-3 15,-28 0 1-15,-31 3-1 16,-33-4 0-16,-35-2-6 15,-32-1 0-15,-45-2-5 0,-29-4 1 16</inkml:trace>
  <inkml:trace contextRef="#ctx0" brushRef="#br0" timeOffset="-33989.17">23580 16390 43 0,'-11'32'21'0,"4"-13"-22"0,0-10 34 0,0 10-28 16,-4 6 1-16,1 9 3 16,-4 10 0-16,0 10-11 15,3-4 1-15,0 9 7 16,1-5 1-16,-1-7-4 15,4-7 0-15,0-11-2 0,7-7 0 16,7-10-2-16,7-9 0 16,11-12 0-16,7-7 0 15,3-9-1 17,4-12 1-32,3-1 0 0,0 3 1 0,-3 7 0 0,0 6 1 15,-4 13-1-15,-3 15 1 16,-4 13 0-16,1 6 1 15,-8 10-1-15,-4 5 0 16,5 1-1-16,2 3 1 16,4-6-4-16,15-4 0 0,-1-18-9 15,4-10 1-15,0-15-7 16,0-13 0-16</inkml:trace>
  <inkml:trace contextRef="#ctx0" brushRef="#br0" timeOffset="-30430.23">19491 14782 41 0,'14'6'20'0,"-10"-6"-18"0,-1 3 20 16,-3 10-21-16,-3 6 1 15,-4 9 3-15,-11 3 1 0,-10 16-6 16,-18 6 0-16,-7 10 3 15,-7 12 1-15,4 23-2 16,-1 18 1-16,-3 12-3 16,7 16 0-16,11 10 0 15,7 0 1-15,10 12-1 16,14 3 1-16,15-6 0 16,13-9 0-16,12 0-4 15,13-16 1-15,4-10-10 16,3-27 0-16,1-20-3 15,3-9 1-15</inkml:trace>
  <inkml:trace contextRef="#ctx0" brushRef="#br0" timeOffset="-29620.79">25837 14293 37 0,'4'9'18'0,"0"22"-17"0,-1-15 32 0,4 3-32 16,4 18 1-16,3 14 2 15,10 24 1-15,19 32-5 16,10 24 1-16,-4 35 3 15,-7 23 0-15,-6 21-1 16,-12 6 0-16,-13-6-2 16,-11-3 0-16,-21-16-4 15,-21-21 0-15,-15-32-12 16,-21-38 0-16</inkml:trace>
  <inkml:trace contextRef="#ctx0" brushRef="#br2" timeOffset="-23541.09">4925 16842 20 0,'-4'0'10'0,"4"3"0"0,0 0 10 16,0 0-16-16,-7 1 0 15,4-4 3-15,3 3 0 16,-7 0-9-16,3-3 1 16,-3 3 5-16,7 0 1 15,11 3-1-15,-1 1 0 16,8-1-1-16,3 0 0 0,18 0 1 15,21-6 0-15,3 0-1 16,33 0 1-16,16-6-2 16,22-3 1-16,8-1-1 15,16-2 0-15,-13-4-1 16,0 4 0-16,-15 2-1 16,-17 7 0-16,-7 3 0 15,-18 6 0-15,-17 1-2 16,-11 2 0-16,-22-6-4 15,-6 3 0-15,-25 7-10 16,-7-4 0-16</inkml:trace>
  <inkml:trace contextRef="#ctx0" brushRef="#br2" timeOffset="-21975.59">2621 1900 38 0,'-10'19'19'0,"13"-26"-16"16,4-5 19-16,4-4-20 0,10-18 1 15,7-13 2-15,11-25 1 16,14-26-7-16,14-15 1 16,3-15 4-16,-6 2 0 15,10-12-2-15,-3 29 1 16,-11-1-3-16,-11 22 1 15,0 7-2-15,-17 18 0 16,-4 10-2-16,-3 18 1 16,-7 10-1-16,-1 16 1 0,-6 18 0 15,-11 26 0 1,0-1-1-16,-7 19 1 16,-7 63 3-1,7 0 1-15,0-9-1 16,3-7 1-16,4-2-1 15,0-1 0 17,0-31-2-32,0-7 1 0,0-15-6 0,0-6 0 0,0-19-6 15,0-10 0-15,0-18 0 16,-7-10 0-16</inkml:trace>
  <inkml:trace contextRef="#ctx0" brushRef="#br2" timeOffset="-21557.16">2939 1223 24 0,'-18'28'12'0,"0"-13"-7"0,18-5 23 0,7-1-25 0,-3 4 1 0,7-1 2 0,6-2 0 0,11 2-8 0,4-5 0 0,25-7 5 0,6-7 0 0,18-5-2 0,14-4 0 0,-6-3-2 0,13-6 1 0,-3-3 0 0,-8-7 0 16,-2 7 0-16,-12 3 1 15,-17 9 1-15,-10 4 0 16,-19 3 0-16,-2-1 1 0,-19 10-1 16,-17 0 0-16,-14 13-1 15,-7 5 1-15,-11 8-4 16,-10-8 1-16,3 7-2 15,0 1 1-15,14 2 0 16,0-3 0-16,15 3-1 16,-1-9 1-16,15 0 1 15,13-4 0-15,4-2 1 16,14-1 1-16,4-2-1 16,-4-1 1-16,1 1-2 15,-12-1 1-15,-13 7-6 16,-8 3 1-16,-13 12-6 15,-15 0 0-15</inkml:trace>
  <inkml:trace contextRef="#ctx0" brushRef="#br2" timeOffset="-21196.18">4417 1150 46 0,'7'4'23'0,"3"-4"-25"0,-10 0 41 15,0 0-39-15,-7 0 0 0,4 6 0 16,-18 3 0-16,-18 4-1 16,0 9 1-16,7-13-2 15,-6 13 1-15,-1 9-1 16,0-2 0-16,11-4 0 15,7 3 1-15,10-9 0 16,11 0 1-16,7-1 2 16,14-2 1-16,0 0 0 15,8-4 0-15,-8 4-1 16,-4 6 0-16,-6 3-2 16,-22 6 1-16,-3 10-5 15,-10 0 0-15,-5-3-10 16,-9-13 0-16</inkml:trace>
  <inkml:trace contextRef="#ctx0" brushRef="#br2" timeOffset="-20343.43">4554 1329 45 0,'7'41'22'0,"8"0"-20"0,-8-26 33 0,3 4-34 16,1 0 0-16,-1 0 3 16,8 0 1-16,-7-4-6 15,10-5 1-15,-11-7 3 16,1-6 0-16,-1-4-2 16,1-5 1-16,0-10-2 15,3-6 0-15,0 0-2 16,4-1 1-16,-4-2-5 15,10 12 1-15,-10 10-4 16,8 6 0-16,2 12-1 16,-10 0 0-16,4 7 3 15,3-3 1-15,0 2 7 16,1 4 0-16,2-9 6 0,8 5 1 16,7-5 1-16,0-7 0 15,-4 3-2-15,0-6 1 16,4 0-5-16,-7-6 0 15,7-7-2-15,-11 4 0 16,3-7-1-16,-6-3 1 16,3-6-2-16,-3 6 1 15,-11 1-1-15,4-1 1 0,-8 3-2 16,-6 7 1 0,-4 9-2-16,0 9 1 0,0 10-1 15,0 9 1-15,7 16 0 16,4 6 0-16,-1 13 1 15,1 3 0-15,-1 3 2 16,-3-7 0-16,-7 1 0 16,-10 0 1-16,-11-4-1 15,-4-2 0-15,-7-4-1 16,0-9 0-16,1-6-2 16,-5-13 1-16,1-16-1 15,-4-15 0-15,1-13 0 16,6-9 1-16,7-10 1 15,15 4 1-15,10-4 1 16,17 13 1-16,8-3 0 16,21-3 1-16,14 2 0 15,3 4 1-15,1 3-2 0,-4-9 1 16,-11 9-7-16,-3 3 1 16,-7 3-13-16,-4-9 0 15</inkml:trace>
  <inkml:trace contextRef="#ctx0" brushRef="#br2" timeOffset="-18752.45">7440 1546 40 0,'0'56'20'0,"4"0"-6"15,-4-46 21-15,0-1-32 16,0 1 1 0,-11-29 5-1,-3-25 0-15,-11-16-11 16,8-5 0-16,-1-33 5 16,0 1 1-16,4-3-3 15,7-16 1-15,11 19-4 0,13-1 1 16,-3 11-1-16,8 24 1 15,2 16-1-15,-10 6 0 16,1 22-4-16,-1 25 0 16,-7 7-8-16,3 21 1 15,-17 17-4-15,-3 11 1 16</inkml:trace>
  <inkml:trace contextRef="#ctx0" brushRef="#br2" timeOffset="-18548.37">7112 1426 42 0,'-25'29'21'0,"32"-20"-16"0,0-6 40 0,4 3-41 15,0-6 0-15,3 0 1 16,14-6 0-16,11-3-8 16,7-4 0-16,-1-2 0 15,1-4 0-15,0-10-12 16,0 4 1-16,-4-9-3 15,-6-1 1-15</inkml:trace>
  <inkml:trace contextRef="#ctx0" brushRef="#br2" timeOffset="-18372.45">7814 752 53 0,'7'10'26'0,"4"5"-33"0,-11-5 53 15,-4-1-46 1,-3 7 0-16,4 3-1 0,-1 6 1 16,4 6-5-16,4 0 0 15,3 1-9-15,3-10 0 16</inkml:trace>
  <inkml:trace contextRef="#ctx0" brushRef="#br2" timeOffset="-17667.32">9102 912 28 0,'-7'0'14'0,"0"19"5"15,7-13 11-15,-7 4-26 16,-1 15 1-16,-2-3 2 16,-1 18 1-16,-3 4-10 15,-3 6 1-15,-1 13 6 16,4-3 0-16,3-4-3 15,8-6 1-15,-4-6-2 16,3-9 0-16,1-13-1 0,3-7 0 16,3-15-1-16,1-6 0 15,-4-6-2-15,0 2 1 16,-4 1-1-16,1-7 1 16,-4 10-1-16,-1 3 0 15,-2-7 1-15,-1 10 1 16,1-6 0-16,-1 6 1 0,4 0 1 15,4 0 0-15,-1 6 2 16,0 4 0-16,1-10 0 16,3 3 1-16,0 3-1 15,0-6 0-15,-4-9-1 16,-3-7 1-16,0-9-2 16,-10 3 0-16,-4-3-1 15,-1-3 1-15,-9-1-1 16,-1 4 1-16,0 7-2 15,7 8 1-15,4 1-1 16,7 12 0-16,0 6 0 16,0 1 1-16,10-4 0 15,15-3 0-15,14 7 3 16,17-4 0-16,25-6 1 16,-14 0 0-16,49-10-1 15,15-18 1-15,-4-3-5 16,-11-16 0-16,-21 9-8 0,-18 4 0 15,-17 15-11 1,-28 9 0-16</inkml:trace>
  <inkml:trace contextRef="#ctx0" brushRef="#br2" timeOffset="-16963.35">10442 1232 54 0,'14'47'27'16,"-21"-31"-28"-16,7-13 42 0,-7 3-41 15,-7 0 0-15,-11 4 1 16,-3-10 1-16,0 3-2 15,3 3 1-15,-3-6 0 16,3 0 0-16,4 10 1 0,0-1 0 16,7 4-2-16,7 8 1 15,7-2-1-15,7 3 1 16,7-6 0-16,11 0 1 16,6-13-1-16,1 3 1 15,0-15-1-15,-7 2 1 16,-4-2-2-16,0-4 0 15,-10 1-3-15,-4-1 0 0,-7-2-4 16,0-1 1 0,-4 3-2-16,1 7 0 15,-1 12 2-15,4 7 0 0,0 18 4 16,7 16 1-16,0 13 4 16,4 3 1-16,3 9 3 15,-4-6 0-15,-2-1-1 16,-5-5 1-16,-6-7-3 15,-5-9 0-15,-9-9-3 16,-4-7 1-16,-11-9-3 16,-3-7 1-16,3-12-1 15,0-12 0 1,0-10-1-16,4-19 0 0,3 0-4 16,8-9 1-16,10 6-12 15,14-12 1-15</inkml:trace>
  <inkml:trace contextRef="#ctx0" brushRef="#br2" timeOffset="-16723.43">10830 624 62 0,'7'18'31'0,"-14"17"-35"0,4-23 51 16,-4 14-47-16,0 2 0 16,0 9-1-16,3 4 1 0,-3 3-3 15,7 3 1-15,-4-3-10 16,4-16 1-16,11-3-6 16,3-9 0-16</inkml:trace>
  <inkml:trace contextRef="#ctx0" brushRef="#br2" timeOffset="-15942.06">11875 1386 58 0,'7'15'29'0,"31"4"-33"0,-31-16 54 0,8 0-47 16,6 7 0-16,10-10 0 15,1 0 1-15,3-16-6 16,1 0 0-16,-4-6 2 15,-4-3 1-15,-11 7-4 16,-6-11 1-16,-11 4-1 16,-11 0 0-16,-3 6-1 15,-3 10 0-15,-12 12 0 16,-2 3 0-16,2 19 0 16,1 4 0-16,11-1 2 15,6 16 1-15,7 3 1 16,15 3 1-16,10-3 0 15,7-6 0-15,11-10 0 16,11-9 0-16,6-9-5 16,-7-13 1-16,8-19-4 0,-1-16 0 15,4-2 0-15,-3-7 0 16,-1-9 2-16,-3 15 1 16,-7-3 4-16,-7 10 1 15,-7 6 5-15,-8 9 0 16,-3 3 0-16,-6 13 1 15,-5-6-2-15,-10 6 0 16,-7 16-2-16,-7 6 1 16,-4 9-4-16,-3-3 1 15,-7 7-1-15,3-1 0 16,1 4-2 0,2-3 1-16,8-7-4 0,4-9 1 0,3-4-8 15,3-21 0-15,8-13-2 16,-1-9 1-16</inkml:trace>
  <inkml:trace contextRef="#ctx0" brushRef="#br2" timeOffset="-15725.47">12577 1276 33 0,'21'9'16'0,"18"45"-7"15,-29-42 31-15,1 4-41 16,3 3 1-16,0-4-1 15,4 4 1-15,3 6-1 16,-4-6 1-16,5 0-4 16,-1-13 0-16,0-6-6 15,-4-6 1-15,1-13-3 0,-4-6 0 16</inkml:trace>
  <inkml:trace contextRef="#ctx0" brushRef="#br2" timeOffset="-15582.79">12989 1373 37 0,'7'50'18'0,"11"10"-21"0,-18-44 36 15,0 2-33-15,4 1 0 16,-4-9-1-16,0-4 1 16,3-6-4-16,1-16 0 0,-1-3-6 15,1-9 0-15</inkml:trace>
  <inkml:trace contextRef="#ctx0" brushRef="#br2" timeOffset="-15386.55">13085 1257 23 0,'17'-6'11'0,"18"0"4"16,-24 6 12-16,7 6-23 15,3-6 1-15,11 6 2 16,6-6 1-16,5 0-11 16,-1 0 1-16,-7 0 6 15,-3 0 0-15,-4 0-4 16,-10 0 0-16,-4 0-4 15,-7 9 0-15,-7 1-3 16,-7-1 1-16,-7 10-7 16,0-3 1-16,0-4 1 0,-4 4 0 15</inkml:trace>
  <inkml:trace contextRef="#ctx0" brushRef="#br2" timeOffset="-14967.37">13444 1455 39 0,'39'9'19'0,"-11"10"-27"0,-21-16 42 16,1 10-34-1,-1-1 0-15,0 4-1 0,-7 3 0 16,0 6 1-16,0-7 0 16,-7 8-1-16,-4 2 1 0,-7-9-1 15,1-1 0-15,-1-2 0 16,4-16 0-16,10-6-2 16,8 3 1-16,7-26 0 15,3-5 1-15,10-10 0 16,15-25 0-16,11-6 2 15,10-13 0-15,3-19 1 16,-3-18 0-16,-7 12-2 16,-11 6 1-16,-10-2 0 15,-11 18 0-15,-14 12-1 16,-10 17 1-16,-11 8 0 16,-4 17 0-16,-3 12 1 15,-4 15 1-15,-3 26-1 16,0 12 1-16,-4 16-1 15,4 31 0-15,10 22 0 16,11 26 0-16,10 2-1 16,15 1 1-16,3-20-1 15,-3-9 1-15,-4-34-4 16,-3-25 0 0,-4-23-9-16,-7-21 1 0,-11-19-3 0,-10 3 0 15</inkml:trace>
  <inkml:trace contextRef="#ctx0" brushRef="#br2" timeOffset="-14767.97">13346 1182 37 0,'10'41'18'0,"57"-13"-13"0,-42-28 33 16,3 0-34-16,22 0 0 16,9-10 1-16,16 1 1 0,2-10-10 15,-3 3 0-15,0 7-3 16,4 3 0-16,-11 6-7 15,-7 6 0 1</inkml:trace>
  <inkml:trace contextRef="#ctx0" brushRef="#br2" timeOffset="-14621.04">14386 1314 52 0,'11'15'26'0,"-1"7"-31"16,-6-16 46-16,-4 4-46 15,-4-4 1-15,-6 3-24 16,-11-9 0-16</inkml:trace>
  <inkml:trace contextRef="#ctx0" brushRef="#br2" timeOffset="-10718.94">5323 14412 35 0,'-3'6'17'0,"13"16"-10"15,-10-13 17-15,0 10-22 16,0 13 1-16,0 5 2 15,11 16 1-15,-7 13-7 16,10 6 0-16,-4 10 3 0,1 0 1 16,-1 2-2-16,1-5 0 15,-7-10-4-15,-1-7 0 16,-3-8-5-16,0-17 0 16,-3-12-5-16,3-18 1 15</inkml:trace>
  <inkml:trace contextRef="#ctx0" brushRef="#br2" timeOffset="-10282.19">5140 15086 28 0,'21'44'14'0,"4"-7"-7"16,-11-33 20-16,-3 2-26 15,3 6 1-15,0 10 2 16,7 3 0-16,0 1-5 16,0 2 1-16,7 3 2 15,-10 4 1-15,3-4-2 16,-10 0 0-16,-1-6-1 16,-6-6 0-16,3-3 0 15,-7 0 0-15,0-7-1 16,0-6 1-16,0-3 0 15,7-12 1-15,7-10 1 16,14-3 0-16,1-7 0 16,6-2 1-16,14-1-1 0,8 4 1 15,-15 0-1-15,-3-1 1 16,-4 4-2-16,-3 6 1 16,-11-3-3-16,-7 6 1 15,-10 7 0-15,-11 5 0 16,-25 10-4-16,-17 4 1 15,-22-1-8-15,-7-3 0 16,1-9-3-16,3-7 0 16</inkml:trace>
  <inkml:trace contextRef="#ctx0" brushRef="#br2" timeOffset="-9712.79">4452 14186 35 0,'11'28'17'0,"-11"-34"-19"0,0-3 29 16,0-10-25-16,-7-6 1 16,3-19 2-16,-3-6 0 0,0-26-7 15,3-2 1-15,-3-4 4 16,4-12 0-16,3-6-2 15,10 6 0-15,1 3 0 16,0 13 1-16,6 15 0 16,-6 16 0-16,10 15-2 15,-3 17 1-15,3 15-3 16,-4 22 0-16,5 12-6 16,-12 19 0-16,-10 4-6 15,-10 12 0-15</inkml:trace>
  <inkml:trace contextRef="#ctx0" brushRef="#br2" timeOffset="-9395.33">4336 14070 48 0,'0'3'24'0,"38"6"-31"0,-27-5 45 31,31-1-37-31,4 3 0 15,4-3 0-15,-8 0 0 16,-3-3-4-16,-7 0 1 16,-1-6 0-16,5-3 1 15,-5-4-2-15,1-6 1 0,-11 0 0 16,-3 1 0-16,-1-1 1 16,-6 6 1-16,-7 4-2 15,3 3 1-15,-4 6-2 16,1 3 1-16,-1 3-2 15,-3 0 1-15,0 1-3 16,7-1 1-16,-7 0-5 16,0-15 0-16</inkml:trace>
  <inkml:trace contextRef="#ctx0" brushRef="#br2" timeOffset="-8465.5">4833 13904 33 0,'21'0'16'0,"-14"-3"-12"15,-7 3 29-15,0 0-28 16,-10 0 0-16,-4 3 3 15,-1 6 1-15,-6 4-12 16,-3 6 0-16,-8 6 7 16,-10-7 0-16,-8 1-3 15,-10 3 1-15,0 0-3 16,0-9 0-16,0-4-5 16,4-6 0-16,13-6-9 15,5-9 1-15</inkml:trace>
  <inkml:trace contextRef="#ctx0" brushRef="#br2" timeOffset="-7896.08">5355 14004 42 0,'7'41'21'0,"4"-22"-26"0,-4-19 30 16,-7 3-27-16,0-3 1 15,0 0-5-15,0 0 0 0,0-10 1 16,3-5 1-16,4-10-6 16,-7-7 0-16</inkml:trace>
  <inkml:trace contextRef="#ctx0" brushRef="#br2" timeOffset="-7577.21">5330 13810 25 0,'11'22'12'0,"7"-19"-3"0,-8 0 21 0,4-3-25 15,15 3 0-15,-1 0 4 16,-3 0 0-16,10 0-11 16,-3-3 0-16,6-12 7 15,1-1 1-15,-7-2-3 16,-4 2 0-16,-7 4-3 0,-3-1 1 16,-7 7-2-1,-8 3 0-15,-3 3-2 0,-3 7 0 16,-8-4 0-16,0 7 0 15,1-1 0-15,3-3 1 16,7 1 0-16,0-1 0 16,7 1 4-16,7 2 0 15,4 4 1-15,-1 0 1 16,4 6-1-16,-10 0 0 16,0 3-5-16,-11-7 1 15,-11 14-13-15,-17-7 0 16</inkml:trace>
  <inkml:trace contextRef="#ctx0" brushRef="#br2" timeOffset="-6860.39">6756 13866 60 0,'3'6'30'0,"-10"-6"-37"0,4 4 51 15,-8-4-44-15,-3 0 0 0,-14 6 0 16,7 3 0-16,-11 7 0 16,4 3 0-16,3 3-1 15,0 0 1-15,8-4-2 16,6 11 1-16,4-4-3 16,7 3 1-16,11 0-3 15,6-6 1-15,11 0-5 16,15-13 1-16,6-9-3 15,0-6 0-15,-3-6 0 16,-14-1 0-16,0 1 3 16,-4-1 0-16,0-3 9 15,-3 4 0-15,0-4 8 16,-11 4 0-16,3-1 5 16,-2 4 0-16,-1-1 0 15,-4 1 1-15,1 3-6 16,-8-1 1 15,-3 7-5-31,0 3 1 0,-3 1-5 0,-4-1 1 0,3 0-5 0,-6 6 1 16,3-2-2-16,0-1 0 15,3-3-5-15,0 0 1 16,4 0-4-16,11-6 0 16</inkml:trace>
  <inkml:trace contextRef="#ctx0" brushRef="#br2" timeOffset="-6380.06">7221 14070 31 0,'22'22'15'0,"-5"-32"-11"0,-10 7 24 0,0 3-28 16,0 0 1-16,4-3-2 15,0 6 1-15,-4-6-3 16,3 3 0-16,1-3 0 15,-1 0 0-15,1-3 0 16,-1-1 0-16,5 4 2 16,-1 0 1-16,7 3 4 15,-11 0 0-15,1-3 0 16,7-6 1-16,-4-4 0 16,7-6 0-16,4-12-2 15,-1-10 1-15,12-15-2 0,-12-13 0 16,1-10-1-1,-4-12 1-15,-10-15-4 0,-4-4 0 32,-35-37-1-32,-11 31 0 15,18 25 0-15,-8 28 0 16,8 28 2-16,4 29 1 16,6 22 1-16,4 28 1 15,7 22 2-15,11 28 1 16,13 19-1-16,1 21 0 15,10-8-1-15,-10-13 1 16,-7-22-4-16,-1-22 0 16,-13-16-8-16,-8-19 1 0,-6-21-7 15,-12-13 0-15</inkml:trace>
  <inkml:trace contextRef="#ctx0" brushRef="#br2" timeOffset="-6212.04">7098 13756 67 0,'74'19'33'0,"49"-47"-48"15,-84 6 65-15,18-12-53 16,17-7 0-16,-4-9-26 16,-6-10 0-16,-18 7 28 15,-7 6 1-15</inkml:trace>
  <inkml:trace contextRef="#ctx0" brushRef="#br2" timeOffset="-5090.32">3898 17316 28 0,'11'12'14'0,"6"7"-3"0,-13-13 14 15,3 4-23-15,4 2 0 16,-1-3 1-16,8-2 1 16,-4 5-6-16,11 1 1 15,-4 6 3-15,7-1 1 16,4 1-2-16,7 0 1 15,-1 0 0-15,15 0 0 16,4-4 1-16,3-2 0 16,10-7-1-16,-6-3 1 15,3-3 0-15,3-3 0 0,8 0-1 16,-7-6 0-16,10-1-1 16,7-5 0-16,-11-4-1 15,8 0 1-15,7-6-1 16,-4-6 0-16,7-4-1 15,-7-3 1-15,-6 1-1 16,-12-7 1-16,1 0-2 16,-8 3 0-16,-3 0-1 15,-3 1 0-15,-8 2-1 16,-10 0 1-16,-7 4-5 16,-4-1 1-16,-7 4-6 15,0-7 0-15</inkml:trace>
  <inkml:trace contextRef="#ctx0" brushRef="#br2" timeOffset="-4411.62">5623 16902 34 0,'4'6'17'15,"6"10"-14"-15,1-13 25 0,-7 3-27 16,6 3 0-16,1 4 1 16,3-4 1-16,7 4-4 15,-7 3 1-15,7-4 1 16,4 1 1-16,10-1-1 16,11 1 1-16,7-4-2 15,-4 1 1-15,-3-4-1 16,-3 0 1-16,-8-3-1 15,-3 0 0-15,-4 0-1 16,-7 1 1-16,0-1 0 16,-10-3 0-16,3 0-1 0,0 0 1 15,-3 0 0-15,-1 0 0 16,1 0-1-16,-4 3 0 16,3-3-1-16,-6 3 1 15,3 3-1-15,-7 4 1 16,3 2-1-16,-3 4 0 15,0 0 0-15,-3-4 1 16,3 1 0-16,-11-1 1 16,1-2-1-16,-1-4 0 15,-3-3 1-15,0-3 0 16,-7-6 0-16,3-13 1 0,-3 0-1 16,-4-6 1-16,-10-3 0 15,-4 0 0-15,0 3-2 16,1 3 1-16,6 6-6 15,0 6 1-15,7 7-5 16,11-3 0-16</inkml:trace>
  <inkml:trace contextRef="#ctx0" brushRef="#br2" timeOffset="9021.98">3090 17717 31 0,'4'-3'15'0,"-4"22"-3"0,0-19 15 16,0 0-24-1,0 3 0-15,0 0 1 0,0 0 1 16,0 0-6-16,0-3 0 16,-4-6 4-16,4-10 0 15,-7-12-1-15,4-10 0 16,3-12-1-16,-7-3 1 16,3-7-2-16,4 1 1 15,-7-7-1-15,4 3 0 16,3-3-1-16,-7 13 0 0,7 6 0 15,0 6 0-15,7 10 1 32,-7 9 0-17,10 6-1-15,1 10 0 16,-1 6-2-16,8 3 0 16,-7 6-7-16,3 10 1 15,3 9-5-15,-6 7 0 0</inkml:trace>
  <inkml:trace contextRef="#ctx0" brushRef="#br2" timeOffset="9287.89">2780 17676 42 0,'10'35'21'0,"29"-29"-24"0,-25-9 39 0,15-4-33 0,2-2 0 0,5 0 0 0,-5-1 1 15,1-5-8-15,-4-1 1 16,1 3-5-16,-5 4 0 16,-6-4-6-16,0 1 1 15</inkml:trace>
  <inkml:trace contextRef="#ctx0" brushRef="#br2" timeOffset="9615.76">3567 17438 36 0,'0'12'18'0,"-7"1"-24"16,3-10 30-16,-3 3-22 15,-4 7 0-15,-6-1 1 16,3 1 0-16,-4 6-4 16,-3 3 1-16,3 3 1 15,8 6 0-15,-8 0-4 16,7-2 1-16,8-4-7 15,-4 0 1-15,14-3-3 0,3-10 1 16</inkml:trace>
  <inkml:trace contextRef="#ctx0" brushRef="#br2" timeOffset="9821.28">3687 17435 40 0,'10'25'20'0,"-20"16"-28"0,2-32 40 0,5 3-31 15,-11 4 1-15,10 6 0 16,-6 6 0 0,-1 7-5-1,1-7 1-15,-1-6-6 16,-3-3 0-16,10-16-3 15,4-9 0-15</inkml:trace>
  <inkml:trace contextRef="#ctx0" brushRef="#br2" timeOffset="10062.14">3588 17501 30 0,'0'25'15'0,"10"3"-13"0,1-19 25 16,-11 10-26-16,7 3 0 16,4 0-1-16,-1 3 0 15,-6 0-3-15,13-6 0 16,-6-3-4-16,7-4 0 16,3-9-3-16,-4-12 1 15</inkml:trace>
  <inkml:trace contextRef="#ctx0" brushRef="#br2" timeOffset="10285.09">3757 17294 34 0,'0'12'17'0,"11"23"-21"0,-11-26 34 0,10 10-29 16,-3 3 1-16,4 6 0 15,10 3 1-15,-7 4-6 16,0-1 1 0,-3 4-7-16,-8 3 0 0,-6-7-1 0,-15 10 0 15</inkml:trace>
  <inkml:trace contextRef="#ctx0" brushRef="#br2" timeOffset="13198.24">10149 17635 28 0,'11'13'14'0,"0"-7"-6"0,-8-6 15 16,1-3-21-16,-4 3 1 0,0 0 2 16,0 0 0-16,0 0-6 15,-4-6 0-15,-3 6 5 16,-7 0 0-16,-7 0-1 15,-4-3 1-15,-3-1-2 16,0 1 0-16,-1 6-1 16,1 1 0-16,4 5-1 15,2 4 0-15,5-1-2 16,3 1 1-16,-1-1-1 16,12 1 0-16,6-1 0 15,12-2 1-15,6-4 0 16,3-3 0-16,5-3 1 15,-12 0 1-15,1-3-1 16,-4 3 0-16,-3 3-2 16,-4 0 1-16,-4 0-5 15,-3 1 0-15,0-1-4 16,-3 9 1-16,-1 10 2 0,1 6 0 16,3 7 4-16,0-1 1 15,3 4 5-15,4 0 1 16,0 2 5-16,-3 4 1 15,-1-6-2-15,-3-4 0 16,-3-2-3-16,-4-7 0 16,-7-13-4-16,-8-5 1 15,1-10-4-15,4-7 1 16,-15-12-2-16,4 0 0 16,-4-6-2-16,11 0 1 0,7 6-1 15,3 0 0-15,8 6 0 16,6 4 0-16,8 2-5 15,6 1 1-15</inkml:trace>
  <inkml:trace contextRef="#ctx0" brushRef="#br2" timeOffset="13470.4">10343 17381 42 0,'8'35'21'0,"-12"-7"-30"0,4-19 41 15,-4 4-33-15,1 6 1 16,-1 3-3-16,1-3 1 15,-1-4-2-15,1 1 1 16,6-3-8-16,4-10 1 16</inkml:trace>
  <inkml:trace contextRef="#ctx0" brushRef="#br2" timeOffset="13737.44">10707 17507 34 0,'-7'22'17'0,"-14"-3"-17"16,14-13 27-16,-8 3-26 15,-2 4 1-15,-4 9 0 16,-1 6 1-16,1 0-4 15,0 7 0-15,7 5 0 16,3 4 1-16,4-3-5 16,7-6 1-16,7-4-7 15,15-19 0-15</inkml:trace>
  <inkml:trace contextRef="#ctx0" brushRef="#br2" timeOffset="13981.21">10950 17617 45 0,'4'28'22'0,"-36"28"-27"0,25-46 42 16,-11 2-34-16,1 4 0 0,-4 6 1 15,3 3 1-15,-3 0-7 16,3 0 1-16,0-3-1 15,4-6 1-15,4-1-7 16,3-8 0-16,3-7-7 16,11-16 1-16</inkml:trace>
  <inkml:trace contextRef="#ctx0" brushRef="#br2" timeOffset="14160.22">10795 17607 18 0,'11'41'9'0,"-1"-16"3"16,-3-16 6-16,0 4-16 16,0 3 1-16,4-4 0 15,0 4 1-15,3-4-6 0,3 1 0 16,1-1 1-16,3-2 0 16,-7-1-8-16,0-9 1 15</inkml:trace>
  <inkml:trace contextRef="#ctx0" brushRef="#br2" timeOffset="14398.62">11049 17472 39 0,'18'38'19'0,"28"9"-18"0,-29-34 34 0,11 8-35 16,8 5 1-16,-8 5-3 15,-7 0 1-15,0 4-9 16,-10-1 0-16,-11 1-2 16,-11-4 1-16</inkml:trace>
  <inkml:trace contextRef="#ctx0" brushRef="#br2" timeOffset="17144.95">21495 17886 43 0,'0'13'21'0,"0"-1"-17"0,0-9 22 0,0 1-25 0,3-1 0 16,-3 0 2-16,0 0 1 15,4 0-5-15,-4 0 1 16,0-3 2-16,0-6 1 15,3-7-1-15,1-9 0 16,3-9-1-16,4-10 0 16,-1-6-1-16,1-9 1 0,-1-4-1 15,1 1 1-15,-1-7-1 16,1 6 0-16,0 7-2 31,-1 9 1-31,1 3-1 0,-1 10 1 0,1 6 0 16,0 6 0-16,-1 7 1 15,1 2 0-15,3 4 0 16,0 3 0-16,0 3 0 31,4 3 0-15,-4 6-5-16,-4 4 0 0,-6 6-7 0,-4 6 0 0,-11-3-2 16,-3-4 1-16</inkml:trace>
  <inkml:trace contextRef="#ctx0" brushRef="#br2" timeOffset="17376.32">21445 17664 43 0,'0'9'21'0,"11"-6"-21"0,-8 0 44 16,5-3-44-16,6 0 1 16,3 0-1-16,4-3 1 15,8-3-4-15,2 0 0 16,1-7-11-16,-4 0 1 15</inkml:trace>
  <inkml:trace contextRef="#ctx0" brushRef="#br2" timeOffset="17596.18">22038 17171 45 0,'0'3'22'0,"-3"19"-23"15,3-19 32-15,-4 7-29 16,0 6 0-16,1 6 0 16,-4 6 0-16,0 3-5 15,0 4 0-15,0-7-7 16,0 0 1-16,-4-6-4 15,4 3 0-15</inkml:trace>
  <inkml:trace contextRef="#ctx0" brushRef="#br2" timeOffset="17973.98">22253 17654 31 0,'14'-3'15'0,"-7"-31"-12"0,-7 27 25 0,0 7-25 16,0-3 1-16,-3 3 2 16,-8 6 1-16,-3 7-8 15,-3 9 0-15,-5 3 5 16,-2 0 0-16,-5 6-2 16,5 7 1-16,-1 3-2 15,4-10 1-15,3 13-2 16,4-9 0-16,7-1-2 15,4-6 0-15,6-9-5 16,8-9 0-16,10-4-7 16,11-16 0-16</inkml:trace>
  <inkml:trace contextRef="#ctx0" brushRef="#br2" timeOffset="18183.86">22532 17635 42 0,'14'16'21'0,"-17"40"-22"0,-1-43 34 16,-7-4-33-16,-3 4 1 0,-7 6 0 15,-7 3 0-15,0 6-1 16,3 3 1-16,4-6-1 16,0 4 1-16,3-4-5 15,4-6 0-15,3-10-8 16,8-6 0-16</inkml:trace>
  <inkml:trace contextRef="#ctx0" brushRef="#br2" timeOffset="18382.76">22331 17585 14 0,'3'-22'7'0,"8"32"12"16,-8-1-3-16,5 4-10 15,2 9 1-15,-3-1 3 16,4 8 1-16,3 5-14 15,0 4 1-15,0 3 8 16,0-1 0-16,0-5-6 0,-3-1 1 16,-4-5-7-16,-4-4 1 15,1-7-8-15,-4-11 0 16</inkml:trace>
  <inkml:trace contextRef="#ctx0" brushRef="#br2" timeOffset="18693.12">22744 17501 42 0,'-7'43'21'0,"7"48"-20"16,3-66 35-16,1 16-35 0,3 13 0 0,0-4 0 15,0 6 1-15,-4 7-5 16,-3-4 1-16,-14-2-11 15,-14-10 1-15</inkml:trace>
  <inkml:trace contextRef="#ctx0" brushRef="#br2" timeOffset="20178.75">26779 15697 38 0,'0'13'19'0,"4"-7"-11"0,-4-6 20 0,0 0-25 16,7 0 0-16,4-3 0 15,6 0 1-15,8-3-6 16,7-4 1-16,13 1 1 16,8 3 0-16,0-4-7 15,0 4 0-15,-10-7-6 16,-15 1 0-16</inkml:trace>
  <inkml:trace contextRef="#ctx0" brushRef="#br2" timeOffset="20371.64">26726 16036 54 0,'8'28'27'0,"9"-15"-35"0,-3-13 51 15,14-6-43-15,11-1 0 16,14-2-6-16,7-4 1 16,4 1-7-16,-11-7 1 15</inkml:trace>
  <inkml:trace contextRef="#ctx0" brushRef="#br2" timeOffset="21844.8">27834 16234 41 0,'0'34'20'0,"0"-15"-15"0,0-19 25 0,0 0-28 16,0 0 0-16,-3-6 1 16,-1-7 1-16,-3-12-5 15,-4-13 1-15,-3-15 3 16,-3-10 0-16,-1-15-1 15,4 6 0-15,3-7 0 16,4-8 0-16,7 5-2 16,7 1 1-16,11-1 0 15,3 7 0-15,7 12-1 16,11 7 1-16,7 6 0 16,-4 9 0-16,4 9 0 15,-7 7 0-15,-7 16-2 0,-4 9 0 16,-10 3-5-16,-8 16 1 15,-6 9-6-15,-8 7 1 16,-6-1-6-16,-8 4 0 16</inkml:trace>
  <inkml:trace contextRef="#ctx0" brushRef="#br2" timeOffset="22040.48">27598 15908 47 0,'17'18'23'0,"12"-15"-25"0,-19-3 43 0,4 4-42 15,8-4 1-15,2 0-3 16,4-4 1-16,8-2-3 16,3 3 0-16,-1-3-9 15,8-7 1-15</inkml:trace>
  <inkml:trace contextRef="#ctx0" brushRef="#br2" timeOffset="22297.06">28353 15817 52 0,'-7'25'26'0,"-22"-3"-32"15,19-16 46-15,-8 6-39 0,-3 7 0 16,-4 3 2-16,-3 16 0 16,0-7-3-16,3 10 0 15,4 3 2-15,3 6 0 16,4-9-2-16,7-4 1 16,4-2-6-16,10-10 0 15,3-6-11-15,8-13 0 16</inkml:trace>
  <inkml:trace contextRef="#ctx0" brushRef="#br2" timeOffset="22536.5">28603 15970 44 0,'-3'41'22'0,"-29"-6"-18"15,18-23 30-15,-7 1-32 16,-8 5 0-16,5 4 1 16,-12 7 0-16,1 2-4 15,0-3 0-15,3-3 2 16,4-3 1-16,3-6-7 16,8 0 0-16,10-10-9 15,7-3 0-15</inkml:trace>
  <inkml:trace contextRef="#ctx0" brushRef="#br2" timeOffset="22759.98">28321 15911 25 0,'18'9'12'0,"6"32"0"0,-17-29 7 16,0 10-14-16,1 0 1 31,2 19 3-31,1 0 0 15,3-7-12-15,3 1 1 16,8-7 5-16,3-6 0 0,1-3-5 16,2-10 0-16,1-9-8 15,0-12 0-15,0-13-3 16,-4-13 0-16</inkml:trace>
  <inkml:trace contextRef="#ctx0" brushRef="#br2" timeOffset="22971.9">28716 15697 25 0,'7'51'12'0,"7"-1"-5"16,-10-31 19-16,3 12-23 16,3 10 0-16,5 3 1 15,-1 6 1-15,-4 3-7 16,-3 4 1-16,-7-14 3 15,-3-2 0-15,-4-6-7 0,0-7 1 16,-7-3-7-16,-1-6 1 16</inkml:trace>
  <inkml:trace contextRef="#ctx0" brushRef="#br2" timeOffset="23573.01">29362 16111 44 0,'28'13'22'0,"-10"-13"-23"0,-18 0 40 0,0 0-37 16,0 0 0-16,-4-3 0 16,-10 0 0-16,-7-1-3 15,-15 8 0-15,-2-1 2 16,-1 3 0-16,0 7-1 15,0 2 1-15,4 4-2 16,0 0 0-16,10 0-1 16,4 0 1-16,10-4-2 15,11 1 1-15,14 0 0 16,11-4 1-16,14-2 1 16,3-4 1-16,1-6 0 15,-1 0 1-15,-7-3-1 16,-3-4 0-16,-7-2-2 15,-8 0 0-15,-6-4-3 16,-4 0 0-16,-7 4-3 16,-7 9 1-16,-4 6-1 0,1 7 1 15,-4 9 4-15,3 6 0 16,4 7 4-16,0 15 1 16,3 0 3-16,1-3 1 15,-1 3 1-15,-3 3 0 16,-3-2-3-16,-4-1 0 15,-4-16-3-15,-3-6 1 16,-4 1-3-16,-3-10 0 16,-4-4-1-1,0-9 0-15,4-2 0 0,0-11 1 0,7-5-1 16,7-4 0-16,10-3-1 16,11-3 1-16,7 0-3 15,11 0 0-15,10-12-4 16,8-4 1-16,2-6-7 15,5-6 1-15</inkml:trace>
  <inkml:trace contextRef="#ctx0" brushRef="#br2" timeOffset="23811.34">29743 15688 48 0,'7'38'24'0,"-7"-10"-30"0,0-16 44 15,-4 7-37-15,1 9 0 16,-1-2 0-16,1 5 1 16,-1 3-3-16,1 1 0 15,-1-7-6-15,1 0 1 16,-1-12-8-16,11-10 1 15</inkml:trace>
  <inkml:trace contextRef="#ctx0" brushRef="#br2" timeOffset="24097.53">30032 15886 37 0,'4'18'18'0,"-4"11"-13"16,0-20 26-16,-4 4-29 15,0 5 0-15,-6 4 1 16,-4 0 1-16,-7 10-5 16,-11 8 1-16,0 4 3 15,0 0 0-15,1 6-2 16,6 1 1-16,4 2-3 15,7-6 0-15,3 0-6 16,8-13 1-16,10-15-8 16,7-16 1-16</inkml:trace>
  <inkml:trace contextRef="#ctx0" brushRef="#br2" timeOffset="24341.15">30237 16158 39 0,'-18'47'19'0,"-31"7"-14"0,34-45 28 0,-6 7-29 16,4 6 1-16,-5 3 0 16,1 3 1-16,4 3-9 15,3-2 0-15,-1-7 5 16,5-4 1-16,-1-5-9 15,4-4 0-15,4-9-9 16,3-12 1-16</inkml:trace>
  <inkml:trace contextRef="#ctx0" brushRef="#br2" timeOffset="24563.2">30106 16183 38 0,'14'32'19'0,"-14"9"-16"0,4-32 26 0,-4 4-27 0,0 9 1 15,0 3 1-15,3 3 0 16,-3 0-6-16,4 0 0 16,-1-9 1-16,4-3 0 15,0-7-9-15,8-6 0 16,-5-12-3-16,15-7 0 15</inkml:trace>
  <inkml:trace contextRef="#ctx0" brushRef="#br2" timeOffset="24788.09">30339 15989 45 0,'18'69'22'0,"13"9"-24"16,-24-49 43-16,-3-1-39 16,-1 10 0-16,-3 9 0 15,-3 0 1-15,-4 3-5 16,-4 6 1-16,-6-12-4 16,-1-6 1-16,-3-13-10 15,7-13 0-15</inkml:trace>
  <inkml:trace contextRef="#ctx0" brushRef="#br2" timeOffset="25342.88">30801 16296 42 0,'-3'13'21'0,"13"-13"-21"15,-3 0 31-15,7-3-29 0,11 3 1 16,14 0 0-16,10 0 0 15,1-3-6-15,-5 0 0 16,1-4-9-16,-7-2 1 16</inkml:trace>
  <inkml:trace contextRef="#ctx0" brushRef="#br2" timeOffset="25570.14">31048 16124 50 0,'0'50'25'0,"-4"38"-26"16,1-66 39-16,-1 9-38 16,1 13 0-16,3 3 0 15,0-3 0-15,0-9-8 16,3-14 1-16,1-21-7 15,-1-15 0-15</inkml:trace>
  <inkml:trace contextRef="#ctx0" brushRef="#br2" timeOffset="26498.37">31482 16626 41 0,'3'9'20'0,"1"-9"-20"0,-4 0 30 0,3-9-29 15,1-4 1-15,0-12 2 16,-1-13 1-16,4-12-6 16,0-3 0-16,0-22 3 15,0-4 0-15,0-9-2 16,4-3 0-16,3 4-2 16,0 2 0-16,0 3 0 15,4 7 1-15,0 13-1 0,-4 11 1 16,0 11 1-16,-4 11 0 15,1 20 0-15,-4 9 0 16,-3 16-2-16,3 9 0 31,0 6-5-31,-7 7 1 0,0 2-6 0,-4-2 0 16</inkml:trace>
  <inkml:trace contextRef="#ctx0" brushRef="#br2" timeOffset="26696">31365 16171 49 0,'11'19'24'0,"21"6"-26"16,-18-19 46-16,4 0-44 16,6 4 0-16,8-4 1 15,0-3 0-15,0-6-6 16,-4-3 0-16,-4-7-10 15,1-9 1-15</inkml:trace>
  <inkml:trace contextRef="#ctx0" brushRef="#br2" timeOffset="26952.85">32110 15694 40 0,'7'32'20'0,"-18"-14"-16"0,4-11 26 16,-3 5-30-16,-1 7 1 15,-3 6 0-15,0 0 0 16,0 3-3-16,3 1 1 16,4-1-9-16,4-3 1 15,3-9-3-15,7-4 0 0</inkml:trace>
  <inkml:trace contextRef="#ctx0" brushRef="#br2" timeOffset="27227.7">32269 16024 45 0,'-4'34'22'0,"-7"-9"-28"16,8-15 42-16,-4 2-34 15,-4 10 0-15,-3 9 1 16,-7 1 0-16,-7 12-4 16,-4 9 0-16,-3 10 2 15,3-1 1-15,4 1-3 0,3 3 0 16,7-3-3-1,8-10 0-15,6-6-8 0,15-16 1 16,7-18-3-16,3-13 1 16</inkml:trace>
  <inkml:trace contextRef="#ctx0" brushRef="#br2" timeOffset="27489.72">32494 16368 47 0,'-21'29'23'0,"-42"-1"-27"0,45-19 47 0,-10 7-42 16,0 12 0-16,-4 7 1 15,0 2 0-15,0 4-3 16,1-3 0-16,6-7-6 15,4-3 0-15,7-15-7 16,10-16 0-16</inkml:trace>
  <inkml:trace contextRef="#ctx0" brushRef="#br2" timeOffset="27679.44">32230 16268 28 0,'10'38'14'0,"1"3"0"0,-4-23 14 0,4 11-22 0,-1 8 0 0,1 7 3 0,3-3 0 16,0 3-12-16,4 0 0 15,-1-7 8-15,-3-5 0 16,-3-4-6-16,0-12 1 16,-1-10-8-16,-3-9 0 15,0-10-7-15,4-18 0 16</inkml:trace>
  <inkml:trace contextRef="#ctx0" brushRef="#br2" timeOffset="27915.3">32508 16136 40 0,'29'47'20'0,"13"38"-19"0,-28-69 31 0,0 12-31 16,0 10 0-16,-7 15-1 16,-7-3 1-16,-10 7-3 15,-8-1 1-15,-3-6-10 16,0-9 1-16,3-19-2 16,11-6 0-16</inkml:trace>
  <inkml:trace contextRef="#ctx0" brushRef="#br2" timeOffset="28451.67">33084 16387 45 0,'0'0'22'0,"-11"3"-30"0,4-3 44 0,-7 4-35 0,-7 2 0 0,-8 0 1 16,-9 7 0-16,2 2-3 15,8 1 1-15,0 6 1 16,3 3 1-16,4 0-3 16,3 0 0-16,4-6-2 15,7-3 0-15,7-7-1 16,4-3 1-16,6-2 1 15,11-8 0-15,4-5 1 16,3-4 1-16,-3-2 0 16,0-1 0-16,-4 4-3 15,-7-1 0 1,0 4-2-16,-7 9 1 0,-3 9 0 16,-4 7 0-16,-4 9 3 15,1 6 0 1,3 13 6-16,-4 3 0 0,-3 0 3 15,4 0 0-15,-4-3 0 16,-4 0 1-16,-3 3-4 16,-4-3 1-16,-3-3-3 0,3-1 0 15,-3-8-3-15,0-10 1 16,-4-3-2-16,4-10 1 16,0-6-2-16,3-9 1 15,4-7-4 1,7-2 1-16,7-7-7 0,7-3 0 15,7-7-4-15,8-9 1 16</inkml:trace>
  <inkml:trace contextRef="#ctx0" brushRef="#br2" timeOffset="28757.5">33323 16293 30 0,'4'10'15'0,"-8"-4"-15"15,4-6 24-15,-3-3-21 16,-4 6 0-16,-4 6 2 16,-3 7 1-16,0 6-7 15,0 3 0-15,-4 10 4 16,4-4 1-16,4 7-2 15,-1-4 0-15,4-3-1 0,3 1 0 16,4-4-2-16,4-6 0 16,-1-6-6-16,5-10 0 15,2-6-5-15,1-10 0 16</inkml:trace>
  <inkml:trace contextRef="#ctx0" brushRef="#br2" timeOffset="28992.36">33380 16422 41 0,'-21'63'20'0,"14"-29"-20"0,7-21 35 0,0 2-33 15,-4 4 1-15,1 0-1 16,-4 3 0-16,-1 0-3 15,-2 0 0-15,-1-3 1 16,1-1 0-16,-1-5-6 16,4-7 0-16,4-6-7 15,3-9 0-15</inkml:trace>
  <inkml:trace contextRef="#ctx0" brushRef="#br2" timeOffset="29279.23">33330 16478 37 0,'4'19'18'0,"3"12"-13"0,-3-18 27 15,-1 6-29-15,1 0 1 16,-1 6 1-16,1 0 1 15,6 3-9-15,-3-3 1 16,0 3 4-16,0-6 1 16,0-6-8-16,-3-4 1 0,3-8-10 15,-3-14 0-15</inkml:trace>
  <inkml:trace contextRef="#ctx0" brushRef="#br2" timeOffset="29517.09">33468 16281 28 0,'7'34'14'0,"-7"-24"-8"15,0-4 14-15,4 6-16 16,3 1 1-16,7 6 4 15,0 3 0-15,7 0-10 0,4 3 0 16,3 6 6-16,0 4 1 16,-7-4-4-16,-3 3 1 15,-11 7-5-15,-14 6 0 16,-11 0-12-16,-10-6 0 16</inkml:trace>
  <inkml:trace contextRef="#ctx0" brushRef="#br2" timeOffset="34547.06">29937 14569 44 0,'7'3'22'0,"7"0"-19"15,-4 0 23-15,-2 0-23 16,-1 3 0-16,0 1 2 16,0 2 0-16,0-6-7 0,0 3 0 15,-4 1 4-15,1-4 0 16,-1 0-6-16,-3-3 0 16,0 0-9-16,0-9 0 15,-3-13-1-15,-4 3 0 16</inkml:trace>
  <inkml:trace contextRef="#ctx0" brushRef="#br2" timeOffset="34785.76">30212 14572 35 0,'10'12'17'0,"-10"-12"-17"16,0 0 34-16,0 0-34 15,0 0 1-15,0 0-1 16,0 0 1-16,-3-3-5 16,3 0 0-16,-4 0-6 15,-6-3 0-15</inkml:trace>
  <inkml:trace contextRef="#ctx0" brushRef="#br2" timeOffset="35269.69">30060 14794 34 0,'4'-3'17'0,"-1"6"-13"16,-3-3 25-16,0 0-26 16,0-3 0-16,0 3 2 15,-3 3 1-15,-1 7-8 16,-6 5 0-16,-4 4 4 15,-11 9 1-15,-7-6-3 16,-7 0 1-16,4-3-3 16,0 0 0-16,6-3-1 15,5-4 1-15,6-2-9 0,4-7 1 16,7-10-2-16,11-5 0 16</inkml:trace>
  <inkml:trace contextRef="#ctx0" brushRef="#br2" timeOffset="35836.1">30438 14606 34 0,'56'-37'17'0,"-17"-7"-18"16,-28 28 30-16,-4 0-25 15,0 4 0-15,-4-4 3 16,-3-3 1-16,-7-6-10 15,-11 3 0-15,-10 0 5 16,-18 3 1-16,1 7-2 16,-15 9 0-16,-4 9-2 0,4 3 0 15,-7 7 0 1,-4 0 1-16,-6 9-2 0,3 9 1 16,-4 4-3-16,11 12 1 15,11 13-1-15,10 15 0 16,14 7-1-16,14 6 1 15,8-3 0-15,10-16 1 16,18-6 1-16,6-10 0 16,15-12 1-16,14-9 1 15,10-14-1-15,15-17 1 16,14-17 0-16,7-9 0 16,-1-22-1-16,-9-9 1 0,-15-19-1 15,-14 0 1-15,-11-4-2 16,-17 7 0-16,-15 4-9 15,-20 2 1-15,-25 6-2 16,-11 4 0-16</inkml:trace>
  <inkml:trace contextRef="#ctx0" brushRef="#br2" timeOffset="47789">23992 561 21 0,'0'28'10'0,"18"10"-2"0,-14-29 11 16,3 7-17-16,0-7 1 16,0-6 0-16,0 10 1 15,3 6-6-15,-3 0 1 16,1 6 2-16,-5-3 1 0,1 3-2 16,-4 0 0-16,0-3 1 15,0 0 0-15,0-13 1 16,3 0 1-16,4 1 0 15,4-10 1-15,6-10 1 16,8-15 1-16,3-3-2 16,11-25 1-16,14-7-3 15,7-12 1-15,3-19-3 16,22 0 0-16,-4 3-8 16,-3 16 0 15,-15 10-6-31,-13 21 0 0</inkml:trace>
  <inkml:trace contextRef="#ctx0" brushRef="#br2" timeOffset="49514.56">23199 7410 3 0,'24'-32'1'0,"5"-31"0"15,-22 41 2-15,-7 1-3 16,-4-8 1-16,-3-2 2 16,-7 3 0-16,-4 0-1 15,-10-1 0-15,-11 7 3 16,-10 4 0-16,0 2 0 16,-11 0 0-16,-22 4-2 15,-13 5 1-15,-14 1-3 0,-22 12 0 16,-24 4-1-16,3 9 1 15,-13 3-1-15,-12-1 0 16,8 5 0-16,-8-4 0 16,-6-1 0-16,14 1 0 15,-1 7 0-15,5 5 1 16,6 1-1-16,18 12 1 16,7 6-1-16,3 19 1 15,15-3-1-15,13 0 1 16,8 3-1-16,10-3 0 15,15 3-2-15,13 4 1 0,19 8-3 16,6 10 0-16,14-6 0 16,15-3 1-16,10-7 2 15,17 4 1-15,12-4 0 16,20 4 1-16,15 2 3 16,31 4 0-16,25-3-1 15,18-1 1-15,35 1-3 16,7-16 0-16,10-3 0 15,11-10 1 1,117-31 2 0,-43-18 0-16,-10-26-1 15,-22-19 1-15,-13-12-2 16,-19-9 1-16,-27-23 0 16,-25-9 0-16,-18 0-4 15,-21 3 1-15,-14 1-1 0,-11-14 0 16,-17 1 0-16,-15-7 1 15,-17-6-1-15,-28-9 0 16,-29-13 0-16,-24-3 1 16,-25 0-3-16,-14-6 1 15,-18 6-7-15,-6 6 1 16,-1 7-1-16,18 28 1 16</inkml:trace>
  <inkml:trace contextRef="#ctx0" brushRef="#br2" timeOffset="50295.66">27326 8193 24 0,'64'-47'12'0,"27"-25"-11"0,-73 44 13 0,0-10-14 16,-4-5 1-16,-7 2 0 16,-14-13 0-16,-25 1-1 15,-17 0 0-15,-11 0 1 16,-21-1 0-16,-25 4 0 16,-14-3 0-16,-35 9-1 15,-18 12 1-15,-7 14-1 16,-11-4 0-16,15 22 0 15,3 22 0-15,0 9-1 16,4 22 1-16,17 10 0 16,-7 15 0-16,18 20 0 15,14 5 0-15,21 10 0 16,18 3 1-16,21 6-1 16,25 19 1-16,28 7 0 15,31 2 1-15,40-2-1 16,38-1 1-16,39-18 0 0,25-20 0 15,28-11 0-15,10-29 0 16,15-16-2-16,7-19 1 16,-4-18 0-16,7-25 0 15,-24-29-1-15,-4-25 1 16,-25-28-1-16,-35-31 1 16,-46-16-9-16,-42-12 0 15,-49-7-2-15,-36 3 1 16</inkml:trace>
  <inkml:trace contextRef="#ctx0" brushRef="#br2" timeOffset="95575.3">27626 16739 41 0,'18'6'20'0,"35"-9"-15"0,-29 3 21 16,8 0-21-16,28 6 1 15,32 3 3-15,35-2 0 16,42-1-12-16,32-6 1 16,36-6 6-16,-8-7 0 15,11 4-5-15,-15 6 1 16,-34 6-6-16,-25 6 0 15,-43 4-10-15,-27-4 0 0</inkml:trace>
  <inkml:trace contextRef="#ctx0" brushRef="#br2" timeOffset="96370.68">31524 16861 54 0,'57'15'27'0,"63"1"-24"0,-67-6 44 16,42 12-44-16,39 6 1 0,39 6-1 16,21-6 1-1,17-6-6-15,-13-9 0 0,-4-4 2 16,-7-2 0-16,536 18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05:17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3913 29 0,'0'6'14'0,"0"-6"2"15,0 0 15-15,0 0-25 16,0 0 0-16,0 3 3 16,-7 7 0-16,4 2-12 15,3 10 1-15,-11 7 7 16,4 11 0-16,7 7-4 16,-7 19 0-16,7 6-4 0,0 10 1 15,0-16-3-15,0-4 0 16,0-2-4-16,-4-16 0 15,4-16-6-15,0-12 0 16</inkml:trace>
  <inkml:trace contextRef="#ctx0" brushRef="#br0" timeOffset="386.69">3337 4600 36 0,'4'28'18'0,"3"13"-12"0,-7-41 27 0,0 6-30 16,0-6 0-16,0 0 2 15,0-16 1-15,0-6-7 16,-7-15 0-16,7-10 4 15,0-16 0-15,-4-9-2 16,4-10 1-16,-7 10-2 16,7-6 1-1,0-13-1 1,7 22 1-16,4 16-1 16,3 12 1 30,4 19-2-46,10 13 0 0,-7-1-4 0,-3 10 0 0,3 10-7 0,-11 8 0 0,-6 7-3 16,-8 4 0-16</inkml:trace>
  <inkml:trace contextRef="#ctx0" brushRef="#br0" timeOffset="543.39">3193 4387 55 0,'-14'25'27'16,"24"-10"-33"-16,-6-15 56 15,31-6-48-15,0 3 1 16,15-10-2-16,6 1 0 16,-7-4-9-16,-6 4 0 0,-4-7-8 15,-11 6 1-15</inkml:trace>
  <inkml:trace contextRef="#ctx0" brushRef="#br0" timeOffset="1338.42">5260 4653 43 0,'0'19'21'0,"0"-22"-22"0,0-7 29 0,0 10-25 15,-7-15 1-15,3 2 1 16,-6-6 0-16,3-18-6 16,-4-10 0-16,-7-19 5 15,8-16 0-15,3 4-2 16,3-7 1-16,8 10-1 16,3-7 1-16,3 10-1 15,8 6 0-15,-4 10-1 16,4 9 1-16,3 16-1 0,0 9 1 15,4 12-4 1,-4 17 0-16,-7 15-4 16,0 12 0-16,-14 13-6 0,-7 3 1 15,-7 10-4-15,-4-4 1 16,-3 1 3-16,-3 2 0 16,-1 4 5-16,-10-16 0 15,3 0 7-15,0-6 0 16,-7-7 5-16,8-5 1 15,2-8 0-15,8-2 1 16,4-3 1-16,6-7 1 16,7-2-1-16,15-14 0 15,21 1-3-15,7 0 1 0,-4-4-7 16,0 7 1-16,4 3-13 16,0 0 1-16,-4-3-4 31,0 3 0-31</inkml:trace>
  <inkml:trace contextRef="#ctx0" brushRef="#br0" timeOffset="1594.97">5729 4261 39 0,'18'16'19'0,"-4"-10"-19"15,-14-6 34-15,0 0-34 16,0 3 1-16,-4 0 1 15,-6 10 1-15,-4-4-3 16,0 4 1-16,-11 9 2 0,4 0 0 16,0 6-1-16,6 6 1 15,5 1-2-15,6-10 0 16,8 0-5-16,3 3 1 16,7-12-11-16,7-10 1 15,4-6-1-15,0-6 0 16</inkml:trace>
  <inkml:trace contextRef="#ctx0" brushRef="#br0" timeOffset="1790.14">6008 4280 42 0,'0'22'21'0,"-11"16"-27"0,1-29 42 0,-1 7-36 15,-3-4 1-15,-7 7-1 16,-4 3 0-16,0 0 0 15,11 9 0-15,-7-6-1 16,3-3 0-16,8 3-8 16,-8-6 1-16,11-6-4 15,0-10 1-15</inkml:trace>
  <inkml:trace contextRef="#ctx0" brushRef="#br0" timeOffset="1997.48">5807 4252 27 0,'3'6'13'0,"43"57"2"15,-32-44 21-15,4-1-33 0,0 7 1 16,3 4 0-16,0 5 1 16,-4 1-9-16,5-13 1 15,-8 0-1-15,7-4 0 16,4-8-6-16,-4-10 0 15,-4-10-4-15,5-15 1 16</inkml:trace>
  <inkml:trace contextRef="#ctx0" brushRef="#br0" timeOffset="2179.14">6128 4170 48 0,'39'69'24'0,"35"3"-27"0,-57-50 50 0,4 0-47 16,-3 6 0-16,-4 7-2 16,0 3 0-16,-14-4-6 15,0-9 0-15,-17 3-6 16,-4-3 0-16</inkml:trace>
  <inkml:trace contextRef="#ctx0" brushRef="#br0" timeOffset="2746.75">8050 4142 27 0,'-3'-9'13'0,"-15"12"5"0,18 3 14 15,-7 3-25-15,4 7 0 0,-11 3 3 16,3 9 1-16,0 10-14 15,-3-1 0-15,-7 7 9 16,3 3 0-16,1 0-4 16,-1-3 0-16,8-19-2 15,-1-6 1-15,0 3-2 16,1-12 1-16,-4-14-1 16,-7-18 0-16,3 0 0 15,-14-9 0-15,-7-10-1 16,1 4 1-16,-8-4-1 15,7 3 1-15,4 10 0 16,-4 9 1-16,4 7-1 16,3 12 1-16,7 6 0 15,11 16 1-15,10 9 1 0,15-6 0 16,7 4 1-16,17-11 0 16,21-2 0-16,26-10 0 15,9-6-2-15,15-18 0 16,0-4-7-16,-14-3 0 15,-8-1-12-15,-17-2 0 16</inkml:trace>
  <inkml:trace contextRef="#ctx0" brushRef="#br0" timeOffset="3469.46">9917 4324 52 0,'0'-3'26'0,"-11"15"-30"0,4-5 38 16,-7-4-34-16,-7 9 1 16,-4 7-1-16,-7-6 1 15,4 2-3-15,3 4 0 16,1 3 0-16,6 6 1 15,-3-3-1-15,7-3 1 16,7-6 0-16,3-3 0 16,8-4 2-16,13-3 1 15,15-3 0-15,7-9 1 16,3 0-1-16,-3-10 0 16,-7 0-1-16,-8 1 0 15,1-1-3-15,-11 7 0 0,-7-4-4 16,-7 7 0-16,-3 6-2 15,-1 9 0-15,-3 10-1 16,4 0 0-16,-4 9 3 16,3 13 0-16,8 6 8 15,3 6 0-15,10 13 5 16,4-3 1-16,1-7 1 16,-5-2 1-16,-6-7-1 15,-8-10 0 1,-6-5-5-16,-8-4 0 0,-6-9-3 15,-5-10 0-15,-6-9-1 16,-11-9 0-16,4-10-1 16,-4-9 0-16,8-4 1 15,6-2 0-15,4-1-2 16,3 4 1-16,15 3-4 16,10 6 0-16,10 0-8 0,15-6 1 15,10-7-2-15,1-6 1 16</inkml:trace>
  <inkml:trace contextRef="#ctx0" brushRef="#br0" timeOffset="3726.66">10421 4133 39 0,'4'37'19'0,"-11"-21"-24"0,-4-16 38 0,0 9-32 15,-6 4 1-15,-1-1 0 16,-3 7 1-16,0 9-4 16,3 7 0-16,0-7 3 15,4 7 0-15,4-4-1 16,6 0 0-16,-3-2-2 16,14-1 1-16,7-9-7 15,8-7 1-15,9-15-7 16,5-3 1-16</inkml:trace>
  <inkml:trace contextRef="#ctx0" brushRef="#br0" timeOffset="3936.39">10714 4277 51 0,'-7'25'25'0,"-28"16"-32"0,20-26 47 15,-6 1-40-15,-7 0 0 16,-4 6 0-16,4 6 0 16,3 6-3-16,4-9 1 15,-3-6-8-15,9-3 1 16,8-13-5-16,7-6 1 16</inkml:trace>
  <inkml:trace contextRef="#ctx0" brushRef="#br0" timeOffset="4116.2">10513 4151 30 0,'0'4'15'0,"17"39"-10"0,-10-33 23 0,1 15-26 15,2 13 0-15,4-4 2 16,0 7 0-16,4 3-6 16,3 3 1-16,0-13 1 15,4 7 1-15,-4-10-9 16,-3-15 1-16,-1-7-5 15,1-18 1-15</inkml:trace>
  <inkml:trace contextRef="#ctx0" brushRef="#br0" timeOffset="4356.75">10890 4195 44 0,'36'54'22'0,"24"-7"-30"0,-46-32 43 16,0 7-36-16,-4-3 0 15,-3 6-6-15,-10 10 1 16,-11-1-2-16,-14 4 1 16</inkml:trace>
  <inkml:trace contextRef="#ctx0" brushRef="#br0" timeOffset="4958.59">13490 4462 36 0,'-32'12'18'0,"-49"7"-16"0,60-13 26 0,-7 4-27 0,0 6 1 0,-4-4 0 0,0 4 1 0,4-4-4 15,3 7 1 1,4 6 2-16,11 0 0 0,6 0-1 15,11-12 1-15,7 3 0 16,7-7 0-16,11-3-1 16,3-9 1-16,1-6-1 15,-5-4 0-15,-2 4-2 16,-5-10 1-16,-6 10-2 16,-4-1 0-16,4 4 0 15,-8 6 1-15,-3 0 0 16,0 6 0-16,0 13 0 15,-3-6 1-15,3 5 1 47,0-2 0-31,0 3-2 0,0-3 1-1,0-4-7 1,0-6 1-16,4-3-7 0,0-12 0 0</inkml:trace>
  <inkml:trace contextRef="#ctx0" brushRef="#br0" timeOffset="5189.78">13638 4725 39 0,'7'16'19'0,"-10"-32"-20"0,-1 4 32 16,1-7-30-16,-1 0 0 15,1-6 4-15,-1-3 1 16,1 3-6-16,-1-10 1 15,4 7 4-15,7 6 0 0,7 3-1 16,8 7 1-16,-1-1-5 16,3 1 1-16,1 5-9 15,3 7 0-15,-3 0-8 16,-4 0 1-16</inkml:trace>
  <inkml:trace contextRef="#ctx0" brushRef="#br0" timeOffset="5495.22">13952 4606 45 0,'22'25'22'0,"30"-28"-17"0,-41 0 36 0,7-3-41 16,-1-1 1-16,1 1-1 15,-4-3 0-15,0-4-1 0,-7-3 1 16,-7 1-3-16,-7-4 1 15,0 0-2 1,-3 10 1-16,-8 9-1 0,-3 12 1 16,-4 4 0-16,4 6 1 15,3 12 2-15,11 4 1 16,11 3 1 15,10-10 1-31,3 1 0 0,12-11 0 16,9 1-4 15,8-12 1-31,-7-10-10 0,0-6 0 0,-7-13-4 16,3-13 1-16</inkml:trace>
  <inkml:trace contextRef="#ctx0" brushRef="#br0" timeOffset="6134.08">16379 3875 44 0,'8'54'22'0,"2"18"-22"0,-10-47 42 16,-3 9-39-16,-1 7 0 0,4 9 2 15,0 7 0-15,0-7-6 16,0-15 0-16,0-4 3 16,-3-6 0-16,-5-9-2 15,-2-7 0-15,-4-15-1 16,0 3 1-16,-7-10-2 15,-8 1 0-15,-6-1-2 16,-4 0 1-16,0 4 0 16,1 9 0-16,2 6 1 15,8 13 0-15,3 3 1 16,11 3 1-16,11 7 2 16,6 2 1-16,11 4-1 15,11-16 1-15,10 0-2 16,4-4 1-16,-4-2-6 15,8-7 1-15,3-2-12 0,3-17 1 47</inkml:trace>
  <inkml:trace contextRef="#ctx0" brushRef="#br0" timeOffset="6414.81">16753 4368 48 0,'11'53'24'0,"-22"-25"-21"0,8-15 35 0,-1-1-38 16,-3 4 0-16,0-10-4 15,0 1 0-15,0-7 1 16,0-10 1-16,0-2-12 16,0-4 1-16,0-19-1 15,-7-2 0-15</inkml:trace>
  <inkml:trace contextRef="#ctx0" brushRef="#br0" timeOffset="6472.61">16531 4133 22 0,'4'25'11'0,"20"6"-1"0,-13-22 17 0,7 1-25 0,3 2 1 0,7 1-1 0,4-4 0 0,0 1-7 0,-4-1 1 0,3-6-5 0,1-9 1 0</inkml:trace>
  <inkml:trace contextRef="#ctx0" brushRef="#br0" timeOffset="6779.78">17177 4597 45 0,'10'9'22'0,"-10"-18"-28"0,-3-10 41 15,-4-12-35-15,-7-23 0 16,-8-12 2-16,-9-12 1 16,-5 0-3-16,1-4 0 0,0 1 2 15,7 2 0-15,10 13-1 16,4 4 1 15,7 8-1-31,7 10 1 0,10 16-1 47,15 9 1-47,7 13-2 31,3 6 1-31,4 13-5 0,-4 9 1 0,-3-4-9 16,-7 11 0-16,-11-1-3 0,-7 6 0 0</inkml:trace>
  <inkml:trace contextRef="#ctx0" brushRef="#br0" timeOffset="6963.91">16962 4305 48 0,'10'16'24'0,"36"9"-26"16,-32-22 48-16,7-3-46 16,8 3 1-16,2-6-4 15,1 3 0-15,0-6-5 0,-4-1 0 16,-7-5-6-16,-3-1 0 16</inkml:trace>
  <inkml:trace contextRef="#ctx0" brushRef="#br0" timeOffset="7242.66">17544 4568 38 0,'10'29'19'0,"-13"-39"-19"0,3-2 30 0,-4-10-28 0,1-10 0 0,-8-15 0 15,-3-9 1-15,0-10-4 16,-4-3 0-16,1-6 3 16,-1 0 1-16,7 2-2 15,-3 8 1-15,14 5 0 16,7 10 0 0,7 12 0-16,11 10 0 0,7 19-4 15,0 12 1-15,-4 6-5 16,0 1 1-1,-7 5-10 1,-7 4 1-16</inkml:trace>
  <inkml:trace contextRef="#ctx0" brushRef="#br0" timeOffset="7482.35">17395 4302 52 0,'18'12'26'0,"17"-5"-29"0,-20-7 46 0,2 0-44 0,4-7 1 16,0 4-4-16,4-6 1 15,0-4-3-15,3 4 0 0,-3-4-9 16,-4-2 1-16</inkml:trace>
  <inkml:trace contextRef="#ctx0" brushRef="#br0" timeOffset="7763.46">17709 4383 44 0,'32'44'22'0,"21"-50"-19"0,-39 3 35 0,7 6-37 0,1-6 1 0,-1-3-1 15,-7-7 0-15,-4 1-3 16,1-7 1-16,-7-3-1 15,-1-3 0-15,-6 0-2 16,-8 0 0-16,-3 6 0 16,-4 6 0-16,1 7 0 0,-5 9 1 15,8 13 1-15,4 9 0 16,6 3 1-16,4 3 1 16,7 7 1-1,4 0 1-15,3-1 0 0,4-5 0 16,-1-10-1-16,-3-4 0 15,0-5-8-15,4-13 0 16,-4-16-4-16,7 1 0 16</inkml:trace>
  <inkml:trace contextRef="#ctx0" brushRef="#br0" timeOffset="8022.46">18006 4528 34 0,'3'-3'17'0,"4"-38"-20"0,-3 28 29 0,-1-9-27 15,1 10 1-15,-4-16 0 16,0 6 1-16,0 3 1 16,3 3 0-16,5 4 0 15,6 8 1-15,3 1 0 16,1 3 0-1,17 0-7 1,-3 0 0-16,-4 3-7 0,-3-3 1 16</inkml:trace>
  <inkml:trace contextRef="#ctx0" brushRef="#br0" timeOffset="8362.93">18344 4465 39 0,'25'31'19'0,"3"-18"-20"0,-17-13 31 15,3-3-32-15,4-7 1 16,-4-2 0-16,-4-1 0 16,-3-2 1-16,1-1 0 0,-8 3-2 15,-4-2 0 1,-7 5-3-16,-3 10 0 0,-7 0-3 15,3 7 1-15,1-4 1 16,3 12 1-16,3 1 3 16,4 12 0-16,7-3 3 15,4-6 1-15,6 0 2 32,1-6 1-32,-1 2-2 0,4-5 1 0,1-1-3 15,2-6 0-15,-6-3-8 16,-1-6 1-16,1-13-1 15,3 3 0-15</inkml:trace>
  <inkml:trace contextRef="#ctx0" brushRef="#br0" timeOffset="8858.12">18598 4581 21 0,'8'16'10'16,"-5"-13"-16"-16,-3-3 19 0,0 0-15 0,4-3 1 0,-1-10 1 0,4 1 1 15,0-1 0-15,0 1 1 0,4-1-1 16,-1 7 1-16,1 3 0 16,0 3 0-16,3 9-1 15,0 0 0-15,3 1-1 16,1-7 1-16,3 3-1 15,0-3 1-15,4-6 1 16,3-6 1-16,4-10 0 16,0-6 1-16,-4-3-1 15,0-13 1 32,-3-3-1-31,-4-12 0-16,0-10-3 0,-3-10 1 15,-7-11-1-15,-11-7 1 0,-4-7 0 0,-3-2 0 0,-7-1 0 0,-7 20 0 0,-4 11-1 16,0 30 0-16,-3 27-3 16,3 22 0-16,1 22 0 15,6 29 0-15,7 12 0 0,8 19 0 16,3 28 1 0,7 9 0-16,4-9 0 0,-4-28 1 15,0 0-6-15,0-22 1 16</inkml:trace>
  <inkml:trace contextRef="#ctx0" brushRef="#br0" timeOffset="9056.86">18658 4311 40 0,'32'63'20'0,"11"-44"-10"0,-26-19 36 0,8-3-43 15,10-4 0-15,7-8 1 16,-3-1 0-16,11 0-7 16,-4 1 0-16,-8-1-4 15,-9 7 0-15,-12-7-9 16,-6 3 1-16</inkml:trace>
  <inkml:trace contextRef="#ctx0" brushRef="#br0" timeOffset="9593.94">19315 4390 62 0,'3'19'31'0,"-13"-10"-39"16,10 0 55-16,0 1-49 15,3 9 1-15,1 6-10 16,6-10 1-16,1 1-1 16,6-16 1-16</inkml:trace>
  <inkml:trace contextRef="#ctx0" brushRef="#br0" timeOffset="10043.36">19537 4349 7 0,'56'9'3'0,"11"1"8"0,-49-4-19 0,0-6 5 0,3 3 1 0,-4 3 7 0,-2 1 0 16,-1-4-1-1,0 0 0-15,-4-3 3 0,-3-3 1 0,0 0 2 16,-7-4 1-16,0 7-4 16,-3-6 0-16,-4 3-3 15,0 3 0 32,-4 3-3-47,1 7 1 16,3-7-3-16,3 0 1 0,4 6-3 0,7-6 0 0,4 1-1 0,-1 5 1 0,4-6 1 15,4 3 0-15,3 4 0 16,0-7 1 0,-3 6 1-16,0 4 0 0,-4-4 0 15,-4 1 0-15,1-1-1 16,3 0 0 31,-7 1 0-47,0 2 1 15,4 4 0 1,-1 0 0-16,4-4 1 0,1 1 1 0,-1 6 1 0,0-4 0 0,0-2-1 0,3-4 1 0,1-2-1 0,-4-11 0 16,-3-2-5-16,-1 0 1 15,5-3-8 1,-1-7 0-16</inkml:trace>
  <inkml:trace contextRef="#ctx0" brushRef="#br0" timeOffset="10375.84">20334 3502 39 0,'4'10'19'15,"-1"9"-22"-15,-3-13 32 0,-3 9-25 0,-4 11 0 0,0 2 2 16,-1 9 0-16,-2 17-8 16,3 18 0-16,-4 25 4 15,4 10 1-15,7-1-4 0,0-12 0 31,-3-15-6-31,3-20 1 0,0-18-8 0,3-25 1 16</inkml:trace>
  <inkml:trace contextRef="#ctx0" brushRef="#br0" timeOffset="10621.62">20306 4217 42 0,'70'19'21'16,"26"6"-20"-16,-75-22 35 0,0 4-35 0,0 2 0 0,-7 4 0 15,-7 5 0-15,-10 4-4 16,-11-3 1-16,-11 3-4 16,-3-6 1-16,0-4-8 15,-4-9 0-15</inkml:trace>
  <inkml:trace contextRef="#ctx0" brushRef="#br0" timeOffset="10827.26">20623 3521 42 0,'22'13'21'0,"-12"53"-22"0,-10-48 35 16,4 14-33-1,-1 15 1-15,-3 6-1 0,-3 10 0 16,-4 15-3-16,0 4 0 16,3 18 0-16,1-6 0 15,3-3-5 1,3-22 1-16,4-13-7 0,-3-21 1 31</inkml:trace>
  <inkml:trace contextRef="#ctx0" brushRef="#br0" timeOffset="11126.56">20913 4443 52 0,'35'3'26'0,"28"-12"-35"0,-48 2 50 0,-1-5-42 15,-4-4 0-15,-6-6-1 16,-8 0 1-16,-6 0 0 15,-8 7 1-15,0-4-2 16,-3 10 0-16,-3 9 0 16,-1 9 1-1,18 25 1 1,7 7 1-16,14 0 0 16,4-3 0-1,6-1 1-15,4-12 0 0,8 0-3 16,-1-15 0-16,-3-1-8 15,0-6 1-15,-4-12-5 0,11-4 0 16</inkml:trace>
  <inkml:trace contextRef="#ctx0" brushRef="#br0" timeOffset="11311.38">21569 4387 42 0,'25'43'21'0,"-8"-27"-25"0,-13-16 37 0,-4 3-34 0,0 0 0 0,-7 1-10 0,-7-4 0 0,-8-4 5 15,1-2 1-15</inkml:trace>
  <inkml:trace contextRef="#ctx0" brushRef="#br0" timeOffset="12342.29">21590 4437 31 0,'-7'9'15'0,"3"26"-1"0,4-20 16 16,-3 7-28-16,-4-3 0 15,-4 16-1-15,-3-1 1 16,-3 4-4-16,-12-1 0 16,1-5-9-16,-7-13 0 15,10-10-1-15,4-6 0 16</inkml:trace>
  <inkml:trace contextRef="#ctx0" brushRef="#br0" timeOffset="12747.89">23132 3571 41 0,'-7'82'20'0,"-4"40"-21"0,7-84 40 16,-3 21-38-16,-3 17 0 15,-1 2-3-15,1 7 0 16,-4-1-5-16,-1-21 0 15,1-19-6-15,4-16 1 16</inkml:trace>
  <inkml:trace contextRef="#ctx0" brushRef="#br0" timeOffset="13332.25">22613 4104 46 0,'21'32'23'0,"53"-45"-23"0,-45-2 43 0,2 2-40 16,19-9 1-16,17-3-1 15,21-13 1-15,4 7-6 16,-8-10 1-16,-3-6 2 16,-6 3 1-16,-12 13-2 15,-10 9 0-15,-4 3-1 16,-13 19 1-16,-12 10-2 15,-10 2 1-15,-7 16-2 16,-3 13 1-16,-4-6-1 0,-4 2 1 16,1 1-1-16,-1-4 1 15,1-9 1-15,-1-3 0 16,4-6 1-16,4 0 1 16,3-1-1-16,4 4 1 15,3 0-1-15,3-6 1 16,1 2 0-16,0 1 0 15,-1-7 0-15,1 4 1 16,7-4 1-16,3-6 0 16,7 1 0-16,7-8 0 0,1-5-1 15,-8-4 1-15,-3 1-2 16,-4-7 0-16,-3-3-1 16,-11 0 0-16,-7 7-1 15,0-1 0-15,-7 6-2 16,0 1 1-16,-7 6 0 15,-4 12 1-15,1 10-1 16,-8 9 1-16,7 1 0 16,4 11 1-16,7-8-1 15,4 2 1-15,6-9-2 16,8-9 1-16,-4-13-5 16,7 3 0-16,4-15-9 15,3-4 1-15</inkml:trace>
  <inkml:trace contextRef="#ctx0" brushRef="#br0" timeOffset="13663.42">24285 4195 35 0,'14'44'17'0,"4"-12"-18"0,-14-23 23 16,-1-3-22-16,4 4 1 15,0-4-1 1,0-6 1-16,-3 0-2 0,-1-9 1 15,1-1-1-15,-1 1 1 16,-3-4-1-16,4 4 0 16,3-1 1-16,3 1 0 15,5 0 2-15,6-1 0 16,3 1 1-16,1 2 1 0,3 7 1 16,8 7 0-16,6-4 0 15,7 9 0-15,4 7 0 16,11 6 0-16,3 13-2 15,-4-13 1 17,-10 0-4-32,4-3 0 0,-8-6-12 0,-10-10 1 15,-11-15-5-15,-7-4 1 0</inkml:trace>
  <inkml:trace contextRef="#ctx0" brushRef="#br0" timeOffset="14728.16">8110 5911 26 0,'7'6'13'0,"15"6"7"16,-15-2 14-16,3-4-27 16,-3 7 0-16,-3-4 2 15,3 4 0-15,-4 5-12 16,1 4 0-16,-4 10 8 16,-4 12 1-16,1 3-4 15,-4 12 0-15,3 4-1 16,-3-3 0-16,4-10-1 15,-4-3 0-15,3-13-1 16,1-9 1-16,-8-12-1 16,-3-7 0-16,-4-12-1 15,1-4 0-15,-12-2-2 16,1-4 1-16,-4 4-2 0,1-1 1 16,-8 7-2-16,-3 3 1 15,6 9 0-15,1 3 1 16,7 10 1-16,0 6 1 15,10 10 1 1,11 2 1 31,7 10 4-31,7 1 0-1,14-5 2-15,14 1 1 16,8-9-1-16,3-10 0 0,17-13-2 0,-3-5 1 0,-4-14-6 0,-6-5 1 0,-4-4-11 0,-11-3 0 0,-7-3-6 0,-10 10 1 0</inkml:trace>
  <inkml:trace contextRef="#ctx0" brushRef="#br0" timeOffset="14985.81">7235 7171 67 0,'15'3'33'0,"66"-18"-34"16,-50 2 64-16,44-12-61 15,30-3 0-15,33-4 0 16,14-2 1-16,6 3-5 16,-20 2 0-16,-32 7-3 31,-21 10 1-31,-18 12-10 0,-18 3 1 0,-17 3-9 0,-29 4 1 15</inkml:trace>
  <inkml:trace contextRef="#ctx0" brushRef="#br0" timeOffset="15479.21">7751 7560 57 0,'0'25'28'0,"7"22"-33"0,-7-25 47 0,0 6-41 16,-4 13 0-16,1 9 0 16,-5 7 0-16,5 2-1 15,3 7 0-15,-11 0 2 16,8-3 0-16,-1-16-1 15,1-13 1-15,-1-9-1 16,1-9 0-16,-4-13-1 16,-4-12 1-16,8-7-3 15,-15-6 1-15,4-3 0 16,-4-6 0-16,-10 9-1 16,0 0 0-1,3 3-1-15,-3 3 0 0,0 10 0 0,-4 9 1 16,0 7 0-16,4 5 1 15,-11 4 0-15,11 6 1 16,0 6 2-16,3 10 0 47,7-6 0-47,4-1 0 16,7 1-1-16,11-1 0 0,10 1-2 0,18-7 1 0,-1-9-5 0,15-13 0 0,25-9-8 15,10-13 0-15,11-15-2 16,-1-19 0-16</inkml:trace>
  <inkml:trace contextRef="#ctx0" brushRef="#br0" timeOffset="15716.87">8336 7817 49 0,'-39'57'24'0,"-28"-1"-27"15,43-40 48-15,-8 15-43 16,0 7 0-16,0 9 0 16,4 3 0-16,3-3-5 15,8-13 0-15,6-8-7 16,1-11 0-16,10-27-5 16,0-17 0-16</inkml:trace>
  <inkml:trace contextRef="#ctx0" brushRef="#br0" timeOffset="15894.35">8054 7780 37 0,'35'31'18'0,"18"47"-6"0,-35-49 28 0,3 8-37 0,4 13 0 0,3 13-2 0,7-10 1 0,4 1-11 0,-4-10 1 0,0-19-5 15,-6-10 0 1</inkml:trace>
  <inkml:trace contextRef="#ctx0" brushRef="#br0" timeOffset="16319.26">9296 6315 55 0,'-4'6'27'0,"-24"19"-32"0,21-15 47 0,-7 6-40 0,-4 6 0 0,-3 6 1 0,0 16 0 15,-7 6-4-15,-8 19 1 16,-2 12 3-16,-1 23 1 0,7 18-2 15,7 10 1 1,15 6 0-16,10 0 0 0,10-22-3 47,8-13 0-31,14-24-5-16,-8-23 0 0,12-21-8 0,13-20 1 0,-3-18-7 0,3-16 1 0</inkml:trace>
  <inkml:trace contextRef="#ctx0" brushRef="#br0" timeOffset="16785.6">9652 7554 48 0,'-11'19'24'0,"15"-13"-22"0,-4-12 42 16,7-1-41-16,-3-12 0 0,3-12 1 15,-4-16 0-15,-3-16-5 16,-3-21 0-16,-1-10 3 16,1-7 1-16,-1-5-1 15,4-1 0-15,0 7-1 47,0 15 1-47,7 7-1 0,4 9 1 16,3 15-3-1,0 17 0-15,4 21-3 16,-4 19 1 0,0 22-4-1,-7 16 0-15,-7 19-3 0,-4 2 1 0,-6 1-6 0,-4-3 1 16,3-7 0-16,-7 3 0 0</inkml:trace>
  <inkml:trace contextRef="#ctx0" brushRef="#br0" timeOffset="16984.25">9433 7366 36 0,'-3'0'18'0,"17"-10"-15"0,-4 4 35 0,5 3-35 0,6 0 1 0,0 3 2 0,4 0 1 0,-1 0-9 0,1-3 1 16,-7-1 4-16,3 1 1 16,7 0-4-16,-3 3 0 15,3 0-8-15,0 3 1 16,4-3-9-16,0-6 1 15</inkml:trace>
  <inkml:trace contextRef="#ctx0" brushRef="#br0" timeOffset="17222.93">10294 7118 43 0,'0'9'21'0,"-7"-2"-21"0,3-1 32 0,-3 10-31 16,0-4 1-16,-3 4 1 16,-4 6 1-16,-4 12-5 15,-3 1 1-15,0 12 2 16,0 0 0-16,6 0-3 16,5 3 0-16,3-12-5 15,7-10 1-15,7-9-10 0,7-16 1 16</inkml:trace>
  <inkml:trace contextRef="#ctx0" brushRef="#br0" timeOffset="17438.05">10470 7152 46 0,'0'63'23'0,"-7"-13"-23"0,4-34 38 16,-8 3-37-16,-3 0 1 0,-14 6 0 15,0 0 1 1,0 3-4-16,-1-6 0 0,8 6-1 16,3-9 1-16,4-7-7 15,4-5 0-15,3-4-7 16,3-19 1-16</inkml:trace>
  <inkml:trace contextRef="#ctx0" brushRef="#br0" timeOffset="17628.04">10329 7250 40 0,'18'37'20'0,"7"23"-14"0,-18-45 33 0,3 11-39 0,4 2 0 0,8 3 1 0,-5-6 0 0,1-3-3 16,3-6 1-16,4-4-6 15,-1-8 0-15,1-14-6 0,-7-21 1 16</inkml:trace>
  <inkml:trace contextRef="#ctx0" brushRef="#br0" timeOffset="17852.4">10700 7250 48 0,'32'91'24'0,"-15"-13"-32"0,-17-50 42 0,0 0-36 15,-3 4 1-15,-4 2-14 16,-8 1 0-16,-2-13 11 16,-1-13 0-16</inkml:trace>
  <inkml:trace contextRef="#ctx0" brushRef="#br0" timeOffset="18376.37">11338 7221 44 0,'18'29'22'0,"-7"-23"-21"16,-8-6 39-16,1 0-40 0,-8 3 1 0,-3 6-1 0,-4 4 0 16,-6 3-1-16,-11-1 1 15,-4 1 0-15,0 3 0 16,0 6-1-16,8-3 1 16,2 0-2-16,8-3 0 15,7-1 0-15,11-5 0 16,10-4 1-16,7-9 0 15,7-3 0-15,1-9 1 16,2-4 0-16,-3-3 0 16,-3 7-1-1,-7 2 0-15,-1 1-5 0,-6 6 1 0,-4 6-3 16,-7 3 1-16,-3 7 0 16,-1 12 1-1,1 6 4-15,6 7 1 16,4 6 6-16,0 3 1 15,0 3 2-15,-3 3 0 0,-8-3 0 16,-6 7 1-16,-4 5-4 31,-4 1 1-15,-7-3-4-16,-10-4 0 0,-4-15-2 0,-3-16 0 0,3-16-1 16,4-5 1-16,6-11-2 15,8-11 0-15,7-14-2 31,11 4 0-31,6-7-5 16,15-2 1-16,10-7-5 0,4-13 0 0</inkml:trace>
  <inkml:trace contextRef="#ctx0" brushRef="#br0" timeOffset="18715.09">11878 7061 42 0,'11'22'21'0,"-15"-9"-28"0,4-10 39 0,-3 3-31 15,-1 7 0-15,-7 6 1 16,-10 6 0-16,-7 6-3 16,-7 10 1-16,-4-3 1 15,4 5 1-15,3 8-2 16,7-7 1-16,8 3-2 15,6-7 1-15,8-2-6 16,13-4 1-16,18-15-7 16,4-19 0-16</inkml:trace>
  <inkml:trace contextRef="#ctx0" brushRef="#br0" timeOffset="18871.66">12132 7196 42 0,'11'13'21'0,"-18"34"-21"0,0-31 35 0,-8 5-32 0,-9 5 0 16,-1 2 0-16,-3 6 0 16,0-2-6-16,3 2 0 15,4-9-1-15,3-3 1 16,4-9-10-16,3-10 0 15,1-22-1-15,3-9 1 16</inkml:trace>
  <inkml:trace contextRef="#ctx0" brushRef="#br0" timeOffset="19073.03">11963 7162 35 0,'24'19'17'15,"12"-1"-14"-15,-26-8 34 0,4 12-34 16,4 6 0-16,0-3 1 15,-1 6 1-15,1 4-7 16,-4-4 0-16,0 1 4 16,-3-1 0-16,-1-9-6 15,-3-6 1-15,0-4-8 16,4-15 1-16,0-19-4 16,3-9 1-16</inkml:trace>
  <inkml:trace contextRef="#ctx0" brushRef="#br0" timeOffset="19297.1">12323 7105 47 0,'35'60'23'0,"4"3"-26"0,-32-48 46 16,10 10-44-16,-6 4 0 15,-4 8-1-15,-7 7 1 16,-7 3-1-16,-4 3 0 16,-10 1-8-16,-4-14 1 0,-3-9-4 15,4-15 0 1</inkml:trace>
  <inkml:trace contextRef="#ctx0" brushRef="#br0" timeOffset="19637.5">12591 6080 59 0,'53'110'29'0,"-1"46"-35"0,-30-108 58 0,2 27-51 0,1 22 0 0,3 22-1 0,-7 25 0 16,-14 16-1-16,-10 13 0 15,-15-4 0 1,-10-9 1-16,-11-16-4 0,-3-15 0 15,-4-19-10-15,0-13 0 16,-3-19-3-16,7-31 1 16</inkml:trace>
  <inkml:trace contextRef="#ctx0" brushRef="#br0" timeOffset="20236.84">13550 6970 47 0,'-7'10'23'0,"4"-1"-26"0,6-12 43 0,8-3-39 15,6-4 1-15,12 1 0 16,16-7 1-16,19-2-4 16,7-4 0-16,-8 3-3 15,-14 6 1-15,-6 4-11 16,-15-1 0-16</inkml:trace>
  <inkml:trace contextRef="#ctx0" brushRef="#br0" timeOffset="20391.77">13501 7272 59 0,'-4'40'29'0,"107"-43"-21"0,-54-6 49 0,25-7-58 0,7-3 1 15,0-6-8-15,4 13 1 16,-18-1-8-16,-14 7 0 16</inkml:trace>
  <inkml:trace contextRef="#ctx0" brushRef="#br0" timeOffset="28599.75">14968 7795 55 0,'4'-9'27'0,"-1"-92"-20"0,1 61 28 16,-1-14-34-16,-3-24 0 16,-3-16 0-16,-4-10 0 15,-4-5-2-15,-3-4 0 16,4 6 2-16,3 1 0 0,3 2-1 15,8 7 0 1,10 9 1-16,10 7 0 0,15 8 1 16,4 11 1-16,2 12-1 15,5 15 1-15,-1 16-2 16,-7 16 0-16,-3 3-4 16,-10 13 0-16,-8 12-8 15,-14 6 0-15,-14 4-7 16,-7 2 0-16</inkml:trace>
  <inkml:trace contextRef="#ctx0" brushRef="#br0" timeOffset="28782.93">14792 7083 34 0,'-18'66'17'0,"-3"-16"-1"16,21-43 22-16,-3 2-33 0,6-3 0 15,1 1 2 1,10-7 0-16,3-4-9 15,1 1 0-15,7-3 5 0,7 0 1 16,-1-7-8-16,5 4 0 16,-5-4-12-16,-2-9 0 15</inkml:trace>
  <inkml:trace contextRef="#ctx0" brushRef="#br0" timeOffset="29052.66">15600 6362 55 0,'3'22'27'0,"-10"3"-27"0,4-19 40 0,-4 10-41 15,0 6 1-15,-4 3 0 16,1 13 0-16,2-10-4 16,1 3 0-16,7-2-11 15,4-7 1-15,3-4-1 16,4-2 0-16</inkml:trace>
  <inkml:trace contextRef="#ctx0" brushRef="#br0" timeOffset="29365.8">15949 6864 44 0,'-7'31'22'0,"0"-6"-29"0,0-18 44 15,-11 2-34-15,-3 4 1 16,-4 5 2-16,1 11 0 16,-4 11-8-16,-4 4 1 0,-7 16 5 15,0 6 0-15,0 6-3 16,1 9 1-16,6 10-3 16,11-9 1-16,7-7-6 15,14-9 1 1,10-16-10-16,15-15 0 0,-1-26 0 15,12-9 0-15</inkml:trace>
  <inkml:trace contextRef="#ctx0" brushRef="#br0" timeOffset="29622.37">16309 7099 48 0,'18'28'24'0,"-33"7"-28"0,12-26 49 16,-4 1-44-16,-7 5 1 16,-11 7 0-16,-14 6 0 15,-7 1-3-15,-3 2 0 16,0 10 2-16,-1 3 0 16,8 0-1-16,7 3 0 15,3-7-4-15,11-5 0 16,10-13-6-16,11-13 1 15,11-12-6-15,6-19 0 16</inkml:trace>
  <inkml:trace contextRef="#ctx0" brushRef="#br0" timeOffset="29819.15">16002 7149 30 0,'11'3'15'0,"6"32"-6"15,-10-26 21-15,0 7-24 16,0 6 0-16,4 6 2 15,-4-3 0-15,4 10-11 16,-1-1 1-16,4 4 6 16,4-1 1-16,0-5-7 15,-1-10 1-15,1-10-8 16,0-9 1-16,-4-12-7 16,-4-16 0-16</inkml:trace>
  <inkml:trace contextRef="#ctx0" brushRef="#br0" timeOffset="30026.93">16309 6710 55 0,'14'28'27'0,"32"35"-28"0,-28-35 51 15,6 19-49-15,4 22 0 16,-6 13-1-16,-8 15 1 15,-7 13-2-15,-14 12 0 16,-14-6-4-16,-11-19 0 16,4-18-12-16,-4-23 1 15</inkml:trace>
  <inkml:trace contextRef="#ctx0" brushRef="#br0" timeOffset="30803.96">17385 7134 46 0,'0'12'23'0,"-21"32"-17"0,14-38 31 16,-7 7-35-16,-4 2 1 15,-7 4-1-15,-3 3 1 16,0 0-4-16,0-3 0 16,-1 9 3-16,5 7 1 0,2-1-2 15,5-2 0-15,6-1-1 16,8-6 1-16,6-6-1 16,15-10 0-16,14-9 0 15,10-6 1-15,-3-7-2 16,0-9 1-16,-8 4-1 15,-2-4 0-15,-8 3-2 16,-7 3 1-16,-7 4-4 16,-4 2 1-16,-3 10 0 15,0 0 1-15,-3 7-1 16,-4 8 0-16,3 10 3 16,1 13 0-16,3 9 4 15,3 9 0-15,11 13 3 16,8 0 0-16,2 10 0 15,-3-4 1-15,-6-3-1 16,-8-3 1-16,-7-6-4 16,-7-10 1-16,-8-12-3 15,5-7 0-15,-11-8-2 0,0-17 1 16,-4-12-1 0,-3-13 1-16,-8-9 0 0,5-13 1 15,-1-5-1-15,7 8 1 16,4-3-1-16,3 7 1 15,11 3-1-15,7 6 1 16,7 0-3-16,11 3 0 16,10-3-3-16,4 0 0 15,14 3-9-15,10-6 1 16</inkml:trace>
  <inkml:trace contextRef="#ctx0" brushRef="#br0" timeOffset="31093.65">18214 6833 55 0,'0'9'27'0,"-32"-12"-32"16,22 6 48-16,-15 13-42 15,-3 2 1-15,-8 11 0 16,5 5 0-16,-1 13-3 16,0 10 1-16,4 8 1 15,7 1 1-15,3 0-2 0,11-3 0 16,7-10-3-16,7-12 1 16,14-13-6-16,8-6 1 15,9-22-10-15,5-16 1 16</inkml:trace>
  <inkml:trace contextRef="#ctx0" brushRef="#br0" timeOffset="31319.1">18637 6927 46 0,'14'12'23'0,"-21"32"-19"0,0-31 35 15,-24 30-36 1,2 1 0-16,-2 3 1 15,-8 7 0-15,-4-10-6 16,1 3 0-16,3-3 1 16,8-7 1-16,6-5-6 15,7-14 0-15,8-8-9 16,6-16 1-16,8-13-1 16,3-13 0-16</inkml:trace>
  <inkml:trace contextRef="#ctx0" brushRef="#br0" timeOffset="31500.66">18320 7046 23 0,'10'-47'11'0,"19"25"4"16,-19 19 18-16,4 6-28 16,4 6 1-16,0 4 4 0,3 12 0 15,0 9-12-15,-3 4 0 16,-1 6 8-16,4 6 0 16,0-9-4-16,1 0 1 15,-1-7-5-15,0-9 0 16,-3-6-5-16,-1-16 0 15,1 0-9-15,0-18 0 16</inkml:trace>
  <inkml:trace contextRef="#ctx0" brushRef="#br0" timeOffset="31722.8">18733 6757 48 0,'21'69'24'0,"7"3"-20"16,-18-40 38-16,8 18-41 16,7 9 0-16,7 14 0 15,-4 2 0-15,-7 0-2 16,-7-6 0-16,-7-6-2 16,-17 0 0-16,-8-10-9 15,-7-12 1-15,-3-23-4 16,0-11 0-16</inkml:trace>
  <inkml:trace contextRef="#ctx0" brushRef="#br0" timeOffset="32161.1">19629 7331 58 0,'31'38'29'0,"36"-26"-34"15,-42-12 57-15,21-3-52 16,21-6 0-16,0-7-1 15,11-3 0-15,-11-3-4 16,-11 0 1-16,-10 4-11 16,-14-4 1-16,-18-13-3 0,-4-3 1 15</inkml:trace>
  <inkml:trace contextRef="#ctx0" brushRef="#br0" timeOffset="32326.27">19953 6974 53 0,'-10'53'26'0,"6"28"-28"0,4-59 51 16,-7 22-49-16,0 3 1 15,0 13-1-15,0 9 0 16,0 0-4-16,0 3 0 16,3-16-12-16,4-30 1 15</inkml:trace>
  <inkml:trace contextRef="#ctx0" brushRef="#br0" timeOffset="32864.48">21174 7742 53 0,'-4'28'26'0,"4"-34"-28"0,0-13 39 16,0-22-35-16,4-15 1 0,3-26 1 15,-7-27 0-15,0-23-5 16,3-3 0-16,1-9 4 15,-1 3 0-15,8 3 0 16,0 19 1-16,3 2-1 16,7 23 0-16,0 19 0 15,4 19 1-15,6 15-1 16,-2 28 0-16,-5 17-6 16,-2 14 1-16,-8 14-6 15,-7 8 1-15,-11 11-11 16,-10 2 1-16,-14 0-3 15,-7 7 1-15</inkml:trace>
  <inkml:trace contextRef="#ctx0" brushRef="#br0" timeOffset="33017.18">20902 7272 52 0,'11'9'26'0,"31"0"-32"0,-24-9 51 16,6 0-46-16,8 3 1 15,3 1-9-15,1-1 0 16,-1-3-1-16,4-7 0 16</inkml:trace>
  <inkml:trace contextRef="#ctx0" brushRef="#br0" timeOffset="33271.83">21883 7061 35 0,'14'0'17'0,"-28"29"-13"0,7-20 19 0,-7 4-21 15,0 5 1-15,-8 4 1 16,-2 0 0-16,-8 7-5 16,-3 5 0-16,-1-3 4 15,8 13 1-15,3 0-4 16,11 3 0-16,7 0-3 15,14-6 1-15,11-10-9 16,7-12 0-16,-4-19-2 16,11-6 0-16</inkml:trace>
  <inkml:trace contextRef="#ctx0" brushRef="#br0" timeOffset="33482.01">22158 7231 46 0,'4'15'23'0,"-33"32"-30"0,15-34 48 16,-3 3-40-16,-8-7 0 15,-10 13 0-15,-4 3 0 16,-4 7-2-16,8 2 0 16,7-6-1-16,3 0 0 15,4-6-7-15,7-6 0 0,3-13-4 16,1-12 0-1</inkml:trace>
  <inkml:trace contextRef="#ctx0" brushRef="#br0" timeOffset="33690.14">21862 7265 37 0,'21'41'18'0,"11"9"-18"15,-25-37 31-15,0 6-29 16,0 6 1-16,7 0 3 15,-4 6 1-15,1-6-8 16,0 0 0-16,-1-3 4 16,4 3 1-16,0-6-5 15,4-3 0-15,3-13-7 16,0-6 0-16,1-10-7 16,2-15 1-16</inkml:trace>
  <inkml:trace contextRef="#ctx0" brushRef="#br0" timeOffset="33902.01">22179 7071 48 0,'32'69'24'0,"17"19"-25"0,-35-60 44 15,1 3-43-15,-1 4 1 16,-7 5-2-16,0 1 0 0,-7 9-1 15,-7 4 0-15,-14 2-8 16,-8-12 1-16,-10-9-6 16,8-13 1-16</inkml:trace>
  <inkml:trace contextRef="#ctx0" brushRef="#br0" timeOffset="34562.25">23252 7187 32 0,'-4'0'16'0,"8"3"-5"0,-4-3 23 16,-7 0-30-16,-4 3 1 15,-7 3 1-15,-6 1 1 16,-12 8-9-16,-6 10 0 16,0 4 5-16,6-1 1 15,5 6-3-15,-1 1 1 16,0-4-3-16,7-3 1 15,8-2-2-15,6-8 1 16,39-21-1 0,18-12 0-16,-3-4-1 15,-5 3 0-15,-6 0 0 16,-4 1 0-16,-6-1-1 16,-8 3 1-16,-7 4-4 15,-7 3 1-15,-4 9 1 16,-3 0 0-16,0 10 0 15,-3 12 1-15,-8 9 4 16,4 13 0-16,3 10 5 16,4 5 0-16,4 11 2 15,-4-5 1-15,-4 8 0 16,-3-10 0-16,0-1-3 16,-7-5 1-16,-1-7-3 15,1-12 0-15,-7-6-3 16,0-17 0-16,-4-8-1 15,-3-13 1-15,7-10-1 16,3-12 1-16,4-9-1 0,10 2 1 16,8-9-4-16,10-2 0 15,10 2-5-15,8-6 1 16,0-7-7-16,13-8 1 16</inkml:trace>
  <inkml:trace contextRef="#ctx0" brushRef="#br0" timeOffset="34803.58">23576 6669 44 0,'14'19'22'0,"-7"19"-25"16,-3-29 38-16,-8 10-33 15,-3 0 0-15,0 6-3 16,-3 3 1-16,-1 7-3 16,-3-4 0-16,0-3-5 15,3 1 0-15,4-8-5 16,4-5 1-16</inkml:trace>
  <inkml:trace contextRef="#ctx0" brushRef="#br0" timeOffset="35087.22">24010 6905 43 0,'4'15'21'0,"-19"7"-19"0,15-12 39 16,-7 2-40-16,-3 7 1 15,-8 9 1-15,-14 10 0 16,-3 6-4-16,10-10 1 16,-17 42 1-16,3 5 1 0,8 4-1 15,6 6 0-15,7-13-3 16,8-12 0-16,10-13-6 16,10-18 1-16,15-20-8 15,14-18 0-15</inkml:trace>
  <inkml:trace contextRef="#ctx0" brushRef="#br0" timeOffset="35313.72">24264 7284 45 0,'11'19'22'0,"-33"6"-20"16,12-16 35-16,-11 7-36 15,-11 9 1-15,-7 10 0 0,4 9 0 16,-4 3-4-16,0 3 1 16,0-6 0-16,1-7 0 15,2-5-6-15,8-10 1 16,7-7-8-16,10-18 0 16</inkml:trace>
  <inkml:trace contextRef="#ctx0" brushRef="#br0" timeOffset="35506.67">24059 7231 38 0,'39'47'19'0,"0"25"-13"16,-32-50 28-16,0 12-32 16,4 4 0-16,-1-4 0 15,1 1 0-15,0-7-5 16,-4 0 0-16,3-9-2 15,1-12 0-15,3-14-8 16,0-12 0-16</inkml:trace>
  <inkml:trace contextRef="#ctx0" brushRef="#br0" timeOffset="35747.36">24377 6898 45 0,'42'76'22'0,"25"-11"-21"0,-53-36 38 15,1 2-39-15,-1 10 0 16,3 9 0-16,-6 3 0 16,-8 7-1-16,-6 6 0 15,-4 12 0-15,-7-9 0 16,-7-3-3-16,-11-3 1 15,0-13-11-15,0-13 1 16</inkml:trace>
  <inkml:trace contextRef="#ctx0" brushRef="#br0" timeOffset="35957.5">25439 7927 52 0,'17'47'26'0,"-52"6"-41"16,25-37 44-16,-8-4-52 15,-10-8 1-15</inkml:trace>
  <inkml:trace contextRef="#ctx0" brushRef="#br0" timeOffset="38824.14">2593 10294 53 0,'11'19'26'0,"-4"3"-20"16,-7-16 26-16,0 10-30 0,0 12 1 15,-7 16-1-15,3 16 1 16,-3 9-5-16,7 6 1 16,0 22 0-16,0-9 0 15,7-16-5-15,4-25 0 16,-8-25-5-16,4-28 1 16,4-19-6-16,-11-22 1 0</inkml:trace>
  <inkml:trace contextRef="#ctx0" brushRef="#br0" timeOffset="39124.51">2374 10000 42 0,'18'15'21'0,"7"10"-24"15,-18-18 38-15,3 2-32 16,8 1 0-16,-8-1 2 15,5 0 0-15,13 1-6 16,21 5 0-16,11-2 4 16,18 9 1-16,-1 3-2 15,-13 0 0-15,3 6-2 16,-25 4 1-16,-3 3-3 16,-21 5 1-16,-8 8-3 15,-17 5 0-15,-14 1-2 16,-21-10 1-16,-8-7-5 15,-10-11 0-15,11-11-3 0,0-11 0 16</inkml:trace>
  <inkml:trace contextRef="#ctx0" brushRef="#br0" timeOffset="39470.14">3119 11022 53 0,'14'85'26'0,"-14"-48"-35"0,0-34 52 0,7 1-44 15,-7-8 1-15,0-8-1 16,-7-10 1-16,7-6 0 15,-4-7 0-15,4-2 0 16,-7-4 0-16,4 0-2 16,3-3 0-16,3 10 1 15,8 5 1-15,6 7-1 16,1 7 1-16,14 2-2 16,-4 4 0-16,-3 9-3 15,10 6 1-15,-3 0-10 16,6-3 1-16</inkml:trace>
  <inkml:trace contextRef="#ctx0" brushRef="#br0" timeOffset="39755.6">3687 10664 53 0,'0'4'26'0,"10"-4"-29"0,-10 3 48 15,0 0-46-15,0 3 1 0,-7 4-1 16,-4-1 1-1,1 7 0-15,-1 6 0 0,-10 3-2 16,0 3 1-16,-4 3-4 16,4 7 1-16,7 0-2 15,0-7 1-15,10-3-1 16,8-12 1-16,10-10 2 16,0-9 0-16,7-6 2 15,4-7 1-15,0-6 1 16,-1-3 0-16,1 0-5 15,-4-4 1-15,7 4-7 16,1-3 0-16</inkml:trace>
  <inkml:trace contextRef="#ctx0" brushRef="#br0" timeOffset="40042.4">4184 10784 54 0,'11'28'27'0,"-8"-22"-39"0,-3-6 53 16,-3-6-42-16,-8-4 1 16,-7 1-1-16,-10 3 1 15,-4-1 0-15,-10 1 0 16,3 9 0-16,0 4 0 16,1 5 0-16,6 4 0 15,11 0 0-15,3 2 0 16,18 1-2-16,11-3 0 15,6-4 0-15,15-5 0 0,7-4-2 16,0 0 0 0,-4-6-4-16,-7-7 1 0,0-5-4 15,1-10 0-15</inkml:trace>
  <inkml:trace contextRef="#ctx0" brushRef="#br0" timeOffset="40311.92">4413 10846 42 0,'-7'-22'21'0,"-32"-65"-29"16,25 49 37-16,-3-15-29 16,-12-16 0-1,-2-50 3 1,10 12 1-16,-1 19-2 15,15 16 0-15,14 12 2 16,7 10 1-16,18 19-1 0,3 15 0 16,-3 4-5-16,7 8 0 15,-7 14-9-15,-4 9 0 16,-17 6-5-16,-4-3 0 16</inkml:trace>
  <inkml:trace contextRef="#ctx0" brushRef="#br0" timeOffset="40507.61">4170 10517 53 0,'14'13'26'0,"28"5"-27"0,-21-18 50 0,15 0-45 16,17 0 1-16,7-3-3 15,7 3 0-15,-14-6-8 16,-8-3 1-16,-9 5-6 15,-8-2 1-15,-21 6-8 16,-21 6 0-16</inkml:trace>
  <inkml:trace contextRef="#ctx0" brushRef="#br0" timeOffset="40792.75">2445 11539 77 0,'39'25'38'0,"77"-6"-50"0,-53-12 77 15,43-14-64-15,57-2 1 16,24-13-2-16,31-9 1 15,12-7-3-15,-8 3 1 0,-10 7-4 16,-40 3 0-16,-38 13-10 16,-24 5 1-16,-33 1-7 15,-24 3 0-15</inkml:trace>
  <inkml:trace contextRef="#ctx0" brushRef="#br0" timeOffset="41722.97">2850 12436 56 0,'22'10'28'0,"-1"18"-25"0,-14-16 28 16,-7 7-31-16,3 9 1 16,-6 10 0-16,-4 12 1 15,-7 16-3-15,-4 3 1 16,-10 9 0-16,10-2 1 16,4-14-2-16,3-15 1 15,1-21-2-15,-1-20 1 16,11-25-3-16,-7-19 1 15,7-12-3-15,-10-13 0 16,-8-2-1-16,4-4 0 0,3 3 1 16,-3 3 0-16,11 7 1 15,-4-1 1 1,14 4 4-16,3 3 1 0,8 9 3 16,7 3 1-16,20 4 2 15,15 2 0-15,4 7 1 16,21 16 0-16,-4 9-1 15,7 0 0-15,-7 9-2 16,-17 10 0-16,-19 6-3 16,-16 0 0-16,-19 13-3 15,-20 6 1-15,-19 0-4 16,-9 3 0-16,-5-3-2 16,-3-7 1-16,15-5-5 15,-1-7 1-15,7-6-6 16,11-7 0-16</inkml:trace>
  <inkml:trace contextRef="#ctx0" brushRef="#br0" timeOffset="42053.21">3493 12922 47 0,'-15'44'23'0,"-16"13"-21"0,31-51 40 16,-7-6-43-16,7-10 1 15,0-5 0-15,0 2 0 0,0-6 0 16,7-6 0-16,-4-6-1 16,8 0 1-16,6 2 0 15,-2-2 0-15,9 3 0 16,-3 9 0-16,-3 10-1 15,-4 9 1-15,4 3-3 16,3 3 0-16,0 3-5 16,0 4 1-16,4 6-7 15,-4-4 1-15,7 1 0 16,-6-3 1-16</inkml:trace>
  <inkml:trace contextRef="#ctx0" brushRef="#br0" timeOffset="42323.65">3828 12994 40 0,'3'22'20'0,"11"-9"-15"15,-3-16 42-15,3 0-43 16,11-4 0-16,-1-2 0 16,5-4 1-1,-1-5-8-15,-7-1 0 16,-10-6 3-16,-11 0 0 16,-7-1-5-16,-8 5 1 15,-2 5-1-15,-4 10 0 16,-1 9 1-16,1 9 0 15,-3 10 2-15,9 0 0 16,5 3 2-16,10 7 1 16,10-1-1-16,5-3 1 15,9 4-1-15,1-14 0 0,0-2-6 16,-1-7 0-16,1-9-6 16,-4-9 0-16</inkml:trace>
  <inkml:trace contextRef="#ctx0" brushRef="#br0" timeOffset="42576.39">4244 12834 49 0,'21'60'24'0,"0"-10"-20"15,-14-31 45-15,4 6-47 16,-8-3 1-16,4-3 2 15,4 0 0-15,-7-7-6 16,6-2 0-16,4-4 4 16,7-12 1-16,1-13-3 0,6-6 1 15,11-13-4-15,-4-9 0 16,4 0-7-16,-4-3 1 16,-3-3-11-16,-18 9 0 15</inkml:trace>
  <inkml:trace contextRef="#ctx0" brushRef="#br0" timeOffset="43088.67">6907 12765 43 0,'-10'-15'21'0,"-50"21"-21"16,35 0 27-16,-3 10-27 16,-11 9 0-16,0 6 0 15,1-5 0-15,2-1-1 16,8 0 1-16,0 3-1 0,10-3 1 16,8-6 0-16,6 3 0 15,15-7 1-15,3 7 1 16,10-3 1-16,8 0 1 15,7-3-1-15,-11 3 0 16,4-10 0-16,-11 3 0 16,-3-2-3-16,-8 2 0 15,-17 7-1-15,-7 9 0 16,-11-2-4-16,1-8 0 16,-1 1-8-16,0-6 1 0,8-4-1 15,10-6 0-15</inkml:trace>
  <inkml:trace contextRef="#ctx0" brushRef="#br0" timeOffset="43328.68">7183 12123 46 0,'3'3'23'0,"-3"53"-25"16,0-34 47-16,-3 19-42 15,3 9 0-15,-7 10 0 16,3 21 0-16,4 16-5 16,0 1 1-16,0 5 3 15,0 7 0-15,0-16-4 0,11-16 0 16,-8-18-8-16,11-19 1 16,4-35-7-1,-1-9 1-15</inkml:trace>
  <inkml:trace contextRef="#ctx0" brushRef="#br0" timeOffset="43525.75">7472 12929 45 0,'-11'40'22'0,"15"-2"-20"0,-4-26 36 0,0 1-38 16,0 3 1-16,0-4-5 15,0 4 0-15,0-10 0 16,0-6 0-16,7-12-9 16,-7-10 0-16</inkml:trace>
  <inkml:trace contextRef="#ctx0" brushRef="#br0" timeOffset="43676.09">7391 12430 23 0,'10'-28'11'0,"8"25"2"15,-7-1 10-15,-1 4-22 16,1 0 1-16,3 0-2 16,3 0 0-16,12-3-7 15,9-6 0-15,8-10-2 16,4-9 1-16</inkml:trace>
  <inkml:trace contextRef="#ctx0" brushRef="#br0" timeOffset="44337.94">8008 11847 20 0,'11'-3'10'0,"-11"21"-9"0,3-5 13 16,4 15-13-16,-7 16 0 15,4 9 3-15,-1 10 0 16,1 6-3-16,-1 19 1 16,11 12 3-16,-3 7 0 0,3 9 1 15,0-13 0 1,0-2-1-16,-3-7 1 0,0-25-2 15,-4-13 0-15,0-15-2 16,-4-10 1-16,-6-6-3 16,-4-12 1-16,-11-4-2 15,-3-9 0 1,0-3-2-16,-18-6 0 0,4-7-2 16,-1 4 1-16,5-1 0 15,2 7 0-15,-6 6 1 16,10 6 1-16,11 7 1 15,4-1 0-15,6 7 3 16,8 6 0-16,6 3 1 16,8-3 0-16,10 0 0 15,11 0 1-15,-7-3 0 16,6-3 0-16,5-3-1 16,3-10 0-16,-4-3-2 0,0-9 1 15,4-13-2-15,-7-12 1 16,-4-7-2-16,1-6 1 15,-5 0-1-15,-6 4 1 16,-4-1-1-16,0 3 0 16,-14 4-3-16,-3 6 1 15,-1 12-1-15,-6 10 0 16,-4 12-1-16,-4 6 1 16,-3 1 1-16,0 9 0 15,3 6 3-15,1 4 0 0,6-1 2 16,-3 0 0-16,7-3 1 15,7 7 0-15,7-1 0 16,8-2 0-16,9-10-2 16,1 0 1-16,0-7-4 15,7-8 0-15,-8-10-9 16,5-10 1-16,-5-6-2 16,1-3 0-16</inkml:trace>
  <inkml:trace contextRef="#ctx0" brushRef="#br0" timeOffset="44936.78">9253 13179 74 0,'46'25'37'0,"-14"41"-57"0,-28-53 83 16,-8 15-64-16,-10 13 0 16,-14 3-5-16,-8 6 0 15,-2-3 0-15,-5-6 0 16,1-16-13-16,7-10 0 16</inkml:trace>
  <inkml:trace contextRef="#ctx0" brushRef="#br0" timeOffset="45430.94">10834 12148 40 0,'17'59'20'0,"-13"4"-14"0,0-44 24 15,-4 3-24-15,3 12 0 16,-6 10 2-16,3 9 0 15,3 7-11-15,1 3 1 16,-1-1 5-16,4-2 0 0,0-13-6 16,0-12 0-16,-3-10-7 15,-1-13 0-15,-3-6-6 16,-3-15 0-16</inkml:trace>
  <inkml:trace contextRef="#ctx0" brushRef="#br0" timeOffset="45671.96">10746 12634 19 0,'-7'-25'9'0,"17"0"0"0,-3 18 6 0,7 4-8 16,0 3 0-16,15 3 4 15,9 0 1-15,8 1-14 16,7-1 0-16,7 0 10 16,-3-3 1-16,-8 9-4 15,-7 4 1-15,-10 12-3 16,-14 9 1-16,-18 10-3 0,-14 3 0 15,-15-6-5 1,-2-3 1-16,-5-7-5 0,1-12 1 16,7-3-6-16,7-7 0 15,7-3-2-15,14-9 1 16</inkml:trace>
  <inkml:trace contextRef="#ctx0" brushRef="#br0" timeOffset="46032.62">11645 12659 43 0,'11'0'21'0,"-11"9"-25"0,0-15 43 0,-4 6-38 15,-6 6 0-15,-8 1 0 16,0 2 0-16,-10 7-1 16,0 2 0-16,-7 8 0 15,3 2 1-15,4 3-3 16,3 0 1-16,0-5-2 16,11-8 1-16,0-2-1 15,4-3 1-15,13-10 0 16,11-13 1-16,18-9 1 15,0-2 1-15,-1-8-1 0,-2-2 1 16,-8 0-5-16,-4-4 0 16,-6 4-7-16,-4-1 0 15</inkml:trace>
  <inkml:trace contextRef="#ctx0" brushRef="#br0" timeOffset="46450.96">12054 12549 41 0,'43'6'20'0,"-15"-3"-12"15,-24-3 33-15,-1 0-38 16,1 0 1-16,-4 0 1 16,0 4 0-16,-4-1-8 15,-7 3 1-15,-10 7 4 16,-7 5 0-16,-4 1-2 16,1 6 0-16,2 0-2 15,5 4 1-15,-1 2 0 16,0 3 0-16,8 1 1 15,10-4 0-15,3-6-1 16,4-6 0-16,18-9 1 0,13-10 0 16,5-13-3-16,-5-6 0 15,-2-3-3-15,-8-9 0 16,-7 0-7-16,-3-1 0 16,-8-9-1-16,-3 4 0 15</inkml:trace>
  <inkml:trace contextRef="#ctx0" brushRef="#br0" timeOffset="46901.67">12397 11706 39 0,'-4'28'19'0,"4"28"-22"0,0-37 37 16,-3 16-33-16,-1 12 1 16,1 25 0-16,-1 22 0 15,-3 12-3-15,7 17 0 16,3-10 0-16,1-10 1 15,-4-15-5-15,0-25 1 16,0-23-8-16,4-21 1 16,3-19-1-16,0-19 0 15</inkml:trace>
  <inkml:trace contextRef="#ctx0" brushRef="#br0" timeOffset="47157.13">12732 12295 39 0,'0'19'19'0,"-21"15"-25"0,14-24 41 0,-4-1-35 16,-10 4 1-16,-4 9-1 16,-3-3 0-16,-4 2-1 15,-3 1 0-15,3 0 0 16,4 3 0-16,7-3 0 16,3-3 0-16,7-3 2 15,8 0 1-15,3-1 1 16,11 4 0-16,10 3 1 15,14 3 0-15,0-3-2 16,8 3 1-16,-1 0-6 0,-7 3 0 16,-7 1-11-16,-13-4 1 15</inkml:trace>
  <inkml:trace contextRef="#ctx0" brushRef="#br0" timeOffset="50926.28">13137 12922 44 0,'0'16'22'0,"15"0"-18"15,-12-10 22-15,1 6-25 16,-4 10 1-16,0 7-1 15,-4 5 0-15,-3 4-3 16,-4 12 1-16,-3-9 1 16,-3-4 0-16,-1-5-4 15,-3-7 0-15,3-6-8 16,4-19 0-16</inkml:trace>
  <inkml:trace contextRef="#ctx0" brushRef="#br0" timeOffset="51556.89">14704 12483 44 0,'-21'85'22'0,"17"12"-20"16,4-69 34-16,-3 19-34 16,-1 7 0-16,1 12 0 15,-1-10 0-15,0-6-3 16,1-9 0-16,-1-7 2 16,4-12 0-16,-3-9-2 0,3-23 1 15,-4-15-1-15,1-18 0 16,-1-14 0-1,4-15 0-15,0-6 0 16,0-10 1-16,0 9-1 0,0 1 1 16,7 6-1-16,4 9 0 15,7 4 1-15,6 8 0 16,8 14 0-16,0 9 0 16,3 15 1-16,4 10 1 15,-4 6 0-15,-7 13 1 16,-3 12-2-16,-18 3 1 15,-10 13-1-15,-12 3 0 16,-6-3-2-16,0-6 0 0,-4-7-4 16,1-6 0-16,-1-9-5 15,7-10 1-15,8-9-6 16,-1-3 1-16</inkml:trace>
  <inkml:trace contextRef="#ctx0" brushRef="#br0" timeOffset="51768.2">15233 12383 43 0,'3'25'21'0,"-13"35"-19"16,6-45 39-16,1 4-39 15,-4 3 0-15,3 0 0 16,1 3 0-16,-1 0-4 15,1-6 0-15,3-7-4 0,0-8 1 16,0-14-9-16,0-9 0 16</inkml:trace>
  <inkml:trace contextRef="#ctx0" brushRef="#br0" timeOffset="52170.44">15145 12204 30 0,'3'13'15'0,"18"-4"-6"0,-17-3 16 0,7 4-26 15,3 2 1 1,7 1-1-16,4 3 0 0,6-4-3 16,5-3 1-16,6 1-6 15,7-4 0-15,8-6 0 16,-4-3 0-16,-7-3 6 16,-8-1 0-16,-2-2 5 15,-5 3 1-15,-2 0 6 16,-5-1 1-16,-3 1 0 15,1 3 1-15,-5 0-6 16,-3 3 1 0,-17 9-4-1,-8 4 1-15,-3 5-3 16,-11 1 0-16,-6-6-1 16,-5 6 0-16,1-1 0 15,0 4 0-15,7 7 1 16,6 2 1-16,8 7-1 15,11 6 1-15,10-4 0 0,11-2 0 16,6-10-3-16,8-6 1 16,-4-9-6-16,4-20 1 15,3-8-5-15,4-10 0 16</inkml:trace>
  <inkml:trace contextRef="#ctx0" brushRef="#br0" timeOffset="52412.16">16168 11464 45 0,'-7'69'22'0,"-14"31"-29"0,14-65 42 0,-8 15-35 15,1 19 1-15,0 22-1 16,0 13 1-16,0-4-2 15,3 0 1-15,4-9-1 16,0-19 0-16,0-12-9 16,0-23 1-16,4-18-3 15,-1-22 1-15</inkml:trace>
  <inkml:trace contextRef="#ctx0" brushRef="#br0" timeOffset="52594.3">15826 12132 39 0,'35'38'19'0,"32"-7"-13"0,-49-25 35 16,3 10-38-16,7-3 0 15,7-1 0-15,1 1 0 16,-1-7-6-16,0-3 1 16,-3 0-4-16,-4-6 0 15,-7-3-9-15,-3-4 1 16</inkml:trace>
  <inkml:trace contextRef="#ctx0" brushRef="#br0" timeOffset="52832.1">16288 12276 27 0,'-4'41'13'0,"11"6"2"0,-3-41 13 0,3 10-26 15,3 3 1-15,-2 6 2 16,-1-3 1-16,0-3-8 15,3-4 1-15,-3-2 4 16,4-7 0-16,-1-9-3 16,8-9 1-16,3-7-2 15,0-3 0-15,1-6-2 16,-5-7 0-16,-3 1-8 16,0 5 1-16,-3-8-2 15,0 5 0-15</inkml:trace>
  <inkml:trace contextRef="#ctx0" brushRef="#br0" timeOffset="53135.25">16662 12430 35 0,'10'16'17'0,"-3"9"-15"0,-7-25 30 16,4 3-32-16,-1 0 1 16,-3-3-1-16,4-9 1 0,-1-4-1 15,1 0 0-15,0-2 1 16,-1-7 0-16,1-6-1 16,3-4 1-16,0 4 0 15,3 6 0-15,1 0-2 16,3 6 0-16,0 7-4 15,0 0 0-15,-3 2-7 16,-1 1 1-16</inkml:trace>
  <inkml:trace contextRef="#ctx0" brushRef="#br0" timeOffset="53448.62">16923 12386 47 0,'39'16'23'0,"24"-16"-32"16,-45-3 41-16,6-7-33 0,1-6 0 15,-4-9 0-15,-3-3 0 16,-8 3 1-16,-6 0 0 16,-11 0-3-16,-7 3 1 15,-7 3-1-15,-8 13 1 16,1 9 0-16,0 16 0 15,3 9 2-15,11 0 0 16,7 16 2-16,11 0 0 16,6-3 1-16,11-4 0 15,8-8-1-15,2-10 0 0,12-13-10 16,-1-9 0-16,4-16-4 16,-14-6 1-16</inkml:trace>
  <inkml:trace contextRef="#ctx0" brushRef="#br0" timeOffset="54017.78">18620 12819 53 0,'14'94'26'0,"-14"-50"-37"0,0-44 54 16,0 0-45-16,0 0 1 15,3-19-1-15,-3-19 1 0,-3-15 0 16,-4-16 0-16,3 0-2 15,1 0 0-15,-1-6 0 16,4-4 0-16,4 10 1 16,3-3 0-16,10 6 1 15,4 13 1-15,8 9 2 16,2 19 1-16,5 16 0 16,-1 15 1-16,-3 7-1 15,-8 5 0-15,-9 11 0 16,-8 5 0-16,-7-6-5 15,-7 0 1-15,-4-2-6 16,0-8 1-16,1-2-8 16,-1-10 0-16</inkml:trace>
  <inkml:trace contextRef="#ctx0" brushRef="#br0" timeOffset="54349.28">19258 12433 42 0,'7'53'21'0,"-3"-6"-24"0,-4-43 33 0,0-4-30 16,-4-7 1-16,-6-8 0 15,3-14 1-15,-4 4-3 16,4-6 1-16,-4-7 1 15,1 1 0-15,3-1-1 16,0-3 1-16,3 4-1 16,4-1 0-16,0 10 1 15,14 9 0-15,4 6-1 16,10 13 0-16,7 0-1 16,8 4 0-16,3 2-3 15,-1 0 1-15,-2 0-10 16,-4 1 0-16</inkml:trace>
  <inkml:trace contextRef="#ctx0" brushRef="#br0" timeOffset="54633.97">19812 12145 44 0,'7'9'22'0,"0"7"-27"0,-7-16 36 16,-7 3-32-16,-11 3 1 15,-6-3 0-15,-4 3 0 16,-4 4 0-16,4 6 0 16,3 6-1-16,0 6 1 15,4 0-2-15,0 3 0 16,7 1-3-16,3-1 0 16,8-3 1-16,6-9 0 0,8-6 3 15,6-13 0-15,5-10 2 16,6-2 0-16,0-13 0 15,-3-7 0-15,-4-2-8 16,0-1 0-16</inkml:trace>
  <inkml:trace contextRef="#ctx0" brushRef="#br0" timeOffset="54948.82">20207 12314 46 0,'11'0'23'0,"-18"-16"-25"16,3 10 40-16,-6-3-37 16,2-1 0-16,-6 4 0 0,-7 3 0 15,-7 6-1-15,-4 9 0 16,0 10 1-16,1-3 1 15,3 0-4-15,6 9 1 16,5 0-1-16,6-2 1 16,8-8-2-16,10-5 1 15,14-10-1-15,7-9 1 16,0-7-3-16,-3 1 0 16,0-7-7-16,-4-9 1 15</inkml:trace>
  <inkml:trace contextRef="#ctx0" brushRef="#br0" timeOffset="55265.99">20511 12424 31 0,'10'15'15'0,"-24"-40"-14"15,7 6 20-15,-7-18-18 16,-7-23 0-16,-18-18 2 16,-3-16 1-16,-8-13-6 15,4-12 0-15,4 9 5 16,7-3 1-16,10 13-2 0,7 12 1 16,11 10-1-16,4 15 0 15,13 10-2-15,19 15 1 16,6 19-4-16,4 16 0 15,-1 13-7-15,-6 8 1 16,-11 17-8-16,-10 9 0 16</inkml:trace>
  <inkml:trace contextRef="#ctx0" brushRef="#br0" timeOffset="55462.3">20027 12035 48 0,'25'22'24'0,"24"-22"-20"16,-35 0 40-16,11-3-43 16,17-4 0-16,15-2-1 15,3-7 1-15,-4 4-5 16,-6 2 1-16,-8 1-10 16,-17 6 1-16,-18 3-3 15,-7 0 0-15</inkml:trace>
  <inkml:trace contextRef="#ctx0" brushRef="#br0" timeOffset="56182.48">22373 11549 49 0,'7'6'24'0,"-14"7"-29"0,7-13 46 0,-3 0-41 16,-1 0 1-16,1-4 0 16,-1 1 0-16,4 0-5 15,0 3 1-15,7-3-11 16,4-3 1-16</inkml:trace>
  <inkml:trace contextRef="#ctx0" brushRef="#br0" timeOffset="56404.91">22881 11445 58 0,'0'13'29'0,"4"-1"-37"0,-4-12 49 15,0 4-43-15,0 2 1 16,3 0-8-16,1 0 0 16,-4-3-1-16,0-3 1 15</inkml:trace>
  <inkml:trace contextRef="#ctx0" brushRef="#br0" timeOffset="57139.84">22281 11997 31 0,'-3'19'15'0,"3"-16"-1"0,0 0 14 15,0-3-25-15,3 3 0 16,1-6 2-16,3 0 0 0,4-6-6 16,-1-7 0-16,4-3 4 15,7-9 0-15,11 6-1 16,4-6 0-16,6 3-2 16,-3 0 0-16,-4 3-3 15,0 3 1-15,-7 6-2 16,-3 10 0-16,-4 6-2 15,-3 4 1-15,0 2 0 16,-4-3 1-16,0 4 1 16,0 2 1-16,4 1 1 15,-1 2 1-15,4 4 1 16,1-6 0-16,-5-1 1 16,4-2 0-16,8-10 1 15,6-13 0-15,7 1 0 16,0-7 1-16,-10-6-3 0,-7-7 1 15,-4-2-6 1,-7 3 0-16,-3-7-8 0,-15 7 0 16</inkml:trace>
  <inkml:trace contextRef="#ctx0" brushRef="#br0" timeOffset="57817.2">23178 11687 25 0,'63'-35'12'0,"11"-24"-1"16,-56 40 13-16,-1-6-20 15,1-3 0-15,3-7 4 16,4-9 0-16,3 3-10 15,4-3 1-15,-11-6 6 0,-7 6 1 16,-10-3-3 0,-15 3 1-16,-10 1-3 0,-28 8 1 15,-19 1-1-15,-23 5 1 16,3 11-2-16,-11 8 1 16,-7 16-1-16,-3 13 0 15,-1-3 0-15,15 3 0 16,3 6-2-16,1 9 1 15,-5 4-2-15,15 9 1 0,14 6-2 16,11 19 1-16,13 13 0 16,12 12 0-1,9 16 1-15,15 3 0 0,18-6 1 16,17 0 1-16,15-19 0 16,6-22 1-16,25-16 1 15,14-15 0-15,25-26 1 16,0-21 0-16,17-35-1 15,19-16 1-15,-15-18-1 16,-14-13 0-16,-25-13-3 16,-21 4 1-16,-21 6-2 15,-21 12 1-15,-18 13-7 16,-7 10 1-16,-18 6-7 16,-17 9 0-16</inkml:trace>
  <inkml:trace contextRef="#ctx0" brushRef="#br0" timeOffset="63911.33">25538 11696 43 0,'17'13'21'0,"22"-1"-8"15,-28-12 22-15,3 0-31 16,10 0 0-16,12 0 2 15,-1-3 0-15,4-3-7 0,0-4 0 16,-1 1 4-16,-2 0 1 16,-8-1-3-16,-7 4 0 15,-3 0-3-15,-8 6 1 16,-6 3-2-16,-8 3 0 16,-3 3 0-16,-3 4 1 15,-4 3-1-15,-1 3 0 16,5 2 1-16,-4-2 0 15,3 3 1-15,4 3 0 16,0 0 0-16,4 0 0 0,3 1 0 16,0 2 1-16,7-6 0 15,0 0 0-15,7 0 0 16,3 3 1-16,8 0 1 16,3 6 1-16,4-3-1 15,-11-6 1-15,-7 3-1 16,-10 4 1-16,-11 5-3 15,-14 10 1-15,-8-13-4 16,-9 4 0-16,-5-4-6 16,-3-3 1-16,8-6-8 15,9-12 0-15</inkml:trace>
  <inkml:trace contextRef="#ctx0" brushRef="#br0" timeOffset="64197.06">26197 11693 36 0,'0'28'18'0,"0"38"-12"0,4-47 24 15,-8 12-27-15,1 10 0 16,-1 15 2-16,1 1 1 16,-1 9-8-16,1 3 1 15,-1-13 2-15,1-6 0 0,-1-12-8 16,4-16 0-16,4-19-7 16,-4-19 0-16</inkml:trace>
  <inkml:trace contextRef="#ctx0" brushRef="#br0" timeOffset="64632.99">26056 11611 34 0,'21'26'17'0,"4"-14"-10"16,-14-15 26-16,-1 3-30 15,4 3 1-15,0 0 3 16,-3 0 0-16,10 1-8 15,11-4 0-15,7 0 6 16,0-4 0-16,3 1-2 0,0 0 0 16,-7 3-2-1,-6-3 1-15,-5 3-2 0,-9 6 0 16,-12 10-2-16,-10 9 0 16,-4 3-2-16,-6 0 1 15,-4-6-3-15,-1 0 1 16,5 3 0-16,3 1 1 15,0 5 1-15,10-6 0 16,11 3 2-16,7-3 1 16,7 0 3-16,8 0 0 0,6 1 1 15,-7-5 0-15,-3 1-1 16,-4-3 0-16,-10 6-1 16,-11-3 0-16,-15 7-3 15,-9 5 1-15,-8 7-5 16,-17-10 1-16,3-6-9 15,7-3 0-15,0-6-1 16,4-7 0-16</inkml:trace>
  <inkml:trace contextRef="#ctx0" brushRef="#br0" timeOffset="64903.9">26804 11662 45 0,'-3'69'22'0,"-15"53"-30"0,11-88 45 15,0 29-37-15,7 6 0 16,-4 10 0-16,1-10 0 15,-1-4-2-15,1-11 0 16,3-7-9-16,-4-13 1 16,4-18-2-16,7-10 1 15</inkml:trace>
  <inkml:trace contextRef="#ctx0" brushRef="#br0" timeOffset="65188.61">27284 11571 39 0,'7'69'19'0,"-7"0"-22"16,0-41 38-16,-4 6-34 15,1 13 1-15,-1 10 3 16,4 15 0-16,-3-3-6 16,-1 6 1-16,1-9 1 0,-4-9 1 15,0-14-7 1,0-14 0-16,0-4-9 16</inkml:trace>
  <inkml:trace contextRef="#ctx0" brushRef="#br0" timeOffset="65653.78">27129 11477 30 0,'17'15'15'0,"15"17"-4"0,-21-23 19 0,6 4-25 15,1-4 1-15,0 0 2 16,-4-5 0-16,14-11-11 15,11-2 1-15,7-1 7 16,3 1 0-16,4 0-3 16,-4 2 0-16,-6 7-3 15,-8 4 0-15,-10 2-3 16,-8 6 1-16,-6 4-2 16,-8 3 0-16,-6-10-1 15,-8 7 0-15,-3 3 1 16,-4-4 0-16,1 7 1 15,-1 3 0-15,4 4 2 16,7-4 1-16,3 6 0 16,11 4 1-16,8 5 2 0,6-2 0 15,7 0 1-15,7-7 1 16,1-3 0-16,-1-3 1 16,-3-3 0-16,-4-3 0 15,-4 3-2-15,-13 6 1 16,-7 0-2-16,-26 16 0 15,-27 10-3-15,-29 8 1 16,-13 11-8-16,-19-4 1 16,-24-13-7-16,-17-9 0 15</inkml:trace>
  <inkml:trace contextRef="#ctx0" brushRef="#br0" timeOffset="76808.53">28956 11442 37 0,'-4'6'18'0,"1"1"-12"0,3-7 18 16,0 0-23-16,0 3 0 16,0 0-1-16,0-3 1 15,0 0-7-15,0 0 1 0,3 3-6 16,1-3 1-16</inkml:trace>
  <inkml:trace contextRef="#ctx0" brushRef="#br0" timeOffset="77019.82">29432 11254 52 0,'11'25'26'0,"-8"16"-34"16,-3-32 48-16,-3 7-42 15,3 3 1-15,-4 0-13 16,1-4 0-16,-1-2 8 16,-3-7 0-16</inkml:trace>
  <inkml:trace contextRef="#ctx0" brushRef="#br0" timeOffset="77617.87">29489 11822 45 0,'3'6'22'0,"8"0"-24"0,-11-6 36 15,0 0-33-15,-11 10 0 16,-17 8 1-16,-21 4 0 16,-15 10-4-16,-13 5 1 15,-1 10-2-15,-17 3 1 0,-8 10-7 16,1 0 0-16,10-7-4 15,8-15 0-15</inkml:trace>
  <inkml:trace contextRef="#ctx0" brushRef="#br0" timeOffset="78038.52">30155 11398 41 0,'8'-56'20'0,"-65"6"-26"0,43 34 37 16,-14-6-30-16,-25-3 0 15,-28 0 1-15,-11 3 0 0,-10 3-3 16,-22 7 0-16,-6 8 2 15,3 11 0-15,0 8-4 16,-11 14 1-16,0 2-5 16,8 13 0-16,14 15-4 15,6 14 0-15</inkml:trace>
  <inkml:trace contextRef="#ctx0" brushRef="#br0" timeOffset="78218.64">28286 12430 25 0,'99'91'12'0,"169"-19"-2"15,-187-63 17-15,42-9-25 16,32-18 1-16,25-20 0 16,14-18 1-16,-31-10-2 15,-33-6 1-15,-20-13 4 16,-29-12 0-16,-25-1-3 16,-28-2 1-16,-24-13-5 0,-32 7 0 15,-32-1-15-15,-32 10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06:59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0T15:07:13.343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16746 3151 26 0,'0'0'13'0,"4"-25"-3"0,-1 19 13 0,1-4-19 16,-1 1 1-16,1 0 3 16,3-4 1-16,0-6-11 15,4-6 0-15,-1-3 7 16,11-7 0-16,11-9-2 16,11-9 0-16,9-6-2 15,-2-4 0-15,-1 6-1 16,-6-5 1-16,-5 8-2 15,-6 14 1-15,-11 8-3 16,-3 4 1-16,-7 3-4 16,-4 9 1-16,-4 4-4 15,-3 12 0-15,-7 3-2 16,0 16 1-16,-4 6 2 16,1 9 1-16,-4 20 4 15,0-1 0-15,3 13 4 0,0 3 1 16,4 0 2-16,0 3 1 15,0 0-2-15,4 0 1 16,-1-19-4-16,4-9 1 16,0-12-5-16,4-17 0 15,-4-5-4-15,3-20 1 16</inkml:trace>
  <inkml:trace contextRef="#ctx0" brushRef="#br0" timeOffset="212.39">16799 2919 31 0,'-3'13'15'0,"10"-4"-7"0,0-9 30 0,0-3-36 16,11 3 1-16,17 0 0 15,7-3 1-15,11 3-7 16,0-3 1-16,-4-1-3 15,-3-5 0-15,-7 0-8 16,-11-1 1-16</inkml:trace>
  <inkml:trace contextRef="#ctx0" brushRef="#br0" timeOffset="644.16">17367 3195 35 0,'-3'63'17'0,"-18"9"-18"0,17-56 25 16,-3 2-24-16,0 1 1 15,0-3 1-15,0-7 0 16,3-6-2-16,4-15 1 15,4-4 0-15,-1-25 1 0,4-3-1 16,0-6 0-16,4-3-2 16,0 3 1-16,-1 3-2 15,1 9 1-15,-1 4-1 16,4 2 1-16,4 4 1 16,14 9 0-16,0 7 1 15,3 9 1-15,4 6 1 16,0-6 1-16,-8 6 0 15,-10 9 1-15,-10 4-2 16,-11 9 1-16,-14-3-3 16,-14 3 0-16,-8-3-5 15,1 0 1-15,3-9-8 16,8-1 0-16,3-6-3 16,3-3 1-16</inkml:trace>
  <inkml:trace contextRef="#ctx0" brushRef="#br0" timeOffset="1051.13">17875 3198 34 0,'-10'72'17'0,"-15"10"-15"0,18-57 30 15,-7-6-31-15,3-1 1 16,1 4 0-16,-1-12 1 0,4-4-4 16,7-12 1-16,4-13 2 15,3-15 0-15,0-10-2 16,0-7 1-16,3-5 0 16,4-7 0-16,1 10-2 15,-1-3 1-15,0 2-1 16,0 1 1-16,-4 12 0 15,8 4 0-15,7 11 0 16,3 8 1-16,-7 5 1 16,0 13 0-16,-3 10 0 15,-11 2 0-15,-11 4-2 16,-10 9 1-16,-3 3-3 16,-1-6 0-16,-3 3-6 15,0-3 1-15,0-9-7 16,6-4 1-16</inkml:trace>
  <inkml:trace contextRef="#ctx0" brushRef="#br0" timeOffset="1502.17">18387 1975 46 0,'-7'25'23'0,"3"22"-25"15,1-22 40-15,-4 19-38 16,-4 10 1-16,-3 21-1 15,3 13 1-15,-3 15-2 0,4-3 0 16,3-18-3-16,3-4 1 16,1-21-8-16,6-13 0 15,11-16-2-15,4-6 0 16</inkml:trace>
  <inkml:trace contextRef="#ctx0" brushRef="#br0" timeOffset="1745.17">18849 2696 38 0,'7'29'19'0,"-25"5"-21"0,8-24 36 0,-11 15-33 15,-4 0 1-15,-14 12 0 16,-10 7 0-16,3 10-2 15,0 11 0-15,4 4-1 16,3-6 1-16,7-16-9 16,11-9 0-16,10-23-3 15,11-27 0-15</inkml:trace>
  <inkml:trace contextRef="#ctx0" brushRef="#br0" timeOffset="1890.74">18486 2700 34 0,'0'-10'17'0,"3"60"-19"16,1-37 29-16,-1 18-25 0,4-3 1 16,7 16 0-16,0 0 1 15,1-9-8-15,2-7 1 16,1-9-7-16,-1-19 1 16</inkml:trace>
  <inkml:trace contextRef="#ctx0" brushRef="#br0" timeOffset="2492.67">20493 3195 44 0,'3'63'22'0,"-3"15"-19"0,0-59 36 16,0 3-37-16,0-3 0 16,4-4 0-16,-4-12 0 15,3-15-4-15,-3-7 1 16,0-28 0-16,-3-3 1 15,-4-10-3-15,3-2 1 16,4 8 0-16,0 1 0 16,4-3 1-16,6 2 0 15,5 10 1-15,6 7 1 0,3-1 0 16,1 13 0-16,0 9 0 16,-8 13 1-16,-2 6-1 15,-5 13 0-15,-3 6-1 16,-7 9 0-16,-10 4 0 15,-12 2 0-15,-2-2-3 16,-1-7 0-16,0-3-6 16,4-6 1-16,4-6-6 15,10-10 1-15</inkml:trace>
  <inkml:trace contextRef="#ctx0" brushRef="#br0" timeOffset="3031.22">21015 2963 35 0,'-7'41'17'0,"0"-1"-12"0,7-36 27 16,-4 2-31-16,1 0 1 15,-4-3-1-15,0-6 1 16,3-6-3-16,1-4 1 15,-1-6 1-15,4 1 0 16,0-1 0-16,4 0 1 16,-1-3-1-16,4 3 1 15,4 7-1-15,3-4 0 0,4 10-1 16,3 6 0-16,3 3-2 16,5 6 0-16,-1-9-2 15,0 10 0-15,4-10-2 16,0 9 0-16,3 0-2 15,0-5 0-15,-3 2 1 16,-4-3 0-16,0-3 4 16,1-3 0-16,-1 0 4 15,-4 3 1-15,-6-3 4 16,-4-1 1-16,-3-5 0 16,-4 0 1-16,-7-7-1 15,-7 7 1-15,-4-1-3 16,-3 4 0-16,-11 3-2 15,-6 6 0-15,2 3-3 16,-2 4 1-16,6 5-3 16,7-2 0-16,4 9-3 0,4 6 0 15,10-9-3 1,10-4 1-16,11-5-3 0,11-16 0 16,3-10-1-16,8-6 0 15</inkml:trace>
  <inkml:trace contextRef="#ctx0" brushRef="#br0" timeOffset="3467.34">22042 2270 39 0,'24'53'19'0,"-20"26"-23"0,-4-64 40 0,-4 17-35 15,1 8 1-15,-1 11 1 16,-3-4 1-16,0 3-5 16,0 3 0-16,4-3 3 15,-1-12 1-15,0-4-2 16,4-8 0-16,-3-8-1 16,-4-5 0-16,0-10 0 15,-4-6 0-15,-6-7-2 16,-5-2 0-16,-6 3 0 15,4-10 0-15,2 6 0 16,5 4 1-16,3 6 0 16,-1 3 0-16,5 3 1 15,-1 12 1-15,4 11 0 0,0-8 0 16,4 1 0-16,3 6 0 16,0 3 0-16,0-2 0 15,7-8-1-15,7-2 1 16,7-3-3-16,11-10 1 15,0 0-6-15,-1-9 1 16,8-1-7-16,-4-5 0 16</inkml:trace>
  <inkml:trace contextRef="#ctx0" brushRef="#br0" timeOffset="3696.88">22274 2866 42 0,'11'34'21'0,"-11"1"-21"15,0-26 37-15,0 10-36 16,0 0 1-16,-4 6 0 16,4-6 1-16,4-1-3 15,0-5 0-15,3 0 2 16,3-10 0-16,1 3-1 16,6-15 0-16,8-4-2 15,0 0 0-15,-1-5-6 16,1-7 1-16,0 9-9 15,-4-3 1-15</inkml:trace>
  <inkml:trace contextRef="#ctx0" brushRef="#br0" timeOffset="3966.16">22839 2944 41 0,'21'13'20'0,"-10"-16"-18"0,-11 3 30 16,0 0-34-16,0 0 1 16,-4 0 0-16,-7-7 0 15,-6 14 1-15,-8-4 0 16,-3 3-1-16,0-3 0 16,-4 13 0-16,4-7 0 0,3 4 0 15,7 2 0-15,8 4-2 16,10 0 1-16,10 3-5 15,8-3 1-15,10-13-5 16,4-6 1-16</inkml:trace>
  <inkml:trace contextRef="#ctx0" brushRef="#br0" timeOffset="4219.64">23163 2003 27 0,'4'32'13'0,"-25"40"-10"16,17-50 21-16,-3 22-24 0,-10 9 1 16,-5 19-1-16,-2 25 1 15,-1 1-1-15,4-4 0 16,3-3 0-16,4-19 0 15,3-16-2-15,4-15 0 16,4-22-7-16,-1-10 1 16</inkml:trace>
  <inkml:trace contextRef="#ctx0" brushRef="#br0" timeOffset="4385.02">22775 2615 34 0,'-21'-6'17'0,"18"21"-5"0,10-5 29 16,7-1-38-16,7 0 1 0,0 7 1 15,21-6 0-15,18-7-7 16,18-6 0-16,10-7 1 16,-7-6 0-16,1 1-7 15,-8 2 0-15,-11-6-8 16,-3-6 1-16</inkml:trace>
  <inkml:trace contextRef="#ctx0" brushRef="#br0" timeOffset="4877.83">24998 3098 43 0,'7'12'21'0,"-4"-12"-19"15,-3 0 35-15,7-9-36 16,1-4 1-16,2-15 0 16,4 3 1-16,0-6-3 15,4 2 1-15,7 1 2 16,6 9 1-16,1 4-1 15,0 12 1-15,0 3-1 16,-1 3 0-16,1 3-4 16,0-6 1-16,-4 9-5 15,-3-5 0-15,0-4-12 16,-1 0 0-16</inkml:trace>
  <inkml:trace contextRef="#ctx0" brushRef="#br0" timeOffset="5119.22">25545 2963 35 0,'3'56'17'0,"1"4"-8"0,-1-41 18 16,1 3-25-16,3 9 0 16,0-3 1-16,3 1 0 0,1-4-4 15,3 0 1 1,-3-6 2-16,10-10 1 0,11-3-2 15,-1-12 0-15,1-13-2 16,-4-15 0-16,-3-4-3 16,-4-15 0-16,0-1-9 15,1-15 0-15</inkml:trace>
  <inkml:trace contextRef="#ctx0" brushRef="#br0" timeOffset="6771.61">26158 2016 30 0,'0'-22'15'0,"0"0"-5"0,0 16 16 0,0 6-22 16,0 0 0-16,-3 9 2 15,-1 7 1-15,1 21-9 16,-1 23 0-16,-6 6 5 15,-4 31 1-15,3 29-3 16,-3 15 0-16,0 0-1 16,3 3 1-16,-3-28-4 15,0-28 1-15,0-22-9 16,3-13 1-16,4-28-4 16,7-22 1-16</inkml:trace>
  <inkml:trace contextRef="#ctx0" brushRef="#br0" timeOffset="7146">26169 2947 36 0,'4'16'18'0,"3"-13"-12"0,0-3 31 16,-7 0-34-16,7-3 1 15,7 3 0-15,11-9 1 16,3-1-7-16,0 1 0 0,-3-7 3 16,-8-3 0-16,-3-3-3 15,-3 0 0-15,-14 4-2 16,-12-1 0-16,-2 6-2 16,-8 1 1-16,4 5-1 15,0 14 0-15,0 5 1 16,-1 13 1-16,5 3 3 15,3 7 1-15,3 6 2 16,8 6 0-16,10 0 1 16,0-3 1-16,10-10-1 15,8-6 0-15,7-9-5 16,7-13 1-16,3-6-9 16,4-9 0-16</inkml:trace>
  <inkml:trace contextRef="#ctx0" brushRef="#br0" timeOffset="7327.46">26705 3110 57 0,'18'16'28'0,"-7"-16"-38"0,-8 0 52 15,-3 0-45-15,4 6 0 16,-4-6-25-16,-4-9 1 15,-14 3 28-15,-3-4 0 16</inkml:trace>
  <inkml:trace contextRef="#ctx0" brushRef="#br0" timeOffset="9637.54">9359 3775 34 0,'35'19'17'0,"64"-44"-15"15,-67 15 18-15,10 1-19 16,18 0 0-16,25-1 3 15,17 1 0-15,22-4-3 16,20 7 1-16,22 0 4 16,32-1 0-16,17-2 0 15,25-4 1-15,21-2-1 0,28-1 0 16,8 4-2-16,24-7 0 16,-11-3-2-16,4 6 0 15,18 0-1-15,-22-2 0 16,0 5 0-16,-24 7 0 15,-14 0-1-15,-22-1 1 16,-24 4-4-16,-21 3 1 16,-18 3-3-16,-36 4 0 15,-20-7-9-15,-22-10 1 16,-35 4-4-16,-21-4 0 16</inkml:trace>
  <inkml:trace contextRef="#ctx0" brushRef="#br0" timeOffset="10705.7">4314 4829 38 0,'11'19'19'0,"-7"24"-15"16,3-27 20-16,-7 0-25 0,0 9 0 15,0 3-2-15,0 3 1 16,-7-5-1-16,3 2 0 15,4-13-8-15,0 1 1 16</inkml:trace>
  <inkml:trace contextRef="#ctx0" brushRef="#br0" timeOffset="11079.26">4653 4700 44 0,'21'-12'22'0,"0"-17"-28"0,-13 11 41 0,-8 8-33 16,0-2 1-16,0-1 0 15,-18-6 0-15,-10 7-5 16,-15 2 1-16,-6 10 2 16,-11 7 1-16,0 8-4 15,-11 10 0-15,11 16-2 16,-7 9 1-16,15 13-1 15,2 15 0-15,18 4 1 16,18 9 1-16,21-13 2 16,11-6 0-16,24-21 4 15,18-23 0-15,18-16 2 16,7-24 1-16,-1-16-2 16,-13-19 1-16,-18-7-1 15,-7-12 0-15,-25 4-5 0,-7-1 1 16,-11 0-14-16,-10 7 0 15,-14 2-4-15,0 14 1 16</inkml:trace>
  <inkml:trace contextRef="#ctx0" brushRef="#br0" timeOffset="11830.01">6170 4672 55 0,'7'56'27'0,"-17"4"-34"0,10-41 51 15,-11 12-44-15,0 4 1 16,-3 12 0-16,0 3 1 0,4-9-2 15,-1-1 1-15,4-5 0 16,0-10 1-16,0-6-2 16,3-10 1-16,1-6-1 15,-4-3 1-15,-4-6-3 16,-3-3 1-16,-4 6-2 16,-10-7 0-16,0 7-2 15,3 6 1-15,-3 7-1 16,0-7 0-16,3 0 0 15,7 3 1-15,-3 10 1 16,7 3 1-16,7-1 4 16,11 7 0-16,3 1 3 15,14-5 1-15,4-2 1 16,13-6 0-16,8-4 0 16,-10-6 0-16,2-3-4 15,-2-3 0-15,-1-3-4 16,-7-3 1-16,-3-4-8 0,-4 0 1 15,-10-2-11 1,-18 9 0-16</inkml:trace>
  <inkml:trace contextRef="#ctx0" brushRef="#br0" timeOffset="12071.53">5422 5600 59 0,'11'13'29'0,"35"-13"-29"0,-32 0 48 0,21-3-44 15,25-4 1 1,11-2-1-16,13-7 1 0,22 7-8 16,7-7 1-16,-18-3 0 15,-10 0 0-15,-11 7-8 16,-14 3 1-16,-18 2-10 15,-14-2 0-15</inkml:trace>
  <inkml:trace contextRef="#ctx0" brushRef="#br0" timeOffset="12491.2">5807 5917 57 0,'-4'56'28'0,"18"20"-32"0,-14-58 47 16,0 17-43-16,4-1 1 15,-4 4 0-15,0 0 1 16,0 6-2-16,0-10 0 16,0-6 1-16,0-6 1 15,0-6-2-15,-4-4 1 16,4-5-2-16,-7-10 1 15,0-7-1-15,-3-6 1 0,-4-2-1 16,-15-4 0 0,1 0 0-16,-7 0 0 0,0 0-1 15,-4 12 1-15,0 1 0 16,-3 12 0-16,3 7 0 16,7-1 0-16,4 13 1 15,3 3 0-15,7 3 1 16,11 0 0-16,14 7 0 15,15-4 0-15,6-2 0 16,11-4 0-16,14-10-5 16,7-8 0-16,0-4-12 15,7-16 1-15</inkml:trace>
  <inkml:trace contextRef="#ctx0" brushRef="#br0" timeOffset="12733.38">6308 6140 42 0,'-21'47'21'0,"-36"12"-12"0,43-49 26 16,-7 5-33-16,3 7 1 15,-3 3 0-15,-4 3 0 16,11-2-5-16,-3-1 0 15,6-7 0-15,4-5 0 16,7-10-8-16,0-3 0 16,3-12-5-16,8-10 1 0</inkml:trace>
  <inkml:trace contextRef="#ctx0" brushRef="#br0" timeOffset="12912.84">5958 6089 55 0,'32'41'27'0,"25"47"-29"0,-43-63 52 0,14 13-47 16,11 2 1-16,10 1-1 15,-7 3 1-15,-3-3-10 16,0-4 1-16,-7-5-11 16,-4-13 0-16,-10-10-2 15,-4-3 1-15</inkml:trace>
  <inkml:trace contextRef="#ctx1" brushRef="#br0">2053 2580 0,'0'0'16,"0"0"-1,0 0-15,0 0 16,0 0 0,0 0-1</inkml:trace>
  <inkml:trace contextRef="#ctx0" brushRef="#br0" timeOffset="14216.02">7549 4891 36 0,'-3'-18'18'0,"-15"-4"-11"16,11 19 18-16,-3 3-22 16,-4 6 1-16,-8 6 1 0,-13 13 0 15,-14 10-6-15,-1 12 0 16,1 22 4 0,-8 16 0-16,8 18-3 0,7 7 1 15,10 9-1-15,7 0 0 16,11-18-1-16,14-14 1 15,11-21-5-15,10-12 1 16,14-20-9-16,8-25 0 16</inkml:trace>
  <inkml:trace contextRef="#ctx0" brushRef="#br0" timeOffset="14712.55">8181 5293 42 0,'-4'19'21'0,"-3"-10"-19"0,0-9 31 16,-3 6-29-16,-4 1 0 15,-11 5 2-15,0 20 0 16,-7-1-9-16,-6 13 1 0,-12 12 3 16,4 7 1-16,4 0-4 15,10 6 0-15,8-19-3 16,6-16 0-16,11-12-6 15,7-12 1-15,11-26-3 16,-1-9 0-16</inkml:trace>
  <inkml:trace contextRef="#ctx0" brushRef="#br0" timeOffset="14909.87">7821 5309 46 0,'18'21'23'0,"24"20"-24"15,-28-28 43-15,11 15-41 16,-11-3 0-16,11 10 0 16,-15 2 1-16,11 4-3 15,8 0 1-15,-5 3-2 16,1 3 0-16,3-13-9 0,-3-6 0 16,3-15-4-16,0-4 1 15</inkml:trace>
  <inkml:trace contextRef="#ctx0" brushRef="#br0" timeOffset="15135.02">8417 5578 54 0,'11'28'27'0,"10"-6"-33"0,-10-18 53 0,-1-4-46 15,8-4 0-15,-1-2 0 16,15 0 0-16,0 0-6 16,10-4 1-16,1 1-7 15,-8-1 0-15,-7-5-5 16,-10-10 1-16</inkml:trace>
  <inkml:trace contextRef="#ctx0" brushRef="#br0" timeOffset="15329.99">8477 5227 47 0,'7'75'23'0,"7"-9"-23"0,-7-41 43 16,1 7-42 0,-1 18 0-16,0 0-1 0,3 0 0 15,-6 0-5-15,3-6 1 16,-4-9-6-16,1-7 0 15,-1-16-5-15,-3-21 1 16</inkml:trace>
  <inkml:trace contextRef="#ctx0" brushRef="#br0" timeOffset="15571.26">9042 5252 52 0,'0'60'26'0,"-7"21"-36"15,0-56 51-15,0 7-41 16,-4 12 1-16,4 3-1 16,0 6 0-16,3 3-4 15,4-12 0-15,4-12-9 16,3-23 1-16,3-18-2 15,1-13 0-15</inkml:trace>
  <inkml:trace contextRef="#ctx0" brushRef="#br0" timeOffset="15815.23">9024 4829 46 0,'21'53'23'0,"18"22"-25"0,-28-50 47 16,3 10-43-16,10 18 0 15,12 4 2-15,10 8 0 16,6 11-6-16,5 2 1 16,-8 4 0-16,-3-1 1 15,-21 4-6-15,-18 3 0 16,-18 3-10-16,-17-16 1 0</inkml:trace>
  <inkml:trace contextRef="#ctx0" brushRef="#br0" timeOffset="16320.14">10224 4722 39 0,'-4'25'19'0,"0"3"-18"0,4-24 26 16,-3 5-24-16,-4 4 0 0,-7 8 2 15,-11 11 1-15,-7 5-7 16,-6 17 1-16,-1 8 4 16,0 14 1-16,0 12-2 15,11 9 1-15,3 6-2 16,11 4 0-16,7-13-2 16,18-6 1-16,10-22-3 15,14-16 0-15,7-19-9 16,4-12 1-16,-3-16-6 15,2-9 1-15</inkml:trace>
  <inkml:trace contextRef="#ctx0" brushRef="#br0" timeOffset="16576.62">10686 5167 61 0,'-7'19'30'0,"-50"38"-39"0,40-42 59 16,-8 14-49-16,-3 8 0 16,-11 10-1-16,0 10 0 0,4 2-3 15,3-2 1 1,7-4-5-16,4-9 0 15,7-13-10-15,7-24 1 0</inkml:trace>
  <inkml:trace contextRef="#ctx0" brushRef="#br0" timeOffset="16775.6">10259 5124 52 0,'28'37'26'0,"21"67"-25"15,-27-73 42-15,2 16-41 16,8 13 0-16,3 9-1 16,1-19 1-16,-1 6-6 15,-3-6 1-15,-4-9-9 16,-3-19 0-16,-11-19-4 0,-4-9 0 16</inkml:trace>
  <inkml:trace contextRef="#ctx0" brushRef="#br0" timeOffset="17343.41">11021 5409 48 0,'-4'28'24'0,"11"-25"-21"0,-3-6 43 16,6 0-42-16,5-3 0 15,6-1 1-15,7 7 0 16,7-3-9-16,8-3 1 0,-1 6-6 15,4 0 1 1,-4-9-9-16,0 2 0 0</inkml:trace>
  <inkml:trace contextRef="#ctx0" brushRef="#br0" timeOffset="17596.21">11779 5208 49 0,'7'47'24'0,"-17"10"-26"15,6-42 39-15,-3 23-37 16,-3 3 1-16,-1 18-4 0,0 1 1 31,1 3-10-31,6-32 0 16</inkml:trace>
  <inkml:trace contextRef="#ctx0" brushRef="#br0" timeOffset="17866.34">11853 4691 44 0,'14'88'22'0,"29"28"-13"0,-15-79 29 0,7 17-34 15,11 21 1-15,7-6 3 16,7 3 1-16,0 0-12 15,-7-6 1-15,-11 3 4 16,-10-3 0-16,-21 9-8 16,-29 3 0-16,-28 16-12 15,-35 4 0-15</inkml:trace>
  <inkml:trace contextRef="#ctx0" brushRef="#br0" timeOffset="20717.77">16055 4901 49 0,'42'12'24'0,"64"-2"-14"0,-85-10 25 15,15 3-34-15,2 6 1 0,-2 1-1 16,-8 9 1-16,-11 12-4 16,-9 0 1-16,-19 23-1 15,-10 2 1-15,-14 13-3 16,-15 6 0-16,-10-9-3 16,0-3 0-16,-3-13 0 15,3-9 1-15,7-13 2 16,7-6 1-16,7-13 1 15,14-12 1-15,15-6 2 16,10-13 0-16,14 3 1 16,11 3 1-16,3 1 0 15,14 5 0-15,1 7 2 16,-1 16 1 0,11 27 0-16,-14 1 0 15,3-9-1-15,0-10 0 16,4 0-4-16,7-4 0 15,-4-2-8-15,1-7 1 16,-4-5-10-16,-11-11 1 16</inkml:trace>
  <inkml:trace contextRef="#ctx0" brushRef="#br0" timeOffset="21335.04">18179 5597 55 0,'-4'66'27'0,"25"12"-32"0,-14-59 46 16,0 3-40-16,8-3 1 15,2 0-1-15,4-13 1 16,8-6-3-16,2-6 0 16,1-13 2-16,-4-3 0 15,0 9-2-15,1-2 1 0,-5 8-2 16,1 11 1-16,0 2-1 15,-4 6 0-15,0 1 0 16,0-1 0-16,4 1 0 16,0-4 0-16,-1-2 2 15,5-4 0-15,-1-3 2 16,0-10 0-16,4-5 0 16,-4-1 1-16,0 0 0 15,-3-12 0-15,0-3-4 16,-4-4 1-16,-4 4-9 15,-2 3 0-15,2-4-7 16,-10 1 0-16</inkml:trace>
  <inkml:trace contextRef="#ctx0" brushRef="#br0" timeOffset="21738.64">19226 5597 52 0,'0'16'26'0,"-10"-19"-32"0,3-1 45 16,-7 1-39-16,-4 0 0 15,-7 0 0-15,4 3 0 16,0 3 0-16,0 7 0 16,0 5-3-16,-1 4 1 15,5-3-3-15,-1-4 1 0,8 4-5 16,3 0 0-16,7-1 0 15,7-5 1-15,3-7 3 16,4-9 1-16,4-1 2 16,3 4 0-16,0-3 6 15,0 0 1-15,-3-7-1 16,0 4 1-16,-4 6-1 16,0 6 0-16,-7 0 1 15,-3 16 0-15,-4 3-1 16,0 12 1-16,0-6-2 15,0 4 1-15,7-7-3 16,3 0 0-16,8-6-5 16,3-7 1-16,11-6-11 15,3-12 1-15</inkml:trace>
  <inkml:trace contextRef="#ctx0" brushRef="#br0" timeOffset="21962.62">19865 5519 39 0,'-4'22'19'0,"-27"40"-14"0,20-43 29 16,-14 3-32-16,-10 19 1 16,-7 9 0-16,-8 19 1 15,-3 9-6-15,1 7 1 16,2-16-1-16,4-13 1 0,7-12-12 15,15-19 0-15,6-21-1 16,15-17 1-16</inkml:trace>
  <inkml:trace contextRef="#ctx0" brushRef="#br0" timeOffset="22119.46">19364 5547 41 0,'18'-6'20'0,"38"56"-26"16,-42-28 41-16,4 3-35 15,3 9 0-15,-3 4-4 16,-1-4 0-16,-3-5-2 16,0-4 0-16,8-13-5 15,-1-9 0-15</inkml:trace>
  <inkml:trace contextRef="#ctx0" brushRef="#br0" timeOffset="22415.07">20122 5440 44 0,'15'32'22'0,"-12"2"-32"0,-3-28 43 15,-7-3-35-15,-4 4 0 16,-3-1-1-16,-7 3 0 16,0 4 3-16,-4 6 0 15,4 0-2-15,4-1 1 16,6 1 3-16,7-3 0 0,11 3 2 15,15-10 1-15,6 1 2 16,0-1 0-16,14 10-1 16,8 6 1-16,-8 3-4 15,-10 0 0-15,-11 4-4 16,-21 5 1-16,-21 4-8 16,-11-3 1-16,-21 2-9 15,-14-8 1-15</inkml:trace>
  <inkml:trace contextRef="#ctx0" brushRef="#br0" timeOffset="22685.96">20701 6133 56 0,'7'19'28'0,"-7"-16"-37"0,0-3 48 15,0 0-53-15,0-3 0 16,-3-6-14-16,-12 2 0 15</inkml:trace>
  <inkml:trace contextRef="#ctx0" brushRef="#br0" timeOffset="23540.66">20331 3618 45 0,'42'25'22'0,"99"-18"-21"0,-102-7 34 16,24-3-32-16,26-1 1 16,23-8 3-16,26-4 0 15,21-3-8-15,17-6 0 16,36-3 6-16,21-6 1 16,45-10-2-16,15 6 0 15,32-15-2-15,27-1 0 16,-6 11 0-16,-4-11 1 15,11 17-2-15,-18 2 1 16,-3 10-1-16,-22 6 0 16,-13 10-3-16,-29 3 1 0,-14 12-5 15,-21 3 0-15,-32 10-4 16,-28 6 0-16,-15 13-9 16,-34-7 0-16,-32-3 1 15,-32 4 1-15</inkml:trace>
  <inkml:trace contextRef="#ctx0" brushRef="#br0" timeOffset="24110.7">20302 1991 49 0,'-10'47'24'0,"13"44"-29"16,-6-60 51-16,-11 13-44 16,-7 31 0-16,-4 32 0 15,4 34 0-15,-1 22-4 0,5 16 1 16,-1-4 0-1,8-30 0-15,6-23-4 0,4-34 0 16,11-29-9-16,13-27 1 16,12-32-1-1,10-19 0-15</inkml:trace>
  <inkml:trace contextRef="#ctx0" brushRef="#br0" timeOffset="24651.94">20948 2107 29 0,'138'3'14'0,"73"-6"-12"0,-130 6 25 0,39 3-23 16,43-6 1-16,27 0 4 16,50-9 1-16,10-7-12 15,33-9 1-15,13 6 6 16,14-9 1-16,22 0-4 16,-11 0 1-16,0-7-4 15,14 7 1-15,-14 3-3 16,4 6 1-16,-22-6-1 15,-6 6 0-15,-22 0-1 16,-21 10 1-16,-14-1 0 16,-39 20 0-16,-21-1 2 0,-22 1 1 15,-27 9-1-15,-22-7 1 16,-24 10 0-16,-15-3 0 16,-24 0-2-16,-17-1 0 15,-12 1-1-15,-10 6 1 16,-7 10-1-16,-3 2 1 15,-4 32 1-15,0 13 0 16,-4 9 3-16,-10 31 1 16,-18 7-1-16,-10 28 1 0,-11 21-2 15,-21 4 0-15,-15-3-7 16,-13-10 0-16,-7-24-5 16,3-17 0-16</inkml:trace>
  <inkml:trace contextRef="#ctx0" brushRef="#br1" timeOffset="69571">5810 414 45 0,'7'-4'22'0,"-14"14"-15"16,7-10 23-16,7 3-29 16,-7 3 0-16,4 10 0 15,-4 3 1-15,0 0-3 16,7 6 1-16,-7 3 1 16,0 6 0-16,0-2 0 15,0-7 0-15,0 3 0 0,0-3 0 16,0 0 0-16,0-15 0 15,0 5-1-15,0-5 1 16,0-10-2-16,-7 0 0 16,3-10 0-16,-13 4 0 15,-1-3-2-15,-7-1 1 16,-3-9-1-16,-4 4 1 16,4-4-2-16,-4 9 1 15,4 4-2-15,0 12 1 16,0 4 0-16,7-1 1 15,-1 7 0-15,12 12 1 16,3-3 1-16,14 7 1 16,3-1 1-16,12-3 0 15,6-6 2-15,11 0 1 0,-4-9-1 16,4-4 0-16,-1-3-1 16,-2-15 1-16,-4-1-5 15,-1 1 0-15,-3-10-10 16,-10 4 0-16,-4-1 0 15,-7 3 0-15</inkml:trace>
  <inkml:trace contextRef="#ctx0" brushRef="#br1" timeOffset="69827.8">5341 1182 53 0,'7'12'26'0,"35"-15"-30"0,-13 0 57 15,6-16-51-15,21 0 1 16,15 4-1-16,0-10 1 16,6-4-6-16,-6 4 1 15,-11 7-2-15,-7 5 0 16,-15 7-10-16,-9 6 0 15,-12 9-3-15,-17 1 0 16</inkml:trace>
  <inkml:trace contextRef="#ctx0" brushRef="#br1" timeOffset="70230.23">5719 1266 48 0,'17'13'24'0,"-10"37"-25"0,-3-40 45 0,-1 12-44 16,-3-1 1-16,7 11 0 15,-7 9 1-15,0 3-2 16,0-13 1-16,0 3 0 16,0-5 1-16,-7-4-1 15,4-7 0-15,-1-2-1 16,-3-13 0-16,0-3-2 15,-3 0 1-15,-12-3-1 16,5-6 0-16,-15-10-2 0,4 0 0 16,-4-3 0-16,-7 3 1 15,0 7-1-15,8 2 1 16,-5 14 1-16,5 5 0 16,-1 10 1-16,11 0 1 15,7 3 0-15,-1 6 1 16,5-3 1-16,10 3 0 15,0-6 0-15,10 0 0 16,15 6-5-16,10-9 1 16,15-3-10-16,-1-16 0 15</inkml:trace>
  <inkml:trace contextRef="#ctx0" brushRef="#br1" timeOffset="70458.28">6135 1373 43 0,'-18'31'21'16,"-14"20"-16"-16,22-39 32 0,3 20-36 16,-14-1 0-16,3 0 0 15,7 1 1-15,1-1-5 16,-1-9 0-16,1-6-7 15,-4-7 1-15,10-18-5 16,-3-10 1-16</inkml:trace>
  <inkml:trace contextRef="#ctx0" brushRef="#br1" timeOffset="70607.25">5881 1426 45 0,'25'47'22'0,"31"44"-22"0,-38-66 40 16,3 10-39-16,3 3 0 15,1-10-5-15,3 3 0 16,1-3-5-16,-8-15 0 16,0-7-4-16,-3-15 0 0</inkml:trace>
  <inkml:trace contextRef="#ctx0" brushRef="#br1" timeOffset="71117.92">6858 1455 46 0,'14'28'23'0,"0"-22"-24"0,-14-6 43 16,7-6-41-16,-7-13 0 16,0-15 0-16,-10-4 0 15,-4-25-2-15,-8-15 1 16,-2-10 0-16,3-9 1 0,3 12-1 16,7-3 1-16,-3 7 0 15,11 9 0-15,3 9 0 16,7 3 0-16,7 13 0 15,7 13 0-15,4 24-3 16,-1 10 1-16,5 13-8 16,-1 12 1-16,-14 10-7 15,-10 8 0-15</inkml:trace>
  <inkml:trace contextRef="#ctx0" brushRef="#br1" timeOffset="71286.59">6629 1241 43 0,'-4'10'21'0,"4"15"-10"16,7-25 34-16,4 0-42 0,14 9 1 15,13-9-2 1,8-6 0-16,4 3-9 0,10-7 0 16,7 10-8-16,-4-9 1 15</inkml:trace>
  <inkml:trace contextRef="#ctx0" brushRef="#br1" timeOffset="71523.73">7564 1034 57 0,'7'13'28'0,"-25"28"-35"0,14-41 45 0,-6 9-38 16,-1 1 0-16,-3 8 0 15,-3 11 0-15,-5 5-1 16,1 10 1-16,4 0-1 16,6 9 1-16,11-6-3 15,7 3 0-15,0-3-4 16,4-18 0-16,10-11-8 16,4-11 1-16</inkml:trace>
  <inkml:trace contextRef="#ctx0" brushRef="#br1" timeOffset="71747.02">7990 1081 46 0,'15'26'23'0,"-15"2"-25"0,-4-13 40 16,-7 4-37-16,-10 3 0 15,-10 10 2-15,-12 2 0 16,8 4-3-16,-7-4 0 15,6 4 2-15,5-4 0 16,6 1-2-16,7-7 0 16,4-6-8-16,0-19 0 15,3-9-7-15,8-22 0 16</inkml:trace>
  <inkml:trace contextRef="#ctx0" brushRef="#br1" timeOffset="71944.72">7595 1097 43 0,'36'10'21'0,"2"37"-16"0,-23-32 34 0,6 4-37 15,3 9 1-15,8 7 1 16,7 9 0-16,-4 0-6 16,4-1 1-16,0-2-2 15,-11-6 1-15,0-7-9 16,-3-15 1-16,0-13-6 15,-8-16 1-15</inkml:trace>
  <inkml:trace contextRef="#ctx0" brushRef="#br1" timeOffset="72140.67">8128 1116 59 0,'60'107'29'0,"-28"-26"-44"0,-22-56 59 31,-6 28-62-31,-11-9 1 16,-4-3-12-16,-6-6 1 0</inkml:trace>
  <inkml:trace contextRef="#ctx0" brushRef="#br1" timeOffset="72859.25">8855 1188 55 0,'-14'0'27'0,"-22"-9"-34"0,26 9 48 16,-11 3-41-16,-4 3 1 15,-3 3-1-15,3 7 1 16,-3-6-2-16,7 8 1 16,3 1 0-16,4 6 1 0,3-3-1 15,4 3 1-15,7-6-1 16,7-3 1-16,11-7 0 15,14-3 0-15,10-2 0 16,7-8 1-16,1-11-2 16,-4-4 0-16,-11 0-2 15,-7 4 1-15,-7 5-5 16,-10 1 1-16,-4 2-3 16,-7 7 1-16,0-3 0 15,-4 13 1-15,1 5 3 16,3 7 1-16,7 13 5 15,4 9 0-15,10 9 3 16,0 10 1-16,0-1 0 16,-3-8 1-16,-8 2-3 15,-6 4 0-15,-11-7-3 16,-11-9 1-16,-10-13-3 0,-7 1 1 16,-8-13-1-16,-10-10 0 15,7-9 0-15,1-16 0 16,2-6-2-16,15-3 0 15,3-3-2-15,11-3 0 16,11 2-5-16,17 1 1 16,14 0-8-16,11 3 1 15</inkml:trace>
  <inkml:trace contextRef="#ctx0" brushRef="#br1" timeOffset="73114.1">9673 928 47 0,'14'12'23'0,"-17"-5"-24"15,3 2 39-15,-4 0-39 16,-3 7 1-16,-10 12 0 16,-8-9 1-16,-7 16 0 15,-3 9 0-15,0-1 0 16,3 11 0-16,7-7 0 15,7 6 1-15,11-6-2 16,14 3 0-16,11-3-6 16,10-12 0-16,8-26-8 15,-1-12 0-15</inkml:trace>
  <inkml:trace contextRef="#ctx0" brushRef="#br1" timeOffset="73340.89">10029 1009 40 0,'4'35'20'0,"-36"9"-12"0,22-32 28 15,-4 13-35-15,-11 0 1 16,-7 7 1-16,-7 9 0 16,4 2-3-16,3-2 0 15,4 9 1-15,3-6 1 16,8 0-4-16,3-16 0 0,3-9-7 15,8-12 1-15,6-23-7 16,4-22 0-16</inkml:trace>
  <inkml:trace contextRef="#ctx0" brushRef="#br1" timeOffset="73506.93">9793 1182 44 0,'32'69'22'0,"14"0"-28"16,-36-50 37-16,1-1-33 16,3 7 1-16,4-3-9 15,-1-3 0-15,4-6 4 16,1-13 1-16</inkml:trace>
  <inkml:trace contextRef="#ctx0" brushRef="#br1" timeOffset="73715.06">10167 918 58 0,'49'82'29'0,"-17"43"-38"0,-18-87 56 16,4 22-49-16,3 5 1 15,-3 17-8-15,-11 3 1 0,-11-4-3 16,-13-18 1-16</inkml:trace>
  <inkml:trace contextRef="#ctx0" brushRef="#br1" timeOffset="74167.53">10957 1298 61 0,'29'31'30'0,"13"-31"-27"0,-21-6 50 0,18 3-52 15,7-7 1-15,-4 4-4 16,4 0 0-16,-4 6-3 16,-3-3 0-16,-7 3-14 15,-8-10 1-15</inkml:trace>
  <inkml:trace contextRef="#ctx0" brushRef="#br1" timeOffset="74348.3">10933 1615 62 0,'35'28'31'0,"35"-25"-36"0,-34 3 48 16,10-6-48-1,-1 0 1-15,-6 0-19 0,0-6 0 16,0-7 20-16,-4 4 1 16</inkml:trace>
  <inkml:trace contextRef="#ctx0" brushRef="#br1" timeOffset="74803.72">12485 1583 28 0,'-11'35'14'0,"-21"-7"-4"16,29-22 17-16,-1-12-22 15,-3 3 0-15,-3-22 4 16,-11-10 0-16,-4-12-11 16,0-6 0-16,-3-35 7 15,0-3 1-15,0-6-4 16,6-22 0-16,8 15-3 15,14 7 1-15,11 3 0 16,10 9 0-16,11 13 1 0,3 16 0 16,11 12 1-16,10 16 0 15,1 21-1-15,-4 14 1 16,-4 2-6-16,-10 19 0 16,-14 0-11-16,-15 13 1 15,-17 6-3-15,-10-3 1 16</inkml:trace>
  <inkml:trace contextRef="#ctx0" brushRef="#br1" timeOffset="74947.5">12090 1191 61 0,'-25'41'30'0,"43"-16"-26"0,-8-25 63 0,11 0-64 16,18 0 1-16,18 0-4 15,10 0 1-15,7-6-9 16,-7-4 0-16,-14 4-12 15,-7-3 0-15</inkml:trace>
  <inkml:trace contextRef="#ctx0" brushRef="#br1" timeOffset="75666">6865 160 53 0,'-39'18'26'0,"-38"26"-25"0,55-34 31 15,-6 8-31-15,-7 17 0 16,-11 9 0-16,-7 9 1 15,4 19-3-15,-4 0 1 16,7 26 2-16,0 18 0 16,21 3-1-16,8 25 0 0,24 7 0 15,11 2 0-15,24-21-2 16,18-10 0-16,10-28-4 16,19-25 0-16,-5-22-11 15,12-25 0-15</inkml:trace>
  <inkml:trace contextRef="#ctx0" brushRef="#br1" timeOffset="76252.02">10164 0 46 0,'3'12'23'16,"25"57"-20"-16,-21-44 34 0,7 19-33 15,18 22 0-15,14 31 4 16,7 19 1-16,7 19-10 15,3 31 0-15,-17 7 6 16,-14-1 0-16,-25 10-3 16,-17-9 0-16,-15-1-9 15,-17-25 1-15,-11-12-13 16,-11-25 1-16</inkml:trace>
  <inkml:trace contextRef="#ctx0" brushRef="#br1" timeOffset="76988.57">12958 332 47 0,'0'38'23'0,"-18"37"-24"15,11-56 30-15,-4 18-34 16,-3-2 0-16,4-1-14 16,3-2 1-16,3-1 17 15,8-9 1-15</inkml:trace>
  <inkml:trace contextRef="#ctx0" brushRef="#br1" timeOffset="77257.36">13229 868 33 0,'-14'35'16'0,"-18"34"-16"0,22-47 29 0,-4 9-28 15,-4 7 1-15,0-1 0 16,1 13 0-16,3 4-3 16,7-7 0-16,7-10-2 15,3-5 0-15,11-10-8 16,18-16 1-16</inkml:trace>
  <inkml:trace contextRef="#ctx0" brushRef="#br1" timeOffset="77467.23">13540 1056 35 0,'-11'51'17'0,"-42"-17"-12"0,35-21 26 16,-10 15-30-16,-7-6 0 15,3 15 0-15,0-2 1 16,8 3-4-16,3-13 1 15,7-7-5-15,3-8 1 16,11-16-7-16,7-13 1 16</inkml:trace>
  <inkml:trace contextRef="#ctx0" brushRef="#br1" timeOffset="77620.43">13451 1097 37 0,'36'28'18'0,"-5"35"-17"0,-27-47 30 0,10 3-32 16,0 3 1 0,4 3-11-16,-1-7 1 0,1 1 4 15,-4-12 1-15</inkml:trace>
  <inkml:trace contextRef="#ctx0" brushRef="#br1" timeOffset="77827.95">13780 1025 47 0,'24'72'23'0,"19"35"-33"0,-33-88 43 16,-3 9-40-16,-7 0 0 15,-3 0-16-15,-8 4 0 16</inkml:trace>
  <inkml:trace contextRef="#ctx0" brushRef="#br1" timeOffset="78354.35">14467 1116 54 0,'22'3'27'0,"-15"3"-31"15,-7-6 48-15,-7 0-45 16,-15 3 1-16,-9 4-1 16,-8 2 1-16,-3 7 0 15,-1 12 1-15,4-3-1 16,1 3 0-16,9-3 0 15,5 4 1-15,10-10-1 16,10-4 0-16,11 4-1 16,18-16 0-16,10-6 0 15,7-6 0-15,1-7 0 16,-4 3 0-16,-4-2-2 16,-7-4 0-16,-3 0-2 15,-11 3 0-15,-7 16 0 0,-4 0 0 16,-6 16 1-16,-4 12 0 15,0 10 5-15,3 9 1 16,4 13 4-16,4-1 0 16,3 4 1-16,0-7 0 15,-4-2 0-15,-3-1 0 16,-7 0-4-16,-7 1 1 16,-7-7-3-16,-7-7 0 15,-7-2-2-15,-1-13 1 0,-6-16-4 16,0-9 0-16,10-9-7 15,7-25 1-15,4 5-6 16,18-5 0 0</inkml:trace>
  <inkml:trace contextRef="#ctx0" brushRef="#br1" timeOffset="78596.16">14975 956 44 0,'18'16'22'0,"-11"-13"-27"0,-10 6 37 15,-8 10-32 1,-7 3 0-16,1-3 0 16,-4 9 1-16,-4 7-1 0,0-1 0 15,4-3 2-15,7 10 0 16,3-3-1-16,8-13 1 15,10 3-5-15,7-9 1 16,4-3-10-16,6-16 0 16</inkml:trace>
  <inkml:trace contextRef="#ctx0" brushRef="#br1" timeOffset="78808.02">15279 1135 28 0,'-7'28'14'0,"-39"32"-4"16,39-51 12-16,-11 10-21 15,-10 6 1-15,-4 3 0 16,0 0 0-16,4-3-3 16,4 0 0-16,2-15-3 15,8-1 0-15,7-18-6 16,7-10 0-16</inkml:trace>
  <inkml:trace contextRef="#ctx0" brushRef="#br1" timeOffset="78985.14">15081 1091 39 0,'18'16'19'0,"10"37"-16"16,-17-31 33-16,-1-7-32 15,1 11 1-15,-1 2 0 0,5-3 1 16,-1 3-9-16,0-3 0 15,0-6 4-15,-4 0 1 16,1-4-10-16,-4-11 1 16,-7-4-8-16,7-13 1 15</inkml:trace>
  <inkml:trace contextRef="#ctx0" brushRef="#br1" timeOffset="79178.25">15441 937 56 0,'28'82'28'0,"15"9"-38"0,-29-57 50 0,0 10-41 16,-4 3 0-16,-6 3-6 16,-8-3 1-16,-6-3-3 15,-4-9 0-15,-4-10-5 16,-7-6 0-16</inkml:trace>
  <inkml:trace contextRef="#ctx0" brushRef="#br1" timeOffset="79662.6">16351 1232 61 0,'32'13'30'0,"56"2"-33"16,-53-15 63-16,22-3-58 15,3 3 0-15,-4 0-2 16,1 3 0-16,-4-3-6 16,-11 0 0-16,-3 0-13 0,-14-3 1 15</inkml:trace>
  <inkml:trace contextRef="#ctx0" brushRef="#br1" timeOffset="79842.08">16715 1116 58 0,'7'53'29'0,"-11"44"-35"0,1-68 42 16,3 5-37-16,0 10 0 15,0 3-18-15,3-9 0 0,1-7 14 16,3-18 1-16</inkml:trace>
  <inkml:trace contextRef="#ctx0" brushRef="#br1" timeOffset="80351.05">18207 1589 24 0,'-42'44'12'0,"10"-31"4"0,21-16 12 15,-3-7-22-15,0-8 0 16,0-14 3-16,0 1 1 0,0-22-13 15,7-7 1-15,3-12 7 16,4-19 1-16,4-3-4 16,6-16 1-16,8 10-1 15,-1-4 0-15,8-2-1 16,7 15 1-16,7 9 0 16,3 10 1-16,4 22-2 15,-4 22 1-15,-3 12-3 16,-7 22 1-16,-8 19-5 15,1 7 0-15,-14 12-11 16,-8-1 1-16,-17 8-2 16,-11 2 0-16</inkml:trace>
  <inkml:trace contextRef="#ctx0" brushRef="#br1" timeOffset="80533.12">17925 1213 59 0,'3'28'29'0,"32"-9"-38"0,-17-19 59 16,10-3-50-16,4 3 0 15,7 0-5-15,7 3 1 16,3 3-2-16,1-12 1 16,-1 6-11-16,-10-15 0 15</inkml:trace>
  <inkml:trace contextRef="#ctx0" brushRef="#br1" timeOffset="80743.77">18842 1063 36 0,'-4'25'18'0,"-31"3"-14"0,21-19 24 0,-4 10-27 15,-3 6 1-15,-7-3 0 16,-4 13 1-16,0 5-3 15,8-2 0-15,6-3 1 16,11-4 0-16,7 0-8 16,14-12 1-16,14-3-6 15,8-16 1-15</inkml:trace>
  <inkml:trace contextRef="#ctx0" brushRef="#br1" timeOffset="80955.35">19163 1088 29 0,'0'19'14'0,"-25"-7"-7"0,15 4 20 16,-8 3-24-16,0 6 1 15,-6 0 1-15,-8 3 1 16,-7 6-8-16,4-5 1 16,-4-1 4-16,11 0 1 15,3-6-5-15,7-3 0 16,8-10-9-16,6-9 1 15,8-15-4-15,3-4 1 16</inkml:trace>
  <inkml:trace contextRef="#ctx0" brushRef="#br1" timeOffset="81119.1">19029 1160 42 0,'7'47'21'0,"7"-9"-27"16,-7-26 40-16,7 1-35 15,0 5 1-15,4 4-5 16,7 0 0-16,3-3-2 16,0-3 0-16,4-16-4 15,0-10 0-15</inkml:trace>
  <inkml:trace contextRef="#ctx0" brushRef="#br1" timeOffset="81342.64">19248 1213 39 0,'31'57'19'0,"43"-39"-19"0,-52-2 38 15,-1 0-38-15,-4 6 0 16,1 3-3-16,-4 3 0 15,-14-3-4-15,-7 3 0 16,-7-3-5-16,3 1 0 16</inkml:trace>
  <inkml:trace contextRef="#ctx0" brushRef="#br1" timeOffset="81926.27">20140 1298 57 0,'0'-3'28'0,"-14"-7"-40"16,-4 10 57-16,-17 0-45 15,-14 3 0-15,-8 4 0 16,-6 5 1-16,3 4-1 15,7 3 0-15,7 0 0 16,11 2 0-16,6-2-2 0,12 0 1 16,10 0-3-16,17-3 0 15,15-7-1-15,17-6 1 16,18-6 0 0,4-6 1-16,-8-1 1 0,-6 1 0 15,-15 3 1-15,-7-1 1 16,-14 4-3-16,-7-3 1 15,-10 6-4-15,-4 6 0 16,-4 0 2-16,1 13 0 0,6 9 5 16,4 7 1-1,7-1 4-15,7 13 1 0,0-3 2 16,4-6 0-16,-4 6-1 16,-7 0 0-16,-10 0-5 15,-8-7 1-15,-7 1-3 16,-10-7 0-16,-7-2-1 15,-4-4 0-15,-7-13 0 16,4-6 0-16,3-6 0 16,4-6 0-16,14-3 0 15,14-10 0-15,10 0-1 16,11 0 1-16,18-12-4 16,10 0 0-16,4-4-7 15,7-9 1-15,-7-9-5 16,-4-10 0-16</inkml:trace>
  <inkml:trace contextRef="#ctx0" brushRef="#br1" timeOffset="82125.75">20447 834 45 0,'0'44'22'0,"-4"25"-30"0,4-54 41 16,0 7-34-16,0-6 1 16,0 3-4-16,0-4 1 15,0 4-7-15,4-9 1 0</inkml:trace>
  <inkml:trace contextRef="#ctx0" brushRef="#br1" timeOffset="82379.25">20832 1019 37 0,'3'19'18'0,"-38"15"-16"15,24-31 25-15,-6 10-26 16,2 15 0-16,-2 6-1 15,-1 4 1-15,1 0-2 16,-1 12 1-16,7 3 1 0,8-9 0 16,3 6-2-1,3-6 0-15,1-3-10 0,10-19 1 16</inkml:trace>
  <inkml:trace contextRef="#ctx0" brushRef="#br1" timeOffset="82604.43">21086 1251 30 0,'-15'6'15'0,"-20"7"-5"0,25-7 16 0,-5 13-23 16,-2 0 0-16,-1 6 3 15,-7-3 0-15,-3 9-8 16,4-3 1-16,2-3 2 15,5-3 0-15,-1-3-9 16,0-6 0-16,8-13-5 16,3-10 1-16</inkml:trace>
  <inkml:trace contextRef="#ctx0" brushRef="#br1" timeOffset="82784.92">20881 1232 30 0,'25'34'15'0,"10"-12"-5"16,-21-6 23-16,0 3-33 16,4 6 1-16,-1-3-1 0,1 3 1 15,-4 3-2 1,-3 4 0-16,-4-14-5 0,-4-2 0 16,-3-13-5-16,0-6 0 15</inkml:trace>
  <inkml:trace contextRef="#ctx0" brushRef="#br1" timeOffset="82977.64">21184 1088 43 0,'39'47'21'0,"-7"31"-16"0,-18-56 38 0,7 19-43 16,7 6 0-16,-6 22-2 15,-8 3 1-15,-14 3-7 16,-25 10 1-16,-14 6-7 16,-14-3 1-16</inkml:trace>
  <inkml:trace contextRef="#ctx0" brushRef="#br1" timeOffset="92316.45">3965 8808 44 0,'4'3'22'0,"13"-9"-14"0,-17 3 22 15,0 3-25-15,0 0 1 16,4 0 2-16,3 9 0 16,-7 7-11-16,4 9 1 15,-1 13 7-15,8 9 0 16,-11 9-4-16,10 4 1 16,1 2-1-16,-1 4 0 15,1-9 0-15,-4-10 0 16,4-7-1-16,-1-8 0 15,-6-10-1-15,-4-10 0 16,-4-5-1-16,-13-11 0 0,-5-8-2 16,-9-7 1-16,-8-3-1 15,-11 3 0-15,1 1 1 16,3 5 0-16,4 4-1 16,10 5 0-16,0 4 1 15,8 4 0-15,-1 8 1 16,7 4 0-16,8 3 2 15,-1 3 0 1,15 15 6 0,13-2 0-16,4-4 1 15,18-6 0-15,4-6-1 16,17-13 1-16,0-6-5 16,3-6 1-16,-17-7-10 15,-7 1 1-15,-4-1-13 16,-14 1 1-16,-10 2 0 15,-11 4 0-15</inkml:trace>
  <inkml:trace contextRef="#ctx0" brushRef="#br1" timeOffset="92541.33">3433 9768 56 0,'-4'34'28'0,"8"-15"-31"0,3-10 58 15,10-2-52-15,4-1 1 16,11-3 1-16,25-3 0 0,17 0-7 16,24-9 0-16,8 2 3 15,-10-8 0-15,-1 5-6 16,-18-2 1-16,-6 2-9 16,-22 1 1-16,-6-1-7 15,-12 4 0-15</inkml:trace>
  <inkml:trace contextRef="#ctx0" brushRef="#br1" timeOffset="92984.97">3937 10034 50 0,'4'47'25'0,"-1"25"-24"16,1-62 42-16,-4 12-42 15,0 9 0-15,0 4 1 0,0 5 1 16,-4 7-3-16,4 0 0 16,-3 4 2-16,-1-11 0 15,4-5-1-15,-7-7 0 16,3-6-1-16,4-6 0 16,-7-7-1-16,4-6 1 15,3-3-1-15,-11-6 0 16,1-3-1-16,-4 2 0 15,-1-2-1-15,-6-4 1 16,-3-2-1-16,-1 5 1 16,0 1-1-16,4 3 1 15,0 6 0-15,0 6 0 0,3 6 2 16,4 4 0-16,3 6 0 16,4 3 1-16,-3 3 0 15,3-6 0-15,3 3-1 16,8 4 1-16,13-4-3 15,1-3 0-15,14-7-5 16,7-5 0-16,10-17-7 16,11-8 0-16</inkml:trace>
  <inkml:trace contextRef="#ctx0" brushRef="#br1" timeOffset="93219.29">4572 10508 56 0,'-49'44'28'0,"-29"-7"-34"0,67-24 52 15,-6 9-46-15,-4 0 1 16,-1-7-3-16,1-2 1 15,7-4-5-15,4-2 0 16,6-17-10-16,4-18 1 16</inkml:trace>
  <inkml:trace contextRef="#ctx0" brushRef="#br1" timeOffset="93366.95">4166 10204 38 0,'-7'-26'19'0,"21"61"-6"0,-3-19 25 0,10 12-35 16,7 16 0-16,15 9 2 15,-1 10 0-15,7 3-7 16,8-13 1-16,-4-6-2 16,-4-6 0-16,-10-19-12 15,-11-4 0-15</inkml:trace>
  <inkml:trace contextRef="#ctx0" brushRef="#br1" timeOffset="95484.23">5736 8507 44 0,'7'22'22'0,"-21"-6"-13"15,7-10 23-15,4 3-30 16,-15 4 0-16,0 6 1 16,-6 9 1-16,-8 19-5 15,-3 9 1-15,-8 17 2 0,-6 21 1 16,-1 25-1 0,8 19 0-16,7 19-1 15,14 21 1-15,3 10-2 0,7 4 1 16,18-7-3-16,8-13 1 15,9-28-4-15,15-18 1 16,-4-26-12-16,1-21 1 16,-5-20-1-16,-9-21 0 15</inkml:trace>
  <inkml:trace contextRef="#ctx0" brushRef="#br1" timeOffset="96220.74">6075 9288 39 0,'-4'6'19'0,"1"4"-13"16,3-4 36-16,-11 0-39 16,4 10 0-16,-7 6 0 15,-4 3 1-15,-3 9-6 16,-11 7 1-16,8 15 3 16,-1 13 0-16,7 19-2 0,1 9 1 15,6 7-1-15,4-10 0 16,11-12-4-16,6-7 1 15,1-9-5-15,7-13 0 16,3-12-7-16,0-13 0 16</inkml:trace>
  <inkml:trace contextRef="#ctx0" brushRef="#br1" timeOffset="96506.15">6608 9567 49 0,'-4'12'24'0,"-21"20"-28"0,11-29 42 0,-10 19-37 16,-8 3 1-16,0 6 1 15,0 7 0-15,-3 9-4 16,0 0 0-16,6 10-1 16,8-7 0-16,4-6-6 15,6-10 1-15,11-12-8 16,4-22 1-16</inkml:trace>
  <inkml:trace contextRef="#ctx0" brushRef="#br1" timeOffset="96718.83">6237 9617 31 0,'11'-3'15'0,"17"12"-2"0,-17-5 20 15,-1 5-29-15,-3 7 0 16,4 2 0-16,-1 8 1 16,1 5-7-16,7 10 0 15,6 6 4-15,8 3 0 16,3 0-4-16,-10-3 0 0,0-3-6 15,-4-13 0-15,0-9-6 16,7-9 1-16</inkml:trace>
  <inkml:trace contextRef="#ctx0" brushRef="#br1" timeOffset="96959.16">6833 9921 57 0,'11'32'28'0,"3"-17"-39"16,-7-12 55-16,4-3-44 16,6 0 0-16,8-3-1 15,3 6 1-15,4-6-5 0,3-3 1 16,-17 0-10-16,0-10 0 15,-4 0-1-15,-4-6 0 16</inkml:trace>
  <inkml:trace contextRef="#ctx0" brushRef="#br1" timeOffset="97152.48">6911 9605 55 0,'11'37'27'0,"-15"42"-36"0,4-57 58 16,0 9-48-16,0 10 0 0,4 12-1 16,-4 7 0-16,3-7-3 15,-3-6 0-15,0-6-6 16,0-10 0-16,0-15-7 16,4-13 1-16</inkml:trace>
  <inkml:trace contextRef="#ctx0" brushRef="#br1" timeOffset="97392.26">7451 9460 52 0,'14'32'26'0,"-14"34"-29"16,0-57 46-16,-4 16-42 15,-6 10 1-15,3 8-1 0,0 17 1 16,3-4-4-16,1 7 1 16,3-10-3-16,0-9 0 15,0-12-10-15,7-17 0 16,-7-15-2-16,0-15 1 16</inkml:trace>
  <inkml:trace contextRef="#ctx0" brushRef="#br1" timeOffset="97615.32">7433 9159 53 0,'28'50'26'0,"15"51"-32"0,-36-89 54 0,28 48-47 16,7 12 1-16,4 19-2 15,0 9 1-15,-14 19-3 16,-15 1 0-16,-17-7-5 16,-17-7 1-16,-15-18-10 15,-7-25 1-15</inkml:trace>
  <inkml:trace contextRef="#ctx0" brushRef="#br1" timeOffset="98126.67">8565 9100 56 0,'4'12'28'15,"-8"-5"-35"-15,4-4 47 0,-7 9-40 16,-7 4 1-16,-10 9 1 16,-8 9 1-16,-7 17-3 15,0 2 0-15,0 10 1 16,4 15 1-16,10 13 0 0,11 6 0 15,7 0-3-15,14 4 1 16,7-20-4-16,11-12 0 16,7-15-7-16,0-17 1 15,-1-18-7-15,5-13 1 16</inkml:trace>
  <inkml:trace contextRef="#ctx0" brushRef="#br1" timeOffset="98399.51">9084 9476 62 0,'-18'41'31'0,"-38"28"-42"15,38-54 60-15,-6 14-49 16,-5 5 0 0,-20 38-5-1,10-9 1-15,7-10-4 16,8-15 1-16,10-22-9 16,3-20 0-16</inkml:trace>
  <inkml:trace contextRef="#ctx0" brushRef="#br1" timeOffset="98578.99">8601 9394 46 0,'28'35'23'0,"32"34"-19"0,-42-47 38 16,6 16-42-16,4 9 1 16,4 6-1-16,4 13 1 15,2-7-3-15,-9 7 0 16,9-9-4-16,-6-7 1 15,-4-13-9-15,-3-18 0 16</inkml:trace>
  <inkml:trace contextRef="#ctx0" brushRef="#br1" timeOffset="98834.08">9299 9724 60 0,'7'25'30'0,"22"-19"-36"16,-22-3 53-16,3-3-46 16,11 0 1-16,0 0 1 15,22-3 1-15,3-3-7 16,-4 0 0-16,4-1-2 15,-4-2 0-15,1-1-12 16,-5-8 0-16</inkml:trace>
  <inkml:trace contextRef="#ctx0" brushRef="#br1" timeOffset="99075.48">10054 9347 55 0,'25'44'27'0,"-11"0"-30"0,-10-25 42 0,-4 12-39 16,0 1 0-16,0 15 0 16,0 3 1-16,0 3-2 15,-4 7 0-15,0-4-4 16,1-18 0-16,-1 0-10 15,-3-16 1-15</inkml:trace>
  <inkml:trace contextRef="#ctx0" brushRef="#br1" timeOffset="99327.01">10174 9071 57 0,'21'51'28'0,"8"55"-30"0,-12-68 48 16,15 9-45-16,7 16 0 16,3 9-1-16,-3 6 1 15,-4 23-2-15,-17-1 0 16,-15 6-1-16,-17 1 0 15,-14-16-14-15,-4-9 0 16</inkml:trace>
  <inkml:trace contextRef="#ctx0" brushRef="#br1" timeOffset="99809.93">10682 8639 68 0,'53'88'34'0,"63"112"-37"0,-63-121 55 16,29 40-52-16,-1 31 0 15,-14 26-1-15,-18 18 0 16,-14 7-1-16,-17 0 1 0,-29-19-4 16,-17-22 0-16,-11-26-10 15,-6-27 1-15,-8-29-5 16,10-24 1-16</inkml:trace>
  <inkml:trace contextRef="#ctx0" brushRef="#br1" timeOffset="100399.13">12256 9554 68 0,'0'7'34'0,"24"-14"-49"16,-10 4 68-16,11-6-52 16,14-7 1-16,21 4-5 15,7-4 0-15,10 3-3 0,1 4 0 16,-14 3-12-16,-15 6 1 16</inkml:trace>
  <inkml:trace contextRef="#ctx0" brushRef="#br1" timeOffset="100576.48">12386 9752 67 0,'-14'28'33'0,"21"-9"-28"0,-7-19 56 16,11 0-58-16,6 0 0 16,26-3-2-16,17-3 1 15,17-4-8-15,11 1 0 0,-7 2-8 16,-10 11 1-16,-11 5-9 15,-7 0 0-15</inkml:trace>
  <inkml:trace contextRef="#ctx0" brushRef="#br1" timeOffset="101701.54">6227 10740 44 0,'0'15'22'0,"3"39"-20"0,4-45 22 16,-7 4-25-16,4 2 1 15,3 4-4-15,0 3 1 0,3 0-1 16,4 0 1-16,4-13-9 15,-7-9 1-15</inkml:trace>
  <inkml:trace contextRef="#ctx0" brushRef="#br1" timeOffset="101879.93">6361 10599 19 0,'10'0'9'0,"-6"22"4"0,6-13 8 0,1 7-16 15,-1 2 0-15,-2 11 1 16,-1 8 1-16,0 1-11 16,0-4 0-16,3-2-1 15,-6-4 1-15,6-3-6 16,1-12 0-16</inkml:trace>
  <inkml:trace contextRef="#ctx0" brushRef="#br1" timeOffset="102064.14">6675 10680 23 0,'14'50'11'0,"7"-31"-11"0,-14-13 16 16,0 7-18-16,-4-1 1 15,5 1-8-15,2 0 1 16,-6-1 7-16,3-2 0 0</inkml:trace>
  <inkml:trace contextRef="#ctx0" brushRef="#br1" timeOffset="102272.04">7052 10733 31 0,'14'19'15'0,"-7"41"-24"16,-3-48 32-16,-1 7-23 16,1 0 0-16,-1-3-1 15,1-1 0-15,-1-5-2 16,4-4 1-16,4-3-5 16,3-15 0-16</inkml:trace>
  <inkml:trace contextRef="#ctx0" brushRef="#br1" timeOffset="102497.68">7539 10661 31 0,'21'25'15'0,"-10"4"-17"0,-1-14 26 15,-10 7-22-15,7 3 1 16,0 4 4-16,0 2 0 0,4 7-6 15,0 5 0-15,-1-5 5 16,1-3 1-16,-1-4-6 16,1-6 1-16,3-9-14 15,-3-13 1-15</inkml:trace>
  <inkml:trace contextRef="#ctx0" brushRef="#br1" timeOffset="103382.22">14076 8551 38 0,'3'41'19'0,"-6"25"-13"0,3-51 21 16,3 10-25-16,-3 4 0 15,4 5 3-15,-4 1 0 16,3 5-6-16,1 1 1 16,3-6 2-16,-3-1 1 15,-1-12-2-15,-3-6 1 16,-3-4-3-16,3-9 0 15,-8-6 0-15,-6-6 0 16,-7-1-1-16,-7-2 0 16,-7 2 0-16,-1 1 0 0,1 6 0 15,0 0 1-15,7 6 0 16,3 3 0-16,7 7 1 16,4 2 1-16,7 1 0 15,4 3 1-15,6 6 0 16,8 0 1-16,3-3 1 15,7 0 0-15,7-6-1 16,0-7 1-16,8-3-2 16,-5-6 0-16,-6 0-6 15,0-3 0-15,-4-6-12 16,-3-7 1-16</inkml:trace>
  <inkml:trace contextRef="#ctx0" brushRef="#br1" timeOffset="103623.87">13585 9325 56 0,'11'26'28'0,"35"-11"-30"0,-25-8 45 15,14 2-41-15,15-6 1 16,10-3 0-16,0 0 1 15,7-3-7-15,0-6 0 0,-7-1-2 16,-11 7 0 0,-10 0-11-16,-14 3 0 0,-15-3-1 15,-10 3 0-15</inkml:trace>
  <inkml:trace contextRef="#ctx0" brushRef="#br1" timeOffset="104041.99">13935 9595 49 0,'0'38'24'0,"-11"46"-29"15,11-68 49-15,-7 9-43 16,4 13 1-16,3 6 2 16,-4-10 0-16,1 4-4 15,-1 3 0-15,0-4 3 16,1-2 0-16,-1-7-2 15,1-6 1-15,-1-6-3 16,1-4 1-16,-1-2-2 16,1-7 1-16,-1-3-1 0,-3-7 1 15,0-2-1-15,-3-4 0 16,-5 1 0-16,-2-1 0 16,-1 4-1-16,-3 3 1 15,-4 6 0-15,1 6 0 16,-5 3 0-16,5 7 1 15,-1 3 1-15,7-3 0 16,1 2 2-16,6 1 0 16,8 3 0-16,6 0 1 15,11 0 0-15,11-3 0 0,7-7-2 16,6-2 0-16,8-10-7 16,4-10 0-16,6-12-10 15,-10-6 1-15</inkml:trace>
  <inkml:trace contextRef="#ctx0" brushRef="#br1" timeOffset="104270.08">14309 9909 41 0,'-11'34'20'0,"-14"1"-12"0,15-20 27 15,-8 7-34 1,-3 7 0-16,0-4 1 0,3-3 0 16,1 3-4-16,-1-3 0 15,7-10-3-15,4-9 1 16,4-3-10-16,3-15 1 16</inkml:trace>
  <inkml:trace contextRef="#ctx0" brushRef="#br1" timeOffset="104447.06">14093 9818 39 0,'18'3'19'0,"21"60"-10"0,-21-41 27 0,6 12-31 15,1 13 0-15,7 0 1 16,7 6 1-16,-1 4-11 16,-2-7 0-16,-5-3-1 15,-6-12 0-15,-7-20-11 16,-8-8 1-1</inkml:trace>
  <inkml:trace contextRef="#ctx0" brushRef="#br1" timeOffset="105032.27">15050 8880 46 0,'-22'16'23'0,"-16"31"-21"16,27-31 35-16,-7 2-37 15,-3 11 0-15,-7 11 0 0,3 11 1 16,1 8-1 0,2 10 0-16,5 16 0 0,6-7 0 15,4 4-2-15,11-7 0 16,6-12-8-16,11-13 0 16,8-22-4-16,6-18 1 15</inkml:trace>
  <inkml:trace contextRef="#ctx0" brushRef="#br1" timeOffset="105229.97">15177 9175 44 0,'-4'66'22'0,"-14"-13"-22"0,11-31 41 0,-3 3-41 16,-4 3 1-16,-4 7-4 15,-3 3 1-15,-14 27-8 16,24-33-4 0,0-17 1-16</inkml:trace>
  <inkml:trace contextRef="#ctx0" brushRef="#br1" timeOffset="105423.36">15067 9282 44 0,'39'56'22'0,"0"22"-27"0,-29-56 37 15,4 10-32 1,4-1 0-16,0 10-2 0,3-4 1 16,4-2-3-16,-4-7 0 15,-4-9-8-15,-2-10 1 16</inkml:trace>
  <inkml:trace contextRef="#ctx0" brushRef="#br1" timeOffset="105649.78">15455 9504 49 0,'18'28'24'16,"17"-18"-27"-16,-21-10 43 0,7 0-41 16,11-3 0-16,0 0-3 15,-4-7 0-15,0 4-2 16,-3 0 0-16,-7-10-8 16,-4-6 1-16</inkml:trace>
  <inkml:trace contextRef="#ctx0" brushRef="#br1" timeOffset="105843.59">15589 9216 50 0,'14'59'25'0,"-7"20"-27"0,-3-57 45 31,-1 15-43-31,1 4 0 0,0 6 0 0,-1 3 0 16,1-6-4-16,-1-6 0 15,1-13-6-15,3-13 1 16,3-18-6-16,-3-13 1 16</inkml:trace>
  <inkml:trace contextRef="#ctx0" brushRef="#br1" timeOffset="106054.75">15988 9203 42 0,'0'38'21'0,"-4"3"-19"15,4-29 38-15,-3 16-39 16,-1 1 0-16,1 11 0 16,-4 7 0-16,3-6-5 15,1-6 1-15,3-4-10 16,0-12 0-16</inkml:trace>
  <inkml:trace contextRef="#ctx0" brushRef="#br1" timeOffset="106353.65">16185 8651 45 0,'8'29'22'0,"23"14"-18"0,-20-24 32 15,3 9-33-15,0 13 0 0,11 9 3 16,7 23 0-16,13 8-8 15,1 13 0-15,0 16 2 16,-14 0 1-16,-18-10-16 16,-21 3 0-16</inkml:trace>
  <inkml:trace contextRef="#ctx0" brushRef="#br1" timeOffset="107222.3">14153 8021 56 0,'-17'6'28'0,"-40"26"-32"16,33-29 42-16,-22 3-38 16,-14 3 0-16,-11 1 0 0,4-1 0 15,4 4-1-15,6 6 0 16,1 3-2-16,3 6 1 15,4 0-1-15,6-3 1 16,8 0-1-16,7 7 1 16,0 2 0-16,6 7 0 15,-2 6 2-15,6 9 0 16,0 7 0-16,1 9 0 16,-1 7 0-16,0 2 1 15,-3 7 0-15,0 9 1 16,0 13-1-16,0 6 0 15,0 6 0-15,3 4 0 0,4 8-1 16,0 1 1-16,3-6-1 16,-3-1 0-16,3-2 1 15,4-7 0-15,0-12 0 16,7-16 1-16,7-13 1 16,15-9 0-16,9-6 0 15,19-10 1-15,20-9-1 16,15-7 1-16,17-11-4 15,-6-14 1-15,-8-9-12 16,-7-9 1-16,-18-10-7 16,-13-6 1-16</inkml:trace>
  <inkml:trace contextRef="#ctx0" brushRef="#br1" timeOffset="107961.24">16245 8112 59 0,'7'16'29'0,"29"-23"-34"0,-19 4 52 15,15-3-43-15,21-3 1 16,21-7 2-16,7-3 0 16,-10 3-10-16,-4-6 1 15,-7 7 5-15,-11 8 1 16,-6 1-4-16,-12 3 0 16,-6 12-4-16,-11 7 1 15,-3 9-2-15,-4 3 1 16,0 16-2-16,-7 10 1 0,0 15-1 15,0 12 1-15,3 32 2 16,4 9 1-16,0 16 1 16,4 3 0-16,3 13 1 15,0 0 1-15,-3-1 0 16,3 1 0-16,-3-13-1 16,-4-12 1-16,0-13-1 15,-11-13 0-15,-6-12-3 16,-12-9 0-16,-2-10-4 15,-5-9 0-15,-2-16-7 16,-5-13 0-16</inkml:trace>
  <inkml:trace contextRef="#ctx1" brushRef="#br1" timeOffset="94896.8">12802 6613 0</inkml:trace>
  <inkml:trace contextRef="#ctx0" brushRef="#br1" timeOffset="109086.25">17840 8648 48 0,'-4'13'24'0,"-6"21"-20"0,6-21 24 0,-6 6-26 16,-8 9 0-16,-3 6 0 15,-11 13 1-15,0 7-5 16,-3 15 1-16,0 0 2 16,3 18 0-16,11 1-1 15,7 6 0-15,10-12-4 16,8-7 1-16,10-12-8 15,11-10 0-15,10-22-3 16,0-24 1-16</inkml:trace>
  <inkml:trace contextRef="#ctx0" brushRef="#br1" timeOffset="109311.4">18200 9062 55 0,'-11'25'27'0,"-31"41"-37"0,28-47 55 15,-7 6-45-15,-8 6 0 16,1 7 0-16,3 0 1 16,1 2-2-16,3-2 1 15,3-4-5-15,7-8 0 16,4-11-10-16,7-18 1 15</inkml:trace>
  <inkml:trace contextRef="#ctx0" brushRef="#br1" timeOffset="109493.88">17907 9056 31 0,'0'-3'15'0,"18"28"0"31,-8-13 15-31,4 10-24 0,8 13 0 0,2 6 1 16,4 12 0-16,1-3-11 15,-5 0 0-15,-2 0 4 16,-1-3 1-16,-4-9-9 16,1-10 0-16,-4-6-7 15,4-12 1-15</inkml:trace>
  <inkml:trace contextRef="#ctx0" brushRef="#br1" timeOffset="109718.69">18489 9344 58 0,'-3'22'29'0,"13"-9"-35"0,-10-13 55 15,11-3-49-15,10 0 0 16,11-7-4-16,10 1 0 15,7-1-1-15,4-2 1 16,-7-1-12-16,-4-6 0 0</inkml:trace>
  <inkml:trace contextRef="#ctx0" brushRef="#br1" timeOffset="109944.66">19018 9084 50 0,'7'38'25'0,"-7"9"-24"15,0-35 40-15,0 4-40 16,0 6 1-16,0 6 0 16,4 13 0-16,-4-10-4 15,3 4 1-15,-3-1-4 16,4-9 1-16,-1-6-11 15,-6-16 0-15</inkml:trace>
  <inkml:trace contextRef="#ctx0" brushRef="#br1" timeOffset="110169.27">19248 8648 47 0,'14'53'23'0,"17"51"-11"0,-9-73 34 16,9 13-44-16,8 22 1 0,0 6 0 15,0 13 0 1,-11 3-5-16,-7 9 0 0,-17 3-3 16,-18 4 0-16,-22 12-12 15,-10-10 0-15</inkml:trace>
  <inkml:trace contextRef="#ctx0" brushRef="#br1" timeOffset="112509.28">20669 9429 48 0,'11'6'24'0,"21"-18"-19"0,-11 5 24 0,14 4-28 16,11 3 0-16,17 3 0 16,11-3 1-16,-6-3-6 15,2 6 0-15,1-3-9 16,-4-9 0-16</inkml:trace>
  <inkml:trace contextRef="#ctx0" brushRef="#br1" timeOffset="112720.19">21068 9162 61 0,'0'60'30'0,"-4"37"-35"0,4-69 51 16,0 19-48-16,0 1 1 15,4 11-12-15,3 4 1 16,7-22 2-16,-3-10 1 16</inkml:trace>
  <inkml:trace contextRef="#ctx0" brushRef="#br1" timeOffset="113694.57">22828 8949 45 0,'4'-9'22'0,"-15"-10"-14"0,4 13 22 0,-3 6-27 15,-8 6 0-15,-7 13 3 16,-7 3 0-16,-3 6-8 16,-4 13 0-16,-3 9 5 15,-4 19 0-15,0 19-3 16,11 6 1-16,3 16-2 16,4 12 1-16,10-3-3 15,8-12 0-15,10-23-7 16,14-24 0-16,21-19-5 15,4-16 0-15</inkml:trace>
  <inkml:trace contextRef="#ctx0" brushRef="#br1" timeOffset="113907.6">22998 9266 51 0,'-7'50'25'0,"-53"35"-28"0,53-63 44 16,-11 15-41-16,-7 1 1 15,-7 15-3-15,1-3 0 16,2-3-3-16,5 1 0 16,6-14-9-16,8-18 0 15</inkml:trace>
  <inkml:trace contextRef="#ctx0" brushRef="#br1" timeOffset="114116.19">22818 9492 44 0,'14'62'22'0,"7"-11"-22"15,-14-29 34-15,4 3-33 16,-1 9 1-16,8 4-1 15,3-1 1-15,0 1-7 16,4-4 1-16,-4-15-6 16,0-12 0-16,0-17-4 15,8-15 1-15</inkml:trace>
  <inkml:trace contextRef="#ctx0" brushRef="#br1" timeOffset="114327.58">23227 9605 59 0,'21'15'29'0,"14"-5"-40"0,-17-10 61 16,3-3-50-16,7-1 0 15,1 1-4-15,6-3 0 16,7 3-2-16,-7-7 1 15,-6-5-11-15,-8-10 0 0</inkml:trace>
  <inkml:trace contextRef="#ctx0" brushRef="#br1" timeOffset="114537.4">23439 9332 50 0,'3'62'25'0,"-6"7"-25"16,6-43 41-16,-3 5-41 16,-3 16 0-16,-1 6-1 15,1 4 1-15,-1-1-3 16,0-6 0-16,1-9-12 16,-1-19 1-16,1-25-1 15,-1-19 1-15</inkml:trace>
  <inkml:trace contextRef="#ctx0" brushRef="#br1" timeOffset="114762.19">23791 9351 49 0,'-3'91'24'0,"-22"-29"-36"0,22-34 51 16,-1 1-40-16,1 8 1 16,3 4-4-16,3 3 0 15,4-3-6-15,4-10 0 0,3-18-2 16,0-13 0-16</inkml:trace>
  <inkml:trace contextRef="#ctx0" brushRef="#br1" timeOffset="114987.18">23964 8846 57 0,'43'97'28'0,"17"66"-36"16,-32-113 61-16,0 22-53 15,4 16 0-15,-4 16-2 16,-7 12 1-16,-14-7-3 0,-10 4 1 16,-15-16-13-16,-10-18 0 15</inkml:trace>
  <inkml:trace contextRef="#ctx0" brushRef="#br1" timeOffset="115915.61">25665 7748 47 0,'7'-12'23'0,"-7"5"-16"0,-4 7 31 0,1 3-37 16,-4 7 1-16,-11-4-1 15,-21 0 0-15,-14-2-2 16,-3 2 1-16,-15 0-1 16,4 0 0-16,11 7-2 15,3 3 0-15,3 6-2 16,8 3 0-16,7-3 0 15,3 12 1-15,11 7 0 16,7 6 1-16,10 16 2 16,8 2 1-16,3 17 0 0,-4 6 1 15,-3 12 0-15,0 16 0 16,-7 10-1-16,-10 5 1 16,-5 10-1-16,-6 4 0 15,0-17 0-15,-7 10 0 16,7 0 2-16,-1-6 1 15,5-4-1-15,2-15 1 16,8-12 0-16,4-14 0 0,6-8 0 16,11-7 1-1,14-9-3-15,18-13 1 16,11-12-2-16,13-10 1 0,4-13-5 16,-3-2 0-16,-1-13-11 15,-3-19 0-15</inkml:trace>
  <inkml:trace contextRef="#ctx0" brushRef="#br1" timeOffset="116577.46">26187 8068 44 0,'3'28'22'0,"-3"13"-21"0,4-32 31 0,-4 10-29 15,0 6 0-15,0 0 3 16,0 7 1-16,-4 2-8 15,1 1 0-15,-1-4 4 16,4-3 1-16,-3-9-2 16,-1-6 0-16,1-10-3 15,-4-6 1-15,-8-10-1 16,-2 1 1-16,-11-1-1 16,-4 1 0-16,-7 2-1 15,0 4 0-15,4-4 0 16,-4 17 1-16,0 2-3 15,-3 10 1-15,3 3 0 16,11 0 0-16,3 3 2 16,4 6 1-16,3 1 2 0,11-4 0 15,14 0 4-15,11-3 0 16,14-3 0-16,10 0 1 16,15-6-3-16,3-10 0 15,0-3-6-15,-15-6 0 16,-6-3-10-16,-11 3 1 15,-6-10-7-15,-15 4 0 16</inkml:trace>
  <inkml:trace contextRef="#ctx0" brushRef="#br1" timeOffset="116805.96">25622 8918 64 0,'32'31'32'0,"7"-3"-36"16,-11-21 60-16,4 2-56 15,10-3 0-15,15-3-1 16,6-9 0-16,1 0-2 16,-15-3 0-16,-7-1-7 15,-6 1 1-15,-12-1-9 16,-6-2 0-16</inkml:trace>
  <inkml:trace contextRef="#ctx0" brushRef="#br1" timeOffset="117253.36">26007 9065 43 0,'-18'38'21'0,"1"40"-15"0,13-59 30 15,-3 22-34-15,-4 0 1 16,1 12 0-16,-1 3 0 15,4-9-3-15,0 4 0 16,0-1 2-16,3-10 1 16,1-8-2-16,-1-4 1 15,1-9-2-15,-4-7 1 16,0-8-1-16,0-8 1 0,0-5-1 16,0 0 0-16,0 2 0 15,-4-5 0-15,4-4 0 16,-4 0 1-16,1 1-1 15,-4-1 0-15,0 0 0 16,-1 1 0-16,1-1 0 16,-7 10 0-16,4 6 0 15,2 6 1-15,-2 10-1 16,-1-4 1-16,-3 7-1 16,0 0 1-16,0 3 0 15,3 0 0-15,4 3-1 16,7-3 1-16,7 0 0 15,10-3 1-15,5-4-2 16,13 1 1-16,11-7-3 16,3-2 0-16,4-7-8 0,7-10 0 15,3-9-8-15,-3-9 1 16</inkml:trace>
  <inkml:trace contextRef="#ctx0" brushRef="#br1" timeOffset="117448.03">26384 9366 44 0,'-3'50'22'0,"-22"-12"-22"0,11-29 34 16,-7 7-31-16,-4 6 0 16,4 3 1-16,0 0 0 0,0 10-5 15,-1-4 0 1,5-3-1-16,3-6 1 0,0-6-13 15,6-13 0-15</inkml:trace>
  <inkml:trace contextRef="#ctx0" brushRef="#br1" timeOffset="117599.64">26095 9413 33 0,'14'29'16'0,"28"55"0"15,-31-65 16-15,3 9-28 16,4 10 0-16,10-1 0 15,4 1 0-15,-1-3-10 16,1-4 0-16,-7-6-6 16,0-12 0-16</inkml:trace>
  <inkml:trace contextRef="#ctx0" brushRef="#br1" timeOffset="119233.38">26952 8736 41 0,'-3'6'20'0,"-4"10"-13"15,7-13 20-15,-4 6-24 16,1 4 0-16,-8 6 2 16,-7 3 0-16,-3 9-7 0,-7 10 1 15,3 9 3-15,-3 6 1 16,-4 10-3-16,1 6 1 15,2-6-2-15,5 3 0 16,10-6-5-16,10-10 1 16,15-9-9-16,3-16 0 15</inkml:trace>
  <inkml:trace contextRef="#ctx0" brushRef="#br1" timeOffset="119476.63">27210 8971 43 0,'-4'22'21'0,"-13"6"-15"0,10-18 32 0,-8-4-35 16,-2 10 0-16,-8 9 0 15,0 3 1-15,1 3-6 16,-1 4 1-16,7 2-1 15,4 1 1-15,7-7-12 16,4-9 0-16,6-9-2 16,4-13 1-16</inkml:trace>
  <inkml:trace contextRef="#ctx0" brushRef="#br1" timeOffset="119671.58">27055 9024 29 0,'14'10'14'0,"17"6"-1"0,-20-4 21 16,0 13-30-16,3 3 1 16,7 10 0-16,0 3 0 15,0 6-8-15,-3-10 0 16,-1-2 0-16,-2-10 1 16,-5 0-10-16,1-6 0 15,-1-10-2-15,1-9 1 16</inkml:trace>
  <inkml:trace contextRef="#ctx0" brushRef="#br1" timeOffset="119881.43">27421 9219 58 0,'22'19'29'15,"9"-16"-42"-15,-20 0 63 0,7 0-50 16,10 3 0-16,4-3-8 16,3 1 0-16,0-4-1 15,0 0 1-15,-3-7-7 16,-11-5 0-16</inkml:trace>
  <inkml:trace contextRef="#ctx0" brushRef="#br1" timeOffset="120093.77">27933 9028 49 0,'7'40'24'0,"-11"-5"-28"0,1-26 47 16,-4 13-42-16,0 3 0 15,0 10 0-15,0 12 1 16,0-3-6-16,3-4 0 15,4-5-8-15,0-10 0 16,0-16-3-16,7-5 1 0</inkml:trace>
  <inkml:trace contextRef="#ctx0" brushRef="#br1" timeOffset="120330.38">28131 8661 48 0,'38'40'24'0,"22"36"-29"16,-42-54 48-16,7 12-44 16,-1 13 1-16,1 10-1 15,-7-1 1-15,-1 1-2 16,-6 8 0-16,-4 1-3 15,-7 0 0-15,-11-3-9 0,-10 0 1 16</inkml:trace>
  <inkml:trace contextRef="#ctx0" brushRef="#br1" timeOffset="121230.69">28289 7569 40 0,'-17'0'20'0,"17"10"-14"0,7-4 31 0,3 4-35 16,8 8 0-16,3 1 2 15,11 6 0-15,14-3-5 16,14-6 0-16,14-4 3 16,10-2 0-16,-10-1-2 15,4-3 1-15,-7-2-2 16,-11 8 0-16,-4 7-1 16,-17 9 0-16,-7 0-2 15,-11 7 1-15,-11 12-2 16,-6 0 1-16,-8 13-1 15,-3 12 1-15,-3 12-2 16,-1 20 1-16,8 24 1 0,10 23 1 16,10 15 3-1,15 16 0-15,14 19 2 0,17 15 1 16,8-6 3-16,7 10 0 16,3-4 0-16,-7-15 0 15,-14-19-3-15,-18-7 1 16,-17-24-2-16,-15-10 0 15,-27-22-3-15,-19-9 1 0,-38-13-3 16,-38-22 0-16,-30-21-11 16,-34-26 1-1</inkml:trace>
  <inkml:trace contextRef="#ctx0" brushRef="#br1" timeOffset="127266.93">30226 7325 47 0,'4'16'23'0,"3"5"-13"0,-4-17 24 0,1-1-33 15,-1 0 0-15,4 6 1 16,-3 4 0-16,3 3-3 16,0-1 1-16,0 10 2 15,0-6 0-15,0 3 0 16,0-3 0-16,-3-3 0 16,-1-7 1-16,1 0 1 15,-1-2 1-15,4-7-1 16,0-7 0-16,7-5 0 15,4-20 1-15,10-5-2 16,11-26 1-16,3-9-2 16,11-22 0-16,14-13-5 0,15 1 1 15,6-7-11-15,-4 9 1 16,-10 16-10-16,1 29 1 16</inkml:trace>
  <inkml:trace contextRef="#ctx0" brushRef="#br1" timeOffset="138692.68">31623 7783 34 0,'4'6'17'0,"-1"19"-10"15,-3-16 18-15,-3 4-24 16,-5 6 0-16,-2 0 0 16,-4 9 1-16,-4 3-3 15,-3 1 0-15,3 2-3 16,1-6 1-16,3-3-8 15,3-9 0-15</inkml:trace>
  <inkml:trace contextRef="#ctx0" brushRef="#br1" timeOffset="138962.37">31842 7780 41 0,'35'-7'20'0,"-14"-8"-21"0,-17 5 34 15,-1-6-33-15,1 1 1 16,-8-1-1-16,-10-3 0 0,-14-3-1 16,-4 4 1-16,-3 2-2 15,-4 3 1-15,-7 10-4 16,-10 6 1-16,-1 4-5 15,1 11 1-15,-1 11-3 16,-3 5 0-16</inkml:trace>
  <inkml:trace contextRef="#ctx0" brushRef="#br1" timeOffset="139096.81">31267 8397 26 0,'70'54'13'0,"75"-64"-4"15,-99-5 23-15,10-14-30 16,15-15 0-16,-1-15 1 15,1-13 0-15,-8 3-6 16,-13-10 1-16,-15 4-8 16,-17-6 1-16</inkml:trace>
  <inkml:trace contextRef="#ctx0" brushRef="#br1" timeOffset="139771.12">32195 8328 30 0,'3'13'15'0,"-14"-4"-14"0,4-6 16 15,-7 4-16-15,-3-1 1 0,-8 0 0 16,-7 7 1-16,0-4-4 16,1 7 0-16,2 3 3 15,-6-4 0-15,3 7-2 16,4 6 1-16,7 4-1 15,7-1 1-15,10 1-3 16,11-1 1-16,8 0-2 16,2-6 1-16,8-6-1 15,3-6 0-15,7-4-3 16,-3-3 0-16,-4-6-2 16,1-3 1-16</inkml:trace>
  <inkml:trace contextRef="#ctx0" brushRef="#br1" timeOffset="140343.29">32286 8664 30 0,'11'0'15'0,"-4"-3"-10"0,-7 3 29 16,0 0-31-16,0 0 0 15,0 0 0-15,-4-3 1 16,-3-1-5-16,0 1 0 0,-3 0 4 16,-4 0 0-16,-1 6-2 15,-2 0 0-15,-1 4-1 16,1-1 1-16,-1 3-3 15,0 1 0-15,4 2-2 16,7 1 1-16,4-1-2 16,6 4 1-16,4 0-2 15,4-4 1-15,-1-2 1 16,4-4 0-16,-3-3 1 16,0-3 1-16,-1 0 0 15,1-3 1-15,-4-3-1 16,0 2 1-16,0 1-2 15,0 3 0-15,0 3 1 16,0 1 0-16,0 2 4 16,-3 0 1-16,-1-3 1 0,1 4 1 15,-1-4 2 1,1 3 1-16,-1 6-2 0,1 1 0 16,-1 0-3-16,4-4 1 15,-3 4-3-15,-1-4 0 16,5 0-2-16,-5 1 0 15,1-4-4-15,-1 0 0 16,1 1-7-16,-4-7 1 16</inkml:trace>
  <inkml:trace contextRef="#ctx0" brushRef="#br1" timeOffset="140658.81">32449 8880 35 0,'3'3'17'0,"8"-21"-18"16,-8 8 27-16,4-2-26 16,-3-4 1-16,-1 0 2 15,1 1 0-15,-1 2-3 16,1 0 1-16,3 4 2 15,0 3 1-15,0 3-1 16,7 6 1-16,4 0-2 16,3 3 0-16,0 0-2 15,0 1 0-15,-3-1-5 16,0 0 1-16,-4-3-7 16,-4 1 0-16,1-4-2 15,-1-7 1-15</inkml:trace>
  <inkml:trace contextRef="#ctx0" brushRef="#br1" timeOffset="140974.59">32727 8830 33 0,'18'44'16'0,"-1"-28"-11"0,-9-16 30 15,2 6-33-15,-6-3 0 0,6 0 0 16,1-6 1-16,3-3-5 15,0-1 1-15,-7-5 2 16,-3-1 0-16,-4-2-2 16,-7 2 1-16,0-3-2 15,3 4 1-15,-3 6-1 16,0 9 1-16,-4 6 0 16,1 4 1-16,3 9-1 15,0 3 0-15,3 0 1 16,4 3 0-16,4 0-2 15,3-9 1-15,-4-3-8 16,1-4 1-16,3-2-3 16,3-7 1-16</inkml:trace>
  <inkml:trace contextRef="#ctx0" brushRef="#br1" timeOffset="141273.84">32921 9131 26 0,'4'-9'13'0,"-4"-32"-12"0,0 25 22 16,3-9-20-16,4-13 0 16,0-15 2-16,0-13 0 15,4 7-6-15,3-1 1 0,-3 4 4 16,3 12 1-16,7 3-1 15,4 10 0-15,6 2-1 16,5 8 1-16,-1 8-2 16,-3 7 0-16,-4-1-3 15,-7 14 0-15,-3 5-5 16,-8 4 1-16,-3 3-9 16,-7-4 1-16</inkml:trace>
  <inkml:trace contextRef="#ctx0" brushRef="#br1" timeOffset="141679.2">32815 8836 44 0,'15'16'22'0,"20"-22"-25"0,-14 9 37 0,4 0-32 16,6 0 0-16,15 0-4 16,0 0 0-16,-4 1-4 15,-10-1 1-15,-7 0-7 16,-11 0 0-16</inkml:trace>
  <inkml:trace contextRef="#ctx0" brushRef="#br1" timeOffset="142013.01">33172 8955 30 0,'-4'16'15'0,"-3"-3"-7"0,4-7 21 15,-1 3-28-15,4 4 0 16,0-4 0-16,0 1 1 0,4 2-3 15,-1 4 1-15,4 0 1 16,4-7 0-16,3-6-2 16,0-6 0-16,4-3-5 15,-1-4 0-15,1-8-5 16,0-11 0-16</inkml:trace>
  <inkml:trace contextRef="#ctx0" brushRef="#br1" timeOffset="142220.18">33567 8535 40 0,'0'35'20'0,"-28"53"-23"15,21-60 35-15,-11 16-32 16,-7 15 1-16,-3 4 0 15,3 9 0-15,8 6-4 0,3-12 0 16,3-12-8-16,-3-14 0 16</inkml:trace>
  <inkml:trace contextRef="#ctx0" brushRef="#br1" timeOffset="147203.04">30787 9357 28 0,'-7'37'14'0,"7"-8"-5"0,0-26 15 0,0 3-20 15,3 4 0-15,1-1 6 16,3 0 0-16,4 1-11 16,6-1 0-16,8 4 7 15,7 2 1-15,6 1-3 16,1 3 1-16,0-7-4 16,-11-2 0-16,-7-4-2 15,-6 0 0-15,-15 1-1 16,-11 2 0-16,-10-3-1 15,-7-3 0-15,-8 1 1 16,5-1 0-16,2 0 0 16,5 3 1-16,2 7 0 15,5-1 1-15,6 10 1 16,8 0 0-16,3 3 0 16,10 0 1-16,4 7-1 0,8-7 1 15,2-3-5-15,-3-4 1 16,1-5-11-16,-5-7 1 15,1-12-3-15,-11-3 1 16</inkml:trace>
  <inkml:trace contextRef="#ctx0" brushRef="#br1" timeOffset="147595.49">31355 9460 57 0,'21'-9'28'0,"-17"-4"-42"0,-4 13 59 0,-4-9-45 16,-10-4 0-16,-14 1 0 16,-8-1 0-16,-2-5 0 15,-12 2 0-15,-13 0-1 16,-4 10 1-16,-4 6-1 15,-6 19 1-15,6 9-3 16,4 16 1-16,3 6-2 16,8 16 1-16,14 6-1 15,17 10 1-15,18-14 1 16,10 1 0-16,26-12 2 16,20-13 0-16,32-16 3 15,7-22 0-15,-3-18 1 0,0-13 0 16,-8-13-1-1,-17-9 0-15,-14-3-7 0,-14-10 0 16,-7-6-10-16,-18 7 0 16</inkml:trace>
  <inkml:trace contextRef="#ctx0" brushRef="#br1" timeOffset="148375.19">31422 9965 36 0,'-14'38'18'0,"-11"50"-15"0,22-73 23 16,-1 14-23-16,1-1 0 0,-1 0 2 15,0-6 0-15,1-3-7 16,3-7 1-16,0-9 2 16,3-12 1-16,5-4-3 15,2-8 0-15,4-14-2 16,0-3 0-16,0-15 0 15,1 0 1-15,-5-1-1 16,1 7 1-16,3 4 1 16,-4 8 1-16,5 4-1 15,-1 9 1-15,3 3 0 16,4 6 0-16,4 7 1 16,0 9 0-16,-4 10 2 15,4 2 0-15,-1 4 1 16,-6 6 1-16,-7-3-2 15,-8 3 1-15,-3-3-3 16,-10-3 0-16,-12 0-5 0,-9-3 1 16,-5-4-10-1,1-2 0-15,3-4 0 0,11 0 0 16</inkml:trace>
  <inkml:trace contextRef="#ctx0" brushRef="#br1" timeOffset="148703.69">31644 10282 38 0,'-7'19'19'0,"7"-22"-24"15,0 3 38-15,4-7-33 16,-1-2 1-16,4-4 0 16,0 1 1-16,4-1-3 15,-1-2 1-15,-2 2 0 16,-5 4 1-16,1-1-1 16,-1 4 1-16,4 3-2 15,4 9 0-15,3 4-3 16,3 2 0-16,5 1-6 15,6-1 1-15,0 1-2 0,4-1 0 16</inkml:trace>
  <inkml:trace contextRef="#ctx0" brushRef="#br1" timeOffset="148945.59">32057 10332 26 0,'14'-3'13'0,"-3"-6"-9"0,-8 5 25 16,-3 4-25-16,0-6 1 15,0-3 1-15,-7 2 1 16,-3 1-9-16,-8 0 0 15,-3 0 5-15,0-1 1 16,-1 7-3-16,-6 3 0 0,3 4-3 16,1 5 1-16,3 7-4 15,6 6 0-15,8 7-2 16,11-1 0-16,3 0 0 16,11-9 1-16,6-12 0 15,5-10 1-15,6-10 0 16,-3-9 1-16,-1-12-2 15,1-10 1-15</inkml:trace>
  <inkml:trace contextRef="#ctx0" brushRef="#br1" timeOffset="149334.37">32374 9975 28 0,'-3'43'14'0,"-11"14"-10"0,7-41 26 16,0-1-28-16,-4 14 1 15,1-1 2-15,-1 3 0 16,0 0-7-16,4 1 1 16,0-1 3-16,0-6 1 15,4-9-2-15,-1 0 0 16,1-7-2-16,-1-9 1 15,-3-3-1-15,-4-7 0 0,-3-2 0 16,-7-4 0-16,-4 4 1 16,1 2 0-16,-4 10 0 15,3 3 0 1,0 7 0-16,4 9 1 0,3 3 0 16,8 9 0-16,10 0-1 15,10 1 1-15,12-10 0 16,6-4 0-16,3-5-4 15,-2-4 0-15,-1-5-9 16,4-11 1-16</inkml:trace>
  <inkml:trace contextRef="#ctx0" brushRef="#br1" timeOffset="149683.26">32650 10712 44 0,'-4'28'22'0,"1"-35"-24"0,3 1 34 16,0-6-30-16,3-1 0 15,1-6 0-15,-1-3 0 16,4 0-3-16,0 4 0 16,4 2 3-1,3 3 1-15,0 4-2 16,4 3 0-16,-4 9-3 16,0 0 1-16,-4 3-6 15,1 0 1-15,0-2-8 16,-1-4 0-16</inkml:trace>
  <inkml:trace contextRef="#ctx0" brushRef="#br1" timeOffset="149919.78">32833 10567 37 0,'14'22'18'0,"-10"13"-14"15,-4-26 29-15,3 4-33 16,-3 2 0-16,4-2 0 15,-4 9 0-15,0 6 0 16,3-3 0-16,-3 0 0 16,7-3 0-16,-3-6 0 0,3-4 0 15,3-5 0-15,5-17 1 16,-1-5-1-16,0 2 1 16,3-6-5-16,-2-9 0 15,2-10-8-15,4 1 1 16</inkml:trace>
  <inkml:trace contextRef="#ctx0" brushRef="#br1" timeOffset="150131.47">33278 10222 36 0,'3'41'18'0,"-14"22"-19"0,8-41 26 0,-4 15-25 15,0 4 0-15,-7 6 0 16,0 6 0-16,-4 1 0 16,0 2 0-16,1-2-1 15,3-4 1-15,-1-13-10 16,5-5 1-16</inkml:trace>
  <inkml:trace contextRef="#ctx0" brushRef="#br1" timeOffset="150431.81">33292 10900 29 0,'17'25'14'0,"15"-6"2"0,-25-19 18 16,7 0-29-16,7 0 0 15,4 0 0-15,0-7 1 16,-4-2-9-16,0-4 1 15,-7-2 4-15,-7-7 1 16,-7 0-4-16,-7-3 1 16,-7 6-1-16,-7 9 1 15,0 7 0-15,7 6 0 0,0 13 1 16,3 12 0-16,4 7 0 16,3 12 0-16,4-3-1 15,7 0 1-15,15 3-1 16,9-10 1-16,26-5-4 15,3-10 1-15,243 87 4 16</inkml:trace>
  <inkml:trace contextRef="#ctx0" brushRef="#br1" timeOffset="150505.04">33810 11075 1 0,'0'0'-1'0</inkml:trace>
  <inkml:trace contextRef="#ctx0" brushRef="#br1" timeOffset="153119.18">4840 592 18 0,'-3'7'9'0,"6"-14"-6"16,-3 7 10-16,0 0-12 15,0 0 1-15,4 0 1 16,3 7 1-16,3-4-4 16,1 3 1-16,-8 3 3 15,4 1 0-15,4-1-1 0,-4 1 0 16,4-4-1-16,-1 3 1 15,1 1-1-15,-8-10 0 16,8 15-1-16,0-5 1 16,3 9-1-16,-4-4 1 15,-6 4 0-15,3-10 0 16,-4 1 1-16,4-1 1 16,-7-9 1-16,7-9 1 15,1-7-1-15,6 4 1 0,-4-20-1 16,1-5 0-16,6-17-2 15,15-15 0-15,7-6-4 16,-7-6 0-16,21-7-9 16,7-3 1-16,0 12-8 15,0 17 1-15</inkml:trace>
  <inkml:trace contextRef="#ctx0" brushRef="#br1" timeOffset="154935.72">4039 1382 52 0,'0'29'26'0,"7"-29"-20"16,-7 0 27-16,11 0-31 16,0 0 1-16,6 0 0 15,4-16 0-15,8-6-5 16,2 0 1-16,-2-6 1 16,-5-10 1-16,1-6-3 15,-11 0 1-15,-3-9-3 16,-4 0 1-16,0 6-3 0,-4 6 1 15,-3 13-1-15,7 3 1 16,-3 12-1-16,3 13 0 16,3 19 2-16,1 6 1 15,0 13 1-15,-1 15 1 16,8-9 2-16,-4 12 1 16,11 4 3-16,-1-4 0 15,5-2 0-15,-1-4 1 16,-7-19-1-16,-3 1 1 15,-8-14-3-15,-6-18 1 16,-8-6-3-16,-6-3 0 16,-15-4-2-16,-10-6 1 0,-11 7-4 15,-7-1 1-15,7-2-1 16,-3 11 1-16,-4 4-1 16,-4 0 0-16,4 10 0 15,4-1 1-15,-4 10 2 16,4 6 0-16,10-3 0 15,0 10 1-15,7-11 0 16,8 1 1-16,13 0 1 16,7-6 0-16,15-13 1 15,10-6 1-15,22-22-1 16,24-3 1-16,10-13-1 16,15-15 1-16,17 8-1 15,1-5 0-15,-22 3-2 16,-25 12 0-16,-6 1-1 15,-15 2 1-15,-10 10-2 0,-7 9 0 16,-15 7-1-16,-20 25 1 16,-19 3 0-16,-13 31 0 15,-21 3 0-15,-8 4 1 16,0 11-1-16,8-5 1 16,-8 3-3-16,11-3 0 15,11-4-10-15,10-24 1 16,11-7-2-16,10-9 1 15</inkml:trace>
  <inkml:trace contextRef="#ctx0" brushRef="#br1" timeOffset="155447.57">4741 1483 48 0,'60'-69'24'0,"43"-25"-35"16,-86 53 49-16,8-6-37 15,0-25 1-15,-11 0 2 16,-7-16 1-16,-14 16-5 15,-21 0 1-15,-18 12 2 16,-14 13 1-16,-14 6-1 16,-11 22 0-16,-24 16-2 0,10 13 1 15,-18 24-3-15,8 7 1 16,0 19-2-16,6 5 0 16,5 14-3-16,20 9 1 15,25 9-1-15,7 19 0 16,25 3 1-16,32 16 1 15,34-13 2-15,26-12 1 16,17-22 4-16,11-38 0 16,24-28 0-16,4-35 1 0,22-40 0 15,-19-35 1-15,-17-28-3 16,-18-16 0-16,-31-2-2 16,-18 14 1-16,-36 4-4 15,-20 10 0-15,-36 34-12 16,-7 9 1-16,-18 13-4 15,-6 22 0-15</inkml:trace>
  <inkml:trace contextRef="#ctx0" brushRef="#br1" timeOffset="161632.25">12185 11850 44 0,'-4'15'22'0,"19"-21"-12"16,-5 3 23-16,8-3-32 15,10 9 1-15,7-6-1 16,8 0 1-16,6 3-3 16,4 0 0-16,-7 0-4 15,-7-3 1-15,-8 3-10 16,-6 3 1-16</inkml:trace>
  <inkml:trace contextRef="#ctx0" brushRef="#br1" timeOffset="161814.23">12125 12060 61 0,'-25'38'30'0,"29"-1"-35"0,-1-31 52 15,4 1-42-15,8-1 0 16,13-3 0-16,18-3 1 16,10-6-9-16,11 6 1 15,4 0-1-15,-4 9 1 16,-7 1-17-16,-11-1 1 15</inkml:trace>
  <inkml:trace contextRef="#ctx0" brushRef="#br1" timeOffset="163552.65">13674 11489 60 0,'3'28'30'0,"4"16"-28"0,-3-25 31 0,-1 6-32 15,-3 19 1-15,-3 6-1 16,-1 16 1-16,-3 16-3 16,4 18 1-16,-8 0 0 15,1 7 1-15,-1-13-3 16,4-6 1-16,0-19-5 16,0-10 1-16,7-18-10 15,14-16 1-15,4-25-2 16,10-9 0-16</inkml:trace>
  <inkml:trace contextRef="#ctx0" brushRef="#br1" timeOffset="164035.59">14171 11978 57 0,'-14'29'28'0,"7"-36"-41"15,7 7 58-15,0 0-47 16,0 0 1-16,0 0-8 16,0 0 1-16,3 0-2 0,5-6 1 15</inkml:trace>
  <inkml:trace contextRef="#ctx0" brushRef="#br1" timeOffset="164396.41">15088 11505 47 0,'0'0'23'0,"-28"37"-27"0,18-24 34 0,-12 6-31 15,-6 0 0-15,-7 15 1 16,-11 7 0-16,0 12 0 15,0 10 1-15,4 9 0 16,10 10 1-16,7 2 0 16,4-2 0-16,4-10-2 15,6 0 0-15,8-12-3 16,6-7 0-16,8-12-10 16,13-16 0-16</inkml:trace>
  <inkml:trace contextRef="#ctx0" brushRef="#br1" timeOffset="164651.99">15367 11834 54 0,'4'22'27'0,"-1"-6"-33"0,-6-7 47 15,-8 10-41-15,-7 9 1 0,-3 4 0 16,-7 8 1-16,7 4-3 16,0 3 1-16,-1 0-1 15,5-3 0-15,3-3-7 16,0-10 1-16,3-15-8 16,-3-19 1-16</inkml:trace>
  <inkml:trace contextRef="#ctx0" brushRef="#br1" timeOffset="164834.57">14972 11837 40 0,'32'16'20'0,"31"34"-12"16,-42-31 29-16,0 3-35 0,8 6 1 16,2 10-1-16,1 2 0 15,0 4-5 1,0 7 1-16,-4-8-4 0,-3 1 1 15,-4-12-9-15,0-17 0 16</inkml:trace>
  <inkml:trace contextRef="#ctx0" brushRef="#br1" timeOffset="165070.6">15589 12063 59 0,'21'19'29'0,"8"-13"-39"16,-15-3 53-16,3 0-45 16,5 1 0-16,13-4-8 15,7-4 0-15,1-2 1 16,-1-3 1-16,-3-13-7 15,3-6 0-15</inkml:trace>
  <inkml:trace contextRef="#ctx0" brushRef="#br1" timeOffset="165293.59">16228 11881 52 0,'7'35'26'0,"-11"9"-35"0,4-32 54 16,-3 7-45-16,3 9 1 15,-4 10-3-15,1-1 1 16,-1 4-2-16,1 3 0 16,-1-3-10-16,4-10 0 15,-3-18-1-15,3-10 0 0</inkml:trace>
  <inkml:trace contextRef="#ctx0" brushRef="#br1" timeOffset="165550.54">16369 11458 52 0,'35'63'26'0,"39"78"-36"16,-49-94 53-16,7 22-41 15,7 25 1-15,-4 9-1 16,-11-9 1-16,-13 0-6 16,-14 0 1-16,-15-12-6 15,-10-10 1-15,-15-9-8 16,8-10 0-16</inkml:trace>
  <inkml:trace contextRef="#ctx0" brushRef="#br1" timeOffset="166122.72">17336 11922 56 0,'-4'12'28'0,"11"-15"-34"0,0 3 50 16,0 3-42-16,11-3 0 15,17 4 0-15,22-8 1 16,13 1-7-16,8-3 0 0,-8 0-6 16,-10-7 0-1,-7-2-7-15,-11-1 1 0</inkml:trace>
  <inkml:trace contextRef="#ctx0" brushRef="#br1" timeOffset="166288.4">17590 11712 55 0,'3'50'27'0,"-3"35"-37"16,0-57 50-16,0 22-46 16,0 10 1-16,0 15-23 15,4 0 1-15</inkml:trace>
  <inkml:trace contextRef="#ctx0" brushRef="#br1" timeOffset="166811.79">19001 11282 53 0,'7'19'26'0,"-4"9"-21"16,-3-18 41-16,-3 5-45 0,-8 1 1 15,-3 3-1-15,-7 3 1 16,-14 6-3-16,-4 13 1 16,-4 3 0-16,-6 9 1 15,-4 10-2-15,0 9 1 16,11 6 0-16,7 13 0 16,6-9-3-16,12-7 0 15,6-12-4-15,18-10 0 16,21-12-10-16,15-19 0 15</inkml:trace>
  <inkml:trace contextRef="#ctx0" brushRef="#br1" timeOffset="167022.23">19350 11696 47 0,'-4'41'23'0,"-34"34"-21"15,23-62 34-15,-6 15-33 16,-10 3 0-16,-8 7 0 16,0 9 0-16,4 3-5 15,-1-3 0-15,8-3-2 16,3-6 0-16,8-13-11 16,6-19 0-16</inkml:trace>
  <inkml:trace contextRef="#ctx0" brushRef="#br1" timeOffset="167203.84">19029 11778 53 0,'14'66'26'0,"21"21"-30"0,-24-62 43 31,28 35-44-31,-1 0 0 16,5-7-13-16,-4-9 1 15,-1-22 14-15,-2-10 0 16</inkml:trace>
  <inkml:trace contextRef="#ctx0" brushRef="#br1" timeOffset="167429.81">19650 12010 55 0,'7'22'27'0,"7"-16"-33"15,-7-9 52-15,7 3-44 16,7-3 0-16,7 3-1 16,8 0 1-16,-1 0-7 15,-3 0 0-15,0-7-10 16,-4-5 0-16</inkml:trace>
  <inkml:trace contextRef="#ctx0" brushRef="#br1" timeOffset="167622.29">19763 11724 47 0,'17'54'23'0,"-10"5"-18"0,-7-40 31 15,0 9-36-15,0 10 0 16,0 6-1-16,0-3 0 16,0-1-3-16,4 1 1 15,-1-6-11-15,4-10 1 16</inkml:trace>
  <inkml:trace contextRef="#ctx0" brushRef="#br1" timeOffset="167866.86">20186 11740 43 0,'-4'60'21'0,"-6"2"-16"15,6-43 31-15,1 9-33 16,-1 13 0-16,1 6 0 15,-1 0 1-15,4-3-7 16,0-3 1-16,-3-7-5 16,3-5 0-16,3-17-8 15,4-12 1-15</inkml:trace>
  <inkml:trace contextRef="#ctx0" brushRef="#br1" timeOffset="168117.24">20186 11198 46 0,'11'69'23'16,"20"47"-17"-16,-10-73 38 0,8 23-43 15,9 13 0-15,5 21 2 16,6 4 0-16,8-1-4 15,-11 10 0-15,-18-16 1 16,-14 3 0-16,-14 1-9 16,-21 5 0-16,-11-11-7 15,-17-8 1-15</inkml:trace>
  <inkml:trace contextRef="#ctx0" brushRef="#br1" timeOffset="169095.02">21033 11869 54 0,'-7'9'27'0,"3"-18"-22"0,1 5 28 15,3 4-32-15,0-3 0 16,0 3-2-16,0 0 0 15,0 3-6-15,3 4 1 16,11-10-9-16,0-1 1 16</inkml:trace>
  <inkml:trace contextRef="#ctx0" brushRef="#br1" timeOffset="169362.93">21671 11125 67 0,'0'19'33'0,"4"66"-41"0,-4-57 61 0,-4 19-52 15,4 32 0-15,0 15-2 16,0 9 1-16,4 19-2 15,6 7 0-15,1 3-1 16,-1-26 0-16,1-12-11 16,-4-18 0-16,-7-23-4 15,-3-12 1-15</inkml:trace>
  <inkml:trace contextRef="#ctx0" brushRef="#br1" timeOffset="172246.57">22631 11787 41 0,'14'16'20'0,"18"-16"-13"0,-18-3 21 15,10-1-26-15,8 1 1 16,0-3-3-16,-4 0 0 0,7 0-8 16,4-1 1-16,0-5-5 15,-7 5 1-15</inkml:trace>
  <inkml:trace contextRef="#ctx0" brushRef="#br1" timeOffset="172427.75">22567 12094 59 0,'11'54'29'0,"21"-26"-39"16,-15-22 55-16,8-3-46 16,14-6 1-16,3-3-5 15,4-3 1-15,10-4-9 16,11-12 0-16</inkml:trace>
  <inkml:trace contextRef="#ctx0" brushRef="#br1" timeOffset="172904.89">23745 11696 64 0,'22'10'32'0,"27"-23"-38"15,-31 7 53-15,10-4-44 16,0 7 1-16,11 0-1 15,10 0 1-15,-3 0-6 16,-7 0 1-16,-4 3 2 16,-7 3 1-16,-6 3-4 15,-8 7 0-15,-7 5-2 16,-11 11 1-16,-13-1 0 16,-8 3 0-16,-3 7 0 15,0 6 1-15,-1 9 2 16,-2 4 0-16,2-4 2 15,1 6 0-15,7-2 1 16,10-7 0-16,8-3-1 16,10-12 1-16,7-14-3 0,14-2 1 15,11-9-5-15,7-7 0 16,7-9-13-16,10-13 0 16,-6-6-2-16,-8-4 1 15</inkml:trace>
  <inkml:trace contextRef="#ctx0" brushRef="#br1" timeOffset="173150.3">25019 11837 60 0,'14'13'30'0,"-35"53"-40"0,10-51 59 0,-10 10-49 16,-14 10 1-16,-4 9-1 16,0 6 0-16,-3 6-2 15,3-2 0-15,4-10-7 16,3-10 1-16,4-15-8 16,3-16 0-16</inkml:trace>
  <inkml:trace contextRef="#ctx0" brushRef="#br1" timeOffset="173314.77">24532 11796 56 0,'14'32'28'0,"39"18"-32"0,-28-25 48 16,10 16-44-16,11 15 1 16,7 1-2-16,-11-13 1 15,18 22-6-15,-10-1 0 16,-8-11-10-16,-7-4 1 15</inkml:trace>
  <inkml:trace contextRef="#ctx0" brushRef="#br1" timeOffset="178116.33">981 8968 35 0,'7'13'17'0,"3"-7"-9"15,1-3 18-15,-4 3-24 16,4 4 1-16,-1-1 1 16,1 7 1-16,3 6-6 15,4 6 1-15,-8 6 2 16,8 4 1-16,-8 0-1 16,8 9 0-16,-7-7-3 15,3-8 1-15,-4-4-3 16,-3-6 1-16,0-6-3 15,-14-7 0-15,0-6-2 16,-3-12 1-16,-4-16-1 0,-4-4 0 16,-3-14 2-16,3 8 0 15,-14-18 2-15,4 6 1 16,7 3 2-16,-7 0 1 16,14 9 3-16,-4 4 0 15,7 3 1-15,4 0 0 16,14-1 0-16,-3 7 1 15,14 1-3-15,10-1 0 16,0 6-2-16,-7-3 0 0,11 3-1 16,-11 1 0-16,0 2 1 15,4 4 0-15,-11 2 0 16,4 1 1-16,-8 6 0 16,1 3 0-16,-1 10 0 15,-2 12 0-15,-8 3-1 16,0 7 0-16,-8-1-4 15,-2 1 1-15,-1-4-2 16,1-3 0-16,-1 0-4 16,1-2 1-16,10-1-5 15,-8 0 0-15</inkml:trace>
  <inkml:trace contextRef="#ctx0" brushRef="#br1" timeOffset="178989.75">1355 8532 25 0,'0'22'12'15,"10"9"1"-15,-6-18 16 0,3 0-24 16,-4 5 0-16,8 11 2 16,0 8 0-16,6 7-10 15,1 6 1-15,3 7 5 16,11 5 1-16,3 7-5 15,-3-9 1-15,0-10-3 16,-11-6 0-16,-4-13-4 16,-6-9 1-16,-1-12-7 15,-10-23 0-15</inkml:trace>
  <inkml:trace contextRef="#ctx0" brushRef="#br1" timeOffset="179495.68">1277 8620 34 0,'4'0'17'0,"20"-13"-18"0,-20 13 27 15,3-6-25-15,3 0 0 0,1 3 0 16,0-4 0-16,-1 1-2 16,1 0 1-16,-4-4 1 15,-4 1 0-15,8-3 0 16,-4-1 0-16,4 0 0 15,-4-2 1-15,3-1-1 16,11 4 1-16,1-1 0 16,-5 4 0-16,8 2 0 15,0 7 0-15,-11 0-2 16,3 10 1-16,-17 2-2 16,0 13 1-16,-10 10-1 15,-8-1 0-15,-3 4-1 16,0 3 0-16,3-4 0 15,8-5 0-15,-1-4 0 16,0 0 1-16,4-3-1 16,4-6 1-1,6-10 1 1,8-2 1-16,7-4 1 16,-1 0 0-16,8 0 1 0,3 3 0 15,0 4 0-15,4-4 1 16,0 10-2-16,3 3 1 15,7 6-2-15,-3 6 1 16,0-6-3-16,0 0 0 16,-7-3-6-16,-11-3 1 15,0-10-8-15,-14-9 1 0</inkml:trace>
  <inkml:trace contextRef="#ctx0" brushRef="#br2" timeOffset="184181.25">3905 14220 47 0,'4'0'23'0,"3"-9"-13"16,-7 9 24-16,0 0-32 15,0 3 0-15,0 7 1 16,3 2 1-16,-3 10-5 16,0 9 0-16,0 7 3 15,0 3 0-15,-3 6-1 16,3 0 1-16,-7-6-2 16,7-4 1-16,-4-2-1 15,4-7 0-15,0-3-1 16,0-9 0-16,0-1-1 15,-7-11 1-15,4-4-1 16,-4-7 1-16,-4-2-1 16,-10-4 0-16,-4-5 0 0,4-4 1 15,-4 3 0-15,-3 0 0 16,-4 6-1-16,15 4 0 31,-15 15 1-31,14 4 0 16,-3-1 1-16,11 4 1 15,-1-4 1-15,4 0 0 16,7 13 1-16,0 0 0 16,7 7 0-16,7-4 0 15,14-3 0-15,1 0 0 0,2-7-1 16,1-5 0-16,7-4-4 16,0-6 1-16,-1-3-7 15,1-3 1-15,-7-4-10 16,-11-9 0-16</inkml:trace>
  <inkml:trace contextRef="#ctx0" brushRef="#br2" timeOffset="184452.64">3387 14961 55 0,'0'37'27'0,"10"-21"-27"0,1-10 45 16,3 4-41-16,11-1 1 15,10-3 1-15,11-3 1 16,24-3-9-16,19-6 0 16,13-6 4-16,-10 2 1 15,-4-2-7-15,-11-7 1 16,-17 3-12-16,-7 4 0 15,-17-4-4-15,-12 6 0 16</inkml:trace>
  <inkml:trace contextRef="#ctx0" brushRef="#br2" timeOffset="184915.95">3687 15387 48 0,'21'38'24'15,"18"9"-23"-15,-29-35 42 0,1 7-42 16,-1 3 0-16,-3 6 2 16,-3 4 0-16,3 2-4 15,-4-9 1-15,-3 0 2 16,0-3 0-16,0 0-2 15,-3-3 1-15,3-10-2 16,0 1 0-16,0-4 0 16,-11-6 0-16,4-3-1 15,0 0 0-15,-3-4-1 0,-1 4 0 16,-3 0-1-16,-11 0 1 16,11 0-1-16,-7 3 0 15,-7 0 1-15,0 3 0 16,-4 0 2-16,0 0 0 15,4 7 0-15,0 2 1 16,6 7 1-16,1 9 0 16,4 1 0-16,10 2 0 15,7 0 0-15,7-3 0 16,10-2-1-16,15-8 1 0,-4-8-4 16,4-10 1-16,10-10-10 15,15-8 0-15</inkml:trace>
  <inkml:trace contextRef="#ctx0" brushRef="#br2" timeOffset="185190.73">4318 15387 39 0,'18'38'19'0,"-40"-4"-15"15,15-21 28-15,-3 2-26 16,-8 14 1-16,-3 2 5 16,0 10 0-16,0-1-15 0,0 11 1 15,-8-4 9-15,8 0 0 16,4-3-6-16,2-13 0 16,8-9-7-16,-3-10 1 15,10-12-11-15,0-15 0 16,0-17-3-16,-7-5 1 15</inkml:trace>
  <inkml:trace contextRef="#ctx0" brushRef="#br2" timeOffset="185344.64">4001 15431 46 0,'17'47'23'0,"50"25"-20"0,-46-47 44 0,8 6-45 16,-5 7 1-16,12 3-1 15,-5-3 1-15,8-4-9 16,-11 1 1-16,-3-10-10 15,-14-10 1-15</inkml:trace>
  <inkml:trace contextRef="#ctx0" brushRef="#br2" timeOffset="186285.7">5489 13694 48 0,'4'6'24'0,"-4"0"-12"16,0-6 24-16,0 0-33 16,7 0 1-16,-7 0 4 15,-11 10 0-15,1 5-10 16,-19 17 1-16,-2 5 5 16,-5 20 0-16,-6 9-2 15,-4 15 1-15,0 13-5 16,-3 16 0-16,10 6 0 15,0 6 0-15,11 10 0 16,14 12 0-16,3-12 0 16,22-10 1-16,10-9 1 15,7-16 0-15,4-15-3 16,-7-23 0-16,0-12-13 0,-1-18 0 16,1-14-2-1,-14-8 1-15</inkml:trace>
  <inkml:trace contextRef="#ctx0" brushRef="#br2" timeOffset="187469.84">5821 14242 49 0,'7'0'24'0,"-14"10"-24"16,7-10 45-16,-4 6-45 16,4 7 1-16,0 9 0 15,-10 6 0-15,-4 6-2 16,-8 13 1-16,-2 4 0 16,-1 8 1-16,4 7-2 15,0 15 1-15,10-5-1 16,1 2 1-16,10-3-3 15,3-9 1-15,15-12-5 0,-4-14 1 16,11-8-9-16,-8-10 1 16</inkml:trace>
  <inkml:trace contextRef="#ctx0" brushRef="#br2" timeOffset="187788.17">6445 14478 54 0,'0'25'27'0,"-7"0"-29"16,4-19 47-16,-4 7-43 15,0 2 0-15,-8 7 0 16,-20 16 1-16,0 3-4 16,-14 15 0-16,3 4 0 15,3 5 1-15,1 4-5 16,7-12 0-16,10-13-10 16,0-13 1-16,11-25-3 15,18-18 1-15</inkml:trace>
  <inkml:trace contextRef="#ctx0" brushRef="#br2" timeOffset="187965.7">5948 14496 41 0,'0'-6'20'0,"17"22"-22"0,-2-7 38 16,2 10-33-16,1 3 1 16,7 6 2-16,3 10 0 15,11 3-8-15,-4 3 1 16,7 9 4-16,1-3 0 15,-15-3-7-15,4 0 1 0,-4-9-12 16,-4-16 0-16</inkml:trace>
  <inkml:trace contextRef="#ctx0" brushRef="#br2" timeOffset="188211.28">6555 14801 51 0,'21'25'25'0,"7"-16"-27"16,-17-9 39-16,-1-3-37 16,4-3 1-16,11-1 0 15,0-2 0-15,10 0-3 0,0-1 0 16,1 4-7-16,-12 0 0 15,1-4-5-15,-15 4 0 16</inkml:trace>
  <inkml:trace contextRef="#ctx0" brushRef="#br2" timeOffset="188433.55">6763 14581 54 0,'10'41'27'0,"-24"-10"-35"0,11-15 51 0,-4 9-42 15,3 6 1-15,-6 13-1 16,2 3 1-16,5 0-6 16,3 0 1-16,0-9-6 15,3-7 1-15,8-15-7 16,0-13 0-16</inkml:trace>
  <inkml:trace contextRef="#ctx0" brushRef="#br2" timeOffset="188689.63">7151 14572 55 0,'0'59'27'0,"7"10"-32"0,-7-47 51 31,0 10-45-31,-4 5 0 0,1 4-1 0,-1 3 1 16,1 6-3-16,-1-9 0 31,8-13-13-31,6-22 0 15</inkml:trace>
  <inkml:trace contextRef="#ctx0" brushRef="#br2" timeOffset="188973.4">7200 14173 57 0,'14'29'28'0,"18"18"-32"16,-18-35 42-16,7 20-36 16,11 5 0-16,7 13 2 15,-14 7 1-15,10 6-6 16,-7 6 0-16,-7 15 0 15,-10 1 1-15,-11 9-10 16,-11-6 1-16,-13 0-8 0,-1-13 0 16</inkml:trace>
  <inkml:trace contextRef="#ctx0" brushRef="#br2" timeOffset="189528.84">8319 14258 63 0,'-4'13'31'0,"-28"27"-40"0,25-27 57 15,-10 6-47-15,-8 6 0 16,-7 12 0-16,-3 11 0 15,7 8 0-15,-8 10 0 16,12 28 1-16,2 3 0 0,8 0-1 16,7 1 0-1,4-14-3-15,10-12 1 16,14-18-9-16,14-14 1 0,15-30-10 16,3-10 1-16</inkml:trace>
  <inkml:trace contextRef="#ctx0" brushRef="#br2" timeOffset="189752.1">8587 14600 56 0,'7'44'28'0,"-14"25"-31"15,0-50 46-15,0 9-42 16,-8 16 0-16,-6 0 0 15,-7 12 1-15,-4 4-3 0,1-13 0 16,6 0-1-16,0-13 0 16,7-15-9-16,8-6 0 15,3-26-5-15,3-15 0 16</inkml:trace>
  <inkml:trace contextRef="#ctx0" brushRef="#br2" timeOffset="189936.17">8269 14672 56 0,'21'35'28'0,"36"34"-30"0,-36-51 52 15,0 11-47-15,14 5 0 0,-3 7 0 16,-4 0 0-16,-7 6-8 16,1-3 1-16,-5-7-5 15,-3-6 1-15,-7-5-10 16,-3-14 1-16</inkml:trace>
  <inkml:trace contextRef="#ctx0" brushRef="#br2" timeOffset="190296.29">8879 14888 64 0,'11'19'32'0,"24"-6"-39"0,-24-10 57 16,10 3-48-16,7-3 0 15,0-3-1-15,1-6 0 0,6-3-5 16,0-7 0 0,-3 0-9-16,-7 4 0 0,-15-1-5 15,4-3 0-15</inkml:trace>
  <inkml:trace contextRef="#ctx0" brushRef="#br2" timeOffset="190641.14">9638 14512 45 0,'0'50'22'0,"-18"13"-24"0,15-38 37 15,-4 13-34-15,0 6 0 16,0 9 0-16,0 0 1 16,-1 1-5-16,5-4 1 15,-1-16-6-15,1-12 1 16,6-16-6-16,1-12 0 0</inkml:trace>
  <inkml:trace contextRef="#ctx0" brushRef="#br2" timeOffset="190936.46">9659 14123 46 0,'4'44'23'0,"17"-6"-25"15,-14-26 42-15,7 13-36 16,11 16 0-16,3 6 3 0,4 7 0 16,-1-1-9-16,-2 6 1 15,-8 4 4-15,-7 16 0 16,-11-1-3-16,-6 7 1 16,-15-4-6-16,-6 1 0 15,-5-7-6-15,-2-9 0 16,2-22-6-16,1-13 1 15</inkml:trace>
  <inkml:trace contextRef="#ctx0" brushRef="#br2" timeOffset="191313.47">9835 13524 58 0,'46'69'29'0,"53"104"-28"16,-64-111 54-16,8 29-53 15,3 32 0-15,3 21 1 16,-3 28 1-16,-11 20-6 0,-17 2 1 16,-15 1-1-16,-10-14 1 15,-17-14-7-15,-22-17 1 16,-11-12-12-16,-10-25 0 15</inkml:trace>
  <inkml:trace contextRef="#ctx0" brushRef="#br2" timeOffset="193623.33">998 14076 41 0,'4'3'20'0,"-4"-6"-13"0,0 3 20 0,0 0-23 16,0-3 0-16,0 6 3 15,-4 7 0-15,-13 8-9 16,-4 14 1-16,3 2 5 16,-3 10 1-16,0 0-3 15,-11 9 1-15,4-2-3 16,-1-1 0-16,8-3-1 15,4-6 0-15,6-16-1 16,7-3 0-16,-3-7-1 16,14 1 1-16,15-7 0 15,-1-2 1-15,7-1 0 16,11-6 0-16,0 3 0 16,-8 3 1-16,-9-3-1 15,-5 7 1-15,-13 12-3 16,-8 12 0-16,-13 7-2 15,-1 9 0-15,4-3-1 16,-7 0 0-16,-8-3-2 0,12-9 0 16,6-7 1-16,1-6 0 15,-1-10-2-15,11-12 1 16</inkml:trace>
  <inkml:trace contextRef="#ctx0" brushRef="#br2" timeOffset="193866.81">1157 14619 52 0,'-7'12'26'0,"4"48"-35"0,3-48 56 0,3 4-47 15,4 0 0-15,-7-1-2 16,4-2 0-16,3-10-4 16,-7-6 0-16,10-10-9 15,-10-12 1-15</inkml:trace>
  <inkml:trace contextRef="#ctx0" brushRef="#br2" timeOffset="194037.22">1087 14440 44 0,'14'3'22'0,"-4"3"-19"16,-3-6 34-16,4 0-37 0,-4 0 1 15,-4 0-2-15,5-3 1 16,2 0-6-16,1 3 0 16,-1-6-7-16,1-7 0 15</inkml:trace>
  <inkml:trace contextRef="#ctx0" brushRef="#br2" timeOffset="194556.7">1341 14490 34 0,'14'41'17'0,"-4"-3"-12"0,-6-29 23 0,-4 0-27 16,0-2 1-16,0 5-1 15,0-2 1-15,0-1-3 16,0-6 0-16,0-3 1 15,7 3 1-15,-7-9-2 16,10-7 1-16,1-5-1 16,-7-1 0-16,3-3 0 15,-7 0 1-15,7 3-1 16,-4 3 1-16,4 4 0 16,4 6 1-16,-1 2-1 15,1 4 1-15,0 0 0 16,-11 0 0-16,10 4 0 15,-10-4 0-15,0 3 0 0,7 0 0 16,-7 0 0 0,11 3 0-16,-11 4 0 15,10-1 0-15,-10 1-1 0,11-1 1 16,-4 0 0 0,-3-2 0-16,6-4 0 0,-3-3 0 15,4-3 0-15,-1-4 0 16,1-2-1-16,-4 0 1 15,-3 2-2-15,3 1 0 16,3 0 0-16,-6 3 0 16,3 3 0-16,3 0 0 0,1 3 0 15,-1 0 1-15,-2 3 1 16,2-3 0-16,4 0-1 16,4-3 0-16,-8 0-2 15,8-6 0-15,-7 0-10 16,10-10 0-16</inkml:trace>
  <inkml:trace contextRef="#ctx0" brushRef="#br2" timeOffset="194990.78">1894 14362 39 0,'0'37'19'0,"0"13"-13"15,0-34 27-15,-10 12-29 0,10 1 0 16,-7 5 1-16,3 0 1 16,4 4-9-16,-7-13 1 15,7-6 4-15,0-6 0 16,0-10-2-16,0-10 0 16,0-5-2-16,0-4 0 15,7-9-2-15,-7-16 1 16,0 7-1-16,-7-10 0 15,4 3 0-15,-4 0 1 16,7 4 0-16,0 5 1 16,7 4 3-16,-4 6 0 15,8 3 2-15,6 7 1 0,-6 6 0 16,0 3 0-16,-4 3 0 16,-4 3 0-16,4 0-2 15,4 6 1-15,-11 10-3 16,3 6 1-16,-3 0-2 15,-3 0 0-15,-4 0-4 16,-4 0 1-16,1-6-5 16,-8-6 1-16,4-7-6 15,3-12 0-15</inkml:trace>
  <inkml:trace contextRef="#ctx0" brushRef="#br2" timeOffset="195277.05">1926 13722 44 0,'18'31'22'0,"-4"19"-17"0,-7-34 40 15,-7 9-43-15,11 7 0 16,-1 8 2-16,-3 1 0 15,4 9-6-15,-1 4 1 16,1-1 3-16,0-6 0 16,-1-6-4-16,-3-7 1 0,4-9-5 15,-8-12 0-15,15-7-6 16,-7-9 1-16,6-10-5 16,4-12 0-16</inkml:trace>
  <inkml:trace contextRef="#ctx0" brushRef="#br2" timeOffset="195456.46">2223 14057 41 0,'10'35'20'0,"1"31"-19"16,-8-51 36-16,4 7-34 16,0 3 0-16,-3 1 0 15,-4-8 0-15,7-5-7 16,-7-4 1-16,0-9-3 15,0-12 1-15,0-7-9 16,-7-12 1-16</inkml:trace>
  <inkml:trace contextRef="#ctx0" brushRef="#br2" timeOffset="195607.37">2134 13926 41 0,'21'22'20'0,"11"3"-15"0,-25-22 32 16,0 0-38-16,-3-3 0 15,3-3-1-15,4-3 0 16,-8-7-3-16,4-3 1 0,4 1-9 16,-8-10 1-1</inkml:trace>
  <inkml:trace contextRef="#ctx0" brushRef="#br2" timeOffset="195923.72">2501 13988 31 0,'21'51'15'0,"-28"-23"-9"16,7-28 19-16,7 9-23 16,-7-3 1-16,0 1 1 15,0-7 0-15,0-3-4 16,-7-4 1-16,4-8 3 16,-8-14 1-16,-6-8-2 15,-1-7 0-15,-3-3-1 16,0-3 1-16,3-7-2 15,4 7 0-15,3-3-1 16,4 12 1-16,7 0-1 16,0 7 1-16,11 2 0 15,6 7 0-15,-2 10-1 0,2 5 0 32,-6 13-7-32,6 4 0 15,-13-4-7-15,-4 9 0 16</inkml:trace>
  <inkml:trace contextRef="#ctx0" brushRef="#br2" timeOffset="196131.64">2342 13866 46 0,'11'16'23'0,"17"-13"-20"0,-17-6 37 16,14-7-38-1,-1 4 1-15,-3-3-1 16,1 6 0-16,-5-13-8 16,4 3 0-16,1 1-6 15,-12-1 0-15,8-6-3 16,-8 4 1-16</inkml:trace>
  <inkml:trace contextRef="#ctx0" brushRef="#br2" timeOffset="196359.15">2829 13606 25 0,'11'22'12'0,"-1"6"-5"0,-10-19 19 16,4 10-22-16,-4 13 1 16,-4 2 3-16,-3 13 1 15,-3 13-11-15,-1-1 1 16,1 10 6-16,-1 3 0 15,4-3-5-15,3-3 0 16,4-16-6-16,-7-9 0 16,4-6-8-1</inkml:trace>
  <inkml:trace contextRef="#ctx0" brushRef="#br2" timeOffset="196518.49">2632 13879 47 0,'-7'-7'23'0,"28"7"-25"0,-14 0 41 0,11 10-39 16,-4 9 0-16,3 6 0 16,4 3 0-16,-3 0-4 15,-7 0 0-15,-1-15-9 16,-20-4 0-16</inkml:trace>
  <inkml:trace contextRef="#ctx0" brushRef="#br2" timeOffset="197482.89">840 15271 53 0,'0'-3'26'0,"21"-25"-15"16,-4 18 26-16,26 1-34 15,13-1 0-15,36-18 2 16,7-13 1-16,31-12-8 16,22-16 1-16,14-9 4 15,3-1 0-15,11-12-4 16,-18-3 1-16,4-9-7 0,-7 2 0 15,-25 11-11-15,-28 14 1 16,-36 10-1-16,-20 13 0 16</inkml:trace>
  <inkml:trace contextRef="#ctx0" brushRef="#br2" timeOffset="198268.27">1150 9721 40 0,'-11'12'20'0,"19"-12"-12"16,-8 3 21-16,10 0-24 15,1-3 1-15,10-3 6 0,7-9 0 16,14-10-14-16,8-6 1 15,27-16 8-15,15-10 0 16,18-21-7-16,9-6 0 16,8-7-11-16,-3 25 0 15,-18 10-8-15,-36 31 0 16</inkml:trace>
  <inkml:trace contextRef="#ctx0" brushRef="#br2" timeOffset="199452.71">10936 14920 47 0,'-14'22'23'0,"21"-22"-12"0,4 0 24 15,3-7-32-15,3-2 0 16,12 0 2-16,13-4 1 16,14-6-8-16,4 4 0 15,7-1 1-15,4 3 0 16,-8 4-13-16,-6 6 1 15,-15 6-4-15,-17 9 0 16</inkml:trace>
  <inkml:trace contextRef="#ctx0" brushRef="#br2" timeOffset="199616.92">11021 15277 56 0,'-11'38'28'0,"18"-29"-36"16,0-12 54-16,4-3-45 15,10 0 0-15,18-7-2 16,10-3 1-16,8 7-11 16,6 0 0-16,8 2-4 15,-1 7 0-15</inkml:trace>
  <inkml:trace contextRef="#ctx0" brushRef="#br2" timeOffset="200216.77">12993 14217 64 0,'-14'32'32'0,"7"27"-39"0,10-40 62 0,1 6-54 15,-4 10 1-15,0 9 1 16,3-1 0-16,4 11-4 16,4-4 1-16,-1-3 1 15,1-13 1-15,0-5-2 16,-8-7 1-16,-3-7-3 16,-10-8 1-16,-1-4-2 15,-10-10 0-15,-11 1-1 16,-7 0 0-16,-10 3-2 15,-1 3 0-15,-2 0-1 0,-1 9 1 16,0 4 0-16,7-1 1 16,7 1 3-16,7-1 1 15,11 7 4-15,11 0 1 16,10 3 4-16,17 0 0 16,11-6 1-16,18-4 0 15,11-9-3-15,6-9 0 16,-6-3-6-16,-4-4 1 15,0 0-12-15,-1 1 0 16,-9-4-9-16,-11 10 0 16</inkml:trace>
  <inkml:trace contextRef="#ctx0" brushRef="#br2" timeOffset="200471.44">12372 15290 66 0,'35'37'33'0,"60"-21"-35"16,-59-16 57-16,17-6-54 16,21-7 0-16,3-9 0 15,12-3 0-15,-1 6-3 16,-14 7 0-16,-7-1-3 15,-7 7 1-15,-18 0-9 0,-10 0 0 16,-11-4-7-16,-10 1 1 16</inkml:trace>
  <inkml:trace contextRef="#ctx0" brushRef="#br2" timeOffset="201026.62">12672 15744 58 0,'-4'35'29'0,"8"34"-36"0,-4-50 52 0,-4 9-43 16,1 10 1-16,-1-4 3 15,1 4 0-15,-1-1-6 16,-3 1 0-16,0-4 3 16,4-5 1-16,-1-10-2 15,0-4 0-15,-3-9-3 16,-3-6 1-16,-1-6-2 15,-3-6 1-15,0-1-1 16,-4-3 1-16,-3-2-1 0,0 2 0 16,3-6-2-16,1 9 1 15,-4 7 0 1,-1 9 0-16,-2 4 1 0,-1 2 0 16,0 10 1-16,1 3 0 15,-1 6 2-15,4 3 0 16,3 1 0-16,1-1 1 15,6 4-1-15,4-4 0 16,3-3 0-16,11-6 0 16,11-6-1-16,14-4 1 15,10-12-2-15,18-9 0 16,11-4-9-16,10 1 0 0,0-20-7 16,-3 1 1-16</inkml:trace>
  <inkml:trace contextRef="#ctx0" brushRef="#br2" timeOffset="201281.72">13268 15867 60 0,'-14'22'30'0,"-14"6"-34"15,17-12 54-15,-7 6-48 0,-6 9 0 16,-4 3 1-16,-4 10 0 16,7 6-5-16,4-9 1 15,0 0-2-15,3-6 1 16,4-7-8-16,3-16 0 16,8-5-9-16,-8-17 1 15</inkml:trace>
  <inkml:trace contextRef="#ctx0" brushRef="#br2" timeOffset="201434.67">12823 15917 31 0,'8'-22'15'0,"34"50"8"0,-24-12 17 0,3 12-34 15,14 13 0-15,7 9 3 16,4 6 1-16,0-2-14 16,0-7 0-16,-4-3 1 15,-3-10 1-15,-7-18-15 16,-11-7 1-16</inkml:trace>
  <inkml:trace contextRef="#ctx0" brushRef="#br2" timeOffset="202545.89">6040 15396 30 0,'21'16'15'0,"-11"3"1"0,-6-10 16 16,3 7-29-16,0 0 1 16,4 12 0-16,-1 6 0 15,8 10-9-15,-4 0 1 16,11 6 0-16,-8 1 0 16,1-4-9-16,-1-10 0 0,1-18 0 15,-7-19 0-15</inkml:trace>
  <inkml:trace contextRef="#ctx0" brushRef="#br2" timeOffset="202824.71">6350 15456 28 0,'11'47'14'0,"-8"9"-20"16,1-40 27-16,-4 12-21 15,0 1 0-15,3 2-1 16,4 3 0-16,0 4-4 16,4-7 0-16,7-2-2 15,3-14 0-15</inkml:trace>
  <inkml:trace contextRef="#ctx0" brushRef="#br2" timeOffset="202948.64">6735 15575 36 0,'14'35'18'0,"0"-4"-28"0,-11-25 37 0,4 4-27 16,-3 2 0-16,3 4-4 15,4-4 0-15,-1 7-3 16,4-6 0-16</inkml:trace>
  <inkml:trace contextRef="#ctx0" brushRef="#br2" timeOffset="203161.55">7183 15578 39 0,'17'50'19'0,"15"-12"-26"16,-21-32 33-16,-1 4-26 16,1-1 1-16,-1 1 0 15,1 2 1-15,-1-6-3 0,1 4 0 16,-4 2-2-16,0-2 0 16,4-4-7-16,-1-9 1 15</inkml:trace>
  <inkml:trace contextRef="#ctx0" brushRef="#br2" timeOffset="203344.44">7588 15622 44 0,'21'44'22'0,"-6"-6"-30"0,-8-32 39 0,3 0-32 16,-10 7 0-16,7-1-6 15,0 4 0-15,0-3 0 16,4-10 0-16</inkml:trace>
  <inkml:trace contextRef="#ctx0" brushRef="#br2" timeOffset="203550.33">8022 15701 42 0,'7'34'21'0,"7"-21"-28"15,-14-10 34-15,4 9-28 16,-4 4 1-16,3 3-3 0,-3-4 1 16,7-5-2-16,-7-1 1 15,8-6-7-15,6-15 0 16</inkml:trace>
  <inkml:trace contextRef="#ctx0" brushRef="#br2" timeOffset="203728.37">8417 15669 45 0,'21'32'22'0,"-6"-1"-28"0,-12-28 42 0,8 6-37 16,-11 4 1-1,3 3-1-15,4 3 1 0,-7-7-3 16,4-3 1-16,3-5-10 16,3-20 0-16</inkml:trace>
  <inkml:trace contextRef="#ctx0" brushRef="#br2" timeOffset="203911.28">8777 15610 43 0,'28'22'21'0,"-17"6"-25"16,-8-19 32-16,1 7-29 15,0-7 1-15,3 10-3 16,-4-3 1-16,4 3-2 0,-3-4 0 16,3-12-7-16,3-6 1 15</inkml:trace>
  <inkml:trace contextRef="#ctx0" brushRef="#br2" timeOffset="204064.33">9271 15638 1 0,'14'19'0'0</inkml:trace>
  <inkml:trace contextRef="#ctx0" brushRef="#br2" timeOffset="204182.26">9303 15757 44 0,'10'19'22'0,"8"0"-18"0,-11-13 23 0,0 0-27 15,0 0 0-15,0 4-4 16,0-7 1-16,0 3-8 16,0-3 1-16</inkml:trace>
  <inkml:trace contextRef="#ctx0" brushRef="#br2" timeOffset="205320.37">14411 14321 56 0,'-7'0'28'0,"-39"75"-24"0,32-44 28 16,-11 10-32-16,-6 9 0 16,-5 13 0-16,1 28 1 0,0 13-1 15,-4 12 0-15,7 12 0 16,7 10 1-16,8 3-2 16,6-22 1-16,8-15-4 15,10-20 1-15,7-21-7 16,3-16 0-16,8-19-5 15,7-9 0-15</inkml:trace>
  <inkml:trace contextRef="#ctx0" brushRef="#br2" timeOffset="205593.41">14940 15030 61 0,'-3'9'30'0,"-22"22"-43"0,14-15 59 16,-6 3-46-16,-12 9 0 16,-9 6 0-16,-1 17 1 15,0 2-2-15,0 3 1 16,0 7-2-16,4 3 0 15,7-3-9-15,7-19 1 0,10-22-6 16,8-13 1-16</inkml:trace>
  <inkml:trace contextRef="#ctx0" brushRef="#br2" timeOffset="205788.97">14552 15268 53 0,'14'69'26'0,"14"9"-35"16,-21-56 49-16,1 6-41 15,-1 10 1-15,7 0-6 16,0-4 1-16,3-3-5 16,1-5 0-16,3-20-4 15,0-16 1-15</inkml:trace>
  <inkml:trace contextRef="#ctx0" brushRef="#br2" timeOffset="206191.12">15092 14525 57 0,'0'15'28'0,"7"-8"-35"0,-7-7 60 0,7 0-49 15,4-4 0-15,3 1 1 16,0 0 1-16,3 0-8 16,5 3 0-16,-1 0 4 15,-4 3 0-15,-3 7-4 16,-6 2 0-16,-12 1-2 15,-7 2 0-15,1 10 0 16,-1 1 0-16,1 2 0 16,-1 0 0-16,1 0 4 15,6 0 0-15,0 1 1 16,8-1 0-16,0-3 1 16,3 0 0-16,7-9 0 15,7-7 0-15,7-3-5 16,4-2 0-16,-4-4-13 15,0 0 0-15</inkml:trace>
  <inkml:trace contextRef="#ctx0" brushRef="#br2" timeOffset="206479.39">15413 15450 64 0,'7'15'32'0,"7"-8"-33"0,-7-7 51 0,7-3-50 15,7-1 1-15,11-5-1 16,7-4 0-16,0-2-5 15,3-4 0-15,0 3-13 16,1-3 1-16,-8 1-2 16,-3 2 1-16</inkml:trace>
  <inkml:trace contextRef="#ctx0" brushRef="#br2" timeOffset="206792.31">16274 14929 52 0,'0'47'26'0,"0"16"-35"0,0-41 52 16,-4 3-42-16,1 6 1 16,-4 13 0-16,-1 10 1 15,1 8-4-15,4 1 0 0,-4 3 1 16,0-3 0-16,0-4-9 16,3-18 0-16,1-19-6 15,-1-13 0-15</inkml:trace>
  <inkml:trace contextRef="#ctx0" brushRef="#br2" timeOffset="207169.23">16461 14032 52 0,'7'47'26'0,"24"54"-27"0,-16-70 45 15,13 19-42-15,14 35 1 16,7 9 3-16,1 25 1 16,6 22-8-16,-13 3 0 15,-8 23 4-15,-17-4 0 16,-18-3-5-16,-15 0 0 16,-23-10-16-16,-19-15 0 0,-13-19-1 15,3-19 1-15</inkml:trace>
  <inkml:trace contextRef="#ctx0" brushRef="#br2" timeOffset="209449.92">17702 15127 45 0,'-10'12'22'0,"10"-12"-17"0,0 0 22 16,7-3-25-16,7 0 1 16,4 0 0-16,10 0 1 15,7-4-6-15,4 4 0 0,7 0-5 16,3 0 1-16,4-10-8 15,-14 4 1-15</inkml:trace>
  <inkml:trace contextRef="#ctx0" brushRef="#br2" timeOffset="209615.79">17766 15362 53 0,'-11'59'26'0,"32"-27"-27"15,-10-29 46-15,7 0-45 16,6-9 0-16,8 0-3 16,10-4 1-16,15-2-12 15,-1-4 0-15</inkml:trace>
  <inkml:trace contextRef="#ctx0" brushRef="#br2" timeOffset="210198.58">19018 14970 61 0,'-3'19'30'0,"3"-13"-25"0,3-9 46 0,1 3-47 16,6 0 1-16,12 3 1 16,16 0 1-16,12 3-9 15,13-2 0-15,11-1 5 16,-7 0 0-16,-14-3-3 16,-7 3 1-16,-14 0-2 15,-7 7 0-15,-11 8-2 0,-14 7 1 16,-14 0-1-16,-15 10 1 15,-6 6-2-15,-7 12 1 16,3 4 0-16,0 2 1 16,0 7 0-16,4 3 1 15,3 0 1-15,8-3 0 16,6-10 0-16,11-9 1 16,10-6-1-16,15-6 0 15,7-14-2-15,10-5 1 16,11-10-7-16,3-6 0 15,4-18-11-15,7 2 1 0</inkml:trace>
  <inkml:trace contextRef="#ctx0" brushRef="#br2" timeOffset="210440.46">20186 15312 56 0,'14'19'28'0,"-35"2"-32"16,14-11 44-16,0 6-38 15,-7 12 0-15,-11 0 2 16,-7 10 0-16,-10 12-5 16,-4 0 0-16,4 3 1 15,-1 1 1-15,12-10-7 16,6-10 1-16,11-15-12 0,7-22 0 15</inkml:trace>
  <inkml:trace contextRef="#ctx0" brushRef="#br2" timeOffset="210608.29">19787 15393 43 0,'25'38'21'0,"28"65"-9"0,-32-68 28 16,11 6-38-16,7 9 0 0,-4 3-1 15,-3-6 0-15,-4 0-10 16,-3-9 1-16,-8-4-7 16,-3-5 1-16</inkml:trace>
  <inkml:trace contextRef="#ctx0" brushRef="#br2" timeOffset="212096.76">20676 15315 48 0,'0'16'24'0,"25"-1"-13"0,-11-12 24 15,14-3-33-15,11 3 1 16,11-6-1-16,6-3 1 15,4-6-8-15,-4 2 1 16,-6-2-11-16,-8-7 1 0</inkml:trace>
  <inkml:trace contextRef="#ctx0" brushRef="#br2" timeOffset="212301.11">20944 15124 55 0,'4'72'27'0,"-32"66"-31"16,21-94 41-16,0 12-38 16,3 10 1-16,1-13-7 15,3-3 1-15,0-12-5 16,7-19 1-16</inkml:trace>
  <inkml:trace contextRef="#ctx0" brushRef="#br2" timeOffset="212706.68">22094 15017 55 0,'32'16'27'0,"-18"-23"-29"0,-14 7 44 0,0 0-40 16,-3-3 0-16,-8 3 0 16,-10 7 0-16,-7 5-3 15,-14 10 0-15,-8 3 1 16,1 19 1-16,-1 12-4 15,1 23 1-15,7 9-2 16,6 3 0-16,12 9-1 16,13-9 1-16,11-16 1 15,14-22 0-15,11-15 4 16,17-25 0-16,18-29 3 16,14-22 0-16,4-15 0 15,-22-22 0-15,-10-7-2 16,-14-6 1-16,-21-6-9 15,-22 3 1-15,-14 0-11 0,-10 10 0 16</inkml:trace>
  <inkml:trace contextRef="#ctx0" brushRef="#br2" timeOffset="213113.58">22895 15352 58 0,'4'10'29'0,"28"-4"-36"16,-11-6 49-16,10-3-42 15,12 3 0-15,6 0-7 16,-3 0 1-16,-4 3-5 16,-6 3 1-16,-15 1-5 15,-11-1 0-15</inkml:trace>
  <inkml:trace contextRef="#ctx0" brushRef="#br2" timeOffset="213261.54">22864 15710 48 0,'31'9'24'0,"47"-18"-42"0,-46 6 48 0,10-3-51 16,14-7 1-16</inkml:trace>
  <inkml:trace contextRef="#ctx0" brushRef="#br2" timeOffset="213715.29">23798 14964 62 0,'22'25'31'0,"20"-25"-42"0,-24 0 63 16,6 0-50-1,4 0 1-15,18-10 2 0,0 1 1 16,0 3-7-16,-7 3 0 16,-7 6 4-16,-8 0 0 15,-6 6-2-15,-11 10 0 16,-11 12-2-16,-13 4 1 15,-8 12-2-15,-7 6 1 16,4 10 0 0,0 0 1-16,3-7 0 0,4 1 0 15,3-1 1-15,8 0 0 0,6-5 0 16,11-14 0-16,4-2-1 16,14-13 1-16,10-4-5 15,4-2 0 16,7-10-10-31,10-15 0 0,0-16-6 16,8-13 1 15</inkml:trace>
  <inkml:trace contextRef="#ctx0" brushRef="#br2" timeOffset="214057.67">24871 15189 56 0,'-25'35'28'0,"-49"50"-36"16,53-63 50-16,-14 12-41 16,-1 7 1-16,1 6 3 0,0 12 0 15,3-8-6-15,0-1 0 16,8-6-1-16,6-10 1 16,7-12-9-16,8-16 0 15,3-15-7-15,0-19 0 16,0-7-3-1,53 98 20 1,-110-226-4 0,57 85 0-16,4 21 12 0,6 26 0 15,5 18 8-15,13 26 0 16,14 21-6-16,7 26 1 16,8 6-4-16,-1 9 0 31,-3 0-10-16,-10 0 0-15,-15-9-13 0,-18-6 0 16</inkml:trace>
  <inkml:trace contextRef="#ctx0" brushRef="#br2" timeOffset="-214190.6">27499 14572 44 0,'-7'12'22'0,"7"-9"-18"0,0-3 23 0,0 3-25 16,0 1 0-16,0 5-3 16,0-3 1-16,0-3-13 15,4 1 1 1</inkml:trace>
  <inkml:trace contextRef="#ctx0" brushRef="#br2" timeOffset="-213996.43">27869 14609 52 0,'0'25'26'0,"-10"-15"-38"0,10-10 41 16,-4 3-42-16,4-6 1 15,-7-3-11-15,0-1 0 16</inkml:trace>
  <inkml:trace contextRef="#ctx0" brushRef="#br2" timeOffset="-213591.64">27386 15158 56 0,'14'31'28'0,"0"-5"-32"0,-7-14 53 16,0 4-49-16,8 6 0 15,9 6 1-15,8 6 0 16,10-2 0-16,11-7 1 16,4-19-1-16,3-12 0 15,0-16-1-15,-4-16 1 16,-10-2-7-16,-11-11 1 16,-3-11-13-16,-4 2 1 15</inkml:trace>
  <inkml:trace contextRef="#ctx0" brushRef="#br2" timeOffset="-213079.84">28519 14663 58 0,'24'-47'29'0,"-34"-60"-33"16,3 72 46-16,-15-15-43 15,-2 0 1-15,-15-9-1 0,-17 2 1 16,-19 16-1-16,-16 7 0 15,3 9-3-15,-18 12 1 16,-14 19-3-16,-7 13 1 16,10 16-5-16,1 15 1 15,-4 22 0-15,11 6 0 16,10 20 3-16,14 24 0 16,18 13 1-16,18 22 1 15,28 3 9-15,24-4 0 16,32-30 4-16,29-26 0 15,28-21 1-15,42-32 0 0,24-29 0 16,29-33 0-16,-7-45-5 16,-14-21 1-16,-32-14-5 15,-39-8 1-15,-35-13-4 16,-31 3 1-16,-22-6-11 16,-36-3 0-16,-16 6-4 15,-19 15 0-15</inkml:trace>
  <inkml:trace contextRef="#ctx0" brushRef="#br2" timeOffset="-199689.96">314 14076 21 0,'7'0'10'0,"-18"3"-2"0,11 0 10 15,11 7-18-15,-11 6 1 16,11 12-1-16,-11 9 0 15,7 17-1-15,-4 15 1 16,8 9-1-16,-4 10 0 16,-4 9-2-16,4 13 1 0,4-3 0 15,0-7 0 1,-1-3 0-16,8-9 0 0,-8-13 1 16,5-6 1-16,2-12-5 15,-10-14 1-15,-3-17-1 16,-8-14 1-16</inkml:trace>
  <inkml:trace contextRef="#ctx0" brushRef="#br2" timeOffset="-198905.81">363 14054 30 0,'29'0'15'0,"9"-12"-19"0,-16 2 31 15,6-8-27-15,4-11 1 16,17 7-1-16,0-6 1 16,4 0-1-16,4 0 0 15,3-4 0-15,21 7 0 0,0 0 0 16,4-3 0 0,-4-7 0-16,-11-5 0 0,11-1 0 15,8-3 0 16,9-9 0-31,-6-1 0 0,7-2-2 0,-7-7 1 0,13 10-1 16,5 9 1-16,-11 3-1 16,3 4 1-16,-21 8 1 15,0 1 0-15,-3-9 2 16,10-1 1-16,-10-3-1 16,-8-6 1-16,1 0-1 15,-11 3 1-15,0 0-2 16,-11 3 0-16,0 7-1 15,-17 9 0-15,0 12 0 16,-4 13 0-16,0 7-1 16,-6 5 1-16,-5 10 0 15,-6 9 0-15,-8 1-3 16,-3 12 1-16,-3 3 0 16,3 3 1-16,0 13-1 0,0 9 0 15,0 9 1-15,0 1 0 16,3 12 1-16,15 16 0 15,10-1 2-15,4-5 0 16,0-1 1-16,-4-9 0 16,0-6 0-16,-7-6 0 15,-3-10 0-15,-15-6 0 0,-13 3-3 16,-18 6 1-16,-8-3-2 16,-27 7 0-16,-18-4-1 15,-29 3 1-15,-3-6-3 16,-17-12 1-16,-8-7-3 15,-3-6 0-15,-7-3-4 16,7-16 1-16</inkml:trace>
  <inkml:trace contextRef="#ctx0" brushRef="#br2" timeOffset="-198397.1">1027 12530 38 0,'0'28'19'0,"0"4"-30"0,0-16 37 0,3 12-32 16,-3 6 1-16,7 7-4 15,-7 3 0-15,4-3 7 16,3-7 1-16,-4-9-8 16,4-15 0-16</inkml:trace>
  <inkml:trace contextRef="#ctx0" brushRef="#br2" timeOffset="-197947.18">1326 12399 17 0,'29'0'8'0,"-8"-32"-3"0,-11 20 16 16,-6-4-18-16,3-6 0 0,-7 0 4 16,0 0 0-16,0-6-8 15,-18 3 0-15,4-3 5 16,-14 12 1-16,-11 7-2 15,-14 12 0-15,-14 6-2 16,7 7 1-16,-10 12-2 16,-1 6 1-16,4-5 0 15,-3 8 0-15,3 7 0 16,14 0 0-16,3 3 1 16,11 13 0-16,18-4-1 15,14 7 0-15,14 6-1 16,22 0 0-16,9 6-1 15,8-6 1-15,21-9-2 16,14-16 1-16,8-19 0 16,-1-28 0-16,-7-19 1 15,7-29 0-15,-14-24-1 16,-7-19 0-16,-17 0 0 16,-29-9 0-16,-14-4-2 0,-14 10 1 15,-14 9-9 1,-18 10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11:00.8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4195 4775 44 0,'3'4'22'0,"32"-14"-14"0,-21 7 22 15,18 3-28-15,7 0 0 16,10 9 2-16,11-9 0 15,0 4-6-15,-10 2 1 16,-4-6 3-16,-11 6 0 16,-10 4-2-16,-4 5 0 15,-11 1-2-15,-3 12 0 0,-10-3-1 16,-8-3 0-16,-10 6-2 16,0 1 1-16,0 2 1 15,-7 0 0-15,6-6 1 16,1-3 1-16,4 0 1 15,6-6 1-15,4 3 2 16,14-7 0-16,4 1 0 16,17-10 0-16,0 0-1 15,7-6 1-15,-6 3-6 16,2 0 0-16,5 3-10 16,-12-6 0-16</inkml:trace>
  <inkml:trace contextRef="#ctx0" brushRef="#br0" timeOffset="441.84">5144 4625 53 0,'45'-28'26'0,"-23"15"-29"0,-22 4 43 16,0-4-39-16,-8-2 1 15,-13 2-1-15,-17-9 1 0,-15 3-3 16,-18 7 0-16,-3 2 1 16,-18 7 1-16,-7 9-2 15,1 13 1-15,-5 6-3 16,12 16 1-16,2 19-1 15,19 18 0-15,10 16-1 16,11 10 0-16,24 12 0 16,25 12 1-16,17-12 3 15,29-9 0-15,25-32 2 16,21-15 1-16,6-38 1 16,12-32 1-16,-8-27 0 15,4-17 1-15,-14-18-2 16,-15-6 0-16,-17-10-9 15,-21 0 1-15,-18-18-12 16,-10 21 1-16</inkml:trace>
  <inkml:trace contextRef="#ctx0" brushRef="#br0" timeOffset="1225.71">6653 4402 41 0,'11'19'20'0,"0"6"-20"0,-11-6 25 15,0 6-23-15,-7 0 0 16,3 13 3-16,4 6 1 16,0-4-6-16,0 11 0 15,0 5 5-15,4-3 0 0,3-12-1 16,3-9 0 0,-10-7-2-16,4-7 0 0,-8-5-2 15,-3-1 1-15,-3-15-2 16,-8-3 1-16,-7-3-2 15,-10-4 1-15,0 7-2 16,-4-4 1-16,4 4-1 16,-1 12 1-16,5 4-1 47,2 2 1-47,1 1 0 0,7 6 1 15,10-4 1 1,4 7 1 31,14 3 2-32,4-3 1 1,3-3-1-16,11 3 1 0,10-12-1 0,4-1 0 0,0 0-3 16,3-5 0-16,4-4-10 0,-4-7 1 0,-3-8-7 0,-11 5 0 0</inkml:trace>
  <inkml:trace contextRef="#ctx0" brushRef="#br0" timeOffset="1454.21">6008 5437 62 0,'39'28'31'0,"45"-21"-39"0,-45-7 58 0,18 0-49 0,6-10 0 0,15 4-1 0,10-4 1 0,0 4-4 15,-7 0 0-15,-10-7-5 16,-11 10 1-16,-11 3-10 16,-10-9 0-16</inkml:trace>
  <inkml:trace contextRef="#ctx0" brushRef="#br0" timeOffset="1951.37">6385 5779 53 0,'0'66'26'0,"0"3"-28"0,0-44 42 0,0 19-39 0,-7 9 0 0,7 0 2 0,-3 10 0 16,-4-3-4-16,0-4 1 15,0-9 1-15,3-6 1 16,0-10-1-16,4-12 0 16,-7-6-2-16,4-4 0 15,3-12 0-15,-7-7 1 16,7-5-3-16,0-7 1 16,-4 0-1-16,-3 3 0 15,-7 3 0-15,-3 4 0 16,-15 2 0-16,-4 4 0 0,1 0 1 187,-4 0 1-187,1 6 1 0,-1 6 1 0,4 6 1 0,-1 4 1 0,12 6 0 0,-1 3 1 0,7 7-1 0,8 2 1 0,6 4-1 0,1-1 0 0,6-5-1 0,8-1 0 0,10-6-2 0,0-6 0 0,7-10-1 0,11-2 0 0,10-4-5 0,4-10 1 0,-3-5-12 0,6-10 1 0</inkml:trace>
  <inkml:trace contextRef="#ctx0" brushRef="#br0" timeOffset="2209.05">6964 6067 57 0,'-18'47'28'0,"-14"-3"-32"0,22-25 45 15,-18 3-41-15,-4 9 1 16,-3 10-1-16,10 3 0 0,-7 0-3 15,15-6 1-15,-5-7-10 16,12-9 0-16,6-19-4 16,8-19 1-16</inkml:trace>
  <inkml:trace contextRef="#ctx0" brushRef="#br0" timeOffset="2358.33">6699 6114 54 0,'57'57'27'0,"24"49"-31"0,-64-77 52 0,5 5-50 16,6 4 0-16,4 3-9 15,-4-4 1-15,-3-9 0 16,-1-15 1-16</inkml:trace>
  <inkml:trace contextRef="#ctx0" brushRef="#br0" timeOffset="3043.28">8375 4427 55 0,'-4'-6'27'0,"-10"6"-27"0,7 6 43 16,-7 4-41-16,-3 9 0 16,-5 9 4-16,-13 0 0 15,-7 19-7-15,-4 10 1 16,0 24 4-16,-3 23 1 15,-8 12-2-15,4 28 0 0,11 3-2 16,3 1 1-16,18-7-2 16,14-6 1-1,0-16-2-15,17-16 0 0,12-15-2 16,13-16 0-16,4-19-5 16,3-12 1 15,4-9-13 0,0-14 1-15</inkml:trace>
  <inkml:trace contextRef="#ctx0" brushRef="#br0" timeOffset="4321.39">9112 5249 36 0,'-3'-3'18'0,"13"-3"-8"0,-10 6 16 0,0 3-22 0,0 6 0 0,0 0 2 15,-3 7 1-15,-8 12-9 16,-10 13 1-16,-14 12 5 16,-11 13 0-16,-7 3-2 15,7-15 0-15,-7 21-3 16,7-9 1-16,11-13-4 15,7-6 1-15,7-19-7 16,7-12 1-16,10-25-6 0,4-17 1 16</inkml:trace>
  <inkml:trace contextRef="#ctx0" brushRef="#br0" timeOffset="4524.95">8657 5368 44 0,'21'16'22'0,"50"50"-17"0,-57-51 38 16,11 17-40-16,6 8 0 0,5 4 1 16,3 7 1-16,3 2-7 15,-3-6 1-15,-11-6 2 16,-3-4 0-16,-1-9-6 16,-6-2 0-16,-4-4-12 15,-3-16 1-15</inkml:trace>
  <inkml:trace contextRef="#ctx0" brushRef="#br0" timeOffset="5371.98">9444 4437 30 0,'-4'-10'15'0,"-3"13"6"15,7-6 12-15,0-3-28 16,0 6 1-16,0-3 3 0,0 3 1 16,7 0-12-1,4 0 1-15,10 0 8 16,7-9 0-16,4 9-3 0,-4-7 0 16,-3 4-3-16,-4 6 1 15,-7 0-3-15,-3 1 1 16,-4 5-3-16,-7 3 1 15,-4 1-2-15,-3 0 1 16,0 2-1-16,-3-2 1 16,3-4-1-16,0 1 1 15,0-1 1-15,3 0 1 16,4-2 0-16,0-1 0 0,4-3 1 16,3 3 0-1,0-6 0-15,3 0 1 16,1 0 0-16,-1 0 0 47,8 0 1-32,-7 0 0 1,3 0 0-16,-4 0 1 16,-3 0-2-16,-7 10 1 0,-3 5-4 0,-11 14 1 0,-11 5-7 0,-17-2 0 0,-1-11-10 0,-6-5 1 0</inkml:trace>
  <inkml:trace contextRef="#ctx0" brushRef="#br0" timeOffset="6023.27">10065 5428 41 0,'-7'18'20'0,"14"1"-15"0,0-12 28 0,3 5-28 0,5-2 0 0,6-1 3 15,3 0 1-15,8-2-11 16,3-1 0-16,4 3 6 16,-4-18 1-16,-6-4-4 0,-8-9 0 15,-7-6-2 1,-7 9 0-16,-14-6-2 0,-7 3 1 16,-7 4-2-16,0 2 1 15,-8 10-3-15,-2 6 1 16,-1 9 0-16,4 10 1 15,3 15 1-15,7-2 1 16,8 18 3 0,6 3 1-16,11 10 2 0,7 0 1 15,4-10 0-15,0-9 0 16,10-13-3-16,11-12 0 47,6-7-7-47,1-15 1 15,7-19-12-15,4-9 1 0</inkml:trace>
  <inkml:trace contextRef="#ctx0" brushRef="#br0" timeOffset="6294.57">11060 4512 56 0,'0'31'28'0,"-36"1"-33"16,19-26 47-16,-12 19-41 16,-9 3 1-16,-5 13-1 15,5 6 1-15,-1 10-3 0,3 2 0 16,8-6 0 0,7-6 0-16,7-6-6 0,7-13 1 15,7-24-10-15,0-17 1 16</inkml:trace>
  <inkml:trace contextRef="#ctx0" brushRef="#br0" timeOffset="6459.52">10619 4575 30 0,'3'-22'15'0,"18"41"1"0,-7-16 14 16,4 19-25-16,3 12 0 16,11 10 0-16,10 19 1 0,8-4-10 15,-4-2 1-15,-4-4-3 16,0-6 1-16,-14-9-9 15,1-13 1-15</inkml:trace>
  <inkml:trace contextRef="#ctx0" brushRef="#br0" timeOffset="7039.16">11476 5644 49 0,'-28'13'24'0,"42"-20"-24"0,-14 7 43 0,7 0-39 15,7 0 0-15,7-6 3 16,21 3 1-16,29-3-10 0,14-4 1 16,20-2 2-16,15 2 0 15,-10 1-8-15,-18 3 1 16,-11 6-12-16,-21 0 0 15</inkml:trace>
  <inkml:trace contextRef="#ctx0" brushRef="#br0" timeOffset="8089.15">11762 5255 64 0,'-4'47'32'0,"8"29"-29"15,-1-42 32-15,1 7-34 16,-1 18 0-16,4 10-2 15,4 10 1-15,3 5-4 16,4-5 1-16,-4-13-13 16,3-19 1-16,1-7-2 15,3-18 0-15</inkml:trace>
  <inkml:trace contextRef="#ctx0" brushRef="#br0" timeOffset="9066.31">13056 5704 60 0,'11'9'30'0,"21"-12"-41"0,-18 3 61 0,3 0-49 16,8-6 1-16,7-13-1 16,0-6 0-16,-4 0-2 15,0 0 0-15,-7-7 1 16,-7 1 0-16,-10-1-2 15,-8 4 0-15,-10 13-1 0,-7-1 1 16,-14 10-3-16,-8 28 1 16,1-4-1-16,3 20 1 15,-3 3 1-15,3 15 1 16,7 10 3-16,15 3 0 16,10 0 4-1,10 0 0 1,8-3 1-16,24-16 1 0,11-12-2 15,17-19 0-15,12-13-8 0,-5-6 0 16,4-22-14-16,4-6 0 16</inkml:trace>
  <inkml:trace contextRef="#ctx0" brushRef="#br0" timeOffset="9406.71">14358 5343 59 0,'-14'13'29'0,"14"5"-37"0,-7-5 44 0,-11 6-36 16,-10 9 1-16,-11 13-1 0,0 9 1 16,-10 13-2-16,-7 6 1 15,3 3-1-15,7 3 0 16,7-12-3-16,11-10 0 16,10-9-11-16,8-19 1 15</inkml:trace>
  <inkml:trace contextRef="#ctx0" brushRef="#br0" timeOffset="9578.92">13988 5390 46 0,'42'50'23'0,"-7"38"-19"0,-24-60 34 0,3 7-38 15,7 9 1-15,4 9 0 16,10-3 1-16,0-6-5 15,1-3 1-15,-5-16-6 16,-2-13 1-16,-5-12-7 16,-6-15 0-16</inkml:trace>
  <inkml:trace contextRef="#ctx0" brushRef="#br0" timeOffset="12507.94">14679 4612 42 0,'0'19'21'0,"18"-22"-8"0,-15 0 22 0,4 0-32 16,4 3 1-16,7-10 0 16,3-5 0-16,-4-14-6 15,-3 4 0-15,-3-3 3 16,-7 12 1-16,-8-2-4 0,-7-14 0 16,-3 20-1-16,-10 2 1 15,-1 4-2-15,7 12 1 16,-3 4-1-16,0 18 1 15,7 0 1-15,3 4 1 16,4 8 2-16,7 4 0 16,7-3 2-16,14-7 0 15,18-5 0-15,11-10 1 16,3-10-4-16,7-6 0 16,3-12-14-16,-10-13 0 15</inkml:trace>
  <inkml:trace contextRef="#ctx0" brushRef="#br0" timeOffset="13059.48">15233 3841 49 0,'25'60'24'0,"31"56"-19"0,-31-76 33 0,17 39-34 15,25 24 0-15,-3 23 3 16,3 21 1 0,-4 16-10-16,-6 13 1 0,-19 6 4 15,-20 6 0-15,-21-3-4 16,-15 0 1-16,-31-10-7 15,-29-8 0-15,-21-17-12 32,-21-21 1-32</inkml:trace>
  <inkml:trace contextRef="#ctx0" brushRef="#br0" timeOffset="27877.97">16394 4794 40 0,'10'3'20'0,"33"-15"-15"0,-26 6 21 16,8 2-26-16,10 4 0 16,7 0-1-16,1-6 1 15,-1 6-2-15,-3-3 1 0,-7 3-9 16,-8 0 0-16,-6 0-1 16,-7 3 0-16</inkml:trace>
  <inkml:trace contextRef="#ctx0" brushRef="#br0" timeOffset="28060.33">16305 5064 44 0,'-10'19'22'0,"17"-16"-21"16,0-3 45-16,11-3-44 15,13-4 1-15,12 1 0 16,20-13 1-16,8 4-8 15,-4 5 1-15,-4 4-11 16,-3-3 0-16</inkml:trace>
  <inkml:trace contextRef="#ctx0" brushRef="#br1" timeOffset="45208.56">11853 4575 42 0,'4'22'21'0,"6"9"-15"0,-10-22 21 16,4 7-24-16,0 3 0 0,-1 3 2 15,4-3 0-15,0-7-6 16,-3 1 0-16,3-4 5 16,0-9 1-16,10-6-2 15,8-19 1-15,10-13-1 16,15-15 0-16,13-16-2 15,8-13 1-15,3-2-7 16,11 5 0-16,-8 17-13 16,-3 8 1-16</inkml:trace>
  <inkml:trace contextRef="#ctx0" brushRef="#br0" timeOffset="54811.08">18136 3979 25 0,'4'-6'12'0,"-4"15"2"16,0-6 12-16,0 7-22 15,0 2 0-15,-4 1 2 16,4-4 1-16,-7 10-9 0,4 3 1 15,-1 6 6-15,1 7 0 16,-1-1-2-16,1 4 0 16,3-1-1-16,0-2 0 15,0-10-2-15,-4-6 1 16,-3-10-2-16,-4-9 0 16,-3-9-2-16,0-7 1 15,-3 0-1-15,-5 1 0 0,5-1-1 16,-1 7 1-16,-3-4-1 15,0 7 0-15,-4 3 1 16,4 6 1-16,0 9 1 16,3 4 0-16,1 9 1 15,2 3 0-15,8-6 2 16,4 3 1-16,6 0 0 16,8-3 1-16,7 0-1 15,-1-12 1-15,11-4-1 16,11-6 0-16,0-3-6 15,-4 0 1-15,-3 3-12 16,-4-10 1-16</inkml:trace>
  <inkml:trace contextRef="#ctx0" brushRef="#br0" timeOffset="55053.61">17639 4659 45 0,'3'29'22'0,"29"-1"-15"0,-21-28 33 15,6 6-37-15,12-6 0 16,6 0 0-16,7-9 1 16,8-7-6-16,3-3 1 15,3 4 1-15,-10 2 0 16,-7 4-6-16,-8-4 0 15,-2 10-10-15,-12-6 1 16</inkml:trace>
  <inkml:trace contextRef="#ctx0" brushRef="#br0" timeOffset="55338.73">17960 4954 46 0,'3'53'23'0,"-17"16"-20"16,14-53 33-16,0 3-35 15,0 6 1-15,0-6 1 16,0 6 0-16,-3 0-4 16,-1-3 1-16,4 0 2 15,0 0 0-15,-3 0-2 16,3-10 1-16,0 1-3 15,0-4 0-15,0-6-4 0,0 1 1 16,0-4-4-16,0 0 0 16,0-7-6-16,7-5 0 15</inkml:trace>
  <inkml:trace contextRef="#ctx0" brushRef="#br0" timeOffset="55966.82">18009 5240 45 0,'0'9'22'0,"-17"3"-26"0,10-12 40 15,0 4-35-15,-4-1 0 16,-3-3 1-16,-4 6 0 16,-6 0-2-16,-1 1 0 0,0-1 2 15,0 3 1-15,-3 1-1 16,4 2 0-16,2 4-1 16,5 6 1-16,6 3-1 15,4 0 1-15,11 0-1 16,10-3 0-16,14-3-1 15,-7-7 0-15,14-8-3 16,4-8 0-16,0-2-11 16,3-6 1-16,-10-4-3 15,0-3 1-15</inkml:trace>
  <inkml:trace contextRef="#ctx0" brushRef="#br0" timeOffset="56240.33">18415 5152 46 0,'-4'0'23'0,"-13"6"-24"0,6-6 45 16,-6 9-42-16,-8 4 0 15,-3 9 0-15,-4 0 0 16,-3 3-3-16,3 3 0 0,4 0-1 16,7-3 0-1,3-6-12-15,7-3 1 0,8-19-2 16,17-16 0-16</inkml:trace>
  <inkml:trace contextRef="#ctx0" brushRef="#br0" timeOffset="56390.68">18168 5076 42 0,'11'48'21'0,"24"20"-16"16,-21-42 40-16,4 8-44 15,3 7 1-15,4 0-3 16,-4-4 1-16,0-15-13 16,-3-22 0-16,-11-6-1 15,-4-10 0-15</inkml:trace>
  <inkml:trace contextRef="#ctx0" brushRef="#br0" timeOffset="56959.38">19431 3436 46 0,'11'10'23'0,"-29"24"-22"16,7-24 42-16,-10 2-41 16,-11 20 1-16,-6 5 3 15,-12 17 0-15,1 11-7 0,-4 20 1 16,-7 22 4-16,0 31 1 16,7 28-1-16,14 13 0 15,11-1-1-15,10-49 1 31,54 65-5-31,6-53 0 16,11-43-8-16,0-32 0 16,0-41-10-16,0-3 0 15</inkml:trace>
  <inkml:trace contextRef="#ctx0" brushRef="#br0" timeOffset="58012.16">19830 4374 47 0,'-4'16'23'0,"-17"12"-14"15,10-25 24-15,-13 13-32 16,-8 9 1-16,0 3-1 16,-3 16 1-16,0 3-4 15,-1 3 0-15,8 0-2 16,7-6 1-16,7-6-11 0,7-16 0 16,0-22-1-16,3-16 1 15</inkml:trace>
  <inkml:trace contextRef="#ctx0" brushRef="#br0" timeOffset="58194.15">19477 4427 33 0,'10'0'16'0,"19"54"-9"0,-19-36 31 16,1 4-33-16,3 10 1 16,0 5 2-16,0 7 0 0,7 3-11 15,4 7 0-15,0 2 6 16,-1-15 0-16,1-10-9 15,-4-9 1-15,-3-16-11 16,0-15 1-16</inkml:trace>
  <inkml:trace contextRef="#ctx0" brushRef="#br0" timeOffset="58653.5">19844 3841 58 0,'24'6'29'0,"5"13"-34"0,-19-16 50 15,8-3-44-15,10 0 1 16,4 3 0-16,3-3 1 15,-7-3-4-15,1 3 0 16,-8 0 2-16,-7 0 0 16,-4 0-2-16,-2 0 1 15,-5 0-2-15,-3 3 1 16,-7 4-2-16,-4 5 0 0,1-2-2 16,-1-1 1-1,1 0 0-15,3 4 1 0,7-1 1 16,3 7 0-16,4-6 2 15,4-1 1-15,-1 7 1 16,1-6 1-16,3 6-1 16,0-1 1 15,-3 4-2-15,-8-6 1-16,-3 3-3 0,-3 3 1 0,-11 0-1 0,-11 6 0 0,-7-9-7 15,-7-13 1-15,4-3-8 16,7 0 1-16</inkml:trace>
  <inkml:trace contextRef="#ctx0" brushRef="#br0" timeOffset="59210.97">20623 4616 51 0,'-3'6'25'0,"10"41"-21"0,-4-41 42 0,5 7-43 16,2-1 0-16,1 1 2 16,3-4 1-16,3 1-8 15,1-7 0-15,0 0 3 16,-4-9 1-16,-7 2-3 15,-7-2 1-15,-4-3-3 16,-6-10 1-16,3 0-2 16,-4 3 0-16,-7 7 0 15,-3 9 0-15,-3 0 0 16,-5 19 1-16,5 3 1 0,3 3 0 16,6 9 2-1,8 10 0-15,11 0 2 0,10-12 1 16,11 5-1-16,-1-6 0 15,8-2-3-15,10-10 0 16,4-10-12-16,7-12 0 16,-3-10-2-16,-1-12 0 15</inkml:trace>
  <inkml:trace contextRef="#ctx0" brushRef="#br0" timeOffset="59436.49">21361 3973 60 0,'-7'44'30'0,"-32"9"-41"0,25-34 60 0,-7 9-50 16,-4 10 1-16,-7 21-4 15,-3-2 1-15,3 5 0 16,7-5 1-16,4-17-8 15,4-2 0-15,6-16-6 16,0-22 1-16</inkml:trace>
  <inkml:trace contextRef="#ctx0" brushRef="#br0" timeOffset="59604.02">21008 4095 41 0,'25'50'20'0,"31"63"-23"15,-35-78 34-15,4 5-30 0,0 10 0 16,3-3-2-16,4 7 1 16,6-10-6-16,5-4 0 15,-4-18-5-15,-1-6 0 16</inkml:trace>
  <inkml:trace contextRef="#ctx0" brushRef="#br0" timeOffset="59885.62">21583 3480 57 0,'67'76'28'0,"21"58"-33"16,-67-93 55-16,18 25-50 16,0 31 0-16,0 26 0 15,-11 8 1-15,-17 10-3 16,-22 0 0-16,-14-3-5 16,-14-12 1-16,-17-16-10 15,-4-35 0-15</inkml:trace>
  <inkml:trace contextRef="#ctx0" brushRef="#br0" timeOffset="60337.5">22779 4556 55 0,'-11'22'27'0,"15"-10"-25"15,-1-5 44-15,4-7-44 16,11 0 0-16,3 0 1 0,18-10 1 15,14 4-8-15,14 0 1 16,0-1-4-16,-4 4 1 16,-6-3-11-16,-22 0 0 15</inkml:trace>
  <inkml:trace contextRef="#ctx0" brushRef="#br0" timeOffset="60505.97">22899 4277 55 0,'0'66'27'0,"0"47"-31"0,3-79 43 0,4 13-40 15,0 6 0-15,1 7-13 16,2-4 0-16,4-12 7 16,0-15 0-16</inkml:trace>
  <inkml:trace contextRef="#ctx0" brushRef="#br2" timeOffset="67361.25">12792 6409 43 0,'10'6'21'0,"15"-2"-8"0,-14-4 21 16,10 0-31-16,3 0 0 15,15 0 2-15,18 0 0 16,10-7-7-16,14-5 1 16,4-1 3-16,-15 1 0 15,-6-1-2-15,-8 1 1 16,-10 2-2-16,-14-2 0 15,-15 2-1-15,-10 7 0 0,-14 9-1 16,-21 4 1-16,-25 5 0 16,-14 1 0-16,-10 3-1 15,-1-3 0-15,-3-1 0 16,3-2 1-16,4-1-1 16,11 1 1-16,13-1 1 15,11 4 1-15,15 0 2 16,13 0 0-16,22-1 1 15,17-5 0-15,11-4 1 16,17-3 0-16,18-3-2 16,11-3 1-16,0-7-1 15,-8-5 0-15,-17-1-2 16,-10 4 1-16,-15 2-2 16,-14 7 1-16,-21 9-2 15,-18 10 0-15,-17 9-2 16,-14-3 1-16,-15 3-2 15,8-9 1-15,-8-1-1 16,-3-2 1-16,4 0 0 0,10 2 0 16,7 4 2-16,18 0 0 15,14-3 3-15,14-1 0 16,17-5 2-16,8-7 1 16,21-6 0-16,14-10 1 15,14 1 0-15,7 2 0 16,-3-2-2-16,-15 2 0 15,-14 4-1-15,-10 0 0 16,-14 9-2-16,-18-3 1 0,-21 9-2 16,-21 10 0-16,-22 3-3 15,-13 6 1-15,-22-6-13 16,-7 0 1-16</inkml:trace>
  <inkml:trace contextRef="#ctx0" brushRef="#br0" timeOffset="75801.5">23749 4716 60 0,'21'0'30'0,"36"9"-22"16,-36-12 31-16,7 3-37 16,-3-6 1-16,3-4-1 15,0-2 1-15,-3-10-5 16,-4 9 0-16,-3-12 2 16,-11 0 1-16,-7-3-3 0,-4 0 0 15,-3 0-2-15,-7 9 1 16,-11 3-2-16,-13 10 0 15,-5 18 1-15,-3 13 0 16,4 7 1-16,3 5 1 16,4 17 3-16,10 15 0 15,11 3 4-15,11 3 0 16,20-15 2-16,26-7 1 16,9-9-3-16,30-19 1 15,9-6-7-15,8-19 1 0,-4-22-16 16,-14-6 1-1</inkml:trace>
  <inkml:trace contextRef="#ctx0" brushRef="#br0" timeOffset="76371.07">25407 3164 46 0,'-11'15'23'0,"8"45"-15"0,3-41 20 16,0 3-25-16,0 18 1 0,3 4 1 15,5 6 1 1,-1 4-7-16,0-1 0 0,3-3 6 15,1-6 1-15,-4-6-3 16,3-13 0-16,-10-6-2 16,-7-10 1-16,-7-6-3 15,-7-9 1-15,-7-3-2 16,-7-4 0-16,-4 0-1 16,-4 4 0-16,8-3 1 15,0 8 0-15,0 8 0 16,6 2 0-16,5 13 1 15,6 9 1-15,8 3 0 16,10-6 1-16,7 4 1 16,14-4 0-16,18-7-1 15,13-8 1-15,12-1-6 16,7-6 1-16,-8 4-13 16,-7-7 1-16</inkml:trace>
  <inkml:trace contextRef="#ctx0" brushRef="#br0" timeOffset="76640.48">24779 4286 75 0,'21'25'37'0,"50"-9"-41"0,-39-16 65 16,10-6-60-16,25-4 0 0,21-5-2 16,18-1 0-16,-7 0-2 15,-11 4 0-15,-7 2-5 16,-21 1 0-16,-14 6-11 16,-18 0 0-16,-14-4-1 15,-14 1 0-15</inkml:trace>
  <inkml:trace contextRef="#ctx0" brushRef="#br0" timeOffset="77060.69">25097 4634 56 0,'0'82'28'0,"3"18"-32"0,-3-62 54 16,0-1-49-1,0 7 1-15,0 3 4 0,0-12 0 16,0-1-6-16,0-2 0 16,0-7 3-16,0-9 1 15,0-7-2-15,0-6 0 16,0 0-2-16,0-12 0 16,0-10-4-16,-3-6 1 15,-1 0-1-15,-3-13 0 16,-4 4 0-16,-3 5 0 15,-3 14-1-15,-8 2 0 16,0 13 2-16,-3 6 1 0,-4 10 1 16,4 9 0-16,3 13 2 15,8-13 0-15,3 13 1 16,7 6 1-16,7-13 1 16,7 3 0-16,7-5-1 15,7-4 1-15,7-3-4 16,11-13 0-16,0-6-5 15,14-3 1-15,7-3-14 16,10-22 0-16</inkml:trace>
  <inkml:trace contextRef="#ctx0" brushRef="#br0" timeOffset="77301.14">25665 4775 60 0,'-32'44'30'0,"-10"47"-30"0,31-66 47 16,-7 13-47 0,1-4 0-16,-1 7 0 0,4 0 1 15,3-6-4-15,4-20 0 16,11-9-5-16,3-12 1 15,0-16-10-15,-7-6 0 0</inkml:trace>
  <inkml:trace contextRef="#ctx0" brushRef="#br0" timeOffset="77437.39">25354 4713 50 0,'14'28'25'0,"39"69"-21"0,-32-69 39 0,11 26-42 15,0-4 1-15,0 13 0 16,-8-1 0-16,5-8-8 15,-1-11 1-15,0-8-10 16,0-22 0-16</inkml:trace>
  <inkml:trace contextRef="#ctx0" brushRef="#br0" timeOffset="77899.85">26857 3803 48 0,'0'29'24'0,"-39"14"-19"16,29-27 33-16,-8 15-37 16,-17 10 1-16,-18 16 0 15,-7 18 0-15,3 6-3 16,4 4 1-16,4-13-1 16,7-12 1-16,6-10-11 15,15-12 0-15,11-29-4 16,17-15 0-16</inkml:trace>
  <inkml:trace contextRef="#ctx0" brushRef="#br0" timeOffset="78082.47">26360 3941 43 0,'24'44'21'0,"22"35"-17"0,-28-54 35 15,6 9-36-15,5 13 0 16,2 10 0-16,-6-13 1 15,10 21-9-15,-3-11 1 16,-7-4-9-16,-4-9 1 0,-3-26-3 16,3-12 1-16</inkml:trace>
  <inkml:trace contextRef="#ctx0" brushRef="#br0" timeOffset="78516.31">27047 3436 49 0,'29'26'24'0,"20"-20"-25"15,-31-9 49-15,6-7-46 0,5 1 1 16,-5-10-1 0,-2 3 0-16,-5 1-3 0,-3 2 0 15,-3-6 1-15,-8 4 1 16,1-4-3-16,-11 0 1 16,-11 3-1-16,-6 7 0 15,-8 6-1-15,-4 6 1 16,-2 16 0-16,2 15 1 15,5 10 1-15,6 0 0 16,11 9 2-16,10-6 0 16,15 7 2-16,14-4 0 0,17-9-1 15,0-10 0-15,15-9-2 16,10-6 1-16,-7-16-8 16,-11 0 1-16,-14-16-12 15,-6-3 0-15</inkml:trace>
  <inkml:trace contextRef="#ctx0" brushRef="#br1" timeOffset="82449.47">19230 5318 54 0,'25'19'27'0,"66"3"-12"0,-45-19 27 0,21 3-39 16,36-3 0-16,31-9 0 16,31-10 0-16,33-9-5 15,-8-16 1-15,1 10 1 16,-18 0 0-16,-29 2-5 15,-27 4 0-15,-18 7-9 16,-29 2 1-16,-20 7-6 16,-15 2 1-16</inkml:trace>
  <inkml:trace contextRef="#ctx0" brushRef="#br1" timeOffset="83155.48">19794 6193 56 0,'4'97'28'0,"-1"-25"-38"16,1-56 51-16,-4 0-41 0,0-1 0 15,3-2-1 1,1-10 0-16,3-6-1 0,0-13 0 15,-3-15-2-15,-1 2 0 16,-3-18-1-16,0 4 1 16,-3-14 0-16,-1 4 1 15,1-1 1-15,-1 7 0 16,1 4 2 15,3 5 1-31,3 3 0 0,8 10 0 16,6 3 1-16,12 0 1 15,9 4 1-15,15 5 0 0,-3 7 0 16,3 6 1 0,-1 6 0-16,-2 0 0 0,-11 7-2 0,-15 6 1 15,-17 3-3-15,-21 12 1 16,-3 4-3 0,-12-13 0-16,-13 0-4 0,-4-6 0 0,-3-4-5 15,7-2 1-15,10-4-6 16,14-2 0-16</inkml:trace>
  <inkml:trace contextRef="#ctx0" brushRef="#br1" timeOffset="83755.09">20165 6362 44 0,'3'32'22'0,"-10"-11"-21"15,4-14 37-15,3-4-40 16,0 0 0-16,0-3 2 16,0-3 0-16,-4-10 1 15,1-5 1-15,3-8-1 16,0 8 0-16,3-7 0 15,4-4 1-15,4 1-1 0,-1 0 1 16,8 6-1-16,3 3 1 16,0 7-1-16,1 2 0 15,-5 4 0-15,1 6 0 32,-1 3-6-32,1 3 1 0,-4 4-11 0,0-4 1 15</inkml:trace>
  <inkml:trace contextRef="#ctx0" brushRef="#br1" timeOffset="84056.46">20560 6390 54 0,'-4'25'27'0,"8"-15"-30"16,-4-10 43-16,0 0-42 15,0 0 1-15,0 0-14 16,0-6 1-16,3-10 7 16,-3 3 1-16</inkml:trace>
  <inkml:trace contextRef="#ctx0" brushRef="#br1" timeOffset="84829.08">20814 5904 41 0,'7'25'20'0,"0"16"-18"0,-3-28 30 0,-1 12-32 0,1-3 1 0,-4 6 1 16,0 3 1-16,-4 7-4 16,1-7 1-16,-1 7 1 15,0-4 1-15,1-2-3 16,-1-10 1-16,1-7-2 15,3-11 0-15,0-11 0 16,0-2 0-16,0-7-1 0,0-9 1 16,-4-6 0-16,1-1 1 15,-4-15 0 48,0-3 1-63,-4 0-1 0,4 0 0 0,0 0 1 0,4 9 0 0,3 6 0 0,7 10 1 0,0 10 1 0,7 2 0 15,3 7 1 1,5 3 1-16,-1 3-1 16,7 0 1-16,4 6 0 0,3 3 1 0,-3 4-3 15,-4-1 1-15,-7-2-2 16,-7 2 1 0,-7 1-2-16,-10 6 1 0,-4-4-2 15,-7 1 0-15,-4-3 0 16,-3 5 0-16,-4-8-1 15,4-1 1 1,-4-6-1 0,8 7 0-16,2-10 0 0,5 3 1 0,6 0 0 15,11 7 0-15,4 8 1 16,7-5 0-16,6 9 2 16,8 6 0-1,-4 3-1-15,1 1 0 0,2-1 0 16,-3 0 0-16,-3 4-1 15,0-1 0-15,-7-8-8 16,-1-8 0 0,-10-14-6-1,0-11 0-15</inkml:trace>
  <inkml:trace contextRef="#ctx0" brushRef="#br1" timeOffset="85872.92">26303 4860 40 0,'0'16'20'0,"7"-7"-9"0,0-3 21 0,7-6-28 16,4 0 0-16,10-12 3 15,22 3 0-15,17-4-9 16,3-3 0 0,22 4 4-16,0-10 0 0,-8 9-7 15,-17 7 0-15,-17 3-11 16,-19-7 0 0</inkml:trace>
  <inkml:trace contextRef="#ctx0" brushRef="#br1" timeOffset="86893.99">26211 5769 43 0,'7'51'21'0,"-10"5"-12"0,3-43 22 0,-4 9-30 0,4 6 1 0,0 6-1 0,-3-5 1 0,3-4-3 16,0-7 0-16,0-5 0 15,-4-4 1-15,4-24-2 16,0-14 0-16,0-14-1 16,4-17 0-16,-4 4-1 15,3-10 1-15,1 3 0 16,-1-3 1-16,1 3-1 0,3 10 1 31,4 3 1-31,-1 19 0 16,8-1 1-16,7 13 0 0,3 4 2 0,7 5 1 15,11 17 1-15,10 8 1 16,-6 13 0-16,-8-2 0 16,-10 2-2-16,-15 6 1 15,-13-2-3-15,-15-4 1 16,-17-3-4 0,-4-3 1-16,1 3-6 15,-8-16 0-15,0-2-7 0,7-4 0 16</inkml:trace>
  <inkml:trace contextRef="#ctx0" brushRef="#br1" timeOffset="87225.03">26702 5857 39 0,'0'16'19'0,"-4"-25"-16"16,1 9 28-16,-4 3-30 15,-7-3 0-15,-4 0 0 16,0 3 1-16,1 3-3 0,-1 7 0 16,0 2 2-16,1 7 0 15,3 0-1-15,7 3 0 16,7-9-1-16,14-7 1 15,7-9-1-15,4-9 0 16,-4-7-2-16,0-3 0 16,-7-2-8-16,0-5 0 15,-7-8-1-15,-7-1 1 16</inkml:trace>
  <inkml:trace contextRef="#ctx0" brushRef="#br1" timeOffset="87917.12">26952 5472 46 0,'0'69'23'0,"-10"3"-29"0,6-53 47 0,-3 12-41 15,-4 10 0-15,1-4-1 0,-1-2 1 16,4-4-1-16,4-6 1 16,-1-12-1-16,4-10 0 15,4-9-2-15,3-16 0 16,0-3-1-16,0-13 0 16,0-9-1-16,-7 0 1 15,-4-6 0-15,-3-1 0 16,4 7 1-16,-1 10 0 0,4 5 2 15,4 10 0 17,3-3 2-32,3 6 0 0,5 7 1 0,2-1 0 0,15 7 2 15,0 3 1-15,3 6 0 16,0 0 1-16,-6 13 0 16,-5 3 0-16,-10 3-2 15,-10 6 0-15,-11-3-2 16,-11 0 0-1,-7 0-3 1,-3-3 1-16,0-3-2 0,3-3 0 0,4-4 1 16,4 1 0-16,6-4 1 15,4 7 0-15,3 3 1 16,11-1 0-16,11 1 1 16,7 6 1-16,6 3-1 15,1-2 1-15,4-1-4 0,-1 3 1 31,-7-6-14-31,-3-7 0 16</inkml:trace>
  <inkml:trace contextRef="#ctx0" brushRef="#br0" timeOffset="96356.14">6033 9015 55 0,'-4'6'27'0,"32"-6"-22"16,-17-6 27-16,17 0-30 15,7-4 1-15,15 1 0 16,10-4 0-16,14 1-6 0,7-1 0 16,0 4-5-16,-3 0 1 15,-8-1-9-15,-31 13 0 16</inkml:trace>
  <inkml:trace contextRef="#ctx0" brushRef="#br0" timeOffset="96550.52">6248 9442 62 0,'10'9'31'0,"29"-12"-40"0,-21 0 57 0,13-10-48 0,12-6 0 0,17-3-5 15,7 0 1-15,0-3-10 16,0 0 1-16,-18 0-3 15,4 6 0-15</inkml:trace>
  <inkml:trace contextRef="#ctx0" brushRef="#br0" timeOffset="97185.82">8350 7952 58 0,'-10'9'29'0,"-11"-27"-36"0,10 11 59 15,-17 4-52-15,-15 3 1 0,-6 3 0 16,-11-3 0-16,-11 0-2 16,-3 3 0-16,0 10-1 15,14-4 1-15,-10 23-2 16,10 2 1-16,7 10-2 31,11 3 0-31,13 0-1 0,8 10 0 0,18-1 1 16,3 13 1-16,14 3 0 31,3 10 1-31,1 9 0 16,-14 12 1-16,-8 10-2 0,-14 16 1 0,-3 9-3 15,-3-4 1-15,-1 11 3 16,4-4 0-16,3 0 3 15,4-13 1-15,7 7 3 16,0 3 1-16,7 3 1 16,7-12 0-16,-7 0-1 15,3-20 1-15,11-5-3 0,8-7 1 32,16-15-2-32,15-17 1 0,18-14-2 15,7-20 0-15,6-12-3 0,11-19 1 16,-6-10-8-1,-15-12 0-15,0-9-12 0,-14-16 0 16</inkml:trace>
  <inkml:trace contextRef="#ctx0" brushRef="#br0" timeOffset="97840.59">9038 8059 57 0,'0'37'28'0,"0"17"-27"0,0-36 41 16,0 11-41-16,0-4 0 16,0 6 1-16,0 7 0 15,0 2-3-15,0-2 1 16,0-7 1-16,0-2 1 16,-3-4-2-16,3-6 1 0,-11-10-1 15,0-6 0-15,-6 0-1 16,-4 0 0-16,-4-6-1 15,0 0 0-15,-3-3-1 16,0 3 1-16,-4 0-1 16,4 6 0-1,0 3 0-15,3 0 0 0,4 10 2 16,7 3 0-16,3 0 1 16,8 2 1-1,6 1 2-15,15-3 0 0,10-3 0 16,4-7 1-16,14-2-2 15,3-7 1-15,-3-7-4 16,-7 1 1-16,-8 0-13 16,-6-4 0-16,-14-2-4 31,-11 6 0-31</inkml:trace>
  <inkml:trace contextRef="#ctx0" brushRef="#br0" timeOffset="98124.43">8498 8912 65 0,'29'31'32'0,"6"-15"-37"0,-10-16 63 0,13 0-56 0,12-7 1 16,13-5-1-16,8-4 1 15,-8 7-6-15,-6-1 1 16,-11-2-1-16,-15 2 0 0,-2 4-8 15,-8 3 0-15,-4-3-9 16,-9 3 1-16</inkml:trace>
  <inkml:trace contextRef="#ctx0" brushRef="#br0" timeOffset="98559.2">8816 9583 55 0,'-7'40'27'0,"-7"23"-31"0,10-47 44 0,-3 9-40 0,0 0 1 15,0 3 0-15,0-3 1 16,0 3-2-16,7-9 0 15,-7 0 2-15,3-3 0 16,-3-7-1-16,0-3 0 16,0-2-1-16,0-8 1 15,0 1-2-15,0-6 0 16,0-4 0-16,7-2 0 16,-11 2 0-16,4-3 0 0,-3-2 0 15,-1 2 0 1,1 3 0-16,-8 4 1 0,4 0 0 31,0 5 0-31,0 4 0 0,-8 7 1 0,5 5-1 16,6 1 1-1,-6 6 0-15,2 3 1 0,5 6-1 16,3-3 1-16,3-6-1 16,4 0 0 15,7-1-1 0,4 1 1-31,3-3-2 0,11-7 0 0,10-6-7 0,11-3 1 0,7-18-10 0,3-1 1 0</inkml:trace>
  <inkml:trace contextRef="#ctx0" brushRef="#br0" timeOffset="98795.8">9186 9570 48 0,'-3'44'24'0,"-18"-13"-21"0,14-18 36 16,-4 6-37-16,-3 3 1 15,-7 6 0-15,0 3 1 16,-1 1-6-16,5 2 1 16,3-6-1-16,0-6 0 15,6-12-8-15,5-17 0 16,3-11-6-16,0-17 1 0</inkml:trace>
  <inkml:trace contextRef="#ctx0" brushRef="#br0" timeOffset="98932.79">8964 9617 34 0,'14'19'17'0,"36"9"-7"0,-36-12 26 0,3 6-34 16,5 6 0-16,6 3-1 15,7 1 1-15,-7-1-9 16,4-6 1-16,-11-19-6 15,0 1 0-15</inkml:trace>
  <inkml:trace contextRef="#ctx0" brushRef="#br0" timeOffset="99382.04">9945 8861 56 0,'-11'19'28'0,"-6"6"-33"0,2-12 51 0,-2 15-46 16,-8 0 1-16,-7 10-2 16,-3 6 1-16,3 9-2 15,1 4 1-15,2-4-4 16,8-6 0-16,4-13-11 15,6-15 0-15</inkml:trace>
  <inkml:trace contextRef="#ctx0" brushRef="#br0" timeOffset="99495.64">9634 8836 46 0,'29'38'23'0,"-5"22"-19"0,-10-39 33 0,8 8-36 16,6 8 0-16,4 7-1 0,-1 0 1 16,5 3-6-16,-5-3 1 31,5-35-9-31,-5-15 0 16</inkml:trace>
  <inkml:trace contextRef="#ctx0" brushRef="#br0" timeOffset="99911.08">10132 8309 57 0,'28'16'28'0,"7"6"-33"0,-24-22 47 0,-1 3-42 15,8-3 1-15,3-3 0 16,0 0 0-16,-3 3-2 16,-4 0 1-16,-7 0-1 15,-3 6 1-15,-8 1-2 16,-3 2 1-16,-3-3-3 16,-1 4 0-16,0-1-1 15,1 4 0-15,-1-1 1 16,4 1 0-16,4-4 1 0,3 4 1 15,0-4 3-15,7-3 1 16,7 7 2-16,3-4 1 16,1 1 1-16,3-1 0 31,-3 7-2-31,0-4 1 16,-4 4-3-16,-7 3 1 0,-11 0-5 15,-10 6 0 1,-11-3-7-16,-10 0 0 0,-18-13-7 0,-7-6 0 15</inkml:trace>
  <inkml:trace contextRef="#ctx0" brushRef="#br0" timeOffset="100405.54">8576 8162 49 0,'4'-6'24'0,"-8"3"-20"0,4 3 40 15,0 6-43-15,-3 10 0 16,-12 15 1-16,-6 3 0 15,-21 17-4-15,-4 11 1 0,-7 20 0 16,-3 28 1-16,3 15-1 16,3 16 0-16,15 19 1 47,10-6 0-47,15 3-1 15,20-16 1-15,12-10-1 0,13-30 1 0,14-23-5 0,11-21 0 0,14-17-11 16,-7-24 1-16</inkml:trace>
  <inkml:trace contextRef="#ctx0" brushRef="#br0" timeOffset="100842.09">10442 7748 45 0,'-3'22'22'0,"-8"-16"-15"0,11 7 33 0,0 12-39 0,-3 0 1 0,3 19 2 16,7 9 1-16,7 19-5 16,14 19 1-16,14 10 3 15,15 18 1-15,-4 22-3 16,-4 3 1-16,-10 7-3 15,-21 6 1-15,-15-7-3 16,-24-18 1 15,-25-4-6-31,-14-15 0 0,-11-6-11 16,1-22 1-16</inkml:trace>
  <inkml:trace contextRef="#ctx0" brushRef="#br0" timeOffset="101484.49">11063 9272 54 0,'7'25'27'0,"7"-15"-24"16,-7-10 41-16,4-7-43 15,7 1 1-15,6-3 0 16,4-4 1-16,1-3-5 15,-5-2 1-15,-2-4 1 16,-5 3 1-16,-10-3-3 0,-7 3 0 16,-7 7-1-16,-7 2 1 15,-4 7 0-15,-3 9 0 16,0 7 0-16,0 6 1 16,3 3 2-16,8 12 0 15,3 10 1 1,7-9 0-16,3 2 0 0,8 1 1 15,3-4-1-15,7-2 0 16,4-7-6-16,-1-13 0 16,5-9-12-1,13-15 0 1,4-16-1 15,14-19 0-31</inkml:trace>
  <inkml:trace contextRef="#ctx0" brushRef="#br0" timeOffset="101796.65">11896 8366 62 0,'-4'3'31'0,"-10"13"-45"16,11-7 65-16,-8 10-51 0,-7 0 1 0,-10 9-1 0,-7 6 1 0,3 7-3 0,0 0 0 15,8-6-3-15,2 2 0 16,8-12-9-16,4-12 1 16,3-13-3-16,0-13 0 15</inkml:trace>
  <inkml:trace contextRef="#ctx0" brushRef="#br0" timeOffset="101884.51">11546 8413 38 0,'-3'-28'19'0,"17"34"-12"0,0 7 34 0,11 5-38 0,10 7 0 15,11 10 0-15,-4 6 0 16,4-4-8-16,0 1 0 0,-4 3-8 16,-6-10 1-16</inkml:trace>
  <inkml:trace contextRef="#ctx0" brushRef="#br0" timeOffset="102496.58">12453 9109 59 0,'-14'10'29'0,"28"-29"-23"15,-3 9 29-15,10 1-35 16,11 6 1-16,6-4-6 0,8 4 0 16,4-3-8-16,3 3 0 15,-15-6-3-15,-9-4 0 16</inkml:trace>
  <inkml:trace contextRef="#ctx0" brushRef="#br0" timeOffset="102722.86">12594 8943 58 0,'7'59'29'0,"-24"51"-44"0,17-75 59 0,0 18-50 0,0 10 0 0,0-7-18 0,-4-9 0 0,4-19 24 16,7-21 1-16</inkml:trace>
  <inkml:trace contextRef="#ctx0" brushRef="#br0" timeOffset="103112.59">13963 9031 47 0,'0'25'23'0,"-4"-16"-18"0,-3-6 44 0,-7 10-46 16,-10 9 1-16,-5 6 2 15,-9 7 1-15,-8 12-9 16,-4 9 0-16,4 7 2 16,8-1 0-16,6-11-7 15,7-11 0-15,4-11-11 16,7-11 0-16</inkml:trace>
  <inkml:trace contextRef="#ctx0" brushRef="#br0" timeOffset="103312.96">13617 9034 57 0,'32'56'28'0,"0"32"-34"0,-15-63 45 0,8 19-39 0,7 6 1 0,10 10-4 0,4-7 1 16,-4-9-6-16,-3-16 1 15,-11-21-8-15,1-11 1 16</inkml:trace>
  <inkml:trace contextRef="#ctx0" brushRef="#br0" timeOffset="103826.73">13935 8081 66 0,'17'22'33'0,"8"-13"-39"0,-14-9 64 0,3 0-58 15,3-3 1-15,5-3-1 16,-1 2 1-16,-7 1-2 15,0 0 1-15,-7 6-1 16,-7-3 1-16,-4 7-2 16,1-1 0-16,-4 3-3 15,0-3 1-15,-4 1-1 16,4 2 0-16,0 1 1 16,4-4 0-16,-1 0 2 0,4-3 1 15,4 7 3-15,3-4 1 16,3 0 1-16,4 7 1 15,0 6 0-15,4-1 0 16,-4-2-2-16,-3-3 1 16,-1-1-2-16,-6 4 0 15,-8 6-4-15,-6 9 1 16,-4 0-7-16,-11-2 0 47,-7-1-12-16,-7-9 1-31</inkml:trace>
  <inkml:trace contextRef="#ctx0" brushRef="#br0" timeOffset="104750.95">15222 7958 47 0,'7'19'23'0,"4"22"-14"0,-11-29 30 15,4 10-37-15,-1 3 1 16,4 10 2-16,0 6 0 16,-3-1-6-16,-1 4 0 15,-3-3 4-15,0 0 0 16,0-7-2-16,0-5 0 0,0-11-2 15,-7-5 1-15,-3-10-1 16,-1-3 0-16,-3-9-2 16,-4-1 1-16,-6 1-2 15,-5-1 1-15,-2 1-2 32,-1 6 1-32,0 0-2 31,4 6 1-31,3 3 0 47,4 7 1-47,7 2 1 0,3 4 1 0,4-3 3 0,7-4 1 15,11 1 2-15,6 0 1 0,8-7 0 16,7-3 1-16,0-3-3 0,6-3 1 16,5-3-8-16,6-7 1 15,-3-3-12 1,-4 1 0-16</inkml:trace>
  <inkml:trace contextRef="#ctx0" brushRef="#br0" timeOffset="104990.29">14746 8742 65 0,'0'44'32'0,"32"-3"-35"0,-18-35 56 0,4 4-50 16,10-4 0-16,11-3 1 15,17 3 0-15,-3-12-6 16,0-3 1-16,3-4 2 16,-3-3 1-16,-7 1-8 15,-4 5 1-15,-6 1-16 16,-8-4 1-16</inkml:trace>
  <inkml:trace contextRef="#ctx0" brushRef="#br0" timeOffset="105418.74">14968 9272 53 0,'-3'53'26'0,"-4"20"-20"0,7-58 33 16,0 10-37-16,0 10 1 15,3-4 2 1,4 4 1-16,0-1-7 0,0-2 1 16,1-10 4-16,-1-4 0 15,-4-2-2-15,1-7 0 16,-4-9-2-16,0-12 1 16,0-1-4-16,-7 1 1 15,-8-7-2-15,-2-3 0 16,-4-3-1-16,-4 3 1 15,0 3-1-15,-3 7 0 16,-4 8 1-16,1 8 0 0,2 5 1 16,5 10 1-16,2-3 1 15,12 2 1-15,3 4 1 16,10 3 0-16,15 4 0 16,14-4 1-16,7-3-4 15,13-4 1-15,5-8-12 16,3-16 1-1,-4-4-2-15,1-9 0 32</inkml:trace>
  <inkml:trace contextRef="#ctx0" brushRef="#br0" timeOffset="105673.12">15515 9291 60 0,'-28'60'30'0,"-71"81"-38"0,78-110 63 0,3 13-57 0,1-6 1 16,6-4-7-16,4-9 0 16,7-12 2-16,7-20 1 15,4-8-12-15,-4-23 0 16</inkml:trace>
  <inkml:trace contextRef="#ctx0" brushRef="#br0" timeOffset="105791.52">15247 9282 49 0,'42'59'24'0,"47"29"-23"0,-58-60 41 0,19 7-42 0,-1 5 1 0,-3 1-8 0,-7 0 0 0,-7-10-4 16,-18-12 0-16</inkml:trace>
  <inkml:trace contextRef="#ctx0" brushRef="#br0" timeOffset="106316.72">14728 7695 45 0,'8'22'22'0,"-1"-22"-15"0,-4 6 30 0,1 0-35 15,-4 16 1-15,-4 7 1 16,-10 11 0-16,-7 20-5 15,-4 21 1-15,-7 17 3 16,-6 15 0-16,-1 18-2 16,7 32 1-16,7 10-1 15,18 12 0-15,11 3-1 16,10-16 1-16,11-9-2 16,3-15 1-16,4-32-3 15,-1-25 1 1,8-22-9 15,0-16 0-15,3-12-6-1,4-16 1-15</inkml:trace>
  <inkml:trace contextRef="#ctx0" brushRef="#br0" timeOffset="106876.52">16048 9109 58 0,'-7'47'29'0,"14"-28"-32"15,0-16 53-15,4 3-46 0,6 1 0 16,8-4 0-16,3-6 1 16,0-4-8-16,-3-5 1 15,-7-4 2-15,-4-3 1 16,-7 4-3-16,-11 2 1 16,-6 1-2-16,-8 2 0 15,0 4-1-15,-3 0 0 16,-3 12 1-16,-1 10 0 15,4 9 0-15,3 6 1 16,4 4 1-16,7 5 0 16,7 1 2-16,10-10 0 0,15 1-1 15,10-4 0 1,1-6-9-16,3-6 0 0,10-13-6 16,0-13 0-16</inkml:trace>
  <inkml:trace contextRef="#ctx0" brushRef="#br0" timeOffset="107140.38">16535 8479 59 0,'-11'28'29'0,"-31"25"-39"0,31-34 54 0,-3 9-44 0,0 10 0 0,3 9-4 0,1-3 1 16,6 0-3-16,8-7 0 15,3-8-9-15,0-17 0 16</inkml:trace>
  <inkml:trace contextRef="#ctx0" brushRef="#br0" timeOffset="107270.72">16355 8485 45 0,'32'63'22'0,"20"28"-25"0,-27-66 36 0,7 16-35 16,7-4 1-16,7 4-15 16,3-3 1-16,-7-13 11 15,1-10 1-15</inkml:trace>
  <inkml:trace contextRef="#ctx0" brushRef="#br0" timeOffset="107632.83">16852 7783 35 0,'-14'3'17'0,"11"22"-5"0,6-13 28 16,-3 10-35-16,4 16 0 15,-1 15 3-15,15 13 1 16,14 25-10-16,17 22 0 15,14 25 7-15,12 12 1 63,-8 10-4-63,-11-12 1 16,-14-1-4-16,-17-3 0 0,-18-15-4 15,-21 0 0-15,-14-13-5 0,-11-7 1 0,-7-18-11 0,-10-12 0 16</inkml:trace>
  <inkml:trace contextRef="#ctx0" brushRef="#br0" timeOffset="108321.97">17113 7353 52 0,'7'22'26'0,"7"-16"-21"0,-7-6 40 0,11 3-43 16,10-3 1-16,11-6-1 15,3-3 1-15,18-7-4 16,7-3 0-16,15 0 2 15,-1-3 1-15,-11 4-2 16,-13 2 0-16,-11 7-1 16,-11 5 0-16,-10 14-2 15,-8 12 0-15,-10 3-1 16,-7 9 0-16,-3 23-1 16,-1 18 1-16,4 10-2 15,0 18 1-15,4 23 1 16,3 9 0-16,3 24 2 15,5 23 0-15,2 10 1 16,1 5 1-16,6 4 3 16,15-7 1-16,0-2 0 0,10-14 0 62,11 4 0-46,-3-25 1-16,-8-13-1 15,-10-12 0 1,-18-10-2-16,-24 4 0 16,-29-10-1-16,-32 6 0 15,-17 0-3-15,-32-3 1 0,-21-9-9 0,-14-13 0 0,-14-18-6 0,-11-23 0 16</inkml:trace>
  <inkml:trace contextRef="#ctx0" brushRef="#br0" timeOffset="111879.43">18987 9172 54 0,'-4'19'27'0,"15"-1"-22"0,-4-14 28 0,7 2-30 16,10 0 0-16,15 4 4 16,14-7 1-16,18-6-12 15,10-10 0-15,-4 0-1 16,5 1 1-16,-5-7-12 16,-3 3 0-16</inkml:trace>
  <inkml:trace contextRef="#ctx0" brushRef="#br0" timeOffset="112078.14">19375 8827 65 0,'0'66'32'0,"-7"37"-40"0,3-68 55 16,0 12-49-16,4 22 0 15,0 9-18-15,0 10 0 16,0-22 14-16,4-7 1 16</inkml:trace>
  <inkml:trace contextRef="#ctx0" brushRef="#br0" timeOffset="114385.68">21036 9595 53 0,'21'13'26'0,"39"-20"-18"0,-35 1 26 0,3-6-33 16,11-1 1-16,7-6-1 15,-7-6 0-15,-4 0-3 16,-7-9 1-16,-3-1 1 16,-11-3 0-16,-7-2-1 15,-10 2 0-15,-12 0-1 16,-6 4 1-16,-3 6-1 16,-12 15 1-16,-10 16-1 15,-7 13 0-15,-3 28 2 16,3 6 0-16,0 19 2 15,7 6 0-15,15 10 2 16,13 9 1-16,18-6 0 16,25-3 1-16,24-7-2 15,18-15 1-15,18-19-5 0,17-10 1 16,7-18-15-16,-10-19 0 16,-14-13-5-16,-15 0 0 15</inkml:trace>
  <inkml:trace contextRef="#ctx0" brushRef="#br0" timeOffset="115374.9">23301 7874 60 0,'14'-7'30'0,"-14"-24"-38"15,0 25 55-15,-14-7-45 16,3 4 0-16,-31 2 2 16,10 4 1-16,-35 13-6 15,14-4 0-15,-10 16 1 16,13-3 1-16,-27 3-3 0,20-3 1 16,-6 15-2-16,14-9 0 15,-1 22 0-15,11-9 1 16,15 28 1-16,6-13 1 15,7 35 0-15,4-19 1 16,0 41-1-16,4-29 0 16,-11 54-1-16,3-38 0 15,-24 50-1-15,10-34 1 16,-17 35 0-16,7-39 0 16,-15 26 0-16,15-34 1 15,0 27 1-15,6-34 0 0,15 25 2 16,4-34 1-16,24 28 0 15,-4-28 0-15,19 15 0 16,-8-25 1-16,28-3-3 16,-14-18 1-16,29-7-7 15,-15-16 1-15,18-12-13 16,-14-3 1-16,4-13-4 16,-11 0 0-16</inkml:trace>
  <inkml:trace contextRef="#ctx0" brushRef="#br0" timeOffset="116364.62">23424 9601 52 0,'0'10'26'0,"11"-7"-29"0,-11-3 48 0,18 6-42 16,-8-3 1-16,22 7 2 15,-4-1 1-15,25-3-9 16,-14 1 1-16,21-14 3 15,-14 1 0-15,0-22-3 16,-11 6 1-16,-17-9-3 16,-4 6 0-16,-25-13-1 15,1 10 0-15,-26 3 1 16,12 3 0-16,-22 22 0 16,10 0 0-16,-13 22 1 15,14-4 1-15,-8 29 1 0,12-6 0 16,9 25 2-16,8-16 1 15,18 22 2-15,-1-15 0 16,36 2 0-16,14-15 0 16,14-12-4-16,4-10 0 15,-11-13-11-15,-4-3 0 16,1-15-8-16,-4-10 0 16</inkml:trace>
  <inkml:trace contextRef="#ctx0" brushRef="#br0" timeOffset="116713.01">24857 9247 48 0,'-14'19'24'0,"-39"34"-24"16,35-37 39-16,-14 6-38 0,-6 9 1 15,-5 16 0-15,-10 3 1 16,-7 16-4-16,4 0 0 15,-1 6 2-15,12-12 1 16,9-10-7-16,12-9 1 16,13-16-11-16,18-31 0 15</inkml:trace>
  <inkml:trace contextRef="#ctx0" brushRef="#br0" timeOffset="116906.43">24398 9191 43 0,'18'44'21'0,"17"46"-12"0,-21-64 28 0,4 14-34 15,-1 7 0-15,8 13 1 16,14 12 1-16,7 0-7 16,3 3 0-16,-3-18-1 15,-4-7 0-15,-10-9-12 16,-7-13 0-16</inkml:trace>
  <inkml:trace contextRef="#ctx0" brushRef="#br0" timeOffset="117521.9">25220 8438 52 0,'28'9'26'0,"1"-5"-23"16,-19-8 39-16,8-2-40 16,-1-3 1-16,1-7-1 15,0 0 0-15,-4-2-4 16,-7 5 1-16,-4-6 1 16,-6-3 0-16,-8 3-2 0,-3 7 1 15,-7 3-1 1,0 9 0-16,-4 6 0 0,-7 3 1 15,4 4 1-15,3 9 0 16,8 0 1-16,3 6 1 16,10 6-1-16,4 7 1 15,11 6 0-15,13-6 0 16,8 0-3-16,11-7 1 16,2-2-5-16,5-17 0 15,-4-8-12-15,-4-17 1 16</inkml:trace>
  <inkml:trace contextRef="#ctx0" brushRef="#br0" timeOffset="117809.22">25615 8385 64 0,'4'6'32'0,"3"0"-35"16,-4-3 55 0,15 7-55-1,10-1 0-15,4-2-5 0,0-4 1 16,-1-3 3-1,1 0 0-15,0-13-14 16,-4 4 0-16</inkml:trace>
  <inkml:trace contextRef="#ctx0" brushRef="#br0" timeOffset="118047.74">26137 8087 46 0,'-3'28'23'0,"-1"35"-20"0,4-44 34 0,0 6-37 16,0 3 1-16,0 6-4 15,0 7 0-15,4-3-5 16,-1-4 1-16,1-2-6 15,-4-10 0-15</inkml:trace>
  <inkml:trace contextRef="#ctx0" brushRef="#br0" timeOffset="118842.57">26289 7529 56 0,'11'0'28'16,"6"12"-34"-16,-6-9 53 0,6 0-47 16,8 4 1-16,10-1 0 15,18 0 0-15,4 1-1 16,3-7 0-16,14 0 0 15,7-4 0-15,-3 1 0 16,-11 0 0-16,-11 3-1 16,-10 0 0-16,-11 3-1 0,-14 7 0 15,-10 5-1-15,-11 7 0 16,-11 7-2-16,-6-4 1 16,-1 12-1-16,-7 17 0 15,1 8 1-15,6 7 0 16,11 22 1-16,7 16 0 15,4 3 2 17,6 15 1-32,15 26 1 0,7 15 0 0,10 16 0 0,4 6 0 15,-7-9-1-15,-1 2 1 0,-2-11-1 16,-12-26 1-16,-6-6-2 16,0-9 1-16,-8-7-1 15,-10 0 1-15,-17 0-1 16,-22-2 1-16,-25-11-1 15,-20-2 1-15,-12 0-3 16,-31-20 0-16,-14-11-3 16,0-17 1-16,-18-12-5 15,1-31 0-15</inkml:trace>
  <inkml:trace contextRef="#ctx0" brushRef="#br0" timeOffset="123512.71">5867 12640 41 0,'10'3'20'0,"1"-12"-14"15,3 6 21-15,4-1-23 16,10 1 1-16,4 3 2 16,3-3 0-16,7 0-9 15,-3 0 0-15,3 0 3 16,1 0 1-16,-8 3-11 16,-7 3 0-16,-7 0-6 15,-10 0 1-15</inkml:trace>
  <inkml:trace contextRef="#ctx0" brushRef="#br0" timeOffset="123683.43">5951 12957 58 0,'-24'15'29'0,"34"1"-26"0,-10-10 54 16,11-6-56-16,10-3 1 15,18-6 0-15,10 3 0 16,22-7-6-16,-8-3 0 15,11 4-14-15,7-1 0 0</inkml:trace>
  <inkml:trace contextRef="#ctx0" brushRef="#br0" timeOffset="126125.26">8283 12013 48 0,'7'6'24'0,"-10"-9"-16"16,3 3 25-16,-4 0-30 16,-6 0 1-16,-12 6 1 15,-9 4 0-15,-12-1-7 16,-6 10 0-16,-7 0 4 15,-11 3 1-15,3 0-5 16,-3-4 1-16,7 8-3 16,0-1 1-16,7 6-1 0,7-3 0 15,11 0 0 1,7-3 1-16,7-6 1 0,-1-3 1 16,5 3 2-16,6 3 0 15,1 3 0-15,3 0 1 16,0 6-1-16,-1 13 0 15,-2 13-1-15,-8 8 0 16,-6 8-2-16,-12 18 1 16,-6 15-1-16,0 7 0 15,6 3-1-15,-10 6 1 16,-3 92 2 0,14-23 1-16,10-12 3 15,11-26 1-15,14-18 2 16,11-25 1-16,6-19-1 15,26-25 1-15,17-19-2 16,0-19 1-16,21-12-4 16,7-16 1-16,-11-7-4 15,-2-2 1-15,-8-4-7 16,-18 4 1-16,-14-4-15 16,-17-12 0-16</inkml:trace>
  <inkml:trace contextRef="#ctx0" brushRef="#br0" timeOffset="127370.63">8569 12558 62 0,'0'0'31'0,"-18"10"-32"0,11-4 44 0,-7 7-43 16,-3 15 1-16,-8 0-2 16,-7 16 1-16,-3 16-1 15,-4 9 0-15,4 9-1 16,-1 16 0-16,5 16 0 15,-1 6 0-15,4 0 1 16,14 3 0-16,7-15 0 16,7-17 0-16,3-8-1 15,8-20 0-15,3-15-8 16,7-12 0-16,-3-20-6 0,6-15 1 16</inkml:trace>
  <inkml:trace contextRef="#ctx0" brushRef="#br0" timeOffset="127835.9">8615 12907 65 0,'7'-4'32'0,"11"-2"-39"0,-8 6 63 0,4 0-54 16,7 0 1-16,4 3 0 16,0 4 1-16,3-1-5 15,0 3 0-15,-3 1 2 16,-4-4 1-16,-7 0-3 16,-7 7 0-16,-10 6-2 15,-4 6 0-15,-11 0-2 16,4 3 1-16,-7 3-1 15,3 1 0-15,8-7 1 16,2-3 1-16,5-7 2 16,14 4 0-16,3-6 2 15,10-1 0 1,12 4 2 0,2 0 0-16,8-1 0 0,-14-5 1 0,-4 5-2 15,-7 7 1-15,-10 7-3 0,-15 8 0 16,-13 1-3-16,-15 3 0 15,-7 3-4-15,-14-4 0 16,4-2-5-16,3-4 1 16,11-5-6-16,7-11 1 15</inkml:trace>
  <inkml:trace contextRef="#ctx0" brushRef="#br0" timeOffset="128106.92">9507 13148 49 0,'11'19'24'0,"-11"-10"-21"16,-7-6 43-16,-11 10-45 15,-10 9 1-15,-4 0 0 16,-17 9 0-16,3 10-3 15,4 0 0-15,10 9 1 16,-3 3 1-16,10-9-5 16,7-6 0-16,4-13-9 15,4-13 0-15,6-24-3 16,15-10 0-16</inkml:trace>
  <inkml:trace contextRef="#ctx0" brushRef="#br0" timeOffset="128304.93">9162 13101 46 0,'24'34'23'0,"22"-2"-18"0,-28-13 43 15,3 6-46-15,-3 6 0 16,6 10 0-16,-6 3 1 16,3-3-5-16,0-10 1 15,0 3-3-15,1-12 1 16,-8-6-11-16,0-7 0 0,-4-12-2 15,5-12 0-15</inkml:trace>
  <inkml:trace contextRef="#ctx0" brushRef="#br0" timeOffset="128706.39">9560 12640 53 0,'14'19'26'0,"18"-19"-32"16,-21 0 53-16,-1-3-45 16,8-4 1-16,7 1 1 0,-4 0 0 15,0 3-6 1,-10 0 1-16,-4-4 3 0,0 14 0 15,-7 2-3-15,-7 10 1 16,-4 3-2-16,4-7 1 16,-4 7-2-16,1 0 1 15,-1 0 1-15,1 0 0 16,3-3 2-16,3 3 0 16,4-6 2-16,4-4 0 15,6-2 0-15,11-4 1 16,1 0-2-16,6 0 1 15,0 1-6-15,-3-1 1 16,-1-3-11-16,-10 0 1 0,4-9-6 16,3-3 0-16</inkml:trace>
  <inkml:trace contextRef="#ctx0" brushRef="#br0" timeOffset="129019.98">9948 12192 57 0,'22'72'28'0,"45"28"-29"16,-46-69 51-16,3 13-48 15,8 28 1-15,-4 7 3 16,-3 15 0-16,0 9-7 0,-11 26 0 16,-11 6 4-16,-6 9 0 15,-15 0-4-15,-10-3 0 16,-18-12-9-16,0-26 1 16,-7-15-11-16,4-22 0 15</inkml:trace>
  <inkml:trace contextRef="#ctx0" brushRef="#br0" timeOffset="129590.92">10668 13396 58 0,'28'44'29'0,"29"-26"-30"0,-33-18 47 16,15-3-45-16,0-3 0 15,0-3-1-15,-4-1 1 16,-7-2-2-16,-7-4 0 15,-6 0 0-15,-8 1 0 16,-7 2-2-16,-4 4 1 16,-10 2-2-16,-4 1 1 0,-6 6-2 15,-8 10 1-15,7 5 0 16,4 7 1-16,0 6 3 16,3-9 1-16,1 3 2 15,2 10 1-15,8 2 3 16,4 1 0-16,13-4-1 15,5-3 0-15,9-3-5 16,12-6 1-16,2-10-10 16,8-9 1-16,4-15-12 15,-1-13 1-15</inkml:trace>
  <inkml:trace contextRef="#ctx0" brushRef="#br0" timeOffset="129851.17">11596 12587 58 0,'3'15'29'0,"-10"7"-37"0,0-15 48 15,-3 8-39-15,-4 7 1 16,-8 0 0-16,-6 10 0 15,0 5-3-15,3 4 0 16,4 3-3-16,3-3 1 16,4-10-10-16,4-6 1 0,6-16-4 15,-3-12 1-15</inkml:trace>
  <inkml:trace contextRef="#ctx0" brushRef="#br0" timeOffset="129999.96">11292 12693 38 0,'-3'-31'19'0,"24"15"-8"0,-14 19 33 0,7 7-41 16,14 9 1-16,11 9 1 16,7 13 0-16,0 3-8 15,0-7 1-15,-4 4-2 16,-7 0 0-16,-6-4-12 16,-12-2 1-16</inkml:trace>
  <inkml:trace contextRef="#ctx0" brushRef="#br0" timeOffset="130631.22">12065 13521 60 0,'-14'13'30'0,"39"9"-24"0,-15-25 30 16,8-4-36-16,10 4 1 16,14 3 2-16,15-3 0 15,6 0-6-15,8-3 1 0,-1 6-7 16,1-4 0-16,-4-5-8 16,-7-3 0-16</inkml:trace>
  <inkml:trace contextRef="#ctx0" brushRef="#br0" timeOffset="130839.58">12502 13283 54 0,'-3'63'27'0,"-8"40"-32"16,11-75 44-16,0 13-40 15,7 6 0-15,0 10-6 0,4-4 1 16,0-3-2-16,-1-12 0 16,1-20-6-16,6-14 0 15</inkml:trace>
  <inkml:trace contextRef="#ctx0" brushRef="#br0" timeOffset="131228.74">13935 13217 47 0,'-11'13'23'16,"-6"24"-24"-16,9-24 46 0,-2-1-43 15,-4 7 1-15,-4 9 1 16,-3 10 1-16,-7 3-6 15,-11 9 0-15,-3 9 4 16,-1 17 1-16,4-1-4 16,8 3 0-16,-1-12-6 15,7-16 1 1,8-9-12-16,6-25 1 16</inkml:trace>
  <inkml:trace contextRef="#ctx0" brushRef="#br0" timeOffset="131441.51">13571 13393 57 0,'36'56'28'0,"2"10"-27"0,-27-44 45 0,7 12-46 0,3 10 0 0,7 10-5 15,4-1 1-15,3-3-1 16,0-6 0-16,-3-13-12 15,0-15 1-15</inkml:trace>
  <inkml:trace contextRef="#ctx0" brushRef="#br0" timeOffset="132085.9">14083 12264 66 0,'3'6'33'0,"29"-3"-38"0,-21-3 59 0,6 0-53 16,12 0 1-16,-1 0 0 15,-7 0 0-15,0 0-3 16,-3 0 0-16,-8 3 1 16,-3 4 1-16,-3 2-3 15,-4 7 0-15,-7-1-2 16,-4 1 0-16,4-3-2 15,-3-4 0-15,6 3 1 16,4-2 0-16,4 2 3 16,6-2 0-16,4-1 3 15,8-2 0-15,6-1 3 0,0-3 0 16,4 3 0 0,-4 4 0-16,0-1-1 0,-10 0 0 15,-8 10-3-15,-13 3 1 16,-11 13-5-16,-18 5 0 31,-7-2-8-15,-7-3 1-16,-7-4-8 0,1 0 1 0</inkml:trace>
  <inkml:trace contextRef="#ctx0" brushRef="#br0" timeOffset="133319.76">15402 12424 56 0,'-3'-13'28'0,"-4"13"-32"0,7 0 51 16,-4-3-45-16,-6 6 1 15,-8 10-1-15,-10 15 1 16,0 6-5-16,-1 26 1 15,-10 9 0-15,-10 16 1 16,-4 18-2-16,0 16 0 16,0 16 0-16,4 0 1 15,7-7 0-15,3 7 0 16,14-12 2-16,11-14 0 16,7-15-2-16,14-18 1 15,11-10-4-15,6-13 1 16,15-9-7-16,-4-16 1 0,4-15-7 15,-3-17 0 1</inkml:trace>
  <inkml:trace contextRef="#ctx0" brushRef="#br0" timeOffset="133721.18">15349 13581 61 0,'-3'19'30'0,"35"-16"-35"0,-22-3 57 0,4 0-48 0,11-3 1 0,7-1 0 15,7 1 0-15,3-6-8 0,-3-4 1 16,-4 1 3-16,-10-1 1 15,-4-2-5-15,-7-1 0 16,-7 0-3-16,-11 4 0 16,-6 2-2-16,-8 7 0 15,-6 3-1-15,-5 6 1 16,1 1 2-16,0 8 1 16,3 14 3-1,8-1 0-15,2 9 4 0,8 10 1 0,7 4 2 16,11-1 1-1,7-6-1-15,6-7 0 0,8-8-4 32,3-14 0-32,1-12-13 0,6-9 0 0,4-19-4 15,10-6 1-15</inkml:trace>
  <inkml:trace contextRef="#ctx0" brushRef="#br0" timeOffset="133978.31">16252 12891 55 0,'-7'9'27'0,"-24"10"-39"0,20-13 54 0,-7 4-42 0,-3 5 1 0,-7 14-1 0,0 2 1 0,0 4-2 0,3 8 1 16,4 4-4-16,3-6 0 16,4-13-8-16,3-6 0 15,8-12-2-15,3-23 0 16</inkml:trace>
  <inkml:trace contextRef="#ctx0" brushRef="#br0" timeOffset="134142.6">15921 12866 7 0,'-4'-28'3'0,"26"21"17"0,-15 14-3 0,3 5-10 16,4 4 0-16,4 3 5 16,3 3 0-16,0 9-16 15,4 7 1-15,0-1 7 16,-1 1 1-16,1 3-12 16,0-1 0-16,-4-8-5 15,-3-10 0-15</inkml:trace>
  <inkml:trace contextRef="#ctx0" brushRef="#br0" timeOffset="134515.88">16235 12226 61 0,'14'35'30'0,"18"56"-40"0,-11-54 63 16,21 23-53-16,15 18 1 15,17 19 3-15,-4 16 0 0,-3 19-4 16,-14 12 0 15,-7 7 1-31,-14 15 1 0,-15 10-3 32,-20-7 1-17,-18-3-8-15,-22-25 0 16,-9-22-11-16,-8-28 1 0</inkml:trace>
  <inkml:trace contextRef="#ctx0" brushRef="#br0" timeOffset="135356.34">17244 12314 54 0,'-4'25'27'0,"18"-16"-28"15,-7-9 40-15,8-3-37 16,6-3 1-16,7-7 2 0,14-5 0 16,11-4-6-16,11-3 0 15,3-4 3-15,-4-5 1 16,-10 9-3-16,-7 9 1 16,-7 7-3-16,-7 6 0 31,-8 28-4-31,-6 22 1 15,-11 6-1-15,-11 16 0 16,-3 22 1-16,-7 12 0 0,0 1 1 16,0 12 1-16,7 12 4 15,10 1 1-15,8-4 1 16,3 1 0-16,11 2 2 16,0 1 0-1,3-10 0 1,4-12 0-1,-1-7-2-15,-10-6 0 0,-10 3-2 0,-18-6 1 0,-7 0-4 16,-25 0 1-16,-14-19-5 16,-14-18 1-16,-14-10-10 15,0-10 0 1,-7-21-1-16,10-20 0 0</inkml:trace>
  <inkml:trace contextRef="#ctx0" brushRef="#br0" timeOffset="135964.79">19142 13148 63 0,'-4'22'31'0,"15"-19"-46"0,-1-3 66 15,12-3-50-15,13 0 0 16,18-7 0-16,14-2 1 15,3-4-5-15,4 1 0 16,-10 5-7-16,-8 4 1 0,-6-7-8 16,-4 4 0-16</inkml:trace>
  <inkml:trace contextRef="#ctx0" brushRef="#br0" timeOffset="136302.21">19572 12731 57 0,'0'56'28'0,"-18"60"-36"0,11-87 51 0,-3 15-43 0,-1 18 0 15,4 17-1-15,7 12 0 16,4-10-4-16,3-6 1 15,0-15-11-15,-4-22 0 16</inkml:trace>
  <inkml:trace contextRef="#ctx0" brushRef="#br0" timeOffset="137293.34">21121 13487 50 0,'-4'6'25'0,"8"-9"-11"0,-4 3 25 16,3 3-35-16,4 0 0 15,8 0 1-15,6 0 1 16,0-3-8-16,18-3 1 16,3-9 3-16,-3-13 1 15,0-4-3-15,-4-8 1 16,-10-7-2-16,-11 3 0 0,-11 0-2 16,-10 7 1-16,-7 2-3 15,-7 7 1-15,-7 7-2 16,-1 11 0-16,-2 10-1 15,-1 13 0-15,-3 9 2 16,-4 3 1 0,0 16 3-16,7 6 1 0,8 7 4 15,9 9 1-15,12 6 3 16,17 6 0-16,14-9-1 16,8-6 0 15,13-19-3-31,7-13 1 0,8-12-8 0,3-6 1 15,3-13-17-15,-17-16 1 0</inkml:trace>
  <inkml:trace contextRef="#ctx0" brushRef="#br0" timeOffset="138797.54">21795 12292 52 0,'-7'0'26'0,"10"0"-22"0,1-3 32 15,3 0-33-15,0-4 1 16,3 1 4-16,4 0 0 16,8-4-9-16,2-2 0 15,-3 6 6-15,1-1 1 16,-5 4-3-16,1-3 1 16,-8 12-5-16,-6 13 1 0,-8 9-4 15,-10-3 1-15,-10 7-2 16,-1 2 0-16,4 4 0 15,3-4 1 1,4 4 2-16,3 6 0 16,4-7 5-16,0 4 0 0,7-6 3 15,11-7 0-15,3-6 0 16,11-6 0-16,-1-7-1 16,8-3 0-1,7-3-6-15,0-6 1 0,3 3-12 16,-3 3 0-16,-11 7-9 15,-7 2 0-15</inkml:trace>
  <inkml:trace contextRef="#ctx0" brushRef="#br0" timeOffset="139964.69">21290 8316 49 0,'4'6'24'0,"3"3"-18"0,-4-2 25 0,1-1-29 15,3 0 1-15,0 4 0 16,0 2 1-16,4 4-5 16,-1 0 0-16,1-7 3 15,-4 0 1-15,0-5-1 16,3-11 0-16,1-8-1 15,0-11 1-15,10-14-2 16,10-20 0-16,8-9-5 16,14 6 0-1,4-9-12-15,-8 3 1 0</inkml:trace>
  <inkml:trace contextRef="#ctx0" brushRef="#br0" timeOffset="140643.29">23675 8692 44 0,'3'38'22'0,"5"2"-11"0,-5-33 28 0,1-1-36 0,3-6 1 15,0-9 3-15,3-7 1 16,8-12-10-16,10-16 1 0,11-6 4 16,3-16 0-16,15 3-7 15,13-3 1-15,-6 3-15 16,-8 7 0-16</inkml:trace>
  <inkml:trace contextRef="#ctx0" brushRef="#br0" timeOffset="141536.47">22800 13295 59 0,'4'4'29'0,"-1"-1"-25"15,-3-3 30-15,0 0-33 16,-7 9 0-16,-7 16 0 16,-14 13 1-16,-11 6-3 15,-10 9 1-15,-1 10 1 16,-10 15 0-16,14 1-3 16,7 2 1-16,1-15-6 15,9-16 1-15,12-6-10 16,-1-19 0-16</inkml:trace>
  <inkml:trace contextRef="#ctx0" brushRef="#br0" timeOffset="141764.41">22472 13358 45 0,'39'69'22'0,"-4"31"-16"0,-17-65 31 0,10 15-36 0,11 10 1 15,7 12-1-15,-1-3 0 16,-6-16-8-16,-7-6 1 0,-4-15-8 16,-7-14 1-16</inkml:trace>
  <inkml:trace contextRef="#ctx0" brushRef="#br0" timeOffset="142307.97">23103 12261 52 0,'11'28'26'0,"14"19"-26"0,-15-38 42 16,4 4-38-16,4-1 1 15,3-5 2-15,4-1 1 16,0-3-11-16,-1-6 1 0,-3-3 5 16,-3-7 1-16,-4 1-5 15,-3-1 1-15,-8 0-4 16,-6 1 1-16,-8-1-2 15,-3 4 1-15,-4 3-2 16,-3 3 1-16,-3 9 0 16,-1 6 1-16,4 7 1 31,3-3 1-31,4 6 2 0,7 3 0 16,7 9 1-1,7 1 1-15,7 3 1 0,11 2 0 0,10-5-2 16,4-4 1-16,-7-9-5 15,3-3 0-15,0-7-12 16,0-15 1-16</inkml:trace>
  <inkml:trace contextRef="#ctx0" brushRef="#br0" timeOffset="142600.13">23686 12198 12 0,'-8'9'6'0,"12"10"-9"0,0-13-10 0</inkml:trace>
  <inkml:trace contextRef="#ctx0" brushRef="#br0" timeOffset="142832.34">23654 12236 24 0,'0'3'12'0,"0"-3"-5"16,0 0 24-16,0 0-26 0,3 3 1 15,1 0 5 1,3 0 0-16,3 0-13 16,5 3 1-16,6 1 9 15,7-1 1-15,4 0-4 0,7 1 1 16,-1-4-4-16,-6 0 1 15,-4 3-5-15,-7 0 0 16,1-3-11-16,-8 4 0 16,-11-4-5-16,-6-3 0 15</inkml:trace>
  <inkml:trace contextRef="#ctx0" brushRef="#br0" timeOffset="143108.43">24148 11847 46 0,'3'6'23'0,"1"28"-22"15,-4-18 39-15,-4 12-39 16,1 13 1-16,3 9 0 16,0 22 0-16,-4 16-6 0,4 16 0 15,0 2-10 1,0-2 1-16</inkml:trace>
  <inkml:trace contextRef="#ctx0" brushRef="#br0" timeOffset="145194.37">5757 15650 59 0,'4'22'29'0,"14"-15"-26"16,-8-7 29-16,-3 0-30 0,14-4 0 15,11-2 0-15,7 0 0 16,10-3-5-16,-6-1 1 0,2 4-6 15,-2 3 1-15,-4 0-10 16,-15 6 1-16</inkml:trace>
  <inkml:trace contextRef="#ctx0" brushRef="#br0" timeOffset="145386.91">5687 16014 66 0,'10'32'33'0,"40"-29"-44"16,-29-10 61-16,7-5-50 15,25-1 0-15,7 1-4 16,7 2 0-16,4-2-6 16,-8-1 1-16,-13 4-8 15,-5 3 0-15</inkml:trace>
  <inkml:trace contextRef="#ctx0" brushRef="#br0" timeOffset="146751.6">7394 15352 39 0,'-3'13'19'0,"3"6"-5"0,0-19 20 0,0 3-30 15,0-3 1-15,3 0 4 16,8 3 1-16,-1 0-12 15,5 4 1-15,6-7 7 16,3 6 0-16,22 0-3 16,4-3 1-16,3 3-3 15,3 4 0-15,-10 2-2 16,-11 4 1-16,-7 0-4 16,-24 3 0-16,-8-1-2 15,-13 4 1-15,-4 3-3 16,-15 4 0-16,1 2 1 15,0-6 0-15,10 3 2 0,-3 4 0 16,10-4 4 0,15 0 0-16,-4-3 4 0,14-3 0 15,3 0 1-15,15-3 1 16,0 0 1-16,3-4 0 16,4 1-2-16,-1 0 1 15,1 3-2-15,3-1 1 16,-10 4-2-16,-4 3 1 15,-7-6-2-15,-3 6 1 16,-18 7-3-16,-11 5 1 16,-10 1-3-16,-11-4 1 0,-10 4-6 15,-4-3 1-15,-4 2-10 16,5-5 1-16,6-7-1 16,7 0 1-16</inkml:trace>
  <inkml:trace contextRef="#ctx0" brushRef="#br0" timeOffset="147053.73">8527 15760 58 0,'-7'10'29'0,"-32"33"-44"15,25-30 61-15,-7 9-45 0,-4 6 1 16,-7 10 1-16,0-1 0 16,4 7-4-16,7 3 1 15,-4 4 1-15,8-11 0 16,2-5-7-16,5-7 1 15,-4-9-11-15,3-16 0 16</inkml:trace>
  <inkml:trace contextRef="#ctx0" brushRef="#br0" timeOffset="147250.94">8237 15757 45 0,'22'50'22'0,"9"13"-13"15,-13-38 31-15,-4 9-37 16,11 1 0-16,3 6 0 16,7 3 1-16,-3 3-6 15,-4-7 0-15,-7-5-2 16,-3-7 0-16,0-9-12 16,-8-13 0-16</inkml:trace>
  <inkml:trace contextRef="#ctx0" brushRef="#br0" timeOffset="149754.01">8784 14917 60 0,'11'9'30'0,"21"-6"-34"16,-11-3 61-16,10-9-55 16,15 2 0-16,-3-2 0 15,-8 3 1-15,-3 0-4 16,-11 12 1-16,-4 13 0 16,-6-10 1-16,0 7-3 0,-11 3 0 15,-11 2 0-15,-3 5 0 16,0-1 0-16,-4 3 1 15,4-3 2-15,3 0 0 16,8 0 2-16,3 0 0 16,7-6 0-16,11-3 1 15,-1-13-4-15,12-3 1 16,2 0-9-16,8-3 1 16,3-7-13-16,-3 1 0 15</inkml:trace>
  <inkml:trace contextRef="#ctx0" brushRef="#br0" timeOffset="150296.51">9204 16111 57 0,'18'16'28'0,"27"-19"-24"0,-27 0 42 16,3 0-42-16,11-4 1 16,7-2 1-16,7-13 0 15,-7 0-9-15,-4-3 0 16,-7-3 5-16,-3 0 0 16,-11 6-5-16,-7-4 0 15,-14 5-2-15,-7 2 1 0,-11 0-2 16,-3 9 0-16,0 10-1 15,-4 7 1-15,-7 5 3 16,14 7 0-16,-6 9 2 16,9 10 1-16,8 0 2 15,11 9 0-15,6 6 2 16,8-9 0-16,7 0-2 16,10-3 1-16,11-13-4 15,10-13 1-15,0-5-9 16,4-20 1-16,11-18-8 15,10-16 0-15</inkml:trace>
  <inkml:trace contextRef="#ctx0" brushRef="#br0" timeOffset="150536.6">10231 14857 58 0,'-4'28'29'0,"-14"29"-40"0,8-48 53 15,-11 10-42-15,-8 12 1 16,-2 13-1-16,-5 0 1 16,8 13-3-16,3 2 1 15,4-2-4-15,4-4 0 0,3-9-10 16,7-22 1-16</inkml:trace>
  <inkml:trace contextRef="#ctx0" brushRef="#br0" timeOffset="150704.72">9821 14973 39 0,'25'0'19'0,"24"28"-8"15,-27-6 26-15,9 13-36 16,12 2 0-16,3 10-4 15,-4 7 1-15,4-1-6 16,0-9 1-16,-8 0-6 16,-2-10 0-16</inkml:trace>
  <inkml:trace contextRef="#ctx0" brushRef="#br0" timeOffset="151069.57">10788 15760 62 0,'7'19'31'0,"21"6"-42"0,-14-25 61 0,11-3-50 16,7-3 0-16,14 3-2 15,3-7 1-15,7 4-4 16,-3 0 1-16,-7-1-9 15,-7 1 0-15,-11-7-4 16,-14-2 1-16</inkml:trace>
  <inkml:trace contextRef="#ctx0" brushRef="#br0" timeOffset="151239.41">10996 15403 39 0,'4'31'19'0,"6"35"-11"0,-3-50 33 0,0 12-39 0,0 16 0 16,0 6 0-16,0 13 0 16,1 18-4-16,-1 7 0 15,0 0-1-15,0-13 0 16,0-9-11-16,0-19 0 16</inkml:trace>
  <inkml:trace contextRef="#ctx0" brushRef="#br0" timeOffset="151542.29">12315 15716 63 0,'-14'25'31'0,"-49"10"-40"15,42-13 54-15,-11 6-45 16,-10 13 1-16,-4 9-1 16,0 10 1-16,11 9-3 15,6-1 1-15,5-11-4 16,6-10 0-16,4-9-11 0,3-29 0 15</inkml:trace>
  <inkml:trace contextRef="#ctx0" brushRef="#br0" timeOffset="151754.31">11751 15729 38 0,'21'0'19'0,"29"34"-9"0,-36-18 22 16,7 15-28-16,11 10 0 15,13 12 1-15,-2 1 0 16,3 8-9-16,0 1 1 0,-4 0-1 16,-7-7 0-16,-7-6-10 15,-6-15 0-15</inkml:trace>
  <inkml:trace contextRef="#ctx0" brushRef="#br0" timeOffset="152260.93">12485 14669 67 0,'10'31'33'0,"22"-21"-38"0,-21-10 63 0,10 0-57 0,4 0 0 15,3 0 0-15,0-3 0 16,0 3-2-16,-3 3 0 15,-4 3-1-15,-3-3 0 16,-4 6-2-16,-7 1 0 16,-7-1 0-16,-4 4 0 0,-3-1-1 15,0 4 1-15,-3 0 0 16,-1-1 0-16,1 4 0 16,-1 0 1-16,4 3 0 15,3 3 0-15,1-6 3 16,3-10 0-16,7-2 2 15,7-1 0-15,7 0 2 16,7 0 0-16,8 1 0 47,-1-1 1-47,-7 3-3 31,-3 1 0-31,-11 5-3 0,-10 14 1 0,-19 2-6 0,-16 7 0 16,-12-4-11-16,-13-6 1 0</inkml:trace>
  <inkml:trace contextRef="#ctx0" brushRef="#br0" timeOffset="152892.46">12958 16093 40 0,'14'28'20'0,"-11"3"-4"16,4-25 24-16,7 1-35 15,4 2 1-15,10-3 5 16,7-3 0-16,8-6-14 15,10-9 1-15,0-4 8 16,-4 0 0-16,-7-9-4 0,-6-9 0 16,-12-1-4-16,-10-2 0 15,-6-1-3-15,-16 0 1 16,-9 4-3-16,-8 12 1 16,-7 9-1-1,-6 17 0-15,-5 8 1 0,1 10 0 16,3 13 3-16,4 9 1 15,7 12 2-15,6 7 1 16,12-4 2-16,10 4 0 16,10 0 1-16,15-4 0 15,3-2-2 1,11-13 0-16,7-16-4 0,7-19 0 0,3-18-11 16,4-16 0-16,4-16-3 15,-8-9 1-15</inkml:trace>
  <inkml:trace contextRef="#ctx0" brushRef="#br0" timeOffset="153173.26">14129 14876 52 0,'-4'28'26'0,"-10"19"-35"0,7-41 50 0,0 13-40 15,-7 13 1-15,-7 5 0 16,-11 10 0-16,0 10-3 0,0 15 0 16,4-9-1-16,4-4 0 15,6-9-11-15,11-15 0 16,3-13-2-16,4-22 1 15</inkml:trace>
  <inkml:trace contextRef="#ctx0" brushRef="#br0" timeOffset="153317.65">13794 14982 45 0,'7'7'22'0,"31"34"-22"0,-23-20 44 0,9 8-43 15,8 15 0-15,7 6-2 16,-4 9 1-16,7-2-5 15,4-4 0-15,0-12-9 16,-3-7 0-16</inkml:trace>
  <inkml:trace contextRef="#ctx0" brushRef="#br0" timeOffset="153737.13">14820 16074 69 0,'43'34'34'0,"55"-31"-45"0,-59-6 63 0,3 0-54 16,8-3 1-16,6-4-8 16,-3 1 0-16,-7 0-3 15,-4-10 1-15,-6-6-7 16,-5-4 0-16</inkml:trace>
  <inkml:trace contextRef="#ctx0" brushRef="#br0" timeOffset="153918.01">15099 15719 44 0,'0'57'22'0,"7"27"-27"0,-4-58 42 16,1 14-37-16,0 7 0 31,3 38-12-31,0-10 0 16,-4-21 6-16,-3-17 0 15</inkml:trace>
  <inkml:trace contextRef="#ctx0" brushRef="#br0" timeOffset="155308.34">16768 15158 53 0,'7'16'26'0,"10"-7"-22"0,-10-9 41 16,4 0-40-16,3 0 1 16,7 3 3-16,14-3 1 0,1 3-12 15,-1 4 0 1,-3-7 7-16,-8-7 0 0,-6 20-4 15,-7 6 0-15,-11 9-3 16,-7-3 1-16,-8 6-2 16,-6 4 0-16,0 3 0 15,0-7 0 32,3 0 2-47,4 1 0 0,7-1 1 0,7-6 1 31,11-6 1-31,13-7 0 0,8-8-3 16,11-8 0-16,6 1-8 0,4-3 1 0,-7-13-12 0,-15 10 1 0</inkml:trace>
  <inkml:trace contextRef="#ctx0" brushRef="#br0" timeOffset="155758.07">17963 15773 53 0,'11'6'26'0,"-4"7"-17"15,-7-10 38-15,-3 6-43 16,-4 0 0-16,-4 7 0 15,-10 12 1-15,-18 16-7 16,-7 3 1-16,-7 16 3 16,0 0 0-16,-3 9-5 15,3-3 0-15,4 0-3 16,6-3 1-16,8-7-10 16,10-12 0-16,11-25-4 0,7-9 1 15</inkml:trace>
  <inkml:trace contextRef="#ctx0" brushRef="#br0" timeOffset="156039.37">17463 15958 53 0,'21'40'26'0,"25"42"-27"0,-32-54 49 0,10 10-45 15,19 3 0-15,10-1 2 16,0 4 0-16,-4-6-10 16,-10-4 0-16,0-5-5 15,-11-4 1-15,-4-16-8 16,1-6 0-16</inkml:trace>
  <inkml:trace contextRef="#ctx0" brushRef="#br0" timeOffset="156540.25">18207 15155 55 0,'-4'25'27'0,"11"-25"-27"0,-3 0 47 0,7 0-43 16,3-3 0 0,3-3 3-16,11-1 1 0,4-5-10 15,0-4 0-15,-4-3 5 16,-7 0 1-16,-3 1-4 16,-7-1 1-16,-1 0-3 15,-10 7 1-15,-10 2-3 16,-1 7 1-16,-3 6-2 15,-4 10 0-15,-3 9 0 16,-4 6 0-16,1 0 1 16,6 3 1-16,0 7 2 15,8 0 1-15,6-7 2 16,4 0 0-16,11-9 2 16,7 3 0-16,10-9-2 15,4-3 0-15,-4-7-7 16,-4-6 0-1,1 0-12-15,0-13 1 0</inkml:trace>
  <inkml:trace contextRef="#ctx0" brushRef="#br0" timeOffset="156926.9">18588 15171 56 0,'-4'28'28'0,"26"-31"-31"0,-12 6 44 0,4-3-40 16,4 3 1-16,3-6-2 16,11 3 1-16,3 3-7 15,-3-3 1-15,0 0-10 16,-8-3 0-16</inkml:trace>
  <inkml:trace contextRef="#ctx0" brushRef="#br0" timeOffset="157130.64">19036 14863 54 0,'7'47'27'15,"-4"38"-33"-15,-3-60 42 0,0 10-37 0,0 12 0 0,0 12-12 0,0 23 0 0,-3 2 6 0,-4 7 1 0</inkml:trace>
  <inkml:trace contextRef="#ctx0" brushRef="#br0" timeOffset="160280.37">16115 16105 48 0,'3'3'24'0,"1"-6"-8"0,-4 3 24 16,7 0-34-16,4-3 1 15,6 3 3-15,4 0 0 16,1-3-13-16,9 0 0 16,8-4 8-16,0-11 1 15,3-4-5-15,-6-7 0 16,-8-2-2-16,-7 0 0 16,-21-1-2-16,-14 4 0 0,-7 6-2 15,-1 6 1-15,-6 10-2 16,-3 12 1-16,-1 16 0 15,0 22 0-15,4 7 2 16,7 14 0-16,10 4 5 16,8 0 1-16,10-6 2 15,10-6 1-15,8-10 0 16,17-7 1-16,15-18-3 16,10-12 0-16,7-13-12 31,-11-13 0-31,-17-6-13 0,-21 6 1 0</inkml:trace>
  <inkml:trace contextRef="#ctx0" brushRef="#br0" timeOffset="166570.68">30364 2430 44 0,'31'16'22'0,"-27"-16"-24"0,-4 0 22 15,-4-7-21-15,-3 4 1 16,-3-3-4-16,-1-4 1 15,1 4-5-15,2 3 1 16,1-6-3-16,11-10 0 16</inkml:trace>
  <inkml:trace contextRef="#ctx0" brushRef="#br0" timeOffset="166797.6">31210 2543 12 0,'4'31'6'0,"-22"0"-16"16,15-21 5-16,-4-1 4 15,3 1 1-15</inkml:trace>
  <inkml:trace contextRef="#ctx0" brushRef="#br0" timeOffset="167319.37">31044 3606 23 0,'43'31'11'0,"-40"-25"-10"16,-13-2 23-16,-26 11-22 15,-34 20 1-15,-25 9 0 0,-32 9 1 16,-22 0-6-16,-2-6 1 15,-8-3-2 1,0 0 0-16,11 0-6 0,11-10 1 16</inkml:trace>
  <inkml:trace contextRef="#ctx0" brushRef="#br0" timeOffset="167919.24">31909 3358 33 0,'120'-69'16'0,"-43"-122"-18"16,-59 131 27-16,-4-15-24 16,-10-13 0-16,-8-9-1 15,-17-3 0-15,-14-13 0 16,-25 12 0-16,-18-5 0 16,-21 15 1-16,-35 9-1 0,-10 16 0 15,-26 13 1-15,-13 25 1 16,-4 18-1-1,-25 20 0-15,8 34 0 0,-22 34 0 16,7 19-3-16,7 38 1 16,22 25-3-16,28 31 0 15,24 13 0-15,29 28 1 16,35 7 1-16,38 2 1 16,26-9 4-16,31-15 0 15,35-4 2-15,29-31 1 16,46-26-1-16,27-36 1 0,50-29-2 15,29-51 1-15,20-49-3 16,29-54 1-16,-18-50-3 16,11-53 1-16,-18-35-3 15,-46-24 1-15,-35-14-3 16,-35 4 0-16,-54 22-2 16,-52 6 0-16,-39 19-1 15,-53 9 1-15,-49 7-4 16,-60-1 0-16,-43-6 1 15,-49 19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Goal, combine functions to grow complexity</a:t>
            </a:r>
          </a:p>
          <a:p>
            <a:r>
              <a:rPr lang="en-US">
                <a:cs typeface="Calibri"/>
              </a:rPr>
              <a:t>D/dx (f(x) g(x) ) \</a:t>
            </a:r>
            <a:r>
              <a:rPr lang="en-US" err="1">
                <a:cs typeface="Calibri"/>
              </a:rPr>
              <a:t>neq</a:t>
            </a:r>
            <a:r>
              <a:rPr lang="en-US">
                <a:cs typeface="Calibri"/>
              </a:rPr>
              <a:t> f'(x) g'(x), so limit laws don't directly transfer.</a:t>
            </a:r>
            <a:endParaRPr lang="en-US"/>
          </a:p>
          <a:p>
            <a:r>
              <a:rPr lang="en-US">
                <a:cs typeface="Calibri"/>
              </a:rPr>
              <a:t>So what is derivative of a product?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of diff quotient proof. Need to separate f' and g' somehow.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(x+1)(x-1) two ways</a:t>
            </a:r>
          </a:p>
          <a:p>
            <a:r>
              <a:rPr lang="en-US">
                <a:cs typeface="Calibri"/>
              </a:rPr>
              <a:t>X^3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 + e </a:t>
            </a:r>
            <a:r>
              <a:rPr lang="en-US" err="1">
                <a:cs typeface="Calibri"/>
              </a:rPr>
              <a:t>x^e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7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(x+1)(x-1) two ways</a:t>
            </a:r>
          </a:p>
          <a:p>
            <a:r>
              <a:rPr lang="en-US">
                <a:cs typeface="Calibri"/>
              </a:rPr>
              <a:t>X^3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 + e </a:t>
            </a:r>
            <a:r>
              <a:rPr lang="en-US" err="1">
                <a:cs typeface="Calibri"/>
              </a:rPr>
              <a:t>x^e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Product and Quotient Rules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Differentiating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336BB4-8A0A-4482-B376-03304AF859A4}"/>
                  </a:ext>
                </a:extLst>
              </p14:cNvPr>
              <p14:cNvContentPartPr/>
              <p14:nvPr/>
            </p14:nvContentPartPr>
            <p14:xfrm>
              <a:off x="1859400" y="2377440"/>
              <a:ext cx="4224240" cy="32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336BB4-8A0A-4482-B376-03304AF85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040" y="2368080"/>
                <a:ext cx="424296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A6CA45-1E77-4453-A255-CA239440085B}"/>
                  </a:ext>
                </a:extLst>
              </p14:cNvPr>
              <p14:cNvContentPartPr/>
              <p14:nvPr/>
            </p14:nvContentPartPr>
            <p14:xfrm>
              <a:off x="829440" y="1339920"/>
              <a:ext cx="405360" cy="159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A6CA45-1E77-4453-A255-CA23944008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80" y="1330560"/>
                <a:ext cx="42408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7DB-C6B9-43ED-A668-93F2152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Differentiating products and quotients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83D0-5024-41C4-BAE4-65122AC5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F3ADAB-F168-416A-8AFA-F57467C30FCE}"/>
                  </a:ext>
                </a:extLst>
              </p14:cNvPr>
              <p14:cNvContentPartPr/>
              <p14:nvPr/>
            </p14:nvContentPartPr>
            <p14:xfrm>
              <a:off x="905400" y="664920"/>
              <a:ext cx="10220040" cy="577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F3ADAB-F168-416A-8AFA-F57467C30F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655560"/>
                <a:ext cx="10238760" cy="57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EBE-597C-411B-B994-DB431B47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Product rule derived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BAA1-C495-452E-9B31-78425B06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3B01EC-C2FD-4D15-916C-F9527D54E45A}"/>
                  </a:ext>
                </a:extLst>
              </p14:cNvPr>
              <p14:cNvContentPartPr/>
              <p14:nvPr/>
            </p14:nvContentPartPr>
            <p14:xfrm>
              <a:off x="101520" y="68760"/>
              <a:ext cx="12089520" cy="648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3B01EC-C2FD-4D15-916C-F9527D54E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" y="59400"/>
                <a:ext cx="12108240" cy="65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8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B0BB-224E-4D73-B439-AD689152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Product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796-E269-4961-A9B8-CDAD739C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4DE48E-DF4D-446D-B63F-669F4CF5F6D5}"/>
                  </a:ext>
                </a:extLst>
              </p14:cNvPr>
              <p14:cNvContentPartPr/>
              <p14:nvPr/>
            </p14:nvContentPartPr>
            <p14:xfrm>
              <a:off x="854640" y="1257480"/>
              <a:ext cx="10004400" cy="36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4DE48E-DF4D-446D-B63F-669F4CF5F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280" y="1248120"/>
                <a:ext cx="10023120" cy="36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BAC2-B260-4651-AE1F-C11E4101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BE9B-E3BE-454A-AA6C-458FA25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DD317F-90D5-4A1B-BC7E-8D11E2B16394}"/>
                  </a:ext>
                </a:extLst>
              </p14:cNvPr>
              <p14:cNvContentPartPr/>
              <p14:nvPr/>
            </p14:nvContentPartPr>
            <p14:xfrm>
              <a:off x="111600" y="0"/>
              <a:ext cx="12079440" cy="58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DD317F-90D5-4A1B-BC7E-8D11E2B16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-9360"/>
                <a:ext cx="12098160" cy="59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25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BAC2-B260-4651-AE1F-C11E4101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BE9B-E3BE-454A-AA6C-458FA25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4358A8-DF5F-4BDF-94D3-1D732D284B7E}"/>
                  </a:ext>
                </a:extLst>
              </p14:cNvPr>
              <p14:cNvContentPartPr/>
              <p14:nvPr/>
            </p14:nvContentPartPr>
            <p14:xfrm>
              <a:off x="1501200" y="730080"/>
              <a:ext cx="10073880" cy="520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4358A8-DF5F-4BDF-94D3-1D732D284B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1840" y="720720"/>
                <a:ext cx="10092600" cy="52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82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3.2 Product and Quotient Rules</vt:lpstr>
      <vt:lpstr>Homework Submission to Canvas</vt:lpstr>
      <vt:lpstr>Recall: Differentiating products and quotients</vt:lpstr>
      <vt:lpstr>Product rule derived</vt:lpstr>
      <vt:lpstr>Theorem: Product rule</vt:lpstr>
      <vt:lpstr>Examples: Try on own</vt:lpstr>
      <vt:lpstr>Examples: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2021-03-10T15:13:59Z</dcterms:modified>
</cp:coreProperties>
</file>