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3" r:id="rId3"/>
    <p:sldId id="264" r:id="rId4"/>
    <p:sldId id="265" r:id="rId5"/>
    <p:sldId id="268" r:id="rId6"/>
    <p:sldId id="266" r:id="rId7"/>
    <p:sldId id="269" r:id="rId8"/>
    <p:sldId id="270" r:id="rId9"/>
    <p:sldId id="27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1C7E11-EBAA-4985-A6ED-9E7A902F3B2D}" v="5" dt="2021-03-23T15:49:25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fa919fd6-03f8-48d0-9b95-10ac8c9672df" providerId="ADAL" clId="{224DC812-1257-4471-BFB2-9DCF740C46C8}"/>
    <pc:docChg chg="addSld modSld sldOrd">
      <pc:chgData name="Chad Vidden" userId="fa919fd6-03f8-48d0-9b95-10ac8c9672df" providerId="ADAL" clId="{224DC812-1257-4471-BFB2-9DCF740C46C8}" dt="2021-02-19T15:41:00.582" v="6"/>
      <pc:docMkLst>
        <pc:docMk/>
      </pc:docMkLst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3637318454" sldId="257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541778303" sldId="263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541778303" sldId="263"/>
            <ac:inkMk id="4" creationId="{219703FF-B5B1-45DC-8D68-61ED7207DB30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817005608" sldId="264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817005608" sldId="264"/>
            <ac:inkMk id="4" creationId="{2720E98A-4282-4FFC-A4B8-F9D1B804F84B}"/>
          </ac:inkMkLst>
        </pc:inkChg>
      </pc:sldChg>
      <pc:sldChg chg="addSp">
        <pc:chgData name="Chad Vidden" userId="fa919fd6-03f8-48d0-9b95-10ac8c9672df" providerId="ADAL" clId="{224DC812-1257-4471-BFB2-9DCF740C46C8}" dt="2021-02-19T15:32:10.426" v="3"/>
        <pc:sldMkLst>
          <pc:docMk/>
          <pc:sldMk cId="2632555618" sldId="265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2632555618" sldId="265"/>
            <ac:inkMk id="4" creationId="{8C740B35-9762-40A8-9481-F754FD91DA11}"/>
          </ac:inkMkLst>
        </pc:inkChg>
      </pc:sldChg>
      <pc:sldChg chg="addSp ord">
        <pc:chgData name="Chad Vidden" userId="fa919fd6-03f8-48d0-9b95-10ac8c9672df" providerId="ADAL" clId="{224DC812-1257-4471-BFB2-9DCF740C46C8}" dt="2021-02-19T15:20:57.342" v="2"/>
        <pc:sldMkLst>
          <pc:docMk/>
          <pc:sldMk cId="1528889767" sldId="266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1528889767" sldId="266"/>
            <ac:inkMk id="4" creationId="{B13721F4-81AF-4387-BF7F-6B00745458A6}"/>
          </ac:inkMkLst>
        </pc:inkChg>
      </pc:sldChg>
      <pc:sldChg chg="addSp">
        <pc:chgData name="Chad Vidden" userId="fa919fd6-03f8-48d0-9b95-10ac8c9672df" providerId="ADAL" clId="{224DC812-1257-4471-BFB2-9DCF740C46C8}" dt="2021-02-19T15:37:35.900" v="5"/>
        <pc:sldMkLst>
          <pc:docMk/>
          <pc:sldMk cId="4199554586" sldId="268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4199554586" sldId="268"/>
            <ac:inkMk id="4" creationId="{863E4EE7-481D-4D8A-BECA-21E4B7D77E69}"/>
          </ac:inkMkLst>
        </pc:inkChg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4199554586" sldId="268"/>
            <ac:inkMk id="5" creationId="{C379C34F-ACCD-47E3-A16F-D927B211198D}"/>
          </ac:inkMkLst>
        </pc:inkChg>
      </pc:sldChg>
      <pc:sldChg chg="addSp">
        <pc:chgData name="Chad Vidden" userId="fa919fd6-03f8-48d0-9b95-10ac8c9672df" providerId="ADAL" clId="{224DC812-1257-4471-BFB2-9DCF740C46C8}" dt="2021-02-19T15:41:00.582" v="6"/>
        <pc:sldMkLst>
          <pc:docMk/>
          <pc:sldMk cId="28249749" sldId="269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8249749" sldId="269"/>
            <ac:inkMk id="4" creationId="{2AAD23CF-E7D5-49F7-BF34-AD0815F90D80}"/>
          </ac:inkMkLst>
        </pc:inkChg>
        <pc:inkChg chg="add">
          <ac:chgData name="Chad Vidden" userId="fa919fd6-03f8-48d0-9b95-10ac8c9672df" providerId="ADAL" clId="{224DC812-1257-4471-BFB2-9DCF740C46C8}" dt="2021-02-19T15:41:00.582" v="6"/>
          <ac:inkMkLst>
            <pc:docMk/>
            <pc:sldMk cId="28249749" sldId="269"/>
            <ac:inkMk id="5" creationId="{37AC918C-0FBD-4B0C-99C3-5D68B985AF62}"/>
          </ac:inkMkLst>
        </pc:inkChg>
      </pc:sldChg>
      <pc:sldChg chg="addSp new">
        <pc:chgData name="Chad Vidden" userId="fa919fd6-03f8-48d0-9b95-10ac8c9672df" providerId="ADAL" clId="{224DC812-1257-4471-BFB2-9DCF740C46C8}" dt="2021-02-19T15:37:35.900" v="5"/>
        <pc:sldMkLst>
          <pc:docMk/>
          <pc:sldMk cId="2220690842" sldId="270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220690842" sldId="270"/>
            <ac:inkMk id="4" creationId="{A258009A-CCE6-4C4B-972F-839531AEBAE9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" userId="fa919fd6-03f8-48d0-9b95-10ac8c9672df" providerId="ADAL" clId="{AAC15676-B818-4A4E-A33A-496A17291BEF}"/>
    <pc:docChg chg="modSld">
      <pc:chgData name="Chad" userId="fa919fd6-03f8-48d0-9b95-10ac8c9672df" providerId="ADAL" clId="{AAC15676-B818-4A4E-A33A-496A17291BEF}" dt="2021-01-29T17:21:36.061" v="0"/>
      <pc:docMkLst>
        <pc:docMk/>
      </pc:docMkLst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637318454" sldId="25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541778303" sldId="263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541778303" sldId="263"/>
            <ac:inkMk id="4" creationId="{D8BD324A-A8E6-4EA4-8BE6-45FCEFA8E29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767389311" sldId="264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767389311" sldId="264"/>
            <ac:inkMk id="4" creationId="{D8ECB8DB-70A9-4F4D-9D8A-460CB971B7C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1482998686" sldId="265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1482998686" sldId="265"/>
            <ac:inkMk id="4" creationId="{E26B75BE-9DC9-4020-8AFE-4FB16F48D65E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4178373312" sldId="266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4178373312" sldId="266"/>
            <ac:inkMk id="4" creationId="{7C977D29-97D5-453E-BA74-A4210BF25296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2938737161" sldId="26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2938737161" sldId="267"/>
            <ac:inkMk id="4" creationId="{668B8B82-EB61-4210-A31D-656194F09CE5}"/>
          </ac:inkMkLst>
        </pc:ink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7D6D3B51-51B3-C4D3-33B2-55B0D9066F4A}"/>
    <pc:docChg chg="addSld delSld modSld">
      <pc:chgData name="Chad Vidden" userId="S::cvidden@uwlax.edu::fa919fd6-03f8-48d0-9b95-10ac8c9672df" providerId="AD" clId="Web-{7D6D3B51-51B3-C4D3-33B2-55B0D9066F4A}" dt="2021-03-09T20:18:55.284" v="221"/>
      <pc:docMkLst>
        <pc:docMk/>
      </pc:docMkLst>
      <pc:sldChg chg="delSp modSp">
        <pc:chgData name="Chad Vidden" userId="S::cvidden@uwlax.edu::fa919fd6-03f8-48d0-9b95-10ac8c9672df" providerId="AD" clId="Web-{7D6D3B51-51B3-C4D3-33B2-55B0D9066F4A}" dt="2021-03-09T20:07:31.965" v="4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D6D3B51-51B3-C4D3-33B2-55B0D9066F4A}" dt="2021-03-09T20:00:43.674" v="2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7D6D3B51-51B3-C4D3-33B2-55B0D9066F4A}" dt="2021-03-09T20:07:31.965" v="43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7D6D3B51-51B3-C4D3-33B2-55B0D9066F4A}" dt="2021-03-09T19:59:59.893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delSp">
        <pc:chgData name="Chad Vidden" userId="S::cvidden@uwlax.edu::fa919fd6-03f8-48d0-9b95-10ac8c9672df" providerId="AD" clId="Web-{7D6D3B51-51B3-C4D3-33B2-55B0D9066F4A}" dt="2021-03-09T20:00:15.784" v="1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7D6D3B51-51B3-C4D3-33B2-55B0D9066F4A}" dt="2021-03-09T20:00:15.784" v="1"/>
          <ac:inkMkLst>
            <pc:docMk/>
            <pc:sldMk cId="541778303" sldId="263"/>
            <ac:inkMk id="4" creationId="{219703FF-B5B1-45DC-8D68-61ED7207DB30}"/>
          </ac:inkMkLst>
        </pc:inkChg>
      </pc:sldChg>
      <pc:sldChg chg="modSp new modNotes">
        <pc:chgData name="Chad Vidden" userId="S::cvidden@uwlax.edu::fa919fd6-03f8-48d0-9b95-10ac8c9672df" providerId="AD" clId="Web-{7D6D3B51-51B3-C4D3-33B2-55B0D9066F4A}" dt="2021-03-09T20:11:21.134" v="192"/>
        <pc:sldMkLst>
          <pc:docMk/>
          <pc:sldMk cId="389752628" sldId="264"/>
        </pc:sldMkLst>
        <pc:spChg chg="mod">
          <ac:chgData name="Chad Vidden" userId="S::cvidden@uwlax.edu::fa919fd6-03f8-48d0-9b95-10ac8c9672df" providerId="AD" clId="Web-{7D6D3B51-51B3-C4D3-33B2-55B0D9066F4A}" dt="2021-03-09T20:07:53.559" v="59" actId="20577"/>
          <ac:spMkLst>
            <pc:docMk/>
            <pc:sldMk cId="389752628" sldId="264"/>
            <ac:spMk id="2" creationId="{279B07DB-C6B9-43ED-A668-93F2152BF300}"/>
          </ac:spMkLst>
        </pc:spChg>
      </pc:sldChg>
      <pc:sldChg chg="del">
        <pc:chgData name="Chad Vidden" userId="S::cvidden@uwlax.edu::fa919fd6-03f8-48d0-9b95-10ac8c9672df" providerId="AD" clId="Web-{7D6D3B51-51B3-C4D3-33B2-55B0D9066F4A}" dt="2021-03-09T20:00:24.409" v="7"/>
        <pc:sldMkLst>
          <pc:docMk/>
          <pc:sldMk cId="817005608" sldId="264"/>
        </pc:sldMkLst>
      </pc:sldChg>
      <pc:sldChg chg="modSp new modNotes">
        <pc:chgData name="Chad Vidden" userId="S::cvidden@uwlax.edu::fa919fd6-03f8-48d0-9b95-10ac8c9672df" providerId="AD" clId="Web-{7D6D3B51-51B3-C4D3-33B2-55B0D9066F4A}" dt="2021-03-09T20:09:47.744" v="158"/>
        <pc:sldMkLst>
          <pc:docMk/>
          <pc:sldMk cId="1390852423" sldId="265"/>
        </pc:sldMkLst>
        <pc:spChg chg="mod">
          <ac:chgData name="Chad Vidden" userId="S::cvidden@uwlax.edu::fa919fd6-03f8-48d0-9b95-10ac8c9672df" providerId="AD" clId="Web-{7D6D3B51-51B3-C4D3-33B2-55B0D9066F4A}" dt="2021-03-09T20:09:21.901" v="129" actId="20577"/>
          <ac:spMkLst>
            <pc:docMk/>
            <pc:sldMk cId="1390852423" sldId="265"/>
            <ac:spMk id="2" creationId="{C51A8EBE-597C-411B-B994-DB431B47B644}"/>
          </ac:spMkLst>
        </pc:spChg>
      </pc:sldChg>
      <pc:sldChg chg="del">
        <pc:chgData name="Chad Vidden" userId="S::cvidden@uwlax.edu::fa919fd6-03f8-48d0-9b95-10ac8c9672df" providerId="AD" clId="Web-{7D6D3B51-51B3-C4D3-33B2-55B0D9066F4A}" dt="2021-03-09T20:00:24.377" v="5"/>
        <pc:sldMkLst>
          <pc:docMk/>
          <pc:sldMk cId="2632555618" sldId="265"/>
        </pc:sldMkLst>
      </pc:sldChg>
      <pc:sldChg chg="del">
        <pc:chgData name="Chad Vidden" userId="S::cvidden@uwlax.edu::fa919fd6-03f8-48d0-9b95-10ac8c9672df" providerId="AD" clId="Web-{7D6D3B51-51B3-C4D3-33B2-55B0D9066F4A}" dt="2021-03-09T20:00:24.393" v="6"/>
        <pc:sldMkLst>
          <pc:docMk/>
          <pc:sldMk cId="1528889767" sldId="266"/>
        </pc:sldMkLst>
      </pc:sldChg>
      <pc:sldChg chg="modSp new">
        <pc:chgData name="Chad Vidden" userId="S::cvidden@uwlax.edu::fa919fd6-03f8-48d0-9b95-10ac8c9672df" providerId="AD" clId="Web-{7D6D3B51-51B3-C4D3-33B2-55B0D9066F4A}" dt="2021-03-09T20:11:00.384" v="167" actId="20577"/>
        <pc:sldMkLst>
          <pc:docMk/>
          <pc:sldMk cId="4244020616" sldId="266"/>
        </pc:sldMkLst>
        <pc:spChg chg="mod">
          <ac:chgData name="Chad Vidden" userId="S::cvidden@uwlax.edu::fa919fd6-03f8-48d0-9b95-10ac8c9672df" providerId="AD" clId="Web-{7D6D3B51-51B3-C4D3-33B2-55B0D9066F4A}" dt="2021-03-09T20:11:00.384" v="167" actId="20577"/>
          <ac:spMkLst>
            <pc:docMk/>
            <pc:sldMk cId="4244020616" sldId="266"/>
            <ac:spMk id="2" creationId="{2EA2B0BB-224E-4D73-B439-AD689152B6C2}"/>
          </ac:spMkLst>
        </pc:spChg>
      </pc:sldChg>
      <pc:sldChg chg="modSp new modNotes">
        <pc:chgData name="Chad Vidden" userId="S::cvidden@uwlax.edu::fa919fd6-03f8-48d0-9b95-10ac8c9672df" providerId="AD" clId="Web-{7D6D3B51-51B3-C4D3-33B2-55B0D9066F4A}" dt="2021-03-09T20:18:50.487" v="220" actId="20577"/>
        <pc:sldMkLst>
          <pc:docMk/>
          <pc:sldMk cId="4166258384" sldId="267"/>
        </pc:sldMkLst>
        <pc:spChg chg="mod">
          <ac:chgData name="Chad Vidden" userId="S::cvidden@uwlax.edu::fa919fd6-03f8-48d0-9b95-10ac8c9672df" providerId="AD" clId="Web-{7D6D3B51-51B3-C4D3-33B2-55B0D9066F4A}" dt="2021-03-09T20:18:50.487" v="220" actId="20577"/>
          <ac:spMkLst>
            <pc:docMk/>
            <pc:sldMk cId="4166258384" sldId="267"/>
            <ac:spMk id="2" creationId="{910DBAC2-B260-4651-AE1F-C11E4101D4BD}"/>
          </ac:spMkLst>
        </pc:spChg>
      </pc:sldChg>
      <pc:sldChg chg="add replId">
        <pc:chgData name="Chad Vidden" userId="S::cvidden@uwlax.edu::fa919fd6-03f8-48d0-9b95-10ac8c9672df" providerId="AD" clId="Web-{7D6D3B51-51B3-C4D3-33B2-55B0D9066F4A}" dt="2021-03-09T20:18:55.284" v="221"/>
        <pc:sldMkLst>
          <pc:docMk/>
          <pc:sldMk cId="3453824134" sldId="268"/>
        </pc:sldMkLst>
      </pc:sldChg>
      <pc:sldChg chg="del">
        <pc:chgData name="Chad Vidden" userId="S::cvidden@uwlax.edu::fa919fd6-03f8-48d0-9b95-10ac8c9672df" providerId="AD" clId="Web-{7D6D3B51-51B3-C4D3-33B2-55B0D9066F4A}" dt="2021-03-09T20:00:24.346" v="4"/>
        <pc:sldMkLst>
          <pc:docMk/>
          <pc:sldMk cId="4199554586" sldId="268"/>
        </pc:sldMkLst>
      </pc:sldChg>
      <pc:sldChg chg="del">
        <pc:chgData name="Chad Vidden" userId="S::cvidden@uwlax.edu::fa919fd6-03f8-48d0-9b95-10ac8c9672df" providerId="AD" clId="Web-{7D6D3B51-51B3-C4D3-33B2-55B0D9066F4A}" dt="2021-03-09T20:00:24.315" v="2"/>
        <pc:sldMkLst>
          <pc:docMk/>
          <pc:sldMk cId="28249749" sldId="269"/>
        </pc:sldMkLst>
      </pc:sldChg>
      <pc:sldChg chg="del">
        <pc:chgData name="Chad Vidden" userId="S::cvidden@uwlax.edu::fa919fd6-03f8-48d0-9b95-10ac8c9672df" providerId="AD" clId="Web-{7D6D3B51-51B3-C4D3-33B2-55B0D9066F4A}" dt="2021-03-09T20:00:24.315" v="3"/>
        <pc:sldMkLst>
          <pc:docMk/>
          <pc:sldMk cId="2220690842" sldId="270"/>
        </pc:sldMkLst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DFC1B29F-4025-B000-B350-8BD11C26BBAC}"/>
    <pc:docChg chg="modSld">
      <pc:chgData name="Chad Vidden" userId="S::cvidden@uwlax.edu::fa919fd6-03f8-48d0-9b95-10ac8c9672df" providerId="AD" clId="Web-{DFC1B29F-4025-B000-B350-8BD11C26BBAC}" dt="2021-03-10T02:22:45.193" v="4"/>
      <pc:docMkLst>
        <pc:docMk/>
      </pc:docMkLst>
      <pc:sldChg chg="modNotes">
        <pc:chgData name="Chad Vidden" userId="S::cvidden@uwlax.edu::fa919fd6-03f8-48d0-9b95-10ac8c9672df" providerId="AD" clId="Web-{DFC1B29F-4025-B000-B350-8BD11C26BBAC}" dt="2021-03-10T02:22:45.193" v="4"/>
        <pc:sldMkLst>
          <pc:docMk/>
          <pc:sldMk cId="3962121487" sldId="267"/>
        </pc:sldMkLst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ECD38559-274F-C26F-1559-AAD2DDA3FB71}"/>
    <pc:docChg chg="addSld delSld modSld">
      <pc:chgData name="Chad Vidden" userId="S::cvidden@uwlax.edu::fa919fd6-03f8-48d0-9b95-10ac8c9672df" providerId="AD" clId="Web-{ECD38559-274F-C26F-1559-AAD2DDA3FB71}" dt="2021-01-26T16:49:44.796" v="514" actId="20577"/>
      <pc:docMkLst>
        <pc:docMk/>
      </pc:docMkLst>
      <pc:sldChg chg="modSp">
        <pc:chgData name="Chad Vidden" userId="S::cvidden@uwlax.edu::fa919fd6-03f8-48d0-9b95-10ac8c9672df" providerId="AD" clId="Web-{ECD38559-274F-C26F-1559-AAD2DDA3FB71}" dt="2021-01-26T16:32:33.366" v="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CD38559-274F-C26F-1559-AAD2DDA3FB71}" dt="2021-01-26T16:31:47.726" v="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CD38559-274F-C26F-1559-AAD2DDA3FB71}" dt="2021-01-26T16:32:33.366" v="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03" v="10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ECD38559-274F-C26F-1559-AAD2DDA3FB71}" dt="2021-01-26T16:33:18.819" v="13"/>
        <pc:sldMkLst>
          <pc:docMk/>
          <pc:sldMk cId="2574443264" sldId="264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5:25.423" v="320"/>
        <pc:sldMkLst>
          <pc:docMk/>
          <pc:sldMk cId="3767389311" sldId="264"/>
        </pc:sldMkLst>
        <pc:spChg chg="mod">
          <ac:chgData name="Chad Vidden" userId="S::cvidden@uwlax.edu::fa919fd6-03f8-48d0-9b95-10ac8c9672df" providerId="AD" clId="Web-{ECD38559-274F-C26F-1559-AAD2DDA3FB71}" dt="2021-01-26T16:34:27.412" v="26" actId="20577"/>
          <ac:spMkLst>
            <pc:docMk/>
            <pc:sldMk cId="3767389311" sldId="264"/>
            <ac:spMk id="2" creationId="{105C447F-CB0F-47DB-B540-72FF53C736DE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5:36.235" v="328" actId="20577"/>
        <pc:sldMkLst>
          <pc:docMk/>
          <pc:sldMk cId="1482998686" sldId="265"/>
        </pc:sldMkLst>
        <pc:spChg chg="mod">
          <ac:chgData name="Chad Vidden" userId="S::cvidden@uwlax.edu::fa919fd6-03f8-48d0-9b95-10ac8c9672df" providerId="AD" clId="Web-{ECD38559-274F-C26F-1559-AAD2DDA3FB71}" dt="2021-01-26T16:45:36.235" v="328" actId="20577"/>
          <ac:spMkLst>
            <pc:docMk/>
            <pc:sldMk cId="1482998686" sldId="265"/>
            <ac:spMk id="2" creationId="{D5CC976D-A3FE-4EAC-9FEC-E94446444C4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19" v="12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ECD38559-274F-C26F-1559-AAD2DDA3FB71}" dt="2021-01-26T16:33:18.803" v="11"/>
        <pc:sldMkLst>
          <pc:docMk/>
          <pc:sldMk cId="2539726724" sldId="266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9:33.921" v="513"/>
        <pc:sldMkLst>
          <pc:docMk/>
          <pc:sldMk cId="4178373312" sldId="266"/>
        </pc:sldMkLst>
        <pc:spChg chg="mod">
          <ac:chgData name="Chad Vidden" userId="S::cvidden@uwlax.edu::fa919fd6-03f8-48d0-9b95-10ac8c9672df" providerId="AD" clId="Web-{ECD38559-274F-C26F-1559-AAD2DDA3FB71}" dt="2021-01-26T16:40:21.863" v="287" actId="20577"/>
          <ac:spMkLst>
            <pc:docMk/>
            <pc:sldMk cId="4178373312" sldId="266"/>
            <ac:spMk id="2" creationId="{A5DBA1CA-ED9F-48D7-9145-ADA3E97A9A14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9:44.796" v="514" actId="20577"/>
        <pc:sldMkLst>
          <pc:docMk/>
          <pc:sldMk cId="2938737161" sldId="267"/>
        </pc:sldMkLst>
        <pc:spChg chg="mod">
          <ac:chgData name="Chad Vidden" userId="S::cvidden@uwlax.edu::fa919fd6-03f8-48d0-9b95-10ac8c9672df" providerId="AD" clId="Web-{ECD38559-274F-C26F-1559-AAD2DDA3FB71}" dt="2021-01-26T16:49:44.796" v="514" actId="20577"/>
          <ac:spMkLst>
            <pc:docMk/>
            <pc:sldMk cId="2938737161" sldId="267"/>
            <ac:spMk id="2" creationId="{9C77AE93-695C-40A3-B23D-2DB24C7F653D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2:10.788" v="7"/>
        <pc:sldMkLst>
          <pc:docMk/>
          <pc:sldMk cId="765299618" sldId="268"/>
        </pc:sldMkLst>
      </pc:sldChg>
      <pc:sldChg chg="del">
        <pc:chgData name="Chad Vidden" userId="S::cvidden@uwlax.edu::fa919fd6-03f8-48d0-9b95-10ac8c9672df" providerId="AD" clId="Web-{ECD38559-274F-C26F-1559-AAD2DDA3FB71}" dt="2021-01-26T16:32:10.788" v="6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E6DE2550-FFA1-CFDB-9100-4410AD56A547}"/>
    <pc:docChg chg="modSld">
      <pc:chgData name="Chad Vidden" userId="S::cvidden@uwlax.edu::fa919fd6-03f8-48d0-9b95-10ac8c9672df" providerId="AD" clId="Web-{E6DE2550-FFA1-CFDB-9100-4410AD56A547}" dt="2021-01-26T16:52:03.932" v="24"/>
      <pc:docMkLst>
        <pc:docMk/>
      </pc:docMkLst>
      <pc:sldChg chg="modNotes">
        <pc:chgData name="Chad Vidden" userId="S::cvidden@uwlax.edu::fa919fd6-03f8-48d0-9b95-10ac8c9672df" providerId="AD" clId="Web-{E6DE2550-FFA1-CFDB-9100-4410AD56A547}" dt="2021-01-26T16:52:03.932" v="24"/>
        <pc:sldMkLst>
          <pc:docMk/>
          <pc:sldMk cId="3767389311" sldId="264"/>
        </pc:sldMkLst>
      </pc:sldChg>
    </pc:docChg>
  </pc:docChgLst>
  <pc:docChgLst>
    <pc:chgData name="Chad Vidden" userId="S::cvidden@uwlax.edu::fa919fd6-03f8-48d0-9b95-10ac8c9672df" providerId="AD" clId="Web-{FF71FA89-DE14-7F81-413F-612DDA7CDCF2}"/>
    <pc:docChg chg="addSld delSld modSld">
      <pc:chgData name="Chad Vidden" userId="S::cvidden@uwlax.edu::fa919fd6-03f8-48d0-9b95-10ac8c9672df" providerId="AD" clId="Web-{FF71FA89-DE14-7F81-413F-612DDA7CDCF2}" dt="2021-03-09T20:49:04.909" v="391"/>
      <pc:docMkLst>
        <pc:docMk/>
      </pc:docMkLst>
      <pc:sldChg chg="modSp">
        <pc:chgData name="Chad Vidden" userId="S::cvidden@uwlax.edu::fa919fd6-03f8-48d0-9b95-10ac8c9672df" providerId="AD" clId="Web-{FF71FA89-DE14-7F81-413F-612DDA7CDCF2}" dt="2021-03-09T20:35:08.840" v="1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FF71FA89-DE14-7F81-413F-612DDA7CDCF2}" dt="2021-03-09T20:34:53.009" v="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FF71FA89-DE14-7F81-413F-612DDA7CDCF2}" dt="2021-03-09T20:35:08.840" v="1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FF71FA89-DE14-7F81-413F-612DDA7CDCF2}" dt="2021-03-09T20:35:14.993" v="19"/>
        <pc:sldMkLst>
          <pc:docMk/>
          <pc:sldMk cId="389752628" sldId="264"/>
        </pc:sldMkLst>
      </pc:sldChg>
      <pc:sldChg chg="modSp new modNotes">
        <pc:chgData name="Chad Vidden" userId="S::cvidden@uwlax.edu::fa919fd6-03f8-48d0-9b95-10ac8c9672df" providerId="AD" clId="Web-{FF71FA89-DE14-7F81-413F-612DDA7CDCF2}" dt="2021-03-09T20:37:15.258" v="102"/>
        <pc:sldMkLst>
          <pc:docMk/>
          <pc:sldMk cId="3592066129" sldId="264"/>
        </pc:sldMkLst>
        <pc:spChg chg="mod">
          <ac:chgData name="Chad Vidden" userId="S::cvidden@uwlax.edu::fa919fd6-03f8-48d0-9b95-10ac8c9672df" providerId="AD" clId="Web-{FF71FA89-DE14-7F81-413F-612DDA7CDCF2}" dt="2021-03-09T20:36:19.993" v="35" actId="20577"/>
          <ac:spMkLst>
            <pc:docMk/>
            <pc:sldMk cId="3592066129" sldId="264"/>
            <ac:spMk id="2" creationId="{5BD7DF0F-A7FB-40E3-B168-787F5C51B651}"/>
          </ac:spMkLst>
        </pc:spChg>
      </pc:sldChg>
      <pc:sldChg chg="del">
        <pc:chgData name="Chad Vidden" userId="S::cvidden@uwlax.edu::fa919fd6-03f8-48d0-9b95-10ac8c9672df" providerId="AD" clId="Web-{FF71FA89-DE14-7F81-413F-612DDA7CDCF2}" dt="2021-03-09T20:35:14.978" v="18"/>
        <pc:sldMkLst>
          <pc:docMk/>
          <pc:sldMk cId="1390852423" sldId="265"/>
        </pc:sldMkLst>
      </pc:sldChg>
      <pc:sldChg chg="modSp new modNotes">
        <pc:chgData name="Chad Vidden" userId="S::cvidden@uwlax.edu::fa919fd6-03f8-48d0-9b95-10ac8c9672df" providerId="AD" clId="Web-{FF71FA89-DE14-7F81-413F-612DDA7CDCF2}" dt="2021-03-09T20:38:47.164" v="200"/>
        <pc:sldMkLst>
          <pc:docMk/>
          <pc:sldMk cId="3808180646" sldId="265"/>
        </pc:sldMkLst>
        <pc:spChg chg="mod">
          <ac:chgData name="Chad Vidden" userId="S::cvidden@uwlax.edu::fa919fd6-03f8-48d0-9b95-10ac8c9672df" providerId="AD" clId="Web-{FF71FA89-DE14-7F81-413F-612DDA7CDCF2}" dt="2021-03-09T20:37:33.289" v="109" actId="20577"/>
          <ac:spMkLst>
            <pc:docMk/>
            <pc:sldMk cId="3808180646" sldId="265"/>
            <ac:spMk id="2" creationId="{CAE86A79-3669-44C2-9BE7-7806C3C9B9A5}"/>
          </ac:spMkLst>
        </pc:spChg>
      </pc:sldChg>
      <pc:sldChg chg="del">
        <pc:chgData name="Chad Vidden" userId="S::cvidden@uwlax.edu::fa919fd6-03f8-48d0-9b95-10ac8c9672df" providerId="AD" clId="Web-{FF71FA89-DE14-7F81-413F-612DDA7CDCF2}" dt="2021-03-09T20:35:14.978" v="17"/>
        <pc:sldMkLst>
          <pc:docMk/>
          <pc:sldMk cId="4244020616" sldId="266"/>
        </pc:sldMkLst>
      </pc:sldChg>
      <pc:sldChg chg="addSp delSp modSp new modNotes">
        <pc:chgData name="Chad Vidden" userId="S::cvidden@uwlax.edu::fa919fd6-03f8-48d0-9b95-10ac8c9672df" providerId="AD" clId="Web-{FF71FA89-DE14-7F81-413F-612DDA7CDCF2}" dt="2021-03-09T20:43:02.912" v="251"/>
        <pc:sldMkLst>
          <pc:docMk/>
          <pc:sldMk cId="4281457600" sldId="266"/>
        </pc:sldMkLst>
        <pc:spChg chg="mod">
          <ac:chgData name="Chad Vidden" userId="S::cvidden@uwlax.edu::fa919fd6-03f8-48d0-9b95-10ac8c9672df" providerId="AD" clId="Web-{FF71FA89-DE14-7F81-413F-612DDA7CDCF2}" dt="2021-03-09T20:41:19.741" v="209" actId="20577"/>
          <ac:spMkLst>
            <pc:docMk/>
            <pc:sldMk cId="4281457600" sldId="266"/>
            <ac:spMk id="2" creationId="{D0DEE28A-ED3C-4AB3-9270-590F026DBF04}"/>
          </ac:spMkLst>
        </pc:spChg>
        <pc:spChg chg="del">
          <ac:chgData name="Chad Vidden" userId="S::cvidden@uwlax.edu::fa919fd6-03f8-48d0-9b95-10ac8c9672df" providerId="AD" clId="Web-{FF71FA89-DE14-7F81-413F-612DDA7CDCF2}" dt="2021-03-09T20:41:59.771" v="224"/>
          <ac:spMkLst>
            <pc:docMk/>
            <pc:sldMk cId="4281457600" sldId="266"/>
            <ac:spMk id="3" creationId="{4EA2A526-B465-416A-980B-987FDEFD2CDE}"/>
          </ac:spMkLst>
        </pc:spChg>
        <pc:spChg chg="add mod">
          <ac:chgData name="Chad Vidden" userId="S::cvidden@uwlax.edu::fa919fd6-03f8-48d0-9b95-10ac8c9672df" providerId="AD" clId="Web-{FF71FA89-DE14-7F81-413F-612DDA7CDCF2}" dt="2021-03-09T20:43:02.912" v="251"/>
          <ac:spMkLst>
            <pc:docMk/>
            <pc:sldMk cId="4281457600" sldId="266"/>
            <ac:spMk id="6" creationId="{844B32FC-4473-49B0-BB20-1634D7B0F80C}"/>
          </ac:spMkLst>
        </pc:spChg>
        <pc:picChg chg="add del mod ord">
          <ac:chgData name="Chad Vidden" userId="S::cvidden@uwlax.edu::fa919fd6-03f8-48d0-9b95-10ac8c9672df" providerId="AD" clId="Web-{FF71FA89-DE14-7F81-413F-612DDA7CDCF2}" dt="2021-03-09T20:43:02.912" v="251"/>
          <ac:picMkLst>
            <pc:docMk/>
            <pc:sldMk cId="4281457600" sldId="266"/>
            <ac:picMk id="4" creationId="{420B87E9-C812-422F-8DD3-EEB7AEEC8484}"/>
          </ac:picMkLst>
        </pc:picChg>
      </pc:sldChg>
      <pc:sldChg chg="modSp add replId modNotes">
        <pc:chgData name="Chad Vidden" userId="S::cvidden@uwlax.edu::fa919fd6-03f8-48d0-9b95-10ac8c9672df" providerId="AD" clId="Web-{FF71FA89-DE14-7F81-413F-612DDA7CDCF2}" dt="2021-03-09T20:45:49.426" v="320"/>
        <pc:sldMkLst>
          <pc:docMk/>
          <pc:sldMk cId="3962121487" sldId="267"/>
        </pc:sldMkLst>
        <pc:picChg chg="mod">
          <ac:chgData name="Chad Vidden" userId="S::cvidden@uwlax.edu::fa919fd6-03f8-48d0-9b95-10ac8c9672df" providerId="AD" clId="Web-{FF71FA89-DE14-7F81-413F-612DDA7CDCF2}" dt="2021-03-09T20:43:41.583" v="267" actId="1076"/>
          <ac:picMkLst>
            <pc:docMk/>
            <pc:sldMk cId="3962121487" sldId="267"/>
            <ac:picMk id="4" creationId="{420B87E9-C812-422F-8DD3-EEB7AEEC8484}"/>
          </ac:picMkLst>
        </pc:picChg>
      </pc:sldChg>
      <pc:sldChg chg="del">
        <pc:chgData name="Chad Vidden" userId="S::cvidden@uwlax.edu::fa919fd6-03f8-48d0-9b95-10ac8c9672df" providerId="AD" clId="Web-{FF71FA89-DE14-7F81-413F-612DDA7CDCF2}" dt="2021-03-09T20:35:14.978" v="16"/>
        <pc:sldMkLst>
          <pc:docMk/>
          <pc:sldMk cId="4166258384" sldId="267"/>
        </pc:sldMkLst>
      </pc:sldChg>
      <pc:sldChg chg="modSp new modNotes">
        <pc:chgData name="Chad Vidden" userId="S::cvidden@uwlax.edu::fa919fd6-03f8-48d0-9b95-10ac8c9672df" providerId="AD" clId="Web-{FF71FA89-DE14-7F81-413F-612DDA7CDCF2}" dt="2021-03-09T20:45:10.707" v="306"/>
        <pc:sldMkLst>
          <pc:docMk/>
          <pc:sldMk cId="479146701" sldId="268"/>
        </pc:sldMkLst>
        <pc:spChg chg="mod">
          <ac:chgData name="Chad Vidden" userId="S::cvidden@uwlax.edu::fa919fd6-03f8-48d0-9b95-10ac8c9672df" providerId="AD" clId="Web-{FF71FA89-DE14-7F81-413F-612DDA7CDCF2}" dt="2021-03-09T20:44:04.770" v="282" actId="20577"/>
          <ac:spMkLst>
            <pc:docMk/>
            <pc:sldMk cId="479146701" sldId="268"/>
            <ac:spMk id="2" creationId="{61896B2B-C174-474D-8F28-3D9AD78E0AFF}"/>
          </ac:spMkLst>
        </pc:spChg>
      </pc:sldChg>
      <pc:sldChg chg="del">
        <pc:chgData name="Chad Vidden" userId="S::cvidden@uwlax.edu::fa919fd6-03f8-48d0-9b95-10ac8c9672df" providerId="AD" clId="Web-{FF71FA89-DE14-7F81-413F-612DDA7CDCF2}" dt="2021-03-09T20:35:14.978" v="15"/>
        <pc:sldMkLst>
          <pc:docMk/>
          <pc:sldMk cId="3453824134" sldId="268"/>
        </pc:sldMkLst>
      </pc:sldChg>
      <pc:sldChg chg="modSp new modNotes">
        <pc:chgData name="Chad Vidden" userId="S::cvidden@uwlax.edu::fa919fd6-03f8-48d0-9b95-10ac8c9672df" providerId="AD" clId="Web-{FF71FA89-DE14-7F81-413F-612DDA7CDCF2}" dt="2021-03-09T20:46:49.894" v="354"/>
        <pc:sldMkLst>
          <pc:docMk/>
          <pc:sldMk cId="808350064" sldId="269"/>
        </pc:sldMkLst>
        <pc:spChg chg="mod">
          <ac:chgData name="Chad Vidden" userId="S::cvidden@uwlax.edu::fa919fd6-03f8-48d0-9b95-10ac8c9672df" providerId="AD" clId="Web-{FF71FA89-DE14-7F81-413F-612DDA7CDCF2}" dt="2021-03-09T20:46:18.723" v="335" actId="20577"/>
          <ac:spMkLst>
            <pc:docMk/>
            <pc:sldMk cId="808350064" sldId="269"/>
            <ac:spMk id="2" creationId="{91F46E27-426C-4615-8557-F5A90FDABFC4}"/>
          </ac:spMkLst>
        </pc:spChg>
      </pc:sldChg>
      <pc:sldChg chg="modSp new modNotes">
        <pc:chgData name="Chad Vidden" userId="S::cvidden@uwlax.edu::fa919fd6-03f8-48d0-9b95-10ac8c9672df" providerId="AD" clId="Web-{FF71FA89-DE14-7F81-413F-612DDA7CDCF2}" dt="2021-03-09T20:49:04.909" v="391"/>
        <pc:sldMkLst>
          <pc:docMk/>
          <pc:sldMk cId="934534770" sldId="270"/>
        </pc:sldMkLst>
        <pc:spChg chg="mod">
          <ac:chgData name="Chad Vidden" userId="S::cvidden@uwlax.edu::fa919fd6-03f8-48d0-9b95-10ac8c9672df" providerId="AD" clId="Web-{FF71FA89-DE14-7F81-413F-612DDA7CDCF2}" dt="2021-03-09T20:48:18.659" v="366" actId="20577"/>
          <ac:spMkLst>
            <pc:docMk/>
            <pc:sldMk cId="934534770" sldId="270"/>
            <ac:spMk id="2" creationId="{608BC4DE-D12A-43CF-A912-72F29AAAE9FB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" userId="fa919fd6-03f8-48d0-9b95-10ac8c9672df" providerId="ADAL" clId="{1C1C7E11-EBAA-4985-A6ED-9E7A902F3B2D}"/>
    <pc:docChg chg="addSld modSld">
      <pc:chgData name="Chad" userId="fa919fd6-03f8-48d0-9b95-10ac8c9672df" providerId="ADAL" clId="{1C1C7E11-EBAA-4985-A6ED-9E7A902F3B2D}" dt="2021-03-23T15:49:25.063" v="8"/>
      <pc:docMkLst>
        <pc:docMk/>
      </pc:docMkLst>
      <pc:sldChg chg="addSp">
        <pc:chgData name="Chad" userId="fa919fd6-03f8-48d0-9b95-10ac8c9672df" providerId="ADAL" clId="{1C1C7E11-EBAA-4985-A6ED-9E7A902F3B2D}" dt="2021-03-23T15:27:00.547" v="0"/>
        <pc:sldMkLst>
          <pc:docMk/>
          <pc:sldMk cId="3637318454" sldId="257"/>
        </pc:sldMkLst>
        <pc:inkChg chg="add">
          <ac:chgData name="Chad" userId="fa919fd6-03f8-48d0-9b95-10ac8c9672df" providerId="ADAL" clId="{1C1C7E11-EBAA-4985-A6ED-9E7A902F3B2D}" dt="2021-03-23T15:27:00.547" v="0"/>
          <ac:inkMkLst>
            <pc:docMk/>
            <pc:sldMk cId="3637318454" sldId="257"/>
            <ac:inkMk id="5" creationId="{DBA82508-5DCF-4244-9944-DDB41FB1AC3A}"/>
          </ac:inkMkLst>
        </pc:inkChg>
      </pc:sldChg>
      <pc:sldChg chg="addSp">
        <pc:chgData name="Chad" userId="fa919fd6-03f8-48d0-9b95-10ac8c9672df" providerId="ADAL" clId="{1C1C7E11-EBAA-4985-A6ED-9E7A902F3B2D}" dt="2021-03-23T15:27:00.547" v="0"/>
        <pc:sldMkLst>
          <pc:docMk/>
          <pc:sldMk cId="541778303" sldId="263"/>
        </pc:sldMkLst>
        <pc:inkChg chg="add">
          <ac:chgData name="Chad" userId="fa919fd6-03f8-48d0-9b95-10ac8c9672df" providerId="ADAL" clId="{1C1C7E11-EBAA-4985-A6ED-9E7A902F3B2D}" dt="2021-03-23T15:27:00.547" v="0"/>
          <ac:inkMkLst>
            <pc:docMk/>
            <pc:sldMk cId="541778303" sldId="263"/>
            <ac:inkMk id="4" creationId="{6BA3DE49-1C65-428F-8EC1-3F2B6D8401BA}"/>
          </ac:inkMkLst>
        </pc:inkChg>
      </pc:sldChg>
      <pc:sldChg chg="addSp">
        <pc:chgData name="Chad" userId="fa919fd6-03f8-48d0-9b95-10ac8c9672df" providerId="ADAL" clId="{1C1C7E11-EBAA-4985-A6ED-9E7A902F3B2D}" dt="2021-03-23T15:27:00.547" v="0"/>
        <pc:sldMkLst>
          <pc:docMk/>
          <pc:sldMk cId="2241347699" sldId="264"/>
        </pc:sldMkLst>
        <pc:inkChg chg="add">
          <ac:chgData name="Chad" userId="fa919fd6-03f8-48d0-9b95-10ac8c9672df" providerId="ADAL" clId="{1C1C7E11-EBAA-4985-A6ED-9E7A902F3B2D}" dt="2021-03-23T15:27:00.547" v="0"/>
          <ac:inkMkLst>
            <pc:docMk/>
            <pc:sldMk cId="2241347699" sldId="264"/>
            <ac:inkMk id="4" creationId="{38614583-13F9-47DB-9ABB-4DBB4ABD8C5E}"/>
          </ac:inkMkLst>
        </pc:inkChg>
      </pc:sldChg>
      <pc:sldChg chg="addSp">
        <pc:chgData name="Chad" userId="fa919fd6-03f8-48d0-9b95-10ac8c9672df" providerId="ADAL" clId="{1C1C7E11-EBAA-4985-A6ED-9E7A902F3B2D}" dt="2021-03-23T15:35:13.424" v="2"/>
        <pc:sldMkLst>
          <pc:docMk/>
          <pc:sldMk cId="4249835384" sldId="265"/>
        </pc:sldMkLst>
        <pc:inkChg chg="add">
          <ac:chgData name="Chad" userId="fa919fd6-03f8-48d0-9b95-10ac8c9672df" providerId="ADAL" clId="{1C1C7E11-EBAA-4985-A6ED-9E7A902F3B2D}" dt="2021-03-23T15:27:00.547" v="0"/>
          <ac:inkMkLst>
            <pc:docMk/>
            <pc:sldMk cId="4249835384" sldId="265"/>
            <ac:inkMk id="4" creationId="{E3E1B89D-B6A4-438E-9D25-680425BA2372}"/>
          </ac:inkMkLst>
        </pc:inkChg>
        <pc:inkChg chg="add">
          <ac:chgData name="Chad" userId="fa919fd6-03f8-48d0-9b95-10ac8c9672df" providerId="ADAL" clId="{1C1C7E11-EBAA-4985-A6ED-9E7A902F3B2D}" dt="2021-03-23T15:35:13.424" v="2"/>
          <ac:inkMkLst>
            <pc:docMk/>
            <pc:sldMk cId="4249835384" sldId="265"/>
            <ac:inkMk id="5" creationId="{712E6BC3-EBAF-4070-8473-1F2DC52BBF2A}"/>
          </ac:inkMkLst>
        </pc:inkChg>
      </pc:sldChg>
      <pc:sldChg chg="addSp">
        <pc:chgData name="Chad" userId="fa919fd6-03f8-48d0-9b95-10ac8c9672df" providerId="ADAL" clId="{1C1C7E11-EBAA-4985-A6ED-9E7A902F3B2D}" dt="2021-03-23T15:39:28.268" v="4"/>
        <pc:sldMkLst>
          <pc:docMk/>
          <pc:sldMk cId="146838906" sldId="266"/>
        </pc:sldMkLst>
        <pc:inkChg chg="add">
          <ac:chgData name="Chad" userId="fa919fd6-03f8-48d0-9b95-10ac8c9672df" providerId="ADAL" clId="{1C1C7E11-EBAA-4985-A6ED-9E7A902F3B2D}" dt="2021-03-23T15:35:13.424" v="2"/>
          <ac:inkMkLst>
            <pc:docMk/>
            <pc:sldMk cId="146838906" sldId="266"/>
            <ac:inkMk id="4" creationId="{9F41847A-999D-46FE-B103-3105F94116AE}"/>
          </ac:inkMkLst>
        </pc:inkChg>
        <pc:inkChg chg="add">
          <ac:chgData name="Chad" userId="fa919fd6-03f8-48d0-9b95-10ac8c9672df" providerId="ADAL" clId="{1C1C7E11-EBAA-4985-A6ED-9E7A902F3B2D}" dt="2021-03-23T15:39:28.268" v="4"/>
          <ac:inkMkLst>
            <pc:docMk/>
            <pc:sldMk cId="146838906" sldId="266"/>
            <ac:inkMk id="5" creationId="{9BEE5ED3-2AB3-48CB-8919-B32A281C2D23}"/>
          </ac:inkMkLst>
        </pc:inkChg>
      </pc:sldChg>
      <pc:sldChg chg="addSp new">
        <pc:chgData name="Chad" userId="fa919fd6-03f8-48d0-9b95-10ac8c9672df" providerId="ADAL" clId="{1C1C7E11-EBAA-4985-A6ED-9E7A902F3B2D}" dt="2021-03-23T15:35:13.424" v="2"/>
        <pc:sldMkLst>
          <pc:docMk/>
          <pc:sldMk cId="841163138" sldId="268"/>
        </pc:sldMkLst>
        <pc:inkChg chg="add">
          <ac:chgData name="Chad" userId="fa919fd6-03f8-48d0-9b95-10ac8c9672df" providerId="ADAL" clId="{1C1C7E11-EBAA-4985-A6ED-9E7A902F3B2D}" dt="2021-03-23T15:35:13.424" v="2"/>
          <ac:inkMkLst>
            <pc:docMk/>
            <pc:sldMk cId="841163138" sldId="268"/>
            <ac:inkMk id="4" creationId="{312AA75C-DFF4-4FE8-9A4F-92F3E2DB0C0E}"/>
          </ac:inkMkLst>
        </pc:inkChg>
      </pc:sldChg>
      <pc:sldChg chg="addSp new">
        <pc:chgData name="Chad" userId="fa919fd6-03f8-48d0-9b95-10ac8c9672df" providerId="ADAL" clId="{1C1C7E11-EBAA-4985-A6ED-9E7A902F3B2D}" dt="2021-03-23T15:44:56.512" v="6"/>
        <pc:sldMkLst>
          <pc:docMk/>
          <pc:sldMk cId="1063891119" sldId="269"/>
        </pc:sldMkLst>
        <pc:inkChg chg="add">
          <ac:chgData name="Chad" userId="fa919fd6-03f8-48d0-9b95-10ac8c9672df" providerId="ADAL" clId="{1C1C7E11-EBAA-4985-A6ED-9E7A902F3B2D}" dt="2021-03-23T15:39:28.268" v="4"/>
          <ac:inkMkLst>
            <pc:docMk/>
            <pc:sldMk cId="1063891119" sldId="269"/>
            <ac:inkMk id="4" creationId="{42C2426E-25AF-46F3-845C-FD511CCF88DD}"/>
          </ac:inkMkLst>
        </pc:inkChg>
        <pc:inkChg chg="add">
          <ac:chgData name="Chad" userId="fa919fd6-03f8-48d0-9b95-10ac8c9672df" providerId="ADAL" clId="{1C1C7E11-EBAA-4985-A6ED-9E7A902F3B2D}" dt="2021-03-23T15:44:56.512" v="6"/>
          <ac:inkMkLst>
            <pc:docMk/>
            <pc:sldMk cId="1063891119" sldId="269"/>
            <ac:inkMk id="5" creationId="{5150C063-238D-41F5-BF7D-F346D7AE3733}"/>
          </ac:inkMkLst>
        </pc:inkChg>
      </pc:sldChg>
      <pc:sldChg chg="addSp new">
        <pc:chgData name="Chad" userId="fa919fd6-03f8-48d0-9b95-10ac8c9672df" providerId="ADAL" clId="{1C1C7E11-EBAA-4985-A6ED-9E7A902F3B2D}" dt="2021-03-23T15:49:25.063" v="8"/>
        <pc:sldMkLst>
          <pc:docMk/>
          <pc:sldMk cId="2305185672" sldId="270"/>
        </pc:sldMkLst>
        <pc:inkChg chg="add">
          <ac:chgData name="Chad" userId="fa919fd6-03f8-48d0-9b95-10ac8c9672df" providerId="ADAL" clId="{1C1C7E11-EBAA-4985-A6ED-9E7A902F3B2D}" dt="2021-03-23T15:44:56.512" v="6"/>
          <ac:inkMkLst>
            <pc:docMk/>
            <pc:sldMk cId="2305185672" sldId="270"/>
            <ac:inkMk id="4" creationId="{F556522C-7F67-4E67-9A73-EA58DF17869E}"/>
          </ac:inkMkLst>
        </pc:inkChg>
        <pc:inkChg chg="add">
          <ac:chgData name="Chad" userId="fa919fd6-03f8-48d0-9b95-10ac8c9672df" providerId="ADAL" clId="{1C1C7E11-EBAA-4985-A6ED-9E7A902F3B2D}" dt="2021-03-23T15:49:25.063" v="8"/>
          <ac:inkMkLst>
            <pc:docMk/>
            <pc:sldMk cId="2305185672" sldId="270"/>
            <ac:inkMk id="5" creationId="{1989F8F8-E8AD-430F-839E-D0FB63FB5077}"/>
          </ac:inkMkLst>
        </pc:inkChg>
      </pc:sldChg>
      <pc:sldChg chg="addSp new">
        <pc:chgData name="Chad" userId="fa919fd6-03f8-48d0-9b95-10ac8c9672df" providerId="ADAL" clId="{1C1C7E11-EBAA-4985-A6ED-9E7A902F3B2D}" dt="2021-03-23T15:49:25.063" v="8"/>
        <pc:sldMkLst>
          <pc:docMk/>
          <pc:sldMk cId="2546473248" sldId="271"/>
        </pc:sldMkLst>
        <pc:inkChg chg="add">
          <ac:chgData name="Chad" userId="fa919fd6-03f8-48d0-9b95-10ac8c9672df" providerId="ADAL" clId="{1C1C7E11-EBAA-4985-A6ED-9E7A902F3B2D}" dt="2021-03-23T15:49:25.063" v="8"/>
          <ac:inkMkLst>
            <pc:docMk/>
            <pc:sldMk cId="2546473248" sldId="271"/>
            <ac:inkMk id="4" creationId="{5A8633BC-795D-4AFC-91CC-6C2C07618858}"/>
          </ac:inkMkLst>
        </pc:inkChg>
      </pc:sldChg>
    </pc:docChg>
  </pc:docChgLst>
  <pc:docChgLst>
    <pc:chgData name="Chad Vidden" userId="S::cvidden@uwlax.edu::fa919fd6-03f8-48d0-9b95-10ac8c9672df" providerId="AD" clId="Web-{A0F1A81B-E740-79CC-EDD0-53D17BCC622A}"/>
    <pc:docChg chg="addSld delSld modSld">
      <pc:chgData name="Chad Vidden" userId="S::cvidden@uwlax.edu::fa919fd6-03f8-48d0-9b95-10ac8c9672df" providerId="AD" clId="Web-{A0F1A81B-E740-79CC-EDD0-53D17BCC622A}" dt="2021-02-16T20:45:11.002" v="289"/>
      <pc:docMkLst>
        <pc:docMk/>
      </pc:docMkLst>
      <pc:sldChg chg="delSp modSp modNotes">
        <pc:chgData name="Chad Vidden" userId="S::cvidden@uwlax.edu::fa919fd6-03f8-48d0-9b95-10ac8c9672df" providerId="AD" clId="Web-{A0F1A81B-E740-79CC-EDD0-53D17BCC622A}" dt="2021-02-16T20:35:32.979" v="5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0F1A81B-E740-79CC-EDD0-53D17BCC622A}" dt="2021-02-16T20:33:36.009" v="3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A0F1A81B-E740-79CC-EDD0-53D17BCC622A}" dt="2021-02-16T20:35:32.979" v="54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A0F1A81B-E740-79CC-EDD0-53D17BCC622A}" dt="2021-02-16T20:33:18.743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delSp modNotes">
        <pc:chgData name="Chad Vidden" userId="S::cvidden@uwlax.edu::fa919fd6-03f8-48d0-9b95-10ac8c9672df" providerId="AD" clId="Web-{A0F1A81B-E740-79CC-EDD0-53D17BCC622A}" dt="2021-02-16T20:33:58.806" v="37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0F1A81B-E740-79CC-EDD0-53D17BCC622A}" dt="2021-02-16T20:33:43.400" v="31"/>
          <ac:inkMkLst>
            <pc:docMk/>
            <pc:sldMk cId="541778303" sldId="263"/>
            <ac:inkMk id="4" creationId="{D8BD324A-A8E6-4EA4-8BE6-45FCEFA8E298}"/>
          </ac:inkMkLst>
        </pc:inkChg>
      </pc:sldChg>
      <pc:sldChg chg="modSp new modNotes">
        <pc:chgData name="Chad Vidden" userId="S::cvidden@uwlax.edu::fa919fd6-03f8-48d0-9b95-10ac8c9672df" providerId="AD" clId="Web-{A0F1A81B-E740-79CC-EDD0-53D17BCC622A}" dt="2021-02-16T20:40:57.171" v="131"/>
        <pc:sldMkLst>
          <pc:docMk/>
          <pc:sldMk cId="817005608" sldId="264"/>
        </pc:sldMkLst>
        <pc:spChg chg="mod">
          <ac:chgData name="Chad Vidden" userId="S::cvidden@uwlax.edu::fa919fd6-03f8-48d0-9b95-10ac8c9672df" providerId="AD" clId="Web-{A0F1A81B-E740-79CC-EDD0-53D17BCC622A}" dt="2021-02-16T20:36:17.824" v="69" actId="20577"/>
          <ac:spMkLst>
            <pc:docMk/>
            <pc:sldMk cId="817005608" sldId="264"/>
            <ac:spMk id="2" creationId="{A38429AD-3D62-49F5-9040-7CE4BDD105A8}"/>
          </ac:spMkLst>
        </pc:spChg>
      </pc:sldChg>
      <pc:sldChg chg="del">
        <pc:chgData name="Chad Vidden" userId="S::cvidden@uwlax.edu::fa919fd6-03f8-48d0-9b95-10ac8c9672df" providerId="AD" clId="Web-{A0F1A81B-E740-79CC-EDD0-53D17BCC622A}" dt="2021-02-16T20:33:50.416" v="35"/>
        <pc:sldMkLst>
          <pc:docMk/>
          <pc:sldMk cId="3767389311" sldId="264"/>
        </pc:sldMkLst>
      </pc:sldChg>
      <pc:sldChg chg="del">
        <pc:chgData name="Chad Vidden" userId="S::cvidden@uwlax.edu::fa919fd6-03f8-48d0-9b95-10ac8c9672df" providerId="AD" clId="Web-{A0F1A81B-E740-79CC-EDD0-53D17BCC622A}" dt="2021-02-16T20:33:50.384" v="34"/>
        <pc:sldMkLst>
          <pc:docMk/>
          <pc:sldMk cId="1482998686" sldId="265"/>
        </pc:sldMkLst>
      </pc:sldChg>
      <pc:sldChg chg="modSp new modNotes">
        <pc:chgData name="Chad Vidden" userId="S::cvidden@uwlax.edu::fa919fd6-03f8-48d0-9b95-10ac8c9672df" providerId="AD" clId="Web-{A0F1A81B-E740-79CC-EDD0-53D17BCC622A}" dt="2021-02-16T20:37:32.918" v="115"/>
        <pc:sldMkLst>
          <pc:docMk/>
          <pc:sldMk cId="2632555618" sldId="265"/>
        </pc:sldMkLst>
        <pc:spChg chg="mod">
          <ac:chgData name="Chad Vidden" userId="S::cvidden@uwlax.edu::fa919fd6-03f8-48d0-9b95-10ac8c9672df" providerId="AD" clId="Web-{A0F1A81B-E740-79CC-EDD0-53D17BCC622A}" dt="2021-02-16T20:36:47.011" v="88" actId="20577"/>
          <ac:spMkLst>
            <pc:docMk/>
            <pc:sldMk cId="2632555618" sldId="265"/>
            <ac:spMk id="2" creationId="{F6515BBC-C6AD-4AAE-88B8-DCDF62084B97}"/>
          </ac:spMkLst>
        </pc:spChg>
      </pc:sldChg>
      <pc:sldChg chg="add replId modNotes">
        <pc:chgData name="Chad Vidden" userId="S::cvidden@uwlax.edu::fa919fd6-03f8-48d0-9b95-10ac8c9672df" providerId="AD" clId="Web-{A0F1A81B-E740-79CC-EDD0-53D17BCC622A}" dt="2021-02-16T20:37:49.981" v="121"/>
        <pc:sldMkLst>
          <pc:docMk/>
          <pc:sldMk cId="1528889767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22" v="32"/>
        <pc:sldMkLst>
          <pc:docMk/>
          <pc:sldMk cId="4178373312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53" v="33"/>
        <pc:sldMkLst>
          <pc:docMk/>
          <pc:sldMk cId="2938737161" sldId="267"/>
        </pc:sldMkLst>
      </pc:sldChg>
      <pc:sldChg chg="modSp new del modNotes">
        <pc:chgData name="Chad Vidden" userId="S::cvidden@uwlax.edu::fa919fd6-03f8-48d0-9b95-10ac8c9672df" providerId="AD" clId="Web-{A0F1A81B-E740-79CC-EDD0-53D17BCC622A}" dt="2021-02-16T20:45:11.002" v="289"/>
        <pc:sldMkLst>
          <pc:docMk/>
          <pc:sldMk cId="3313567146" sldId="267"/>
        </pc:sldMkLst>
        <pc:spChg chg="mod">
          <ac:chgData name="Chad Vidden" userId="S::cvidden@uwlax.edu::fa919fd6-03f8-48d0-9b95-10ac8c9672df" providerId="AD" clId="Web-{A0F1A81B-E740-79CC-EDD0-53D17BCC622A}" dt="2021-02-16T20:41:13.233" v="135" actId="20577"/>
          <ac:spMkLst>
            <pc:docMk/>
            <pc:sldMk cId="3313567146" sldId="267"/>
            <ac:spMk id="2" creationId="{4FCA4D99-A48A-4C39-9467-FC45B1D2E36F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56.392" v="287"/>
        <pc:sldMkLst>
          <pc:docMk/>
          <pc:sldMk cId="4199554586" sldId="268"/>
        </pc:sldMkLst>
        <pc:spChg chg="mod">
          <ac:chgData name="Chad Vidden" userId="S::cvidden@uwlax.edu::fa919fd6-03f8-48d0-9b95-10ac8c9672df" providerId="AD" clId="Web-{A0F1A81B-E740-79CC-EDD0-53D17BCC622A}" dt="2021-02-16T20:42:29.297" v="155" actId="20577"/>
          <ac:spMkLst>
            <pc:docMk/>
            <pc:sldMk cId="4199554586" sldId="268"/>
            <ac:spMk id="2" creationId="{3F2380DB-6266-4FAD-8D89-10F1C81C3E7C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30.048" v="266"/>
        <pc:sldMkLst>
          <pc:docMk/>
          <pc:sldMk cId="28249749" sldId="269"/>
        </pc:sldMkLst>
        <pc:spChg chg="mod">
          <ac:chgData name="Chad Vidden" userId="S::cvidden@uwlax.edu::fa919fd6-03f8-48d0-9b95-10ac8c9672df" providerId="AD" clId="Web-{A0F1A81B-E740-79CC-EDD0-53D17BCC622A}" dt="2021-02-16T20:44:10.704" v="246" actId="20577"/>
          <ac:spMkLst>
            <pc:docMk/>
            <pc:sldMk cId="28249749" sldId="269"/>
            <ac:spMk id="2" creationId="{C6E8DB2F-29DD-4260-B9C8-0D7502B187B9}"/>
          </ac:spMkLst>
        </pc:spChg>
      </pc:sldChg>
      <pc:sldChg chg="new del">
        <pc:chgData name="Chad Vidden" userId="S::cvidden@uwlax.edu::fa919fd6-03f8-48d0-9b95-10ac8c9672df" providerId="AD" clId="Web-{A0F1A81B-E740-79CC-EDD0-53D17BCC622A}" dt="2021-02-16T20:44:58.439" v="288"/>
        <pc:sldMkLst>
          <pc:docMk/>
          <pc:sldMk cId="1774775751" sldId="270"/>
        </pc:sldMkLst>
      </pc:sldChg>
    </pc:docChg>
  </pc:docChgLst>
  <pc:docChgLst>
    <pc:chgData name="Chad Vidden" userId="S::cvidden@uwlax.edu::fa919fd6-03f8-48d0-9b95-10ac8c9672df" providerId="AD" clId="Web-{FAC1B29F-70FC-B000-B350-8F7262AF09EE}"/>
    <pc:docChg chg="addSld delSld modSld">
      <pc:chgData name="Chad Vidden" userId="S::cvidden@uwlax.edu::fa919fd6-03f8-48d0-9b95-10ac8c9672df" providerId="AD" clId="Web-{FAC1B29F-70FC-B000-B350-8F7262AF09EE}" dt="2021-03-10T02:33:30.501" v="509"/>
      <pc:docMkLst>
        <pc:docMk/>
      </pc:docMkLst>
      <pc:sldChg chg="modSp">
        <pc:chgData name="Chad Vidden" userId="S::cvidden@uwlax.edu::fa919fd6-03f8-48d0-9b95-10ac8c9672df" providerId="AD" clId="Web-{FAC1B29F-70FC-B000-B350-8F7262AF09EE}" dt="2021-03-10T02:25:34.631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FAC1B29F-70FC-B000-B350-8F7262AF09EE}" dt="2021-03-10T02:25:21.240" v="1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FAC1B29F-70FC-B000-B350-8F7262AF09EE}" dt="2021-03-10T02:25:34.631" v="3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FAC1B29F-70FC-B000-B350-8F7262AF09EE}" dt="2021-03-10T02:27:33.334" v="161"/>
        <pc:sldMkLst>
          <pc:docMk/>
          <pc:sldMk cId="2241347699" sldId="264"/>
        </pc:sldMkLst>
        <pc:spChg chg="mod">
          <ac:chgData name="Chad Vidden" userId="S::cvidden@uwlax.edu::fa919fd6-03f8-48d0-9b95-10ac8c9672df" providerId="AD" clId="Web-{FAC1B29F-70FC-B000-B350-8F7262AF09EE}" dt="2021-03-10T02:26:31.475" v="50" actId="20577"/>
          <ac:spMkLst>
            <pc:docMk/>
            <pc:sldMk cId="2241347699" sldId="264"/>
            <ac:spMk id="2" creationId="{007FCC4D-1E80-48D9-902A-E20AB3EDE619}"/>
          </ac:spMkLst>
        </pc:spChg>
      </pc:sldChg>
      <pc:sldChg chg="del">
        <pc:chgData name="Chad Vidden" userId="S::cvidden@uwlax.edu::fa919fd6-03f8-48d0-9b95-10ac8c9672df" providerId="AD" clId="Web-{FAC1B29F-70FC-B000-B350-8F7262AF09EE}" dt="2021-03-10T02:25:44.271" v="40"/>
        <pc:sldMkLst>
          <pc:docMk/>
          <pc:sldMk cId="3592066129" sldId="264"/>
        </pc:sldMkLst>
      </pc:sldChg>
      <pc:sldChg chg="del">
        <pc:chgData name="Chad Vidden" userId="S::cvidden@uwlax.edu::fa919fd6-03f8-48d0-9b95-10ac8c9672df" providerId="AD" clId="Web-{FAC1B29F-70FC-B000-B350-8F7262AF09EE}" dt="2021-03-10T02:25:44.271" v="38"/>
        <pc:sldMkLst>
          <pc:docMk/>
          <pc:sldMk cId="3808180646" sldId="265"/>
        </pc:sldMkLst>
      </pc:sldChg>
      <pc:sldChg chg="modSp new modNotes">
        <pc:chgData name="Chad Vidden" userId="S::cvidden@uwlax.edu::fa919fd6-03f8-48d0-9b95-10ac8c9672df" providerId="AD" clId="Web-{FAC1B29F-70FC-B000-B350-8F7262AF09EE}" dt="2021-03-10T02:29:52.785" v="328"/>
        <pc:sldMkLst>
          <pc:docMk/>
          <pc:sldMk cId="4249835384" sldId="265"/>
        </pc:sldMkLst>
        <pc:spChg chg="mod">
          <ac:chgData name="Chad Vidden" userId="S::cvidden@uwlax.edu::fa919fd6-03f8-48d0-9b95-10ac8c9672df" providerId="AD" clId="Web-{FAC1B29F-70FC-B000-B350-8F7262AF09EE}" dt="2021-03-10T02:27:47.787" v="169" actId="20577"/>
          <ac:spMkLst>
            <pc:docMk/>
            <pc:sldMk cId="4249835384" sldId="265"/>
            <ac:spMk id="2" creationId="{7C4CB84C-6160-49A3-AF49-70055A425F61}"/>
          </ac:spMkLst>
        </pc:spChg>
      </pc:sldChg>
      <pc:sldChg chg="modSp new modNotes">
        <pc:chgData name="Chad Vidden" userId="S::cvidden@uwlax.edu::fa919fd6-03f8-48d0-9b95-10ac8c9672df" providerId="AD" clId="Web-{FAC1B29F-70FC-B000-B350-8F7262AF09EE}" dt="2021-03-10T02:32:37.939" v="409" actId="20577"/>
        <pc:sldMkLst>
          <pc:docMk/>
          <pc:sldMk cId="146838906" sldId="266"/>
        </pc:sldMkLst>
        <pc:spChg chg="mod">
          <ac:chgData name="Chad Vidden" userId="S::cvidden@uwlax.edu::fa919fd6-03f8-48d0-9b95-10ac8c9672df" providerId="AD" clId="Web-{FAC1B29F-70FC-B000-B350-8F7262AF09EE}" dt="2021-03-10T02:32:37.939" v="409" actId="20577"/>
          <ac:spMkLst>
            <pc:docMk/>
            <pc:sldMk cId="146838906" sldId="266"/>
            <ac:spMk id="2" creationId="{EBACDAF8-815B-4EE0-848F-BD8C59D5C87C}"/>
          </ac:spMkLst>
        </pc:spChg>
      </pc:sldChg>
      <pc:sldChg chg="del">
        <pc:chgData name="Chad Vidden" userId="S::cvidden@uwlax.edu::fa919fd6-03f8-48d0-9b95-10ac8c9672df" providerId="AD" clId="Web-{FAC1B29F-70FC-B000-B350-8F7262AF09EE}" dt="2021-03-10T02:25:44.271" v="37"/>
        <pc:sldMkLst>
          <pc:docMk/>
          <pc:sldMk cId="4281457600" sldId="266"/>
        </pc:sldMkLst>
      </pc:sldChg>
      <pc:sldChg chg="del">
        <pc:chgData name="Chad Vidden" userId="S::cvidden@uwlax.edu::fa919fd6-03f8-48d0-9b95-10ac8c9672df" providerId="AD" clId="Web-{FAC1B29F-70FC-B000-B350-8F7262AF09EE}" dt="2021-03-10T02:25:44.271" v="36"/>
        <pc:sldMkLst>
          <pc:docMk/>
          <pc:sldMk cId="3962121487" sldId="267"/>
        </pc:sldMkLst>
      </pc:sldChg>
      <pc:sldChg chg="modSp new modNotes">
        <pc:chgData name="Chad Vidden" userId="S::cvidden@uwlax.edu::fa919fd6-03f8-48d0-9b95-10ac8c9672df" providerId="AD" clId="Web-{FAC1B29F-70FC-B000-B350-8F7262AF09EE}" dt="2021-03-10T02:33:30.501" v="509"/>
        <pc:sldMkLst>
          <pc:docMk/>
          <pc:sldMk cId="4275478640" sldId="267"/>
        </pc:sldMkLst>
        <pc:spChg chg="mod">
          <ac:chgData name="Chad Vidden" userId="S::cvidden@uwlax.edu::fa919fd6-03f8-48d0-9b95-10ac8c9672df" providerId="AD" clId="Web-{FAC1B29F-70FC-B000-B350-8F7262AF09EE}" dt="2021-03-10T02:32:54.720" v="427" actId="20577"/>
          <ac:spMkLst>
            <pc:docMk/>
            <pc:sldMk cId="4275478640" sldId="267"/>
            <ac:spMk id="2" creationId="{C925CA5A-ABAB-46C6-9646-D9975A586D57}"/>
          </ac:spMkLst>
        </pc:spChg>
      </pc:sldChg>
      <pc:sldChg chg="del">
        <pc:chgData name="Chad Vidden" userId="S::cvidden@uwlax.edu::fa919fd6-03f8-48d0-9b95-10ac8c9672df" providerId="AD" clId="Web-{FAC1B29F-70FC-B000-B350-8F7262AF09EE}" dt="2021-03-10T02:25:44.271" v="35"/>
        <pc:sldMkLst>
          <pc:docMk/>
          <pc:sldMk cId="479146701" sldId="268"/>
        </pc:sldMkLst>
      </pc:sldChg>
      <pc:sldChg chg="del">
        <pc:chgData name="Chad Vidden" userId="S::cvidden@uwlax.edu::fa919fd6-03f8-48d0-9b95-10ac8c9672df" providerId="AD" clId="Web-{FAC1B29F-70FC-B000-B350-8F7262AF09EE}" dt="2021-03-10T02:25:44.271" v="34"/>
        <pc:sldMkLst>
          <pc:docMk/>
          <pc:sldMk cId="808350064" sldId="269"/>
        </pc:sldMkLst>
      </pc:sldChg>
      <pc:sldChg chg="del">
        <pc:chgData name="Chad Vidden" userId="S::cvidden@uwlax.edu::fa919fd6-03f8-48d0-9b95-10ac8c9672df" providerId="AD" clId="Web-{FAC1B29F-70FC-B000-B350-8F7262AF09EE}" dt="2021-03-10T02:25:44.271" v="39"/>
        <pc:sldMkLst>
          <pc:docMk/>
          <pc:sldMk cId="934534770" sldId="270"/>
        </pc:sldMkLst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15:13:42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17272 12496 31 0,'7'3'15'0,"11"0"-14"16,-11 0 31-16,3-3-32 0,1 6 1 15,3-2 0-15,4-1 0 16,13-6-2-16,15-10 1 16,11 1-1-16,24-10 1 15,4 3-2-15,24 3 1 16,25-3-2-16,11 0 0 15,20 4 0-15,26-1 0 16,10 4 1-16,11-1 0 16,-1-3-1-16,-59 4 0 0,88-29-4 15,-21-12 0-15</inkml:trace>
  <inkml:trace contextRef="#ctx0" brushRef="#br0" timeOffset="751.47">17350 12565 37 0,'31'6'18'0,"61"7"-23"16,-60-10 33-16,14-3-26 16,14 0 0-16,10-3 0 15,25-1 1-15,22-2-4 0,20 0 1 16,22 0 1-16,25-7 1 16,10 1-1-16,17-4 0 15,5-6-1-15,9 3 1 16,8 7-2-16,-18-1 1 15,-6 0-1-15,-12 4 1 16,-42 3-2-16,-14 0 0 16,-21-1-4-16,-31 4 1 15,-26-3-6-15,-38-10 0 16</inkml:trace>
  <inkml:trace contextRef="#ctx0" brushRef="#br0" timeOffset="1156.58">17709 12812 34 0,'39'-9'17'0,"49"18"-18"16,-63-5 28-16,17 2-26 0,18 0 1 15,18 4-1 1,17 2 1-16,4 1-3 0,18-1 0 15,20-2 1-15,-6-4 1 16,13-6-3-16,8-3 1 16,3-7-2-16,-14-2 0 15,0-7-2-15,1 0 1 16,-12-6-4-16,-17 0 1 16,-25 0-2-16,-17 6 1 15</inkml:trace>
  <inkml:trace contextRef="#ctx0" brushRef="#br0" timeOffset="1530.92">17692 13314 30 0,'35'6'15'0,"36"13"-23"16,-47-12 29-16,8-1-23 16,17 0 1-16,19 0-1 0,13 4 1 15,10-1 1-15,8-3 1 16,14-2-2-16,25-1 1 15,-1-3 0-15,11-3 1 16,18-7 0-16,-11-2 0 16,11-1-1-16,7-9 1 15,-11-6-2-15,-13 0 1 16,-19 3-6-16,-17 9 1 16,-32 13-2-16,-28 19 0 15</inkml:trace>
  <inkml:trace contextRef="#ctx0" brushRef="#br0" timeOffset="1845.96">17925 14014 24 0,'0'6'12'0,"31"0"-15"15,-13-6 24-15,7 3-20 16,14 3 1-16,13 4 2 16,23-7 1-16,2 3-5 15,18 4 1-15,22 2 2 0,10-6 0 16,3-9-2-16,11 3 0 15,15-6-4-15,-15-6 0 16,0-4-7-16,-25 0 0 16</inkml:trace>
  <inkml:trace contextRef="#ctx0" brushRef="#br0" timeOffset="2746.19">18055 13211 35 0,'53'0'17'0,"28"6"-15"0,-49-9 30 16,14-3-30-16,7-1 0 16,14 1 0-16,25 3 0 15,20 3-3-15,5 0 0 16,17 3 1-16,21 0 1 15,-10 0-2-15,13-3 1 0,12 0-2 16,-15-6 1-16,-21-3-6 16,-14-7 1-16,-18-9-5 15,-31 0 0-15</inkml:trace>
  <inkml:trace contextRef="#ctx0" brushRef="#br0" timeOffset="3333.11">17999 13763 41 0,'28'15'20'0,"53"-8"-13"15,-53 2 35-15,25 7-39 16,14-1 0-16,18 7 1 16,28 0 1-16,17 0-8 15,22-3 0-15,17-3 0 16,11-4 0-16,11 1-8 0,3-1 0 15,-39-2-5-15,-35 2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15:39:52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1316 9065 42 0,'-7'22'21'0,"7"13"-18"16,0-29 21-16,0 3-21 15,0-2 0-15,7-1 4 16,3 0 0-16,1-6-8 16,10-16 1-16,0-9 4 15,18-15 1-15,0-23-2 16,0-12 0-16,-7-16-2 0,-1 6 0 16,-6-6-3-1,-11 3 1-15,4-3-2 0,-8 10 0 31,1-4-1-31,-1 22 1 16,-2 23-1-16,2 21 0 16,1 19 1-16,-8 19 1 15,11 9 1-15,0 25 0 16,4 13 1-16,3 6 0 0,7 13 2 16,-3 3 1-16,3 3 0 15,1-16 0-15,-12-12 0 16,8-4 1-16,-7-9-1 15,-8-18 0-15,-3-7-2 16,4-3 0-16,-11-7-1 16,-11-2 0-16,-6-7 0 15,-15-3 0-15,-14 4-1 16,-7-4 1-16,-14 0 0 16,4 9 0-16,-4 4-1 15,-4 0 1-15,0 6 0 16,1 6 0-16,10-3 0 15,0 3 0-15,3-3 1 16,15-3 0-16,7-6 0 16,14-3 0-16,17-10 0 0,15-13 1 15,20-12-1-15,26-18 1 16,6-14-1-16,26-12 1 16,13-9-2-16,4-6 1 15,-7-7-2-15,-8 3 1 16,1 13-1-16,-4 9 0 15,-28 7 0-15,-3 12 0 16,-8 6 0-16,-14 10 1 16,-7 3-1-16,-6 12 0 15,-12 17 0-15,-13 18 1 16,-18 18-2-16,-18 26 0 16,0 25 1-16,-21 6 0 15,-11 19 0-15,-17 16 0 0,-4 6 2 16,-6 16 0-16,-1 6 2 15,7-16 1-15,8-19 0 16,13-24 1-16,11-26-1 16,11-19 1-16,13-9-2 15,8-15 1-15,10-7-6 16,15-10 1-16,6-5-5 16,15-10 0-16,3 0-9 15,8-6 0-15,-8-4-4 16,-4-2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15:39:40.4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23T15:41:46.970"/>
    </inkml:context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3281 1561 29 0,'17'-9'14'0,"-6"-7"0"15,-11 16 15-15,0-9-24 0,0 9 0 16,0 0 2-16,0 3 0 16,-18 9-10-16,-3 10 1 15,-7 13 6-15,-4 9 0 16,1 9-4-16,2 0 1 15,-2 10-1-15,2 0 0 16,1-7-3-16,7 4 0 16,0-16-5-16,3-13 1 15,8 0-7-15,-1-21 1 0</inkml:trace>
  <inkml:trace contextRef="#ctx0" brushRef="#br0" timeOffset="225.37">2872 1486 40 0,'28'31'20'0,"32"51"-12"16,-39-54 31-16,0 16-37 15,7 25 1-15,4-3 1 16,7 12 1-16,0-12-7 15,0-6 1-15,-8-13-2 16,-2-7 1-16,-5-14-13 16,4-20 1-16</inkml:trace>
  <inkml:trace contextRef="#ctx0" brushRef="#br0" timeOffset="991.15">3542 868 40 0,'7'16'20'0,"0"-7"-13"16,-3-9 24-16,3 10-27 0,-7-10 1 15,0 6 2-15,3-6 1 16,4 3-8-16,-3 3 0 16,3-6 6-16,3 0 1 15,1-6-2-15,-4 3 0 16,7 3-2-16,4-6 0 15,-1 6-2-15,-3 0 1 16,4 0-3-16,-7 0 1 16,-1 6-2-16,-3-6 0 15,-7 9-1-15,0 4 0 16,-7 3-1-16,-3 2 1 0,-1 8 0 16,-7-8 0-16,8 1 1 15,3-3 0-15,3-7 1 16,-6 4 1-16,3-1 0 15,3 1 0-15,4-4 0 16,4-2 1-16,3-4 0 16,7 3 0-16,3-6 0 15,5 0 1-15,2 0 0 16,1 0 0-16,3 0 0 16,-10 3 0-16,-8 3-1 15,1 4 1-15,0-1-2 16,-11 7 1-16,-11 6-2 15,-10-7 0-15,-4 1-2 16,-7-3 1-16,4 2-5 16,-4 1 1-16,1 3-11 15,-8-16 0-15</inkml:trace>
  <inkml:trace contextRef="#ctx0" brushRef="#br0" timeOffset="1426.36">4025 1878 36 0,'11'6'18'0,"-1"-6"-6"15,1-6 19-15,-4 3-26 16,4-7 0-16,-1 1 4 16,11 0 0-16,-10-1-12 15,10-2 1-15,7-1 6 16,1 4 1-16,-5-1-5 0,4 1 0 16,1-4-7-16,-8 4 1 15,-4 0-11-15,-2-4 0 16</inkml:trace>
  <inkml:trace contextRef="#ctx0" brushRef="#br0" timeOffset="1639.34">4177 1492 44 0,'10'35'22'0,"-10"31"-15"0,-3-51 31 0,3 20-37 15,0 2 1-15,-7 17 0 16,0 8 0-16,3-2-4 16,4-7 1-16,0-6-4 15,0-3 0-15,0-16-10 16,0-12 1-16</inkml:trace>
  <inkml:trace contextRef="#ctx0" brushRef="#br0" timeOffset="1922.66">5260 1668 52 0,'0'50'26'0,"-49"63"-26"0,27-79 42 16,-6 20-41-16,-18 8 0 16,4 20 1-16,-7-1 0 15,6 7-3-15,4-16 1 16,8-12-2-16,6-4 0 16,11-12-9-16,3-25 1 15,1-25-6-15,20-16 0 16</inkml:trace>
  <inkml:trace contextRef="#ctx0" brushRef="#br0" timeOffset="2105.94">4766 1847 45 0,'28'37'22'0,"11"45"-19"0,-28-57 38 0,10 9-40 15,0 4 1-15,4 9-1 16,-4-6 0-16,-7-4-5 15,4-8 1-15,-1-14-8 16,-6-24 0-16,-1-1-4 16,5-24 1-16</inkml:trace>
  <inkml:trace contextRef="#ctx0" brushRef="#br0" timeOffset="2598.31">5221 912 56 0,'11'10'28'0,"6"-14"-36"0,-6 4 56 16,-11 0-46-16,3-6 1 0,15 3 1 15,0-3 1-15,13-4-6 16,8 1 1-16,0-1 3 16,-7 10 1-16,-11 4-3 15,-3 2 1-15,-4 3-4 16,-14 7 1-16,-4-7-2 16,-6 13 1-16,-8 0-3 15,0 7 1-15,4-11 0 16,-3-2 1-16,6-7 0 15,0 1 1-15,15 2 0 16,10-5 1-16,7 2 1 16,7-9 1-16,4 0 1 15,0 0 0-15,0 3 1 16,-4 0 0-16,0 7-1 16,-14-1 1-16,-3 19-1 15,-11-3 1-15,-11 7-2 0,-3 9 0 16,-14-4-4-16,-4 1 1 15,-3-7-5-15,0-12 1 16,6 0-12-16,-2-19 1 16</inkml:trace>
  <inkml:trace contextRef="#ctx0" brushRef="#br0" timeOffset="3094.87">6071 1658 60 0,'-3'0'30'0,"3"-15"-27"0,7 15 50 16,3-10-50-16,12 1 1 16,13-13-1-16,7 0 1 15,1 3-7-15,-15 0 1 16,7 7-2-16,-7 2 1 15,0 7-11-15,-13 3 0 0,-5 0-6 16,-10 10 1-16</inkml:trace>
  <inkml:trace contextRef="#ctx0" brushRef="#br0" timeOffset="3273.94">5913 1865 57 0,'7'38'28'0,"35"-3"-31"16,-24-35 51-16,10 3-48 16,4-3 0-16,13-3-3 15,15-4 1-15,-3-5-6 16,6 2 1-16,8-15-9 16,-1 6 1-16</inkml:trace>
  <inkml:trace contextRef="#ctx0" brushRef="#br0" timeOffset="3692.45">7511 1119 54 0,'3'-3'27'0,"-20"3"-31"0,9 0 46 15,-16 9-41-15,-22 7 0 16,-18 12 1-16,-10 7 1 0,-3 12-4 16,13 16 0-16,4 24 1 15,7 11 0-15,7 8 0 16,18-6 0-16,18 7-1 16,3-29 1-16,7-5 0 15,21-20 0-15,18-12 1 16,14-26 1-16,10-8-1 15,-10-20 1-15,0-6 0 16,-7-3 1-16,-15-9-2 16,-9 3 1-16,-15 0-2 15,-14 9 1-15,-7 0-2 16,-15 13 0-16,-2 12-3 16,-15 6 1-16,3 4-2 15,-6 6 0-15,10 3-5 16,0 0 0-16,8 0-6 0,-1-6 1 15</inkml:trace>
  <inkml:trace contextRef="#ctx0" brushRef="#br0" timeOffset="3965.83">7821 1608 59 0,'-7'38'29'0,"-49"3"-36"0,38-19 55 0,-7 3-48 16,-10 12 0-16,-4 14 0 15,4-8 1-15,10-8-2 16,1-4 0-16,2-6-5 15,8-9 1-15,-3-7-11 16,10-18 0-16</inkml:trace>
  <inkml:trace contextRef="#ctx0" brushRef="#br0" timeOffset="4146.14">7489 1624 44 0,'22'34'22'0,"31"13"-9"16,-32-31 30-16,3 12-40 15,1 7 0-15,3 3 2 0,1-4 0 16,6 10-7-16,-3-6 0 16,-1-4 2-16,-6-6 0 15,-4-3-8-15,4-6 1 16,-11-19-11-16,0-6 0 16</inkml:trace>
  <inkml:trace contextRef="#ctx0" brushRef="#br0" timeOffset="4429.74">8819 1527 57 0,'-10'62'28'0,"-64"17"-32"0,46-48 47 0,-4 19-42 16,-7 16 0-16,-10 22 0 15,-8 9 1-15,4-9-3 16,4-3 1-16,-1-1-2 16,12-21 1-16,6-10-10 15,4-21 0-15,14-26-5 16,14-22 0-16</inkml:trace>
  <inkml:trace contextRef="#ctx0" brushRef="#br0" timeOffset="4596.45">8262 1705 49 0,'18'0'24'0,"24"48"-20"0,-28-33 43 16,7 29-45-1,-3-9 1-15,3 12 2 0,4-3 0 16,-8 3-8-16,1-7 1 15,-4-8-1-15,-3-1 0 16,-4-22-14-16,-14-9 1 0</inkml:trace>
  <inkml:trace contextRef="#ctx0" brushRef="#br0" timeOffset="5361.75">10026 1975 64 0,'56'25'32'0,"15"29"-21"0,-53-29 32 15,-4 6-42-15,0 19 0 16,-11-6 0-16,-10 19 1 15,-14-7-4-15,-11 7 0 16,-6-3-5-16,-5-7 1 16,4-22-14-16,1-9 1 0</inkml:trace>
  <inkml:trace contextRef="#ctx0" brushRef="#br0" timeOffset="6036.39">12598 439 52 0,'63'44'26'0,"-49"-1"-22"0,-10-39 36 16,-8 27-40-16,1 7 1 0,-8 5-1 16,-3 11 1-16,0 2-2 15,3 13 1-15,1-6 1 16,3-10 1-16,3-9-1 15,1-6 0-15,-4-13 0 16,-4-16 0-16,-7 1-1 16,-3-7 0-16,4-3-2 15,-1-3 1-15,-7-7-2 16,-3 1 1-16,-4-10-1 16,-6 13 0-16,2-4 1 15,1 10 0-15,0 10 1 16,6 5 0-16,5 4 2 15,6 0 0-15,8 6 1 16,6 3 1-16,15-3 0 16,13-6 1-16,15-16-2 15,3-6 1-15,4-6-3 0,0-1 1 16,0-5-7-16,-7 5 0 16,-7 1-11-16,-11 0 1 15</inkml:trace>
  <inkml:trace contextRef="#ctx0" brushRef="#br0" timeOffset="6470.95">13233 787 55 0,'3'15'27'0,"-31"32"-30"15,17-31 44-15,-6 22-40 16,-11-1 1-16,-8 17 0 0,-3 5 0 16,-6 23-3-16,-5 6 1 15,4 9 1-15,4-16 1 16,7 1-4-16,10-26 0 15,7-15-8-15,11-22 0 16,7-35-6-16,7-12 0 16</inkml:trace>
  <inkml:trace contextRef="#ctx0" brushRef="#br0" timeOffset="6651.14">12802 903 49 0,'29'25'24'0,"16"72"-19"0,-34-78 41 0,0 15-45 16,-1 4 1-16,1 9-2 16,-4 6 1-16,-4-9-4 15,-3-6 1-15,-3-7-8 16,-4-18 0-16,-7-7-6 16,7-22 0-16</inkml:trace>
  <inkml:trace contextRef="#ctx0" brushRef="#br0" timeOffset="6951.5">11903 1486 60 0,'-4'22'30'0,"22"-3"-36"0,-8-10 57 16,8 1-46-16,14 5 0 15,17-5 2-15,29-10 0 16,10-10-10-16,25-12 0 16,21 0 5-16,-7-3 1 15,-21 0-7-15,-14 3 0 16,-15 3-10-16,-17 4 1 0,-11-1-7 15,-10 3 0-15</inkml:trace>
  <inkml:trace contextRef="#ctx0" brushRef="#br0" timeOffset="7417.07">12365 1919 64 0,'-7'62'32'0,"3"1"-36"0,8-38 59 16,-1 3-54-16,-3 7 0 16,0 6 1-16,-3-1 0 15,-1-8-3-15,1-7 1 16,-4 0 0-16,0-16 1 15,0 7-1-15,0-3 0 16,-1-7-2-16,-2-12 1 16,-4-4-2-16,0-2 1 15,-4-4-1-15,-7-3 0 16,1 0 0-16,-1 10 1 16,-3 6 0-16,-8 6 0 15,5 6 2-15,-5 10 1 0,5-6 1 16,2 9 1-16,8 0 0 15,0 12 1-15,7 4-1 16,7-7 1-16,10-3-1 16,12 7 0-16,9-16-3 15,15-1 0-15,10-2-5 16,8-16 0-16,3 0-13 16,7-22 0-16,0-9-2 15,25-1 0-15</inkml:trace>
  <inkml:trace contextRef="#ctx0" brushRef="#br0" timeOffset="7676.15">12968 2019 58 0,'-3'25'29'0,"-26"38"-32"0,19-47 56 16,-15 5-50-16,-3 14 0 16,-4 3 2-16,0-4 0 15,1 16-7-15,-1 4 0 16,4 2 2-16,3-12 1 16,0-10-10-16,4-12 0 15,7-12-11-15,7-13 1 16</inkml:trace>
  <inkml:trace contextRef="#ctx0" brushRef="#br0" timeOffset="7851.15">12605 2101 62 0,'49'72'31'0,"36"22"-28"15,-57-72 51-15,7 19-53 16,4 12 0-16,-4 0-4 15,-3-9 0-15,-4-3-2 16,-3-10 1-16,-4-12-15 16,-3-16 1-16</inkml:trace>
  <inkml:trace contextRef="#ctx0" brushRef="#br0" timeOffset="8365.51">13885 1615 53 0,'-14'18'26'0,"14"-18"-17"16,0 3 35-16,4 4-40 16,3-7 0-16,3 0 2 15,8 0 1-15,14-10-9 0,0-5 0 16,-1-4 3-16,1 3 1 15,0 4-7-15,-8 2 0 16,-2 10-14-16,-8 0 0 16,-11 10-1-16,-6-1 0 15</inkml:trace>
  <inkml:trace contextRef="#ctx0" brushRef="#br0" timeOffset="8529.02">13794 1975 66 0,'-4'44'33'0,"22"-19"-34"0,-8-25 69 0,11 0-65 16,11 0 1-16,11-9-1 16,13-10 1-16,11 6-9 15,0 1 0-15,-3 2-5 16,-8 4 1-16,-10-3-14 16,-7 6 1-16</inkml:trace>
  <inkml:trace contextRef="#ctx0" brushRef="#br0" timeOffset="18286.32">15762 555 34 0,'32'-19'17'0,"-14"-9"-8"0,-15 21 17 16,4-2-20-16,-3 3 0 15,-1 3 3-15,-3-4 0 16,-3 4-11-16,-8 3 0 16,-3 0 8-16,0 10 1 15,-11-1-4-15,-7 10 1 16,-10 9-1-16,-4 3 0 0,-3 23-3 16,-1-1 0-16,5 10 0 15,6 9 0-15,0-10-1 16,11 11 1-16,7-8-2 15,6-14 1-15,12-4 0 16,13-7 0-16,12-2 0 16,13-13 0-16,18-22 0 15,3 4 1-15,-6-17 0 16,-1-12 0-16,-3 0 1 16,-7-12 1-16,-11-4-2 15,-7 7 1-15,-10-1-1 16,-8 7 1-16,-10 7-2 15,-3-1 0-15,-8 9-1 16,-7 13 0-16,-6 7-1 16,-8 9 0-16,0-1-2 15,0-2 1-15,4 9-2 0,7-6 0 16,6 6-5-16,8-6 1 16,11-7-4-16,10-12 1 15</inkml:trace>
  <inkml:trace contextRef="#ctx0" brushRef="#br0" timeOffset="18543.25">16274 821 40 0,'0'10'20'0,"0"5"-16"0,-7-5 37 0,-8-1-40 15,-9 19 1-15,-11 7 0 16,-11-1 0-16,-4 13-3 16,-6 7 1-16,3 8 1 15,0 1 1-15,7-10-4 16,14-6 0-16,8-12-6 16,6-10 1-16,4-16-8 15,10-24 1-15</inkml:trace>
  <inkml:trace contextRef="#ctx0" brushRef="#br0" timeOffset="18738.12">15854 834 47 0,'7'12'23'0,"3"26"-18"16,-2-26 41-16,-5 10-44 15,1 16 1-15,-4-3 1 0,0 8 1 16,-4 1-7-16,4-6 1 15,0-4 0-15,4-15 0 16,3-6-8-16,3-23 1 16,1-8-9-16,10-1 0 15</inkml:trace>
  <inkml:trace contextRef="#ctx0" brushRef="#br0" timeOffset="19188.89">16478 956 59 0,'7'19'29'0,"11"-3"-32"0,-7-23 51 16,6 4-48-16,18-13 1 16,8 7-2-16,3-7 0 15,-4 7-5-15,4 0 0 0,-7-4-11 16,-1-9 1-16</inkml:trace>
  <inkml:trace contextRef="#ctx0" brushRef="#br0" timeOffset="19712.82">17163 467 64 0,'17'31'32'0,"19"-12"-31"16,-26-19 54-16,8 0-53 16,3-9 1-1,4 2 1-15,-1-2 0 0,8 0-5 0,-4 2 0 16,1 4 3-16,-8 3 0 15,-4 0-2-15,-10 10 0 16,-7 5-3-16,-10-5 0 16,-1 2-2-16,4 4 0 15,-3 9 0-15,-5-6 0 16,1 9 0-16,4-9 0 16,3-4 3-16,3-5 0 15,4-1 1-15,4 7 1 16,3-4 0-16,0 7 0 15,10 3 1-15,5-9 1 0,9 2 0 16,1-5 1-16,-4-1-1 16,-3 1 0-16,-7-1 0 15,-8 7 0-15,-17 6-2 16,-10 12 1-16,-12 10-3 16,1 0 1-16,-11 0-3 15,-14 0 1-15,4-7-5 16,3 1 0-16,4-7-8 15,10-9 0-15,11-6-1 16,14 0 1-16</inkml:trace>
  <inkml:trace contextRef="#ctx0" brushRef="#br0" timeOffset="19984.64">18016 758 50 0,'-38'44'25'0,"-19"38"-30"0,36-57 51 16,-14 16-45-16,-8 3 0 15,1 9 0-15,3-3 1 16,4-3-3-16,7 3 1 15,3-12-3-15,4-13 0 0,10-12-8 16,8-7 0-16,6-16-4 16,8-15 0-16</inkml:trace>
  <inkml:trace contextRef="#ctx0" brushRef="#br0" timeOffset="20166.02">17635 865 57 0,'32'63'28'0,"18"34"-33"16,-36-78 55-16,3 9-50 16,4 0 1-16,4 7-3 15,0-10 0-15,-4-3-2 16,-3 0 1-16,-1-13-7 16,-3 1 0-16,-3-20-7 15,3-6 1-15</inkml:trace>
  <inkml:trace contextRef="#ctx0" brushRef="#br0" timeOffset="20809">18073 250 42 0,'0'16'21'0,"10"-38"-16"0,-3 13 34 0,4 6-35 16,0-7 1-16,3 1 3 16,7-1 0-16,7-2-9 15,7-1 0-15,8 4 7 16,-1 3 1-16,-7 3-3 16,-6-4 1-16,-5 14-3 15,-6 2 0-15,-8 3-2 16,-10 10 1-16,-7-3-3 15,-3 9 1-15,-8-9-1 16,-3 6 1-16,0-3 0 16,0 0 0-16,0-3 1 15,3 9 0-15,4-9 0 16,3 0 1-16,4 3-1 16,0-10 1-16,4 4 0 15,6-6 0-15,4-7 0 16,0 3 0-1,4 3 0-15,-1-9 0 16,-3 7-1-16,0-7 1 16,-7 0-1-16,4 3 0 15,-4-3 0-15,4 6 0 16,-4-6 0-16,0 0 0 16,0 0 0-16,3 0 0 15,1 3 0-15,-1 3 0 16,4-6 0-16,0 0 1 15,4 0-1-15,-1-6 0 16,5 3 0-16,2 3 1 0,4-9-1 16,0 9 1-16,4-7 0 15,0-2 0-15,7 3-1 16,-4 3 0-16,0-4-5 16,-7 7 0-16,-7-9-12 15,-14-4 0-15,-7 4-4 16,-3 3 1-16</inkml:trace>
  <inkml:trace contextRef="#ctx0" brushRef="#br0" timeOffset="24862.15">15494 1759 13 0,'-18'-16'6'0,"1"4"-6"16,10-1 7-16,-4 10 0 15,-3-7 1-15,-7 4 8 16,0 3 1-16,3-3-19 15,0 3 1-15,4 3 14 16,4-7 0-16,6 7-3 16,11 0 1-16,11 0-2 15,24 7 0-15,32-7-2 16,25 3 1-16,49-3-3 0,32-3 1 16,53-13-3-1,21 0 1-15,14-6-5 0,0-9 1 16,-14 12-2-16,-35 10 1 15,0 6-3-15,-29-7 1 16,-31 4-4-16,-39-3 0 16,-32 2-13-16,-32-12 0 15</inkml:trace>
  <inkml:trace contextRef="#ctx0" brushRef="#br0" timeOffset="26168.78">15081 2333 52 0,'-7'15'26'0,"18"-5"-21"16,-8-7 34-16,4-3-37 15,4 6 1-15,0-6 1 16,3 6 0-16,7-12-4 16,7 3 0-16,14 0 3 15,1-3 1-15,3 2-1 16,-1 4 0-16,-6 0-2 16,-3 7 1-16,-15-4-3 15,-14 3 1-15,-7 13-2 16,-11 0 0-16,-6 3-1 0,-8-3 0 15,4-1-1 1,-1-2 1-16,5 3 1 0,3-7 0 16,3 4 1-16,4 9 0 15,0-3 1-15,7 3 0 16,0 3 0-16,11-3 1 16,-1 1-1-16,4-14 1 15,7 1 0-15,11-1 1 16,11-2-1-16,-5-4 1 15,-6 3 0-15,-7 10 1 16,-11 0-2-16,-14 15 1 0,-14-5-2 16,-14 8 0-16,-15 7-3 15,-13-3 1-15,6 12-4 16,1-9 0-16,0-3-6 16,3 0 1-1,7-10-7-15,4-6 1 0</inkml:trace>
  <inkml:trace contextRef="#ctx0" brushRef="#br0" timeOffset="26484.06">16002 2709 48 0,'-14'25'24'0,"-43"25"-24"0,36-31 42 16,-7 3-41-16,7 0 1 16,-14 31 2-16,-1 4 0 15,-2 21-5-15,6-3 0 16,4 1 3-16,6-11 0 15,5-14-4-15,6-14 1 16,11-12-8-16,7-15 0 0,0-20-7 16,0-21 0-16</inkml:trace>
  <inkml:trace contextRef="#ctx0" brushRef="#br0" timeOffset="26666.3">15579 2690 35 0,'14'-9'17'0,"18"49"-8"0,-22-27 24 0,4 12-28 16,0 10 0-16,0 2 2 16,1 4 1-16,-5 0-11 15,1 0 0-15,3-13 4 16,0-9 1-16,4-10-9 16,-4-12 1-16,-4-13-9 15,-3-12 0-15</inkml:trace>
  <inkml:trace contextRef="#ctx0" brushRef="#br0" timeOffset="27083.32">15977 2235 57 0,'11'16'28'0,"3"-10"-32"0,-7-6 51 16,4-6-45-16,3 0 1 0,7 0 3 15,7-1 0-15,4 1-7 16,-4 3 0-16,-7 3 5 16,0 0 0-16,-6 0-2 15,-8 9 1-15,-7 1-3 16,-7 9 0-16,-8 6-1 15,-6-10 0-15,0 7 0 16,0-3 0-16,0 6 1 16,3 3 0-16,4-6 0 15,7 0 1-15,3-3 0 16,12-3 0-16,6-7 0 16,10-3 0-16,5 4 0 15,2-10 0-15,-2 0-4 16,-1-10 1-16,-4-2-6 15,-2 2 0-15,-1 1-12 16,-14 0 1-16</inkml:trace>
  <inkml:trace contextRef="#ctx0" brushRef="#br0" timeOffset="27489.64">16570 2784 61 0,'11'13'30'0,"13"-7"-30"15,-10-15 47-15,11 2-46 16,10 4 1-16,1-12-1 15,9 5 1-15,5 1-5 16,3-1 0-16,-4-9-8 0,1 10 1 16,-12-3-8-16,1-1 0 15</inkml:trace>
  <inkml:trace contextRef="#ctx0" brushRef="#br0" timeOffset="27955.26">17678 2304 64 0,'17'7'32'0,"-13"-7"-42"0,-8 0 59 0,-10 0-49 16,-10 9 0-16,-15 4 0 15,-7 9 1-15,-7 18-1 16,0 11 0-16,-7 21 0 16,7 0 0-16,4 0 0 15,6 9 0-15,12-8 0 16,10-11 0-16,13-8-1 16,16-11 1-16,9-14-1 15,15-14 1-15,7-15 0 16,10-12 1-16,4-7-2 15,-4-6 1-15,-13-3-1 16,-12 3 1-16,-10-7 0 0,-14 10 0 16,-14 7-1-1,-10 5 0-15,3 7 0 16,-8 6 0-16,-6 7 0 0,0 5 0 16,-1 1-1-16,8-7 0 15,7-2-3-15,7 5 1 16,7-2-7-16,3-10 0 15,8 3-4-15,-1-6 1 16</inkml:trace>
  <inkml:trace contextRef="#ctx0" brushRef="#br0" timeOffset="28242.18">18179 2643 56 0,'-4'13'28'0,"-56"27"-34"16,39-27 54-16,-11 9-47 15,0 6 0-15,-6 7 0 16,-5 2 0-16,-3 10-3 15,11-6 1-15,0 3-2 16,10 0 0-16,8-13-8 0,6-12 0 16,7-19-5-1,8-13 0-15</inkml:trace>
  <inkml:trace contextRef="#ctx0" brushRef="#br0" timeOffset="28420.6">17727 2643 57 0,'35'57'28'0,"32"30"-31"0,-45-55 53 16,-1-1-47-16,3 10 0 15,15 0 0-15,4-1 0 0,2-5-7 16,-2-7 0-16,-4-6-3 16,-8-6 1-16,-6-10-12 15,-7-6 0-15</inkml:trace>
  <inkml:trace contextRef="#ctx0" brushRef="#br0" timeOffset="28632.74">18891 2919 54 0,'32'9'27'0,"-18"-5"-36"16,-14-1 43-16,-7-6-51 0,-4-1 0 15,-13-5-9 1,3 0 0-16</inkml:trace>
  <inkml:trace contextRef="#ctx0" brushRef="#br0" timeOffset="31167.69">2593 4879 42 0,'18'12'21'0,"-4"7"-15"0,-7-12 21 15,-7 2-24-15,10 3 1 0,-10 14 1 16,0 17 0-16,-7 20-7 15,4 9 1-15,-8 19 4 16,-6 10 0-16,6 8-2 16,0-8 1-16,1-13-2 15,10-7 0-15,0-18-5 16,0-16 1-16,3-22-11 16,8-19 1-16,3-25-1 15,0-12 1-15</inkml:trace>
  <inkml:trace contextRef="#ctx0" brushRef="#br0" timeOffset="31423.28">2512 5039 39 0,'10'22'19'0,"19"-38"-3"0,-19 7 38 16,11-4-52-16,8 7 1 16,13-4 2-16,7-11 0 15,11-1-7-15,7 3 1 16,4-6 1-16,-1 6 0 16,-6-6-6-16,-8 9 1 15,-6 0-13-15,-19 10 0 16</inkml:trace>
  <inkml:trace contextRef="#ctx0" brushRef="#br0" timeOffset="31635.05">2621 5487 57 0,'14'41'28'0,"11"-35"-28"0,-14-6 43 0,10-9-39 15,0-4 0-15,11-9 0 16,6-3 1-16,8 0-10 16,-3 3 0-16,6 3-2 15,-21 7 1-15,4 3-12 16,-11 2 1-16</inkml:trace>
  <inkml:trace contextRef="#ctx0" brushRef="#br0" timeOffset="31848.12">3260 5663 48 0,'10'59'24'0,"-20"1"-29"0,3-47 35 16,3 2-31-16,4 1 1 0,0-7-12 15,0-2 1-15,-7-14 5 16,4-21 0-16</inkml:trace>
  <inkml:trace contextRef="#ctx0" brushRef="#br0" timeOffset="32025.48">3112 5434 54 0,'31'19'27'0,"5"15"-36"0,-22-27 50 0,10-1-42 16,-2 0 0-16,9-6-4 15,8 3 1-15,3-6-1 16,4 0 1-16,-10 3-10 16,-1-3 0-16</inkml:trace>
  <inkml:trace contextRef="#ctx0" brushRef="#br0" timeOffset="32294.34">3538 5766 30 0,'0'32'15'0,"11"-10"-8"0,-4-22 19 15,4-7-26-15,-1 4 1 16,1-3-3-16,-8-7 1 16,4-5-3-16,4 2 1 15,-4-6-3-15,-3-3 1 16,6 0-1-16,-3 0 1 15,4-3 1-15,-1 9 0 16,8 6 5-16,-7 4 0 0,3 6 3 16,3 9 1-16,1 3 0 15,3 7 0-15,-7 0-1 16,4-1 1 0,10 29-12-1,0-9 1-15</inkml:trace>
  <inkml:trace contextRef="#ctx0" brushRef="#br0" timeOffset="32760.02">4487 4920 48 0,'36'25'24'0,"-5"0"-27"16,-27-13 41-16,10 13-36 16,-10 4 0-16,3 11 2 0,3 8 1 15,-6 5-6-15,6 10 1 16,4 2 3-16,1 4 1 16,2-6-1-16,-6-10 0 15,3-9-2-15,0-12 1 16,-3-10-1-16,-8-16 0 15,-3-6-1-15,-3-6 1 32,-64-4-5-32,-11 4 1 15,-3-3-1-15,17 2 1 0,-6 14-1 16,20 8 1-16,1 10 2 16,21 0 0-16,7 10 6 15,10-1 0-15,14 1 1 16,19-7 1-16,24-15 0 15,17-13 0-15,22-7-4 16,-15-8 1-16,-10-4-9 16,0-3 1-16,-21 0-10 15,-14 3 0-15,-15-6-7 16,-3 3 0-16</inkml:trace>
  <inkml:trace contextRef="#ctx0" brushRef="#br0" timeOffset="33530.18">6854 4669 43 0,'0'0'21'0,"-7"6"-12"0,4-3 34 16,-4 7-40-16,3 8 1 16,-10 17 3-16,4 18 0 15,-4 26-9-15,-4 18 1 16,7 16 4-16,4 0 1 15,4-7-2 1,3-9 0-16,0-31-2 0,0-16 0 16,7-9-2-16,3-9 1 15,12-20-2-15,-8-15 1 16,10-6-2-16,-3-20 1 16,-10 4-1-16,3-9 1 0,0 6 0 15,4 2 1-15,0 11 0 16,-1 9 1-16,1 12 1 15,-1 6 1-15,5 7-1 16,-8 0 1 0,10 15-1-1,-2-5 0-15,-1-7-5 16,-4 0 0-16,5-16-10 16,-5-6 1-16</inkml:trace>
  <inkml:trace contextRef="#ctx0" brushRef="#br0" timeOffset="33810.93">7444 5309 54 0,'17'3'27'0,"-6"3"-31"0,-11-3 44 16,0 0-39 0,0 3 0-16,0 1-1 0,-11-1 1 15,-13 10-2-15,-1-4 1 16,-10 10 0-16,3 10 1 15,-3-4-3-15,6 6 1 16,1 4-2-16,7 0 0 16,7-4-1-16,10-9 1 0,11-9 0 15,15-4 0-15,2-21 2 16,12-7 1-16,-8-6-1 16,0 7 0-16,-3-14-6 15,-4-2 1-15,-11-3-6 16,-6-1 1-16</inkml:trace>
  <inkml:trace contextRef="#ctx0" brushRef="#br0" timeOffset="34457.75">7602 5497 45 0,'29'31'22'0,"-15"-6"-29"15,-7-22 41-15,-4 0-31 16,1 1 1-16,-4-4 1 15,0 0 1-15,0-7-8 16,0-5 1-16,-4-4 3 16,1-9 1-16,3-3-2 15,3 3 0-15,1 3-1 16,3 3 1-16,7 3-1 0,0 4 1 16,7 2-1-16,4 4 0 15,-4 3-4-15,7 3 0 16,-3-6-10-16,0-1 1 15,-4 1-2-15,-3-10 0 16</inkml:trace>
  <inkml:trace contextRef="#ctx0" brushRef="#br0" timeOffset="34656.28">8103 5305 48 0,'14'35'24'0,"-14"18"-29"0,0-37 49 0,4 9-43 16,-4 0 0-16,7-3-1 15,-7 0 1 1,0-6-8-16,0-7 0 16,0-3-7-16,-11-25 1 0</inkml:trace>
  <inkml:trace contextRef="#ctx0" brushRef="#br0" timeOffset="34846.28">7990 5164 47 0,'22'22'23'15,"-12"-19"-21"-15,-3-3 37 0,4 0-39 16,6-3 0-16,5-3-4 0,-5 3 1 15,15-7-1-15,-7 10 1 16,-1 0-11-16,-2-9 0 16</inkml:trace>
  <inkml:trace contextRef="#ctx0" brushRef="#br0" timeOffset="35282.31">8417 5180 47 0,'21'16'23'0,"8"-13"-18"0,-19-3 39 0,4 0-40 16,4 0 0-16,0 3 3 16,-1-3 0-16,4 6-9 15,1 4 1-15,-5-1 4 16,1-3 1-16,-4 4-4 15,-10-4 0-15,3 3-3 16,-7 1 1-16,0 5-2 16,-11 4 1-16,0-9-1 15,1 2 1-15,-1 10 1 16,1 10 0-16,3-1 1 16,-7-3 0-16,-1-3 1 0,5 3 0 15,-1-3 1-15,4 4 0 16,4-4 0-16,6 0 1 15,4-6 0-15,4 0 0 16,-4-7 0-16,3 1 0 16,5-7-1-16,6 0 0 15,0-3-5-15,4-6 1 16,-15-3-9-16,1-7 0 16,-8-9-5-16,1-3 0 15</inkml:trace>
  <inkml:trace contextRef="#ctx0" brushRef="#br0" timeOffset="35481.68">8417 5500 54 0,'32'44'27'0,"3"-51"-31"0,-21 7 50 0,1-3-45 15,-1 3 0-15,7-12 0 16,4 2 1-16,3 1-5 15,7 0 1-15,-10-1-7 16,10 1 1-16,-10-13-8 16,10 3 1-16</inkml:trace>
  <inkml:trace contextRef="#ctx0" brushRef="#br0" timeOffset="35735.17">9088 5293 42 0,'21'19'21'0,"-18"-26"-20"0,-3 7 31 16,-3 4-32-16,-4-1 1 15,-7 6 2-15,-4 0 0 16,-7 4-3-16,-3 12 0 16,0 0 1-16,0 3 0 15,3-3-2-15,4 1 0 16,3-11-2-16,11 1 0 0,11 0-3 15,13-10 0-15,8-3-7 16,0-9 1-16,-1-10 0 16,-10-9 1-16</inkml:trace>
  <inkml:trace contextRef="#ctx0" brushRef="#br0" timeOffset="36282.61">9137 5434 30 0,'14'38'15'0,"-14"-4"-15"16,4-28 30-16,-1 1-27 16,-3-7 1-16,4 0 2 15,3 3 0-15,0-10-9 16,0 4 1-16,-4-6 4 16,1-4 0-16,-1 7-2 15,1 0 1-15,3 3-2 0,4 3 1 16,3 9 1-16,0 4 0 15,7-4 0-15,-3-3 1 16,-1 4-1-16,1-4 0 16,3 0 0-16,-3 1 0 15,-1-4-1-15,1-3 0 16,3 0-1-16,0-3 0 16,0-10-1-16,1-3 1 15,2-15-2-15,1 0 1 16,3-16-1-16,0-10 1 0,-3-15-1 15,3-13 1-15,-3-15-1 16,-7-10 1-16,-8 7 0 16,-10 6 1-16,-3 2 0 15,-11 8 1-15,-15 15 0 16,-9 9 0-16,-5 13 1 16,1 21 0-16,-4 20 1 15,11 18 0-15,3 26 1 16,18 21 0-16,10 17 0 15,11 21 1-15,15 25 0 16,2 0 0-16,5-6-2 16,-1-10 1-16,-7-18-3 15,-7-19 0-15,-3-16-7 16,-8-19 1-16,-6-15-8 16,-8-16 1-16</inkml:trace>
  <inkml:trace contextRef="#ctx0" brushRef="#br0" timeOffset="36978.71">9313 5258 44 0,'60'38'22'0,"0"-29"-20"0,-39-12 37 16,11-6-37-16,7-1 0 15,-4 4-1-15,4 0 1 16,0 0-4-16,0 2 1 0,0 4-3 15,-8 0 1-15,-3 4-4 16,-3-4 0-16,-4 3 0 16,1-6 0-16,-5-4 2 15,-3 4 0-15,0 0 4 16,-3 3 1 0,3 3 3-1,-10 0 1-15,-4 7-1 16,-11-4 1-16,0 3-2 15,1 1 0-15,-4-1-2 16,0 4 0-16,3 2-2 16,0 1 1-16,4 0-1 15,7-7 1-15,7-2-1 16,1-4 1-16,2 3 0 16,4-3 0-16,-3 0 0 15,-1 7 1-15,1 5 0 16,3 1 0-16,-3 3 0 0,-1 0 0 15,4-10 0-15,0 4 1 16,4-4 1-16,3-6 0 16,4-3 1-16,0-6 0 15,-1-7 0-15,-2-2 0 16,-1-11-1-16,-4-2 1 16,1-22-2-16,0-3 0 15,-8-16-2-15,-6-13 1 16,-11-12-1-16,-11-12 1 15,-10-14-1-15,-11 4 1 0,0 10 0 16,4 12 0-16,7 18 0 16,-8 23 1-16,12 19 1 15,-1 24 1-15,11 23-1 16,7 31 0-16,3 28 0 16,11 25 1-16,11 28-1 15,14 20 0-15,10 11-2 16,4-5 1-16,-4-22-1 15,-3-29 0-15,-14-28-13 16,-4-22 0-16,-10-18-1 16,6-17 1-16</inkml:trace>
  <inkml:trace contextRef="#ctx0" brushRef="#br0" timeOffset="37566.42">12372 4173 55 0,'-4'47'27'0,"15"38"-23"0,-11-54 28 16,-4 23-32-16,-3 21 0 16,0 25 0-16,0 10 0 15,0 3 0-15,-3 3 0 16,3-3-2-16,0-13 1 16,3-18-4-16,0-23 1 15,1-21-10-15,3-16 1 16,-4-25-1-16,1-10 0 15</inkml:trace>
  <inkml:trace contextRef="#ctx0" brushRef="#br0" timeOffset="39004.04">12136 5177 45 0,'35'34'22'0,"42"7"-23"0,-52-38 44 0,7 0-42 15,10-3 1-15,4 3 1 16,7-3 1-16,-4-3-4 16,-3 3 0-16,0-3 2 15,-4-3 1-15,-6-3-1 16,-5-10 0-16,-6 6-1 16,-7-3 1-16,-8 1-3 15,-10 2 1-15,-7 4-1 16,-3 9 0-16,-8 0-2 15,-3 9 1-15,-4 4-1 16,4 6 0-16,0 3 0 0,3 0 1 16,4-7 0-16,7 1 1 15,4 0 1-15,10-1 0 16,7-8 1-16,3-1 0 16,5-3-2-16,-1-6 1 15,0-3-1-15,-3-7 1 16,-1 4-3-16,-3-4 0 15,0 0-1-15,-3 4 1 16,3 0 0-16,-3 6 1 16,3 3 0-16,0 6 1 0,0 0 2 15,0 0 0-15,0 1 1 16,0-1 1-16,0 0 0 16,4 4 0-16,0-1-1 15,-4-3 1-15,3 4-2 16,5-4 1-16,6 0-1 15,11 0 0-15,3-6 0 16,11-3 0-16,10-6 0 16,8-7 0-16,-15 1 0 15,-10-1 0-15,-7-3-1 16,-4 0 1-16,-6 7-2 16,-8-1 1-16,-4 4-3 15,-10 2 0-15,-3 14-2 16,0 5 1-16,-8 17-2 15,-3 5 0-15,-4 19 2 16,4 19 0-16,0 7 4 0,4 9 1 16,-1-4 2-16,1-8 1 15,-4-4 1-15,-8-10 0 16,-9-11-1-16,-8-14 1 16,0-5-4-16,-3-14 1 15,0-2-2-15,3-13 0 16,0-12 0-16,8-10 1 15,6-6-1-15,11-6 1 16,10-7-1-16,11 0 1 16,15 1-1-16,13-10 1 15,11-4-1-15,-7 1 0 0,10-6 0 16,-3-1 0-16,-7 4 0 16,3 9 1-16,-6-6-1 15,-8 3 1-15,-7 0-1 16,-7 16 0-16,-6 5-2 15,-5 5 0-15,-3 2-2 16,-3 3 0-16,-8 16 0 16,-3 3 0-16,0 7 0 15,4 2 0-15,-1 1 3 16,0-1 1-16,4 1 0 16,4-1 1-16,3 1 0 15,0-4 0-15,4-2-1 16,-1-1 0-16,4 0-1 15,1-6 0-15,-1 0-2 16,0-3 0-16,3 3-2 0,1-3 1 16,0-3 0-1,-1-1 1-15,4 7 2 0,-3-9 1 16,7 9 2-16,-4 0 1 16,-3 0 1-16,-1 3 1 15,-3 3-1-15,0-6 1 16,-3 7-3-16,0-1 0 15,-1 3-1-15,-3 1 0 16,0-1-1-16,0 4 0 16,4-7 0-16,3-6 1 0,4 0 0 15,6-3 1-15,8-10-1 16,7-6 1-16,3-12 0 16,4-4 0-16,4-15-1 15,-5-9 1-15,1-23-2 16,-10-24 1-16,-8-1-1 15,-11-9 0-15,-13-6-1 16,-11-1 1-16,-7 7-1 16,-11 10 0-16,-7 18 0 15,-6 16 0-15,-1 22 0 16,-4 18 0-16,1 26 1 16,3 22 0-16,4 21 0 15,7 32 0-15,10 32 0 16,8 15 1-16,13 18 0 15,4 8 0-15,0-14-1 16,0-12 1-16,0-22-2 16,-3-22 0-16,-4-9-6 0,0-19 0 15,-4-16-7-15,-3-18 1 16</inkml:trace>
  <inkml:trace contextRef="#ctx0" brushRef="#br0" timeOffset="39244.93">13885 4986 76 0,'25'3'38'0,"42"-13"-49"0,-46 1 77 16,25-13-66-16,25-6 1 0,20-1-3 15,5-8 0-15,-1-1-3 16,-10 7 1-16,-22 6-7 16,-10-3 1-16,-14 12-11 15,-18-3 0-15</inkml:trace>
  <inkml:trace contextRef="#ctx0" brushRef="#br0" timeOffset="40086.06">16394 5418 63 0,'21'-15'31'0,"53"-58"-36"0,-42 36 53 0,13-23-45 15,12-28 1-15,-4-21-2 16,0-14 1-16,-7-11-5 16,-15-4 0-16,-9 0 2 15,-8 9 0-15,-11 16-2 16,-3 10 0-16,-3 18-1 15,-8 29 1-15,-7 12-1 16,-6 25 0-16,-8 19 2 16,-3 19 0-16,-1 28 1 15,5 15 0-15,6 23 0 16,7 9 1-16,11 19 0 0,14 6 0 16,11-6-1-16,10-16 0 15,4-6-2-15,0-15 1 16,-4-20-5-16,4-15 1 15,6-16-5-15,8-10 1 16,0-21-3-16,0 0 1 16,-4-7 3-16,-3-5 0 15,0-1 6-15,-7-6 1 16,-4 6 7-16,-3 9 0 16,-4-5 5-16,-4 5 0 0,-2 4-1 15,-5 0 1-15,-10 6-4 16,-7 0 1-16,-7 3-3 15,-7 0 0-15,-7 0-2 16,-4 7 0-16,-3-4-1 16,-1 10 0-16,1 6 0 15,3-4 0-15,8 4-2 16,2 0 1-16,5-3-3 16,17-6 1-16,14-4-2 15,7-9 1-15,7-9-2 16,4 5 0-16,3-17-4 15,-3-5 0-15,0-2-9 16,0-3 1-16</inkml:trace>
  <inkml:trace contextRef="#ctx0" brushRef="#br0" timeOffset="40956.68">17642 4810 57 0,'22'-3'28'0,"-15"6"-31"0,-4-6 45 16,-3 3-41-16,-7-6 0 15,-7-1 0-15,-11 4 1 16,-3 0-2-16,-7 6 0 0,0 0 0 16,6 7 1-16,1 2-1 15,0 13 0-15,0 7-1 16,10-4 0-16,7 3-1 15,11 4 0-15,0-4-3 16,18-6 1-16,17-6-5 16,1 0 1-16,2-19-6 15,5 0 1-15,-1-16-1 16,0 0 0-16,1 4-4 31,-40-41 18-31,50 56-1 16,-7-41 1-16,-7 10 8 15,-11 3 1-15,-3 3 2 16,-11 6 1-16,-7 7-2 16,-4 2 1-16,-6 7-4 15,-8 10 1-15,-3 6-4 16,-7 9 1-16,0 3-2 0,3-16 0 16,1 7-2-16,3 3 1 15,6-3-2-15,5-3 1 16,6-4-2-16,12-2 0 15,2-4-1-15,4-6 0 16,1-6-1-16,-5 2 0 16,-3-11-1-16,0 2 1 15,-3 1-1-15,0-1 1 16,6-9-2-16,-3 10 1 16,0 2 0-16,1 7 1 0,-1 3 1 15,3 0 0-15,1 6 1 16,-4 1 1-16,4 2 1 15,-1 0 1-15,5-2-1 16,-1 2 1-16,0-15 0 16,11-7 1-16,3-9-1 15,4-9 0-15,3-7 1 16,0-12 0-16,-6-19 0 16,-1-6 1-16,4-16 0 15,-11-16 0-15,-10 7 0 16,-15-3 0-16,-3-1-2 15,-3 13 1-15,-12 16-1 16,-6 18 0-16,-10 26-2 16,-1 22 1-16,-3 28-2 15,-4 21 1-15,3 29-1 16,5 22 1-16,2 22-1 0,8 13 1 16,11 8 0-1,3-18 0-15,7-12-2 0,3-19 0 16,4-23-7-16,0-21 0 15,0-22-6-15,-3-16 0 16</inkml:trace>
  <inkml:trace contextRef="#ctx0" brushRef="#br0" timeOffset="41333.9">17949 4691 47 0,'25'31'23'0,"49"-18"-20"0,-46-16 40 16,8 3-42-16,9-7 1 0,5 4-1 16,-1-6 0-16,-3 2-3 15,-7 1 0-15,-7 0-3 16,-1 0 0-16,1 2-6 16,-7 1 0-16,-4 0-3 15,0-3 1-15,-3 3 3 16,-1 3 1-16,1 0 6 15,-4 3 1-15,0 13 7 16,-3 2 0-16,3 8 3 16,-3-5 1-16,-4 11-3 15,0-7 1-15,-4 3-3 16,1-9 0-16,-4 0-3 16,0-4 1-16,0-5-3 15,-4-10 0-15,1-6-4 16,-1 2 1-16,-3-11-7 0,0-1 0 15,0-6 0-15,0-6 1 16</inkml:trace>
  <inkml:trace contextRef="#ctx0" brushRef="#br0" timeOffset="42022.33">18570 4575 35 0,'4'-10'17'0,"6"7"-18"0,-6 3 37 15,3 3-32-15,0 0 0 16,0 1 2-16,0-1 0 0,0 0-8 15,4 0 1-15,-1 3 4 16,4 4 1-16,4-10-3 16,0 3 1-16,3-6-2 15,7 3 1-15,4 0-4 16,3 3 0-16,-3 3-3 16,0 0 0-16,-1 4-4 15,1-1 0-15,-11-3-2 16,4-2 0-16,0-4 4 15,-4 3 0-15,0 3 7 16,0-6 1-16,-3 9 6 16,-4-5 0-16,0 2 4 15,-3-6 0-15,-1 3 0 16,-3 0 0-16,-7 0-6 16,-10 3 1-16,-1 4-3 15,-3 2 1-15,0 4-4 0,0 0 1 16,0 6-2-16,3-3 0 15,0 3-1 1,4-4 1-16,7-5-3 0,0-1 1 16,7-8 0-16,8-1 1 15,2-10 0-15,1 1 1 16,3-3 0-16,0-1 1 16,-3 4-2-16,3 3 1 15,0 0-2-15,-3 3 1 16,-1 6 0-16,1 0 0 15,3 4 2-15,0 2 1 16,1 1 2-16,-1 3 1 0,0-4 2 16,4-3 1-16,-1 1 0 15,1-10 1-15,0-10-3 16,-4-2 1-16,0-4-3 16,-3 1 1-16,-4 5-2 15,0-9 1-15,4 7-1 16,-4 6 1-16,0 2 0 15,3 4 0-15,1 7 0 16,3 2 0-16,0 7-1 16,4-1 1-16,-4 1-3 15,0-6 0-15,-3-7-5 16,0-3 0-16,-1-10-8 16,4-9 0-16</inkml:trace>
  <inkml:trace contextRef="#ctx0" brushRef="#br0" timeOffset="42338.84">20105 4481 35 0,'3'3'17'0,"-10"6"-16"0,0-6 25 16,-7 0-24-16,-11 1 0 16,-3-1 1-16,-4 0 0 15,1 6-5-15,-1 7 1 16,7-7 3-16,8 1 0 0,3 2-1 15,6 7 0-15,12 3 0 16,10 0 1-16,14 0-1 16,15 0 0-16,-5 0-1 15,1-3 1-15,0 0 0 16,-7-1 0-16,-7 7-2 16,-11-3 1-16,-14 10 0 15,-4-4 0-15,-14 0-1 16,-13 0 1-16,-12-3-5 15,-6-3 0-15,-4-3-7 16,-3-6 0-16</inkml:trace>
  <inkml:trace contextRef="#ctx0" brushRef="#br0" timeOffset="45117.54">20447 5001 43 0,'0'0'21'0,"4"0"-10"16,-4 0 26-16,0 0-31 15,0 0 0-15,0 6 4 16,0-6 0-16,0 4-13 15,0 2 1-15,0-6 8 16,3 3 0-16,1 0-8 16,3-3 1-16,0-3-18 0,-7 0 0 15</inkml:trace>
  <inkml:trace contextRef="#ctx0" brushRef="#br0" timeOffset="115874.49">5951 6773 31 0,'7'12'15'0,"4"-8"-7"0,-4-4 16 15,-3 3-21-15,3 3 1 16,-7 0 3-16,0 7 0 16,-7 9-9-16,3 15 1 15,-3 1 5-15,0 9 1 0,3 6-3 16,-6-2 1-16,3-4-4 15,3-3 0-15,4-13-4 16,0-12 0-16,4-10-8 16,3-9 0-16,3-22-1 15,-6-3 1-15</inkml:trace>
  <inkml:trace contextRef="#ctx0" brushRef="#br0" timeOffset="116337.73">6219 6839 21 0,'50'3'10'0,"-8"-19"5"0,-28 10 17 16,-10-3-28 0,3-1 0-16,3-2 3 15,-6-4 0-15,0-3-8 0,-4 0 0 16,-4-3 6-16,-7-3 0 15,-10-3-2-15,-10 3 0 16,-8-3-1-16,-7 6 0 16,-11 6-2-16,1 7 1 15,0 9-1-15,3 12 0 16,0 7-2-16,-4 16 0 16,4 8-2-16,4 17 1 15,10 12 0-15,7 22 0 16,15-3 0-16,6-6 1 0,15 6 1 15,13-13 0-15,12-15 2 16,9-16 0-16,22-22 1 16,29-25 0-16,13-28 1 15,-14-19 0-15,4-22 0 16,-4-10 0-16,-14 1-2 16,-10-4 1-16,-22 7-2 15,-21 6 1-15,-25-3-4 16,-13 9 1-16,-18 10-6 15,-15 6 1-15,-6 6-8 16,-11 0 1-16</inkml:trace>
  <inkml:trace contextRef="#ctx0" brushRef="#br0" timeOffset="117193.24">7581 6406 48 0,'-7'0'24'0,"-7"28"-25"0,7-21 41 16,3 2-39-16,-3 13 1 16,0 12 0-16,0-5 1 15,0 27-3-15,0 1 0 16,4 8 2-16,-8 1 1 15,8-9-1-15,3-4 0 0,0-15 0 16,-4-13 0-16,0-10-2 16,4-8 1-16,-3-11-1 15,3-5 1-15,-7-7-1 16,0-6 1-16,-14 4-3 16,0-1 1-16,-8 3-1 15,-6 4 0-15,3 2 0 16,1 1 0-16,-5 12-1 15,1 16 1-15,3 0 1 16,8 6 0-16,2-3 1 16,8 6 1-16,7-3 1 15,11-3 0-15,6-6 0 16,15-4 1-16,7-9-1 16,14-6 1-16,-1-6-2 15,1-4 0-15,4 1-6 16,3-1 0-16,0 0-12 15,-1-2 0-15</inkml:trace>
  <inkml:trace contextRef="#ctx0" brushRef="#br0" timeOffset="117466.24">8107 6729 49 0,'0'9'24'0,"-42"32"-20"0,38-31 33 0,-10 15-36 16,-11 9 0-16,-3 10 0 16,-7 13 1-16,-11 5-3 15,3 10 1-15,8-6 0 16,7 0 0-16,3-9-6 15,8-10 1-15,6-13-10 16,8-21 1-16</inkml:trace>
  <inkml:trace contextRef="#ctx0" brushRef="#br0" timeOffset="117659.95">7691 6773 53 0,'14'19'26'0,"-7"9"-26"0,-4-15 43 16,4 18-42-16,4 3 0 16,-1 7 0-16,5 6 0 15,2 0-3-15,-3-12 0 16,-3-10-6-16,-4-10 1 16,-3-21-9-16,-4-3 1 15</inkml:trace>
  <inkml:trace contextRef="#ctx0" brushRef="#br0" timeOffset="117972.04">6922 7403 53 0,'0'16'26'16,"10"-29"-23"-16,1 7 44 0,10 0-42 15,18-4 1-15,24-8 3 16,25-7 0-16,8-1-12 16,13 1 0-16,14 7 7 15,-6-4 1-15,-22 3-6 16,-14 6 1-16,-14 1-7 15,-14 5 0-15,-7 1-8 16,-18 3 0-16,-17 6-5 0,-8 3 0 16</inkml:trace>
  <inkml:trace contextRef="#ctx0" brushRef="#br0" timeOffset="118408.45">7430 7535 49 0,'-4'31'24'0,"4"23"-23"0,4-32 42 0,-4 3-41 16,0 9 0-16,0 10 3 16,-4 0 1-16,0-6-7 15,1-1 1-15,-1-5 4 16,1-4 0-16,3-6-3 15,-7-3 1-15,3-4-2 16,-6-5 0-16,-1-4-1 16,-3-9 0-16,0-7-1 15,-7-2 1-15,0 6-1 16,-4-1 1-16,0-2-1 16,0 3 1-16,-6 2-1 15,-1 8 1-15,-7 2 0 16,7 3 1-16,4 10 1 15,4 9 1-15,6 1 0 16,4 8 1-16,10 4-1 16,8 3 0-16,6-10-1 0,15-5 1 15,3-8-4-15,15-5 0 16,6-6-7-16,4-10 1 16,3-26-10-16,-3 1 0 15</inkml:trace>
  <inkml:trace contextRef="#ctx0" brushRef="#br0" timeOffset="118634.43">7952 7654 46 0,'17'50'23'0,"-27"-3"-19"16,-4-34 34-1,-8 12-35-15,-13 9 0 0,0 1 1 16,-15 9 0-16,5 3-5 15,-1 3 1-15,7 6 2 16,7-5 1-16,0-4-5 16,11-13 1-16,7-15-9 15,11-19 0-15,6-25-7 16,4-10 1-16</inkml:trace>
  <inkml:trace contextRef="#ctx0" brushRef="#br0" timeOffset="118798.81">7514 7729 36 0,'-3'-3'18'0,"17"44"-4"16,0-22 25-16,7 12-35 0,11 7 1 16,7 12 2-16,-1 6 0 15,8 4-10-15,4 3 1 16,-4-16 3-16,-4-6 0 16,-7-16-15-16,-3-25 0 15,-18-13-3-15,11-12 1 16</inkml:trace>
  <inkml:trace contextRef="#ctx0" brushRef="#br0" timeOffset="119189.86">8527 7168 59 0,'17'50'29'0,"8"-56"-36"0,-7 6 58 15,6-6-50-15,15-4 1 16,0-2-1-16,3-4 0 16,-3 4-3-16,-4-4 1 15,-3 6-4-15,-4 4 0 16,-14-3-12-16,-7 6 0 15</inkml:trace>
  <inkml:trace contextRef="#ctx0" brushRef="#br0" timeOffset="119387.31">8488 7560 59 0,'39'25'29'0,"7"-22"-33"0,-29-3 45 0,15 0-41 16,17-3 0-16,8-3-4 16,3-4 0-16,0-5-5 15,3-4 1-15,-13-9-8 16,6-4 1-16</inkml:trace>
  <inkml:trace contextRef="#ctx0" brushRef="#br0" timeOffset="119759.89">10146 7043 34 0,'28'-4'17'0,"-3"-21"-10"0,-18 16 24 16,-4-4-28-16,1 1 1 15,-11-1 0-15,-14 4 1 16,-18 6-7-16,-18 6 0 15,-20 6 3-15,-1 10 0 16,-10 13-3-16,3 11 0 16,4 20 0-16,14 12 0 15,18 10-1-15,21 22 1 16,17-1 3-16,22-5 1 0,17-26 2 16,14-6 0-16,29-25 1 15,35-29 0-15,10-30 1 16,7-29 0-16,-13-22-1 15,-15-9 0-15,-21-16-3 16,-24-3 0-16,-29-7-2 16,-25 1 0-16,-24 9-7 15,-14 6 0-15,-18 7-11 16,-11 15 0-16</inkml:trace>
  <inkml:trace contextRef="#ctx0" brushRef="#br0" timeOffset="123934.06">13776 7356 34 0,'7'25'17'0,"4"-9"-4"0,-8-10 17 0,1 4-25 16,-4-1 0-16,3 0 2 15,-3 4 1-15,0-4-10 16,4-2 0-16,-4-1 6 16,0 0 1-16,3 0-3 15,-3-6 0-15,7-6-1 16,4-13 0-16,-1-3-1 15,5-9 0-15,2-10-1 16,-3-3 1-16,4 1-1 16,-4 5 1-16,4 3-1 15,-8 7 0-15,1 6 0 16,-4 7 0-16,4 8-1 16,-4 14 1-16,0 11 0 15,0-2 0-15,0 9 1 16,3 0 0-16,-3-3 1 15,4-3 0-15,0-3 0 0,-1-4 1 16,-3-6-1-16,0-2 0 16,0-1-1-16,-7-3 1 15,11-3-2-15,-1-4 0 16,1-2 0-16,-4-4 0 16,4 1 0-16,-1 2 0 15,1-5 0-15,3-4 0 16,-3 0 1-16,3 7 0 15,0-1 0-15,0 7 1 16,0 3 0-16,0 6 0 0,0 9 0 16,-3 1 0-16,-1 9 0 15,1 9 0-15,0 1 0 16,-4-4 0-16,3 0-3 16,1-3 1-16,3-6-5 15,7-13 1-15,7-6-11 16,11-12 1-16</inkml:trace>
  <inkml:trace contextRef="#ctx0" brushRef="#br0" timeOffset="124280.76">14633 7083 61 0,'-3'29'30'0,"3"-26"-29"0,0-3 51 15,0 0-50-15,10-3 1 16,8-1-1-16,10 1 1 0,11-3-5 16,3 0 1-16,8 0-2 15,-4 2 1-15,-4 1-8 16,-3 3 0-16,-15 3-9 16,-13 4 0-16</inkml:trace>
  <inkml:trace contextRef="#ctx0" brushRef="#br0" timeOffset="124446.64">14626 7366 54 0,'0'25'27'0,"28"-16"-26"16,-10-9 43-16,10 0-43 16,8-6 0-16,6 0-1 15,7 6 1-15,1-4-6 16,3-2 0-16,-8-3-11 15,-2-10 1-15</inkml:trace>
  <inkml:trace contextRef="#ctx0" brushRef="#br0" timeOffset="124834.47">16041 6942 46 0,'56'-6'23'0,"11"-44"-19"0,-53 37 31 16,1 1-33-16,-5-7 1 15,-3 3 0-15,-7-3 1 0,-14 4-5 16,-18 2 0-16,-14 7 4 16,-17 9 0-16,-8 10-4 15,-3 15 1-15,-3 22-3 16,-1 25 0-16,11 10-2 15,14 3 1-15,18 12 1 16,17-12 0-16,18-7 3 16,21-5 0-16,8-26 4 15,31-19 0-15,21-21 2 16,28-23 0-16,-3-18-1 16,-4-10 1-16,-14-19-2 15,-24-2 0-15,-29-7-2 16,-21-7 0-16,-17-2-7 15,-25 12 1-15,-25-3-15 16,-18 6 1-16</inkml:trace>
  <inkml:trace contextRef="#ctx0" brushRef="#br0" timeOffset="125615.61">11680 7253 56 0,'18'3'28'0,"39"-16"-19"16,-33 7 28-16,12 0-34 15,24-1 0-15,24-2 1 16,18 0 0-16,4-1-6 15,4-2 0-15,-8 5-1 16,-3 1 1-16,-15-3-10 16,-13-4 1-16,-18-6-7 15,-14 7 0-15</inkml:trace>
  <inkml:trace contextRef="#ctx0" brushRef="#br0" timeOffset="125901.04">12450 6814 47 0,'14'9'23'0,"21"29"-28"0,-21-35 39 16,7 3-32-16,11 4 0 0,14 2 3 15,14 1 0-15,3 5-6 16,-3 4 1-16,-7 0 3 15,-10 10 0-15,-8 5-2 16,-21 4 0-16,-4 6-3 16,-13 6 1-16,-15-6-5 15,-20-3 1-15,-5 3-8 16,-3-6 0-16,-3-9-2 16,7-10 1-16</inkml:trace>
  <inkml:trace contextRef="#ctx0" brushRef="#br0" timeOffset="126082.71">12640 6883 48 0,'11'9'24'0,"-22"41"-28"0,11-31 49 16,0 16-44-16,4 12 1 15,3 15 1-15,3 4 0 16,4 0-7-16,-3-6 1 15,-4-10-11-15,-4-16 0 16</inkml:trace>
  <inkml:trace contextRef="#ctx1" brushRef="#br0">910 6475 0</inkml:trace>
  <inkml:trace contextRef="#ctx0" brushRef="#br0" timeOffset="127040.27">5369 9106 46 0,'-7'-3'23'0,"4"6"-10"0,3-3 23 16,10-3-33-16,1-3 1 15,10 2 1-15,7 1 1 16,4 0-7-16,7 0 0 15,0 3 4-15,-1 0 0 16,-2 3-3-16,-1 3 1 16,-10 1-3-16,-4-1 1 15,-7-3-2-15,-3 0 0 16,-11 4-1-16,-11 2 1 0,-10 3-1 16,-4 4 0-16,0 3 1 15,-3 0 0-15,0 3 1 16,7 3 1-16,3 3 2 15,8-3 0-15,6 0 2 16,4-6 0-16,14-3 0 16,14-4 1-16,15-5-1 15,3-7 0-15,3-4-4 16,4-5 0-16,-4 0-10 16,-6-1 0-16,-8 1-6 15,-3-4 1-15</inkml:trace>
  <inkml:trace contextRef="#ctx0" brushRef="#br0" timeOffset="127492.18">6241 8940 52 0,'24'-38'26'0,"-24"-3"-25"0,-7 26 46 16,-3-7-45-16,-11 0 1 15,-4-3 2-15,-10 0 0 16,-22 0-6-16,-3 6 0 16,-3 6 4-16,-18 10 0 0,-8 9-3 15,-6 16 0-15,-4 16-4 16,15 9 1-16,-1 9-2 15,0 26 1-15,18 9-2 16,18 15 1-16,21 4 1 16,24 0 0-16,15-10 3 15,20-9 1-15,29-22 1 16,36-25 1-16,6-25 1 16,36-35 1-16,13-18-1 15,-3-20 1-15,-10-21-2 16,-15 3 1-16,-24-3-3 15,-21 9 1-15,-29-3-6 16,-21 3 0-16,-28 7-11 16,-17-10 0-16,-25 6-1 15,-8 6 1-15</inkml:trace>
  <inkml:trace contextRef="#ctx0" brushRef="#br0" timeOffset="128708.08">7444 9002 35 0,'7'-34'17'0,"-7"3"-9"15,0 18 32-15,0 10-36 16,-14 3 1-16,-4 13 1 15,-14 5 0-15,-3 4-8 16,-4 13 0-16,-7 9 5 16,0 9 1-16,-3 19-3 15,0 10 0-15,6-1-1 16,12 4 1-16,6 3-1 16,4-10 1-16,14-15-1 15,14-10 0-15,3-12-3 0,8-13 0 16,14-15-6-16,-1-13 1 15,15-13-8-15,0-9 0 16</inkml:trace>
  <inkml:trace contextRef="#ctx0" brushRef="#br0" timeOffset="128901.96">7712 9203 48 0,'3'13'24'0,"-27"9"-24"0,17-16 40 0,-8 10-40 16,-9 9 0-16,-1 6 0 16,-7 7 1-16,1 12-3 15,-1-9 1-15,0 3-3 16,4-1 0-16,7-5-10 16,7-19 0-16</inkml:trace>
  <inkml:trace contextRef="#ctx0" brushRef="#br0" timeOffset="129115.37">7317 9241 32 0,'24'19'16'0,"19"21"-3"16,-26-24 18-16,-3 6-27 0,4 6 1 15,10 10 0 1,0 6 1-16,4-3-9 0,0-4 1 15,0 1 1-15,-4-10 1 16,4-9-10-16,3-16 1 16,-7-9-5-16,4-10 0 15</inkml:trace>
  <inkml:trace contextRef="#ctx0" brushRef="#br0" timeOffset="129355.93">8019 9586 53 0,'0'34'26'0,"-36"10"-33"0,22-28 52 0,-7 6-44 15,-4 0 0-15,-3 6 0 16,3 3 0-16,4 4-5 15,7-1 1-15,7-9-9 16,7-6 1-16,7-16-4 16,7-9 0-16</inkml:trace>
  <inkml:trace contextRef="#ctx0" brushRef="#br0" timeOffset="129624.48">8671 9166 53 0,'-17'37'26'0,"-19"7"-34"0,26-28 51 15,-11 15-41-15,-11 10 0 16,-10 18 0-16,-4 4 0 31,-11 59-4-31,8-27 1 0,17-20-4 16,11-19 0-16,10-15-10 15,4-25 0-15</inkml:trace>
  <inkml:trace contextRef="#ctx0" brushRef="#br0" timeOffset="129821.15">8100 9247 39 0,'14'31'19'0,"21"26"-12"15,-24-38 24-15,6 6-28 16,5 6 1-16,-1 7 1 16,7-4 0-16,0-2-8 15,4 2 1-15,-4-6-1 16,4-9 1-16,-11-13-12 15,7-12 1-15</inkml:trace>
  <inkml:trace contextRef="#ctx0" brushRef="#br0" timeOffset="130074.73">8640 8890 46 0,'28'53'23'0,"18"6"-14"0,-29-46 34 15,11 12-40-15,8 6 1 0,-1 7 0 16,0 6 0-16,-3 9-7 16,-11 10 1-16,-21 6 1 15,-21 0 0-15,-11 6-12 16,-14 1 0-16,-14-17-4 15,4-9 1-15</inkml:trace>
  <inkml:trace contextRef="#ctx0" brushRef="#br0" timeOffset="130658.39">11522 9548 31 0,'0'3'15'0,"3"-6"-4"0,-3 3 20 0,-3-6-26 16,-4-4 1-16,-4-2 4 15,-3-1 0-15,-4 1-13 16,-6 2 1-16,2 1 7 16,-9 3 1-16,-1 6-4 15,-7 6 1-15,0 10-4 16,4 9 1-16,3 3-1 15,4 6 0-15,7 4 0 16,10 3 0-16,11-7-1 16,14-5 0-16,15-14 1 0,-1-8 0 15,11-14-1-15,0-15 1 16,-1-3-5-16,5-9 0 16,-1-10-9-16,-3-3 1 15</inkml:trace>
  <inkml:trace contextRef="#ctx0" brushRef="#br0" timeOffset="131079.26">11624 9620 55 0,'0'32'27'0,"-11"-10"-32"16,11-19 46-16,0 0-40 16,0 0 0-16,0 0-1 15,0 0 1-15,0-3-2 16,4-9 1-16,3-4-1 16,4 4 1-16,-1-7-5 15,4-6 1-15,4-3-2 16,0-3 0-16,3 0 0 15,3 3 1-15,1 9 1 16,-4 3 0-16,0 1 4 0,-6 9 0 16,-1 9 1-16,-4 7 1 15,4 5 0-15,1 1 0 16,-1 3 0-16,0 3 0 16,7 3-2-16,-3-6 1 15,6-3-2-15,8-6 1 16,-4-7-8-16,0-6 0 15,-3-9-4-15,3-7 1 16</inkml:trace>
  <inkml:trace contextRef="#ctx0" brushRef="#br0" timeOffset="131831.01">14259 9275 60 0,'7'10'30'0,"0"-1"-41"15,-10-15 61-15,-8 3-50 16,-3 0 1-16,-7 3 1 15,-7 3 1-15,3 9-4 16,-7 10 1-16,-3 0 1 16,-4 10 0-16,0 8 0 15,8 4 1-15,6-6-1 0,7 6 1 16,15 0-1-16,13-7 1 16,15-5-1-16,10-7 0 15,11-6-4-15,11-7 1 16,-4-9-6-16,3-9 0 15,-3-7-10-15,-4-9 0 16</inkml:trace>
  <inkml:trace contextRef="#ctx0" brushRef="#br0" timeOffset="132087.18">14542 9413 40 0,'3'44'20'0,"-6"13"-14"0,3-45 25 0,0 10-28 16,-4-6 0-16,4-1 3 16,0 4 0-16,7 3-7 15,4-3 0-15,3-3 5 16,0-7 0-16,7-6-2 16,4-6 0-16,-1-9-2 15,5-1 0-15,-5-9-3 16,1-3 1-16,0-3-10 15,-4 0 1-15,4-10-5 16,3-3 1-16</inkml:trace>
  <inkml:trace contextRef="#ctx0" brushRef="#br0" timeOffset="132386.54">15060 9636 47 0,'11'16'23'0,"-11"-23"-23"0,0 1 42 15,0 0-39-15,0-10 0 16,0-6 2-16,0-6 1 16,0 0-8-16,0-4 1 15,0-2 5-15,0 6 1 0,3-1-1 16,4 7 0-16,7 4-1 15,4 8 0-15,0 10-2 16,-1 0 0-16,8 7-6 16,0 2 1-16,3 0-7 15,-3 1 1-15,-1-4-10 16,-3-12 0-16</inkml:trace>
  <inkml:trace contextRef="#ctx0" brushRef="#br0" timeOffset="132656.67">15476 9495 56 0,'32'53'28'0,"-4"-15"-32"16,-21-32 48-16,0 0-41 16,4-3 0-16,0 4 5 0,-1-1 0 15,1 0-10-15,-1-3 1 16,4-3 5-16,1-3 0 15,2-6-2-15,1-10 1 16,-4-9-4-16,0 0 1 16,7-13-3-16,0 3 0 31,4-6-8-31,-4 13 1 16,-3 6-9-16,0 6 0 15</inkml:trace>
  <inkml:trace contextRef="#ctx0" brushRef="#br0" timeOffset="132972.01">15935 9401 53 0,'28'44'26'0,"46"-35"-24"0,-49-9 40 0,14 0-41 16,3-3 1-16,-7 3 1 16,1-3 0-16,-1-3-4 15,-3-10 0-15,-15-3 2 16,-3-6 0-16,-10-3-2 15,-8-4 1-15,-6 7-4 16,-4 3 1-16,-11 10-2 16,-3 5 1-16,-4 14 0 15,4 18 0-15,3 6 2 16,11 10 0-16,7 6 3 16,11-6 0-16,6 0 2 0,11-4 1 15,4-2-1-15,7-7 0 16,10-6-3-16,15-10 0 15,-1-5-8-15,4-7 1 16,-4 0-8-16,-6-13 0 16</inkml:trace>
  <inkml:trace contextRef="#ctx0" brushRef="#br0" timeOffset="133154.1">17036 9479 56 0,'42'41'28'0,"-10"-10"-37"16,-22-28 50-16,-3 1-48 15,-7-4 1-15,-3-4-17 16,-15-5 1-16,-21-10 22 16,1 0 0-16</inkml:trace>
  <inkml:trace contextRef="#ctx0" brushRef="#br0" timeOffset="135136.62">1824 11530 37 0,'0'12'18'0,"0"-15"-6"0,0 6 18 0,0 4-25 16,0 2 0-16,-7 4 2 15,7 2 0-15,-4 1-10 16,-3 9 1-16,7 7 5 15,-7 5 1-15,4-2-5 16,3 9 0-16,-7-7-4 16,7-9 0-16,7-9-10 15,-4-13 1-15,4-12-2 16,0-9 0-16</inkml:trace>
  <inkml:trace contextRef="#ctx0" brushRef="#br0" timeOffset="135537.51">2212 11282 48 0,'21'-19'24'0,"-21"-15"-25"0,0 25 50 15,-7-4-47-15,4 0 0 16,-15 1 1-16,-14 2 0 15,-7 7-5-15,1 6 1 0,-12 10 3 16,-10 9 0-16,-3 3-2 16,-11 6 0-16,-1 13-2 15,8 10 1-15,7 11-2 16,8 14 0-16,13 9-2 16,18 9 1-16,10 0 0 15,15-3 0-15,24-12 0 16,21-23 0-16,11-18 3 15,14-28 0-15,21-26 4 16,8-18 0-16,-4-13 0 16,-11-10 1-16,-11-8 0 15,-17 5 0-15,-17-5-2 16,-15-1 0-16,-18 0-10 16,-10 0 0-16,-10 4-8 15,-8 9 1-15</inkml:trace>
  <inkml:trace contextRef="#ctx0" brushRef="#br0" timeOffset="136351.28">3866 11041 45 0,'0'-7'22'0,"0"4"-25"0,0 3 36 16,-7 7-30-16,-3 5 1 15,-4 7 1-15,0 9 1 16,-1 7-8-16,-6-1 0 16,4 10 5-16,6 6 0 0,1-3-1 15,2 7 0-15,16-4 0 16,6 0 0-16,3-9-1 16,-6-10 0-16,6-6 0 15,-13-6 0-15,-8-19-2 16,-17-3 1-16,-3-10-1 15,-1 1 0-15,-10-1-1 16,-1 1 1-16,-2-1-2 16,-1 4 0-16,7 6 0 15,-3 3 1-15,7 6 0 16,13 10 0-16,-2 2 1 16,17 4 0-16,10-3 1 15,12 3 1-15,2 0 0 16,19-3 0-16,17-7-4 15,7-2 0-15,-4-7-7 16,8-3 1-16,3-6-5 16,-14-10 1-16</inkml:trace>
  <inkml:trace contextRef="#ctx0" brushRef="#br0" timeOffset="136560.24">4445 11279 57 0,'0'0'28'0,"0"3"-37"0,-7 3 57 16,3 13-48-16,-13 13 1 16,-4 2 2-16,-11 13 0 15,-3 7-4-15,-1 14 1 0,-2 8 1 16,-8 2 1-16,7 4-4 16,7-7 1-16,4-6-6 15,7-19 0-15,7-19-10 16,3-21 1-16</inkml:trace>
  <inkml:trace contextRef="#ctx0" brushRef="#br0" timeOffset="136727.12">3877 11423 38 0,'11'16'19'0,"31"34"-11"15,-28-28 24-15,11 6-30 16,3 10 0-16,0 6 1 15,4-3 0-15,-4-7-8 16,-7-9 1-16,8-9-8 16,-8-16 0-16</inkml:trace>
  <inkml:trace contextRef="#ctx0" brushRef="#br0" timeOffset="137101.59">5013 11414 61 0,'0'-13'30'0,"-32"26"-33"0,22-7 53 0,-19 7-47 16,-20 9 1-16,3 12 0 16,-17 13 1-16,-15 19-7 15,-14 12 1-15,-10 10 3 16,7 22 1-16,-8 12-3 16,8 4 0-16,11 5-2 15,13-11 0-15,4-14-2 16,14-12 0-16,14-18-2 15,0-20 1-15,18-15-6 16,14-19 1-16,14-16-7 16,7-9 0-16</inkml:trace>
  <inkml:trace contextRef="#ctx0" brushRef="#br0" timeOffset="137521.18">4438 12182 42 0,'25'44'21'0,"-4"-9"-19"0,-21-23 30 16,0 10-27-16,0 0 0 15,-11 9 4-15,4 10 1 16,-3 3-11-16,-1 6 1 0,0 7 8 16,4-7 0-16,4-3-3 15,3-6 1-15,-7-7-3 16,3-9 1-16,4-9-4 15,-7-10 1-15,-3-3-2 16,-12-9 1-16,1-10-2 16,-14 7 1-16,3-7-2 15,1 4 0-15,-8 2 0 16,0 1 0-16,7 9 0 16,-7 9 0-16,11 7 1 15,7 3 0-15,0 12 3 16,10 10 0-16,11-3 2 15,11 2 1-15,-1 1-1 16,12-3 1-16,-1-10-2 16,14-6 1-16,0-10-5 15,11-8 0-15,4-8-7 16,2-11 1-16,15-13-12 0,-3-19 1 16</inkml:trace>
  <inkml:trace contextRef="#ctx0" brushRef="#br0" timeOffset="137746.28">5041 12236 41 0,'0'28'20'0,"-39"47"-9"0,29-59 23 0,-11 15-29 16,-8 10 0-16,-2 3 5 15,-15 18 1-15,14 1-14 16,-7 9 1-16,0-3 7 15,8-6 0-15,-1-3-7 16,7-20 1-16,11-21-9 16,14-9 0-16,4-23-9 15,3-22 1-15</inkml:trace>
  <inkml:trace contextRef="#ctx0" brushRef="#br0" timeOffset="137898.07">4618 12402 30 0,'18'3'15'0,"27"25"4"15,-31-6 16-15,15 16-29 16,10 18 1-16,-1 1 1 16,8 5 1-16,0 1-15 0,3-16 1 15,-10-9-4-15,-3-13 1 16,-1-22-8-16,-7-16 1 16</inkml:trace>
  <inkml:trace contextRef="#ctx0" brushRef="#br0" timeOffset="138363.37">6057 12289 61 0,'0'6'30'0,"0"-6"-35"0,0 0 57 15,11-3-49-15,6-3 0 16,19-1 0-16,10-2 0 15,-4-4-7-15,-3 1 0 16,-8 3-4-16,-6 2 0 16,-4 1-11-16,-21 9 0 15</inkml:trace>
  <inkml:trace contextRef="#ctx0" brushRef="#br0" timeOffset="138510.66">5930 12599 59 0,'21'44'29'0,"36"-19"-29"16,-36-22 48-16,18-3-49 16,10-3 1-16,4-6-6 15,14-7 1-15,-7-3-9 16,7-9 0-16</inkml:trace>
  <inkml:trace contextRef="#ctx0" brushRef="#br0" timeOffset="139216.91">8008 10815 59 0,'-3'31'29'0,"-12"-15"-30"16,8-13 43-16,-7 3-40 15,-14 7 0-15,-4 9 3 16,-10 16 0-16,0-1-6 16,-11 16 0-16,-7 7 4 15,10 9 0-15,8 6-4 16,3 19 1-16,11-6-2 16,10 0 0-16,8-16 0 15,6-9 1-15,11-22 0 0,18-7 1 16,10-15 2-16,11-22 1 15,11-13-1-15,-8-15 0 16,-7-13 0-16,-10-3 0 16,-14 0-2-16,-15 3 1 15,-13 3-2-15,-12 10 0 16,-13 9-2-16,-4 9 1 16,1 13-2-16,-8 13 1 15,7 2-2-15,14 11 1 16,1 8-3-16,9 1 1 15,5-4-6-15,10-3 0 0,14-9-4 16,11-10 1-16</inkml:trace>
  <inkml:trace contextRef="#ctx0" brushRef="#br0" timeOffset="139547.87">8555 11254 44 0,'-18'16'22'0,"-21"-7"-14"0,25-6 40 16,-3 10-43-16,-8 6 1 15,-7 15 2-15,-3 4 1 16,-4 21-12-16,-7 10 1 16,-7 10 6-16,4 8 1 15,7 1-5-15,3 0 1 16,11-10-7-16,6-21 1 16,8-26-8-16,7-28 1 15,7-21-8-15,0-20 1 16</inkml:trace>
  <inkml:trace contextRef="#ctx0" brushRef="#br0" timeOffset="139730.03">7976 11326 56 0,'25'38'28'0,"3"40"-29"16,-17-59 50-16,6 12-46 15,5 4 0-15,2-1 0 16,1 1 0-16,0-4-8 15,-4-6 0-15,-3-12-9 16,-1-13 0-16,1-13-4 16,3-6 0-16</inkml:trace>
  <inkml:trace contextRef="#ctx0" brushRef="#br0" timeOffset="140119.84">8703 11467 66 0,'25'28'33'0,"52"-9"-42"16,-55-16 66-16,16-3-57 15,15 0 0-15,-10-3-2 16,-1-3 0-16,0 0-4 16,-3-4 0-16,-7-2-13 15,-4-10 1-15</inkml:trace>
  <inkml:trace contextRef="#ctx0" brushRef="#br0" timeOffset="140689.19">9493 10984 56 0,'-10'32'28'0,"17"-14"-28"0,0-11 43 0,3-1-40 16,4 3 0-16,8-2 3 15,2 2 1-15,1-9-8 16,3 3 0-16,4-3 4 16,-7 0 0-16,-4 0-2 15,-3 3 1-15,-4 1-3 16,-7 2 1-16,-4 0-3 15,-6 3 0-15,-1 1-1 16,-6 6 1-16,-1 2-2 16,11 4 0-16,-11 0 0 15,8-6 1-15,-1 0 1 16,4-1 1-16,-3-2 2 16,3 3 0-16,10-7 2 15,5-3 0-15,2 4 1 0,4-1 1 16,4 4-1-1,3 5 1-15,-7-2-1 0,-3 0 1 16,-4 3-1-16,-14-1 0 16,-7 4-2-16,-7 10 1 15,-14 5-2-15,0 1 1 16,-11 3-3-16,-7-1 0 16,0 1-4-16,0-9 1 15,7-4-7-15,15-9 0 16,6-13-7-16,14-6 1 15</inkml:trace>
  <inkml:trace contextRef="#ctx0" brushRef="#br0" timeOffset="140930.6">10305 11241 53 0,'10'41'26'0,"-56"31"-28"16,32-47 47-16,-7 7-43 16,-14 18 1-16,-11 0 1 15,-3 10 0-15,6 2-7 16,4-15 0-16,8-12-2 16,2-7 1-16,8-9-10 15,14-19 0-15,4-19-3 16,3-18 0-16</inkml:trace>
  <inkml:trace contextRef="#ctx0" brushRef="#br0" timeOffset="141111.41">9885 11326 48 0,'39'41'24'0,"28"53"-20"0,-43-66 47 16,8 7-47-16,3 5 0 15,-3 4 0-15,-7 3 0 16,0-9-8-16,-4-7 1 0,-4-6-1 15,1-6 0 1,0-16-13-16,-1-18 0 16,-3-13-1-16,11-16 0 0</inkml:trace>
  <inkml:trace contextRef="#ctx0" brushRef="#br0" timeOffset="141499.97">10294 10806 56 0,'14'40'28'0,"7"-27"-31"16,-10-10 57-16,3-3-50 16,11 3 0-16,10 0 4 15,4-6 0-15,7 0-10 16,-4 0 1-16,-7 3 5 0,-6 0 1 15,-8 3-3-15,-11 3 0 16,-6 7-3-16,-11 3 0 16,-11-1-1-16,-3 4 0 15,-4 0-1-15,4 9 1 16,3-3 1-16,4-3 0 16,4-3 2-16,6 0 1 15,11 0 0-15,11-7 1 16,14-3-1-16,6-5 1 15,1-4-2-15,-11-4 1 16,-3 1-7-16,-4-3 0 16,-7 3-9-16,-6 0 1 0,-23-3-9 15,-9-1 1-15</inkml:trace>
  <inkml:trace contextRef="#ctx0" brushRef="#br0" timeOffset="141904.23">7560 12367 55 0,'-11'13'27'0,"26"-4"-18"0,-5-6 43 15,15-3-46-15,17 3 1 16,22 1 2-16,31-4 1 15,35 3-13-15,33-10 0 16,45-8 8-16,21-17 0 31,145-46-6-31,-70 6 0 16,-61 12-7-16,-56 16 0 0,-50 10-15 16,-38 3 0-16</inkml:trace>
  <inkml:trace contextRef="#ctx0" brushRef="#br0" timeOffset="142895.21">7437 13082 59 0,'24'10'29'0,"19"-14"-20"0,-26 1 38 15,15 0-44-15,3 6 1 0,1-3 0 16,-5 0 0-16,-2 0-7 16,-8 0 1-16,-7 0 3 15,-11 3 0-15,-10 4-3 16,-7 2 1-16,-7 10-4 15,-4 3 1-15,1 0-2 16,-1 3 1-16,7 0 0 16,4 0 0-16,11-6 1 15,-4-3 0-15,14-4 3 16,3 1 0-16,15-4 4 16,10 0 0-16,4 1 1 15,0-1 1-15,7 4 0 16,-8-1 0-16,-6 4-1 15,-7 6 1-15,-22 3-3 16,-13 6 0-16,-15 7-5 16,-10 3 1-16,-7 3-4 15,-8 3 1-15,4-6-8 0,11 2 0 16,0-14-6-16,10-7 1 16</inkml:trace>
  <inkml:trace contextRef="#ctx0" brushRef="#br0" timeOffset="143136.07">8273 13148 56 0,'-4'25'28'0,"-17"22"-30"0,14-28 52 0,-7 9-47 16,-11 13 0-16,-7 3 1 15,-6 22 1-15,-1 9-7 16,0 10 1-16,4-1 1 16,3-5 1-16,7-20-8 15,8-15 1-15,6-22-13 16,7-22 1-16</inkml:trace>
  <inkml:trace contextRef="#ctx0" brushRef="#br0" timeOffset="143333.26">7870 13195 43 0,'39'50'21'0,"14"35"-14"0,-39-60 25 16,-3 6-30-16,-1 7 0 16,1 3-1-16,3-4 1 15,-3-8-6-15,-1-7 0 16,-3-7-7-16,-3-12 0 15,-1-15-3-15,-3-10 1 16</inkml:trace>
  <inkml:trace contextRef="#ctx0" brushRef="#br0" timeOffset="143705.04">8276 12753 64 0,'7'16'32'15,"7"-13"-38"-15,-3-3 67 0,-4-3-57 16,11 3 0-16,6 0 2 16,8-4 0-16,3 8-8 15,-6-4 1-15,-5 0 4 16,-3 6 0-16,-6 6-3 15,-12 7 0-15,-6 3-3 16,-12 0 1-16,-2 0-2 16,-4-3 1-16,-1-7 0 15,5 4 1-15,3 0 0 16,3 3 0-16,11-7 2 0,11 1 0 16,6-4 0-16,5-9 1 15,2-3-2-15,1 0 1 16,7-3-7-16,-1-1 0 15,5 7-12-15,-5-6 0 16</inkml:trace>
  <inkml:trace contextRef="#ctx0" brushRef="#br0" timeOffset="143964.07">8756 13380 65 0,'3'41'32'0,"29"-22"-29"15,-25-19 50-15,11 0-51 16,0-3 1-16,13-4 0 16,8 1 0-16,7 0-5 15,-7-4 1-15,0 1-3 16,-4-1 1-16,4 4-15 15,3-3 0-15,-17 6-3 16,10-16 1-16</inkml:trace>
  <inkml:trace contextRef="#ctx0" brushRef="#br0" timeOffset="144412.31">9843 12841 59 0,'17'15'29'0,"-3"-18"-32"0,-14 3 56 15,0 0-51-15,4 3 0 16,-8 7 0-16,-10 9 1 16,-7-1-5-16,-11 11 1 15,0 8 2-15,-3 7 0 0,-4 16-2 16,1 6 0-16,-1 6 0 15,4-10 0-15,6 11-1 16,12 2 1-16,10-12 0 16,14-10 0-16,3-16 0 15,15-15 0-15,10-15 0 16,11-20 1-16,7-6 0 16,-4-9 0-16,-6-6 0 15,-12-7 0-15,-9 10 0 16,-12 5 1-16,-13-5-2 15,-15 19 1-15,-7 2-1 16,-3 10 0-16,0 6-2 16,-4 10 1-16,-3 6-2 15,3 3 1-15,4-3-4 16,7 3 1-16,7 0-6 16,10-6 1-16,15-6-4 15,6-20 1-15</inkml:trace>
  <inkml:trace contextRef="#ctx0" brushRef="#br0" timeOffset="144802.64">10351 12969 33 0,'7'19'16'0,"0"44"-15"0,-11-51 27 15,-3 10-25-15,-7 13 1 16,-7 6 4-16,-4 2 0 0,-7 8-9 15,-6 5 1-15,-5-9 5 16,1 3 0-16,7-6-4 16,3-12 1-16,7-10-7 15,4-13 0-15,7-9-6 16,7-16 0-16,7-18-3 16,0-4 0-16,0-12 2 15,-4 0 1-15,1 3 8 16,-1 3 1-16,1 12 8 15,6 7 1-15,8 13 6 16,6 15 0-16,12 19 1 16,6 6 0-16,0 13-4 15,4 9 1-15,7-3-6 16,0 13 1-16,0-7-6 16,-8-12 0-16,-6-10-15 15,-11-18 0-15,-3-10-1 0,10-13 0 16</inkml:trace>
  <inkml:trace contextRef="#ctx0" brushRef="#br0" timeOffset="145314.18">11550 12242 69 0,'-7'9'34'0,"7"-12"-43"0,0 3 72 16,7-3-61-16,7 0 1 15,11 0 0-15,14 0 0 16,10-1-5-16,-7 4 1 16,8 0-3-16,-1-3 1 15,-10 0-11-15,-4 0 0 16,-10-6-7-16,-11-1 0 0</inkml:trace>
  <inkml:trace contextRef="#ctx0" brushRef="#br0" timeOffset="145521.73">11419 12656 65 0,'22'50'32'0,"34"-22"-42"15,-38-22 59-15,13-2-47 16,19-4 1-16,10-10-1 16,14-2 0-16,18-7-8 15,3-3 0-15,-10-3-10 16,-1-7 0-16,-6 4-2 16,-1-6 0-16</inkml:trace>
  <inkml:trace contextRef="#ctx0" brushRef="#br0" timeOffset="145898.93">13755 12201 45 0,'84'38'22'0,"-20"-38"-23"0,-50-7 41 15,4 1-37-15,-8-6 0 16,-3-7 1-16,-14 6 1 0,-24 4-6 15,-22 6 0 1,-18 9 3-16,-21 0 1 0,-17 13-4 16,-11 22 1-16,4 9-2 15,10 19 0-15,18 22-1 16,21 15 0-16,24-8 2 16,22-7 0-16,21-10 2 15,32-15 0-15,28-16 3 16,28-28 0-16,25-25 1 15,24-19 0-15,-6-16-1 16,-18-24 0-16,-28-10-3 16,-18-4 1-16,-25 10-5 15,-31-6 0-15,-33-3-10 16,-31 6 0-16,-24-9-5 16,-4 9 0-16</inkml:trace>
  <inkml:trace contextRef="#ctx0" brushRef="#br1" timeOffset="150071.31">10866 10997 24 0,'67'3'12'0,"-14"-16"-9"0,-39 4 13 0,3-7-13 16,1-6 0-16,0 0 3 15,-4 1 0-15,-7-1-6 16,-7-7 1-16,-11 4 4 16,-14 0 1-16,-20-6-2 15,-12-4 0-15,-31-9-2 16,-18 4 0-16,-10-4-2 16,-18 6 0-1,-134-6-1 1,21 13 1-16,21 15-1 15,4 19 0-15,6 16 0 16,15 12 0-16,0 17-1 16,4 2 1-16,20 12-1 15,-3 11 1-15,11 2 1 16,0 3 0-16,20 4 2 0,8 2 0 16,14-2 0-16,7-1 1 15,11 7 0-15,17-3 1 16,15 0-2-16,20-10 1 15,22 6-4-15,10-5 1 16,36 2-2-16,28 4 1 16,38-1 0-16,33-3 0 15,41-2 1-15,26-14 0 16,31-8 1-16,25-20 1 16,14-12-1-16,-7-12 1 0,-4-10-1 15,-10-13 0-15,-1-6-1 16,5-21 1-16,-26-20-2 15,-6-12 0-15,-4-7 1 16,-28-12 0-16,-36-15 0 16,-24-1 1-16,-28-6 0 15,-29 4 0-15,-24-1 0 16,-39-3 1-16,-32 9-2 16,-32 4 1-16,-10 15-3 15,-32 4 1-15,-14 9-10 16,-4 9 0-16,-6 19-4 15,17 16 1-15</inkml:trace>
  <inkml:trace contextRef="#ctx0" brushRef="#br1" timeOffset="150912.53">14446 12574 51 0,'0'28'25'0,"18"-6"-14"15,-8-19 26-15,15-3-34 16,7-6 1-16,24 0 1 16,33-3 0-16,23-4-7 15,33-3 1-15,7 4 0 16,-8-4 1-16,-17 7-7 16,-14-1 1-16,-17 4-12 15,-12-13 0-15</inkml:trace>
  <inkml:trace contextRef="#ctx0" brushRef="#br1" timeOffset="151211.34">15339 12104 47 0,'14'34'23'0,"25"16"-22"0,-25-46 34 0,14 2-33 16,11 3 1-16,10 10 1 16,4-3 0-16,11 6-5 15,-1 6 1-15,-10-3 3 16,-7 3 0-16,-14 10-2 16,-22 0 0-16,-17 9-2 15,-14 12 0-15,-18-2-3 16,-21 2 0-1,-42 4-12 1,17-19 1-16</inkml:trace>
  <inkml:trace contextRef="#ctx0" brushRef="#br1" timeOffset="151394.91">15399 12283 55 0,'3'9'27'0,"-10"54"-28"0,4-48 42 16,-1 23-42-16,4 9 1 16,4 22-4-16,-1 0 0 15,8 3-6-15,3-12 0 16,11-29-5-16,-4-15 0 16</inkml:trace>
  <inkml:trace contextRef="#ctx0" brushRef="#br1" timeOffset="152309.66">17050 11922 48 0,'-11'-13'24'0,"-6"-2"-12"16,13 8 24-16,-10 4-34 16,-4 0 1-16,-6 6 0 15,-1 7 1-15,-7 12-4 16,4-4 0-16,0 8 3 0,-4 8 1 15,0 13-2-15,4 19 1 16,3 6-2-16,8 19 0 16,10 3 0-16,14-3 0 15,10-3 0-15,8-13 0 16,3-15 0-16,11-16 0 16,3-16 1-16,-3-19 0 15,3-9-2-15,-6-9 1 16,-5-10-1-16,-9-6 0 15,-12-3 0-15,-13-1 0 16,-15 4-1-16,-10 3 1 16,-7 10-1-16,-4 2 0 15,0 10-2-15,-3 4 1 0,3 5-2 16,4 7 0-16,3 2-3 16,11 4 0-16,10-3-7 15,11-3 0-15,14-13-3 16,7-6 1-16</inkml:trace>
  <inkml:trace contextRef="#ctx0" brushRef="#br1" timeOffset="152579.34">17762 12339 45 0,'-3'34'22'0,"-18"-18"-18"0,10-13 39 16,-10 7-39 0,-14 12 0-16,-15 6 4 0,1 10 0 15,-8 18-10-15,-10-3 1 16,-7 13 5-16,7 0 1 16,7 3-5-16,11-3 1 15,7-13-7-15,13-15 0 16,15-19-9-16,14-19 1 15,7-16-5-15,4-12 1 16</inkml:trace>
  <inkml:trace contextRef="#ctx0" brushRef="#br1" timeOffset="152758.67">17149 12408 44 0,'21'0'22'0,"10"69"-16"15,-20-50 39-15,3 12-42 16,4 13 0-16,-4-3 1 15,4 3 1-15,-1-4-7 16,-3-5 0-16,4-13 1 16,0-13 0-16,-8-9-7 15,1-9 1-15,3-13-10 16,0-13 1-16</inkml:trace>
  <inkml:trace contextRef="#ctx0" brushRef="#br1" timeOffset="153001.44">17791 12411 77 0,'10'16'38'0,"15"-10"-49"0,-11-3 75 16,7 0-64-16,11-3 1 15,21 0-2-15,7 0 0 16,0 0-4-16,-11 0 0 16,-10 0-9-16,-11-6 1 0,-14-3-8 15,0-4 0-15</inkml:trace>
  <inkml:trace contextRef="#ctx0" brushRef="#br1" timeOffset="153628.43">18577 11922 55 0,'-7'0'27'0,"7"0"-23"0,4 0 46 15,6 0-45-15,4 3 1 16,11 0 2-16,14 0 1 16,10 0-11-16,8 4 0 15,-4-1 7-15,-7 3 1 0,-11 1-4 16,-7-1 0-16,-3 4-2 16,-15 9 0-16,-10-3-2 15,-7-1 0-15,-3 1-1 16,-11 0 0-16,3 0-1 15,0 3 1-15,1-3 0 16,6-4 0-16,8 1 1 16,3 0 0-16,10-1 1 15,8 4 1-15,3 0 1 16,7 0 1-16,-7 0 0 16,0-1 1-16,-6 1-1 15,-5 0 1-15,-3-3-2 16,-10 6 0-16,-15 9-2 15,-14 3 0-15,-17 4-3 16,3 6 1-16,-3-6-4 0,-1-1 0 16,8-5-6-16,7-4 0 15,13-12-6-15,15-4 0 16</inkml:trace>
  <inkml:trace contextRef="#ctx0" brushRef="#br1" timeOffset="153886.16">19470 12279 53 0,'7'25'26'0,"-25"4"-26"0,8-20 45 0,-12 4-42 16,-2-4 0-16,-8 16 3 15,-7 7 1-15,-3 8-8 16,3 10 0-16,0 7 4 15,8-10 0-15,6-3-5 16,7-10 0-16,8-12-6 16,6-15 0-16,4-14-7 15,0-12 0-15,4-9-4 16,-4-9 1-16</inkml:trace>
  <inkml:trace contextRef="#ctx0" brushRef="#br1" timeOffset="154066.2">19068 12301 52 0,'14'16'26'0,"14"34"-26"16,-21-31 51-16,4 12-48 0,6 7 1 16,1 9 0-16,3 9 1 15,4-5-7-15,3-4 0 16,0-3 1-16,0-10 1 16,1-15-7-16,-5-13 0 15,5-12-9-15,-5-19 1 16,-3-16-3-16,4-9 0 15</inkml:trace>
  <inkml:trace contextRef="#ctx0" brushRef="#br1" timeOffset="154456.09">19540 11627 54 0,'4'41'27'0,"6"9"-27"15,-6-37 53-15,0-1-48 16,3 1 1-16,0-4 4 16,-4-3 0-1,43-9-11 1,-4 0 0-16,1 0 7 16,-8 3 0-16,-7 0-3 15,-7 3 0-15,-7 3-4 16,-10 4 0-16,-8 2-3 15,-3-2 1-15,-7-4-1 16,-7 3 1-16,4 4 0 0,-1 6 0 16,4-4 1-1,3 4 1-15,11 0 0 0,4 0 1 16,10-7 0-16,7-2 1 16,7-7-1-16,7-3 0 15,8-3-3-15,3-10 1 16,7-2-6-16,-11-4 0 15,-7 6-11-15,-3-2 0 16</inkml:trace>
  <inkml:trace contextRef="#ctx0" brushRef="#br1" timeOffset="154742.53">19773 12483 79 0,'-10'16'39'16,"34"-13"-47"-16,-17-3 70 0,11-3-60 15,14 0 0-15,14 0 2 16,14-4 1-16,-4 4-9 15,4 0 1-15,-4 6-2 16,-6 0 0-16,-11-3-8 16,-11 4 0-16,-14-11-11 15,-7 7 1-15</inkml:trace>
  <inkml:trace contextRef="#ctx0" brushRef="#br1" timeOffset="154953.43">19791 12781 60 0,'3'69'30'0,"19"-31"-26"0,-12-32 49 15,8-3-51-15,14-3 0 0,13-6 0 16,5-10 1 0,6-3-5-16,11 1 1 0,-7-4-2 15,-3-3 0-15,-8 6-7 16,-7-3 0-16,-3-6-9 15,-4 2 0-15</inkml:trace>
  <inkml:trace contextRef="#ctx0" brushRef="#br1" timeOffset="155341.51">21615 12220 59 0,'60'0'29'0,"-39"-3"-33"15,-21-7 48-15,-7 7-45 16,-11 3 1-16,-21 0 0 0,-17 0 1 16,-15 13-1-16,-6 9 0 15,-11 12 0-15,-4 4 0 16,0 12 0-16,4 10 0 15,14 15-1-15,14 9 1 16,21-2-1-16,21-7 0 16,25-9 1-16,22-3 0 15,27-16 1-15,18-22 0 16,25-16 2-16,17-9 0 16,-3-18-1-16,-14-14 1 15,-28-9-2-15,-15-15 1 0,-24-4-4 16,-25-12 0-16,-28-3-9 15,-25-16 1-15,-25-22-9 16,-13 0 1-16</inkml:trace>
  <inkml:trace contextRef="#ctx0" brushRef="#br1" timeOffset="157863.37">22737 12326 45 0,'-32'35'22'0,"25"-13"-9"15,7-19 22-15,0 3-31 16,0-3 0-16,7 1 4 16,7-4 1-16,14 0-11 15,4 0 1-15,17 0 6 0,22 0 0 16,31-4-3-16,-3-5 1 15,3-4-8-15,-7 1 1 16,-17-4-8-16,-18-3 1 16,-7-3-8-16,-14 4 0 15</inkml:trace>
  <inkml:trace contextRef="#ctx0" brushRef="#br1" timeOffset="158162.84">23357 12010 47 0,'7'22'23'0,"1"-19"-21"0,-8-3 36 0,3 0-36 16,4 3 0-16,4 0 2 15,3 0 1-15,14 3-6 16,18 16 0-16,0 7 4 15,7-4 0-15,-4 3-2 16,-10 6 1-16,-18 7-2 16,-17-3 0-16,-15 6-2 15,-21 6 0-15,-10-3-3 16,0 0 1-16,-8 0-8 16,1 0 1-16,3-19-5 15,14-12 1-15</inkml:trace>
  <inkml:trace contextRef="#ctx0" brushRef="#br1" timeOffset="158344.94">23301 11978 47 0,'0'35'23'0,"11"40"-16"0,-8-50 42 15,4 16-46-15,0 12 0 16,0 7-1-16,0-4 0 15,0-2-6-15,4-4 0 16,-4-16-12-16,-7-18 1 0</inkml:trace>
  <inkml:trace contextRef="#ctx0" brushRef="#br1" timeOffset="160086">25252 11709 30 0,'21'-10'15'0,"-3"-2"-1"0,-18 12 16 15,0 0-23-15,0 0 0 16,0 0 2-16,-11 0 0 16,-14 3-13-16,-6 3 1 15,-5 7 8-15,-10 9 0 16,-13 0-4-16,-5 15 1 15,-3 10-2-15,0 13 0 16,7 12-1-16,7 3 1 16,7 0 0-16,11-2 1 15,14-1 0-15,14-16 0 16,10-9 1-16,18-9 1 16,15-10-1-16,10-12 1 0,3-16-1 15,4-10 1-15,-7-2-3 16,-4-10 1-16,-10-3-1 15,-8 0 1-15,-9 0-1 16,-8-1 0-16,-11 8 0 16,-6 2 0-16,-8 7 0 15,-10 2 0-15,-11 7-1 16,0 3 1-16,4 7-1 16,0 6 0-16,-1 2-2 15,8-2 0-15,7-3-4 16,7-1 1-16,10-2-9 15,11-4 0-15,18-9-2 16,14-7 0-16</inkml:trace>
  <inkml:trace contextRef="#ctx0" brushRef="#br1" timeOffset="160327.87">25774 12047 39 0,'11'16'19'0,"-8"-10"-13"0,-6-3 34 16,-8 10-37-16,-14 9 1 15,1 6 2-15,-12 10 0 16,-13 15-8-16,-15-3 1 0,-10 13 4 16,-3 0 1-16,6 6-3 15,15 6 0-15,10-9-6 16,7-13 0-16,11-15-11 15,14-26 0-15</inkml:trace>
  <inkml:trace contextRef="#ctx0" brushRef="#br1" timeOffset="160523.1">25259 12101 53 0,'28'62'26'0,"-10"45"-20"15,-11-79 40-15,0 0-46 16,3 7 1-16,5 3-1 16,-1-1 0-16,0-5-4 15,3-10 0-15,5-16-13 0,2-19 1 32</inkml:trace>
  <inkml:trace contextRef="#ctx0" brushRef="#br1" timeOffset="161542.84">26240 12201 45 0,'-25'31'22'0,"14"-21"-6"0,11-7 23 0,0 0-33 15,0 3 0-15,0-3 2 16,0 1 1-16,0-4-12 16,18 0 1-16,14-4 7 15,7-2 0-15,3 0-5 16,7 0 1-16,4-4-10 16,0 4 0-16,-7-16-11 15,-14 6 0-15</inkml:trace>
  <inkml:trace contextRef="#ctx0" brushRef="#br1" timeOffset="162157.4">26222 11956 57 0,'-7'4'28'0,"10"-23"-23"0,1 12 43 16,0 4-43-16,3 0 1 15,3 0 2-15,8 0 0 16,6 0-10-16,5 0 0 16,10 3 6-16,10-10 1 15,11 4-6-15,0-7 1 16,-11 4-9-16,-6 3 1 16,-1-7-14-16,-10-6 1 15</inkml:trace>
  <inkml:trace contextRef="#ctx0" brushRef="#br1" timeOffset="162788.7">27227 11611 58 0,'0'16'29'0,"7"-10"-23"0,-7-6 41 16,8 0-42-16,2 0 0 16,1-3 3-16,3 3 0 15,10 0-10-15,15-3 0 16,0 3 6-16,-4 0 1 16,-3 0-3-16,-4 3 0 15,-10 0-2-15,-11 1 0 16,-7 8-2-16,-11 1 0 15,-10 5-2-15,-7 1 1 0,3 0-1 16,1 0 0-16,6 3 1 16,7-3 0-16,1-7 1 15,3-2 1-15,7 2 1 16,10-2 0-16,8-1 2 16,7 0 0-16,6 1 1 15,12-1 0-15,-4 1 0 16,-1-1 1-16,-2 0-1 15,-12 1 0-15,-9 12-2 16,-19 6 0-16,-17 7-2 16,-14 12 1-16,-15-4-4 15,1 8 1-15,-8-1-4 16,19-6 1-16,-15-4-5 16,7-8 1-16,14-4-11 15,14-12 1-15</inkml:trace>
  <inkml:trace contextRef="#ctx0" brushRef="#br1" timeOffset="163043.16">28109 11884 56 0,'7'44'28'0,"-21"-31"-27"0,7-7 45 15,-10 3-45-15,-15 7 1 16,-10 9 3-16,3 13 1 0,-7-1-7 16,0 10 0-16,4 4 2 15,3-1 1-15,7-9-5 16,11-13 1-16,10-9-8 16,15-16 1-16,6-19-10 15,1-15 0-15</inkml:trace>
  <inkml:trace contextRef="#ctx0" brushRef="#br1" timeOffset="163223.94">27859 11897 53 0,'14'50'26'0,"4"22"-23"16,-11-50 43-16,3 13-46 0,4-4 1 15,0 3-1-15,4 1 1 16,3-4-3-1,-7 1 0-15,1-14-4 0,-1-8 1 16,0-13-11-16,7-10 0 16</inkml:trace>
  <inkml:trace contextRef="#ctx0" brushRef="#br1" timeOffset="163613.54">28190 11389 61 0,'11'25'30'0,"0"-16"-28"0,-4-9 52 0,7 0-52 16,7 0 1-16,7-3 3 15,0-3 1-15,11 0-8 16,11-1 0-16,-8 1 4 15,0 3 1-15,-13 6-2 16,-12 3 0-16,-17 7-2 16,-10 9 0-16,-12 3-2 15,5 3 1-15,-1 4 0 16,-7-1 0-16,8 3 0 16,3 4 1-16,3-3 1 15,8-4 0-15,6-6 1 0,4-6 0 16,18-4 0-16,14-5 0 31,28-10-10-31,-14 0 1 16,-15-3-15-16,-16-7 0 15</inkml:trace>
  <inkml:trace contextRef="#ctx0" brushRef="#br1" timeOffset="164603.54">29235 12038 39 0,'-7'19'19'0,"-4"-16"-5"0,8-3 20 0,3 0-31 15,0 3 1-15,0-3 2 16,7-6 1-16,3 3-7 16,11-7 0-16,15 4 5 15,9 3 1-15,15-3-3 16,11 6 0-16,-4 0-5 15,0 0 1-15,-7-4-8 16,-11-5 0-16,1-7-10 16,-11-9 1-16</inkml:trace>
  <inkml:trace contextRef="#ctx0" brushRef="#br1" timeOffset="164918.71">29633 11815 57 0,'4'22'28'0,"14"-19"-32"0,-11 1 47 15,7-1-42-15,14-3 0 16,11 0 2-16,10 3 0 15,4 9-4-15,-7 1 1 16,-14-1 1-16,-8 7 1 16,-3 6-3-16,-13 4 1 0,-16 8-3 15,-16 7 1-15,-8-3-5 16,-3 0 0-16,-1-4-8 16,5-2 1-16,6-7-2 15,0-9 0-15</inkml:trace>
  <inkml:trace contextRef="#ctx0" brushRef="#br1" timeOffset="165114.79">29743 11812 59 0,'24'35'29'0,"-20"12"-37"16,-4-25 61-16,0 3-53 15,-4 6 0-15,1 7-1 16,-4 2 1-16,3-5-4 16,4-4 1-16,4-6-14 0,10-12 1 15</inkml:trace>
  <inkml:trace contextRef="#ctx0" brushRef="#br1" timeOffset="165804.06">30561 11740 46 0,'-7'9'23'0,"7"-12"-12"0,0 3 28 15,0 0-35-15,4-3 1 16,3-3 4-16,3 0 0 15,4 3-10-15,15 3 0 16,9 3 7-16,8 3 0 16,4 3-2-16,-1-2 0 15,-7-1-3-15,-10 0 1 0,-11 4-3 16,-14 2 1-16,-14-3-2 16,-10 13 0-16,-5 4-1 15,-9 2 1-15,-8 3-1 16,4 10 0-16,3 3 0 15,7 3 1-15,1-3 1 16,6 3 1-16,4 0 1 16,7 0 0-16,0-13 0 15,10-5 0-15,11-4 0 16,15-3 0-16,6-10-5 16,7-6 1-16,4-6-10 15,3-3 0-15,-3-9-6 16,-7-1 0-16</inkml:trace>
  <inkml:trace contextRef="#ctx0" brushRef="#br1" timeOffset="166060.84">31507 11953 61 0,'-4'32'30'0,"-38"2"-35"0,28-24 54 16,-8 8-48-16,-16 11 0 16,-12 8 2-16,4 10 0 15,-10 7-4-15,-11 8 0 16,3 4 1-16,4 0 1 0,11-10-6 16,7-2 1-16,17-23-10 15,14-18 0-15,15-20-5 16,7-15 1-16</inkml:trace>
  <inkml:trace contextRef="#ctx0" brushRef="#br1" timeOffset="166256.57">30977 11872 47 0,'18'25'23'0,"-11"50"-17"15,-7-56 42-15,4 12-47 16,-1 7 0-16,1 3 0 15,3-1 1-15,0 1-3 16,3-3 0-16,5-13-3 16,2-6 0-16,1-10-8 0,-4-9 1 15,-7-9-5 1,11-10 0-16</inkml:trace>
  <inkml:trace contextRef="#ctx0" brushRef="#br1" timeOffset="166557.7">31669 11985 72 0,'3'6'36'0,"8"-3"-47"16,-4-6 75-16,0 0-63 16,4-7 0-16,10 7 0 15,7 0 1-15,0 0-3 16,1-3 0-16,-5 3-4 16,-3-1 1-16,-3 1-11 15,-4 3 0-15,-3-3-6 16,-1 0 0-16</inkml:trace>
  <inkml:trace contextRef="#ctx0" brushRef="#br1" timeOffset="166736.26">31612 12192 61 0,'-17'103'30'0,"13"-87"-28"0,4-16 55 15,7 0-55-15,4-3 0 16,7-7 1-16,-1-2 0 15,18-1-4-15,11-3 0 16,-3 4-3-16,-5-1 0 16,-2 4-16-16,-8-10 1 15</inkml:trace>
  <inkml:trace contextRef="#ctx0" brushRef="#br1" timeOffset="167200.9">32720 11900 43 0,'-3'16'21'0,"-1"-26"-9"0,1 13 19 16,-4 4-26-16,-4-4 0 16,-3 6 4-16,-4-3 1 15,-3 7-12-15,-7 3 1 16,-7 9 7-16,-1 12 0 16,-6 4-4-16,-7 9 1 15,6 10-6-15,11-10 1 0,8 0-7 16,3-9 0-16,6-16-10 15,15-15 0-15</inkml:trace>
  <inkml:trace contextRef="#ctx0" brushRef="#br1" timeOffset="167414.2">32293 11891 55 0,'25'56'27'16,"17"16"-25"-16,-28-50 42 0,4 13-43 16,7 2 0-16,3 10 0 15,7 7 1-15,-3-17-5 16,-4 1 0-16,-3-7-6 16,-7-6 1-16,-1-15-9 0,-3-10 1 15</inkml:trace>
  <inkml:trace contextRef="#ctx0" brushRef="#br1" timeOffset="167832.63">32826 11376 59 0,'21'35'29'0,"7"-38"-34"0,-17 0 53 15,3-4-45-15,7 1 1 0,0 0 2 16,4-1 1-16,7 1-9 16,-7 0 1-16,-8 9 4 15,-3 0 0-15,-10 3-2 16,-8 7 0-16,-6 0-3 15,-8-1 1-15,-7 4-1 16,1 6 0-16,-8 0 0 16,7 9 1-16,4 0 1 15,3 4 0-15,8-1 2 16,10 4 1-16,7-4 0 16,11-2 0-16,6-7 0 15,8-6 1-15,17-7-3 16,4-5 0-16,-3-7-8 0,-8-7 1 15,-10 1-15-15,-18-10 0 16</inkml:trace>
  <inkml:trace contextRef="#ctx0" brushRef="#br1" timeOffset="168462.77">30374 11288 54 0,'7'7'27'0,"0"34"-24"0,-7-26 34 15,4 10-34-15,-1 16 0 0,1 9 3 16,-1 22 0-16,-3 13-7 16,-3 19 0-16,-8 21 4 15,-6 10 1-15,-1 12-3 16,-3 4 1-16,3-4-3 16,4-22 0-16,4-21-3 15,2-19 0-15,8-32-4 16,8-15 1-16,2-32-10 15,8-28 1-15,-1-35-1 16,5-12 0-16</inkml:trace>
  <inkml:trace contextRef="#ctx0" brushRef="#br1" timeOffset="169183.76">30247 11292 41 0,'14'-4'20'0,"18"11"-18"0,-18-10 38 15,11-1-37-15,14 4 1 16,10 0 2-16,7-3 1 15,15-3-9-15,21-3 1 0,17-10 5 16,8-6 0-16,17-7-2 16,14-2 0-16,-11-7-1 15,12 0 0-15,-1 7-2 16,-4-1 1-16,-13 4 0 16,21 6 0-16,-1-3-1 15,-10-4 1-15,-24 7-1 16,3-3 1-16,-7 3-1 15,-8 9 1-15,-6 4 0 16,-7-1 0-16,-7 7-1 16,-15 0 1-16,-13 9-1 15,-15 6 1-15,-10 10-1 16,-4 6 0-16,-7 6-1 16,-3 13 1-16,-8-3-1 15,1 3 1-15,-4 9-1 16,0 1 1-16,-7 5 0 0,-4 10 1 15,4 13 0-15,0 15 0 16,4 0 0-16,-4 13 1 16,7 6-1-16,0-3 1 15,-3 6-1-15,-1-12 1 16,4 6-1-16,-7 3 0 16,0 3-1-16,-10 6 1 15,-15-9-1-15,-14-9 0 16,-10-10 0-16,-15-19 1 15,-13-15-1-15,-1-19 0 16,-28-16 0-16,-24-12 1 16,-15-10 0-16,-31-12 0 0,-15-10 0 15,-24-12 0-15,-7 3 1 16,-1 0 0-16,1-7-5 16,18 7 1-16,2 7-10 15,19 2 0-15,10 10-1 16,18 12 0-16</inkml:trace>
  <inkml:trace contextRef="#ctx0" brushRef="#br1" timeOffset="173311.64">31471 9523 48 0,'4'0'24'0,"6"9"-20"0,-3-2 25 15,1 8-27-15,-1-2 0 16,0 15 2-16,-4 7 1 15,1 9-6-15,-1 18 0 16,1 4 4-16,-4 19 0 16,-4 3-2-16,4 6 0 15,0 12-2-15,0-5 0 16,0-7-1-16,0-10 1 16,0-27-4-16,0-10 0 15,0-19-5-15,0-22 1 16,-3-15-5-16,-4-10 0 0</inkml:trace>
  <inkml:trace contextRef="#ctx0" brushRef="#br1" timeOffset="173717.64">31249 10345 40 0,'14'53'20'0,"11"25"-20"16,-18-65 34-16,0 6-33 15,-3 6 0-15,-1 3 2 16,-3 3 1-16,0-2-5 16,4 2 1-16,-1 0 3 15,1 1 0-15,3-1-1 16,0-9 0-16,0-3-1 16,3-7 1-16,4-9 0 15,8-9 0-15,6-6 1 0,14-7 1 16,11-16-1-16,-7-5 1 15,10-11 0-15,8-2 0 16,-4 3-1 0,-11 6 0-16,-6 6-2 0,-8 1 1 15,-10 9-1-15,-11 9 0 16,-21 9-1-16,-22 10 0 16,-9 10-2-16,-19 15 0 15,-20 9-2-15,-12-9 1 16,-6 0-3-16,14-3 1 0,10-6-5 15,8-10 0-15,10-12-7 16,4-13 0-16</inkml:trace>
  <inkml:trace contextRef="#ctx0" brushRef="#br1" timeOffset="175892.84">30603 6889 49 0,'0'0'24'0,"0"13"-15"0,0-13 25 16,0 0-32-16,-3 0 1 15,-4 0 0-15,-11 3 0 16,-6 0-5-16,-8 3 1 15,-3 3 3-15,-8 4 0 16,8 0-3-16,0-4 0 16,-4 0-2-16,7 1 1 0,-3-1-1 15,7 4 0-15,3 2 0 16,7 4 0-16,4 0 1 16,7 3 1-16,4 3 0 15,-1-3 1-15,1 9 0 16,-1 4 0-16,-3 2 0 15,-4 1 0-15,-3 9 0 16,0 3 0-16,0 4-1 16,3 2 1-16,4 4 0 15,4-4 1-15,-1 1 0 16,1-1 1-16,-1 0 1 16,1-15 0-16,3-6 1 15,-4-7 0-15,4-3 0 16,0-9 1-16,7-1-2 15,4-5 1-15,6-7-1 16,8 0 0-16,3-3-2 16,4-6 1-16,7-7-6 0,3-2 1 31,4-14-15-31,-14 4 0 16</inkml:trace>
  <inkml:trace contextRef="#ctx0" brushRef="#br1" timeOffset="176104.66">30099 7629 60 0,'25'6'30'0,"21"-9"-32"0,-29-3 43 0,4 0-41 16,4-4 0-16,3 1-4 15,1 3 1-15,2-4-5 16,-3 1 1-16,4-7-9 16,-11 3 0-16</inkml:trace>
  <inkml:trace contextRef="#ctx0" brushRef="#br1" timeOffset="176466.69">30515 7761 44 0,'4'44'22'0,"-8"-16"-26"0,4-25 35 16,-3 0-32-1,3-6 1-15,0-3 0 0,3-7 0 16,1-3 0-16,3-2 0 16,0-7 0-16,0-4 0 15,0 4 1-15,0 0 0 16,0 3-1-16,0 7 1 15,0 5-1-15,0 7 1 16,0 9 0-16,0 7 1 16,4 3 0-16,0 5 0 0,-1-5 0 15,4 3 1-15,0 3 0 16,1-6 0-16,-1-1-2 16,0 1 1-16,0 0-2 15,0-4 0-15,0 1-3 16,0-4 0-16,0-3-4 15,4-2 1-15,3-8-9 16,4-8 1-16</inkml:trace>
  <inkml:trace contextRef="#ctx0" brushRef="#br1" timeOffset="176764.29">31069 6792 57 0,'-3'-7'28'0,"-15"39"-32"0,7-26 51 16,-3 22-46-16,0 10 0 15,0 12-1-15,0 13 1 16,-4 22-1-16,8 12 0 15,3 3 0-15,7 7 1 16,0-16-3-16,0-16 1 16,0-22-5-16,0-15 1 15,-4-13-7-15,-3-16 0 16,-3-12-5-16,-5-9 1 16</inkml:trace>
  <inkml:trace contextRef="#ctx0" brushRef="#br1" timeOffset="176917.49">30667 7504 44 0,'-4'9'22'0,"40"0"-20"16,-19-2 40-16,8-1-40 16,7 3 1-16,7-2 1 15,6-1 1-15,5-3-8 16,-8 0 1-16,1-3-2 16,-12 3 0-16,-2-3-11 15,-1-3 1-15</inkml:trace>
  <inkml:trace contextRef="#ctx0" brushRef="#br1" timeOffset="177095.73">31274 7576 35 0,'0'37'17'0,"-4"4"-13"0,1-28 20 15,-1-4-26-15,1 4 1 16,-1-4-4-16,-3-3 0 15,4-3 3-15,-1 1 0 16,0-8-8-16,1-5 1 16</inkml:trace>
  <inkml:trace contextRef="#ctx0" brushRef="#br1" timeOffset="177337.9">31154 7287 37 0,'0'0'18'0,"3"3"-17"16,-3-3 33-16,0 0-30 15,0 0 0-15,0 0 4 16,4-6 0-16,3 0-10 16,0-4 0-16,4 4 5 15,-1-3 1-15,1 2-6 16,3 1 0-16,0 0-12 15,0 3 1-15,-3 0-2 16,-1-7 0-16</inkml:trace>
  <inkml:trace contextRef="#ctx0" brushRef="#br1" timeOffset="177665.34">31492 7522 43 0,'0'29'21'0,"0"-11"-19"0,0-14 41 16,0 2-41-16,0-3 0 16,0-3 0-16,0 3 0 0,0-3-3 15,0-6 1-15,0-4 1 16,0-2 1-16,0-7-1 15,4 0 0-15,0 0-1 16,-1 1 1-16,4 2-1 16,4-3 1-16,3 7-1 15,7 5 0-15,0 1-2 16,0 6 0-16,0 3-4 16,-3-3 0-16,-4 0-10 15,-3-6 1-15</inkml:trace>
  <inkml:trace contextRef="#ctx0" brushRef="#br1" timeOffset="177995.15">31722 7526 62 0,'14'15'31'0,"21"-18"-40"0,-21 0 56 15,7-3-47-15,4-4 1 16,0 1-1-16,0-7 1 15,-4 0-2-15,-4-2 1 16,-6 2-1-16,-8-3 0 16,-6 4-3-16,-4 2 1 15,-11 4-1-15,-6 5 1 16,-1 11 0-16,0 5 0 16,4 10 1-16,3 10 1 0,11 2 2 15,7 10 1-15,7 3 1 16,11-6 0-16,7-13 0 15,6-6 0-15,8-3-4 16,0-7 0-16,-4-5-8 16,-10-4 1-16,-11-10-8 15,-14 7 0-15</inkml:trace>
  <inkml:trace contextRef="#ctx0" brushRef="#br1" timeOffset="178386.45">30727 8344 49 0,'-7'-13'24'0,"-14"-9"-20"0,14 13 42 15,0 0-45-15,-7 2 1 16,3 7 2-16,0 4 0 16,1-1-4-16,-4 6 0 15,0 10 3-15,3 9 0 0,0 3-1 16,4-2 1-16,0 5-1 15,7 4 0-15,4-4-2 16,3-5 0-16,10-4-2 16,8-7 0-16,7-8-5 15,0-10 0-15,-1-6-12 16,1-13 1-16</inkml:trace>
  <inkml:trace contextRef="#ctx0" brushRef="#br1" timeOffset="178641.04">30914 8460 52 0,'14'41'26'0,"-7"-22"-26"0,-3-10 37 16,3 0-35-16,0 1 1 15,3 2 2-15,8-2 0 16,3-10-6-16,0-7 1 15,0-5 3-15,1 3 1 16,-5-10-3-16,-3-3 0 16,-3-6-6-16,0-4 0 15,-4 4-11-15,0-7 1 16,-7-2-3-16,0 2 1 16</inkml:trace>
  <inkml:trace contextRef="#ctx0" brushRef="#br1" timeOffset="178956.46">31246 8579 39 0,'7'32'19'0,"0"-29"-19"16,-7-3 35-16,0 0-32 15,0 0 0-15,0-7 4 16,0-5 0-16,3-1-7 15,1-2 0-15,-1-4 6 16,-3-3 0-16,7-6-1 16,0-1 0-16,0 4-1 15,4 3 0-15,3 0-2 16,4 4 1-16,3 2-1 0,7 7 1 16,0 2-5-16,1 7 1 31,6 3-14-31,-14 1 1 15,-7-4-5-15,-7 0 0 16</inkml:trace>
  <inkml:trace contextRef="#ctx0" brushRef="#br1" timeOffset="179255.55">31577 8372 58 0,'11'22'29'0,"6"10"-33"15,-10-23 51-15,0 3-46 16,4-2 1-16,0-1 3 16,-1 4 0-16,1-4-6 15,-1 1 0-15,-3-7 3 16,1-3 0-16,-1 0-2 15,-4-7 0-15,8-8-1 16,-1-7 0-16,4-3-3 16,0-3 1-16,1-7-5 15,-1 4 0-15,0-4-9 16,-4 10 0-16</inkml:trace>
  <inkml:trace contextRef="#ctx0" brushRef="#br1" timeOffset="179587.76">31993 8422 48 0,'50'7'24'0,"24"-36"-20"0,-56 20 35 16,3-4-39-16,-4 1 0 15,-3 3 1-15,1-1 1 16,-5-9-3-16,-6 0 1 15,-11 4 0-15,-11 2 1 0,-7 1-2 16,-3 9 1-16,-4 9-1 16,-3 3 0-16,3 7 0 15,8 12 1-15,6 13 0 16,11-7 1-16,7 1 1 16,14 3 1-16,11-4-1 15,10-9 0-15,4-6-2 16,7-7 1-16,-4-8-6 15,-3-11 0-15,-11-2-11 16,-7-7 0-16</inkml:trace>
  <inkml:trace contextRef="#ctx0" brushRef="#br1" timeOffset="-212780.61">6922 10156 23 0,'0'7'11'0,"14"-10"1"0,-7-1 12 15,7 1-20-15,14 0 0 16,11-3 5-16,10 0 1 15,22-10-11-15,17-3 0 16,25 0 7-16,31-3 1 16,8 0-3-16,7 7 1 0,10-1-4 15,-17 4 1-15,-7-1-2 16,-15 10 1-16,-17 0-2 16,-25 3 1-16,-17 0-1 15,-18 3 0-15,-15-3 0 16,-20 3 0-16,-14 3-5 15,-18 1 0-15,-18-1-9 16,-21-3 0-16</inkml:trace>
  <inkml:trace contextRef="#ctx0" brushRef="#br1" timeOffset="-209433.63">13832 10034 41 0,'64'19'20'0,"52"-16"-8"16,-84-3 20-16,28 3-29 0,32-6 0 15,21-3 2-15,42-10 1 16,18-6-7-16,24 0 0 16,26-6 4-16,2 6 0 15,15 3-2-15,-21 7 1 16,3 15-2-16,-21 6 1 16,-35 7-3-16,-21 0 0 15,-25 2-6-15,-22-2 1 16,-31-6-9-16,-31-4 0 15</inkml:trace>
  <inkml:trace contextRef="#ctx0" brushRef="#br1" timeOffset="-208472.66">2244 642 30 0,'0'0'15'0,"0"19"-8"0,0-9 15 0,0-4-21 15,0 13 1-15,0 15 2 16,0 4 0-16,-7 15-5 16,3 22 1-16,4 20 2 15,-7 14 1-15,4 36-1 16,3 24 0-16,10 22-1 15,1 7 0-15,6 2 0 16,4 1 1-16,-6-22-1 16,2-22 1-16,-6-19-3 15,6-19 0-15,12-22-6 16,-5-9 0-16,5-32-6 16,-12-28 1-16</inkml:trace>
  <inkml:trace contextRef="#ctx0" brushRef="#br1" timeOffset="-207597.32">2014 903 36 0,'18'0'18'0,"7"-10"-23"0,-15 10 28 0,8-6-22 16,10 3 0-16,4-7 2 15,7 10 1-15,14-9-4 16,14 0 1-16,3-7 2 15,29-3 0-15,21-6 1 16,10 6 0-16,29 0-1 16,18 1 0-16,13-7-2 15,18-4 1-15,11-5-1 16,21 6 1-16,-11 3-2 16,15-4 0-16,3 4 0 15,17-3 0-15,-10-3-1 16,14 2 1-16,-10 4-1 15,3 3 1-15,-11 4-1 16,15 2 1-16,-15 0-1 16,-3 4 1-16,-7 2 0 15,-11-5 0-15,-3 5-1 16,-7 1 0-16,-18-1 0 0,0 4 0 16,-3-3 0-16,-29 6 0 15,-10-7 0-15,-11 4 1 16,-18 12-1-16,-20 4 1 15,-15 8-1-15,-14 4 1 16,-10 19-1-16,-18 3 0 16,-22 19 0-16,-2-1 0 15,-26 4 0-15,-3 13 0 0,-3 2 0 16,-11 7 0-16,3 9 1 16,0 10 0-16,11 9 0 15,7 9 1-15,4 1-1 16,7 15 1-16,-1 3-1 15,4-6 1-15,-6-9-1 16,-12 5 0-16,-6-18 0 16,-15 10 1-16,-14-10-1 15,-10-9 1-15,-25-10-1 16,-11 3 0-16,-17-12 0 16,-36-7 0-16,-17-12 0 15,-46-6 1-15,-24-6 0 16,-58-14 1-16,-13 1 0 15,-28-19 1 1,-33-3-1-16,-20-3 1 16,-11-6-2-16,-14-4 0 0,-11 10-3 15,-31 12 0-15,17 10-11 0,-7-3 0 16,-3-1-1-16,31 7 0 16</inkml:trace>
  <inkml:trace contextRef="#ctx0" brushRef="#br1" timeOffset="-205520.33">1496 15224 28 0,'-11'6'14'0,"1"-3"-2"16,10-3 14-16,0 0-22 15,3-6 1-15,4 0 5 16,4-4 1-16,10 4-13 16,7 3 1-16,15 3 8 15,6 0 1-15,21-3-4 16,-13 0 1-16,-4-4-4 0,3 7 1 16,-6 0-2-1,-8 7 1-15,-14-7-2 16,-7 6 0-16,-10 3-1 0,-11 10 0 15,-11 3 0-15,1 0 0 32,-11 6-1-17,-8 1 1-15,-2 2 1 0,-8-3 0 0,11 0 0 0,6-3 1 16,1-3 0-16,4-6 0 16,17 3 0-16,3-7 1 15,15 1 0-15,10-7 0 0,0-3-2 16,4-6 0-16,7-6-7 15,10-10 0-15,1-9-7 16,-8 3 0-16</inkml:trace>
  <inkml:trace contextRef="#ctx0" brushRef="#br1" timeOffset="-205064.73">2431 14976 54 0,'10'-6'27'0,"-10"-10"-31"15,-7 10 47-15,-14 0-40 0,-11-4 0 16,-14-2 1-16,-14-4 1 15,-3-3-7-15,-22 7 1 16,-6 5 4-16,-12 4 0 16,-3 13-3-16,15 9 1 15,2 12-1-15,-9 10 0 16,10 9-1-16,13 9 1 16,15 14 0-16,11 11 1 15,28-5 0-15,21-7 1 0,25-10-2 16,24-18 0-16,36-9 0 15,28-23 0-15,-4-12-2 16,11-15 1-16,-4-10-1 16,-6-13 0-16,-19 0 0 15,-20-2 0-15,-11-1-2 16,-18 6 1 0,-24-31-7-1,-18 4 0-15,-11 2-7 16,1 10 1-16</inkml:trace>
  <inkml:trace contextRef="#ctx0" brushRef="#br1" timeOffset="-204283.77">3193 16036 38 0,'-11'44'19'0,"22"-28"-16"16,-11-16 27-16,7-3-23 0,3-7 1 16,8 1 4-1,-4-7 0-15,4-6-14 0,-1-6 0 16,4-13 10-16,1-3 0 15,-1-12-4-15,-4-10 1 16,-2-9-4-16,-8-4 0 16,0 4-4-16,3 0 0 15,-10 9-3-15,0 16 1 16,0 6-3-16,-10 12 1 16,10 7-2-16,-7 16 1 15,7 15 1-15,0 16 0 16,0 13 2-16,17 12 0 15,8 9 4-15,10 10 1 0,1-10 5 16,9-9 0-16,15-9 2 16,0-16 1-16,0-3 0 15,0-19 1-15,-7-19-3 16,-7-6 1-16,-4-22-5 16,-17-9 1-16,-11-10-3 15,-7 0 0-15,-17-6-4 16,-8-4 0-16,0 4-8 15,4 6 0-15,-14 13-5 16,10 19 0-16</inkml:trace>
  <inkml:trace contextRef="#ctx0" brushRef="#br1" timeOffset="-203864.77">4124 15845 56 0,'-11'22'28'0,"22"-16"-33"0,0-9 52 16,-8 0-44-16,8-4 0 15,10 1 3-15,14-6 1 16,-3-4-9-16,7 0 0 15,-11 1 4-15,-7-7 1 16,-7-3-3-16,0-4 0 0,-3 1-4 16,-18 0 0-16,-4 6 0 15,1 3 0-15,-12 10-3 16,1 9 1-16,-7 9 1 16,10 13 1-16,4-3 2 15,-3 9 0-15,6 7 2 16,4-1 0-16,4 4 2 15,13-1 0-15,11-2 0 16,-3-4 0-16,14-6-2 16,-1-9 1-16,5-10-6 15,-1-9 1-15,4-6-10 16,-7-13 0-16</inkml:trace>
  <inkml:trace contextRef="#ctx0" brushRef="#br1" timeOffset="-203503.96">4643 15813 47 0,'10'32'23'0,"4"-29"-20"0,-7-3 36 16,4-6-35-16,7-1 0 16,-4-2 1-16,10-7 1 15,-2 1-9-15,-1 2 1 16,-4 1 4-16,-6-4 1 15,-8-3-5-15,-6-3 1 0,-4 0-3 16,-4 0 1-16,1 3-3 16,-1 7 1-16,1 9-1 15,-1 9 0-15,0 13 2 16,1 0 0-16,3 9 3 16,0 3 0-16,3 4 3 15,8 5 0-15,-4-5 1 16,10-1 0-16,4-8 0 15,11-1 0-15,10-10-4 16,8-12 1-16,6-6-8 16,4-12 0-16,3-17-6 15,-6-9 1-15</inkml:trace>
  <inkml:trace contextRef="#ctx0" brushRef="#br1" timeOffset="-203099.52">5405 15095 36 0,'-15'54'18'0,"-6"12"-14"0,14-48 29 16,4 17-28-16,3 9 0 16,10 6 3-16,-6 9 1 15,3 4-11-15,7-6 1 31,11-4 7-31,-11-12 0 0,-7-16-3 16,-4-10 0-16,-6-5-3 16,-15-7 1-16,-14-6-2 15,11-3 0-15,-18-1-1 16,1 1 0 0,-5 6 0-16,-3 6 1 0,8 10 0 15,13-3 1-15,0 9 1 16,22 6 0-16,3 0 3 15,17 3 0-15,15-12 0 16,7-6 0-16,21-10-2 16,10-9 0-16,-6-10-5 15,-1 0 1-15,-17-6-16 16,-10 0 0-16,-15 0-1 16,-4 0 0-16</inkml:trace>
  <inkml:trace contextRef="#ctx0" brushRef="#br1" timeOffset="-200363.47">11843 14819 63 0,'-7'16'31'0,"-50"41"-37"0,29-36 50 0,-14 5-44 16,-8 14 1-16,-10 7 0 15,4 19 1-15,3 6-3 16,11 13 1-16,3-10-3 16,11-9 1-16,10-13-9 15,11-18 0-15,3-19-6 16,11-32 0-16</inkml:trace>
  <inkml:trace contextRef="#ctx0" brushRef="#br1" timeOffset="-200167.4">11349 15073 65 0,'32'132'32'0,"21"-16"-38"0,-39-88 61 0,7 10-55 0,0-7 0 0,4-6-6 0,6-3 0 0,1-6 1 16,0-3 1-16,3-23-14 15,-7-12 0-15</inkml:trace>
  <inkml:trace contextRef="#ctx0" brushRef="#br1" timeOffset="-199750.92">11878 14305 64 0,'0'6'32'0,"25"-12"-33"0,-18 3 55 15,7-3-49-15,4-1 0 16,6 4 3-16,8-3 0 15,0 6-11-15,-8 3 1 16,-2 7 5-16,-8 8 0 16,-7 4-4-16,-7-3 0 15,-11 6-2-15,-6 7 0 16,-5-1 0-16,-2 3 0 16,6-2 1-16,4-4 0 15,3 0 3-15,8-6 0 16,6 3 0-16,15-9 1 0,10-10-2 15,15-3 1-15,6-3-6 16,4-3 1 15,-7-3-12-31,-4-7 1 0,-14-9-6 0,8 4 1 0</inkml:trace>
  <inkml:trace contextRef="#ctx0" brushRef="#br1" timeOffset="-199060.76">15296 14678 60 0,'-7'10'30'0,"11"2"-35"0,-4-2 54 0,0 8-47 15,-4 17 1-15,1 12 2 16,-1 16 1-16,1 6-6 16,-1 12 1-16,1-2 3 15,3-4 1-15,0-6-2 16,3-13 1-16,-3-15-2 31,4-6 0-31,-4-13-2 0,0-13 0 16,-4-15-1-1,-6-10 1-15,-8-9-1 0,-3-10 1 0,-11 7-2 16,-14-6 0-16,-7-7-1 16,0-3 0-16,-7 6-1 0,-3 7 0 15,7 6 0-15,10 9 1 16,7 10 2-16,4 9 1 15,6 7 2-15,12 5 1 16,3 1 4-16,14 0 1 16,24-1 1 15,26-5 0-31,34-13-2 16,33-16 1-1,31-13-4-15,18-2 0 16,7-1-8-16,-15 4 1 0,-20 6-9 0,-29 3 0 0,-28 9-15 0,-31 7 1 15</inkml:trace>
  <inkml:trace contextRef="#ctx0" brushRef="#br1" timeOffset="-197913.58">17988 14713 52 0,'-10'15'26'0,"-22"7"-19"0,25-15 26 15,-14 5-32-15,-8 13 0 16,-9 13 0-16,-12 6 1 16,-3 19-3-16,0-7 1 15,0 0-1-15,8 4 1 16,9-13-6-16,8-3 1 15,10-16-10-15,15-22 0 0</inkml:trace>
  <inkml:trace contextRef="#ctx0" brushRef="#br1" timeOffset="-197709.02">17568 14650 57 0,'22'53'28'0,"13"29"-32"16,-25-41 47-16,12 9-40 16,2 19 0-16,4-3 2 15,4 6 0-15,0-6-8 16,0-4 0-16,-4-15-1 16,-3-12 1-16,-1-16-14 15,8-19 0-15</inkml:trace>
  <inkml:trace contextRef="#ctx0" brushRef="#br1" timeOffset="-197197.82">18048 13979 65 0,'-3'0'32'0,"17"-13"-33"16,0 10 52-16,3 0-47 16,8 0 0-16,7 0 2 15,7 3 0-15,0 0-8 16,-8 0 1-16,-3 3 4 15,-6 3 0-15,-12 7-4 16,-6 3 0-16,-11 6-3 16,-4-13 1-16,-3 3-3 15,0 4 0-15,0 6 0 16,0-6 0-16,3-4 1 16,4 1 0-16,4-1 3 15,6-2 0-15,8-1 2 16,6 1 1-16,8-1 2 0,3 0 1 15,0 1 0-15,1-1 1 16,-5 1-2-16,-3-1 1 16,-6 0-2-16,-5 4 0 15,-20 3-4-15,-8 6 1 16,-10 3-5-16,-4 6 1 31,-10-3-14-31,13 1 0 16</inkml:trace>
  <inkml:trace contextRef="#ctx0" brushRef="#br1" timeOffset="-196865.31">18517 15014 56 0,'-28'16'28'0,"32"9"-23"16,-4-19 39-16,0 0-38 15,0 0 1-15,3 1 2 16,15-4 0-16,17-3-12 0,11-6 0 15,14-7 6 1,10-3 0-16,-6 1-8 0,-15 5 1 16,-3-9-11-16,-11-3 1 15,-6 1-7-15,-8-5 0 16</inkml:trace>
  <inkml:trace contextRef="#ctx0" brushRef="#br1" timeOffset="-196669.52">18701 14801 63 0,'7'62'31'0,"-4"39"-43"0,-3-70 57 0,4 10-46 15,-1-7 1-15,1 4-10 16,-1 0 1-16,1-10-2 15,7-19 1-15</inkml:trace>
  <inkml:trace contextRef="#ctx0" brushRef="#br1" timeOffset="-196232.78">19759 14910 54 0,'4'25'27'0,"-4"-3"-27"0,0-15 41 16,-7-1-39-16,-4 6 1 0,-10 7 1 15,-4 10 0-15,0 5-4 16,-6 16 0-16,-8 13 3 15,-3 18 0-15,3-5-3 16,3-4 0-16,8-6-4 16,11-10 0-16,2-18-11 15,12-19 0-15,6-26-4 16,8-15 1-16</inkml:trace>
  <inkml:trace contextRef="#ctx0" brushRef="#br1" timeOffset="-196054.11">19399 14863 55 0,'7'44'27'0,"14"35"-33"0,-10-54 52 16,0 12-45-16,3 1 0 16,0 12-1-16,4-3 1 15,3 0-6-15,-4-9 1 16,-3-13-11-16,4-19 0 15</inkml:trace>
  <inkml:trace contextRef="#ctx0" brushRef="#br1" timeOffset="-195142.64">19854 14073 44 0,'-3'3'22'0,"-1"0"-15"0,4-3 29 0,0 0-33 16,0 0 0-16,0 0 1 15,0 0 0-15,0 0-5 16,0 0 0-16,4 0 4 15,-4 0 0-15,0 0-2 16,3 0 1-16,1 3-1 16,3 1 1-16,0-4-1 15,0 0 0-15,0 0 0 16,0 0 1-16,4 0-1 16,3-4 1-16,7 1 0 15,-3-3 0-15,6 0 0 16,5-4 0-16,-1-2 0 15,-7-1 0-15,7 1 0 16,0 2 1-16,-3-2-2 16,-7 9 1-16,-1 6-2 15,-10 6 1-15,-7 4-2 0,-7-4 1 16,0 4-2-16,0-1 0 16,-3 1-1-16,-4 2 0 15,-4 1 0-15,0-3 1 16,1 2-1-16,-1 1 1 15,4-3 0-15,3-1 0 16,4 1 1-16,4-4 1 16,6 1 1-16,8-1 1 15,3-3 1-15,4 4 0 0,3-1 1 16,3-3 0 0,5 4 0-16,-1 2 1 0,-7 1-3 15,-3 2 1-15,-11 7-2 16,-11 3 1-16,-6-3-5 15,-4 0 0-15,-8-3-7 16,-2-6 1-16,-5-7-13 16,1-6 1-16</inkml:trace>
  <inkml:trace contextRef="#ctx0" brushRef="#br1" timeOffset="-194644.3">20525 14998 58 0,'-7'0'29'0,"7"-6"-25"0,0 6 43 0,7 0-42 16,7 0 0-16,10 0 1 15,5 0 0-15,9 0-9 16,19-10 1-16,3 1 2 15,0 0 0-15,-4-7-8 16,-13 7 1-16,-8-4-13 16,-14 0 0-16</inkml:trace>
  <inkml:trace contextRef="#ctx0" brushRef="#br1" timeOffset="-194461.3">20479 15227 64 0,'-11'25'32'0,"32"-19"-36"0,-7-2 51 16,15-4-47-16,6 0 0 15,4 0-3-15,10 3 1 16,11-3-3-16,4-10 0 16,6-5-12-16,-3-7 0 15</inkml:trace>
  <inkml:trace contextRef="#ctx0" brushRef="#br1" timeOffset="-194030">22010 14484 59 0,'14'-10'29'0,"-14"-11"-31"16,-4 14 47-16,1-2-42 15,-11 6 0-15,-22 3 1 16,-2 6 0-16,-8 10-6 16,-14 12 1-16,-7 10 2 15,0 12 0-15,7 22-3 16,7 12 0-16,7 17 0 16,11-1 0-16,14-6 0 0,14-6 0 15,10-10 0-15,15-5 1 16,21-30 1-16,10-17 0 31,25-45 0-31,-11-6 0 16,-10 0 0-16,-14-4 0 15,-14-2 0-15,-18-4 1 16,-14 7-1-16,-4 9 0 16,-10 7-2-16,-11 9 1 15,-3 9-2-15,-4 3 1 0,4 7-2 16,0-3 0-16,7-1-3 15,6 1 1-15,12-1-9 16,13-9 0-16</inkml:trace>
  <inkml:trace contextRef="#ctx0" brushRef="#br1" timeOffset="-193759.79">22408 14826 61 0,'-3'12'30'0,"-43"20"-35"16,32-20 54-16,-11 10-46 0,-17 3 0 15,-11 13 0-15,0 9 1 16,-7 0-6-16,7 3 0 15,4-3 0-15,10 0 1 16,7-12-9-16,11-13 0 16,11-13-8-16,10-18 0 15</inkml:trace>
  <inkml:trace contextRef="#ctx0" brushRef="#br1" timeOffset="-193562.12">21957 14832 45 0,'18'12'22'0,"6"57"-14"0,-17-53 32 0,7 12-36 16,4 7 0-16,3 6 1 16,0-7 1-16,8 4-8 15,-1-1 0-15,4 1 3 16,-4-3 1-16,0-7-5 16,-3-9 0-16,-8-7-7 15,-3-2 0-15,1-20-7 16,2-6 0-16</inkml:trace>
  <inkml:trace contextRef="#ctx0" brushRef="#br1" timeOffset="-193263.92">23245 14647 60 0,'3'16'30'0,"-31"6"-36"0,17-13 56 16,-6 7-50-16,-12 12 1 16,-13 16 3-16,-4 12 0 15,4 26-5-15,-11 9 1 0,-7 22 0 16,0 6 0-16,4-6-2 15,6-16 0-15,11-12-7 16,8-26 0-16,6-21-10 16,14-23 1-16</inkml:trace>
  <inkml:trace contextRef="#ctx0" brushRef="#br1" timeOffset="-193080.3">22535 14769 63 0,'15'7'31'0,"2"71"-33"16,-10-50 55-16,11 22-53 16,3 4 1-16,4 11-1 15,3 1 0-15,0-6-4 16,-3-4 0-16,-7-12-14 16,-15-25 1-16,-10-13-1 0,0-15 0 15</inkml:trace>
  <inkml:trace contextRef="#ctx0" brushRef="#br1" timeOffset="-185696.68">26614 14258 48 0,'24'-16'24'0,"-10"13"-8"0,-10 0 25 16,-4 3-36-16,0 0 0 15,0 0 1-15,0 0 1 16,-11 6-10-16,-6 7 1 16,-15 9 6-16,-10 9 0 15,-4-3-4-15,-14 7 1 16,7 3-2-16,0 9 0 15,-11-3-3-15,-3 9 1 0,4 6-1 16,-1 14 0-16,8 2 0 16,14-19 0-16,-1 29 0 15,15-19 1-15,10-3 1 16,11-7 1-16,18-12 0 16,24-13 1-16,18-3-2 15,0-6 1-15,14-9-4 16,7-10 1-16,7-12-7 15,0-1 1-15,-6-12-1 16,-8-3 0-16,-15 0 4 16,-6-3 1-16,-10 3 7 15,-8 0 0-15,-3 0 9 16,-4 3 0-16,-4 6 2 16,-3 3 1-16,-3 4-5 15,-11 9 1-15,0 3-4 16,-3 0 0-16,-12 7-3 15,-9 2 1-15,-8 4-3 0,-3 3 1 16,-4 6-2-16,4 3 0 16,6-9 0-16,5 0 0 15,6 3-2-15,7-7 0 16,15-5-1-16,14-7 1 16,10 0-6-16,4-9 1 15,3-13-7-15,-10 0 0 16</inkml:trace>
  <inkml:trace contextRef="#ctx0" brushRef="#br1" timeOffset="-185157.39">26857 15164 46 0,'4'32'23'0,"-12"-32"-30"0,8 0 38 0,0 0-31 15,0 0 1-15,8-10 0 16,2-2 0-16,1-7-2 16,-1-3 0-16,1 0 0 15,-1 0 0-15,1 3-1 16,0 4 0-16,-1 5 0 16,4 4 0-16,-3 6 1 15,-1 3 1-15,5 3 0 16,-5 1 1-16,1-1 0 15,-1 3 1-15,1 1-1 0,-1-4 1 16,-2 0-1-16,-1 0 0 16,0-2-1-16,0-1 1 15,0-3-2-15,0 0 1 16,3 0 0-16,1 0 0 16,3 0 0-16,0 0 0 15,4 0 2-15,-1 0 0 16,1 0 0-16,0-3 1 15,-1-4 0-15,-2 1 1 16,-1 3-1-16,0 6 0 16,-7 3-1-16,0 7 0 15,-4 3-1-15,1-1 1 0,3 7 0 16,0 3 1-16,0 0 0 16,0-6 0-1,4 3-2-15,3-3 1 0,-4-3-4 16,8-7 1-16,0-9-7 15,3-9 1-15,-4-13-11 16,8-10 1-16</inkml:trace>
  <inkml:trace contextRef="#ctx0" brushRef="#br1" timeOffset="-184675.63">27555 14327 47 0,'-3'47'23'0,"-15"32"-23"16,15-51 35-16,-1 6-34 0,1 16 0 16,-1 7 3-16,-3 9 0 15,4 0-4-15,-1-4 0 16,1-2 2-16,-1-4 0 16,1-12-2-16,3-9 1 15,-4-10-5-15,4-10 0 16,0-5-2-16,0-7 0 15,0-9-2-15,0-4 0 16,0-2 0-16,0-4 1 16,-4-9 1-16,1 0 1 15,3 0 1-15,0 3 1 0,3 0 3 16,5 0 1-16,-1 9 3 16,3 7 0-16,4 6 3 15,4 3 1-15,3 10 1 16,7 3 0-16,4 5-1 15,0-5 1-15,0 0-3 16,-4-4 1-16,-7 1-3 16,-7 3 0-16,-7-1-3 15,-10 7 1-15,-12 3-3 16,-6 0 1-16,-3 0-3 16,-5-6 0-16,5-3-4 15,3-7 0-15,3 1-6 16,7-1 0-16,11-6-3 15,11-9 1-15</inkml:trace>
  <inkml:trace contextRef="#ctx0" brushRef="#br1" timeOffset="-184480.22">27929 14948 39 0,'-10'47'19'0,"-4"-9"-21"0,7-26 35 15,0 7-31-15,0 0 0 16,0 3 0-16,3-7 1 16,0-2-7-16,1-4 1 15,-1-9-6-15,4-9 0 0,4-13-3 16,-1-6 0-16</inkml:trace>
  <inkml:trace contextRef="#ctx0" brushRef="#br1" timeOffset="-184317.3">27845 14760 35 0,'10'6'17'0,"4"13"-17"16,-10-16 31-16,3 3-29 15,4 1 0-15,-1-1 0 16,4 0 0-16,0 0-6 16,4 1 1-16,3-1-7 15,-3-3 0-15,0 0-2 16,-1 0 1-16</inkml:trace>
  <inkml:trace contextRef="#ctx0" brushRef="#br1" timeOffset="-183881.86">28092 15017 36 0,'7'19'18'0,"10"12"-21"0,-13-25 37 16,3 4-34-16,-3-1 1 16,3 1 1-16,-4-4 0 15,1-3-2-15,-1 0 0 16,1-3 1-16,-1 0 1 15,1 0 0-15,3 0 1 16,0 0-1-16,3 0 1 16,1 0 0-16,3 0 0 15,4 0 0-15,3 0 1 0,0 0-1 16,0 0 0-16,0 0-1 16,1-3 0-16,-5-3-2 15,1-7 0-15,3-2-1 16,0-4 0-16,0-6-2 15,-3 3 1-15,0 0-1 16,-8 0 0-16,-3 3 0 16,-7 6 0-16,-3 4 0 15,-4 12 0-15,-4 10 1 16,-3-1 0-16,3 4 1 16,8 6 1-16,-4 6 2 15,3 0 0-15,4 4 2 16,7-10 0-16,7 0 0 15,11 0 0-15,3-4-3 16,1-11 1-16,2-1-7 16,1-3 0-16,-4-12-11 0,-3-10 1 15</inkml:trace>
  <inkml:trace contextRef="#ctx0" brushRef="#br1" timeOffset="-183251.29">29859 14478 59 0,'-3'44'29'0,"-15"21"-31"15,14-58 50-15,1 18-46 16,-1 6 1-16,4 7 2 0,0 9 1 16,7 6-7-16,0-6 0 15,4-6 3-15,-4-7 1 16,0-12-3-16,-7-12 1 15,-7-10-3-15,-7-16 1 16,-11-6-2-16,-6-12 1 16,-12 2-2-16,-3-5 1 15,8-1 1-15,2 10 0 16,5 6 0-16,2 9 1 16,1 13 2-16,7 10 0 15,10 8 2-15,11 4 1 0,7 4 0 16,18-5 1-16,21-5 0 15,25-6 0-15,13-10-4 16,4-7 0-16,4 1-8 16,-4-3 1-16,-10-4-15 15,-8-6 1-15</inkml:trace>
  <inkml:trace contextRef="#ctx0" brushRef="#br1" timeOffset="-182831.42">31203 14722 58 0,'7'0'29'0,"-10"-28"-28"0,-1 22 40 15,-6 3-40-15,-1-1 1 16,-7 11 0-16,-10 2 0 16,-11 7-3-16,-3 6 0 15,0 3 1-15,-1 3 0 16,1 3-1-16,10 1 0 16,8-7 0-16,6 0 0 15,11-6 0-15,10 0 1 0,12-1 3 16,16 1 0-16,8 0 0 15,7-3 0-15,-11-4 0 16,-7 1 0-16,-10 2-2 16,-11 4 1-16,-14 6-5 15,-18-6 0-15,-6 6-3 16,-5-3 1-16,-2 3-9 16,9-3 1-16,8-6-5 15,11-13 0-15</inkml:trace>
  <inkml:trace contextRef="#ctx0" brushRef="#br1" timeOffset="-182559.94">31320 14986 53 0,'45'-19'26'0,"-13"-13"-26"16,-25 29 48-16,0 0-46 0,-7 3 0 16,0 3-1-1,-3 4 1-15,-8 2-3 0,-3 0 0 16,-4 1 1-16,-13 5 0 15,-5 4-2-15,8 6 0 16,0 7 0-16,3-7 0 16,4-3-1-16,11-3 1 15,3-4 0-15,7-5 1 16,17-7-1-16,11-9 0 16,4-13-2-16,3-10 0 15,4-8-9-15,7-16 0 16,-4-10-1-16,-3-6 0 0</inkml:trace>
  <inkml:trace contextRef="#ctx0" brushRef="#br1" timeOffset="-182304.57">31665 14336 58 0,'7'63'29'0,"-14"0"-42"15,4-38 62-15,-1 6-47 16,-3 10 0-16,0 12 4 16,4 7 1-16,-4 9-8 15,0 3 1-15,-1 0 4 16,1-3 0-16,0-19-4 16,4-12 1-16,3-7-5 15,7-15 0-15,3-16-5 0,5-12 1 16,-1-7-11-16,0-16 1 15</inkml:trace>
  <inkml:trace contextRef="#ctx0" brushRef="#br1" timeOffset="-182034.78">31821 14829 57 0,'14'50'28'0,"7"-3"-32"0,-18-34 45 0,4 2-39 15,-3 7 0-15,3 3 3 16,0 0 1-16,4 0-7 16,-1-6 1-16,4-3 4 15,0-10 0-15,8-6-1 16,6-9 0-16,0-7-3 16,0 0 1-16,4 4-5 15,-4-1 1-15,-7-2-5 16,1 2 0-16,-8 7-7 15,-4 0 0-15,1-1-3 16,-11 7 0-16</inkml:trace>
  <inkml:trace contextRef="#ctx0" brushRef="#br1" timeOffset="-181719.02">32212 15061 54 0,'14'28'27'0,"7"0"-34"15,-14-21 53-15,8 2-44 0,9 0 0 16,1 1 4-16,0-4 0 15,-1-3-7-15,1-3 1 16,-4-3 3-16,0-3 1 16,-3-7-3-16,-4-2 1 15,4-7-3-15,-11-3 0 16,-4 3-2-16,-6-3 0 16,-4-1-1-16,-4 8 0 15,-13 5 0-15,2 13 1 0,-2 9 1 16,2 10 1-16,5 10 0 15,3 5 1-15,7 7 1 16,7 6 0-16,7 0 0 16,7-3 1-16,3-3-2 15,5-7 1-15,6-9-6 16,4-6 1-16,3-10-12 16,-3-15 1-16</inkml:trace>
  <inkml:trace contextRef="#ctx0" brushRef="#br1" timeOffset="-181538.58">32978 15287 68 0,'28'37'34'0,"-21"-27"-47"0,-4-7 60 0,-3 3-51 0,-7-3 0 0,-10 0-30 0,-22-9 1 15</inkml:trace>
  <inkml:trace contextRef="#ctx0" brushRef="#br1" timeOffset="-173912.54">31877 11301 40 0,'-18'35'20'0,"1"15"-15"16,13-41 21-16,1 4-23 15,-1-4 0-15,4-3 3 16,4-3 1-16,3-3-7 16,3-6 0-16,4-13 5 15,4-3 0-15,3 0-2 16,4-6 1-16,3-9-3 0,4-4 1 15,-4 6-2-15,-3-2 0 16,-4-1-1-16,-7 4 0 16,-3 5-2-16,-4 7 1 15,-7 10-2-15,-4 12 1 16,-3 9-1-16,0 7 0 16,4 6 0-16,-1 9 1 15,1 7 1-15,3-4 0 16,0 4 2-16,3 0 0 15,1-4 1-15,3-2 0 16,3-4 1-16,1 0 0 16,3-6 1-16,0-6 0 0,0-7 0 15,-3-3 0-15,-1-6 0 16,-3-9 0-16,0-4-1 16,-7-5 0-16,-3-4-1 15,-4 3 0-15,-7 6-1 16,-11 1 1-16,-7-1-1 15,-3 7 0 1,-4-4-1-16,0 7 0 0,-3 3 0 16,3 3 0-16,4 1 0 15,3 5 0-15,8 0 0 16,2 1 1-16,8-4 0 16,7-3 0-16,11 0 1 15,10-9 0-15,11 0-1 16,10-4 1-16,14 4-1 15,11-10 1-15,4-6-1 16,-8-3 1-16,8 0-1 0,-1 0 0 16,-10 0 0-16,-11 6 1 15,-6 4-1-15,-12 2 0 16,-6 7 0-16,-11 9 0 16,-18 6 0-16,-13 10 0 15,-4 9-1-15,-18 1 0 16,-14 8 1-16,-4-2 0 15,-10 2-1-15,0-5 1 16,7 5-1-16,18-2 0 16,3-4 0-16,7-3 1 15,7-2-1-15,7-8 1 0,8-2 0 16,6-10 0-16,8-3 1 16,3-6 0-16,10-3-1 15,19 3 1-15,6 0 0 16,11 0 1-16,3-4-1 15,4-2 1-15,0-4-2 16,-4-5 1-16,-3-4-1 16,-7-10 1-16,-7-2-1 15,-4 2 0-15,0-2-1 16,-3 3 1-16,-11 2-1 16,-3 11 1-16,-8 2-1 15,-3 6 1-15,0 10-3 16,-7 4 1-16,-7 2-8 15,-14 3 1-15,-11-6-7 16,4 10 0-16</inkml:trace>
  <inkml:trace contextRef="#ctx0" brushRef="#br1" timeOffset="-172215.58">9243 14989 16 0,'21'-7'8'0,"-10"7"11"0,-11 0 9 16,0-6-20-16,0 6 1 16,-4 0 3-16,4 3 1 15,-7 7-17-15,-7 12 1 16,-11 12 10-16,4 7 1 15,-11 15-5-15,-7 20 1 16,1 2-3-16,-15 16 0 16,7-6-1-16,4 6 0 15,6-16-3-15,4-12 0 16,11-16-7-16,4-9 1 0,10-22-7 16,10-25 0-16</inkml:trace>
  <inkml:trace contextRef="#ctx0" brushRef="#br1" timeOffset="-172018.54">8738 15026 47 0,'25'29'23'0,"17"46"-23"16,-31-63 38-16,0 13-36 15,6 10 1-15,4 3 0 16,0-1 1-16,4-2-6 15,-4-4 0-15,1-3-2 16,-1-9 1-16,0-9-12 16,0-14 1-16</inkml:trace>
  <inkml:trace contextRef="#ctx0" brushRef="#br1" timeOffset="-171716.02">9472 15039 55 0,'0'19'27'0,"4"-13"-28"0,-4-6 45 16,7 0-40-16,0 0 1 0,3 0 1 15,8-3 1-15,7-3-10 16,-8-1 1-16,4 1 2 16,1 0 1-16,-5 0-7 15,-3 2 0-15,-7 4-8 16,-7 4 1-16,-7 5-6 16,-7 3 1-16</inkml:trace>
  <inkml:trace contextRef="#ctx0" brushRef="#br1" timeOffset="-171572.11">9416 15205 28 0,'-22'16'14'16,"26"28"0"-16,0-35 19 0,-1-3-26 16,8 1 0-16,-1-1 4 15,8-3 0-15,7-3-15 0,6-6 1 16,12-4 7-16,-15-2 1 31,7-4-11-31,-3 7 1 16,0-4-11-16,-4 7 0 0</inkml:trace>
  <inkml:trace contextRef="#ctx0" brushRef="#br1" timeOffset="-171110.87">10534 14659 58 0,'0'22'29'0,"-11"16"-37"0,8-22 49 0,-1 3-41 0,1 6 1 15,-1 3 1-15,1 3 0 16,-1-3-5-16,1-2 1 16,3-5-9-16,0-5 1 15,3-13-5-15,4-6 0 16</inkml:trace>
  <inkml:trace contextRef="#ctx0" brushRef="#br1" timeOffset="-170834.58">10206 15120 57 0,'0'22'28'0,"10"-18"-28"0,-6-4 53 0,0-7-48 15,10 1 1-15,10-3 2 16,15-1 0-16,14-2-11 15,14-1 0-15,0-3 3 16,-3 1 1-16,-15 2-8 16,-7 4 0-16,-10-1-14 15,-4 1 1-15,-10 6-1 16,-11-7 0-16</inkml:trace>
  <inkml:trace contextRef="#ctx0" brushRef="#br1" timeOffset="-170353.87">10287 15315 42 0,'7'16'21'0,"-7"-32"-17"0,0 16 39 0,0 3-40 0,0-3 1 0,0 3 3 0,-3 3 0 0,3-2-8 16,3-1 1-16,4 0 5 15,0 3 1-15,0-3-2 16,4 3 0-16,-1-2-2 16,1-1 0-16,3-3-2 15,4 0 0-15,-1 0 0 16,5-3 0-16,-1-4 0 15,0 1 1 1,-3 3-1-16,-1 0 1 0,-6 6-1 16,-8 6 0-16,-10 10-3 15,-3 6 1-15,-12 3-2 16,-6 1 1 0,0-1-1-16,-7 3 1 15,7-2 0 1,3-1 0-16,4-3 3 0,7 0 0 0,6-6 3 0,8 0 1 15,15-7 1-15,13-3 0 16,4-5 0-16,13-4 0 16,15-10-3-16,-3-5 0 15,-8-4-10-15,-6 0 0 16,-12-3-13-16,-10 3 1 16</inkml:trace>
  <inkml:trace contextRef="#ctx0" brushRef="#br0" timeOffset="-165309.12">8386 14512 34 0,'-4'6'17'0,"4"-2"-3"0,0-4 18 16,0 3-28-16,4 3 1 15,-4 6 2-15,0 7 0 16,0 3-10-16,-4 16 1 15,0 6 6-15,1 22 0 16,-1 9-3-16,1 10 1 16,3 18-2-16,0 16 1 15,0 7-2-15,-7-4 0 16,3-3-1-16,-6-9 0 16,-1-22-3-16,1-16 1 15,-1-16-8-15,4-24 1 0,0-26-4 16,7-25 0-1</inkml:trace>
  <inkml:trace contextRef="#ctx0" brushRef="#br0" timeOffset="-164498.65">8220 14481 46 0,'3'6'23'0,"-10"-6"-29"15,14-3 43-15,-3 0-35 16,3 3 0-16,7-3 0 16,11 3 1-16,10 0-4 0,14 0 0 15,-6 6 3-15,24 0 1 16,3 0-1-16,22-2 1 15,17-4-1-15,11-7 1 16,25-8-1-16,14-1 0 16,24-15-1-16,22-10 1 15,-8-6-2-15,22-13 1 16,-14 7-1-16,6 9 0 16,12-3 0-16,-26 0 0 15,1 0 0-15,-4 0 0 16,-21-3 0-16,6-1 0 0,-13 1 0 15,-7 6 0-15,-14 7 0 16,-11 2 0-16,-11 4 0 16,-10 6 0-16,-11 6-1 15,-17 6 1-15,-11 7-1 16,-17 6 0-16,-15 3-2 16,-17 10 1-16,-18 15-2 15,-14 16 0-15,-15 0 0 16,1 12 0-16,-11 1 2 15,-6 12 0-15,-1 12 1 16,-3 10 0-16,6 19 1 16,1 9 0-16,3 10-1 15,0 9 0-15,-3-7-1 16,7 4 1-16,3 0 0 16,4-9 0-16,0 5 2 0,0-18 0 15,0 0 1-15,-4-16 1 16,-3-12-1-16,-11-7 0 15,-10-2 0-15,-1-17 0 32,-77 4-2-32,-21-16 1 15,7-13-1-15,-18-9 0 16,-14-12 0-16,-17-4 0 31,-145-5 2-31,45-4 1 16,12 3 1-16,13-3 1 0,25 0 0 15,7 3 0-15,4 0-1 16,21 0 0-16,14 0-9 16,25 7 1-16,20 2-14 15,22 7 1-15</inkml:trace>
  <inkml:trace contextRef="#ctx0" brushRef="#br0" timeOffset="-163538.83">20013 14703 38 0,'32'0'19'0,"-22"0"-13"0,-10 0 19 15,0 0-24-15,-3-6 0 16,-8 0 1-16,-10-4 1 16,-11 1-3-16,-6 3 1 15,-22-4 1-15,0 4 0 16,-7 6-1-16,-11-3 1 15,-3 3-2-15,3 3 1 16,-3 10-2-16,0 2 1 16,10 4-2-16,11 6 1 0,8 3-1 15,6 13 0-15,3 12-1 16,8 20 0-16,10 2 1 16,15 0 1-16,10 10 0 15,14 3 0-15,21-7 2 16,15 1 1-16,17-7 1 15,14-15 0-15,0-13 0 16,14-13 0-16,-7-6 0 16,4-9 1-16,0-19-1 15,-8-19 1-15,-9-18-1 16,-8-20 1-16,-11-9-1 16,-10 0 0-16,-11-9-2 15,-14 0 1-15,-10-10-5 16,-11 4 1-16,-11-1-10 15,-13-2 1-15,-12 2-6 0,8 13 1 16</inkml:trace>
  <inkml:trace contextRef="#ctx0" brushRef="#br0" timeOffset="-162667.1">23449 14647 34 0,'32'-3'17'0,"7"0"-13"0,-29-4 25 0,1-2-27 16,-1-4 0-16,-2-5 2 15,-8-1 0-15,-11 0-5 16,-7-3 1-16,-10 0 3 15,-21 6 1-15,-18 1-2 16,0 2 0-16,-11-2-1 16,4 8 0-16,0 4-1 15,-7 9 1-15,-7 13-1 16,6 9 0-16,5 7-1 16,3 12 1-16,3 28-1 15,11 13 0-15,7 9-1 16,11 7 1-16,7-7 0 15,17 0 1-15,14-3 1 16,22-9 0-16,24-7 2 0,33-12 0 16,13-13 1-16,25-18 0 15,21-26-2-15,0-24 1 16,-14-23-1-16,-4-22 0 16,-7-2-1-16,-6-20 0 15,-19-9-1-15,-20-6 0 16,-18 3-4-16,-22 9 1 15,-20-3-14-15,-15 4 1 16</inkml:trace>
  <inkml:trace contextRef="#ctx0" brushRef="#br0" timeOffset="-160441.93">4717 17256 39 0,'7'6'19'0,"-7"0"-12"16,0-2 19-16,-7 2-23 15,3 10 0-15,-17 2 3 16,-7 4 0-16,-11 3-8 16,-3 10 1-16,-15 9 3 15,4 3 1-15,4 9-3 0,-1-6 1 16,12-6-4-16,6-6 0 16,7-10-8-16,11-12 1 15,14-26-4-15,0-11 0 16</inkml:trace>
  <inkml:trace contextRef="#ctx0" brushRef="#br0" timeOffset="-160216.53">4346 17146 39 0,'28'63'19'0,"4"3"-16"0,-21-41 34 0,6-3-32 16,5 12 1-16,-1 7 1 15,0 3 1-15,4 3-12 16,-4-3 1-16,-4-3 3 16,5-1 0-16,-8-11-8 15,3-14 0-15,1-12-8 16,-4-15 1-16</inkml:trace>
  <inkml:trace contextRef="#ctx0" brushRef="#br0" timeOffset="-159709.65">4953 16648 58 0,'0'15'29'0,"4"-15"-38"0,-1-3 54 0,8 0-42 0,-1 0 0 16,11 0 1-16,1 3 0 16,6 0-6-16,-11-3 1 15,5-1 3-15,-12 4 0 0,1 0-3 16,-1 0 1-16,-10 7-3 15,-7-1 1-15,4 3-1 16,-4 1 0-16,-4 5-2 16,1 1 0-16,6 0 0 15,-7 3 1-15,8-1 1 16,6-2 0-16,8-3 2 31,0-4 0-31,3 1 3 0,7-7 0 0,4 0 2 16,-1 0 0-16,1 0 0 15,-11 0 0-15,4 3-1 16,-15 1 0-16,-3 5-2 16,-3 4 1-16,-18 6-3 15,-4-3 1-15,0 3-3 16,-10-4 0-16,3-2-7 0,4-3 0 16,3-7-6-16,15 3 0 15</inkml:trace>
  <inkml:trace contextRef="#ctx0" brushRef="#br0" timeOffset="-159215.98">5401 17526 57 0,'-7'6'28'0,"7"-12"-30"0,0 6 53 16,14-4-46-16,7 1 0 15,0 3 1-15,18-3 0 16,14-3-9-16,7 0 1 16,-3-1 2-16,-5 1 1 15,5-3-9-15,-8-1 0 16,-10 1-12-16,-4-7 1 16</inkml:trace>
  <inkml:trace contextRef="#ctx0" brushRef="#br0" timeOffset="-159007.58">5673 17218 58 0,'7'32'29'0,"3"34"-27"0,-10-48 45 0,0 4-45 15,4 10 0-15,-1 8 0 16,8 4 1-16,-8 6-7 15,5 1 0-15,2-4-6 16,-10-10 1-16,0-5-9 16,-7-4 0-16</inkml:trace>
  <inkml:trace contextRef="#ctx0" brushRef="#br0" timeOffset="-158343.65">6918 16867 60 0,'-4'6'30'0,"12"-6"-34"0,-8 0 53 15,-8 0-47-15,-9 10 1 16,-4 9 1-16,-8 12 1 16,-2 7-6-16,-8 18 0 15,0 16 4-15,-7 7 0 16,0 18-1-16,4 25 0 15,-4 10-1 1,7 3 0 0,15 3-1-16,-1-10 0 0,14-15-2 15,8-16 1-15,10-15-5 0,14-20 1 0,11-18-12 16,0-22 1-16,6-12-4 16,1-13 1-1</inkml:trace>
  <inkml:trace contextRef="#ctx0" brushRef="#br0" timeOffset="-157604.95">7193 17005 48 0,'0'0'24'0,"-7"0"-12"0,4 6 24 15,3 4-34-15,-7 5 0 16,3 7 1-16,-3 10 0 15,3-1-4-15,-3 10 0 16,-3 3 2-16,3 0 0 0,3-4-3 16,-6-2 1-16,10-7-7 15,-7-2 0-15,3-11-9 16,4-11 1-16</inkml:trace>
  <inkml:trace contextRef="#ctx0" brushRef="#br0" timeOffset="-157343.78">6837 17522 49 0,'-14'32'24'0,"24"-16"-20"16,-10-16 39-16,4-4-40 15,6-2 1-15,5 0 4 16,6-4 1-16,14 1-11 0,11 0 1 15,3-1 6-15,4-5 0 16,4 2-6-16,-8 4 1 16,-7-1-9-16,-3 4 0 15,-7 3-11-15,-14 3 1 16</inkml:trace>
  <inkml:trace contextRef="#ctx0" brushRef="#br0" timeOffset="-156977.35">6893 17830 55 0,'4'12'27'0,"13"-24"-26"0,-9 6 43 0,13-1-40 0,0 1 0 0,11 0 2 16,3-1 1-16,0 1-9 15,0 3 0-15,-3 0 5 16,-4 3 1-16,-3 3-4 16,-7 0 0-16,-8 7-3 15,-6 5 0-15,-8 4-1 16,-6 3 0-16,-8 6-2 16,-7-9 1-16,-3 3 0 15,-4 9 1-15,4 1 2 16,4-4 0-16,2 3 1 15,8-6 1 1,7 0 2-16,7-6 1 16,11 0 0-16,10-6 0 15,14-10 0-15,4-3 0 0,0-10-5 0,10-5 0 16,1-4-14-16,-8-6 0 16</inkml:trace>
  <inkml:trace contextRef="#ctx0" brushRef="#br0" timeOffset="-156633.52">8036 17337 59 0,'-14'26'29'0,"4"8"-34"0,-1-31 44 0,-7 10-37 16,-6 15 0-16,-12 10 1 16,-2 12 1-16,2 12-4 15,-10 11 0-15,4 2 2 16,0-3 1-16,3 9-3 15,11-5 1-15,7-10-4 16,-1-16 0-16,12-13-7 0,3-15 1 16,14-12-9-16,-4-20 1 15</inkml:trace>
  <inkml:trace contextRef="#ctx0" brushRef="#br0" timeOffset="-156280.65">7599 17428 47 0,'-4'-3'23'0,"1"22"-16"0,3-16 36 0,3 16-37 16,8 6 1-16,7 10 2 16,-1 12 1-16,4 6-14 15,8 3 1-15,2 7 5 16,5-6 1-16,-1-1-7 16,-3-3 0-16,3-12-7 15,-14-13 0-15,7-15-9 16,-14-16 1-16</inkml:trace>
  <inkml:trace contextRef="#ctx0" brushRef="#br0" timeOffset="-155738.25">7997 16767 54 0,'4'12'27'0,"7"-9"-27"0,-4-3 45 0,-7 4-42 0,3-1 0 0,8 0 4 16,3 0 0-16,7 0-8 15,4 3 0-15,-1 1 5 16,5-4 0-16,-5 0-2 15,-2 0 1-15,-5 0-3 16,-3 0 1-16,-7 4-3 16,-3-1 0-16,-8 0-1 0,-6 7 1 15,-8 2-2-15,-3 4 1 16,0 3 0-16,0 3 1 16,10 0 1-1,-7 7 0-15,11-4 2 0,4-3 0 16,10-3 1-1,7-6 1-15,7-4-1 0,4-9 0 16,10-6-4-16,4-6 1 16,0-4-10-16,-8-6 0 15,-6-3-8 1,-4 4 0 0</inkml:trace>
  <inkml:trace contextRef="#ctx0" brushRef="#br0" timeOffset="-155231.87">8400 16532 48 0,'-4'34'24'0,"15"7"-22"0,-8-32 38 15,4 4-36-15,0 6 0 16,0 15 5-16,4 7 1 0,3 18-11 16,7 20 0-16,0 18 6 15,-3 16 1-15,3 15-4 16,-14 14 1-16,0-1-6 31,0-16 1-31,-10-12-3 16,-8-22 0-16,-6-13-4 0,-8-15 0 0,0-16-9 15,4-16 1-15,3-12 0 16,8-12 1 0</inkml:trace>
  <inkml:trace contextRef="#ctx0" brushRef="#br0" timeOffset="-154771.15">8671 16453 55 0,'-3'19'27'0,"-4"-13"-31"0,7-6 57 0,0 0-49 0,0 0 1 0,3 3 2 0,4-3 1 16,7 0-9-16,8 4 1 0,6 2 6 15,4-3 1 1,6 6-3-1,-13 1 0-15,-7 2-3 16,-8 4 0-16,-3 3-2 16,-14 0 0-16,0 6-1 15,-3 6 0-15,3 4 0 32,-4 5 1-32,4-11 1 0,7-4 0 0,-7-3 0 15,7-4 1-15,7-2-1 16,7-7 1-1,7 1-2 1,14-7 0-16,11-9-7 0,-3-7 1 0,-15-6-14 16,-10 1 0-16</inkml:trace>
  <inkml:trace contextRef="#ctx0" brushRef="#br0" timeOffset="-150687.52">9059 16720 21 0,'4'-3'10'0,"3"-1"0"0,-7 8 10 16,0 2-14-16,0 3 0 15,-4 4 5-15,1 2 1 16,-8 4-15-16,-3 0 1 16,-7 6 9-16,-4 10 1 0,-3 2-3 15,0 7 1-15,3 10-4 16,-3-7 1-16,10-4-2 16,-6-5 1-16,2-3-7 15,8-10 1-15,4-10-12 16,3-5 1-16</inkml:trace>
  <inkml:trace contextRef="#ctx0" brushRef="#br0" timeOffset="-149963.49">10171 17303 54 0,'-7'16'27'0,"10"-10"-18"0,1-6 27 15,-1 0-34-15,8-3 1 16,-1-3 2-16,8-1 0 16,7-2-7-16,13-1 1 15,5-2-1-15,-1 2 1 16,0 1-11-16,1 3 0 0,-11 3-6 16,-11 6 0-16</inkml:trace>
  <inkml:trace contextRef="#ctx0" brushRef="#br0" timeOffset="-149765.8">10114 17626 59 0,'0'25'29'0,"21"-9"-33"0,-10-16 55 0,3 0-49 15,0-3 1-15,14-7-1 16,4 4 1-16,10-4-8 15,4 1 0-15,4-3-10 16,13-7 1-16,-10-9-4 16,-7-1 0-16</inkml:trace>
  <inkml:trace contextRef="#ctx0" brushRef="#br0" timeOffset="-149279.18">11582 16876 62 0,'10'7'31'0,"-13"-14"-42"0,-1 4 61 0,-6 3-49 0,-19 3 1 0,-9 13 1 0,-5 9 1 0,-6 16-5 16,-18 22 1-16,-4 18 2 15,1 4 1-15,-1 15-2 16,8 4 1-16,10-10-2 16,10-3 0-16,12-10-2 31,13-15 1-31,18-13-1 0,14-12 1 16,18-16 1-16,21-18 0 0,14-23 1 15,-4-9 0-15,1-13 1 16,-11-3 1-16,-11 4-2 15,-10-1 1-15,-11 4-2 16,-14 2 1 0,-10 4-2-16,-8 9 0 15,-10 10 0-15,-14 12 0 16,-11 6 0-16,-4 10 0 0,-3 6-1 16,0 4 1-16,4 2-2 0,7-3 1 15,6 0-3-15,12-6 0 16,6-3-6-16,15-9 1 15,17-7-7-15,14-10 0 16</inkml:trace>
  <inkml:trace contextRef="#ctx0" brushRef="#br0" timeOffset="-149058.25">11920 17294 37 0,'14'28'18'0,"-17"0"-14"0,-8-19 25 0,-3 4-27 16,-7 6 1-16,-14 6 4 15,-11 6 0-15,-7 7-8 16,-3 9 0-16,-1 6 4 16,8-9 1-16,3-3-7 15,7-7 1-15,14-12-12 16,11-12 0-16</inkml:trace>
  <inkml:trace contextRef="#ctx0" brushRef="#br0" timeOffset="-148834.37">11539 17384 51 0,'32'95'25'0,"25"21"-22"0,-40-82 40 15,4 4-43-15,8 9 0 16,-1 3-2-16,0-6 1 16,-3-10-5-16,-4-9 0 15,-7-12-9-15,-7-19 0 16</inkml:trace>
  <inkml:trace contextRef="#ctx0" brushRef="#br0" timeOffset="-148340.15">13010 16478 57 0,'-21'50'28'0,"-67"60"-27"0,53-75 49 15,-8 12-47-15,-2 3 0 16,-8 13 0-16,0 21 1 0,3 23-5 15,8-1 0 1,10 7 3-16,11 7 1 0,14-14-3 16,14-9 1-16,14-9-5 15,4-16 1-15,14-15-7 16,10-20 1-16,8-21-11 16,-15-10 1-1</inkml:trace>
  <inkml:trace contextRef="#ctx0" brushRef="#br0" timeOffset="-148041.48">13515 16532 54 0,'-4'9'27'0,"-20"35"-32"0,13-32 44 15,-3 4-37-15,-4 12 0 16,1 10 1-16,-4 0 1 16,6 5-5-16,1 8 0 15,7-4 1-15,7 0 1 0,7-10-10 16,7-5 1-16,8-13-8 15,-5-16 0-15</inkml:trace>
  <inkml:trace contextRef="#ctx0" brushRef="#br0" timeOffset="-147806.3">13836 16795 47 0,'-7'38'23'0,"-28"-7"-20"16,21-19 37-16,-15 7-38 16,-6 10 1-16,-4 18 2 15,0 12 0-15,-6 13-5 16,-5-3 0-16,-3 10 3 16,0-1 0-16,4-6-3 0,10-6 1 31,7-10-7-31,8-8 1 0,10-11-13 0,17-21 0 15</inkml:trace>
  <inkml:trace contextRef="#ctx0" brushRef="#br0" timeOffset="-147429.54">13621 17363 49 0,'14'25'24'0,"7"-13"-16"0,-10-9 34 0,-1 0-39 16,4 1 1-16,0-1 5 16,4 0 0-16,7-3-10 15,3 3 0-15,-3-3 6 16,-4 0 0-16,-4 6-2 16,-9 7 0-16,-8 2-4 15,-11 4 0-15,-3 0-3 16,-7 6 1-16,-8 0-1 15,1 7 1-15,0 2 0 16,3-3 0-16,4 1 2 16,4-4 1-16,6 0 2 15,4-3 0 1,7 0 0-16,7-3 1 16,7-6-1-16,4-6 1 0,6-4-4 15,8-9 0-15,3-4-8 0,1-5 0 16,10-7-11-16,-11-3 1 15</inkml:trace>
  <inkml:trace contextRef="#ctx0" brushRef="#br0" timeOffset="-147143.28">14520 17105 59 0,'-28'44'29'0,"-53"10"-32"0,60-36 46 0,-11 11-42 16,-7 8 1-16,-3 10 0 16,0 7 1-16,10 5-5 15,7-2 0-15,0-10-4 16,8-7 1-16,3-21-12 15,0-22 1-15</inkml:trace>
  <inkml:trace contextRef="#ctx0" brushRef="#br0" timeOffset="-146981.35">14097 17118 58 0,'14'53'29'0,"25"41"-30"16,-25-62 46-16,7-1-42 0,4 10 0 15,7 3 0-15,6 3 1 16,8-3-9-16,0-7 0 16,-7-12-10-16,-7-15 1 15,-18-10-4-15,-4-16 0 16</inkml:trace>
  <inkml:trace contextRef="#ctx1" brushRef="#br0" timeOffset="156422.07">10672 13267 0,'0'0'16</inkml:trace>
  <inkml:trace contextRef="#ctx0" brushRef="#br0" timeOffset="-145974.1">14714 16412 58 0,'0'13'29'0,"18"-4"-18"0,-14-9 29 15,3 3-36-15,7 4 0 16,7-4 3-16,0 6 0 15,7 1-9-15,8-1 0 16,-1 1 5-16,0-1 1 0,-7 3-4 16,-7 1 1-16,-6 0-3 15,-8-1 1-15,-7 7-2 16,-7-3 1-16,-4-1-1 16,-3 4 1-16,0 0 0 15,0-3 0-15,0-1 1 16,-4 4 0-16,7 3 1 15,1-3 1-15,3 0-1 16,3-1 1-16,4-2-2 16,7-3 0-16,7-4-4 15,11-3 1 1,7-6-10 15,7-9 1-31,-8-7-6 0,5 1 1 16</inkml:trace>
  <inkml:trace contextRef="#ctx0" brushRef="#br0" timeOffset="-145628.29">15187 16221 64 0,'7'72'32'0,"21"13"-37"0,-17-57 61 0,10 16-53 0,7 6 1 0,1 16 2 16,2 0 1-16,1 15-8 15,0 14 0-15,-4 8 5 16,-10 16 0-16,-11-3-3 15,-14 10 1-15,-7 5-8 16,-29-2 1 0,-10-1-14-16,-14-2 0 0,-7-16-4 15,-7-23 1-15</inkml:trace>
  <inkml:trace contextRef="#ctx0" brushRef="#br0" timeOffset="-141421.43">2134 16375 55 0,'0'0'27'0,"-7"-3"-23"0,4-1 28 16,-8 11-31-16,1 5 1 16,-8 4-1-16,-3 6 1 15,0 3-3-15,3 3 0 16,-3 4 1-16,0-4 0 16,-4 0-2-16,11-3 1 15,-4-3-1-15,8-6 0 16,3-1 0-16,14-2 0 0,3 0 1 15,1 5 1-15,6-2 1 16,12 0 0-16,-8 3 0 16,0-1 1-1,0 1 0-15,-3 0 0 0,-8 3-3 16,-17 9 1-16,4 7-2 16,-15 3 1-16,8 3-6 15,-1-1 1-15,0-8-8 16,1-4 1-1,3-15-1-15,3-10 0 16</inkml:trace>
  <inkml:trace contextRef="#ctx0" brushRef="#br0" timeOffset="-141154.56">2462 16833 55 0,'11'6'27'0,"-7"-6"-41"0,-4 0 58 16,-4 3-41-16,-3 0 0 15,3 3 0-15,-13 1 1 16,3-4-6-16,-15 6 1 16,1-3 3-16,0 10 0 15,3 3-3-15,1 0 0 16,2 0-1-16,8-1 0 16,0 1-1-16,11-6 0 15,3-4 0-15,10-9 1 16,8-6-1-16,14-10 1 15,-4-9-6-15,-3 3 1 0,3-9-6 32,-7-1 0-32</inkml:trace>
  <inkml:trace contextRef="#ctx0" brushRef="#br0" timeOffset="-140883.1">2526 16306 55 0,'-4'19'27'0,"4"53"-34"0,0-53 51 0,0 12-42 16,0 13 0-16,0 12 3 15,0 10 0-15,0-9-7 16,4 2 1-16,3-6 2 15,4-12 1-15,-4-6-6 0,3-10 1 16,1-10-7-16,-1-11 1 16,8-11-8-16,-4-8 0 15</inkml:trace>
  <inkml:trace contextRef="#ctx0" brushRef="#br0" timeOffset="-140503.1">2741 16767 44 0,'4'34'22'0,"6"-24"-18"0,-10-7 35 0,7 3-36 16,-7-3 0-16,7 3 4 15,4 1 0-15,-8-1-7 16,4-3 0-16,4 0 5 16,-7 0 1-16,6-3-2 15,4-3 1-15,-3 0-3 16,3-6 0-16,4-4-4 15,10-2 1-15,-7-1-3 16,-3 0 0-16,3 4-1 16,0-1 0-16,-10 4-1 15,6 2 1 1,-6 1 0 0,-8 3 1-16,4 3 1 0,4 3 0 0,-11 3 2 15,7 1 0-15,-7-1 0 16,4 0 0-16,3-3 0 15,-7 0 1-15,0-3-2 0,0 0 0 16,0 0-9-16,0-3 1 16,-11-6-3-16,4 0 1 31</inkml:trace>
  <inkml:trace contextRef="#ctx0" brushRef="#br0" timeOffset="-140013.05">3069 16870 44 0,'0'6'22'0,"32"-18"-22"16,-25 12 42-16,7-3-37 0,4-3 1 0,3-4 1 15,-3 1 1-15,3-4-11 16,-4 1 0-16,-6-1 6 15,-8 1 0-15,-3-1-5 0,-3 4 1 16,-15 5-3-16,1 8 1 16,-5 2-2-16,5 6 0 15,3 7 1-15,-4-3 1 16,8 0 2-16,6 6 0 16,-3-1 3-16,0 1 0 15,14 0 2-15,11 0 0 16,3-6-1-16,18-7 0 15,-1-2-5-15,-2-7 0 16,-1-10-11-16,-3-5 1 16,-15-1-4-16,-6 0 0 0</inkml:trace>
  <inkml:trace contextRef="#ctx0" brushRef="#br0" timeOffset="-139533.4">2282 17886 53 0,'-7'35'26'0,"14"-45"-36"0,-7 1 52 15,4-7-40-15,3-12 1 16,-7-3 0-16,0-13 0 15,0-6-5-15,-7-10 1 16,3 4 2-16,4-13 0 16,-7 0-2-16,4 6 0 0,3-3 0 15,3 6 1-15,4 10 0 16,4 16 1-16,10 12 0 16,0 16 0-16,8 12 0 15,-8 9 0-15,7 11-2 16,-7 5 0-16,-3 3-8 15,-15-2 1-15,4 2-8 16,-17-6 0-16</inkml:trace>
  <inkml:trace contextRef="#ctx0" brushRef="#br0" timeOffset="-139135.78">2177 17726 47 0,'10'29'23'0,"15"-23"-21"15,-11-6 38-15,14-3-38 0,0-4 1 16,11 7 0-16,4-6 1 16,-12 0-6-16,-2 0 1 15,-8-1 3-15,0 1 0 16,4 0-2-16,-11-1 0 16,3-5 0-16,5-4 0 15,-12 7 0-15,1-1 0 16,-1 4 0-16,-3 0 0 15,-3 3-1-15,-4 6 1 16,-4 3-2-16,-6 0 0 16,-1 4-2-16,4 6 1 15,4-1-1-15,-4-2 0 16,-4-1-1-16,11 1 1 0,-7-1 0 16,7 1 1-16,0-1 1 15,0-2 1 1,18-16 0-1,-1-4 0-15,4-5-6 16,-3-1 1-16,3-9-4 16,0-3 0-16</inkml:trace>
  <inkml:trace contextRef="#ctx0" brushRef="#br0" timeOffset="-138886.65">2762 17751 46 0,'0'10'23'0,"-10"-26"-24"0,10 10 43 15,0-4-40-15,0 1 1 16,0-7 2-16,0 1 1 16,0 2-6-16,0 1 0 15,3-1 5-15,11 4 0 16,-3 5-5-16,10-2 1 15,7 0-7-15,-3 0 1 16,3-1-11-16,4 1 1 16,-7-3-3-16,-1-4 0 15</inkml:trace>
  <inkml:trace contextRef="#ctx0" brushRef="#br0" timeOffset="-138643.06">3556 17450 48 0,'-18'19'24'0,"-42"9"-25"16,43-15 46-16,-4 6-43 15,-8 6 1-15,-2 12-1 16,-8 1 1-16,7 3-6 15,0 3 1-15,4-3-2 16,7-7 1-16,3-6-13 16,18-15 1-16</inkml:trace>
  <inkml:trace contextRef="#ctx0" brushRef="#br0" timeOffset="-138426.65">3179 17460 48 0,'21'41'24'0,"7"15"-16"0,-14-37 35 16,7 15-40-16,4 4 0 15,10 9 3-15,11 6 0 0,-4-6-9 16,-3-6 1-16,0-6-1 16,-11-10 1-16,-7-7-15 15,-10-8 1-15</inkml:trace>
  <inkml:trace contextRef="#ctx0" brushRef="#br0" timeOffset="-136244.84">16263 17262 57 0,'7'22'28'0,"11"-19"-21"15,-1-6 29-15,15-6-32 0,7 2 0 16,24-2 0-16,15 0 1 15,-4-4-9-15,4-3 1 16,-4 7 1-16,-4-4 0 16,1 1-11-16,3-1 1 15,-10-9-6-15,-12 7 0 16</inkml:trace>
  <inkml:trace contextRef="#ctx0" brushRef="#br0" timeOffset="-135915.53">16852 16836 45 0,'-10'12'22'0,"31"-5"-17"15,-21-7 37-15,10 0-37 16,4 0 0-16,11 0 4 15,10 3 1-15,11 6-12 16,18 7 0-16,3 6 7 16,-11 0 0-16,-3 0-3 15,-7 3 1-15,-11 6-3 16,-10 4 0-16,-14 2-3 16,-18 7 0-16,-25 6-2 15,-21 4 1-15,-11-4-3 0,-3 3 0 16,4-6-7-16,6-6 1 15,12-7-4-15,2-9 1 16</inkml:trace>
  <inkml:trace contextRef="#ctx0" brushRef="#br0" timeOffset="-135718.92">17025 16764 34 0,'-3'9'17'0,"-15"51"3"0,11-45 26 16,0 17-42-16,0 18 1 0,3 25 2 16,1 13 0-1,3 0-11-15,0-10 1 0,3-9-4 16,4-22 0-16,11-31-10 16,0-7 0-16</inkml:trace>
  <inkml:trace contextRef="#ctx0" brushRef="#br0" timeOffset="-132984.37">18383 17168 48 0,'-7'35'24'0,"-25"-17"-15"0,22-8 24 0,-8 6-32 15,-6 9 0-15,-8 9 1 16,-7 1 0-1,-21 40-3 1,14-6 1-16,7-10-2 16,11-8 0-16,7-14-7 15,7-15 0-15,14-19-6 16,3-18 0-16</inkml:trace>
  <inkml:trace contextRef="#ctx0" brushRef="#br0" timeOffset="-132787.55">18048 17152 55 0,'18'79'27'0,"10"21"-30"0,-17-78 50 16,3 16-45 0,3 9 0-16,1 6-1 0,3 0 1 15,0-6-4-15,0-6 0 16,-3-9-4-16,-4-7 0 15,0-10-10-15,0-21 0 16</inkml:trace>
  <inkml:trace contextRef="#ctx0" brushRef="#br0" timeOffset="-132280.72">18475 16475 46 0,'7'-3'23'0,"-3"6"-15"16,-1-6 33-16,8 3-39 15,6 3 1-15,4 3 0 16,4 1 1-16,-4-1-6 16,1 0 1-16,-5 4 2 15,-3 2 0-15,-3 4-1 0,-8 3 0 16,-3-4-3-16,-7 1 1 16,0-3-1-16,-3-1 0 15,-1 1-1-15,1-4 0 16,-1 0 0-16,4-2 1 15,3-1 0-15,1-3 1 16,3 0 2-16,7 0 1 16,3 4 2-16,8-1 0 15,0 10 2-15,-1-4 0 16,1 4-1-16,0 0 1 16,-4-1-2-16,-4 1 1 0,-6 3-3 15,-8-4 1-15,-13 4-4 16,-8-3 0-16,-7 3-10 15,1-1 0-15,-8-5-5 16,0-7 1-16</inkml:trace>
  <inkml:trace contextRef="#ctx0" brushRef="#br0" timeOffset="-130402.68">18757 17209 46 0,'-3'3'23'0,"3"-6"-13"0,0 3 24 15,3 0-30-15,4 3 0 16,7 0 2-16,4 3 1 16,10-2-9-16,11 2 0 15,0-3 4-15,10-3 0 16,1-3-5-16,-1 0 0 0,-3-4-8 15,-7 1 1-15,-1-10-7 16,-6 1 0-16</inkml:trace>
  <inkml:trace contextRef="#ctx0" brushRef="#br0" timeOffset="-130177.58">18979 16936 52 0,'-10'50'26'0,"6"19"-27"15,1-50 46-15,-1 9-43 16,1 10 0-16,-4 12 0 16,0 0 1-16,3 7-6 15,-3-4 0-15,4-6-11 0,3-16 1 16,-8-12-4-16,1-9 1 15</inkml:trace>
  <inkml:trace contextRef="#ctx0" brushRef="#br0" timeOffset="-129457.95">20013 16550 44 0,'-3'29'22'0,"-15"14"-18"16,11-33 23-16,-4 12-25 16,-3 15 1-16,0-2 0 15,-4 9 1-15,11 6-6 16,4-3 0-16,3-3-1 16,0-3 1-16,3-4-12 15,1-15 1-15</inkml:trace>
  <inkml:trace contextRef="#ctx0" brushRef="#br0" timeOffset="-129200.5">19593 17102 53 0,'4'35'26'0,"17"-16"-26"0,-14-16 43 15,4 0-41-15,3 0 1 0,7 0 1 16,4-3 0-16,13 0-6 16,15-3 1-16,11-6 0 15,-4-1 1-15,-7 1-5 16,-11-1 1-16,-7 1-10 16,-6 3 0-16,-5-4-3 15,-3 4 0-15</inkml:trace>
  <inkml:trace contextRef="#ctx0" brushRef="#br0" timeOffset="-128738.68">20084 17215 44 0,'-7'13'22'0,"-18"-7"-22"15,14-3 41-15,-6 0-40 16,-8 0 1-16,-3 4 1 0,-11 2 0 15,7 4-4-15,-3 5 0 16,-4-2 2-16,0 3 1 16,4 0-2-16,7-7 0 15,3 4-2-15,7-4 1 16,8 4-1-16,6 0 1 16,11 0-1-16,15 2 0 15,6 1 2-15,7 3 0 16,4 0 0-16,3 3 1 15,-3-3 0-15,-11 3 0 16,-7 3-1-16,-10-3 1 16,-18 1-2-16,-4-1 1 0,-6-3-1 15,-4-4 1-15,-1-5-1 16,5-7 0 0,-1-3 0-16,4-6 1 0,0-9 2 15,3 2 0-15,15-18 1 16,6 0 0-16,8-4 3 15,10-8 0-15,11-1-1 16,14 6 1-16,-7-5-4 16,0 2 0-16,-4 0-8 15,-3 4 0-15,-11-1-13 16,-10 4 1-16</inkml:trace>
  <inkml:trace contextRef="#ctx0" brushRef="#br0" timeOffset="-126259.45">20881 16911 13 0,'-25'28'6'0,"-17"-9"11"0,35-10 6 16,-11 10-17-16,-3 6 0 16,0 10 2-16,-4 6 1 15,-3 9-13-15,-7 3 1 16,3-3 7-16,4-3 1 15,-1-3-5-15,8-6 0 16,4-4-6-16,6-5 1 16,1-11-6-16,6-15 0 15</inkml:trace>
  <inkml:trace contextRef="#ctx0" brushRef="#br0" timeOffset="-126017.02">20535 17021 53 0,'18'41'26'0,"7"24"-29"16,-18-46 49-16,3 6-44 16,4 10 0-16,0 2 0 15,1 4 1-15,-5-3-5 16,4-1 1-16,4 1 0 15,-1-7 0-15,1-6-7 16,0-9 0-16,-4-13-8 16,0-6 0-16</inkml:trace>
  <inkml:trace contextRef="#ctx0" brushRef="#br0" timeOffset="-125509.65">21325 16434 46 0,'11'0'23'0,"14"-15"-18"0,-25 15 36 0,3-3-39 15,1-4 0-15,-1 1 2 16,1 0 1-16,-4 6-6 16,0 3 1-16,-7 3 2 15,-4 4 1-15,1 2-2 16,-8 7 0-16,0 6-2 16,4 6 0-16,-3 1 0 15,-1-4 0-15,0 3 0 16,8 4 0-16,-1-1 0 15,8 4 1-15,3-7 0 16,7-3 0-16,0-6 1 16,3-6 1-16,8-6-1 15,0-7 0-15,-4-6 0 16,0-7 1-16,-4-2-1 16,-6-1 0-16,-4 0-1 0,-7 4 0 15,-7 3-1-15,3 3 0 16,-3 3 0-16,-4 6 0 15,-6 0-3-15,-1 0 0 16,4 4-6-16,3-1 1 16,4-2-8-16,0-4 1 15</inkml:trace>
  <inkml:trace contextRef="#ctx0" brushRef="#br0" timeOffset="-124939.23">21742 17077 44 0,'-7'13'22'0,"7"-16"-15"0,0 3 34 0,0 0-36 15,3 3 0-15,4 0 3 16,0 0 1-16,4 0-12 16,-4-3 1-16,11-3 6 15,6 3 0-15,4 3-6 16,4 0 1-16,-4-3-6 16,-6 3 0-16,-8 4-9 15,0 2 0-15,-18 0-3 16,-13 4 1-16</inkml:trace>
  <inkml:trace contextRef="#ctx0" brushRef="#br0" timeOffset="-124790.18">21742 17250 37 0,'-29'18'18'0,"12"26"-4"15,17-34 33-15,0-1-39 16,3 1 1-16,4 2 3 16,4-2 0-16,7-4-16 0,-4-3 0 15,14 0 9-15,14-3 1 16,-3 0-11-16,0 0 1 15,-11-3-17-15,0-3 1 16</inkml:trace>
  <inkml:trace contextRef="#ctx0" brushRef="#br0" timeOffset="-121202.65">22433 16688 49 0,'-3'16'24'0,"3"-13"-13"15,0-3 24-15,0 0-32 16,7-3 0-16,7 0 1 16,0-3 1-16,4-1-5 15,3 1 0-15,7 3 4 16,11 3 0-16,0 0-2 16,-4 0 1-16,-3 0-1 15,-8 0 0-15,-6 3-3 16,-8 3 1-16,-10 4-2 15,-7 2 0-15,-3 4-1 16,-4 3 0-16,0 3-1 16,0 0 0-16,3-7 1 15,0-2 0-15,4 3 1 0,4-1 1 16,3 1 0-16,3-4 1 16,8 4 1-16,-1-3 1 15,5 2 0-15,2 1 0 16,1 0-1-16,-1-4 1 15,-2 10-1-15,-8 0 0 16,-7 3-1-16,-11 13 0 16,-14-4-2-16,-6 4 1 15,-1 3-2-15,-3-4 0 16,-4-5-3-16,4-1 1 0,3-9-7 16,7-3 1-16,11-7-5 15,7-5 1-15</inkml:trace>
  <inkml:trace contextRef="#ctx0" brushRef="#br0" timeOffset="-120922.77">23142 16817 48 0,'-10'22'24'0,"-19"0"-25"16,19-16 44-16,-8 10-42 0,-3 6 0 15,0 3 1-15,0 9 1 16,0 10-4-16,6 3 1 16,1 3 0-16,4-3 0 15,-4-6-6-15,7-13 0 16,0-9-9-16,-1-12 0 15</inkml:trace>
  <inkml:trace contextRef="#ctx0" brushRef="#br0" timeOffset="-120683.91">22895 16848 41 0,'4'13'20'0,"-8"-7"-12"0,4 3 27 0,4 7-33 15,-1 3 0-15,4 6 2 16,0 3 0-16,4 10-4 16,3 3 0-16,4-1 3 15,-1-5 0-15,5-4-3 16,-5-6 1-16,4-6-5 16,-3-6 0-16,0-7-6 15,-4-6 0-15,3-9-6 16,-2-7 1-16</inkml:trace>
  <inkml:trace contextRef="#ctx0" brushRef="#br0" timeOffset="-120165.21">23178 16234 56 0,'3'9'28'0,"11"-3"-36"0,-7-6 53 16,0 3-43-16,4-3 0 0,3 4 2 15,4-1 0 1,3 0-4-16,3 0 0 0,1-3 3 15,-4 3 0-15,-3 0-2 16,-4-3 1-16,-3 0-3 16,-1 3 1-16,-3 1-2 15,-7-1 0-15,0 3-1 16,-3 0 1-16,-1-6-2 16,-3 3 1-16,0 1 0 15,4 2 1-15,-1-3 1 16,4 3 0-16,4 4 2 15,3-4 0-15,0 3 1 16,3 1 1-16,1 2-1 16,-1 4 1-16,5 0 0 15,-1-4 0-15,-4 1-1 16,-3-1 0 0,-3 4-1-16,-4 3 0 15,-4 0-1-15,-3 6 0 0,-7 0-3 0,-11-3 1 16,-3-10-4-16,-7-2 0 15,0-14-12-15,3-11 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15:45:05.0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17635 16215 22 0,'14'19'11'0,"18"6"-6"15,-21-19 12-15,3 3-14 16,4-2 1-16,6 2 2 16,1 10 1-16,-4 3-9 15,-3 9 1-15,-1 19 5 16,-2 4 0-16,-12 24-2 16,-6 10 1-16,-5 15-2 15,-2 17 0-15,-4 5-1 16,-4 16 1-16,0 3-1 15,1 1 0-15,-1-17-2 16,8-12 0-16,3-15-4 0,3-17 0 16,1-12-5-16,3-22 0 15</inkml:trace>
  <inkml:trace contextRef="#ctx0" brushRef="#br0" timeOffset="1051.04">17540 16074 24 0,'25'37'12'0,"-4"-30"-13"16,-17-4 16-16,3-3-14 16,3 3 0-16,4-3 0 15,7 0 1-15,4 0-2 16,10 0 0-16,8 3 2 15,-1 0 1-15,7 0-1 16,15 0 0-16,14 1 0 0,10-4 0 16,7-4 0-16,11-5 0 15,17 0-2-15,18-4 1 16,1-12-1-16,9-3 1 16,15 0-1-16,-4-4 0 15,15 4 0-15,6 0 0 31,113-4-1-31,-34 10 1 16,-19 7 0-16,-14 5 0 16,-21-2 0-16,4-4 0 15,-11-3 0-15,-3 4 1 16,-1-7-1-16,-6 0 1 16,-1 3 0-16,4 3 0 0,-14 1-1 15,7 5 0-15,-7 1 0 16,-4-1 1-16,-10 1-1 15,-10 0 0-15,-1-4 0 16,-7 0 0-16,-21-2 0 16,-11-1 0-16,-6 4 0 15,-15 5 0-15,-10 1 0 16,-11 6 0-16,-14 6-1 16,-11 13 1-16,-7 9-1 15,-10 4 1-15,-7 18-1 16,-8 9 0-16,-2 17 0 15,-5-1 1-15,-6 10-1 16,-8 6 1-16,-3 3 0 16,-7 12 0-16,-4 17-1 15,-3-7 1-15,-7 9-1 0,0 10 0 16,-4 0-1-16,-3-7 1 16,-1-9 0-16,8-3 0 15,4-12 0-15,-1-7 0 16,-3-6 0-16,-4-13 1 15,-7-12-1-15,-3-9 1 16,-4-16-1-16,-7-10 1 16,-7 0-1-16,-4-12 0 15,-10 0 0-15,-14-10 1 16,-14-2-1-16,-11-4 1 16,0 3-1-16,-21 0 1 0,-21-3-1 15,3 4 1-15,-17-7 0 16,-22 3 0-16,8 0 0 15,-15 3 0-15,-3 4 0 16,-10 2 1-16,-15 10-1 16,7-3 0-16,-17-3 0 15,6 6 0-15,-13-1 0 16,-8 8 1-16,-17 2-2 16,7 7 1-16,-21-7-7 15,0 4 1-15</inkml:trace>
  <inkml:trace contextRef="#ctx0" brushRef="#br0" timeOffset="108996.61">3337 12772 11 0,'4'3'5'0,"3"-9"5"0,-7 6 5 0,0 0-13 15,10 0 1-15,-10 0 1 16,0 0 0-16,4 3-6 15,-4-3 1-15,7 3 3 16,-7-3 1-16,0 0-2 16,0 0 0-16,0 0-1 15,0 0 1-15,0 0-1 16,0 0 1-16,4-3-1 16,3 0 1-16,-7 3-1 15,7-4 0-15,-7 4 0 16,10 0 0-16,-10 0 0 15,4-3 0-15,3-3-1 16,-7 6 1-16,0 0-1 16,0-6 1-16,0 0 0 15,0 6 1-15,0 0-1 0,0 0 0 16,0-7 0 0,0 7 0-16,0 0 0 0,0 0 1 15,0 0-2-15,0 0 1 16,0 0-1-16,0 0 1 15,0-6-2-15,0 0 1 16,0-1-4-16,-7 4 1 16,3-3-4-16,-6-3 1 15</inkml:trace>
  <inkml:trace contextRef="#ctx0" brushRef="#br0" timeOffset="113905.03">30184 10674 37 0,'14'-3'18'0,"0"0"-11"16,-14 3 19-16,3 0-22 15,1 3 1-15,-1 3 1 16,1 7 1-16,0-4-10 16,-1 10 1-16,4 9 5 15,-3 0 1-15,-1 0-3 16,1 4 0-16,3-1-1 16,0 1 1-16,0-7 0 15,0-10 0-15,4-2 0 16,3-10 1-16,3-9-1 15,8-10 1-15,14-15-1 16,7-13 1-16,7-22-2 0,10-19 1 16,8-6-3-1,17-9 0-15,7 12-13 0,-17-3 0 16,-8 22-1-16,1 19 1 16</inkml:trace>
  <inkml:trace contextRef="#ctx0" brushRef="#br0" timeOffset="124490.73">7415 16133 12 0,'7'3'6'0,"4"4"0"0,-7-4 7 16,-1 0-12-16,1 0 0 15,3 3 0-15,-7 1 1 16,10 2-3-16,-10 4 1 15,0 2 0-15,4 1 1 16,3 3-1-16,-7-4 0 16,0 1 0-16,3 0 1 0,4-7 0 15,0 1 0 1,-3-4 0-16,3-3 1 0,4 0 0 16,-1-6 1-16,8-6 0 15,3-13 1-15,11-13-1 16,7-12 0-16,-1-16-1 15,12-21 1-15,6-1-5 16,1-9 1-16,-1-9-8 16,-3-1 0-16</inkml:trace>
  <inkml:trace contextRef="#ctx0" brushRef="#br0" timeOffset="139037.1">18023 16290 23 0,'15'13'11'0,"-1"-4"-7"0,-7-6 12 16,-4 3-16-16,1 7 1 16,-1 3 0-16,1 2 0 0,-1 1-1 15,1-3 0-15,3-3 2 16,0-7 1-16,7-3 1 15,0-6 0-15,4-10 0 16,3-6 1-16,11-9-1 16,10-16 0-16,4-6-2 15,0-22 1-15,7-10-7 16,14-5 1-16,0-7-9 16,-4 3 1-16</inkml:trace>
  <inkml:trace contextRef="#ctx0" brushRef="#br0" timeOffset="194450.97">12150 14644 10 0,'81'6'5'0,"25"-15"-4"0,-85-1 6 16,11-5-5-16,6-7 1 15,1 3 2-15,0 0 1 16,-7-3-7-16,-4 0 1 15,-3-6 4-15,-4-7 1 16,-4-5-2-16,-9-11 0 16,-5-5 0-16,-6 0 1 15,-19-4-1-15,-6-3 1 0,-7 1-1 16,-15-1 0-16,-13 6 1 16,-18 4 0-16,-11 12-2 15,0 7 1-15,-10 6-2 16,-11 6 0-16,-21 6-1 15,0 7 1-15,-18 5-1 16,-20 4 0-16,6 10 0 16,-11 6 1-16,-3-1-1 15,11 7 0-15,-7-6 0 16,-8 6 0-16,18 9 0 16,-10 13 1-16,-4 0-1 15,18 9 0-15,-7 1 0 16,-1 5 1-16,4 1-1 15,15-1 1-15,-8 7-1 16,7 6 0-16,8 0 0 16,10 1 0-16,14 8-1 15,10 7 1-15,15 3-2 16,17 0 1-16,22 12-1 0,14 4 1 16,24 6 0-16,21 6 0 15,22-9 0-15,14-1 1 16,17-2 0-16,11-4 1 15,22 4 0-15,13-7 1 16,-7-15-2-16,22 6 1 16,10-16-1-16,-7-12 1 0,17-13-1 15,22-12 0-15,3-16 1 16,25-10 0-16,25-21 0 16,10-10 0-16,21-6 0 15,-3-13 0-15,7-12 0 16,-21-6 0-16,3-4-1 15,-6-9 1-15,-12-3-1 16,12 3 1-16,-22-9-1 16,3-7 0-16,-6-3 0 15,-18-6 1-15,-14 0-2 16,-15 0 1-16,-13 0-1 16,-11-13 0-16,-21 4 2 15,-18 2 0-15,-18-11 0 16,-20-1 1-16,-29-10-1 15,-21-8 1-15,-25 12 0 16,-21-1 0-16,-14 1-2 16,-21 9 0-16,-17 7 0 15,-22 9 1-15,-7 19 0 16,-25 9 0-16,-21 16-2 0,-10 15 1 16,-19 10-3-16,-6 12 1 15,-14 17-6 1,-7 8 0-16,-11 4-6 0,-14 15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15:45:08.5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0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23T15:48:25.508"/>
    </inkml:context>
  </inkml:definitions>
  <inkml:trace contextRef="#ctx0" brushRef="#br0">8431 1072 43 0,'4'-6'21'0,"-18"28"-18"0,3-22 22 15,-13 0-25-15,-5 0 1 16,-6 3 0-16,-11 22 0 0,-3 0-1 16,3 13 0-16,4 6 0 15,-8-1 1-15,11-5-1 16,8-3 0-16,2-4-1 16,12 3 0-16,13 7-1 15,15-3 1-15,6-4 0 16,19 4 0-16,13 6 1 15,11 0 0-15,4-10 0 16,-8-2 0-16,-7 2 0 16,-13 7 0-16,-15 0-1 15,-11 9 1-15,-10-3-1 16,-10 3 1-16,-8-19 0 16,1 1 1-16,-8-23 1 15,0-6 1-15,4-6 1 16,0-13 1-16,10-9 2 15,8-15 0-15,10-11 0 0,7-5 0 16,7-16-2-16,11-7 1 16,7 10-2-16,3 7 0 15,0 5-4-15,-10 13 1 16,-4 19-7-16,-3 7 0 16,3 8-13-16,-17 13 0 15</inkml:trace>
  <inkml:trace contextRef="#ctx0" brushRef="#br0" timeOffset="245">8936 1520 46 0,'14'-3'23'0,"-35"28"-22"15,7-12 27-15,-15 12-28 16,-13 3 1-16,-7 16 2 16,-1 3 0-16,1 13-4 15,0 6 0-15,10-1 0 16,7-5 0-16,7-10-7 16,11-12 1-16,-3-22-7 15,6-16 1-15</inkml:trace>
  <inkml:trace contextRef="#ctx0" brushRef="#br0" timeOffset="424.47">8442 1489 37 0,'18'3'18'0,"31"41"-12"0,-31-19 31 16,-1 13-34-16,12 6 1 16,6 9 2-16,11 10 0 15,0 0-8-15,-4-7 0 16,0-6 3-16,-3-6 1 15,-7-16-9-15,-8-3 0 16,-6-15-8-16,-4-10 1 0</inkml:trace>
  <inkml:trace contextRef="#ctx0" brushRef="#br0" timeOffset="904.19">8894 768 47 0,'31'12'23'0,"19"-5"-21"16,-40-14 37-16,8 7-38 15,7-3 0-15,-4 3 2 0,0 0 0 16,4 0-4-16,-11 10 1 16,0-4 1-16,-4-3 1 15,1 13-1-15,-11-7 0 16,-7 4-2-16,3 2 1 16,-3 4-2-16,0 0 1 15,0 3-2-15,0-3 1 16,0-10 0-16,4 4 1 15,3-4 1-15,7 4 0 16,0-10 0-16,7 3 1 16,7 4 0-16,7 2 1 0,4 4-1 15,-4-1 1-15,-7-5-1 16,-3 9 0-16,-11 6-1 16,-10 3 0-16,-8-3-1 15,-17 3 1-15,3-6-6 16,-3 0 0-16,-7-3-9 15,-4-10 0-15</inkml:trace>
  <inkml:trace contextRef="#ctx0" brushRef="#br0" timeOffset="5423.54">10089 1822 43 0,'-3'0'21'0,"-1"-7"-5"0,4 7 21 16,0 7-34-16,0-7 0 15,4 0 4-15,-4 0 0 16,11 0-9-16,6 0 1 16,4 0 5-16,4 3 0 15,14-3-4-15,10 0 0 16,-3-3-7-16,0-4 1 0,-4-2-11 15,-6-10 0 1,-12-6-2-16,-6 3 1 0</inkml:trace>
  <inkml:trace contextRef="#ctx0" brushRef="#br0" timeOffset="5619.15">10213 1517 48 0,'14'44'24'0,"-14"19"-25"15,0-44 47-15,4 9-44 16,-1 16 0-16,-3 9 0 16,0 10 1-16,0 9-5 15,0-9 1-15,0-4 0 16,4-5 1-16,-8-14-11 16,4-8 0-16,0-23-5 15,7-9 1-15</inkml:trace>
  <inkml:trace contextRef="#ctx0" brushRef="#br0" timeOffset="5902.79">11494 1411 43 0,'14'12'21'0,"-39"29"-15"0,11-22 35 0,-7 15-40 15,-4 4 1-15,-14 22 0 16,-10 2 0-16,-4 10-3 16,3 10 1-16,8-10 0 15,7-3 0-15,7-22-9 16,3-9 1-16,11-16-7 15,7-22 1-15</inkml:trace>
  <inkml:trace contextRef="#ctx0" brushRef="#br0" timeOffset="6085.48">11007 1583 53 0,'31'50'26'0,"19"4"-29"0,-33-26 45 16,8 6-41-1,3 10 1-15,1 10-1 16,6-1 1-16,-7 10-4 0,4-13 0 16,0 0-3-16,-4-12 0 15,0-16-11-15,-3-22 1 16</inkml:trace>
  <inkml:trace contextRef="#ctx0" brushRef="#br0" timeOffset="6594">11896 856 36 0,'10'-16'18'0,"4"-3"-8"16,-10 13 21-16,-4 6-27 16,3-9 1-16,-3 9 2 15,0-4 1-15,0-5-10 16,-3 3 1-16,-4 6 5 16,-4 6 1-16,4 3-3 15,-7 1 1-15,-4 9-2 16,-3-1 0-16,0 17-1 15,0 9 0-15,3 0-1 0,1 9 0 16,6-6 0 0,8 9 0-16,3 4 0 0,7-16 0 15,7-10 0-15,7-5 1 16,0-20 0-16,7-18 1 16,4-1 0-16,-4-9 0 15,4 4-1-15,-14 5 1 16,-8-5-1-16,-10 5 0 15,-10 7 0-15,-4 3 0 16,-1 0-1-16,-9 10 0 0,-1-1-3 16,-7-6 0-1,-3 7-8-15,0 2 1 0,3 1-5 16,7-4 1-16</inkml:trace>
  <inkml:trace contextRef="#ctx0" brushRef="#br0" timeOffset="7105.45">12474 1803 55 0,'4'9'27'0,"-1"-9"-28"0,-3 0 52 0,4 3-46 16,-4-3 0-16,7-3 2 15,7 3 1-15,14 0-10 16,7 0 0-16,18 0 5 16,4 3 0-16,-4-6-7 15,-7 3 1-15,-8 0-10 16,-9 0 1-16,-19 0-9 16,-10 0 1-16</inkml:trace>
  <inkml:trace contextRef="#ctx0" brushRef="#br0" timeOffset="7286.39">12418 2163 62 0,'10'41'31'0,"15"-38"-25"0,-11 3 55 16,11-6-59 0,10 0 0-16,18-9-1 0,18 3 0 31,24 3-17-31,-14 6 1 15,-25 3-5-15,-10 3 1 16</inkml:trace>
  <inkml:trace contextRef="#ctx0" brushRef="#br0" timeOffset="10032.15">14065 1583 25 0,'-7'6'12'0,"4"4"2"0,3-10 13 0,-4 0-22 16,4 0 0-16,-3 0 5 16,3 0 1-16,0 0-12 15,0 0 0-15,0 3 9 16,7 0 1-16,0 0-2 15,3 4 0-15,15-14-2 16,14 14 0-16,3-7-1 16,8 3 0-16,-5 3-2 15,-2 3 0-15,-8-6-2 16,-7 13 1-16,-10 3-3 16,-11 9 0-16,-11 4-1 15,-10-1 1-15,-10 10-1 0,-12 6 0 16,-2 3 0-16,-1 3 1 15,3 1 2-15,8 2 0 16,4 0 0-16,2-2 1 16,5-14 1-16,6-2 0 15,4 0 1-15,7-7 0 16,7-12-1-16,11-7 1 16,14-5-2-16,6-4 0 15,12-3-4-15,3 3 0 0,3-6-7 16,-3 3 1-16,-4-6-12 15,-13-7 1-15</inkml:trace>
  <inkml:trace contextRef="#ctx0" brushRef="#br0" timeOffset="10677.11">14870 1392 47 0,'3'22'23'0,"-6"0"-18"0,-1-19 31 15,-7 13-35-15,4 12 1 0,-3 6 0 16,-1 4 1-16,1 6-3 15,6 0 0-15,1 0 2 16,3-7 1-16,7 7-2 16,3-9 1-16,11-7-3 15,8-9 1-15,9-10-6 16,12-12 0-16,-4-6-5 16,-7-23 0-16,-8-9-3 15,-6-9 1-15,-4-3 3 16,-7 0 0-16,-3 6 5 15,-4-7 1-15,0 4 8 16,-4 19 0-16,1-1 5 16,0 20 0-16,-4 15 0 15,0 13 1-15,-4 12-1 16,-7 22 1-16,-10 16-4 16,-3 12 1-16,-1 13-3 15,4 16 0-15,3-16-2 0,4-3 1 16,3-7-4-1,8-21 1-15,6-7-6 0,11-18 0 16,8-17-10-16,2-18 0 16</inkml:trace>
  <inkml:trace contextRef="#ctx0" brushRef="#br0" timeOffset="10904.24">15730 1753 53 0,'0'59'26'0,"-21"7"-27"0,4-44 42 0,-8 16-40 16,-10 9 0-16,-4 12 0 16,0 16 0-16,4-9-2 15,6-6 0-15,5-10-3 16,6-6 0-16,8-25-11 15,10-16 0-15</inkml:trace>
  <inkml:trace contextRef="#ctx0" brushRef="#br0" timeOffset="11081.84">15409 1865 43 0,'29'22'21'0,"34"54"-13"0,-45-54 28 16,10 9-35-1,4 7 0-15,-1-1 0 0,-2 1 0 16,-8 3-5-16,0-7 1 16,0-6-8-16,-3-12 1 15,-4-13-4-15,4-9 0 16</inkml:trace>
  <inkml:trace contextRef="#ctx0" brushRef="#br0" timeOffset="11502.62">15755 903 42 0,'28'15'21'0,"32"23"-16"16,-42-32 39-16,3 4-42 15,7-1 1-15,11 1 1 16,3-1 0-16,4-9-6 15,-3 0 1-15,-5 0 3 16,-6-6 0-16,-7 6-2 16,-7 0 1-16,-8 6-2 15,-3-3 1-15,-10 6-1 16,-1-2 0-16,-14 8-1 16,1-5 0-16,-4-1 0 15,3-6 0-15,4 7 0 16,7-4 0-16,10-3 2 0,11 10 0 15,8-4 2-15,6 10 0 16,-3 0 0-16,-1 0 1 16,1 6-1-16,-4-10 0 15,-10 7-2 1,-8 13 1-16,-3-7-2 0,-14 7 1 16,-18-7-5-16,-13-3 0 15,-19-10-11-15,-10-15 1 16</inkml:trace>
  <inkml:trace contextRef="#ctx0" brushRef="#br0" timeOffset="15919.1">8894 3480 30 0,'-4'3'15'0,"-3"-3"-3"0,3 7 16 0,-6 5-24 16,-8 13 1-16,-10 4 2 15,-4 21 0-15,-3 3-9 16,-7 0 1-16,10 13 5 16,0-3 0-16,4 6-2 15,0-6 0-15,10-10-3 16,4-9 0-16,3-10-8 15,4-12 1-15,4-15-7 16,-1-29 0-16</inkml:trace>
  <inkml:trace contextRef="#ctx0" brushRef="#br0" timeOffset="16112.55">8491 3527 46 0,'29'44'23'0,"-5"13"-20"0,-17-38 39 16,11 15-41-16,7 16 1 16,3 4 0-16,7 2 0 15,-3 13-4-15,-4-13 1 16,-3-12-4-16,-4-9 1 16,-3-10-11-16,-1-16 1 0</inkml:trace>
  <inkml:trace contextRef="#ctx0" brushRef="#br0" timeOffset="16576.16">9412 2900 44 0,'4'3'22'0,"-4"-6"-18"15,0 3 31-15,-4-6-32 16,-6 3 0-16,-1 3 1 16,-7 9 0-16,-10-6-5 15,-4 7 0-15,-10 9 3 0,10 12 1 16,4 7-2-16,3 5 1 15,4 1-2-15,7 3 1 16,7-6-2-16,0 0 1 16,7-10-1-16,7-2 1 15,11-20 0-15,13-3 0 16,5-9 0-16,-1-6 0 16,-3-10 0-16,-8 6 1 15,-6-2-2-15,-7 2 1 16,-15 7-1-16,-10 6 1 15,-14 3-1-15,-4 13 0 0,4 2-1 16,0 1 1-16,-4-3-5 16,0-4 1-16,0 1-10 15,8-10 0-15</inkml:trace>
  <inkml:trace contextRef="#ctx0" brushRef="#br0" timeOffset="17134.7">9726 3882 57 0,'-3'3'28'0,"-1"3"-25"0,4-6 47 0,0 0-44 16,11 0 0-16,10 0 4 16,11 0 0-16,13 0-13 15,22-6 0-15,8 6 8 16,-16 0 0-16,1 6-8 16,-7-6 1-16,-10 10-10 15,-12-7 0-15,-13 3-11 16,-7-6 1-16</inkml:trace>
  <inkml:trace contextRef="#ctx0" brushRef="#br0" timeOffset="18319.34">10830 3411 43 0,'7'47'21'0,"-31"38"-18"15,17-54 21-15,3 20-24 16,-3 21 0-16,3 16 0 15,1 21 1-15,-1 4-1 0,4-9 0 16,0-10-1 0,0-25 0-16,4-19-11 0,7-28 1 15</inkml:trace>
  <inkml:trace contextRef="#ctx0" brushRef="#br0" timeOffset="18725.68">11377 3367 46 0,'25'-9'23'0,"21"9"-18"0,-36 0 37 15,-3 0-41-15,-3 0 0 0,-4 6 0 16,-7 4 1-16,-11-1-3 16,-3 10 1-16,-11 9 1 15,-7 10 0-15,1 12-1 16,-1 22 0-16,0-3 0 15,7 13 0-15,4-1 0 16,14 7 0-16,10-13-1 16,11-6 1-16,11-12 0 15,7-17 0-15,3-15 0 16,11-15 0-16,7-10 0 16,3-19 0-16,0-6 0 15,-10 6 1-15,-11-6-1 16,-13 6 0-16,-15-3 0 15,-15 7 1-15,-9 5-2 16,-1 7 1-16,-7 6-2 16,-3-3 0-16,-11 7-2 15,4 8 1-15,0 10-4 16,6-3 1-16,8 3-9 0,7-3 1 16</inkml:trace>
  <inkml:trace contextRef="#ctx0" brushRef="#br0" timeOffset="18981.45">12129 3794 45 0,'7'22'22'0,"-25"3"-20"0,4-16 37 0,-18 10-38 16,-7 13 0-16,0-4 0 16,-6 25 0-16,-5 4-2 15,8-4 0-15,10-3-3 16,4-3 1-16,7-12-11 16,3-17 1-16</inkml:trace>
  <inkml:trace contextRef="#ctx0" brushRef="#br0" timeOffset="19161.39">11779 3913 54 0,'60'41'27'0,"-14"65"-27"0,-28-71 45 16,13 3-45-16,8 15 0 15,0-3-2-15,0-6 1 16,-4-3-7-16,-3-10 0 15,-7-9-8-15,-4-22 1 16</inkml:trace>
  <inkml:trace contextRef="#ctx0" brushRef="#br0" timeOffset="19789.55">12383 2954 53 0,'14'28'26'0,"10"-3"-28"0,-24-25 45 16,14 3-40-16,1 3 0 15,2-3 1-15,4-3 1 16,1 0-6-16,-1-3 1 16,-4 3 2-16,-3 0 0 15,-10 3-3-15,-4 4 1 16,-4 5-2-16,-3 4 1 0,0 0-3 16,4 2 0-16,-1-8 1 15,-3-4 1-15,4 0 0 16,-1 1 0-16,4-1 1 15,4 3 0-15,3-6 1 16,3 4 1-16,4 5 0 16,4 4 0-16,0 9 1 15,-4-6 0-15,-4 0 0 16,-3-4 0-16,-3 7-1 16,-8 0 0-16,-10 6-1 15,-14-6 1-15,0 0-5 16,3-3 0-16,-3-6-11 15,3-7 1-15,-3-9-2 16,3 0 0-16</inkml:trace>
  <inkml:trace contextRef="#ctx0" brushRef="#br0" timeOffset="20196.46">12986 3847 56 0,'3'25'28'16,"-6"-25"-33"-16,3 3 57 0,7 1-51 15,7-1 1-15,11 0 2 16,10-3 0-16,7 0-6 15,11-3 0-15,4 0 0 16,-8-1 0-16,-10-2-9 16,-11-6 1-16,-14 5-8 0,-14 7 0 15</inkml:trace>
  <inkml:trace contextRef="#ctx0" brushRef="#br0" timeOffset="20376.97">12806 4176 48 0,'25'19'24'0,"35"-9"-21"0,-43-17 40 15,8 4-43-15,7-3 1 16,10-3-2-16,7-1 0 16,11-2-5-16,0 2 0 0,0 4-9 15,-10-3 1-15</inkml:trace>
  <inkml:trace contextRef="#ctx0" brushRef="#br0" timeOffset="20826.59">15102 3402 48 0,'32'-19'24'0,"-32"19"-31"15,-10-6 38-15,-19 6-32 0,-24 6 0 16,-24 4 1-16,-18 8 0 16,-18 1 0-16,-11 19 1 15,4 12-2-15,22 38 0 16,16 3 0-16,19 18 1 15,17 11-2-15,14-1 1 16,18 0 0-16,25-25 0 16,24-19 1-16,29-18 0 15,13-20 2-15,36-27 0 16,18-20 1-16,3-30 0 16,7-14-1-16,0-12 0 0,-18 4 0 15,-20-10 1-15,-22 9-3 16,-28-9 1-16,-32 3-1 15,-39-3 0-15,-24 0-1 16,-11 3 0 0,-28-4-4-16,-14 4 1 0,-11 7-10 15,-4 8 1-15</inkml:trace>
  <inkml:trace contextRef="#ctx0" brushRef="#br0" timeOffset="23031.86">8315 6256 47 0,'-4'3'23'0,"1"3"-10"0,3-3 23 16,-11-3-34-16,1 16 1 16,-8 9 1-16,-10 12 1 15,-7 14-6-15,-4 18 0 16,4 15 4-16,-4 1 0 16,0 3-3-16,4 0 1 15,6-7-4-15,8-15 0 16,0-19-8-16,11-25 0 15,2-25-7-15,5-22 1 0</inkml:trace>
  <inkml:trace contextRef="#ctx0" brushRef="#br0" timeOffset="23244.43">8008 6296 53 0,'25'22'26'15,"14"19"-26"-15,-29-28 46 0,8 9-44 16,10 12 0-16,-3 13 1 16,-4 6 1-16,4 13-5 15,-1-16 0-15,1 1 0 16,0-14 0-16,-1-12-9 16,-6-12 1-16,3-16-8 15,0-13 0-15</inkml:trace>
  <inkml:trace contextRef="#ctx0" brushRef="#br0" timeOffset="23738.75">8530 5465 48 0,'7'10'24'0,"7"-13"-21"0,-7-7 39 0,-3 4-39 15,3 3 1-15,4 0 3 16,-1 6 1-16,4-3-9 16,7 3 1-16,1 0 5 15,-8 3 0-15,0 1-3 16,-4-7 1-16,1 0-3 15,-11 6 0-15,4 3-3 16,-4 1 1-16,-4 5-2 16,4 1 0-16,-11 0-1 15,8-1 1-15,-1 1 0 16,1 0 0-16,6-4 2 16,1-2 1-16,10 2 1 15,7 1 1-15,4-1 1 16,0 1 0-16,-1-4 0 15,1 4 1-15,-7-1-2 16,-4 7 1-16,-7 3-2 16,-11 0 0-16,-10 6-1 0,-14-3 0 15,-4-3-1-15,-7-3 0 16,4 0-6-16,3-3 1 16,-3-7-9-16,0-3 0 15</inkml:trace>
  <inkml:trace contextRef="#ctx0" brushRef="#br0" timeOffset="24849.6">9821 5293 33 0,'4'9'16'0,"3"-18"-1"15,-7 9 17-15,-4 0-26 16,-3 9 0-16,-3-2 3 16,-8 5 1-16,-7 7-13 15,4 19 1-15,-10 2 8 16,-8 17 0-16,-11 9-3 16,-3 15 0-16,0 26-2 15,-3 9 1-15,-4 12-1 16,11 17 1-16,6 18-2 15,8 0 1-15,14 9-1 16,7-6 0-16,10-12-1 16,8-22 0-16,3-19-2 0,14-22 0 15,0-22-5 1,11-16 1-16,7-22-11 16,17-28 0-16</inkml:trace>
  <inkml:trace contextRef="#ctx0" brushRef="#br0" timeOffset="26274.96">10516 6299 46 0,'-17'38'23'0,"-15"3"-15"16,14-25 23-16,-6 9-29 16,-8 12 0-16,-3 13 1 15,-1 23 1-15,-3-4-5 16,1 12 0-16,2 1 2 16,8-17 1-16,7 8-4 15,-4-17 1-15,11-15-10 16,7-26 0-16,4-21-4 15,3-16 1-15</inkml:trace>
  <inkml:trace contextRef="#ctx0" brushRef="#br0" timeOffset="26471.31">10072 6437 42 0,'39'44'21'0,"21"50"-21"0,-50-72 35 15,8 16-32-15,10 6 0 16,14 15 0-16,8 7 1 16,3 6-6-16,3-6 0 15,-3-9-3-15,-7-17 1 16,-7-5-10-16,-15-19 1 16</inkml:trace>
  <inkml:trace contextRef="#ctx0" brushRef="#br0" timeOffset="26951.08">10717 5748 47 0,'11'3'23'0,"7"-25"-22"16,-11 22 38-16,-4-7-36 15,4 4 1-15,7 0 2 16,8 0 0-16,-1 3-7 16,7 0 1-16,-7 0 3 0,-3 3 1 15,-4 3-3-15,-7 10 0 16,-7 6-2-16,-4-3 0 15,1 0-3-15,-4 3 0 16,0-4 0-16,0 1 0 16,3-3 1-16,1 0 0 15,3 2 1-15,3-8 0 16,4 2 2-16,4-5 1 16,10 5 1-16,0-2 1 15,-3-7 0-15,-1 0 0 0,-2 3 0 16,-5 4 0-16,-3 8-2 15,-7-2 1-15,-7 6-3 16,-11 3 1-16,-6 0-5 16,-12 3 0-16,5-12-11 15,-8-6 0-15</inkml:trace>
  <inkml:trace contextRef="#ctx0" brushRef="#br0" timeOffset="27373.74">11398 6710 58 0,'4'22'29'0,"10"-9"-32"0,-7-10 47 0,4-3-44 16,10 0 0-16,10-3 0 15,15-4 0-15,11-2-3 16,6-7 0-16,-10 1-13 16,0-7 1-16,-4-3-1 15,-3 3 1-15</inkml:trace>
  <inkml:trace contextRef="#ctx0" brushRef="#br0" timeOffset="27643.56">12375 5998 48 0,'22'51'24'0,"-19"21"-30"0,-6-44 46 16,-4 13-39-16,-8 12 1 15,-2 32-1-15,-4 12 1 16,-4 9-3-16,7 11 1 16,1-1 1-16,6-13 0 15,4-18-6-15,7-19 1 16,4-19-10-16,10-19 0 15</inkml:trace>
  <inkml:trace contextRef="#ctx0" brushRef="#br0" timeOffset="28046.97">13102 6237 53 0,'39'28'26'0,"-28"-19"-28"15,-11-9 42-15,-7 3-41 16,-15 7 1-16,-9 12 0 16,-8 9 0-16,-11 7 0 15,-10 15 0-15,-7 7 0 16,11 12 0-16,3-3 0 16,7 3 0-16,7 0 0 15,11-9 0-15,14-7 0 16,11-6 0-16,10-9 0 0,17-19 0 15,19-12 1 1,10-14 1-16,-8-8-1 0,1-10 1 16,0-6 0-16,-4-1 0 15,-10 1-1-15,-11-3 0 16,-10 0-1-16,-11 5 1 16,-4 8-1-16,-10 8 0 15,-17 10-1-15,-19 10 0 16,1-4-2-16,-1 13 0 15,1 0-4-15,3 2 1 0,11-5-10 16,3-3 0-16</inkml:trace>
  <inkml:trace contextRef="#ctx0" brushRef="#br0" timeOffset="28377.79">13106 5425 44 0,'17'87'22'0,"61"51"-13"15,-50-84 33-15,18 27-37 0,14 26 0 16,-4 21 3-16,4 26 1 16,-17 22-12-16,-8 12 1 15,-17 6 6-15,-22-3 1 16,-3-15-8-16,-11-16 1 16,-13-22-15-16,-8-28 1 15,0-35-3-15,18-22 0 16</inkml:trace>
  <inkml:trace contextRef="#ctx0" brushRef="#br0" timeOffset="28847.23">14076 6619 66 0,'7'16'33'0,"7"-22"-38"0,4 3 65 15,10-7-59-15,11-2 0 16,28-7-8 0,-11 3 0-16,-14 4-4 15,-10-1 0-15,-14 13-8 16,-11-3 0-16</inkml:trace>
  <inkml:trace contextRef="#ctx0" brushRef="#br0" timeOffset="29036.55">13970 7005 57 0,'64'19'28'0,"31"-22"-39"15,-53 3 51-15,18-7-46 16,18-2 1-16,3-7-19 0,7-6 0 15,4-3 24-15,-1-3 1 16</inkml:trace>
  <inkml:trace contextRef="#ctx0" brushRef="#br0" timeOffset="29415.2">16083 6387 44 0,'60'7'22'0,"-28"-29"-21"0,-25 12 42 16,0-2-42-16,-11-4 1 0,-10 7 0 15,-24-1 0-15,-22 1-3 16,-18-1 0-16,-28 17 2 16,-17 15 0-16,-4 12-3 15,17 32 1-15,12 15-2 16,9 20 0-16,29 5 0 15,29 7 0-15,16 6 2 16,26-18 1-16,28-10 2 16,35-19 1-16,21-31 1 15,25-16 1-15,32-35-1 16,-8-27 1-16,-6-17-2 16,-25-15 0-16,-25 0-2 15,-28-15 1-15,-35-17-5 16,-25-8 1-16,-25 2-10 15,-35-12 0-15,-28 3-5 16,0 22 1-16</inkml:trace>
  <inkml:trace contextRef="#ctx0" brushRef="#br0" timeOffset="30120.72">7705 9614 44 0,'-4'-3'22'0,"-13"3"-17"0,2 9 22 0,-6 13-24 16,-7 6 0-16,-7 16 0 16,3 16 1-16,-10 15-6 15,-4-6 1-15,3 3 1 16,1-3 0-16,14-12-7 16,3-10 0-16,11-22-7 15,7-25 1-15</inkml:trace>
  <inkml:trace contextRef="#ctx0" brushRef="#br0" timeOffset="30330.01">7147 9586 44 0,'36'44'22'0,"24"6"-18"0,-36-25 37 15,12 16-38-15,6 15 1 16,0 16 0-16,8 4 0 15,-1-1-6-15,-3-9 0 16,-4-7 0-16,-10-15 1 16,-4-13-14-16,0-15 0 15,1-22-1-15,-1-13 0 16</inkml:trace>
  <inkml:trace contextRef="#ctx0" brushRef="#br0" timeOffset="30839.66">7758 8874 51 0,'3'-3'25'0,"36"-16"-29"0,-28 16 52 16,10-10-44-16,7-2 0 16,4-1 3-16,-1 0 0 15,5 7-9-15,-5-1 0 16,-2 10 5-16,-12 7 0 15,-6 8-4-15,-15 4 0 16,-3 9-3-16,0 4 1 16,-3-1-3-16,-12 4 1 0,5-10 0 15,6-3 0-15,1-7 2 16,-1-2 0-16,11-4 2 16,11-2 0-16,3-4 3 15,3-3 0-15,12-3 1 16,-12-1 0-16,4 4 0 15,-6 0 0-15,-5 4-2 16,-13 5 0-16,-8 13-4 16,-10 3 0-16,-7 3-11 15,-8-3 0-15,1-6-2 16,7-6 0-16</inkml:trace>
  <inkml:trace contextRef="#ctx0" brushRef="#br0" timeOffset="31277.31">8449 9758 54 0,'7'10'27'0,"21"5"-34"0,-14-15 54 0,1 0-45 16,13-3 1-16,7-3 1 16,11 3 0-16,0 0-9 15,-4-4 1-15,-7 4-6 16,-6 3 0-16,-8 0-7 15,-11 10 1-15</inkml:trace>
  <inkml:trace contextRef="#ctx0" brushRef="#br0" timeOffset="31457.1">8333 10204 44 0,'17'31'22'0,"57"-12"-24"0,-52-22 37 15,9-4-34-15,1-2 1 16,17-4-4-16,4 1 0 16,4-4-4-16,3-6 0 15,7-9-6-15,-7 3 0 16</inkml:trace>
  <inkml:trace contextRef="#ctx0" brushRef="#br0" timeOffset="31830.87">10121 9642 40 0,'39'-22'20'0,"-28"13"-18"16,-11-1 33-16,-7-5-32 15,-8-1 1-15,-16 0 1 16,-15 7 0-16,-21 6-7 15,-4 12 0-15,-17 7 3 16,0 15 1-16,3 16-5 16,11 29 0-16,18 8-1 15,17 10 0-15,18 4 0 0,24-4 1 16,25-3 3 0,11-22 0-16,21-26 4 0,21-21 1 15,22-25 1-15,-5-28 1 16,1-13-1-16,-14-16 1 15,-25-18-4-15,-25 0 0 16,-21-4-8-16,-24 7 1 16,-36-7-13-16,-25 10 0 15</inkml:trace>
  <inkml:trace contextRef="#ctx0" brushRef="#br0" timeOffset="32356.93">12781 10116 64 0,'14'3'32'0,"-14"-22"-38"0,-3 13 53 15,-8-4-48-15,-6-2 1 16,-8 2-1-16,-3 4 1 16,-4 6 0-16,-7 3 0 15,-3 10-2-15,6 6 1 0,-2 12-2 16,2 13 1-16,15-3-1 15,11 6 1-15,6-7 1 16,18-8 0-16,18-13 1 16,7-13 1-16,7-16 1 15,3-15 0-15,0-3-4 16,1-13 1-16,-4-6-14 16,-8-6 0-16</inkml:trace>
  <inkml:trace contextRef="#ctx0" brushRef="#br0" timeOffset="32851.93">13113 10175 48 0,'3'72'24'0,"-20"-6"-22"15,13-47 31-15,-3 12-31 0,0 1 0 16,0-1 3-16,0-6 1 15,3-6-7-15,1-6 0 16,-1-20 4-16,4-8 1 16,4-14-3-16,-1-14 1 15,4-8-2-15,0-2 0 16,8-10-1-16,6 1 1 16,0-4 0-16,7 9 1 15,7 13 0-15,4 13 0 0,4 9 0 16,-1 16 0-16,-3 12 0 15,-8 10 0-15,-6 9-2 16,-7 9 1-16,-15-5-2 16,-10 5 1-16,-14 1-2 15,-4-1 1-15,-3-6-1 16,0-3 1-16,-4-3 1 16,4-3 0-16,3-3 1 15,8-4 0-15,3 4 3 16,10 0 1-16,11 3 0 15,11 2 1-15,10 11 0 16,14 2 0-16,4 4-2 16,-7-4 0-16,7 1-6 15,-7-7 0-15,-8-9-16 16,-6-13 0-16,-7-12-1 16,-1-22 1-16</inkml:trace>
  <inkml:trace contextRef="#ctx0" brushRef="#br0" timeOffset="34549.68">16468 9855 48 0,'-4'4'24'0,"-3"-4"-17"0,4 0 24 16,-8 6-28-16,-3 6 0 15,-7 4 2-15,-4 9 1 16,0 16-7-16,-6 6 0 16,-15 22 4-16,0 19 1 15,0 3-4-15,7 3 1 16,11-10-5-16,7-18 1 15,10-19-8-15,11-25 0 16,14-28-6-16,-3-22 0 0</inkml:trace>
  <inkml:trace contextRef="#ctx0" brushRef="#br0" timeOffset="34731.18">16164 9937 56 0,'39'44'28'0,"3"62"-32"15,-31-77 52-15,0 18-48 16,6 9 0-16,8 16 0 16,3 4 0-16,7-1-2 15,-3-16 0-15,7-18-7 16,-4-25 1-16,8-26-8 16,-8-18 0-16</inkml:trace>
  <inkml:trace contextRef="#ctx0" brushRef="#br0" timeOffset="35196.81">16778 9194 76 0,'50'22'38'0,"-12"-16"-52"0,-24-3 74 0,-3 0-60 15,3 10 0 1,-3-4-1-16,-4 1 1 0,3-1-3 16,-13-3 1-16,-4 4-2 15,-4-4 1-15,-3 0-1 16,0 4 0-16,3-1-1 15,4 0 1-15,0 4 1 16,4 0 1-16,-1-1 0 16,11 4 1-16,7-4 1 15,4 4 1-15,7 3 3 16,6-3 0-16,-2-1 0 16,-5 1 1-16,-2 0-1 15,-8-1 1-15,-4 4-3 16,-10 3 0-16,-14-6-6 15,-14 2 1-15,-4 4-5 16,0-3 0-16,-3 0-11 0,7-10 1 16,0 4-1-16,7-7 1 15</inkml:trace>
  <inkml:trace contextRef="#ctx0" brushRef="#br0" timeOffset="36171.58">17417 10047 56 0,'0'0'28'0,"-4"0"-32"0,4 0 59 15,7 0-51-15,7 0 1 0,4 0 1 16,10 0 0-16,7-3-8 16,11-4 0-16,4-2 2 15,-1-1 0-15,-7 4-7 16,-3 0 0-16,-14 3-10 15,-11 3 0-15,-18 6-3 16,-10 7 0-16</inkml:trace>
  <inkml:trace contextRef="#ctx0" brushRef="#br0" timeOffset="36337.01">17328 10316 49 0,'-14'35'24'0,"28"-4"-21"16,-6-24 47-16,2-4-47 15,1-3 0-15,13-3 2 16,15-4 0-16,11 4-9 16,6-3 1-16,8 0-2 15,-1-4 1-15,-7 1-13 0,-3-10 0 16</inkml:trace>
  <inkml:trace contextRef="#ctx0" brushRef="#br0" timeOffset="36606.44">18563 9338 63 0,'11'31'31'0,"-36"45"-37"0,18-48 51 0,-4 13-45 15,1 24 0-15,-4 23-2 16,-4 28 0-16,-3 13 2 16,3 18 0-16,8-6-2 15,-1-25 0-15,8-18-7 16,3-17 0-16,14-34-7 16,-7-19 1-16</inkml:trace>
  <inkml:trace contextRef="#ctx0" brushRef="#br0" timeOffset="37025.25">19255 9576 56 0,'38'44'28'0,"1"-34"-31"0,-32-7 49 15,-3 3-45-15,-4 3 0 16,-11 4-1-16,-10 9 1 15,-18 3-1-15,-7 13 0 16,-3 12 0-16,-4 25 1 16,-3 7-2-16,-1 5 1 15,8 4 0-15,6 0 0 16,19-15 0-16,13-11 0 16,15-8 0-16,17-13 1 0,11-19 0 15,14-13 0-15,10-15 1 16,11-9 1-16,7-16-1 15,-7-13 1-15,-14 3-2 16,-18 4 1-16,-14 9-1 16,-17 6 0-16,-18 9-2 15,-14 10 1-15,-11 7-1 16,-7 2 1-16,0 7-1 16,-7 6 0-16,-3 6-1 15,-4 6 0-15,3 1-5 16,4-10 1-16,11-6-12 15,7-4 0-15</inkml:trace>
  <inkml:trace contextRef="#ctx0" brushRef="#br0" timeOffset="38031.83">7549 12041 46 0,'0'22'23'0,"11"25"-15"0,-14-28 24 16,-5 6-30-16,-6 16 0 15,0 12 0-15,-10 10 1 32,-33 81-6-32,8-22 1 0,10-15-1 15,11-26 1 1,7-18-12-16,10-31 1 0,0-29-1 15,11-22 0-15</inkml:trace>
  <inkml:trace contextRef="#ctx0" brushRef="#br0" timeOffset="38241.54">7151 12163 46 0,'35'51'23'0,"22"36"-24"15,-43-65 46-15,14 19-42 16,7 12 0-16,4 16 1 16,14 13 0-16,-11-4-6 15,8-12 0-15,-5-13 1 16,-9-12 0-16,-1-9-8 16,-14-23 1-16,0-22-8 0,-3-21 1 15</inkml:trace>
  <inkml:trace contextRef="#ctx0" brushRef="#br0" timeOffset="38501.25">7800 12201 49 0,'14'19'24'0,"0"-10"-20"0,-7-9 41 0,7-3-42 16,-3 3 0-16,10-3 4 16,11 3 0-16,0-3-9 15,3 0 0-15,7 0 2 16,1 3 1-16,-5 0-8 16,-9 0 1-16,-8 0-12 15,-14 0 0-15</inkml:trace>
  <inkml:trace contextRef="#ctx0" brushRef="#br0" timeOffset="38697.3">7800 12552 58 0,'21'25'29'0,"25"-9"-34"0,-28-16 47 16,6 0-42-16,1-3 0 15,10 0-3 1,1-4 1-16,6-2-6 0,4 0 1 16,0-10-9-16,3 0 1 15</inkml:trace>
  <inkml:trace contextRef="#ctx0" brushRef="#br0" timeOffset="39068.42">9183 12029 40 0,'21'-13'20'16,"-14"-18"-16"-16,-7 21 30 0,-3 4-30 16,-1-3 0-16,-14 2 1 15,-3 7 1-15,-18 7-8 16,-17 8 0-16,-22 7 4 15,-3 16 0-15,7 15-3 16,11 16 0-16,6 28-2 16,18 19 1-16,15 4 0 15,10-8 0-15,14-11 2 16,14-23 1-16,21-18 1 16,14-32 0-16,22-22 3 15,-1-31 0-15,15-28 0 16,-4-13 1-16,-10-6-3 0,-18-13 0 15,-18-9-2-15,-24 0 0 16,-22 3-8-16,-14-3 1 16,-17 16-12-16,-14 9 0 15</inkml:trace>
  <inkml:trace contextRef="#ctx0" brushRef="#br0" timeOffset="39639.24">12654 12427 60 0,'-7'-22'30'0,"-35"19"-36"0,31-7 48 16,-10 1-41-16,-7 3 0 15,0 6 1-15,-8 3 0 16,-6 0-3-16,-7 3 1 15,3 13 0-15,3 6 0 16,8 10-1-16,3 8 0 0,8 11-1 16,10-7 1-16,14 3-1 15,17-9 0-15,18-13 0 16,4-15 1-16,11-13-2 16,3-22 0-16,7-16-6 15,-8-15 1-15,1-16-7 16,-3-10 1-16</inkml:trace>
  <inkml:trace contextRef="#ctx0" brushRef="#br0" timeOffset="40148.65">12873 12323 52 0,'3'91'26'0,"-10"16"-36"15,7-85 47-15,-3 6-36 0,3 7 0 16,0-4 2-16,-4-6 0 16,4-9-3-16,0-4 0 15,0-21 1-15,0-13 1 16,7-13-1-16,4-12 1 16,0-3-2-16,3-16 1 15,7 7 0-15,-7-4 0 16,-4 7 1-16,-2 9 0 15,2 9 0-15,1 16 1 16,-1 6-2-16,1 13 0 16,-4 9-1-16,-7 4 1 0,-4 2-2 15,1 1 0-15,-1 6-2 16,1-4 1-16,-8 7-1 16,1 3 0-16,-4 0 0 15,-8-6 1-15,5-3 0 16,-8-3 0-16,11-1 3 15,0 1 0-15,10-1 3 16,11-2 1-16,11 5 2 16,7 4 0-16,17 6 0 15,11 3 0-15,7 10-1 16,0 0 1-16,0 6-4 16,-4-10 1-16,-6-3-5 15,-8 1 0-15,-10-7-7 16,-8-6 0-16,-13-10-14 15,-11-9 0-15</inkml:trace>
  <inkml:trace contextRef="#ctx0" brushRef="#br0" timeOffset="40868.74">16651 11953 54 0,'-3'-12'27'0,"3"9"-19"0,-4-1 27 0,1 4-33 16,-8 4 1-16,-3 5 0 15,-7 10 1-15,-11 9-6 16,-7 19 1-16,-3 10 2 16,3 8 1-16,-7 17-4 15,7 3 0-15,1-1-4 16,6-8 1-16,7-14-8 16,4-27 0-16,14-29-4 15,-4-19 1-15</inkml:trace>
  <inkml:trace contextRef="#ctx0" brushRef="#br0" timeOffset="41082.81">16245 12141 54 0,'43'79'27'0,"38"65"-38"0,-60-113 53 16,4 1-48-16,3-7 0 16,-7-3-18-16,4-13 0 15,0-9 25-15,-1-9 1 16</inkml:trace>
  <inkml:trace contextRef="#ctx0" brushRef="#br0" timeOffset="41366.5">16782 12047 64 0,'-4'25'32'0,"18"-21"-40"15,-7-4 67-15,0 0-57 16,7 0 1-16,15-4 0 0,9 1 0 16,12 3-6-1,6-6 1-15,4 0-2 0,-7-1 1 16,-10-2-8-16,-12 3 1 16,-13 3-10-16,-18 3 1 15</inkml:trace>
  <inkml:trace contextRef="#ctx0" brushRef="#br0" timeOffset="41531.83">16817 12417 65 0,'3'16'32'0,"8"-3"-34"0,3-17 57 0,7-2-56 16,15 0 1-16,9 3-7 15,5-3 1-15,-1-4-1 16,-3-6 1-16,-4-6-12 15,-10 1 0-15</inkml:trace>
  <inkml:trace contextRef="#ctx0" brushRef="#br0" timeOffset="42113.42">17953 12696 52 0,'14'110'26'0,"11"-6"-23"0,-18-92 41 16,0 4-41-16,7 0 0 15,0-7-1-15,4-9 1 0,-1-3-5 16,1-7 1-16,0-21 2 15,-1-16 1-15,1-22-3 16,-4-16 1-16,-3-15 0 16,-8-25 0-16,-6-7-1 15,-5 0 1-15,1-3-1 16,4-3 0-16,-1 13 1 16,8 22 0-16,3 12 0 15,7 12 1-15,11 20 2 16,17 18 0-16,11 3 2 15,11 13 1-15,20 6-1 16,26 10 0-16,9 3-1 16,19 9 1-16,17-3-4 15,-14 0 0-15,-28 0-6 0,-21 3 1 16,-25 0-8-16,-21 6 0 16,-21 4-10-16,-29 0 1 15</inkml:trace>
  <inkml:trace contextRef="#ctx0" brushRef="#br0" timeOffset="42716.2">17572 11771 46 0,'-11'22'23'0,"4"-12"-15"15,7-10 31-15,0 0-35 16,0 0 0-16,7 0 3 16,4-3 1-16,7-1-10 15,10 1 1-15,7 3 6 0,4 0 0 16,-4 3-2-16,-3 4 0 16,-7-1-3-16,-8 3 1 15,-6-5-2-15,-4-1 0 16,-7 0-2-16,-4 3 0 15,1 4-1-15,-4-1 1 16,0 3-1-16,0 4 1 16,-4 0-1-16,0 9 1 15,4-6 0-15,0 3 1 16,4-3 1-16,-1-1 1 16,4-2 2-16,4 0 1 0,6-1 1 15,8 1 0-15,10-3 1 16,0 2 1-16,-6-2-2 15,-5 2 1-15,-3 1-3 16,-3 0 0-16,-8 3-5 16,-13 6 1-16,-18 9-8 15,-15 1 0-15,-3-7-10 16,-3-6 0-16</inkml:trace>
  <inkml:trace contextRef="#ctx0" brushRef="#br0" timeOffset="43076.75">18514 11693 56 0,'-21'41'28'0,"21"31"-33"0,0-50 44 0,-4 15-38 15,1 20 1 1,-1 15 1-16,1 19 1 0,-5 6-5 15,5 0 0-15,3-9 1 16,0-6 0-16,3-20-8 16,1-18 1-16,10-22-10 15,4-22 1-15</inkml:trace>
  <inkml:trace contextRef="#ctx0" brushRef="#br0" timeOffset="43481.83">19170 11834 55 0,'14'28'27'0,"0"-40"-31"16,-14 12 46-16,0 0-41 0,-3-3 1 16,-8 3 0-16,-7 0 0 15,-6 12-3-15,-4 7 0 16,-8 12 1-16,-10 20 1 15,-7 2-2-15,-3 16 0 16,7-3-1-16,10 12 1 16,7-6 0-16,11-9 1 15,14-7 1-15,14-9 1 16,18-12 1-16,13-10 1 16,8-19 0-16,14-9 0 15,-3-9-1-15,-8-10 0 0,-10 0-1 16,-11 6 0-16,-10 3-2 15,-11 1 1-15,-14 3-1 16,-11 5 0-16,-7-2-2 16,-13 9 1-16,-12 10-2 15,-3 2 1-15,-3 1-5 16,-1 0 0-16,8-4-12 16,3-5 1-16</inkml:trace>
  <inkml:trace contextRef="#ctx0" brushRef="#br0" timeOffset="46828.84">20052 11931 56 0,'3'7'28'0,"4"-7"-20"0,1-4 28 15,2 4-35-15,4-6 1 16,0 6-1-16,8-6 1 15,6 0-4-15,7-1 0 16,-3 4-3-16,0-3 1 0,-1 3-12 16,1 0 0-16,-7 3-1 15,-8 3 1-15</inkml:trace>
  <inkml:trace contextRef="#ctx0" brushRef="#br0" timeOffset="47010.12">19876 12308 51 0,'10'34'25'0,"29"-28"-29"15,-18-6 51-15,7-3-47 16,11-6 1-16,0-4-3 16,14-2 1-16,-4-4-6 15,1 0 0-15,6-12-8 16,-7-4 1-16</inkml:trace>
  <inkml:trace contextRef="#ctx0" brushRef="#br0" timeOffset="56977.53">6738 11815 41 0,'7'7'20'0,"0"2"-14"0,-7-9 21 0,0 13-24 16,-3 8 1-16,-1 14 1 16,4 18 1-16,-7 7-8 15,4 21 1-15,-8 20 4 16,11 21 0-16,-7 10-2 15,7 6 1-15,0 3-2 16,7-3 0-16,-7-3-1 16,3-16 0-16,5-25-3 15,-8-25 0-15,10-22-5 16,-3-19 0-16,14-34-6 16,-7-44 1-16</inkml:trace>
  <inkml:trace contextRef="#ctx0" brushRef="#br0" timeOffset="57564.24">6685 11796 47 0,'21'19'23'0,"8"-22"-31"0,-19-3 42 0,4-7-32 16,11-2 0-16,3-4 0 16,14 0 1-16,29 0-3 15,17 0 0-15,22 1 2 16,20-1 0-16,29 6-1 16,0-9 0-16,10-6-1 15,11-3 1-15,-18-4-2 16,11-9 1-16,10-3-1 15,-20 0 1-15,3-3 0 16,-8 0 0-16,-24 9-1 16,-7 7 1-16,-21 9 0 15,-18 6 0-15,-3 9-1 16,-7 10 0-16,-18 16 0 16,-7 9 1-16,-11 19-2 15,-7 12 1-15,-10 26 0 16,-8 15 0-16,-9 22 0 0,-1 19 0 15,-4 13 0-15,1-1 0 16,3 1 1-16,-4 6 0 16,-6-7-1-16,-11 1 1 15,-8-1 0-15,-2 1 0 16,-8-20 0-16,-24-5 0 16,-11-20-1-16,-29-15 1 15,-20-15-1-15,-43-14 1 16,-21-18 0-16,-35-19 0 15,-7-12 0-15,-22-13 0 16,15-6-4-16,-14-10 0 16,10 7-7-16,14-7 0 15</inkml:trace>
  <inkml:trace contextRef="#ctx0" brushRef="#br0" timeOffset="58433.82">15713 11442 39 0,'10'28'19'0,"11"51"-19"0,-21-54 29 15,0 19-27-15,-3 12 1 0,-1 16-1 16,1 26 1-16,-1 18-5 16,-3 0 1-16,0 6 2 15,4 10 1-15,-4-13-2 16,0-6 0-16,3-29-3 15,1-18 0-15,-1-16-6 16,4-15 1-16,4-26-4 16,-1-28 0-16</inkml:trace>
  <inkml:trace contextRef="#ctx0" brushRef="#br0" timeOffset="159021.37">20916 12264 23 0,'0'15'11'0,"0"4"2"0,0-13 11 16,4 4-21-16,-4 2 1 15,3 7 3-15,1-6 0 16,3 9-8-16,7 6 1 16,-3 3 5-16,6 1 0 15,4-1-1-15,4 4 0 0,3-7-1 16,4-6 0-16,-4-7-1 15,0-8 1-15,-3-10-1 16,3-13 0-16,4-9-1 16,0-10 0-16,-4-18-1 15,0-7 1-15,-7-18-3 16,1-10 1 0,-8-59-2-1,0 15 1-15,-4 16 0 16,-2 19 0-16,-1 9 0 15,0 10 1-15,0 12 0 16,3 16 1-16,11 6 1 16,4 3 1-16,14 10-1 15,14 6 1-15,7-1 0 16,17 14 1-16,15-1-2 16,18 1 1-16,-8-1-2 0,-18 1 1 15,-2-1-6-15,-15 1 1 16,-14-1-12-16,-22 4 0 15</inkml:trace>
  <inkml:trace contextRef="#ctx0" brushRef="#br0" timeOffset="159636.46">21029 11608 38 0,'-7'19'19'0,"-7"-19"-10"15,10 3 21-15,1 0-28 16,-1 1 1-16,1-1 1 16,-1 0 1-16,4 3-6 0,0 4 0 15,7-1 4-15,0 0 1 16,4 1-2-16,3-1 0 15,4-3-1-15,-1 1 1 16,1-1-2-16,-4-3 1 16,-3 0-1-16,-4 0 1 15,-7 4-2-15,-4 2 0 16,-3 4 0-16,0-1 0 16,0 1-1-16,0 2 1 15,3-5-1-15,4-1 1 16,8 1 0-16,2-7 0 15,8 3 1-15,3 0 0 16,-3 7 1-16,-1-4 0 16,-3 4 0-16,-7-1 1 0,-7 1-2 15,-7 9 1-15,-10-3-2 16,-12-1 1-16,-2-2-3 16,-5-3 0-16,1-7-9 15,7-3 1-15,0-3-4 16,3-3 1-16</inkml:trace>
  <inkml:trace contextRef="#ctx0" brushRef="#br0" timeOffset="160191.74">22154 11853 42 0,'0'-6'21'0,"-21"3"-24"0,11 6 38 16,-8-3-35-16,-7-3 0 15,-6 3 0-15,-8 0 1 0,-4 3-1 16,1 6 0-16,0 10-1 16,3 0 0-16,4 6-1 15,7-3 1-15,6 0-1 16,8 3 1-16,14 3-1 16,11 0 1-16,3 7 0 15,7-4 1-15,7 0-1 16,-3 1 1-16,-11 2 0 15,-10 4 0-15,-11-7-1 16,-4 1 1-16,-10 5-1 16,-7-5 0-16,-8-7 0 15,5-6 0-15,2-4 2 16,5-9 0-16,10-6 4 16,10-6 0-16,15-6 1 15,13-20 1-15,8-8 0 16,21-20 1-16,7-3-2 0,7-9 0 15,0 6-7-15,-7 16 1 16,-11 6-10-16,-10 3 0 16,-14 4-7-16,-11 2 1 15</inkml:trace>
  <inkml:trace contextRef="#ctx0" brushRef="#br0" timeOffset="160838.31">22782 12408 41 0,'15'28'20'0,"-5"4"-18"0,-6-26 31 16,3 3-28-16,0-2 0 16,0-4 2-16,7-3 0 15,-4-10-9-15,1-9 1 16,7-9 5-16,3-19 1 15,-3-16-4-15,-1-12 1 16,4-19-2-16,0 3 1 0,1-3-2 16,-5-16 1-1,1 13 0-15,0 6 0 0,-1 3 0 16,8 16 1-16,7 6-1 16,14 7 1-16,6 6 0 15,5 2 1-15,17 14-1 16,14 5 1-16,14 4-2 15,1 6 1-15,-8 7-2 16,-3 2 1-16,-15 7-4 16,-6 3 1-16,-18-1-8 15,-14 4 0-15,-18 4-6 16,-25 2 0-16</inkml:trace>
  <inkml:trace contextRef="#ctx0" brushRef="#br0" timeOffset="161379.46">22543 11655 42 0,'3'0'21'0,"4"0"-19"0,0-3 32 0,0 3-32 16,4 3 0-16,6 1 1 15,5 2 0-15,2 0-4 16,-3 3 0-16,1 1 2 15,-5 2 1-15,-3 1-2 16,0 0 0-16,-3-4-1 16,-4 0 1-16,-3-2-1 15,-8-1 0-15,-3 0 0 16,-4-3 0-16,-3 0-1 16,0 1 0-16,0-1-1 15,4 0 0-15,-1 0-1 16,4 0 0-16,3 3 1 15,8 1 0-15,3 2 2 16,7 0 0-16,4-2 2 0,6-1 1 16,1 3 1-16,-4 1 0 15,-3-1-1-15,-4 4 1 16,-10-1-2-16,-15 4 1 16,-10 3-3-16,-7-4 1 15,-4 1-12-15,0-6 0 16</inkml:trace>
  <inkml:trace contextRef="#ctx0" brushRef="#br0" timeOffset="161843.51">23481 11800 38 0,'-14'15'19'0,"7"1"-11"15,7-13 26-15,3-3-30 16,4 3 0-16,7 0 3 15,11 1 0-15,3-4-8 16,4 3 0-16,7 0 5 16,-4-3 0-16,-3 3-2 0,-11 3 1 15,-10 7-3-15,-11 9 0 16,-11 6-2-16,-10 0 1 16,-7 4-2-16,-8 11 1 15,1-2 0-15,7 3 1 16,7 3 0-16,7 0 1 15,10-3 0-15,11-9 1 16,18-10 1-16,7-10 0 16,21-5-2-16,3-10 1 15,0-3-9-15,-6-4 0 16,-18-2-8-16,-11-1 0 0</inkml:trace>
  <inkml:trace contextRef="#ctx0" brushRef="#br0" timeOffset="162387.26">24747 12038 49 0,'7'12'24'0,"29"-2"-19"0,-19-10 38 0,12 3-43 16,9-3 1-16,8-3-2 16,-3 0 1-16,-5-4-5 15,-2 4 0-15,-8 0-10 16,-10 0 1-16</inkml:trace>
  <inkml:trace contextRef="#ctx0" brushRef="#br0" timeOffset="162568.41">24800 12399 48 0,'57'15'24'0,"63"-21"-30"0,-96 0 36 16,8-1-34-16,3-2 0 16,8 0-20-16,-1-7 1 15</inkml:trace>
  <inkml:trace contextRef="#ctx0" brushRef="#br0" timeOffset="163016.23">25605 11994 59 0,'35'16'29'0,"32"-10"-33"16,-42-6 52-16,3 3-49 15,0-3 1-15,0 3-1 0,-7-3 1 16,-3 3 0-16,-11 4 0 16,-10 8-1-16,-4 4 0 15,-15 6-2-15,-9 0 0 16,-1 4 0-16,0 5 0 15,-3 10 0-15,0 0 1 16,3-10 2-16,11 4 0 16,7 0 2-16,10-1 1 15,11-2 0-15,11-10 1 16,6-3-2-16,15-3 1 0,0-7-4 16,3-2 0-1,8-10-11-15,3-7 0 16,0-12-4-16,0-6 0 0</inkml:trace>
  <inkml:trace contextRef="#ctx0" brushRef="#br0" timeOffset="163466">26420 12665 45 0,'-4'82'22'0,"22"-35"-25"16,-11-38 38-16,3 4-33 0,11-7 1 15,1-6 1 1,-1-6 0-16,3-7-5 0,5-12 0 16,-5-13 3-16,1-12 1 15,0-13-2-15,-1-12 0 16,-6-19-1-16,-4-9 1 15,0-4-2-15,4 4 1 16,0 2 0-16,3 13 0 16,-4 4 1-16,5 8 0 15,-5 11 0-15,8 5 0 16,3 7 0-16,11 6 0 16,17 12 1-16,11 4 0 15,0 6-1-15,15 9 0 0,2 7-1 16,8 6 1-16,7-1 0 15,-15 4 0-15,-6 0-4 16,-7 0 1-16,-8-3-5 16,-14-3 1-16,-17-7-9 15,-14-2 0-15,-22-1-1 16,-13 4 0-16</inkml:trace>
  <inkml:trace contextRef="#ctx0" brushRef="#br0" timeOffset="163975.28">26176 11881 41 0,'11'-12'20'0,"-1"-1"-21"0,4 7 40 15,8 9-36-15,9-6 1 16,5 6 0-16,-1 0 0 16,-3-3-5-16,-4 0 0 15,-7 3 3-15,-7 0 1 16,-7 7-3-16,-3 2 1 0,-8 4-2 15,-3 6 0-15,0-6-3 16,-4-1 0-16,-3 1 0 16,-3-3 0-1,3-1 0-15,0-3 1 0,3-2 0 16,0-1 1-16,4 0 2 16,7 1 0-16,7-1 0 15,7 3 1-15,8 1 0 16,6 2 1-16,0-2 0 15,0 2 0-15,1 1 0 16,-12 2 0-16,-6 1-1 16,-11 0 0-16,-11 3-1 15,-6 6 0-15,-5 6-8 16,-6-6 1-16,-4-3-6 16,4-6 0-16</inkml:trace>
  <inkml:trace contextRef="#ctx0" brushRef="#br0" timeOffset="164457.81">27072 12069 44 0,'11'22'22'0,"31"0"-25"0,-24-19 38 0,10-3-33 15,4 3 1-15,-1 4 2 16,8 2 0-16,0 1-7 15,-4 5 1-15,-6 1 3 16,-8 6 0-16,-11 9-2 16,-13-3 1-16,-8 1-2 15,-6-7 0-15,2 3 0 16,-2 3 0-16,-1 3 1 16,4 4 0-16,3-1 0 0,8-2 1 15,3-1 1-15,7 0 0 16,11 1-1-16,17-1 0 15,4-6 0-15,10-3 0 16,8-3-2-16,-12-7 1 16,-9-5-9-16,-8-4 0 15,-17-3-6-15,-11-6 0 16</inkml:trace>
  <inkml:trace contextRef="#ctx0" brushRef="#br0" timeOffset="185324.92">7493 14819 42 0,'7'-12'21'0,"4"6"-11"0,-11 6 22 16,0 0-28-16,0 6 1 15,-7 6 1-15,3 13 0 0,1 7-8 16,-8 15 1-16,-3 9 4 16,-25 13 0-16,-7 19-1 15,-7 19 0-15,4 6-2 16,-4 6 1-16,7 3-1 15,7-9 0-15,8-19-2 16,6-25 0-16,7-16-9 16,8-12 0-16,3-22-6 15,14-16 1-15</inkml:trace>
  <inkml:trace contextRef="#ctx0" brushRef="#br0" timeOffset="185582.28">7024 14823 42 0,'-11'12'21'0,"29"13"-22"0,-15-15 33 15,4 5-28-15,1 10 0 16,6 10 2-16,-4 9 0 15,4-3-8-15,4 6 0 16,0 3 1-16,-4-6 0 16,0-4-13-16,-4-15 1 15,1-9-1-15,3-10 0 16</inkml:trace>
  <inkml:trace contextRef="#ctx0" brushRef="#br0" timeOffset="186391.93">7885 14885 41 0,'3'25'20'0,"-3"-18"-16"0,0-4 40 16,4 0-40-16,-1 0 1 16,11 0 3-16,-3 0 1 15,7-3-11-15,3-6 1 16,14-3 5-16,11-4 0 16,3-6-5-16,1 4 0 0,-1 2-7 15,-7 4 0-15,-10 2-11 16,-14 7 1-16</inkml:trace>
  <inkml:trace contextRef="#ctx0" brushRef="#br0" timeOffset="186572.24">7909 15189 69 0,'-10'19'34'0,"31"16"-35"15,-11-29 61-15,8 0-58 16,7 1 1-16,21-11-1 15,3-8 0-15,11-1-7 16,11 7 1-16,-1 0-7 16,-10-4 1-16,-14-5-11 15,-14-1 0-15</inkml:trace>
  <inkml:trace contextRef="#ctx0" brushRef="#br0" timeOffset="193557.78">9557 14346 44 0,'-7'-6'22'0,"10"-1"-13"16,1 10 22-16,-1 4-28 16,1 8 0-16,-1-2 2 15,-3 9 1-15,0 12-8 16,-3 10 1-16,-4 0 3 16,0 13 1-16,0 2-3 0,7-2 0 15,-7-4-3-15,3-3 1 16,4-12-6-16,-3-7 1 15,-1-9-9-15,0-6 1 16,-3-13 0-16,0-12 1 16</inkml:trace>
  <inkml:trace contextRef="#ctx0" brushRef="#br0" timeOffset="193761.33">9345 14863 44 0,'0'44'22'0,"4"-25"-24"0,-1-16 46 0,1 0-41 16,3 0 0-16,3 4 2 16,4-4 1-16,11-3-7 15,3 0 0-15,8-3 4 16,6-7 0-16,0-5-2 16,1 2 0-16,6-6-6 15,-10 7 1-15,-4 2-13 16,-7-2 1-16</inkml:trace>
  <inkml:trace contextRef="#ctx0" brushRef="#br0" timeOffset="194151.4">9264 15318 49 0,'18'9'24'0,"27"-21"-20"0,-27 6 33 16,10-1-35-16,15-2 1 16,-1 3 1-16,4-4 1 15,-7 4-7-15,-8-3 1 16,1 2 3-16,-11 1 1 16,-3 3-4-16,-4 0 1 15,-3 3-4-15,-8 6 1 16,-6 3-2-16,-1 4 1 15,-6 6-1-15,-8 6 1 0,-3 3 0 16,0 10 1-16,-4-4 3 16,7 1 1-16,8-1 2 15,-1 7 1-15,11-7 1 16,11-2 0-16,10-7 1 16,4-9 0-16,13-7-2 15,12-6 0-15,3-6-7 16,-4-3 0-16,0-1-14 15,-6 1 0-15</inkml:trace>
  <inkml:trace contextRef="#ctx0" brushRef="#br0" timeOffset="194830.76">10763 14804 45 0,'-3'9'22'0,"3"10"-16"0,-4-10 26 16,-3 7-30-16,-7 9 0 15,-7 10 1-15,-7 9 0 16,-8 6-5-16,1 0 1 15,3 0 0-15,4-3 1 16,3 0-5-16,8-12 0 0,6-13-8 16,4-10 1-16,7-21-2 15,4-10 0-15</inkml:trace>
  <inkml:trace contextRef="#ctx0" brushRef="#br0" timeOffset="195011.74">10495 14816 44 0,'25'25'22'0,"17"41"-24"16,-28-50 44-16,7 12-40 15,4 13 0-15,0 0 0 16,3 3 0-16,-7 3-4 16,4-4 1-16,3-5-2 15,0-13 0-15,1-12-11 16,2-16 0-16</inkml:trace>
  <inkml:trace contextRef="#ctx0" brushRef="#br0" timeOffset="195413.87">11120 13876 53 0,'28'6'26'0,"18"3"-26"0,-32-9 42 15,3 0-40-15,8 0 1 0,-4 3 1 16,11 0 1-16,3 1-7 16,4 2 1-16,-7 3 3 15,0 1 0-15,-15 5-2 16,-6 4 0-16,-11 0-2 15,-11 6 0-15,-3 0-1 16,-4 3 0-16,-6 4-1 16,10-1 1-16,0-3 2 15,3 1 0-15,4-4 1 16,0-3 1-16,7-4 2 16,7-8 0-16,11-4 0 15,10-6 0-15,14-3-4 16,0-3 1-16,8-7-10 15,3-3 0-15,-7-2-7 16,-11-4 0-16</inkml:trace>
  <inkml:trace contextRef="#ctx0" brushRef="#br0" timeOffset="195851.27">12150 14559 53 0,'-14'35'26'0,"24"-13"-31"16,-6-19 46-16,3 0-40 15,7 0 1-15,7 0 1 0,14 0 0 16,4-3-5 0,3-3 1-16,8-3-2 0,-1 3 1 15,-6 0-12-15,-8-1 1 16,-14-2-3-16,-10 0 1 16</inkml:trace>
  <inkml:trace contextRef="#ctx0" brushRef="#br0" timeOffset="196014.19">12139 14904 59 0,'0'47'29'0,"35"-31"-37"0,-17-13 61 16,17-6-52-16,8-3 0 0,17-7-3 16,10-3 1-16,8 4-6 15,-1-1 0-15,-6-12-9 16,-18 9 0-16</inkml:trace>
  <inkml:trace contextRef="#ctx1" brushRef="#br0">8992 11806 0,'0'0'15,"0"0"-15,0 0 16,0 0 0,0 0-16,0 0 15,0 0-15,0 0 16,11 3 0,-1-3-16,1 3 15,0 0 1,-4 0-16,0 1 15,3-1 1,-3-3-16,0 3 16,4 0-16</inkml:trace>
  <inkml:trace contextRef="#ctx0" brushRef="#br0" timeOffset="197112.28">13836 14233 48 0,'11'25'24'0,"-1"22"-16"0,-6-28 25 16,-1 0-32-16,-3 15 0 16,0 16 0-16,0 1 0 15,-3 8-3-15,-1 4 0 0,4-7-4 16,0-9 1 0,0-12-10-16,0-19 1 0</inkml:trace>
  <inkml:trace contextRef="#ctx0" brushRef="#br0" timeOffset="197370.14">13501 14995 58 0,'21'3'29'0,"35"-9"-35"16,-27-4 52-16,9-2-45 16,15-7 0-16,11-3-1 0,-1-3 1 15,-10 0-3-15,0 3 0 16,-7 6-5-16,-4 7 0 16,-6 3-9-16,-12-1 0 15</inkml:trace>
  <inkml:trace contextRef="#ctx0" brushRef="#br0" timeOffset="197785.08">13529 15277 52 0,'4'19'26'0,"20"-22"-25"0,-10 3 41 0,15 3-39 16,6-3 1-16,14-3 3 16,8 0 0-16,3 0-9 15,-4 0 0-15,-10-4 5 16,-4 1 1-16,-6 0-2 16,-5-1 0-16,-6 4-4 15,-7 3 0-15,-4 3-1 16,-11 7 1-16,-6 9-3 15,-11 6 1-15,-15 6-1 16,-6 4 1-16,-7-1 1 16,0 4 1-16,6 6 0 15,8 0 1-15,3-1 2 16,4-8 0-16,11 3 2 16,6-4 0-16,18-6-1 0,14-6 1 15,15-9-1-15,3-7 0 16,10-3-6-16,0-6 1 15,1 0-13-15,-1-13 0 16</inkml:trace>
  <inkml:trace contextRef="#ctx0" brushRef="#br0" timeOffset="198761.87">14725 14399 47 0,'3'44'23'0,"5"0"-18"0,-8-28 30 0,-4 9-32 16,-3 6 0-16,3 13 1 16,-3 6 1-16,0 13-7 15,-7 9 1-15,4 3 3 16,3-3 0-16,0-12-4 16,-1-7 0-16,1-9-7 15,4-9 0-15,6-16-7 16,4-10 1-16</inkml:trace>
  <inkml:trace contextRef="#ctx0" brushRef="#br0" timeOffset="199197.64">15282 14512 42 0,'25'13'21'0,"17"-16"-16"0,-35-1 32 15,0 1-34-15,1 0 0 16,-8 3 2-16,0 0 0 16,-11 3-7-16,-10 7 1 15,-7 8 4-15,-1 1 0 16,-9 13-3-16,-8 15 0 16,0 9-1-16,0 7 0 15,4 9-1-15,3 6 1 16,11-12 0-16,10-3 1 0,14-7 0 15,11-9 1-15,15-12 0 16,16-10 1-16,8-22 0 16,14-6 0-16,0-13 1 15,-3-9 0-15,-8-6-1 16,-7-4 0-16,-10 4-1 16,-14 3 1-16,-15 0-2 15,-17 9 0-15,-14 6-2 16,-7 13 1-16,-1 6-1 15,-2 7 1-15,-5 6-4 16,1 3 0-16,7 3-6 16,3-6 0-16,11-10-5 15,10-6 0-15</inkml:trace>
  <inkml:trace contextRef="#ctx0" brushRef="#br0" timeOffset="200068.05">15699 13640 45 0,'-4'7'22'0,"4"-7"-21"0,0 0 38 0,0 0-36 15,4 3 1-15,3-3 2 16,0 3 1-16,3 0-9 16,4 3 1-16,4 1 5 15,-4-4 0-15,0 0-3 16,0 3 1-16,-7-3-2 15,-3 4 0-15,-4-1-2 16,-4 6 1-16,-3 1-2 16,-3 6 1-16,-1 3 0 15,4 0 0-15,0-4 0 16,0 7 1-16,0-3 0 16,3 0 0-16,1-3 1 0,-1-3 1 31,19-7-2-31,2-6 1 15,8-3-4-15,7-3 1 16,-4-3-9-16,0 0 0 16,0-1-3-16,8-2 0 15</inkml:trace>
  <inkml:trace contextRef="#ctx0" brushRef="#br0" timeOffset="200338.51">16228 13637 44 0,'-7'25'22'16,"-18"7"-22"-16,14-20 41 0,-6 4-39 15,-8 18 1-15,-7 1 0 16,-6 12 0-16,-8 0-5 15,0 13 1-15,0 2 2 16,4-8 1-16,10-4-6 16,7-6 1-16,4-7-7 15,7-9 1-15,7-12-6 16,10-10 1-16</inkml:trace>
  <inkml:trace contextRef="#ctx0" brushRef="#br0" timeOffset="200775.94">16034 14051 45 0,'7'25'22'0,"7"-19"-20"0,-7-6 40 15,0 0-40-15,4 0 0 16,6 0 3-16,4 0 0 15,4 0-6-15,-4 0 0 16,-3-3 3-16,0 6 1 16,-4-3-3-16,-4 0 1 0,-10 0-2 15,0 4 0-15,-3-1-2 16,-4 0 1-16,0 6-3 16,-4 1 0-16,4-1-1 15,0 1 1-15,0-4 0 16,3-3 0-16,4 3 2 15,7 4 1-15,4-4 3 16,3 0 1-16,4 4 3 16,-4-1 0-16,3-3 0 15,-2 1 1-15,-1-1-1 16,-4-3 0-16,-3 6-3 16,-7 4 0-16,-3 3-3 15,-11-1 1-15,-11 7-6 16,-14 0 1-16,-10-9-11 15,-4-10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15:13:57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2925 4547 27 0,'14'12'13'0,"-4"1"-4"15,-6-10 14-15,3 3-21 16,3-6 1-16,-6 6 1 16,3 4 0-16,4-1-5 15,-4-3 1-15,-7 4 5 16,10-4 0-16,-6 0-1 15,3-6 1-15,3-3-1 16,-6-6 0-16,10-4 0 0,-3-12 0 16,13-6-2-16,12-19 1 15,13-23-3-15,22-14 1 16,-1-4-7-16,1 6 0 16,-11 7-10-16,-22 15 1 15</inkml:trace>
  <inkml:trace contextRef="#ctx0" brushRef="#br0" timeOffset="824.1">3168 7068 35 0,'11'-50'17'0,"-8"-4"-7"0,-3 35 18 0,0-3-27 15,-3 4 1-15,-15 2 1 16,0 3 1-16,-6 4-5 16,-26 6 1-16,-10 15 2 15,-10 7 0-15,-19 13-1 16,12 8 1-16,-4 14-2 16,0 5 1-16,-8 10-1 15,19 0 0-15,-8 0-2 16,25 3 1-16,7 13-3 15,25-3 1-15,11 5-1 16,20-15 0-16,11 4 1 0,25-14 0 16,4-15 1-16,20-15 1 15,29-26 2-15,14-15 0 16,-4-23 0-16,11-18 1 16,-10-13-1-16,-19-9 1 15,-6 3-1-15,-22-3 0 16,-13-3-1-16,-18 3 1 15,-15 0-1-15,-10 6 0 16,-21 3-2-16,-11-9 1 16,-13 6-6-16,-5 10 1 0,-3 6-6 15,-6-1 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15:14:10.1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23T15:14:35.321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12972 2320 35 0,'10'0'17'0,"4"-22"-8"0,-10 19 17 16,-1-6-21-16,1-1 0 15,-1 1 1-15,-3-1 1 16,0-2-9-16,-3 6 0 15,-1-1 6-15,1 7 0 0,-11 0-3 16,-11 10 1-16,-10 5-2 16,-15 14 0-16,5-4-1 15,-5 12 1-15,1 10-2 16,-1 13 1-16,8 12-2 16,7 6 1-1,10-2-1-15,4 2 1 0,10-15-1 16,11-4 1-16,11-12-1 15,10-9 1-15,11-7 1 16,10-12 1-16,8-9-1 16,-1-7 1-16,-3-6 0 15,-7-4 1-15,-11-2-1 16,-3-4 1-16,-8 1-1 16,4-1 1-16,-10 4-1 15,-4 3 0-15,-7 3-2 16,-7-4 0-16,-4 1-4 15,-10 3 0-15,4 3-5 0,-1 3 1 16,0 0-1 0,1-6 0-16</inkml:trace>
  <inkml:trace contextRef="#ctx0" brushRef="#br0" timeOffset="239.96">13169 2891 37 0,'0'28'18'0,"-7"-15"-24"0,7-10 38 0,-3 9-33 16,-1-2 1-16,1-1-5 15,-1 0 0-15,1-9-2 16,3-9 0-16</inkml:trace>
  <inkml:trace contextRef="#ctx0" brushRef="#br0" timeOffset="435.75">13010 2649 24 0,'22'19'12'0,"-5"22"1"16,-10-35 12-16,0 4-25 0,7-1 1 15,1-3-2-15,2-3 0 16,1 4-3-16,-4-7 0 16,4 0-5-16,-1 0 1 15</inkml:trace>
  <inkml:trace contextRef="#ctx0" brushRef="#br0" timeOffset="676.81">13307 2856 27 0,'14'25'13'0,"4"13"-3"0,-11-35 20 0,0-3-28 16,0 6 0-16,0-6 2 15,0 0 0-15,0 4-4 16,0-8 0-16,0 4 2 15,0 0 1-15,0 0-3 16,0-9 1-16,4-10-2 16,-1 0 1-16,1 4-3 15,-1-10 1-15,1 6-4 16,0 9 1-16,-1-8-6 16,1-1 0-16</inkml:trace>
  <inkml:trace contextRef="#ctx0" brushRef="#br0" timeOffset="1035.42">13610 2838 43 0,'21'43'21'0,"15"-5"-14"0,-22-38 36 16,0 3-42-16,3-3 0 15,1 6 0-15,0-6 1 16,-1 4-3-16,1-8 0 15,-4-2 1-15,-3-3 1 16,-4-4-2-16,-4-2 0 16,-6-1-2-16,-4-3 0 15,-4 7-1-15,-6-4 0 0,-1 6 0 16,0 4 0-16,1 6 0 16,2 6 1-16,5 4 2 15,3 6 0-15,7 2 1 16,3-5 1-16,4 3-1 15,8-1 1-15,-1 4-1 16,3-6 0-16,4-1-1 16,4-2 0-16,0-10-5 15,0 0 1-15,-1-7-6 16,-3 1 1-16</inkml:trace>
  <inkml:trace contextRef="#ctx0" brushRef="#br0" timeOffset="1365.9">14058 2938 19 0,'4'16'9'0,"-1"-16"-3"0,-3 0 8 16,0 0-13-16,4-7 0 15,-1 1 1-15,1-3 0 16,-4-4-3-16,3-3 0 15,1 1 2-15,-4-4 0 16,0 0 0-16,0 7 0 16,3-4 0-16,1 6 1 15,3 4 1-15,4 6 0 0,-1 0 0 16,4 6 1-16,0-2 0 16,4 5 0-16,0 4-2 15,-1 5 0-15,1-8-1 16,0 5 0-16,-4-2-5 15,0 3 0-15,3-4-7 16,1-6 1-16</inkml:trace>
  <inkml:trace contextRef="#ctx0" brushRef="#br0" timeOffset="2009.92">16140 2900 39 0,'0'19'19'0,"-11"-25"-16"16,7-4 31-16,1-12-31 15,-4-12 1-15,-7-19 1 16,0-10 0-16,-7-19-6 16,-1-2 0-16,1-4 4 15,0-3 0-15,7 0-1 16,3 0 0 0,15-31-1-16,3 21 0 15,3 29 0-15,5 19 0 16,2 9-2-16,4 25 1 15,1 19-3-15,-1 0 0 16,-7 22-6-16,-4 10 0 16,-6 5-7-16,-8 7 1 15</inkml:trace>
  <inkml:trace contextRef="#ctx0" brushRef="#br0" timeOffset="2190.81">15804 2518 44 0,'0'9'22'0,"8"-3"-18"0,-1-6 36 0,7-3-38 16,10 0 0-16,5 3 0 15,6-9 0-15,11 2-4 16,-4 4 0-16,4 3-3 16,-4 0 1-16,-3 0-11 15,-4-6 1-15</inkml:trace>
  <inkml:trace contextRef="#ctx0" brushRef="#br0" timeOffset="2433.32">16531 2446 42 0,'14'28'21'0,"-10"-3"-20"0,-4-25 30 15,-4 9-31-15,-6 1 1 16,-11-1 0-1,-4 4 0-15,0 2-1 0,-3 10 1 16,-4 0 0-16,7 7 1 16,8 9-1-16,-1-7 0 15,8 7-1-15,6 0 0 16,11-16-4-16,7-3 0 16,11-7-9-16,7-5 0 15</inkml:trace>
  <inkml:trace contextRef="#ctx0" brushRef="#br0" timeOffset="2673.21">16817 2618 36 0,'3'25'18'0,"5"10"-16"15,-8-32 23-15,-8 12-24 16,-2-8 0-16,-8 5 1 15,-3 7 0-15,-4 0-3 16,1 3 1-16,-1 6 0 16,4-9 1-16,3 0-5 15,4-4 1-15,3-5-8 16,8-7 1-16,3-6-1 16,3-16 1-16</inkml:trace>
  <inkml:trace contextRef="#ctx0" brushRef="#br0" timeOffset="2866.67">16619 2543 28 0,'22'19'14'0,"13"18"-9"0,-21-21 27 16,4-4-30-16,-1 17 1 16,1-4-1-16,-1 0 1 0,-2 3-5 15,-1 0 1 1,3-3 0-16,-3-6 0 0,1-6-7 15,2-4 0-15,1-15-3 16,-4-4 1-16</inkml:trace>
  <inkml:trace contextRef="#ctx0" brushRef="#br0" timeOffset="3152.89">16873 2489 27 0,'11'19'13'0,"7"6"-9"16,-11-22 21-16,0 4-25 16,14 2 1-16,7 1 0 0,0 2 0 15,1 7-1-15,-5 3 1 16,-3 6 0-16,-3-9 0 15,-4 9-1-15,-7 3 0 16,-7 10-2-16,-7-6 0 16,-10 6-6-16,-12-10 1 15,-2 0-3-15,-5-9 1 16</inkml:trace>
  <inkml:trace contextRef="#ctx0" brushRef="#br0" timeOffset="3391.81">17600 3026 46 0,'-3'53'23'0,"-61"19"-36"16,43-50 48-16,-4 0-54 16,1 3 0-16,-15-9-4 15,7-10 1-15</inkml:trace>
  <inkml:trace contextRef="#ctx0" brushRef="#br0" timeOffset="4804.26">19537 1458 42 0,'3'25'21'0,"4"19"-20"16,-3-32 40-16,-1 10-40 16,1 6 1-16,0 7 0 15,-1-1 1-15,1 17-4 16,-1 2 1-16,1 7 2 16,-1-13 0-16,1-7-1 15,-4-11 1-15,3-4-1 0,-3-7 0 16,0-14-1-1,0-8 1-15,-3-5-2 0,-4-10 1 16,-7 4-3-16,-8-4 1 16,-6 0-2-16,0-3 0 15,-4 13-1-15,-3 5 0 16,3 4 1-16,7 4 0 16,4 11 2-16,4-5 0 15,6 15 3-15,4-6 0 16,7-4 2-16,7 4 1 15,11 0 0-15,6-7 1 0,8-2-1 16,3-4 0-16,1-6-2 16,-8-6 1-16,0 0-6 15,0-1 1-15,-3-2-11 16,0-1 0-16,-8 1-2 16,-6 9 0-16</inkml:trace>
  <inkml:trace contextRef="#ctx0" brushRef="#br0" timeOffset="5058.68">19054 2339 48 0,'3'25'24'0,"11"-16"-24"16,-7-9 48-16,11 0-46 15,7 0 0 1,59-12 1-16,1-1 0 16,10 4-6-16,4-10 1 15,-11 3-2-15,-7 1 1 16,-14 2-11-16,-14 4 1 16,-14-1-4-16,-11 10 1 15</inkml:trace>
  <inkml:trace contextRef="#ctx0" brushRef="#br0" timeOffset="5484.46">19375 2624 45 0,'7'54'22'0,"7"18"-20"0,-7-60 42 0,0 10-43 15,0 6 1-15,0-2 2 16,-4 2 0-16,1-6-5 16,3 0 0-16,-7-4 3 15,0-5 1-15,0-7-2 16,-7-6 1-16,0 0-2 16,-4-6 1-16,-3-7-2 15,-3-2 1-15,-8 2-2 16,0-9 1-16,-3 3-1 15,-4 7 0-15,1 3-1 16,-5 2 1-16,1 14-1 0,7-4 1 16,3 12 0-16,4 1 1 15,7-7 0-15,3 10 1 16,8 0 0-16,6 6 0 16,15-3-1-16,10 3 1 15,7-6-3-15,8-3 0 16,3-4-7-16,6-6 1 15,1-15-5-15,-7-10 1 16</inkml:trace>
  <inkml:trace contextRef="#ctx0" brushRef="#br0" timeOffset="5706.94">19847 2615 37 0,'-7'41'18'0,"-21"24"-14"0,21-46 31 0,-11 3-31 16,-6 10 0-16,-1-4 0 15,-3 0 1-15,3 3-8 16,7-2 1-16,4-11 0 16,4-5 1-16,3-10-10 15,0-9 1-15,3-13-4 16,1-15 0-16</inkml:trace>
  <inkml:trace contextRef="#ctx0" brushRef="#br0" timeOffset="5841.46">19576 2615 30 0,'7'3'15'0,"46"66"-5"0,-25-53 25 16,4 12-32-16,6 6 1 16,12 4-4-16,-1-16 1 15,-3 3-9-15,-4 0 1 16,1-15-4-16,-19-7 0 15</inkml:trace>
  <inkml:trace contextRef="#ctx0" brushRef="#br0" timeOffset="6321.11">20447 2493 46 0,'11'15'23'0,"-1"-49"-28"0,-6 15 40 16,-4-9-33-16,-4-16 0 15,-6-9 2-15,-5-20 0 16,-6-5-5-16,0-4 0 15,4-12 3-15,-1 10 1 16,4-4-2-16,3-3 1 16,1 19-2-16,6 19 0 0,4 9-1 15,7 12 0-15,0 20-2 16,4 12 0-16,-1 19-5 16,1 9 0-16,0 16-7 15,-4 0 1-15</inkml:trace>
  <inkml:trace contextRef="#ctx0" brushRef="#br0" timeOffset="6502.19">20179 2276 39 0,'7'28'19'0,"21"-9"-17"16,-17-12 30-16,6-7-29 15,5 0 0-15,6-7 1 16,4 4 0-16,6-6-9 15,5-1 1-15,6 4-7 16,-7-3 1-16,-10-7-3 16,-4 13 0-16</inkml:trace>
  <inkml:trace contextRef="#ctx0" brushRef="#br0" timeOffset="6757.58">20987 2207 45 0,'0'-3'22'0,"-25"12"-28"0,14 1 44 16,1-1-37-16,-15 1 1 16,1 5-1-16,-8 4 1 0,0 0-3 15,7-3 0-15,4 6 0 16,7 3 1-16,-4 9-3 15,8-6 0-15,6 1-8 16,8-7 1-16,10-4-3 16,4-14 0-16</inkml:trace>
  <inkml:trace contextRef="#ctx0" brushRef="#br0" timeOffset="6981.12">21202 2185 39 0,'11'19'19'0,"-11"16"-20"0,-4-23 37 15,-7 4-36-15,-6 12 1 16,-8-9 0-16,-3 6 0 16,-4 9-1-16,4-2 0 15,3-1 0-15,4-9 1 16,3 0-6-16,8-3 1 15,-1-10-8-15,11-9 0 16</inkml:trace>
  <inkml:trace contextRef="#ctx0" brushRef="#br0" timeOffset="7161.02">21033 2276 35 0,'28'28'17'0,"14"16"-10"0,-28-37 25 15,4 2-30-15,0 4 0 0,-1 2 0 16,-3-5 0-16,0 5-4 16,1 4 0-16,2-9-2 15,-3-1 0-15,0 0-8 16,-3-18 0-16</inkml:trace>
  <inkml:trace contextRef="#ctx0" brushRef="#br0" timeOffset="7374.26">21325 1963 35 0,'36'56'17'0,"24"66"-8"0,-46-93 24 15,3 8-32-15,-2 13 0 16,-5 7-1-16,-6-7 1 15,-8 0-6-15,-3-6 0 16,-7-13-7-16,-7-9 0 16</inkml:trace>
  <inkml:trace contextRef="#ctx0" brushRef="#br0" timeOffset="7868.83">22024 2097 58 0,'7'10'29'0,"14"-1"-34"0,-10-9 54 16,6-6-49-16,12 3 0 15,6-7-1-15,7 1 1 0,-10-7-3 16,3 7 1-16,-7 0-7 15,-3-1 1-15,-4 4-9 16,-10 3 1-16</inkml:trace>
  <inkml:trace contextRef="#ctx0" brushRef="#br0" timeOffset="8031.74">22087 2373 47 0,'32'4'23'0,"42"11"-34"16,-49-21 38-16,3 3-40 15,4-7 0 1</inkml:trace>
  <inkml:trace contextRef="#ctx0" brushRef="#br0" timeOffset="8481.41">22906 1436 49 0,'18'3'24'0,"17"3"-21"16,-21-6 40-16,11 0-42 15,6 0 0-15,12-9 1 16,6-1 0-16,8 4-3 16,-1-3 1-16,-7-1 1 15,-3 1 0-15,-3 3-1 16,-12 2 1-16,-6 8-1 15,-4 2 0-15,-14 6-1 16,-7 10 1-16,-3 7-1 16,-15 5 0-16,-3 4-1 15,-11-4 1-15,-7 7-1 16,4 9 0-16,3-6 0 16,4 3 0-16,3 6-1 0,8-2 0 15,3-4-2-15,7 0 1 16,7-3-5-16,7-4 0 15,0-2-5-15,0-4 1 16</inkml:trace>
  <inkml:trace contextRef="#ctx0" brushRef="#br0" timeOffset="8678.29">23202 2574 48 0,'14'31'24'0,"0"-21"-25"0,-14-10 46 0,4 0-45 15,-4 0 0-15,0 0-7 16,0 0 1-16,0 0-5 16,-11-10 0-16</inkml:trace>
  <inkml:trace contextRef="#ctx0" brushRef="#br0" timeOffset="12986.38">5958 4575 42 0,'0'34'21'0,"4"-9"-16"15,-4-9 21-15,0-3-26 16,0 12 0-16,0 3 1 16,0 9 0-16,0 11-1 15,0-8 0-15,3-2-1 16,5-7 0-16,-5-6-6 15,8-6 0-15,-8-16-5 16,8-12 1-16</inkml:trace>
  <inkml:trace contextRef="#ctx0" brushRef="#br0" timeOffset="13466.46">5821 4311 38 0,'0'3'19'0,"10"4"-17"0,1-7 33 16,3 3-32-16,0 3 1 15,7 0 1-15,8 4 1 16,-1-1-7-16,0 4 0 16,4-7 5-16,7 3 0 0,3-5-2 15,7-1 1-15,-3-3-2 16,-3 3 1-16,-5-6-1 15,-13 6 0-15,0 0-1 16,-4 3 0-16,-7 1-2 16,-7 5 1-16,-3 4-2 15,-1 9 0-15,-6 3-2 16,-4-6 1-16,-1 0-1 16,-9 3 1-16,6 3 1 15,1-6 0-15,3 3 2 16,3-6 0-16,8 3 2 15,3 3 1-15,3-3 0 16,1 0 1-16,-4 3-1 16,3-3 1-16,-6-6-1 15,3 6 0-15,-3-7-1 16,-1 11 0-16,-6-1-1 0,-8 3 0 16,-3 3-1-16,-14-6 0 15,-4-3-5-15,-3-3 1 16,3-3-9-16,7-10 0 15</inkml:trace>
  <inkml:trace contextRef="#ctx0" brushRef="#br0" timeOffset="13930.24">6805 4913 57 0,'4'4'28'0,"-8"-8"-36"16,1 8 49-16,-4-1-41 16,-11 3 0-16,-3 0 0 15,0 7 0-15,-8-10 0 16,8 6 0-16,-7 7 0 15,3 3 1-15,8 0-1 16,-5-4 0-16,8 1-1 16,4 3 1-16,6-10-2 15,4-6 1-15,4-3-1 16,3 0 1-16,3-3-1 16,1-6 1-16,7-1 0 15,-8 1 0-15,8 0 1 0,3-1 1 16,-7 4-1-16,4-4 1 15,-1 4 0-15,5 6 0 16,-8 6 0-16,3-2 0 16,1 2-1-16,-7 3 1 15,3-2-5-15,0-1 1 16,0-3-10-16,3-3 0 16,-9-6-2-16,-1-1 1 0</inkml:trace>
  <inkml:trace contextRef="#ctx0" brushRef="#br0" timeOffset="14246.58">7080 4794 48 0,'18'7'24'0,"-4"8"-31"16,-14-12 49-16,0 7-43 16,-7 2 0-16,-4 1 0 15,1 3 1-15,-1-1 0 16,-6 4 1-16,2-3-3 15,1-1 1-15,4-5 0 16,6-1 1-16,4-3 0 16,0 1 1-16,11-1 0 15,-1-3 1-15,12-3 2 16,-1 0 0-16,0 3-1 16,-3 0 0-16,-1-3-1 0,-6 4 1 15,-4 5-4-15,-7 7 0 16,-4 2-3-16,-6 1 1 15,-4 3-5-15,3-9 1 16,-3-4-8-16,7-3 0 16</inkml:trace>
  <inkml:trace contextRef="#ctx0" brushRef="#br0" timeOffset="14458.03">7310 4794 53 0,'31'35'26'16,"1"9"-30"-16,-25-32 46 0,4 7-42 15,3-3 0-15,-7-1-1 16,0 4 0-16,-4-6-1 16,1-1 0-16,-4-2-10 15,0-10 0-15,-7-3-2 16,0-10 0-16</inkml:trace>
  <inkml:trace contextRef="#ctx0" brushRef="#br0" timeOffset="14593.48">7197 4713 36 0,'10'31'18'0,"36"-6"-17"16,-28-19 31-16,6 7-33 15,8 3 1-15,-4-4-7 16,1 1 0-16,9-4 0 15,1-6 0-15</inkml:trace>
  <inkml:trace contextRef="#ctx0" brushRef="#br0" timeOffset="14878.13">7920 4691 42 0,'3'34'21'0,"-17"7"-28"0,0-32 36 16,4 1-30-16,-5-1 1 0,-6 10 0 16,-3 0 1-16,-1 9 0 15,4-3 0-15,3 7 2 16,8 5 0-16,-1-5 0 16,11 5 0-16,0-12 0 15,3 0 0-15,12-9-3 16,6 0 1-16,7-10-3 15,4-6 0-15,-1-9-5 16,-2-4 0-16,-1-6-7 16,-7-6 1-16</inkml:trace>
  <inkml:trace contextRef="#ctx0" brushRef="#br0" timeOffset="15434.14">8308 4663 62 0,'14'15'31'0,"-3"4"-43"0,-8-13 60 0,-3 4-49 15,-3-1 0-15,-4 4-1 16,-4-4 0-16,-3 0 2 15,0 4 0-15,0-4-2 16,-4 1 0-16,4-1 0 16,0-2 0-16,3-7 0 15,8 3 1-15,6 0 0 16,8 0 0-16,3 0 1 16,4-3 0-16,6 0 1 15,4-3 0-15,4 0 0 16,-4 3 1-16,-3-3-1 15,0 3 0-15,-11 3-1 0,-3 6 0 16,-11 4-3-16,-11 2 1 16,-14 4-4-16,-14 3 0 15,-6 0-8-15,-12-6 1 16,-6-7-1-16,-4 4 0 16</inkml:trace>
  <inkml:trace contextRef="#ctx0" brushRef="#br0" timeOffset="16559.7">6057 5528 13 0,'-17'-3'6'0,"-12"6"5"15,26-3 6-15,-15 0-13 16,8 6 0-16,-5-6 3 15,1 0 0-15,4 0-8 16,-1 0 1-16,8 3 6 16,-4 1 1-16,3-8-2 15,4 4 1-15,11-3-1 16,3 3 1-16,14 0-2 16,25 0 1-16,21 0 0 15,28 0 0-15,36-12-1 16,21-7 1-16,31-6-2 15,11-3 1-15,25-1-2 16,-4-8 1-16,-10 2-4 0,-29 4 1 16,-13 9-3-16,-19 9 1 15,-31 1-5-15,-28 6 1 16,-25 6-5-16,-14 9 0 16,-18 4-6-16,-31 2 1 15</inkml:trace>
  <inkml:trace contextRef="#ctx0" brushRef="#br0" timeOffset="18631.59">6466 6898 49 0,'43'-34'24'0,"-19"3"-16"0,-16 24 25 0,-5-2-30 16,-3-1 0-16,-3 1 0 15,-12 3 0-15,-6 3-6 16,-7 6 1-16,-4 3 1 15,-17 7 1-15,-1 9-3 16,-6 9 1-16,7 7 0 16,-1 12 0-16,4 12 1 15,11 14 0-15,10 8 1 16,11-5 1-16,14-1-1 16,7-9 1-16,11-3 0 15,7-10 0-15,10-12-2 16,7-3 1-16,-3-13-3 15,11-12 0-15,-1-10-2 16,4-3 0-16,3-9-2 16,4-6 1-16,-7-7 0 15,4-3 0-15,-8-6 3 16,-10-1 1-16,-4 1 4 0,0 0 0 16,-13 6 3-16,-1 3 1 15,-4 3 0-15,-6 7 1 16,-8 0-2-16,4 2 1 15,-7 1-4-15,-10 3 0 16,-11-3-2-16,-4 9 0 16,0 3-2-16,-10 7 1 31,-4 18 0-31,8-3 1 16,6 0 0-16,7-2 0 0,8-5 1 15,10-2 0-15,10-6 0 16,1-7 1-16,10-6-3 15,7-6 1-15,11-4-4 16,-11-2 0-16,4-7-10 16,0-6 0-16</inkml:trace>
  <inkml:trace contextRef="#ctx0" brushRef="#br0" timeOffset="19157.5">7017 7425 41 0,'7'47'20'0,"3"-19"-20"15,-10-21 29-15,4-1-28 16,-1-3 0-16,-3 0 0 0,0 0 1 16,4 1-3-1,-4-4 1-15,4-7 0 0,3-5 1 16,0-4-1-16,3 7 0 15,-3-1-2-15,4 1 1 16,-1 3-1-16,1 2 0 16,0 4 0-16,-1 4 1 15,1-1 0-15,-1 0 0 16,1 0 1-16,7 3 0 16,-8-3 0-16,1 4 1 0,-1-1-1 15,1 0 0-15,-1-3 0 16,1 0 0-16,0 4-1 15,-1-7 1-15,4-3-1 16,-3-1 1-16,3-2 0 16,4-3 1-16,-1-4-1 15,1 1 1-15,0-1 0 16,-1-3 1-16,4 10-1 16,-6 0 1-16,-5 3 0 15,1 3 0-15,-1 3 1 16,-6 3 0-16,6 4-1 15,-3 5 0-15,0 1-2 16,1 3 0-16,-1 0-3 16,0 3 1-16,3-4-5 15,-3-8 0-15,0-4-6 16,4-12 0-16</inkml:trace>
  <inkml:trace contextRef="#ctx0" brushRef="#br0" timeOffset="19607.82">7613 6826 41 0,'21'47'20'0,"-3"29"-19"0,-11-51 35 15,0 19-34-15,0 9 0 0,0 10 0 16,-3 2 1-16,-4 1-4 15,7-12 0 1,-14-14-1-16,3-8 0 0,4-13-2 16,-7-10 0-16,3-15-3 15,1-4 1-15,-1-2 0 16,-6-7 0-16,3-3 2 16,3-3 1-16,-6 0-3 15,10 6 0-15,0 0 1 16,10 3 1-16,4 7 1 15,4 0 0-15,3 2 5 16,7 7 1-16,8 3 5 16,6 4 1-16,-10 2 2 15,-1 7 1-15,-2 0-3 16,-1 5 0-16,-18-5-4 16,-6 6 0-16,-11 6-5 15,-7-3 0-15,-11 1-3 0,4-8 0 16,3 1-4-16,-3-6 0 15,7-4-7-15,7-3 1 16</inkml:trace>
  <inkml:trace contextRef="#ctx0" brushRef="#br0" timeOffset="19922.64">8188 7287 40 0,'25'22'20'0,"-1"-9"-20"0,-24-13 32 16,0 0-32-16,4 0 0 0,-4 0 0 16,-4-3 1-16,-6-1-1 15,-4 4 0-15,0 4 0 16,-11 2 1-16,4 3-1 16,0-2 0-16,-1 14-1 15,5 5 0-15,6 2-1 16,1 3 1-16,3-9 0 15,7-3 1-15,14-7 0 16,-4-5 1-16,11-10 0 16,8-10 1-16,-8-3-2 15,0-2 1-15,0-1-4 16,-3 6 0-16,-4 1-9 16,0-7 1-16</inkml:trace>
  <inkml:trace contextRef="#ctx0" brushRef="#br0" timeOffset="20372.87">8714 7190 41 0,'3'0'20'0,"-3"0"-11"0,-3 0 31 0,-1 0-37 15,-3 3 0-15,0 0 0 16,-11 0 1-16,4 1-6 16,-3-1 1-16,6 6 3 15,-7 0 0-15,4 4-3 16,4 3 1-16,3 3-2 15,-7-4 0-15,3-2 0 16,4-1 0-16,3-2 0 16,8-1 1-16,-1 1 1 15,8-4 1-15,10 0 1 16,11 0 1-16,7 1 0 16,0-4 0-16,-4 3-1 15,-7 0 0-15,-7 4-3 16,-14 5 0-16,-24 10-4 15,-22 4 1-15,-7-1-7 0,-18 0 1 16,-10-6-6-16,-10-9 0 16</inkml:trace>
  <inkml:trace contextRef="#ctx0" brushRef="#br0" timeOffset="20793.24">6209 8175 48 0,'-4'3'24'0,"57"-22"-22"16,-32 13 43-16,11-1-42 15,21-2 1-15,28 0 3 16,29-10 0-16,27 0-9 0,47-9 1 15,24-4 5-15,25 7 0 16,-1-6-2-16,8 0 0 16,-24 6-5-16,-19 6 1 15,-13 0-6-15,-19 3 1 16,-38 7-12-16,-28 3 1 16</inkml:trace>
  <inkml:trace contextRef="#ctx0" brushRef="#br0" timeOffset="21442.37">8827 4427 43 0,'0'10'21'0,"0"-10"-15"0,0 0 27 0,0 6-31 16,0 0 1-16,0 7-1 15,0-4 1-15,0 1-7 16,0-1 0-16,3 0-6 16,1 1 1-16,-1-4-5 15,4-3 0-15</inkml:trace>
  <inkml:trace contextRef="#ctx0" brushRef="#br0" timeOffset="21610.28">8749 4747 52 0,'7'38'26'0,"32"-19"-44"0,-29-19 50 15,-6 0-55-15,6-10 1 16</inkml:trace>
  <inkml:trace contextRef="#ctx0" brushRef="#br0" timeOffset="23783.26">10287 4537 28 0,'4'6'14'0,"-1"4"-3"15,-3-10 14-15,-3 6-23 16,-12 7 0-16,1 5 1 15,-7 8 0-15,-11 8-4 16,-6-3 0-16,-1 10 2 16,-4 12 0-16,8-9-3 0,7-6 0 15,3-4-9-15,8-5 0 16</inkml:trace>
  <inkml:trace contextRef="#ctx0" brushRef="#br0" timeOffset="23975.96">10022 4653 43 0,'46'31'21'0,"7"20"-17"0,-35-42 34 0,3 7-36 16,-3 3 0-16,3-4-1 15,0 4 1-15,0 6-8 16,-3-6 1-16,-8 0-8 15,-3-10 0-15</inkml:trace>
  <inkml:trace contextRef="#ctx0" brushRef="#br0" timeOffset="24532.15">10467 4007 45 0,'3'38'22'0,"-3"15"-23"0,4-37 33 0,0 6-31 16,-1 6 1-16,-3-3 1 15,0-3 1-15,4-3-5 16,-1-7 1-16,1-2 2 15,-1-4 0-15,-3-6-2 16,4-16 1-16,-4-2-2 16,3-11 0-16,1-2-1 15,-1 0 0-15,1 2 0 16,3 4 0-16,3-6 1 16,5 9 1-16,2 3 1 15,1 3 1-15,-1 7 0 16,1 0 1-16,0 9 0 15,3 6 0-15,-3 6-2 16,-4 4 1-16,0 12-3 16,-4 7 1-16,-3-1-6 15,0-5 0-15,-7-4-9 16,-7-7 0-16</inkml:trace>
  <inkml:trace contextRef="#ctx1" brushRef="#br0">5433 3176 0</inkml:trace>
  <inkml:trace contextRef="#ctx0" brushRef="#br0" timeOffset="25796.72">10982 4964 53 0,'21'25'26'0,"7"6"-18"0,-17-18 27 16,0 5-35-16,-4 4 0 16,-4 0-1-16,-6 10 1 15,-8 2-5-15,-10-3 1 16,-7-5-11-16,-11-4 0 16</inkml:trace>
  <inkml:trace contextRef="#ctx0" brushRef="#br0" timeOffset="33432.5">12143 4600 29 0,'14'-3'14'0,"-11"12"-4"0,-3-9 14 16,0-6-22-16,0 3 0 0,-3-7 1 15,-8 1 1-15,-6 3-5 16,-8-1 1-16,-7 1 2 16,0 0 0-16,1 6-1 15,6 0 1-15,0 0-2 16,0 9 1-16,-6-3-2 16,3 10 1-16,3 6-1 15,4 9 1-15,3 1-2 16,7 2 0-16,8 1 0 15,10 2 0-15,4-5 0 16,3-1 1-16,0-9 0 16,3-6 0-16,5-13 1 15,2-9 1-15,4-7 0 16,-3-6 1-16,0-3-1 16,0 0 0-16,-4 0-1 15,-4-9 1-15,1 9-1 16,-4 3 1-16,0 7-1 15,0 5 1-15,0 4 0 16,1 10 0-16,-5 5 1 0,1 4 0 16,-1 6 0-16,1 9 0 15,-1 1-2-15,1 5 0 16,0-12-4-16,-1 3 1 16,1-12-10-16,3 0 0 15</inkml:trace>
  <inkml:trace contextRef="#ctx0" brushRef="#br0" timeOffset="33748.32">12495 3684 45 0,'4'10'22'0,"-4"8"-26"16,-4-8 37-16,-6 2-34 16,-1 13 1-16,1 1 0 15,-1 2 0-15,-3 6 0 16,0 10 0-16,-4-19-3 15,8 0 1-15,-1-3-9 16,0-6 1-16,4-7-2 0,0-15 0 16</inkml:trace>
  <inkml:trace contextRef="#ctx0" brushRef="#br0" timeOffset="33914.75">12294 3759 28 0,'18'10'14'0,"17"34"-9"0,-24-35 24 15,3 10-26-15,0 9 0 16,11 4 1-16,6-4 0 16,1 6-6-16,7-2 0 0,-4 2-1 15,-3-9 1-15,-4 0-9 16,-7-15 0-16</inkml:trace>
  <inkml:trace contextRef="#ctx0" brushRef="#br0" timeOffset="34216.1">13067 5048 46 0,'28'35'23'0,"-53"12"-32"0,15-32 40 15,-4 20-46-15,-4 3 1 16,-10 2-8-16,-4 7 0 15</inkml:trace>
  <inkml:trace contextRef="#ctx0" brushRef="#br0" timeOffset="36421.78">13959 4032 35 0,'4'10'17'0,"-1"43"-9"15,-6-37 17-15,-1 9-24 16,1 15 1-16,-4 14 0 15,0 2 1-15,-4 10-4 16,-3 19 1-16,7-1 1 16,4 1 1-16,3-3-2 15,0-17 1-15,0-8-7 16,0-19 1-16,3-10-7 0,-3-25 1 16</inkml:trace>
  <inkml:trace contextRef="#ctx0" brushRef="#br0" timeOffset="36647.9">13589 4663 36 0,'14'43'18'0,"21"-33"-14"0,-24-4 28 15,7-6-29-15,3-6 1 0,7 3 0 16,7-10 1-16,8-3-8 15,2 1 0-15,-2-4 1 16,3 3 0-16,-11 7-8 16,-7 0 0-16,0-1-3 15,-6-6 0-15</inkml:trace>
  <inkml:trace contextRef="#ctx0" brushRef="#br0" timeOffset="36977.54">14252 4691 31 0,'21'44'15'0,"-21"-10"-11"15,0-28 26-15,0-2-28 16,-3 2 0-16,-1-3 1 16,1 0 0-16,-4 0-4 0,0-6 1 15,0-3 2-15,0-4 1 16,3-2-1-16,-3-7 1 15,3 3 0-15,1 1 0 16,6 5 0-16,1-5 0 16,3 5-1-16,4 1 1 15,-1 3-1-15,4 2 0 16,0 8-2-16,4 2 1 16,0-6-2-16,3 6 0 0,0 0-3 15,0-3 0 1,0 4-7-16,-3-7 1 0,7-13-5 15,-8 4 0-15</inkml:trace>
  <inkml:trace contextRef="#ctx0" brushRef="#br0" timeOffset="37175.01">14612 4681 25 0,'4'32'12'0,"-1"-10"-7"15,-3-16 15-15,0 3-19 16,0-9 1-16,-3 3-2 16,-1-3 0-16,1 0-3 15,-1-6 1-15,0-3-4 16,1-4 0-16,-4-9-2 16,0 0 0-16</inkml:trace>
  <inkml:trace contextRef="#ctx0" brushRef="#br0" timeOffset="37771.89">14527 4528 2 0,'0'-22'1'0,"11"12"7"0,-4 10-5 16,0 3 1-16,0 4 1 16,4 5 4-16,-1 4 0 15,1-7-10-15,-1 4 0 16,1-4 8-16,3 1 0 16,4-1-1-16,3 4 0 15,7-13-2-15,4 0 1 16,0 0-1-16,3 0 1 0,4 0-2 15,0 0 1-15,-1-7-2 16,1 4 1-16,-7 0-1 16,-7 0 1-16,-4 0-1 15,-7 0 0-15,-3 0-1 16,-4-1 0-16,-11 4-1 16,-10 4 0-16,-7-1-2 15,-4 3 0-15,-3 0-2 16,-4-3 0-16,-3 7-2 15,3-1 0-15,4 7 0 16,7-4 0-16,3 4 0 16,4 3 1-16,7 0 1 15,7 3 1-15,10-7 1 16,8 7 1-16,7 3 2 16,7 7 0-16,6 2 1 15,8 1 0-15,-7 2 1 16,-7 4 1-16,-4 0-1 0,-7-7 1 15,-10 7-3-15,-8-3 1 16,-10 3-2-16,-7-4 1 16,-7-9-2-16,-4-2 1 15,-3-14-1-15,-4-9 1 16,-7-9-1-16,4-3 1 16,0-13-1-16,7 0 1 15,-1 3 1-15,5-9 0 0,6 3 1 16,8 3 0-1,10 0 1-15,7 3 0 0,14 0-1 16,7 6 0-16,11 1-10 16,3-13 0-16,-3 3-3 15,-7 6 1-15</inkml:trace>
  <inkml:trace contextRef="#ctx0" brushRef="#br0" timeOffset="44077.94">10259 7105 35 0,'17'0'17'0,"1"-9"-10"0,-18 3 18 0,0-1-22 16,0 7 1-16,0 0 2 16,-3-3 1-16,-8 6-9 15,0 4 1-15,-3-1 4 16,-3 3 1-16,-8 1-3 15,0 9 1-15,1-1-3 16,-1 7 1-16,4 13 0 16,7 0 1-16,7 6-1 15,7 0 0-15,10-4 1 16,8-2 0-16,3-4-2 16,4-12 1-16,10-3-7 15,7-9 0-15,4-10-7 0,-4-10 0 16</inkml:trace>
  <inkml:trace contextRef="#ctx0" brushRef="#br0" timeOffset="44437.84">10679 7507 38 0,'3'12'19'0,"1"-12"-16"0,-4-6 28 16,0-3-28-16,-4-10 0 0,-3-3 3 15,-4-16 0-15,-3-9-8 16,-3-9 1-16,-4-10 4 16,-1-6 1-16,1-10-3 15,4 7 1-15,2-3-2 16,5 12 0-16,6-10-1 15,8 11 1-15,3 5 0 16,7 13 1-16,4 9-1 16,3 13 0-16,4 16-1 15,-1 15 0-15,-3 13-2 16,1 9 1-16,-5 10-7 16,-3-4 1-16,-7 13-7 15,-3 3 1-15</inkml:trace>
  <inkml:trace contextRef="#ctx0" brushRef="#br0" timeOffset="44618.99">10647 7312 24 0,'-11'32'12'0,"1"-20"3"0,10-12 12 15,0 0-23-15,0 0 1 16,0 0 2-16,3-3 1 16,4-3-10-16,4 0 0 15,-1-1 5-15,5 1 0 16,-1 0-4-16,3-1 0 15,-3 1-7-15,1 0 1 0,-5 0-7 16,-3-4 1-16</inkml:trace>
  <inkml:trace contextRef="#ctx0" brushRef="#br0" timeOffset="44889.41">11035 7275 48 0,'7'9'24'0,"-4"-6"-30"15,-3-3 44-15,0 3-38 16,-3 4 0-16,-4 2-1 16,-4 4 0-16,-6-4 1 15,-4 4 1-15,-1 8-1 16,5 5 0-16,-1 5-2 0,4 3 1 15,3-5-3-15,8 2 1 16,6-6-8-16,11 0 1 16,8-12-3-16,2-7 1 15</inkml:trace>
  <inkml:trace contextRef="#ctx0" brushRef="#br0" timeOffset="45115.54">11324 7319 36 0,'4'6'18'0,"-1"3"-23"0,-3-6 34 15,-3 4-30-15,-4-1 1 0,-7 3-1 16,-8 4 1-16,-2 3 0 16,-1 2 0-16,0 4-1 15,4 3 1-15,0-6-3 16,7 0 1-16,3-3-6 15,4-1 1-15,4-2-2 16,3-4 0-16</inkml:trace>
  <inkml:trace contextRef="#ctx0" brushRef="#br0" timeOffset="45398.86">11091 7234 24 0,'0'9'12'0,"11"20"-4"0,-4-20 22 16,0 3-27-16,0 1 1 16,4 3 1-16,3-4 0 15,0-2-7-15,4 2 1 16,3 1 4-16,0-1 1 15,0-2-3-15,0-1 0 16,-7-3-4-16,-3 1 0 16,-1-1-8-16,1-6 1 0,0-6-2 15,-1-7 0-15</inkml:trace>
  <inkml:trace contextRef="#ctx0" brushRef="#br0" timeOffset="45640.89">11430 7174 31 0,'21'38'15'0,"4"-19"-13"15,-15-10 29-15,5 7-30 16,-1 3 1-16,0 3-1 15,0-4 0-15,0 8-2 0,-3 2 0 16,-4 6-3-16,-7-2 1 16,-7 2-8-16,-4-6 1 15</inkml:trace>
  <inkml:trace contextRef="#ctx0" brushRef="#br0" timeOffset="45838.13">11800 7598 34 0,'67'62'17'0,"-56"-5"-16"0,-7-48 26 0,-4 13-27 16,-4 3 0-16,-3 3-2 15,-7 1 0-15,0-4-7 16,-7-6 1-16</inkml:trace>
  <inkml:trace contextRef="#ctx0" brushRef="#br0" timeOffset="46450.07">13501 7557 41 0,'0'3'20'0,"-4"-12"-18"15,4-4 32-15,-3-9-31 16,-4-6 1-16,-7-16 1 16,-11-16 1-16,-7-12-7 15,0-9 1-15,1-13 3 16,2 6 1-16,8 3-2 15,4 4 0-15,6-1-1 16,11 10 0-16,4 6-1 16,10 7 1-16,7 12-1 15,7 9 1-15,0 16-2 0,1 13 0 16,2 12-4-16,-6 16 1 16,-7 9-10-16,-8 16 0 15,-10 6-2-15,-7 3 0 16</inkml:trace>
  <inkml:trace contextRef="#ctx0" brushRef="#br0" timeOffset="46633.37">13190 7284 42 0,'-10'13'21'0,"13"-10"-20"0,-3-3 39 0,7 0-39 15,4-7 1-15,10 1 0 16,7-3 0-16,11-4-4 15,3 1 0-15,1 2-2 16,-8 4 0-16,7 0-10 16,-6-7 1-16</inkml:trace>
  <inkml:trace contextRef="#ctx0" brushRef="#br0" timeOffset="46902.02">13931 7024 45 0,'4'6'22'0,"-22"10"-21"0,11-10 35 16,-7 7-35-16,-4 5 0 15,-3 7 0-15,0 1 1 16,-4 8-2-16,4 7 0 15,0-7 1-15,3 7 0 16,8 3-3-16,3-3 0 16,10-7-6-16,8 1 1 15,6-4-7-15,5-15 0 0</inkml:trace>
  <inkml:trace contextRef="#ctx0" brushRef="#br0" timeOffset="47126.75">14189 7259 44 0,'-11'22'22'0,"-31"9"-28"15,31-21 38-15,1-1-32 16,-4 4 1-16,-8 9-1 15,-2 0 1-15,3 3-4 16,-1-3 1-16,5 3-9 16,3-7 0-16</inkml:trace>
  <inkml:trace contextRef="#ctx0" brushRef="#br0" timeOffset="47321.47">14026 7272 18 0,'29'31'9'0,"-12"7"3"0,-13-32 2 15,3 3-13-15,3 7 1 16,1 3-2-16,3 0 1 0,0 2-5 16,0 5 1-16,-3-8-4 15,3-5 1-15</inkml:trace>
  <inkml:trace contextRef="#ctx0" brushRef="#br0" timeOffset="47549.62">14372 7334 36 0,'43'47'18'0,"-5"19"-28"15,-34-50 34-15,-1 3-33 0,-6 3 1 16,-8 0-9-16,-3-1 1 16</inkml:trace>
  <inkml:trace contextRef="#ctx0" brushRef="#br0" timeOffset="48041.86">14990 7052 38 0,'3'16'19'0,"15"-7"-13"0,-11-6 36 16,3 0-39-16,4 1 0 15,4-8 0-15,7 4 1 16,3-3-6-16,7-3 1 16,-3 0-2-16,0 3 1 15,0-1-12-15,-8-2 0 16,-6-3-1-16,-4-7 0 16</inkml:trace>
  <inkml:trace contextRef="#ctx0" brushRef="#br0" timeOffset="48223.71">15177 6961 35 0,'0'47'17'0,"3"3"-20"0,1-31 33 0,-4 6-30 15,0-3 0-15,0 0-3 16,3-3 0-16,-3-3-5 15,0-7 0-15</inkml:trace>
  <inkml:trace contextRef="#ctx0" brushRef="#br0" timeOffset="48476.59">14982 7431 49 0,'0'13'24'0,"22"-13"-21"0,-12-6 42 16,11 3-43-16,8-7 0 15,2 7-1-15,12-6 0 16,13 2-6-16,-3 1 0 0,-4 0-10 15,-3-4 0 1</inkml:trace>
  <inkml:trace contextRef="#ctx0" brushRef="#br0" timeOffset="49377.25">16115 7209 53 0,'0'-3'26'0,"-14"6"-26"0,10-6 38 0,-6 0-39 15,-4-4 1-15,-4 1 0 16,-3 6 0-16,0 0-1 16,-1 6 1-16,1-3-1 15,4 4 1-15,-1 2-2 16,4 7 1-16,7 3-2 16,7 6 1-16,7-3 0 0,7-4 0 15,4 1 2 1,6-6 0-16,8-4 0 0,0-3 1 15,-4-2 0-15,-7-8 1 16,-3-2-3-16,-4 0 1 16,-7-3-4-16,-3-1 1 15,-1 4-5-15,-3 0 1 16,0 6-1-16,0 6 1 16,0 6 2-16,0 1 0 15,4 12 5-15,3 10 0 16,7 8 5-16,3 1 1 15,1 6 2-15,0-6 0 0,-4 0-1 16,0 3 0-16,-7-3-3 16,-4 3 1-16,-6-12-3 15,-11-10 0-15,-14 0-2 16,-15-6 0-16,-3-4 0 16,1-5 0-16,-8-13-1 15,3-13 0-15,1-6-2 16,10 3 0-16,11 0-1 15,7-3 0-15,10 1-4 16,15-1 1-16,10 6-6 16,14-3 0-16</inkml:trace>
  <inkml:trace contextRef="#ctx0" brushRef="#br0" timeOffset="49680.71">16626 7049 48 0,'-14'25'24'0,"-35"3"-33"0,35-12 45 16,-4 0-36-16,-7 6 0 15,1-1 1-15,-1 8 0 0,0 5-1 16,1 1 1-16,6 5 0 16,4 4 0-16,7-3-2 15,10-6 0-15,1-4-7 16,10-9 1-16,11-10-6 16,7-5 0-16</inkml:trace>
  <inkml:trace contextRef="#ctx0" brushRef="#br0" timeOffset="49906.64">16845 7168 45 0,'4'44'22'0,"-8"-35"-22"15,4-2 39-15,0 5-38 16,-7 7 1-16,-3 6 0 0,-8-3 0 15,-3 9-3-15,-4 4 1 16,0-1 1-16,1-2 0 16,2-1-5-16,5-6 1 15,3-6-11-15,3-10 0 16</inkml:trace>
  <inkml:trace contextRef="#ctx0" brushRef="#br0" timeOffset="50115.1">16708 7297 34 0,'28'44'17'0,"-4"-13"-11"0,-16-25 18 0,2 4-24 16,1 2 1-16,-4 4-1 15,3-1 1-15,-3 7-2 16,0-6 1-16,1 0-4 15,-1-1 1-15,3-5-7 16,1-7 0-16</inkml:trace>
  <inkml:trace contextRef="#ctx0" brushRef="#br0" timeOffset="50353.04">16891 7046 43 0,'32'41'21'0,"38"46"-14"0,-56-74 36 16,8 12-40-16,6 3 1 16,7 4-1-16,-3-4 1 15,-4 6-7-15,-7 1 1 16,-14 6-1-16,-10 2 1 15,-15 4-14-15,-21 0 1 16</inkml:trace>
  <inkml:trace contextRef="#ctx1" brushRef="#br0" timeOffset="25752.09">13010 5205 0</inkml:trace>
  <inkml:trace contextRef="#ctx0" brushRef="#br0" timeOffset="51270.89">17861 7732 56 0,'32'44'28'0,"-32"22"-29"16,-7-47 29-16,-11 0-34 16,-14 9 1-16,-6-3-23 15,-12-9 1-15</inkml:trace>
  <inkml:trace contextRef="#ctx0" brushRef="#br0" timeOffset="53326.23">19480 7698 37 0,'7'31'18'0,"-14"-9"-8"15,4-22 19-15,-4-9-26 16,0-16 1-16,-4-13 1 16,-3-18 1-16,-7-10-8 15,0-9 1-15,0-19 4 16,3 3 0-16,0-7-2 15,4 4 0-15,4-3-1 16,6 9 1-16,4-3-1 16,7 7 0-16,11 8-1 15,10 11 1-15,11 11 0 16,7 10 0-16,0 16-2 16,-1 9 0-16,-2 13-3 0,-4 9 1 15,-8 10-11 1,-10 12 1-16</inkml:trace>
  <inkml:trace contextRef="#ctx0" brushRef="#br0" timeOffset="53552.45">19106 7319 52 0,'-7'50'26'0,"25"-25"-23"0,-7-19 42 0,-1 4-42 15,8-7 0-15,3 3 0 16,11-6 1-16,7-3-6 16,10 0 0-16,4 0 0 15,0-7 0-15,0 4-10 16,-4 3 1-16,-3-10-7 16,3-3 1-16</inkml:trace>
  <inkml:trace contextRef="#ctx0" brushRef="#br0" timeOffset="53807.97">20161 7118 42 0,'4'12'21'0,"-1"20"-23"0,-3-32 34 15,-3 3-31-15,3 6 1 16,-7 1 1-16,-4 5 1 15,-3 7-5-15,-7 10 1 16,-4-1 2-16,-3 10 1 16,7 6-2-16,3 0 1 15,11 6-4-15,7-3 1 16,7 1-8-16,7-11 0 16,7-21-5-16,-6-6 0 15</inkml:trace>
  <inkml:trace contextRef="#ctx0" brushRef="#br0" timeOffset="54407.47">20521 7428 45 0,'18'7'22'0,"-15"-4"-26"15,-3-6 41-15,-3-4-36 16,-8 1 0-16,-6 0 2 15,-5 6 0-15,-2 3-4 16,-1 3 1-16,-7 4 1 16,4 8 0-16,3 1-2 15,4 3 1-15,7 0-3 16,7-3 1-16,7 3-1 16,7-3 1-16,7-4 0 0,7-5 1 15,8-10 0-15,2-3 1 16,5-7-1-16,-8-5 1 15,-4-1-2-15,-2-3 1 16,-5-3-3-16,-3-3 0 16,-3 0-3-16,-8 9 1 15,-3 4 1-15,0 12 0 16,0 9 2-16,0 7 1 16,0 9 3-16,4 3 1 15,3 10 4-15,4 9 0 16,-1-3 2-16,4 6 0 0,-3 6-2 15,0-12 1-15,-4 0-3 16,0 0 1-16,-4-3-3 16,-6-7 0-16,-4 1-2 15,-8-7 0-15,-6-3-1 16,-7-12 1-16,-7-10-1 16,-4-6 1-16,0-7-1 15,-3-15 1-15,3 6-2 16,11-3 1-16,7-3 0 15,14 3 0-15,7 0-1 16,10 0 1-16,15 0-3 16,14 4 0-16,14 2-5 15,-8 3 0-15,-2-9-3 16,-8 1 0-16</inkml:trace>
  <inkml:trace contextRef="#ctx0" brushRef="#br0" timeOffset="54678.73">20997 7162 47 0,'7'28'23'0,"-28"-12"-31"0,14-13 46 16,-7 3-37-16,-4 7 0 0,-10 5 0 15,0 11 0-15,3 8-1 16,1 10 0-16,6 4 1 16,7 5 0-16,8-3-2 15,6-9 0-15,8-3-5 16,7-7 1-16,3-12-9 16,3-15 1-16</inkml:trace>
  <inkml:trace contextRef="#ctx0" brushRef="#br0" timeOffset="54919.85">21294 7369 42 0,'3'9'21'0,"-24"13"-25"15,14-12 33-15,-4 5-29 0,-3 4 1 16,-7 0-1-16,-4 3 1 16,-3 3-2-16,4 0 1 15,-1 3-5-15,7-3 1 16,4 0-7-16,3-18 0 16</inkml:trace>
  <inkml:trace contextRef="#ctx0" brushRef="#br0" timeOffset="55128.84">21068 7397 19 0,'18'16'9'0,"13"31"3"15,-20-38 7-15,3 4-13 16,0-1 0-16,4 1 1 16,-1 2 1-16,5 1-11 15,2 3 0-15,1-3 6 16,0 6 1-16,-4-1-7 15,-4 1 1-15,1-3-8 16,-4 0 0-16,-3-10-1 16,-4-9 0-16</inkml:trace>
  <inkml:trace contextRef="#ctx0" brushRef="#br0" timeOffset="55398.49">21445 7268 33 0,'22'32'16'0,"27"12"-12"0,-35-38 32 15,7 3-33-15,0 4 1 16,1 3 0-16,-1 2 0 15,-7 4-6-15,-4 3 0 16,-10 4 4-16,-3 5 0 0,-8 4-5 16,-6 3 0-16,-5-10-10 15,1-9 0-15</inkml:trace>
  <inkml:trace contextRef="#ctx0" brushRef="#br0" timeOffset="55712.74">21795 6779 34 0,'-4'38'17'0,"25"50"-6"0,-7-66 20 16,8 15-25-1,6 13 0-15,0 13 2 0,0 9 1 16,4 13-13-16,-11 6 1 16,-10 3 7-16,-11 13 0 15,-14-7-9-15,-18 0 1 16,-7-3-12-16,-7-12 1 15</inkml:trace>
  <inkml:trace contextRef="#ctx0" brushRef="#br1" timeOffset="71071.53">15822 4684 25 0,'4'10'12'0,"3"-7"-8"15,-7-3 13-15,0 0-14 16,3-3 1-16,1 6 2 16,3-3 0-16,0 0-7 15,3 3 1-15,5 0 4 16,23 7 4-16,-6-10-4 16,7 3-3-16,7 3 1 15,7-6 0-15,10 3 1 16,22-3-1-16,21 0 1 15,21 0-1-15,21-3 1 16,28 3-1-16,15-9 1 16,17-1-2-16,0-5 0 15,11 2-2-15,-11 1 0 16,-25-1-3-16,-20 0 1 16,-22 4-5-16,-14 3 1 15,-29 0-8-15,-20-4 1 16</inkml:trace>
  <inkml:trace contextRef="#ctx0" brushRef="#br1" timeOffset="71522.73">18380 4280 31 0,'31'16'15'0,"-2"-7"-5"0,-22-3 20 15,0-3-28-15,3 4 1 16,-3 5 0-16,8 1 1 15,6 6-5-15,7-7 1 16,7 1 2-16,4 2 1 16,7 7-2-16,3-6 1 15,1 6-1-15,-4-3 1 16,-8 0-2-16,-9 3 0 16,-12-4-1-16,-13 7 1 15,-11 7-2-15,-11-1 1 16,-10 7-1-16,-11 6 1 15,-14 3-1-15,-3 0 0 0,6-3-2 16,1-4 0-16,-1-2-3 16,8-3 0-16,7-7-5 15,10-9 0-15</inkml:trace>
  <inkml:trace contextRef="#ctx0" brushRef="#br1" timeOffset="71731.64">18447 4311 34 0,'-7'-28'17'0,"10"25"-8"16,-3 3 29-16,4 6-35 16,-1 19 0-16,1 4 1 0,-1 14 0 15,1 1-6-15,-1 19 0 16,1 0 1-16,-1-7 1 15,5-6-14-15,6-18 1 16</inkml:trace>
  <inkml:trace contextRef="#ctx0" brushRef="#br1" timeOffset="72993.42">19865 3882 32 0,'-4'-7'16'0,"1"23"2"0,3-13 15 16,0 13-29-16,-4 3 0 15,4 6 1-15,0 9 0 16,0 20-7-16,0 15 0 16,0 15 5-16,0 1 0 31,-3 75-5-31,-1-35 1 15,1-21-7-15,3-29 0 16,0-15-7-16,7-20 1 0</inkml:trace>
  <inkml:trace contextRef="#ctx0" brushRef="#br1" timeOffset="73413.36">20098 4553 43 0,'14'44'21'0,"-4"3"-21"15,-10-32 34-15,-3-2-31 16,-1 9 1-16,1-3 0 16,-1 0 0-16,1-4-6 15,-1 4 0-15,1-10 3 16,-1-9 1-16,1 0-3 15,-1-6 0-15,4-10-2 16,0 1 1-16,4-1-1 0,-1-9 1 16,1 3-2-16,-1 6 1 15,8 1-1-15,-4 2 1 16,4 1 1-16,6 5 0 16,4 4 2-16,4 0 0 15,0 3 2-15,-4 6 0 16,-3 10 0-16,-1 6 1 15,-3-3-1-15,0 6 0 16,-3 3-1-16,0-9 0 16,-4 3-5-16,0-6 1 0,0-7-7 15,0-6 0-15,3-9-2 16,1-10 0-16</inkml:trace>
  <inkml:trace contextRef="#ctx0" brushRef="#br1" timeOffset="73669.81">20514 4562 31 0,'21'35'15'0,"-3"-4"-7"15,-15-15 28-15,1 3-32 16,-1 6 0-16,1 0 1 16,3-6 0-16,-3-1-7 15,3 1 1-15,-4-3 5 16,1-7 0-16,3-2-2 15,0-4 0-15,0-10 0 0,3-2 0 16,5-4-2-16,-1-15 1 16,-4 6-4-16,8-6 1 15,-1 6-6-15,1 6 1 16,0-2-9 0,-1-1 1-16</inkml:trace>
  <inkml:trace contextRef="#ctx0" brushRef="#br1" timeOffset="74001.14">20899 4691 45 0,'24'22'22'0,"19"-32"-25"16,-29 4 35-16,7-3-33 15,0-1 1-15,0 1-1 16,0-7 1-16,-7 4 0 15,-3 2 0-15,-4 1-1 16,-7-1 1-16,-7 4-2 16,-4-3 1-16,-3 9-2 15,-7 0 1-15,0 3-1 16,0 6 1-16,3 13 0 16,4 6 0-16,4-3 1 15,2 4 1-15,8 2 0 16,4 0 1-16,3-5-1 15,7-5 1-15,4-5-6 16,3-6 1-16,7-10-6 0,-7-10 1 16</inkml:trace>
  <inkml:trace contextRef="#ctx0" brushRef="#br1" timeOffset="74301.09">21216 4741 29 0,'0'34'14'0,"14"-2"-11"0,-10-29 22 16,-4-3-26-16,0 0 1 16,0-6 0-16,0-4 0 15,0 1 0-15,3-7 1 0,-3-6 0 16,0 0 0-16,0-3 1 16,4 6 0-16,-4 7 0 15,3-4 1-15,4 7-2 16,4 2 1-16,3 1-1 15,4 0 1-15,6 3-4 16,5 0 1-16,6 0-3 16,4-1 1-16,10-2-3 15,0 6 0-15,-3 0-4 16,-7-9 1-16,-4 2 0 16,-6 1 0-16</inkml:trace>
  <inkml:trace contextRef="#ctx0" brushRef="#br1" timeOffset="74856.03">21798 4547 35 0,'4'0'17'0,"-15"9"-23"0,15-6 38 16,-4 6-33-16,-4-5 0 15,-6 5-1-15,-5 0 1 16,-6 10-1-16,-3 0 1 16,-5-6-3-16,5 5 1 15,-1-8 0-15,7 2 0 16,4-2 0-16,7-4 1 15,4 3 3-15,10-2 1 16,7 2 1-16,3 1 1 16,5-1-1-16,-1 0 1 15,0 4-1-15,-3-1 0 16,-4-2-2-16,-7 6 1 16,0-7-2-16,-7 0 0 0,0 1-1 15,-4 2 1-15,1-9-1 16,3 4 0-16,0-4 0 15,0-3 0-15,7-3 1 16,3-7 0-16,-3 1 1 16,8-1 0-16,2-2 1 15,8-1 0-15,3 1 0 16,4-13 0-16,-4 0-2 16,-3 3 1-16,-1-3-1 15,-6 6 0-15,-4 9-1 16,-3-5 1-16,-4 5-2 15,-7 4 0-15,-4-3-1 16,-3 2 0-16,0 11 0 16,-3 8 0-16,-1 10 2 0,4-3 1 15,7 12 3-15,3 4 0 16,5 5 2-16,2-2 0 16,8-7-1-16,6-2 0 15,12-7-5-15,3-10 1 16,3-12-11-16,-3-6 0 15,-15-16-1-15,-10 3 0 16</inkml:trace>
  <inkml:trace contextRef="#ctx0" brushRef="#br1" timeOffset="75380.85">24052 4785 36 0,'-3'-6'18'0,"-8"-32"-16"0,8 19 35 15,-4-12-33-15,3-10 1 16,-3-19 1-16,-7-15 1 16,0-3-9-16,3-10 0 15,1 0 6-15,6-3 1 16,4 10-3-16,4 9 0 16,3-1-1-16,0 20 0 0,7 0-1 15,0 18 1-15,4 17-3 16,-4 8 0-16,0 20-4 15,-11 11 0-15,-6 20-8 16,-4 3 0-16,-4 6-2 16,-10 4 1-16</inkml:trace>
  <inkml:trace contextRef="#ctx0" brushRef="#br1" timeOffset="75578">23700 4543 28 0,'-18'35'14'0,"11"-16"-5"16,10-19 23-16,5 0-27 15,2 0 0-15,8 0 3 16,6 0 1-16,12 0-12 16,6 0 1-16,-3 0 6 15,0 0 1-15,3 9-5 0,7-9 0 16,-3 0-6-16,-7 0 1 16,-7 0-7-16,-4 0 0 15,0 0-3-15,-3-6 1 16</inkml:trace>
  <inkml:trace contextRef="#ctx0" brushRef="#br1" timeOffset="75817.45">24299 4650 42 0,'4'38'21'0,"-8"-1"-24"0,4-27 41 0,0-1-38 16,0 7 0-16,4-7 2 15,-1 1 1-15,4-1-3 16,1-3 0-16,2-3 2 16,1 1 0-16,3-8-2 15,0 1 1-15,0-3-5 16,-3-3 0-16,-1-4-5 16,4-9 0-16,-3 3-5 15,3-9 0-15</inkml:trace>
  <inkml:trace contextRef="#ctx0" brushRef="#br1" timeOffset="76145.25">24539 4769 41 0,'4'19'20'0,"-1"3"-27"16,-3-19 37-16,0-3-31 0,0 0 1 15,0-6-2-15,4-4 1 32,6-8 1-32,1-8 0 15,0-2-2-15,-1 6 1 16,1 0-1-16,3 10 1 16,0-4 0-16,0 7 0 15,4 2 0-15,-1 4 1 0,-3 3 0 16,1 7 0-16,-1 2 0 15,0 10 0-15,0-4-2 16,-4 4 0-16,5 0-6 16,-1-6 1-16,0-4-2 15,3-6 1-15</inkml:trace>
  <inkml:trace contextRef="#ctx0" brushRef="#br1" timeOffset="76596.05">25065 4663 40 0,'14'6'20'0,"0"-3"-25"16,-14 0 42-16,4 0-36 16,-4 0 0-16,3 4-1 15,-3-1 1-15,0 3-2 16,-3 4 0-16,-4 3 0 16,-4-1 0-16,0 4-1 0,1 0 0 15,-1 0-1-15,1-4 1 16,3 4 0-16,7 0 1 15,3-10 0-15,8 1 0 16,-1-7 1-16,4-9 0 16,11-4 0-16,17-5 0 15,8-11 0-15,10-11 0 16,7-7 0-16,-4-16 1 16,-3-5-1-16,-10-8 1 15,-15-8-1-15,-7-7 1 0,-7 3 0 16,1 4 0-16,-8 6 0 15,-7 12 0-15,-7 3-1 16,-7 13 1-16,-7 10-2 16,-8 21 1-16,-2 7-1 15,-8 21 1-15,0 16-1 16,-3 29 1-16,7 15-1 16,3 9 1-16,7 26 0 15,8-16 0-15,3 0-4 16,3-13 1-16,1-18-7 15,-1-16 0-15</inkml:trace>
  <inkml:trace contextRef="#ctx0" brushRef="#br1" timeOffset="77243.95">25114 4518 24 0,'11'29'12'0,"52"5"-3"0,-41-31 14 15,6 0-22-15,7 7 1 16,7-1 1-16,4-6 0 16,-3 7-5-16,-1-4 0 15,-3 6-1-15,-11 1 1 16,-3-4-7-16,-8 1 1 16,-3-7-2-16,-3 0 0 15,-4 0 3 1,53-56 7-16,-116 112 2 15,56-49 0-15,0 2 6 16,0 4 1-16,3-3-1 16,1 2 1-16,-1 10-6 15,-3-15 0-15,0 2-3 16,0-2 0-16,0-7-3 16,0-3 1-16,0 0-1 15,4-6 1-15,-1-4 1 16,4 1 0-16,0-1 3 15,4 1 0-15,6 3 1 16,5-1 0-16,2 7 1 16,8 7 0-16,0-4-1 15,0 3 0-15,-1 0-2 16,1 4 1-16,0-10-2 16,-4 3 1-16,0-3-1 15,1 0 0-15,-8-3-1 16,0-7 0-16,-4 4 0 0,-2 0 0 15,-1-4 0-15,-4 4 0 16,-3 3 0-16,0 0 1 16,0 0 0-16,4 0 1 15,0 3-1-15,-1 0 0 16,1 6 0-16,3 6 1 16,-4 4-1-16,8 0 1 15,3 3-1-15,0-4 0 0,8 4-1 16,2-9 1-16,1-7-5 15,3-6 1-15,8-7-6 16,3-15 0-16</inkml:trace>
  <inkml:trace contextRef="#ctx0" brushRef="#br1" timeOffset="77528.63">26882 4402 30 0,'-7'19'15'0,"-25"-10"-15"15,14-9 24-15,1 7-25 16,2-1 1-16,-2 3 0 16,-4 7 0-16,0-3 1 15,3-1 0-15,0-2 1 16,4-4 0-16,7 0 1 16,7 4 1-16,7 2 0 0,7 4 1 15,4-4-1-15,10 13 0 16,11 10-2-16,0-1 1 15,-8 7-3-15,-9 0 0 16,-12 6-3-16,-17-3 1 16,-18-3-9-16,-6-10 1 15,-26-6-3-15,1-9 1 16</inkml:trace>
  <inkml:trace contextRef="#ctx0" brushRef="#br1" timeOffset="79688.87">2406 10608 44 0,'7'13'22'0,"4"15"-17"0,-4-19 22 0,-4 7-23 16,-3 0 1-16,-3 21 2 15,-4 7 0-15,7 25-9 16,-7 6 0-16,3 13 5 16,-3 16 0-16,3-1-3 15,4-9 1-15,11-9-4 16,-7-16 1-16,10-19-8 16,-4-19 0-16,1-21-5 15,-1-20 0-15</inkml:trace>
  <inkml:trace contextRef="#ctx0" brushRef="#br1" timeOffset="80141.06">2660 11238 36 0,'0'54'18'0,"0"5"-13"0,0-40 26 16,0 3-29-16,0 3 0 15,0 0 3-15,0-6 0 0,0-3-6 16,0-4 1-16,0-2 2 16,0-10 1-16,0-7-2 15,0-5 1-15,0-1-4 16,3-2 1-16,5-11-3 15,2 1 1-15,1 0-1 16,-1 0 0-16,8 0 0 16,-7-3 0-16,-1 9 1 15,1 3 1-15,-1 4 2 16,1 2 0-16,-1 4 0 16,1 6 1-16,7 6-1 15,-8 4 1-15,8 2 0 16,-8 7 1-16,12 6-1 15,-5 7 0-15,4-1-1 16,-10 0 1-16,7 1-5 16,-4-1 0-16,-4-15-7 15,-3-10 0-15</inkml:trace>
  <inkml:trace contextRef="#ctx0" brushRef="#br1" timeOffset="80635.47">1676 9896 34 0,'3'38'17'0,"-3"3"-14"0,0-32 26 15,0 10-28-15,0 9 0 16,0 0 0-16,0 0 1 15,0 1-3-15,0-1 0 16,0-9-3-16,0-7 1 16,7-9-8-16,0-6 0 15</inkml:trace>
  <inkml:trace contextRef="#ctx0" brushRef="#br1" timeOffset="81010.92">1817 9774 30 0,'28'-35'15'0,"-17"10"-4"16,-4 16 21-16,-4-7-27 16,-3 4 0-16,0-1 0 15,0 4 1-15,-10-1-9 16,-12 4 1-16,-6 0 5 16,-4 0 0-16,-13 12-3 15,-5 9 1-15,-3 7 0 16,4 0 0-16,7 10 0 15,3 8 0-15,0 11-1 16,18 21 1-16,3 0-2 16,15 6 1-16,6-6-2 15,8-6 1-15,17-19-1 16,11-12 1-16,14-20-1 0,17-18 0 16,8-19 1-16,-1-12 0 15,-2-13 0-15,-8-10 1 16,-18 1 0-16,-28 0 0 15,-14-1-2-15,-7-2 0 16,-17-1-5-16,-12 16 0 16,-2 3-6-16,-19 1 1 15</inkml:trace>
  <inkml:trace contextRef="#ctx0" brushRef="#br1" timeOffset="82286.89">3090 11323 41 0,'29'53'20'0,"-26"-21"-20"0,4-26 34 16,4 6-31-16,-1 1 1 16,1 6 1-16,-1-3 1 0,-2-4-7 15,2 4 0-15,-10-10 4 16,11-3 1-16,-11-9-2 15,10-10 0-15,-3-9-1 16,15-13 0-16,-8-5-2 16,10-11 1-16,1 1-6 15,14-7 1-15,7 4-11 16,-15 3 1-16</inkml:trace>
  <inkml:trace contextRef="#ctx0" brushRef="#br1" timeOffset="82677.6">3549 11426 46 0,'18'32'23'0,"6"-32"-19"0,-17 3 34 16,4-3-36-16,-4-3 0 15,4-3 0-15,-1-4 1 16,1-2-5-16,-8-10 1 16,4 0 1-16,-14 0 0 15,4 0-3-15,-4 0 1 16,3 0-2-16,-6 6 0 16,-1 7-1-16,4 9 1 0,-4 3 1 15,1 6 0 1,3 10 2-16,7 9 1 0,0 1 2 15,7 2 1-15,3 0 1 16,-6 1 0-16,10-1-2 16,0-6 1-16,7-3-5 15,4-3 0-15,7-13-11 16,-4-12 0 0</inkml:trace>
  <inkml:trace contextRef="#ctx0" brushRef="#br1" timeOffset="83398.67">3997 11364 25 0,'11'31'12'0,"-4"-12"0"16,-7-19 8-16,0 0-19 16,0-6 0-16,0-1 0 15,0-8 1-15,-7-7-3 16,3 3 1-16,1 3 1 0,3-6 0 15,0 3 0-15,3-2 0 16,8 2 0-16,3 3 0 16,14 0-1-16,-7 1 1 15,14 2 0-15,11 1 0 16,11-4-1-16,3 3 1 16,0 4-1-16,0 0 0 15,-7 2 0-15,-8 1 1 0,-13 3-1 16,-4 3 1-1,-10 6-1-15,-7 7 1 0,-11 2-1 16,0-2 0-16,-25 6-2 16,0 0 0-16,1-4-3 15,-1 1 1-15,-10-7-2 16,10 1 1-16,4-1 0 16,-4 1 0-16,11-4 1 15,14-3 1-15,0 3 3 16,10-3 1-16,12 7 2 15,-1-7 1-15,0 3 0 16,4 4 1-16,-11-1-1 16,3-3 1-16,-2 1-2 15,-1-1 1-15,-14 3-3 16,0 1 0-16,0 2 0 16,-11-2 0-16,4-1-1 0,7 0 1 15,-7 1-1 1,3 2 0-16,4-5 1 0,4-1 1 15,3-3 0-15,4-3 1 16,6-6 1-16,8-7 0 16,3-9-1-16,0 0 0 15,1-3 0-15,-15 3 0 16,3-6-3-16,-10 6 1 16,4 3-1-16,0 4 0 15,-1 5-1-15,1 4 0 16,-8 9-2-16,-3 10 0 15,0 2-1-15,0 7 1 0,0 6-2 16,0-2 0-16,0-1-1 16,0-3 0-16,-3 0-5 15,6-7 0-15</inkml:trace>
  <inkml:trace contextRef="#ctx0" brushRef="#br1" timeOffset="83743.75">5249 11000 27 0,'22'0'13'0,"-22"-6"-13"16,0 6 18-16,0 3-19 15,0 3 1-15,0 4-1 16,-11 5 0-16,-10-2 0 16,-4-1 1-16,0 1-2 15,-3-1 0-15,0 4-2 16,7 3 0-16,0 0 2 0,3 0 0 15,11-1 3-15,10 1 0 16,12-3 5-16,13 0 1 16,0-4 3-16,4-3 0 15,-1 4-1-15,8 3 1 16,-7-7-3-16,-4 4 0 16,-10-4-5-16,-8 0 1 15,-17 7-3-15,-3 3 0 16,-15 3-5-16,-14 6 1 15,-21 0-8-15,-14 1 1 16,-10-7-3-16,-5-1 0 16</inkml:trace>
  <inkml:trace contextRef="#ctx0" brushRef="#br1" timeOffset="84223.11">2134 11931 36 0,'11'10'18'0,"31"9"-16"0,-17-16 33 15,17 0-31-15,18 3 0 16,32 4 5-16,35-4 0 0,25 0-11 16,35-6 1-16,31-6 7 15,29-13 0-15,7-9-3 16,14 3 0-16,-14-10-3 16,-14 7 0-16,-21 3-5 15,-50 9 0-15,-28 10-11 16,-17 9 1-16,-25 0-2 15,-22 7 1-15</inkml:trace>
  <inkml:trace contextRef="#ctx0" brushRef="#br1" timeOffset="85081.62">5948 11085 44 0,'10'18'22'0,"-20"-18"-28"16,10 0 43-16,0 0-36 15,0 0 1-15,0 0 0 16,0 0 0-16,3 0-4 16,4 4 0-16,-7-4-6 15,0 3 1-15,0-3-6 16,11 0 1-16</inkml:trace>
  <inkml:trace contextRef="#ctx0" brushRef="#br1" timeOffset="85231.53">5976 11411 42 0,'14'22'21'0,"-7"-22"-52"0,-7-3 37 15,-10-10-15-15,10-6 0 16</inkml:trace>
  <inkml:trace contextRef="#ctx0" brushRef="#br1" timeOffset="86369.43">7729 10348 43 0,'11'9'21'0,"-11"7"-16"0,0-13 22 0,0 3-24 16,0 10 0-16,-7 12 2 15,3-3 1-15,-3 7-7 16,-7 11 0-16,-3-2 5 15,6 6 0-15,-3 0-2 16,0 0 0-16,7-9-1 16,3-10 0-16,-3-9-2 15,-3-6 1-15,6-10-1 16,-3-16 1-16,-4-3-3 16,-3 4 1-16,-3-7-2 15,-1 0 1-15,0-3-2 16,4 7 1-16,-10 2-1 15,-1 7 1-15,4 9 1 16,-8 6 1-16,8-2 2 16,0 8 0-16,7 10 2 0,7-3 1 15,7 0 1-15,7 0 1 16,7-3 0-16,7-3 0 16,8-7-1-16,6-6 1 15,11-3-4-15,-11 0 1 16,4 0-7-16,-4-3 1 15,-14 3-11-15,-3 0 0 16,-4-3-1-16,-14 3 1 16</inkml:trace>
  <inkml:trace contextRef="#ctx0" brushRef="#br1" timeOffset="86626.05">7077 11238 55 0,'7'10'27'0,"14"-10"-34"15,-10 0 58-15,6-3-49 16,15-4 0-16,14-2 3 16,10-4 1-16,4-2-9 15,14-4 1-15,-3 3 2 16,-4-3 1-16,-7 1-7 15,-7 5 1-15,-7 0-11 16,-4 10 1-16,-24-3-3 16,-1 3 1-16</inkml:trace>
  <inkml:trace contextRef="#ctx0" brushRef="#br1" timeOffset="87076.49">7366 11455 46 0,'-11'31'23'0,"8"0"-23"0,3-15 43 16,0 3-41-16,0 0 1 16,0 3 1-16,0 6 1 0,3 0-6 15,-3 3 1-15,4-5 3 16,-4-4 0-16,0-7-2 15,0-2 0-15,-4-7-1 16,1-6 0-16,3-6-1 16,-7-7 1-16,3 1-1 15,-10-1 1-15,-3 1-2 16,-1-1 1-16,-10 4-2 16,7 2 0-16,-11 1-1 15,4 6 1-15,-1 6 0 16,1 7 1-16,3 6 1 15,4 3 1-15,4 3 1 16,-1 6 1-16,7 7 0 16,8-4 0-16,3 1 0 15,10 2 0-15,5-12-2 16,9-3 1-16,8-6-5 0,14-10 1 16,7-6-11-16,0-9 1 15,3-13-2-15,4-3 0 16</inkml:trace>
  <inkml:trace contextRef="#ctx0" brushRef="#br1" timeOffset="87303.45">7793 11624 48 0,'-28'44'24'0,"-15"-19"-28"0,33-16 48 0,-8 7-43 16,-7 9 1-16,8-6 0 16,-4 6 1-16,10 0-6 15,-7 0 1-15,11-3-4 16,4-12 1-16,3-10-10 16,10-13 1-16</inkml:trace>
  <inkml:trace contextRef="#ctx0" brushRef="#br1" timeOffset="87481.34">7574 11596 38 0,'18'31'19'0,"24"26"-7"0,-28-35 25 15,0 6-34 1,8 0 0-16,2 6 3 0,1-2 0 16,3 2-8-16,0-5 0 15,-3-4 3-15,0-10 1 16,-4-2-10-16,0-7 0 15,-7-15-8-15,0-4 0 16</inkml:trace>
  <inkml:trace contextRef="#ctx0" brushRef="#br1" timeOffset="87991.12">8664 11552 36 0,'4'19'18'0,"-8"-66"-20"0,4 22 25 15,-7-19-22-15,-3-6 1 16,-1-16-1-16,-10-25 1 15,3-6-2-15,1-1 1 16,-1-11 2-16,0 8 0 16,4 1-1-16,4 3 1 15,6 12 0-15,8 13 1 16,3 9-2-16,3 10 1 16,1 18-1-16,6 17 0 15,5 18-4-15,2 12 1 16,1 19-5-16,-14 10 0 0,-4 13-5 15,-11 2 1-15,-6 4-4 16,-8-1 0-16</inkml:trace>
  <inkml:trace contextRef="#ctx0" brushRef="#br1" timeOffset="88159.81">8368 11260 52 0,'-7'10'26'0,"14"-7"-32"16,-4-3 55-16,8 0-48 15,3 3 1-15,11-3-1 16,3 3 1-16,0-3-6 16,8 0 1-16,6 0-4 15,7 0 1-15,1 0-10 16,3-12 0-16</inkml:trace>
  <inkml:trace contextRef="#ctx0" brushRef="#br1" timeOffset="88399.2">9119 11085 48 0,'0'22'24'0,"0"0"-26"0,0-13 39 16,-3 7-36-16,-8 6 0 16,-6 0 0-16,-5 3 1 15,-2 9-3-15,-5 4 1 0,5 3 0 16,3 2 1-16,3 4-3 15,7 1 1-15,11-14-4 16,7-6 0-16,11-12-5 16,10-13 0-16,1-19-4 15,6-9 1-15</inkml:trace>
  <inkml:trace contextRef="#ctx0" brushRef="#br1" timeOffset="88592.97">9412 11088 34 0,'4'22'17'0,"3"6"-16"16,-11-12 30-16,-3 9-29 16,-11 0 0-16,-3 9 1 15,-10 7 1-15,-5 3-4 16,1-3 1-16,3 3 2 16,8 0 1-16,-1-4-4 0,7-8 0 15,1-10-6-15,6-13 1 16,4-12-8-16,3-16 0 15</inkml:trace>
  <inkml:trace contextRef="#ctx0" brushRef="#br1" timeOffset="88788.9">9193 11235 25 0,'32'38'12'0,"10"31"3"0,-31-50 12 16,7 6-26-16,-1 6 0 15,1 4 1-15,0 2 1 16,-1-5-4-16,1-4 0 0,0-6 0 16,6-7 0-16,-3-15-7 15,1-9 0-15,2-13-3 16,-6-9 1-16</inkml:trace>
  <inkml:trace contextRef="#ctx0" brushRef="#br1" timeOffset="89000.2">9613 11091 60 0,'57'81'30'0,"-8"1"-40"15,-31-57 64-15,3 6-55 0,4 10 1 16,-11 0-3-1,-4 3 1-15,-10 3-2 0,-14 3 0 16,-11 3-13-16,-13-2 1 16</inkml:trace>
  <inkml:trace contextRef="#ctx0" brushRef="#br1" timeOffset="89958.64">11232 10897 40 0,'0'6'20'0,"4"-12"-17"0,-4 6 20 0,0 0-21 15,0 0 0-15,7-4 2 16,-3 1 1-16,-1 3-7 16,1 0 1-16,-1 3 0 15,-3-3 0-15,7 0-11 16,-3-9 1-16</inkml:trace>
  <inkml:trace contextRef="#ctx0" brushRef="#br1" timeOffset="90169.05">11476 10903 54 0,'10'19'27'0,"-20"-13"-35"0,13-6 45 16,-3 0-41-16,0 0 1 15,0 0-11-15,0 0 1 16,0-6 8-16,0-1 0 16</inkml:trace>
  <inkml:trace contextRef="#ctx0" brushRef="#br1" timeOffset="90560.34">11183 11276 51 0,'18'0'25'0,"-11"6"-28"16,-7-6 44-16,0 3-41 15,0 4 1-15,-4 5 2 16,1 7 0-16,-1 6-3 15,4 3 0-15,4 4 1 16,6 2 1-16,8-6 0 0,3-3 0 16,0-12-2-16,11-10 0 15,10-12 0-15,8-7 0 16,-1-6-5-16,-3-3 1 16,-4-6-12-16,-13-4 0 15</inkml:trace>
  <inkml:trace contextRef="#ctx0" brushRef="#br1" timeOffset="91159.99">11910 11060 39 0,'46'-57'19'0,"10"-18"-12"0,-45 50 21 16,3-7-25 0,-4 1 1-16,-6-10 0 15,-11-6 1-15,-14 0-7 0,-8 6 1 16,-13-2 4-16,-25 2 0 16,-7 3-2-16,-11 10 0 15,-3 6-1-15,7 9 0 16,-7 17-2-16,-4 11 1 15,7 7-2-15,1 16 1 16,3 9-2-16,7 19 0 16,14 28 0-16,10 19 0 0,15 12 2 15,17 10 0-15,18-6 2 16,25-1 1-16,10-28 2 16,18-12 0-16,18-12 1 15,10-36 0-15,21-11-1 16,25-29 0-16,0-16-1 15,-7-25 1-15,-7-19-2 16,-18-2 0-16,-17-1-2 16,-25-9 0-16,-18 0-5 15,-21-16 0-15,-17 10-8 16,-15-7 0-16</inkml:trace>
  <inkml:trace contextRef="#ctx0" brushRef="#br1" timeOffset="91640.43">12661 11586 59 0,'32'22'29'0,"10"16"-32"16,-31-29 51-16,-4 10-48 15,-7 9 1-15,-7 1-1 16,-7 8 0-16,0 4-4 0,-8 6 0 16,-6 0-12-1,-3-3 0-15</inkml:trace>
  <inkml:trace contextRef="#ctx0" brushRef="#br1" timeOffset="92482.29">15296 10109 38 0,'22'29'19'0,"-5"-1"-12"0,-13-25 19 0,-4 6-23 16,0 7 1-16,-4 6 1 15,-3 3 1-15,0 6-7 16,0 17 0-16,0-1 4 15,0 0 1-15,0-3-2 16,0-10 0-16,0-3-2 16,0-6 1-16,-4-9-1 15,-3-10 1-15,0-9-1 16,3-3 0-16,-6-7-2 16,-8-2 1-16,-7-4-2 15,-7 0 1-15,-3 0-2 16,0 7 0-16,-1 2 0 15,5 10 1-15,2 10 0 16,12 9 1-16,6 3 3 16,7 6 0-16,11 6 3 15,11 1 0-15,14-4 1 16,21 0 0-16,3-5-1 0,0-8 1 16,4 1-3-16,-3-13 1 15,-1-2-6-15,-3-4 1 16,-7-4-13-16,-7 4 1 15,-8-9-2-15,4-3 0 16</inkml:trace>
  <inkml:trace contextRef="#ctx0" brushRef="#br1" timeOffset="92751.78">14577 11107 59 0,'42'6'29'0,"53"-16"-39"16,-56 1 60-16,28-3-49 15,14-17 0-15,22 1-1 16,6-3 1-16,-7 6-4 15,-13 6 0-15,-15 3-5 16,-11 7 0-16,-17 2-9 16,-18 7 1-16</inkml:trace>
  <inkml:trace contextRef="#ctx0" brushRef="#br1" timeOffset="93367.27">15148 11599 36 0,'4'53'18'0,"3"-28"-10"15,-7-18 23-15,0 5-27 16,-4 7 0-16,1 6 3 15,-4-3 1-15,0 6-9 16,-4 4 0-16,-3 2 5 16,3-3 1-16,1 4-3 15,-1-10 1-15,1-6-2 16,-4-7 0-16,-1-5-1 0,1-7 1 16,0-10-1-16,-3-2 0 15,-5-4 0-15,-2-3 0 16,-1-3-1-16,-7 7 0 15,4 5-1-15,-4 4 1 16,1 0-1-16,-1 2 1 16,7 8-1-16,4 8 1 15,0 7 1-15,3 12 0 16,8 1 1-16,6 8 0 16,8 1 0-16,10 0 0 15,14-3-2-15,7-4 1 0,15-9-5 16,13-9 1-1,8-10-10-15,6-9 0 0,-3-16-2 16,11-9 1-16</inkml:trace>
  <inkml:trace contextRef="#ctx0" brushRef="#br1" timeOffset="93577.69">15670 11859 43 0,'-17'28'21'0,"-36"41"-25"16,39-53 42-16,-7 6-37 15,-8 6 1-15,1 7 1 16,-4-4 0-16,1-3-4 0,2 1 0 16,8-7-2-16,7-10 0 15,4-6-10-15,10-18 0 16</inkml:trace>
  <inkml:trace contextRef="#ctx0" brushRef="#br1" timeOffset="93759.11">15434 11862 46 0,'28'60'23'0,"29"47"-18"0,-40-70 35 16,8 10-39-16,3 10 0 0,-3-4-3 15,0-9 1-15,-4-3-7 16,-4-16 1-16,-2-16-7 16,-1-12 0-16</inkml:trace>
  <inkml:trace contextRef="#ctx0" brushRef="#br1" timeOffset="94268.7">16274 11611 38 0,'10'29'19'0,"-3"-32"-15"0,-7-7 28 15,0-12-30-15,0-9 1 0,0-10 2 16,0-12 0-16,-3-22-6 16,-4-23 0-16,-7-8 3 15,3 2 1-15,-3-12-1 16,3 10 0-16,1-4-2 16,3 9 1-16,3 23 0 15,8 15 0-15,3 16 0 16,7 19 1-16,0 22-2 15,0 25 0-15,4 12-3 16,-1 16 0-16,-3 6-6 16,-3 10 0-16,-7 0-6 15,-8 6 0-15</inkml:trace>
  <inkml:trace contextRef="#ctx0" brushRef="#br1" timeOffset="94449.21">15988 11270 45 0,'-11'22'22'0,"18"-16"-17"0,0-6 37 16,4 3-38-16,7 3 0 16,10 7 0-16,4-10 1 15,3 0-7-15,0 0 0 16,-3-3-1-16,3-6 1 16,0-7-14-16,4 1 0 15</inkml:trace>
  <inkml:trace contextRef="#ctx0" brushRef="#br1" timeOffset="94689.67">16676 10815 55 0,'-4'13'27'0,"18"-7"-28"16,-10-9 40-16,7 3-39 15,3-3 0-15,3 3-3 16,4-10 0-16,-3 4-4 16,0-4 1-16,3 1-9 15,-3-7 0-15</inkml:trace>
  <inkml:trace contextRef="#ctx0" brushRef="#br1" timeOffset="94882.56">17014 10520 38 0,'11'50'19'0,"-4"23"-16"0,-7-55 27 16,0-2-29-16,0 12 0 0,4 0-1 15,-4 1 1 1,3-1-5-16,4-6 0 0,0-6-7 16,4-7 1-16</inkml:trace>
  <inkml:trace contextRef="#ctx0" brushRef="#br1" timeOffset="95393.45">17413 10991 47 0,'-14'18'23'0,"-4"20"-24"0,11-29 40 0,-3 4-38 16,-8 6 0-16,-7 12 1 16,-3 1 1-16,-4 18-4 15,1 12 1-15,6 17 1 16,7-1 0-16,11 1-2 15,11-7 1-15,10-13-5 16,11-15 0-16,6-9-7 16,5-10 0-16,2-16-3 15,8-12 1-15</inkml:trace>
  <inkml:trace contextRef="#ctx0" brushRef="#br1" timeOffset="95605.36">17875 11295 40 0,'-14'28'20'0,"-14"32"-22"0,17-45 39 15,-3 7-35-15,-3 10 0 16,-8 8 0-16,-3-2 1 16,-1 6-4-16,1 3 0 15,0-6 0-15,3-7 1 16,4-9-6-16,4-6 1 15,6-13-8-15,7-18 0 16</inkml:trace>
  <inkml:trace contextRef="#ctx0" brushRef="#br1" timeOffset="95799.51">17533 11229 34 0,'14'16'17'0,"25"24"-16"16,-28-21 25-16,3 16-23 15,7 5 1-15,7 11 1 16,4 5 1-16,3 10-8 16,4 3 0-16,-4-13 4 15,-3-5 0-15,0-11-6 16,-4-15 0-16,0-9-8 16,0-16 0-16</inkml:trace>
  <inkml:trace contextRef="#ctx0" brushRef="#br1" timeOffset="96040.08">17974 10940 38 0,'25'47'19'0,"31"54"-12"0,-38-70 29 16,3 7-31-16,7 12 1 15,4 6 1-15,3 7 0 16,-7-3-10-16,-3-4 0 16,-14 1 2-16,-11 2 1 0,-11 4-15 15,-14-16 1-15,-13-9-2 16,-1-1 0-16</inkml:trace>
  <inkml:trace contextRef="#ctx0" brushRef="#br1" timeOffset="97345.87">18969 11376 25 0,'-7'7'12'0,"10"-4"-7"15,-3-3 13-15,0 0-14 16,0 0 1-16,0 0 4 16,0 0 0-16,0 0-9 15,0 0 0-15,0 0 8 16,7 3 0-16,4-3-3 16,3 0 0-16,7 0-2 15,18-3 0-15,7 0-7 16,0-1 0-16,0-2-11 15,-8 0 0-15</inkml:trace>
  <inkml:trace contextRef="#ctx0" brushRef="#br1" timeOffset="97540.51">18927 11765 36 0,'28'25'18'0,"25"-34"-11"0,-39-1 20 31,53-15-32-31,7 3 1 0,0-12-17 16,-11-4 0-16</inkml:trace>
  <inkml:trace contextRef="#ctx0" brushRef="#br1" timeOffset="97975.49">19978 10526 48 0,'3'22'24'0,"26"-25"-20"16,-19 3 40-16,1-3-41 0,6 3 0 15,5-9 1-15,-1 2 1 16,10 4-6-16,15 6 1 16,7 1 3-16,14-1 1 15,4 3-2-15,-4 3 0 16,-11 4-1-16,-13 3 0 15,-12 6-2-15,-9 3 0 16,-12 0-1-16,-13 6 0 16,-15 4-1-16,-10 9 1 15,-8-1-2-15,-9 4 1 16,-12 10 0-16,4-1 0 16,7 7-1-16,8-10 1 0,2 10-1 15,8 3 0-15,7-10-4 16,7-5 1-16,7-4-7 15,3-16 0-15</inkml:trace>
  <inkml:trace contextRef="#ctx0" brushRef="#br1" timeOffset="98173.08">20140 12113 47 0,'4'35'23'0,"-8"-26"-20"16,4-9 40-16,4-6-44 15,-1 0 1-15,1-4-10 16,-1-2 1-16,-3-10-1 0,0 3 1 16</inkml:trace>
  <inkml:trace contextRef="#ctx0" brushRef="#br1" timeOffset="105257.84">23329 10329 11 0,'18'-13'5'0,"-8"4"17"16,-6 6 5-16,-1 3-22 15,5 0 1-15,-5 3 1 16,1 0 1-16,-1 0-11 16,-3 7 1-16,0 2 6 15,0 10 1-15,0 10-3 16,-3 5 1-16,-4 7-2 15,-1 9 0-15,1-2 1 16,0-4 0-16,0-4-1 16,0-5 1-16,0-7-1 15,4-9 0-15,-1-9 0 16,4-10 0-16,0-3-2 16,-3-9 1-16,-4-1-3 15,-4 1 1-15,-7-1 0 0,-6-5 0 16,-5 2-1-16,-2 4 0 15,-5 3-1-15,1 2 1 16,0 8 0-16,0 2 0 16,3 0 1-16,7 7 0 15,4 12 2-15,3-6 1 16,4 2 0-16,4-2 1 16,10 0 1-16,10-3 1 15,8-4 0-15,10-5 0 0,7-1-2 16,4-3 1-16,3-3-3 15,1 0 0-15,-1 0-8 16,-3-3 1-16,-4-3-7 16,-14-4 1-16</inkml:trace>
  <inkml:trace contextRef="#ctx0" brushRef="#br1" timeOffset="105527.75">22694 11110 39 0,'-7'25'19'0,"18"-13"-12"16,-4-12 31-16,3-3-35 16,8 0 1-16,7 0 4 0,6 0 1 15,8 0-11-15,18 0 1 16,17-4 5-16,7 4 1 15,4-3-3-15,-15 0 0 16,-6-1-4-16,-8 4 0 16,-7 3-7-16,-10 3 1 15,-10-3-10-15,-8 3 1 16</inkml:trace>
  <inkml:trace contextRef="#ctx0" brushRef="#br1" timeOffset="105992.25">22966 11357 38 0,'-4'51'19'0,"25"-20"-14"0,-17-25 25 0,3 4-28 15,0 2 0-15,-7 4 2 16,7 3 0-16,-7 3-4 15,4 6 0-15,-4-6 3 16,0 0 1-16,-4 3-2 16,1-6 1-16,-4 0-2 15,-4-7 0-15,0-3-1 16,-3-2 0-16,4-4-1 16,-1-3 1-16,4 0-1 15,-3-3 1-15,-5 0 0 0,-6-1 0 16,-7-2-1-16,-4 3 0 15,-3 3 0-15,0 0 1 16,-1 6-1-16,1 4 1 16,7 5 0-16,3 7 0 15,4 0 1-15,7 3 0 16,7 0 0-16,3 4 0 16,11 2 0-16,8-3 0 15,9-3-1-15,12 0 1 16,2-6-4-16,1-9 1 15,3-7-8-15,4-6 1 0,4-13-6 16,6-6 0-16</inkml:trace>
  <inkml:trace contextRef="#ctx0" brushRef="#br1" timeOffset="106234.34">23421 11618 44 0,'-4'44'22'0,"-24"-4"-20"15,14-27 38-15,-7 6-38 16,-4 6 1-16,-3-9 0 16,0 5 1-16,0 5-6 0,3-1 1 15,4 0 1-15,7-6 0 16,3-7-7-16,4-12 1 15,3-9-9-15,4-4 0 16</inkml:trace>
  <inkml:trace contextRef="#ctx0" brushRef="#br1" timeOffset="106383.81">23118 11655 12 0,'-15'-25'6'0,"19"13"16"0,-1 12-5 16,5 6-11-16,6 10 1 15,7 12 6-15,4 10 0 16,6-1-15-16,8 7 0 15,0-3 9-15,-4-4 0 0,0-2-10 16,1-4 1-16,-8-15-12 16,-10-7 1-16</inkml:trace>
  <inkml:trace contextRef="#ctx0" brushRef="#br1" timeOffset="107043.69">24059 11423 42 0,'15'19'21'0,"2"-13"-14"0,-10-6 32 0,4 0-37 15,6-3 1-15,1 0 2 16,3-3 0-16,4-4-6 15,3-8 0-15,-3-4 3 16,-4 0 1-16,-3-3-2 16,-11-4 0-16,-7 1-1 15,-11 0 0-15,-3 6-2 16,-4 3 1-16,-13 4-1 16,-5 8 1-16,-2 10-2 15,6 10 1-15,0 3-1 16,4 12 1-16,3 16 1 15,8 12 1-15,9 7 1 0,12 3 0 16,7-4 1-16,13-5 0 16,12-7-1-16,13-15 0 15,14-17-5-15,1-18 0 16,-4-9-11-16,-7-25 0 16</inkml:trace>
  <inkml:trace contextRef="#ctx0" brushRef="#br1" timeOffset="107301.17">24903 10564 56 0,'-18'63'28'0,"-28"-19"-36"0,36-35 46 0,-5 7-38 16,-6 15 0-16,-3 7-1 16,-1 6 0-16,4 0-2 15,3 0 0-15,0-10-9 16,8-12 1-16,6-22-3 16,4-9 0-16</inkml:trace>
  <inkml:trace contextRef="#ctx0" brushRef="#br1" timeOffset="107465.9">24620 10517 42 0,'22'38'21'0,"30"62"-24"0,-37-75 39 16,9 19-37-16,12 6 1 16,9 4-3-16,5-1 1 15,-1-6-7-15,-6-13 1 16,-5-15-4-16,-2-9 1 15</inkml:trace>
  <inkml:trace contextRef="#ctx0" brushRef="#br1" timeOffset="107932.81">25322 11307 39 0,'-10'19'19'0,"3"-13"-17"0,7-6 36 16,0 0-34-16,0 4 0 15,0-4 2-15,0 0 1 16,3 0-9-16,8-4 0 0,7 1 5 16,10-6 0-16,14-1-6 15,0 4 0-15,1 0-9 16,-12 3 0-16,-9-4-4 16,-15 1 1-16</inkml:trace>
  <inkml:trace contextRef="#ctx0" brushRef="#br1" timeOffset="108113.84">25213 11524 52 0,'14'50'26'0,"14"-19"-35"16,-21-28 51-16,8 7-43 15,9-4 1-15,12 0-5 16,9 1 1-16,8-4-6 15,4-6 1-15,-1-7-5 16,1-6 1-16</inkml:trace>
  <inkml:trace contextRef="#ctx0" brushRef="#br1" timeOffset="108500.61">26046 11643 53 0,'24'16'26'0,"8"-26"-33"0,-18 1 53 0,0-4-46 16,4-9 0-16,-8 3 0 16,1 1 1-16,0-4-2 15,-4 0 1-15,-4 3-1 16,1-3 0-16,-8 3-2 15,-3 3 1-15,-7 7-2 16,-11 9 1-16,-3 9-1 16,-4 7 1-16,1 6 1 15,-1 13 0-15,0-4 3 16,7 10 1-16,1 6 1 16,10-7 0-16,10-2 0 15,11 3 0-15,11-7-1 16,17-5 1-16,4-11-6 15,0-14 0-15,3-4-7 16,7-10 1-16,8-18-6 0,3-10 1 16</inkml:trace>
  <inkml:trace contextRef="#ctx0" brushRef="#br1" timeOffset="108754.85">26818 10834 49 0,'-14'25'24'0,"-25"6"-26"0,36-24 45 0,-8 11-42 16,1 7 0-16,-5 10 0 15,-2 6 1-15,3 6-3 16,0-7 0-16,3-5-3 15,0-7 0-15,4-9-11 16,4-13 1-16,-1-15-1 16,4-13 1-16</inkml:trace>
  <inkml:trace contextRef="#ctx0" brushRef="#br1" timeOffset="108922.4">26659 10784 35 0,'32'62'17'0,"7"26"-21"0,-25-56 33 16,7 5-29-16,7 10 1 15,4-3-3-15,-4-6 1 16,1-7-8-16,-1-6 0 16</inkml:trace>
  <inkml:trace contextRef="#ctx0" brushRef="#br1" timeOffset="109598.29">27771 11577 44 0,'7'3'22'0,"28"-15"-23"16,-24 8 36-16,13 1-33 16,22 0 0-16,25 0 0 15,17-3 0-15,4-4-8 16,3 4 1-16,-3 3-7 15,-8-6 0-15</inkml:trace>
  <inkml:trace contextRef="#ctx0" brushRef="#br1" timeOffset="109912.08">28317 11310 42 0,'25'16'21'0,"10"22"-13"0,-17-29 30 0,17 7-37 15,15 0 1-15,3 2 0 16,-4 1 0-16,-3 0-4 15,-14 6 1-15,-11 10-1 16,-18-1 1-16,-13 7-4 16,-11 3 1-16,-15-7-5 15,12-5 0-15,-15-1-5 16,-3-12 0-16</inkml:trace>
  <inkml:trace contextRef="#ctx0" brushRef="#br1" timeOffset="110106.48">28395 11307 41 0,'-3'32'20'0,"17"43"-20"0,-7-56 36 15,3 22-36-15,1 6 0 16,3 0-4-16,4 3 0 15,-1-9-6-15,1-16 0 16</inkml:trace>
  <inkml:trace contextRef="#ctx0" brushRef="#br1" timeOffset="110840.74">29810 10526 34 0,'14'26'17'0,"-4"33"-11"0,-6-53 20 15,-4 16-25-15,0 3 1 0,0 7 3 16,0 5 1-16,0 4-6 15,0 3 1-15,0 3 4 16,3 0 1-16,-3-12-2 16,0-4 1-16,0-9-3 15,-3-9 0-15,-4-4-2 16,-4-15 0-16,-6-1-3 16,-4-5 1-16,-8-1-3 15,-6-2 0-15,0-1 0 16,-1 3 0-16,5 4 0 15,2 3 0-15,5 9 1 16,3 6 1-16,3 7 1 16,7 3 1-16,4 6 2 15,7-6 1-15,0 3 0 16,14-4 1-16,15-2 1 16,6-3 0-16,11-4-3 0,7-3 0 15,3-3-8-15,-3-6 0 16,-11-6-5-16,-13 0 0 15</inkml:trace>
  <inkml:trace contextRef="#ctx0" brushRef="#br1" timeOffset="111127.08">29358 11433 53 0,'18'12'26'0,"42"-18"-29"16,-43 0 50-16,22-1-46 16,11-5 1-16,17-7 0 15,17-3 1-15,-3 0-5 16,11 7 0-16,-11-1-2 15,-3 0 1-15,-11 7-12 16,-11 2 1-16,-13 1-3 16,-8 9 1-16</inkml:trace>
  <inkml:trace contextRef="#ctx0" brushRef="#br1" timeOffset="111877.2">29591 11546 40 0,'-4'37'20'0,"1"17"-26"0,3-42 38 15,0 10-31-15,-4 9 1 16,4 4 2-16,0 6 1 16,0 3-5-16,4-4 1 15,3-2 2-15,-3 0 1 16,3-10-1-16,0-3 0 16,-4-6-3-16,-3-13 1 15,-7-6-2-15,-7 0 1 16,-4-6-1-16,1-4 0 0,-8-2 0 15,-3-1 0-15,-4 1-1 16,-7 2 1-16,4 4 0 16,0 6 0-16,6 3 0 15,1 7 0-15,4 5 2 16,2 10 0-16,8 10 0 16,7-4 1-16,11 7 0 15,6 3 0-15,12-1-1 16,9 1 1-16,8-6-4 15,-4-10 1-15,11-10-7 16,11-5 1-16,-1-17-8 16,4-2 1-16</inkml:trace>
  <inkml:trace contextRef="#ctx0" brushRef="#br1" timeOffset="112120.07">30060 12003 39 0,'-28'38'19'0,"-21"-13"-19"0,34-12 31 15,-6 2-31-15,4 7 1 16,-1 0-3-16,4-3 1 0,0 0-8 15,7-7 0-15,0-12-2 16,7-9 1-16</inkml:trace>
  <inkml:trace contextRef="#ctx0" brushRef="#br1" timeOffset="112283.98">29774 11887 37 0,'25'41'18'0,"39"31"-13"15,-40-47 34-15,8 13-36 16,-4 6 0-16,11 6 0 16,-4 0 0-16,1-3-8 15,-1-15 0-15,-7-7-8 16,-3-13 1-16</inkml:trace>
  <inkml:trace contextRef="#ctx0" brushRef="#br1" timeOffset="113365.4">30607 12016 45 0,'4'-6'22'0,"20"-22"-11"0,-13 18 22 15,3-15-32 1,4 0 1-16,3-19 0 16,-4-6 1-16,1-19-4 0,0-3 0 15,-4-19 1-15,-4-3 0 16,1-3-3-16,-4-13 0 16,-7 9-2-16,-4 1 1 15,1 15-1-15,-4 13 0 16,-4 13 0-16,-3 12 1 15,-3 18-1-15,-1 14 1 16,-3 21 2-16,3 16 0 16,4 19 2-16,0 18 1 0,3 20 3 15,4 15 0-15,0 6 3 16,7 10 0-16,11 6-1 16,6-13 1-16,8-2-3 15,3-13 0 1,15-23-10-1,-1-18 0-15,-3-21-8 16,0-23 0-16</inkml:trace>
  <inkml:trace contextRef="#ctx0" brushRef="#br1" timeOffset="113769.43">31069 11590 28 0,'-3'43'14'0,"6"20"-1"16,-3-38 14-16,0 3-24 15,-3-2 1-15,-1 2 3 16,-3 3 0-16,4 0-8 0,-5-2 0 16,5-7 5-16,-1-4 1 15,1-5-3-15,3-4 0 16,3-2-4-16,1-10 1 16,3-7-2-16,4-6 0 15,3 1 0-15,0-10 0 16,0 0 0-16,0 0 1 15,0-1 0-15,0 4 1 16,4 4 0-16,0 2 1 0,3 3-1 16,0 4 1-16,0 3 0 15,-3 6 1-15,-1 6-1 16,1 3 1-16,-4 4 0 16,0 3 0-16,-3-4-1 15,-4-2 0-15,0 2 0 16,-4 4 0-16,1 0 0 15,-1 2 0-15,1 1-2 16,-1 0 0-16,5 0-7 16,2-10 1-16,8-9-4 15,3-12 1-15</inkml:trace>
  <inkml:trace contextRef="#ctx0" brushRef="#br1" timeOffset="114040.9">31739 11483 45 0,'4'22'22'0,"-25"22"-25"0,21-35 44 15,-4 7-41-15,-3 0 1 16,-3 5 1-16,-4 14 1 15,-1 3-4-15,1-4 1 16,0 7 1-16,7 0 1 16,0-7-5-16,7-6 1 0,7-6-7 15,4-12 0-15,3-7-5 16,0-13 0-16</inkml:trace>
  <inkml:trace contextRef="#ctx0" brushRef="#br1" timeOffset="114296.29">31933 11568 40 0,'0'31'20'0,"-7"16"-18"16,4-38 33-16,-4 7-31 16,-4 3 0-16,-3 6 2 15,-7 0 0-15,0 0-8 16,-4 6 1-16,4-2 5 15,0 2 0-15,3 0-4 0,4-2 1 16,3-7-4-16,4-7 0 16,0-5-4-16,4-7 0 15,3-13-7-15,0-8 0 16,0-1-1-16,0-13 1 16</inkml:trace>
  <inkml:trace contextRef="#ctx0" brushRef="#br1" timeOffset="114491.23">31778 11558 22 0,'21'28'11'0,"11"26"1"0,-21-45 16 0,-1 7-25 16,-3 9 0-16,4 3 2 16,-4 0 0-16,4-3-7 15,-1 4 0-15,1-1 4 16,-1-3 0-16,1-6-7 15,0-7 1-15,-1-9-8 16,1-9 1-16</inkml:trace>
  <inkml:trace contextRef="#ctx0" brushRef="#br1" timeOffset="114702.11">32050 11433 39 0,'46'78'19'0,"21"29"-16"15,-53-82 32-15,0 6-35 16,0 4 1-16,-3-1-5 0,-4 4 1 16,-4 3-3-16,-6-7 1 15,-4-9-7-15,-11-3 0 16</inkml:trace>
  <inkml:trace contextRef="#ctx0" brushRef="#br1" timeOffset="115135.49">32579 11530 35 0,'-3'28'17'0,"6"-3"-9"0,-3-22 29 16,0 4-33-16,0-1 1 15,4-3 1-15,-1 0 0 16,4 0-8-16,4-6 0 15,6 3 3-15,8 0 1 16,3-3-9-16,1 3 0 16,-8-9-8-16,-4-1 0 15</inkml:trace>
  <inkml:trace contextRef="#ctx0" brushRef="#br1" timeOffset="115316.55">32445 11775 59 0,'11'28'29'0,"31"-9"-37"15,-21-16 52-15,11 3-45 16,7-3 0-16,3-3-9 16,-3-3 1-16,-4-3-1 15,0-7 0-15</inkml:trace>
  <inkml:trace contextRef="#ctx0" brushRef="#br1" timeOffset="115766.81">33055 10799 55 0,'11'3'27'0,"3"-28"-26"0,-7 19 43 0,7-3-42 16,4-1 1-16,6 7 2 15,8 3 0-15,4-3-7 16,-5-3 1-16,8-1 3 15,10 4 1-15,-3 0-2 16,-3 6 0-16,-5-3-2 16,-2 7 0-16,-15 11-2 15,-11 4 1-15,-6 7-1 16,-8 5 0-16,-6 7-1 16,-11 3 1-16,-11 3 1 15,11 6 0-15,0 0-1 16,-4 1 1-16,0 5-2 15,1 4 1-15,2 3-3 16,5-7 0-16,6-5-6 16,4-10 1-16,7-7-3 15,7-18 0-15</inkml:trace>
  <inkml:trace contextRef="#ctx0" brushRef="#br1" timeOffset="115978.22">33278 12038 59 0,'14'38'29'0,"-4"-7"-42"0,-6-28 62 15,-4 3-53-15,0-6 1 0,0 0-19 16,-4-12 1-16,-10-13 18 15,0-4 0-15</inkml:trace>
  <inkml:trace contextRef="#ctx0" brushRef="#br1" timeOffset="125810.01">3482 9570 42 0,'7'-3'21'0,"-7"3"-15"0,0 0 22 0,0 3-26 15,0 3 0-15,-7 4 0 16,-4 2 1-16,-3 4-4 16,4 6 0-16,-8 0 2 15,0 0 0-15,4 3-1 16,4-3 1-16,-4 0-1 16,10 0 0-16,-3-3 0 15,14 3 1-15,4-1-1 16,6 5 1-16,8-8-1 15,10-2 1-15,-3-7-1 16,-4 1 0-16,4-1 0 16,-14 1 0-16,3-1-1 15,-18 4 1-15,4 5-3 16,-7 8 1-16,-10 5-4 0,-11 0 0 16,-4-6-8-16,-7-6 1 15</inkml:trace>
  <inkml:trace contextRef="#ctx0" brushRef="#br1" timeOffset="126215.25">3461 9946 26 0,'17'29'13'0,"-6"-23"-1"0,-7-3 14 0,-4-3-25 16,0 0 1-16,0 0 0 16,0-3 1-16,-4 6-4 15,-3-3 1-15,-4 3 1 16,-3 0 0-16,4 4-1 16,-8-1 1-16,7 0-1 15,-6 0 0-15,3-3-1 16,0 1 1-16,10 2 0 15,4 0 0-15,4 0 0 16,20 1 0-16,-3-1 0 16,11 3 1-16,0 1 0 15,-4-1 0-15,0 4-1 0,-10-1 0 16,-7 1 0-16,-8 6 0 16,-6 6-2-16,-15 3 0 15,-3-3-9-15,0 0 1 16,-8-3-1-16,1-6 1 15</inkml:trace>
  <inkml:trace contextRef="#ctx0" brushRef="#br1" timeOffset="126935.42">3736 9793 41 0,'11'6'20'0,"-1"-15"-27"0,1 5 41 16,6 1-32-16,4 0 1 0,1 0 2 16,6-3 1-16,-3 3-8 15,3-1 1-15,-7 1 3 16,-7 3 0-16,-3 7-3 15,-8-1 1-15,-6 3-2 16,3 4 0-16,-11-1-2 16,4 1 1-16,-4 3 0 15,1-1 0-15,3-2 0 16,3-1 1-16,4 1 0 16,0-1 1-16,0 4 1 15,11-3 0-15,-1-4 1 16,-6-3 0-16,7 4 0 15,-4-1 0-15,0 1 0 16,-4 2 0 0,-6 13-2-1,-4 0 1-15,-4 0-1 16,0-3 1-16,1-3-6 0,-1-3 0 16,-6-4-5-16,6-8 1 15</inkml:trace>
  <inkml:trace contextRef="#ctx0" brushRef="#br1" timeOffset="127163.55">4184 10078 35 0,'0'3'17'16,"-7"0"-22"-16,7-3 29 0,0 3-24 16,0 1 0-16,0-1-7 15,0 0 0-15,0 0 2 16,-4-9 0-16</inkml:trace>
  <inkml:trace contextRef="#ctx0" brushRef="#br1" timeOffset="127626.93">4494 9636 36 0,'29'12'18'0,"-8"-15"-18"0,-18 6 31 16,4-3-31-16,-7 7 0 15,-10 2 0-15,-1 4 0 16,-6 6 0-16,-5 2 0 16,1 8 0-16,-7 2 0 15,7 0 0-15,0 7 0 16,3-7-1-16,7 1 1 16,1-1 0-16,10-3 0 15,3-3-1-15,4-6 1 0,8-9 0 16,9-7 0-16,1-10-1 15,3-2 1-15,0 0 0 16,1-4 0-16,-8-3-1 16,-11-2 1-16,1-1 0 15,-4 3 0-15,-7 7 0 16,-7 6 0-16,-4 6 0 16,-10 6 0-16,-3 1 0 15,2 2 0-15,-2 1 0 16,6-1 0-16,-3 4-1 15,0 0 0-15,3-1-5 16,0 1 0-16,4 0-4 16,0-4 0-16</inkml:trace>
  <inkml:trace contextRef="#ctx0" brushRef="#br1" timeOffset="128078.21">3401 10442 19 0,'10'6'9'16,"19"7"0"-16,-22-7 11 0,14 0-14 15,0 4 0-15,7-7 3 16,11 0 1-16,14-3-12 16,17-6 1-16,29-4 7 15,0-9 1-15,25-6-3 16,10-9 0-16,-4-4-3 16,-17-6 0-16,-7 10-5 15,-18 2 0-15,-17 4-10 0,-22 0 1 16</inkml:trace>
  <inkml:trace contextRef="#ctx0" brushRef="#br1" timeOffset="128481.82">3179 9702 30 0,'0'34'15'0,"3"4"-7"16,-3-29 15-16,0 7-21 15,7 9 0-15,-7 13 2 16,11 9 0-16,-1 9-5 0,1 19 0 16,7 7 3-1,3 12 0-15,-4-12-2 0,4-7 0 16,-10-12-6-1,3-16 1-15,0-16-7 0,0-22 1 16</inkml:trace>
  <inkml:trace contextRef="#ctx0" brushRef="#br1" timeOffset="129022.2">3020 9617 43 0,'10'6'21'0,"12"-2"-24"0,-15-4 38 0,14-7-32 15,7 7 0-15,14 0 2 16,25 3 0-16,25-6-6 15,7-3 0-15,31-7 4 16,11-9 0-16,8-9-2 16,-1-7 1-16,4-12-2 15,-15 0 1-15,-6 3-2 16,-4-6 0-16,-25 3-1 16,-3-1 0-16,-18 17-1 15,-11 3 0-15,-10 9 0 16,-14 6 1-16,-14 7-1 0,-11 15 0 15,-10 19-1-15,-11 13 0 16,-4 12-1-16,-6 6 1 16,-4 10-2-16,-1-3 1 15,5 6 1-15,-1 3 1 16,4-3 2-16,7 6 0 16,7-9 3-16,4 0 0 15,-1 3 1-15,5-10 1 16,-8-5-1-16,-14 2 1 15,-8 1 0-15,-23 2 0 16,-12-2-2-16,-17-1 1 0,-17 0-5 16,-15-15 1-16,-11-9-10 15,1-17 0-15</inkml:trace>
  <inkml:trace contextRef="#ctx0" brushRef="#br1" timeOffset="130238.46">1210 13669 26 0,'-3'6'13'0,"3"-9"-6"15,0 3 14-15,0 0-16 16,0 0 1-16,10 0 3 0,1 3 1 15,-1 0-12-15,11-3 0 32,39 0 7-32,7 0 0 15,-7 3-4-15,-7 0 0 16,-7 4-2-16,-3-1 0 16,-15 6-2-16,-14 4 1 15,0 6-1-15,-11 3 0 16,-3-3-1-16,-3 3 1 15,-4 0-1-15,-11 0 0 16,4 0 0-16,4 0 0 16,-8 1 2-16,0-5 1 0,4-2 2 15,7 0 1-15,-3-6 1 16,-1-1 0-16,11-2 0 16,-7-4 0-16,7-3-1 15,7-3 0-15,11-3-3 16,3-7 0-16,0-2-7 15,7-4 0-15,4-12-3 16,7 6 1-16</inkml:trace>
  <inkml:trace contextRef="#ctx0" brushRef="#br1" timeOffset="130899.87">1965 13584 30 0,'42'-19'15'0,"4"-12"-20"0,-35 18 26 0,-8-2-16 16,4-4 0-16,-3 0 2 15,-8 0 0-15,-13 0-9 16,3 4 0-16,-15-1 6 16,-16 6 0-16,-8 7-3 15,-14 6 1-15,-4 4-2 16,-3 8 1-16,7 7-1 16,-4-3 0-16,1 3 1 15,-1 6 0-15,4 4 0 16,7 2 1-16,7 4 0 15,7 15 0-15,4 4-1 16,14 2 1-16,17 4-1 16,4-7 1-16,18 4-2 15,17 3 0-15,21-10 0 16,8-9 1-16,17-7-1 0,21-11 0 16,18-14-1-16,-7-12 1 15,-11-6-3-15,0-10 0 16,-6-6 0-16,-29 0 1 31,-7-50-1-31,-15-9 1 0,-16 5-4 16,-12-2 1-16,-13 12-6 15,-26-3 0-15</inkml:trace>
  <inkml:trace contextRef="#ctx0" brushRef="#br1" timeOffset="136514.37">3108 14076 29 0,'11'-3'14'0,"13"-25"-6"0,-17 18 14 0,4 1-16 15,-4 0 0-15,-7-1 5 16,3 1 1-16,-3 9-15 16,0 0 0-16,-3 0 9 15,-15 12 0-15,-3 4-3 16,-7 0 0-16,-14 6-3 15,-8 3 1-15,1 6-2 16,-1 0 1-16,-10 10-1 16,15 6 1-16,2 3 0 15,12 10 0-15,2 0 0 16,8 2 0-16,21-2 1 16,11-7 0-16,10 1 1 15,7-14 0-15,21-5 0 16,1-13 0-16,3-10-1 15,3-9 1-15,4-3-4 16,-7-6 0 0,4-13-14-16,-22-3 0 15</inkml:trace>
  <inkml:trace contextRef="#ctx0" brushRef="#br1" timeOffset="136814.97">3320 14606 31 0,'3'6'15'0,"4"1"-2"0,-7-4 9 0,0-3-19 15,0 9 0-15,0 4 3 16,7 2 1-16,-3 7-8 15,6-3 0-15,1 0 5 16,7-3 0-16,-1-4-1 16,-3-5 0-16,8-11-3 15,2-5 1-15,1-10-3 16,0 4 1-16,-4-4-7 16,0-6 1-16,-10-7-8 15,-4 1 1-15</inkml:trace>
  <inkml:trace contextRef="#ctx0" brushRef="#br1" timeOffset="137324.64">3866 14750 39 0,'4'29'19'0,"3"-20"-17"16,-3-6 29-16,3 0-29 16,-7-3 0-16,0 0 1 15,0-9 1-15,0-4-6 16,0-5 1-16,0-4 2 15,0 3 1-15,0 0-1 16,7-3 0-16,3-3-1 16,-6 3 0-16,13 0 1 0,-2 0 0 15,9 6 0-15,-3 4 1 16,8 2-2-16,-8 4 0 16,0 3-5-16,-3 3 0 15,-8 3-9-15,1 0 0 16</inkml:trace>
  <inkml:trace contextRef="#ctx0" brushRef="#br1" timeOffset="137671">4297 14647 44 0,'17'25'22'0,"12"13"-20"16,-19-32 35-16,4 3-34 15,4 1 1-15,0 2 2 16,-8-5 0-16,1-4-9 15,-1-3 1-15,5-10 5 16,-1-9 0-16,0 1-3 16,3-1 1-16,1-6-5 15,3-7 1-15,0-2-8 0,8-4 0 16,-8 7-5-16,-11 3 1 16</inkml:trace>
  <inkml:trace contextRef="#ctx0" brushRef="#br1" timeOffset="138000.29">4752 14653 49 0,'25'25'24'0,"3"-47"-28"0,-18 16 45 0,8 3-41 15,-7-6 0-15,-1-4-1 16,-3-3 1-16,-3-6 0 15,-4 4 0-15,-4 2-1 16,-3 0 1-16,-3 7-1 16,-1 3 1-16,0 6-1 15,1 6 1-15,-1 9 0 16,4 1 1-16,4 6-1 16,3 6 1-16,10 1 0 15,1-1 0-15,-1-3 0 16,5-3 0-16,9 0-1 15,-3-3 0-15,8-4-6 16,-8-5 1-16,4-7-9 16,-1-6 1-16</inkml:trace>
  <inkml:trace contextRef="#ctx0" brushRef="#br1" timeOffset="138360.72">5479 14371 39 0,'0'3'19'0,"-36"35"-15"0,22-32 27 16,-14 7-30-16,7 2 0 16,-7 7 2-16,-4 3 1 0,-3 0-5 15,3 0 1-15,4-6 2 16,3-6 0-16,7-1 0 15,8 1 0-15,-1-4-1 16,15 1 0-16,10-1 1 16,7-3 0-16,-7 4 0 15,11-4 0-15,7 0-1 16,-8 1 1-16,4 2-1 16,-6-3 0-16,-8 7-1 15,-4-1 0-15,-17 4-3 16,0 3 1-16,-7 0-6 15,3 0 1-15,-6-4-8 16,-1-2 0-16</inkml:trace>
  <inkml:trace contextRef="#ctx0" brushRef="#br1" timeOffset="139695.87">6819 14572 46 0,'0'22'23'16,"4"0"-13"-16,-4-16 24 0,0-3-31 15,0 3 1-15,0 7 2 16,0 2 0-16,0 4-7 15,0-3 0-15,0-3 5 16,0-4 0-16,0 0-3 16,0-2 1-16,3-4-3 15,4-10 1-15,-3-2-2 16,6-7 0-16,5 4 0 0,-1-4 0 16,-4-6-1-16,8-6 1 15,0 3 0-15,3-6 0 16,0 5 0-16,0 11 1 15,0 2 0-15,4 7 0 16,-4 9 0-16,0 10 1 16,-10 2 0-16,3 4 1 15,0-3-1-15,-3 3 0 16,-8 6-2-16,4-3 0 16,4-4-4-16,-1-2 0 15,1 0-9-15,7-7 1 16</inkml:trace>
  <inkml:trace contextRef="#ctx0" brushRef="#br1" timeOffset="139983.07">7451 14603 41 0,'14'-16'20'0,"-7"7"-16"16,-7 9 30-16,3-6-32 16,-3 6 0-16,0 0 0 15,0 0 1-15,0 0-4 16,-3 0 0-16,-8 3 2 15,-6 3 0-15,-5 7-2 16,-6-4 1-16,4 7-2 16,6 6 1-16,-3 0-1 15,7 3 1-15,7-3 0 16,3-4 0-16,8-2 0 16,6-10 0-16,11-2 1 15,4-14 0-15,0-6 0 0,3-2 0 16,4-11-4-16,-11-8 0 15,4-7-8-15,-1-13 0 16</inkml:trace>
  <inkml:trace contextRef="#ctx0" brushRef="#br1" timeOffset="140208.06">7528 13634 43 0,'7'35'21'0,"4"30"-23"0,-8-33 33 0,5 9-28 16,-5 12 0-16,1 16 2 15,3 19 0-15,-4 6-6 16,8 3 0-16,-4-3 3 16,3-22 1-16,1-15-6 15,-4-20 1-15,-3-21-12 16,-8-19 1-16</inkml:trace>
  <inkml:trace contextRef="#ctx0" brushRef="#br1" timeOffset="140360.81">7310 14108 59 0,'24'22'29'0,"36"-10"-33"0,-39-12 49 15,15-3-46-15,17 3 1 16,7-3-4-16,21-7 0 15,7 1-10-15,7-7 0 16</inkml:trace>
  <inkml:trace contextRef="#ctx0" brushRef="#br1" timeOffset="140823.64">9352 14625 52 0,'-3'0'26'0,"-8"-50"-23"16,8 25 36-16,-8-13-37 16,0-15 0-16,-3-7 0 15,4-12 0-15,-1-16-3 16,0-3 0-16,1-6 2 0,6 0 1 15,8 12-2-15,6 13 1 16,8 6 0-16,-4 7 0 16,4 18 0-16,3 13 0 15,0 9-3-15,0 16 1 16,1 15-6-16,-1 13 1 16,-4 22-11-16,-6 10 1 15</inkml:trace>
  <inkml:trace contextRef="#ctx0" brushRef="#br1" timeOffset="141062.91">9148 14387 58 0,'-11'18'29'16,"22"-5"-31"-16,-4-10 48 0,0 0-46 15,7 0 1-15,3 1 1 16,5-1 0-16,6 0-2 15,-4 0 1-15,1-3-1 16,0 0 1-16,3 0-3 16,0 0 1-16,-10-3-4 15,7 0 0-15,-11 0-3 16,0-4 1-16,-4 1-5 16,-2 0 1-16,-1-1-4 15,0 4 1-15</inkml:trace>
  <inkml:trace contextRef="#ctx0" brushRef="#br1" timeOffset="141228.97">9543 14525 42 0,'17'25'21'0,"15"-16"-16"0,-21-9 36 15,3-3-39 1,0-6 1-16,-4-4 0 0,5-3 0 16,-1 1-5-16,0-7 1 15,0 0 1-15,0 0 0 16,-10-3-6-16,3 3 0 15,0 0-9-15,-4 3 0 0</inkml:trace>
  <inkml:trace contextRef="#ctx0" brushRef="#br1" timeOffset="141589.31">9885 14462 48 0,'-4'22'24'0,"8"0"-20"15,-4-19 39-15,3 0-42 16,-3 0 0-16,0-3 0 16,0 0 0-16,7-3-2 15,0-6 0-15,4-1-1 16,0-2 0-16,-4 2-2 15,0-2 0-15,0 2-2 0,3-2 1 16,1-1-1-16,0 4 1 16,3 6 0-16,0 0 1 15,0 6 1-15,0 0 1 16,0 3 0-16,0-3 0 16,0 4-1-16,0-1 0 15,1 3-5-15,-1 1 1 16,0-1-2-16,-4-3 1 15</inkml:trace>
  <inkml:trace contextRef="#ctx0" brushRef="#br1" timeOffset="141948.2">10407 14418 31 0,'11'22'15'0,"10"-25"-6"16,-21 3 30-16,0 0-34 15,3 0 1-15,1 3 2 16,-4 0 1-16,3 3-11 16,-3 1 0-16,0 2 7 15,0 4 0-15,0-1-3 16,0 4 0-16,0 3-2 15,0-1 1-15,0 1-2 0,0-6 0 16,0 2-2-16,0 7 1 16,0-6-4-16,4-3 0 15,-1-1-2-15,4-2 0 16,4-1-2-16,3 0 1 16,7-5-2-16,7-4 0 15,11-7 0-15,4-2 1 16</inkml:trace>
  <inkml:trace contextRef="#ctx0" brushRef="#br1" timeOffset="142235.81">10894 13496 22 0,'-43'-25'11'0,"1"38"-3"0,39-7 18 0,-8 16-23 16,0 12 0-16,4 16 1 15,0 23 1-15,0 18-6 16,0 15 0-16,7 16 5 16,4 7 0-16,-4-16-1 15,3-10 1-15,1-24-3 16,-1-20 0-16,4-18-7 15,-3-16 1-15,-4-9-7 16,0-13 0-16</inkml:trace>
  <inkml:trace contextRef="#ctx0" brushRef="#br1" timeOffset="142413.97">10562 14308 36 0,'14'13'18'0,"36"24"-17"0,-33-27 27 16,8-1-26-16,0 1 1 15,6-1 0-15,12 0 1 16,6-2-6-16,-6-1 1 16,-1-3-1-16,4 0 0 15,-11 0-8-15,-3 4 0 16,-8-4-2-16,-2 0 0 0</inkml:trace>
  <inkml:trace contextRef="#ctx0" brushRef="#br1" timeOffset="142821.28">11113 14550 27 0,'3'28'13'0,"4"13"-7"16,-3-38 24-16,-4 0-29 16,3-3 1-16,-3 6-1 15,4-3 1-15,-4-3-4 16,0 0 1-16,0 0 0 16,0 0 0-16,0-9-2 15,0-4 0-15,0-5-1 16,3-1 1-16,1 3 0 15,3-3 0-15,3 4 2 16,4 2 0-16,4 4 3 0,3 2 0 16,4 4 1-1,-4 3 1-15,4 0-1 16,3 3 1-16,7-3-1 0,1 0 0 16,2 0-2-16,-9 0 0 15,-1 0-2-15,-3 0 1 16,-4 0-1-16,0 0 1 15,-3 4-1-15,-1-1 1 16,1 0-1-16,3 0 1 16,0 0 0-16,0-3 0 15,8 0 0-15,-1-3 0 0,0 0-2 16,0-3 0-16,-3-1-6 16,-7 4 1-16,3-3-3 15,0 0 1-15</inkml:trace>
  <inkml:trace contextRef="#ctx0" brushRef="#br1" timeOffset="143121.76">12167 14142 31 0,'-3'0'15'0,"-18"25"-18"15,14-19 28-15,-8 4-25 16,-6-4 1-16,-3 4-1 15,-1-4 1-15,4 3 0 16,0 4 0-16,6-1 3 0,5 4 1 16,6 3 1-16,8 0 0 15,10 6 1-15,11-7 1 16,3 4-2-16,7 0 1 16,-3 0-3-16,-4-3 0 15,-10 0-3-15,-8 3 0 16,-17 0-3-16,-21 3 0 15,-21 0-9-15,-15-3 1 16,-31-3-7-16,-32-7 1 16</inkml:trace>
  <inkml:trace contextRef="#ctx0" brushRef="#br1" timeOffset="144171.79">2872 15472 28 0,'-22'-3'14'0,"22"3"-6"16,0 0 16-16,4-7-21 16,14 1 0-16,3-3 2 15,7-4 0-15,0-3-7 16,15-2 1-16,6 2 3 0,11 0 1 16,7 0-2-16,14 1 1 15,7-1 0-15,8 0 0 16,13 1 1-16,14-4 0 15,8 0-1-15,10 3 1 16,7 4 0-16,0 3 1 31,117-1-2-31,-29 4 0 16,-6-4-1-16,-19 4 1 0,4 0-1 16,4 0 1-16,-7-4-1 15,7 7 0-15,-4 0-1 16,7 3 1-16,7 3-1 15,-3-3 0-15,0 3 0 16,-4-6 1-16,0 0-1 16,8-6 0-16,-8-4 1 15,0-3 0-15,0-3-1 16,-3 1 1-16,14-4 1 16,0 3 0-16,7 6 0 15,-7-9 0-15,10 4-1 16,4-4 1-16,3 3 0 15,4 0 0-15,14 3-2 16,-14-9 0-16,4 3 0 16,-8-3 0-16,-10 0-2 15,-14-3 0-15,-21-7-4 16,-15 4 1-16,-31 3-13 16,-21-10 0-16</inkml:trace>
  <inkml:trace contextRef="#ctx0" brushRef="#br1" timeOffset="146350.51">17163 13192 40 0,'0'9'20'0,"0"38"-12"0,3-34 21 0,-3 6-28 15,0 12 1-15,0 13-2 16,0 0 1-16,4 9-2 16,-1 4 0-16,1-4 0 15,3-6 0-15,0-13-5 16,0-8 0-16,4-14-6 15,3-18 0-15</inkml:trace>
  <inkml:trace contextRef="#ctx0" brushRef="#br1" timeOffset="146590.65">17127 13161 46 0,'14'34'23'0,"8"-31"-19"0,-12-6 41 16,4 3-44-16,11-6 0 15,7 0 1-15,0-7 1 16,13 4-4-16,19-7 0 16,3 0 0-16,-4 1 0 15,-6-1-6-15,-8 0 1 16,-10 4-10-16,-7 2 0 15</inkml:trace>
  <inkml:trace contextRef="#ctx0" brushRef="#br1" timeOffset="146813.87">17325 13596 57 0,'11'-9'28'0,"17"0"-33"16,-21-1 49-16,7-2-44 15,4 5 0-15,3-2-4 16,7 3 1-16,-3 6-3 16,-1-7 0-16,-3 4-10 15,1-3 1-15</inkml:trace>
  <inkml:trace contextRef="#ctx0" brushRef="#br1" timeOffset="147083.23">17678 13571 44 0,'7'54'22'0,"0"-36"-23"0,0-14 34 16,0 5-30-16,4 4 1 16,3 2 1-16,3 7 1 0,4-6-8 15,1-4 1-15,-1-12 3 16,0-6 0-16,-3-6-4 16,-1-10 0-16,-3-7-7 15,-3 1 0-15,3-6-6 16,-3-4 0-16</inkml:trace>
  <inkml:trace contextRef="#ctx0" brushRef="#br1" timeOffset="147444.28">18066 13659 43 0,'0'32'21'0,"0"-4"-23"0,0-22 36 16,0-3-31 0,0 3 0-16,-4-2 0 0,4-1 1 15,0-3-6-15,4-7 0 16,-1-2 1-16,4-4 1 16,0-5-4-16,0 2 0 15,1 3 0-15,2 1 0 16,1-1 0-16,-1 4 0 15,4 3 2-15,0 3 1 16,1 6 2-16,-1 3 0 16,0 3 1-16,0 1 0 0,0-1 0 15,0 4 0-15,0-1-2 16,0-2 1-16,0-4-7 16,4 6 1-16,0-2-6 15,3-13 0-15</inkml:trace>
  <inkml:trace contextRef="#ctx0" brushRef="#br1" timeOffset="147925.04">18556 13650 31 0,'21'-13'15'0,"18"13"-10"16,-32-3 23-16,0-3-26 16,7 6 1-16,-3 0 0 15,-4 0 0-15,0 0-4 16,-11 3 0-16,-3 3 2 15,-3 0 0-15,-4 4-2 16,0 2 1-16,-4 4-1 0,4 3 0 16,0 6 0-16,3 3 1 15,4 0 0-15,7 1 0 16,7-1-1-16,7-3 1 16,11 0-1-16,0-6 1 15,13-7-2-15,12-12 1 16,10-9 1-16,-4-10 1 15,-6-18 0-15,-1-1 0 16,0-9 0-16,-3-10 1 16,-10 1-1-16,-5-7 1 0,-2 7-3 15,-15-13 1-15,-7-3-2 16,-7 12 1-16,-7 7-1 16,-7 9 0-16,-4 6 0 15,0 10 0-15,1 16 0 16,-8 5 1-16,4 20-1 15,-4 18 1-15,4 19 1 16,0 10 0-16,7 18 1 16,3 13 1-16,11-6-1 15,11-10 1-15,-4-15-5 16,3-10 0-16,1-22-6 16,-4-18 0-16</inkml:trace>
  <inkml:trace contextRef="#ctx0" brushRef="#br1" timeOffset="148120.34">18817 13502 34 0,'28'10'17'0,"18"18"-14"16,-28-19 27-16,10-2-29 0,-3-1 1 15,10-3 0-15,4 3 1 16,3 1-5-16,-3-1 0 15,0 3-4-15,-7 1 0 16,-4-7-6-16,0 0 1 16</inkml:trace>
  <inkml:trace contextRef="#ctx0" brushRef="#br1" timeOffset="148269.51">19339 13785 39 0,'4'56'19'0,"3"7"-21"16,-4-48 34-16,1 1-32 15,-1 0 0-15,-3-4-3 16,4-5 0-16,-4-14-2 16,4-8 0-16,-4-4-6 15,0-16 0-15</inkml:trace>
  <inkml:trace contextRef="#ctx0" brushRef="#br1" timeOffset="148601.51">19311 13565 21 0,'4'-12'10'0,"24"30"-1"15,-18-8 12-15,5 2-19 16,6 1 1-16,3 3 0 0,8-4 1 16,-4-3-5-16,-6 1 1 15,9-1 3-15,5-2 1 16,-1 2-2-16,4 0 0 16,-4-9 1-16,-3 0 1 15,-8 0-1-15,-6 0 1 16,0-3-1-16,-4 0 0 15,-4 0 0-15,-6 0 1 16,-8-3-3-16,-6 6 0 16,-8 0-2-16,-3 6 0 15,-4 6-2-15,1 7 0 16,2 3-3-16,8 10 1 16,4-4-2-16,3 0 0 0,0-3 1 15,3-3 0-15,11-9-1 16,7-7 0-16,11-6-2 15,7-16 1-15</inkml:trace>
  <inkml:trace contextRef="#ctx0" brushRef="#br1" timeOffset="149019.37">20048 13675 21 0,'11'16'10'0,"-4"9"-11"16,-3-19 15-16,-4 3-10 0,0 4 1 16,-4-1 6-1,0 7 0-15,1 0-11 0,-1 0 0 16,1 0 8-16,-1-4 1 16,4-2-3-16,0-1 1 15,4-5-4-15,6-4 1 16,1-3-4-16,3-6 1 15,-3-10-2-15,-1-6 0 16,1-6-2-16,0 3 1 16,3-4 0-16,0 7 0 15,0 4 0-15,3 2 1 16,1 7 1-16,3 5 1 0,-3 4 1 16,3 10 0-16,-3 9 0 15,-1 6 0-15,-3 3-1 16,1 6 1-16,-1 4-2 15,0 0 0-15,0-4-3 16,0-9 0-16,0-9-7 16,-3-10 1-16,-1-12-6 15,-6-3 1-15</inkml:trace>
  <inkml:trace contextRef="#ctx0" brushRef="#br1" timeOffset="149485.26">17392 14214 34 0,'-18'0'17'0,"11"-12"-12"0,7 9 28 15,0-1-29-15,0-2 1 0,0 6 3 16,7-3 1-16,14 3-10 15,25 3 1-15,18 7 7 16,31-1 0-16,32-3-2 16,39-3 1-16,35-3-3 15,32 0 0-15,14-3-2 16,3-6 1-16,1 3-2 16,-8-1 0-16,-14 7-3 15,-13-3 1-15,-22 6-5 16,-36 4 1-16,-34 5-6 15,-32 7 1-15,-32 3-7 16,-36-6 0-16</inkml:trace>
  <inkml:trace contextRef="#ctx0" brushRef="#br1" timeOffset="150282.15">18059 14804 39 0,'-18'22'19'0,"7"12"-12"16,1-24 19-16,-4 18-23 15,0-3 1-15,-7 13-1 16,-15 9 1-16,-13 9-6 15,-1 13 1-15,1 16 1 16,3-1 1-16,11-2-3 16,3-13 0-16,11-10-8 15,3-15 0-15,11-22-3 16,7-15 0-16</inkml:trace>
  <inkml:trace contextRef="#ctx0" brushRef="#br1" timeOffset="150509.84">17642 15011 42 0,'15'25'21'0,"2"25"-25"0,-10-34 38 0,0 2-33 15,0 1 0 1,0 6 0-16,4 0 0 0,0 4-4 15,3-14 0-15,0-5-9 16,0-13 1-16,0-10-1 16,-3-6 0-16</inkml:trace>
  <inkml:trace contextRef="#ctx0" brushRef="#br1" timeOffset="150796.09">18122 15077 52 0,'11'6'26'0,"10"-3"-37"0,-7-3 55 16,7-3-44-16,7 0 0 16,11-4-2-16,0 1 1 15,-4 3-5-15,-6 3 0 16,-8 0-8-16,-11 0 1 16</inkml:trace>
  <inkml:trace contextRef="#ctx0" brushRef="#br1" timeOffset="150973.43">18108 15312 35 0,'4'6'17'0,"31"-9"-14"16,-25 0 23-16,8-4-27 15,10-5 1-15,8 3-7 16,9-7 1-16,-2 0-1 15,3 0 1-15</inkml:trace>
  <inkml:trace contextRef="#ctx0" brushRef="#br1" timeOffset="151363.57">18898 15484 56 0,'-3'-22'28'0,"-8"-62"-38"0,8 52 54 16,-1-9-44-16,-3-21 1 15,0-17 0-15,0-5 0 0,3-7-2 16,4 9 0-16,8-2 0 16,2 8 1-1,4 10-1-15,7 13 1 0,1 9-1 16,2 13 1-16,-3 15-1 16,-6 16 0-16,-1 13-1 15,-4 6 0-15,-3 18-2 16,-3 4 0-16,-4 9-7 15,-4 10 0-15,-6-7-3 16,-11 3 1-16</inkml:trace>
  <inkml:trace contextRef="#ctx0" brushRef="#br1" timeOffset="151537.6">18620 15189 45 0,'-7'0'22'0,"24"10"-23"16,-3-13 42-16,4 6-38 15,7-3 0-15,10 3 0 0,7-3 1 16,4 0-7-16,0 3 1 16,-7 0-2-16,3-3 1 15,-7-3-12-15,-3 0 1 16</inkml:trace>
  <inkml:trace contextRef="#ctx0" brushRef="#br1" timeOffset="151783.34">19368 14995 38 0,'7'0'19'0,"3"0"-14"0,-10 0 25 0,0 0-29 16,-7 3 0-16,-3 3 5 15,-5 7 0-15,-2 9-6 16,-4 6 0-16,-1-3 3 15,1 10 1-15,0 5-1 16,7 4 1-16,3 3-5 16,8 0 1-16,3-3-6 15,3-3 0-15,4-10-9 16,8-9 0-16</inkml:trace>
  <inkml:trace contextRef="#ctx0" brushRef="#br1" timeOffset="152027.2">19780 15183 34 0,'-10'6'17'0,"-47"38"-8"0,43-31 20 16,-7 3-27-16,0 2 1 15,0 11 0-15,-1 2 1 16,1 7-6-16,4-7 0 16,-1-3-2-16,4-3 1 0,3-9-10 15,8-7 1 1</inkml:trace>
  <inkml:trace contextRef="#ctx0" brushRef="#br1" timeOffset="152251.72">19576 15130 26 0,'7'37'13'0,"10"4"-5"15,-10-25 14-15,0 3-18 16,1 9 0-16,-1-3 2 16,0 6 1-16,3 4-8 15,-3-7 0-15,4 3 5 16,-1-5 1-16,5-8-6 0,-1-2 1 15,3-3-7-15,1-10 1 16,0-13-7-16,-1-8 1 16</inkml:trace>
  <inkml:trace contextRef="#ctx0" brushRef="#br1" timeOffset="152477.19">19840 14917 44 0,'4'47'22'0,"13"-13"-19"0,-10-24 39 0,8 8-39 16,6 4 0-16,7 3 2 16,7 0 0-16,-3-6-7 15,-4 0 0-15,-10-3 0 16,-11 6 0-16,-14 6-13 15,-18-3 0-15</inkml:trace>
  <inkml:trace contextRef="#ctx0" brushRef="#br0" timeOffset="159230.49">19801 14534 26 0,'0'9'13'0,"0"10"-8"0,0-12 13 15,0 2-16-15,-3 0 0 16,-1 7 1-16,-6 6 1 16,-4 9-6-16,-4 4 0 15,0 9 0-15,1 12 1 16,-1-3-5-16,4-5 1 15,0-8-5-15,3-18 1 16</inkml:trace>
  <inkml:trace contextRef="#ctx0" brushRef="#br0" timeOffset="159679.21">19576 14772 29 0,'-4'32'14'0,"11"-10"-13"15,-3-16 27-15,-1 6-28 16,-3 4 0-16,4 3 0 16,-4 3 0-16,0-3 0 15,3 3 0-15,-3 3 0 16,0 0 0-16,0 0-1 15,0-3 1-15,0-6 0 16,-3-4 0-16,3-2 0 16,0-7 1-16,0-3 0 0,3-7 0 15,1 1 1-15,6-3 0 16,8-1 1-16,14 1 0 16,0 3 0-16,-1-4 0 15,-2 4-1-15,-5 0 0 16,-3-1 0-16,-3 4 1 15,-7 0-2-15,-11 3 0 16,-4-3-1-16,-7 0 0 16,-13 0-1-16,-8 0 0 15,-3-4-2-15,3-2 1 16,0 3-4-16,-3-4 1 0,3-2-7 16,4-10 0-16</inkml:trace>
  <inkml:trace contextRef="#ctx0" brushRef="#br0" timeOffset="160087.76">20080 14308 34 0,'-3'32'17'0,"-1"5"-14"0,4-27 24 15,0 2-27-15,0 4 1 0,-3 6-1 16,-1 3 0-16,0 0-2 16,1 0 1-16,-1-3-5 15,1-6 1-15,3-7-5 16,-4-9 0-16</inkml:trace>
  <inkml:trace contextRef="#ctx0" brushRef="#br0" timeOffset="160641.76">20115 14500 20 0,'4'3'10'0,"3"-10"-4"0,-7 7 13 15,4 4-15-15,-1-1 1 16,1 3 5-16,-1 0 0 16,-3 4-11-16,0 2 0 15,0 1 7-15,0-1 0 16,0 1-2-16,0-1 0 16,0 1-3-16,0-7 1 0,0-3-3 15,0 0 1-15,0 1-3 16,0 2 1-16,0-3-2 15,4-6 1-15,-4-7-1 16,3-2 0-16,1-7 1 16,3 3 1-16,3 1 1 15,4-1 1-15,1 4 1 16,-1 2 1-16,0 4 0 16,0 6 0-16,-4 6 0 15,1 7 1-15,-4 5-2 16,0-2 1-16,-3 3-1 15,-1 6 1-15,4 0-1 16,0 0 1-16,-7 0-3 16,0-6 1-16,0-6-12 15,0-10 0-15</inkml:trace>
  <inkml:trace contextRef="#ctx0" brushRef="#br0" timeOffset="161648.81">17237 14311 40 0,'7'22'20'0,"3"7"-13"0,-3-20 21 16,4 4-26-16,3-1 0 16,4 10 3-16,-1 3 0 0,-2 6-7 15,-1 4 1-15,3-4 3 16,1 4 0-16,0 2-4 15,-1-5 0-15,1-1-5 16,-4-3 0-16,-3-3-7 16,-4-6 1-16,-7-9-1 15,0-10 1-15</inkml:trace>
  <inkml:trace contextRef="#ctx0" brushRef="#br0" timeOffset="162096.49">17254 14703 31 0,'4'22'15'0,"10"-6"-17"16,-10-13 31-16,3 3-27 15,0 1 1-15,0 2 2 0,3 4 0 16,1 2-6-16,-1 4 0 15,1 0 5-15,0 0 0 16,-4-7-2-16,0 1 1 16,0-7-2-16,0 0 0 15,-7-6-1-15,7 0 0 16,0-6 0-16,7-6 1 16,4-1 1-16,13-6 0 15,5-3 1-15,3 0 0 16,-4-3-1-16,0-3 1 0,-7 6-1 15,-3 3 0-15,-4 4-2 16,-7 5 1-16,-3 1 0 16,-11 2 0-16,-7 11-1 15,-11 2 0-15,-10 3-1 16,-7 1 0-16,-8 5 0 16,8 1 0-16,0-3-2 15,0-4 0-15,-4-3-3 16,7-3 1-16,4-3-10 15,7-9 1-15</inkml:trace>
  <inkml:trace contextRef="#ctx0" brushRef="#br0" timeOffset="162894.26">16207 13885 30 0,'0'3'15'0,"-11"-6"-8"0,8 3 15 16,-8-3-20-16,-7 0 1 0,-6 3 0 15,-5 3 1-15,-2 0-5 16,2 0 0-16,-2 3 1 16,2 4 1-16,1 5-2 15,4 7 0-15,-5 3-2 16,15 1 0-16,4 5 0 16,3-3 0-16,10-3-1 15,8-6 1-15,6-3 0 16,12-13 1-16,2-6 0 15,1-7 1-15,3-2 0 16,-6-10 0-16,-5-6-1 16,-3-4 0-16,-3 1-5 15,-4 0 1-15</inkml:trace>
  <inkml:trace contextRef="#ctx0" brushRef="#br0" timeOffset="163180.87">16245 13985 25 0,'7'13'12'0,"-3"12"-7"0,0-22 20 16,-1 3-22-16,-3 4 0 16,4-4 2-16,-1 0 0 15,-3-3-6-15,4 7 0 16,-1-4 4-16,1 0 1 15,-4 1-2-15,7-7 0 0,-7 0-1 16,3-7 0-16,4 4-1 16,4-3 1-16,0-3-3 15,-1-4 0-15,1-3-6 16,-4 1 1-16,3-4-5 16,1-3 1-16</inkml:trace>
  <inkml:trace contextRef="#ctx0" brushRef="#br0" timeOffset="163554.04">16521 14014 30 0,'-4'15'15'0,"1"17"-9"0,3-29 24 16,0 6-28-16,0 4 0 15,0 9 2-15,0 3 0 16,-4 3-5-16,4 3 1 16,0 1 3-16,0 2 0 15,0 1-2-15,-4-4 0 16,4-12-2-16,0-4 0 15,-3-8-2-15,-1-1 0 16,1-9-1-16,-1 3 1 0,4-10 0 16,0 1 1-16,4 0-1 15,-1-4 1-15,4 1-4 16,1-1 1-16,-1-6-5 16,0 0 1-16</inkml:trace>
  <inkml:trace contextRef="#ctx0" brushRef="#br0" timeOffset="164020.07">16559 13361 29 0,'7'25'14'0,"-3"29"-12"0,-4-42 23 0,0 7-25 16,0 16 1-16,0 15-1 15,0 16 1-15,0 12-2 16,0 10 1-16,0 6 0 15,-4-6 1-15,1-7-3 16,-4-12 1-16,0-16-5 16,0-15 1-16,0-16-4 15,0-16 0-15</inkml:trace>
  <inkml:trace contextRef="#ctx0" brushRef="#br0" timeOffset="164307.78">16309 13919 43 0,'3'19'21'0,"8"-19"-26"0,-4 0 43 16,4-6-35-16,3-3 0 0,14-1 2 16,7 1 0-16,15-4-8 15,3-2 0-15,3-7-1 16,-3 0 1-16,-11 6-11 16,-3 3 1-16</inkml:trace>
  <inkml:trace contextRef="#ctx0" brushRef="#br0" timeOffset="164846.14">16771 14064 36 0,'0'22'18'0,"-3"-19"-9"0,3 3 25 15,-4 10-31-15,0 6 1 16,1 6 0-16,3 3 1 15,0 4-7-15,0 2 1 16,0 1 3-16,0-10 0 16,0-6-3-16,0-6 1 15,3-4-2-15,-3-12 0 0,0-12-2 16,0-7 0-16,0-9-2 16,4-10 0-16,-4-3 0 15,0 4 0-15,4-1-1 16,-1 1 0-16,1-1 1 15,3 7 0-15,3 2 5 16,1 7 0 0,10 10 5-1,0 9 1-15,-3 6 1 16,-8 6 0-16,1 4 1 16,-8-1 0-16,-6 4-5 15,-4 3 1-15,0 0-9 16,0-4 1-16,0-2-7 15,0-7 1-15</inkml:trace>
  <inkml:trace contextRef="#ctx0" brushRef="#br0" timeOffset="165103.37">16972 14004 28 0,'4'31'14'0,"-4"-2"-10"0,-4-23 19 16,1 6-21-16,-4 4 0 0,0-3 2 15,-1 2 0-15,5 4-5 16,3 0 0-16,0-6 3 16,3-1 0-16,8-6-2 15,7 1 1-15,-4-7-4 16,3-10 1-16,1-5-9 15,3-4 1-15</inkml:trace>
  <inkml:trace contextRef="#ctx0" brushRef="#br0" timeOffset="165327.76">17237 13574 41 0,'0'54'20'0,"-11"18"-25"0,8-44 33 16,-4 7-27-16,-4 15 0 15,0 6 1-15,4-2 0 16,0-4-3-16,0-3 0 16,0-13-4-16,4-9 0 15,-1-12-6-15,1-19 0 16</inkml:trace>
  <inkml:trace contextRef="#ctx0" brushRef="#br0" timeOffset="165511.75">16986 13904 55 0,'25'15'27'0,"24"14"-35"0,-31-26 53 0,10 0-45 15,11-3 0-15,3-6-4 16,1-7 1-16,3-3-6 15,-1-9 0-15,-6-12-6 16,0-7 1-16</inkml:trace>
  <inkml:trace contextRef="#ctx0" brushRef="#br0" timeOffset="167532.23">18320 16293 21 0,'3'-15'10'0,"1"-17"-2"0,-4 23 10 0,3-1-14 15,-3 4 1-15,0 6 5 16,0 0 0-16,-3 6-11 16,-1 7 1-16,-3-1 7 15,-3 17 0-15,-8 11-2 16,0 20 0-16,-3 25-3 16,0 15 1-16,0 29-2 15,3 24 1-15,-3 17-2 16,3 5 1-16,-3 7-1 15,0-19 0-15,7-12-1 16,0-10 0-16,7-25-3 16,0-25 0-16,3-25-6 15,8-26 1-15,10-37-5 16,-4-21 0-16</inkml:trace>
  <inkml:trace contextRef="#ctx0" brushRef="#br0" timeOffset="168162.72">16609 17623 31 0,'0'12'15'0,"24"7"-6"0,-6-16 22 16,10 0-27-16,11 4 1 15,28 5 2-15,25 1 1 16,28-7-10-16,28-3 1 0,39-6 5 15,28-6 1-15,18-10-4 16,7 0 0-16,0-6-4 16,-7-3 0-16,-15-4-5 15,-17 1 0-15,-38 3-7 16,-29 0 1-16</inkml:trace>
  <inkml:trace contextRef="#ctx0" brushRef="#br0" timeOffset="168808.84">19046 17149 25 0,'-10'22'12'0,"13"-31"-1"0,-3 9 13 15,0 3-21-15,4 0 1 16,-1 7 2-16,5-1 0 0,6 0-7 16,7 7 1-16,11 6 5 15,3 6 0-15,11 7-2 16,7-10 1-16,3 0-2 16,-7 3 0-16,-10 0-2 15,-7 1 1-15,-7-1-2 16,-18 0 0-16,-14 3 0 15,-18 4 0-15,-7-1-1 16,-3-5 1-16,-7-4-2 16,-4-3 1-16,3-7-1 15,8 4 1-15,3-3-1 16,8-7 1-16,10-3 0 16,7-6 1-16,7-9 0 15,7-7 1-15,7-2-1 16,0-4 1-16,7-4 0 15,-3-2 0-15,-4-6 0 0,-4 6 0 16,-3-1 0-16,0 7 0 16,-3-3 0-16,-4 3 0 15,0-3 0-15,-4 0 0 16,-3-3-1-16,0 0 0 16,-3-4-10-16,-4-8 1 15</inkml:trace>
  <inkml:trace contextRef="#ctx0" brushRef="#br0" timeOffset="169603.08">18009 16331 13 0,'-10'22'6'0,"-4"-10"13"0,14-9-4 16,0 4-10-16,0 5 0 16,3-5 4-16,4-1 0 0,0-3-11 15,4-3 0-15,3-3 8 16,11-3 1-16,3-13-3 16,11 6 0-16,10-6-2 15,8-9 0-15,-5-6-2 16,-6-1 0-16,-10 1-1 15,-8-4 0-15,-7 0 0 16,-3 4 1-16,-4-1-3 16,-7 10 1-16,-4 7-1 15,1 5 0-15,-4 13-2 16,0 9 1-16,0 7-2 16,0 9 1-16,0 13 1 15,3-1 1-15,1-2 2 16,-1-1 0-16,1 4 2 15,-1 3 1-15,5 3 0 0,-5 0 1 16,4 3 0-16,4-3 1 16,3-10-1-16,0-6 1 15,0-9 1-15,-3-3 0 16,-11-13-1-16,-11-9 0 16,-7-4-1-16,-17 1 0 15,-18-1-2-15,-10-2 1 16,-8-4-6-16,1 1 1 15,6 2-10-15,1-9 0 16</inkml:trace>
  <inkml:trace contextRef="#ctx0" brushRef="#br0" timeOffset="171645.72">20027 17538 17 0,'14'10'8'0,"-3"5"0"16,-11-15 9-16,3 3-10 0,-3 1 1 0,0 2 3 16,0 3 1-16,-3 4-15 15,-4 2 1-15,-4 7 9 16,-6 3 0-16,-8 1-6 15,0-1 1-15,1 3-4 16,-5 3 1-16,8-3-7 16,7-6 1-16,0-6-6 15,7-13 0-15</inkml:trace>
  <inkml:trace contextRef="#ctx0" brushRef="#br0" timeOffset="171812.9">19833 17475 30 0,'18'41'15'0,"28"38"-13"0,-29-54 21 15,15 3-26-15,0 6 1 16,0 1-14-16,-4-10 0 16,-7-9 16-16,0-10 1 15</inkml:trace>
  <inkml:trace contextRef="#ctx0" brushRef="#br0" timeOffset="172460.81">18267 15744 30 0,'7'4'15'0,"-4"8"-15"0,-3-6 29 0,-3 4-25 16,-4 6 0-16,-4 2 2 16,-3 1 0-16,-11 6-7 15,4 3 0-15,0 4 3 16,0 5 1-16,0-2-5 16,0-4 1-16,3-2-7 15,4-8 1-15,0-8-6 16,0-13 0-16</inkml:trace>
  <inkml:trace contextRef="#ctx0" brushRef="#br0" timeOffset="172607.33">17992 15763 28 0,'10'3'14'0,"8"7"-8"16,-8-7 21-16,1 13-27 0,3-1 0 15,0 7 0-15,4 3 0 16,-4 0-3-16,-3 7 0 15,-1-4-6-15,-3-12 0 16</inkml:trace>
  <inkml:trace contextRef="#ctx0" brushRef="#br1" timeOffset="177486.81">16475 18109 30 0,'-7'0'15'0,"3"0"-10"16,4-3 16-16,-3-4-19 16,-1 1 1-16,1 3 1 15,3-3 0-15,-4 3-5 16,4-4 0-16,0-5 4 16,4-1 1-16,3-2-2 15,3-1 0-15,4-9-1 16,7-10 1-16,4-5-1 15,3-11 0-15,8-5-1 16,2-4 0-16,5-9 0 0,-4 7 1 16,10-7-1-1,11-3 1-15,0 3-1 16,11-4 1-16,3-2-1 0,3 6 1 16,-6 10 0-16,3 2 0 15,3 10-1-15,-6 10 0 16,7 5 0-16,-4 4 0 15,0 3 0-15,-4 3 1 16,-6 6-2-16,3 7 1 16,3 9-1-16,1 3 1 31,24 22-2-31,-7 3 1 0,-13 0 0 16,-1 1 0-16,3-1 0 15,1-3 1-15,-1-3 0 16,8-3 0-16,0-10 1 15,-8 1 0-15,5-7-1 16,9 0 0-16,-3-6 1 16,1-4 0-16,-5-11 1 15,-3-11 0-15,-3-5 0 16,7-13 0-16,-8-10 1 16,-17 17 0-16,14-26-2 15,-7-3 1-15,-7 0-5 16,-3 6 1-16,-8 10-7 15,-3 6 0-15,-11 6-6 16,-10 7 0-16</inkml:trace>
  <inkml:trace contextRef="#ctx0" brushRef="#br1" timeOffset="178091.28">20542 16268 37 0,'-3'10'18'0,"-4"-4"-15"0,3-3 28 15,-6 0-30-15,-5 3 1 16,-2 10-1-16,-8 6 0 16,-7 6-2-16,1 10 1 15,-5 6 1-15,-2 3 0 16,2 6-2-16,5 4 1 0,6-4-3 16,7-3 0-16,4-19-5 15,3-6 1-15,4-6-5 16,4-19 1-16</inkml:trace>
  <inkml:trace contextRef="#ctx0" brushRef="#br1" timeOffset="178292.19">20189 16312 28 0,'8'9'14'0,"-5"13"-5"16,-3-15 21-16,0 2-29 15,0 0 1-15,0 4 0 16,0 3 0-16,0-1-4 16,0 1 1-16,0 3-2 15,0-7 0-15,0-2-8 16,4-7 0-16</inkml:trace>
  <inkml:trace contextRef="#ctx0" brushRef="#br1" timeOffset="178584.39">20553 16409 49 0,'0'13'24'0,"3"-19"-25"0,-3 6 43 0,4 0-41 15,3-7 1-15,4 4 0 16,3 0 0-16,0 0-4 16,3 0 0-16,-2-4-3 15,2-2 0-15,-3 3-10 16,0-7 1-16</inkml:trace>
  <inkml:trace contextRef="#ctx0" brushRef="#br1" timeOffset="178785.48">20521 16557 39 0,'-3'28'19'0,"3"0"-12"0,0-22 26 16,3 1-32-16,4-4 0 15,0 0-1-15,7-3 1 16,4-6-3-16,3-7 1 16,0-3-4-16,0-2 0 15,4-1-8-15,0-6 0 16</inkml:trace>
  <inkml:trace contextRef="#ctx0" brushRef="#br1" timeOffset="179108.37">20959 16779 43 0,'0'16'21'0,"-4"-44"-18"15,4 12 35-15,0-9-37 16,0-13 0-16,-4-12 0 15,1-3 1-15,-1-4-2 16,-6 4 0-16,6-3 1 16,1-7 1-16,-1 7-2 15,4 5 1-15,4 1 0 16,-1 9 0-16,8 4-1 16,-1 12 1-16,1 0-2 0,0 12 1 15,-1 10-5-15,1 6 1 16,-1 6-7-16,-3 4 1 15,-3 9-5-15,-4-3 0 16</inkml:trace>
  <inkml:trace contextRef="#ctx0" brushRef="#br1" timeOffset="179304.68">20757 16375 42 0,'0'12'21'0,"15"7"-20"0,-8-13 40 0,3-2-41 16,8-1 0-16,7 0-1 16,-1 0 1-16,4 0-1 15,1-6 0-15,6 0-4 16,-3-7 1-16,-4-2-9 16,0-7 0-16</inkml:trace>
  <inkml:trace contextRef="#ctx0" brushRef="#br1" timeOffset="179560.05">21301 16293 42 0,'24'10'21'0,"-20"5"-20"15,-4-8 33-15,-4 2-33 0,-3 4 1 16,-3-4 1-16,-1 3 0 15,-3 7-4-15,0 0 1 16,0 3 2-16,0 3 0 16,0 7-1-16,3 2 0 15,0-3-3-15,4 4 1 16,4-1-5-16,3-5 1 16,3-7-9-16,8-13 0 15</inkml:trace>
  <inkml:trace contextRef="#ctx0" brushRef="#br1" timeOffset="179798.96">21572 16437 30 0,'7'13'15'0,"-10"6"-4"15,-1-16 17-15,-3 6-25 16,-7 4 0-16,-3-1 2 15,-1 7 1-15,0 0-7 16,-3 3 0-16,0 0 4 16,-4 0 0-16,4 3-4 15,0 0 0-15,0-3-6 16,3-3 0-16,0-10-7 16,11-9 1-16</inkml:trace>
  <inkml:trace contextRef="#ctx0" brushRef="#br1" timeOffset="180008.84">21435 16403 30 0,'17'16'15'0,"-13"24"-8"0,-4-27 20 16,0 12-25-16,3 6 1 15,1-5 1-15,-4-1 0 0,4 0-6 16,-1 0 0-1,1-3 2-15,3-7 1 0,0-5-7 16,0-10 1-16,3-6-7 16,1-13 1-16</inkml:trace>
  <inkml:trace contextRef="#ctx0" brushRef="#br1" timeOffset="180205.73">21541 16215 24 0,'-4'19'12'0,"15"25"-3"16,-4-32 15-16,3 13-18 16,4 7 1-16,4 8 4 15,3-5 1-15,4 2-15 16,0 1 0-16,-1-10 9 16,-3-6 1-16,-3-3-9 15,-7-6 0-15,-15 2-13 0,-24-2 1 16</inkml:trace>
  <inkml:trace contextRef="#ctx0" brushRef="#br2" timeOffset="184079.86">17198 16425 31 0,'7'6'15'0,"-3"-9"-9"15,-1 6 16-15,-3 10-21 16,0 2 1-16,0 17 2 16,-3 2 1-16,-5 20-6 15,-6 5 1-15,-3 26 3 16,-8 25 0-16,-7 18-1 15,-10 10 0-15,3 16-2 16,4 12 0-16,7-9-1 16,-1 6 1-16,5-6-1 15,6-13 1-15,4-19-2 16,3-9 0-16,1-18-3 0,3-29 1 16,3-22-8-1,8-32 1-15</inkml:trace>
  <inkml:trace contextRef="#ctx0" brushRef="#br2" timeOffset="184527.5">17731 16190 44 0,'3'44'22'0,"-13"6"-26"16,6-31 39-16,-3 15-33 15,-4 29 1-15,1 12 0 16,-4 13 0-16,0 19-5 16,-4 24 1-16,-3 13 1 15,-4 4 0-15,0-1-3 0,4-3 0 16,-3-12-1-16,6-13 1 15,4-18-2-15,3-13 0 16,1-13 0-16,3-16 0 16,3-12-3-16,4-12 0 15,0-10-2-15,0-12 1 16</inkml:trace>
  <inkml:trace contextRef="#ctx0" brushRef="#br2" timeOffset="185008.01">18390 16171 22 0,'0'0'11'0,"0"12"0"0,0-5 19 15,-3 5-25-15,-4 10 0 16,0 0 1-16,-7 13 0 16,-4 12-8-16,-3 25 1 15,-4 0 5-15,-3 13 0 16,0 15-4-16,3 25 1 16,0 10-2-16,-3 10 1 15,7 2-2-15,0 3 1 16,0-12-1-16,3 7 0 0,-3-1-2 15,3-9 1-15,4-13-4 16,3-15 0 0,4-20-5-16,4-27 1 0</inkml:trace>
  <inkml:trace contextRef="#ctx0" brushRef="#br2" timeOffset="185519.22">18881 16278 39 0,'0'31'19'0,"0"3"-16"0,0-18 35 0,0 12-37 16,0 10 1-16,3 9 0 15,-6 22 1-15,-1 6-4 16,-6 22 0-16,-1 19 2 16,-3 16 1-16,0 9-2 15,0 0 1-15,0-3-1 16,-1-9 0-16,1-22-3 15,4-13 1-15,-1-13-3 16,4-15 0-16,0-3-7 16,4-16 0-16,3-19-1 15,7-15 0-15</inkml:trace>
  <inkml:trace contextRef="#ctx0" brushRef="#br2" timeOffset="185923.99">19290 16136 31 0,'-7'13'15'0,"7"0"-16"0,0-10 29 0,0 6-27 15,0 7 0-15,0 6 3 16,-4 9 1-16,4 16-4 16,-3 16 0-16,-1 18 3 15,-3 17 1-15,0 11-1 16,0 23 0-16,-3 3-2 15,-5 0 0-15,1-4-3 16,-3 7 0-16,-1-9-1 16,0-7 0-16,1-12-3 15,-4-13 1-15,3-15-5 16,7-10 1-16,4-19-4 16,4-21 0-16</inkml:trace>
  <inkml:trace contextRef="#ctx0" brushRef="#br2" timeOffset="186329.34">19780 16111 30 0,'14'0'15'0,"-7"3"-15"16,-7 4 24-16,0 8-21 15,0 14 0-15,-3 2 2 16,-4 16 0-16,-4 13-7 16,1 18 1-16,-8 22 3 15,0 7 1-15,1 12-3 16,-4 10 1-16,3-1-4 16,0 4 1-16,1-7-4 15,10 1 1-15,0-20-6 16,0-18 0-16</inkml:trace>
  <inkml:trace contextRef="#ctx0" brushRef="#br2" timeOffset="189288.68">15607 16434 37 0,'7'16'18'0,"0"-10"-12"0,-7-3 18 15,0 1-21-15,0 2 0 16,0 0 2-16,0 7 1 16,0 2-7-16,0 10 1 15,0 1 4-15,4 5 1 16,-1 10-2-16,4 6 0 16,0-3-1-16,0-7 1 0,0-9-2 15,4-2 0-15,-1-8 0 16,5-5 0-16,-1-10 0 15,3 3 0-15,4-9-1 16,4-6 0-16,3-7-3 16,4-9 1-16,-4-6-9 15,-3 2 0-15,0-8-5 16,3 2 0-16</inkml:trace>
  <inkml:trace contextRef="#ctx0" brushRef="#br2" timeOffset="190127.71">16207 16416 33 0,'7'15'16'0,"-4"-12"-12"0,-3 4 24 16,0-1-26-16,-3 6 1 0,3 10 0 15,-4 10 1-15,1-4-5 16,-1 6 0-16,1 4 3 16,-1-3 0-16,1-4-2 15,3 0 1-15,0-9 0 16,3-3 0-16,1-6 0 16,3-4 1-16,3-6-1 15,1-9 1-15,3-4-1 16,-4-2 1-16,8-4-5 15,3-3 0-15,0 4-7 16,1-4 1-16,-1-3-5 16,-7 0 1-16</inkml:trace>
  <inkml:trace contextRef="#ctx0" brushRef="#br2" timeOffset="190428.52">16651 16368 43 0,'0'22'21'0,"-7"4"-28"0,4-17 39 15,-5 7-31-15,1 9 0 0,-3 9 0 16,-1 4 0-16,1 9-3 16,3 3 0-16,0-3-1 15,3-6 0-15,4-13-6 16,0-6 0-16,4-16-2 16,-1-18 0-16</inkml:trace>
  <inkml:trace contextRef="#ctx0" brushRef="#br2" timeOffset="190638.67">16457 16350 40 0,'7'28'20'0,"21"10"-16"0,-21-35 39 16,4 3-39-16,3-3 1 15,4 3 1-15,10-6 1 16,11 0-9-16,7-6 0 15,0-3 3-15,10-10 0 16,-3 0-10-16,-4 3 0 16,-10-2-8-16,-14-4 1 15</inkml:trace>
  <inkml:trace contextRef="#ctx0" brushRef="#br2" timeOffset="191839.26">17575 15663 21 0,'-3'25'10'0,"13"3"0"16,-6-25 10-16,3 4-14 16,7-4 0-16,14 0 5 15,18 0 0-15,11 0-13 0,24-3 0 31,134-9 10-31,11-7 0 16,-4-6-4-16,-7-3 1 16,-7 0-3-16,-28 3 0 15,-17 3-2-15,-22 0 1 16,-7 4-3-16,-18 5 0 16,-10 7-4-16,-18 3 1 15,-17 10-5-15,-4 5 1 16,-14 1-6-16,-7 0 1 15</inkml:trace>
  <inkml:trace contextRef="#ctx0" brushRef="#br2" timeOffset="192679.47">17530 14584 21 0,'7'57'10'0,"3"9"-5"0,-10-41 10 16,0 19-14-16,-3 18 1 16,-1 17 0-16,-3 2 1 0,-4 1-4 15,4 2 0-15,4 1 0 16,-4-16 0-16,7-13-6 16,0-15 1-16</inkml:trace>
  <inkml:trace contextRef="#ctx0" brushRef="#br2" timeOffset="193341.19">17434 14587 28 0,'0'25'14'0,"14"-15"-11"0,-7-10 23 15,4 3-24-15,7 0 0 16,6 0 0-16,12-3 1 16,20 0-3-16,15-3 0 15,10-3 2-15,21 3 1 16,29-4-1-16,-1-2 0 15,18-4-1-15,18-5 1 16,-4-7-3-16,1 0 1 16,2-7 0-16,-2-5 0 15,-15 2-1-15,-3 4 1 16,-11 2 0-16,-11 4 0 0,-14 3-1 16,-20-3 0-16,-12 10 0 15,-3-1 0-15,-14 7 0 16,-3 5 0-16,-4 4 0 15,-11 4 1-15,-3 2-1 16,-7 0 1-16,-4 7-1 16,-4 2 0-16,-2 10 0 15,-5-3 1-15,-3 7-1 16,1 8 0-16,-5 10 0 16,-3-6 1-16,0 12 0 15,0 10 0-15,0 6 0 16,0 6 0-16,11 16 0 15,-4-3 1-15,4 0-1 16,-1-4 1-16,1 4 0 16,-4-6 0-16,-7-10-1 15,-7-3 1-15,-10-6-1 0,-15-4 0 16,-7-15-1-16,-24-6 1 16,-15-10-2-16,-35-15 1 15,-31-23-5-15,-33-15 0 16,-31-28-4-16,-17-10 1 15</inkml:trace>
  <inkml:trace contextRef="#ctx0" brushRef="#br2" timeOffset="196177.47">26194 13220 24 0,'0'25'12'0,"0"10"-1"15,0-29 12-15,0 3-20 16,0-2 1-16,0-1 3 15,0 0 0-15,0-3-8 16,0-3 1-16,7-15 5 16,10-17 1-16,8-5-3 15,7-10 1-15,3 0-2 16,4 0 1-16,0-4-3 0,0-2 1 16,3 6-2-1,-10 0 0-15,-4 0 0 0,-3 6 0 16,-4 7-2-16,-7 6 0 15,0 9-1-15,-3 12 0 16,-4 17 0-16,-4 6 0 16,-3 18 0-16,0 7 1 15,0 12 0-15,7 7 1 16,4 6 1-16,3 2 1 16,4-5 0-16,-1-16 1 15,11-12 1-15,15-13 1 16,-1-16 1-16,0-19 1 0,4-12-1 15,-3-9 1-15,-1-7-1 16,-10-6 1-16,-4-6-3 16,-10-4 0-16,-4-2-6 15,-7 2 1-15,-7 1-9 16,-4 15 1-16,1 7-3 16,-4 12 0-16</inkml:trace>
  <inkml:trace contextRef="#ctx0" brushRef="#br2" timeOffset="196521.16">27393 13280 41 0,'4'0'20'0,"-8"-38"-20"0,1 29 37 16,-4-4-37-16,-7-3 0 15,-1 4 1-15,-2-1 1 16,-4 7-2-16,-8 6 0 16,1 6 0-16,0 4 0 15,3 9-1-15,1 3 0 16,6-4-1-16,7 1 0 15,4 0 0-15,11-3 0 0,6-7 0 16,8-6 0-16,3 0-2 16,0-9 0-16,1-6-7 15,6-14 0-15</inkml:trace>
  <inkml:trace contextRef="#ctx0" brushRef="#br2" timeOffset="196749.89">27728 12675 36 0,'0'37'18'0,"-28"1"-15"16,18-29 29-16,-5 10-31 0,-6 15 0 15,-3-2 0 1,-1 12 0-16,4 9-2 0,0-6 1 15,6-6-4-15,1-13 0 16,0-9-8-16,4-16 1 16</inkml:trace>
  <inkml:trace contextRef="#ctx0" brushRef="#br2" timeOffset="196913.03">27294 12838 44 0,'-3'0'22'0,"17"25"-17"0,-7-19 36 0,7 0-39 15,11 4 0-15,10-1 0 16,-7-3 1-16,39-6-5 16,7-3 1-16,-10-6-4 15,-1-1 1-15,1-2-11 16,-11-4 0-16</inkml:trace>
  <inkml:trace contextRef="#ctx0" brushRef="#br2" timeOffset="197799.99">29058 13148 50 0,'-7'16'25'0,"-3"-10"-24"0,6-9 39 16,-3 0-40-16,-7 9 1 15,3-3 0-15,-3 3 0 16,0 4-2-16,-7 2 1 16,3 4-1-16,1 6 0 15,3-6-2-15,0-1 0 16,6 4-1-16,5-3 1 15,6-1-1-15,8-5 1 0,0-4 0 16,-1-6 1-16,4 0 1 16,4-6 0-16,3-7-1 15,-3 4 1-15,-4-4-1 16,4 1 1-16,-4-1-1 16,-4 1 1-16,1 6 1 15,3-1 0-15,0 7 1 16,-3 13 0-16,-1-1 3 15,1 7 0-15,-4 9 0 16,0 1 0-16,0-1 0 16,0-3 0-16,0 0-4 15,0-9 0-15,0-7-10 16,0-6 1-16,0-12-5 16,7-1 1-16</inkml:trace>
  <inkml:trace contextRef="#ctx0" brushRef="#br2" timeOffset="198249.33">30159 13462 49 0,'-7'-10'24'0,"-4"-53"-28"0,8 42 45 0,-8-20-42 15,1-13 1-15,-4-8 0 16,3-1 0-16,4-9 0 16,3 6 0-16,4-3 0 15,0 3 0-15,7 7 0 16,0 5 1-16,4 10-1 16,3 13 1-16,4 12-1 15,3 13 1-15,-3 15-2 16,-4 10 1-16,0 9-5 15,-4 10 1-15,-6 0-7 16,-4-1 0-16,-7-5-3 16,-4 2 0-16</inkml:trace>
  <inkml:trace contextRef="#ctx0" brushRef="#br2" timeOffset="198474.87">29933 13308 42 0,'-3'28'21'0,"27"-34"-24"0,-10 6 40 16,1-3-35-16,2-4 1 16,1 7 0-16,3 0 1 0,0 0-6 15,0 0 1-15,1 4 2 16,-5-4 1-16,-3 0-2 16,0 0 0-16,-3-4-3 15,3 8 0-15,-7-8-4 16,0 1 0-16,4 0-7 15,-1-6 1-15</inkml:trace>
  <inkml:trace contextRef="#ctx0" brushRef="#br2" timeOffset="198748.41">30399 13377 40 0,'0'12'20'0,"3"-5"-21"0,1-4 34 16,3 6-32-16,4-2 0 16,3-1 3-16,3-3 1 15,4-3-6-15,-3-3 1 16,0-7 0-16,-1-8 1 15,-2 2-7-15,-1-3 0 16,-4-3-8-16,-3-12 1 16</inkml:trace>
  <inkml:trace contextRef="#ctx0" brushRef="#br2" timeOffset="199135.04">30699 13380 42 0,'0'22'21'0,"0"-6"-23"16,3-13 34-16,-3-3-31 16,0 0 0-16,0 0 0 15,4-3 0-15,3-7-2 16,0-5 1-16,0 2 0 15,0 1 0-15,0 2-1 16,0 1 0-16,4-4-1 16,-4 1 0-16,0 2-1 15,0 10 1-15,3 0 0 0,1 0 0 16,0 3 0-16,-1-3 1 16,1 0 0-1,-1 3 1-15,-3 4-1 0,0-1 1 16,1 3 0-16,-1 1 0 15,0 2-3-15,0 1 1 16,-4-1-8-16,4 1 1 16,0-4 0-16,0-9 0 0</inkml:trace>
  <inkml:trace contextRef="#ctx0" brushRef="#br2" timeOffset="199646.31">31126 13330 27 0,'17'3'13'0,"-13"-6"-11"16,-4 3 27-16,0 0-27 16,0 0 0-16,0 0 1 15,0 0 1-15,0 0-5 16,0 0 1-16,0 0 2 16,-4 0 0-16,-3 3-1 15,0 6 1-15,-3 4-3 16,-1 3 1-16,0 2-1 15,4 4 0-15,0-3-1 16,7 0 0-16,0-3 0 16,7-7 0-16,4 1 0 15,-1-4 1-15,1-3 0 0,10-6 1 16,7-3-1-16,8-10 1 16,3-9-1-16,3 0 1 15,0-19 0-15,4-6 1 16,-4-13-1-16,1-3 1 15,-1-9 0-15,-7-4 0 16,-6-5 0-16,-12 5 1 16,-6 4-2-16,-4 9 0 15,-7 4 0-15,-11 8 1 0,-6 10 0 16,-8 13 0-16,-3 22 1 16,-1 15 0-16,-2 19 0 15,3 19 0-15,3 28 0 16,4 9 0-16,3 20-1 15,11 2 0-15,0-6-2 16,3-12 0-16,1-22-6 16,-1-16 0-16,1-22-5 15,-4-16 1-15</inkml:trace>
  <inkml:trace contextRef="#ctx0" brushRef="#br2" timeOffset="199843.64">31168 13114 38 0,'25'12'19'0,"38"4"-22"0,-45-13 32 16,6 0-29-16,1-3 0 16,3 0-2-16,1 3 0 15,-1 0-2-15,4-3 0 16,3-3-6-16,-7 0 0 15</inkml:trace>
  <inkml:trace contextRef="#ctx0" brushRef="#br2" timeOffset="200038.81">31704 13270 38 0,'4'44'19'0,"-4"-25"-20"0,0-13 33 0,0 1-32 16,0-1 0-16,0 0-1 16,0-3 0-16,0-6-4 15,0-3 1-15,0-10-7 16,-4-9 0-16</inkml:trace>
  <inkml:trace contextRef="#ctx0" brushRef="#br2" timeOffset="200351.21">31708 13161 21 0,'10'18'10'0,"18"-5"-8"0,-17-10 10 15,7 6-12-15,6 4 1 16,1-7 0-16,0 4 0 16,3-4 0-16,-3 0 0 15,-1-3 3-15,-2-3 0 16,2-3 0-16,-6-3 1 15,-4 0 0-15,-3-4 0 16,-4 4-1-16,-4 0 0 16,-6 3-3-16,-4 3 1 15,-4 0-2-15,-3 9 0 16,0 7-5-16,-4 3 1 0,8-1-4 16,-1 7 1-16,7 0-3 15,4 1 1-15,4-8 0 16,7-5 1-16,3-10 1 15,14-15 0-15</inkml:trace>
  <inkml:trace contextRef="#ctx0" brushRef="#br2" timeOffset="200681.3">32247 13305 38 0,'4'25'19'0,"-4"-28"-29"16,0 3 44-16,3 0-34 16,1 0 1-16,0-13 0 15,3 1 0-15,-4-7-1 16,1 0 0-16,-1 0 1 0,8-6 1 16,-4 6 0-16,7 1 0 15,4 5 1-15,10 0 0 16,0 10 0-16,7 6 0 15,4 4 0-15,18 5 1 16,-1 10-1-16,-7 6 0 16,1-2-2-16,3 2 1 15,3 3-5-15,-10-3 1 16,-7-3-7-16,-11-12 0 16,-10-13-6-16,-18-3 0 15</inkml:trace>
  <inkml:trace contextRef="#ctx0" brushRef="#br2" timeOffset="201372.97">26695 13622 36 0,'-4'18'18'0,"18"1"-18"0,-7-13 27 0,7 4-25 15,11 2 1-15,14 10 4 16,14 0 0-16,24 3-7 16,15 0 0-16,28 1 6 15,39-1 0-15,21 3-1 16,35 0 0-16,11-3-1 15,31 0 1-15,-3-3-2 16,21-6 0-16,4-7-1 16,-4-9 0-16,22-3-1 15,-12-3 1-15,15 3-2 16,-21 3 0-16,7 6 0 16,-29 7 0-16,1 12-1 15,-18-13 0-15,-36 10-1 16,-31-3 1-16,-25-3-3 0,-35-7 0 15,-32-6-7-15,-31-9 0 32</inkml:trace>
  <inkml:trace contextRef="#ctx0" brushRef="#br2" timeOffset="204448.7">28564 14453 38 0,'7'18'19'0,"-3"4"-16"0,-4-15 19 0,0 2-22 15,-4 4 1-15,1 8-1 16,-4 1 1-16,0 16-1 16,3 9 0-16,1 10 1 15,-1 12 0-15,-3 12 0 16,4 10 1-16,-4 9 0 16,0 16 0-16,-4 16 0 15,0 3 1-15,4 3 0 16,0-3 0-16,0 3-2 15,0-10 1-15,0 1-1 16,-3-1 1-16,2 1-2 0,1-10 1 16,0-12-2-16,0-7 1 15,4-9-1-15,-1-19 1 32,4-28-12-32,4-25 0 15,-1-29-1-15,11-15 0 16</inkml:trace>
  <inkml:trace contextRef="#ctx0" brushRef="#br2" timeOffset="205244.39">27259 15741 18 0,'-7'0'9'0,"7"10"-1"16,0-10 7-16,0 0-10 15,0 0 0-15,0 0 3 16,7-3 0-16,4 6-10 16,-1-6 1-16,11 3 7 15,11 3 0-15,7 0-1 16,17 0 0-16,22 0-1 15,7 0 1-15,24 4-2 16,32-11 1-16,14 4-1 16,22 0 1-16,13-3-2 0,22 0 0 15,14 3-1-15,7 3 0 16,7 7-1-16,-8 2 1 16,-2 7-1-16,-19-6 0 15,-6 2 0-15,-22-5 0 16,-13-7-2-16,-29-3 1 15,-32-6-6-15,-24-7 0 16,-18 4-9 0,-21-4 1-16</inkml:trace>
  <inkml:trace contextRef="#ctx0" brushRef="#br2" timeOffset="205921.05">30420 15418 34 0,'-3'3'17'0,"17"-9"-12"0,-7 6 21 16,7 0-24-16,10 3 1 15,5 7 0-15,10 5 1 16,13 1-5-16,12 9 0 16,6 10 4-16,5-1 1 15,-8 1-2-15,-11-1 0 16,-10-6-1-16,-11 7 0 0,-10 3-1 16,-11-1 0-16,-10 4-2 15,-12 0 0 1,-6-1-1-16,-7 4 0 0,-7-3-1 15,-7 0 1-15,6 0 0 16,1-1 0-16,7-8 1 16,3-7 0-16,4-9 1 15,4-4 1-15,-1-12 2 16,4-9 0-16,0-7 0 16,4-12 1-16,-5-13 0 15,5 0 0-15,-4 0-1 16,-4-2 1-16,1-1-1 15,-1 3 0-15,-3 0-2 16,0-3 1-16,0 7 0 16,3-1 0-16,1 7-3 15,6 2 1-15,1 1-7 0,6 3 0 16,4-3-5-16,7 6 0 16</inkml:trace>
  <inkml:trace contextRef="#ctx0" brushRef="#br2" timeOffset="206387.28">31560 15701 39 0,'24'3'19'0,"-6"-10"-19"0,-18 7 33 0,0 4-32 16,-7 2 0-16,-7 3 1 16,-11 4 1-16,-10 6-3 15,-8 9 0-15,-6 9 1 16,3 4 0-16,4-3-3 15,3-1 1-15,7-2-5 16,8-10 0-16,6-12-5 16,7-17 0-16,4-11-1 15,7-10 1-15,0-7 2 16,7-2 0-16,0 2 6 16,-3 7 0-16,3 7 8 0,0 2 1 15,4 10 4-15,3 12 0 16,7 10 0-16,4 9 0 15,3 9-3-15,7 4 1 16,4-1-7-16,-4-5 1 16,-3-4-13-16,-11-9 1 15</inkml:trace>
  <inkml:trace contextRef="#ctx0" brushRef="#br2" timeOffset="207287.34">28360 14553 33 0,'14'12'16'0,"0"-5"-9"15,-10-7 21-15,-4 0-26 16,3-7 1-16,1-5 1 15,3-4 0-15,0-6-5 16,3 3 0-16,4-6 3 16,1 0 1-16,2-3-2 15,1 0 0-15,-1 0-1 16,1 6 1-16,0 3-2 16,-4 6 0-16,-4 1-1 15,1 9 1-15,0 6-1 0,-4 9 0 16,3 7-1-16,1 0 1 15,-1 6-1-15,1 3 1 16,0 0 1-16,3 4 1 16,3-4 0-16,4 0 1 15,8-3 0-15,2-6 0 16,5 3 0-16,-1 0 1 16,-10-9-1-16,-1-4 0 15,-6-3 0-15,-4 1 0 16,-3-7 0-16,-4-4 1 0,-7 4 0 15,-11-3 0-15,-17-3-1 16,-18 0 1 31,-10-1-2-47,-15-2 1 0,4 6-5 0,0 3 1 0,-3 3-10 16,-5 3 0-16</inkml:trace>
  <inkml:trace contextRef="#ctx1" brushRef="#br2" timeOffset="182909.18">22871 10238 0</inkml:trace>
  <inkml:trace contextRef="#ctx0" brushRef="#br2" timeOffset="208521.55">28367 14079 39 0,'3'7'19'0,"-3"11"-9"0,0-14 19 0,0 2-26 16,-3 3 0-16,-1 4 0 15,-3 2 1-15,-7 4-6 16,-7 3 0-16,-4 10 2 15,-6 8 0-15,-1 4-5 16,0 0 1-16,4 0-8 16,0-9 0-16,10-20-1 15,7-12 0-15</inkml:trace>
  <inkml:trace contextRef="#ctx0" brushRef="#br2" timeOffset="208675.9">28092 14086 27 0,'7'-4'13'0,"7"26"-2"0,-11-6 22 16,4 9-31-16,4 3 0 16,3 7-1-16,4 3 0 15,-1-1-6-15,-2-9 0 16,-5-15-5-16,-10-13 0 16</inkml:trace>
  <inkml:trace contextRef="#ctx0" brushRef="#br0" timeOffset="214187.61">26409 16064 25 0,'11'25'12'0,"3"-12"-6"0,-4-13 12 15,8 0-15-15,0 0 1 16,6 0 2-16,8 0 0 15,3 0-8-15,4 0 1 16,-4-3 5-16,8 3 0 16,6-10-2-16,4 4 1 15,7 0-2-15,7-4 0 16,11-8-1-16,-11-4 1 16,0-7-1-16,0-2 1 31,0-10-1-31,-7 1 1 0,-4-1 0 0,-3-6 1 0,0-13-2 15,-7 4 1-15,0-4 0 16,-8 1 0-16,-2-1-1 16,-1-3 1-16,-7 10 0 15,-3 0 0-15,-4-4 0 16,-3 1 0-16,-8-4-1 16,-3 4 1-16,-3 2-1 15,-4 7 1-15,-4 7-2 16,1 5 1-16,-4 4-1 15,0 3 1-15,-4 6 0 16,-3 3 0 0,-4 0 0-16,1 3 1 0,-4 4-2 15,-1-1 1-15,-2 1-2 16,-1 2 1-16,0 4-1 16,1 6 0-16,-5 3 0 0,1 7 1 15,4 2-1-15,-5 1 1 16,1 5 0-16,3 1 0 15,1 3 0-15,6 0 1 16,4 3-1-16,3 3 1 16,4 1-1-16,0-1 1 15,4 6 0-15,3 4 1 32,7-3-1-32,3 2 1 15,4 1 0-15,8-1 1 16,9 4 0-16,1-6 0 0,10-7 0 0,1 0 0 0,-1 0 0 15,0-9 0 1,-3 0-1-16,0-6 1 0,-7-1-2 16,-4-6 1-16,0 1 0 15,8-4 0-15,-1-10-1 16,4-5 1-16,-1-1-1 31,5-2 1-31,-4-4-1 16,3-3 1-16,0 0-1 15,4-3 1-15,-4 6-1 0,1 0 1 0,-8-3-1 16,0-3 0-16,8-3 0 16,3 6 1-16,-1 0-1 15,5 6 1-15,-1 4-1 16,4 2 0-16,0 4 1 16,3 3 0-1,-3 0-1-15,-7 3 0 0,-7 0 0 16,3 0 0-16,4 0 0 15,4 0 0-15,-8 0 0 0,0 3 0 16,1 3 0 47,2 1 0-63,-2 5 0 46,-4 4 1-46,-1-4-1 16,-2 1 0-16,-5 6-1 31,-2 3 1-31,-8 0 0 0,0 3 0 32,-3 0-1-32,-4 3 1 0,-4 7 0 0,-3 5 1 15,-3-2-1 1,-1 6 0-16,-6 6 0 0,-1-3 0 0,-3-6 0 31,-3 0 0-15,-1 2 0-16,1 1 0 15,-1 3 0-15,0 7 0 16,1-1 0-16,-1-3 0 31,1 4 0-31,-1-1 0 0,4-6 0 0,3 3 1 16,4-12-1-16,4-7 1 0,7 7-1 0,3-4 1 15,0 1-1-15,7-1 1 0,0-3-1 16,-3 4 1-16,10-4-1 16,0-6 1-16,4 1-2 0,3 2 1 15,1-3 0-15,2-3 0 16,5-7 0-16,-1 1 0 0,0-6 0 16,1 2 1-1,-5-6-1 1,-2 1 0-16,-4-7-1 0,-4-7 1 15,-4-2-1 1,5-7 0-16,-1-3 0 16,0-2 1-16,0-8-1 0,4 1 0 15,0-6 0 1,-4-1 1-16,-3-6-1 78,3-9 1-78,-3-3 0 16,-1 3 0 46,-2-10-1-62,-5-6 1 31,-3-6 0-31,-3 6 1 0,-4 0-1 32,0 16 1-32,-7-19-1 15,0 7 1-15,0 2-1 0,0 3 0 16,0 1 0-16,0 12 1 0,3-15-1 16,5 5 0-16,2 10 0 15,1 4 0-15,3-1 0 0,3 0 1 16,1 3-1-16,3 7 1 0,7 6-1 0,-3 3 1 31,0 6-1-31,3 1 1 0,7 2-1 16,8 1 0-16,3 2-1 0,6 4 1 15,8 0 0-15,4-1 0 0,-4 4-1 16,-4 3 1-16,-3 7 0 0,4 2 0 16,-4 10 0-16,-4 3 0 0,0 3 0 15,-3-6 1-15,0-4-2 0,0 1 1 0,-7-4-4 0,-4-2 1 16,-3-1-12-16,-15-6 1 0,-9 4-2 0,-5-7 1 0</inkml:trace>
  <inkml:trace contextRef="#ctx0" brushRef="#br1" timeOffset="-204403.52">27333 15603 16 0,'0'3'8'16,"4"-3"5"-16,-4 0 8 0,0 0-17 16,0 0 1-16,0 0 2 15,0 0 0-15,0 0-10 16,0 4 1-16,3 2 5 15,-3 0 1-15,4 4-2 16,-4-1 0-16,0 4-1 16,0 2 1-16,0 1 0 15,0 0 1-15,-4 6 0 16,1 3 1-16,3-3-2 16,-4 3 0-16,1-7-3 0,-1-2 1 15,1-3-9-15,-1-4 0 16,-3-6-5-16,4-9 1 15</inkml:trace>
  <inkml:trace contextRef="#ctx0" brushRef="#br1" timeOffset="-202959.99">27630 15911 39 0,'0'9'19'0,"3"-15"-15"0,-3 6 33 0,0 0-34 15,0 0 1-15,0-3 0 16,-3 6 1-16,-4 3-8 15,-8 3 1-15,1 7 3 16,-3 6 0-16,-1 3-4 16,0-3 1-16,1 0-6 15,-1 0 1-15,4-3-7 16,3-7 1-16</inkml:trace>
  <inkml:trace contextRef="#ctx0" brushRef="#br1" timeOffset="-202753.5">27474 15920 38 0,'29'31'19'0,"-19"20"-16"0,-6-39 29 15,3 4-28-15,0 0 0 16,3 9-1-16,1 6 1 15,0-3-8-15,-1 4 0 16,-3-4-8-16,0-9 1 0</inkml:trace>
  <inkml:trace contextRef="#ctx0" brushRef="#br1" timeOffset="-201776.1">27428 14261 19 0,'0'13'9'0,"0"-1"5"0,4-9-1 15,0 10-9-15,-1 0 0 16,-3 2 4-16,0 7 0 16,0 0-10-16,-7 3 1 0,-4 10 5 15,-3 5 1-15,0 17-3 16,-3 6 0-16,-1 21-3 16,7 14 1-16,1 5-1 15,-1 10 0-15,4 9 0 16,-3 7 0-16,-1-10 0 15,-7 6 0-15,-24 129-2 16,14-125-1 0,-4-10 1-16,4 3-1 15,7 1 1-15,3-14-1 16,4-2 1-16,7-16 1 16,3-19 1-16,1-3 1 15,-1-6 1-15,1-4-3 16,-4-5 0-16,-4-7-5 15,0-10 0-15</inkml:trace>
  <inkml:trace contextRef="#ctx0" brushRef="#br1" timeOffset="-200905.75">27270 15948 20 0,'7'3'10'0,"0"-6"-3"0,-7 3 14 0,0 0-17 16,3-6 0-16,1 0 5 15,-1-1 0-15,-3 1-11 16,0-3 1-16,0 3 6 16,0-1 0-16,0 1-2 15,0 0 0-15,-7 3-3 16,0 3 1-16,-3 0-2 16,-4 0 1-16,0 0-1 15,-4 3 1-15,4 0-1 16,0 3 1-16,0 4 0 15,3 2 0-15,7 4 1 16,4 3 0-16,7 3 0 16,4-1 0-16,7-8 1 15,-1-4 0-15,-3-5 0 0,1-4 1 16,-5-10-1-16,-3-2 0 16,-3-7-1-16,-1 0 0 15,-3 0-6-15,0-6 1 16,-3 0-11-16,-4-6 0 15</inkml:trace>
  <inkml:trace contextRef="#ctx0" brushRef="#br1" timeOffset="-200051.41">27474 15042 35 0,'14'9'17'0,"-6"-2"-8"16,-8-7 21-16,3 0-26 15,1 3 1-15,-4-3 1 16,0 3 0-16,0 0-8 15,0 0 0-15,-7 0 5 16,-4 1 0-16,-7-1-2 16,-6 3 0-16,-1 0-2 15,0 4 1-15,8 2-1 0,-1 1 0 16,-3-1 0-16,0 7 0 16,3 3-1-16,4 6 1 15,3-3 0 1,8 0 1-16,3-6 0 0,7-3 1 15,0-7 0-15,-4-2 1 16,15-11 0-16,0-11 1 16,-1-1-1-16,1-3 0 31,-7-3-2-31,-4-6 1 0,-7-6-5 0,-7 2 0 16,-8 1-7-16,5 0 1 15,-4-1-6-15,-7 7 1 0</inkml:trace>
  <inkml:trace contextRef="#ctx0" brushRef="#br1" timeOffset="-198412.67">26599 14932 41 0,'-3'10'20'0,"-1"-10"-8"0,4 0 21 0,0 0-29 16,0 0 1-16,7 0 2 16,4 3 0-16,7 3-9 15,6-3 0-15,1 4 5 16,14-1 1-16,7 0-6 16,7 0 1-16,0 1-7 15,-4-1 0-15,-3 0-9 16,-18-3 1-16</inkml:trace>
  <inkml:trace contextRef="#ctx0" brushRef="#br1" timeOffset="-198083.65">26889 14804 47 0,'14'6'23'0,"7"3"-26"0,-14-5 35 16,4 2-30-16,6 3 1 16,4 4 1-16,4 2 0 15,7 7-5-15,-4 3 0 16,-7-6 2-16,-10 3 1 15,-11 6-2-15,-14 7 0 16,-7-1-2-16,-8 1 0 0,-6-1-4 16,-4-2 1-16,-7-7-8 15,11-3 1 1,7-10-2-16,3-5 1 16</inkml:trace>
  <inkml:trace contextRef="#ctx0" brushRef="#br1" timeOffset="-197869.5">26825 14785 39 0,'21'22'19'0,"-10"22"-19"16,-7-29 38-16,-1 11-36 15,1 8 0-15,-1 10 0 0,-6 3 0 16,-1 3-4-1,-3-3 0-15,0-12-6 0,-7-1 0 16,3-9-5-16,4-12 0 16</inkml:trace>
  <inkml:trace contextRef="#ctx0" brushRef="#br1" timeOffset="-197254.97">26282 15284 38 0,'-4'12'19'0,"15"1"-15"0,-4-7 33 0,0 3-33 15,14 4 0-15,4 2 0 16,10 14 1-16,15 5-7 16,13 7 1-16,-6 6 2 15,-1-3 1-15,0-3-5 16,-6-10 0-16,-11-6-9 15,-8 0 1-15,-13-9-4 16,-4-7 1-16</inkml:trace>
  <inkml:trace contextRef="#ctx0" brushRef="#br1" timeOffset="-196953.77">26846 15472 38 0,'0'34'19'0,"11"-15"-20"0,-7-16 34 0,3 0-31 0,3 0 0 16,1 1 3-16,3 5 1 15,0 3-6-15,4 7 0 16,-4 6 3-16,0 0 1 15,-7 1-2-15,-11-1 0 16,-3 9-4-16,-17-3 1 16,-5 4-5-16,-2-1 1 0,-1-5-10 15,0-7 0-15,-3-10 1 16,7-9 0-16</inkml:trace>
  <inkml:trace contextRef="#ctx0" brushRef="#br1" timeOffset="-196733.76">26748 15534 40 0,'0'10'20'0,"3"-1"-21"16,-3-3 41-16,0 10-37 16,-3 9 0-16,-1 3 1 15,1 10 0-15,-1 6-7 16,1-3 1-16,-1-7-5 15,4-2 1-15,-7-17-8 0,-4-8 0 16</inkml:trace>
  <inkml:trace contextRef="#ctx0" brushRef="#br1" timeOffset="-195862.7">24426 14042 34 0,'-21'31'17'0,"7"-18"-9"0,11-17 23 15,3 4-27-15,0 0 1 16,0 0 2-16,7-3 1 15,7-3-10-15,7-10 0 16,7-12 7-16,0-9 0 0,11-17-3 16,3 1 0-1,1-4-2-15,-4 1 0 0,-1 6-1 16,-6 3 0-16,-7 15-2 16,-8 7 1-1,-2 3-2-15,-8 7 1 0,-4 2-1 16,-3 4 1-16,0 9 0 15,0 3 1-15,0 3 1 16,0 4 1-16,0-4 1 16,4 6 1-16,-1 1 0 15,1 0 0-15,-1-1 0 16,1 1 0-16,-1 2-1 16,4-5 0-1,4-4 0 1,3-3 0-16,4-3 0 0,3-3 1 15,0-3-1 1,0-1 0-16,0-2 0 16,1 3 0-16,-5-1-1 0,-3 4 0 0,0 3-1 0,-3 3 1 15,-4 4-1-15,-3 8 1 47,-1 1-1-47,-3 15 0 0,-3 1-1 16,-8 2 1-16,-3 7-1 0,0 3 1 15,0-3-1-15,3-7 1 0,1 1-1 0,-1-4 0 16,7-6-4-16,4-3 0 16,4-6-7-16,10-13 0 15</inkml:trace>
  <inkml:trace contextRef="#ctx0" brushRef="#br1" timeOffset="-195453.49">25104 14051 33 0,'10'3'16'0,"-6"-6"-8"0,3 0 22 0,-4-3-29 16,1-1 1-16,-4 4 0 15,-4 0 1-15,1 0-4 16,-1 3 1-16,1 3 2 16,-4 3 0-16,0 4-1 15,0-4 0-15,0-3-1 16,0 4 0-16,-1 2 0 15,1-3 0-15,4 0-1 16,3-2 0-16,0-1 0 16,0-3 0-16,3-3 0 15,4-4 1-15,1 7 0 0,-8 0 0 16,0 0 0-16,0 0 0 16,3 0 0-16,1 3 0 15,-4 7 0-15,3 2 1 16,1 4-1-16,-1-3 0 15,1-1-3-15,3 1 0 16,-4-4-7-16,4-6 1 16,0-9-3-16,4-7 0 15</inkml:trace>
  <inkml:trace contextRef="#ctx0" brushRef="#br1" timeOffset="-195156.05">25210 14139 29 0,'3'25'14'0,"4"-6"-18"0,-3-16 25 0,3 3-21 16,-4-3 1-16,-3-3-1 15,7 0 0-15,-3-3-1 16,3-3 1-16,0 0 0 16,0-4 0-16,0 1 0 15,0-4 0-15,4-2 0 16,-1 2 0-16,1 1 2 15,-1 5 0-15,1 4 0 16,0 3 1-16,-1 6 0 16,1 4 1-16,-1 6-1 15,1 2 0-15,-4 1-1 0,4 3 1 16,-4-3-1-16,0 3 0 16,0-3-3-1,0 0 0-15,0-7-7 0,0 1 1 16,11-10-5-16,-4-6 1 15</inkml:trace>
  <inkml:trace contextRef="#ctx0" brushRef="#br1" timeOffset="-194892.26">25855 14098 29 0,'4'-3'14'0,"-11"16"-9"0,3-7 23 0,-7 3-24 0,-6 1 1 0,-8 5 3 16,-3 1 0-16,0 12-10 16,-4 16 0-16,-3 3 6 15,-4 16 1-15,4 0-5 16,6-16 1-16,5-10-8 16,10-8 1-16,6-20-8 15,8-15 0-15</inkml:trace>
  <inkml:trace contextRef="#ctx0" brushRef="#br1" timeOffset="-194705.38">25580 14045 34 0,'11'34'17'0,"-4"23"-14"0,-7-32 24 0,3 3-28 0,1 10 0 0,-1-10-8 0,1 0 0 0,-1-15 4 0,-6-4 0 0</inkml:trace>
  <inkml:trace contextRef="#ctx0" brushRef="#br1" timeOffset="-194215.15">24543 14553 41 0,'-7'22'20'0,"14"-3"-19"0,-7-13 36 16,-4 0-33-16,1 0 0 16,-8 4 2-16,-3 9 0 15,-7 6-8-15,-7 6 1 16,-8 10 4-16,1 6 1 0,0 0-5 15,3-3 1-15,7-3-6 16,4-10 0-16,7-12-8 16,7-13 1-16,7-18-3 15,0-14 1-15</inkml:trace>
  <inkml:trace contextRef="#ctx0" brushRef="#br1" timeOffset="-194007.81">24303 14553 43 0,'21'25'21'0,"7"22"-25"0,-21-41 42 0,0 7-39 15,0 6 1-15,0-1-2 16,1 1 0-16,-1-3-5 16,0 0 1-16,0-10-6 0,-4-6 0 15</inkml:trace>
  <inkml:trace contextRef="#ctx0" brushRef="#br1" timeOffset="-193785.94">24567 14772 45 0,'-7'10'22'0,"14"-13"-21"0,-3 0 41 0,3-1-41 16,0 1 1-16,7 0-1 16,4 3 0-1,10-3-7-15,0 3 1 0,1 0-9 16,-5-9 1-16</inkml:trace>
  <inkml:trace contextRef="#ctx0" brushRef="#br1" timeOffset="-193478.32">24952 14807 38 0,'-7'37'19'0,"7"-2"-14"0,0-26 25 15,7 7-25-15,-3 0 0 16,-1-7 4-16,4 4 0 16,0-4-11-16,4-3 0 15,-1-2 7-15,4-4 1 0,1-7-4 16,-1-5 1-16,-4-4-5 15,1-3 0-15,3-3-6 16,-3 3 0-16,3 1-9 16,3-1 1-16</inkml:trace>
  <inkml:trace contextRef="#ctx0" brushRef="#br1" timeOffset="-192855.79">25333 14879 43 0,'0'0'21'0,"-14"-6"-21"0,7-1 31 0,-7 1-31 0,-4 0 1 0,-7 0 0 16,1 2 0-16,-1 4-1 15,4 7 0-15,3 2-1 0,4 7 1 16,3 0-2-16,4 5 0 15,0-5-1 17,4-3 0-32,3-4-1 47,7 1 0-47,7-4 0 0,0-6 1 0,4 0-1 0,-1-3 1 0,1-4-3 0,0 1 1 15,-4-3-2-15,0-1 1 0,0 4 1 16,-3 3 0-16,-1-3 1 0,1 9 1 15,-4 3 3-15,0 7 0 0,-4-1 2 16,-3 1 1-16,0 5 0 16,0 1 1-1,0-3 0-15,4 0 1 0,-1-4 1 16,5-2 1 0,6-7-1-16,3-10 1 0,8-5-2 15,7-4 1-15,7-12-2 16,-8-10 1 15,-3-2-3-15,-3-11 1-16,-4 1-3 0,-3 0 0 0,-4 0 0 0,-3-3 0 15,-4 6-1-15,0 6 0 0,-4 13-1 16,-3 9 1-16,0 13 0 31,-3 18 0-31,-4 7-1 16,-4 12 1-16,-6 19-1 15,2 13 0-15,1 3 0 0,4-3 0 0,6-4-4 0,4-9 0 16,4-12-4 31,6-19 0-47</inkml:trace>
  <inkml:trace contextRef="#ctx0" brushRef="#br1" timeOffset="-192559.72">25964 14791 34 0,'8'6'17'0,"-19"4"-21"0,0-7 30 0,1 0-26 0,-4 0 0 0,-4 0 1 0,0 1 0 0,-6-1-1 0,-1 3 1 0,0 0 0 0,4 4 0 0,3-1 0 16,4 0 0-16,4 1 0 15,6 2 1-15,8 7 1 16,6-3 0-16,4 0 0 15,4-1 1-15,7 1 0 16,3 0 1-16,-3-1-1 16,-8 1 0 15,-6 0-2-31,-11-1 0 0,-7 4-3 0,-4 0 1 0,-13 0-7 16,-12-4 1-16,-2-5-9 15,-8-10 0-15</inkml:trace>
  <inkml:trace contextRef="#ctx0" brushRef="#br1" timeOffset="-191333.63">23940 15804 46 0,'10'-28'23'16,"4"-35"-13"-16,-10 32 24 0,-1-16-33 16,1-10 0-16,-4-2 0 15,7-7 0-15,-4 3-2 16,1 0 1-16,3 4 0 16,4 9 1-16,6 6-1 15,4 12 1-15,8 17 0 16,-5 12 0-16,-3 12-1 15,-3 4 1 1,-4 15-3 31,-3 9 1-47,-11 1-6 0,-7 0 1 16,-11 2-7-16,-3-2 1 0,0-3-3 15,-4-4 1-15</inkml:trace>
  <inkml:trace contextRef="#ctx0" brushRef="#br1" timeOffset="-190963.78">23763 15572 39 0,'-10'13'19'0,"20"-4"-17"0,-3-6 36 0,4 3-34 0,6 1 1 16,8 2 2-16,7 4 0 0,0-1-9 15,3 1 0-15,11-1 5 16,0 1 1-16,-8-1-3 16,-2-2 1-16,-8-4-3 15,-3-6 1-15,-4-3 0 16,0-7 0-16,-3-2 0 15,-4-4 0-15,-4 1-1 16,-3-4 1-16,-3 3 0 16,-8 3 1-16,-3 4-2 15,0 3 0-15,-7 3-2 16,-4 6 1-16,-3 3-2 16,0 7 0-16,0 9-3 15,0 0 0-15,7 6-2 16,3-3 1-16,8 0 0 0,6-3 0 15,8-10-2 1,10-8 0-16,7-8 1 0,4-5 1 16</inkml:trace>
  <inkml:trace contextRef="#ctx0" brushRef="#br1" timeOffset="-190715.68">24345 15741 42 0,'0'10'21'0,"7"-17"-28"0,-7 7 47 16,7-6-37-16,0-6 0 0,4-4 4 15,0-3 1-15,-1-3-9 16,4 0 0-16,0 0 8 16,4 3 0-16,7 7-2 15,3-1 1-15,0 7-2 16,0 3 0-16,1 3-2 15,-8 3 0-15,0-3-7 16,-7 0 1-16,-10-3-10 16,-8-3 1-16,-7-7-7 15,4-2 1-15</inkml:trace>
  <inkml:trace contextRef="#ctx0" brushRef="#br1" timeOffset="-189284.9">25347 15785 43 0,'4'10'21'0,"3"-1"-15"16,-7-9 33-16,0 0-38 16,0 0 1-16,-4-3 0 15,-3 0 1-15,-3 3-4 16,-1-3 1-16,-7 3 1 16,1 0 0-16,-5 3-2 15,5 0 1-15,-4 0-3 16,3 3 1-16,0 10-2 15,4-3 0-15,7 2-1 16,4 4 0-16,3 0 0 16,3 0 0-16,11-1 2 0,4-5 0 15,0-7 1-15,3-3 0 16,-4-6 2-16,5-3 0 16,-5-7 1-16,1-5 0 15,0-1 0-15,-1 0 0 16,-3 3 0-16,0 1 0 15,-3 8 1-15,0 4 0 16,-4 6 1-16,-4 4 0 16,1 5 1-16,-4 4 0 15,0 3-1-15,0 3 1 16,0 3-2-16,0 3 1 16,0 0-5-16,3-3 1 0,1-6-8 15,3-3 0-15,0-7-5 16,0-12 0-16</inkml:trace>
  <inkml:trace contextRef="#ctx0" brushRef="#br1" timeOffset="-188546.14">26137 15839 30 0,'11'3'15'0,"-1"-13"-3"0,-10 10 21 15,0 0-29-15,-3 7 1 16,-4-1 1-16,-11 6 0 16,-10 7-8-16,-7 3 0 15,-8 3 5-15,5 3 1 16,-8 4-6-16,3-1 1 16,5 1-5-16,6-4 0 15,4-3-9-15,10-16 1 0</inkml:trace>
  <inkml:trace contextRef="#ctx0" brushRef="#br1" timeOffset="-188337.19">25855 15785 29 0,'18'38'14'0,"-1"15"-3"15,-13-37 16-15,3 6-26 16,0 6 0-16,0 3 1 15,4-2 1-15,-1 2-4 16,1 0 0-16,3 4 1 16,0-7 0-16,4-6-5 15,3-6 0-15,0-10-6 16,0-12 0-16</inkml:trace>
  <inkml:trace contextRef="#ctx0" brushRef="#br1" timeOffset="-188185.28">26187 16005 42 0,'3'28'21'0,"8"22"-15"0,-11-34 37 16,0-1-42-16,0 7 1 15,0 0-1-15,0-3 0 16,0-3-9-16,0-7 0 16,-7-12-6-16,0-3 1 15</inkml:trace>
  <inkml:trace contextRef="#ctx0" brushRef="#br1" timeOffset="-182274.19">24691 16394 16 0,'14'22'8'0,"-21"-10"-3"0,7-6 8 16,0 4-12-16,-4 2 1 0,-3 7 2 15,-7 3 0-15,-7 0-5 16,0 6 1-16,-7-6 2 15,-8 3 1-15,-6 0-2 16,-11 0 1-16,-7-3-2 16,0 0 1-16,-10-9-1 15,6-1 0-15,-3-2 0 16,-7-4 0-16,-4-3-1 16,1-6 1-16,10-6 0 15,0-4 0-15,0-3-1 16,10-9 1-16,1 0 0 15,-1-3 0-15,1-3-1 16,-4-1 1-16,7-2 0 16,0-7 1-16,7 7-1 15,4-10 1-15,0-13 0 16,6 1 0-16,-2-13 1 16,2 0 0-16,8-13-1 0,-4 10 1 15,4-3-1-15,3-3 0 16,-3-4 0-16,-7 7 0 15,-4-4-1-15,0-2 0 16,-3 9 0-16,-4 3 0 16,4 0 0-16,-1 0 0 15,1 3-1-15,0 9 1 16,3 1 0-16,4 6 0 16,-1 6 0-16,5 6 1 15,-1 7 0-15,0 3 0 0,-3 6 0 16,0 6 0-1,-1 4-1-15,1 5 1 0,0 4-1 16,0 6 1-16,-4 4-1 16,0 8 0-16,-7 10 0 15,-3 10 0-15,-1 2 0 16,1 4 0-16,-8 0-1 16,1-7 1-16,3-5-2 15,4-11 1-15,10-5-6 16,7-13 0-16,14-13-3 15,15-2 1-15</inkml:trace>
  <inkml:trace contextRef="#ctx0" brushRef="#br1" timeOffset="-181538.34">21562 14735 27 0,'17'9'13'0,"8"7"-3"16,-18-10 23-16,-3 0-29 15,-4 1 0-15,-4 2 2 16,-10 4 1-16,-14 5-9 16,-7 4 0-16,-15 3 5 15,-3 1 1-15,4-1-3 16,-1-7 1-16,-2 4-2 16,2 0 0-16,4 0-1 0,4 0 1 15,7-3-1-15,6 0 0 16,12-3-2-16,10 2 1 15,14 1-1-15,14-6 1 16,11-1-1-16,3 7 1 16,7 0 0-16,8 3 1 15,-4 3 0-15,-1-3 0 16,-6 0 0-16,-3 6 1 16,-8 3 0-16,0 1 0 15,-7-7 0-15,-3 0 0 16,-8-3 0-16,-3-10 0 0,-3-2 2 15,-4-10 1-15,-4-10 1 16,1-8 0-16,-1-17 0 16,1-9 0-16,-1 0-1 15,1-12 1-15,-1-7-3 16,4-9 1-16,4-3-7 16,-1-4 1-16,4 1-11 15,0-4 1-15</inkml:trace>
  <inkml:trace contextRef="#ctx0" brushRef="#br1" timeOffset="-180233.01">23449 16942 37 0,'11'3'18'0,"3"-21"-7"16,-11 8 22-16,1 1-29 15,-4-4 0-15,0 4 1 16,-7-1 0-16,0-2-7 16,-7-1 0-16,-11 4 5 15,-7 3 0-15,-3-1-3 16,-4 11 1-16,0 2-1 16,1 0 0-16,-1 7 0 15,3 12 0-15,8 0 0 0,7 6 0 16,14 4 0-1,3 2 0-15,12 4-2 0,9-6 1 16,8-4-4-16,3-6 1 16,7-6-3-16,4-7 1 15,-4-2-2-15,-3-4 0 16,0-12 1-16,0 0 1 16,-1-10 3-16,1 6 0 15,-7-2 1-15,0 2 1 16,-8 1 4-16,-3 3 0 15,-3 0 0-15,0 6 1 16,-4 0 0-16,-7 0 1 0,-4-4-1 16,-7 4 1-16,-3 4-3 15,0-1 0-15,0 3-1 16,0 10 1-16,3-1-1 16,1-2 0-16,-1 3-1 15,4-4 1-15,4 1-1 16,3-4 1-16,0-3 0 15,0-3 0-15,7-6-1 16,3-3 1-16,4 0-1 16,-3-4 1-16,0 1-2 15,3 0 1-15,-4 2-1 16,1 4 0-16,-4 3 0 16,0 6 0-16,0 1 0 15,0 2 1-15,-3 4 0 16,-4 2 0-16,0 4 0 0,-4 0 1 15,1 0-3-15,-1 3 0 16,1-10-7-16,3-2 0 16,3-10-3-16,1-7 0 15</inkml:trace>
  <inkml:trace contextRef="#ctx0" brushRef="#br1" timeOffset="-179871.68">23668 17303 25 0,'0'28'12'0,"0"-15"-5"0,0-13 17 0,0 0-23 15,0 0 0-15,0 0 0 16,3-7 1-16,1-2-3 16,-1-3 1-16,5-1 1 15,2-3 0-15,1-3-1 16,3-2 0-16,0-5 0 15,0 1 0-15,0 7 0 16,0 2 1-16,0 6 0 16,0 10 0-16,-3 7 1 15,0 5 1-15,-1 1 0 16,-3 2 1-16,-3 1-1 16,-4 3 1-16,0 3-1 15,-4 0 0-15,1 3-3 16,-4-6 0-16,0-4-5 15,3-5 1-15,1-4-8 0,3-3 0 16,10-12-2-16,1-4 1 16</inkml:trace>
  <inkml:trace contextRef="#ctx0" brushRef="#br1" timeOffset="-179256.68">23992 17284 23 0,'-3'32'11'0,"-1"-4"-3"0,4-25 19 0,0 3-25 16,-3-3 0-16,-1 0 1 15,1-3 0-15,3 0-4 16,0 0 1-16,0-9 2 16,0 0 0-16,3-4-1 15,1-3 0-15,3 1-1 16,-4-4 1-16,-3 0-1 15,7 7 0-15,1 2 0 16,-1 4 0-16,0 3 0 16,0 3 1-16,0 3 0 15,0 3 0-15,0 0 0 16,0 4 0-16,0-1 0 16,0 4 0-16,-3 2-2 15,-1-2 1-15,1 3-4 16,-1-4 1-16,4 1-5 15,0-4 1-15,4 1-4 16,3-4 1-16,0-3 0 0,0 0 0 16,4-3 8-16,3 0 0 15,4-3 5-15,-1-3 1 16,1-1 4-16,0 1 0 16,-1-3 0-16,-2-1 1 15,-5 4-5-15,-3 0 1 16,-3 0-2-16,-8-1 0 15,-6 1-2-15,-8 3 1 16,-6 3-1-16,-4 3 0 16,-1 3-3-16,1 1 1 15,4 2-3-15,2 3 1 0,1 1-3 16,4 0 1-16,3-4-1 16,7 3 1-16,3-5 0 15,8-1 1-15,3 0 1 16,7-6 1-16,7-12-1 15,1-10 0-15,6-10-2 16,-7-2 0-16</inkml:trace>
  <inkml:trace contextRef="#ctx0" brushRef="#br1" timeOffset="-179013.88">24582 16820 34 0,'-11'53'17'0,"-14"-12"-20"16,22-22 37-16,-4 9-33 0,0 16 0 15,-4 3 3-15,0 0 0 16,4-6-6-16,0-7 0 16,0-5 0-16,4-11 1 15,3-11-4-15,0-7 1 16,0-13-7-16,-4-6 1 15,-3-3-1-15,-7-6 0 16</inkml:trace>
  <inkml:trace contextRef="#ctx0" brushRef="#br1" timeOffset="-178846.25">24328 16989 37 0,'-7'13'18'0,"21"12"-15"0,-4-22 39 0,8 3-37 0,7 4 0 15,6-1 1-15,8 1 1 0,3-4-10 16,8 3 0-16,-4-6 1 15,-8 1 1-15,-6-4-13 16,-11-4 1-16,-17-2-3 16,-15 0 1-16</inkml:trace>
  <inkml:trace contextRef="#ctx0" brushRef="#br1" timeOffset="-178308.55">23107 17670 44 0,'3'22'22'0,"1"-10"-23"0,-4-12 43 0,4 3-40 16,-4 4 0-1,3 2 1-15,-3 1 0 0,4 5-5 16,-1 4 1-16,1 0 2 15,-1-3 1-15,4-4-3 16,4-2 1-16,6-7-1 16,5-6 0-16,-1-1-1 15,0-2 1 1,4-3-3 0,-4 2 1-16,-4 4-1 15,1 10 1-15,-4 5-1 16,-3 7 1-16,-1 3 1 15,1 3 1-15,0-6 4 16,-1-4 0-16,1-2 1 16,-1-7 1-16,1-9 0 15,3-6 0-15,7-4-1 0,0-6 0 16,4-6-7-16,-4 6 1 16,0 1-13-16,1-11 1 15</inkml:trace>
  <inkml:trace contextRef="#ctx0" brushRef="#br1" timeOffset="-177939.98">23700 17918 41 0,'7'-7'20'0,"7"-24"-15"0,-7 18 23 0,0 1-24 15,3-1 0-15,1-2 1 16,0-1 0-16,3 7-7 16,0-1 1-16,4 4 4 15,-1 0 1-15,4 6-3 16,0 3 1-16,-3 3-2 15,0 0 1-15,-1 4-5 16,1-1 0-16,-4-3-5 16,-3 1 0-16,-1-4-6 15,4-3 0-15</inkml:trace>
  <inkml:trace contextRef="#ctx0" brushRef="#br1" timeOffset="-177731.1">24144 17961 49 0,'0'16'24'0,"-18"-10"-27"0,15-6 45 16,-4 7-42-16,0-1 1 16,0 0-1-16,0-3 1 15,3 4-5-15,1-7 0 0,6-7-7 16,4 1 0-16,4-3-3 15,3-7 0-15</inkml:trace>
  <inkml:trace contextRef="#ctx0" brushRef="#br1" timeOffset="-177410.87">24236 17585 27 0,'14'13'13'0,"11"-20"-12"15,-15 1 20-15,4-3-22 16,8-1 1-16,2-5-1 16,1-1 0-16,-4 0 0 15,0 1 1-15,-3-1-1 0,-4 3 0 16,0 4-1-16,-7 3 0 16,-7 6 0-16,0 3 0 15,0 6 0-15,-3 10 1 16,-4 6 1-16,-4 10 1 15,0 12 2-15,-3 0 1 16,-3 9 2-16,-5 4 1 16,5-13 1-16,-1 0 1 15,4 3-2-15,0-9 0 16,3-7-3-16,1 4 0 16,3-13-4-16,0-6 0 15,3-7-7-15,1-5 1 0,3-7-8 16,0-10 1-1</inkml:trace>
  <inkml:trace contextRef="#ctx0" brushRef="#br1" timeOffset="-176943.33">24257 17971 38 0,'7'19'19'0,"11"-13"-18"0,-11-6 30 0,7 0-31 0,4-3 1 0,3-3 0 15,3 6 1-15,1-4-4 0,0 4 0 16,-4-3-2-16,0 3 1 16,-3 3-3-16,-4-6 1 15,0 6 1-15,-3-3 0 16,-1-3 4-16,1 0 1 15,3 3 5-15,7 0 0 16,0 0 2-16,0 0 0 16,0 0-2 62,1 3 1-63,-5-3-4-15,-3-3 0 0,-3 0-3 0,-4-3 1 0,-7-4-3 0,-7 4 0 0,-11 3-1 0,-6 6 1 0,2 6 0 0,1 1 0 0,0 9 2 0,4 3 1 0,6 6 1 32,4-3 0-32,3 0 0 0,4-3 1 15,11 0-4 1,7-10 0-16,-4-2-11 0,-4-7 1 16,-3-3-4-16,-7-6 1 0</inkml:trace>
  <inkml:trace contextRef="#ctx0" brushRef="#br1" timeOffset="-176415.97">23689 18510 57 0,'18'-6'28'16,"-8"-19"-37"-16,-6 12 59 0,-4 4-50 0,0-4 1 0,-4-2-1 15,-3-1 0-15,-3 3-1 16,-1 1 1-16,0 3-1 15,1 2 1-15,-1 7-3 16,1 0 1-16,-1 3-1 16,4 7 0-16,0 2 0 15,3 1 1-15,4 3 0 16,0-1 0-16,0-2 0 16,4-1 1-16,0 1 0 15,-1-4 0-15,1-2 1 16,-4-1 0-16,3 0 0 15,1 0 1-15,-1 1 0 16,1-4 0-16,3-3 0 16,0 0 0-16,0 6-5 15,0-3 1-15,4 0-10 16,6-3 0 46</inkml:trace>
  <inkml:trace contextRef="#ctx0" brushRef="#br1" timeOffset="-176127.51">24176 18416 54 0,'0'25'27'0,"0"-34"-28"0,-7 3 45 0,-4-1-42 0,-3-2 0 0,-7-1 2 0,-4 1 0 0,8 0-5 15,-1 2 0-15,4 7 2 16,0 4 1-16,0-1-2 16,3 0 1-16,4 3-1 15,7 3 1-15,0 1 0 16,7 2 0-16,11 4 0 16,6 3 1-16,1-7-1 15,-4 4 0-15,-7-6-4 16,-14-4 1-16,-14 0-10 15,-10-3 1-15,-19-3-8 16,-3-9 1-16</inkml:trace>
  <inkml:trace contextRef="#ctx0" brushRef="#br1" timeOffset="-172770.03">23774 18313 12 0,'0'6'6'0,"3"-3"4"16,-3-3 6-16,4-3-14 16,-1 3 1-16,1 6 1 15,-1 4 0-15,-3 2-5 16,0 4 1-16,-3 0 2 15,-1 2 1-15,1 1-2 16,-1 3 0-16,1-3 0 0,3 0 0 16,0-7-1-16,0-2 0 15,0-4 1-15,0-3 0 16,3 0-1-16,-3 4 1 16,0-7-2-16,4-7 0 15,-1-2 0-15,-3-4 0 16,0-9 0-16,0 0 0 15,0-3 0-15,0 6 1 16,0 1 0-16,4-1 0 16,-1 3 1-16,1 1 0 15,3 2 0-15,0 4 1 16,0 2 0-16,0 7 0 0,0 0 0 16,-3 0 0-16,-1 7-2 15,-6 8 1-15,3 13-4 16,-7 7 0-16,0-7-7 15,0 0 1-15</inkml:trace>
  <inkml:trace contextRef="#ctx0" brushRef="#br1" timeOffset="-168928.68">17300 1919 23 0,'14'-72'11'0,"-31"-32"2"0,10 82 11 0,-7-19-21 15,-8-6 0 1,-6-3 1-16,-18-3 1 0,-17-4-7 16,-4 7 1-16,-25 9 3 15,-17-2 1-15,-8 2-4 16,11 9 1-16,-6 11-1 16,-8 11 0-16,10 7 0 15,4 12 1-15,8-9-1 16,13 25 1-16,-7 4-1 15,8 15 1-15,-1 12-3 16,11 13 1-16,7 9-3 16,3 16 1-16,15 10-2 15,10 12 1-15,11 3 0 16,7 22 1-16,14-9 1 16,10 6 1-16,8-6 1 15,17-7 0-15,18-9 1 16,14 3 1-16,7-9 1 0,14-10 0 15,11-9 1-15,10-22 1 16,-7-6 0-16,1-10 0 16,9-9-1-16,5-6 0 15,3-19 0-15,-4-16 0 16,4-6-2-16,3-22 1 16,8-10-1-16,-1-18 1 15,-20-10 0-15,-12-18 1 16,-10-1-1-16,-10-9 0 15,-18-16 1-15,-11-15 0 16,-17 3 0-16,-22-6 0 0,-17-1-1 16,-10-15 1-16,-15 6-1 15,-21 10 1-15,-18 9-2 16,-10-7 0-16,7 4-1 16,-7 16 1-16,-8 2-2 15,5 20 1-15,-8 12-2 16,14 22 0-16,4 22-1 15,-4 25 0-15,-10 0-1 16,28 0 0-16,-32 44 0 16,8 0 1-16,10 18-1 15,3 1 1-15,-7 15-2 16,4 7 1-16,7 6 0 16,7 22 1-16,7 3-3 15,11 9 1-15,13 16-1 16,19-6 1-16,10-3 1 15,17-3 1-15,18-7-1 16,22 3 0-16,6-15 3 0,25 3 1 16,22-19 3-16,13-9 1 15,8-7 0-15,10-9 0 16,3-9 2-16,-10-16 0 16,7-16 0-16,4-19 1 15,3-18-2-15,-10-19 0 16,-1-32 0-16,4-25 1 15,-3-21-2-15,-11-20 0 0,-32-15-2 16,-21-3 1-16,-28-13-1 16,-29-12 0-1,-24-4-1-15,-35 7 0 0,-18-6-2 16,-32 12 0-16,-39 15-3 16,-13 39 1-16,-29 24-10 15,-14 20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15:18:54.59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23T15:19:44.340"/>
    </inkml:context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context xml:id="ctx2">
      <inkml:inkSource xml:id="inkSrc318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2" timeString="2021-03-23T15:25:24.444"/>
    </inkml:context>
  </inkml:definitions>
  <inkml:trace contextRef="#ctx0" brushRef="#br0">9726 2552 39 0,'0'-6'19'0,"-14"65"-14"16,7-40 20-16,-4 9-25 16,-6 7 1-16,-8 9-1 15,-14-3 1-15,-3 12-2 16,3 7 1-16,0-1-1 16,0 4 0-16,4 0-3 15,7-10 0-15,10-12-6 16,-3-10 0-16,7-22-1 15,3-18 1-15</inkml:trace>
  <inkml:trace contextRef="#ctx0" brushRef="#br0" timeOffset="207.01">9267 2627 35 0,'32'25'17'0,"14"13"-15"15,-35-28 36-15,6 11-33 0,8 20 0 16,10 9 2-16,4 13 1 16,7 16-11-16,-7 2 1 0,3-12 4 15,-7-3 0 1,-6-13-7-16,-5-15 0 0,-6-10-10 16,-7-25 0-16</inkml:trace>
  <inkml:trace contextRef="#ctx0" brushRef="#br0" timeOffset="673.32">9744 2035 41 0,'-7'22'20'0,"17"-25"-10"0,-10 3 29 16,0 0-37-16,7 0 1 16,0-7 1-16,4 4 0 15,7-3-5-15,6 3 0 16,1 3 4-16,-4-10 0 15,-3 10-2-15,-8 3 1 16,-3 7-2-16,-7 9 1 16,-3 12-2-16,-4-3 0 15,-4 7-1-15,1-4 1 16,-1 4-1-16,1-4 1 16,2-3 1-16,5-9 1 0,3 0 1 15,7-3 0-15,7-4 2 16,4-6 0-16,6-3-1 15,12 1 0-15,3-4-6 16,-4 0 1-16,0-4-10 16,-7 4 1-16,-7-3-8 15,-10-3 1-15</inkml:trace>
  <inkml:trace contextRef="#ctx0" brushRef="#br0" timeOffset="1124.4">10594 3060 33 0,'-7'0'16'0,"3"10"-7"0,4-10 21 0,0 0-25 16,0 0 1-16,0 0 3 16,0 0 1-16,7 0-12 15,8 0 0-15,9 0 7 16,4-4 1-16,11 1-4 16,7 0 1-16,0 3-4 15,0-6 1-15,-4-4-6 16,0-8 1-16,-10-1-12 15,-7-3 1-15</inkml:trace>
  <inkml:trace contextRef="#ctx0" brushRef="#br0" timeOffset="1350.77">10777 2731 52 0,'-3'41'26'0,"3"34"-27"0,0-63 39 16,3 20-38-16,-3 12 0 15,4 12 0-15,-1 13 1 16,4-6-4-16,1-7 0 16,-1-6-10-16,0-12 1 0,-4-13-3 15,4-6 1-15</inkml:trace>
  <inkml:trace contextRef="#ctx0" brushRef="#br0" timeOffset="1844.66">12308 2928 36 0,'-3'0'18'0,"-4"19"-12"0,7-12 32 16,-4 2-34-16,-6 10 1 15,-4 3 2-15,-8 9 0 0,-2 13-9 16,-4 9 0-16,-11 10 6 15,-7 3 1-15,0 22-3 16,7-1 0-16,4-5-2 16,3-4 1-16,4-15-3 15,0-16 1-15,7-6-4 16,6-13 0-16,5-18-6 16,3-17 1-16,0-12-6 15,3-15 0-15</inkml:trace>
  <inkml:trace contextRef="#ctx0" brushRef="#br0" timeOffset="2026.5">11762 3016 38 0,'17'-31'19'0,"4"37"-11"16,-14-6 31-16,4 6-37 16,-4 7 1-16,0 12 0 15,4 0 1-15,-4 16-5 0,3 9 0 16,5 13 2-16,-1-7 1 15,3-2-6-15,8-4 1 16,-4-16-12-16,0-12 1 16</inkml:trace>
  <inkml:trace contextRef="#ctx0" brushRef="#br0" timeOffset="2535.77">12397 2101 55 0,'3'6'27'0,"4"3"-24"0,-3-9 43 0,-4 0-43 0,10 0 0 0,4 0 3 16,1 0 1-16,6 0-9 15,7-6 1-15,0 6 4 0,-3-3 0 16,-4 3-2-16,-3 9 1 15,-8-2-4-15,-3 11 0 16,-10 1-1-16,-8 6 0 16,-6 13-2-16,-1-10 1 15,-3 7 0-15,0-1 1 16,3-3 1-16,4 1 0 16,3-4 3-16,1-12 0 15,6 3 1-15,8-10 0 0,10 0-1 16,14-9 1-16,7-9-4 15,8 0 0-15,6-1-9 16,0 1 0-16,-3-4-7 16,-7 13 1-16</inkml:trace>
  <inkml:trace contextRef="#ctx0" brushRef="#br0" timeOffset="2972.65">13310 3038 48 0,'-3'13'24'0,"6"6"-19"0,-3-19 40 0,0 0-43 16,11-4 0-16,3 1 2 16,7 0 0-16,11-3-6 15,3 3 1-15,4-4 2 16,0 7 0-16,-4-6-8 16,0 3 1-16,-6 6-11 15,-12-3 0-15</inkml:trace>
  <inkml:trace contextRef="#ctx0" brushRef="#br0" timeOffset="3169.08">13236 3393 45 0,'43'15'22'0,"45"-15"-19"0,-60-3 30 15,7 0-35-15,4-3 1 16,14 3-7 0,3-4 0-16,8 4 0 0,-4-6 0 15</inkml:trace>
  <inkml:trace contextRef="#ctx0" brushRef="#br0" timeOffset="3481.74">14665 2301 59 0,'-7'19'29'0,"-14"44"-33"0,14-35 52 0,0 25-47 16,-7 19 1-16,-8 26 3 16,5 30 0-16,3 29-5 15,7 12 0-15,10 20 3 16,15-14 1-16,-4-9-5 16,3-25 0-16,8-21-9 15,3-23 1-15,-3-34-11 0,0-13 0 16</inkml:trace>
  <inkml:trace contextRef="#ctx0" brushRef="#br0" timeOffset="4908.64">9652 758 36 0,'0'19'18'0,"0"-25"-9"0,0 3 18 16,-7 6-25-16,3 3 0 15,-3 10 1-15,4 6 1 16,-1 6-5-16,8 7 1 16,-1 15 3-16,8-13 0 0,-4 10-1 15,7 4 0-15,4-14-1 16,3-2 0-16,7-10-1 16,7-3 0-16,-3-16 0 15,-4-25 1-15,-3 4-2 16,-4-20 1-16,-7-6-1 15,-3-3 0-15,-8 1-7 16,-3-11 1-16,0 1-7 16,4 0 0-16</inkml:trace>
  <inkml:trace contextRef="#ctx0" brushRef="#br0" timeOffset="5312.67">10019 1144 40 0,'0'25'20'0,"-11"-25"-18"0,11 0 31 16,0-6-30-16,0-3 0 15,0-1 0-15,0 1 1 16,4-7-6-16,3 7 0 15,0 6 1-15,0-4 0 16,0 4-3-16,4-6 1 16,-4 2-2-16,0 1 1 0,3 3 0 15,-3 6 0-15,4-3 2 16,3 0 1-16,0 3 2 16,0 0 0-16,0 4 1 15,1 2 0-15,-1-6 1 16,-4 4 0-16,1 2-1 15,-4 3 0-15,0 1-2 16,0 6 1-16,-3-7-4 16,-1 4 1-16,4-7-4 15,0-2 0-15,0-7-6 16,4-13 1-16</inkml:trace>
  <inkml:trace contextRef="#ctx0" brushRef="#br0" timeOffset="5569.06">10403 1072 28 0,'25'25'14'0,"-14"-25"-8"0,-11 0 21 16,3 0-25-16,-3 10 1 15,0-7 0-15,0 6 1 16,-3 7-4-16,3-7 0 15,0 7 3-15,0 3 1 16,0-7-3-16,0 1 1 16,0-4-4-16,3 1 1 0,4-10-6 15,0-10 0-15,0 1-6 16,0-13 0-16</inkml:trace>
  <inkml:trace contextRef="#ctx0" brushRef="#br0" timeOffset="5808.46">10513 420 41 0,'3'9'20'0,"4"29"-21"16,-7-22 36-16,0-7-33 15,0 25 1-15,0 4-1 16,-3 25 1-16,3 15-4 15,0 4 0-15,3-1 2 16,1 10 1-16,3-22-4 0,0-9 1 16,0-7-5-16,0-15 1 15,-7-20-9-15,-3-8 1 16</inkml:trace>
  <inkml:trace contextRef="#ctx0" brushRef="#br0" timeOffset="5988.53">10283 991 48 0,'22'21'24'0,"38"-21"-22"0,-39 0 42 15,11-3-44-15,10-12 0 16,11-4-2-16,0 0 0 0,-7 0-2 16,-4 0 1-16,-3 10-11 15,-8-7 1-15,-9 10-2 16,-1-7 1-16</inkml:trace>
  <inkml:trace contextRef="#ctx0" brushRef="#br0" timeOffset="6862.31">12319 912 36 0,'7'6'18'0,"-3"-6"-12"0,-4 0 34 16,0 0-36-16,0 0 1 0,-7 4 0 15,-8 2 1-15,-2-3-8 16,-8 3 0-16,0 4 5 15,-3 8 0-15,-4 8-2 16,4-8 0-16,4 7-2 16,2 4 1-16,5 8-1 15,6-2 1-15,11-7-2 16,11 13 1-16,6-13-3 16,15-15 1-16,7-1-6 15,3-12 1-15,-3 3-7 16,-11-12 1-16</inkml:trace>
  <inkml:trace contextRef="#ctx0" brushRef="#br0" timeOffset="7056">12488 1063 47 0,'4'28'23'0,"6"-9"-21"0,-10-10 40 15,0 7-41-15,0-7 1 16,0 7-1-16,0-4 0 16,0 4-6-16,4-13 1 15,-4-3-10-15,4-12 0 16</inkml:trace>
  <inkml:trace contextRef="#ctx0" brushRef="#br0" timeOffset="7205.46">12386 947 43 0,'25'9'21'0,"3"7"-23"0,-17-16 28 0,3 0-32 16,7 3 0-16,0-3-16 16,7-3 1-16</inkml:trace>
  <inkml:trace contextRef="#ctx0" brushRef="#br0" timeOffset="7461.09">12809 1204 35 0,'11'28'17'0,"-8"-25"-15"0,-3-3 25 15,0-3-25-15,-3-6 0 16,-1-7 1-16,1 0 1 15,-1-6-6-15,1 3 1 16,3 4 3-16,0 5 0 16,3 4-1-16,4-3 1 15,4 6-2-15,3-7 0 16,4 10-3-16,3 0 0 16,0 3-10-16,0-3 1 15</inkml:trace>
  <inkml:trace contextRef="#ctx0" brushRef="#br0" timeOffset="7732.59">13243 1081 40 0,'14'-9'20'15,"-7"12"-21"-15,-7-3 30 0,-3 0-29 16,-8 0 1-16,-3 3 0 15,-3-3 0 1,-19 29-1 0,1-1 0-16,10-3 1 15,4 6 0-15,7 10-1 16,7-7 1-16,7-2-3 16,11-10 1-16,13-3-8 0,1-10 0 15,3-15-3-15,0-7 1 16</inkml:trace>
  <inkml:trace contextRef="#ctx0" brushRef="#br0" timeOffset="7969.73">13526 608 46 0,'-4'69'23'0,"4"22"-32"0,-4-57 46 0,1 20-37 16,-1 8 1-16,1 4 1 16,-1-3 0-16,1-3-3 15,-1-7 0-15,1-9-1 16,3-13 0-16,0-9-4 16,0-19 0-16,0-3-7 15,0 0 1-15</inkml:trace>
  <inkml:trace contextRef="#ctx0" brushRef="#br0" timeOffset="8560.79">13804 1276 46 0,'7'12'23'0,"7"-12"-17"0,-7-3 41 0,4 3-45 15,3-6 0-15,4 3 1 16,3 3 1-16,7-16-6 15,-3-3 1-15,-4 1 2 16,-3-11 0-16,-8 4-2 16,-3 6 0-16,-7-3-3 15,-10 10 1-15,-8 3-1 16,-7 2 0-16,-3 17 0 16,0 15 0-16,3 0 3 15,8 19 0-15,6 3 3 0,7 6 0 16,12 0 1-16,9 1 1 15,8-10 0-15,10-10 1 16,-3-15-4-16,10-19 1 16,4-9-8-16,-4-4 1 15,-3 0-12 1,-11-5 1-16</inkml:trace>
  <inkml:trace contextRef="#ctx0" brushRef="#br0" timeOffset="9755.9">26599 2885 35 0,'0'-35'17'0,"0"4"-9"0,0 31 18 0,0 0-22 0,0 0 1 0,-3 9 2 15,-4 10 0-15,-4 6-9 16,-3 22 0-16,-3 16 5 15,-5 6 1-15,-2 25-4 16,-8 22 0-16,-3 25-1 16,3 9 0 15,0 23-1-31,0 24 1 0,1 14-1 16,2 21 1-1,8 12 1-15,7 23 1 0,0 15-1 0,3 10 1 0,1 24 0 16,-1 14 1-16,4 24-1 0,4 13 0 15,-1 12-1-15,4-2 0 16,4 11 0-16,-1 1 0 16,-3-6-1-16,4 3 1 15,-1-4 0 17,-3-9 1-32,0 0 0 0,0 1 0 0,0-23-1 0,0-3 0 15,-7-19-3-15,-3-3 0 16,-12-25-7-16,-2-3 1 15,-4-25-6-15,-4-10 0 16</inkml:trace>
  <inkml:trace contextRef="#ctx0" brushRef="#br0" timeOffset="10820.52">21403 8783 33 0,'-11'-22'16'0,"22"-6"-14"0,-4 15 26 16,4 1-27-16,6-4 1 15,12 0 0-15,9 1 0 16,12-4-3-16,3 0 1 15,17-3 2-15,11 3 1 16,22 0 0-16,13 4 0 0,15-1 0 31,20 0 1-31,5-6-1 0,23 7 0 0,19-4-2 16,7 10 1-16,13 2-2 16,5 7 1-16,20 3-1 15,0 7 1-15,26-1 1 16,2 1 0-16,15-4 0 15,0-3 0-15,14-3 0 16,-1 6 0-16,1-6 0 31,14 3 0-15,0 4-1-16,11 5 0 0,232 7 0 16,-91-9 0-16,-43-1 1 15,-42-6 0-15,-25-3-1 16,-10 3 1-16,-21 7-1 15,-11-1 0-15,-29 4 0 16,-6 5 0-16,-18 1-1 0,-24 0 0 16,-26-6-2-16,-13-4 0 31,-32-6-5-31,-32-3 0 0,-18-3-11 0,-21-6 0 16</inkml:trace>
  <inkml:trace contextRef="#ctx0" brushRef="#br0" timeOffset="11421.42">31799 8372 39 0,'-21'25'19'0,"0"-3"-13"16,14-15 21-16,-4 2-23 15,4 3 1-15,0-2 1 16,4 2 0-16,-1 1-7 15,8-1 0-15,10 4 6 16,11 0 0-16,6-4-2 0,15-5 0 16,11 5-1-16,6-6 1 15,1 1-2-15,-15-1 1 16,-3 0-3 0,-11 1 1-16,-10 5-1 0,-11 4 0 15,-3 9-2-15,-11 3 1 16,-7 3-1-16,-11 4 0 15,-3-1 0-15,-8 4 0 16,1 6 0-16,0 0 1 16,3-13 0-16,1 7 1 15,2-7 0 1,5-9 1 0,-1-6 0-16,4-10 0 15,4-3 1-15,-1-9 0 16,4-10 1-16,0-12 1 0,0-13 0 0,0-18 0 0,0-4-1 15,0-6 0-15,3 0-1 16,4-6 0-16,0 9-7 16,4 6 0-16,6-2-10 15,8 11 1-15</inkml:trace>
  <inkml:trace contextRef="#ctx0" brushRef="#br0" timeOffset="11774.15">32706 8701 48 0,'4'4'24'0,"-15"-4"-24"0,4 9 36 0,-7 7-36 0,-7 12 0 0,-8 0 0 16,-2 7 1-16,-1 9-3 15,4-7 1-15,3 10-2 16,4-6 0-16,3-10-9 15,4-9 0-15,11-22-2 16,10-12 1-16</inkml:trace>
  <inkml:trace contextRef="#ctx0" brushRef="#br0" timeOffset="11909.07">32466 8654 28 0,'14'-9'14'0,"11"37"-1"15,-11-3 24-15,7 13-34 16,11 15 1-16,3 4 0 15,4 2 0-15,-7 1-11 16,-7-7 1-16,-4-9-6 16,-7-13 1-16</inkml:trace>
  <inkml:trace contextRef="#ctx0" brushRef="#br0" timeOffset="12996.75">26218 2919 46 0,'11'13'23'0,"7"-13"-12"0,-11 0 24 0,3 0-33 16,4 3 0-16,1-6 1 16,6-10 1-16,3-6-5 15,5-12 0-15,2-10 2 16,5-3 1-16,2 0-2 15,-6 0 1-15,-7 7-2 16,-4 12 0-16,-3-4-2 16,-8 14 1-16,-3 9-3 0,-7 15 1 15,0 16-2 1,-3 6 1-16,-4 16 1 0,3 7 0 47,1-10 1-47,6 9 1 0,8-6 2 15,6 0 1-15,8-3 1 0,3-10 1 0,8-2 0 0,6-4 0 16,4-9-1-16,-4-10 1 31,-7-3-1-31,-6-2 0 0,-12-4-2 0,-17 3 1 16,-17 3-1-16,-12 0 1 16,-16 7-1-16,-22 9 1 15,-11-3-2-15,-14-1 1 0,8-8-2 16,-5-4 1-1,5 0-3 64,13-3 1-64,11 10-11 16,14-7 0-15</inkml:trace>
  <inkml:trace contextRef="#ctx0" brushRef="#br0" timeOffset="13263.9">26691 1953 41 0,'14'13'20'0,"-10"-7"-13"0,-8 3 28 16,-6 4-34-16,-8 18 1 16,-10 1-1-16,-7 18 0 15,-8 13-3-15,-3-1 0 16,1 1-3-16,2 0 1 16,11-1-10-16,11-24 1 15</inkml:trace>
  <inkml:trace contextRef="#ctx0" brushRef="#br0" timeOffset="13372.89">26317 2141 16 0,'-7'-50'8'0,"14"47"19"0,0 6 0 0,7 13-22 16,1 6 0-16,6 3-2 16,7 6 1-1,-3-3-14-15,-1 1 1 0,-6-4-1 16,-4-16 1-16</inkml:trace>
  <inkml:trace contextRef="#ctx0" brushRef="#br1" timeOffset="17999.46">30769 8426 41 0,'0'12'20'0,"4"-3"-14"16,-1-2 21-16,-3 2-25 15,0 7 1-15,-3 15 1 16,-1 7 0-16,4 12-5 16,0 13 0-16,0 6 3 15,-3 0 1-15,-1-10-6 16,1-5 1-16,-1-1-12 15,-3-9 1-15</inkml:trace>
  <inkml:trace contextRef="#ctx0" brushRef="#br1" timeOffset="18381.46">31228 9592 53 0,'-4'16'26'0,"-17"24"-31"0,14-21 42 0,0 6-38 16,0 19 1-16,0 10-4 15,7 2 1-15,-4 4-2 16,1-10 0-16,-1-16-9 15,-3-15 1-15</inkml:trace>
  <inkml:trace contextRef="#ctx0" brushRef="#br1" timeOffset="22083.23">30628 8203 20 0,'4'-3'10'0,"-8"-4"-5"0,4 4 10 16,0 0-14-16,-3-6 1 0,-1-1 1 15,1-2 0-15,-1 2-3 16,4-5 1-16,0 2 2 16,0-12 1-16,0 0-2 15,0-3 1-15,0 0-1 16,0-1 1-16,-3-2-2 16,-1-3 0-16,0 2-1 15,1-5 1-15,-4-4-1 16,-4-6 1-16,-3-7-1 15,0-2 1-15,-4 0-1 16,-3-7 0-16,-3-6 0 16,-8-3 0-16,0 0 0 15,0-7 1-15,-6-5-1 16,2 8 0-16,-6-2 0 16,0 3 0-16,-1-10-1 15,1 0 1-15,-4 7 0 0,-3-7 0 31,-29-28 0-31,-3 0 0 16,7 10 0-16,0 9 1 16,17 12-1-16,1-2 1 15,-1 12 0-15,-3 3 1 16,-7 3-1-16,4 3 0 16,-1 3 0-16,-6-5 1 15,3 8-1-15,7 4 0 16,0-4-1-16,-11 1 1 15,-6 3-1-15,6 6 1 0,-6-7-1 16,-5 1 1-16,12 6-1 16,-8-6 0-1,-59-32 0 1,17 7 0-16,14 9 0 16,7 9 0-16,-3-3 1 31,-4 7 0-31,7 3 0 0,-7 5 0 0,15-5 0 15,-8 3 1-15,-7 3-1 16,-3-6 1-16,-1 9-2 16,15 0 1-16,-4 0-1 15,-10 0 1-15,7 6-1 16,-4 10 0-16,7-3 0 16,0 9 0-16,0-3 0 15,-3 6 1-15,3 3-1 16,1 4 1-16,9 5 0 0,-2 4 0 15,-1 3-1-15,-3 7 1 16,3-1 0-16,-3 0 0 16,7 4-1-16,6-1 1 15,-2 7-1-15,20-4 1 16,-27 13 0-16,-1 4 0 16,-3-4-1-16,13 0 1 15,8 12-1-15,14-15 0 16,-24 22 0-16,3-3 0 15,3-3 0-15,0 5 0 16,1 1 0-16,13-3 1 0,-3 3-1 16,-3 0 0-16,-1 6 0 15,-3-3 0-15,7 3 0 16,0 10 1-16,-4-7-1 16,11 4 0-16,4 5 0 15,3-5 1-15,-3 12-1 16,-1-13 0-16,1 7 0 15,-1 0 0-15,8-1 0 16,-1 4 0-16,1 0 0 16,0-6 0-16,-1 6 0 15,8-1 0-15,7 11 0 16,6-4 0-16,1 0 0 16,-3 6 0-16,6 1-1 15,-3-1 1-15,-1 4-1 16,5 5 1-16,3 7 0 0,3-28 0 15,-3 28-1-15,3 7 1 16,4-1 0-16,3 7 0 16,1-4 0-16,-1 1 0 15,1-7 0-15,-1 0 0 16,4 0 0-16,0 4 1 16,0-1-1-16,0-6 0 15,3 0 0-15,4 3 0 0,0-3-1 16,0 0 1-1,4 4 0-15,-1-7 0 16,1 0 0-16,3 6 0 0,0-6 0 16,4 0 0-16,3 9 0 15,0-9 0-15,0 6-1 16,4-3 1-16,3 10 0 16,3-10 0-16,1 3 0 15,-4-3 1 1,15 50-1-1,-1-15 1-15,4-10-1 16,3-19 0-16,-3 7 0 16,3-10 0-16,4-6 0 15,7 10 0-15,3-11 0 16,-6 1 0-16,3-3 0 16,7 0 1-16,3 0-1 15,8 9 0-15,3-3 0 16,3 0 0-16,-3-6 0 15,1-3 0-15,2-4-1 16,8 4 1-16,3 3 0 0,7-16 0 16,-7 0 0-16,4 0 0 15,7-3 0-15,7-6 1 16,0 3-1-16,-4-10 1 16,4 4-1-16,3-4 0 46,4-12 0-46,3-3 0 0,-10-7 0 0,11-2 0 0,-1-7-1 16,4-7 1-16,0-8 0 0,-7-4 0 16,3-9 0-16,4-3 0 0,4-7 0 15,-11-9 0-15,10 0 0 16,1-3 0-16,3-6 0 16,0-4 0-16,-4 1 0 15,0 9 0-15,8-10 0 16,3 1 0-16,-7-4 0 15,-3-6 0-15,-5 3 0 16,8-2 0-16,-7-11-1 16,-10-8 1-16,3 2-1 15,-4 4 1-15,0-7 0 16,4-6 0-16,-21-10-1 16,0 1 1-16,3-4 0 15,-3-5 0-15,3 8-1 16,0-5 1-16,-7-1-1 15,-17-12 1-15,3 6 0 16,4 0 0-16,-1 6 0 16,-3 1 0-16,-3 2 0 0,-1 0 0 15,-3-2 0-15,-7 5 0 16,-3 7 0-16,3 3 0 16,3 0 0-16,-6 0 0 15,-1 3 0-15,-3 1 0 16,0-8 0-16,-4 1 0 15,-3 3-1-15,0-3 1 16,-7 13 0-16,-4-7 0 16,-3 3 0-16,-7 0 0 15,-8-9-3-15,-6-3 0 16,-4 3-7-16,-3 0 1 0,-8 0-6 16,-7 6 1-16</inkml:trace>
  <inkml:trace contextRef="#ctx0" brushRef="#br1" timeOffset="27635.41">21597 4430 19 0,'11'7'9'0,"-1"-17"8"0,-6 10 9 0,-1 0-22 16,-3 3 1-16,0 4 3 16,-7 5 1-16,-3 10-11 15,-4 3 1-15,-8 0 6 16,1 16 0-16,-3 6-2 16,-1 13 0-16,0-4-3 15,7 4 1-15,-3-16-3 16,4-3 0-16,6-10-4 0,1-9 0 31,2-13-8-31,1-12 1 0</inkml:trace>
  <inkml:trace contextRef="#ctx0" brushRef="#br1" timeOffset="27916.76">21350 4493 22 0,'21'13'11'0,"18"15"-1"0,-32-19 8 0,4 1-15 0,-1 2 1 16,4 13 3-16,1 10 0 16,-1 3-8-16,7 12 0 0,4 6 5 15,3-9 1-15,0 0-3 16,0-6 1-16,-3-10-4 16,-4-12 1-16,-3-13-9 15,-4-9 1-15,-7-9-4 16,-7-16 0-16</inkml:trace>
  <inkml:trace contextRef="#ctx0" brushRef="#br1" timeOffset="28306.57">21696 4224 44 0,'0'3'22'0,"7"-13"-20"0,-4 4 41 0,4 3-41 0,1 0 0 16,-1-7 1-16,3 1 0 15,1-1-4-15,-1 4 0 16,-3 0 3-16,0 0 0 15,-3 6-2-15,0 0 0 16,-4 6-1-16,-4 0 0 16,-3 4 0-16,0-1 0 15,0 7-1-15,0-4 1 0,3 7 0 16,1 3 1-16,3 3-1 16,3 3 1-16,4-9-1 15,0-3 1 32,0 3 0-47,4-7 1 16,-7-6-2-16,6-6 1 0,4-6-3 0,0 3 0 0,4-6-9 0,0-1 0 0,-4 7-2 15,-4 0 0-15</inkml:trace>
  <inkml:trace contextRef="#ctx0" brushRef="#br1" timeOffset="28616.26">21791 4691 48 0,'-3'-3'24'0,"17"9"-29"0,-7-6 48 15,0-3-42-15,3 0 1 16,1 3-1-16,7-7 1 16,3 1-3-16,3 0 0 15,1-10-1-15,3 4 0 16,-3 5-11-16,-4-2 0 0,-3 0-1 16,-4-7 0-16</inkml:trace>
  <inkml:trace contextRef="#ctx0" brushRef="#br1" timeOffset="28772.55">21992 4509 41 0,'4'44'20'0,"-8"-10"-22"0,4-21 39 0,-7 6-37 0,0 6 0 0,0 0-1 0,3 0 1 0,1 3-4 15,3-9 1-15,0 0-9 16,0-10 1-16</inkml:trace>
  <inkml:trace contextRef="#ctx0" brushRef="#br1" timeOffset="29113.64">22348 4493 45 0,'0'25'22'0,"-10"25"-22"0,6-40 37 15,-6 12-36-15,-8 9 1 0,-3 10 0 0,-4 12 0 0,1 10-3 16,2 9 1-16,5-9 0 16,3-7 1-16,0-9-5 15,3-12 0-15,4-16-9 16,3-16 0-16,1-16-1 16,-1-15 0-16</inkml:trace>
  <inkml:trace contextRef="#ctx0" brushRef="#br1" timeOffset="29359.31">22158 4572 46 0,'46'34'23'0,"-4"41"-28"0,-31-59 48 0,-1 3-44 0,4 6 1 0,-3 3-1 0,0-6 0 15,-4-6-5-15,0-4 0 16,-4-9-7-16,-10-6 0 15</inkml:trace>
  <inkml:trace contextRef="#ctx0" brushRef="#br1" timeOffset="29814.98">22320 3991 34 0,'0'4'17'0,"0"-4"-7"0,0 0 23 0,0 0-28 0,0 0 1 0,4-4 1 16,3 4 1-16,-7 0-10 16,7 0 0-16,7 4 6 15,4-1 1-15,6 6-4 16,-2-9 1-16,-5 3-2 0,1 4 1 16,-11-4-2-16,-4 3 1 15,-6 3-1-15,-4 4 0 16,-7 3 0-16,3-1 0 15,4 7 0-15,-4 0 1 16,4-3-1 15,4 3 1-31,-1 0 0 0,4-10 1 0,7 1-1 0,4 0 0 32,3-10 0-32,11 0 1 0,-1-3-2 31,5-3 0 31,-1 3-6-46,0-3 1-16,-3-1-10 0,-4 4 1 31</inkml:trace>
  <inkml:trace contextRef="#ctx0" brushRef="#br1" timeOffset="30130.33">22662 4600 47 0,'0'6'23'0,"4"-6"-20"0,-4 0 36 0,0 0-37 0,7 0 1 15,0 0 1-15,4-6 0 16,3 6-5-1,3-3 0-15,5 3 3 0,2 0 0 16,1 0-1-16,0-10 0 16,-1 4-4-16,1-3 0 15,-7-1-10-15,-1 1 0 16,-6 3-4-16,-8 2 1 16</inkml:trace>
  <inkml:trace contextRef="#ctx0" brushRef="#br1" timeOffset="30358.21">22659 4816 56 0,'11'3'28'15,"10"7"-33"-15,-11-17 54 0,4 4-48 0,4-3 0 16,14 0-3 0,0 0 1-16,-4-1-5 15,0 1 0-15,-3 3-10 0,-11-7 1 16</inkml:trace>
  <inkml:trace contextRef="#ctx0" brushRef="#br1" timeOffset="30679.08">23142 4089 55 0,'-3'25'27'0,"-8"88"-29"0,8-73 43 16,-1 14-41-16,1-10 0 0,6 40 0 15,4 20 0-15,4-4-1 16,3-9 0 78,0-13-9-94,4-21 1 0,-4-23-6 0,-4-12 0 0</inkml:trace>
  <inkml:trace contextRef="#ctx0" brushRef="#br1" timeOffset="33026.18">3030 5632 34 0,'0'18'17'0,"4"1"-5"0,3-16 17 16,-7 0-25-16,7 4 0 15,-7-4 4-15,4-3 1 16,3-3-11-16,-4-10 0 16,4-12 7-16,7-3 0 15,4-16-3-15,3-13 0 16,7-8-3-16,1-7 1 15,-8-10-3-15,-4 13 1 16,-3-6-2-16,-6 12 0 0,-8 3-2 16,3 17 1-16,-6 2-2 15,3 13 1-15,-8 6-1 16,8 18 1-16,0 14 0 16,8 6 1-16,-5 21 3 15,15 4 1-15,-1 15 2 16,4 10 1-16,11-3 2 15,7-3 1-15,10-13 1 16,1-10 0-16,-11-12 0 16,10-9 0-16,-7-19-1 15,-3-10 0-15,0-9-1 16,-4-9 0-16,-7-7-2 16,-6-9 1-16,-15-3-2 15,-4 0 0-15,-6-13-2 16,-8 7 0-16,-7 2-3 0,4 7 1 15,-3 10-5-15,-1 12 0 16,4 12-7-16,0 13 0 16</inkml:trace>
  <inkml:trace contextRef="#ctx0" brushRef="#br1" timeOffset="33390.11">4156 5330 41 0,'10'0'20'0,"-10"-12"-20"0,0 6 32 0,0-1-32 16,0-2 1-16,0 6-1 15,0-10 1-15,-10 10-1 16,-1 3 0-16,1 6 0 15,-12 7 1-15,5-4-2 16,-1 10 1-16,4 3-2 16,-4 6 1-16,8 1-1 15,3-4 0-15,7-3 0 16,7-7 1-16,3-5 0 16,1-10 0-16,7-10 0 15,-4-2 0-15,3-4-3 16,1-3 0-16,-4-6-7 15,4-6 1-15</inkml:trace>
  <inkml:trace contextRef="#ctx0" brushRef="#br1" timeOffset="33614.98">4385 4609 42 0,'0'10'21'0,"-32"30"-19"0,25-24 37 16,-3 6-38-16,-1 9 1 15,0 16 0-15,4 7 1 0,4 12-4 16,3 3 0 0,0 0-1-16,0-7 0 0,0-15-10 15,0-9 1-15,0-19-3 16,0-16 1-16</inkml:trace>
  <inkml:trace contextRef="#ctx0" brushRef="#br1" timeOffset="33780.47">4015 5042 58 0,'31'19'29'0,"29"-19"-38"15,-38-10 59-15,20 1-51 16,14-4 1-16,22-5-8 15,3-7 1-15,-3-4-3 16,-25 4 1-16,-4 0-7 0,-7 9 0 16</inkml:trace>
  <inkml:trace contextRef="#ctx0" brushRef="#br1" timeOffset="34363.53">6456 5409 41 0,'-18'0'20'0,"-10"9"-22"0,24-9 37 0,-6 0-35 15,-1 3 1-15,-10 10-1 16,3-4 1-16,-3 1-1 15,0 9 0-15,4-10 1 16,6 4 1-16,0 2-1 16,11 4 0-16,0 6 0 15,4 0 0-15,14-3 0 16,-4-6 0-16,3-4-2 0,1-8 1 16,-4-4-1-16,4-7 0 15,-1-2 0-15,-6-4 0 16,7 1-1-16,-4-4 1 15,-4-3 0-15,1-3 1 16,3 0 1-16,-4 13 0 16,5 0 1-16,2-1 1 15,-3 13 0-15,4 7 1 16,0 5-1-16,3 7 1 0,-4 3-2 16,8-3 0-16,0-3-7 15,7-9 1-15,-4-10-11 16,4-13 0-16</inkml:trace>
  <inkml:trace contextRef="#ctx0" brushRef="#br1" timeOffset="34829.32">8456 5506 44 0,'-18'31'22'0,"4"-34"-15"0,11-12 30 16,-1-14-34-16,-13-8 0 15,3-13 2-15,-4-10 0 16,-3-15-7-16,0-7 1 16,6-12 3-16,1 3 1 15,4 0-2-15,3 13 0 16,3-1 0-16,4 14 0 15,7 11 0-15,7 17 0 0,4 15-1 47,3 19 1-47,4 12-2 16,3 7 0-16,0 3-3 0,-3 9 0 0,0 3-4 0,-8 7 0 0,1-1-9 16,-7 7 1-16</inkml:trace>
  <inkml:trace contextRef="#ctx0" brushRef="#br1" timeOffset="35087.36">8241 5086 53 0,'7'38'26'0,"11"-13"-25"0,-11-22 43 15,3 3-43-15,4 3 0 16,4 1 1-16,3-1 0 16,4 1-3-16,0-7 0 15,6 0-1-15,-2-3 0 16,-5-6-7-16,-3-4 1 0,-3 4-8 16,-7-7 0-1</inkml:trace>
  <inkml:trace contextRef="#ctx0" brushRef="#br1" timeOffset="35313.87">8615 5349 47 0,'21'32'23'0,"0"-23"-22"0,-14-6 37 0,0 7-36 15,4-7 0-15,3 0 1 16,-7-3 0-16,0-3-4 15,4-7 0-15,-1-2 1 16,-3-7 1-16,0-6-4 16,4-3 0-16,-8-1-8 15,5 1 0-15,-1 3-4 16,10 0 0-16</inkml:trace>
  <inkml:trace contextRef="#ctx0" brushRef="#br1" timeOffset="35642.71">8968 5374 39 0,'7'22'19'15,"-4"-6"-23"-15,-3-10 34 0,0-12-31 0,-3 3 1 0,3-7 1 16,-7 1 0-16,3 0-1 15,4-7 0-15,4-3-2 16,3 3 1-16,-4 4-3 16,8-4 0-16,-1 7-1 15,4-1 0-15,1 7 1 16,-1 3 0-16,-4 3 4 16,4 1 0-16,-3 5 2 15,0 0 1-15,-1 1-1 16,-3 2 1-16,0 1-3 15,0-4 0-15,0 7-8 16,11-3 0-16</inkml:trace>
  <inkml:trace contextRef="#ctx0" brushRef="#br1" timeOffset="36149.54">9578 5283 28 0,'18'4'14'0,"-11"-14"-11"0,-7 7 19 0,-4-3-21 0,-3-1 1 0,-7 1 1 0,-4 9 1 16,1 4-5-16,-8 5 0 16,0 7 3-16,4 3 0 15,0 6-2-15,3 7 1 0,8 2-1 16,6-12 0-16,8 4 0 15,6-14 0-15,8 1 0 16,7-10 1-16,6-6 0 16,8-12 1-1,0-13-1-15,7-13 1 0,10-15 0 16,8-10 0-16,6-12-1 16,-10-16 1-16,-7 0-2 15,-17-13 1-15,-15 17-1 16,-21 2 0-16,-14 0 0 15,-8 7 1-15,-9 9-1 16,-12 6 0-16,1 13 0 16,3 19 1-16,0 15 1 15,1 22 0-15,2 16 0 16,5 22 0-16,2 9 0 0,15 13 0 16,11 22 0-1,10 9 1-15,3-6-3 16,1 3 1-16,-4-19-3 0,0-2 1 15,0-23-7-15,-3-13 1 16,-1-15-8-16,-3-12 1 16</inkml:trace>
  <inkml:trace contextRef="#ctx0" brushRef="#br1" timeOffset="36366.58">9469 4945 41 0,'35'50'20'0,"11"-9"-18"0,-32-29 32 0,3 4-31 16,1-4 0-16,0 1 2 15,6-4 0-15,8-2-7 16,7-4 0-16,0-3 1 16,-4 3 1-16,0 0-10 15,-10 0 1-15,0 4-6 16,-4-7 1-16</inkml:trace>
  <inkml:trace contextRef="#ctx0" brushRef="#br1" timeOffset="36526.74">10051 5356 41 0,'21'87'20'0,"-14"-80"-27"16,-7-4 35-16,0-3-30 0,0-7 0 15,0-5-13-15,0-10 1 16,-4-3 12-16,1-13 1 16</inkml:trace>
  <inkml:trace contextRef="#ctx0" brushRef="#br1" timeOffset="36796.51">10107 5155 30 0,'25'-3'15'0,"3"12"-11"0,-21-12 26 15,4 3-29-15,-1 3 1 0,1-6 0 16,3 3 0-16,0 0-3 16,4-3 0-16,-1 3 2 15,-3 0 0-15,1 0-2 16,-5 0 1-16,-3 0-1 16,-3-3 1-16,-4 3 0 15,3-7 1-15,-3 7-1 16,-3-3 0-16,-4 3 0 15,-4 3 1-15,0 4-2 16,1 5 0-16,-1 10-6 16,4-3 1 15,0 6-5-31,4 0 1 0</inkml:trace>
  <inkml:trace contextRef="#ctx0" brushRef="#br1" timeOffset="37170.33">10573 5321 45 0,'7'22'22'0,"0"-6"-29"0,-7-16 42 16,3 3-36-16,-3-3 1 15,4-6-1-15,-1-10 0 0,1 3 1 16,3-12 0-16,0-6-1 16,0 6 1-16,0-3 0 15,4-1 0-15,3 4 0 16,4 3 1-16,3 7 1 16,0 12 0-16,-3 3 0 15,-1 6 0-15,1 0 0 16,-1 7 1-16,1 2-2 15,3 1 1-15,0 0-2 16,1 6 0-16,-1-10-4 16,-4 1 0-16,5-4-9 15,-5-6 0-15</inkml:trace>
  <inkml:trace contextRef="#ctx0" brushRef="#br1" timeOffset="37384.65">11328 5305 53 0,'10'13'26'0,"4"-19"-35"0,-14-4 44 16,-3 1-51-16,-4-4 1 15,-18 4-11-15,0 3 1 16</inkml:trace>
  <inkml:trace contextRef="#ctx0" brushRef="#br1" timeOffset="39482.01">26194 8291 27 0,'-4'-13'13'0,"8"-3"-1"0,-4 16 13 0,0-6-22 15,0 6 1-15,0 0 1 16,3 10 1-16,1-1-7 15,-4 7 0-15,0 2 4 16,0 17 1-16,-4-4-2 16,1 10 1-16,-4 6-2 15,3 6 0-15,1 7-1 16,-1-7 1-16,1-2-6 16,3-17 1-16,0-18-10 15,-4-16 1-15</inkml:trace>
  <inkml:trace contextRef="#ctx0" brushRef="#br1" timeOffset="39917.8">26716 9065 38 0,'10'-6'19'0,"-6"0"-12"16,-4 6 25-16,0 0-32 15,0-7 1-15,-7 1-1 16,-7 0 0-16,-7 3 0 16,-8 3 0-16,-6 6 0 15,0 0 0-15,0 16-1 16,-4 10 1-16,4 2 0 16,3 1 0-16,14-1-1 15,11 4 1-15,4-10 1 16,10-6 0-16,14-13 1 15,11-12 0-15,-1-9 0 16,1-4 0-16,-4-6-3 16,-7-6 0-16,-6-4-12 0,-12 1 0 15</inkml:trace>
  <inkml:trace contextRef="#ctx0" brushRef="#br1" timeOffset="41645.07">26229 12185 24 0,'7'-9'12'0,"4"-10"-2"16,-4 10 12-16,-4 2-17 16,1-2 0-16,-4 0 2 0,0-4 0 15,-4 4-10 1,-3-4 1-16,-3 4 6 0,-4-1 0 16,-4 1-3-16,-7-1 1 15,0 1-1-15,1 0 0 16,-4 9-1-16,3 3 0 15,0 3-1-15,0 10 1 16,4 12-1-16,7-3 1 16,4 6-1-16,6 4 1 15,11 3 0-15,7-4 1 0,11-6 1 16,3-6 0 0,0-9 1-16,-3-4 0 0,-7-9 0 15,-1-9 0-15,5-4 0 16,-5-2 0-16,-3-4-2 15,-3 0 0-15,-4-9-1 16,-7-4 0-16,-4 4 0 16,1 3 0-16,-8 3-1 15,-3 6 0-15,-3 4 0 16,-5 2 1-16,1 4-1 16,-3 6 0-16,-1 3 0 15,4 10 1-15,-1 9-1 16,1 0 1-16,7-3 0 15,4-1 0-15,3 4 0 16,3-3 0-16,8 3 0 16,10-6 0-16,3-7 1 15,8-3 0-15,0-6 0 0,-1-6 1 16,-2 0-1-16,-1-3 1 16,-4-4-1-16,-3-9 0 15,-3 0-1-15,-4-3 1 16,-3 3-2-16,-1-3 1 15,-3 6-1-15,0 3 0 16,-7 4 0-16,0 6 0 16,-7 2 0-16,0 8 0 15,0 5 0-15,0 7 0 16,0 3 1-16,3 6 1 16,4 3-1-16,3 3 1 15,4 7 0-15,7-7 1 16,8-6-1-16,-1-9 1 0,0-10-4 15,0-9 0-15,-4-13-14 16,-10-9 1-16</inkml:trace>
  <inkml:trace contextRef="#ctx0" brushRef="#br1" timeOffset="43133.62">26472 4042 33 0,'-3'-3'16'0,"10"-7"-6"0,-3 7 17 0,-1-6-23 16,1-1 0-16,-4 1 3 16,0-1 0-16,-4 1-9 15,-3 3 1-15,-7-4 5 16,-4 1 1-16,-3 3-3 15,-7-1 0-15,0 1-2 16,-4 0 0-16,4 6-1 16,6 0 0-16,5 3 0 15,-1 3 0-15,4 4 0 16,4 5 1 0,6 10 0-1,11-3 1-15,11 0 0 0,6 0 0 16,1-12 1-16,-4-4 0 15,0-6-1-15,1-6 1 16,-1 2-1-16,-4-5 1 16,1 0-1-16,-4-4 0 15,-3 1-1-15,-1-10 1 16,-3 3-2-16,-7 6 1 16,-10 4-1-16,-1 3 0 15,-3 6-1-15,-7 0 0 16,-4 6 0-16,-3-3 0 15,0 6 0-15,3 7 0 0,7-3 0 16,4 2 1-16,4 4 0 16,-1 6 0-16,4 0 1 15,4 4 0-15,10-4 1 16,3-10 0-16,8 4 0 16,-1-10 1-16,5 1 0 46,-1-10 1-30,-4-6-1-16,1-7 1 0,-4-12-2 0,-3 6 1 0,-4-3-1 0,-4 0 0 0,-3-6-1 16,-3-3 0-16,-8-1 0 15,-3 7 0-15,-3 6-1 16,-5 4 0-16,1 5-1 16,0 1 1-16,7 9 0 15,0 9 0-15,3 7-1 16,1 6 1-16,3-6 0 15,3 6 1-15,1 3 0 0,-1 3 0 16,11 3 0-16,0-9 1 16,4 10-1-16,3-14 1 15,0-2 0-15,4-7 1 16,3-5-1-16,0-14 1 16,0-12 0-16,0 0 0 15,-3 0-1-15,-4-3 1 16,-7 0-3-16,-3-3 0 15,-4 3-16-15,3 0 1 16</inkml:trace>
  <inkml:trace contextRef="#ctx0" brushRef="#br1" timeOffset="44100.78">4424 7014 53 0,'0'7'26'0,"-11"-10"-18"0,11 6 26 0,-17 6-33 15,-12 10 0-15,-2 12 0 16,-1 7 0-16,-7 18-2 16,-10-2 0-16,-11 11-1 15,10 1 0-15,1 0-4 16,7-6 0-16,13-10-8 16,1-12 0-16,14-23-1 15,7-8 0-15</inkml:trace>
  <inkml:trace contextRef="#ctx0" brushRef="#br1" timeOffset="44307.62">3877 7262 38 0,'21'38'19'0,"25"15"-18"0,-25-44 37 15,0 10-34-15,8 13 0 16,2 2 2-16,1 7 0 15,7 12-8-15,0-6 1 16,0-6 2-16,-8-6 0 16,8-14-12-16,-11-5 1 0,-7-19-5 15,1-10 0-15</inkml:trace>
  <inkml:trace contextRef="#ctx0" brushRef="#br1" timeOffset="44756.66">4812 7224 36 0,'-18'16'18'0,"8"-6"-8"0,10-10 30 16,0 0-35-16,3 0 1 0,4 3 2 15,11-3 1-15,7 0-11 16,10-3 0-16,14-4 5 16,1-2 1-16,3 3-8 15,-4-1 0-15,-10 1-10 16,-7 0 0-16,-15 3-4 15,-17 3 0-15</inkml:trace>
  <inkml:trace contextRef="#ctx0" brushRef="#br1" timeOffset="44939.33">4773 7519 62 0,'11'22'31'0,"17"-12"-40"0,-18-10 63 0,19 3-55 0,13-3 1 0,7-3-3 0,4-4 1 0,4 1-4 0,-8-3 1 15,-10-4-12-15,-7-3 0 16</inkml:trace>
  <inkml:trace contextRef="#ctx0" brushRef="#br1" timeOffset="45624.93">6406 6999 52 0,'0'-13'26'0,"-28"-6"-25"0,25 10 39 16,-8 0-39-16,-14-1 1 15,-13 4 0-15,-8 6 0 0,-11 6-3 16,-6 4 0-16,3 8 0 16,7 17 1-16,4 9-4 15,3 18 1-15,7 14-2 16,7 8 0-16,18 10 0 15,10 1 1-15,15-14 1 16,17-15 1-16,22-19 4 16,10-22 0-16,10-22 3 15,8-25 1-15,3-19 2 16,-7-9 0-16,-7-19-2 16,-10 0 1-16,-15-6-5 15,-25 0 0-15,-9 9-10 16,-16 6 1-1</inkml:trace>
  <inkml:trace contextRef="#ctx0" brushRef="#br1" timeOffset="46165.18">7486 7494 39 0,'-14'10'19'0,"7"-4"2"0,7-6 5 0,0 0-22 16,0 0 1-16,7-6 3 0,7-1 0 16,21 7-9-1,15 0 1-15,20 0 5 0,15-6 1 16,21-3-5-16,3-4 1 15,-7 1-5-15,-6-1 0 16,-19-3-10-16,-6 7 0 16,-18-4-6-16,-15 1 1 15</inkml:trace>
  <inkml:trace contextRef="#ctx0" brushRef="#br1" timeOffset="46452.37">8329 7121 48 0,'32'25'24'0,"53"0"-22"15,-54-15 41-15,-3-4-40 16,18 0 0-16,7 7 0 15,-10 2 1-15,-8 7-6 16,-10 7 1-16,-11 2 0 16,-21 10 1-16,-11 6-6 15,-10 0 1-15,-4 6-9 0,-3-3 1 16,-8-12-3 0,5-4 1-16</inkml:trace>
  <inkml:trace contextRef="#ctx0" brushRef="#br1" timeOffset="46637.04">8393 7212 53 0,'3'47'26'0,"18"47"-36"0,-21-63 53 0,7 13-48 16,4 10 1-16,0 2-24 15,-1-6 1-15</inkml:trace>
  <inkml:trace contextRef="#ctx0" brushRef="#br1" timeOffset="47915.62">9208 3452 16 0,'-4'16'8'0,"8"-4"2"0,-4-12 9 0,0 0-13 15,3 0 1-15,4 0 0 16,7-6 1-16,7-6-12 15,8-1 0-15,9 0 5 16,15 4 0-16,7-7-8 16,-7 7 0-16,-10 3-3 15,-8 3 0-15</inkml:trace>
  <inkml:trace contextRef="#ctx0" brushRef="#br1" timeOffset="48067.07">9229 3581 31 0,'7'-7'15'0,"35"1"-11"0,-28 6 28 0,7-12-32 0,-3 8 1 0,10-2 0 0,11-3 0 15,3-1-3-15,1 4 1 16,-5 3-3-16,-6-3 1 16,-7 3-7-16,-7-7 1 15,-1 10-2-15,-6-9 1 16</inkml:trace>
  <inkml:trace contextRef="#ctx0" brushRef="#br1" timeOffset="48379.4">9243 3637 33 0,'3'10'16'0,"15"-26"-16"15,-7 13 33-15,-1 0-32 0,8-4 1 0,3-2 0 16,4 0 1-16,3 5-5 15,0-5 1-15,4 3-2 16,-4 3 0-16,-3 3-8 16,-1-7 0-16</inkml:trace>
  <inkml:trace contextRef="#ctx0" brushRef="#br1" timeOffset="48625.98">9324 3769 55 0,'11'6'27'0,"-11"-22"-30"0,3 16 50 0,4-6-45 0,0 3 0 0,4 0 0 0,6 0 1 0,5 0-4 0,13-7 0 0,0 4 1 0,4 3 1 16,-4-3-5-16,-7 6 1 0,-6 0-10 16,-5-4 0-16,1 4-4 15,3-3 0-15</inkml:trace>
  <inkml:trace contextRef="#ctx1" brushRef="#br1">4893 4913 0,'0'0'0,"0"0"15,0 0-15,0 0 16,0 0 0,0 0-16,0 0 15,0 0-15,0 0 16,11-3-1</inkml:trace>
  <inkml:trace contextRef="#ctx0" brushRef="#br1" timeOffset="50067.28">10224 7130 42 0,'3'19'21'0,"1"9"-15"0,-8-21 22 0,-7 8-25 0,-13 17 1 15,-8 5 0-15,-17 17 0 16,-4 15-6-16,-11 18 0 15,1 8 4-15,3-4 0 16,10 3-2-16,1-7 1 16,10-14-2-16,7-14 0 0,8-15-7 15,6-13 1-15,11-21-7 16,-4-29 1-16</inkml:trace>
  <inkml:trace contextRef="#ctx0" brushRef="#br1" timeOffset="50265.64">9652 7243 37 0,'14'25'18'0,"-3"16"-16"0,-8-28 27 0,8 2-28 16,-4 20 1-16,7 12 0 15,-7 19 1-15,7-4-3 16,4 1 1-16,-1-9-3 15,8-17 0-15,3-15-9 16,-6-16 0-16</inkml:trace>
  <inkml:trace contextRef="#ctx0" brushRef="#br1" timeOffset="50579.25">10389 7359 64 0,'-3'7'32'0,"10"-7"-33"0,-4 0 59 0,4 0-56 16,8 3 0-16,2-3-1 16,11-3 1-16,11-4-6 15,4 1 0-15,-1 0-4 16,-7 3 0-16,-7 0-12 16,-10-4 1-16</inkml:trace>
  <inkml:trace contextRef="#ctx0" brushRef="#br1" timeOffset="50763.96">10319 7582 61 0,'10'34'30'0,"26"10"-24"0,-22-34 47 0,3-1-51 16,12 7 0-16,2-7-1 0,8-2 1 15,7-4-7-15,-4-6 0 16,-3-7-8-16,-7-9 1 15,-11-3-8-15,4-3 1 16</inkml:trace>
  <inkml:trace contextRef="#ctx0" brushRef="#br1" timeOffset="51302.15">11268 7500 49 0,'-7'7'24'0,"3"-1"-14"0,4-6 39 0,4 3-45 15,3-3 0-15,3 0 2 16,8-6 0-1,10 0-8-15,11-7 0 0,7-3 0 16,7 1 1-16,-4-1-11 16,-3 0 1-16,-4-2-8 15,-6-1 0-15</inkml:trace>
  <inkml:trace contextRef="#ctx0" brushRef="#br1" timeOffset="51625.15">11924 6854 62 0,'-18'35'31'0,"-3"37"-38"0,21-44 56 16,0 19-49-16,0 25 1 15,-3 19-1-15,3 10 1 16,0 5-1-16,0 7 0 16,3-19-3-16,1-25 1 15,3-9-13-15,3-19 0 0,4-16-2 16,0-13 0-16</inkml:trace>
  <inkml:trace contextRef="#ctx0" brushRef="#br1" timeOffset="52125.4">13600 7566 53 0,'-11'7'26'0,"-14"2"-28"0,22-9 49 0,-4 0-46 16,-4-3 1-16,-10 3 2 15,-4 0 0-15,-3 6-5 16,0 10 1-16,-4 6 2 16,4 6 1-16,7 6-3 15,3 7 0-15,7 3-2 16,11-6 0-16,11-10-1 16,7-12 1-16,10-13-1 15,7-16 1-15,-7-9-2 16,8-9 0-16,-5-10-11 15,5-12 0-15</inkml:trace>
  <inkml:trace contextRef="#ctx0" brushRef="#br1" timeOffset="52784.68">13843 7616 44 0,'11'44'22'0,"3"25"-13"0,-11-56 28 0,-3 3-35 15,0-1 1-15,-3 1 2 16,3 0 1-16,-4-7-8 16,1-3 1-16,-4-6 4 15,0-9 0-15,-1-4-2 16,1-9 0-16,0-6-2 15,4-6 1-15,-1-4-2 16,1-6 1-16,3 3-1 16,7-6 0-16,7 16 0 15,4 6 1-15,10 3 1 16,4 3 0-16,3 3 1 0,-3 16 0 16,-11 13 1-16,-4 3 0 15,-6 6-1-15,0 6 1 16,-11 3-2-16,-4 1 0 15,-7-4-2-15,-3-3 0 16,0-3-1-16,0 3 0 16,0-6-1-16,3-7 0 15,4 1 1-15,7-4 1 16,7 1 2-16,8 5 1 16,2 1 1-16,4 6 1 15,-3 0 0-15,3 3 1 16,4-3-4-16,3-6 1 15,0-4-10-15,1 1 1 0,-1-16-8 16,-7-7 0-16</inkml:trace>
  <inkml:trace contextRef="#ctx0" brushRef="#br1" timeOffset="53295.64">15663 6811 54 0,'7'18'27'0,"-7"17"-28"0,-3-19 47 0,-1 6-41 16,1 12 1-16,-1 19 2 15,1 16 1-15,-1 10-11 16,1 21 0-16,3 19 7 15,3 7 1-15,4-17-6 16,0-11 0-16,-3-11-10 16,3-21 1-16,-7-31-12 15,-7-16 0-15</inkml:trace>
  <inkml:trace contextRef="#ctx0" brushRef="#br1" timeOffset="55666.75">27220 3104 37 0,'-10'16'18'0,"-8"6"-11"16,11-22 19-16,-4 0-24 16,1 3 0-16,-4 3 1 15,-7 3 0-15,-4 4-3 16,-3 9 0-16,-1 3 2 16,1 6 1-16,-3 16-2 15,-8-6 1-15,10 13-1 0,1 2 1 16,11-3-2-1,3-3 0-15,10-2-3 16,11-14 0-16,4-9-7 0,3-12 0 16,3-7-4-16,1-6 1 15</inkml:trace>
  <inkml:trace contextRef="#ctx0" brushRef="#br1" timeOffset="56040.66">27284 3471 44 0,'0'0'22'0,"0"-16"-24"0,0 10 41 15,-7-7-38 1,-4 4 0-16,1 3-1 16,-4 12 1-16,-4 3-4 15,-3 1 1-15,0 12-1 16,3 3 1-16,0 3-1 16,4-3 0-16,7 3 1 15,4-6 1-15,10-9 4 16,7-4 0-16,3-9 0 15,1-3 1-15,3-6-3 0,0-1 1 16,-7-5-7-16,1 2 1 16,-1-3-10-16,0-2 0 15</inkml:trace>
  <inkml:trace contextRef="#ctx0" brushRef="#br1" timeOffset="56269.45">27397 3606 46 0,'-21'12'23'0,"-1"29"-25"0,15-28 40 0,0 5-37 15,0 1 0-15,4 6-4 16,-1-3 0-16,1 0-4 15,-4-6 0-15,3-13-6 16,8-6 1-16</inkml:trace>
  <inkml:trace contextRef="#ctx0" brushRef="#br1" timeOffset="56523.68">27725 3364 45 0,'-11'29'22'0,"-10"24"-26"0,18-47 39 15,-5 7-35-15,1 2 0 16,0 4-3-16,4 0 1 15,-1 6-4-15,4-6 0 16,4 0-6-16,-1-4 0 16</inkml:trace>
  <inkml:trace contextRef="#ctx0" brushRef="#br1" timeOffset="56807.41">27880 2963 36 0,'7'34'18'0,"4"29"-12"15,-1-44 30-15,4 19-31 16,4 9 1-16,3 15 3 15,-3 7 1-15,-11 3-13 16,0 10 1-16,-4 3 6 0,-6-1 0 16,-8-5-9-16,-17-7 0 15,3-16-12-15,-13-2 1 16</inkml:trace>
  <inkml:trace contextRef="#ctx0" brushRef="#br1" timeOffset="57988.9">26547 12775 34 0,'-22'9'17'0,"-9"19"-9"0,20-18 18 0,-3 9-24 0,-4 6 0 0,1 0 4 15,-1 13 0-15,-7 2-7 16,1 10 1-16,2 10 3 16,1-4 0-16,4-2-2 15,3-7 0-15,3-10-5 16,4-2 0-16,7-7-7 16,7-6 0-16,4-9-3 15,3-7 1-15</inkml:trace>
  <inkml:trace contextRef="#ctx0" brushRef="#br1" timeOffset="58248.75">26666 13151 49 0,'8'-9'24'0,"-5"-23"-28"0,-3 23 49 0,-3 3-45 0,-5-1 0 0,-2 1-1 15,-8 6 1-15,-3 3-1 16,0 7 0-16,-7 9-2 15,-1 2 0-15,5 11-1 16,-1-1 1-16,7-3-1 16,4 4 1-16,4-4 1 15,10-3 0-15,14-9 2 16,4-7 1-16,6-9 1 16,4-3 0-16,1-6-2 15,-5-4 0 1,-2-3-6-16,-5-12 1 0,-3-3-7 15,-7-1 0-15</inkml:trace>
  <inkml:trace contextRef="#ctx0" brushRef="#br1" timeOffset="58520">26744 13358 52 0,'4'53'26'0,"-8"-2"-31"0,1-39 49 0,-1-6-43 0,-3 4 0 16,0 2-1-16,0 1 0 16,0-4-4-16,0 1 1 15,-4-7-9-15,4-6 1 16,0-4-4-16,0-5 0 0</inkml:trace>
  <inkml:trace contextRef="#ctx0" brushRef="#br1" timeOffset="58804.03">26913 13183 47 0,'-7'9'23'16,"7"-6"-21"-16,0 0 45 0,4 3-44 0,3 1 0 0,0-4 2 0,4-3 0 0,6 0-8 0,11 0 0 0,1-3 0 0,-1 3 1 15,0-7-11-15,0 4 1 16,-6-9-5-16,-5 2 0 0</inkml:trace>
  <inkml:trace contextRef="#ctx0" brushRef="#br1" timeOffset="59141.15">27390 13063 49 0,'3'10'24'0,"-13"2"-26"0,10-9 46 0,-4 4-44 15,-3 12 0-15,0 2-1 16,0 8 1-16,0 2-3 16,0 4 0-16,3-1-10 15,1-3 0-15,3-9-1 16,7-6 0-16</inkml:trace>
  <inkml:trace contextRef="#ctx0" brushRef="#br1" timeOffset="59329.65">27527 12907 46 0,'11'69'23'0,"24"0"-24"0,-21-44 45 0,11 6-42 0,3 13 1 0,4-3-1 0,0 3 1 0,-8-4-5 16,-6 1 1-16,-14 0 1 15,-15-4 0-15,-17 17-15 16,-18-1 1-16,-21 10-1 16,-21-7 0-1</inkml:trace>
  <inkml:trace contextRef="#ctx0" brushRef="#br1" timeOffset="64328.75">3073 8708 39 0,'7'25'19'0,"-7"-16"-13"0,0-9 19 16,0 0-21-16,0 0 1 16,0 0 1-16,-11 6 1 15,1 4-9-15,-8 6 0 0,-14 2 5 16,-3 1 1-16,-7 6-3 16,-1 7 0-16,-6 5-2 15,-1 17 1-15,1 2-1 16,10 4 0-16,8 5 0 15,13 1 0-15,7 3 0 16,4-9 0-16,14-10-2 16,22-9 1-16,2-10-3 15,19-15 1-15,10-10-4 16,0-12 0-16,0 0-4 16,-7-13 0-16,-4 0 1 15,-3-6 0-15,-7-3 3 16,-4 3 0-16,0-1 3 15,-3 5 0-15,-4 2 7 16,0 6 0 0,-3 4 3-16,-4 2 1 0,-3 4 2 15,-1 3 1-15,-6 0 1 16,-7 3 1-16,-4 1-2 0,-4-1 0 16,-7 3-3-16,-10 3 1 15,-7 4-4-15,0 3 1 16,0-1-3-16,-4 7 1 15,0 0-1-15,11 3 1 16,3 0-1-16,8 4 1 16,-8-4-2-16,8-3 1 15,6-7-1-15,4-2 0 16,4-7-1-16,6 0 1 16,8-6 0-16,-8 0 0 0,8-6-1 15,-7 3 1-15,3 0 0 16,3-3 0-16,1-1 0 15,-7 4 1-15,3 3-1 16,-4 0 0-16,4 3 0 16,-3 4 0-16,-1 2-2 15,1 4 0-15,-7-1-7 16,3-2 1-16,3-7-6 16,1-3 1-16</inkml:trace>
  <inkml:trace contextRef="#ctx0" brushRef="#br1" timeOffset="64720.46">3489 9520 38 0,'4'3'19'0,"-4"0"-22"0,0-3 32 16,3-3-30-16,1-3 1 15,3-4 0-15,-7-2 0 16,3-1 0-16,4-2 0 16,-3-4 0-16,3-3 1 15,3 3-1-15,1 0 1 16,-4 0-1-16,7 4 1 16,-3-1 1-16,6 7 0 15,-6 2 1-15,7 7 0 16,-8 3 1-16,4 4 1 0,-3 5-1 15,-4 7 1-15,0 6-1 16,-7 3 0-16,0 4-2 16,0-1 0-16,0-6-5 15,-7-3 0-15,3-3-3 16,4-6 0-16,0-10-7 16,11-6 1-16,0-10-4 15,3-6 1-15</inkml:trace>
  <inkml:trace contextRef="#ctx0" brushRef="#br1" timeOffset="65349.62">3888 9278 40 0,'17'19'20'0,"-17"13"-20"16,4-23 37-16,3 7-33 15,-7-1 1-15,0 1 2 0,0 0 1 16,-7-1-11-16,3 1 1 15,4 0 6-15,-7-4 0 16,4-2-3-16,-4-4 0 16,7-3-2-16,0-3 0 15,0-6-1-15,0 0 0 16,17-7-1-16,-6-3 1 16,-1-2-1-16,5 2 0 0,2 0 0 15,1 4 1 1,3-1 0-16,-3 7 0 15,3 3 1-15,-7 3 1 0,4 3 1 16,-1 3 1-16,-3 4-1 16,-3-1 1 15,3 3-1-31,-3 4 0 0,-8 0-3 0,4 0 1 0,4-4-6 16,-1-3 1-16,8-2-7 15,-7-4 0-15,10-3-1 16,-4-6 1-16,-3-1 5 31,-105 4 8-31,218-9 3 16,-96-4 0-16,-2 0 8 15,2 4 0-15,-9 2 2 16,-1 4 0-16,-4-3-7 16,-6 2 1-16,-7 1-4 15,-8 3 0-15,-3 6-2 0,-4 0 1 16,-3 7-4-16,-14 2 1 15,7 7-3-15,0 3 1 16,3 3-3-16,7 0 0 16,1 0 1-16,3-6 1 15,7 0 2-15,10-10 1 16,12-9 2-16,2-6 0 16,1-13-2-16,10-3 1 15,-10-3-9-15,10-12 1 0</inkml:trace>
  <inkml:trace contextRef="#ctx0" brushRef="#br1" timeOffset="65589.75">4706 8507 37 0,'7'19'18'0,"-17"25"-18"16,2-29 29-16,5 14-26 15,-8 15 0-15,4 6 5 16,-3 16 0-16,-1 6-9 16,1 6 1-16,3 0 5 15,3-5 0-15,-3-11-6 16,3-8 0-16,-3-20-13 16,0-12 1-16,4-22-3 15,-8-9 1-15</inkml:trace>
  <inkml:trace contextRef="#ctx0" brushRef="#br1" timeOffset="65743.39">4346 9056 50 0,'21'28'25'0,"46"13"-24"0,-49-35 52 16,17-3-51-16,15-6 1 16,6-9 0-16,15-4 1 15,-8 3-9-15,4-2 0 16,0-1-11-16,4-6 0 15</inkml:trace>
  <inkml:trace contextRef="#ctx0" brushRef="#br1" timeOffset="66326.09">5771 9166 45 0,'8'62'22'0,"13"-2"-14"0,-14-48 24 16,-4 10-30-16,4 0 1 16,4 3 0-16,-1-3 0 15,1 0-4-15,0-6 0 16,6-7 2-16,-6-5 1 15,-1-4-3-15,1-7 1 0,0-5-2 16,-1-4 0-16,-3 0-2 16,4 1 1-16,-1 5-1 15,1 4 1-15,7 6 0 16,-8 13 0-16,4-1 1 16,4 4 0-16,0 3 3 15,3-1 0-15,0-2 2 16,0-3 0-16,0-7 1 15,4-6 0-15,0-6 0 16,-1-4 1-16,-2-2-2 16,-1-1 0-16,0-9-5 15,-3-3 0-15,-4 0-8 16,0 0 0-16,0-6-6 16,-4-4 1-16</inkml:trace>
  <inkml:trace contextRef="#ctx0" brushRef="#br1" timeOffset="66674.87">6565 9373 38 0,'-7'56'19'0,"4"-37"-14"0,-4-13 31 15,3 0-31-15,1 1 0 16,-1-1 1-16,0-6 1 15,-3 0-9-15,0-6 0 0,4-4 5 16,-8-2 1-16,4-7-3 16,4-6 0-16,3 0-1 15,-7 0 1-15,7 3-1 16,0 3 1-16,7 3-1 16,3 7 1-16,1 2 0 15,10 4 1-15,7 6 0 16,-3 4 0-16,10-1-2 78,-7 0 1-78,4 1-4 0,0-4 0 0,-4 0-8 0,0-6 0 0,-6-7-7 0,-5 1 0 0</inkml:trace>
  <inkml:trace contextRef="#ctx0" brushRef="#br1" timeOffset="66883.6">6974 9269 58 0,'4'38'29'0,"-4"9"-39"0,0-41 54 16,0 10-44-16,3-1 0 16,1 1-2-16,0-3 0 15,-4-7-2-15,3-3 0 16,-3-12-7-16,0-13 1 15,-3-10-5-15,3-9 0 0</inkml:trace>
  <inkml:trace contextRef="#ctx0" brushRef="#br1" timeOffset="67167.13">7087 8476 37 0,'36'-63'18'0,"-15"7"-20"0,-14 49 32 0,3 1-28 15,1 0 0-15,0-1 2 16,-1 4 0-16,4 0-5 16,0 6 1-16,0 10 3 15,1 6 0-15,-5 9-1 16,-3 3 1-16,-3 13-1 16,-1 9 1-16,-3 20-1 15,-3 14 0-15,-4 11 0 16,3 8 1-16,1 13-2 15,3-12 1-15,3-7-3 0,4-12 1 16,-7-22-7-16,4-22 1 16,-4-19-9-16,0-19 0 15</inkml:trace>
  <inkml:trace contextRef="#ctx0" brushRef="#br1" timeOffset="67367.42">7017 9134 38 0,'10'50'19'0,"19"10"-6"0,-12-48 25 16,1 4-34-16,3 0 1 15,4 3 0-15,10-4 0 0,0-5-8 16,11-7 1-16,4-6 2 16,-12 0 1-16,-2-1-8 15,-1 1 0-15,-7-3-9 16,4-3 1-16</inkml:trace>
  <inkml:trace contextRef="#ctx0" brushRef="#br1" timeOffset="67691.89">7542 9253 36 0,'4'3'18'16,"7"4"-8"-16,-4-7 23 0,3 0-29 0,4 0 1 0,7 0 0 16,1-3 1-16,-1-4-8 15,-7-2 0-15,0-7 4 16,-10 4 1-16,-4-1-4 15,-4 1 1-15,-10 9-2 16,-4 3 1-16,1 6-1 0,-5 9 1 16,8 17 1-16,4 5 1 15,6 4 1 1,11 0 1-16,7-3 1 0,8-4 0 16,6-6-1-16,11-9 0 15,10-9-6-15,-10-7 0 16,0-10-10-16,-8-5 0 15,-6-4-4 17,-4-6 0-17</inkml:trace>
  <inkml:trace contextRef="#ctx0" brushRef="#br1" timeOffset="68220.47">9737 9297 57 0,'7'3'28'0,"-28"7"-38"0,10-10 56 0,4 0-46 0,-7 0 0 0,-7 0 1 0,-4 3 1 0,-3 3-2 0,0 4 0 0,-1 5 1 0,1 4 0 0,3 0 0 0,8 3 0 0,10 0-2 15,0-3 1-15,14-7 0 0,0-6 0 0,10-6-1 0,1-6 0 0,0 0 0 16,-4 0 1-16,0-4-2 16,0 1 1-16,-3-1-1 15,-1 4 0 32,1 3 0-47,-1 3 1 31,1 6 1-31,3 1 0 0,-10 5 1 16,-1 7 1-16,8 3-1 0,-4 3 0 0,3-3-2 31,4-3 1-31,4-7-5 0,3 1 0 16,7-7-11-16,4-12 1 15</inkml:trace>
  <inkml:trace contextRef="#ctx0" brushRef="#br1" timeOffset="68627.09">10216 9090 64 0,'8'25'32'0,"-1"-15"-40"0,-7-10 58 0,0 3-47 0,-4-3 0 0,-7 3 0 0,-6 0 1 0,-4 3-5 0,-4 4 0 0,0 2 2 16,1 4 1 0,2-3-3-16,8 2 1 0,7-2-1 15,7 6 1-15,11-4-2 16,10 1 1-16,7 0 1 15,-3 3 0-15,0 2 0 16,-1 1 1 31,-10 4-3-47,-7 2 0 0,-3 9-6 31,-15 1 1 0,-17-7-12-31,-14-6 1 0</inkml:trace>
  <inkml:trace contextRef="#ctx0" brushRef="#br1" timeOffset="69059.5">12644 8899 49 0,'-4'13'24'0,"-14"27"-18"0,8-27 35 0,-11 3-39 0,-8 12 1 0,-2 9 1 0,-5 4 1 0,-6 12-6 0,-14 16 0 0,-4 26 4 0,-4-1 0 0,8 3-3 0,3 6 0 15,10-18-5-15,12-16 0 0,6-19-11 0,11-22 1 0,10-34-3 0,8-13 0 0</inkml:trace>
  <inkml:trace contextRef="#ctx0" brushRef="#br1" timeOffset="69233.61">12100 9119 47 0,'25'62'23'0,"10"-5"-27"0,-24-42 45 0,3 10-41 0,4 7 1 0,-1-1-2 0,1 1 1 15,3-4-4-15,4-6 0 0,-1-7-9 0,1-15 0 0</inkml:trace>
  <inkml:trace contextRef="#ctx0" brushRef="#br1" timeOffset="69595.27">12778 9325 65 0,'0'7'32'0,"10"-14"-36"0,-3 7 59 0,7 0-55 0,11-3 0 0,3 3-4 0,-3 0 1 0,7 0-2 0,-8 3 0 0,-6-3-13 0,-7 4 0 0</inkml:trace>
  <inkml:trace contextRef="#ctx0" brushRef="#br1" timeOffset="69775.82">12689 9699 60 0,'29'15'30'0,"24"-30"-33"0,-32 5 46 0,10 1-45 0,5-4 1 0,-1 1-7 16,7-1 0-16,-3-2 0 15,-4-4 1-15,-3-3-9 16,-4 0 1-16</inkml:trace>
  <inkml:trace contextRef="#ctx0" brushRef="#br1" timeOffset="70032">13610 9630 55 0,'0'15'27'0,"-7"-40"-27"0,7 6 52 0,-3-15-49 0,-4-23 1 0,-4-11 1 0,4-14 0 0,-4-6-7 0,-3-18 1 0,-7-4 4 0,7 6 0 0,3 4-2 0,8 22 0 16,3 5 0 31,7 14 0-47,0 9-1 0,7 18 0 15,11 17-3 1,3 8 1 0,-3 17-4-16,-4 5 1 15,-7 11-8-15,-3 8 1 0,-8 13-8 16,-10 0 1-16</inkml:trace>
  <inkml:trace contextRef="#ctx0" brushRef="#br1" timeOffset="70246.07">13395 9325 67 0,'14'29'33'0,"21"-4"-39"16,-21-25 62-16,4 3-56 0,0-3 0 0,10-3-2 0,11 0 0 0,3-4-1 0,4-2 0 0,0-4-6 0,-7 1 0 0,-4-4-10 0,0-3 1 0</inkml:trace>
  <inkml:trace contextRef="#ctx0" brushRef="#br1" timeOffset="70454.98">14101 9147 48 0,'21'3'24'0,"-18"3"-25"0,-3-6 37 0,-3 6-36 0,-8 4 1 0,1 2 2 0,-5 1 0 0,-2 3-3 0,-4 12 0 0,-1 3 2 0,-2 1 1 0,3 2-1 15,3 4 1-15,7 6-2 16,4-1 0-16,7-8-2 16,7-1 0-16,7-8-5 15,8-11 0-15,-1-9-6 16,4-6 1-16,6-9-5 16,8-13 0-16</inkml:trace>
  <inkml:trace contextRef="#ctx0" brushRef="#br1" timeOffset="70732.67">14566 9175 29 0,'-14'47'14'0,"-14"-6"-8"0,17-32 23 0,-3 4-25 15,-7 9 0-15,-7 3 4 0,-4 3 1 16,0 10-11-16,-3 2 1 15,3 1 5-15,1-13 1 16,2 4-6-16,5-13 1 16,6-10-7-16,4-3 0 15,7-12-7-15,10-16 0 16</inkml:trace>
  <inkml:trace contextRef="#ctx0" brushRef="#br1" timeOffset="70903.88">14418 9291 39 0,'18'28'19'0,"-4"22"-14"0,-7-37 30 0,0 3-32 0,0 2 1 0,4 8-1 0,-1 2 1 0,1 3-7 0,-1-12 1 0,1 6-1 16,-1-9 1-16,1-4-8 15,3-6 1-15,0-15-5 16,-3-16 0-16</inkml:trace>
  <inkml:trace contextRef="#ctx0" brushRef="#br1" timeOffset="71098.92">14647 9034 40 0,'22'16'20'0,"13"21"-13"0,-21-21 37 0,7 6-40 0,4 9 1 0,3 7 4 0,4 12 1 0,3-9-12 0,-3-1 1 0,-4-2 5 0,-7 0 1 16,-17 6-6-16,-18-7 0 16,-25 7-14-16,-18 9 1 15,-13 4-5-15,3 3 0 16</inkml:trace>
  <inkml:trace contextRef="#ctx0" brushRef="#br2" timeOffset="91788.64">28952 5205 7 0,'4'13'3'0,"-11"-20"2"0,7 7 4 16,0 7-5-16,3-4 0 15,-3 3 4-15,4 0 1 16,-4 1-10-16,0-7 0 16,0 0 7-16,0 0 0 15,0 0-2-15,0-13 0 16,0 7-2-16,0-7 0 15,0 1-1-15,0 2 0 16,0 1 0-16,-4 3 0 16,1 2-1-16,-4 1 1 0,0-3-1 15,0 0 1-15,-4-1-1 16,1 1 1-16,-4 6-1 16,-1 3 0-16,-2 0 0 15,-1-3 0-15,0 10 0 16,1 2 0-16,-1 7-1 15,4 0 0-15,4 3 1 16,2-3 0-16,8 3 0 16,4-3 0-16,10-1 1 15,11-2 0-15,3-3 0 16,-3-4 1-16,-1 4 0 16,1-7 0-16,-4-3 0 15,0-6 0-15,1-3-1 16,-5-7 1-16,-3 4-1 15,0-4 0 1,-14-15-1 0,-10-7 0-16,-1 17-1 0,-3 2 0 15,-14 3-1-15,-4 1 0 16,-3 5 0-16,-4 7 0 16,0 7-1-16,4 8 1 15,7 1 1-15,7 3 0 16,7-3 1-16,6-1 1 15,8 7 0-15,15-12 1 16,9-1 0-16,5-3 1 16,-1-6-2-16,0 0 1 15,-3-3-1-15,-4-3 1 0,-4-7-2 16,1 1 1-16,-4-4-1 16,0-3 0-16,-7 4 0 15,-3-1 0-15,-1 0 0 16,-6 1 0-16,-8 5-1 15,-6 1 1-15,-4-1-1 16,-8 10 0-16,1-6 0 16,0 9 1-16,3 10-1 15,0 2 1-15,4 7 0 16,7 4 0-16,4 2 0 16,6-3 1-16,4 0-1 15,7 3 1-15,7-3-1 16,4-12 1-16,0-4 0 15,-1-6 0-15,-3-6-1 16,0-3 1-16,0 0 0 16,-3-7 0-16,-4 1-1 15,-3-7 1-15,-4 3-1 16,-4-3 0-16,-3 4 0 0,0 2 0 16,-4 4-1-16,-3-1 1 15,4 7-1-15,-4 0 1 16,3 3 0-16,0 0 0 15,4 6 0-15,0 0 0 16,4 1 0-16,-1 5 0 16,1 1 0-16,3-1 1 15,3 4-1-15,1 3 0 0,6 0 0 32,1-4 0-32,7-8 0 15,3-4 1-15,3-6-1 0,-2-7 0 0,-1-2 1 16,-4-4 1-16,-2-3-1 15,-1 0 1-15,-4-3-1 16,-3-6 0-16,-7 6 0 16,-3 7 0-16,-4-4-1 15,-4 6 0-15,-3-2-1 16,-4 8 1-16,1 4-1 16,-1 0 1-16,4 6 0 15,-4 7 0-15,4 5 0 16,0 4 0-16,4 0 0 15,-1 3 0-15,4-3 0 16,3-1 1-16,4-5-1 0,4 0 0 16,7-10 0-1,3 0 1-15,3-6 0 16,1 0 0-16,0-4 0 0,-4-2 0 16,0-4 0-16,-4 1 1 15,1-4-2-15,-4-3 1 16,-7 7-1-16,0-1 0 15,-4 4-1-15,1-1 1 16,-1 7-6-16,-3 6 1 16,0 4-9-16,-3-1 0 15</inkml:trace>
  <inkml:trace contextRef="#ctx0" brushRef="#br2" timeOffset="95223.64">23481 1464 7 0,'-4'22'3'0,"11"-25"6"16,-3 3 4-16,-4 3-12 0,7 0 1 16,-3 7 1-16,3-10 1 15,0 0-4-15,0 0 0 16,3 3 3-16,1-6 0 15,-1 6 0-15,5 3 0 16,-1-3-1-16,-4 3 0 16,1 4 0-16,-1-1 0 15,1 1-1-15,0 5 0 16,-1-5 0-16,4 8 1 16,0-8-1-16,4-1 0 15,0 1 0-15,3 5 0 16,0-2 0-16,4 3 1 15,-1 2-1-15,1 7 0 0,0-6 0 16,-1-3 1-16,1 3-1 16,-4 6 0-16,4-3 0 15,3 3 1-15,0 0-1 16,8-3 1-16,-1 3-1 16,0 0 1-16,4 3-1 15,0 1 0-15,3-1 0 16,-3 3 1-16,3-3-1 15,-3 1 0-15,0-4-1 16,-4 0 1-16,1 3-1 16,-5-9 0-16,5 6 0 15,2 0 0-15,1 3 0 16,-7-6 0 0,17 10 0-16,1-4 0 15,-1 6 0-15,-3-12 0 16,0 0 0-1,0-3 0-15,-4-3-1 0,-3 2 1 16,3 1 1-16,4 0 0 16,-4 6 0-16,1-3 0 15,-1 9 0-15,4 1 0 16,3-7-1-16,1 3 0 16,3 3-1-16,0-2 0 15,-11 5 0-15,4-6 0 0,0 1 1 16,3-4 0-16,-7 9 1 15,1 1 0-15,-1-4 0 16,0 4 0-16,1-1 0 16,-1-6 0-16,0 7-1 15,4-1 0-15,-4-6 0 16,-3 7 1-16,-10-10-1 16,2 3 1-16,5 4-1 15,-1-1 0-15,4-6 0 16,-8 6 1-16,5-5-1 15,-1-5 0-15,4 1 0 16,0 0 1-16,6 3-1 16,-2 1 1-16,-1-4 0 15,-3-1 0-15,0 1-1 16,7 0 1-16,-1-3-1 16,1 6 1-16,-3 3-1 15,-1 1 0-15,4 5 0 0,3-6 0 16,8 1 0-16,-4-1 0 15,-4 3 0-15,-7 4 1 16,4-4-1-16,0-6 0 16,7 0 0-16,-4 7 0 15,1-1 0-15,-1 0 0 16,11 4 0-16,-4-4 0 31,-3 1 0-31,0 8 1 0,-3-5-1 0,-1 2 1 16,4-2-1-16,-7-1 0 15,0 4 0-15,3-3 0 0,4 2 0 16,-4 1 1 0,1-13-1-16,-1 0 0 0,-3 3 0 15,-4 7 1-15,-3-10-1 16,4 3 1-16,2-3-1 16,1 3 0-16,4-3 0 15,-4 7 0-15,3-1 0 16,7 0 0-16,1 1 0 15,-4-7 0-15,-7 3 0 16,-8 3 1-16,1-2-1 16,4 5 1-16,-1 1-1 15,0-7 1-15,-3 0-1 16,0 4 1-16,3 5-1 16,0-6 1-16,4 4-1 15,0 3 0-15,0-1 0 16,0-2 0-16,-7 9 0 0,0-7 1 15,3 1-1-15,7-4 0 16,-6 1 0-16,-1 3 0 16,0-7 0-16,4-6 1 15,3 6-1-15,4 1 0 16,-3-1 0-16,-1 0 1 16,1 1-1-16,6-1 1 15,0 4 0-15,-3 5 0 16,4-2-1-16,3 0 1 0,3 2-1 15,4-2 0-15,-7 3 0 16,4 3 1-16,6-4-2 16,-3 4 1-16,4 10 0 15,7-7 0-15,3 3 0 16,-7 6 0-16,7-2 0 16,-3-4 0-16,-1 6 0 15,8 1 0-15,7-7 0 16,-8 3 0-16,-3 0 0 15,0 1 0-15,-3 5 0 16,3 7 0-16,0-9-1 16,4 2 1-16,-4 1 0 15,-7-7 1-15,0 0-1 16,0 1 0-16,0-1 0 16,1 0 0-16,2 7 0 15,4-4 0-15,-10-2 0 16,-8-7 0-16,8 3 0 15,-8 0 0-15,-3 0 0 0,4-12 0 16,3-4 0-16,3 7 0 16,-6-3 0-16,-4-1 0 15,-7-5 0-15,3 15 1 16,4-3-1-16,-10 0 0 16,-1-4 0-16,0-5 0 15,4-1 0-15,-7 4 0 16,-3 0 0-16,-1 2 0 15,180 170 0-15</inkml:trace>
  <inkml:trace contextRef="#ctx0" brushRef="#br2" timeOffset="97837.62">29097 5158 27 0,'28'-3'13'0,"-17"-19"-1"16,-8 16 14-16,1 3-25 16,-4-10 0-16,0 0 1 15,-7 1 1-15,-7-4-4 16,-7-3 0-16,-8 4 1 16,5 5 0-16,-4 1 0 15,-8 9 0-15,-10 3-1 16,-3 13 0-16,0 9 0 15,-1-6 0-15,8 12 0 16,7 7 1-16,6-1 0 16,12 1 0-16,6-1 1 15,18 4 0-15,18-13 1 0,17 1 1 16,4-17 0-16,-7-12 1 16,3-6-1-16,-3-3 1 15,0-10-1 1,-4-3 0-16,-7 0-1 0,-6-10 0 15,-8 1-2-15,-7-7 1 16,-11 1-1-16,-6 6 0 16,-5-1-1-16,1 10 0 15,-7-3 0-15,-11 9 1 0,1 10-2 16,-5 9 1-16,1 7 0 16,0 5 0-16,3 10 1 15,7-6 1-15,8 0-1 16,6 3 1-16,11 0 0 15,14 0 1-15,15-6-2 16,6-7 1-16,-3-6 0 16,-1-9 0 15,1-4-1-31,-4 4 1 16,-7-13-1-16,1 4 1 0,-12-7-1 0,-6 0 0 0,-4 0-1 15,-4 6 1 1,1-12-2-16,-1 6 1 0,1 3-1 15,-8 4 1-15,0 2 0 16,-3 7 0-16,-3 6 1 16,-4 0 0-1,-4 6 0 1,0 13 1 0,0 6-2-16,1 0 1 15,6 6-5-15,8-6 1 0,10 1-9 0,7-8 0 0</inkml:trace>
  <inkml:trace contextRef="#ctx0" brushRef="#br2" timeOffset="98587.43">31644 4393 33 0,'4'9'16'0,"3"16"-5"0,-7-25 17 0,0 10-27 16,-4 21 0-16,-3 4 1 15,-7 15 1-15,-4 19-3 16,-6 15 0-16,-8 20 2 16,0 3 1-16,0-1-2 15,-3 7 1 1,11-22-3-16,-1-13 0 0,4-12-8 0,-1-19 1 16,8-22-5-1,-3-12 0-15</inkml:trace>
  <inkml:trace contextRef="#ctx0" brushRef="#br2" timeOffset="99038.7">31129 5202 28 0,'4'44'14'0,"-4"3"-10"0,3-35 20 0,1 10-21 15,-1 16 0-15,1-4 2 16,-1-2 0-16,-3-1-6 16,0 1 0-16,0-4 3 15,-3-3 1-15,-1-3-2 16,1-3 1-16,3-1-2 16,0-2 0-16,3-3 0 15,1-7 1-15,10-3 1 16,14-3 0-16,7-6 0 15,11-10 0-15,7 0 0 16,4-2 1-16,-4 2-2 16,-4 10 1 15,-10-1-1-15,-8 4 1-16,-6-3-1 0,-7 3 1 0,-4 6-1 15,-7 3 1-15,-14 7-1 0,-7 6 0 0,-11-10-1 16,-14 0 0-16,-3-2-1 0,-18-7 1 15,4-7-1-15,-1-8 1 16,1-4-3-16,-4-12 1 16,10-7-13-16,11-6 1 31</inkml:trace>
  <inkml:trace contextRef="#ctx0" brushRef="#br2" timeOffset="102809.32">31291 2035 39 0,'0'28'19'0,"-3"38"-16"15,-1-54 20-15,-3 10-22 16,-7 10 0-16,-3 5 0 15,-1 1 0-15,0 12-2 16,1 3 1-16,-1 1 0 16,4-14 1-16,0 1-5 15,3-13 0-15,4-9-7 0,4-12 1 16</inkml:trace>
  <inkml:trace contextRef="#ctx0" brushRef="#br2" timeOffset="103093.95">31224 2101 38 0,'11'15'19'0,"3"-15"-14"0,-3 3 29 0,-1-6-32 16,4 6 1-16,4 1 0 16,7-4 1-16,6 3-6 15,8 0 1-15,4-3 0 16,2 0 0-16,-9 0-6 16,-8 0 0-16,-3 0-7 15,-11 3 0-15</inkml:trace>
  <inkml:trace contextRef="#ctx0" brushRef="#br2" timeOffset="103290.08">31122 2427 42 0,'4'31'21'0,"13"-15"-16"0,-13-13 37 16,10-3-41-16,14-3 1 15,11-4-1-15,0 4 1 16,3-3-8-16,-3 6 1 31</inkml:trace>
  <inkml:trace contextRef="#ctx0" brushRef="#br2" timeOffset="103711.77">31545 2643 39 0,'-3'35'19'0,"-8"18"-10"0,8-50 10 16,-1 3-19-16,-3 4 1 16,0-1-1-16,4 1 1 15,-1-1-3-15,1-3 0 16,3-3-7-16,3-6 0 16,1-12-2-16,-1-1 1 0</inkml:trace>
  <inkml:trace contextRef="#ctx0" brushRef="#br2" timeOffset="103873.96">31531 2464 22 0,'4'19'11'0,"3"6"1"16,-4-22 16-16,1 7-27 16,3-1 1-16,0-3 0 15,0 1 1-15,4 2-7 16,-1-6 1-16,4 7-6 15,0-1 0-15</inkml:trace>
  <inkml:trace contextRef="#ctx0" brushRef="#br2" timeOffset="104204.49">31669 2762 24 0,'7'10'12'0,"0"15"-1"0,-3-19 12 15,-1-3-21-15,4 3 0 16,-3-6 1-16,-4 0 0 16,3-6-4-16,4-3 0 15,0-1 2-15,4 7 0 16,-1-9-1-16,1 2 1 16,0 1-1-16,3 6 0 15,-4-4 1-15,1 14 0 0,-1-7 0 16,1 9 1-16,-4 4 0 15,0 9 0-15,-3 0 0 16,-4 0 0-16,0-1-1 16,0-2 0-16,0 3-2 15,0-3 1-15,3-10-6 16,8-5 1-16,-1-4-7 16,4 0 0-16</inkml:trace>
  <inkml:trace contextRef="#ctx0" brushRef="#br2" timeOffset="104623.79">32322 2474 34 0,'3'34'17'0,"-14"-12"-15"0,4-12 26 15,4 5-28-15,-4 14 1 16,0 11 1-16,3-8 1 16,-3 12-3-16,4-1 1 15,-1-2 0-15,1-13 1 16,-1-9-1-16,1 0 1 16,-1 0-1-16,0-7 0 15,1-2-2-15,-4-7 1 0,-4-6-1 16,1-7 1-16,-11-2-3 15,-4-1 1-15,-7 4-1 16,0 0 1-16,-3 9-1 16,3 9 1-1,4 3 1-15,3 4 0 0,8 0 2 16,3 3 0-16,10-1 1 16,8-2 1-16,17 3-1 15,11-10 0-15,6-9-5 16,5 0 1-16,-12-6-9 15,1-3 1-15</inkml:trace>
  <inkml:trace contextRef="#ctx0" brushRef="#br2" timeOffset="105061.17">33094 2784 22 0,'-7'22'11'0,"-21"28"5"16,21-34 8-16,0-3-21 15,-4 12 0-15,-7 12 0 16,-3 10 0-16,4 3-5 16,-4 4 1-16,6-10-1 15,1-7 1-15,4-12-10 16,3-15 1-16</inkml:trace>
  <inkml:trace contextRef="#ctx0" brushRef="#br2" timeOffset="105720.79">32727 3079 38 0,'21'28'19'0,"4"-22"-8"0,-18-9 30 15,7 0-40-15,7-6 0 16,8-7 0-16,6-6 0 0,4-3-2 15,3 6 1-15,0 0 0 16,-6 7 0-16,-5 2-2 16,-6 1 0-16,-4 0-1 15,-7 9 0-15,-7 6-1 16,-7 13 1-16,-7-4-1 16,0 4 1-16,-3 3-1 15,-1 0 1-15,1 6 1 16,3-3 0-16,-1-3 1 15,5 3 0-15,3-9 1 16,0-3 0-16,3-4 1 16,5 1 1-16,2-1 0 15,4 0 0-15,0 1-1 16,4 2 0-16,-4-2 0 16,-3 2 0-16,-4-2-1 15,0-4 0-15,-4 3 0 0,1 1 1 16,3-1-1-1,0 1 1-15,4-4-1 0,3-3 1 16,0-3 0-16,0 0 0 16,0-3-1-1,-3 3 1 1,-1 0-1-16,1-6 0 0,-4 2-1 0,-4-5 0 16,-3-4-1-16,-3 7 0 15,-1 6 0-15,-3 3 0 16,-3 0 1-16,-1 10 1 15,0 0 0-15,1 9 1 0,3 6 1 16,0-6 0-16,7-7 1 16,3 10 1-16,8-6-2 15,6 6 1-15,1-15-2 16,0-1 0-16,3 1-6 16,0-10 0-16,-3-7-8 15,-4 4 1-15</inkml:trace>
  <inkml:trace contextRef="#ctx0" brushRef="#br2" timeOffset="106547.45">30360 2847 25 0,'-3'22'12'0,"-19"22"4"16,15-38 12-16,-3 10-27 15,-4 12 0-15,-8 3 0 16,-2 13 0-16,-8 10-2 15,4-1 1-15,0 0 0 16,3-3 0-16,7-12-8 16,4-10 1-16,7-12-4 15,4-16 1-15</inkml:trace>
  <inkml:trace contextRef="#ctx0" brushRef="#br2" timeOffset="106758.5">29961 3132 36 0,'18'38'18'0,"17"-4"-15"0,-24-30 32 16,0 2-32-16,10 6 0 16,7 1 0-16,4-1 0 15,-1 4-6-15,1-6 1 16,0-4-3-16,0 0 1 15,-4 0-9-15,0 1 0 0</inkml:trace>
  <inkml:trace contextRef="#ctx0" brushRef="#br2" timeOffset="107131.13">30420 3427 34 0,'-7'13'17'0,"-28"-4"-17"16,28-6 24-16,-7 0-25 15,-1 0 1-15,1 4-5 16,-3-4 1-16,3 0 2 16,3 0 0-16,4-3-5 15,0 6 0-15,7-3 0 16,0-3 0-16,3 7 2 15,-3-7 1-15,7 0 1 16,1-7 0-16,-1 4 2 0,3 3 0 16,1 0 3-16,3 0 1 15,0 0 2-15,0 3 0 16,0-3 2-16,0 0 1 16,-3 7-1-16,-4-4 1 15,0 3-3-15,-3 7 0 16,-4-1-6-16,0 1 0 15,0-4-8-15,3-3 0 16</inkml:trace>
  <inkml:trace contextRef="#ctx0" brushRef="#br2" timeOffset="107857.3">30568 3596 33 0,'4'19'16'0,"10"-19"-16"15,-14 0 25-15,3-9-25 16,1-1 1-16,-1-2-1 16,1 2 0-16,-1-2 0 15,1 2 0-15,0 1 0 16,-4-3 0-16,3 2-1 15,-3 10 1-15,7 0 0 16,4 3 0-16,3 0 0 16,0-3 1-16,0 4-1 0,25 8 2 15,-22-12 0 1,1 0-1-16,3 3 0 16,0-3-1-16,-3-3 1 15,-4-3-1-15,0-4 1 16,-3 1-2-16,-4 3 0 15,0 3 0-15,-7 3 0 16,0-7-3-16,-4 14 1 16,-3-1-2-16,0 6 1 15,-3 7-1 1,-4 9 0-16,-4 7 1 0,4 3 1 0,-4 9 2 16,4 0 1-16,0 0 3 15,0 3 1-15,0-9 1 16,-4-4 0-16,1-12 0 15,2-3 0-15,1-9-1 16,-3 2 0-16,-1-5-1 16,0-4 0-1,1-12-1-15,3 0 0 0,3-4 0 16,4-2 0-16,4-4 0 16,6 0 1-16,4 1-1 15,4 5 0-15,-1 4 0 16,-3-3 1-1,11-1-1-15,3-2 1 0,4 2-2 16,3-2 0-16,0 2-1 16,0 1 1-16,1-4-1 15,-1 4 1-15,4-1-2 16,-4-2 0-16,-3 3-3 0,-4-10 0 16,0 6-7-16,-3 1 0 15,-4 2-4-15,0 1 1 16</inkml:trace>
  <inkml:trace contextRef="#ctx0" brushRef="#br2" timeOffset="108112.37">31006 3703 36 0,'3'9'18'0,"-3"10"-21"0,-3-16 30 0,-1 4-26 15,1 5 0-15,-1-6 2 16,1 4 1-16,-1-1-3 15,0 1 0-15,1-1 3 16,-1 0 0-16,1 1-1 16,-1-1 0-16,-3 4-1 15,4-10 1-15,-1 3-3 16,4 4 0-16,4 2-2 16,6-2 1-16,4-4-4 15,1 0 0-15,2-3-9 16,4-6 1-16</inkml:trace>
  <inkml:trace contextRef="#ctx0" brushRef="#br2" timeOffset="108641.81">31143 3828 28 0,'0'63'14'0,"0"-32"-4"0,4-24 14 0,-4-1-23 0,3 3 0 0,-3 1 0 0,4-10 0 16,-4 0-3-16,0 0 1 16,0 0-1-16,0-10 0 15,3 1-3-15,1 0 0 16,-1-1-3 0,1 4 0-16,3-3-1 15,0-1 0-15,0 10 1 16,0 0 1-16,4 0 2 0,-4 3 1 0,3 4 2 15,-3 2 1-15,4 0 3 32,0 1 0-32,-1-4 1 0,4 0 0 0,0-3 1 15,1-3 0-15,2-3 0 16,4-6 0 15,8-4 1-31,-1-5 0 16,4-17 0-16,6-9 1 0,-2 0-1 15,2-12 0-15,-6 2-1 0,-4-5 1 0,-6-7-3 16,-5 13 0-16,-6-1-2 16,-1 17 0-16,-6 5-1 15,-4 20 1-15,-7 9-2 16,-7 15 1-16,-4 17 0 0,-7 5 0 16,-6 19 0 15,-5 19 1 0,5 7 0-31,-1 2 0 16,4-5-2-16,6-23 0 0,5-3-6 0,6-22 1 0</inkml:trace>
  <inkml:trace contextRef="#ctx0" brushRef="#br2" timeOffset="108859.96">31231 3759 46 0,'11'38'23'0,"31"-32"-19"0,-28-9 43 0,11 0-47 0,14 0 0 0,14-3-7 0,10 3 0 0,-13-4-5 16,-4-2 1-16</inkml:trace>
  <inkml:trace contextRef="#ctx0" brushRef="#br2" timeOffset="109453.46">32431 4490 54 0,'32'0'27'0,"35"-38"-28"0,-46 23 42 0,4-17-42 0,-4-5 0 0,3-10 0 0,1-16 1 0,-4 0 0 0,-3-9 0 0,-8 6-2 16,-2 0 1-16,-8 7-2 15,-8 12 1-15,-2 9-1 16,-8 13 0 0,-3 16 0-16,-4 15 1 0,-3 7 0 15,3 21 0 1,1 4 2 0,6 15 0-1,4 7 0-15,3-4 1 0,4 4-1 0,4 2 1 0,3-15-1 0,3-6 0 16,4-3-5-16,4-7 0 15,0-6-7-15,6-9 0 63</inkml:trace>
  <inkml:trace contextRef="#ctx0" brushRef="#br2" timeOffset="109620.4">32798 4302 35 0,'7'25'17'0,"-4"16"-10"0,-3-29 24 0,0 1-30 0,0-1 0 0,-3 1 0 16,-1-1 0-16,1 1-3 15,-1-7 1-15,1 1-3 16,-1-7 1-16,1-4-8 16,3-8 1-16,0 2-2 15,-4-8 1-15</inkml:trace>
  <inkml:trace contextRef="#ctx0" brushRef="#br2" timeOffset="109782.32">32791 4195 38 0,'0'10'19'0,"7"-4"-28"0,0-6 40 0,0 6-31 0,0 1 0 16,0-1-5-16,4 3 0 0,-1 4 0 0,1-1 1 15,-1 1-6-15,1-1 1 47</inkml:trace>
  <inkml:trace contextRef="#ctx0" brushRef="#br2" timeOffset="110188.5">32897 4443 21 0,'-8'9'10'0,"8"20"-5"0,0-26 15 0,4 6-17 0,0 1 0 0,-1-1 3 0,1-3 0 15,3-3-8-15,0-3 0 0,3-3 5 16,1-3 0-16,-1 0-2 16,-2-1 1-16,-1 4-2 15,-7 3 1-15,3 0-1 16,8 3 1-16,-4 1-1 16,3-1 0-16,4-3 1 15,4-3 1-15,7-4-1 16,-1 1 0-16,1-3 0 15,0-4 1 1,-4 1-2-16,-3 5 1 0,-4-2-1 16,-4-4 0-16,-6 4-2 15,-4-10 1 17,-4 13-1-17,-3 6 1-15,-3 6-1 0,-4 0 1 0,-1 10 1 0,5 6 0 0,6 9 2 0,4 1 0 63,7-10 2-63,4-3 0 15,7 2-1 17,6-5 1-32,5 6-4 0,-1-16 0 0,-7 1-7 0,-3-10 1 15,-4-1-8-15,-14-2 1 0</inkml:trace>
  <inkml:trace contextRef="#ctx0" brushRef="#br2" timeOffset="112116.6">2540 10724 37 0,'11'13'18'0,"-1"30"-16"0,-10-30 19 16,0 6-18-16,0 12 1 16,0 13 3-16,-7 13 0 15,4 12-9-15,-4 9 1 16,3 0 3-16,-3 1 1 16,7-13-5-16,-7-13 0 15,3-22-6-15,4-21 1 16,0-17-6-16,0-18 0 15</inkml:trace>
  <inkml:trace contextRef="#ctx0" brushRef="#br2" timeOffset="112372.56">2152 10759 43 0,'-7'28'21'0,"7"-13"-17"0,0-15 39 0,10-3-39 16,1 0 0-16,10-6 3 16,15-4 0-16,13 1-9 15,11-4 1-15,32 0 5 16,17-2 1-16,11-1-4 16,7 0 0-16,-4 3-5 15,-17 4 1-15,-14 5-10 0,-14 4 0 16,-18 3-5-1,-22 7 0-15</inkml:trace>
  <inkml:trace contextRef="#ctx0" brushRef="#br2" timeOffset="112820.73">3193 11332 52 0,'7'10'26'0,"-7"-16"-30"0,-7-1 46 15,3 4-40-15,-6-9 0 0,-8 8 0 16,0 4 1-16,-3 0-5 16,0 10 1-16,0-1 1 15,-11 7 0 1,4 15-5-1,0 1 0-15,10-7-1 16,14-3 1-16,4-13 0 16,11-6 0-16,0-3 1 15,6-6 1-15,-6-3 2 16,3-1 1-16,4 1 0 16,-1-1 0-16,4 4 0 15,-3-3 0-15,-4-1 1 16,4 7 0-16,-4 6 2 15,0 4 0-15,0 2 1 16,-3 3 0-16,-4 1 0 16,3 3 0-16,1-7-2 0,-1 4 0 15,1-4-8-15,7-3 1 16,-8-3-9-16,-3-9 0 16</inkml:trace>
  <inkml:trace contextRef="#ctx0" brushRef="#br2" timeOffset="115571.14">3560 11191 52 0,'7'22'26'0,"-7"10"-18"0,0-23 27 0,0 0-33 16,-7 10 0-16,3 6 2 16,-3 4 1-16,7-8-6 15,-7-2 0-15,3-3 3 16,4-3 0-16,-7-4-2 15,7-6 0-15,7 0-2 16,4-6 0-16,-4-6 0 16,4-10 0-16,-1-3-1 15,1 6 1-15,-1-3 0 16,-6-3 1-16,10 7 0 16,-10 2 1-16,3 4 0 15,3 6 0-15,1 6 0 0,-1 3 1 16,1 7-1-16,-4 5 0 15,4 11-1-15,-1-4 0 16,-6 0-3-16,13-6 1 16,-6-4-8-16,10-5 0 15,7-10-4-15,-7-7 0 32</inkml:trace>
  <inkml:trace contextRef="#ctx0" brushRef="#br2" timeOffset="116247.25">4008 11332 40 0,'28'-6'20'0,"11"0"-13"0,-29 0 35 0,1 2-40 16,-1 1 0-16,-6 3 1 16,3-6 1-1,-7 6-6-15,0 0 1 0,-7-3 2 16,-7 3 0-16,-4 3-2 16,-3 3 1-16,-7 7-4 15,3-1 1-15,0 4-2 16,4 6 0-16,7 0-3 15,7 0 1-15,-4 0-2 16,11 0 1-16,0 0 2 16,4-3 0-16,7-4 2 15,6 1 1-15,1 0 2 16,3-4 1-16,-3 1 1 16,3 2 0-16,-11-2 0 15,8 6 0-15,-7 3 2 0,-1 3 0 16,1 3 1-16,-1 0 1 15,-3-3 0-15,-3-6 1 16,-8 3-1-16,-3-3 1 16,-3 0-4-16,-11 0 0 15,-8-7-2-15,1-3 0 16,-4-2-1-16,1-14 1 16,-5 4-1-16,5-9 1 15,-1-4 0-15,11-6 1 0,14 0 0 16,7 0 1-16,3 0 1 15,22 4 0-15,7-8 1 16,10-5 1-16,7-3 0 16,-3-7 0-16,4 6-2 15,-12 1 1-15,5-1-2 16,-4 1 1-16,-8 2-3 16,-2 1 0-16,-5 9-2 15,1 3 1-15,-11 4-1 16,-3-1 0-16,-4 3-1 15,-7 7 0-15,-11 12 0 16,4 7 1-16,3 3 0 16,-6 2 1-16,10 8 0 15,0-1 0-15,0 0 1 16,10 3 0-16,5-3 0 16,-1-6 1-16,0-7-4 15,3-5 1-15,5-7-6 0,-5-7 0 16,4-8-6-16,-3-1 1 15</inkml:trace>
  <inkml:trace contextRef="#ctx0" brushRef="#br2" timeOffset="116694.46">4618 11426 29 0,'14'35'14'0,"-3"-19"-9"0,-1-13 20 0,-6 0-25 15,3 0 1-15,-4 0-1 16,4-3 1-16,-7 6-2 16,4 1 1-16,-1-1 0 15,1 7 1-15,3-1-1 16,-4 1 1-16,5-1 1 16,2 1 1-16,-6-10 2 15,10-3 1-15,7-13 0 16,11-9 1-16,6-6-2 15,1-16 1-15,0-6-4 16,3-19 1-16,-13-16-3 16,-8-9 0-16,-11-3-1 15,-10-19 1-15,-7 3-1 16,-7 3 1-16,-14 7-1 16,-4 12 1-16,-7 28 0 15,4 19 0-15,10 22 0 0,4 29 1 16,4 30-1-16,6 26 0 15,1 22 0-15,10 37 1 16,3 16-1-16,15 3 1 16,3-12-1-16,7-20 0 15,-14-21-6-15,0-28 0 16,-3-26-9-16,-11-24 0 16</inkml:trace>
  <inkml:trace contextRef="#ctx0" brushRef="#br2" timeOffset="116864.62">4434 11119 64 0,'29'13'32'0,"69"-23"-36"0,-62 7 57 0,10-9-53 16,24-4 0-16,4-6-9 15,21 3 1-15,-6 3-6 16,-8 4 1-16</inkml:trace>
  <inkml:trace contextRef="#ctx0" brushRef="#br2" timeOffset="117430.97">6424 11467 55 0,'4'-3'27'0,"3"0"-19"0,-7-3 36 0,10-4-41 16,8-12 0-16,14-6 0 15,-8-13 1-15,12-15-6 16,-8-13 1-16,4-13 2 15,-15-5 0-15,-3 5-3 16,-7-3 1-16,-7 10-2 16,-7 6 0-16,0 3-2 15,-3 16 1-15,-4 12-1 16,-11 17 0-16,4 17 1 16,7 20 1-16,-11 12 1 15,11 16 0-15,-4 13 2 16,15 27 0-16,3 7 1 0,10 0 1 15,11 3 0-15,8-15 0 16,-8-13-3-16,7-13 1 16,0-12-5-16,4-13 1 15,-11-13-11-15,7-18 1 16</inkml:trace>
  <inkml:trace contextRef="#ctx0" brushRef="#br2" timeOffset="117688.55">6911 11144 37 0,'7'32'18'0,"0"12"-4"0,-7-35 24 0,4 3-34 32,-1-2 0-32,-3-1 2 0,0 4 1 0,0 2-10 15,0-2 1-15,-3 0 3 16,3-4 1-16,0-9-9 15,0-13 0-15,0 1-9 16,-4-10 0-16</inkml:trace>
  <inkml:trace contextRef="#ctx0" brushRef="#br2" timeOffset="117824.01">6826 10922 42 0,'18'6'21'0,"0"3"-20"0,-11-6 30 0,3 1-32 0,-3 2 1 0,4 0-3 0,6-3 1 16,1 7-4-16,3-4 0 0,4-3-6 0,0 3 1 0</inkml:trace>
  <inkml:trace contextRef="#ctx0" brushRef="#br2" timeOffset="118289.97">7137 11160 39 0,'3'25'19'0,"4"13"-15"0,-3-29 34 0,-1-3-36 0,1 4 1 16,-1-4 0-16,1 0 1 15,3-3-6-15,-7 1 0 0,11-1 1 16,-11-3 0-16,0-3-5 16,3-4 1-16,4-2-1 15,-7-4 1-15,4 1 0 16,3-1 1-16,0 4 4 15,7 3 0-15,4 6 3 16,-4 3 1-16,3 3-1 16,4 3 1-16,1 1 0 15,2-1 0-15,-6-3-1 16,3 1 0-16,0-4 0 47,-3-3 1-32,7-6-1 48,6-4 0-32,5-5-1-15,-12-7 0-16,5 0-2 0,-5-7 1 0,-10 4-2 0,-7 0 1 15,-10-3-2-15,-4 9 0 0,-7 3-1 0,0 7 0 0,-4 12 0 0,4 10 1 0,0 6-1 0,10 9 1 0,-6 6 2 0,10-2 1 16,0-1 0-16,10 4 1 0,8-4 0 16,7 0 0-16,6-3-4 15,5-6 1-15,-5-9-8 0,8-10 0 0,0-12-5 0,0-10 0 0</inkml:trace>
  <inkml:trace contextRef="#ctx0" brushRef="#br2" timeOffset="118593.15">8079 10893 66 0,'0'10'33'0,"0"-4"-40"0,0-6 67 0,0 0-59 0,0 0 1 0,10 0-2 16,-6 6 1-16,6-3-6 15,1 1 0-15,3 2-8 0,-10 3 1 16,3-2-8-16,-7-7 1 16</inkml:trace>
  <inkml:trace contextRef="#ctx0" brushRef="#br2" timeOffset="118703.08">8008 11034 54 0,'21'48'27'0,"11"5"-27"0,-21-41 47 0,-1-2-50 0,-3-1 1 0,-3 1-25 0,-4-1 1 16,-11-3 25-16,-10-3 0 0</inkml:trace>
  <inkml:trace contextRef="#ctx0" brushRef="#br2" timeOffset="119388.93">2565 11812 46 0,'-14'28'23'0,"-4"-24"-19"0,18 2 40 0,0 3-41 0,7 1 0 0,4 2 4 0,-1 1 0 0,11 2-8 0,18 4 0 0,14 0 5 0,18 0 1 0,13 0-2 15,26-4 1-15,31 1-2 16,18-13 1 0,42-3-1-16,35-6 1 15,29-4-1 1,27-5 1-1,22-1-1-15,21-6 0 0,15 3-1 0,6 4 0 0,-7-7-1 16,-21 9 0-16,-14 1-2 16,-17 2 0-16,-8 1-3 0,-39-1 0 15,-31 7-5-15,-28 3 1 47,-29 3-12-16,-49-9 1-15</inkml:trace>
  <inkml:trace contextRef="#ctx0" brushRef="#br2" timeOffset="120871.28">9497 11536 33 0,'-14'50'16'0,"17"-12"-6"0,1-32 17 0,-1-3-22 0,4-6 0 16,4-9 3-16,7-16 0 15,3-7-10-15,3-12 0 16,-2-3 7-16,2-16 0 0,1-16-4 16,0-2 1-1,-1-4-3-15,1 0 1 0,7-3-2 16,0 0 0-1,-4 7-1-15,-4 2 0 0,-2 13 0 16,-5 16 0-16,-3 9 1 16,-3 13 0-16,3 12-1 15,-7 9 1-15,-3 17 0 16,-4 8 1-16,0 17 0 16,-4 8 0-16,1 23 1 62,-1 12 1-46,-3 16 2 31,3 13 0-32,4 2 2 1,4-2 0-1,7-13-1-15,-1-10 1 16,4-9-3-16,7-18 1 0,1-10-6 0,-1-16 1 0,-4-12-7 0,-2-13 0 0,-8-13-7 0,-7-8 1 0</inkml:trace>
  <inkml:trace contextRef="#ctx0" brushRef="#br2" timeOffset="121049.18">9631 11345 51 0,'-4'47'25'0,"18"-28"-23"0,-3-19 46 0,-7 0-45 0,10-6 0 15,10-1 2-15,12-2 0 0,6-7-7 16,7-3 0-16,8 4-1 15,3-4 1-15,-7-9-11 16,-11-4 1-16,-7-8-6 16,-6-8 0-16</inkml:trace>
  <inkml:trace contextRef="#ctx0" brushRef="#br2" timeOffset="121260.1">10453 10583 46 0,'0'44'23'0,"-25"28"-28"0,15-44 41 0,-12 10-35 16,8 25 0-16,0 12 0 0,4 9 1 16,-1 7-2-1,4-9 1-15,7-16-1 16,3-13 0-16,1-22-6 0,3-15 0 15,-3-28-7-15,-8-7 0 16</inkml:trace>
  <inkml:trace contextRef="#ctx0" brushRef="#br2" timeOffset="121436">10029 10937 56 0,'-24'-3'28'0,"34"19"-23"0,1-10 51 0,7 4-53 0,10 5 1 0,4-2-1 0,17-4 1 0,18-6-7 0,14-6 0 0,11-3-4 16,0-7 0-16,-1-5-13 16,1 2 1-16</inkml:trace>
  <inkml:trace contextRef="#ctx0" brushRef="#br2" timeOffset="121995.13">13127 10367 49 0,'-4'6'24'0,"-13"-3"-14"0,6-3 31 0,-3 3-40 0,-4 7 1 0,-3 11 1 0,-7 11 0 0,-7 9-3 0,-11 15 1 0,-7 7 1 16,7 18 1-16,4 23-1 16,3 9 1-16,4 18-1 31,13-5 0-31,12-13-1 0,6-7 0 16,18-18-3-1,18-22 0-15,14-22-3 0,0-22 0 0,-14-13-11 16,3-18 0-16,0-16-3 15,-3-7 1-15</inkml:trace>
  <inkml:trace contextRef="#ctx0" brushRef="#br2" timeOffset="122350.12">13441 10392 59 0,'0'15'29'0,"0"23"-38"0,0-22 58 0,0-1-47 16,0 4 1-16,0 6 1 16,0 7 0-16,0-1-6 15,3 0 0-15,4-9 0 16,4 0 0-16,0-3-8 16,3-3 1-16,-4-7-9 0,-3-6 1 15</inkml:trace>
  <inkml:trace contextRef="#ctx0" brushRef="#br2" timeOffset="122625.97">13780 10530 47 0,'-4'22'23'0,"-17"21"-19"0,14-27 36 16,-7 6-38-16,-11 3 1 15,-7 13 2-15,0 12 1 0,-6 10-6 16,-8 12 0-16,-4 9 4 16,-3-6 1-16,-3 1-2 15,14-4 0 17,3-6-3-32,7-4 1 0,7-5-5 15,8-10 1-15,6-9-5 0,11-10 0 0,11-13-10 16,6-11 0-16,5-8 1 15,-1-5 0-15</inkml:trace>
  <inkml:trace contextRef="#ctx0" brushRef="#br2" timeOffset="123089.88">13540 11383 49 0,'0'28'24'0,"-4"3"-25"0,8-25 49 0,-1 7-45 0,1 3 0 15,3-1 2-15,0 4 0 16,-4-6-6-16,1 2 0 16,3-5 3-16,3-7 0 15,1-9-2-15,0-7 0 16,-1-3-1-16,1-9 0 15,-4-9-1-15,3-1 0 0,-2-2 0 16,-8-7 0 62,-4-3-1-78,-3 6 1 0,0 0-1 0,0 4 1 0,0 2 0 0,3 1 1 0,4 9 0 0,0 3 1 0,0 3 1 0,4 6 0 31,6 7 1-15,1 6 1-16,3 3 0 0,4 3 0 0,3 1 1 16,4 2 1-16,6-9-2 0,8 3 1 15,7-12-1-15,3-4 0 0,-6-6-5 16,-8 1 1 0,-3 8-7-16,-11-2 1 0,-3-1-12 15,-4 1 0-15</inkml:trace>
  <inkml:trace contextRef="#ctx0" brushRef="#br2" timeOffset="123593.62">13857 11279 64 0,'18'19'32'0,"10"-29"-34"0,-17 14 54 0,6-1-49 16,4-6 0-16,1-1 1 16,2 1 0-16,-6 0-6 15,-4 0 0-15,0 3 4 16,-3 3 0-16,-4-3-4 16,0 0 1-16,-4 3-2 15,-3 4 0-15,-3 5-1 16,-4 4 1-16,-4 0-1 15,-3 2 1-15,0 1 2 16,3 3 0-16,1 0 2 31,3 0 0-31,3 0 2 0,8-3 0 16,3 0 0-16,7-1 0 16,0-5-1-16,4-7 1 0,10-6-5 15,0-3 0-15,0 0-6 16,-3-6 1-16,0-1-13 47,-4-9 1-16</inkml:trace>
  <inkml:trace contextRef="#ctx0" brushRef="#br2" timeOffset="123773.24">14587 11477 62 0,'25'47'31'0,"-11"-10"-33"0,-14-24 49 15,0-1-46-15,4 4 1 0,-4 9-2 16,-7 7 0-16,-7 2-3 16,-8 4 0-16,-2-10-7 15,-5-3 0-15,1-6-8 16,7-10 0-16</inkml:trace>
  <inkml:trace contextRef="#ctx0" brushRef="#br2" timeOffset="124444.71">15663 10266 55 0,'0'10'27'0,"-3"18"-28"0,3-25 46 0,0 6-43 0,3 7 1 16,1 12 0-16,-1 10 1 16,1 3-6-16,-1 3 1 15,1 3 1-15,3-3 1 16,0-13-7-16,0-6 1 15,0-6-10-15,7-7 1 16,4-12-3-16,7-3 0 16</inkml:trace>
  <inkml:trace contextRef="#ctx0" brushRef="#br2" timeOffset="124677.78">16140 10445 47 0,'3'50'23'0,"-21"-15"-25"0,8-20 44 0,-8 10-39 0,-10 10 0 0,-11 9 2 0,-10 9 0 0,-4 13-6 0,-7 6 0 0,-4 10 4 15,-6 2 0-15,6 1-2 16,4-4 1-1,4-2-4-15,10 9 1 0,7-19-4 16,11-7 0-16,0-8-8 16,14-7 1-16,14-16-5 0,10-3 1 15</inkml:trace>
  <inkml:trace contextRef="#ctx0" brushRef="#br2" timeOffset="125203.42">15780 11455 56 0,'7'34'28'0,"-7"13"-33"0,3-34 54 0,4 2-48 0,0 4 1 0,1-3 3 16,-1 3 0-16,0-4-6 16,0-2 0-16,0-4 3 15,0-5 1-15,0-1-3 16,3-10 0-16,1-8-1 16,3-7 0-16,0-10-1 15,0-2 0-15,0-1 0 16,-6-5 1 15,-1-1 0-31,-4 0 0 0,1-3-1 47,-4-3 1-31,0 6 0 15,0 7 0-31,-4-4 0 31,4 7 0 0,0 6 1-31,0 9 1 16,7 0 0-16,0 7 1 0,7 0 1 0,4 9 0 16,7 0 0-16,3 0 1 0,11-3-1 15,3-1 1-15,0-8-1 0,11-4 0 0,11-3-2 0,-4-3 0 0,-7 4-5 0,-4 2 1 0,-14 0-8 16,-10 1 0-16,-11 2-9 0,-7 0 0 0</inkml:trace>
  <inkml:trace contextRef="#ctx0" brushRef="#br2" timeOffset="125688.81">16143 11329 49 0,'-7'35'24'0,"7"-10"-15"15,0-22 36-15,4 0-40 16,3-3 1-16,3 3 2 15,4-3 1-15,8 0-11 0,-1-3 0 16,7-3 7 0,7-4 1-16,4 1-4 0,-7-4 1 15,-1 7-3-15,-6 0 1 16,0 3-3-16,-7 3 0 16,-8 3-1-16,-3 0 0 15,-7 6-1-15,-3 1 0 16,-8 6 0-16,-3-1 0 15,-4 4 2-15,4 3 0 16,0 3 1 0,0 3 0-16,3 1 2 62,1-4 0-62,3 0 1 31,0-6 0-31,7-1 0 32,3 4 0-17,8-6 0-15,6-3 0 16,8-4-2-16,7-6 1 0,0-3-4 0,6-3 1 0,8-13-6 16,0-6 1-16,-4-9-12 0,-3-7 0 0</inkml:trace>
  <inkml:trace contextRef="#ctx0" brushRef="#br2" timeOffset="126070.38">16746 9790 54 0,'14'34'27'0,"15"32"-26"0,-19-47 41 16,1 15-39-16,14 16 0 15,13 19 5-15,12 22 1 0,17 19-10 16,-4 16 1-16,-6 24 5 16,-8 16 0-1,-24 4-2-15,-18 15 1 47,-28-7-5-31,-15-11 0 15,-20-26-9-31,0-19 1 16,-8-31-12-16,1-25 1 0</inkml:trace>
  <inkml:trace contextRef="#ctx0" brushRef="#br2" timeOffset="128115.66">17928 11677 75 0,'18'25'37'0,"-22"-9"-33"0,4-16 38 0,0 0-44 15,0 0 0-15,7-6-9 16,-3-7 1-16,-4-6-4 0,-11-12 1 16</inkml:trace>
  <inkml:trace contextRef="#ctx0" brushRef="#br2" timeOffset="130553.23">27873 6205 45 0,'0'13'22'0,"-4"-16"-12"0,12 0 22 15,2-7-30-15,15-9 0 16,3-3 0-16,11-18 1 15,7-7-6-15,10-10 1 16,8-12-2-16,-8 10 0 16,1-4-9-16,-1 3 1 0,0 1-3 15,-10-4 1-15</inkml:trace>
  <inkml:trace contextRef="#ctx0" brushRef="#br2" timeOffset="131063.71">28106 5682 33 0,'3'22'16'0,"4"-16"-8"16,-3-6 29-16,3 0-34 15,7-3 1-15,4 0 2 0,3-10 0 16,7 1-8 0,7-4 1-16,1-3 5 0,-8 3 0 15,4 1-2-15,-1 2 0 16,-2 4-2-16,-1-1 1 16,-7 7-1-16,0 3 0 15,-10 10-1-15,-4-4 0 16,-4 6-2-16,1 1 1 15,-8 6 0-15,4 0 0 32,11 18 0-32,7-2 1 15,-1 2 0-15,1-5 1 16,-1-1 1-16,-2-6 0 0,-5-3 0 16,-3-12 1-16,-7-4-1 15,-7-6 0-15,-7 0 0 16,-11-6 1-16,-6-7-1 15,-1-3 0-15,-10-6-1 16,-4-6 1-16,-4 9-4 16,1-3 0-16,3 0-11 15,7 0 0 17,11 4-1-32,3 2 0 0</inkml:trace>
  <inkml:trace contextRef="#ctx0" brushRef="#br2" timeOffset="131889.59">27122 6177 44 0,'0'13'22'0,"-25"-4"-24"0,14-6 43 0,-6 0-40 16,-5 4 1-16,-2-1 1 15,-11 6 0-15,-11-5-3 16,3 15 0-16,-3 9 3 16,-3 7 0-16,-4 15-1 15,4 3 1-15,3 7-1 16,7 6 0-16,14-16-1 16,11-6 0-16,14-6-2 15,11-9 0-15,3-7-4 16,4-7 0-16,-1-5-7 15,1-4 0-15,-4-5-5 16,-7-4 1-16</inkml:trace>
  <inkml:trace contextRef="#ctx0" brushRef="#br2" timeOffset="132506.94">27033 6375 37 0,'4'22'18'0,"-8"-7"-15"0,1-5 30 15,-1 5-32-15,-3 7 1 16,0 10 1-16,0-1 0 0,0 4-4 16,-3-4 0-1,2-3 1-15,1 0 1 0,0-6-6 16,0-3 1-16,0-6-9 15,4-7 0-15</inkml:trace>
  <inkml:trace contextRef="#ctx0" brushRef="#br2" timeOffset="132985.66">27294 6431 36 0,'-3'19'18'0,"-1"-7"-13"0,1-5 27 0,-8 5-30 16,-6 1 0-16,-12 6 2 15,-9 9 1-15,-8 3-6 16,0 4 0-16,-11 6 4 16,-3-4 1-16,8 7-2 15,2-3 0-15,4 0-3 16,7-1 1-16,8-11-5 16,10-7 1-16,6-7-7 15,12-2 1-15,6-7-5 16,12-12 1-16</inkml:trace>
  <inkml:trace contextRef="#ctx0" brushRef="#br2" timeOffset="133556.1">27051 6861 41 0,'4'22'20'0,"-15"22"-22"0,11-35 39 16,-4 10-35-16,1 0 0 15,-4-1 3-15,0 8 1 0,3-5-6 16,1 1 1-16,3-6 3 16,0-3 1-16,3-7-2 15,4-6 1-15,4-6-3 16,-1-4 1-16,5-5-2 16,-1-7 1-16,0-7-2 15,0-2 0-15,4 0-1 16,-4 2 1-16,0 1-1 15,-4 3 0-15,1 3 0 16,0 0 1-16,-4 7 0 16,3 2 0-16,1 4 1 15,-1 2 0-15,1 1 0 16,3 3 1-16,-3 3 0 16,-1 0 0-16,4 3 0 15,7 3 1-15,8 1-1 0,6 2 1 16,0-6-1-16,-3 3 0 15,3 1-2-15,-6-4 1 16,-5 0-5 0,-3-3 1-16,-7 0-8 0,-6 0 0 15,-5-6-4-15,-3-1 0 16</inkml:trace>
  <inkml:trace contextRef="#ctx0" brushRef="#br2" timeOffset="133976.04">27305 6920 37 0,'0'29'18'0,"-4"-20"-12"0,4-9 31 0,0 0-34 16,0 0 0-16,0 3 3 15,0 0 1-15,4 0-8 16,3 4 1-16,7-1 5 15,4 0 0-15,3 0-1 16,4 1 0-16,-1-4-3 16,-6 0 1-16,-4 0-3 15,0-3 1-15,-3 3-1 16,-8 0 0-16,-6 4-1 16,-4 2 0-16,-7 0 1 15,3 1 0-15,-3 2 0 0,0 1 1 16,-4 0 0-1,4 5 0-15,-4-5 0 0,8 6 1 16,-1 0-1-16,4-4 1 16,4 1-1-16,6-4 0 15,4-2-1-15,4-4 1 16,3 0-4-16,4-3 0 31,13-3-12-31,5-6 0 16</inkml:trace>
  <inkml:trace contextRef="#ctx0" brushRef="#br2" timeOffset="134175.68">27714 7196 53 0,'0'25'26'0,"-32"10"-28"0,22-23 38 0,-8 4-36 15,-6 0 0-15,-5-1-1 16,5-2 0-16,-5-4-5 16,5 1 1-16,3-4-9 15,6-6 1-15</inkml:trace>
  <inkml:trace contextRef="#ctx0" brushRef="#br2" timeOffset="134759.31">28395 6641 34 0,'0'22'17'0,"-3"-12"-9"0,3-4 21 15,-4 6-25-15,1 7 0 16,-5 6 0-16,1-6 1 16,0 3-7-16,0 3 0 15,0 3 2-15,4 4 1 16,3-7-9-16,3-3 0 15,4-7-5-15,-3-8 0 0</inkml:trace>
  <inkml:trace contextRef="#ctx0" brushRef="#br2" timeOffset="135030.37">28702 6861 44 0,'-11'28'22'0,"-31"3"-20"15,32-21 39-15,-19 2-39 16,-10 7 1-16,1 9 1 16,-15 10 1-16,-14 3-6 15,0 3 0-15,3 3 3 16,8-3 1-16,10-7-4 15,7-9 1-15,4-3-7 0,10-3 0 16,11-6-9 0,10-6 0-16</inkml:trace>
  <inkml:trace contextRef="#ctx0" brushRef="#br2" timeOffset="135537.04">28385 7372 48 0,'-8'16'24'0,"5"21"-23"0,3-31 37 0,0 10-36 16,0-3 0-16,0-4 0 15,0 4 1-15,0-4-4 16,0-3 1-16,3-3 1 16,1-3 0-16,0-3-1 15,3-6 0-15,3-7 0 16,1 1 0-16,-1-7-1 16,4 0 0-16,1-3 0 15,2-4 1-15,-3 1-1 16,-3 3 0-16,-1 3-1 15,1 3 1-15,-4 0 0 16,4 4 1-16,-1 2-1 16,1 1 1-16,-4 2 1 0,3 4 0 15,1 3 1-15,0 3 0 16,-1 3-1-16,1 0 1 16,3 0 0-16,4 0 0 15,3 1-1-15,7-4 0 16,0 0-3-16,4 0 1 15,0 3-4-15,-4-3 1 16,-7 0-10-16,-3 0 1 16,-11-7-3-16,-7 7 1 15</inkml:trace>
  <inkml:trace contextRef="#ctx0" brushRef="#br2" timeOffset="135927.37">28579 7366 44 0,'0'25'22'0,"3"-35"-23"0,-3 10 42 0,4 3-39 16,3 1 1-16,0-1 3 16,3 0 0-16,4 3-7 15,8 0 0-15,6 1 4 16,-4-4 1-16,-2 0-2 15,-8 0 0-15,0 0-2 16,-7 0 0-16,0 0-2 16,-7 1 0-16,-4 5 0 15,-6-6 0-15,-4 3 0 0,-4 4 0 16,0-1 0-16,1 1 1 16,-1-1 0-16,4 0 1 15,0 4 0-15,0 0 0 16,7-1 0-16,0 1 1 15,3-1-1-15,4 1 1 16,7-1-2-16,7 1 1 16,8-7-5-16,2-3 1 15,4 0-11-15,4-12 1 16</inkml:trace>
  <inkml:trace contextRef="#ctx0" brushRef="#br2" timeOffset="136618.84">29132 6572 43 0,'11'63'21'0,"21"37"-12"16,-15-71 29-16,8 21-36 15,10 19 0-15,-3 9 1 16,-7 13 0-16,-15-3-5 0,-13 3 1 16,-15-7 0-16,-14-5 1 15,-10-4-11-15,-14-12 1 16,-4-10-6-16,0-6 1 15</inkml:trace>
  <inkml:trace contextRef="#ctx0" brushRef="#br0" timeOffset="143688.84">17526 9802 28 0,'35'38'14'0,"4"-26"-12"16,-28-12 15-16,3 0-15 16,7-3 1-16,7-6 2 15,4-10 0-15,7-6-6 16,0-16 1-16,-4 3 3 16,0-9 1-16,0-6-2 15,1-10 0-15,6-9-1 16,0-9 0-16,1-4 0 15,-1-15 1-15,0-19 0 16,1-19 1-16,-1-7 0 16,-7-11 0-16,-3-14-1 15,-14-5 1-15,-11-4-2 0,-7-3 1 16,-11-6-2-16,-10-16 0 16,-7-6 0-16,-15-10 0 15,-2 4 0-15,-8-3 1 16,0-4-1-16,-4 7 0 15,-17 2 0-15,0 10 0 16,-7 16 0-16,-7 3 0 16,7 13 0-16,-8 9 0 15,-9-7 0-15,-8 17 0 0,-7 9 0 16,11 9 0-16,-8 19 0 16,-6 15 0-1,-8 10-1-15,19 16 1 16,-68 19 0-1,14 9 0-15,25 22 0 16,14 6 0-16,7 16-3 16,7 6 1-16,11 0-7 15,10-3 1-15,4-13-5 16,39-12 0-16</inkml:trace>
  <inkml:trace contextRef="#ctx0" brushRef="#br0" timeOffset="144664.62">15857 3596 44 0,'18'35'22'0,"42"-23"-11"0,-49-5 23 16,-4 2-32-16,0-9 1 16,0 9 0-16,-4-5 1 0,-3 8-6 15,-3 1 1-15,-11 2 3 16,-11 4 0-16,-10 0-1 15,3 6 0-15,-10-6-1 16,-8-7 0-16,-6 4 0 16,-4 0 0-16,7 3-1 15,3-4 0-15,8 4-1 16,7 0 0-16,7 0-1 16,10 6 1-16,4-6-1 15,14 3 1-15,7 9-1 16,4 13 1-16,3-3 0 15,3 3 0-15,1 12 0 16,0-15 1-16,-1 0 1 16,1-7 1-16,-1-3 2 15,1-12 0-15,3-13 1 16,4-9 0-16,0-22 1 16,-4-9 0-16,11-26-2 15,6-3 0-15,12-12-1 0,3-9 0 16,-4-1-1-16,-3-9 0 15,-14 19-3-15,-11 2 1 16,-11 14-10-16,-3 12 0 16,-24 3-6-16,3 9 0 15</inkml:trace>
  <inkml:trace contextRef="#ctx0" brushRef="#br0" timeOffset="145493.51">18598 5243 53 0,'15'3'26'0,"-12"-25"-32"16,-3 19 46-16,-3-4-39 16,-12-2 1-16,-6 3 0 0,7-1 0 15,-18 7-3-15,-10 0 1 16,-4 10 1-1,-10 9 1-15,6 6-1 0,-3 9 1 16,8 13-1-16,9 10 0 16,12 2 1-1,13 1 0-15,15-10-1 0,17 0 0 16,11-9-2-16,13-3 1 16,1-16-5-16,-7-13 0 15,3-9-12-15,8-6 1 16,-4-22-1-16,-8-10 0 15</inkml:trace>
  <inkml:trace contextRef="#ctx0" brushRef="#br0" timeOffset="146045.65">18687 5274 47 0,'-18'82'23'0,"-7"-4"-23"16,18-56 47-16,-7 3-44 15,4 6 0-15,-1 1 2 16,0-1 0-16,1-6-7 16,-1-3 1-16,4-6 3 15,4-4 0-15,3 4-3 16,0-7 1-16,7-9-2 16,3-3 0-16,8-6-1 15,0-4 0-15,-1 4 0 16,1 3 1-16,-1 3 1 0,-2 3 0 15,-1 0 0 1,0 6 0-16,0 0 1 0,0 7 1 16,0-1-1-16,0-6 0 15,0 7 0-15,0 9 0 16,-3 3 0-16,0-6 1 16,-1 0-1-16,4-7 0 15,0-6 1-15,4-6 0 16,0-6-1-16,3-3 1 15,-3-1-1-15,3-2 0 16,-11-1 0-16,1 1 1 16,-8-1-2-16,-3 1 1 0,-3 2-1 15,-4 7 0-15,-4 6 0 16,1 0 1-16,-4 7-1 16,-1 9 1-16,5 6 0 15,-1 0 1-15,4 0 0 16,4 0 0-16,3 0-1 15,7 6 1-15,3-15-5 16,8 0 1-16,7-10-8 16,-4-3 0-16,7-9-4 15,0-7 1-15</inkml:trace>
  <inkml:trace contextRef="#ctx0" brushRef="#br0" timeOffset="146289.26">19410 5766 33 0,'21'-9'16'0,"-3"9"-9"16,-18 0 26-16,-4 0-32 16,-3 3 1-16,-14 6 0 0,-4 1 1 15,-3 6-3-15,-7-1 1 16,-4 4 2-16,0 3 1 16,0 3-1-16,4 6 0 15,7 7 0-15,7-3 0 16,3-4-2-16,11 0 0 15,10-6-3-15,12-6 0 16,9-9-5-16,4-10 1 16</inkml:trace>
  <inkml:trace contextRef="#ctx0" brushRef="#br0" timeOffset="146781.28">19689 5534 30 0,'-8'54'15'0,"-23"21"2"15,20-63 2-15,-3 20-17 16,-4 2 1-16,1 1 3 16,-1 9 1-16,0-10-8 15,1 7 1-15,-1-3 4 16,4-1 0-16,4-18-3 15,-1-3 1-15,4-7-3 0,3-6 0 16,4-3 0-16,7-9 1 16,4-1 0-16,3-5 0 15,4 5 1-15,-1 4 1 16,1 0 0-16,0 3 1 16,-1 6-1-16,-3 0 1 15,1 3-2-15,-5-6 1 16,-3 3-1-16,-10 0 0 15,-1 4-1-15,-3-1 1 16,0 7-2-16,0-1 1 16,-4 1 0-16,1 2 0 0,-1-5 1 15,1 2 0-15,-1 4 0 16,4 3 1-16,7 6 1 16,3 3 0-16,8-3 0 15,-4-9 1-15,14 3-2 16,0-1 1-16,4-8-5 15,3 2 1-15,-3-5-6 16,-4-4 0-16,-3 0-12 16,-4-3 1-16</inkml:trace>
  <inkml:trace contextRef="#ctx0" brushRef="#br0" timeOffset="147143.72">20376 6321 57 0,'18'19'28'0,"-7"-28"-29"0,-11 9 45 16,0 0-44-16,0 0 1 15,0 0-1-15,-7 0 0 16,-7 0-1-16,-8 6 1 16,-6 3 0-16,-4 4 0 0,1 6-1 15,2 3 1-15,5 0-1 16,3-3 1-16,6-1-1 16,8 1 1-16,0-6-3 15,14-4 0-15,11-6-4 16,10-3 1-16,0-3-8 15,1-3 0-15,-1-10-1 16,4-3 1-16</inkml:trace>
  <inkml:trace contextRef="#ctx0" brushRef="#br0" timeOffset="147429.5">20528 6494 33 0,'14'28'16'0,"4"3"-14"16,-11-27 30-16,-4 2-31 15,5-3 1-15,-5-3-1 16,1-3 0-16,-1-7-2 16,1-5 0-16,-1-4 1 0,1 3 1 15,-1-3-1-15,4 1 0 16,4 5 2-16,-1 7 1 16,5 3 1-16,-1 9 0 15,3 10 0-15,4 18 0 16,4 1 0-16,0 9 0 15,0-4-3-15,-4 1 1 16,0-6-5-16,-3-7 1 16,-4-6-10-16,-4-10 0 15,-10-12-3-15,-3-6 0 16</inkml:trace>
  <inkml:trace contextRef="#ctx0" brushRef="#br0" timeOffset="147853.69">19293 6820 53 0,'0'3'26'0,"-3"-19"-32"0,-1 10 52 0,-3 0-44 0,-3 0 0 16,-4-1 1-1,-8 4 0-15,-2 3-4 0,-4 6 1 16,3 4 3-16,0 6 0 15,0 6-1-15,1 3 1 16,-1 3-1-16,7 3 1 16,11 4-2-16,7-1 0 15,4-6-4-15,14 1 1 16,10-7-3-16,0-7 0 16,4-8-7-16,-4-4 0 31,0-10-6-31,0-5 1 0</inkml:trace>
  <inkml:trace contextRef="#ctx0" brushRef="#br0" timeOffset="148116.03">19403 6930 49 0,'10'28'24'0,"-13"6"-26"0,3-24 42 0,0 2-39 15,-4 4 0-15,1 0 2 16,-1 3 0-16,1 6-3 15,3 0 0-15,3-10 2 16,4 4 0-16,4-6-1 16,3-4 1-16,4-9-2 0,-1-12 1 15,-3-7-3-15,1-3 1 16,-1-3-5-16,0 0 0 16,-4 0-10-16,-3-7 0 62</inkml:trace>
  <inkml:trace contextRef="#ctx0" brushRef="#br0" timeOffset="148398.66">19713 7184 38 0,'7'28'19'0,"0"-25"-14"0,-7-3 24 0,0 0-25 0,0-6 1 0,-3-7 2 0,-1 1 1 0,1-7-10 16,3 0 1-16,0-3 6 15,3 6 1-15,1 1-2 16,3 2 0-16,7 7-1 16,4 6 0-16,6 6-2 15,5 4 0-15,2 2-4 16,-2 4 0-16,-5-7-7 47,-6 4 1-47,3-4-9 0,-7-18 0 0</inkml:trace>
  <inkml:trace contextRef="#ctx0" brushRef="#br0" timeOffset="148659.31">20077 7171 48 0,'17'38'24'0,"-6"-4"-21"0,-8-24 38 16,1 2-39-16,3 4 0 16,-4 0 2-16,1-1 0 15,0-2-5-15,-1-1 1 16,1-2 3-16,-1-4 1 0,-3-3-2 16,0-3 1-16,7-12-1 15,4-4 0-15,3-3-4 16,3-3 1-16,5 7-5 15,2-4 0-15,-2 3-6 16,-5 0 1-16,1 4-7 16,-1-4 0-16</inkml:trace>
  <inkml:trace contextRef="#ctx0" brushRef="#br0" timeOffset="148997.15">20348 7359 47 0,'11'25'23'0,"24"-25"-21"0,-21 0 41 0,7 0-43 16,8-6 1-16,-8-3 0 15,0-4 0-15,-3-6-2 0,-4-3 0 16,-7 0 1-16,-11 4 0 16,-10-1-1-16,-4 0 1 15,-6 10-1-15,-1 5 1 16,-3 8 0-16,7 8 1 15,3 16 1-15,7 1 0 16,8 8 2-16,6 7 0 16,12 0 0-16,9 0 0 15,22-10-3 1,7 1 0 0,0-10-6-1,7-9 0 1,-11-13-13-16,-17-13 1 15</inkml:trace>
  <inkml:trace contextRef="#ctx0" brushRef="#br0" timeOffset="152757.79">9056 2038 44 0,'7'9'22'0,"7"16"-18"16,-7-9 22-16,4-3-24 15,-4 5 0-15,0 4 2 16,-4 0 0-16,4 0-5 0,0 6 1 16,-3-9 3-16,-1-6 1 15,8-1-1-15,-7-2 1 16,3-10-2-16,3-16 1 16,4-9-1-16,11-19 0 15,3-19-3-15,7-18 1 16,11-7-8-16,0-6 1 15,-7-13-9-15,-4 16 0 16</inkml:trace>
  <inkml:trace contextRef="#ctx1" brushRef="#br0" timeOffset="103663.29">11621 8215 0,'0'0'16,"0"0"-16</inkml:trace>
  <inkml:trace contextRef="#ctx1" brushRef="#br0" timeOffset="105454.87">5687 87 0</inkml:trace>
  <inkml:trace contextRef="#ctx0" brushRef="#br0" timeOffset="155716.81">11494 2223 44 0,'14'3'22'0,"10"22"-16"0,-20-15 22 0,3 5-26 15,0 4 0-15,0-3 2 16,-3-7 0-16,-1 10-4 15,1-10 0-15,-1 4 3 16,1-10 1-16,3-3-1 16,7-6 1-16,3-13-2 15,8-9 1-15,10-16-1 16,8-19 0-16,3-9-5 16,10-13 1-16,1 1-15 0,-12 5 0 15</inkml:trace>
  <inkml:trace contextRef="#ctx0" brushRef="#br1" timeOffset="170352.86">26180 8369 7 0,'0'-3'3'0,"3"-3"2"0,-3 6 4 16,0 0-9-16,0 0 1 15,0 0 3-15,0 0 0 16,4-3-4-16,-1-1 1 15,1-2 3-15,-1 0 0 16,4-13 1-16,4 0 1 0,7-6-2 16,3-6 1-16,3-1 0 15,5-2 1-15,2-7-1 16,8 0 0-16,7-6-1 16,7-15 0-16,-4 2-1 15,1-12 0-15,-1 0-1 16,8-10 1-16,3 10-1 15,3-9 1-15,8-4-1 16,3-9 1-16,3 0-1 16,-10 0 0-16,7 3-1 15,4 6 0-15,3 4 0 16,4 2 0-16,0-2-1 16,-8 5 0-16,-3-8 0 15,4 2 1-15,-1-6-1 16,1 1 0-16,-4-11 0 15,7 1 0-15,-7-3 0 16,-7 3 1-16,-10-4-2 16,-1-2 1-16,1-1 0 0,3-2 0 15,0 12-1-15,-4 3 0 16,-3 6-1-16,-4 22 0 16,-6 16-4-16,-4 10 1 15,-4 5-10-15,-10 10 1 16</inkml:trace>
  <inkml:trace contextRef="#ctx0" brushRef="#br1" timeOffset="171072.26">28931 5268 20 0,'11'15'10'0,"-8"4"-1"0,-3-19 2 16,0 3-8-16,0 4 0 0,0 5 3 15,4 1 1-15,-4 15-8 16,0 10 1-16,-7 12 4 15,-4 6 0-15,-6 23-1 16,3 21 0-16,-1 16-1 16,-2 13 1-16,6 21 0 15,1 7 1-15,-1 0 0 16,-3 3 0-16,0-1 0 16,-4 1 0-16,4 7-2 15,0 5 1-15,3-3-2 16,8-6 1-16,6-3-1 15,4-3 0-15,8-13 0 16,-5-18 1-16,1-20-2 16,-1-15 0-16,1-9-4 15,-8-13 1-15,-3-13-12 16,-7-2 1-16,-7-17-2 0,4-2 0 16</inkml:trace>
  <inkml:trace contextRef="#ctx0" brushRef="#br1" timeOffset="171689.81">26063 8598 37 0,'-3'0'18'0,"17"3"-11"0,-4-6 34 16,8 3-38-16,3-9 0 16,7 2 2-16,22-2 0 15,10-1-6-15,21-5 0 16,7 2 4-16,29 4 1 16,20-4-3-16,8-2 1 15,28-4-1-15,17 0 1 0,-3 0-2 16,4 7 1-16,-4-1-1 15,-22 7 1-15,8 0-3 16,-25 2 1-16,-21-2-5 16,-17 3 1-16,-26 0-9 15,-17 0 1-15,-17-4-3 16,-18 11 0-16</inkml:trace>
  <inkml:trace contextRef="#ctx0" brushRef="#br1" timeOffset="172349.51">26709 7754 31 0,'7'16'15'0,"11"-16"-12"0,-11 3 24 16,-4 4-24-16,1 2 0 15,10 3 4-15,3 10 0 16,8 4-7-16,0 2 0 16,-4 13 6-16,-3 6 0 15,-4 9-2-15,-7 7 0 16,-14 6-3-16,-11 3 0 16,-7-16-7-16,4 4 0 15,-4-16-10-15,-3-19 1 0</inkml:trace>
  <inkml:trace contextRef="#ctx0" brushRef="#br1" timeOffset="172952.83">27171 7695 42 0,'-7'-3'21'0,"-7"22"-20"15,10-13 30-15,1 0-31 16,-4 3 1-16,0 10-1 16,0 3 1-16,0 0-2 15,-1 0 0-15,5-3-5 16,-1-3 1-16,4-7-7 0,0-9 0 16</inkml:trace>
  <inkml:trace contextRef="#ctx0" brushRef="#br1" timeOffset="173355.81">27044 7673 36 0,'14'25'18'0,"7"-25"-11"0,-14 0 27 16,4 0-32-16,3 0 0 0,4-3 2 15,6 0 1-15,1-4-6 16,0 1 0-16,-4 6 4 16,-3-6 0-16,-4 0-2 15,-4-1 0-15,-3 1-2 16,0-3 1-16,-3 2-3 16,-1-2 1-16,-3 9-1 15,0 0 1-15,0 3-1 16,-3 10 0-16,-4 6 0 15,0-1 1-15,-4-2 0 16,1 0 1-16,3 2 0 16,-1 4 1-16,5-3 0 15,3-3 0-15,3 0 0 16,5-1 1-16,2-5-2 16,4-4 1-16,-3-3-7 15,-1-3 0-15,4-6-4 0,1 0 0 16</inkml:trace>
  <inkml:trace contextRef="#ctx0" brushRef="#br1" timeOffset="173688.7">27633 7598 48 0,'-3'3'24'0,"-15"12"-27"0,11-8 46 0,-7 5-42 16,-4 4 1-16,-3 9 0 15,-7 0 0-15,-8 10-3 16,-6 9 0-16,10-1 1 15,-3 11 1 1,-4 8-7 0,8-5 0-16,6-13-6 15,11-16 0-15,7-15-3 16,0-7 0-16</inkml:trace>
  <inkml:trace contextRef="#ctx0" brushRef="#br1" timeOffset="174062.91">27436 7896 29 0,'-4'0'14'0,"4"0"-5"0,0 0 25 0,0 0-29 15,0 3 0-15,0 0 2 16,0 3 1-16,-4 4-11 16,1-4 1-16,-1-3 6 15,1 6 1-15,-1 4-3 16,4-4 0-16,0 4-2 15,4-1 1-15,-1-2-2 16,4-1 0-16,8-6-4 16,2-3 1-16,1-6-7 15,0-3 1-15,3-1-5 16,-4-2 1-16</inkml:trace>
  <inkml:trace contextRef="#ctx0" brushRef="#br1" timeOffset="174241.37">27591 7886 44 0,'-7'32'22'0,"-11"-7"-20"0,15-19 40 15,-5 6-41-15,-2 7 0 16,-8 6 1-16,-3 4 0 16,0 8-4-16,0-2 0 15,-4 2-5-15,7-5 0 16,8-10-7-16,6-16 0 15</inkml:trace>
  <inkml:trace contextRef="#ctx0" brushRef="#br1" timeOffset="174991.86">28325 8319 30 0,'-8'6'15'0,"5"0"-4"0,3-6 17 0,0 0-23 15,0 0 1-15,0 0 1 16,0-6 0-16,0 3-10 16,0-6 1-16,0-10 6 15,0 0 0-15,0-9-3 16,0 0 0-16,-4-1-1 16,1 1 0-16,-1-3 0 15,1-1 0-15,-1 1-1 16,1 6 1-16,-1 3-1 15,4 3 1-15,0 10-1 0,0 9 1 16,4 3-1-16,3 0 1 16,0 3 1-16,3 1 0 15,5-1 1-15,-1-6 1 16,14 0 0-16,18-6 0 16,14-4-1-16,10-2 1 15,8-1-7-15,-11 7 1 16,-11 0-13-16,-24-4 0 15</inkml:trace>
  <inkml:trace contextRef="#ctx0" brushRef="#br1" timeOffset="177288.73">28046 16240 21 0,'-11'9'10'0,"8"-12"-3"0,3 3 11 15,0-6-15-15,3-3 1 16,1-1 2-16,-1-2 1 15,4 2-9-15,-3-2 1 16,3 2 5-16,0-2 0 16,0-1-2-16,0 4 1 15,4-4-2-15,3-9 0 16,11-6 0-16,6-3 0 0,12-10 0 16,6-6 0-1,11-3 1-15,11-10 0 0,13-12 0 16,8-10 1-16,-4-9-1 15,7-6 1-15,8-22-1 16,6-13 0-16,14-9-1 16,-10 0 1-16,11-16-1 15,6-9 0-15,11-3 0 16,-10-19 1-16,-4 0-1 16,0-1 0-16,-11 4 0 15,-3 7 1-15,-14 30-1 16,-4 7 0-16,1 22-1 15,-15 16 1-15,-7 8-2 16,-4 8 0-16,-6 5 0 16,-4 13 0-16,-11 13 0 15,-6 9 0-15,-5 9 0 16,-13 10 0-16,-4 9 1 16,-3 0 0-16,-8 10-1 0,1 3 1 15,-4-1 0-15,0 4 0 16,-3 0-1-16,-1 0 1 15,1 0-4-15,3-4 0 16,0 4-10-16,0 0 1 16,-11-3-1-16,15 6 0 15</inkml:trace>
  <inkml:trace contextRef="#ctx0" brushRef="#br1" timeOffset="178009.48">31041 12549 35 0,'18'25'17'0,"13"44"-16"0,-24-44 31 0,0 16-31 0,-3 9 0 0,-8 25 2 0,4 23 0 0,-3 18-3 0,-8 19 1 0,1 24 2 0,-1 20 1 0,-3-3 0 94,3 24 0-47,1 1-1-16,3 12 0-15,3 1-1-16,-3-7 1 0,7-4-1 0,0-8 0 16,-3-20-2-1,-1-15 1-15,4-9-2 0,0-26 1 16,0-9-2-16,0-18 0 15,-3-23-4-15,-8-6 1 0,-3-13-6 0,-11-9 0 32,1-3-4-32,-1-9 1 0</inkml:trace>
  <inkml:trace contextRef="#ctx0" brushRef="#br1" timeOffset="178617.12">27873 16688 37 0,'4'7'18'0,"-8"-1"-15"0,4-6 31 0,11 3-32 0,3 0 0 16,10 0 3-16,5 0 1 16,20-3-6-16,29-6 0 15,24-6 4-15,35-1 0 16,40-9-1-16,42-6 0 31,17-3-2-31,29-1 1 0,-1 7-2 0,-6 0 0 0,-15 9-1 31,-14 7 0-31,-13 0-4 16,-40-7 0-16,-38 0-5 47,-36-3 0-16,-28 1-6-31,-28-4 1 0</inkml:trace>
  <inkml:trace contextRef="#ctx0" brushRef="#br1" timeOffset="179273.81">30371 16475 30 0,'7'31'15'0,"7"-2"-9"0,-11-23 22 0,1-3-26 0,-1 3 0 0,4-2 1 16,1-8 1-16,-1-2-4 16,3-3 0-16,1-7 4 15,-1-9 0-15,4-6-2 16,-7-1 1-16,-3-9-1 15,0-12 0-15,-4 3-2 16,-4-6 1-16,-3-4-1 16,-7 7 1-16,3 2-1 15,1 14 0-15,3 5 0 16,0 11 0 0,3 2 0-1,4 6 1-15,4 10-1 0,6 3 1 0,8 3 0 16,14 0 0-16,-4 0 0 0,18 1 0 15,10 2 0-15,15 3 0 16,6 1 0-16,-3-4 0 63,-7 0-3-63,-14 0 1 0,-7-2-11 62,-18-1 0-62,-17 0-3 0,-15-3 0 31</inkml:trace>
  <inkml:trace contextRef="#ctx0" brushRef="#br1" timeOffset="179863.7">28656 15588 34 0,'21'34'17'0,"18"13"-16"0,-28-34 28 0,6 2-25 0,1 14 1 16,10 55 3 0,-7 4 1-16,-7 0-12 15,-14-10 1-15,-7 1 5 16,-7-10 1-16,-7-13-6 31,-4-9 0-15,1-12-12-16,3-10 0 15,6-6 0-15,8-7 0 0</inkml:trace>
  <inkml:trace contextRef="#ctx0" brushRef="#br1" timeOffset="180180.33">29178 15697 37 0,'-3'13'18'0,"-4"3"-20"0,7-13 36 0,-4 0-34 0,1 6 0 0,-4 7 1 15,0 0 0-15,-1 6-2 16,5-7 0-16,-1-2-2 16,1-4 0-16,6-6-8 15,1-6 0-15</inkml:trace>
  <inkml:trace contextRef="#ctx0" brushRef="#br1" timeOffset="180648.45">29012 15531 26 0,'0'25'13'0,"15"-3"0"0,-5-15 14 0,1-1-25 0,6 3 1 0,1 1 4 0,3-1 0 0,4-3-8 15,7 1 0-15,6-1 5 0,1 0 0 0,-3 0-1 0,-5-2 0 0,-6-1-3 0,-4-3 0 0,-3-3 0 0,-4-4 0 0,-4-2-1 0,-2-1 1 0,-5-2-2 0,-3 2 1 0,-3 4-1 16,-1 6 1-16,-3 6-1 16,0 7 1-16,0 6 1 46,-4 3 0-46,1-7 0 16,-1 1 1 47,4 3-1-63,0 0 1 0,3 3 0 0,1 0 0 15,3 6-3-15,3-6 1 0,1-3-5 47,-1-4 1-16,5-5-8-31,2-13 1 0</inkml:trace>
  <inkml:trace contextRef="#ctx0" brushRef="#br1" timeOffset="180878.59">29640 15632 40 0,'-14'25'20'0,"-28"-3"-19"0,28-16 32 0,0 3-32 0,-4 4 0 0,-7 12 1 0,-6 6 1 0,-5 13-4 0,1 6 1 0,0 4-1 0,3-10 0 0,4-7-4 0,3-5 0 16,11-4-8-16,11-9 0 0</inkml:trace>
  <inkml:trace contextRef="#ctx0" brushRef="#br1" timeOffset="181109.51">29513 15970 42 0,'0'25'21'0,"4"-3"-21"0,-4-15 35 0,0-4-34 16,-4 3 0-16,1 3 4 15,3 1 0-15,0-1-6 16,0 1 1-16,-4 2 2 0,1 4 1 16,-1-1-1-16,4 1 0 15,0-3-2-15,4-4 0 16,3-3-2-16,3-2 1 16,8-4-4-16,3-7 0 15,0 1-10-15,4-3 0 16</inkml:trace>
  <inkml:trace contextRef="#ctx0" brushRef="#br1" timeOffset="181307.4">29640 15948 38 0,'-24'35'19'0,"3"31"-11"0,10-51 26 0,-3 14-32 0,0 8 1 0,-7 1 0 0,-8 12 0 0,-2 0-5 0,-1 0 0 0,7-6-4 0,8-6 0 0,9-22-8 0,5-10 1 16</inkml:trace>
  <inkml:trace contextRef="#ctx0" brushRef="#br1" timeOffset="181672.19">31612 13835 46 0,'15'50'23'0,"-15"22"-22"0,-4-44 39 0,-7 29-39 15,-3 15 0-15,-3 13-3 16,-4 9 1-16,-1-3-5 16,1-7 0-1,4-9-8 1,2-9 1-16</inkml:trace>
  <inkml:trace contextRef="#ctx0" brushRef="#br1" timeOffset="182214.49">29820 16961 48 0,'0'16'24'16,"11"6"-16"-16,-8-16 40 0,-3 7-44 15,0 12 0-15,-3 6 2 16,-4 4 0-16,-4 8-9 16,-3 11 1-16,-3-4 2 15,-1 3 1-15,4-9-10 0,3-16 1 16,8-12-11 0,10-19 1-16</inkml:trace>
  <inkml:trace contextRef="#ctx0" brushRef="#br1" timeOffset="183149.29">28833 13763 42 0,'14'40'21'0,"0"29"-12"0,-7-53 27 0,0 6-34 0,0 6 0 0,0 0 2 15,4-6 0 1,-1 7-4 0,1-14 0-16,-4-5 2 15,-4-7 1-15,4-13-2 16,4-11 0-16,-4-20-1 15,4-9 0-15,-8-10-2 16,-3-9 0-16,0 0 0 16,-3-6 0 31,3 3 0-32,0 3 0 1,-4 6 0-1,4 3 0-15,0 16 2 0,7 13 0 0,4 9 1 0,6 10 0 16,12 5 0-16,-1 14 1 0,11 2 0 0,6-3 0 0,15 1-1 0,7-4 1 0,0 0-1 0,1 0 0 16,2 0-1-16,-13 0 0 62,-12-3-4-15,-9 0 0-31,-8 0-12-1,-10-3 1-15,-1-3 0 0,-17 0 0 0</inkml:trace>
  <inkml:trace contextRef="#ctx0" brushRef="#br1" timeOffset="183466.63">29348 13622 52 0,'0'43'26'0,"7"-11"-28"15,-4-23 53-15,4-3-47 16,4 1 1-16,3 2 1 15,4-6 0-15,-1 0-8 16,1-3 0-16,7-3 5 16,-8 3 0-16,-6 0-3 15,-4-3 0-15,-7 3-3 16,-4 0 1-16,-3 6-1 0,-7 1 0 16,-11 5 0-16,1 4 0 15,-1 0 0-15,0 2 1 16,4 1 2-16,11 3 0 15,6 3 0-15,8 3 1 63,10 1 1-47,7-4 1-1,4 0-2-15,-1-6 1 0,8 3-3 16,-7-10 0-16,-4 4-10 15,-11-7 1-15,-6-9-8 0,-8 0 1 0</inkml:trace>
  <inkml:trace contextRef="#ctx0" brushRef="#br2" timeOffset="188952.92">28610 14189 30 0,'-3'16'15'0,"-1"-26"3"0,4 10 15 0,4 0-27 16,3-3 0-16,7 0 5 15,11 0 0-15,17 0-13 16,14 3 0-16,8 0 9 15,17 0 1-15,21 9-5 16,4-2 1-16,0-1-6 16,0 0 1 15,-14-3-13-31,-43 3 0 0,-24-2-5 16,-25-1 0-16</inkml:trace>
  <inkml:trace contextRef="#ctx0" brushRef="#br2" timeOffset="189679.18">28437 14735 38 0,'0'19'19'0,"0"12"-14"16,-3-22 28-16,3 10-29 15,0 3 0-15,3 0 2 16,1-3 0-16,3 6-8 0,-3-6 0 16,-1-4 5-16,4-5 1 15,-7-10-3-15,7-10 0 16,-3-8-1-16,6-14 0 15,1-5-1-15,3-7 1 16,0-6 0 0,0-4 0-16,-3-2 0 0,-1 2 0 15,-3 7-1-15,0 4 1 16,1 5 0-16,-1 7 0 16,3 5-1-16,1 8 1 15,3 2 0-15,7 7 0 0,7 5 0 16,8 4 1-16,6 4-1 31,4-4 1 0,3 3-3-15,11 0 1-16,0 0-6 0,-11 0 0 0,-10 0-8 0,-11 0 0 16</inkml:trace>
  <inkml:trace contextRef="#ctx0" brushRef="#br2" timeOffset="190308.28">28857 14581 41 0,'0'3'20'0,"7"0"-16"0,-7-3 30 0,7 0-30 0,0 0 0 16,4 0 2-16,0 3 1 0,-1-3-8 16,1 4 1-16,-1 2 5 15,4 0 1-15,8-3-3 16,-8 4 0-16,-4-1-3 15,-3-3 1-15,-10-3-2 16,-4 3 0-16,0 3-2 16,-4 10 1-16,-7 0 0 15,1 3 0-15,-4 6 0 16,0 0 0-16,3 3 2 16,4-3 0-16,7 0 0 15,7-3 1-15,7-3 0 0,7-10 0 16,4-2-3-16,3-4 0 15,3-10-13-15,12-5 1 16,-8-1-2-16,-3 4 1 63</inkml:trace>
  <inkml:trace contextRef="#ctx0" brushRef="#br2" timeOffset="191089.94">31309 14807 46 0,'-11'16'23'0,"8"-10"-10"0,3-6 23 0,7 0-32 0,4 0 0 0,6 0 4 16,8 0 0-16,14 0-10 0,14-3 1 16,7 0 6-16,14 3 0 15,3 3-6-15,-3-3 1 16,-10 3-9-16,-11 3 0 16,-14 0-10-16,-18 1 0 15</inkml:trace>
  <inkml:trace contextRef="#ctx0" brushRef="#br2" timeOffset="191777.5">31260 15177 41 0,'7'38'20'0,"-11"31"-15"0,4-57 25 16,4 10-27-16,-4 12 1 16,3 4 1-16,1 0 1 15,-1-4-7-15,4 4 1 16,4-13 4-16,-4-6 0 15,0-7-2-15,4-9 1 0,-1-9-2 16,4-16 1 0,4-9-2-16,0-10 0 0,-1-3-1 15,-6 10 0 32,3-20-1-47,-3-5 0 16,-4 2-1-16,-7 7 0 0,0 6 0 0,0 10 0 15,0 6 1-15,3 12 1 16,1 3 0 31,3 4 1-31,3 3 1-16,11 6 1 0,8 3 1 15,6 0 0-15,-3 0-1 0,21 0 1 0,7 4-1 47,7-1 1-47,0 0-5 0,-11 0 0 0,-10 1-10 31,-14-4 0-31,-11-3-5 0,-11 0 1 0</inkml:trace>
  <inkml:trace contextRef="#ctx0" brushRef="#br2" timeOffset="192182.68">31616 15255 44 0,'0'7'22'0,"0"5"-19"0,0-12 40 0,0 0-39 16,3 0 0-16,5 0 4 16,2 3 0-16,1 0-9 15,-1 4 0 1,22 8 6-1,-7-2 0-15,-4-1-3 16,-7 1 1-16,-7-4-4 16,-7 4 0-16,-7-4-2 15,0 1 1-15,-4-1-1 16,1 4 1-16,-4 2-1 16,-4 4 1-16,0 3 1 15,1-3 1-15,3 9 0 16,7-3 1-16,3 3 0 15,8-2 1-15,6-5 0 32,8-5 0-17,7-6-2-15,13-1 1 0,1-6-8 16,-4-3 1-16,-3-3-12 16,-4-3 1-16</inkml:trace>
  <inkml:trace contextRef="#ctx0" brushRef="#br2" timeOffset="193176.69">30265 16870 31 0,'7'3'15'0,"-4"-9"0"0,-3 6 16 0,0 6-27 0,-3 4 0 0,-8 5 3 0,-6 4 0 0,-12 6-8 0,-6 10 0 16,-7 12 5-16,-18 0 1 15,-11 16-3-15,-10-4 1 16,0 16-5-16,3 10 0 0,15-3-3 16,10-10 1 15,14-9-4-31,11-13 1 0,10-16-9 15,11-24 1 48</inkml:trace>
  <inkml:trace contextRef="#ctx0" brushRef="#br2" timeOffset="193728.31">30152 17325 41 0,'-4'34'20'0,"15"-9"-14"0,-7-18 32 0,-1-1-35 16,4-3 0-16,-3 0 3 15,3 0 0-15,-4 1-8 16,4-1 0-16,0-3 5 15,-3 3 0-15,3-6-3 16,-4-7 1-16,4-5-2 16,-3-10 1-16,3-7-1 15,-3-2 1-15,-1-13-1 16,-3 3 1 0,0 6-1-16,0 4 1 15,0 5-1-15,0 7 1 0,0 7 0 16,4 2 1-16,-1 7-1 15,8 9 1-15,3 3 0 16,4 1 0 0,10 2 1-16,11 0 0 0,6-2-1 15,1-1 1-15,14-3-2 16,-3 3 1-16,-8-2-5 0,-7-1 1 16,-10-3-12-16,-11-3 0 15,-10-1-2 1,-11 4 0-16</inkml:trace>
  <inkml:trace contextRef="#ctx0" brushRef="#br2" timeOffset="194513.08">30533 17206 12 0,'-4'12'6'0,"4"-9"13"0,0-3 1 16,0 0-13-16,-3 4 0 15,3-1 7-15,0-3 1 16,0 0-17-16,0 3 0 16,0 0 13-16,3 0 0 0,4 0-3 15,4 0 0-15,0 4-3 16,3-1 0-16,0 0-2 15,3 4 1-15,1-4-3 16,-4 6 1-16,0-5-2 16,-7-1 0-16,-7 0-2 15,-3 1 1-15,-4-1-2 16,0 3 1-16,-4 1-1 16,-3-1 0-16,-4 4 1 15,1-1 0-15,-1-3 0 16,4 1 1-16,3 2 1 15,8 4 1-15,6 0 0 16,8-1 1-16,3-2-1 16,11-4 0 15,10 1-3 31,4-4 1-62,0-3-12 16,-8-9 1-16,-6 0-6 16,3-1 0-16</inkml:trace>
  <inkml:trace contextRef="#ctx0" brushRef="#br0" timeOffset="206175.58">1147 12731 52 0,'10'19'26'0,"11"-4"-23"0,-21-11 27 16,7 8-29-16,-7 10 0 0,-7 13 1 16,7-4 0-16,-10 16-3 15,3 6 0-15,-4 10 1 16,8 0 1-16,-5 3-2 15,-2-7 0-15,10-9-3 16,-11-6 0-16,11-12-5 16,-7-7 0-16,7-10-5 15,7-12 0-15</inkml:trace>
  <inkml:trace contextRef="#ctx0" brushRef="#br0" timeOffset="206789.22">1330 13148 37 0,'7'9'18'0,"11"23"-15"15,-15-26 31-15,-3 7-28 0,0 5 0 16,-3 1 3-16,-4-3 1 16,0 3-13-16,3-4 1 15,-7 1 8-15,4 0 0 16,4-4-4-16,-4 1 1 15,7-4-2-15,0-2 0 32,7-17-3-32,3-2 0 15,1-1-2-15,7-3 1 16,-8-6-2-16,1 4 0 0,-1-1-1 16,1 3 0-16,-7 4 2 15,10 2 1-15,-4 7 0 16,1 3 1-16,-8 6 1 15,4 1 1-15,4 5 0 16,-11 1 1-16,0-1 1 16,0 1 0-16,0-1 0 15,0-2 1-15,4-1-1 16,3-3 0-16,0 1-1 16,3-4 0-16,1-3-1 15,3-7 0-15,4 1-1 16,-1 0 1-16,-3-3 0 15,4-1 0-15,0 4-1 16,-8 0 0-16,1 6 0 16,-1 0 1-16,1 3-1 15,-4 0 0-15,-4 3 0 16,-3 0 1-16,8 1 2 16,-8-1 1-1,10 3 0-15,-6 1 1 16,3-1-1-16,3-3 0 15,1 1-1-15,7-4 0 16,-4-3-7-16,3-3 1 16,4-4-12-16,8-8 1 15</inkml:trace>
  <inkml:trace contextRef="#ctx0" brushRef="#br0" timeOffset="207225.18">1954 13427 58 0,'-7'57'29'16,"-14"-4"-30"-16,18-37 48 0,-4 5-44 16,-4-2 0-16,4-3 0 15,3-7 0-15,-6-2-5 16,10-7 0-16,0-10 2 15,0-9 1-15,10 4-5 16,-10-13 0-16,4-10-4 16,-4-3 1-16,0-6-3 15,0-9 1-15,0 2 0 16,0 4 0-16,7 6 2 0,-3 10 0 16,10 2 6-16,-4 7 1 15,11 10 5-15,1 2 1 16,6 13 2-16,4 10 0 15,-11-4-1-15,0 13 1 16,-3-1-3-16,-11 8 0 16,-7 2-5-16,-11 0 0 15,-7 0-3-15,-3-3 0 16,11 0-2-16,-8-6 0 16,0-3-4-16,4-7 1 15,7-2-6-15,-3-14 0 16</inkml:trace>
  <inkml:trace contextRef="#ctx0" brushRef="#br0" timeOffset="207495.42">2297 12612 57 0,'7'31'28'0,"-7"32"-36"16,0-47 55-16,0 15-47 16,0 13 1-16,-7 12 0 15,7 7 0-15,0 6-1 16,0 3 1-16,7-6-1 16,-7-10 0-16,3-9-4 0,4-6 0 15,0-9-11-15,7-17 1 16,4-9-3-16,-7-6 1 15</inkml:trace>
  <inkml:trace contextRef="#ctx0" brushRef="#br0" timeOffset="207762.13">2522 13186 54 0,'0'37'27'0,"11"-2"-33"0,-11-26 54 0,0 1-48 16,0-1 1-16,0-3-1 16,0 1 1-16,0-4-4 15,0-3 0-15,-7-10-6 16,7-9 1-16,-4-9-8 16,4-6 1-1</inkml:trace>
  <inkml:trace contextRef="#ctx0" brushRef="#br0" timeOffset="207894.65">2484 12950 44 0,'7'16'22'0,"3"-13"-17"0,-6-3 35 0,3 0-39 0,-4 3 1 0,-3 4-1 0,0-4 1 0,0-3-6 15,0 0 0-15,7 0-4 0,4-6 0 16,0 2-7-1,-4-5 1-15</inkml:trace>
  <inkml:trace contextRef="#ctx0" brushRef="#br0" timeOffset="208192.06">2970 12991 59 0,'4'3'29'0,"-8"4"-37"0,4-1 57 0,-7 3-48 16,4 1 0-16,-8-1 0 15,-6 4 1-15,-1 2-3 16,4 4 0-16,-14 3 1 16,6 6 0-16,5 1-1 15,6 2 0-15,1-6 0 16,-1-3 0-16,11-3-1 15,0-4 1-15,11-5-1 16,10-1 1-16,7-6-3 16,11-3 0-16,-7 0-5 47,-4-9 0-47,-7-7-6 0,-3-6 0 15</inkml:trace>
  <inkml:trace contextRef="#ctx0" brushRef="#br0" timeOffset="208431.1">3133 13142 45 0,'-4'3'22'0,"15"19"-16"0,-11-16 38 15,0 4-43-15,0 5 1 16,0 4 0-16,-7-3 0 16,7-1-3-16,-4 1 0 15,4-3-1-15,0-4 1 0,0-3-5 16,0-3 1-1,0-9-6-15,0-3 0 0,4-13-4 16,3-10 1-16</inkml:trace>
  <inkml:trace contextRef="#ctx0" brushRef="#br0" timeOffset="208583.37">3161 12841 22 0,'7'3'11'0,"14"-16"-9"0,-21 7 14 0,11 0-16 0,-1-7 1 0,8 7 0 0,3-3 0 0,-7-10-4 15,4 0 1-15,3-3-4 16,0-9 0-16</inkml:trace>
  <inkml:trace contextRef="#ctx0" brushRef="#br0" timeOffset="208905.58">3507 12436 31 0,'10'35'15'0,"1"18"-10"0,-8-37 27 0,4 9-30 0,4 16 1 16,-4-1 4-16,-3 17 1 15,3-4-9-15,3 10 1 16,-6-4 5-16,3-5 1 15,3-1-2-15,-6-6 0 16,3-6-3-16,-7 6 1 0,7-10-2 16,-3-8 1-16,3-11-3 15,-7-2 1-15,0-3-1 16,0-7 0-16,0-6 0 16,0-3 0-16,0 3 0 15,0 0 0-15,-7 0 0 16,14-6 0-16,-7 6-2 15,0 0 0-15,0-4-9 16,0-5 0-16</inkml:trace>
  <inkml:trace contextRef="#ctx0" brushRef="#br0" timeOffset="209284.87">3493 13082 44 0,'-4'0'22'0,"8"3"-12"0,-4-3 34 16,7 3-41-16,0-3 1 16,3 0 3-16,11-3 0 0,-3 0-9 15,3-6 1-15,11-4 4 16,17-12 1-16,1 9-7 16,-8 1 1-16,-7-1-8 15,-3 0 0-15,-14-2-9 16,-4 2 0-16</inkml:trace>
  <inkml:trace contextRef="#ctx0" brushRef="#br0" timeOffset="209948.08">1909 13904 54 0,'14'12'27'0,"-4"17"-28"0,1-17 46 0,-11 4-42 0,10 6 0 0,-10 3 2 0,0 3 1 0,0 3-7 15,0 7 0-15,0 0 4 16,4-4 1-16,3-6-2 16,-7-9 0-16,0-6-2 15,0-4 0-15,0-9-1 16,0-9 0-16,-7-4-2 15,-4 1 1-15,-10-4-2 16,0 3 1-16,-18-2-1 0,7 5 0 16,4 4-1-16,-4 3 1 15,-3 6 1 17,3 3 1-17,4 4 2-15,7-1 0 0,7 7 2 0,0-4 0 16,14 7 3-16,7-3 0 0,11 6 0 0,-4 0 1 15,14 0-2-15,0-7 0 16,4-5-1-16,0-1 0 16,3 1-5-16,-3-7 0 0,-4-10-7 15,11-5 1-15,-4-7-12 16,4-6 1 15</inkml:trace>
  <inkml:trace contextRef="#ctx0" brushRef="#br0" timeOffset="210189.2">2223 14189 58 0,'-8'50'29'0,"5"-18"-31"16,3-26 45-16,0 3-43 15,-7-2 0-15,7 2-2 16,0-6 0-16,0-3-3 15,0-12 0-15,7-1-11 0,4-9 1 16</inkml:trace>
  <inkml:trace contextRef="#ctx0" brushRef="#br0" timeOffset="210301.42">2177 14020 40 0,'7'15'20'0,"3"7"-10"0,-3-15 25 0,-3-4-32 0,3-3 0 0,4 0 1 0,-1 0 0 16,1 3-8-16,6 0 1 16,-3-3-4-16,8 0 0 0,2-9-8 15,-3-4 1-15</inkml:trace>
  <inkml:trace contextRef="#ctx0" brushRef="#br0" timeOffset="210602.7">2561 14186 45 0,'0'44'22'0,"-7"-38"-19"0,7-3 36 0,0-3-36 15,0 3 1-15,0-6 2 16,-3-6 0-16,3-4-8 16,-7-9 1-16,7-3 5 15,-4-9 0-15,-3-10-3 16,-4 0 1-16,1-9-2 15,-1 3 1-15,4-1-2 16,4 4 1-16,3 7-1 31,0 8 1-31,10 4-1 0,1 9 1 0,10 7-2 16,0 8 1-16,7 4-5 0,-10 10 0 16,3 6-10-16,-10-1 0 15,-1-2-1-15,-10 6 1 16</inkml:trace>
  <inkml:trace contextRef="#ctx0" brushRef="#br0" timeOffset="210785.75">2484 14111 58 0,'-11'28'29'0,"22"-22"-33"0,-11-3 61 16,7 0-54-16,3-3 1 0,-6 0 0 15,6-6 0-15,8 0-6 16,0 3 0-16,6 0-1 15,1-7 1 1,7-5-17 0,-4-4 1-16</inkml:trace>
  <inkml:trace contextRef="#ctx0" brushRef="#br0" timeOffset="211141.87">3020 14333 58 0,'0'32'29'0,"3"-23"-29"0,-3-9 39 16,0 0-37-16,0-9 0 15,0-13 4-15,-3-10 1 16,3-18-9-16,-11 3 1 15,4-12 4-15,-3-4 0 16,-8-9-3-16,4-3 1 16,3 9-3-16,4 9 0 15,4 10 2-15,3 3 0 16,10 10-1-16,4 15 1 16,4 6 0-16,0 7 0 15,3 9-1-15,0 4 0 16,-3 5-4-16,3 1 0 0,-11 9-9 15,1 0 0 1,-4-7-3-16,-3 4 0 0</inkml:trace>
  <inkml:trace contextRef="#ctx0" brushRef="#br0" timeOffset="211312.48">2949 14101 59 0,'-10'25'29'0,"13"-6"-28"0,4-19 57 0,-3 0-56 15,13 0 1-15,5 3-1 16,-1-6 0-16,14 3-7 0,0 0 1 16,1 0-4-16,-1 3 1 15,-10 0-12-15,-15 1 0 16</inkml:trace>
  <inkml:trace contextRef="#ctx0" brushRef="#br0" timeOffset="214404.81">2053 14982 55 0,'-10'7'27'0,"-1"5"-26"0,4-9 43 0,0 7-43 16,3 6 0-16,-6 5 1 15,3 8 0-15,3-4-3 0,4 3 1 16,0-6-2-1,0-3 0-15,11-7-9 0,-11 4 1 16,10-29-7-16,-10-9 0 16</inkml:trace>
  <inkml:trace contextRef="#ctx0" brushRef="#br0" timeOffset="214623.76">1947 14738 43 0,'0'9'21'0,"22"4"-17"0,-15-13 34 16,3 0-35-16,-3-3 0 0,4 3 1 16,-1-7 0-16,1 7-6 15,0-3 0-15,-1-3-1 16,8 0 1-16,3-1-12 16,-3-2 1-16,6-7-2 15,1-2 0 1</inkml:trace>
  <inkml:trace contextRef="#ctx0" brushRef="#br0" timeOffset="-213823.22">2413 14609 39 0,'4'44'19'0,"-8"-16"-18"15,4-15 36-15,0 6-32 16,0 0 0-16,0 6 2 0,0 9 1 15,11 7-10-15,-4 0 0 16,-4 3 7-16,8-4 0 16,-1-2-3-16,1-7 0 15,-4-6-1-15,4-6 1 16,-4-9-2-16,-7-7 1 16,0-3-2-16,0-3 1 15,-14-4-2-15,-1-2 0 16,-6 0-1-16,-3-1 0 15,2 4 0-15,1 6 0 16,0 3 1-16,3 6 0 16,4 7 2-16,7 3 0 0,-3 6 1 15,10-6 0 1,0 0 1-16,0-1 0 16,10 4 0-16,8 0 1 0,-8-3 0 15,12-3 1 32,6-4-1-47,4-5 1 47,-11-7-1-47,11 0 0 31,3-10 0-31,4-2 0 31,-8 2-2-15,8 1 0 0,-7-4-1-16,-4 1 1 0,0-7-1 0,-6-3 0 15,-1 0-2-15,-11 0 0 0,1 3-2 0,-4 1 1 0,-7 5-2 0,-7 4 1 0,3 2 0 47,-3 7 0-47,-3 3 1 16,-8 4 1-16,4 2 1 0,7-3 0 47,-11 10 2-32,8 3 0 1,6 0 0 0,4-7 0-16,4 7 1 15,3-3 0-15,14-4-2 16,-3 4 1-1,3-10-3-15,10-6 0 16,8-6-4 62,4 0 0-15,2-7-4-48,-13 1 0 32,-4-4 0-47,-6-3 1 0,-1 0 1 0,-4 4 1 16,1 2 6-16,-4 4 0 0,4 2 5 0,-8 7 1 0,-6 4-1 0,-4 2 1 0,-4 3 0 0,4 4 0 0,-7-1 0 0,4 1 0 15,-8-4-1-15,4 1 0 0,4 2 0 0,-8-2 0 0,4-1-1 0,7-3 1 0,0 4-3 16,0-4 1-16,7-3-2 0,4-6 1 0,-8 0-1 0,8 0 0 0,-1-7-2 0,8 1 1 0,-7-1-1 16,6 1 0-16,-6 0 0 0,-1-1 1 15,1 4 0-15,-1 3 1 0,8 6 1 0,-7 3 1 16,6 4 1-16,-3-1 0 0,8 10 0 0,2 3 1 0,8-3-2 0,7-7 0 0,0-2-6 0,3-4 1 0,-3-6-14 0,-14-13 1 0</inkml:trace>
  <inkml:trace contextRef="#ctx0" brushRef="#br0" timeOffset="-213362.53">4653 13437 60 0,'-10'18'30'0,"10"1"-27"0,0-16 48 16,0 4-49-16,0-1 0 0,3 0 0 16,4 0 0-16,-7-2-4 15,4-1 0-15,3 0-3 16,-7 3 0-16,3-3-14 15,-3 0 1-15</inkml:trace>
  <inkml:trace contextRef="#ctx0" brushRef="#br0" timeOffset="-213120.44">4618 13747 69 0,'14'38'34'0,"-10"-4"-32"0,3-21 55 0,-7-7-56 0,0 3 0 0,0-2 1 0,0-1 0 15,0 0-8-15,0 0 0 0,-7-2-14 0,3-1 0 0</inkml:trace>
  <inkml:trace contextRef="#ctx0" brushRef="#br0" timeOffset="-208116.56">29919 4860 11 0,'-7'-16'5'0,"0"-6"-3"0,3 16 6 15,-3-3-8-15,0-1 0 16,-3-2 2-16,-4 2 0 16,-4-15-2-16,-3 7 1 15,-4-1 1-15,-3-6 0 16,-4 6 0-16,-3 0 1 15,0-6-2-15,-1-3 1 16,12-1-1-16,-1 4 1 0,-3 0-1 16,-4 6 1-16,-3 1-1 15,-8 2 0-15,1 0 0 16,0 4 0-16,3-4 0 16,0 4 1-16,4-1-1 15,-8 0 0-15,1 4 0 16,0 0 0-16,3-1-1 15,0 4 1-15,-3 0-1 16,-8 3 0-16,5 3-1 16,-5-4 1-16,1 4-1 31,-1 0 0-31,5 0 0 16,-1-6 0-16,0 6 0 0,4 0 1 0,6 3 0 15,5 4 0-15,-1 2 0 16,-4 7 1-16,1-4-1 15,0-6 1-15,0 4-1 16,-1 2 0 0,1 4 0-16,-4 3 1 0,4 6-2 0,3 0 1 15,-3-3 0-15,0-6 0 16,3 9-1 0,4-6 0-16,3 9 1 0,4 0 0 15,-4 3-1-15,0-2 1 16,8 8 0-16,3 4 0 15,3-3 0-15,4 2 1 16,0 1-1 15,4 3 1-31,-5 0 0 16,5-10 0-16,3 10-1 0,3 3 1 0,1-3-1 0,0 6 1 0,3 1-1 16,0 2 1-1,0-6 0-15,0 3 0 0,3-9 0 16,4 3 0-16,1 0 0 15,6-3 1-15,-4-4 0 16,-3 1 0-16,4 3-1 47,3-4 1-31,0 1-1-1,4-1 1 1,0 1-1-16,7 6 1 0,6-3-1 0,1 3 1 0,0-13 0 0,-4-3 0 0,4 0-1 0,7-2 0 0,3-1-1 15,4 0 1-15,4-3 0 16,6-4 0-16,1-2-1 0,-4-3 0 16,-11-4 0-16,4 0 0 15,-4 1 0-15,1 2 0 16,-1-5-1 0,-3-1 1-1,0 3 0-15,3-5 0 16,8-1-1-16,3-3 1 15,-4-3-1-15,-7-7 1 0,8 4-1 0,-1 0 1 16,4-4-1-16,-3-2 1 16,-1-4-1-16,-3-3 1 0,4 0-1 15,-4-9 0-15,-4-6 1 16,-3-7 0-16,-7-3-1 16,6-6 1-16,1-10-1 31,0 10 1-31,-4-6 0 15,-6 2 0 1,-4-5-1-16,-1-10 1 0,-6 3 0 0,-4 0 0 0,-7-6 0 16,-7 3 1-16,-3 3-1 15,-8 3 1 1,-10-9-1-16,-11-3 0 0,-3 0 0 16,-3-4 1-16,2 10-2 15,-2 13 1-15,-8-4-1 16,-7 13 0 31,-14 3-3 0,0 7 0-16,-7 2-7-16,-4 7 0 1</inkml:trace>
  <inkml:trace contextRef="#ctx1" brushRef="#br0" timeOffset="172746.3">2004 11251 0,'0'0'15,"0"0"1,0 0-1,0 0 1,0-10 0,0-2-1,0-1 1,0 1 0,0-4-1,0 4 1,0 2-1,0 4 1</inkml:trace>
  <inkml:trace contextRef="#ctx0" brushRef="#br0" timeOffset="-206548.86">6396 13220 45 0,'-11'41'22'0,"11"3"-14"0,-7-38 22 0,7 7-28 15,-7 9 0-15,-7 9 0 0,-7 7 0 16,-14 5-4-16,-1 8 1 15,-2-1 1-15,2-3 0 16,12-10-4-16,-1-5 1 16,11-10-4-16,3-10 1 15,1-21-7-15,10-4 0 16,10-15 0-16,-6 0 1 0</inkml:trace>
  <inkml:trace contextRef="#ctx0" brushRef="#br0" timeOffset="-206305.41">6057 13248 35 0,'0'-37'17'0,"0"56"-14"0,4-16 35 0,3 3-34 0,0 10 0 0,3-1 2 0,1 4 0 0,3 12-8 0,7 10 1 0,4 6 6 0,3 10 0 0,15 15-2 0,-5 9 1 0,5 1-2 15,3-4 1-15,-4-15-2 0,7-13 0 0,-17-12-6 16,-4-13 0-16,-7-19-12 16,-6-18 0-16</inkml:trace>
  <inkml:trace contextRef="#ctx0" brushRef="#br0" timeOffset="-205818.48">6583 12756 55 0,'-4'16'27'0,"18"-19"-26"0,-14 3 41 0,11 0-40 16,0-4 1-16,3 4 4 15,10-3 0-15,8 3-8 16,7 0 0-16,-11-3 5 16,4 6 1-16,-14-3-3 15,-1 0 1-15,-3 0-4 16,-3 0 0-16,-11 7-3 15,-7 2 1-15,-4 4-1 16,-3 2 0-16,0 4 0 16,0 0 1-16,-7 3 1 15,7 0 0-15,0-7 2 16,6-2 1-16,5 0 1 16,6-4 1 15,8 3-1-31,7-5 0 47,3 2-1-47,7-9 0 15,0-3-6-15,1 3 1 16,2-3-14 0,5-7 1-16</inkml:trace>
  <inkml:trace contextRef="#ctx0" brushRef="#br0" timeOffset="-205546.33">6897 13656 54 0,'0'25'27'0,"10"-34"-23"0,-10 9 38 0,11-7-38 15,7 1 1-15,3-3 1 16,11 2 0-16,3-2-9 15,4 0 1-15,-1-1 1 16,5 4 1-16,-4-3-10 16,-4-4 1-16,0 0-10 15,-7-8 0-15</inkml:trace>
  <inkml:trace contextRef="#ctx0" brushRef="#br0" timeOffset="-205350.44">7200 13424 57 0,'-7'28'28'0,"-3"7"-29"0,3-26 47 16,3-3-44-16,4 10 0 16,0 6 1-16,-7 6 1 15,7 7-7-15,0 9 1 0,7-7-1 16,-3 7 0-16,13-12-11 15,1-20 0-15,6-15-4 16,5-6 0-16</inkml:trace>
  <inkml:trace contextRef="#ctx0" brushRef="#br0" timeOffset="-205082.06">8128 13311 61 0,'-14'38'30'0,"-18"12"-38"16,22-28 59-16,-8-3-49 16,-14 15 0-16,-14 16 1 15,-10 16 0-15,-4 16-4 0,0 9 0 16,0 6 3-16,11-9 0 15,10-7-4 17,7-18 0-32,7-13-8 0,11-22 1 15,14-18-9 1,7-23 0-16</inkml:trace>
  <inkml:trace contextRef="#ctx0" brushRef="#br0" timeOffset="-204875.92">7581 13458 47 0,'11'16'23'0,"21"16"-19"0,-25-26 34 0,-4 9-35 16,4 7 0-16,-7 3 1 15,11 4 1-15,-4-4-7 16,3 3 1-16,1 3 1 16,3 1 1-16,4-13-8 15,-1-10 0-15,5-12-9 16,-1-13 0-16</inkml:trace>
  <inkml:trace contextRef="#ctx0" brushRef="#br0" timeOffset="-204451.22">8340 12772 66 0,'3'3'33'0,"11"3"-38"0,-14-6 61 16,4 3-54-16,3-3 0 16,3 0 2-16,8 0 0 15,7 0-5-15,0 3 0 0,-4 1 2 16,-4 2 1-1,-3 0-2-15,-3 10 0 0,-11 3-2 16,-11 3 0-16,-3-4-1 16,-10 4 1-16,-1 10-1 15,0-1 1-15,1-3 1 47,6 0 0-47,0-2 2 16,8-1 0-16,6-7 2 0,8-2 0 0,13 0-1 0,8-10 0 0,10-3-2 15,1-9 1-15,-1 0-7 16,-3-10 0 0,-4 7-12-16,-7-4 1 0,-3 4-3 15,-8-1 0-15</inkml:trace>
  <inkml:trace contextRef="#ctx0" brushRef="#br0" timeOffset="-203906.85">8798 13424 56 0,'0'-3'28'0,"7"9"-32"0,-3-6 53 0,6 0-47 0,15 0 0 0,10-3 2 0,15-3 1 0,-4-4-7 0,-4-5 1 0,0 2 0 0,-3 4 0 0,-7-1-10 0,-7 4 1 15,-8-3-8-15,-6 5 0 16</inkml:trace>
  <inkml:trace contextRef="#ctx0" brushRef="#br0" timeOffset="-203718.3">8798 13628 59 0,'11'9'29'0,"-1"-6"-35"0,1-3 52 0,7-3-46 15,10-6 0-15,11 3 0 0,0-4 0 0,-1 1-3 0,5-7 0 0,-5 7-13 16,8-7 0-16</inkml:trace>
  <inkml:trace contextRef="#ctx0" brushRef="#br0" timeOffset="-203473.32">9719 12797 61 0,'-7'28'30'0,"0"35"-35"0,3-48 48 0,1 17-41 0,-4 18 0 0,3 19 3 16,4 19 1-16,-3 9-7 0,3 6 0 0,0 23 2 0,7-1 0 15,3-18-6-15,5-13 0 16,2-19-14 0,11-31 1-16</inkml:trace>
  <inkml:trace contextRef="#ctx0" brushRef="#br0" timeOffset="-201870.12">11695 13976 39 0,'7'3'19'0,"0"-9"-9"16,-4 3 20-16,4-7-26 16,4-5 0-16,3-11 1 15,4-8 0-15,-1-16-8 16,8-13 1-16,-4-12 4 15,4-7 1-15,-4-24-3 16,-3-4 1-16,-4 3-1 31,-7 1 0-31,-7-1-1 16,-4 10 1 0,-3 15-3-1,-7 16 0-15,-4 16-1 0,-6 25 0 0,-1 25 0 0,-7 13 0 0,1 27 1 0,-1 14 1 16,4 24 3-16,6 26 1 15,15 12 3-15,11 6 0 16,17 0 1 0,11-15 0-16,3-13-1 0,4-19 0 15,7-12-4-15,3-22 0 16,4-16-7-16,-7-13 0 0,-4-12-11 16,1-18 1-1</inkml:trace>
  <inkml:trace contextRef="#ctx0" brushRef="#br0" timeOffset="-201599.9">12287 13609 58 0,'11'19'29'0,"-1"-16"-29"0,-10-3 50 0,0 0-49 0,0 0 1 0,0 0 2 15,-7-3 0-15,-3 3-5 16,-4-3 0-16,-4 0 3 15,-3 3 0-15,0 3-1 16,-4 3 1-16,0 6-4 16,4 4 1-16,0 6-3 0,7 9 1 15,7 4-1-15,7-7 0 16,7-6 0-16,7-6 0 16,4-10 3-16,3-9 0 15,0-10 1-15,0-12 1 31,0-3-4-31,0-3 0 0,-3-4-8 16,0 4 1-16,-4 0-6 0,-4 2 0 16</inkml:trace>
  <inkml:trace contextRef="#ctx0" brushRef="#br0" timeOffset="-201298.43">12756 13625 49 0,'29'6'24'0,"-19"-3"-22"16,-10-9 44-16,0 0-42 15,-3-1 1-15,-4-2 2 16,-7-1 1-16,-4 4-10 16,0-3 0-16,-3 6 6 15,-7 9 1-15,-4 3-3 16,0 7 1-16,4 6-3 15,3 9 1-15,4 7-2 16,7 6 1-16,11-3-4 16,13-7 1-16,11-3-4 15,8-9 1-15,9-12-9 0,5-7 1 32,3-12-5-32,-4-13 1 0</inkml:trace>
  <inkml:trace contextRef="#ctx0" brushRef="#br0" timeOffset="-200633.39">13092 13634 49 0,'17'13'24'0,"-3"-7"-22"0,-14-6 44 0,0 0-44 0,-7 3 0 0,-3 0 1 0,-4 3 0 0,-8 7-4 0,8 0 0 0,-3 5 3 0,-1 4 0 15,0 0-1-15,4 3 1 0,0-3-4 16,4-3 0-16,6-6-1 16,8-7 1-16,-4-6-2 15,3-10 0-15,1-2-2 16,-1-4 0-16,4 1 1 16,0 2 0-16,4 1-1 15,3 2 1-15,0 13 1 16,0 7 0-16,4 5 2 15,-1 4 1-15,1 3 1 16,0 3 0-16,-1 0 2 16,5 0 0-16,2-3 0 15,1-6 0-15,3-7 0 16,7-5 1 0,4-14 0 15,4-6 1 31,-5-18-1-15,-6-13 1-47,3-25-1 16,-3-3 0-1,-4-16-1 1,-10-16 0-16,-7-15-1 0,-11 3 0 0,0 2 0 0,-4-5 1 0,-6 16-1 0,-5 11 0 0,1 20 0 16,-3 25 0-16,-5 25-1 0,1 34 1 0,-3 29 0 0,6 28 0 0,7 28-1 15,8 31 1 1,6 13 0-16,12 0 1 0,9-6-2 16,1-13 1-1,-4-22-6-15,4-24 0 16,-4-20-11-16,4-28 1 0</inkml:trace>
  <inkml:trace contextRef="#ctx0" brushRef="#br0" timeOffset="-200246.81">15018 12816 48 0,'3'37'24'0,"4"23"-18"0,-3-51 33 0,-4 10-37 0,0 16 1 0,0 15 0 0,-4 19 1 0,-3 25-6 15,-3 12 1-15,-1 20 2 16,1 2 1-16,2-8-4 16,1-29 1-16,4-19-4 15,3-22 0 1,0-19-4-16,0-25 0 0,-4-15-7 15,-3-16 0-15</inkml:trace>
  <inkml:trace contextRef="#ctx0" brushRef="#br0" timeOffset="-199834.81">14623 13521 30 0,'3'6'15'0,"18"26"-4"0,-7-26 20 0,11 10-29 15,10 6 1-15,11 6 2 0,7 10 0 0,11-1-6 0,6 1 0 16,-3-4 3-16,7-2 1 16,4-7-2-16,3-10 1 15,0-5 0 1,-7-7 0-16,-7-12 0 0,-17-1 0 31,-11-12 1-31,-11 0 0 0,-11-3-1 31,-10 3 0-31,-10 3-1 0,-11 4 0 16,-7 5-2-16,-8 1 1 0,1 18-2 0,-4 7 1 16,1 12-1-16,-1 4 0 0,0 5 0 47,11 4 0-32,10 0 1 48,15-7 0-48,10-9 1-15,14-9 0 0,18-19 1 0,0-13 1 0,-7-6-1 0,-4-12 0 16,-7-10-7-16,-6 0 0 0,-5-9-9 0,-13 2 1 0</inkml:trace>
  <inkml:trace contextRef="#ctx0" brushRef="#br0" timeOffset="-199255.1">17618 12769 45 0,'17'-10'22'0,"-3"-5"-15"0,-14 15 33 0,0 0-38 0,0 3 1 0,-3 0 1 0,-8 0 1 0,-3 3-6 0,-10 7 0 0,-12 9 4 0,1 15 0 15,-7 4-1-15,-8 12 0 16,-6 20 0-16,6 11 0 16,1 17 0-16,10 2 1 15,11 7-1 1,14 6 0-16,17-10-1 16,19-12 1-16,9-21-4 0,5-23 1 15,13-13-6-15,4-18 0 16,3-13-12-16,-3-18 0 15</inkml:trace>
  <inkml:trace contextRef="#ctx0" brushRef="#br0" timeOffset="-198932.14">17918 12881 47 0,'0'13'23'0,"3"-4"-19"0,-3-2 29 0,-3 2-31 0,-4 1 0 0,-1 8 0 0,1 4 0 0,4 3-4 0,3-3 0 16,3 0-2-16,4-3 0 16,1-6-11-16,9-7 1 15</inkml:trace>
  <inkml:trace contextRef="#ctx0" brushRef="#br0" timeOffset="-198693.94">18186 12834 36 0,'0'32'18'0,"-11"21"-11"0,8-47 24 0,-8 10-28 15,-7 9 1-15,-6 10 1 32,-5 9 1-32,-2 15-7 0,-1 10 0 0,-3 3 5 15,-4-9 0-15,-3 3-2 16,6 0 0-16,5-10-2 15,6-6 1 1,7-12-6-16,8-10 1 0,6-9-6 16,11-3 1-16,7-16-6 15,-3-7 0-15</inkml:trace>
  <inkml:trace contextRef="#ctx0" brushRef="#br0" timeOffset="-198227.33">18013 13700 34 0,'3'56'17'0,"19"-9"-11"0,-15-37 26 15,0 2-28-15,0 1 1 16,0-1 2-16,0-2 1 0,-4-4-10 15,1 0 0-15,3-2 6 16,0-8 1-16,0-8-3 16,0-7 0-16,-3-12-2 15,-1-7 1-15,-3 0-2 16,0-5 1-16,-3 2-1 16,-4-6 0-16,-4 0 0 15,0 3 1-15,1 6-1 16,-1 1 0 15,4-1 1-31,4 7 0 0,3 5 0 0,0 8 1 0,14 8 0 16,3 7 0-16,12 0 0 15,9 3 1 17,15-6 0 14,7 3 0-30,0-4 0 0,4 4 0-16,3 0-2 0,-18 0 1 15,-6 0-6-15,-8-4 1 0,-7 1-13 0,-3-9 0 0,-1-7 0 0,-9 6 1 0</inkml:trace>
  <inkml:trace contextRef="#ctx0" brushRef="#br0" timeOffset="-197800.16">18383 13531 53 0,'0'15'26'0,"0"-5"-28"0,0-7 54 15,11 3-45 1,3-3 0-16,0 0 1 16,7 0 1-16,0-3-13 15,1 4 1-15,-1-1 7 16,-4-3 0-16,-3-3-4 15,-6 3 0-15,-8 3-2 16,-4 0 0-16,-3 3-2 16,0 0 0-16,-4 7 0 15,-3-4 0-15,0 4 1 16,0 6 0-16,3 0 1 16,1 3 1-16,3 9 2 15,3-3 0-15,4 0 0 16,7-3 1-16,4 0-1 15,-1-6 1-15,8-6-2 0,7-4 1 32,3-6-5-32,4-3 0 15,-4 0-12 1,7-18 1-16,1-4-3 16,-1-3 0-1</inkml:trace>
  <inkml:trace contextRef="#ctx0" brushRef="#br0" timeOffset="-197540">18937 13841 62 0,'18'63'31'0,"-11"9"-43"0,-7-53 63 16,0 3-52-16,-7 6 1 0,-4 3-5 15,-10 1 0-15,-4 5-9 16,1-15 1-16</inkml:trace>
  <inkml:trace contextRef="#ctx0" brushRef="#br0" timeOffset="-196865.86">19717 12684 48 0,'10'34'24'0,"1"26"-13"0,-4-44 25 0,-3 12-36 0,3 3 1 0,0 1 1 16,3 5 0-16,1 1-3 16,-1 3 1-16,1-1-2 15,0-5 1-15,-4-10-8 16,0-3 0-16,3-16-7 15,1-3 1-15</inkml:trace>
  <inkml:trace contextRef="#ctx0" brushRef="#br0" timeOffset="-196599.47">20221 12894 45 0,'0'38'22'0,"-28"-16"-20"0,17-16 36 16,1 10-35-16,-4 12 1 15,-7 6 1-15,-8 16 1 16,-9 10-6-16,-8 12 1 16,0-3 4-16,-7 0 0 15,4 3-2-15,6-12 0 16,4-4-4-16,11-6 0 15,7-9-7-15,10-3 1 16,4-7-12-16,14-18 1 16</inkml:trace>
  <inkml:trace contextRef="#ctx0" brushRef="#br0" timeOffset="-196148.68">20055 13722 51 0,'11'41'25'0,"7"18"-23"16,-11-46 37-16,0 2-37 15,0 4 1-15,0-3-1 16,0-4 1-16,0-2-4 15,0-7 0-15,-3-9 2 16,-1-10 1-16,1-9-1 0,3-6 0 16,-4-4 0-16,4-6 0 15,-3-9-1-15,-1 0 1 16,1 3-1 0,-4 0 1-16,3 3-1 0,1 3 0 15,-1 4 0 1,1-1 0-16,3 0 0 0,-3 13 1 15,3 6 0-15,7 7 1 16,3 6-1-16,5 6 0 47,2 3 0-47,8 0 0 0,14 0 0 0,10 0 0 0,8-9-4 0,-8-7 1 16,4-2-8-16,-7-4 1 15,-11-9-9-15,-10 9 0 0</inkml:trace>
  <inkml:trace contextRef="#ctx0" brushRef="#br0" timeOffset="-195373.22">20479 13553 38 0,'-4'15'19'0,"4"-9"-10"0,0-6 25 0,0 0-29 0,4 4 0 15,3-1 4-15,0 3 1 0,3 0-11 16,5 4 0-16,6-4 8 16,3 0 0-16,5 1-2 15,-5-4 0-15,5 0-3 16,-5 0 0-16,-3 0-2 15,-6-3 0-15,-5 6-3 16,-10 1 1-16,-3 2-2 16,-4 4 0-16,-8-1-1 15,-2 4 1-15,-8 6 0 16,0 0 0-16,1 3 2 31,-1 0 0-31,4 3 1 16,7 3 1-1,7 1 1-15,3-1 0 16,8-3-1-16,10-3 1 0,7-6-1 0,4-6 0 0,10-4-4 16,14-12 1-16,1-9-9 0,-1-10 1 15,0-10-5-15,1-9 1 47</inkml:trace>
  <inkml:trace contextRef="#ctx0" brushRef="#br0" timeOffset="-195097.15">21047 12436 51 0,'7'28'25'0,"7"29"-33"16,-11-41 48-16,1 5-38 16,3 14 0-16,4 9 5 15,6 22 0-15,1 9-6 0,7 28 0 16,-4 17 5-16,0 11 0 31,0 10-1-31,-7 19 0 0,-10-9-3 16,-8 9 0-1,-10-10-4-15,-14-15 0 0,-14-16-5 16,-8-21 1-16,-3-17-14 0,0-34 1 16</inkml:trace>
  <inkml:trace contextRef="#ctx0" brushRef="#br0" timeOffset="-192436.22">30254 5070 13 0,'18'-28'6'0,"-4"9"1"0,-10 13 7 0,-4 0-12 16,0 2 0-16,-4-5 2 15,-3 3 1-15,-4-7-5 16,-6-9 1-16,-8-9 3 16,0-4 0-16,-3-2 0 15,3-4 0-15,1-3-2 16,-5 3 1-16,-2 10-2 15,-8-3 0-15,-3-1-1 16,-8-3 1 0,1 4-1-16,-4 12 0 15,-4-6 0 17,1 3 0-32,7-7 0 0,3 10 0 0,0 0-1 0,-3 0 0 0,-1 4 1 15,-3-1 0-15,7 0-1 16,0 3 1 46,4 7 0-15,-4 0 0-16,0 5 0-31,-3 1 0 0,10 3-1 0,0 0 0 0,1 0 0 0,-1 3 0 0,-4 1 0 0,1-1 0 0,0 3 0 16,-4 3 1-16,0-9-1 0,7 10 0 0,-7-10 0 0,1 3 0 0,2 0-1 0,1-6 1 0,7 3 0 16,-1 0 0-16,-2 3 1 0,-1 0 0 0,0 7-1 0,0 2 1 0,0 1-1 47,4-1 0-32,0-2-1 1,-1-1 1-16,5 4 0 47,3-1 0-32,-1 7-1-15,-2 6 0 16,-1 0 0-16,4-3 0 0,-4-6-1 0,0 9 1 0,11-6-1 0,0-1 1 0,0 4 0 0,3 0 0 16,0 3 0-16,4-3 0 0,0 10 0 0,0-7 0 0,3 12 0 0,1 1 1 0,-1-3 0 15,-3-1 0-15,0 7 1 16,0 3 0 31,0-4 0 0,0 1 0-16,3 13 1-16,8-1 1 1,6 0 2-16,8 4 0 0,3-4 1 16,3 0 0-16,1-3 1 0,0 1 0 0,-4-4-2 0,-4-7 1 0,1-5-3 15,0 3 1-15,-4-4-2 0,0-3 1 0,7-2 0 0,7-1 0 0,4 0 0 16,3 0 0-16,0 0-1 0,4-6 0 0,0 7-1 16,-1-1 1-16,-2 0-1 0,2 3 1 0,1-9-1 15,3 0 0-15,-3-6 0 0,0 0 1 0,0-1-1 0,-4-2 1 31,7-1-1-31,7 1 1 0,4 0-1 0,11-1 0 16,-4-2-1-16,3-1 1 16,1-3 0-1,-5 0 1 32,-2-2 0 0,-8-4 0-31,4 0 0-16,0 0 0 15,7 3 0-15,0 0 0 0,-4 0-1 16,0 3 1 0,1-3-2-1,-1 1 1-15,-3-4 0 16,0-4 0-16,-4-2-1 0,-3 0 1 15,-7-4-1-15,-7-2 1 0,3 3 0 0,7-1 0 0,0 1 0 0,4-7 0 0,0-3 0 0,0 0 1 16,3 1-1-16,-3-4 0 0,0-7 0 0,-4 4 1 0,0-6-1 0,1 0 1 0,-1 2-1 16,-3-11 0-16,-4 11 0 0,7-2 1 0,0 0-1 0,4-4 0 0,-4 1-1 31,-3-7 1-31,-4 0 0 0,1-3 1 0,-5-6-1 16,-3 0 0-16,-3-7 0 15,-4 7 0-15,-3 3 0 16,-4-6 1-16,0 0-1 15,-7 6 0-15,0-7 0 79,0-5 1-79,-4 2 0 15,-3 4 0 1,-7 0 0-1,-7 2 1-15,-4 4-1 0,-6 4 1 0,2 2-1 0,1 0 1 16,-4-9-1-16,-6 6 0 0,-1-6-1 0,-4-7 0 0,-2 4 0 0,2 0 1 0,-3-4-3 0,-6 4 1 16,2 0-2-16,4-4 0 0,0 7-4 0,-3 3 0 15,0 9-7-15,-4 4 1 16</inkml:trace>
  <inkml:trace contextRef="#ctx0" brushRef="#br3" timeOffset="-184767.91">28949 3277 28 0,'3'-10'14'0,"1"32"-6"0,-4-22 15 0,7 3-20 15,-3 0 0-15,-4 4 2 16,0-4 0-16,-4 3-6 16,4 3 0-16,0 7 4 15,0 12 1-15,-7-6-2 16,3 19 1-16,-10 6-2 16,0 16 1-16,-3 9-1 15,-8 9 0-15,-3 4-1 16,-4 0 1-16,0-1-1 15,-3 1 1-15,0 0-2 16,3-1 1-16,-3-2-1 0,-1-13 1 16,1-6-2-16,3-4 1 15,4-12-1-15,3 0 0 16,4-6-2-16,0-10 1 16,7 1-4-16,3-10 1 15,1 0-6-15,3-10 0 16</inkml:trace>
  <inkml:trace contextRef="#ctx0" brushRef="#br3" timeOffset="-184137.77">28370 4456 21 0,'0'9'10'0,"4"0"4"16,-4-2 11-16,0 2-22 15,0 0 1-15,0 1 1 16,-4 6 1-16,1 2-7 16,-1-8 0-16,1 2 5 0,-1 13 0 15,1 7-1-15,-1-1 0 16,1 0-1-16,-1 1 0 16,1-1-1-16,-1 1 0 15,-3-4-1-15,0-6 1 16,3-7-1-16,1-2 0 15,3-7 0-15,3-9 1 16,8-6-1-16,3-1 1 16,0-2-1-16,15-4 1 15,6 7-1-15,7-1 1 16,-3 1-1-16,-4 3 1 0,-7 2-1 16,-3-5 1-16,-4 3-1 15,-7-1 1-15,-3 1-1 16,-11 6 0-16,0 0-1 15,-4-6 1-15,-3 3-1 16,-7 3 0-16,-3-6 1 16,-8 2 0-16,-7-2 0 15,4-3 0-15,-4-4 0 16,-7-3 0-16,4 1 0 16,0 5 0-16,3-5-5 15,7 2 1-15,8 7-10 16,10-7 1-16</inkml:trace>
  <inkml:trace contextRef="#ctx0" brushRef="#br3" timeOffset="-179514.34">28504 1288 33 0,'4'19'16'0,"0"-16"-3"0,-1 1 17 0,1 5-26 16,-4 0 0-16,0 7 2 15,-4-7 0-15,1 10-8 16,-1 6 0-16,-7 13 5 16,-3 12 1-16,0 7-3 15,-3-1 1-15,-1 10-2 16,0-10 0-16,4-9-4 16,4-6 1-16,3-19-5 15,7-9 0-15,3-23-7 16,11-2 0-16</inkml:trace>
  <inkml:trace contextRef="#ctx0" brushRef="#br3" timeOffset="-178944.56">28603 1825 33 0,'-7'31'16'0,"4"16"-14"0,3-41 23 0,-4 4-24 15,1-1 1-15,-1-6 0 16,1 4 1-16,-1-4-3 16,4 3 1-16,0-6 2 15,0 0 0-15,0 0-1 16,0-9 1-16,0 9-1 15,0-7 0-15,-4 4-1 16,1-6 0 0,-1-1 0-1,4 1 0-15,0 3 0 16,0-1 0-16,0 4 0 16,0-3 1-16,0 3-1 15,-3 3 1-15,3 0-1 16,0 0 0-16,-4 0-1 15,4-6 1-15,0 2 0 16,0-5 0-16,7 0 1 0,-3-13 0 16,3-10 0-1,0-8 0-15,4-8 0 0,3-5 1 16,3-6-2-16,5 2 1 16,6-6-2-16,0 20 1 15,4 5-1-15,0-3 1 16,-1 10-1-16,-3-1 0 15,-3 10-2-15,-4 13 0 16,-3 3-5-16,-4 6 1 16,-3 6-6-16,-1 3 1 15,-3 1-5-15,-7-1 0 16</inkml:trace>
  <inkml:trace contextRef="#ctx0" brushRef="#br3" timeOffset="-178701.67">28533 1699 63 0,'21'25'31'0,"0"-6"-41"15,-10-13 63-15,3-6-51 16,3 4 0-16,5 2 0 15,2-6 0-15,1 0-6 16,-4-6 0-16,0 2-4 16,-3-2 0-16,-4 3-10 15,-3-6 0-15</inkml:trace>
  <inkml:trace contextRef="#ctx0" brushRef="#br3" timeOffset="-178282.33">29337 1812 41 0,'14'13'20'0,"-3"-7"-10"0,-11-6 26 0,3-9-35 15,-6 9 1-15,-4 0 0 16,-4-7 1-16,-7 4-4 16,-6 3 1-16,-1 3 2 15,0-3 0-15,1 7-1 16,-1 2 0-16,0 10 0 15,4 6 0-15,0 0 0 16,3-3 0-16,11 3-2 16,7 9 1-16,7-15-2 15,4 6 1-15,7-6-4 16,3-16 0-16,3-3-9 16,5-3 0-16,-1-6-1 0,0-7 1 15</inkml:trace>
  <inkml:trace contextRef="#ctx0" brushRef="#br3" timeOffset="-178025.2">29563 1464 44 0,'7'44'22'0,"-14"31"-24"0,0-59 44 0,-4 12-42 15,4 13 0-15,-7-4 1 16,-4 11 0-16,1 5-1 16,-1 0 0-16,0-3 0 15,4-6 0-15,4-6-4 16,3-10 0-16,3-9-7 16,8-3 0-16,3-16-3 15,-7 0 1-15</inkml:trace>
  <inkml:trace contextRef="#ctx0" brushRef="#br3" timeOffset="-177738.87">29602 2007 42 0,'21'18'21'0,"-4"-8"-18"0,-13-10 41 15,3-7-44-15,-7 4 1 16,-4-6 0-16,-3 0 0 15,-3 2-1-15,-4 1 0 16,-4 3 1 0,0 3 0-16,1 0-1 0,3 3 0 15,0 6-2-15,-1 4 1 16,5 6-2-16,6 0 0 16,1-7-1-16,3 4 0 15,7-10-3-15,7-3 1 0,0-3-5 16,4-3 0-16,10-16-1 15,0 4 1-15</inkml:trace>
  <inkml:trace contextRef="#ctx0" brushRef="#br3" timeOffset="-177110.87">29852 1941 41 0,'7'31'20'0,"-3"-3"-23"0,-4-25 42 0,-4 4-38 16,1-1 1-16,-4 3 0 16,-1-6 1-16,-2 4-4 15,-1-7 1-15,-3 3 1 16,0 3 1-16,0-6-1 16,0 0 0-16,0 0-3 15,3 0 1-15,1 0-1 0,3 0 0 16,3 0 0-16,4 0 0 15,7 3 0-15,7 4 0 16,0 2 1-16,4 0 0 16,-7 7 1-16,-1 3 0 15,-6-10 0-15,-4 10 0 16,-4-3-1-16,-3-7 1 16,-4 1-2-16,-3 2 1 0,0 1-1 31,0-4 0-16,-4-6 0-15,4 3 1 0,4 4 0 0,-1-10 0 0,8 3 1 16,6 3 1-16,4-6 1 16,4 3 1-16,6 1 1 15,12-1 0-15,2-3 0 16,12 0 0-16,-1-3 0 16,-3-4 0-16,-7 1-2 15,-8-3 1-15,5-4-2 16,-8-9 0-16,-4 0-1 15,-2-3 0-15,-8 0-1 16,-4 3 0-16,-3-3 0 16,0 16 0-16,-3 2-1 15,-1 7 1-15,-3 10 0 16,0 12 0-16,0 6 0 16,3-9 0-16,1 6-1 0,3 3 1 15,7-9-2-15,3 0 0 16,-2-4-6-16,6-12 0 15,3 1-4-15,-3-8 1 16</inkml:trace>
  <inkml:trace contextRef="#ctx0" brushRef="#br3" timeOffset="-176107.3">28042 2232 47 0,'7'10'23'0,"11"-4"-25"0,-11-9 44 16,4-3-41-16,-1-1 0 15,1-2 1-15,-1 3 0 16,1-7-3-16,0-3 0 15,-4-2 2-15,-4-1 0 0,-3-3-2 16,-7 9 1-16,-3 4-2 16,-5-1 0-16,1 14-1 15,-3 5 0-15,-1 10 0 16,0 3 1-16,4-3 0 16,4 9 1-1,6 6-1 1,8-5 1-16,-1-1-5 15,4-13 0-15,11 1-6 16,3-6 0-16</inkml:trace>
  <inkml:trace contextRef="#ctx0" brushRef="#br3" timeOffset="-175744.09">28198 2348 43 0,'0'35'21'0,"0"-35"-18"0,0 0 37 16,3 3-41-16,1-3 1 15,3-3-3-15,0 3 1 16,3 0 2-16,1-6 0 16,3-7-2-16,0 0 1 15,0 1-1-15,0-7 0 16,0 0 1-16,1 4 0 0,-1-1 0 15,-4 3 0-15,1 4 0 16,-4 3 1-16,0 6 1 16,4 0 0-16,-4 6 0 15,0 3 0-15,0 1 0 16,0 2 1-16,-4 4-2 16,1 0 1-16,-1-4-4 15,-3-2 1-15,0-4-4 16,0 3 0-16,7-6-6 15,4 1 0-15</inkml:trace>
  <inkml:trace contextRef="#ctx0" brushRef="#br3" timeOffset="-175506.01">28614 2323 35 0,'14'-12'17'0,"0"2"-11"15,-14 10 29-15,0 0-34 0,0 0 0 16,0 0 3-16,-3 0 1 15,-5-3-6-15,1 0 0 16,0 3 3-16,-7 0 0 16,-3 0-1-16,-5 3 0 15,1 10-4-15,0-4 1 16,3 1-3-16,4-1 0 16,4 0-2-16,3 1 1 15,10 5-2-15,11-11 0 16,0 2-3-16,8-12 1 15</inkml:trace>
  <inkml:trace contextRef="#ctx0" brushRef="#br3" timeOffset="-175234.77">28677 2301 28 0,'4'47'14'0,"3"-31"-5"16,-4-13 24-16,-3 3-31 15,0 4 0-15,0-1 1 16,4 1 1-16,-1-1-5 16,1 0 1-16,3-2 2 15,0 2 1-15,4-6-1 16,-1-3 0-16,4-3-1 16,1-6 0-16,-1-1-1 15,3 7 1-15,-3 0-5 16,0-6 1-16,1-1-10 0,-1-5 0 15,-4-4-1-15,-3 3 1 16</inkml:trace>
  <inkml:trace contextRef="#ctx0" brushRef="#br3" timeOffset="-174574.61">29115 2377 25 0,'10'6'12'0,"-6"-12"-10"16,-1 12 21-16,-3-6-21 16,0 0 1-16,0-10 2 15,0 10 1-15,0 0-7 16,0 4 1-16,0-4 3 15,0 0 1-15,0 0-1 16,0 0 1-16,0 0-1 16,0 6 0-16,0-6 0 15,0 0 0-15,-3-6 0 16,-4 12 1-16,0-6-2 16,-4-6 0-16,-3 2-2 15,-4 4 1-15,1 0-1 16,-4 0 0-16,3 4-2 15,7 2 1-15,1 3-2 0,3 4 0 16,0 2-2-16,3 1 0 16,1-3 1-16,3-4 0 15,10 4 0-15,8-7 1 16,7-3 1-16,-1-6 1 47,-3 3 1-47,-3-3 0 0,-4-4 0 0,-3 4 1 0,-4-3-2 15,-7 6 1-15,0 0-1 0,-4 6 1 16,-6 7-1-16,-1-1 0 16,1 10 1-16,-5 7 1 15,1 11 1-15,-3-5 0 0,3 2 1 16,-1 7 0-16,5-9 0 16,-1-4 1-16,-3 1-1 15,0-4 0-15,-7-3-2 16,3-13 1-16,1 1-3 15,3-7 1-15,-1-6-3 16,5-6 1-16,3-7-5 16,7-5 0-16,3 2-5 15,8-6 0-15</inkml:trace>
  <inkml:trace contextRef="#ctx0" brushRef="#br3" timeOffset="-174048.35">29446 2320 46 0,'-14'44'23'0,"-17"-6"-30"0,20-29 41 16,-3 10-34-16,0 0 0 0,3-1 0 16,-3-2 1-16,3 3-2 15,1-3 1-15,3-4-2 16,0-6 1-16,0 1-3 16,0 2 1-16,0-9-2 15,3 0 1-15,1 0-2 16,-1 0 0-16,4 0 1 15,7 0 0-15,4 0 1 16,-1 0 1-16,8 0 3 16,-1 0 0-16,1 0 3 15,0 0 0-15,-1 0 1 16,1 0 1-16,-4 0 0 16,0 3 0-16,-3 4-1 15,-4-4 1-15,0 6-3 16,4 4 1-16,-8-1-1 15,1 4 0-15,3-4 0 16,0 4 0-16,-4-10 0 16,4 1 0-16,11-4-4 15,7-3 1-15,6 0-9 16,-2-7 1-16,-1 1-4 0,4-6 0 16</inkml:trace>
  <inkml:trace contextRef="#ctx0" brushRef="#br3" timeOffset="-173639.51">29711 2750 44 0,'7'44'22'0,"4"0"-18"16,-8-32 42-16,1 4-46 15,-1-1 1-15,-3-5-1 16,-7 2 0-16,-11 4-3 0,-6 0 1 16,-11 3-11-16,3-10 0 15,-7-9-2-15,0 0 0 16</inkml:trace>
  <inkml:trace contextRef="#ctx0" brushRef="#br3" timeOffset="-172777.95">28381 2794 39 0,'0'9'19'0,"-7"0"-17"0,7-2 35 16,-4 2-34-16,-3 4 0 15,-3 5 1-15,-8-5 1 16,-10 15-7-16,0 0 0 16,-4 7 4-16,0-4 0 15,4 1-6-15,3-7 0 16,8-6-10-16,6-10 0 0</inkml:trace>
  <inkml:trace contextRef="#ctx0" brushRef="#br3" timeOffset="-172588.43">28176 2734 45 0,'7'38'22'0,"8"15"-19"15,-8-37 32-15,0 9-35 16,0-16 0-16,0 10-3 15,0-3 0-15,0-7-4 16,0 0 0-16,4-15-6 16,-4 3 0-16</inkml:trace>
  <inkml:trace contextRef="#ctx0" brushRef="#br3" timeOffset="-172217.5">28452 2928 34 0,'-8'4'17'0,"5"-1"-8"0,3-3 27 0,3 0-32 15,1 6 0-15,3-3 3 16,7 0 0-16,-3 4-9 16,3-4 0-16,4 6 6 15,3-3 0-15,0 4-4 16,0-10 1-16,0 0-6 15,-3 3 0-15,-4-3-11 16,-3 0 0-16,-4-3 0 16,-4-7 1-16</inkml:trace>
  <inkml:trace contextRef="#ctx0" brushRef="#br3" timeOffset="-171991.03">28430 3098 43 0,'4'28'21'0,"3"-19"-20"0,-4-2 44 16,5-7-44-16,6 0 0 16,-4 0 0-16,8-7 1 15,7 4-3-15,-1 3 0 16,4 0-4-16,1 0 1 16,-5-9-10-16,-2-1 0 15</inkml:trace>
  <inkml:trace contextRef="#ctx0" brushRef="#br3" timeOffset="-171607.52">29076 2944 38 0,'7'10'19'0,"-25"-1"-11"0,11-6 25 0,-3 13-30 0,-4-4 0 0,-4 10 2 0,4 6 1 16,-7 7-8-16,3-10 1 16,-28 31 3-16,-3 1 1 15,-4 6-4-15,7-19 1 16,4-1-6-16,6-11 0 16,8-10-9-16,14-7 0 15</inkml:trace>
  <inkml:trace contextRef="#ctx0" brushRef="#br3" timeOffset="-171399.6">28878 2957 37 0,'4'31'18'0,"-4"-25"-9"0,0 1 25 0,0 2-32 0,0 7 0 0,-4-4 1 0,1 4 0 0,-1 3-5 0,4 0 0 0,0-4-1 0,0-2 1 0,0-1-9 16,4-12 0-16,-4 0-3 16,0-9 1-16</inkml:trace>
  <inkml:trace contextRef="#ctx0" brushRef="#br3" timeOffset="-171038.78">29291 3035 44 0,'-10'9'22'0,"-15"4"-31"0,18-10 43 0,-4 0-31 16,-3 0 1-16,0 4 1 16,0 2 0-16,0 7-6 15,3-7 0-15,-3 16 4 16,4-3 1-16,2 0-3 15,5 6 0-15,3-6-2 16,3 0 0-16,5-3-6 16,-1-3 0-16,0-4-8 15,3-5 1-15</inkml:trace>
  <inkml:trace contextRef="#ctx0" brushRef="#br3" timeOffset="-170456.48">29492 3176 53 0,'4'10'26'0,"-4"12"-33"16,0-16 46-16,-7 0-39 0,-4 7 1 15,-10 2-1-15,-4-2 1 16,1 9-2-16,-5 0 0 16,1 3-2-16,0-6 0 15,3-4-10-15,8-2 0 16,6-7-1-16,7-6 0 15</inkml:trace>
  <inkml:trace contextRef="#ctx0" brushRef="#br3" timeOffset="-170218.41">29355 3113 30 0,'14'32'15'0,"7"21"-5"0,-14-37 26 0,0-1-35 15,0 4 0-15,0 3 1 16,4 0 0-16,-1 0-2 16,1 0 0-16,3 0-1 15,-3-3 1-15,-4-3-5 16,0-4 1-16,-4-6-8 16,1-6 0-16</inkml:trace>
  <inkml:trace contextRef="#ctx0" brushRef="#br3" timeOffset="-170049.51">29591 2975 36 0,'4'13'18'0,"10"18"-11"0,-7-24 28 0,3 11-31 0,8 1 0 0,0 10 3 0,-1 5 0 0,-3 7-10 0,-3 0 1 0,-8 2 4 0,-6 4 1 0,-11-6-8 0,-14-6 0 16</inkml:trace>
  <inkml:trace contextRef="#ctx2" brushRef="#br3">17325 10677 0</inkml:trace>
  <inkml:trace contextRef="#ctx0" brushRef="#br3" timeOffset="-37733.49">21329 16679 26 0,'14'-3'13'0,"-28"-10"-12"15,10 7 13-15,1-7-13 16,-8-5 0-16,1-1-1 15,-4 0 1-15,-8-6-8 16,-9-3 0-16</inkml:trace>
  <inkml:trace contextRef="#ctx0" brushRef="#br3" timeOffset="-29746.61">6230 14722 53 0,'7'-9'26'0,"-7"6"-13"0,0 3 26 0,0 0-34 16,0 6 0-16,0 6 1 16,-10 14 0-16,2 8-9 15,-6 13 1-15,0 19 5 16,0-3 1-16,4 3-5 16,-1-7 0-16,-3-9-3 15,7-9 0-15,3-13-11 16,4-21 1-16,4-20-5 15,-4-18 0-15</inkml:trace>
  <inkml:trace contextRef="#ctx0" brushRef="#br3" timeOffset="-29460.23">5782 14707 43 0,'-3'6'21'0,"3"-6"-11"0,0 0 34 15,0 3-37-15,10-3 1 16,-3 0 4-16,18-6 0 16,21-4-16-16,24-2 1 15,11-7 10-15,8-9 0 0,2-4-7 16,-2-2 0-16,-15 2-8 15,-11 7 1-15,-17 7-14 16,-11 2 1-16,-21 6-2 16,-14 10 1-16</inkml:trace>
  <inkml:trace contextRef="#ctx0" brushRef="#br3" timeOffset="-29087.67">6396 15171 46 0,'10'28'23'0,"-20"-31"-24"16,10 6 45-16,0 0-41 16,-7-6 0-16,7 3 2 15,0-3 1-15,0 3-7 0,0-7 0 16,0-2 5-16,0-7 1 15,0-2-3-15,0-4 1 16,7 0-2-16,-7 0 1 16,10 3-1-16,-6 3 1 15,7 1-1-15,3 2 1 16,-4 7 0-16,8-1 0 16,0 7-1-16,-1 4 1 15,1-1-1-15,-1 3 1 16,5 0-4-16,-12 1 0 15,4-4-4-15,0 0 0 0,-3-3-9 16,0-3 1-16,-1-4-6 16,-6 4 0-16</inkml:trace>
  <inkml:trace contextRef="#ctx0" brushRef="#br3" timeOffset="-28756.92">6668 15124 52 0,'17'28'26'0,"8"-19"-28"15,-11-9 47-15,0 0-42 16,7 0 1-16,4-6 3 16,3 0 0-16,-7-4-9 15,0 1 1-15,-6-1 4 16,-1-2 1-16,-4-1-3 16,1 1 1-16,-8-4-4 0,1 0 1 15,-8 4-2 1,-6-1 1-16,-4 1-3 0,-7 9 0 15,-4 6-1-15,4 6 1 16,0 7 1-16,3 3 0 16,4 3 1-16,3 3 0 15,8-10 2-15,3 1 1 16,3 3 0-16,4 0 1 16,7 3-3-16,-3-10 1 15,3-2-7-15,-3-4 1 16,6-6-7-16,1-6 1 15</inkml:trace>
  <inkml:trace contextRef="#ctx0" brushRef="#br3" timeOffset="-28111.03">7176 15026 52 0,'10'10'26'0,"-3"-7"-28"16,-3 0 48-16,-4 0-44 16,0 3 1-16,-4 1 1 15,-3 2 0-15,-3 4-6 16,-5-1 0-16,-6 1 4 16,4 2 0-16,-12-2-3 15,8-4 1-15,0 1-2 0,3-4 1 16,8-3-3-16,-1 3 1 15,1-2-5-15,10-1 1 16,10 0-4-16,1 0 0 16,3 0 1-16,11-3 0 15,-8 0 2-15,1 3 1 16,0-3 4-16,-1 0 0 16,1 0 4-16,-4 3 1 15,4 7 1-15,-8-4 0 16,4 4 0-16,0-4 0 15,8 0-1-15,-5-6 1 0,4 0-1 16,8-6 1-16,2 0-3 16,-2-7 1-16,-5-15 0 15,8-7 0-15,3-6 1 16,-10-12 0-16,3-6-1 16,0-4 1-16,-6-6-1 15,-12-3 1-15,-3-3-2 16,-17-4 1-16,3-2-1 15,-11 15 0-15,4 16 0 16,3 15 1-16,1 16 1 16,-1 26 0-16,4 11-1 15,-4 26 0-15,1 13 0 16,3 18 1-16,3 19 1 16,4 10 1-16,0-10-2 15,0-3 0-15,0-16-2 16,0-9 0-16,0-19-11 0,0-16 1 15,-10-22-5-15,-8-18 1 16</inkml:trace>
  <inkml:trace contextRef="#ctx0" brushRef="#br3" timeOffset="-27929.55">7034 14860 66 0,'53'44'33'0,"43"-25"-44"0,-58-25 69 0,15-4-58 16,14-9 1-16,14 1-2 16,-6-1 1-1,-1-6-18 1,-25-4 0-16</inkml:trace>
  <inkml:trace contextRef="#ctx0" brushRef="#br3" timeOffset="-27448.85">9119 14844 60 0,'-3'16'30'0,"-11"9"-29"0,7-9 40 0,-18 3-40 15,-3 15 0-15,-8 13 0 16,-2 0 1-16,-1 13-3 15,-4-4 1-15,12 4-2 16,-1-10 1-16,7-6-9 16,4-10 1-16,7-8-8 15,7-20 0-15</inkml:trace>
  <inkml:trace contextRef="#ctx0" brushRef="#br3" timeOffset="-27238.32">8759 14939 57 0,'29'75'28'0,"-19"19"-33"0,-3-75 48 16,-3 3-42-16,6 3 1 15,1 0-2-15,7-6 1 16,-1-10-8-16,1-6 0 15,3-9-9-15,0-13 1 16</inkml:trace>
  <inkml:trace contextRef="#ctx0" brushRef="#br3" timeOffset="-26894.21">9285 14873 48 0,'-7'15'24'0,"0"7"-18"15,7-19 36-15,0-3-38 0,0 4 0 16,0-1 5-16,4 0 1 16,3 0-12-16,7 0 1 15,3-6 6-15,1 3 0 16,10-6-6-16,4-1 1 16,0 1-12-16,-8 0 0 15,-6-3-8-15,-11 9 0 16</inkml:trace>
  <inkml:trace contextRef="#ctx0" brushRef="#br3" timeOffset="-26745.1">9257 15158 59 0,'10'41'29'0,"22"-41"-33"0,-18-3 49 0,-3 3-45 15,7 0 0-15,6-7-6 16,4 7 1-16,4-3-8 15,-4-9 0-15</inkml:trace>
  <inkml:trace contextRef="#ctx0" brushRef="#br3" timeOffset="-23501.38">10379 14719 49 0,'-4'16'24'0,"1"3"-17"15,-1-13 24-15,1 6-29 16,-8 7 0-16,0 9 3 16,-10 13 0-16,4 12-6 15,-5 10 0-15,-6 0 4 16,-3 6 1-16,-1 6-3 16,4 4 1-16,-1-14-4 15,8-8 0-15,4-10-8 0,6-16 0 16,7-12-7-16,1-19 1 15</inkml:trace>
  <inkml:trace contextRef="#ctx0" brushRef="#br3" timeOffset="-23290.99">10008 14722 40 0,'14'32'20'0,"8"18"-12"0,-15-35 30 0,3 10-32 15,1 7 1-15,3 5 2 16,0 4 1-16,0-3-14 16,0-4 0-16,0-9 5 15,4-9 0-15,-11-13-11 16,4-12 0-16,-8-4-8 16,-3-9 0-16</inkml:trace>
  <inkml:trace contextRef="#ctx0" brushRef="#br3" timeOffset="-22795.26">10799 14543 44 0,'-11'10'22'0,"18"9"-17"0,-11-13 34 0,1 6-38 16,3 1 1-16,-4 6 1 16,-3 6 1-16,-7 3-4 15,-3 10 0-15,-8 12 2 16,-3 3 1-16,-4 10-1 15,4 9 0-15,3-6-1 16,7-3 1-16,8-7-2 16,6-6 1-16,4-6-4 15,11-12 1-15,7-10-12 16,3-10 1-16,-4-12-4 16,-3-6 1-16</inkml:trace>
  <inkml:trace contextRef="#ctx0" brushRef="#br3" timeOffset="-22538.81">11098 14885 54 0,'0'13'27'0,"-17"12"-34"0,6-13 51 15,-3-2-43-15,-4 2 1 0,-6 7 1 16,-8 9 0-16,0 7-4 16,0-1 0-16,4 4-2 15,7 3 1-15,3-7-13 16,8-5 0-16,3-20-1 16,3-12 1-16</inkml:trace>
  <inkml:trace contextRef="#ctx0" brushRef="#br3" timeOffset="-22329.94">10777 14854 25 0,'7'-13'12'0,"22"26"1"15,-19-7 18-15,1 7-24 16,3 2 1-16,7 7 2 16,0 3 1-16,7 7-15 15,-6 2 1-15,-1 4 9 16,0-4 0-16,4-2-4 0,-1-7 0 15,1-6-4-15,3-10 1 16,1-3-6-16,-1-6 0 16,0-12-9-16,-7-10 0 15</inkml:trace>
  <inkml:trace contextRef="#ctx0" brushRef="#br3" timeOffset="-22060.09">11243 14556 51 0,'28'75'25'16,"11"-18"-18"-16,-28-38 40 0,6 9-42 16,12 6 0-16,9 10 3 15,5-3 1-15,-5 9-11 16,-2-3 0-16,-8 0 6 15,-10-6 1-15,-15 0-4 16,-6-1 1-16,-12-2-7 16,-6 0 0-16,-3-10-11 15,-1-6 0-15,0-10-5 16,11-2 0-16</inkml:trace>
  <inkml:trace contextRef="#ctx0" brushRef="#br3" timeOffset="-21847.67">12009 15296 55 0,'10'9'27'0,"-13"-18"-61"0,-1 6 49 15,-10-10-31-15,0 1 1 16</inkml:trace>
  <inkml:trace contextRef="#ctx0" brushRef="#br3" timeOffset="-19478.52">5930 16676 27 0,'-3'0'13'0,"6"0"0"0,-3 0 13 15,0 0-21-15,0 0 0 16,0 0 3-16,7 3 0 16,-7 6-10-16,-10 4 0 15,-1 6 7-15,-7 6 0 16,1 0-3-16,-4 3 1 0,-1 7-2 16,1 2 0-16,-7-2 0 15,10-7 0-15,4 6-4 16,-3-2 1-16,6-17-8 15,4-5 1-15,4-10-6 16,3-13 0-16</inkml:trace>
  <inkml:trace contextRef="#ctx0" brushRef="#br3" timeOffset="-19250.3">5719 16629 40 0,'28'28'20'0,"7"41"-12"16,-24-47 33-16,-4 0-38 16,10 12 1-16,-3 7 1 15,11 6 1-15,7 6-8 16,7 7 1-16,-4-16 3 0,0-10 0 16,-10-8-4-16,0-17 1 15,-4-15-8-15,-14-10 0 16,0-6-7-16,-4-12 0 15</inkml:trace>
  <inkml:trace contextRef="#ctx0" brushRef="#br3" timeOffset="-18848.17">6089 16231 59 0,'11'6'29'0,"10"-9"-32"0,-11 0 52 0,4-1-46 16,8 1 0-16,6 0 3 16,4 3 0-16,-1-3-8 15,-2 0 1-15,-12 3 4 16,4 0 0-16,-10 0-2 15,-1 0 0-15,-2 6-4 16,-8 7 1-16,-8 2-1 16,-9-5 0-16,-8 5 0 15,0 7 0-15,1 3 1 0,6 4 0 16,-3-4 2-16,10 3 1 16,8-6 0-16,10-3 0 15,11-7 0-15,-1-2 0 16,8-4-4-16,-4-6 1 15,7 3-11-15,0-6 0 16,-10 0-5-16,7-3 1 16</inkml:trace>
  <inkml:trace contextRef="#ctx0" brushRef="#br3" timeOffset="-18426.5">6713 16880 41 0,'4'-7'20'0,"14"14"-11"15,-15-4 32-15,8 3-36 16,6 3 1-16,12 1 3 0,-5-4 1 15,11 0-13-15,4-2 1 16,0-4 6-16,3 0 1 16,-3-4-9-16,-11-2 1 15,-3 0-15-15,-4-7 1 16,-3-2-2-16,-7-4 1 16</inkml:trace>
  <inkml:trace contextRef="#ctx0" brushRef="#br3" timeOffset="-18229.62">6886 16720 53 0,'7'56'26'0,"-7"7"-29"16,0-47 51-16,0 12-47 15,4 6 1-15,6 10 0 16,-3 13 0-16,-7-7-6 15,0-6 1-15,4-10-12 16,-4-12 0-16</inkml:trace>
  <inkml:trace contextRef="#ctx0" brushRef="#br3" timeOffset="-17557.23">8156 16077 59 0,'4'12'29'0,"-8"-21"-26"0,1 3 43 16,-1 3-42-16,-6 3 0 16,-1 3 1-16,-7 3 0 15,1 13-7-15,3 6 0 16,-15 13 5-16,-2 2 0 16,-8 17-2-16,-11 21 0 15,-2 16 0-15,6 7 0 16,3 8 0-16,5 17 0 15,-1-4-1-15,11-3 1 0,6-18-2 16,19-7 1-16,10-13-5 16,11-18 1-16,10-13-12 15,11-15 0-15,-1-14-4 16,1-11 0-16</inkml:trace>
  <inkml:trace contextRef="#ctx0" brushRef="#br3" timeOffset="-17000.66">8544 16801 49 0,'-7'19'24'0,"-14"3"-21"0,10-19 41 0,-3 3-42 16,-10 13 0-16,-1 6 0 16,-7 13 0-16,-7 18-3 15,11 4 0-15,-4 6 2 16,1 0 1-16,6-13-3 16,4-3 0-16,3-12-5 15,8-7 1-15,3-12-11 16,7-13 1-16,0-6-2 0,0-15 1 15</inkml:trace>
  <inkml:trace contextRef="#ctx0" brushRef="#br3" timeOffset="-16789.7">8149 16704 56 0,'11'22'28'0,"3"25"-39"0,0-31 59 0,-3 3-47 15,-1 6 1-15,4 6 1 16,4 7 1 0,3 5-5-16,0 8 1 0,4-7 1 15,0-10 0-15,-1-9-8 16,-10-12 1-16,1-16-11 16,-8-10 1-16</inkml:trace>
  <inkml:trace contextRef="#ctx0" brushRef="#br3" timeOffset="-16444.95">8954 16691 58 0,'-4'16'29'0,"-3"0"-34"0,3-10 48 15,-3 4-42-15,0 5 0 16,-14 7 1-16,0 0 1 16,3 6-2-16,-6 7 0 15,-1 2 2-15,0 10 0 16,8 10-1-16,2-4 1 15,12-3-3-15,3 1 0 0,11-11-5 16,-1-5 1-16,8-13-8 16,6-13 1-16,5-15-8 15,-1-7 1-15</inkml:trace>
  <inkml:trace contextRef="#ctx0" brushRef="#br3" timeOffset="-16220.01">9197 16855 47 0,'-7'6'23'0,"-21"16"-20"16,21-13 37-16,0 4-38 16,-8 6 1-16,-2 6 2 15,-4 3 0-15,-8 13-7 16,5-1 1-16,-1-5 2 0,7-7 0 15,4-6-11-15,4-3 0 16,10-13-6-16,0-12 0 16</inkml:trace>
  <inkml:trace contextRef="#ctx0" brushRef="#br3" timeOffset="-16008.13">8999 16851 42 0,'14'10'21'0,"15"49"-17"0,-22-43 33 0,3 3-33 16,4 6 0-16,-3 9 0 15,3 4 1-15,4-7-8 16,-1 1 1-16,-2-7 0 16,-1-9 0-16,0-7-9 15,0-12 1-15,0-13-5 16,-3-9 0-16</inkml:trace>
  <inkml:trace contextRef="#ctx0" brushRef="#br3" timeOffset="-15769.55">9253 16666 44 0,'29'38'22'0,"2"25"-16"0,-20-44 40 15,3-1-41-15,7 1 0 16,7 6 3-16,8 3 1 16,-8 1-11-16,4-1 0 15,-11 3 6-15,-4 13 1 16,-6-3-7-16,-7-3 1 16,-8-1-8-16,-7-2 0 15,-3-7-11-15,0-6 1 16</inkml:trace>
  <inkml:trace contextRef="#ctx0" brushRef="#br3" timeOffset="-15408.76">9620 16114 53 0,'7'69'26'0,"18"51"-25"15,-18-83 41-15,14 29-39 16,11 9 1-16,0 10 3 0,7 9 1 15,-8 13-10 1,-6-4 1-16,-7 4 4 0,-8-4 1 16,-6-18-4-16,-8-13 0 15,-10-3-7-15,-4-16 0 16,4-9-11-16,-7-15 1 16,4-17-2-16,6-9 1 15</inkml:trace>
  <inkml:trace contextRef="#ctx0" brushRef="#br3" timeOffset="-14988.89">9941 16209 52 0,'7'15'26'0,"15"-5"-30"15,-12-10 51-15,4 3-43 16,7 0 0-16,8 3 4 16,6 0 0-16,-3 4-9 15,-4-1 0-15,-7-2 5 16,-10-4 1-16,3 6-3 15,-7 4 0-15,-11 9-2 16,-6 0 0-16,-8-1-1 0,-7 5 0 16,1-1 0-16,-1 0 1 15,4 0 0-15,3 0 0 16,8-3 0-16,6-3 1 16,11-4-1-16,11-2 1 15,10-10-1-15,4-3 0 16,3-6-5-16,4-4 0 15,-4 1-14-15,0-7 0 16</inkml:trace>
  <inkml:trace contextRef="#ctx0" brushRef="#br3" timeOffset="-14448.53">10530 16833 44 0,'-7'6'22'0,"0"0"-5"0,7-3 21 16,0 0-33-16,4 1 1 0,3 2 3 15,3-3 1-15,5-3-13 16,6 0 1-16,7 0 7 15,7 3 0-15,-3-3-6 16,0 3 0-16,-4-6-7 16,-7 0 1-16,-7 6-13 15,-10-3 0-15</inkml:trace>
  <inkml:trace contextRef="#ctx0" brushRef="#br3" timeOffset="-14253.65">10428 17165 58 0,'18'13'29'0,"14"8"-34"0,-11-24 43 16,14-3-38-16,7 0 1 16,1-7-4-16,-5 1 1 15,1-4-5-15,0-3 1 16,0 0-9-16,0-3 1 15</inkml:trace>
  <inkml:trace contextRef="#ctx0" brushRef="#br3" timeOffset="-8938.46">12171 16356 36 0,'-7'0'18'0,"3"-9"-12"16,4 9 19-16,-3 3-18 15,-1 3 1-15,1 3 4 16,-1 7 0-16,1 6-14 16,-4 6 1-16,0 16 10 15,-1 9 1-15,1 16-5 16,4 0 1-16,-4 19-2 15,0 13 0-15,0 8-3 16,0-5 0-16,0-20-3 16,7-15 1-16,0-18-10 0,7-20 0 15,7-34-9-15,7-29 0 16</inkml:trace>
  <inkml:trace contextRef="#ctx0" brushRef="#br3" timeOffset="-5875.91">11994 15268 19 0,'-3'-3'9'0,"10"0"-2"0,-3-1 10 0,-1 1-12 15,-3 3 1-15,0 0 2 16,4-6 0-16,-4 6-10 15,0 0 0-15,3 0 9 16,1 3 0-16,-1 3-2 16,1 4 1-16,-4 2 0 15,0 4 0-15,-4 3-1 16,-3 3 0-16,-3 3-2 16,-5 13 0-16,1-7-3 15,-3 0 0-15,6 1-11 0,0-14 0 16,4-8-5-16,11-16 0 15</inkml:trace>
  <inkml:trace contextRef="#ctx0" brushRef="#br3" timeOffset="-4000.14">13208 14534 44 0,'11'9'22'0,"-1"13"-17"0,-6-12 36 16,-1-1-39-16,-3 13 1 15,0 6 1-15,-3 4 1 16,-1 9-6-16,-3 12 0 16,0 0 4-16,4 4 0 15,-1 2 0-15,0-6 1 16,4-9-2-16,0-12 0 15,4-7 0-15,-4-3 0 16,4-10-1-16,-4-12 1 0,0-9-3 16,-4-10 1-16,0-3-2 15,-6-6 0-15,-8-3-1 16,-3-4 0-16,-4 4 0 16,-3 6 0-16,3 6-1 15,1 0 0-15,3 10 2 16,-1 9 0-16,5 9 2 15,3 13 0-15,3-3 2 16,8 3 0-16,3 3 4 16,7-3 0-16,7-7 1 15,18-2 0-15,10-13-1 16,14-6 0-16,15-16-2 16,-1-13 1-16,-10-2-7 15,-7-1 1-15,-7 3-9 16,-11 1 0-16,-6 0-12 15,-8 12 0-15</inkml:trace>
  <inkml:trace contextRef="#ctx0" brushRef="#br3" timeOffset="-3156.74">14559 15378 48 0,'7'25'24'0,"-7"-35"-19"16,0 4 31-16,0-7-35 15,0-12 1-15,-3-6 2 16,-1-7 0-16,1-15-5 16,-1-7 0-16,-3-12 2 15,0 3 1-15,3 4-1 16,8-8 0-16,0 20-1 15,6 6 0-15,1 6 0 16,3 10 1-16,0 6-1 16,-4 9 1-16,1 7-1 0,3 6 0 15,-3 12-3-15,-4 7 1 16,0 9-8-16,-4 12 0 16,-6 1-7-16,-4 3 1 15</inkml:trace>
  <inkml:trace contextRef="#ctx0" brushRef="#br3" timeOffset="-2931.01">14316 15202 39 0,'-4'9'19'16,"18"-18"-11"-16,-7 6 30 0,7 3-34 15,1 3 0-15,2 0 1 16,11 0 0-16,8-3-7 15,-1 0 0-15,-3-3 3 16,-4 0 1-16,0 3-6 16,-3 0 0-16,-4-3-7 15,-3 0 1-15,3 3-6 16,-7-10 1-16</inkml:trace>
  <inkml:trace contextRef="#ctx0" brushRef="#br3" timeOffset="-2705.17">14810 15277 48 0,'0'22'24'0,"3"-3"-23"0,1-13 44 16,-8 1-43-16,-3 2 0 15,0 0 1-15,4 4 0 16,-1-1-5-16,0-2 1 15,1-1-1-15,3-2 1 16,-4-7-10-16,4-4 1 16,0-8-6-16,0-4 0 15</inkml:trace>
  <inkml:trace contextRef="#ctx0" brushRef="#br3" timeOffset="-2528.58">14771 15142 20 0,'10'16'10'0,"15"0"-3"31,-18-13 8-31,0-3-15 0,0 3 0 0,0-3-1 16,0 3 0-16,0 3-1 16,4 1 1-16,0 2-6 15,3-3 1-15</inkml:trace>
  <inkml:trace contextRef="#ctx0" brushRef="#br3" timeOffset="-2228.66">14954 15290 31 0,'-3'22'15'0,"10"-3"-14"15,-4-16 29-15,-3 0-30 0,4 3 1 16,-1 0 1-16,1-3 0 16,-1 1-2-16,1-4 1 15,3-7 0-15,0-2 1 16,0 3-2-16,0-7 0 15,0-3-2-15,0 1 0 16,0 2-1-16,4 4 0 16,0 6 0-16,-1 0 1 15,1 3 3-15,-1 6 0 16,1 3 1-16,-1 4 1 16,1 2 0-16,3 4 1 15,-3 0-2-15,-1-3 1 0,1 3-4 16,-1-1 0-16,1-5-7 15,3-7 0-15,0-9-4 16,7-16 1-16</inkml:trace>
  <inkml:trace contextRef="#ctx0" brushRef="#br3" timeOffset="-1823.38">15582 14747 29 0,'7'44'14'0,"0"44"-5"16,-7-63 23-16,0 6-30 15,0 10 1-15,0 3 3 0,-3-3 1 16,-1 0-7-16,4-7 0 16,0 4 5-16,0-7 1 15,0-6-2-15,0-6 0 16,0-6-2-16,0-7 0 15,-3-6-2-15,-8-6 0 16,-3-4-1-16,-7-6 0 16,-4 7-2-16,-3 0 1 15,-7-1-1-15,-4 7 1 16,4 0 0-16,3 9 0 16,7 10 2-16,4 9 0 15,7 3 4-15,7 4 0 0,10 2 1 16,15 1 1-16,7-10-1 15,10-3 0-15,11-13-6 16,7-6 1-16,-7-9-15 16,-8-7 0-16,-13-2-4 15,-11-1 1-15</inkml:trace>
  <inkml:trace contextRef="#ctx0" brushRef="#br3" timeOffset="-577.26">17244 14415 28 0,'0'-3'14'0,"0"18"-8"16,0-15 18-16,0 4-21 15,-4 5 0-15,1 7 3 16,-1 9 0-16,1 6-7 16,-4-3 1-16,3 7 5 0,1 2 1 15,-1-2-1-15,4-1 0 16,0-5-2-16,4-7 1 15,-1-4-1-15,1-2 0 16,-1-3-2-16,1-4 1 16,-4-3-2-16,0 1 1 15,0-4-1-15,0-3 0 16,0-7-1-16,-4-5 0 16,1-7 0-16,-1-6 1 15,-3 3-1-15,-4 6 1 16,1-2-1-16,-4 2 0 0,-4 3-1 15,-3 4 1-15,0 3-1 16,0 6 1 0,-8 9 0-1,5 4 0-15,3 2 1 16,3 1 1-16,4 6 0 16,10-3 0-16,4 0 1 15,4-4 0-15,10-2 0 16,4-4 0-16,-1-3-1 15,4 1 1-15,1-7-3 16,-1 0 1-16,3-7-7 16,1-2 0-16,0-7-9 15,-4-6 0-15</inkml:trace>
  <inkml:trace contextRef="#ctx0" brushRef="#br3" timeOffset="-200.78">16792 15158 45 0,'0'0'22'0,"0"-9"-12"0,4 2 32 0,-1 1-39 16,4 3 0-16,0 0 4 16,8-3 1-16,9 2-10 15,15 1 1-15,10 0 5 16,8 0 0-16,10-3-1 15,0-1 0-15,-14 1-5 16,-7-3 0-16,-4-1-6 16,-10 1 0-16,-4 0-11 15,-7-1 1-15</inkml:trace>
  <inkml:trace contextRef="#ctx0" brushRef="#br3" timeOffset="294.27">16986 15290 53 0,'4'12'26'0,"20"1"-24"0,-20-13 38 0,-4 9-39 16,4 1 1-16,-4 2-1 16,0 4 1-16,-4 3-2 15,0-4 0-15,1-5 1 16,-1 2 0-16,-3-5 0 16,0-1 0-16,0-3-1 15,-3-3 0-15,-1-3-1 16,-3 0 0-16,-4-7-2 15,-3 4 1-15,4 3-1 16,-5-3 0-16,1 3-1 16,-3-1 1-16,2 8 1 15,1 5 1-15,0 7 0 16,3 2 1-16,1 1 1 16,6 6 1-16,4 7 1 15,7-1 1-15,11-3-1 16,6 0 0-16,4-6 1 0,8-6 1 15,2-6-4-15,5-4 1 16,-1-3-8-16,-3-3 1 16,3-9-12-16,0-7 0 15</inkml:trace>
  <inkml:trace contextRef="#ctx0" brushRef="#br3" timeOffset="565.67">17399 15318 40 0,'-14'16'20'0,"0"2"-13"0,10-14 23 0,-6 2-26 15,-4 10 0-15,-11 6 3 16,-3 6 1-16,-4-3-10 15,0 6 0-15,0 10 5 16,4-3 1-16,3-1-6 16,8-5 0-16,3-10-12 15,3-4 0-15,11-11-2 16,7-7 1-16</inkml:trace>
  <inkml:trace contextRef="#ctx0" brushRef="#br3" timeOffset="1269.48">17099 15381 16 0,'-3'0'8'0,"3"3"-4"0,0-3 6 16,0 0-8-16,0 0 1 15,3 0 5-15,1 3 0 16,-4-3-7-16,0 0 0 15,3 3 8-15,-3-3 0 16,0 0-1-16,4 6 0 16,-1 1-2-16,1 2 1 15,-1 4-2-15,1 5 0 0,3 1-2 16,3 0 1-16,5 12-1 16,2 1 0-16,4-1-1 15,1-3 0-15,2-3-3 16,-3-6 1-16,1-6-7 15,-5-7 1-15,-3-6-11 16,-3-12 0-16</inkml:trace>
  <inkml:trace contextRef="#ctx0" brushRef="#br3" timeOffset="1689.77">17935 14801 47 0,'0'25'23'0,"-7"28"-20"0,4-34 33 0,-4 3-35 15,-11 12 1-15,-10 16 0 16,-8 1 1-16,-2 8-5 15,-5 10 1-15,5 10 2 16,6-10 0-16,0-4-4 16,7-11 1-16,4-10-10 15,7-16 0-15,7-19-3 16,3-9 1-16</inkml:trace>
  <inkml:trace contextRef="#ctx0" brushRef="#br3" timeOffset="1886.39">17551 15030 45 0,'17'43'22'0,"-6"20"-20"0,-8-50 41 16,5-1-41-16,-1 7 1 15,0 3-2-15,0-3 1 16,0-4-9-16,0-5 1 15,0-7-8-15,3-12 0 16</inkml:trace>
  <inkml:trace contextRef="#ctx0" brushRef="#br3" timeOffset="2336.25">18214 15196 40 0,'-11'6'20'0,"8"-12"-7"0,3 9 27 16,0-3-36-16,0 3 0 15,3-3 3-15,4 3 1 16,4-3-9-16,7 0 0 16,6 0 5-16,8 0 1 0,3-3-6 15,-3 0 1-15,-4 3-12 16,-7-3 1 0</inkml:trace>
  <inkml:trace contextRef="#ctx0" brushRef="#br3" timeOffset="2516.36">18196 15381 47 0,'0'28'23'0,"14"-3"-10"16,-7-22 17-16,4 0-31 15,7 0 0-15,3-3-4 16,11-3 1-16,3-3-1 15,-3-7 1-15,10-5-10 16,7-7 0-16</inkml:trace>
  <inkml:trace contextRef="#ctx0" brushRef="#br3" timeOffset="3072.09">19357 14647 49 0,'3'-9'24'15,"-3"40"-24"-15,0-22 43 0,-3 10-41 16,-1 0 1-16,1 3 1 16,-1 9 0-16,1 4-5 15,-1 2 1-15,1-2 3 16,-1 2 1-16,1-2-2 16,3-4 1-16,0-6-2 15,0-3 1-15,-4-6-3 16,1-7 1-16,-4-2-1 15,-4-7 0-15,0-3-1 16,1-4 1-16,-8 1-1 16,-6-3 0-16,-5 2 0 15,-2 1 1-15,2 3 0 0,5 3 0 16,2 3 0-16,1 3 0 16,4 4 1-16,3 5 0 15,3 1 1-15,7 3 0 16,4 0 0-16,0 0 1 15,11-7-1-15,7-2 1 16,6 2-2-16,5-6 1 16,-1-3-4-16,4 1 0 15,-1-1-12-15,5-13 0 0,-1-8-2 16,-3-1 0-16</inkml:trace>
  <inkml:trace contextRef="#ctx0" brushRef="#br3" timeOffset="3341.9">19681 14888 44 0,'-7'19'22'0,"-21"-3"-17"16,21-10 40-16,-3 7-42 15,-1 6 0-15,-3 9 1 16,-7 9 1-16,-8 1-7 16,1 9 1-16,4 6 3 15,-1 1 0-15,7-10-6 0,4-10 0 16,0-9-9-16,7-12 1 16,7-16-5-16,0-19 1 15</inkml:trace>
  <inkml:trace contextRef="#ctx0" brushRef="#br3" timeOffset="3522.42">19459 14948 42 0,'25'44'21'0,"-7"6"-17"0,-15-37 36 16,1 5-40-16,3 1 0 0,-4 3 0 15,1-9 0-15,-4 6-2 16,0-4 0-16,0-2-7 15,0-7 1-15,-4-6-5 16,-3-6 0-16</inkml:trace>
  <inkml:trace contextRef="#ctx0" brushRef="#br3" timeOffset="3822.25">18852 15387 66 0,'11'3'33'0,"38"16"-41"0,-24-19 67 16,3-3-57-16,15 3 0 15,20-6 0-15,18-7 0 16,8 7-3-16,-8-4 0 16,-11 1-1-16,-6-4 0 15,-11 4-7-15,-11-4 1 16,-14 4-12-16,-7-4 1 16</inkml:trace>
  <inkml:trace contextRef="#ctx0" brushRef="#br3" timeOffset="4317.87">19117 15597 56 0,'-3'31'28'0,"-5"7"-27"16,8-25 42-16,0-1-41 16,-3 7 1-16,-1 3 2 15,1 3 1-15,3 3-7 0,-4 4 1 16,4-7 3-16,0-7 1 16,-3 1-3-16,3-6 0 15,-4-7-1-15,1-3 1 16,-1-6-2-16,-3-3 0 15,0-4-1-15,0-2 1 16,-4-4-1-16,1-3 1 16,-4 4-2-16,0-1 0 15,-4 10 1-15,-7 3 0 16,1 6 0-16,-5 9 0 16,5 1 2-16,3 6 0 15,3-1 1-15,4 4 0 0,7 0 0 16,3 3 0-16,11 1 0 15,4-1 1-15,7-3-2 16,6-4 1-16,4-5-2 16,4-4 0-16,-4-5-6 15,4-11 1-15,3-5-12 16,11-10 0-16</inkml:trace>
  <inkml:trace contextRef="#ctx0" brushRef="#br3" timeOffset="4575.71">19572 15644 45 0,'-18'25'22'0,"-17"7"-16"0,21-23 30 16,-4-3-33-16,-6 7 1 15,-1 9 0-15,-3 6 1 16,7 6-7-16,0 1 0 16,3-1 1-16,0-2 1 15,8-10-10-15,3-10 0 16,3-12-6 0,4-9 1-16</inkml:trace>
  <inkml:trace contextRef="#ctx0" brushRef="#br3" timeOffset="4767.6">19283 15663 46 0,'17'50'23'0,"19"-3"-15"15,-26-28 39-15,8 9-42 16,3 0 0-16,7 4 2 16,8 9 1-16,-5-1-11 15,-6-5 0-15,-4-4 3 16,-7-9 1-16,0-9-19 15,-10-13 1-15,-11-13-2 16,3-9 0-16</inkml:trace>
  <inkml:trace contextRef="#ctx0" brushRef="#br1" timeOffset="9632.19">4837 15961 40 0,'0'19'20'0,"0"-16"-7"0,-4 0 20 0,4 0-30 16,0 0 0-16,4 10 2 16,-4 2 0-16,0 1-6 15,0 3 0-15,3 6 4 16,-3 13 1-16,4-1-3 16,-1-2 1-16,1 2-1 15,-1-2 1-15,4-4-2 16,-3-6 1-16,3-3 0 15,-4-9 0-15,4-4-1 16,-7-9 0-16,0-3-1 16,-10-6 1-16,-1-1-3 15,-3 1 1-15,-7-4-2 0,0 4 1 16,3 0-1-16,4 2 1 16,-7 4-1-16,-4 6 1 15,1-3 1-15,-1 3 1 16,0 10 0-16,4 6 1 15,-4 0 1-15,11-4 0 16,4 1 1-16,3 3 1 16,7-7 1-16,7-2 0 15,7-1 0-15,7-6 0 16,4-3 0-16,6-6 0 16,8 0-4-16,3-4 0 15,4 1-5-15,-14-4 0 0,-4 1-8 16,-7 2 1-1</inkml:trace>
  <inkml:trace contextRef="#ctx0" brushRef="#br1" timeOffset="9920.04">4378 16698 55 0,'0'9'27'0,"18"-15"-24"15,-11 3 36-15,14 0-36 16,7-4 1-16,25-2 2 16,-11 0 1-16,25-1-9 0,11 4 1 15,-7-4 3-15,-8 1 1 16,-3-4-5-16,-4 1 1 15,-13-1-6-15,-11-2 0 16,-8 5-5-16,-3 1 0 16,-14 3-6-16,-10 3 0 15</inkml:trace>
  <inkml:trace contextRef="#ctx0" brushRef="#br1" timeOffset="10411.76">4625 16905 52 0,'0'28'26'0,"-4"-9"-30"16,4-16 47-16,0 6-41 15,0 7 1-15,0 12 1 16,4 4 1-16,3 2-5 15,-7 1 0-15,0-1 4 16,0-3 0-16,0-2-2 16,-7-1 0-16,3-6-1 15,1-3 1-15,-1-4-3 16,-6-5 0-16,-1-4-1 0,1-6 0 16,-1-3 0-16,-7-3 0 15,-3-4-1-15,-3-2 0 16,2 5 0-16,-2 1 0 15,-5 3 1-15,1 3 0 16,-4 3 0-16,4 3 0 16,0 4 2-16,3 9 0 15,-3 3 1-15,10-1 1 16,4 8-1-16,-3-1 1 16,6 0 0-16,4 0 1 15,4 1-1-15,13-4 0 16,1-7-2-16,10-2 0 0,11-6-3 15,3-1 0-15,4-6-7 16,3-6 0-16,7-13-7 16,-10-3 1-16</inkml:trace>
  <inkml:trace contextRef="#ctx0" brushRef="#br1" timeOffset="10683.53">5031 17021 43 0,'0'15'21'0,"-7"-2"-20"16,3-7 33-16,-3 4-29 15,-4 2 0-15,1 10 3 0,-11 3 0 16,-4 7-10-16,0 5 0 15,-3 4 6-15,-4-3 0 16,8 9-4-16,-1-10 0 16,7-2-7-16,8-10 0 15,-8-9-10-15,15-16 1 16</inkml:trace>
  <inkml:trace contextRef="#ctx0" brushRef="#br1" timeOffset="10863.84">4752 17071 36 0,'21'12'18'0,"28"23"-4"16,-27-16 22-16,-1 6-32 15,7 3 0-15,-7 7 1 16,7 2 0-16,-10-2-8 16,3-7 1-16,0-3 0 15,-6-6 1-15,2-7-14 16,4-5 0-16</inkml:trace>
  <inkml:trace contextRef="#ctx0" brushRef="#br1" timeOffset="11282.63">5690 16193 55 0,'-10'31'27'0,"-40"19"-32"0,40-40 42 0,-11 9-36 16,-8 12 1-16,-2 10 2 16,2 18 0-16,-2 13-3 15,2 10 0-15,1 12 3 16,11 22 1-16,2-3-1 16,5-3 0-16,10-22-2 15,0-10 0-15,0-9-4 16,10-9 1-16,5-17-5 15,9-11 0-15,4-13-9 16,4-16 1-16,4-10-5 16,-1-5 1-16</inkml:trace>
  <inkml:trace contextRef="#ctx0" brushRef="#br1" timeOffset="12124">10135 15603 44 0,'-10'35'22'0,"17"18"-25"16,-4-43 38-16,1 8-31 15,3 14 0-15,7 12 2 16,-3 21 1-16,17 17-8 16,7 12 0-16,7 13 5 15,-3 9 1-15,-3 15-2 16,-12-8 0-16,-10 2-2 16,-14 13 0-16,-21 0-2 15,-14 0 1-15,-4-16-4 16,-10-6 0-16,-4-18-13 15,0-17 1-15</inkml:trace>
  <inkml:trace contextRef="#ctx0" brushRef="#br1" timeOffset="13010.88">11596 16149 60 0,'0'25'30'0,"0"0"-36"0,0-15 46 16,0 8-37 0,0 7 0-16,0 4 4 15,3 2 0-15,1 4-9 16,-1 8 1-16,-3 1 4 15,0 0 1-15,0-9-2 16,0-4 0-16,-3-6-2 16,-1-6 0-16,-3-6-1 15,-3-4 1-15,-1-6-1 16,1-9 1-16,-8-4-3 16,0-2 1-16,-3-1-1 15,-4 1 1-15,1-1-1 16,3 4 1-16,-4-1-1 15,11 7 1-15,0 3 1 16,3 0 0-16,0 10 1 0,4-1 0 16,4 7 0-16,-1-1 1 15,8 1 2-15,3 0 0 16,7-1-1-16,7-2 1 16,11-7-1-16,-7-3 1 15,-1-3-4-15,1 0 1 16,0-6-8-16,-1-3 1 15,5-7-11-15,-1-6 0 16</inkml:trace>
  <inkml:trace contextRef="#ctx0" brushRef="#br1" timeOffset="13281.03">11137 16880 62 0,'0'3'31'0,"11"6"-30"15,-4-12 51-15,7 3-49 16,4 0 1-16,6-3 1 16,5-3 1-16,9-1-8 15,15 7 0-15,-3 3 3 16,3-3 1-16,-4-3-6 15,-3-3 0-15,-7 0-7 16,-8 0 1-16,-2-1-11 0,-12-2 1 16</inkml:trace>
  <inkml:trace contextRef="#ctx0" brushRef="#br1" timeOffset="13821.44">11321 17058 48 0,'7'29'24'0,"-11"27"-23"0,4-40 33 0,0 3-32 16,0 9 0-16,0 6 3 16,0 4 0-16,0 3-3 15,0-4 0-15,0 1 4 16,0-4 0-16,-3-5-1 16,-1-4 0-16,1-6-2 15,-1-7 0-15,-3 1-4 16,-4-7 1-16,1-6-2 15,-4-6 0-15,0-7-2 16,-4 1 0-16,0-4 0 0,1 3 0 16,-1 4 0-16,0-1 1 15,1 4 1-15,-1 0 1 16,4 3 1-16,-4 3 1 16,4 6 2-16,0 0 0 15,0 7 1-15,3 6 0 16,4 0-1-16,0 2 1 15,4 5-1-15,3-1 1 16,3 6-3-16,8-6 1 16,3-3-4-16,11 0 1 15,7-6-6-15,6-10 1 16,-2-9-13-16,6-13 0 0</inkml:trace>
  <inkml:trace contextRef="#ctx0" brushRef="#br1" timeOffset="14079.29">11659 17328 47 0,'-42'44'23'0,"0"-10"-17"15,31-21 28-15,-3 6-32 16,-7 6 1-16,7 0-1 16,-4 0 1-16,4-3-6 15,3 0 0-15,1-3-5 0,6-4 0 16,4-15-7-16,7-15 1 16</inkml:trace>
  <inkml:trace contextRef="#ctx0" brushRef="#br1" timeOffset="14259.19">11536 17275 59 0,'10'31'29'0,"1"41"-31"0,-4-56 54 16,7 15-48-16,4 4 1 0,7 9 0 16,3 3 0-16,0 0-8 15,0-16 0-15,-3-3-1 16,-4-6 0-16,-7-15-16 15,-10-17 1-15</inkml:trace>
  <inkml:trace contextRef="#ctx0" brushRef="#br1" timeOffset="15201.33">12947 16883 52 0,'-11'15'26'0,"11"-21"-15"0,0 6 27 0,0-6-33 16,7 3 0-16,0 3 3 15,8 3 1-15,16-3-10 16,15 0 0-16,25 6 6 15,20 0 1-15,22 1-4 16,21-1 1-16,11-6-6 16,-7 3 1-16,-4-3-7 15,-14-6 1-15,-22-4-6 16,-16 1 0-16,-22 3-7 0,-15-10 1 16</inkml:trace>
  <inkml:trace contextRef="#ctx0" brushRef="#br1" timeOffset="15548.65">13942 16622 61 0,'35'13'30'0,"36"9"-36"16,-43-19 55-16,18 7-48 15,10 2 1-15,11 10 0 16,4 3 0-16,-8 3-3 16,-6-6 1-16,-22 3 1 15,-14 10 0-15,-14 6-2 16,-21 6 0-16,-18 15-2 15,-14-2 0-15,-10 0-5 16,0-4 1-16,6-9-11 16,4-9 1-16,4-13 1 15,7-10 0-15</inkml:trace>
  <inkml:trace contextRef="#ctx0" brushRef="#br1" timeOffset="15741.54">14002 16560 56 0,'24'44'28'0,"12"40"-38"0,-29-52 60 16,0 8-49-16,0 17 0 0,7 18 0 16,4 7 0-1,-1 2-6-15,1-12 1 16</inkml:trace>
  <inkml:trace contextRef="#ctx0" brushRef="#br1" timeOffset="17423.55">5214 15895 22 0,'0'-3'11'0,"7"-10"-10"0,-3 10 11 16,-4 3-12-16,7-3 1 16,-7 3 6-16,0 0 1 15,0-3-6-15,3 0 0 16,4-4 4-16,0-5 0 15,4-4 1-15,0-3 0 0,6 1-3 16,25-4 0-16,11 3-2 16,21-3 1-16,8 3 0 15,-1 0 0-15,-4 4-1 16,5 2 0-16,-12 7-1 16,-3 6 1-16,-10 9-1 15,-8 7 0-15,-3 3-2 16,-7 9 1-16,-11 6-3 15,-3 10 1-15,-8 3-2 16,-6 0 1-16,-4-6-4 16,-7-6 1-16,-4-13-8 15,-3-16 0-15</inkml:trace>
  <inkml:trace contextRef="#ctx0" brushRef="#br1" timeOffset="18219.59">5313 15729 24 0,'7'6'12'0,"14"-9"-7"0,-10 0 10 15,6-3-15-15,4 2 1 16,8-2 3-16,2 0 0 15,12-4-2-15,6-2 0 16,11-7 3-16,0-3 1 0,14-3 0 16,18 0 0-16,10-10-3 15,4-2 1 1,18-4-2-16,17 10 1 0,7-1-3 16,7 4 0-16,-3 6 0 15,6 3 1-15,-16 7 1 16,-1 9 0-16,3 6-1 15,-3 9 0-15,-3 13 0 16,-18 10 0-16,0 6-2 16,-7 12 1-16,-4 0-1 15,-10-6 0-15,-14-3-2 16,-18-3 0-16,-7 0-9 16,-7-7 1-16,-22 1-3 15,1-7 1-15</inkml:trace>
  <inkml:trace contextRef="#ctx1" brushRef="#br1" timeOffset="-30718.83">709 15042 0</inkml:trace>
  <inkml:trace contextRef="#ctx0" brushRef="#br1" timeOffset="19436.64">5708 17428 38 0,'21'-6'19'0,"21"3"-18"15,-31-3 19-15,3-4-20 0,7 1 0 16,0 3-5 0,-3-1 0-16,3 4-1 0,-10 3 1 15,-8 0-5-15,-6 0 1 16</inkml:trace>
  <inkml:trace contextRef="#ctx0" brushRef="#br1" timeOffset="19675.49">5503 17638 38 0,'14'10'19'0,"18"-10"-13"0,-21 0 38 0,10-3-39 16,7 0 0-16,11-4 1 15,-4-2 1-15,11 0-10 16,-7-1 1-16,0 1 2 16,-4 2 0-16,-7 1-16 15,-7-6 1-15</inkml:trace>
  <inkml:trace contextRef="#ctx0" brushRef="#br1" timeOffset="20981.77">14813 16704 39 0,'-7'22'19'0,"11"-13"-9"0,-4-9 19 15,3 0-25-15,4 4 1 16,0-1 2-16,0-3 1 16,11 0-8-16,10 3 0 15,18 0 6-15,3 0 1 0,-3-3-3 16,4 3 0-16,-1 0-1 15,-7 0 0-15,-6 1-3 16,-8 2 1-16,-10 0-2 16,-11 4 1-16,-11 2-2 15,-7 4 1-15,-6 3-1 16,-11 3 0-16,-8 6 0 16,-6 3 0-16,0 0 0 15,-1 4 0-15,8 3 1 16,3-1 1-16,8 4 2 15,-1 3 0-15,11 0 0 16,7-3 1-16,7-4 0 16,10-2 0-16,15-10 0 15,7-6 0-15,7-7-3 16,-1-9 1-16,5-3-5 16,3-6 1-16,3 0-10 0,0-7 0 15,1-6-6-15,-1-6 0 16</inkml:trace>
  <inkml:trace contextRef="#ctx0" brushRef="#br1" timeOffset="21239.21">15727 16883 60 0,'-4'12'30'0,"-6"7"-38"0,-1-13 54 0,-6 4-45 16,-12 5 0-16,-6 11 0 15,-7 11 1-15,-1 4-3 16,1 6 1-16,7 0-1 16,3-6 0-16,4-7-7 15,7-9 1-15,10-12-10 16,11-13 1-16</inkml:trace>
  <inkml:trace contextRef="#ctx0" brushRef="#br1" timeOffset="21435.55">15314 16895 45 0,'25'22'22'0,"21"60"-11"0,-29-51 32 15,12 10-38-15,2 9 1 16,5 3 1-16,-1-2 1 15,-3-11-12-15,-1-2 1 16,-2-7 3-16,-5-6 0 16,-6-3-13-16,-8-12 0 15,-13-10-6-15,-8-13 1 16</inkml:trace>
  <inkml:trace contextRef="#ctx0" brushRef="#br1" timeOffset="23760.48">16115 16967 43 0,'7'10'21'0,"18"-13"-11"0,-15 0 21 15,4-1-29-15,8 1 1 16,2 0 0-16,8 0 0 16,7 3-5-16,10-3 1 15,1 3 0-15,-1 0 0 16,-10 3-6-16,-8-9 0 15,-6-4-8-15,-4-8 1 16</inkml:trace>
  <inkml:trace contextRef="#ctx0" brushRef="#br1" timeOffset="24046.44">16348 16814 43 0,'-4'25'21'0,"-6"-13"-24"16,6-8 35-16,1-4-26 15,-4 3 0-15,3 3 6 16,0 6 1-16,1 7-15 16,-1 6 0-16,1 4 10 15,-1 8 0-15,4 7-4 16,0 0 1-16,0 0-6 0,0-3 1 15,0-4-6-15,0-5 0 16,-3-13-13-16,3-19 1 16,7-16-1-16,7-9 0 15</inkml:trace>
  <inkml:trace contextRef="#ctx0" brushRef="#br1" timeOffset="24795.26">17537 16350 49 0,'3'6'24'0,"-10"13"-26"0,4-13 48 15,-1 10-43-15,-3-1 1 16,0 7 3-16,0 10 0 15,0 2-8-15,0 7 0 16,0 6 6-16,3 0 1 16,1-6-3-16,-1-4 1 0,1-11-3 15,-1-8 0-15,-3-5-1 16,0-7 0-16,-4-9-2 16,-3-6 1-16,0-4-2 15,-4-6 1-15,-6 0-1 16,-4-3 1-16,-4-6-1 15,0 6 0-15,4 7 0 16,3 5 1-16,4 7 1 16,3 9 0-16,8 4 2 15,3 2 1-15,7 7 1 16,7 9 0-16,7 1 1 16,11-1 0-16,3-3 0 15,7-6 0-15,-3-4-2 16,3-2 0-16,0-7-3 15,1 4 0-15,-1-7-6 16,-7-3 1-16,-7-7-14 16,-3-8 1-16,-11-1-1 0,-7 4 0 15</inkml:trace>
  <inkml:trace contextRef="#ctx0" brushRef="#br1" timeOffset="25052.12">17004 16974 63 0,'-4'22'31'0,"18"-4"-34"0,-6-18 64 0,2 0-58 16,11 0 0-16,11 0 2 15,14-3 0-15,7 0-7 16,7 0 1-16,7 0 2 15,-4 0 0-15,-3-3-7 16,-10-1 1-16,-12-2-11 16,-2-1 0-16,-12 1-6 15,-2-4 1-15</inkml:trace>
  <inkml:trace contextRef="#ctx0" brushRef="#br1" timeOffset="25608.48">17166 17187 58 0,'4'38'29'0,"13"-4"-36"0,-13-25 53 16,-1 13-44-16,-3 0 1 15,0 0 1-15,-3 3 1 0,-1 4-6 16,1-1 0-16,-1 0 4 16,1-3 0-16,-1-3-2 15,1-3 1-15,-1-7-2 16,1-2 0-16,-4-4-1 15,0-6 1-15,-1-3-1 16,-2-6 1-16,-1-1 0 16,-3-5 0-16,0-1-1 15,-4 3 0-15,-3 1-1 16,0 2 1-16,-4 4-1 16,1 0 1-16,-4 3 0 15,3 3 0-15,0 6 1 16,4 3 0-16,0 4 1 15,0 6 1-15,3 0 0 16,7 2 1-16,4 5-1 16,7-1 1-16,4 3-1 15,6-3 0-15,8-3-2 0,14-3 1 16,7-10-5-16,7 1 1 16,3-7-8-16,4-10 1 15,0-11-10-15,-7-4 1 16</inkml:trace>
  <inkml:trace contextRef="#ctx0" brushRef="#br1" timeOffset="25861.33">17593 17369 48 0,'-67'50'24'0,"35"-9"-17"15,18-32 36-15,-3 4-40 16,2 2 1-16,-6 1 4 16,7 6 0-16,0 0-10 15,0 6 0-15,3-3 3 16,4-3 1-16,0-3-8 16,4-6 1-16,3-10-9 15,0-10 1-15,0-5-6 16,0-7 0-16</inkml:trace>
  <inkml:trace contextRef="#ctx0" brushRef="#br1" timeOffset="26042.23">17360 17403 8 0,'4'-19'4'0,"10"29"34"15,-14-4-7-15,3 0-22 0,1 13 1 16,3 6 4-16,0 7 0 16,0 2-17-16,4 7 0 15,-1 6 12-15,4-9 1 16,-3-1-6-16,0-2 0 15,-4-7-6-15,0-6 1 16,0-6-11-16,3-13 0 16,1-13-7-16,10-8 0 15</inkml:trace>
  <inkml:trace contextRef="#ctx0" brushRef="#br1" timeOffset="26418.55">18323 16597 65 0,'-7'29'32'0,"-32"2"-37"16,25-18 58-16,-7 12-52 0,-7 6 1 15,-11 7 1-15,-7 12 1 16,4 22-5-16,10 16 0 16,-3 12 4-16,3-3 0 15,7-6-1-15,11-3 0 16,7-16-3-16,7-6 1 15,0-10-5-15,14-12 0 16,8-15-13-16,6-17 0 16,-4-15-3-16,8-3 0 15</inkml:trace>
  <inkml:trace contextRef="#ctx0" brushRef="#br1" timeOffset="26958.23">18860 16958 53 0,'-11'6'26'0,"0"1"-28"0,4-4 49 0,-3 3-44 15,-4 10 0 1,-8 2 4-16,-2 14 0 0,-4 5-9 15,-8 14 1-15,-3 8 4 16,4 7 1-16,3 6-4 16,8 0 1-16,3-6-6 15,6-6 1-15,5-19-10 16,6-13 1-16,1-25-6 16,6-22 1-16</inkml:trace>
  <inkml:trace contextRef="#ctx0" brushRef="#br1" timeOffset="27167.12">18454 16920 56 0,'0'54'28'0,"17"8"-33"0,-9-43 50 16,-5 9-43-16,1 7 0 15,-1 6 1-15,1 6 0 16,3 0-5-16,0 3 0 15,3-6-1-15,1-7 0 16,-1-8-8-16,1-17 0 16,3-12-6-16,0-12 0 15</inkml:trace>
  <inkml:trace contextRef="#ctx0" brushRef="#br1" timeOffset="27392.98">19269 16873 7 0,'0'13'3'0,"-4"-10"-3"16,4-3-8-16</inkml:trace>
  <inkml:trace contextRef="#ctx0" brushRef="#br1" timeOffset="27798.38">19212 16914 34 0,'-3'10'17'0,"-4"-17"-16"0,10 1 35 15,-3 6-31-15,4-6 1 16,-4 6 5-16,7-3 1 15,-7 3-13-15,0 0 1 0,3 6 9 16,-3 0 0-16,0 4-3 16,-3 2 1-16,-8 4-3 15,1 3 1-15,-8 6-4 16,-3 6 1-16,0 7-1 16,3-1 0-16,-3 7-1 15,0 3 1-15,0 0-2 16,3-9 0-16,4 9-1 15,7-6 0-15,7-4-3 16,7-8 0-16,3-8-5 16,8-8 0-16,3-7-10 15,4-12 0-15</inkml:trace>
  <inkml:trace contextRef="#ctx0" brushRef="#br1" timeOffset="28053.17">19495 17109 57 0,'-4'25'28'0,"-17"3"-29"0,10-19 45 15,-6-2-42-15,-12 2 0 0,1 7 2 16,0 9 1-16,0 6-7 15,-1 4 1-15,-2 2 1 16,3 1 0-16,6-4-9 16,5-9 1-16,10-12-10 15,3-13 0-15</inkml:trace>
  <inkml:trace contextRef="#ctx0" brushRef="#br1" timeOffset="28279.01">19209 17008 47 0,'14'38'23'0,"7"40"-16"15,-14-59 34-15,0 12-38 16,4 10 1-16,3 3 1 16,3-3 0-16,1 0-7 0,3 2 0 15,0-2 3 1,1-9 0-16,-5-7-6 0,1-13 1 15,-4-9-10-15,4-9 1 16,-4-13-4-16,-4-9 1 16</inkml:trace>
  <inkml:trace contextRef="#ctx0" brushRef="#br1" timeOffset="28547.86">19519 16942 49 0,'0'38'24'0,"11"-22"-25"0,-4-10 46 0,0 0-42 16,3 7 0-16,5 9 4 16,6 9 1-16,3 0-9 15,5 4 1-15,-5 3 5 16,-2 2 1-16,-8 1-4 15,-11 6 0-15,-10 0-5 16,-14 6 0-16,0-6-6 16,-4-3 0-16,-3-15-11 15,-4-11 1-15</inkml:trace>
  <inkml:trace contextRef="#ctx0" brushRef="#br1" timeOffset="28954.62">19801 16378 41 0,'-42'44'20'0,"42"-13"-4"0,4-25 26 0,3 7-37 16,0 9 0-16,3 9 3 16,8 10 1-16,10 19-11 15,7 5 0-15,8 14 7 16,3 15 1-16,-11 6-3 15,-10 4 0-15,-11-4-2 16,-14 0 0-16,-11 4-3 16,-10-19 1-16,-7-13-6 15,-4-13 0-15,0-18-11 16,8-10 1-16,6-18-3 16,14-13 0-16</inkml:trace>
  <inkml:trace contextRef="#ctx0" brushRef="#br1" timeOffset="29419.51">20133 16165 55 0,'0'3'27'0,"4"9"-30"0,-1-9 52 0,1 4-43 15,-4 2 0-15,3 4 3 16,4-1 0-16,4 1-12 16,3 2 1-16,4-5 7 15,3-1 1-15,0 1-3 16,0-1 0-16,-3 4-3 15,-8 2 1-15,-10 4-2 16,0-3 0-16,-17 3-1 16,-8 3 1-16,0 0-1 15,8-1 0-15,-1 5 1 16,4-1 0-16,3 3 1 16,8 0 1-16,-1-9 0 15,4 0 1-15,7-4 0 16,11-2 0-16,10-1-1 15,4-2 0-15,3-4-5 0,0 0 0 16,-6-2-8-16,-8-4 1 16,-7-7-11-16,-3-2 1 15</inkml:trace>
  <inkml:trace contextRef="#ctx0" brushRef="#br1" timeOffset="32257.79">12308 16027 34 0,'4'-7'17'0,"10"7"-9"0,-10 4 18 15,3 2-20-15,-4 3 0 16,1 4 4-16,-1-1 1 15,1 4-14-15,-1 6 1 16,1 0 7-16,-1 3 1 16,1-3-3-16,-1-3 1 15,1-4-2-15,3-5 1 16,0-10 0-16,4-16 1 16,13-15-1-16,8-19 1 0,14-22-3 15,10-4 1-15,18-12-11 16,1-9 0-16,-15-3-10 15,-11 6 0-15</inkml:trace>
  <inkml:trace contextRef="#ctx0" brushRef="#br1" timeOffset="33203.71">21223 16905 36 0,'-10'22'18'0,"2"-4"-8"0,8-14 18 0,-3-4-24 15,-1 3 1-15,4 0 3 16,-3 0 0-16,3-3-9 15,0 0 0-15,7 0 7 16,7-6 0-16,14-4-3 16,15 4 1-16,6 0-5 15,11-4 1-15,3 1-7 16,-6 0 0-16,-15 2-10 16,-14-2 0-16</inkml:trace>
  <inkml:trace contextRef="#ctx0" brushRef="#br1" timeOffset="33416.83">21114 17228 60 0,'28'19'30'0,"21"-10"-37"0,-35-12 50 16,15-3-43-16,13-1 0 15,0 1-6-15,15-3 1 0,3-1-5 16,3-6 0-16,-10-9-6 16,-7 3 1-16</inkml:trace>
  <inkml:trace contextRef="#ctx0" brushRef="#br1" timeOffset="33819.78">22775 16873 48 0,'25'0'24'0,"-7"-9"-30"0,-18 9 45 16,-4-6-38-1,-6-4 1-15,-15 1 0 0,-17-1 1 16,-11 4-4-16,-18 0 1 15,4 12 1-15,-11 4 0 16,-10 12-3-16,7 15 1 16,0 20-3-16,10 18 1 15,4 6 0-15,14-2 0 16,15 2 1-16,16-5 0 16,19-11 3-16,21-8 1 15,24-16 2-15,25-16 1 0,21-16 0 16,18-15 1-16,7-16 1 15,-4-6 0 1,-21-19-2-16,-21-16 1 0,-24-12-5 16,-22-4 0-16,-25 4-7 15,-24-3 0-15,-11-13-13 16,-17-7 0-16</inkml:trace>
  <inkml:trace contextRef="#ctx0" brushRef="#br0" timeOffset="38247.87">16944 18043 41 0,'-11'9'20'0,"1"-5"-12"0,10-4 20 16,0 0-23 0,7 0 1-16,0 3 1 15,0-3 1-15,7 0-10 16,7-3 0-16,11-4 8 16,17-2 1-16,15-1-3 15,10 1 1-15,21-3-1 16,29 2 0-16,13 4-1 15,18 3 0-15,22-4-2 16,3 4 1-16,7 0-2 16,3 3 0-16,-13-3 0 15,-12 3 0-15,1 6-1 16,-21-9 1-16,-18 6-1 0,-11-3 0 16,-13 0-4-16,-22 0 1 15,-18 0-7-15,-13-3 0 16,-15 3-8-16,-17-9 0 15</inkml:trace>
  <inkml:trace contextRef="#ctx0" brushRef="#br0" timeOffset="38937.56">21643 15221 44 0,'0'12'22'0,"-11"7"-18"16,8-13 32-16,-8 4-33 16,-3 6 0-16,-7 9 2 15,-7 9 1-15,-11 10-8 16,-10 3 1-16,-4 16 3 15,-7-4 1-15,-7 13-2 16,-4 4 1-16,4 5-3 16,7-2 0-16,4-7-4 15,6-6 0-15,11-13-11 16,1-9 1-16</inkml:trace>
  <inkml:trace contextRef="#ctx0" brushRef="#br0" timeOffset="39403.05">20846 15713 43 0,'10'50'21'0,"-13"-21"-15"0,-4-20 27 15,-4 7-31-15,-3 6 0 0,0 3 2 16,-7 0 0-16,3 6-5 15,4 4 0-15,0-1 3 16,3-3 1-16,1-2-3 16,-1-4 1-16,4 0-1 15,0-10 0-15,0 1 0 16,7 0 0-16,0-4 0 16,3 1 0-16,1-4 0 15,10 1 1-15,11-4 0 16,14-6 0-16,13-6 1 15,23-10 0-15,2-3 1 16,4 0 0-16,-7 1 0 16,-10 5 1-16,-11 4-1 15,-14 2 1-15,-15-2-3 16,-24 9 1-16,-14 0-2 16,-21 3 1-16,-18-9-1 15,-10-4 0-15,-12-5-1 0,1-4 1 16,4-6-1-16,17-3 1 15,7-1-4-15,14 1 0 16,11 0-15-16,14-10 1 16</inkml:trace>
  <inkml:trace contextRef="#ctx0" brushRef="#br0" timeOffset="39988.1">22493 14694 60 0,'21'13'30'0,"0"-10"-27"0,-21-3 43 16,0 0-44-16,-3 0 0 16,-11 3 0-16,-7 0 1 15,-8 3-4-15,-2 4 0 16,-5 8 2-16,-6 11 1 15,-7 8-2-15,-4 7 1 0,0 13 0 16,7 2 0-16,11-2 0 16,10-4 0-16,14-3-1 15,18-3 0-15,18-6-5 16,18-16 1-16,2-12-5 16,12-13 1-16,3-16-9 15,3-12 1-15,1-23-3 16,-8-11 0-16</inkml:trace>
  <inkml:trace contextRef="#ctx0" brushRef="#br0" timeOffset="40318.75">22800 14534 47 0,'-3'38'23'0,"-36"31"-21"16,28-47 46-16,-7 12-45 15,-6 16 1-15,-1 7 3 16,0 2 1-16,4 7-9 0,4-9 0 15,2-17 5-15,5-5 1 16,6-10-3-16,4-3 1 16,4-3-3-16,6-13 1 15,8-9-3-15,0-10 1 16,-1-6-1-16,1-2 1 16,0 2-1-16,-1 3 1 15,-3 4 0-15,1 2 1 16,-1 4 0-16,-4 9 1 15,1 6-1-15,-1 7 1 16,1 6-1-16,0 3 0 0,-4-3-2 16,0-3 0-16,-4-3-7 15,1-1 1-15,3-5-10 16,3-7 0-16</inkml:trace>
  <inkml:trace contextRef="#ctx0" brushRef="#br0" timeOffset="40695.11">23096 15008 51 0,'11'18'25'0,"-4"14"-22"15,-7-23 37-15,0 1-38 16,-4 2 0-16,-6 1 1 16,-8-4 0-16,-6 0-3 15,-5 1 0-15,1-1 2 0,7 1 0 16,0-4-1-16,0 3 0 15,3-2-3-15,0-4 1 16,8 3-2-16,3-6 0 16,3 6 0-16,8-6 1 15,-4 0-1-15,3-6 1 16,8 0 1-16,3 3 1 16,0-1 0-16,7 1 1 15,-3 3 0-15,-1 0 1 16,1 3 0-16,-4 1 1 15,-3-1-1-15,-1 0 1 0,-3 3-2 16,4 10 1 0,-4-4-5-16,0 4 1 0,0-7-8 15,0-2 1-15,4-10-8 16,6-7 0-16</inkml:trace>
  <inkml:trace contextRef="#ctx0" brushRef="#br0" timeOffset="40904.99">23343 15146 48 0,'0'56'24'0,"-10"-34"-22"16,6-16 40-16,1 4-41 15,-4 2 0-15,0-2-3 16,0-1 1-16,-1-3-4 15,1-6 0-15,4-6-9 0,-1-13 0 16,1-3-1-16,3-6 0 16</inkml:trace>
  <inkml:trace contextRef="#ctx0" brushRef="#br0" timeOffset="41084.93">23206 14838 47 0,'17'35'23'0,"1"-1"-27"0,-11-24 50 16,0 2-47-16,4-2 0 0,3-4-4 16,3 3 0-16,5-2-2 15,2-1 0-15,-3-3-7 16,-6 3 0 0</inkml:trace>
  <inkml:trace contextRef="#ctx0" brushRef="#br0" timeOffset="45077.54">23678 15227 24 0,'8'-3'12'0,"-1"-16"3"0,-7 19 12 15,3-6-23-15,-3-4 0 16,0 4 5-16,0 6 0 15,0 0-11-15,-3 0 1 16,-4 3 6-16,-1 7 1 16,1 5-2-16,-3 7 0 15,-4 0-3-15,0 10 1 16,-1-1-2-16,5-6 1 16,-1 10 0-16,4-7 0 15,-3-6-1-15,3-7 1 16,3-11-1-16,1-1 0 15,6-19 1-15,1 3 0 16,6-15-1-16,1 6 1 0,6-9-1 16,-2 6 0-16,2 3 1 15,-3 3 0-15,4 3-1 16,-4 4 1-16,7-1 0 16,-3 4 1-16,3 3 0 15,-3 3 0 1,-1 6 0-16,-3 0 0 0,1 16 0 15,-5-4 0-15,1 10-1 16,-4-6 0-16,0 13-1 16,-4-7 0-16,-6 15-3 15,-1-8 1-15,-3 5-12 16,0-5 0-16,0-17-5 16,0-2 1-16</inkml:trace>
  <inkml:trace contextRef="#ctx0" brushRef="#br0" timeOffset="46219.98">25118 15240 48 0,'-18'44'24'0,"15"9"-13"16,3-44 25-16,-7 32-35 16,3-10 0-16,-7 29 1 15,4-10 0-15,-7-6-3 16,4-10 0-16,3-8 2 16,3-4 0-16,8-16-2 15,-1 0 1-15,8-31 0 16,-1-10 0-16,1-12-1 15,-4-9 1-15,-3-7-1 16,3 7 1-16,0-1-1 0,0 14 1 16,7-14 0-16,7 4 1 15,4 15 0-15,-1 10 0 16,5 12 1-16,9 10 0 16,5 12 1-16,6 10 1 15,-3 3 0-15,-7 0 0 16,-11 2-1-16,-14 11 1 15,-14-1-2-15,-18 1 1 16,-13-1-3-16,-8-3 1 16,-7-6-2-16,-3-3 0 15,6-7 0-15,1 1 1 0,3-4-1 16,7-2 1-16,8-1-1 16,6-3 1-16,8 0 0 15,10 3 0-15,7 4 0 16,3 6 0-16,8 6 1 15,10 6 0-15,0 6 0 16,-3 7 0-16,0-3-1 16,-1-1 0-16,-3 7-2 15,1-3 1-15,-5-7-5 16,-3 1 1-16,-3-13-9 16,0-6 0-16,-1-10-5 15,1-9 0-15</inkml:trace>
  <inkml:trace contextRef="#ctx0" brushRef="#br0" timeOffset="46488.82">25523 15682 46 0,'-10'50'23'0,"-15"-16"-21"0,18-21 39 0,0 6-39 0,-3 0 1 15,-5 3 3-15,8-1 1 0,4 1-7 16,3-3 0-16,3-6 5 16,15-4 0-16,3-12-1 15,7-13 1-15,4-12-3 16,-7-6 0-16,3-10-3 16,0-10 1-16,0 1-8 15,-3 0 1-15,-4-4-12 16,-3 4 0-16</inkml:trace>
  <inkml:trace contextRef="#ctx0" brushRef="#br0" timeOffset="46744.68">25901 15014 54 0,'0'41'27'0,"-21"37"-26"0,14-62 38 16,0 9-37-16,-11 16 0 16,-3 9 0-16,0 16 0 15,-4 12-3-15,0-3 1 16,8 7 1-16,-1-16 0 16,7-13-5-1,4-9 0-15,7-13-8 0,4-12 0 16,3-6-4-16,0-10 0 15</inkml:trace>
  <inkml:trace contextRef="#ctx0" brushRef="#br0" timeOffset="47090.81">25841 15741 51 0,'7'32'25'0,"21"27"-21"0,-17-46 48 0,3-1-49 16,4-2 1-16,10-4 1 15,11-9 1-15,-4-3-8 16,0-10 0-16,-7 0 4 16,-3-3 1-16,-7-2-3 15,-8-8 0-15,-6-2-1 16,-11 0 0-16,-7 5 0 16,-7 8 0-16,-8 8 0 15,-2 13 1-15,2 13 0 16,5 3 1-16,6 9 0 15,11 7 0-15,7 9 1 16,11-1 0-16,10 1 1 0,14-6 0 16,0-10-2-16,11-3 1 15,3-6-5-15,-6-6 1 16,-8-13-10-16,-10-10 0 16,-15-5-9-16,-3-4 0 15</inkml:trace>
  <inkml:trace contextRef="#ctx0" brushRef="#br0" timeOffset="49311.2">18493 17629 19 0,'-4'-3'9'0,"8"9"-3"0,-4-6 9 16,0 3-13-16,0-3 1 0,7 0 3 16,0 0 1-16,7-3-7 15,3-3 0-15,12 3 6 16,6-3 0-16,14-1-1 16,11-2 0-16,7-1-3 15,7 1 1-15,4 0-2 16,-14 6 0-16,6-1-2 15,-17 1 1-15,3 6-2 16,-13-3 1-16,-4 4-4 16,-11-1 1-16,-11-3-5 15,-2 0 1-15,-22 0-4 16,3 0 1-16</inkml:trace>
  <inkml:trace contextRef="#ctx0" brushRef="#br0" timeOffset="49642.5">18595 17786 29 0,'7'-10'14'0,"14"-5"-12"0,-14 9 25 0,4-1-26 15,-4 1 1-15,7 3 2 16,-3 0 0-16,10 3-4 16,-4 0 1-16,22 3 3 15,-7 0 0-15,21-9 0 16,-11 3 0-16,18-4-2 16,-18 1 1-16,18-3-2 15,-14 2 0-15,-3 1-3 16,-8 0 1-16,-7 0-8 15,-7 2 1-15,-7-2-5 16,-3 3 0-16</inkml:trace>
  <inkml:trace contextRef="#ctx0" brushRef="#br0" timeOffset="50694.03">20454 16243 29 0,'18'-25'14'0,"13"-19"-7"0,-20 32 19 0,0-4-23 15,-1 3 1-15,1 4 3 16,-4-4 0-16,-4-2-9 16,-10-1 1-16,-7 0 6 15,-10 1 0-15,-12 2-2 16,-13-3 0-16,-1 4-2 15,1 2 1-15,0 7-1 16,-4 3 0-16,0 3-1 16,-4 7 0-16,1 6-1 15,3-1 1-15,7 7-2 16,-3 13 0-16,6 5-1 16,8 4 0-16,3 10 0 15,11 5 0-15,11 7 1 0,10 3 0 16,7-3 2-16,10 0 0 15,12-4 0-15,9-11 1 16,8-1 0-16,7-13 1 16,-3-2 0-16,13-10 0 15,8-6 0-15,6-7 0 16,8-12 0-16,-22 0 1 16,11-9-1-16,-17 0 0 15,13-29-1-15,-17 10 1 16,-3-29-1-16,-11 10 0 15,-15-19-1-15,-6 16 0 0,-29-22-1 16,4 16 1-16,-32-20-3 16,11 23 1-16,-39-19-7 15,14 19 0-15,-24-10-6 16,13 13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15:27:32.7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23T15:30:45.488"/>
    </inkml:context>
  </inkml:definitions>
  <inkml:trace contextRef="#ctx0" brushRef="#br0">14559 16108 27 0,'4'0'13'0,"3"-3"4"15,-7 3 14-15,0 0-27 16,7-3 1-16,0-3 2 15,0-10 1-15,0 0-11 16,0 1 1-16,0-4 6 0,4 0 0 16,3-9-3-16,7-7 1 15,0-2-2-15,0 2 0 16,0 1-1-16,1-1 0 16,-8 1-2-16,-4 5 1 15,-3 8-2-15,-7 5 0 16,-3 10-1-16,-8 9 0 15,1 3-2-15,-4 3 1 16,-1 7 1-16,1 9 0 16,4 7 3-16,3 2 0 15,3 10 1-15,4 6 0 0,4 7 4 16,3 8 0 0,3 1 1-16,4 3 0 0,1-3 1 15,6-3 0-15,-4-16 0 16,-3-6 1-16,-3-10-1 15,0-6 0-15,-4-12 0 16,0-7 0-16,-11-9-3 16,1-7 1-16,-8-9-2 15,1-9 1-15,-8 0-1 16,-3-3 0-16,-4-7-1 16,0-3 0-16,-6 7 0 15,-8-4 0-15,-11 4 0 16,-6 9 0-16,-1-1-1 15,-2 5 0-15,6 2 0 16,7 12 1-16,3 1-1 16,8 6 1-16,7 0-1 15,10 6 1-15,8-2 0 0,10-1 1 16,17 3-1-16,15-3 1 16,21 3-1-16,21-6 1 15,7-12-1-15,11-7 0 16,10-6 0-16,4 0 1 15,-7 0-1-15,-18 0 1 16,-7 6-1-16,-21 3 0 16,-14 7-1-16,-11 3 1 15,-14 6-1-15,-17 9 0 16,-19 13 0-16,-27 9 1 0,-14 7-1 16,-15 9 1-16,-3 12-1 15,-11-8 1-15,0 8-1 16,-6 1 0-16,-5 3 0 15,12 6 0-15,2-16-4 16,5-12 0-16,6-10-10 16,15-9 0-16</inkml:trace>
  <inkml:trace contextRef="#ctx0" brushRef="#br0" timeOffset="48763.08">29503 5076 25 0,'0'-40'12'0,"3"11"-2"15,-3 17 12-15,0-1-20 16,4-2 1-16,-4-7 0 0,0 3 1 15,-25-6-5 1,-17-6 0-16,-11 5 3 0,-14 11 0 16,-14-4-1-16,0 10 0 15,-8 5-1-15,-6 8 1 16,-7 11-2-16,7 10 1 16,13 10-1-16,8 12 0 15,4 6 0-15,6 16 0 16,8 16 0-16,17 6 1 15,14 3-1-15,18-6 1 16,11 6 0-16,14-3 0 16,27-10 0-16,29-2 1 0,18-7 0 15,7-10 1-15,7-18-1 16,14-9 1-16,10-32 0 16,-17-22 0-16,0-9-2 15,-4-19 1-15,-10-22-1 16,-18-13 1-16,-24-15-1 15,-18-6 0-15,-18-4 0 16,-21-9 1-16,-25 6-1 16,-10-6 0-16,-15 6 0 15,-20 20 1-15,-15 11-2 16,-10 10 1-16,7 19-1 16,-18 22 0-16,-11 15-2 15,-10 23 0-15,15 24-1 16,13 35 0-16,4 25 1 15,10 3 1-15,7 13 1 0,18 12 0 16,14 4 1-16,22-13 1 16,17-4 2-16,24-11 0 15,19-7-1-15,27-10 1 16,32-12-1-16,11-25 1 16,14-22 0-16,11-22 0 15,6-19-1-15,-17-18 0 16,7-7-1-16,-14-25 0 15,-14-3-1-15,-11-13 0 16,-24-6-1-16,-22 6 1 16,-21-18 0-16,-24 6 0 0,-22 3-1 15,-10 9 1-15,-22 13 0 16,-17 15 0-16,-21 17-1 16,-4 21 1-16,-7 22-2 15,-10 25 0-15,-1 25 0 16,8 19 1-16,14 16 0 15,24 13 0-15,15-1-1 16,13-3 1-16,26-18-9 16,31-26 1-16,21-15-1 15,11-23 0-15</inkml:trace>
  <inkml:trace contextRef="#ctx0" brushRef="#br1" timeOffset="139712.57">23188 2464 26 0,'-3'3'13'0,"6"-6"-3"16,-3 3 13-16,4 0-19 15,3-6 0-15,0 3 6 16,0-6 1-16,0 2-12 16,3-5 1-16,1 2 7 15,7 4 0-15,3-3-1 16,4 9 0-16,3-10-4 16,0 4 1-16,14-3-4 15,11-7 0-15,-7-3-8 16,0 0 1-16,-7-3-9 15,-4 7 1-15</inkml:trace>
  <inkml:trace contextRef="#ctx0" brushRef="#br1" timeOffset="140282.67">23481 1975 47 0,'7'16'23'0,"4"-7"-18"0,-4-9 37 0,0 3-41 16,3 1 1-16,4-1-1 16,4 0 1-16,3 3-3 15,4 0 1-15,7 4 1 16,6-10 0-16,8 3-1 15,-3 3 0-15,-8-3 0 16,-7 4 0-16,-7-4-1 16,-3 3 0-16,-4 10-1 15,-3 2 1-15,-4-5-2 16,-4 0 1-16,-3 5-1 16,0 1 0-16,0 3 0 15,-3 3 0-15,-1 0 1 16,1 4 0-16,-4-4 1 15,-1-7 0-15,1 8 1 0,0-8 1 16,0 1-1 0,0 6 0-16,0-12 0 0,4-4 0 15,-1 4 0-15,1-10 1 16,3 3-1-16,3-15 1 16,4-1 1-16,-3 4 0 15,-1-10 1-15,-6-6 0 16,-4-9 0-16,-7 0 0 15,-8 6 0-15,-2-4 0 16,-5-5-2-16,-2-1 1 16,-5 1-2-16,5 6 0 15,6 3-9-15,0 3 0 0,8 6-7 16,6 7 1-16</inkml:trace>
  <inkml:trace contextRef="#ctx0" brushRef="#br1" timeOffset="140928.96">20341 1580 39 0,'4'-6'19'0,"-8"12"-12"15,1 3 27-15,-8 1-30 16,0 15 1-16,-13 3 1 15,-4 7 0-15,-1 9-9 16,-2 18 1-16,-5 10 5 0,-6 4 1 16,0 11-3-16,3-8 0 15,4-4-3-15,6-15 1 16,5-13-7-16,6-16 1 16,4-21-9-16,7-10 1 15</inkml:trace>
  <inkml:trace contextRef="#ctx0" brushRef="#br1" timeOffset="141141.84">20031 1677 47 0,'7'22'23'0,"-11"22"-22"0,4-28 37 0,-3-1-38 15,-1 17 0-15,1-1-1 16,-1 1 0-16,4-1-5 16,4-12 0-16,3-7-7 15,0-5 0-15</inkml:trace>
  <inkml:trace contextRef="#ctx0" brushRef="#br1" timeOffset="141443.46">20249 1972 46 0,'-7'19'23'0,"7"-10"-19"0,0-9 37 16,7 0-40-16,1 0 0 16,2 0 0-16,1-6 0 15,6 3-2-15,4-7 1 0,8 10-3 16,-1-6 1 0,-3 3-10-16,-8-3 0 15,-6 3-3-15,-11 3 1 0</inkml:trace>
  <inkml:trace contextRef="#ctx0" brushRef="#br1" timeOffset="141618.6">20165 2091 48 0,'3'41'24'0,"29"0"-21"0,-18-35 46 0,0 3-46 15,7 1 0-15,8-4 0 16,6 3 0-16,7-5-7 15,1 2 0-15,2-6-4 16,-6 0 1-16,-7 0-10 16,-11 0 1-16</inkml:trace>
  <inkml:trace contextRef="#ctx0" brushRef="#br1" timeOffset="142147.34">20867 2173 34 0,'-7'9'17'0,"-11"-9"1"0,15-3 20 16,3 3-34-16,0 0 1 15,0 0 4-15,7 0 0 16,3 0-11-16,8 3 0 15,14-6 6-15,13 3 0 16,1-9-6-16,0-1 1 16,-3-6-12-16,-8 7 0 15,-7-3-5-15,4 5 0 16</inkml:trace>
  <inkml:trace contextRef="#ctx0" brushRef="#br1" timeOffset="142435.24">21445 1724 54 0,'-10'35'27'0,"-22"37"-27"15,21-53 48-15,-3 15-47 16,-3 20 1-16,-8 15 0 16,7 12 0-16,-3 10-3 15,4 6 0-15,2-6-1 0,5-3 1 16,3-22-14-16,7-22 1 16,-4-22-3-16,11-16 1 15</inkml:trace>
  <inkml:trace contextRef="#ctx0" brushRef="#br1" timeOffset="143497.41">21174 1762 28 0,'-4'-3'14'0,"4"3"-2"0,0 0 18 0,0 0-24 16,0 9 0-16,4 7 3 15,-1-7 1-15,1 20-12 16,3 8 1-16,3 13 7 16,8 13 1-16,10 9-3 15,11 7 0-15,3 5-2 16,8-5 0-16,-4-14-4 15,3-2 1-15,-10-13-7 16,-7-12 1-16,-11-10-10 16,-11-12 0-16</inkml:trace>
  <inkml:trace contextRef="#ctx0" brushRef="#br1" timeOffset="144100.64">21724 2207 37 0,'-3'10'18'0,"-1"-14"-7"0,4 4 21 16,0 0-27-16,0 0 0 15,7-6 3-15,0 6 1 16,4 0-11-16,3 0 1 16,7 0 6-16,11-3 0 15,3 3-5-15,-3 0 1 16,-4-6-9-16,-3 6 0 15,-1 0-10-15,-6 0 1 0</inkml:trace>
  <inkml:trace contextRef="#ctx0" brushRef="#br1" timeOffset="144313.6">21851 1972 52 0,'4'28'26'0,"-4"38"-24"16,0-44 41-16,-4 6-43 15,1 7 1-15,-5 9 0 16,1-7 0-16,0-2-6 16,4 2 0-16,-4-11-11 15,3-8 1-15</inkml:trace>
  <inkml:trace contextRef="#ctx0" brushRef="#br1" timeOffset="144862.97">22334 1731 45 0,'-3'3'22'0,"3"3"-13"16,3-3 30-16,1 3-36 16,-1-2 0-16,4 2 2 15,4 3 1-15,10-6-7 16,7 10 1-16,1-13 4 16,2 9 0-16,-2-6-2 15,-5 4 0-15,-2 2-2 16,-8-9 1-16,-7 0-3 15,-7 10 1-15,-7-1-1 0,-7 0 0 16,-8 7-1-16,-2-7 0 16,-1 10 1-16,0-9 1 15,1 5 0-15,9 4 1 16,1-9 0-16,4 5 0 16,6 4 1-16,8-10 1 15,10 4-1-15,7 0 0 16,7-4-1-16,0 0 1 15,-3 1-5-15,3-1 0 16,-3-6-13-16,3 4 1 16</inkml:trace>
  <inkml:trace contextRef="#ctx0" brushRef="#br1" timeOffset="145219.31">22892 1912 49 0,'0'26'24'0,"-4"-1"-17"0,1-13 32 0,-8 4-37 16,-10 6 1-16,-11 19 1 15,-10-7 1-15,-4 10-6 16,-10 6 1-16,-8 7 4 15,8 5 0-15,3 4-2 0,3 6 1 16,-3-3-1-16,8-15 0 31,2-7-5-31,11-10 1 16,8-5-6-16,10-14 0 0,14-5-9 16,10-10 0-16,1-9-2 0,6-10 1 62</inkml:trace>
  <inkml:trace contextRef="#ctx0" brushRef="#br1" timeOffset="145819.81">22550 2734 53 0,'-4'38'26'0,"11"2"-33"0,-3-33 53 0,-1 12-45 16,1-7 0-16,-1 4 0 16,4-4 0-16,0-5-2 15,0-7 1-15,4-10 0 16,0-9 1-16,-1 1-1 0,-3-8 0 15,0-14 0-15,0-7 0 16,0 3-1-16,0-3 1 16,4-3-1 15,0 6 1-31,-1 12 0 0,1-2 0 31,-1 6 0-15,1 2 0 15,3 8 0-31,-3 2 1 16,3 3-1-16,0 4 1 15,0 6-1-15,4 0 1 16,-1 0-1 15,1-1 1-31,-1 1-1 47,8-6 1-47,7 3-1 16,10 3 1-16,-6-7-2 31,-8 4 1-15,0 3-6-16,-7 3 1 0,-7 3-11 15,-7 3 1 1</inkml:trace>
  <inkml:trace contextRef="#ctx0" brushRef="#br1" timeOffset="146090.97">22839 2562 48 0,'10'25'24'0,"5"-7"-17"0,-15-18 35 0,7 0-39 0,0 4 0 0,0 2 1 0,7-6 0 0,0 9-5 0,0-9 1 0,0 3 2 0,0 7 0 15,-7-1-2-15,-3 4 1 16,-8-4-2-16,-3 10 1 16,-7-6-1-16,7-1 0 15,-3-3 0-15,-1 1 0 16,0 2 1-16,1-2 0 15,3-1 0-15,0 4 0 16,3-1 1-16,4 4 1 16,7-7 0 62,0 4 1-78,7 0 0 0,11-1 0 0,14 4-1 0,-4-4 1 0,0-2-4 0,-3 2 0 0,-7-2-8 0,-8-7 0 0,-6-3-10 0,-4-3 0 0</inkml:trace>
  <inkml:trace contextRef="#ctx0" brushRef="#br1" timeOffset="174377.17">829 15657 7 0,'21'12'3'0,"46"-6"1"0,-46-6 4 0,18 0-5 16,4 4 0-16,24-1 2 16,3 0 0-16,11 0-7 15,18 6 1-15,10 1 4 16,4-4 0-16,14 0 1 15,11-2 1-15,14 2 0 16,-22-3 0-16,18 0 0 16,4-3 0-16,-7 0 0 15,-4-3 0-15,0 0-4 16,7 0 1-16,-10-4-1 16,-18 1 0-16,-8 3-1 15,8 3 0-15,-10 0 0 16,-4 3 0-16,-15-3 0 15,-13 3 0-15,-8-3-1 0,-20 0 1 16,-1 0-1-16,-17 0 1 16,-4 0-1-16,-7 0 0 15,-3 0 0-15,-7 0 1 16,-8 0-1-16,4-3 0 16,-7 3 0-16,0-3 1 15,0-3-1-15,0-7 1 16,-7-3 0-16,7-5 0 15,0-5 0-15,7-8 1 16,-7-13-1-16,4-19 0 0,3-9 0 16,3-19 0-16,-3-22 0 15,7-16 1-15,4-12-1 16,3-22 1-16,-3-19-1 16,3-13 1-16,-7 0-1 15,11 1 0 1,-4-114 0-1,-10 54 0-15,-8 28-1 16,4 35 1-16,4 21 0 16,-1 26 0-16,-3 15 0 15,-7 23 1-15,11 18-1 16,7 15 0-16,-4 17 0 16,3 6 1-16,-6 9-1 15,7 3 0-15,-8 10 0 16,1 2 0-16,-8 4-1 15,4 6 0-15,-3 7-1 16,-4-1 0-16,-4 10 0 0,4 3 1 16,-10 13-1-16,-1 2 1 15,-17 4 0-15,-4-3 0 16,-7 0 0-16,-10-4 1 16,0-6-1-16,-11-2 1 15,-21-8 0-15,-18 1 0 16,0-6-1-16,-10 3 1 15,-18 2 0-15,-7 4 0 16,-4 7-1-16,-14 5 1 0,-17 4-1 16,10 3 0-16,-21 3 1 15,-7-3 0-15,18-13-1 16,-11 0 1-16,0-6 0 16,11-3 1-16,21-6 0 15,7-4 0-15,14-3-1 16,0 1 1-16,24-1 0 15,22-3 0-15,14 0 0 16,7-3 0-16,7 0-1 16,14 4 1-16,1 2 0 15,6-3 0-15,11 7-1 16,3 2 1-16,0 1-1 16,8 2 1-16,-1 1-1 15,4 9 1-15,4 7-2 16,3 9 1-16,-7 9-1 0,3 6 0 15,4 10 0 1,0 9 0-16,-11 20-1 0,1 11 0 16,-15 26 0-16,1 19 1 15,-12 18 0-15,-6 22 0 16,3 19 0-16,7 13 1 16,11 16 2-16,4-1 1 15,24 10 0-15,3-1 1 16,11 4-1-16,8-3 1 15,-8 12-1-15,0-2 0 16,-11-20-6-16,-10-12 0 0,-10-13-8 16,-11-43 1-16</inkml:trace>
  <inkml:trace contextRef="#ctx0" brushRef="#br1" timeOffset="183971.94">4713 17980 9 0,'0'7'4'0,"28"-17"6"0,-17 10 0 0,3 0-10 15,4 0 1-15,-1 0 1 16,-3 0 1-16,4 0-3 16,10 0 0-16,-7 0 2 15,1 3 0-15,6 0-1 16,-3-3 1-16,3 4-1 16,4-1 0-16,-4 0-1 15,7 0 1-15,-3 0 0 16,-4 0 0-16,4 0 0 15,-4-3 0-15,4-3-1 16,-1 0 1-16,8-3-1 16,7 0 1-16,0 6-1 15,10-4 0-15,-6 1 0 16,-1 3 0-16,1-3 0 16,-1 3 1-16,-10 3-1 15,7 4 0-15,3-7 0 16,7 6 1-16,-6-3 0 0,10-3 1 15,-11-3-1-15,4 0 1 16,4 0-1-16,-8-1 1 16,-7-2-1-16,1-3 0 15,3-1-1-15,-4 1 0 16,4 3 1-16,3-1 0 16,-7 1 0-16,1 0 0 15,3 3 0-15,-8 3 1 16,5 0-2-16,-1 3 1 0,-3-3-1 15,0 0 0-15,-8 0 0 16,1 0 0-16,3 0 0 16,-3-3 0-16,7 0 0 15,0-1 0-15,0 1 0 16,-1 0 0-16,1 3 0 16,4 0 1-16,-1 0-1 15,4 0 1-15,-4 0-1 16,8 0 0-16,-12 0 0 15,-6 0 0-15,17 0-1 16,1 3 1-16,-1 0 0 16,1 1 0-16,10-1-1 15,-7 0 1-15,6 0-1 16,-2 0 1-16,-4 0 0 16,3 0 0-16,-3 4 0 15,7-1 0-15,-3 0 0 0,3-3 0 16,0 4 0-16,-4-1 0 15,4 0 0-15,-7 0 1 16,0 1-1-16,3-1 0 16,-6-3 0-16,10 0 0 15,0 4 0-15,-7-1 1 16,6-3-1-16,1 3 0 16,-3 0 0-16,-1 1 0 15,-3 2 0-15,-3-3 1 0,3 1 0 16,7-1 0-16,-4 0 0 15,4-3 1-15,0 4-1 16,3-4 1-16,1 3-1 16,-4-3 1-16,0-3-2 15,7 3 1-15,7-3-1 16,-7 0 1-16,7 0 0 16,7 0 0-16,-10 0 0 15,-1-3 0-15,8 0-1 16,0-3 1-16,3 0-1 15,3-1 0-15,1 1 0 16,-4 0 0-16,0 6 0 16,4 3 0-16,-4 0 0 15,4 0 1-15,3 3-1 16,-14 4 0-16,0 2 0 16,4 1 0-16,-1-4 1 15,-3 1 0-15,8-1 0 16,-5-3 1-16,-3-3-1 0,-10 4 1 15,3-1-1-15,3-3 1 16,1 0-2-16,3 0 1 16,-7-3-1-16,0 0 0 31,0-3 0-31,-7 3 0 0,-7 0 0 0,-4 0 0 16,-3-6 0-16,-7 3 0 15,-4-3-2-15,-6 2 0 16,-8 1-5-16,-11-3 1 15,-13-6-8-15,-22-7 1 16</inkml:trace>
  <inkml:trace contextRef="#ctx0" brushRef="#br1" timeOffset="186132.53">11688 8708 22 0,'7'-13'11'0,"3"-12"-3"15,-6 19 12-15,-1 0-17 16,1-1 0-16,-4 7 2 16,7 0 1-16,0 10-8 15,0 9 1-15,0 9 4 16,0 0 1-16,0 25-2 16,-7 16 0-16,-3 28-1 15,-1 4 1-15,1 21-1 16,-5 4 1-16,1-10-2 15,4-16 1-15,-1-15-2 0,1-23 0 32,3-12-5-32,-4-15 0 0,4-16-6 0,4-26 1 31</inkml:trace>
  <inkml:trace contextRef="#ctx0" brushRef="#br1" timeOffset="186898.4">11532 8438 34 0,'14'3'17'0,"25"3"-15"0,-21-2 27 0,10-4-27 15,11 0 0-15,7-4 1 16,7 4 0-16,24 0-4 16,29-3 1-16,3-3 2 15,26-10 0-15,23-9-1 16,8 0 1-16,14 13-2 16,18-7 1-16,-1-6-1 15,4 6 0-15,-10 3-1 16,3 1 1 15,-4-4-1-31,-6 9 0 0,-8 4 0 0,-3-3 1 16,-7-4-1-16,-25 1 0 15,-11-1 0-15,8-6 1 16,-18 0-1-16,-7-9 0 0,-14 0 0 0,-11 0 1 16,-14 0-1-16,-18 9 0 15,-13 0 0-15,-12 13 0 16,-9 9-1-16,-12 9 1 15,-10 13 0 1,-7 16 0 0,-25 53 0-1,1 3 0-15,6 10 1 16,4 9 0-16,7 0 0 0,7 3 1 0,7 7-1 16,10 5 1-16,11-8-1 15,0-1 1-15,4 3-1 16,-4-12 0-16,0 0 0 15,-6-22 0-15,-8-9 1 16,-11-10 0-16,-14-9 0 16,-17-13 0-16,-21-10 0 15,-18-5 1-15,-32-10-1 16,-28-6 0 0,-14-10 0-16,-36-6 0 31,-10-3-1-31,-21 0 0 15,-18 0 0-15,7-6 1 0,-17-3-1 0,17-4 1 0,-14 1 0 16,18 2 1-16,-4 1-1 16,0-1 0-16,25 1-6 15,-10 0 0-15,3-7-7 0,21-3 0 16</inkml:trace>
  <inkml:trace contextRef="#ctx0" brushRef="#br1" timeOffset="188340.44">13106 17811 16 0,'24'25'8'0,"19"10"3"0,-29-23 9 15,11 1-16-15,6 2 1 16,12 1 2-16,6-3 0 16,0-1-9-16,11 1 1 0,11-4 5 15,10 0 1-15,7-2-1 16,0 2 0 15,11-3-2-31,14-6 1 0,0-3-1 16,3-3 1-16,-10 3-1 0,7-3 0 0,-7-4-2 15,0-6 0-15,-4-5-1 16,-7-5 1-16,-10-5-2 16,-11-7 0-16,-3 1-3 15,-11-1 1-15,-11-3-8 16,-10 4 1-16,-14-1-2 15,-11 10 1-15</inkml:trace>
  <inkml:trace contextRef="#ctx0" brushRef="#br1" timeOffset="189015.36">14619 17472 19 0,'-7'35'9'0,"7"-7"-4"0,4-25 13 0,-1 3-14 0,1 1 0 0,-1 2 2 0,1 1 0 16,6-4-7-16,8 6 0 0,10-2 6 15,7-1 1-15,8 1-3 16,10-1 1-16,10-3-2 16,4-3 1-16,-7 0-2 15,4-3 0 1,-4 0-1-16,3-6 1 16,-6-3-2-1,-8-1 1-15,-7 1-1 0,-6 0 0 0,-5-1-1 16,1 1 1-16,-11 9-1 15,-3 9 0-15,-4 4 0 16,0 6 0 0,0 21 1-1,-3 4 0 1,-1 3 1-16,1 0 0 0,-4-12 0 0,-3 2 0 16,-4 7 1-16,-7-6 0 15,-1-7-1-15,-6-2 0 16,0-8 0-16,-3-5 1 15,-8-6 0-15,-3-10 0 16,-8-7 0 15,-2-8 0-31,-1-7 0 0,7-10 0 0,-3-5-1 16,-1-1 1-16,-2 4-1 0,-1 5 1 16,4-2-1-16,3 6 1 15,7 3-1-15,4 13 0 0,3-1 0 16,8 4 0-16,3 3-2 15,7 3 0-15,3 3-3 16,4-6 0-16,4 0-6 16,-1-13 0-1</inkml:trace>
  <inkml:trace contextRef="#ctx0" brushRef="#br1" timeOffset="190607.81">16806 16140 21 0,'7'0'10'0,"0"9"-2"0,-3-6 11 16,-4 7-17-16,0 2 0 15,4 4 2-15,-4 6 0 16,-4 3-5-16,0 9 1 15,-3 10 3-15,0 19 0 16,-3 12 0-16,-4 16 0 0,-4 9-1 16,-3 26 1-16,-4 6-1 15,0-1 1-15,1 4-2 16,3 0 0-16,3-3-1 16,4-10 1-16,3-9-1 15,8-13 0-15,-1-9-3 16,1-9 1-16,-1-20-4 15,-3-11 1-15,-3-14-7 16,-1-21 1-16</inkml:trace>
  <inkml:trace contextRef="#ctx0" brushRef="#br1" timeOffset="192019.8">16947 16224 23 0,'22'16'11'0,"-5"-7"-12"15,-6-6 13-15,6 1-10 16,5-1 0-16,9-3 1 16,8 0 0-16,11 0-3 15,3-3 1-15,-1-1 2 16,19 4 1-16,17 0-2 16,22 0 1-16,-1 4-2 15,18 2 1-15,18-3-2 16,-1-3 1-16,11 0-1 15,4 0 1-15,0 0 0 16,0 3 0-16,3 3 0 0,7 4 1 16,-17-4-1-16,3-3 0 15,7 0-1-15,-10-3 1 16,-7 0-1-16,-4-12 0 16,4-20-1-16,-11-5 1 15,-22-7-1-15,-6-3 1 16,0 0-1-16,-11 6 1 15,-10 7-1-15,-11 5 0 16,-3 11 0-16,-8 5 0 16,-3 4-1-16,-10 9 1 0,-8 0 0 15,-7 6 0-15,-7 6 0 16,1 4 1-16,-5 0 0 16,-3 6 0-16,-3-3 0 15,-4 3 1-15,-7 6-1 16,-3 9 0-16,-4 4 0 15,0-6 0-15,-7 5 0 16,-4 4 0-16,-3 3-2 16,-4 7 1-16,-6 8 0 15,-8 4 0-15,-7 13-1 16,-3-4 1-16,-8 10 0 16,1 5 0-16,0-2 0 15,3 3 1-15,7-3-1 16,7-3 1-16,4-7 0 15,3 4 0-15,4-4 0 16,4-6 1-16,2-9-1 0,1 3 0 16,-3-4 0-16,-1-2 0 15,-3-10 0-15,0-3 1 16,-4 0-1-16,0-6 0 16,1 3 0-16,2-6 1 15,-2-1 0-15,3-2 0 16,-4-4-1-16,0 0 1 15,-3-6 0-15,3 4 0 16,-3-14 0-16,0-2 1 16,0-1-2-16,3 4 1 15,0-3 0-15,-7-1 0 0,-6-6-1 16,-12 1 0-16,-10-4 0 16,-7 0 1-16,-10 3-1 15,6 1 1-15,-10 2-1 16,-11 0 0-16,-10 4 0 15,-11-1 0-15,0 1 0 16,-10-4 0-16,-15 1 0 16,-3-1 0-16,-14 4 0 15,-15-1 1-15,1 4-1 16,-11 0 1-16,-3-7-1 16,13-3 1-1,-73-12 0 1,45-3 0-16,26-4 0 15,23-3 0-15,15-2-1 16,14 2 1-16,15-3 0 0,16 7 0 16,15-1-1-16,11 4 1 15,10 6-1-15,11-1 1 16,3 4 0-16,14 0 0 16,4 4 0-16,7-1 0 15,3 3 0-15,4 0 0 16,7 4-1-16,4-1 1 15,3 0-1-15,3 1 0 16,8-4-1-16,0 0 0 16,-4 1-3-16,-4-4 0 15,8-3-8-15,-4-13 1 0</inkml:trace>
  <inkml:trace contextRef="#ctx1" brushRef="#br1">16058 9438 0,'0'0'16,"0"0"0,0 0-1,0 0 1,0 0-1,0 0-15,0 0 16,0 0 0</inkml:trace>
  <inkml:trace contextRef="#ctx0" brushRef="#br1" timeOffset="193309.31">23989 14343 18 0,'0'-7'9'0,"3"26"1"0,1-16 9 16,-4 4-16-16,0 2 1 15,3-6 0-15,1 7 1 16,3-1-7-16,0 0 1 0,0 1 4 16,-3-1 0-1,-1 4-2-15,1 3 1 0,-4-4 0 16,0-3 0-16,3 1-1 15,1-4 1-15,6-3 0 16,5-3 1-16,6-6-1 16,3-3 1-16,8-7-1 15,7-12 1-15,7-10-3 16,10-9 1-16,1-13-4 16,13 4 1-16,15-7-11 15,-4-15 1-15</inkml:trace>
  <inkml:trace contextRef="#ctx0" brushRef="#br1" timeOffset="199315.56">8389 17403 28 0,'4'16'14'0,"3"-16"-7"0,-7 0 15 15,10 3-19-15,-3-3 1 16,7 3 4-16,4-3 1 15,3-3-11-15,0 3 1 16,15-3 6-16,2 3 0 16,15 0-2-16,11 0 0 15,10 0-5-15,-7 0 1 16,-4 0-4-16,1-6 0 16,-8-4-4-16,-3-2 1 0,-14-1-5 15,-14-2 0-15</inkml:trace>
  <inkml:trace contextRef="#ctx0" brushRef="#br1" timeOffset="199601.39">8371 17692 24 0,'-3'22'12'0,"6"-16"-4"15,-3-6 17-15,4-3-21 16,7 6 0-16,3-6 1 16,7-7 0-16,0 1-7 15,4-3 1-15,10-1 5 0,7-3 1 16,15-3-4-16,10-2 1 16,7-8-1-1,0 1 1-15,-11 6-4 0,-6 3 0 16,-18 7-6-16,-8 9 0 15,-9 0-4-15,-15 3 0 16</inkml:trace>
  <inkml:trace contextRef="#ctx0" brushRef="#br1" timeOffset="200440.45">18782 17654 10 0,'-11'28'5'0,"-6"-3"11"16,13-15-2-16,-3-1-11 16,0-2 1-16,-4 2 6 15,4 0 0-15,0-2-11 0,0-1 0 16,0 0 7-16,4 0 0 15,3 1 0-15,7-1 0 16,10-3-2-16,15-3 0 16,18-3-1-16,6-3 0 15,29-13-1-15,10-6 1 16,14-10-5-16,1-2 1 16,-5-4-6-16,-9 10 1 15,-29 6-9-15,-32 9 1 16</inkml:trace>
  <inkml:trace contextRef="#ctx0" brushRef="#br1" timeOffset="200727.28">18443 17588 32 0,'46'7'16'0,"78"5"-9"15,-82-12 22-15,21-3-26 16,11 3 1-16,22 0 1 16,10 0 0-16,-4 3-7 0,-7 0 1 15,-14 4 1-15,-17-1 1 16,-15-6-10-16,-10 0 1 15,-21-10-5-15,-15 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15:27:08.1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4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23T15:28:37.859"/>
    </inkml:context>
  </inkml:definitions>
  <inkml:trace contextRef="#ctx0" brushRef="#br0">6911 1213 41 0,'7'32'20'0,"0"-1"-15"16,-7-12 21-16,0 9-23 15,0 16 1-15,0 3 2 16,0 6 0-16,0 16-7 16,4-16 0-16,-4 13 5 15,0-6 1-15,7-4-3 16,0-5 1-16,-4-14-2 16,4-9 1-16,-7-6-2 15,0-19 0-15,0-6 0 16,0-19 0-16,-10 4-1 15,10-4 1-15,-11-10-1 0,-3 4 0 16,-11 0-1-16,-3 3 1 16,-4 6-2-16,-6 9 1 15,-5 1-2-15,8 3 0 16,3 12 0-16,-3 13 0 16,3 0 0-16,7 15 1 15,8 10 1-15,6-6 1 16,11 2 4-16,11 1 1 15,3 3 1-15,11-6 0 16,10-4 0-16,7-12 1 16,4-12-1-16,0-10 0 0,-7-10-3 15,0-2 0-15,3-1-4 16,-3-6 1-16,-15 4-9 16,-2 5 1-16,-8-5-8 15,-4 2 1-15</inkml:trace>
  <inkml:trace contextRef="#ctx0" brushRef="#br0" timeOffset="268.89">6287 2383 59 0,'0'19'29'0,"17"-16"-32"16,-3-3 52-16,4-3-45 16,10-4 0-16,29 4 1 0,17-6 1 15,21-10-8-15,7 3 0 16,4-2 4-16,0-1 0 16,-18 3-6-16,-14 0 1 15,-14 7-8-15,-14 6 1 16,-11-3-10-16,-17 12 1 15</inkml:trace>
  <inkml:trace contextRef="#ctx0" brushRef="#br0" timeOffset="734.42">6653 2609 55 0,'15'37'27'0,"9"38"-31"16,-17-62 45-16,0 12-41 16,-3 3 1-16,-1 1 0 15,-3 11 0-15,0 4-1 16,-3-6 0-16,-1-1 1 16,1-8 1-16,-1-4-2 15,4-6 1-15,-3-4-1 16,-1-5 1-16,1-4-1 15,-1-15 0-15,-3-1 0 16,-3-6 0-16,-5 1-1 16,-2-4 1-16,-4 3-1 0,-11 7 1 15,4-1-1-15,-11-2 1 16,7 3-1-16,4 9 1 16,-7 9 0-16,3 13 0 15,4 3 0-15,6 0 1 16,8 6 1-16,7 10 0 15,7 3-1-15,7-9 1 16,4-1 0-16,-1-6 1 16,8 1-2-16,14-11 0 15,7-8-3-15,3-4 1 16,7-6-9-16,8-9 0 0,3-10-8 16,-11-6 1-16</inkml:trace>
  <inkml:trace contextRef="#ctx0" brushRef="#br0" timeOffset="1019.92">7306 2778 53 0,'-11'9'26'0,"-27"20"-27"16,24-20 44-16,-4 7-41 16,-7 9 0-16,-3-6 1 0,-7 6 0 15,-1 3-4-15,8 9 0 16,-4 4 2-16,15-3 0 16,-4-4-6-16,7-2 1 15,3-10-11-15,0-10 1 16,8-15-3-16,-8-16 1 15</inkml:trace>
  <inkml:trace contextRef="#ctx0" brushRef="#br0" timeOffset="1172.33">6918 2769 30 0,'7'-4'15'0,"4"1"-1"0,6 13 25 0,1 12-34 16,14 3 0-16,6 12 0 15,5 7 1-15,6 3-9 16,-6 3 1-16,2-3 3 15,-2-12 0-15,-4-16-16 16,-15-13 1-16</inkml:trace>
  <inkml:trace contextRef="#ctx0" brushRef="#br0" timeOffset="1877.08">8199 1536 44 0,'-7'-19'22'0,"-8"10"-14"0,12 0 28 16,-4 2-32-16,0 1 1 16,-4 3 2-16,-6 6 0 15,-5 13-9-15,1 18 1 16,-11 10 6-16,-6 9 0 15,-12 19-2-15,1 26 0 16,-1 8-1-16,12 20 0 16,6 9-1-16,7 6 0 15,11 3 0-15,11-15 0 16,17-10-3-16,14-25 0 16,11-19-7-16,3-19 0 0,4-21-11 15,-11-7 1-15</inkml:trace>
  <inkml:trace contextRef="#ctx0" brushRef="#br0" timeOffset="2478.59">9028 2144 47 0,'0'10'23'0,"-22"18"-18"15,15-25 31-15,-7 10-34 16,-10 12 1-16,-5 9 0 15,-6 10 1-15,-7 13-5 16,3 12 0-16,-10 12 3 16,6 16 0-16,8-12-2 15,7-6 1-15,3-17-6 16,7-15 1-16,8-12-12 0,3-26 1 16</inkml:trace>
  <inkml:trace contextRef="#ctx0" brushRef="#br0" timeOffset="2686.64">8417 2245 34 0,'4'-22'17'0,"28"22"-2"0,-18 9 15 16,-4 10-24-16,8 6 0 16,0-3 3-16,-4 19 0 15,3 12-12-15,4 10 0 0,1 0 7 16,-1-10 0-16,0-9-8 15,0-13 1-15,0 1-8 16,4-23 0-16,-4-6-6 16,0-6 1-16</inkml:trace>
  <inkml:trace contextRef="#ctx0" brushRef="#br0" timeOffset="2987.53">9525 2003 55 0,'0'0'27'0,"-14"16"-33"0,7-7 51 16,-7 7-44-16,-7 9 0 15,-1 13 1-15,-2 6 0 16,-8 0-3-16,4 12 1 16,3 7 1-16,7 6 1 15,11-13-2-15,7-2 0 16,4-7-6-16,6-13 0 16,8-15-10-16,10-16 1 15</inkml:trace>
  <inkml:trace contextRef="#ctx0" brushRef="#br0" timeOffset="3214.14">9832 2235 44 0,'0'13'22'0,"-46"34"-20"16,32-31 30-16,-7 3-30 15,-4 6 0-15,-7 15 0 16,-3 1 1-16,0 6-5 16,3 0 1-16,4-6-4 15,7-13 0-15,3-12-9 16,4-13 1-16</inkml:trace>
  <inkml:trace contextRef="#ctx0" brushRef="#br0" timeOffset="3408.02">9507 2242 34 0,'36'15'17'0,"20"14"-8"0,-42-20 23 15,0 7-27-15,4-4 1 16,7 16 1-16,-1 13 0 16,1-6-10-16,3 2 0 15,0 7 4-15,-3-9 0 16,-4-7-11-16,-3-19 1 15,0-9-6-15,-4-9 0 0</inkml:trace>
  <inkml:trace contextRef="#ctx0" brushRef="#br0" timeOffset="3649.78">9832 2132 48 0,'39'56'24'0,"-8"-31"-23"16,-13-15 44-16,7 6-42 15,10 6 1-15,4 3 0 16,0 0 0-16,-8 6-7 16,-6 13 1-16,-11-3 3 15,-7 9 0-15,-10 9-5 16,-11-8 0-16,-7 5-13 0,-8-12 1 15</inkml:trace>
  <inkml:trace contextRef="#ctx0" brushRef="#br0" timeOffset="4037.55">9977 1329 45 0,'14'10'22'0,"17"33"-18"15,-16-33 28-15,9 9-28 16,12 6 0-16,-5 22 3 16,12-10 0-16,10 23-9 15,-1-4 0-15,5 23 6 16,-1 21 0-16,-10 4-2 16,-21 2 1-16,-15 23-3 15,-13 3 0-15,-11-1-3 16,-11-18 1-16,-10-19-9 15,3-9 1-15,4-19-7 16,0-16 0-16</inkml:trace>
  <inkml:trace contextRef="#ctx0" brushRef="#br0" timeOffset="4474.01">10379 1107 56 0,'7'0'28'0,"32"-10"-31"0,-29 10 51 0,8 0-47 16,7 10 1-16,3-7 2 15,7 3 1-15,0 3-5 16,1-6 1-16,-8 4 3 16,-4-1 0-16,-6-6-2 15,-4 9 1-15,-10 1-2 16,-8 2 0-16,-6 13-1 16,-4-9 0-16,-1 6-1 15,1 3 1-15,0 10 0 16,7-10 1-16,4-3 0 15,3 3 1-15,7-10-1 16,7 4 1-16,10-9-1 0,1-1 0 16,3-9-3-16,4 0 1 15,-4 3-8-15,1 0 1 16,-12 1-13-16,-3-8 0 16</inkml:trace>
  <inkml:trace contextRef="#ctx0" brushRef="#br0" timeOffset="5000.91">11324 1991 60 0,'-3'12'30'0,"13"1"-26"0,-6-13 45 16,6 0-47-16,4 3 1 16,8-3 0-16,20 6 1 0,7-15-7 15,11 0 1-15,0 2-1 16,-3-2 0-16,-8-7-11 16,-14 13 1-16,-13-3-7 15,-15 12 1-15</inkml:trace>
  <inkml:trace contextRef="#ctx0" brushRef="#br0" timeOffset="5195.85">11299 2314 62 0,'8'47'31'0,"13"-25"-28"16,-21-22 57-16,14 0-57 15,14 0 1-15,18 0-1 16,21 3 0-16,14-6-9 15,-10-7 0-15,3-5-5 0,-7 5 1 16,-7-5-11-16,-11 5 0 31</inkml:trace>
  <inkml:trace contextRef="#ctx0" brushRef="#br0" timeOffset="5989.49">13039 1822 45 0,'-7'12'22'0,"3"-24"-9"0,4 12 30 0,0 0-36 16,7 0 0-16,7-7 3 15,14 14 1-15,8-7-14 16,20 0 0-16,15-7 10 15,-4 4 0-15,3-6-5 16,-3-1 1-16,-17 10-2 16,-11 3 0-16,-18 7-2 15,-18 9 1-15,-13 15-1 16,-19 7 0-16,-16 15-1 16,-12 1 1-16,1 18 0 15,-1-12 0-15,4 9 1 16,7-6 0-16,11 0 1 15,11-4 0-15,6-8 0 16,14-7 1-16,15-19-1 0,14-3 0 16,17-16-2-16,18-5 1 15,0-8-5-15,10-11 0 16,8-4-12-16,-4-9 1 16,-3-10-5-16,-11 4 0 15</inkml:trace>
  <inkml:trace contextRef="#ctx0" brushRef="#br0" timeOffset="6305.63">14492 1320 63 0,'11'0'31'0,"3"-25"-40"15,-14 25 57-15,0 0-47 16,-11 0 0-16,-13 12 2 16,-12 20 1-16,-13 5-4 15,-8 26 0-15,5 18 3 16,-5 23 0-16,4 15-1 16,7 22 1-16,4 0-1 15,10 7 0-15,11-10 0 16,14-13 0-16,11-25-6 15,10-21 1-15,0-16-10 16,3-26 1-16,5-18-8 16,-1-3 0-16</inkml:trace>
  <inkml:trace contextRef="#ctx0" brushRef="#br0" timeOffset="6815.94">15004 2088 47 0,'3'19'23'0,"4"-10"-16"0,-7-6 36 15,-3 7-40-15,-4 2 1 16,-7 17 3-16,-11 5 0 16,-3 7-9-16,-15 15 1 15,4 10 4-15,-3 22 1 16,7-10-3-16,3 4 1 15,4-16-6-15,7-13 1 16,7-12-9-16,7-19 0 16,0-22-7-16,3-13 1 15</inkml:trace>
  <inkml:trace contextRef="#ctx0" brushRef="#br0" timeOffset="6995.84">14594 2195 42 0,'15'9'21'0,"-1"10"-15"0,-11-10 31 0,-3 16-34 16,4-3 0-16,-1 10 1 15,1-1 1-15,-1 10-7 16,4 3 0-16,4-7-2 16,7-2 0-16,3-7-11 15,0-3 1-15</inkml:trace>
  <inkml:trace contextRef="#ctx0" brushRef="#br0" timeOffset="7294.84">15589 1884 54 0,'0'16'27'0,"-7"-26"-27"0,4 10 43 16,-8 4-41-16,-7 2 1 15,-6 6 2-15,-1 7 1 16,-7 13-7-16,-3 12 1 16,-4 6 3-16,7 16 1 0,4-1-2 15,11 4 1-15,6-6-5 16,15 0 1-16,13-16-7 15,8-6 0-15,7-13-11 16,14-19 0-16</inkml:trace>
  <inkml:trace contextRef="#ctx0" brushRef="#br0" timeOffset="7568.84">16044 2097 43 0,'-7'13'21'0,"-24"18"-7"16,20-21 26-16,0 2-36 0,-10 4 1 16,-7 3 3-16,-11 9 1 15,7 3-11-15,1 7 0 16,-5 6 5-16,5 9 1 15,2-9-6-15,8 3 0 16,4-3-12-16,6-9 1 16,0-17-6-16,4-14 0 15</inkml:trace>
  <inkml:trace contextRef="#ctx0" brushRef="#br0" timeOffset="7823.8">15692 2198 59 0,'14'34'29'0,"0"23"-35"15,-7-35 54-15,-4-3-47 16,8 2 0-16,3 14 0 15,0-7 0-15,0 4-4 16,0-11 1-16,1 1-12 16,-1-12 0-16,3-16-3 15,1-4 1-15</inkml:trace>
  <inkml:trace contextRef="#ctx0" brushRef="#br0" timeOffset="8077.23">15836 1950 53 0,'7'41'26'0,"53"22"-25"0,-42-38 50 15,14 3-47-15,6 6 1 0,8 4 0 16,0 6 0-16,-7-10-8 15,-7 4 0-15,-15 9 2 16,-10 3 0-16,-10-3-12 16,-11 3 1-16,-7-12-7 15,3-13 0-15</inkml:trace>
  <inkml:trace contextRef="#ctx0" brushRef="#br0" timeOffset="8392.65">16090 1044 42 0,'4'44'21'0,"56"37"-8"0,-39-56 32 16,4 22-38-16,10 22 1 16,25 32 2-16,3 18 1 15,8 13-14-15,-8 12 0 16,-13-3 9-16,-15 9 0 16,-21 4-5-16,-21-3 1 15,-14-10-8-15,-21-16 0 0,-11-9-15 16,-7-15 0-16</inkml:trace>
  <inkml:trace contextRef="#ctx0" brushRef="#br0" timeOffset="9307.18">17914 1894 45 0,'-11'28'22'0,"-24"31"-9"16,25-40 21-16,-12 19-33 16,-13 15 1-16,-7 10-1 15,-18 22 0-15,-7 15-2 16,10 19 1-16,1-3 0 15,3 0 1-15,4-22-5 16,13-12 0-16,8-26-11 16,11-21 1-16</inkml:trace>
  <inkml:trace contextRef="#ctx0" brushRef="#br0" timeOffset="9534.81">17381 2129 45 0,'14'44'22'0,"32"9"-14"0,-35-34 31 16,3 6-36-16,0 9 0 16,-3 10 0-16,-1 0 0 15,4-6-7-15,-3-10 0 16,0-9-8-16,3-16 0 15,0-19-4-15,7-12 1 0</inkml:trace>
  <inkml:trace contextRef="#ctx0" brushRef="#br0" timeOffset="9803.65">18292 1436 59 0,'3'22'29'0,"4"47"-39"15,-7-44 59-15,0 3-49 16,0 7 0-16,0 8-4 15,0-5 0-15,0-3-8 0,7-7 1 16,-3 0-5-16,-1-12 1 16</inkml:trace>
  <inkml:trace contextRef="#ctx0" brushRef="#br0" timeOffset="10238.93">18722 1887 42 0,'-7'13'21'0,"-18"18"-15"15,11-24 36-15,-4 8-39 16,-6 4 0-16,-1 16 1 0,0 12 1 15,1 15-6-15,-5 7 0 16,1 13 4-16,7 6 0 16,7 3-2-16,3-10 0 15,8-15-1-15,10-13 0 16,0-9-6-16,11-19 0 16,10-15-11-16,11-20 0 15</inkml:trace>
  <inkml:trace contextRef="#ctx0" brushRef="#br0" timeOffset="10463.84">19057 2044 52 0,'7'38'26'0,"-17"50"-24"15,2-79 39-15,-6 16-40 16,-17 13 1-16,-12-1 1 15,-10 14 0-15,4 2-4 16,3 0 1-16,4-9 1 16,7-3 0-16,6-7-6 15,8-9 0-15,11-18-12 16,6-14 1-16</inkml:trace>
  <inkml:trace contextRef="#ctx0" brushRef="#br0" timeOffset="10675.28">18814 2110 36 0,'42'41'18'0,"0"12"-2"32,-31-34 18-32,3 9-31 0,4 7 0 0,-4 9 1 0,0-1 0 15,0 1-6-15,0-3 1 16,0 0 0-16,4-13 0 15,-1-12-6-15,1-4 0 16,-4-5-8-16,4-17 0 0</inkml:trace>
  <inkml:trace contextRef="#ctx0" brushRef="#br0" timeOffset="10899.69">19135 1724 44 0,'17'29'22'0,"29"40"-14"16,-32-44 37-16,15 15-41 15,9 23 1-15,12 6 3 16,3 19 1-16,-8-7-11 16,-2 1 0-16,-15 3 6 15,-14 6 0-15,-17-1-10 16,-26-2 1-16,-20-16-14 15,-14-9 0-15</inkml:trace>
  <inkml:trace contextRef="#ctx0" brushRef="#br0" timeOffset="12537.96">20585 2069 41 0,'-11'22'20'0,"11"-6"-4"15,4-16 20-15,-4 0-33 0,10 0 1 16,8 0 1-16,3-10 1 16,11 1-8-16,17 0 0 15,8-4 2-15,-5 10 0 16,1-6-9-16,-10 2 0 15,-5 4-8-15,-20 3 1 16</inkml:trace>
  <inkml:trace contextRef="#ctx0" brushRef="#br0" timeOffset="12715.5">20578 2420 55 0,'-29'35'27'0,"29"-19"-23"0,4-10 47 0,6-3-47 15,8 6 1-15,7-9 0 16,3 0 0-16,14-6-11 16,4-3 1-16,4-7-3 15,2 4 0-15,1-7-11 16,-7-6 0-16</inkml:trace>
  <inkml:trace contextRef="#ctx0" brushRef="#br0" timeOffset="13406.58">21960 1815 44 0,'-10'7'22'0,"13"2"-9"16,4 0 30-16,0 1-39 16,4-1 0-16,7 1 4 15,17-1 1-15,14 0-10 16,11 4 0-16,4-4 6 15,6 4 1-15,-6 6-2 16,-15 3 1-16,-13 9-4 16,-12 13 1-16,-31 15-2 15,-10 4 0-15,-15 0-2 16,-21 0 1-16,-11-1-2 0,-3-8 0 16,0-10-2-16,4-1 0 15,6-14 0-15,12-4 1 16,9-6 0-16,12-10 1 15,13-6 1-15,11-6 1 16,18-6 3-16,13 2 1 16,8 4 1-16,11-3 0 15,10 6 1-15,-8 6 0 16,1 13-1-16,7 9 1 16,0 7-3-16,-7-7 0 0,0 10-5 15,7-7 0-15,4-9-7 16,-1-10 1-16,-6-8-12 15,-15-8 0-15</inkml:trace>
  <inkml:trace contextRef="#ctx0" brushRef="#br0" timeOffset="13946.8">23788 2163 52 0,'0'0'26'0,"-18"10"-23"15,8-4 38-15,-8 10-40 16,-7 12 0-16,-6 0 2 16,-12 22 0-16,1 16-3 15,-8 22 0-15,-6 19 2 16,-4-1 1-16,11 1-1 15,10-13 0-15,11-9-5 16,10-20 0-16,11-24-7 16,7-22 1-16,3-19-9 15,1-22 0-15</inkml:trace>
  <inkml:trace contextRef="#ctx0" brushRef="#br0" timeOffset="14144.69">23237 2295 52 0,'11'53'26'0,"3"10"-24"0,-10-38 44 16,3 6-45-16,3 13 1 16,4 10-1-16,4-1 0 0,3 7-6 15,4-13 0-15,-7-10-11 16,-1-21 1-16</inkml:trace>
  <inkml:trace contextRef="#ctx0" brushRef="#br0" timeOffset="14982.02">24878 1128 45 0,'-4'22'22'0,"-3"54"-15"16,4-61 28-16,-1 4-34 15,-3 16 0-15,0 2 2 16,0 17 0-16,4-1-3 16,-1 0 1-16,1-9 1 15,-1-6 1-15,-3-10-1 0,0-6 1 16,-4-13-2-16,-3-6 0 15,-7 4-2-15,-7-14 1 16,-4-2-2-16,4-3 1 16,0-4-2-16,-4 6 1 15,4 1-1-15,-1 3 1 16,5 15 0-16,3 7 0 16,3 0 1-16,7 2 1 15,4 7 2-15,11 4 0 16,3-7 1-16,7 0 1 15,7-10 1-15,18 4 0 0,3-7-2 16,8 7 1-16,6-7-6 16,4-9 1-16,-7 3-14 15,-11-3 0-15,-13-3-4 16,-8 3 1 0</inkml:trace>
  <inkml:trace contextRef="#ctx0" brushRef="#br0" timeOffset="15298.03">25548 1458 45 0,'0'9'22'0,"-17"32"-22"0,6-22 39 15,-14 6-36-15,-6 12 0 16,-12 10 0-16,-6 16 1 16,-8 6-6-16,11 28 1 15,4-9 2-15,3 3 1 16,8-16-6-16,6-15 1 15,7-16-10-15,11-10 0 16,4-24-2-16,-1-16 1 0</inkml:trace>
  <inkml:trace contextRef="#ctx0" brushRef="#br0" timeOffset="15493.3">25072 1499 54 0,'14'18'27'0,"0"67"-33"16,-14-63 55-16,4 12-48 16,-1 4 0-16,4 6 0 15,0 0 1-15,4-6-5 16,-4-4 0-16,0-12-8 16,0 0 1-16,-7-13-6 15,0 1 0-15</inkml:trace>
  <inkml:trace contextRef="#ctx0" brushRef="#br0" timeOffset="15777.8">24296 2185 68 0,'7'28'34'0,"46"-24"-34"0,-29-4 66 0,12 6-64 15,17-6 0-15,10-6 1 16,29 2 0-16,14-14-5 16,21-4 1-16,10 0-1 15,1-6 1-15,-22 6-7 16,-20 3 1-16,-15 3-16 15,-21 13 1-15</inkml:trace>
  <inkml:trace contextRef="#ctx0" brushRef="#br0" timeOffset="16259.67">24761 2493 60 0,'11'40'30'0,"-22"7"-29"0,8-22 41 16,-1 4-41-16,-3 5 1 15,-3 19 2-15,-4-15 0 16,0 15-5-16,3-9 1 15,0 0 2-15,4-6 1 16,0-10-2-16,0-3 1 0,4-12-2 16,-4-1 0-16,-4-18-1 15,0-7 1-15,-3-2-1 16,0-1 1-16,0 4-2 16,0-4 0-16,-4 6-1 15,-6 1 1-15,-5 9-1 16,1 9 1-16,-7-9 0 15,7 10 1-15,3 9 1 16,7 9 1-16,8 3 1 16,10 4 1-16,10 2-1 15,12 10 1-15,2-6-1 16,8-9 0-16,0-1-4 16,10-3 0-16,4-9-11 15,0-10 0-15,7-9-6 16,0-6 1-16</inkml:trace>
  <inkml:trace contextRef="#ctx0" brushRef="#br0" timeOffset="16484.21">25520 2740 59 0,'-28'32'29'0,"-46"43"-35"0,49-56 53 16,-10 3-46-16,-8 9 1 16,-3 13 1-16,8-3 1 0,6 9-5 15,4 0 0-15,3-9-1 16,7-7 1-16,8-15-16 16,-1-13 1-16</inkml:trace>
  <inkml:trace contextRef="#ctx0" brushRef="#br0" timeOffset="16663.66">25090 2678 59 0,'31'81'29'0,"65"26"-21"16,-72-73 42-16,12 13-48 15,6 22 0-15,7 7 0 16,4 8 1-16,-3-12-8 15,-12-9 0-15,-9-19-13 16,-15-6 0-16</inkml:trace>
  <inkml:trace contextRef="#ctx0" brushRef="#br0" timeOffset="26587.06">8072 4506 46 0,'0'3'23'0,"31"-6"-13"0,-17 0 23 15,8-7-30-15,-5-2 0 16,15-1 2-16,14-9 0 15,17-3-7-15,-3 3 1 16,14 6 4-16,-3 10 1 16,-4 9-1-16,-11 4 0 15,-13 15-3-15,-15 18 1 16,-35 14-1-16,-18 8 1 16,-14 14-3-16,-24-1 1 15,-8 3-3-15,-3-9 1 16,-14-9 0-16,21-10 0 15,11-12 1-15,6-10 0 16,11-6 0-16,11-13 1 0,11-9 0 16,10-9 1-16,3-10 1 15,11 10 0 1,32-1 2 0,3 4 1-16,8 0 1 15,-1 12 0-15,0 10 0 16,-3 12 0-16,0-13-2 15,-4 7 1-15,-3 4-4 16,-4-5 1-16,1 1-5 16,-4-3 0-16,-4-6-7 15,7-1 1-15,-3-15-9 16,10-6 0-16</inkml:trace>
  <inkml:trace contextRef="#ctx0" brushRef="#br0" timeOffset="26814.4">9327 4697 47 0,'-14'38'23'0,"-35"15"-20"0,35-34 35 15,-11 12-37-15,4 7 1 16,-18 9 0-16,-3 3 1 15,0-3-4-15,-1 3 0 0,8-18-3 16,7-4 1-16,-1-16-12 16,12-9 1-16</inkml:trace>
  <inkml:trace contextRef="#ctx0" brushRef="#br0" timeOffset="26994.21">8830 4663 38 0,'0'-4'19'0,"28"33"-3"15,-14-14 22-15,11 14-35 16,14 14 1-16,0 4 2 16,-4 10 1-16,7-1-8 15,4 7 1-15,4 3 3 16,-1-16 1-16,-7-6-9 16,-3-16 1-16,-4-12-13 15,-10-16 0-15</inkml:trace>
  <inkml:trace contextRef="#ctx0" brushRef="#br0" timeOffset="27459.56">9994 4876 55 0,'28'19'27'0,"22"-13"-22"0,-29-16 40 15,7-8-44-15,11-4 0 16,3 0-3-16,11-3 1 16,-3 6-5-16,-4-6 1 15,-8 3-12-15,-2 0 1 16</inkml:trace>
  <inkml:trace contextRef="#ctx0" brushRef="#br0" timeOffset="27656.08">10216 4587 43 0,'-7'57'21'0,"-3"43"-19"0,10-59 27 0,0 12-28 15,0 13 0-15,0 3-1 16,0-6 0-16,3-1-12 15,-3-24 0-15</inkml:trace>
  <inkml:trace contextRef="#ctx0" brushRef="#br0" timeOffset="28208.51">10735 4233 54 0,'-7'16'27'0,"25"-7"-24"0,-11-9 43 0,7 3-41 16,14 3 1-16,18 1 1 15,14 2 1-15,17-3-11 16,1 1 1-16,-7-1 6 15,-8-3 0-15,-13 3-3 16,-8 10 0-16,-14-3-2 16,-14 12 1-16,-14 3-2 15,-3 16 0-15,-11 0-1 16,-15 9 1-16,-9 3 0 16,-5 13 0-16,1 0 1 15,7 7 1-15,6-1 0 16,8-19 1-16,7 1-1 15,7-10 1-15,11-3-2 16,17-10 1-16,14-6-3 16,11-12 0-16,0-6-7 0,10-14 1 15,8-2-10-15,3-13 1 16</inkml:trace>
  <inkml:trace contextRef="#ctx0" brushRef="#br0" timeOffset="28450.06">12097 4838 46 0,'-25'53'23'0,"-35"13"-19"0,39-44 33 0,-4 16-35 15,-10 6 0-15,-21 12 2 16,-4 7 0-16,0 12-5 15,3 0 0-15,8-2 2 16,3-17 0-16,11-15-10 16,10-19 0-16,14-19-7 15,8-28 1-15</inkml:trace>
  <inkml:trace contextRef="#ctx0" brushRef="#br0" timeOffset="28614.93">11437 4641 39 0,'-7'-19'19'0,"18"88"-9"16,-4-47 29-16,3 28-36 16,8 6 0-16,3 16 1 15,4-6 0-15,3-6-7 0,4-1 1 16,-4-18-6-16,0-13 0 16,-10-21-7-16,-4-17 1 15</inkml:trace>
  <inkml:trace contextRef="#ctx0" brushRef="#br0" timeOffset="29320.68">13173 3643 51 0,'17'19'25'0,"-10"9"-25"0,-7-21 43 15,-3 5-41-15,-4 1 1 16,-4 12 0-16,-3 3 0 16,0-3-4-16,-7 13 1 15,0 3 3-15,0-7 0 0,3 7-1 16,4-4 0-16,0-2 0 16,3-13 0-16,1 0-1 15,6-10 0-15,-3-5-2 16,-4-7 1-16,-3 0-1 15,-3-16 0-15,-5 7 0 16,-9 9 0-16,2-7 0 16,1 4 1-16,0 3-1 15,0 6 1-15,3 13-1 16,4 0 1-16,7 6 0 16,7 0 0-16,7 13 1 15,14-4 0-15,11 4 1 16,10-13 1-16,4 3-1 15,7-15 0-15,6-1-4 16,1-5 1-16,0-7-13 16,0-7 1-16,0-5-7 15,-7-1 1-15</inkml:trace>
  <inkml:trace contextRef="#ctx0" brushRef="#br0" timeOffset="29589.97">13748 4039 63 0,'-7'9'31'0,"-50"54"-40"0,40-41 58 0,-8 3-49 16,-3 22 1-1,-53 62-2 1,10-2 1-16,11-7-2 16,14-15 0-16,11-22-6 15,10-19 0-15,11-29-9 16,7-15 1-16</inkml:trace>
  <inkml:trace contextRef="#ctx0" brushRef="#br0" timeOffset="29772.99">13204 4070 34 0,'0'-28'17'0,"11"31"-4"16,-4 3 19-16,4 13-27 15,-1 9 1-15,1 7 1 0,3 8 0 16,0 5-10-16,4-1 0 16,-1 6 6-16,1 0 0 15,0-9-8-15,-4-9 0 16,-4-10-11-16,-6-25 1 15</inkml:trace>
  <inkml:trace contextRef="#ctx0" brushRef="#br0" timeOffset="30056.14">12612 4779 68 0,'56'25'34'0,"71"-19"-35"16,-88-9 61-16,21 0-60 15,28-4 0-15,18-5-2 16,0-13 0-16,-7 3-3 15,-8 6 0-15,-6-3-9 16,-21 4 1-16,-12 2-7 16,-13 7 0-16</inkml:trace>
  <inkml:trace contextRef="#ctx0" brushRef="#br0" timeOffset="30520.86">12950 5227 56 0,'-21'66'28'0,"4"12"-30"0,24-50 50 0,-7 4-46 15,3 9 0-15,1 2 3 16,-1 1 1-16,1-9-7 15,3-7 1-15,-4-6 2 16,1-3 1-16,-4-10-1 16,0 1 0-16,0-7-3 15,0-6 1-15,-4-10-1 16,-6-6 1-16,-4 4-3 16,-7-4 1-16,-1 3-1 15,-2 4 1-15,-5-1-1 16,-2 7 1-16,3 6 0 15,3 12 0-15,-3 4 2 16,-1 6 1-16,1 0 1 16,3 9 0-16,1 4 0 0,6 2 1 15,4-2-1 1,3 6 1-16,11-1-1 0,7-5 0 16,11-1-5-16,14-18 0 15,24-7-7-15,8-18 1 16,13-10-10-16,-2-9 0 15</inkml:trace>
  <inkml:trace contextRef="#ctx0" brushRef="#br0" timeOffset="30749.1">13550 5378 55 0,'-14'65'27'0,"-28"36"-27"0,24-76 43 0,-10 6-42 16,-7 4 1-16,3 9 0 15,0-7 0-15,7-2-4 16,4-10 0-16,4-10-6 16,3-11 0-16,6-23-9 15,1-9 1-15</inkml:trace>
  <inkml:trace contextRef="#ctx0" brushRef="#br0" timeOffset="30898.03">13152 5412 57 0,'45'63'28'0,"44"56"-20"16,-58-94 49-16,8 25-55 16,0-3 1-16,7 3-2 15,-4 4 0-15,1-14-9 0,-5-8 1 16,-2-17-12-16,-8-21 1 15</inkml:trace>
  <inkml:trace contextRef="#ctx0" brushRef="#br0" timeOffset="31362.1">14587 4669 57 0,'-7'25'28'0,"11"3"-21"0,-1-28 40 15,4 0-43-15,0 3 0 16,15 0-1-16,13-3 0 16,14 0-5-16,11-3 0 15,4 3 0-15,-4 3 1 16,-7 1-10-16,-15-1 1 16,-16 0-9-16,-15 3 1 15</inkml:trace>
  <inkml:trace contextRef="#ctx0" brushRef="#br0" timeOffset="31557.17">14506 5199 62 0,'57'41'31'15,"6"-13"-33"-15,-42-25 54 0,18 0-52 16,11-3 1-16,10-6-4 15,14-7 1-15,3-2-4 16,8-7 0-16,0 3-12 16,3-9 1-16</inkml:trace>
  <inkml:trace contextRef="#ctx0" brushRef="#br0" timeOffset="31946.54">16563 4553 49 0,'14'-6'24'0,"-17"-35"-19"0,-5 28 34 16,-2 1-38-16,-18 2 1 15,-11-9 0-15,-7 10 1 16,-21 3-4-16,-18 12 0 0,-6 19 2 15,-5 10 1-15,12 21-2 16,13 35 0-16,8 9-1 16,17 16 1-16,18-3-1 15,10 16 1-15,21-32 1 16,26-15 0-16,20-26 2 16,29-18 1-16,3-38 1 15,25-32 0-15,17-15-1 16,1-28 1-16,-22-22-2 15,-28-7 1-15,-21 7-8 16,-32 0 0-16,-39 6-14 16,-31 19 0-16,-29 9-2 15,-3 10 0-15</inkml:trace>
  <inkml:trace contextRef="#ctx0" brushRef="#br0" timeOffset="33478.1">21230 4148 48 0,'7'-3'24'0,"4"3"-11"0,-4-3 24 16,-7 3-34-16,0 0 0 16,-4 0 2-16,-6 0 1 15,-18 9-7-15,-18 16 0 16,-11 4 4-16,-6 2 0 15,-4 10-2-15,7 3 1 16,7 9-4-16,3 0 1 16,8-9-1-16,10 0 0 0,11 3 0 15,14-3 1-15,7-6-1 16,18-4 1-16,17 1 3 16,7 2 0-16,11 4-1 15,0-3 1-15,0-4-2 16,-14-2 1-16,-18 8-1 15,-14 4 0-15,-21 6-2 16,-14 7 1-16,-18-4-3 16,-10-3 1-16,13 1-3 15,1-14 0-15,7-2-5 16,6-7 0-16,8-3-6 16,7-12 1-16</inkml:trace>
  <inkml:trace contextRef="#ctx0" brushRef="#br0" timeOffset="33749.05">21438 5136 59 0,'46'-12'29'0,"-21"-7"-36"0,-25 19 57 16,0-3-50-16,-11-1 0 16,-3 1 1-16,-11-3 0 15,-13 3-2-15,2 6 1 16,-6 10 0-16,-4-1 1 15,-7 13-2-15,0 13 1 16,8-4-2-16,6 4 1 0,10 0 0 16,15-4 0-16,18-12-1 15,17-16 0-15,11-12-2 16,7-7 0-16,-1-12-11 16,5-6 1-16,3-13-1 15,-1 0 0-15</inkml:trace>
  <inkml:trace contextRef="#ctx0" brushRef="#br0" timeOffset="34004.6">21572 4468 48 0,'11'69'24'0,"-18"0"-25"16,7-50 47-16,0 15-44 0,0 10 0 15,0 16 2-15,3-4 1 16,1 10-6-16,3-13 0 16,-3 4 3-16,-1-4 0 15,1-3-2-15,-1-12 0 16,1-10-3-16,3-12 1 16,3-10-5-16,8-6 0 15,0-9-10-15,-1-10 1 16</inkml:trace>
  <inkml:trace contextRef="#ctx0" brushRef="#br0" timeOffset="34303.71">21826 4964 34 0,'25'31'17'0,"-18"0"-6"0,-3-24 19 0,-1-1-24 16,-3 3 1-16,0 4 4 15,0-1 0-15,4 4-12 16,-1-3 0-16,1 2 9 15,-1 7 0-15,4 3-3 16,4 0 1-16,3-9-3 16,0-7 0-16,7-2-1 15,0-14 1-15,4-5-2 16,7-1 1-16,0-9-1 16,3-6 0-16,0 0-3 15,-3 0 1-15,-4-10-6 16,-3 10 1-16,-4-7-5 15,-3 10 1-15,-4 6-10 16,0 7 1-16,-7 3 1 16,-7 9 0-16</inkml:trace>
  <inkml:trace contextRef="#ctx0" brushRef="#br0" timeOffset="34575.05">22303 5007 47 0,'3'16'23'0,"15"3"-17"0,-11-16 46 15,-4 3-48-15,8 4 1 16,10-10 0-16,7 0 1 15,4-10-9-15,0-2 1 16,-7 2 4-16,-8-2 0 16,-6-4-3-16,-8 1 0 15,-10-1-1-15,-10 6 0 0,-8 10 0 16,-3 4 1-16,10 5 0 16,4 13 1-16,3 9 1 15,4 4 0-15,4-4 0 16,10 4 0-16,14-4 0 15,18-3 0-15,10-12-3 16,8-4 0-16,-1-8-9 16,-7-14 1-16,-10-2-8 15,-14-4 0-15</inkml:trace>
  <inkml:trace contextRef="#ctx0" brushRef="#br0" timeOffset="35071.89">24507 5111 54 0,'0'53'27'0,"4"-62"-27"15,-4 9 46-15,0-19-44 16,0-15 0-16,-4-26 3 16,-6-9 1-16,-1-13-7 15,1-8 1-15,-1-11 3 16,1-2 0-16,-1-4-1 16,7 4 0-16,4 12-1 15,11 9 0-15,3 13 0 16,4 19 1-16,-1 25-2 15,-6 12 1-15,0 16-4 16,-4 16 0-16,-4 10-5 16,1 5 0-16,-4 19-12 0,-4-6 0 15</inkml:trace>
  <inkml:trace contextRef="#ctx0" brushRef="#br0" timeOffset="35429.36">24310 4907 60 0,'25'13'30'0,"35"-7"-30"0,-39-6 47 16,7 0-45-16,7 0 0 15,8-3 2-15,2 0 0 0,5 0-5 16,3-7 1-16,-4 10 2 16,-7-6 1-16,-3-4-2 15,-7-5 1-15,-4 2-2 16,-7 1 0-16,-6-1 0 15,-5 4 0-15,-10-7-1 16,-10 7 0-16,-8 2 0 16,-7 4 1-16,-3 6 0 15,0 7 0-15,0 12-2 16,-1 3 0-16,8 3-2 16,4 3 1-16,9 1-2 15,8 2 0-15,11-2-1 16,3-7 0-16,7-10 0 15,8-5 0-15,2-10-6 16,-2-13 1-16,-5 4-3 16,-3-7 0-16</inkml:trace>
  <inkml:trace contextRef="#ctx0" brushRef="#br0" timeOffset="35686.8">25100 5145 58 0,'-3'7'29'0,"6"-4"-36"0,1-9 57 16,-4-7-47-16,0-6 1 15,0-6 3-15,0 3 0 16,0-9-9-16,3 9 1 16,4-3 6-16,4 0 0 0,14 3-3 15,10 0 1-15,11 0-3 16,14-3 0-16,3 3-5 15,-3 6 0-15,-7-6-10 16,-11 13 0-16,-3-4-6 16,-4 4 1-16</inkml:trace>
  <inkml:trace contextRef="#ctx0" brushRef="#br0" timeOffset="36316.94">27171 3509 56 0,'-14'15'28'0,"7"17"-35"0,7-26 49 0,-4 10-42 16,1 2 0-16,-1 11 0 15,-3 14 1-15,4-2-1 16,-1 6 1-16,1-3-1 16,-1-3 1-16,1-3 0 15,-1-13 0-15,0-7 0 16,-3-8 0-16,-7-7-1 15,-7-3 1-15,-4-6-1 16,1-4 0-16,-12 1-1 16,-9 3 1-16,6 3-2 15,7-7 1-15,4 4-1 16,3 6 1-16,0 6 0 0,8 13 1 16,6-3 0-16,8 12 0 15,3-9 1-15,7-7 1 16,17 10 0-16,12 0 0 15,13-6-1-15,4-1 0 16,11-5-3-16,-8-1 0 16,-7 1-14-16,-10-10 1 15</inkml:trace>
  <inkml:trace contextRef="#ctx0" brushRef="#br0" timeOffset="36559.21">27626 3838 45 0,'4'22'22'0,"-26"34"-10"0,12-40 27 0,-4 9-38 16,-7 3 0-16,-15 13 0 15,-10 3 0-15,4 22-2 16,3 9 1-16,0 3 0 15,4-9 0-15,3-18-9 16,8-14 1-16,10-18-7 16,3-22 0-16</inkml:trace>
  <inkml:trace contextRef="#ctx0" brushRef="#br0" timeOffset="36724.43">27252 3916 44 0,'18'47'22'0,"6"38"-15"0,-24-63 35 16,7 3-42-16,1 3 0 16,-1 0-3-16,0-3 1 15,0-3-9-15,-4-6 0 16,-6-6-3-16,3-4 0 16</inkml:trace>
  <inkml:trace contextRef="#ctx0" brushRef="#br0" timeOffset="36992.44">26501 4490 68 0,'0'25'34'0,"53"-6"-36"15,-29-16 70-15,12 3-66 16,13-6 0-16,18 4 0 16,35-8 1-16,11-11-5 15,18-10 0-15,3 6-2 16,-7-9 0-16,-25 2-8 16,-17 1 0-16,-32 10-10 0,-22 5 1 15</inkml:trace>
  <inkml:trace contextRef="#ctx0" brushRef="#br0" timeOffset="37435.39">27136 4672 52 0,'-21'56'26'0,"-15"29"-22"0,26-57 38 0,-4-3-40 15,-4 10 0-15,0 9 5 16,1 0 0-16,-1 0-7 16,-3 6 0-16,-4 0 5 15,7-6 0-15,1-16-2 16,3-3 0-16,0-6-3 16,3-7 1-16,4-8-2 15,-4-8 1-15,4-5-1 16,-3-13 0-16,-4 6 0 15,0 1 0-15,3 2 0 16,-3-2 0-16,-4 8-1 16,-3 4 1-16,-4 0 0 15,1 6 1-15,-1 13-1 16,0 3 1-16,4 6 1 16,3 6 0-16,8 10 0 15,6-4 1-15,11 11-1 16,11-8 0-16,7-5-2 0,-1-4 1 15,19-9-6-15,3-9 0 16,7-10-13-16,10-10 0 16</inkml:trace>
  <inkml:trace contextRef="#ctx0" brushRef="#br0" timeOffset="37655.94">27492 4982 52 0,'-7'35'26'0,"-46"28"-23"0,35-51 34 0,-6 4-35 15,-1 6 0-15,-3 9 2 16,-8 7 0-16,1 3-5 16,0-1 0-16,3-8-2 15,7-10 0-15,8-13-12 16,3-12 0-16,7-22-2 15,0-10 1-15</inkml:trace>
  <inkml:trace contextRef="#ctx0" brushRef="#br0" timeOffset="37804.87">27115 5007 55 0,'49'63'27'0,"14"53"-28"15,-45-91 56-15,0 16-53 16,10 19 1-16,7-4-3 0,0-3 1 15,-3-9-7-15,0-6 1 16,-4-16-12-16,4-13 0 16</inkml:trace>
  <inkml:trace contextRef="#ctx0" brushRef="#br0" timeOffset="38763.78">28317 4779 65 0,'0'18'32'0,"15"29"-31"0,-8-34 51 0,0-4-53 16,0 1 1-16,0-4-7 16,0-6 1-16,-4-6-9 15,-10-7 0-15,-10-6-4 16,-4 4 1-16</inkml:trace>
  <inkml:trace contextRef="#ctx0" brushRef="#br0" timeOffset="45128.47">7680 7704 42 0,'-14'19'21'0,"7"-19"-6"0,7 3 21 0,0 7-32 16,3-1 1-16,4-6 3 15,4 0 1-15,-7 0-10 16,6 1 0-16,11-1 7 16,15-3 0-16,2 3-2 15,12-3 0-15,3-3-2 16,7 0 0-16,-7-10-2 15,-4 0 0-15,-7 1-1 16,-10 3 1-16,-4-1-3 16,-7 4 1-16,-6 9-2 15,-19 10 0-15,-10 5 0 16,-14 17 0-16,-4 2 0 16,-3 1 1-16,-8 6 1 15,1 0 0-15,7 3 2 16,-4 6 1-16,4 13 0 15,10-9 0-15,7 2 2 0,11 1 0 16,7-13 0-16,14-10 0 16,4-2 0-16,10-10 0 15,4-9-2-15,10-1 0 16,11-5-4-16,4-7 0 16,6-6-7-16,4-10 1 15,4-6-11-15,-15-6 1 16</inkml:trace>
  <inkml:trace contextRef="#ctx0" brushRef="#br0" timeOffset="45385.52">8897 8008 48 0,'-3'38'24'16,"-26"6"-23"-16,15-28 36 0,-14 15-35 16,-11 10 0-16,-7 6 1 15,-3 12 1-15,-4 7-6 16,-3 3 1-16,13-6-1 16,1-7 1-16,14-9-14 15,3-21 0-15</inkml:trace>
  <inkml:trace contextRef="#ctx0" brushRef="#br0" timeOffset="45552.5">8347 7899 45 0,'28'34'22'0,"21"7"-14"0,-35-19 30 15,4 16-37-15,3 15 0 16,-3 0 0-16,0 4 0 15,-4-4-5-15,-4-6 0 16,-3-16-10-16,4-18 0 16</inkml:trace>
  <inkml:trace contextRef="#ctx0" brushRef="#br0" timeOffset="46195.62">9839 7030 45 0,'11'53'22'0,"-4"26"-22"0,-4-64 31 15,1 14-26-15,-4 5 1 0,-4 1 2 16,4-1 1-16,0-6-11 16,4-3 1-16,-4-3 7 15,0-6 0-15,-4-6-4 16,-6-17 0-16,-8 1-2 15,-7-3 1-15,1-4-3 16,-5 0 0-16,-9 1-2 16,-5 3 0-16,1 5 0 15,3 8 1-15,4 5 1 16,3 0 0-16,7 13 1 16,8 7 1-16,6 5 3 15,11 0 0-15,14 1 1 16,14 3 1-16,4-4-1 15,7-9 0-15,10-6-4 16,11-10 0-16,-3-5-7 0,-1-8 1 16,4-5-12-1,-3-7 0-15</inkml:trace>
  <inkml:trace contextRef="#ctx0" brushRef="#br0" timeOffset="46436.96">10446 7272 52 0,'-7'43'26'0,"-39"4"-25"0,32-31 40 0,-11 12-38 15,-3 13 0-15,-4 9 0 16,0 7 1-16,1 12-6 15,2-3 0-15,5-10-1 16,6-9 0-16,4-16-13 16,10-24 0-16</inkml:trace>
  <inkml:trace contextRef="#ctx0" brushRef="#br0" timeOffset="46615.64">10019 7334 45 0,'10'19'22'0,"26"19"-10"16,-26-23 27-16,4 14-37 16,4 5 0-16,3 1 0 15,0 2 1-15,-3 1-5 0,-4-4 1 16,-3-2-5-16,-1-7 0 16,-6-6-10-16,-8-10 1 15</inkml:trace>
  <inkml:trace contextRef="#ctx0" brushRef="#br0" timeOffset="46886.01">9324 7965 58 0,'11'21'29'0,"27"-2"-27"0,-24-16 48 0,25 1-45 16,18-1 1-16,3-10 0 15,17-5 1-15,26-1-11 16,9-9 1-16,-6-6 1 16,-10 0 1-16,-12 0-11 15,-13 3 0-15,-18 9-9 16,-15 3 1-16</inkml:trace>
  <inkml:trace contextRef="#ctx0" brushRef="#br0" timeOffset="47321.68">9790 8228 42 0,'-11'69'21'0,"-7"-6"-13"0,15-41 30 15,-1 0-34-15,-3 6 1 16,0 9 5-16,0 1 0 16,0 0-12-16,-3-1 1 15,6-5 8-15,-3 2 0 0,3-12-3 16,1-3 1-16,-1-7-3 16,1-5 0-16,3-10-2 15,-4-1 0-15,4-5-1 16,-3-3 0-16,-1-7-1 15,-3 0 0-15,-7-3-2 16,-7 3 1-16,-7 7 0 16,-4 2 0-16,-3 7 1 15,3 6 0-15,4 7 2 16,-1 8 0-16,1 4 2 16,4 13 0-16,6 6 1 15,0-1 0-15,11 11-1 16,4-1 0-16,6-10-3 15,11-5 1-15,7-1-5 16,22-12 0-16,10-6-9 16,7-19 1-16,21-16-7 15,7-18 1-15</inkml:trace>
  <inkml:trace contextRef="#ctx0" brushRef="#br0" timeOffset="47563.71">10241 8473 56 0,'-21'40'28'0,"3"10"-28"0,8-31 50 16,-8 6-45-16,-7 19 0 15,-3 6 2-15,-4 7 0 0,4-1-10 16,4-5 0-16,2-14 1 15,5-12 1-15,10-12-9 16,-7-26 0-16,10-15-10 16,1-10 0-16</inkml:trace>
  <inkml:trace contextRef="#ctx0" brushRef="#br0" timeOffset="47714.1">9917 8563 59 0,'81'110'29'0,"35"22"-32"16,-91-101 50-16,0 7-50 16,6 0 0-16,5 2-10 15,2-18 0-15,1-3 4 0,-4-19 1 16</inkml:trace>
  <inkml:trace contextRef="#ctx0" brushRef="#br0" timeOffset="48164.12">10996 7783 60 0,'-7'12'30'0,"14"13"-29"15,-7-18 51-15,7 2-50 16,4 4 1-16,6-4 1 16,19-3 1-16,13-6-7 0,4-9 1 15,7-7-1-15,0 0 1 16,-7 7-9-16,-11 0 0 15,-7 2-10-15,-17 7 0 16</inkml:trace>
  <inkml:trace contextRef="#ctx0" brushRef="#br0" timeOffset="48341.88">11000 8344 56 0,'14'13'28'0,"49"-7"-34"16,-31-6 45-16,14-6-41 16,7-4 1-16,21-9-18 15,0-6 1-15,4-9 13 16,-11-1 1-16</inkml:trace>
  <inkml:trace contextRef="#ctx0" brushRef="#br0" timeOffset="48584.44">12019 8106 65 0,'-14'18'32'0,"25"-11"-37"0,-4-10 62 15,7-1-57-15,10 1 0 16,15 0-5-16,11-6 0 16,6-1-2-16,4-2 1 15,0-4-12-15,-3-12 0 16</inkml:trace>
  <inkml:trace contextRef="#ctx0" brushRef="#br0" timeOffset="48987.65">12792 7707 61 0,'10'19'30'0,"22"-9"-34"16,-18-14 51-16,4-5-44 15,7-3 1-15,-4-4 1 16,10 0 1-16,8 4-8 16,4 5 1-16,-8 7 3 15,-7 4 0-15,-7 8-3 16,-10 7 0-16,-15 9-3 16,-10 16 1-16,-7-3-2 0,0 6 1 15,-4 9 1 1,4 1 0-16,3 2 2 15,4 4 1-15,4-13 2 0,6-9 0 16,8-3 0-16,-1-4 1 16,15-6-3-16,14 0 1 15,6-6-7-15,8 0 1 16,4-12-12-16,6-10 0 16,-3-6-1-16,-4-13 1 15</inkml:trace>
  <inkml:trace contextRef="#ctx0" brushRef="#br0" timeOffset="49242.18">13868 7952 49 0,'-14'50'24'0,"-68"3"-27"16,54-43 49-16,-11 9-43 15,4 15 0-15,-7 10 2 16,-4 13 0-16,-3 8-6 16,3 1 0-16,3 0 3 15,1-9 1-15,10-10-6 16,4-4 1-16,10-8-14 16,8-10 1-16,10-12-2 15,7-10 0-15</inkml:trace>
  <inkml:trace contextRef="#ctx0" brushRef="#br0" timeOffset="49904.2">13353 7914 63 0,'0'19'31'0,"35"0"-38"0,-21-13 64 0,7 10-54 16,0 9 0-16,11 16 2 15,10 12 1-15,11-3-6 16,14 13 0-16,7 3 4 16,1 3 0-16,-8-6-4 15,-18-7 0-15,-7-9-10 16,-13-16 0-16,-22-9-13 15,-14-15 1-15</inkml:trace>
  <inkml:trace contextRef="#ctx0" brushRef="#br0" timeOffset="52710.08">8022 9445 46 0,'0'-3'23'0,"14"28"-20"0,-14-16 24 15,4 7-23-15,-4 6 0 16,7 6 2-16,-7 9 0 16,7 11-7-16,-4 14 0 15,5 7 7-15,-1 10 0 16,0-10-2-16,3-4 0 16,-6-5 0-16,-1-13 0 0,1-9-2 15,-4-13 0-15,0-19-2 16,-7-9 0-16,-4-13-3 15,-3-12 0-15,-7 3-2 16,-7 0 1-16,-8 3-2 16,-2-3 1-16,2 3-2 15,-6 9 1-15,10 10 2 16,4 6 1-16,10 4 3 16,-3 8 0-16,11 10 2 15,3 10 1-15,7-1 2 16,3 10 1-16,15 0 0 15,10 0 0-15,0 0-1 16,7-6 0-16,-3-7-4 16,0-6 0-16,0-6-6 0,3-10 1 15,0-6-15-15,4-12 1 16</inkml:trace>
  <inkml:trace contextRef="#ctx0" brushRef="#br0" timeOffset="52966.3">8731 9902 52 0,'4'16'26'0,"-29"31"-27"0,15-34 36 0,-12 12-33 16,8-6 1-16,-14 34 0 15,-4 13 0-15,-3 12-4 16,3 7 0-16,-3 6 1 16,10-16 1-16,1-9-8 15,9-13 1-15,12-25-9 16,3-15 0-16</inkml:trace>
  <inkml:trace contextRef="#ctx0" brushRef="#br0" timeOffset="53160.66">8357 10122 47 0,'18'50'23'0,"0"47"-20"0,-11-75 35 16,10 13-37-16,-6 2 0 15,3 1-1-15,-3-7 0 16,3-5-6-16,-11-14 0 15,-3-9-8-15,-14-18 0 16</inkml:trace>
  <inkml:trace contextRef="#ctx0" brushRef="#br0" timeOffset="53432.89">7557 10821 64 0,'7'32'32'0,"70"-42"-31"0,-45 4 58 0,28-3-56 16,14-10 1-16,28 3 1 15,18 0 1-15,4-2-8 16,-8-4 0-16,-3 3 2 15,-11 3 0-15,-17 4-7 16,-14-1 0-16,-15 4-15 16,-10-4 0-16</inkml:trace>
  <inkml:trace contextRef="#ctx0" brushRef="#br0" timeOffset="53896.65">8022 11182 57 0,'0'66'28'0,"0"-13"-23"0,0-34 38 16,0 3-39-16,0 3 1 0,7 3 4 15,-7 10 0-15,4-7-11 16,-4 4 1-16,-4-4 6 15,4-9 0-15,0 0-3 16,0-10 0-16,0 1-3 16,0-7 1-16,0-3-1 15,-10-3 0-15,-1-6-1 16,-7-3 0-16,-3-1-1 16,-10 4 1-16,-8-3 0 15,3 9 0-15,1 3 0 16,0 6 0-16,-4 4 2 15,4 2 0-15,7 10 1 16,-8 4 0-16,15 2 1 16,7 0 0-16,3-2 0 15,15 5 0-15,7 4-1 16,6-4 1-16,11-2-3 16,18-4 0-16,11-13-4 0,3-11 0 15,17-11-11-15,-3-8 0 16,8-14-5-16,-5-2 1 15</inkml:trace>
  <inkml:trace contextRef="#ctx0" brushRef="#br0" timeOffset="54154.49">8717 11411 60 0,'-42'37'30'0,"-25"23"-35"0,56-32 56 0,-6 7-48 15,-8 18 0-15,0-3 1 16,-3 7 1-16,3-4-8 16,4-12 1-16,7-10-2 15,3-12 0-15,11-19-12 16,7-16 1-16,-3-18-5 15,-8-10 1-15</inkml:trace>
  <inkml:trace contextRef="#ctx0" brushRef="#br0" timeOffset="54302.49">8371 11389 43 0,'29'50'21'0,"62"32"-12"16,-69-54 38-16,16 16-42 0,12 9 1 15,6 7 0-15,1-1 0 16,-4-9-12-16,-4-6 0 15,-7-12-8-15,-3-23 1 16,-7-9-5-16,-11-13 1 16</inkml:trace>
  <inkml:trace contextRef="#ctx0" brushRef="#br0" timeOffset="54752.78">9740 10699 59 0,'-10'25'29'0,"17"-22"-33"0,-7-3 58 16,7-3-50-16,10-3 1 16,15 0 0-16,7-1 1 15,14-2-10-15,7-4 0 16,-7 4-2-16,-11 3 1 16,-7 6-14-16,-17 3 0 31</inkml:trace>
  <inkml:trace contextRef="#ctx0" brushRef="#br0" timeOffset="54906.33">9666 11094 64 0,'0'57'32'0,"14"-26"-27"0,-3-28 50 0,10 3-52 16,18-3 0-16,14-6-1 15,24-9 1-15,8-4-10 16,14 4 0-16,0-4-12 15,-1 0 0-15</inkml:trace>
  <inkml:trace contextRef="#ctx0" brushRef="#br0" timeOffset="55399.98">11719 9573 53 0,'-28'50'26'0,"-28"10"-23"0,42-35 31 0,-11 13-33 16,-7 15 1-16,-3 19 0 16,-4-3 0-16,4 3-3 15,10-6 0-15,4-16-4 16,3-12 0-16,11-22-10 0,4-26 0 15</inkml:trace>
  <inkml:trace contextRef="#ctx0" brushRef="#br0" timeOffset="55595.75">11303 9680 61 0,'11'63'30'0,"20"24"-32"0,-13-52 51 0,10 9-48 16,11 12 1 0,7-3-3-16,10 1 0 0,1-7-5 15,-4-6 0-15,-4-19-11 16,-14-16 0-16</inkml:trace>
  <inkml:trace contextRef="#ctx0" brushRef="#br0" timeOffset="55984.68">12661 9714 59 0,'-7'-6'29'0,"-10"25"-29"0,2-10 45 16,-6 10-42-16,-14 19 1 16,-7 18 1-16,-25 16 1 15,-25 19-8-15,-14 35 0 16,0 12 5-16,-17 25 0 15,-1 9-1-15,4-3 0 16,14-12-2-16,22-3 1 16,10-19-4-16,10-10 1 15,8-15-4-15,10-29 0 0,11-5-12 16,13-17 0-16,12-21-2 16,6-13 1-16</inkml:trace>
  <inkml:trace contextRef="#ctx0" brushRef="#br0" timeOffset="56843.49">10756 10749 64 0,'-3'10'32'0,"6"2"-32"0,1-12 65 0,-1 0-60 16,8 0 1-16,6-3 3 15,15-6 0-15,11 2-13 16,13 1 1-16,-3-3 4 16,0 2 0-16,-7 1-13 15,-15 6 1-15,-16-6-14 16,-8 12 1-16</inkml:trace>
  <inkml:trace contextRef="#ctx0" brushRef="#br0" timeOffset="57455.56">12742 10771 55 0,'-10'22'27'0,"-15"25"-28"0,14-38 37 15,-6 13-35-15,-11 13 1 16,-4 12 0-16,-7 22 1 16,4 6-3-16,-4 13 0 15,0 15 2-15,0 7 1 16,1-13-2-16,6-6 1 15,4-6-2-15,6-16 1 16,8-16-6-16,7-15 0 16,11-22-10-16,10-16 1 15,-4-32-3-15,1-18 0 16</inkml:trace>
  <inkml:trace contextRef="#ctx0" brushRef="#br0" timeOffset="57653">12227 10799 69 0,'21'54'34'0,"15"30"-43"15,-22-49 72-15,3 9-60 16,8 18 0-16,-4-2 1 16,4-4 0-16,-4-5-9 15,4-11 0-15,-11-11-6 16,-3-14 0-16,-8-30-10 15,1-7 0-15</inkml:trace>
  <inkml:trace contextRef="#ctx0" brushRef="#br0" timeOffset="57893.24">13406 11113 73 0,'24'28'36'0,"-17"-15"-47"0,-7-13 64 15,0 0-64-15,0-7 0 0,-3 1-26 16,-8-6 0-16</inkml:trace>
  <inkml:trace contextRef="#ctx0" brushRef="#br0" timeOffset="61523.89">6929 9313 45 0,'14'25'22'0,"-14"6"-13"0,3-24 23 0,-3-1-29 15,0 10 0-15,-3 15 2 16,3 10 0-16,-7 25-7 15,7 18 1-15,0 32 3 16,0 29 1-16,0 27-2 16,0 29 0-16,0 18 1 15,0 13 1-15,7 7 0 16,-7-4 0-16,0-9-2 16,0-1 0-16,-7-18-2 15,3-12 0-15,4-20-8 16,0-9 1-16,0-34-11 15,11-25 1-15</inkml:trace>
  <inkml:trace contextRef="#ctx0" brushRef="#br0" timeOffset="62995.01">7052 9291 36 0,'21'6'18'0,"29"-25"-14"0,-36 10 20 16,14 0-23-16,14-4 1 0,11 7 0 16,4 0 1-16,10-4-3 15,21 10 0-15,-3 0 3 16,10 0 0-16,4 0 1 16,-1 0 1-16,15-3-1 15,14-3 0-15,-3-7-1 16,20-6 0-16,26 1-2 15,-8-4 1-15,18 3-2 16,14 3 1-16,-11 0-1 16,18 7 1-16,-14 0 0 15,7-7 1-15,4-6 0 16,-18-6 0-16,7-4 0 16,7 1 0-16,-14-10-1 15,10 4 0-15,-3-1-2 16,-14 4 0-16,11-1 0 15,3 1 0-15,-11 5 0 0,4 1 0 32,74 0-1-32,-21 3 1 15,-29 6 0-15,-13 3 0 16,-36 1-1-16,-14 5 0 16,-7 7 0-16,-10 9 0 15,-15 1 0-15,-14 2 0 16,-14 7-1-16,-14 6 1 15,-14 9-1-15,-7 7 0 16,-11 9 0-16,-6 9 0 16,-8 10 0-16,-7 22 0 15,-3 6 1-15,-1 12 1 0,-3 17-1 16,-3 8 1-16,-4 7 0 16,3-3 1-16,1-6-1 15,-1-1 1-15,1-2 0 16,6-1 0-16,1-2 0 15,0-4 1-15,3 0-1 16,0 6 1-16,-4 1-1 16,1-4 0-16,0 3 0 15,-4-8 0-15,0-5 0 16,-4-5 0-16,-3-10-1 16,-3-12 1-16,-4 0-1 15,0-10 1-15,-8-12 0 16,1-10 1-16,-10-9-1 15,-12-10 1-15,-17-2 0 16,-17-14 0-16,-18-5 0 16,0-7 1-16,-22 1-2 0,-20-7 1 15,-8 0 0-15,-7-7 0 16,-10-2 0-16,-4-4 0 16,-10-2 0-16,-7-4 1 15,10 0-1-15,-7 6 0 16,4 1 0-16,-11 2 0 15,14 14-1-15,-3 8 1 16,-8 4-1-16,15 9 1 16,-4 6-1-16,-7 4 1 0,15-1-1 15,-5 7 1-15,-6-6 0 16,0-4 0-16,-4 3-1 16,-7 1 1-16,0 3-1 15,-14-1 1-15,-11-6 0 16,11-2 0-16,-14-1 0 15,0-3 1-15,3-3-1 16,-10-6 0-16,18-1 0 16,48-2 0-16,-73 12-1 15,25 3 0-15,10 4-5 16,17-4 0-16,19 0-8 16,2 0 0-16,30-9-2 15,13-10 0-15</inkml:trace>
  <inkml:trace contextRef="#ctx0" brushRef="#br0" timeOffset="65171.02">15970 9300 47 0,'46'-12'23'0,"-14"-20"-15"16,-25 20 24-16,0-4-27 15,-3 4 0-15,-1 5 2 16,-6 1 1-16,-8 9-10 16,-14 10 0-16,-14 15 6 15,-10 10 0-15,-7 18-3 16,-1 4 1-16,-6 9-2 0,3 3 0 16,7-3-1-16,10-3 0 15,12-10 1-15,13-3 0 16,15-15 0-16,17-3 1 15,14-10 0-15,4-3 1 16,13-4-1-16,8-5 1 16,-3-4-1-16,-8 1 1 15,-10 2 0-15,-15 13 0 16,-20 10-2-16,-22 6 0 16,-14 12-3-16,-17 19 1 15,-11 6-3-15,-4 10 0 16,4-3-3-16,7-13 1 0,15-6-7 15,2-13 0-15,22-18-3 16,14-20 1-16</inkml:trace>
  <inkml:trace contextRef="#ctx0" brushRef="#br0" timeOffset="65443.1">16168 9448 51 0,'10'-3'25'0,"-10"-4"-28"16,-3 11 48-16,-8 8-45 15,-3 16 1-15,-7 7-2 16,0 24 1-16,-4 17 0 0,4 15 1 16,3 3 1-16,4 0 0 15,7-7-1-15,4-8 1 16,-1-7-2-16,4-19 0 15,4-12-4-15,6-19 0 16,8-6-9-16,7-13 0 16,6-9-4-16,-2-7 1 15</inkml:trace>
  <inkml:trace contextRef="#ctx0" brushRef="#br0" timeOffset="65712.59">16397 10113 36 0,'46'-16'18'0,"-18"10"-13"0,-21 6 31 15,0-4-31-15,0 4 1 0,-3 0 2 16,-4 0 1-16,0 4-12 16,-11 2 1-16,-6 3 7 15,-8 1 0-15,-7 2-3 16,11-2 0-16,-4 8-2 16,1 4 1-16,-1 4-2 15,4 2 1-15,7-3-2 16,7 0 1-16,7-6-1 15,3-10 0-15,15-6 0 16,3-9 0-16,4-7-1 16,6-9 0-16,1 4-7 15,3-7 1-15,-3-10-6 16,3 1 1-16</inkml:trace>
  <inkml:trace contextRef="#ctx0" brushRef="#br0" timeOffset="66403.12">16725 10454 47 0,'4'98'23'0,"-18"-11"-27"0,7-71 41 16,0 9-34-16,-1 0 1 0,1-3 0 15,4-9 1 1,3-10-6-16,0-3 0 0,7-19 4 16,0-15 0-16,0-4-2 15,-3-15 0-15,-1-10-2 16,1-3 1-16,-1-3-2 16,4 0 0-16,4 0 0 15,3 13 0-15,4 5 1 16,3 8 1-16,7 11 1 15,11 10 0-15,0 13 1 16,-4 12 1-16,-10 13 0 16,-11 2 0-16,-11 8-2 15,-13 11 1-15,-8-2-2 16,-7 2 0-16,4-5-3 16,0-1 1-16,-4-3-1 15,4-6 1-15,0-9-1 0,7-1 1 16,3-5-1-16,8-7 1 15,3 0 1-15,10-7 0 16,8 1 1-16,7 0 1 16,6 3 2-16,15-1 0 15,7-2 1-15,4 0 1 16,3 0-1-16,-4-4 1 16,-3 1-1-16,-11-7 1 15,-7-6-3-15,-6 3 0 16,-12-3-2-16,1-3 1 15,-7-3-2-15,-8 0 1 0,-10 0-2 16,-7 9 0-16,-4 13 0 16,-6 15 1-16,-1 4 0 15,4 18 0-15,3 10 1 16,8-1 1-16,10 4 0 16,10-3 1-16,11-10-2 15,11-12 0-15,3-12-8 16,11-11 1-16,11-11-11 15,3-4 0-15</inkml:trace>
  <inkml:trace contextRef="#ctx0" brushRef="#br0" timeOffset="66837.19">19145 10053 64 0,'-14'16'32'0,"-11"2"-38"0,15-11 54 0,-1-1-47 16,1 3 1-16,-4 4 0 15,-4-4 0-15,-3 10-3 16,-4 3 1-16,0 3 0 16,4 3 0-16,0 4-2 15,10 2 0-15,8-5 0 16,6-1 0-16,15-9 0 15,3-13 0-15,8-16 1 16,2-8 1-16,5-14-3 16,-1 1 1-16,-3-7-13 15,-1-12 1-15,1 3-3 16,0-6 1-16</inkml:trace>
  <inkml:trace contextRef="#ctx0" brushRef="#br0" timeOffset="67107.64">19495 10373 56 0,'24'19'28'0,"-27"-48"-34"0,3 7 56 16,-4-9-46-16,-10-25 1 16,-11-23 2-16,-10-24 0 15,-7-10-10-15,3-13 1 16,0-11 5-16,0 5 0 15,11 10-3-15,10 12 0 0,15 22 0 16,6 16 0-16,12 28-2 16,9 25 0-16,4 16-3 15,4 19 1-15,4 15-9 16,-5 19 0-16,-6 10-7 16,-7-1 1-16</inkml:trace>
  <inkml:trace contextRef="#ctx0" brushRef="#br0" timeOffset="67276.55">19032 9893 66 0,'7'50'33'0,"-3"-37"-34"16,7-13 64-16,13-10-63 16,15 1 1-16,17-10-4 15,15-3 0-15,0 0-4 16,-11 3 0-16,7 1-13 0,-7-1 0 15</inkml:trace>
  <inkml:trace contextRef="#ctx0" brushRef="#br0" timeOffset="67649.48">21283 9429 62 0,'-28'88'31'0,"0"65"-35"0,24-99 48 0,-3 24-44 15,0 13 0-15,0 6-2 16,7-6 0-16,3-9-1 16,5-13 1-16,-1-22-6 15,-4-22 1-15,-6-16-8 16,-8-9 1-16,-3-15-1 15,-11-11 0-15</inkml:trace>
  <inkml:trace contextRef="#ctx0" brushRef="#br0" timeOffset="68594.86">20853 10056 43 0,'21'53'21'0,"49"1"-18"0,-41-45 42 15,13 7-41-15,7 0 1 16,11-1-1-16,11-2 1 15,-1-7-8-15,5 0 1 16,-1-3 4-16,-4-9 0 16,-10 0-2-16,-10-7 0 15,-8 7 0-15,-7-6 1 0,-10-4 0 16,-4 0 0-16,-7 0 1 16,-3 4 0-16,-11 6 0 15,-4 9 0-15,-6 3-2 16,-8 0 1-16,-3 1-1 15,0 5 0-15,-1 1-2 16,5 2 1-16,3 1-2 16,7-3 1-16,3-1 0 15,11 1 1-15,7-1-1 16,7-2 0-16,1-4 0 16,2 0 1-16,-3-6-1 15,-3 0 1-15,0-3 0 16,-1 3 1-16,5-3-1 15,-1 3 1-15,3 3-2 16,-2 0 1-16,2 3 0 0,5 1 1 16,-5 2-1-16,8 1 1 15,-4-1 0-15,4 0 0 16,3-2 1-16,8-4 1 16,2-3-1-16,5-3 1 15,6-4-1-15,-6 1 1 16,-5 0-1-16,-6 0 0 15,-10-1-1-15,-12 1 0 16,1 6-1-16,-18 3 0 16,-11 3-2-16,-3 10 1 15,-4 15-2-15,4 10 1 16,-3 19-1-16,-8 2 1 0,-7 17 2 16,1 6 0-16,-5 9 1 15,-3-16 0-15,1-6 2 16,-1-9 0-16,4-10 0 15,-1-18 0-15,5-13-1 16,2-13 1-16,8-12-1 16,11-10 1-16,6-18 0 15,11-7 0-15,7-9-1 16,11-6 1-16,14 6-1 16,14-3 0-16,0-4 0 15,10 1 0-15,4-3 1 16,-3-1 0-16,-8 7 0 15,0 3 1-15,-13 3-1 16,-4 3 0-16,-8 4 0 0,-6 5 0 16,-11 7-2-16,-7 3 1 15,-7 10-2-15,-3 6 0 16,-4 9-1-16,-4 3 0 16,0 10 0-16,1 6 0 15,-1 6 1-15,4 6 1 16,4-2 0-16,3-7 0 15,3 0-1-15,4-6 1 16,7-7-3-16,4-2 1 16,0-7-5-16,-1 0 1 15,4-9-8-15,1-7 1 0,-1-9-3 16,0-3 0-16</inkml:trace>
  <inkml:trace contextRef="#ctx0" brushRef="#br0" timeOffset="69046.61">22849 10382 30 0,'18'25'15'0,"0"4"-10"0,-11-20 25 16,-7 7-28-16,0-1 1 0,3 4 0 16,1 0 1-16,-4 3-6 15,3 0 1-15,-3 3 2 16,0-3 1-16,7 0-1 16,0-3 0-16,4-4 1 15,3-2 0-15,7-1 2 16,4-2 0-16,0-7 0 15,6-6 0-15,8-7 0 16,4-8 1-16,2-7-3 0,5-10 0 16,-8-15-2-16,-3-16 1 15,-7-16-1 1,-4-15 0-16,-7-25-1 0,-3-13 1 16,-8-6 0-16,-3-6 0 15,-7 12 1-15,0 9 0 16,-7 23 0-16,-3 21 0 15,-4 20 0-15,-8 15 0 16,1 22-1-16,-3 34 1 16,-1 35-1-16,0 22 0 15,1 25 0-15,-1 34 0 16,0 22 0-16,4-2 0 0,3-1-1 16,4-9 0-16,4-16-2 15,-1-22 1-15,4-22-5 16,0-15 1-16,0-22-10 15,-4-20 1-15,-6-14-1 16,-8-20 0-16</inkml:trace>
  <inkml:trace contextRef="#ctx0" brushRef="#br0" timeOffset="69240.55">22694 10106 38 0,'-14'-3'19'15,"39"41"-6"-15,-11-32 36 0,7 3-42 16,7 7 1-16,4 0 5 15,17-10 0-15,15-3-16 16,28-9 0-16,6 0 10 16,1-7 0-16,-7 1-5 15,-18-1 0-15,-18 1-8 0,-13-4 0 16,-29 3-7-16,-21 1 1 16,-11-4-10-16,-21 7 0 15</inkml:trace>
  <inkml:trace contextRef="#ctx0" brushRef="#br0" timeOffset="77856.92">25541 10257 13 0,'21'-16'6'0,"8"-18"6"0,-22 27 7 16,0 1-15-16,-4 0 0 15,1 0 5-15,-4 6 0 16,0 0-10-16,0 0 1 16,-4 0 7-16,-3 3 1 15,-7 0-3-15,-4 0 1 16,-3 0-2-16,-4 3 0 16,-3 1-2-16,-3 5 1 15,-8 13-2-15,3 0 0 16,5 7-1-16,-1 2 0 0,4-2-1 15,7-7 1-15,6-13-2 16,12-2 1-16,10-7 0 16,7-3 0-16,7-7 0 15,4-5 1-15,3-1-2 16,0-2 0-16,-3-1 0 16,-4 0 0-16,0 4-3 15,1 2 1-15,-5 4-2 16,-3 3 0-16,-3 3 1 15,-1 6 0-15,1 7 1 16,0 2 1-16,-4 4 1 16,0 10 1-16,0-1 2 15,3 0 1-15,1-3 0 16,0 3 1-16,-1-3 0 16,4-6 1-16,14-6-1 15,8-10 1-15,3-6 0 16,6-16 1-16,8-19-1 0,7-18 1 15,0-13-1-15,-3-16 0 16,-11-12-1-16,-11-16 1 16,-7 3-2-16,-7-6 0 15,-7-3-2-15,-3 9 1 16,-8 7-1-16,1 9 1 16,-8 12-2-16,-6 20 1 15,-4 18 0-15,3 6 0 16,-17 41 0-16,-4 19 0 0,-3 25 0 15,10-12 0-15,-3 68 0 16,3 29 1-16,15 6-1 16,6-13 1-16,4-9-3 15,0-28 0-15,0-22-7 16,0-28 0-16,0-29-6 16,-3-12 0-16</inkml:trace>
  <inkml:trace contextRef="#ctx0" brushRef="#br0" timeOffset="78053.28">25523 9752 53 0,'4'38'26'0,"35"15"-21"16,-22-44 47-16,5 1-47 16,16-1 1-16,22-6 1 15,22-6 0-15,9-3-11 0,8-4 0 16,3 1 1-16,-24 3 0 15,21-13-9-15,-25 6 0 16,0-2-8-16,-14 2 0 16</inkml:trace>
  <inkml:trace contextRef="#ctx0" brushRef="#br0" timeOffset="78533.83">28395 8924 48 0,'4'0'24'0,"-8"10"-19"0,4-10 38 16,-14 21-41-16,3-5 0 15,-31 31-1-15,7-12 1 16,-29 49-4-16,18-21 1 16,-35 81 1-16,21-40 0 15,-14 100-1-15,0 3 1 16,14-16-1-16,14-28 1 16,15-28-1-16,16-22 1 15,19-29-3-15,17-30 0 16,11-29-5-16,14-10 0 15,7-24-8-15,3-16 1 16</inkml:trace>
  <inkml:trace contextRef="#ctx0" brushRef="#br0" timeOffset="78820.97">28649 9068 62 0,'0'-3'31'0,"7"35"-40"16,-7-17 59-16,0 10-50 15,-3 16 1-15,-1 16-1 16,1-1 0-16,-1 4-2 15,4-4 1-15,4-12-3 0,3-10 1 16,3-5-9-16,4-4 1 16,7-16-6-16,4-12 1 15</inkml:trace>
  <inkml:trace contextRef="#ctx0" brushRef="#br0" timeOffset="79059.5">28991 9285 49 0,'4'50'24'0,"-29"47"-18"0,25-72 43 0,-7 7-47 15,-18 15 1 1,-6 9 1-16,-15 13 0 0,-7 3-5 16,-7 16 1-16,-11 3 3 15,8 3 0-15,3 6-3 16,0 1 1-16,-4-17-5 15,11-12 0-15,8-15-8 16,9-10 0-16,19-25-7 16,13-6 1-16</inkml:trace>
  <inkml:trace contextRef="#ctx0" brushRef="#br0" timeOffset="79524.63">28614 10501 60 0,'3'60'30'0,"11"15"-35"0,-6-59 55 16,2 0-49-16,4-4 0 15,0 4 1-15,0-7 0 16,4-2-3-16,0-1 0 16,3-9 1-16,0-13 1 0,-3-12-2 15,-1-7 1-15,1-12-1 16,-7-9 0-16,-4-1 0 16,0-9 0-16,0 7-1 15,0-1 0-15,-4 4 0 16,4 3 1-16,0 9 0 15,4 6 1-15,0 4 0 16,3 8 1-16,-4 4 1 16,8 13 1-16,10 0 0 15,7 2 0-15,4 1-1 16,14-3 1-16,11-4-1 16,3-2 0-16,-7-1-5 15,-7 3 0-15,-8-2-6 16,-9 5 1-16,-15-2-11 15,-14 2 0-15</inkml:trace>
  <inkml:trace contextRef="#ctx0" brushRef="#br0" timeOffset="79928.89">28974 10304 64 0,'17'37'32'0,"12"-27"-34"0,-19-10 55 16,8 0-50-16,6 0 0 15,8 0 0-15,7-6 1 16,14-1-6 0,-14 4 1-16,-11 6 3 15,-14 4 0-15,-7-1-4 16,-10 3 1-16,-4 1-1 15,-4 2 0-15,-3 7-1 16,0 0 1-16,0 9 0 16,-1-6 1-16,1 3 0 15,4 6 1-15,3 4 1 16,0 3 0-16,3-7 0 16,1 0 0-16,3 1-1 15,7-10 1-15,7 3-4 16,7-16 1-16,11-6-5 15,10-9 0-15,0 0-6 16,-3-4 1-16,4-18-7 16,-5 3 1-16</inkml:trace>
  <inkml:trace contextRef="#ctx0" brushRef="#br0" timeOffset="80126.8">29750 10624 65 0,'32'75'32'0,"-11"-12"-37"0,-18-41 63 16,-3 12-57-16,-7 13 0 15,-10 3 0-15,-12 10 0 0,-13 9-5 16,0-10 1-16,-4-8-10 16,0-14 1-16,-3-18-8 15,10 0 1-15</inkml:trace>
  <inkml:trace contextRef="#ctx0" brushRef="#br0" timeOffset="80664.48">31027 9097 62 0,'-7'37'31'0,"-11"51"-38"16,15-54 55-16,-1 7-48 16,-3 19 0-16,3-1 0 15,4 10 0-15,4-3-2 16,3-6 0-16,4-13-5 15,3-9 0-15,7-17-10 16,-3-14 1-16</inkml:trace>
  <inkml:trace contextRef="#ctx0" brushRef="#br0" timeOffset="80905.89">31471 9394 53 0,'0'44'26'0,"-42"66"-26"0,28-85 41 16,-14 19-39-16,-18 19 1 16,0 15 1-16,-21 16 0 15,-18 10-5-15,-6 6 0 16,-8 2 3-16,18-5 0 0,3-10-3 16,7-18 0-16,11-14-4 15,11-11 1-15,10-10-9 16,18-16 1-16,14-16-5 15,4-8 0-15</inkml:trace>
  <inkml:trace contextRef="#ctx0" brushRef="#br0" timeOffset="81371.56">30981 10793 60 0,'14'38'30'0,"-7"-1"-39"0,-3-30 58 16,-1-1-50-16,1 0 1 15,-1 0-1-15,4-6 1 16,0-6 0-16,4-10 0 15,3-15-1-15,0 0 1 16,0-13-1-16,-3-6 0 16,-4-10 0-16,-4-3 1 15,1-3-2-15,-1 4 1 16,1-4 0-16,0 16 0 16,-1 0 0-16,4 12 1 15,0 7 0-15,-3 6 1 16,6 6 1-16,8 3 0 0,3 3 1 15,11 4 0-15,10 0-1 16,15 2 1-16,10 4-1 16,3 3 1-16,-3 3-3 15,0 7 1-15,-7-4-3 16,-10-3 0-16,-8 3-8 16,-10-2 1-16,-8-14-9 15,-9-2 1-15</inkml:trace>
  <inkml:trace contextRef="#ctx0" brushRef="#br0" timeOffset="81762.59">31348 10458 55 0,'-4'78'27'0,"11"-56"-25"0,-3-16 45 16,3 0-43-16,4 4 0 15,3-1 3-15,7-3 0 16,7 1-9-16,7-1 1 16,1 0 5-16,-1-3 1 15,-7 1-3-15,-3-1 0 16,-8 0-3-16,-6 3 1 16,-7 0-2-16,-12 7 0 15,-6 3-1-15,-7-4 1 0,-3 1-1 16,-1 2 1-16,0 7 1 15,4-3 0-15,3 3 1 16,4 3 0-16,7 0 0 16,4 3 1-16,6 1-1 15,11-1 1-15,11-3-3 16,7-3 1-16,7-6-5 16,3-16 1-16,11-10-8 15,14-12 1-15,17-22-7 16,-2-6 1-16</inkml:trace>
  <inkml:trace contextRef="#ctx0" brushRef="#br0" timeOffset="82062.75">32018 8846 59 0,'14'56'29'0,"18"48"-38"0,-18-67 55 15,11 26-44-15,10 28 1 16,7 31 3-16,22 29 0 16,6 18-6-16,12 25 0 15,-5 10 4-15,-24-9 1 16,-25-7-3-16,-31-9 1 15,-25-16-5-15,-36-7 0 0,-10-11-8 16,-25-10 1-16,-17-29-11 16,-11-15 0-16</inkml:trace>
  <inkml:trace contextRef="#ctx0" brushRef="#br1" timeOffset="86174.66">29390 7623 48 0,'3'-3'24'0,"-10"56"-16"0,4-34 25 16,-11 18-33-16,-7 14 1 16,-8 21-1-16,-2 19 1 15,-1 9-3-15,0 0 1 16,0-6-2-16,8-9 1 15,3-10-6-15,6-18 1 16,1-20-7-16,11-18 0 16</inkml:trace>
  <inkml:trace contextRef="#ctx0" brushRef="#br1" timeOffset="86566.3">28952 8325 35 0,'11'57'17'0,"-11"15"-14"16,0-60 26-16,4 10-27 15,-4 3 0-15,-4 7 3 16,4-1 1-16,0 0-7 16,0 1 1-16,0-10 4 15,0-7 1-15,0-5-3 16,11-13 1-16,10-10-1 15,11 1 0-15,6-17-1 16,8 1 1-16,0 6 0 16,0 3 0-16,0 4 0 15,-4-1 1-15,-7-3-1 0,-3 7 0 16,-7 2-1 0,-7 1 0-16,-8 6-1 0,-13 6 0 15,-22 0-1-15,-14 6 1 16,-10 7-1-16,-8 0 1 15,-3-10-2-15,14-3 0 16,1-6-4-16,6-6 0 16,11 2-10-16,10-5 0 15</inkml:trace>
  <inkml:trace contextRef="#ctx0" brushRef="#br1" timeOffset="86913.57">29746 6883 50 0,'0'9'25'0,"-10"4"-25"15,3-4 37-15,-15 7-36 16,-6 9 0-16,-4 12 0 0,4 10 1 16,0 7-3-16,0 5 0 15,0-8-2-15,-1-11 1 16,5-11-9-16,6-4 1 15,4-16-5-15,3-15 1 16</inkml:trace>
  <inkml:trace contextRef="#ctx0" brushRef="#br1" timeOffset="87081">29496 6886 46 0,'0'-3'23'0,"24"50"-21"0,-13-32 43 0,3 17-44 16,7 18 1-16,8 22-2 15,2 13 1-15,5-1-6 16,-1-5 0-16,0-7-9 16,-7-13 0-16</inkml:trace>
  <inkml:trace contextRef="#ctx0" brushRef="#br1" timeOffset="87872.92">31792 7667 46 0,'14'-3'23'0,"4"-4"-13"0,-14 14 24 0,-4 5-34 15,-7 4 1-15,-8 12 0 16,-6 13 0-16,0 3-2 16,-11 15 1-16,-6 16 1 15,-12 13 0-15,-10 16-2 16,4-10 0-16,-1 0-4 16,1-13 1-16,14-15-11 15,10-16 1-15</inkml:trace>
  <inkml:trace contextRef="#ctx0" brushRef="#br1" timeOffset="88338.9">31246 8247 38 0,'10'41'19'0,"4"-1"-11"0,-10-24 24 16,-1 3-30-16,-3 9 0 16,-3 3 2-16,-4 4 1 15,0 9-6 1,-7 3 1-16,-1 6 2 0,1 4 1 16,4-14-2-16,-1-5 0 15,1-10-2-15,3-9 1 0,3-9 0 16,0-14 0-16,4-8 0 15,11-7 1-15,14-3 0 16,10-9 0-16,14-1 0 16,8 1 1-16,6-3 0 15,-3 12 0-15,-10 3 0 16,-11 6 0-16,-11 10-1 16,-11 6 1-16,-13 3-1 15,-18 4 0-15,-11-1-1 16,-10-9 0-16,-4 0-1 15,-7-9 1-15,0-7-1 16,0 1 1-16,8-14-4 16,2-2 1-16,12 0-9 15,2-10 1-15,-2-12-5 16,6-4 0-16</inkml:trace>
  <inkml:trace contextRef="#ctx0" brushRef="#br1" timeOffset="88667.83">32258 6833 48 0,'11'3'24'0,"-8"-6"-27"0,-3 3 43 0,-3 0-38 15,-1 9 0-15,-7 16 0 16,-10 13 1-16,-10 18-4 16,-12 13 1-16,-6 9 1 15,-8 23 1-15,1-7-6 16,0-6 1-16,3-13-7 15,14-15 0-15,7-26-5 16,7-12 0-16</inkml:trace>
  <inkml:trace contextRef="#ctx0" brushRef="#br1" timeOffset="88852.85">31785 6939 57 0,'25'-12'28'0,"10"46"-29"0,-17-15 55 15,0 15-51-15,3 7 0 16,3 12-1-16,1 7 1 16,0-13-8-16,-4-6 0 15,-7-7-10-15,-7-5 0 16,-10-14-4-16,-1 1 1 16</inkml:trace>
  <inkml:trace contextRef="#ctx1" brushRef="#br1">5976 7093 0,'0'0'16</inkml:trace>
  <inkml:trace contextRef="#ctx0" brushRef="#br1" timeOffset="90168.29">12086 9432 34 0,'35'-9'17'0,"-10"-63"-10"16,-21 53 18-16,-1-6-19 0,-6-4 0 15,-15-2 3-15,-14-3 0 16,-14 9-12-16,-14-1 0 16,-24 14 7-16,-11 6 1 15,-11 12-5-15,7 13 0 16,-3 12-4-16,-4 22 1 16,11 10-3-16,6 6 1 15,15 22 0-15,18 25 0 16,21 9 2-16,20 4 0 15,19-7 2-15,17-12 1 0,21-13 2 16,8-34 1 0,20-22 0-16,22-29 1 0,25-24 0 15,-8-26 1-15,7-21-1 16,-6-23 1-16,-22-9-2 16,-14 0 0-16,-28-9-2 15,-29 9 0-15,-24-3-4 16,-14 6 0-16,-14 6-5 15,-18 4 1-15,-3 18-8 16,-1 13 0-16</inkml:trace>
  <inkml:trace contextRef="#ctx0" brushRef="#br1" timeOffset="90784.77">12943 10856 35 0,'32'-72'17'16,"-28"-22"-8"-16,-11 65 24 0,-11 4-30 16,-17-9 0-16,-18-1 3 15,-11 1 0-15,-10 2-8 16,0 10 1-16,-11 10 4 16,-6 12 0-16,-8 16-2 15,0 9 0-15,11 15-2 16,7 14 1-16,7 18-2 15,7 31 0-15,14 17-1 16,11 24 1-16,24 6 1 0,21 4 0 16,12-25 2-1,27-23 1-15,21-27 1 0,33-39 1 16,20-24 1-16,29-32 0 16,13-40-2-16,8-26 1 15,-21-15-3-15,-25-13 1 16,-36-9-7-16,-34 3 1 15,-36-12-13-15,-42-10 0 16</inkml:trace>
  <inkml:trace contextRef="#ctx0" brushRef="#br1" timeOffset="93321.32">3030 13346 37 0,'0'-4'18'0,"11"4"-13"0,-4 4 19 16,-7 2-19-16,11 3 0 16,-11 7 3-16,3 3 0 15,-3 6-11-15,0-6 1 16,-3 6 6-16,3 9 0 15,0 10-3-15,0 6 1 16,3 4-1-16,4-1 1 16,-7 0 0-16,4-12 0 15,3-10-1-15,-7-6 0 16,0-15 0-16,0-7 0 0,-11-12-2 16,1-4 1-16,-15-3-2 15,0 1 0 1,-24-4-2-1,-1 3 1-15,1 1-1 16,17 8 1-16,4 4 0 16,7 6 0-16,3 4 2 15,11 11 1-15,7 1 2 16,7 6 1-16,11 7 0 16,7 5 0-16,10-2 0 15,-3-4 1-15,6-9-2 16,1-3 1-16,-14 0-3 15,10-10 1-15,-10-3-6 16,3 1 1-16,0-7-9 16,1-7 0-16,-8-8-3 15,7-7 1-15</inkml:trace>
  <inkml:trace contextRef="#ctx0" brushRef="#br1" timeOffset="93638.05">3750 13628 53 0,'7'9'26'0,"-28"-9"-32"0,10 3 53 0,-3 7-46 16,0 9 1-16,-7 9 0 16,-4 13 1-16,-10 12-4 15,-4 6 0-15,-10 20 2 16,3 6 0-16,11-1-3 16,-4-2 1-16,4-10-4 15,13-6 0-15,8-19-12 16,0-22 1-16</inkml:trace>
  <inkml:trace contextRef="#ctx0" brushRef="#br1" timeOffset="93849.62">3239 13669 39 0,'14'18'19'0,"3"55"-14"0,-10-48 23 15,4 12-26-15,-8 13 0 16,4-3 1-16,4-3 0 16,0 0-7-16,6-9 1 15,-6-10-7-15,-1-13 1 16,1-15-3-16,-7-6 0 16</inkml:trace>
  <inkml:trace contextRef="#ctx0" brushRef="#br1" timeOffset="94177.61">2491 14242 53 0,'0'7'26'0,"14"2"-27"16,-4-6 53-16,19 4-48 15,20-4 1-15,29-6 1 16,6-10 0-16,26 0-9 16,24-2 1-16,0-4 5 15,-7-3 0-15,-14 3-6 16,-4 3 1-16,-24 10-6 0,-15 3 1 15,-20 9-7-15,-29 1 1 16,-11 2-6-16,-10 4 1 16</inkml:trace>
  <inkml:trace contextRef="#ctx0" brushRef="#br1" timeOffset="94674.89">3002 14609 46 0,'-3'32'23'0,"13"-17"-23"0,-10-5 41 0,4 5-36 16,-4 7 1-16,7 7 2 16,-4 8 0-16,4 7-10 15,-7 3 0-15,0 10 7 16,-7-4 0-16,4-6-3 15,3-13 0-15,-11 1-1 16,4-10 0-16,4-3-1 16,-11-9 0-16,3-7 0 15,-3 3 0-15,3-6-2 16,-6-6 1-16,-5-6-2 16,-6-4 1-16,0 1-1 15,3-4 1-15,-14 3-2 16,4 4 1-16,0 3 1 0,7 6 0 15,-4 9 1-15,4 10 0 16,7 0 1-16,3 3 1 16,0 6 0-16,8 7 1 15,-1-4 0-15,8 7 0 16,6-4-1-16,8 0 1 16,6-5-1-16,22-7 1 15,0-7-3-15,21-8 0 16,0-11-7-16,0-5 0 15,3-16-9-15,4-3 0 16</inkml:trace>
  <inkml:trace contextRef="#ctx0" brushRef="#br1" timeOffset="94977.85">3690 14788 53 0,'-14'22'26'0,"-25"9"-24"15,39-15 42-15,-10 9-41 16,-15 6 0-16,0 10 1 15,-14 6 1-15,8 0-7 16,-8 10 1-16,11-4 1 16,-4 0 1-16,4-12-5 0,10-3 0 15,4-16-9-15,7-10 1 16,7-18-6-16,7-13 0 16</inkml:trace>
  <inkml:trace contextRef="#ctx0" brushRef="#br1" timeOffset="95171.99">3422 14804 48 0,'35'59'24'0,"36"51"-19"0,-50-79 42 16,28 42-45-1,-6-1 1-15,6-13-3 16,-3-5 1-16,-11-14-9 15,0-15 1-15,-13-15-9 16,-1-10 1-16</inkml:trace>
  <inkml:trace contextRef="#ctx0" brushRef="#br1" timeOffset="95950.63">4247 12907 60 0,'-3'28'30'0,"3"3"-33"0,-7-21 51 15,3 12-44-15,4 9 1 16,-7 19 2-16,0 28 1 15,4 17-10-15,-4 27 1 16,7 31 5-16,0 11 1 16,7 14-3-16,-4 10 1 15,4-9-2-15,11 16 0 16,-7 5-1-16,-1-5 0 0,1-7 0 16,-8-19 0-1,1 35-3 1,6-38 0-16,1-40-2 15,-8-26 0-15,4-22-5 16,-7-21 1-16,0-16-6 16,-7-19 0-16,4-19-4 15,-15-13 1-15</inkml:trace>
  <inkml:trace contextRef="#ctx0" brushRef="#br1" timeOffset="96761.49">4763 15569 46 0,'-11'16'23'0,"0"2"-25"0,4-11 39 0,4 5-34 16,-4 7 0-16,-4 0 2 15,1 3 0-15,-15 15-6 16,4 14 1-16,0 24 3 16,3 9 1-16,4 4-2 15,7 9 1-15,7-12-2 16,7-10 1-16,7-12-5 16,4-19 1-16,-1-9-13 15,4-26 0-15,-3-9-2 16,-7-6 1-16</inkml:trace>
  <inkml:trace contextRef="#ctx0" brushRef="#br1" timeOffset="97242.56">4882 15682 43 0,'0'19'21'0,"0"-1"-27"16,0-11 39-16,0-1-33 16,0 6 1-16,0 10 0 0,0 7 1 15,0-4-3-15,0 0 0 16,4-6-3-16,3-1 1 16,11-5-9-16,-4-10 1 15</inkml:trace>
  <inkml:trace contextRef="#ctx0" brushRef="#br1" timeOffset="97542.49">5200 15619 44 0,'-11'28'22'0,"-17"10"-19"0,18-29 36 0,-1 1-35 16,-14 9 1-16,1 9 2 16,-1 3 1-16,0 13-11 15,-7-3 1-15,4 9 6 16,-7 0 0-16,10 0-4 16,-10-3 1-16,10-3-4 15,4-9 1-15,7-10-5 16,3-3 0-16,8-7-9 15,6-8 1-15,-3-7-2 16,7-3 1-16</inkml:trace>
  <inkml:trace contextRef="#ctx0" brushRef="#br1" timeOffset="98112.82">5069 16187 35 0,'0'37'17'0,"4"-5"-18"0,3-26 33 0,-7 3-29 16,0-2 1-16,4 2 2 16,-4 0 1-16,7 1-8 15,-7 2 0-15,0 1 6 16,0-1 0-16,0-2-2 16,0-4 0-16,3-3-2 15,4-3 1-15,-7-6-2 16,11-3 1-16,-11-4-1 15,3-6 0-15,4-6-1 16,-7-6 1-16,0-1-1 16,0-12 1-16,0 1-1 15,0-1 0-15,0 0-1 16,0 6 0-16,4 13 0 0,3 3 1 16,0 6-1-16,4 4 1 15,-1 6 0-15,1-1 1 16,3 4 0-16,0 3 1 15,0 0-1-15,4 0 1 16,-1-6 0-16,5 3 0 16,-1 0-1-16,7 0 1 15,-3-1-1-15,3 1 0 16,0 0-4-16,0 0 0 16,-7 0-10-16,-3-10 0 15</inkml:trace>
  <inkml:trace contextRef="#ctx0" brushRef="#br1" timeOffset="98532.2">5253 15983 41 0,'7'22'20'0,"4"0"-11"15,-11-16 28-15,3-3-32 16,4 7 1-16,4-1 3 16,-1 0 1-16,8 1-12 15,3-1 0-15,-7 4 7 0,0-4 1 16,0 0-4-16,-3 1 1 16,0-1-3-16,-8 1 0 15,-3 2-2-15,-3-2 0 16,-1-1-1-16,-7 0 1 15,4 4-1-15,4-4 1 16,-8 4-1-16,4 0 1 16,0-1 1-16,0 1 0 15,4-4 1-15,3 4 0 16,0-1 1-16,3 1 0 16,8-4 1-16,10-3 0 0,4-3-1 15,-1-9 0-15,1 6-7 16,0-3 1-16,-4 0-12 15,-4-3 0-15</inkml:trace>
  <inkml:trace contextRef="#ctx0" brushRef="#br1" timeOffset="98819.64">5803 16180 65 0,'7'51'32'0,"0"-4"-34"15,-7-38 53-15,0 13-50 0,0 6 0 16,-10 3 0-16,-1 7 0 15,-6 3-5-15,-5 0 0 16,-6-7-8-16,0-9 1 16,7-12-8-16,3-16 1 15</inkml:trace>
  <inkml:trace contextRef="#ctx0" brushRef="#br1" timeOffset="99376.24">6205 15409 35 0,'4'25'17'0,"14"6"-15"0,-15-18 21 0,4 3-19 15,-3 2 0-15,3 8 3 16,-4 2 1-16,1 6-10 16,-1-2 0-16,4 5 6 15,-7 4 0-15,0 0-6 16,4 0 1-16,3-13-10 16,4-6 1-16,-1-13-3 15,-3-12 0-15</inkml:trace>
  <inkml:trace contextRef="#ctx0" brushRef="#br1" timeOffset="99672.73">6636 15581 56 0,'-11'25'28'0,"-24"35"-32"0,21-44 57 16,-7 3-50-16,-11 12 1 16,4 10 0-16,-4 12 1 15,4 7-7-15,-11 9 1 16,0 9 3-16,7-3 1 16,4-3-5-16,0-6 1 15,7-9-3-15,10-7 0 16,1-9-5-16,10-19 1 15,10-13-11-15,1-15 1 16,6-16 1-16,-6-10 0 0</inkml:trace>
  <inkml:trace contextRef="#ctx0" brushRef="#br1" timeOffset="100153.15">6456 16234 40 0,'3'40'20'0,"8"-11"-21"16,-8-17 40-16,5 1-34 16,-1 2 0-16,0 1 1 0,3-3 1 15,1-4-9-15,-4 4 1 16,-4-4 5-16,4-6 0 15,1-3-3-15,6-6 1 16,-4-7-2-16,1-6 0 16,-4 1-1-16,0-11 1 15,0-5-2-15,0-4 0 16,-7 1-1-16,0-1 1 16,4 4-2-16,-4 5 0 15,7 7 0-15,-7 0 1 16,0 7 1-16,3-1 1 15,4 4-1-15,0-4 1 16,0 0 1-16,4 1 0 0,3-1 0 16,0 0 1-16,7 0 0 15,7 4 1-15,4-1-1 16,4 1 1-16,-5 2 0 16,5-2 1-16,-1 6-3 15,-3-4 1-15,-8 4-6 16,-3 0 0-16,-3 3-9 15,-7-4 0-15</inkml:trace>
  <inkml:trace contextRef="#ctx0" brushRef="#br1" timeOffset="100588.29">6777 16121 58 0,'0'6'29'0,"7"-3"-30"0,-7-3 50 16,11 0-45-16,-4 3 1 16,7 0 1-16,3 1 0 15,-3-1-9-15,1-3 1 16,-1 3 5-16,-4 0 0 0,-3 0-3 15,4 3 0-15,-4 1-3 16,-4 2 0-16,-3 4-1 16,0 2 0-16,-3 1-1 15,-1 3 1-15,-6-4 0 16,6-2 0-16,-6 3 2 16,3-4 1-16,3 4 0 15,1 0 0-15,3-1 1 16,3-2 1-16,4-7 0 15,7 3 0-15,0-5 0 16,11-4 1-16,0-7-3 16,3-2 0-16,0 0-8 15,0-4 0-15,-6-9-7 16,2-3 0-16</inkml:trace>
  <inkml:trace contextRef="#ctx0" brushRef="#br1" timeOffset="101309.57">7003 15133 53 0,'24'63'26'0,"36"46"-27"0,-35-71 45 0,0 12-38 16,14 16 1-16,-1 6 2 16,1 13 1-16,0 6-13 15,-7 6 0-15,-11 10 7 16,-21-4 1-16,-14 1-8 15,-14-10 1-15,-8-3-12 16,-10-16 0-16,-3-9-6 16,3-22 0-16</inkml:trace>
  <inkml:trace contextRef="#ctx0" brushRef="#br1" timeOffset="106338.18">7938 14064 47 0,'-15'9'23'0,"22"-6"-12"15,1-3 24-15,2-3-30 16,4 0 0-16,11 3 4 15,17 0 0-15,8-3-12 16,17-3 0-16,14-4 6 16,-7 1 1-16,-4-1-8 15,-6 7 1-15,-18 6-16 16,-14 0 0-16</inkml:trace>
  <inkml:trace contextRef="#ctx0" brushRef="#br1" timeOffset="106533.47">8057 14431 67 0,'-3'34'33'0,"17"-18"-29"0,-3-16 52 16,10-3-55-16,11-4 1 16,13 1 0-16,15-3 0 15,4-4-7-15,-4 1 1 16,-4-1-11-16,-6-3 0 15,-19-2-6-15,1 8 1 0</inkml:trace>
  <inkml:trace contextRef="#ctx0" brushRef="#br1" timeOffset="107164.05">9581 14158 59 0,'-28'34'29'0,"28"-24"-30"16,0-10 52-16,0 0-44 16,7-3 1-16,7 3 6 15,4 0 0-15,17-4-17 16,25 4 0-16,18-3 11 16,17 0 1-16,0-3-8 15,-3 3 0-15,-7 3-7 16,-15 0 0-16,-10 0-14 15,-10-10 0-15,-8 1-5 0,-3-1 0 16</inkml:trace>
  <inkml:trace contextRef="#ctx0" brushRef="#br1" timeOffset="108666.37">11525 12584 55 0,'4'12'27'16,"-4"4"-23"-16,3-7 27 0,-3 13-31 15,4 3 1-15,-4 10 1 16,3 15 0-16,1-3-2 16,-1 13 0-16,1-4 0 15,3-9 1-15,0-6-3 16,4-10 1-16,3-9-7 15,0-13 0-15,11-15-8 16,-4-13 0-16</inkml:trace>
  <inkml:trace contextRef="#ctx0" brushRef="#br1" timeOffset="108949.61">11949 12715 52 0,'7'47'26'0,"-32"-28"-29"0,14-9 45 16,-3 11-40-16,-7 11 0 15,-11-1 1-15,-10 16 1 0,-4 13-5 16,0 12 1-16,-3 6 3 16,-4 1 0-16,4-7-2 15,-1-6 0-15,8 0-2 16,7-13 0-16,3-3-4 15,11-9 1-15,3-10-5 16,7-9 0-16,4-6-6 16,7-10 0-16,11-15 0 15,7 2 0-15</inkml:trace>
  <inkml:trace contextRef="#ctx0" brushRef="#br1" timeOffset="109446.84">11677 13587 44 0,'-7'41'22'0,"3"9"-24"0,8-34 45 16,-1 6-42-1,4 6 1 1,8 0 0-16,-1-3 1 16,0-9-5-16,0-7 1 15,-3-3 2-15,-1-12 0 16,1-9-2-16,-1-7 1 0,1-10-1 16,-1-5 1-16,1-4 0 15,0-6 0-15,-1-3 0 16,1-4 0-16,-4 4 0 15,0 0 0-15,0 3 0 16,-4 3 0-16,-3 6 0 16,4 1 0-16,0 9 0 15,-4 9 1-15,7 3-1 16,-4 0 1-16,4 7 0 16,0 0 0-16,4-1-1 15,10 1 1-15,0 6 0 16,14-4 0-16,8 1 0 15,6-6 0-15,8-7-1 16,-5 3 1-16,-6 7-6 16,-7-1 1-16,-11 7-12 15,-10-9 1-15</inkml:trace>
  <inkml:trace contextRef="#ctx0" brushRef="#br1" timeOffset="109866.89">11980 13402 55 0,'0'38'27'0,"18"-26"-26"0,-11-12 44 16,4 0-40-16,6 0 0 0,4 0 2 15,8-3 1-15,6-3-10 16,4 0 0-16,0-1 6 15,-4 4 1-15,-7 3-4 16,-7 3 1-16,-7 4-4 16,-7 5 1-16,-10 1-2 15,-8-4 0-15,-3-3-1 16,-3 10 0-16,-5 3 0 16,-2 3 0-16,-1 0 1 15,4 3 0-15,0 0 2 16,3 3 1-16,7-3 1 15,8 0 1-15,3 0 1 16,7-6 0-16,11-6 1 16,10-4 0-16,11-12-2 15,-1-3 1-15,-6-7-6 16,-4 4 1-16,-3-4-8 0,-7 1 0 16,-8-4-10-16,-10 3 1 15</inkml:trace>
  <inkml:trace contextRef="#ctx0" brushRef="#br1" timeOffset="110301.64">10820 14217 45 0,'-18'13'22'0,"15"-16"-17"15,3 3 31-15,0 3-33 16,0 0 1-16,0 3 3 15,3 1 1-15,8-1-8 16,10 3 1-16,14 1 5 16,22-4 1-16,20-3-1 15,15-12 0-15,24-1-2 16,32-9 0-16,15-12-2 16,13-3 0-16,1-7-1 0,-1 0 0 15,-24 3-1-15,-18 7 1 16,-18 9-4-16,-21 3 0 15,-17 13-6-15,-18 9 1 16,-21 7-13-16,-18-4 0 16</inkml:trace>
  <inkml:trace contextRef="#ctx0" brushRef="#br1" timeOffset="112223.31">11557 14393 36 0,'0'9'18'0,"0"16"-14"16,0-18 19-16,0 5-20 15,0 7 0-15,0 6 3 0,0 7 0 16,4-4-7-16,-1 12 1 15,4 4 4-15,0-3 0 16,-3 0-5-16,-1-7 1 16,1-8-12-16,3-11 1 15,0-12-3-15,3-9 0 16</inkml:trace>
  <inkml:trace contextRef="#ctx0" brushRef="#br1" timeOffset="112794.4">10947 15086 45 0,'-14'25'22'0,"21"-19"-20"0,0-6 44 0,3-3-42 16,11-3 0-16,22-7 4 15,24-2 1-15,14-4-11 16,28-3 0-16,29-9 6 16,-1 2 1-16,5 4-3 15,-12 3 0-15,-17 7-7 16,-25 2 1-16,-24 7-6 15,-25 9 0-15,-25 6-9 16,-18 1 1-16</inkml:trace>
  <inkml:trace contextRef="#ctx0" brushRef="#br1" timeOffset="113334.22">11328 15305 48 0,'3'26'24'0,"-6"11"-23"0,3-21 37 16,3 9-36-16,1 6 0 0,3 7 4 15,3 6 0-15,1-3-6 16,0-7 1-16,3 1 4 16,-4-7 0-16,8-3-2 15,-8-6 1-15,1-7-4 16,0-2 0-16,-1-7-2 16,-3-6 1-16,0-13-1 15,-3-9 0-15,-1-3-1 16,1-16 0-16,-4-3 0 15,0-7 0-15,0-2 0 16,0 6 0-16,3 6 0 16,1 6 0-16,3 10 1 15,-3 6 0-15,3 3 1 16,0 7 1-16,0 2 0 16,0 10 1-16,0 7 0 15,3-4 0-15,5 3 1 16,2-3 0-16,4 0 0 15,8-6 1-15,9-3-1 16,12-4 0-16,-4-2 0 0,10-1 0 16,1 1-6-16,-5-4 1 15,-13 7-13-15,-7-4 0 16</inkml:trace>
  <inkml:trace contextRef="#ctx0" brushRef="#br1" timeOffset="113738.69">11621 15541 56 0,'3'15'28'0,"32"-5"-26"15,-21-10 43-15,11 0-40 16,7-3 0-16,0-1 1 15,6 1 1-15,1-3-10 16,-3 3 1-16,-5 3 5 16,1 0 0-16,-14 0-4 15,-4 3 1-15,-11 3-4 16,-6 1 1-16,-8 5-1 16,-3 4 1-16,0 6-1 15,0 3 1-15,-7-3 0 16,0 9 1-16,-1 4 2 15,8 2 1-15,4 4 2 16,6-6 1-16,8-4 0 16,6-6 0-16,8-9 0 0,14-10 1 15,21-6-4-15,3-6 1 16,-3-10-10-16,-7 0 0 16,-7-12-12-16,-11 0 0 15</inkml:trace>
  <inkml:trace contextRef="#ctx0" brushRef="#br1" timeOffset="114238.22">13279 14192 65 0,'31'3'32'0,"43"-21"-32"0,-45 11 51 16,9 1-49-16,8-7 0 16,7-2 0-16,-3 2 1 15,3 4-7-15,-4-1 1 0,-7 10-4 16,-14 10 0-16,-10 9-12 16,-14-1 0-16</inkml:trace>
  <inkml:trace contextRef="#ctx0" brushRef="#br1" timeOffset="114417.3">13264 14625 52 0,'-21'25'26'16,"32"10"-20"-16,-4-35 37 0,4 0-41 16,13-4 1-16,15-2 1 15,7-3 0-15,21 2-9 16,3-2 1-16,5 0-11 15,6-16 1-15,-14-1-3 16,-11 5 0-16</inkml:trace>
  <inkml:trace contextRef="#ctx0" brushRef="#br1" timeOffset="114835.78">14714 14587 59 0,'-10'35'29'0,"13"-29"-35"0,1-6 58 0,3 0-48 15,3 3 0-15,12 0 3 16,9 1 0-16,19-1-9 15,17 3 1-15,10-9 5 16,12-3 0-16,-1-4-5 16,4-6 0-16,-4-9-9 15,-7-3 1-15,-7-9-12 0,-14-7 1 16</inkml:trace>
  <inkml:trace contextRef="#ctx0" brushRef="#br1" timeOffset="115184.83">16200 13687 58 0,'-11'19'29'0,"0"31"-30"0,4-28 45 0,-3 7-41 16,-4 18 1-16,-4 3 3 16,-3 19 0-16,0 25-8 15,3 16 1-15,4 6 5 16,3 12 1-16,4 1-3 16,4 6 1-16,-1-26-2 15,4-2 0-15,0-16-4 16,4-16 1-16,-1-15-4 15,4-13 0-15,0-6-9 16,0-20 1-16,4-21-8 16,3-6 0-16</inkml:trace>
  <inkml:trace contextRef="#ctx0" brushRef="#br1" timeOffset="115378.48">16693 15146 64 0,'25'40'32'0,"0"-27"-44"0,-25-13 55 16,0 0-47-16,0-3 0 0,-7-7-27 15,-11-5 0-15</inkml:trace>
  <inkml:trace contextRef="#ctx0" brushRef="#br1" timeOffset="118589.81">21205 11439 46 0,'4'19'23'0,"3"3"-13"15,-3-13 23-15,-4 7-30 16,0 9 1-16,0 3 0 15,-4 7 1-15,-3 9-7 16,0-1 1-16,-4 1 2 16,-3 0 0-16,4-3-6 15,-1-13 1-15,1-9-12 16,2-19 0-16</inkml:trace>
  <inkml:trace contextRef="#ctx0" brushRef="#br1" timeOffset="118828.03">20800 11414 58 0,'24'16'29'0,"36"-26"-29"0,-38 4 46 15,20 3-42-15,14-3 1 16,8-4 0-16,17 4 0 15,11 0-8-15,7-1 0 16,-8 7 1-16,-6 0 1 16,-25 3-11-16,-7 4 0 0,-7-4-7 15,-11 0 0-15</inkml:trace>
  <inkml:trace contextRef="#ctx0" brushRef="#br1" timeOffset="119218.52">21717 11728 52 0,'-14'37'26'0,"-25"-2"-32"15,29-26 44-15,-8-6-38 16,0 7 0-16,-3-1 2 16,3 4 0-16,1-1-2 15,-1-3 0-15,4-2 0 16,3-7 1-16,8 0 0 15,10-7 0-15,7 4-2 16,4-6 0-16,3-4-1 0,0-2 1 16,0-1-1-16,0 0 1 15,-3 1-2-15,0 2 1 16,-4 4 0-16,0 6 1 16,-4 6 0-16,1 6 0 15,-4 4 1-15,0-1 1 16,0-2 1-16,-3 2 0 15,-1 4 0-15,1 0 1 16,-1-1-2-16,1-5 1 16,-1 2-5-16,1-6 1 0,3-6-6 15,-3-9 0-15,-1 0-7 16,8-4 1-16</inkml:trace>
  <inkml:trace contextRef="#ctx0" brushRef="#br1" timeOffset="120210.83">21883 11765 28 0,'25'19'14'0,"-1"0"-3"16,-10-16 19-16,-3 0-28 15,3 3 1-15,0-3 2 16,4 1 1-16,3-4-7 16,4-4 1-16,3-2 3 15,4 0 1-15,-1 0-1 16,1-4 0-16,-4 1-1 15,-3-1 0-15,-4-2-1 0,0 2 0 16,-3-2-1-16,-4 3 1 16,0-1-2-16,0 4 0 15,0 6-3-15,-3 6 1 16,-4 10-3-16,-3 3 1 16,-1 6-5-16,-3 12 1 15,-3 1 0-15,-1 12 0 16,1 10 3-16,-1-7 1 15,4 0 3-15,-4-6 1 16,1-6 4-16,-4-6 0 16,-7-7 1-16,-4-12 1 15,-3-7-1-15,-4-6 0 0,-3-6-3 16,0-3 1-16,0-1-1 16,3-5 0-16,7-7-1 15,8 0 0-15,3 4 0 16,10-4 1-16,8 0 1 15,10 3 0-15,7 1 1 16,7-1 1-16,4-3 0 16,11-3 1-16,10-3-1 15,0 0 1-15,0 0-2 16,-11-3 1-16,-7 9-3 16,-10 0 0-16,-4 0-1 15,-10 3 1-15,-4 1-2 16,-7 2 0-16,-7 4-2 15,-3 6 0-15,-5 3-1 16,-2 3 0-16,-1 0-1 16,4 0 1-16,0 3 0 15,4 4 0-15,3-1 2 0,3 4 0 16,4-1 1-16,4 1 0 16,3-4-1-16,0 4 1 15,0-7-1-15,0-3 1 16,0-3 0-16,0 0 0 15,1 0 0-15,-5 0 0 16,1 3 0-16,3-3 1 16,0 3-1-16,0 1 0 0,0-4 1 15,0-7 1-15,0-2 0 16,4-10 1-16,3 7 1 16,11-4 0-16,3-9 1 15,-3-10 0-15,0-9-1 16,-8-9 0-16,-2-13-2 15,-8-15 1-15,-4 5-2 16,-3-5 1-16,-7 6-1 16,0-7 0-16,-3 13 0 15,-8 16 1-15,1 15-1 16,-4 13 1-16,-1 25-1 16,-2 10 0-16,-1 18-1 15,1 13 0-15,-1 21 0 16,0 20 0-16,4 9 0 15,7 3 1-15,7-13 0 16,-3-2 0-16,6-17-1 0,1-8 0 16,-1-17-4-16,-3-12 1 15,-3-12-7-15,-4-13 0 16</inkml:trace>
  <inkml:trace contextRef="#ctx0" brushRef="#br1" timeOffset="120392.78">22490 11659 54 0,'35'31'27'0,"18"-22"-30"0,-25-12 52 16,18-3-48-16,7-4 1 0,10-2-1 16,15-1 1-16,0-5-8 15,-1-1 0-15,-10 0-10 16,-17 0 1-16</inkml:trace>
  <inkml:trace contextRef="#ctx0" brushRef="#br1" timeOffset="120990.85">24603 12201 65 0,'46'-16'32'0,"31"-59"-35"0,-52 41 54 0,14-13-51 15,7-22 1-15,-1-22-1 16,-6-10 0-16,-3-5-1 16,-8-7 1-16,-11 9-1 15,-6 1 0-15,-11 9-2 16,-11 25 0-16,-6 12-1 16,-4 20 0-16,-8 15-1 15,1 25 1-15,0 13 1 16,0 21 0-16,-1 13 2 15,8 13 1-15,7 25 2 16,4 3 1-16,10 3 1 16,7-13 0-16,7-2-1 15,7-7 0-15,4-16-4 0,3-2 1 16,0-14-7 0,0-5 1-16,4-13-12 0,-4-16 1 15</inkml:trace>
  <inkml:trace contextRef="#ctx0" brushRef="#br1" timeOffset="121203.72">25202 11740 44 0,'4'31'22'0,"0"16"-14"0,-4-43 30 16,-4 8-35-16,-3 7 1 0,0 3 2 15,0 0 0-15,0 0-8 16,0-7 0-16,3-2 2 15,4-7 0-15,0-6-8 16,4-9 0-16,-1-10-9 16,1-12 1-16</inkml:trace>
  <inkml:trace contextRef="#ctx0" brushRef="#br1" timeOffset="121816.9">25135 11464 38 0,'15'3'19'0,"16"16"-14"16,-20-13 27-16,3 1-30 16,4-1 1-16,-1 3-1 15,1 1 1-15,3 2-5 16,4 1 0-16,-1 6-1 0,1-1 0 16,-4 1-7-16,-3 3 0 15,-4 0-2-15,-3 0 1 16,-4 0 0-16,-4-3 1 15,-3 0 5-15,4-1 0 32,10 1 11-32,4-3 1 15,-4 3 3-15,0-4 1 16,0 1-2-16,3-3 1 16,1-7-2-16,-4-6 1 15,4-3-8-15,-4 0 1 0,0 0-2 16,-3-1 1-16,-4 1-1 15,3 0 0-15,-3 0 0 16,0 3 1-16,4 0 2 16,3 3 0-16,11 3 1 15,0 1 1-15,6 2-1 16,5-6 1-16,6-3-1 16,0-3 0-16,1 0-2 15,-5-6 0-15,1-7-3 16,-11-6 1-16,-3-6-2 15,-11-1 0-15,-7-5-1 16,-10 3 0-16,-8 2-2 16,-3 7 1-16,0 13-1 15,-4 12 1-15,4 3 1 16,0 13 0-16,7 9 3 16,3 7 1-16,4-7 2 15,8 7 1-15,6-4 0 0,7 4 0 16,7-4-1-16,7-6 1 15,1 0-3-15,2-16 0 16,-2-2-6-16,-5-10 0 16,-9-10-11-16,-12-12 1 15</inkml:trace>
  <inkml:trace contextRef="#ctx0" brushRef="#br1" timeOffset="122567.49">21280 12273 44 0,'-32'10'22'0,"21"-7"-17"0,11 0 30 0,0 3-32 16,0 0 0-16,7 4 1 16,11 2 0-16,14 4-5 15,17 0 0-15,32-7 4 16,29-3 0-16,31-3-1 15,39 1 0-15,52-1 1 16,22-6 0-16,32-10 0 16,14 1 0-16,10-7 0 15,12 0 0-15,-12-6-1 16,15-3 1-16,20-7-2 16,-17-3 1-16,0 10-2 15,-14 6 0-15,-7 16-4 0,-21 19 1 16,-21 12-3-16,-33 19 1 15,-20 3-4-15,-25 6 1 16,-39 0-9-16,-31-12 0 16,-36-13 1-16,-25-12 0 15</inkml:trace>
  <inkml:trace contextRef="#ctx0" brushRef="#br1" timeOffset="123587.53">23611 12903 48 0,'11'-9'24'0,"-4"-4"-13"0,-7 13 24 0,4 4-33 16,-4 2 1-16,0 10 3 16,-4-1 1-16,-10 13-8 15,-11 13 0-15,-6 9 4 16,2 19 1-16,-6 16-3 15,-7 0 0-15,-4-1-4 16,7 10 1-16,7-12-5 16,8-16 1-16,6-19-10 15,7-22 1-15,8-22-2 16,3-15 1-16</inkml:trace>
  <inkml:trace contextRef="#ctx0" brushRef="#br1" timeOffset="123816.52">23192 13013 47 0,'7'47'23'0,"3"-12"-26"0,-6-29 45 16,3 10-38-16,3-4 0 15,1 10 2-15,3 10 0 16,4-1-8-16,-1 0 0 15,1-3 0-15,-4-2 0 16,0-11-14-16,0-12 0 0</inkml:trace>
  <inkml:trace contextRef="#ctx0" brushRef="#br1" timeOffset="124100.4">23717 13305 68 0,'0'3'34'0,"28"-3"-37"0,-13-3 57 15,9-3-52 1,15-1 0-16,0-2 0 0,17-1 1 16,15 1-8-16,-4 3 0 15,-7 3-3-15,-11-4 1 16,-6 7-13-16,-15-3 0 16</inkml:trace>
  <inkml:trace contextRef="#ctx0" brushRef="#br1" timeOffset="124445.17">25104 12963 62 0,'3'-9'31'0,"1"-4"-30"16,-4 13 50-16,0 3-49 15,0 0 0-15,-7 10 0 16,-7 12 1-16,-15 9-4 16,-9 20 0-16,-15 12 3 15,-11 15 0-15,-10 7-3 16,11 3 0-16,6 6-2 15,8-12 0-15,6-13-6 0,12-13 0 16,6-21-11 0,7-22 1-16</inkml:trace>
  <inkml:trace contextRef="#ctx0" brushRef="#br1" timeOffset="124633.49">24543 13170 58 0,'10'53'29'0,"12"16"-33"0,-15-59 46 0,3 8-41 15,4 4 0-15,4 4-3 16,3-1 1 0,0 0-4-16,-3-6 0 0,0-7-11 15,3-12 1-15</inkml:trace>
  <inkml:trace contextRef="#ctx0" brushRef="#br1" timeOffset="124821.39">25090 13317 58 0,'0'41'29'0,"7"34"-31"15,-4-59 47-15,-3 15-45 16,-3 10 1-16,-1 3 0 0,1 16 0 15,-1-10-3-15,1 0 0 16,-1-12-9-16,4-13 1 16,-4-19-7-16,12-22 1 15</inkml:trace>
  <inkml:trace contextRef="#ctx0" brushRef="#br1" timeOffset="125241.99">25580 13208 64 0,'7'25'32'0,"14"-22"-42"0,-10-6 60 16,-1 3-47 0,11-3 1-16,18-4-1 0,4 4 1 15,6-3-10-15,0 0 1 16,-6-1-5 0,-8 4 0-16,-10-6-9 0,-11 3 1 15</inkml:trace>
  <inkml:trace contextRef="#ctx0" brushRef="#br1" timeOffset="125475.15">25612 13474 59 0,'3'41'29'0,"18"-35"-35"0,-14-6 52 0,15-3-48 15,13 6 1-15,4-6-7 16,14-3 1-16,10-7-3 15,4-12 0-15,-3-6-6 16,-4-4 1-16</inkml:trace>
  <inkml:trace contextRef="#ctx0" brushRef="#br1" timeOffset="126036.53">26483 13355 61 0,'-14'34'30'0,"-4"14"-38"0,18-39 62 15,0 0-51-15,0-2 0 16,7-4 1-16,0-10 1 15,4-5-8-15,0-7 1 16,3-6 2-16,0 9 0 16,3-6-4-16,-2-3 0 15,-1 3-1-15,-4 4 1 0,1 5 0 16,-1 13 0-16,1 6 2 16,-4 1 0-16,4 5 2 15,-1 4 0-15,1-1 1 16,-1 1 0-16,1-3-1 15,0-4 1-15,-1-3-1 16,4-3 0-16,-3-3 0 16,-1-3 1-16,-3-3-2 15,1 0 0-15,2-4-1 16,1 1 1-16,3-4-2 16,-4 1 1-16,1-10-1 15,0 0 0-15,3-3 0 16,0 0 0-16,3 0 0 15,5 6 1-15,-5 3 0 16,1 7 1-16,-1 9 1 16,-2 12 1-16,-1 7 1 0,3 6 1 15,-3 0 0-15,1 10 0 16,-1 6 0-16,0-1 0 16,3-8-1-16,5 2 0 15,2-2-2-15,12-7 1 16,-1-6-9-16,-3-13 0 15,3-9-6-15,4-4 0 16</inkml:trace>
  <inkml:trace contextRef="#ctx0" brushRef="#br1" timeOffset="126623.22">28328 12411 62 0,'-7'-9'31'0,"-21"15"-35"0,21 0 58 16,-7 7-53-16,-4 6 1 0,-3 9 0 15,-7 16 1-15,-8 6-3 16,1 22 1-16,-4 13 1 15,-3 15 1-15,0 13-1 16,6 3 0-16,8-13-1 16,7-12 1-16,7-6-4 15,14-16 0-15,10-9-4 16,19-13 1-16,9-10-9 16,1-9 0-16,7-15-7 15,-4-10 1-15</inkml:trace>
  <inkml:trace contextRef="#ctx0" brushRef="#br1" timeOffset="126835.83">28639 12935 57 0,'-11'41'28'0,"-28"-7"-33"0,21-15 50 16,-6 3-43-16,-4 9 0 15,-1 16 1-15,1 3 1 16,-7 7-6-16,3-4 1 16,7-6-4-16,4-12 0 15,4-13-12-15,10-19 1 16</inkml:trace>
  <inkml:trace contextRef="#ctx0" brushRef="#br1" timeOffset="127028.72">28268 12885 45 0,'7'-32'22'0,"18"57"-10"0,-15-9 29 0,5 6-37 16,-1 19 1-16,0 12 2 15,3 16 0-15,12 6-9 16,2-3 0-16,8-9 5 16,-7-10 0-16,3-6-7 15,-3-3 1-15,-4-15-9 16,-3-11 1-16,-4-11-8 15,0-10 1-15</inkml:trace>
  <inkml:trace contextRef="#ctx0" brushRef="#br1" timeOffset="127282.68">28896 13242 72 0,'14'31'36'0,"0"-31"-44"0,-7 4 69 15,0-8-61-15,4 1 1 16,17 0 0-16,7-3 1 0,11 0-4 16,14 3 1-16,4-10-4 15,-4 4 1-15,-7-4-11 16,-7-3 0-16,-4-2-6 15,7-1 1-15</inkml:trace>
  <inkml:trace contextRef="#ctx0" brushRef="#br1" timeOffset="127584.72">30173 12791 60 0,'0'3'30'0,"4"-3"-38"0,-4 0 55 16,-11 6-45 15,-7 10 0-31,-3 9 0 0,-11 0 1 15,-52 56-6-15,3 4 1 16,10-3-2-16,8-10 1 16,6-10-13-16,11-11 0 15,11-20-2-15,14-12 1 16</inkml:trace>
  <inkml:trace contextRef="#ctx0" brushRef="#br1" timeOffset="127809.7">29605 12803 59 0,'50'31'29'0,"-1"51"-37"0,-28-66 61 0,7 12-50 16,11 10 1-16,7 9 0 16,3 12 1-16,-3 4-8 15,7 3 1-15,-7-4 0 16,-4-11 1-16,-6-14-9 15,-8-9 1-15,-3-15-10 16,-4-19 1-16</inkml:trace>
  <inkml:trace contextRef="#ctx0" brushRef="#br1" timeOffset="128021.58">30409 13355 61 0,'4'22'30'0,"-4"31"-36"0,0-40 53 16,0 6-48-16,-4-7 1 16,-3 13-2-16,4 0 1 15,-4-3-5-15,3-3 1 0,1-6-11 16,3-13 0-16</inkml:trace>
  <inkml:trace contextRef="#ctx0" brushRef="#br1" timeOffset="128379.48">30632 12223 59 0,'3'0'29'0,"29"-3"-31"15,-18 12 48-15,7 19-45 0,7 16 0 16,11 22 4-16,11 19 0 16,3 31-6-16,-8 9 1 15,-2 26 2-15,-15 15 1 16,-24 13-4-16,-26 0 1 16,-23-10-17-16,-19-15 0 15,-17-20-2-15,7-24 0 16</inkml:trace>
  <inkml:trace contextRef="#ctx0" brushRef="#br1" timeOffset="130510.19">22881 14766 45 0,'7'47'22'0,"4"53"-21"15,-8-74 30 1,-3 8-29-16,7 7 1 0,0-7-1 16,4-5 1-16,0-1-9 15,6-6 1-15,-3-10-7 16,8-5 0-16</inkml:trace>
  <inkml:trace contextRef="#ctx0" brushRef="#br1" timeOffset="133572.66">23368 14606 30 0,'4'16'15'0,"-8"-7"-3"0,0-9 16 16,-3 3-26-16,-3 10 0 0,-4 6 1 15,-7 9 1-15,-8 13-4 16,-6 12 0-16,-4 10 3 15,-14 12 1-15,-3 10-1 16,3-7 0-16,0 4-1 16,-3 2 1-16,3-8-2 15,3-1 1-15,4-9-1 16,8-7 0-16,6-15-1 16,4-6 0-16,7-7 0 15,3-9 0-15,4-6-2 16,3-1 0-16,4-2-3 15,0-4 1-15,0-5-4 16,0-1 0-16,0-3-3 16,0-3 0-16,3-4-2 15,4-2 1-15</inkml:trace>
  <inkml:trace contextRef="#ctx0" brushRef="#br1" timeOffset="134781.01">24977 14644 47 0,'0'12'23'0,"-7"26"-18"0,3-29 34 0,-6 4-36 15,-12 6 1-15,-2 9 4 16,-8 10 0-16,-3 5-10 16,-15 17 1-16,-3 3 6 15,-3 9 0-15,-8 9-2 16,-6 17 0-16,-1-14-3 16,4-2 1-16,18-10-4 15,7-9 1-15,6-16-7 16,15-13 1-16,7-9-11 47,3-3 0-47</inkml:trace>
  <inkml:trace contextRef="#ctx0" brushRef="#br1" timeOffset="135785.93">24504 14405 34 0,'0'29'17'0,"-7"-7"-1"0,7-16 16 16,0 6-27-16,0 4 1 16,0 6 4-16,-4 6 0 15,1-3-12-15,-1 13 1 16,1 0 8-16,-1-10 0 16,1 13-3-16,3-10 0 15,0 0-2-15,0-6 0 16,3-3-6-16,1-6 1 15,3-13-11-15,-4-3 1 16,-6-19-7-16,-1 4 1 0</inkml:trace>
  <inkml:trace contextRef="#ctx0" brushRef="#br1" timeOffset="136245.15">23636 15083 45 0,'-3'6'22'0,"-1"-3"-15"0,4-3 35 0,0 0-38 15,0 0 0-15,0 0 5 16,0 0 1-16,0 3-11 15,0-3 1-15,7 3 7 16,0-3 1-16,32 4-3 16,-7-4 1-16,28-4-5 15,-14 4 1-15,17-6-6 16,-14 3 0-16,1 0-8 31,-15 0 0-15,-10-3-10-16,-8-1 1 0</inkml:trace>
  <inkml:trace contextRef="#ctx0" brushRef="#br1" timeOffset="137136.67">24656 15628 45 0,'14'47'22'0,"3"4"-10"0,-10-45 29 0,1 3-39 0,-1-2 1 0,0 5 1 0,0-6 1 0,3-2-6 16,1-8 1 0,-1-2 3-16,5-6 1 0,-1-13-2 15,0-10 0-15,0-6-1 16,0-9 0-16,-3-3-2 15,-4 3 0-15,-4-10-1 32,1 7 1-32,-4 15-1 0,-4 4 1 15,1 9-1-15,-1 3 1 16,1 6 2-16,3 3 0 16,0 4 1-16,3 3 1 0,8-1-1 15,3 4 1-15,7 0 0 16,7 3 0 31,11 0 0-32,0-3 0-15,7 0-1 0,10 3 1 32,4-3-2-32,-3-4 0 15,-5 4-5 1,-9-3 1-1,-8 0-7-15,-7-1 0 0,-10 4-11 16,-11 0 0-16</inkml:trace>
  <inkml:trace contextRef="#ctx0" brushRef="#br1" timeOffset="137759.87">25075 15393 40 0,'0'10'20'0,"4"-4"-8"15,-4-6 23-15,0 3-30 0,0 0 1 16,-4 3 6-16,4 1 1 16,0 5-14-16,0-2 0 15,0 2 10-15,0-2 0 16,8-1-3-16,-1-3 1 15,7 7-4-15,-4-4 1 16,26-2-3-16,-8-4 0 16,0-3-1-16,-3 0 0 47,-4 3-2-47,-4-3 1 0,-9 3-3 0,-5-3 1 0,-17 6-2 0,3 1 1 15,-17 5-2-15,3-3 1 16,-3 13 1-16,4-6 0 0,-1 12 3 15,4-6 0 1,7-3 2-16,3-3 0 0,15 3 2 16,-1 3 0-16,15-1 0 15,13-5 0 1,8-3-3-16,11-10 1 0,3-3-6 16,-4-3 1-16,-7-4-14 15,-10-8 0-15,-11-4-2 16,-7 0 0-16</inkml:trace>
  <inkml:trace contextRef="#ctx0" brushRef="#br1" timeOffset="138843.91">25866 15020 44 0,'-4'16'22'0,"1"-16"-12"0,3 0 22 16,0 0-30-16,7-3 0 16,7 3 1-16,7 0 1 0,11 0-5 15,14 0 1-15,-1-3 2 16,-2 3 1-16,3 0-4 15,-4-4 1-15,-7 1-6 16,-7-3 1-16,-10 0-10 16,-11 3 0-16,-10-4-1 15,-8 1 0-15</inkml:trace>
  <inkml:trace contextRef="#ctx0" brushRef="#br1" timeOffset="139033.87">25866 15196 55 0,'-11'19'27'0,"18"21"-28"16,-3-27 59-16,6-1-53 0,4-2 0 0,8-1 2 15,9 1 1-15,19-7-11 0,-1-3 1 16,8 0 5-16,6-3 1 16,-7-7-8-16,-6 1 0 15,-11-4-17-15,-11-9 0 16</inkml:trace>
  <inkml:trace contextRef="#ctx0" brushRef="#br1" timeOffset="140867.6">27079 15120 57 0,'-14'32'28'0,"11"-20"-17"0,3-9 29 0,0 1-33 16,0-1 0-16,0 0 3 15,3 0 0-15,4 0-12 16,11-3 0-16,14 0 9 16,6-3 0-16,5-3-6 15,13 3 0-15,-3-1-5 16,-7 1 1-16,-4 0-9 16,-6-3 1-16,-5-3-13 15,-6-7 1-15</inkml:trace>
  <inkml:trace contextRef="#ctx0" brushRef="#br1" timeOffset="141214.81">27866 14638 54 0,'-7'0'27'0,"3"0"-31"0,4 0 38 0,0 9-33 16,0 3 1-16,0 7 3 16,-3 10 1-16,3 5-5 15,0 19 1-15,-4 1 4 16,1 15 0-16,-1 3-1 15,1 6 1-15,3 7-3 16,3 9 1-16,1 0-4 16,-1-9 0-16,-3-1-7 15,0-21 1-15,0-16-14 16,0-25 0-16</inkml:trace>
  <inkml:trace contextRef="#ctx0" brushRef="#br1" timeOffset="142025.14">28917 14625 55 0,'4'-9'27'0,"-4"9"-15"0,0 0 28 0,-4 6-37 15,1-3 0-15,-15 6 1 16,4-2 1-16,-21 21-7 15,6-6 1-15,-16 41 4 16,9-13 0-16,-17 50-2 16,11-28 1-16,-11 60-1 15,14-29 0-15,4 35 0 16,10-34 0-16,11-1-1 16,4-27 0-16,24-7-4 15,-4-16 0-15,19-25-10 16,-5-3 0-16,15-28-6 15,-7 0 0-15</inkml:trace>
  <inkml:trace contextRef="#ctx0" brushRef="#br1" timeOffset="142342.44">29432 14998 62 0,'-7'3'31'0,"-28"16"-40"0,21-9 57 0,-11 8-48 16,-10 11 0-16,-4-1 0 15,-10 13 1-15,-8 9-1 16,11 12 0-16,0 4-3 16,4 3 1-16,7-6-7 15,7-7 0-15,3-21-8 16,11-19 1-16</inkml:trace>
  <inkml:trace contextRef="#ctx0" brushRef="#br1" timeOffset="142557.79">28914 14888 48 0,'10'25'24'0,"8"29"-20"0,-15-32 39 16,1 15-40-16,10 10 1 16,4 13 3-16,10 18 1 15,4 4-10-15,-1 3 0 16,8-4 3-16,4-15 1 15,-1-16-7-15,0-12 0 16,-3-13-14-16,-7-13 1 16</inkml:trace>
  <inkml:trace contextRef="#ctx0" brushRef="#br1" timeOffset="143108.43">29771 15327 60 0,'-18'0'30'0,"8"-6"-23"0,10 6 47 0,0 0-49 16,0 0 1-16,7-6 4 15,10 0 0-15,15-1-13 16,14 1 1-16,10 0 6 16,19 3 1-16,-1-4-7 15,0 1 1-15,-11 0-10 16,-13-4 1-16,-15 4-14 16,-14 0 0-16</inkml:trace>
  <inkml:trace contextRef="#ctx0" brushRef="#br1" timeOffset="143636.25">31126 14575 57 0,'0'9'28'15,"3"13"-23"-15,-3-16 38 0,-3 4-39 16,-4 9 0-16,-1 12 0 16,5 10 1-16,3 12-7 15,0 4 0-15,3-1 3 0,5 4 1 16,-1-13-6 0,3-10 1-16,-3-12-7 0,7-12 1 15,4-10-10-15,0-16 1 16</inkml:trace>
  <inkml:trace contextRef="#ctx0" brushRef="#br1" timeOffset="143916.74">31542 14681 60 0,'14'32'30'0,"-21"5"-32"0,3-27 51 0,-6 6-45 15,-4 12 0-15,-11 3 3 16,-7 4 0-16,1 15-9 16,-8 3 1-16,-7 4 5 15,4 5 1-15,-1 4-3 16,1 12 1-16,3-9-3 16,0-3 1-16,4-6-4 15,7-10 0-15,7-6-5 16,10-10 1-16,7-12-8 15,12-9 0-15,6-13-6 16,-7-3 0-16</inkml:trace>
  <inkml:trace contextRef="#ctx0" brushRef="#br1" timeOffset="144442.7">31355 15660 67 0,'3'59'33'0,"8"-15"-39"0,-7-31 63 0,3 9-55 16,3 0 1-16,1 0 0 15,3 3 1-15,-4-3-6 16,5 0 1-16,-5-7 2 16,1-5 1-16,3-7-3 15,-4-16 0-15,1-9-1 16,0-12 0-16,-1-4 0 16,-3-15 0-16,0 0-1 15,-3-7 0-15,-4-3 1 16,0 4 0-16,0-4 0 15,0 7 0-15,3 5 0 16,1 11 0-16,3 2 2 16,0 7 0-16,0 2 1 15,4 11 0-15,3 5 0 16,0 7 1-16,3 6 0 16,1-3 0-16,0 3 0 15,-1-7 0-15,12 7 0 16,9-3 0-16,5-6-2 0,13-7 1 15,4 1-3-15,0-1 1 16,-7 0-9-16,-14 7 1 16,-11-1-11-16,-17 1 1 15</inkml:trace>
  <inkml:trace contextRef="#ctx0" brushRef="#br1" timeOffset="144922.51">31687 15516 60 0,'0'18'30'0,"7"-11"-26"15,-7-7 49-15,7-3-50 16,-7 6 1-16,10 0 2 15,11-3 1-15,11 3-8 16,7 0 0-16,3 0 5 16,4 0 0-16,-4 0-3 15,4 1 0-15,-14 2-3 16,-4 3 0-16,-10 4-2 16,-11-1 0-16,-7 4-1 15,-7 0 0-15,-7 3-1 0,-7-1 1 16,-4-5 1-16,0 3 1 15,-10 6 1-15,3 3 1 16,0 3 0-16,8-3 1 16,3 0 1-16,3 0 0 15,7-3 1-15,4 0 0 16,11-3-1-16,10-4 0 16,7-2-1-16,11-7 1 15,10-6-3-15,15-6 0 0,6-7-6 16,-3-5 1-16,7-7-10 15,0-1 1-15,-3-14-1 16,-1-7 0-16</inkml:trace>
  <inkml:trace contextRef="#ctx0" brushRef="#br1" timeOffset="145267.73">32251 14148 53 0,'-4'32'26'0,"26"49"-35"0,-12-49 55 16,8 11-43-16,7 17 0 15,3 9 5-15,7 19 0 16,14 28-8-16,11 12 0 16,4 23 5-16,-4 3 1 15,-14 9-3-15,-15-7 1 16,-2-2-5-16,-19-22 1 16,-20-10-6-16,-29-15 1 15,-21-19-11-15,-21-19 1 16,-14-16-4-16,6-16 0 0</inkml:trace>
  <inkml:trace contextRef="#ctx0" brushRef="#br1" timeOffset="152173.54">22740 16528 38 0,'-3'22'19'0,"6"-6"-11"16,-3-10 20-16,-3 4-23 0,-5 2 0 15,-2 4 2-15,-8 12 1 16,-3 10-9-16,-7 3 0 16,-4-1 7-16,-3 11 1 15,-4 2-3-15,-3 16 0 16,6 9-2-16,1 1 1 16,0-7-2-16,0 0 0 15,-1-3-3-15,5-13 0 16,2-12-3-16,8-12 1 15,4-14-5-15,9-11 1 0,8-14-10 16,8-8 0-16</inkml:trace>
  <inkml:trace contextRef="#ctx0" brushRef="#br1" timeOffset="152400.19">22299 16519 48 0,'0'13'24'0,"7"56"-19"16,-3-60 38-16,-1 7-42 15,1 9 0-15,3 12 2 16,0 1 0-16,-4 0-4 16,8 2 1-16,3-2 0 15,4 3 0-15,-1-10-6 16,-3-3 1-16,1-12-11 0,-5-10 0 15</inkml:trace>
  <inkml:trace contextRef="#ctx0" brushRef="#br1" timeOffset="152731.54">22924 16698 58 0,'-4'9'29'0,"8"-6"-32"0,-4-3 49 0,7 0-43 16,3 3 1-16,11-3 1 15,0 0 1-15,8 0-8 16,6 0 0-16,7-3 3 16,1 3 0-16,-5-3-7 15,-6 3 0-15,-7 0-11 16,-11 3 0-16,-10-3-2 16,-8 0 1-16</inkml:trace>
  <inkml:trace contextRef="#ctx0" brushRef="#br1" timeOffset="152911.46">22881 16905 55 0,'0'34'27'0,"11"-9"-30"0,-4-25 54 16,3 3-48-16,8-3 1 16,21-6 0-16,0 0 1 15,7-4-7-15,6 1 0 16,-2 3-2-16,-8-4 1 15,-7 4-15-15,-17-3 0 16</inkml:trace>
  <inkml:trace contextRef="#ctx0" brushRef="#br1" timeOffset="153675.1">23862 17140 59 0,'-4'-3'29'0,"4"0"-19"0,0 3 29 15,4-4-34-15,6 4 1 16,5 0 2-16,2 4 0 16,4-4-11-16,15 0 1 15,2 0 6-15,5 3 0 16,-1-3-6-16,0-7 1 15,-3 1-8-15,-3 0 0 16,-8 0-13-16,-7-7 1 16</inkml:trace>
  <inkml:trace contextRef="#ctx0" brushRef="#br1" timeOffset="153977.41">24952 16864 64 0,'7'0'32'0,"-10"9"-32"15,-1-2 51-15,-7 5-50 16,-3 7 1-16,-7 3 0 15,-4 6 1-15,-3 13-4 16,-7 3 0-16,-7 6 2 0,-1 6 0 16,4-2-3-16,8-4 0 15,2 3-6-15,8-15 1 16,4-7-13-16,6-21 1 16</inkml:trace>
  <inkml:trace contextRef="#ctx0" brushRef="#br1" timeOffset="154215.7">24529 16836 44 0,'7'40'22'0,"0"-2"-14"0,0-19 27 0,7 12-32 15,7 19 0-15,7 1 3 16,4 8 0-16,10 7-8 15,4-6 1-15,4 2 4 16,-4-8 0-16,-8-7-6 16,-6-10 1-16,-7-15-15 15,-4-12 1-15,-7-20-1 16,-7-5 0-16</inkml:trace>
  <inkml:trace contextRef="#ctx0" brushRef="#br1" timeOffset="155059.09">25608 16867 46 0,'0'0'23'0,"0"3"-18"15,4 0 46-15,-4-3-45 16,7 0 0-16,0 0 2 16,7-3 1-16,14 3-12 15,7 0 0-15,8 0 6 16,13 0 1-16,11 0-8 15,0-3 1-15,-7 0-8 16,-14 3 0-16,-7-3-9 16,-11-7 1-16</inkml:trace>
  <inkml:trace contextRef="#ctx0" brushRef="#br1" timeOffset="158104.17">25845 16544 23 0,'0'6'11'0,"3"-6"1"0,-3 0 12 0,0 0-18 16,0 0 1-16,0 0 6 16,0 0 0-16,0 0-15 15,0 10 0-15,0 9 12 16,0 9 1-16,0 16-4 15,-3 6 1-15,-5 9-4 16,-2 14 0-16,-1 5-3 16,-3 4 1-16,0-7-5 15,0-9 0-15,7-13-8 16,3-15 0-16,18-20-8 16,-3-11 0-16</inkml:trace>
  <inkml:trace contextRef="#ctx0" brushRef="#br1" timeOffset="158988.34">26910 16281 37 0,'-7'9'18'0,"3"-9"-2"0,-3 0 21 16,4 0-31-16,-1 0 0 16,1 3 6-16,-1 0 1 0,4-3-15 15,4 4 1-15,3 2 9 16,3-3 0-16,8 6-2 16,10 4 0-16,15-1-3 15,2 1 0-15,5-1-2 16,-4-5 1-16,-11-1-2 15,-7 0 1-15,-3-6-3 16,-8-6 1-16,-6 12-1 16,-4 4 0-16,-10 5-1 15,-8 7 1-15,-10 3-1 16,-11 4 1-16,-7 5 1 16,0-6 0-16,4 1 0 15,7 2 1-15,0 3 0 16,7 4 0-16,3 0 0 15,4-7 1-15,3-9 0 16,8-3 0-16,6-3-1 0,15-1 0 16,3-5 0-16,7-4 1 15,8-3-3-15,2-3 0 16,1-6-7-16,-4-4 1 16,-6 1-13-16,2-7 1 15</inkml:trace>
  <inkml:trace contextRef="#ctx0" brushRef="#br1" timeOffset="159320.31">27820 16459 63 0,'-7'16'31'0,"-7"-13"-26"0,3 0 48 0,-10 7-51 16,-11 9 0-16,-10 6 3 16,0 6 0-16,-15 16-5 15,-3 6 0-15,4 16 3 16,-4 7 1-16,-7 11-2 16,-4 11 1-16,1-4-2 15,10-16 0-15,7 1-3 16,7-10 0-16,7-16-3 15,11-9 0-15,10-13-5 0,15-12 1 16,6-13-9-16,15-15 1 16,10-10-3-16,7-9 0 15</inkml:trace>
  <inkml:trace contextRef="#ctx0" brushRef="#br1" timeOffset="159813.91">27524 17058 55 0,'-4'35'27'0,"11"15"-31"16,-7-37 50-16,4 5-43 15,-1 4 0-15,4 0 2 16,0 0 1-16,4-3-7 16,0-3 0-16,-1-4 4 15,4-5 0-15,0-7-2 16,1-7 1-16,-1-8-3 16,-4 2 1-16,1-9-1 15,-1-9 1-15,-3-7-2 16,0-6 0-16,1 0 0 15,-5 0 1-15,1 10-1 16,3-1 0-16,0 7 1 16,3 3 0-16,1 3 1 0,-1 6 1 15,5 4 0-15,-1 3 0 16,0 2 1-16,0 4 0 16,-4 3 0-16,8 0 0 15,3 0 0-15,11 0 0 31,3 0-1-15,11 0 1-16,4-3-4 0,2 0 1 0,-2 0-6 16,-8 3 1-16,-10 0-13 0,-11-10 0 15</inkml:trace>
  <inkml:trace contextRef="#ctx0" brushRef="#br1" timeOffset="160249.62">27929 17058 55 0,'-10'29'27'0,"3"-14"-23"16,10-12 39-16,-3 1-38 16,0 2 1-16,4 0 2 15,3 0 0-15,7 1-10 16,7-4 0-16,0 0 7 15,11 3 1-15,3-3-4 16,4-3 0-16,-7 0-2 0,-4 0 1 16,-7 3-3-1,-7 1 1-15,-10 2-3 0,-8 3 1 16,-6 4-1-16,-8-1 0 16,-3 4 0-16,0 3 0 15,-4 0 1-15,-3 3 0 31,0 6 2-31,0 0 1 0,3-3 1 0,0 0 1 16,11 3 1-16,7-2 1 16,7-1-1-16,11-3 1 15,13-4-1-15,4-5 0 0,11-7-3 16,11-3 1-16,-1-6-7 16,-7-6 1-16,-6-4-16 15,-15-6 1-15</inkml:trace>
  <inkml:trace contextRef="#ctx0" brushRef="#br1" timeOffset="-202588.84">7482 3982 28 0,'15'0'14'0,"-1"19"-6"0,-11-13 14 16,-3 22-21-16,0 16 1 16,7 22 0-16,-7 16 0 15,0 21-3-15,-10 19 0 16,-1 26 2-16,8 21 0 16,-1 7-2-16,0 3 1 15,4 6-1-15,0 0 0 16,0-29-3-16,-3-27 0 15,3-26-6-15,0-37 1 16</inkml:trace>
  <inkml:trace contextRef="#ctx0" brushRef="#br1" timeOffset="-201328.32">7176 4249 28 0,'31'15'14'0,"15"10"-14"0,-28-21 20 16,3-4-17-16,7 0 0 15,4-7 2-15,10 1 1 16,15-3-8-16,20-10 1 16,19 0 4-16,2-3 0 15,29 6-1-15,11-6 0 16,3-3-2-16,18 0 1 15,21 3 0-15,-11 10 0 16,11-7-1-16,21-6 1 16,-7 0-1-16,14-10 0 0,-7 7 0 15,14-7 0-15,15-8-2 16,3 2 1-16,6-3-1 16,-6 9 1-16,18 7-1 15,-15-6 1-15,18 5 0 16,-7 1 1-16,4-3 1 15,-8 3 0-15,-3-1 0 16,0-5 1-16,-18-1-2 16,4-2 1-16,-7 5-1 15,6 11 0-15,-2 2-1 16,-15 3 1-16,3 7-1 16,1-1 0-16,-21 4 0 15,6 3 1-15,4-7-1 16,-21 4 1-16,7-3 0 15,-7-1 0-15,-18 7 0 0,4 0 0 16,-7 9 0-16,-8 1 0 16,-16 2 0-16,-8-9 1 15,-11 9-1-15,-10-9 0 16,-14 10 0-16,-8-1 0 16,-6 7-1-16,-15 3 0 15,-10 3 0-15,-7-4 1 16,-11 8-1-16,-6 5 0 31,-8 10 0-31,-7 9 0 0,0 6 0 16,-3 4 1-16,-1 12 0 0,-3 6 0 0,-3 20 0 15,3 5 0-15,0 10 0 16,-4 9 1-16,1 4-1 16,6 12 1-16,1 3-1 15,0 3 1-15,-4-3-1 16,3-3 0-16,4-6 0 15,0-7 1-15,1-2-1 16,-5-17 1-16,4 4-1 16,-7-19 1-16,-7-6-1 15,-7-7 0-15,-7-3-1 16,0-18 1-16,-11-7-1 16,-10-9 0-16,-14-7 0 15,-15-3 1-15,-13-21-1 16,-1-4 1-16,-17 4-1 15,-22-10 1-15,-13-13 0 16,-1 0 0-16,-17-12 0 0,-21 0 1 16,3-3-1-16,-17-6 0 15,-12-4 0-15,-6 0 0 16,-21 4 0-16,7 6 0 16,-18 6 0-16,14 0 0 15,-17 3 0-15,7 3 0 16,-8 1 0-16,-3-1 0 15,-3 0 0-15,-14 0 0 16,6 10 0-16,-17 3 0 16,7 9 0-16,-18 7 0 15,8 3-1-15,-12 6 1 0,1 9 0 16,3 13 1 0,-10-7-1-16,7 4 0 0,-21 3 0 15,6-6 0-15,-13-13 0 16,3-10 1-16,0-11 0 15,0-4 0-15,-3 0-11 16,-4 0 1-16</inkml:trace>
  <inkml:trace contextRef="#ctx0" brushRef="#br1" timeOffset="-198634.1">13787 3847 29 0,'0'25'14'0,"0"-25"0"0,3-3 14 16,-3 3-26-16,7-9 0 15,0 9 1-15,4-3 0 16,3-16-4-16,0-9 0 16,4-4 2-16,3-5 1 15,0-7-1-15,4 0 0 16,-8 16-1-16,1-1 0 16,-4 4 0-16,-3 6 0 15,-4 4-1-15,-4 5 1 0,1 4-2 16,-4 9 0-16,0 10-1 15,0 6 0-15,0 9 0 16,7 3 0-16,0 13 0 16,3-3 1-16,1 3 1 15,0 6 1 1,-4-3 0-16,0-3 1 0,0-13-1 16,0-3 1-16,-4-9-1 15,-3-3 1 1,0-4-1-1,0-5 1-15,-3-14 0 0,-4-5 0 0,-4-4-1 16,-10-3 1-16,-7-6 0 16,-7 0 0-16,-1-9-1 15,-3 6 0-15,1 2 0 16,6 5 0-16,0 2 0 16,7 9 1 15,8 4 0-31,6 3 0 15,4 6 0-15,7 3 0 32,11 1 0-17,6 5 0 1,12-2 0-16,9-1 0 0,8-9 0 0,4 0 1 0,3-9 0 0,3-7 0 16,0 0 0-16,-3-3 0 0,-7 7-1 0,-10-4 1 0,-8 4-2 0,-11 2 0 15,-6 4-1-15,-11 6 0 16,-11 0 0-16,-13 6 0 0,-12 13 0 15,1 9 1-15,-7-6 0 16,-11 10 0 0,-4-4 0-16,5 6 1 0,6 4-2 15,-4-7 0 32,11-3-3-47,4-9 1 0,7-3-10 0,0-7 1 0</inkml:trace>
  <inkml:trace contextRef="#ctx0" brushRef="#br1" timeOffset="-197979.49">13610 4418 17 0,'74'-28'8'0,"7"-60"-1"15,-59 60 0-15,6-13-4 16,0-3 0-16,0-12 4 16,-3 2 0-16,-11-8-8 15,-14-1 1-15,-21 0 5 0,-18-12 0 16,-17 9-2-16,-4 3 0 15,-11 13-3-15,-21 9 1 16,-13 1-3-16,-12 27 1 31,-102 32-2-31,32 25 1 16,18 0-1-16,21 15 0 16,21 17-1-16,11 11 1 15,24 14-3-15,14 15 1 16,15 9-3-16,17 13 1 15</inkml:trace>
  <inkml:trace contextRef="#ctx0" brushRef="#br1" timeOffset="-197738.08">12520 5641 25 0,'148'91'12'0,"57"3"-5"0,-135-75 23 0,19 3-25 16,20-7 1-16,11-5 2 15,14-10 0-15,4-16-11 16,-11-18 0-16,-22-7 7 15,-6-19 1-15,-4-21-4 16,-13-20 0-16,-15-12-2 16,-18-24 0-16,-28-11 0 15,-31-6 0 17,-19 4-1-32,-31-1 1 0,-28 10-2 15,-21 3 0-15,-18 16-5 0,-14 22 0 0,-7-1-4 16,-4 26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15:31:16.27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23T15:33:46.022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16559 3681 36 0,'7'0'18'0,"8"-3"-15"16,-8 6 18-16,3-3-20 15,8 3 0-15,3 0 0 16,4 0 1-16,3 1-3 0,0 2 1 16,4-3 0-16,10 3 1 15,8 1-1-15,6-1 1 16,8 3-1-16,6 1 1 15,4-1-1-15,-3 0 1 16,6 7 0-16,5-6 1 16,9 5-1-16,12 1 0 15,-12-4 0-15,8 1 0 16,7 3-1-16,10-4 1 16,1 1-2-16,-4-4 1 15,7 1 0-15,7-1 1 0,7-6-1 16,-7 3 0-16,3 1 0 15,8-4 1-15,-1-3-1 16,-3 3 0-16,4 0 0 16,7-3 0-16,-1-3 0 15,-6 0 0-15,-1-4-1 16,15-2 1-16,-7 6 0 16,3-6 0-16,7-7 0 15,4 3 0-15,-4 1 0 16,7 9 0-16,4-7 0 15,-7 4 0-15,10 3 0 16,8 3 0 15,-8-10 0-31,11 4 0 0,7 6 0 0,-11-9 0 0,11 6 0 16,4-4 0-16,-1 7 0 16,-3 0 0-16,7 0 0 0,-3 0 0 15,-1 0 0-15,8-3 0 16,-1-3 0-16,4-13 0 15,-3 3 0-15,7 4 0 16,3-4 0-16,0 7 0 16,-4-4 0-16,8 7 0 15,0 6 0-15,10 0 0 16,-14 0 0-16,4 9 1 16,7 1 0-16,-8 2 1 15,4 4 0-15,-21 3 0 16,0-3-1-16,-7 5 1 15,-7-5-1-15,-14 0 1 0,-11 3-2 16,-10-4 0-16,-14 4-4 16,-19-6 0-16,-30-1-10 15,-37-2 1-15</inkml:trace>
  <inkml:trace contextRef="#ctx0" brushRef="#br0" timeOffset="3315.23">4283 4885 25 0,'21'-15'12'0,"-7"11"0"16,-14 4 12-16,7-3-19 15,-3 0 0-15,3 3 4 16,-7 0 1-16,-7 3-13 15,3 7 1-15,-7 8 7 16,-10 1 1-16,-3 16-4 0,-1 2 1 16,-3 7-3-16,-15 16 1 15,5-4-1-15,-1 4 0 16,7-1-1 0,-3 1 0-16,10-10-2 0,7-9 0 31,1-10-6-31,13-9 0 15,-3-6-5-15,7-22 1 0</inkml:trace>
  <inkml:trace contextRef="#ctx0" brushRef="#br0" timeOffset="3571.19">3944 4860 34 0,'11'6'17'0,"10"13"-14"0,-18-13 27 0,4 4-27 16,4 6 1-16,7-4 4 16,-8 13 0-16,11 13-9 15,-3 9 1-15,7 12 5 16,3 7 1-16,11 13-2 16,3-10 0-16,4-3-4 15,-4-7 1-15,-3-6-6 16,0-9 1-16,-7-15-12 15,-4-14 0-15</inkml:trace>
  <inkml:trace contextRef="#ctx0" brushRef="#br0" timeOffset="4967.51">4791 3963 41 0,'10'10'20'0,"1"-4"-15"16,-8-6 26 0,4-3-28-16,4 0 1 0,-7-4 2 15,3 4 0-15,10-16-7 16,4 1 0-16,1 5 5 15,6 4 1-15,0 6-2 16,4-7 0-16,-11 10-2 16,0 0 0-16,-3 13-1 15,-8 9 0-15,-10 6-1 16,-7-6 0-16,-3 9-2 16,-1-6 1-16,-3 0-1 0,0-3 1 15,3-3-1-15,1-3 1 16,6 3 0 31,-3-10 0 0,7 0 1-47,7 4 0 31,-3-4 1-31,6 4 0 0,8-4 1 0,3-6 0 15,7 4 2-15,4-1 0 0,0 0 0 0,3 1 0 0,-14-4-1 0,-3 3 1 0,-4 0-2 0,-7 7 1 0,-14 15-3 0,-18 3 0 16,-13 10-5-16,-19 3 1 0,-3-3-12 0,-3-13 1 0</inkml:trace>
  <inkml:trace contextRef="#ctx0" brushRef="#br0" timeOffset="5536.53">5405 5145 41 0,'-11'4'20'0,"29"-1"-13"15,-11-3 25-15,3 0-27 16,4 0 1-16,15 3 2 15,16-3 0-15,15 0-11 16,4-3 1-16,6 0 4 16,1-1 1-16,-4-2-10 15,-14 3 0-15,-7-6-10 16,-14-1 1-16</inkml:trace>
  <inkml:trace contextRef="#ctx0" brushRef="#br0" timeOffset="5731.81">5711 4841 57 0,'18'44'28'0,"-4"41"-35"0,-10-54 49 15,6 13-42-15,-6 16 0 0,6-4-2 16,1 13 0-16,0-12-6 15,-1-1 1-15,-6-15-8 16,-1-16 0-16</inkml:trace>
  <inkml:trace contextRef="#ctx0" brushRef="#br0" timeOffset="6229.23">7557 5089 41 0,'-15'0'20'0,"22"0"-10"0,-10 0 30 0,-1 3-36 0,-6 3 1 0,-1 4 1 15,1 12 1-15,-15 9-8 16,-7 16 1-16,-10 19 5 16,-8 22 0-16,5 9-3 15,-5 7 1-15,4 15-2 16,8-16 1-1,2-12-5-15,5-6 0 0,6-23-5 16,7-14 0 0,1-14-11-1,2-21 1-15</inkml:trace>
  <inkml:trace contextRef="#ctx0" brushRef="#br0" timeOffset="6450.16">7073 5227 42 0,'28'13'21'0,"22"21"-10"0,-36-15 26 0,4-3-35 0,-8 18 1 16,8 7 1-16,3 9 0 16,4 10-7-16,-1-13 1 15,-2 0-5-15,-8-25 1 16,0-13-9-16,-4-22 1 15</inkml:trace>
  <inkml:trace contextRef="#ctx0" brushRef="#br0" timeOffset="7775.83">8019 3810 47 0,'0'0'23'0,"0"6"-18"16,0-6 36-16,0 0-38 15,0 0 0-15,10-3 2 16,1 3 0-16,3-3-6 15,11-1 1-15,3-2 3 16,4 0 1-16,3 0-1 0,4 3 0 16,-1-7-2-16,-6 4 1 15,-4 0-2-15,-6 2 0 16,-5 1-1-16,1 3 0 16,-15 0-1-16,-3 7 1 15,-3 5-3-15,-15 7 1 16,4-7-1-16,0 4 1 15,0 0 0-15,3 3 0 16,-3-4 0-16,0 4 1 47,7-9 0-31,-4 2 1-16,8 1 1 0,3-4 0 0,0 0 0 0,7 1 1 0,7 2 0 0,7 1 0 0,11-4 1 15,7 4 0 1,7-7 0-16,-11 4 1 0,0-10 0 15,-7 0 0-15,-6 3-1 16,-12 3 0-16,-6 16-2 31,-18 12 1-31,-18 10-2 16,-14 3 0 0,-14-9-5-16,0 0 0 0,0-23-11 0,4 4 0 0</inkml:trace>
  <inkml:trace contextRef="#ctx0" brushRef="#br0" timeOffset="8522.11">8819 5076 46 0,'0'19'23'0,"11"-9"-12"15,-4-10 31-15,7-3-38 16,7-4 0-16,22-2 1 15,3-4 1-15,6 1-8 16,16-4 0-16,-1 4 1 16,-4 2 1-16,-7 4-7 15,-10 6 0-15,-21 9-11 16,-14 7 0-16</inkml:trace>
  <inkml:trace contextRef="#ctx0" brushRef="#br0" timeOffset="8710.33">8809 5396 53 0,'-14'35'26'0,"14"-29"-22"0,10-6 42 0,1-6-43 16,14 3 1-16,17-4 0 0,11-2 0 16,14 0-7-16,7 2 1 15,0 1-2-15,-3 3 1 16,-4 6-14-16,-14-3 0 15,-11 0-1-15,-7 3 0 16</inkml:trace>
  <inkml:trace contextRef="#ctx0" brushRef="#br0" timeOffset="9412.9">10982 4512 58 0,'11'-22'29'0,"-33"-16"-40"0,15 32 59 0,-7 0-48 0,-7 3 0 15,-11 3 0-15,-3 3 1 16,-14 25-2-16,-11 7 1 0,-7 18 0 16,-7 16 0-16,-1 19-1 15,5 15 0-15,3 7 0 16,18 15 1-16,10 1-1 47,10-1 1-47,8-15-1 0,7-16 1 15,11-9 0 1,13-13 0-16,18-16 0 0,18-21 1 0,21-13 0 0,18-25 0 0,0-13 0 16,6-15 0-16,-13-10 0 15,-14-12 1-15,-19-1-1 16,-16 4 0-16,-19 0-1 15,-20 6 1-15,-12 9-1 16,-13 10 0-16,-18 13-1 16,-7 12 1-1,-7 3-2 1,-3 16 1-16,-1 6-2 0,15 0 0 16,3 0-3-16,14 3 0 0,7-3-9 0,8-9 0 15</inkml:trace>
  <inkml:trace contextRef="#ctx0" brushRef="#br0" timeOffset="9851.6">11740 5155 52 0,'8'0'26'0,"-5"3"-26"0,-3-3 41 0,-3 3-40 16,-12 13 1-16,-6-1 0 16,-7 7 1-16,-14 7-4 0,-8 2 0 15,-3 7 2-15,8 12 0 16,2-6-3-16,-3 6 0 15,4 0-4-15,7-9 0 16,3-7-10-16,7-5 0 16</inkml:trace>
  <inkml:trace contextRef="#ctx0" brushRef="#br0" timeOffset="10100.04">11261 5205 47 0,'21'25'23'0,"4"22"-16"0,-22-31 35 0,11 3-38 16,11 18 0-16,10 10 2 16,7 3 1-16,1 4-9 15,-1-10 0-15,4 0 1 16,-7-7 0-16,0-2-16 15,-11-23 1-15,-7-9-2 16,-3-3 1-16</inkml:trace>
  <inkml:trace contextRef="#ctx0" brushRef="#br0" timeOffset="10614.16">13035 4860 48 0,'0'-12'24'0,"-25"46"-25"15,22-12 45-15,-11 3-42 16,-11 19 0-16,-14 12 0 0,-17 23 1 16,-8 18-4-16,-3 16 0 15,0 25 3-15,7 12 0 16,7-8-2-16,8-26 1 15,6-7-1 1,7-27 0-16,11-13-6 16,3-19 0-16,15-19-10 0,-1-21 0 15</inkml:trace>
  <inkml:trace contextRef="#ctx0" brushRef="#br0" timeOffset="10840.49">12421 5186 59 0,'7'41'29'0,"22"44"-31"0,-15-48 48 0,7 10-46 16,7 10 1-16,0-4-2 15,-7-6 1-15,1-6-4 16,-1-7 0-16,-4-12-10 15,5-6 0-15,-1-22-3 16,7-10 1-16</inkml:trace>
  <inkml:trace contextRef="#ctx0" brushRef="#br0" timeOffset="11066.95">13370 5327 66 0,'11'54'33'0,"7"-4"-44"0,-15-44 69 0,1 7-58 0,-1-4 0 0,-3-6-8 0,-3 0 1 0,-4-9-8 0,-8-7 1 15</inkml:trace>
  <inkml:trace contextRef="#ctx0" brushRef="#br0" timeOffset="14545.87">3937 6742 47 0,'4'18'23'0,"3"14"-16"15,0-26 24-15,-7 10-30 0,0 9 1 16,-7 12 1-16,3 7 0 16,1 19-4-16,-1 9 0 15,-7 10 2-15,1 12 0 0,-1-3-3 16,4-10 0 0,-3-12-6-16,10-19 0 0,-7-18-7 15,3-26 1-15</inkml:trace>
  <inkml:trace contextRef="#ctx0" brushRef="#br0" timeOffset="14817.52">3725 6669 57 0,'11'7'28'0,"10"-7"-34"16,-10-3 53-16,10-1-45 15,7-2 1-15,21-9 1 0,15-11 1 16,14-2-7-16,20 3 0 16,1-6 1-16,-7 9 0 15,-4 3-5-15,-17 6 0 16,-15 7-12-16,-14 3 1 15</inkml:trace>
  <inkml:trace contextRef="#ctx0" brushRef="#br0" timeOffset="15043.52">4001 7199 57 0,'0'19'28'0,"24"-9"-26"16,-13-10 46-16,3-7-45 16,11 1 0-16,-4-3 1 15,0-4 0-15,11 1-8 16,3-1 1-16,7 7-2 16,-3 0 0-16,-7 2-14 15,7-2 1-15</inkml:trace>
  <inkml:trace contextRef="#ctx0" brushRef="#br0" timeOffset="15285">4572 7416 58 0,'0'44'29'0,"-11"-13"-37"0,11-28 45 16,0 7-38-16,-3-4 1 15,3-3-7-15,0-3 0 0,-4-3 1 16,4-10 0-16,0-12-8 16,-7-9 0-16</inkml:trace>
  <inkml:trace contextRef="#ctx0" brushRef="#br0" timeOffset="15466.72">4438 7027 37 0,'11'19'18'0,"24"3"-15"0,-25-13 30 0,5 1-31 16,9 5 0-16,-3-2 0 15,8 2 0-15,-5 4-5 16,1-6 0-16,-4-1-7 15,0 4 0-15,0 0-2 16,-3-1 0-16</inkml:trace>
  <inkml:trace contextRef="#ctx0" brushRef="#br0" timeOffset="15748.18">4745 7372 39 0,'7'6'19'0,"4"10"-24"0,-1-13 37 16,-6-3-32-16,6-3 0 15,4 0 0-15,-3-4 0 16,10-5 0-16,-7-4 0 16,4 1 0-16,-1-1 0 15,1 3 0-15,-4 1 1 16,-3 5 0-16,-1 4 0 16,1 6 0-16,0 7 0 15,3 2 1-15,-4 1 0 0,1 6 0 16,3 3 0-16,4 6-1 15,-1-3 1-15,4 6-3 16,-3-12 0-16,3-6-6 16,7-7 0-16,4-12-6 15,-11-16 0-15</inkml:trace>
  <inkml:trace contextRef="#ctx0" brushRef="#br0" timeOffset="16153.54">5648 6607 41 0,'25'22'20'0,"-15"6"-20"16,-10-16 34-16,0 17-32 0,0 5 0 16,0 19 2-1,4 13 1-15,3 10-5 0,0-7 1 16,3-7 3-16,1-5 0 15,0-7-1-15,-4-9 0 16,0-13-2-16,-4-9 1 16,-6-10-2-16,-11-6 0 15,-8-3-1-15,-9-6 1 16,-15-3-1-16,-7 2 0 16,-7 1-1-16,7 3 1 0,4 9 0 15,-8 10 1-15,15 9 0 16,3 0 0-16,7 10 1 15,18 2 0-15,11-2 1 16,13-1 0-16,19-12 0 16,20-13 0-16,21-9-3 15,19-15 1-15,-19-4-6 16,-6 0 1-16,-4-9-12 16,-4-3 1-16</inkml:trace>
  <inkml:trace contextRef="#ctx0" brushRef="#br0" timeOffset="16814.37">8072 6566 55 0,'-4'60'27'0,"-21"5"-31"0,22-43 43 0,-1 7-38 16,1 18 0-16,-1 6 1 16,4 16 0-16,0 0-2 15,0 3 0-15,0-3 1 16,0-13 0-16,4-12-5 15,-1-12 1-15,-3-10-6 16,0-16 1-16,-7-12-3 16,-3-7 0-16,-8-6 1 15,-10-6 1-15,0 3 4 16,-4-3 0-16,-3 3 6 16,6-3 0-16,1 13 2 15,7-1 1-15,-4 4 1 0,11 2 0 16,7 7 2-16,4-3 0 15,10 0 0-15,7 0 1 16,7 3 0-16,11 3 0 16,6-3-1-16,8 3 0 15,4 7-3-15,10-4 0 16,-7 0-2-16,7-3 0 16,0-3-6-16,-4-3 1 15,-3 0-7-15,-4 0 0 16,-10 0-8-16,-7 0 1 0</inkml:trace>
  <inkml:trace contextRef="#ctx0" brushRef="#br0" timeOffset="17849.75">8590 7265 58 0,'18'28'29'0,"-15"-31"-36"16,-3 3 51-16,0-3-44 16,-3-3 0-16,-4 0 0 15,-4 3 1-15,-3 3-1 16,-7 3 0-16,-4 6 0 16,0 4 1-16,1 5-2 15,-1-5 1-15,4-4-2 0,7 4 1 16,3-4-2-16,8-6 0 15,13 1 0-15,1-1 0 32,17-10 0-32,-3 1 0 15,-4 0 0-15,-3 0 1 16,3-1 0-16,-4 1 1 16,-2 0-1-16,-1 0 1 15,3 2 0-15,1 1 1 16,0 3 0-16,-1 3 0 0,1 1 0 15,3 2 1-15,-10-3 0 16,10 0 0-16,-7 0-2 16,0 0 1-16,0 1 0 15,0-1 1-15,0-3-2 16,4-3 1-16,-4-4 0 16,7-2 0-16,4-1 2 15,3-5 1-15,4-1-1 16,-4 0 1-16,0 4-1 15,-3-1 1-15,-4 1-1 16,-3 2 0-16,-1 1-2 16,5 0 0-16,-8-1-1 15,3 1 0-15,1 9-2 16,0 3 1-16,-1 3-2 16,1 7 0-16,0 5 0 15,-1 11 0-15,-3 5 0 16,4 10 0-16,3 9 3 0,0 7 0 15,-3 3 2-15,-4-7 0 16,-3 4 1-16,-4-4 0 16,-7-6 1-16,-4-3 0 15,-13-12-2-15,-5-10 0 16,-6-6-1-16,-4 0 1 16,4-10-1-16,0-6 0 15,-4-9 0-15,0-10 0 0,8-3 0 16,10 4 0-1,0-1 1-15,14 0 0 0,14-2 1 16,0-8 0 0,21-5 0-16,11 6 1 0,7-3 0 15,7 0 1-15,0-4-2 16,0-5 0-16,-7 2-1 16,-8 4 0-16,-9-4 0 15,-8-2 0-15,-7 2-1 16,-3 1 1-16,-4 2-1 15,-7 4 0-15,0 9 0 16,0 4 0-16,-7 2-1 16,0 10 1-16,-3 12-1 15,-1 7 1-15,-3 3-1 16,3 0 1-16,4 3-1 16,0-1 1-16,4 5-1 15,3-8 0-15,0-5-2 16,0-1 0-16,4 1-4 0,-1-7 0 15,1-3-6 1,3-3 1-16,-10-9-2 0,3-10 0 16</inkml:trace>
  <inkml:trace contextRef="#ctx0" brushRef="#br0" timeOffset="18300.78">9825 7287 28 0,'21'6'14'0,"11"10"-10"0,-25-6 26 16,0-1-30-16,0 4 1 15,0 2 0-15,4 1 1 16,-4 3-3-16,-4 0 1 0,4-4 1 16,0-5 1-16,0-1-1 15,-3-3 1-15,3-3 0 16,0 1 0-16,0-1 0 16,4-3 0-16,3-7 0 15,3 1 1-15,5-6-2 16,6-1 1-16,0 1-1 15,0-7 1-15,0-10-1 16,4-5 0-16,0-19-2 16,0-16 1-16,-4-19 0 15,-7-6 1-15,-7-10-1 16,-10-5 1-16,-4 2-1 16,-4 7 1-16,1 6 0 15,-4 15 0-15,-4 13-1 16,0 16 0-16,1 22 1 15,-1 22 1-15,-6 31-2 0,-1 22 1 16,0 34-2-16,4 29 0 16,4 28 1-16,6 6 0 15,4-12-1-15,0-16 0 16,0-25-3-16,0-22 1 16,-3-16-4-16,-1-15 0 15,-3-22-7-15,-7-13 1 16</inkml:trace>
  <inkml:trace contextRef="#ctx0" brushRef="#br0" timeOffset="18481.09">9744 6992 60 0,'21'16'30'0,"49"6"-34"0,-41-22 58 0,13-3-52 15,22-3 1-15,3-7 0 16,14-3 0-16,10-6-6 15,1-3 1-15,-7 7-4 16,-8 2 0-16,-13 7-13 16,-18-4 1-16</inkml:trace>
  <inkml:trace contextRef="#ctx0" brushRef="#br0" timeOffset="19096.05">12315 7507 57 0,'4'19'28'0,"17"-16"-24"0,-10-10 41 0,6-2-42 16,12-7 0-16,9-9 0 16,5-12 0-16,-1-14-5 15,-3-11 0-15,-4-14 3 16,-7-11 1-16,-6-7-3 16,-8 3 0-16,-4-13 0 15,-6 1 0-15,-4 9-1 16,-11 12 0-16,-3 13-2 15,-11 22 1 17,-3 16-1-32,-4 21 0 0,1 17 0 0,6 11 1 0,4 23 0 0,3 16 1 15,4 12 1-15,3 15 1 16,8 7 1-16,10 6 0 16,4-3 0-16,6-12 0 15,4-4-1-15,8-15 1 16,-1-13-4-16,-3-12 1 15,-1-10-6-15,1-9 1 16,0-10-8-16,-4-6 1 16</inkml:trace>
  <inkml:trace contextRef="#ctx0" brushRef="#br0" timeOffset="19291.43">12908 7149 58 0,'14'19'29'0,"0"12"-36"0,-10-21 55 0,-4 5-48 16,0 7 1-16,0 7 0 15,3-7 0-15,-3-7-4 16,0 1 1-16,0-7-7 16,0-9 0-16,0-9-7 15,-3-13 0-15</inkml:trace>
  <inkml:trace contextRef="#ctx0" brushRef="#br0" timeOffset="19471.82">12806 6895 39 0,'21'13'19'0,"11"6"-18"0,-22-16 27 16,4 6-28-16,1-3 1 15,-1 4-2-15,3-1 1 16,1 1-2-16,3-4 0 15,0 3-5-15,0-2 0 16,1-4-4-16,-5 0 0 16</inkml:trace>
  <inkml:trace contextRef="#ctx0" brushRef="#br0" timeOffset="19892.49">13116 7159 27 0,'-3'34'13'0,"24"-12"-4"0,-14-16 21 0,4 1-28 16,-1 2 1-16,1-3 2 15,-1 1 0-15,4-4-7 16,1-3 1-16,2-3 4 16,1-4 1-16,-1-2-2 15,1 3 1-15,3-1-2 16,0 4 1-16,4 3 0 16,3 0 0-16,1 3-1 15,2 0 1-15,-10-3-1 16,8-3 1-16,2-3-1 15,5-6 0-15,-5-4-1 16,1-3 1-16,0 0-1 16,-4-6 0-16,-10 3-1 0,-4 0 1 15,-11 3-1-15,-3-3 0 16,-7 10-2-16,-3 3 1 16,-4 9 0-16,0 9 0 15,7 13 0-15,3 12 1 16,8 1 0-16,6 9 0 15,11-3 2-15,4-4 1 16,7-9-1-16,7-3 1 16,10-9-5-16,0-6 1 15,-3-10-8-15,-14-4 1 16,0-8-5-16,-8-1 1 0</inkml:trace>
  <inkml:trace contextRef="#ctx0" brushRef="#br0" timeOffset="20776.34">16782 7121 45 0,'0'-3'22'0,"-4"-10"-18"0,1 4 41 16,-4 0-42-16,-8-4 0 15,-2 0 0-15,-8-2 1 0,-7 2-6 16,1 4 1-16,-5-1 3 16,-2 10 1-16,-1 7-3 15,7 5 0-15,0 7-1 16,4 9 1-16,3 0-1 15,8-6 0-15,10 4-1 16,10-11 1-16,8-2-1 16,10-7 1-16,0-3-1 15,0 0 1-15,0-6 0 16,1-3 0-16,-1-4-2 16,-4 4 0-16,-3-6-1 15,1 2 1-15,-1-2 0 16,-4 5 0-16,1 7 0 15,-1 16 0-15,5-3 2 16,-1 2 0-16,3 10 1 0,1 7 1 16,0-1-1-1,-1-6 1-15,1-3 1 16,-1-6 0-16,1-4 1 0,7-5 0 16,7-7 0-16,10-10 1 15,11-15 0-15,3-9 0 16,4-23-2-16,0-15 1 15,-7-19-2-15,-7-15 1 16,-14-23-1-16,-4-6 0 16,-14-9-1-16,-14-7 0 15,-7 13 0-15,-4 10 1 16,-6 18-1-16,-8 16 1 16,0 22-1-16,1 28 0 0,-1 25 0 15,0 22 0-15,-6 29-1 16,2 21 0-16,12 35 0 15,3 31 0-15,17 13 0 16,8 12 1-16,3-19-1 16,3-12 1-16,1-16-4 15,0-21 0-15,-1-14-7 16,-3-15 0-16,-10-21-5 16,0-14 1-16</inkml:trace>
  <inkml:trace contextRef="#ctx0" brushRef="#br0" timeOffset="20996.92">16542 6629 78 0,'17'25'39'0,"47"-19"-53"0,-32-6 82 15,14-6-68-15,24 0 0 16,22-4 0-16,24-9 0 15,-13 4-6-15,-8 2 1 16,-18 4-9 0,-20 9 1-16,-29 0-9 15,-7 0 1-15</inkml:trace>
  <inkml:trace contextRef="#ctx0" brushRef="#br0" timeOffset="22547.58">19886 5980 57 0,'4'18'28'0,"-15"14"-24"0,8-20 29 15,-8 1-33-15,-7 12 1 16,-6 9 0-16,-12 4 0 15,-6 18-2-15,3 23 0 16,-3 9 1-16,-4 15 0 16,0 16-1-16,7 7 1 15,4-1-2-15,14-6 1 16,7-21-3-16,14-14 1 16,14-21-6-16,11-22 0 15,3-16-6-15,7-16 0 16</inkml:trace>
  <inkml:trace contextRef="#ctx0" brushRef="#br0" timeOffset="23105.32">20024 6359 63 0,'14'6'31'0,"21"-6"-34"16,-24 0 61-16,3 0-56 0,7 3 0 15,7 4 1-15,4-1 0 16,0 0-4-16,-4 4 1 16,-7-4 1-16,-3 3 0 15,-11 4-2-15,-11 3 0 16,-6-1-3-16,-12 4 1 16,1 3-3-16,4 3 1 15,-5 3-1-15,5-6 1 16,3-6 1-16,3 0 0 0,8-1 2 15,3 1 1 1,3-3 2 0,8 2 1-16,10 1 1 0,11 3 0 15,-1-1-1-15,-2 1 1 0,-5 0-1 16,-6-3 0-16,-7 9-2 16,-8 3 1-16,-14 7-2 15,-3-7 0-15,-7 0-2 16,-7-6 1-16,7-3-3 15,3-4 1-15,1-2-6 16,-1-4 1-16,4-5-7 16,-4-4 0-16</inkml:trace>
  <inkml:trace contextRef="#ctx0" brushRef="#br0" timeOffset="23363.24">20680 6848 39 0,'35'54'19'0,"-35"-17"-9"0,-3-31 29 16,-1 4-34-16,1 5 0 16,-5 14 1-16,-2 8 1 15,-8 1-10-15,-6 9 1 16,-5 3 5-16,1-6 0 0,3-6-6 15,4-10 0-15,7-6-8 16,0-6 1-16,21-26-7 16,7-6 1-16</inkml:trace>
  <inkml:trace contextRef="#ctx0" brushRef="#br0" timeOffset="23870.02">21068 6334 54 0,'-11'19'27'0,"1"0"-29"15,10-16 49-15,3 0-42 16,4 0 0-16,4 0 2 15,7-3 1-15,6 0-10 16,4-3 1-16,1-3 6 0,9-1 0 16,1 1-3-16,0 0 0 15,-4 3-2-15,-10 0 0 16,-4 6-4-16,-10 3 1 16,-15 3-2-16,-6 4 1 15,-4 0-2-15,-4 2 1 16,0 4-1-16,4 3 1 15,4 3 1-15,3 0 1 16,7 0 2-16,3 3 0 0,8-6 2 16,10-6 0-16,7 0 2 15,4-1 0-15,3 1 1 16,7 0 0-16,-6-1-1 16,-8 1 1-16,-7 3-3 15,-14 6 1-15,-17 0-3 16,-15 6 1-16,-21 4-4 15,-3 3 1-15,-4-7-5 16,-4-3 0-16,1-3-6 16,6 0 0-16,12-9-3 15,9-3 1-15</inkml:trace>
  <inkml:trace contextRef="#ctx0" brushRef="#br0" timeOffset="24320.87">21467 5864 39 0,'3'3'19'0,"29"31"-16"16,-15-21 35-16,12 9-33 15,13 15 0-15,4 4 4 16,0 16 1-16,7 5-12 15,0 7 1-15,-8 10 7 16,-9 5 0-16,-15 13-3 16,-21 7 0-16,-11-1-2 15,-3-2 0-15,-7-1-3 16,-7-18 1-16,0-10-3 16,-4-9 0-16,7-13-3 15,4-6 0-15,7-13-7 16,14-9 1-16,14-16-3 15,0-9 0-15</inkml:trace>
  <inkml:trace contextRef="#ctx0" brushRef="#br0" timeOffset="24517.31">22532 7002 53 0,'46'53'26'0,"-11"-31"-26"0,-24-12 50 0,-1-4-50 16,1 3 1 0,-4 1-3-16,-4 2 0 0,-6 1-7 15,-11-1 1-15,-22-12-8 16,5-12 1-16</inkml:trace>
  <inkml:trace contextRef="#ctx0" brushRef="#br0" timeOffset="27879.03">24776 5732 47 0,'-7'16'23'0,"10"21"-12"16,-3-27 24-16,-3 5-34 16,-1 4 1-16,-3 12-1 0,0 20 1 15,-4 11-3-15,-6 17 1 16,-4 18 1-16,-4 22 0 15,0 7-3-15,0-1 1 16,4-12-2-16,7-22 0 16,4-22-6-16,3-19 0 15,7-12-6-15,10-29 1 16</inkml:trace>
  <inkml:trace contextRef="#ctx0" brushRef="#br0" timeOffset="28132.75">25181 5788 54 0,'18'57'27'0,"-7"5"-36"0,-15-36 49 0,-7 11-41 15,-10 16 1-15,4 13-2 16,-5 22 0-16,1 22 2 15,4 9 1-15,-1-6-1 16,4-10 0-16,3-21-3 16,4-22 1-16,4-26-5 15,-1-6 0-15,8-34-7 16,-11-13 1-16</inkml:trace>
  <inkml:trace contextRef="#ctx0" brushRef="#br0" timeOffset="28344.19">24656 6644 59 0,'46'29'29'0,"17"-23"-37"0,-31-6 56 16,14 0-48-16,10-3 1 15,4 3-1-15,7-7 0 16,-3 4-5-16,-4-3 1 0,-4 6-8 15,0 0 1-15,-6-3-5 16,-8-6 0-16</inkml:trace>
  <inkml:trace contextRef="#ctx0" brushRef="#br0" timeOffset="28794.88">25658 6651 54 0,'-4'9'27'0,"11"-9"-30"0,-7 0 51 16,-3 0-47-16,3 3 1 15,-4 0 0-15,-3 4 1 16,-7 2-4-16,-7 4 0 16,-8 2 2-16,-2 4 1 15,-1 0-3-15,-3 0 1 16,-1 3-4-16,5 3 1 16,6 0-3-16,4 0 1 15,7-6-3-15,7-7 1 16,10-5 0-16,11-11 1 0,4-2 3 15,0-6 0-15,-1 2 2 16,1 1 1-16,-1 2 1 16,-6-5 0-16,0 6 0 15,-4-1 1-15,0 4-3 16,-4 0 1-16,1 0-2 16,-1 0 0-16,4 0-9 15,0-7 0-15</inkml:trace>
  <inkml:trace contextRef="#ctx0" brushRef="#br0" timeOffset="29680.32">25852 6738 42 0,'-4'51'21'0,"1"-20"-18"0,3-28 34 0,0 3-35 15,0 1 1-15,0-4 2 16,0 0 0-16,0-3-6 16,0-6 1-16,0 6 3 15,0-7 1-15,3-2-2 16,1-4 1-16,-1-2-2 15,1-4 1-15,3 0-1 16,0 0 1-16,3 0-1 16,4 7 1-16,4-1-1 15,7 1 1-15,3-1-2 16,0 4 1-16,-3-4-4 16,0 7 0-16,-4 6-7 15,-7 6 1-15,0-6-9 16,-14 0 0-16</inkml:trace>
  <inkml:trace contextRef="#ctx0" brushRef="#br0" timeOffset="30251.37">26388 6760 59 0,'7'38'29'0,"-4"-16"-37"0,-3-16 52 15,4 4-45-15,-1 2 0 16,1-2-6-16,-1-4 1 16,5-3-1-16,-1-12 1 0,0-7-9 15,0-3 0-15</inkml:trace>
  <inkml:trace contextRef="#ctx0" brushRef="#br0" timeOffset="30433.28">26296 6475 35 0,'-3'13'17'0,"34"9"-13"0,-17-13 27 0,1 3-27 16,-1 10 0-16,0-6 1 15,0-3 1-15,0-4-9 16,4-3 0-16,-1-3 3 16,4-6 0-16,-6 0-10 15,-1 0 0 1</inkml:trace>
  <inkml:trace contextRef="#ctx0" brushRef="#br0" timeOffset="31015.44">26730 6648 53 0,'4'6'26'0,"6"-9"-24"15,-6 3 39-15,-4 0-39 16,7 0 0-16,7 0 3 16,7 0 1-16,7 0-7 15,0 0 0-15,4 0 4 16,0 0 0-16,-4 0-3 15,-3 0 1-15,-8 0-3 16,-6 3 0-16,-11 6-1 16,-3 1 1-16,-8 5-2 0,-3 7 1 15,-11 0-1-15,0-6 0 16,1 9 1-16,-4 3 1 16,6-3 1-16,5 7 0 15,6-7 1-15,4 0 1 16,7-3 1-16,7 0 0 15,4-4 0-15,6-2 1 16,1-3-2-16,3-1 0 16,0-2-5-16,-3-4 1 15,0-6-9-15,-4-3 0 0,3-13-4 16,-3-6 0-16</inkml:trace>
  <inkml:trace contextRef="#ctx0" brushRef="#br0" timeOffset="31228.49">26719 6876 52 0,'7'44'26'16,"8"-15"-33"-16,-8-29 50 0,7 0-42 15,7 0 0-15,7-4-1 16,4-2 1-16,7 0-5 15,3-4 0-15,7-2-10 16,-3-7 1-16,-10 3-2 16,-8-2 1-16</inkml:trace>
  <inkml:trace contextRef="#ctx0" brushRef="#br0" timeOffset="31465.77">27284 6764 45 0,'10'15'22'0,"-10"1"-31"0,0-13 44 16,-7 3-35-16,-3-3 0 16,-8 4 0-16,-3-1 1 15,-4 3-1-15,1 13 1 0,-1 0-1 16,4 0 0-16,3 0 0 16,4-3 1-16,7-3-2 15,7-7 1-15,11-3-3 16,6-9 0-16,4-6-2 15,4-7 0-15,0-3-7 16,-4-3 0-16</inkml:trace>
  <inkml:trace contextRef="#ctx0" brushRef="#br0" timeOffset="31949.03">27369 6870 34 0,'14'38'17'0,"3"-16"-14"15,-10-19 27-15,0-3-29 16,4 0 0-16,3-6-1 16,0-4 0-16,0-2-2 15,-3-1 0-15,-4 4 0 0,0-1 0 16,0 1 0-16,0 6 0 16,0 6 0-16,0 3 1 15,0 7 2-15,4 2 0 16,-1 1 1-16,5 3 1 15,2-7 0-15,4-2 0 16,4-1 0-16,7-6 0 16,3-9-1-16,0-10 1 15,11-9-3-15,11-9 1 0,-8-19-1 16,-7-7 1-16,1-12-2 47,-15-19 1-47,-7-6 0 0,-10-1 0 0,-8-8 0 15,-10-1 0-15,-10 7 0 0,-8 12 1 0,-7 16 0 16,7 19 0-16,1 12 0 16,-5 22 0-16,1 28-2 15,4 20 1-15,2 24-2 16,8 29 1-16,7 24-1 16,11 20 0-16,-1 12 0 31,1-13 1-16,-4-15-3 1,0-29 1-16,0-18-8 0,0-19 1 0</inkml:trace>
  <inkml:trace contextRef="#ctx0" brushRef="#br0" timeOffset="32652.6">27538 6695 43 0,'49'31'21'0,"50"-25"-17"0,-67-9 35 16,0-3-37-16,17-1 0 0,4 1 0 0,0 0 1 15,-4 3-5-15,4 3 1 16,-11 3 2-16,-3 0 0 0,-7 0-1 16,-4 0 0-16,-7-3-1 15,-3 0 1-15,-4-3-1 16,-3 0 1-16,-4 0-1 15,-7 3 1-15,-7 0-1 16,-4 3 0-16,-3 3-1 16,-4 4 0-16,4-1-1 15,0 4 1-15,0-1-2 16,3 1 0-16,4-1-1 16,4-2 0-16,3-1 0 15,7-6 0-15,3 0 1 16,5 4 0-16,-1-1 1 15,-4 0 0-15,1 7 1 32,-4-1 0-32,0 7 1 0,0 0 0 0,0 0 0 15,0 0 0-15,4-1 1 16,3-2 1-16,3-3 2 0,5-7 1 16,-1-3 1-16,0-3 1 15,4-3 0-15,3-7 1 31,0-8-3-15,7-7 1 15,4-7-3-31,-7-12 1 0,0-12-3 16,-1-16 0 0,-2-16 0-16,-5-16 0 0,-6-12 2 0,-7-12 0 0,-11-7 0 0,-7 10 0 0,-4 9 0 0,-7 12 0 0,-6 10-1 15,-8 16 1-15,0 18-3 16,7 29 0-16,1 31-2 15,-1 31 1-15,7 32-2 16,8 40 0-16,6 38 0 16,8 32 1-16,17 12 1 15,7 0 0-15,0-25-2 32,4-29 0-32,3-33-6 0,4-32 1 15</inkml:trace>
  <inkml:trace contextRef="#ctx0" brushRef="#br0" timeOffset="33208.61">30332 5954 52 0,'-4'35'26'0,"4"12"-29"0,-3-31 47 0,-1 15-42 15,-6 10 0-15,-1 25 0 16,-3 21 1-16,3 20-5 16,1 6 0-16,-4 3 1 31,10-16 0-31,-3-15-5 0,4-16 1 0,3-25-6 15,0-13 1-15,0-15-5 16,0-13 0-16</inkml:trace>
  <inkml:trace contextRef="#ctx0" brushRef="#br0" timeOffset="33673.57">30053 6738 34 0,'11'29'17'0,"28"2"-11"0,-22-28 26 0,4 0-27 0,4 0 0 0,10 4 3 0,11-1 0 0,7 3-10 16,4-5 1-16,-5 5 6 15,-9-9 0-15,-4-3-3 16,-8 0 1-16,-6-4-2 16,-7 1 1-16,-4-3-1 15,-7-1 0-15,0 1-1 16,-4-1 0-16,-6 4-1 15,-4 6 1-15,-7 3-2 16,-4 4 1-16,0-1-2 16,-3 0 1-1,7 7-1 1,4 2 0-16,6 4 1 16,8-6 1-16,3-1 0 15,3-2 0-15,-3 2 0 0,4 1 0 16,-4-4-1-16,0 1 0 15,-3-1-1-15,3 0 0 16,0-2-1 0,-4-4 0-16,4 0 0 0,0 0 0 15,0 0 1-15,-3 0 0 16,-1 4-2-16,1-1 1 16,-1 0-4-16,1 0 1 15,3-2-3-15,0-4 1 16</inkml:trace>
  <inkml:trace contextRef="#ctx0" brushRef="#br0" timeOffset="34742.32">30745 6911 24 0,'10'-6'12'0,"-3"-7"-13"16,-3 13 22-16,-1 6-20 16,4 1 1-16,0 2 4 15,4 0 1-15,0-2-7 16,3-1 1-1,0-3 5-15,3 0 1 0,8 0-1 16,7-6 0-16,7 0-2 16,3-3 0-16,-7-4-2 15,-6-2 1-15,-1-1-2 16,-4 4 1-16,1 0-1 16,-4-1 0-16,-3 1 0 15,0 2 0-15,-1 1-2 16,-3 6 0-16,0 6-3 0,-7 10 1 15,-3 9-2-15,-4 3 1 16,4 19-1-16,-1 7 1 31,1 5 2-31,-4 7 0 16,-4-12 2 0,-3-1 1-16,-7-3 1 0,-4 0 1 15,1-6 0-15,-1-6 0 0,-7-4-2 0,-3-12 0 16,-4-9-1-16,4-10 0 15,0-9-1-15,0-7 0 0,6-9 0 16,8 3 0 0,4-3 1-16,10 0 0 0,10-3 1 15,8 0 0 17,10 0 0-17,0 0 1 1,15 6 1-16,10 0 0 0,0-6 0 0,0 0 1 15,-1-3-1-15,-6 0 0 0,-3-4-1 0,-5 4 0 0,-2 0-1 16,-5 3 0-16,-6 0-1 16,-7 3 1-16,-4 3-3 15,-7 0 1-15,-3 7-2 16,-8 9 1-16,0 3-3 16,-3 9 1-1,0 3-2-15,4-2 1 0,-1 2 0 16,4 4 0-16,4 0-2 0,3-1 1 15,3-5-1-15,1 2 1 16,0-5-3-16,-1-4 0 16,1-6 1-16,-1-7 0 15,1-2 5-15,3-1 1 16,0 1 4 0,-3 2 0-1,-1 4 5-15,-3 3 1 16,0 6 0-16,1 0 1 0,-1 0-4 0,0 7 0 15,3-1-2-15,1 0 0 0,-1 7-2 16,1-3 0-16,0 2 0 16,3-2 0-16,3-7 0 15,1-3 1-15,3-9 0 16,4-6 0 0,3-10 1-1,11-10 0-15,3-12 0 0,8-15 0 0,-8-13 0 16,-7-22 0-16,-7-19 0 15,-6-19 1-15,-15-6-2 16,-7-13 1-16,-15 17-1 16,-6 8 0-16,-10 7-1 15,-1 19 0 17,4 24-2-32,-1 26 0 0,-2 35-1 15,6 24 0-15,-3 29-2 0,3 21 1 0,7 35-2 16,4 22 1-16,7 19 1 15,4 9 0-15,3 1 0 0,-4-29 1 16,1-16-4-16,-1-22 1 16,4-21-6-16,0-20 0 31</inkml:trace>
  <inkml:trace contextRef="#ctx0" brushRef="#br0" timeOffset="35177.61">31588 6644 31 0,'14'13'15'0,"32"6"-6"0,-36-16 21 0,15 3-25 16,17-3 1-16,11-3 1 15,14-3 0-15,14 0-10 16,-3 0 0-16,7 3 6 16,-4 3 0-16,-7 0-3 15,-7 0 1-15,-11 4-2 16,-10-1 1-16,-10-3-1 15,-8 0 1-15,-14-3 0 16,-7 0 0-16,-11 3-1 16,-6 3 1-16,-11 1-2 15,-8-1 0-15,-2 0-1 16,2 4 0-16,5-1-1 16,3 1 1-16,6-1-1 15,5 0 1-15,3 1 1 16,3-4 1-16,11 0 2 15,15 4 1-15,6 5 1 32,3 4 0-1,1 0 0-31,-7 0 0 0,-7 0-1 0,-11 3 1 0,-11 0-3 0,-14 6 1 0,-13 0-5 0,-1 3 0 16,-3-2-8-16,-1-4 0 31,5-13-1-31,-1-6 1 15</inkml:trace>
  <inkml:trace contextRef="#ctx0" brushRef="#br0" timeOffset="35765.28">32558 5588 51 0,'-4'15'25'0,"18"-2"-31"0,-6-10 53 0,2 3-44 0,8 4 0 16,3-1 2-16,7-3 1 15,4 4-6-15,-4-7 0 0,11-3 4 16,10-3 0 0,8 0-1-16,3-4 0 0,3 7-2 15,-10 10 0-15,-11 2-1 16,-10-2 0 0,-14 15-2-16,-15 12 0 0,-13 7 0 15,-11 16 0-15,-8-4-1 16,-6 7 1-16,-4 0-1 15,-3-7 0-15,10 7 0 16,8 0 0 0,2 6-2-16,8-4 0 0,0-2-5 15,4-10 0-15,3-12-5 16,-4-6 0 0</inkml:trace>
  <inkml:trace contextRef="#ctx0" brushRef="#br0" timeOffset="35958.37">32889 7049 58 0,'25'22'29'0,"-14"-16"-38"0,-11-3 55 0,0 0-50 0,-4-3 0 16,-6-3-15-16,-4 3 0 15,-11-6 15-15,11 3 0 16</inkml:trace>
  <inkml:trace contextRef="#ctx0" brushRef="#br0" timeOffset="93570.49">24790 7391 6 0,'-4'12'3'0,"-6"-18"0"15,6 3 3-15,-3 3-4 16,0-6 0-16,0-4 5 15,0-2 1-15,0-7-8 16,3 0 0-16,4 0 5 16,4 0 1-16,3 4-2 15,7 2 1-15,11 4-4 16,10 2 1-16,11 7-2 16,3 4 1-1,8 5-1-15,10 0 0 0,7 1 1 16,17-1 1-16,8 1 1 15,18-4 1-15,3-3 1 16,21 0 1-16,7-3 1 0,21 0 0 16,11 0-2-16,11-3 0 31,27-3-2-31,1 3 0 16,17-4-3-16,1 1 1 0,17-3-4 0,3-1 1 15,22 4-1-15,-4 6 0 16,29 9-1-16,2 7 1 15,12 9 0-15,10 13 1 16,-14 12 1-16,4 10 0 16,-15 2 0-16,-7 1 0 31,-21-16 0-15,-6-6 0-1,-23-7 1-15,-16-15 0 0,-4-10-1 0,-32-5 1 31,-11-23-9-15,-14-9 1-16,-20-16-2 0,-5 0 0 0</inkml:trace>
  <inkml:trace contextRef="#ctx0" brushRef="#br1" timeOffset="112912.74">15850 3910 45 0,'14'22'22'0,"1"9"-14"0,-12-21 22 16,1 2-28-16,-1 4 0 0,-3 9 0 16,0 3 1-16,-3 7-4 15,3-1 0-15,0 7 3 16,0-7 0-16,0-2-2 15,0-4 1-15,0-12-1 16,3-7 1-16,-3-9-1 16,-3-6 1-16,-4-7-1 15,-4-2 0-15,-3-10-1 16,-7-1 1-16,0 1-1 16,-1 0 1-16,1 10-1 15,0 5 1-15,0 20-1 16,0 2 1-1,3 13 0-15,7 3 0 16,8 4 0-16,6 2 1 0,5 4 0 16,6-7 0-1,0 1-1-15,7-10 1 0,7 0-2 16,4-4 0-16,3-8-5 16,0-1 1-16,1-3-10 15,3-9 0-15</inkml:trace>
  <inkml:trace contextRef="#ctx0" brushRef="#br1" timeOffset="113187.31">16475 4082 30 0,'17'7'15'0,"-13"-7"-2"0,-11 9 15 0,0 1-24 0,-7 5 1 15,-11 7 1-15,-7 19 1 0,4 6-9 16,-4-3 0-16,-7 15 5 16,1 1 1-16,-1 9-4 15,4 0 1-15,6-16-4 16,5-9 1-16,6-12-6 16,4-17 0-16,7-15-6 15,7-15 0-15</inkml:trace>
  <inkml:trace contextRef="#ctx0" brushRef="#br1" timeOffset="113351.46">16125 4155 31 0,'0'-13'15'0,"11"19"-10"0,-7 4 22 16,-1 5-26-16,1 1 0 0,3 9 2 0,3 10 0 0,1-4-4 0,-4 0 1 0,0-6 1 0,0-3 0 15,-3 0-11-15,-1-6 1 16,-6-10-2-16,-1 1 0 16</inkml:trace>
  <inkml:trace contextRef="#ctx0" brushRef="#br1" timeOffset="113636.3">15434 4678 56 0,'18'25'28'0,"56"-12"-39"0,-42-13 60 0,6-3-46 16,22-7 0-16,21-2 0 15,25-7 0-15,-3-3-5 16,-1-3 1-16,-14 6 1 16,-7-3 0-16,-14 10-7 15,-14 2 1-15,-11 4-11 16,-17 3 1-16</inkml:trace>
  <inkml:trace contextRef="#ctx0" brushRef="#br1" timeOffset="114082.15">16034 4844 42 0,'-14'47'21'0,"0"10"-17"0,10-45 28 0,0 10-29 0,-3 13 0 15,4-13 1-15,-1 22 1 16,1-3-6-16,-1-4 0 0,4 1 3 15,4-7 1-15,-4-6-2 16,0-9 1-16,0-7-2 16,0-6 1-16,-4-3-2 15,-3-6 1-15,-3-3 0 16,-4-7 0-16,-1-6-1 16,-9 3 1-16,-4 4 0 15,-1 5 0-15,5 1-1 16,-1-1 1-16,-3 4 0 15,-4 6 0-15,0 10 0 16,0 8 0-16,4 7 0 16,4 7 0-16,2-4 1 15,8 10 0-15,7-4 0 16,7 10 0-16,11-16-1 16,10 0 0-16,4-2-2 15,6-14 0-15,12-9-7 16,10-9 1-16,7-16-8 0,3-12 1 15</inkml:trace>
  <inkml:trace contextRef="#ctx0" brushRef="#br1" timeOffset="114320.36">16397 5026 51 0,'-14'44'25'0,"-32"16"-29"0,36-41 44 0,-8 18-40 16,-7-5 1-16,1 5 0 16,-5 13 0-16,5 1-3 15,2-11 1-15,5-8-6 16,6-10 1-16,4-26-9 16,0-14 1-16</inkml:trace>
  <inkml:trace contextRef="#ctx0" brushRef="#br1" timeOffset="114482.76">16143 5117 49 0,'50'47'24'0,"-1"47"-23"0,-39-72 41 0,12 10-42 0,6 5 0 0,4 4-3 0,3-10 0 0,-7-6-4 0,-3-9 0 16,-4-16-8-16,0-6 1 15</inkml:trace>
  <inkml:trace contextRef="#ctx0" brushRef="#br1" timeOffset="114878.27">16729 4750 48 0,'0'10'24'0,"17"-17"-21"15,-6 7 41-15,3-3-42 16,7 3 1-16,18-3-1 15,17-3 1-15,8 3-6 0,-4-3 1 16,-7 6-3-16,-11-4 1 16,-10 8-12-16,-18 2 0 15</inkml:trace>
  <inkml:trace contextRef="#ctx0" brushRef="#br1" timeOffset="115049.57">16803 5026 48 0,'28'7'24'0,"57"-14"-32"0,-54 4 36 0,1 0-39 16,7 0 1-16,0-7-13 16,0-2 0-16</inkml:trace>
  <inkml:trace contextRef="#ctx0" brushRef="#br1" timeOffset="115450.12">17537 4412 57 0,'21'9'28'0,"18"-28"-33"0,-29 13 54 0,25-16-48 0,-6 6 1 0,24-9 1 0,-11 6 1 16,14-6-5-16,-13 7 0 15,6 5 3-15,-7 4 0 16,-10 2-2-16,-7 7 0 15,-15 16-1-15,-3-10 0 16,-14 26-1-16,0-7 0 16,-10 19-1-16,3-10 1 15,-15 10 0-15,8-6 0 32,-14 15 0-32,10-12 1 15,-3 9-1-15,3-12 1 0,8 12-4 0,3-16 1 16,14 4-6-16,0-16 1 0,17-7-6 15,-3 1 0-15</inkml:trace>
  <inkml:trace contextRef="#ctx0" brushRef="#br1" timeOffset="115666.9">17840 5026 61 0,'14'82'30'0,"-10"-57"-40"0,-4-22 60 0,0 0-52 16,0 0 0-16,0-3-29 0,0 0 0 16,-14-12 31-1,3 6 1-15</inkml:trace>
  <inkml:trace contextRef="#ctx0" brushRef="#br1" timeOffset="117070.21">4625 9316 43 0,'18'38'21'0,"-8"-16"-19"0,-10-16 21 0,0 3-22 16,-7 1 0-16,-3 9 4 15,-8 9 1-15,-7 6-7 16,-14 20 1-16,-3 5 3 15,-7 13 0-15,10 0-2 16,-11-3 1-16,15-3-6 16,10-9 0-16,-3-10-8 15,11-10 1-15,3-15-3 16,3-19 0-16</inkml:trace>
  <inkml:trace contextRef="#ctx0" brushRef="#br1" timeOffset="117236.67">4258 9467 43 0,'25'28'21'0,"17"35"-21"0,-31-48 42 16,6 17-38-16,4 15 0 15,8 22 2-15,13 12 1 16,0 1-10-16,8-4 1 15,-4-9 3-15,-8-16 0 16,5-18-10-16,-4-10 0 16,-11-25-8-16,4-13 1 15</inkml:trace>
  <inkml:trace contextRef="#ctx0" brushRef="#br1" timeOffset="117762.43">4773 8670 47 0,'0'-6'23'0,"-7"-7"-16"16,7 13 38-16,0 0-42 15,7-3 0-15,4 3 2 16,-4-3 1-16,14 0-7 0,4-3 0 16,3-4 4-16,7 4 0 15,-3 3-2-15,-11 3 0 16,-3 3-2-16,-8 6 1 15,-10 4-2-15,0 3 0 16,-10 2-2-16,-1 7 1 16,4 1-1-16,-4-1 0 15,1 0 0-15,10-6 1 16,-7-4 0-16,14-5 1 0,-4-4 2 16,8-3 1-16,7-3 1 15,10 0 1-15,4 0 0 16,6-3 0-16,1 3 0 15,-14 3 0-15,0 10-2 16,-15 2 1-16,-10 13-3 31,-10 10 0-31,-19 3-5 0,-2 3 0 0,-15-3-11 16,-4-16 0-16</inkml:trace>
  <inkml:trace contextRef="#ctx0" brushRef="#br1" timeOffset="118169.68">5429 9881 50 0,'14'31'25'0,"8"-3"-17"0,-8-25 37 0,-4 4-42 16,15-7 0-16,14-4 2 15,17-2 0-15,-6-3-8 16,2 2 1-16,5 1-2 16,-8 3 1-16,-6 0-15 15,-12-16 1-15</inkml:trace>
  <inkml:trace contextRef="#ctx0" brushRef="#br1" timeOffset="118364.86">5779 9583 55 0,'3'40'27'0,"-3"33"-31"0,0-52 39 16,0 20-35-16,7 9 0 15,-3 16 0-15,3-3 1 16,0 3-6-16,3-7 0 16,1-12-9-16,-1-12 0 15</inkml:trace>
  <inkml:trace contextRef="#ctx0" brushRef="#br1" timeOffset="118768.21">7355 9630 48 0,'11'15'24'0,"-36"32"-23"0,15-28 37 16,-8 13-37-16,-3 18 1 15,-21 12 0-15,-11 11 1 16,-11 21-4-16,11 22 0 16,0 0 0-16,4-10 1 31,7-8-8-31,-1-17 1 0,15-25-8 0,7-24 0 16</inkml:trace>
  <inkml:trace contextRef="#ctx0" brushRef="#br1" timeOffset="118965.75">6745 9884 53 0,'39'59'26'16,"0"16"-31"-16,-29-46 45 0,11 2-40 15,-10 10 0-15,7 3-1 16,3-10 0-16,-3-9-7 15,3-9 1-15,-11-22-7 16,4-19 1-16</inkml:trace>
  <inkml:trace contextRef="#ctx0" brushRef="#br1" timeOffset="119608.92">7542 8579 57 0,'-3'28'28'0,"38"-6"-32"16,-24-12 50-16,13-4-41 15,8 0 1-15,11 1 0 16,13-4 1-16,-3-3-10 16,-4 0 1-16,-13 0 5 15,-1 0 1-15,-14 3-4 16,-3 3 0-16,-11 4-3 0,-7-1 1 16,-7 3-3-16,-4 4 1 15,-7 3-2-15,-6 6 1 16,3 0-2-16,3-6 1 15,7-3 1-15,1-4 1 16,6-2 2-16,8-4 0 16,6-3 2-16,4 0 1 15,8 0 2-15,13 0 0 16,-14-3 0-16,0 0 0 16,4 7-1-16,-7 2 1 15,-4 7-2-15,-14 9 0 0,0 6-1 16,-11-6 0-16,-10 3-2 15,-7 1 0-15,-11-4-7 16,-3-3 1-16,13-7-7 16,-9-8 0-16</inkml:trace>
  <inkml:trace contextRef="#ctx0" brushRef="#br1" timeOffset="120196.39">8636 9586 47 0,'0'3'23'0,"18"-9"-16"16,-8-1 38-16,8-2-43 15,10 0 1-15,4-4 0 16,10 0 1-16,8-5-6 16,-1 2 1-16,4 7 0 0,-11-1 1 15,-3 7-10 1,-4 3 1-16,-14 0-8 0,-10 3 0 15</inkml:trace>
  <inkml:trace contextRef="#ctx0" brushRef="#br1" timeOffset="120378.21">8721 9761 54 0,'10'22'27'0,"26"-9"-32"0,-19-13 47 0,15 3-43 15,17-3 0-15,11 0-6 16,11-6 0-16,10-1-1 16,4-5 0-16,-1-10-7 15,-10-3 1-15</inkml:trace>
  <inkml:trace contextRef="#ctx0" brushRef="#br1" timeOffset="121006.26">11677 8921 44 0,'-4'3'22'0,"-10"10"-24"0,7-10 42 0,-7 9-38 15,-11 4 0-15,-10 0 1 16,-14 9 0-16,-1 12-5 16,-6 10 1-16,-11 13 2 15,3 3 1-15,1 18-2 16,14 1 1-16,6 6-2 15,11-1 1-15,11 1 0 16,11-16 1-16,17-9 0 16,17-10 0-16,15-18 1 15,7-13 0-15,11-22 0 16,6-16 1-16,-6-9-1 16,-8-9 1-16,-14 5-1 15,-10 1 0-15,-11 3-1 0,-14 3 0 16,-14 16-1-1,-11 3 0-15,-3 6-2 0,-11 6 0 16,-3 4-4-16,-1-1 1 16,5 1-8-16,6 2 0 15,7-5-4-15,15 2 1 16</inkml:trace>
  <inkml:trace contextRef="#ctx0" brushRef="#br1" timeOffset="121262.43">12368 9476 49 0,'-14'22'24'0,"-70"28"-34"0,55-34 46 0,-13-4-35 15,-11 7 1-15,-3 3 0 16,3 6 1-16,3 1-5 16,8-1 1-16,7 0-4 15,10-3 0-15,11-6-8 16,3-16 0-16</inkml:trace>
  <inkml:trace contextRef="#ctx0" brushRef="#br1" timeOffset="121444.3">11906 9413 45 0,'21'16'22'0,"22"15"-21"0,-29-12 36 15,4 12-36-15,6 7 1 16,4 6 0-16,4 6 0 16,3 0-4-16,1 4 1 15,-1-10-5-15,-3-4 1 16,0-21-9-16,-8-19 0 15</inkml:trace>
  <inkml:trace contextRef="#ctx0" brushRef="#br1" timeOffset="121694.65">13208 9278 54 0,'-4'16'27'0,"-55"63"-35"15,34-61 48-15,-3 20-40 16,-15 12 1 0,-52 110-3-1,14-9 1-15,14-13-3 16,17-29 1-16,12-24-11 15,6-29 0 1</inkml:trace>
  <inkml:trace contextRef="#ctx0" brushRef="#br1" timeOffset="121857.64">12446 9526 47 0,'7'-16'23'0,"42"48"-20"0,-31-16 35 0,7 12-38 0,7 13 0 15,-1 6-6-15,5 6 1 16,-8 0-6-16,-7-12 0 0</inkml:trace>
  <inkml:trace contextRef="#ctx0" brushRef="#br1" timeOffset="123073.55">2829 8623 42 0,'4'16'21'0,"3"-7"-18"0,-7-9 22 0,3 3-24 16,4 4 0-16,-7 2 3 16,11 10 1-16,-11 9-6 15,0 6 1-15,0 4 2 16,-7 3 1-16,3 3-1 16,-3-7 1-16,4 1-3 15,3-13 1-15,-7-3-1 16,7-3 0-16,0-10-1 15,0-2 1-15,0-4-1 16,0-6 0-16,-4-7-1 0,-3-6 1 16,-10 1-2-16,-8-4 1 15,0 3-2-15,-7 4 1 16,1-1 0 0,-1 10 0-16,4 6 1 0,7 7 0 15,3 2 1-15,7 4 0 16,1 0 1-16,3 2 1 31,14 20 2-31,3-10 0 16,8 0 1 31,3-6 1-32,11-6-1-15,7-10 1 0,0-3-1 16,-1-9 0-1,5 0-6-15,-15-7 1 16,4 1-8-16,-11 2 1 0,-4 1-7 0,-13 0 1 0</inkml:trace>
  <inkml:trace contextRef="#ctx0" brushRef="#br1" timeOffset="123305.43">2353 9432 44 0,'0'0'22'0,"39"0"-20"0,-18 0 37 0,0-6-36 16,7-4 1-16,22-5 0 15,10-10 1-15,21 0-7 0,-3-1 0 32,3 5-5-32,-11 2 1 15,-20 6-9-15,-12 4 0 16</inkml:trace>
  <inkml:trace contextRef="#ctx0" brushRef="#br1" timeOffset="123782.02">2614 9642 39 0,'-14'25'19'0,"-4"13"-14"0,18-26 26 0,0 1-28 0,0 3 0 0,0 2 2 15,4 4 1-15,10 0-8 16,-3 7 1-16,-1-7 4 16,4 0 1-16,-3-7-3 15,3-5 1-15,-11-7-2 16,5 0 0-16,-8-6-1 15,-8-4 1-15,5 1-1 16,-11-6 0-16,0-1-1 16,3 1 0-16,-10 2 0 0,3 1 1 15,-3-1-1-15,4 1 0 16,-12 9 1 0,5 9 1-16,-5 1 0 0,-2 9 1 15,-5 6-1-15,5-7 1 16,9 8 1-16,-6-1 0 15,11 6-1-15,6 0 1 16,7 1-1-16,15-7 1 16,0-3-1-16,10-7 1 31,11-5-3-31,3 2 0 16,-3-5-6-1,-4-7 0-15,14-10-8 0,4-12 1 0</inkml:trace>
  <inkml:trace contextRef="#ctx0" brushRef="#br1" timeOffset="124048.24">3133 9642 48 0,'-14'28'24'0,"-11"13"-23"0,21-31 38 0,-6 8-37 16,-8 7 0-16,-3 10 1 15,0 6 1-15,-7 6-5 16,6 6 0-16,1-3 1 16,4-12 1-16,-5 0-9 0,12-13 1 15,3-10-9 1,3-15 1-16</inkml:trace>
  <inkml:trace contextRef="#ctx0" brushRef="#br1" timeOffset="124188.54">2861 9771 46 0,'42'28'23'0,"29"22"-23"0,-46-31 36 0,-11 6-36 0,14 10 0 16,0 2 0-16,-3 1 0 16,0-4-3-16,-1-9 1 15,1-9-11-15,-4-13 0 0</inkml:trace>
  <inkml:trace contextRef="#ctx0" brushRef="#br1" timeOffset="124706.2">4166 8623 43 0,'18'-6'21'0,"-4"-4"-19"0,-14 10 31 0,0 0-30 0,-3 0 1 16,-5 4 1-16,-6 5 1 15,-3 0-8-15,-4 13 1 0,-8 13 4 16,-9 2 1-16,-1 20-3 15,-4 2 1-15,-6 20-1 16,0 12 0-16,-1 19 0 16,18 18 0-1,11 19 0-15,14 20 0 0,7-7-1 16,21-13 1 0,68-6-3-1,-1-44 0-15,0-34-10 16,4-32 1-16,-11-24-6 15,-4-10 1 17</inkml:trace>
  <inkml:trace contextRef="#ctx0" brushRef="#br1" timeOffset="125489.4">8072 8034 48 0,'7'34'24'0,"21"13"-21"0,-18-31 42 0,12 21-42 0,2 17 1 0,12 18 3 16,13 34 1-16,11 23-10 16,-18 25 0-16,-3 15 6 15,-11 13 0-15,-24 3-5 16,-29 12 1-16,-10-5-5 15,-18-17 1-15,-7-18-5 16,0-16 0-16,-7-31-10 31,0-22 1-15</inkml:trace>
  <inkml:trace contextRef="#ctx0" brushRef="#br1" timeOffset="126364.62">10280 8491 41 0,'-4'22'20'0,"-6"13"-20"0,6-29 27 15,-3 3-23-15,0 4 1 0,-3 3 1 16,3 6 1-16,-4 3-9 15,4 3 1-15,0 0 5 16,3 7 1-16,1-7-3 16,-1-6 1-16,1-6-2 15,3-10 1-15,0-12-2 16,-4-4 1-16,-3-6-1 16,0 1 0-16,-7-1-1 15,-4 0 1-15,-3-2-2 16,-3 5 0-16,-1 4-2 15,0 2 1 1,0 4-2-16,1 3 1 16,3 7 0-16,3 5 0 15,4 7 1-15,7 6 1 0,3 6 3 16,8 4 1-16,6 6 1 16,12-1 0-16,2-5 1 15,8-4 1-15,0-6-1 0,-1-9 0 16,-2-7-2-16,-1-6 1 15,0-6-4-15,4-6 0 32,0-4-9-32,-1-5 0 15,-2-7-5-15,-8-4 0 0</inkml:trace>
  <inkml:trace contextRef="#ctx0" brushRef="#br1" timeOffset="126622.9">9768 9297 62 0,'22'3'31'0,"41"-12"-34"0,-42 3 59 0,22-4-55 0,10-5 0 0,3-4-1 0,4-3 1 0,-4 6-5 0,-6 7 0 0,-4 9-6 16,-11-3 1-16,-7 3-10 15,-17-3 1-15</inkml:trace>
  <inkml:trace contextRef="#ctx0" brushRef="#br1" timeOffset="127298.37">10093 9423 37 0,'-4'22'18'15,"1"-16"-19"-15,3 0 22 0,-4 4-18 16,-3 2 1-16,-3 4 3 16,-1 9 1-16,-3 3-10 15,3 7 1-15,1 5 6 16,3 4 1-16,3 0-2 16,4 9 0-16,7-9-2 15,0-6 1-15,-3-10-2 16,-1-6 1-16,-3-3-1 0,-3-6 0 15,-1-13-1-15,-6-10 1 16,-4-9-1-16,-4 1 0 16,-7-4-1-16,-3-4 1 15,-11 1-1 1,4 10 1-16,3 2-1 0,-3 7 1 47,7 6 0-47,0 3 0 0,10 6 0 0,-3 7 1 0,10 12 1 0,4 4 1 15,4-4 0-15,3 6 0 16,3 1-1-16,8-1 1 0,3-5-2 31,7-1 1-15,11-6-6 31,3-7 1-32,7-5-7-15,15-10 0 0,13-16-8 0,-10-12 0 0</inkml:trace>
  <inkml:trace contextRef="#ctx0" brushRef="#br1" timeOffset="127579.87">10439 9677 41 0,'-25'56'20'0,"-28"-28"-19"0,39-21 30 0,-7 5-30 0,0 7 1 0,-1 6 0 0,1 10 0 0,0-7-5 0,4 3 1 16,2-3-4-16,5-6 1 15,6-12-8-15,1-17 1 16</inkml:trace>
  <inkml:trace contextRef="#ctx0" brushRef="#br1" timeOffset="127716.68">10164 9620 41 0,'31'7'20'0,"5"52"-14"0,-22-37 34 0,3 9-38 0,4 20 0 0,4-1 0 16,3 0 0-16,-3 0-4 16,-4-3 0-16,0-6-4 15,1-13 1-15,-1-12-10 16,0-19 1-16</inkml:trace>
  <inkml:trace contextRef="#ctx0" brushRef="#br1" timeOffset="128094.88">11222 8526 56 0,'-18'12'28'0,"-109"67"-34"0,88-48 50 16,-3 16-43-16,-4 16 0 15,-7 18 1-15,0 26 0 0,8 18-3 16,2 17 1-16,15 14 1 16,10 1 1-16,15-3-2 15,13-29 1 32,8-15-3-47,14-22 1 0,14-25-8 0,7-16 0 16,7-25-7-16,0-19 0 15</inkml:trace>
  <inkml:trace contextRef="#ctx0" brushRef="#br1" timeOffset="128601.06">13342 8538 56 0,'42'35'28'0,"40"37"-29"0,-51-44 48 0,22 16-42 0,11 16 0 0,6 6 1 15,-6 15 1-15,-8 23-10 16,-17 15 1-16,-25 19 3 15,-21 22 1-15,-21 12-7 16,-25-12 0-16,-7-9-15 16,-25-26 1-16</inkml:trace>
  <inkml:trace contextRef="#ctx0" brushRef="#br0" timeOffset="133329.47">3249 8764 35 0,'-10'10'17'0,"2"-10"-13"15,8 0 17-15,0-10-19 16,-3 4 0-16,3 0 2 16,0-4 0-16,0 1-5 15,11-4 1-15,-1-6 3 0,4-6 1 16,11-9-1-1,7-4 0-15,17-12-1 0,11 0 1 16,0-10-1-16,28 1 0 16,0-1 0-16,15 13 0 15,-5 13-1-15,1 5 0 32,0 17 0-32,-25 2 0 15,7 23-1-15,-7 9 1 0,-14 9-2 0,0 13 1 16,-10 0-8-16,-19-3 1 15,-9-16-8-15,-5-3 1 16</inkml:trace>
  <inkml:trace contextRef="#ctx0" brushRef="#br0" timeOffset="134007.66">3189 8573 26 0,'0'-6'13'0,"11"18"-6"0,-1-15 11 15,-3-3-15-15,4-4 1 16,0 7 3-16,3-9 0 0,3 2-9 16,11 1 1-16,15-10 6 15,17-9 0-15,7-4-2 16,14-11 1-16,21-11-2 15,15-8 0-15,13-4 0 16,8 3 0-16,10-6-1 16,-25-3 1-16,4 12-1 15,-3 4 0-15,3-1-1 16,0 13 0-16,-4 10-2 16,8 18 0-1,14 19 0 1,-4 10 0-16,7 18 1 15,-14 7 0-15,0 15 2 32,0 10 0-17,-21 12 1 1,-7 4 1-16,-11 2-2 16,-10-2 1-16,-15-1-10 0,-6-9 1 0,-18-13-7 0,-1-12 0 0</inkml:trace>
  <inkml:trace contextRef="#ctx0" brushRef="#br0" timeOffset="137173.6">3090 11169 25 0,'0'-6'12'0,"4"0"0"0,-4 6 13 15,0 0-21-15,7 3 1 0,-7 0 3 16,7 6 1-16,-7 4-11 15,-7 6 1-15,7 0 6 16,-7 9 1-16,3 6-4 16,-6 7 1-16,10 3-2 15,-7 3 1-15,3 3-2 16,4-3 0-16,0-6 0 16,0-3 0-16,0-7 0 15,0-9 0-15,0-9-1 16,4-10 1-16,-4-10 0 15,-4-5 0-15,-3-4-1 16,-3-12 0 0,-1 3-1-16,-10 0 0 0,0 3-1 15,-8 3 1-15,8 3-1 16,-7 7 0-16,7 3 0 16,0 6 1-16,3 6 1 15,0 6 1-15,4 10 1 0,7 7 0 16,-3-7 2-16,10 3 0 15,0 3 1-15,0-6 0 16,10-3 0-16,1-4 1 16,6-2-2-16,12-4 0 15,2-6-2-15,-2-3 1 16,2-3-3-16,-9-3 0 16,-5-3-5-16,4-4 0 15,-3 1-10-15,3-7 1 16</inkml:trace>
  <inkml:trace contextRef="#ctx0" brushRef="#br0" timeOffset="137459.6">2434 12022 55 0,'18'13'27'0,"21"-26"-27"15,-18 4 44-15,18-1-43 16,21-2 1-16,14-4 0 16,10-3 0-16,8 1-3 15,7 2 0-15,-11-3 0 16,-7 7 1-16,-10 2-7 0,-11 1 1 15,-18 2-10-15,-7 4 0 16</inkml:trace>
  <inkml:trace contextRef="#ctx0" brushRef="#br0" timeOffset="137926.28">2731 12236 42 0,'10'21'21'0,"4"17"-18"0,-7-22 28 0,0 3-27 16,4-1 1-16,-1 7 2 16,1 4 0-16,0 2-9 15,-8 0 1-15,4 4 6 16,0 3 0-16,-7-7-3 15,0 3 1-15,0-2-2 16,-7-4 1-16,7-6-2 16,-10-6 1-16,3-4-2 15,-4-2 1-15,-3-7-1 16,-11 0 1-16,1-6-1 16,-5-4 1-16,-2-2-1 15,2 0 0-15,8-4-1 16,0 7 1-16,3 0 0 0,-3 9 1 15,0 6-2-15,3 4 1 16,-3 2 1-16,11 7 0 16,-4 6 0-16,10 4 0 15,8 2 0-15,10-9 0 16,-4 0 0-16,11-6 0 16,18 0-4-16,4-3 0 15,6-4-12-15,11-12 1 16</inkml:trace>
  <inkml:trace contextRef="#ctx0" brushRef="#br0" timeOffset="138166.16">3457 12446 47 0,'-39'53'23'0,"-31"10"-16"15,45-45 32-15,-7 11-38 16,-6 5 1-16,2 7 0 16,8 3 1-16,7-3-5 15,-4-4 0-15,11-2-2 16,4-13 0-16,-1-16-11 16,4-15 1-16,7-13-2 15,0-16 1-15</inkml:trace>
  <inkml:trace contextRef="#ctx0" brushRef="#br0" timeOffset="138331.81">3090 12527 43 0,'18'31'21'0,"42"26"-18"0,-46-29 43 16,14 4-45-16,1 8 1 16,13 10-1-16,7-9 1 15,1 6-4-15,-1-12 1 16,-10-10-3-16,-7-9 0 15,-4-13-11-15,-7-13 1 0</inkml:trace>
  <inkml:trace contextRef="#ctx0" brushRef="#br0" timeOffset="138797.84">4378 11853 44 0,'7'-6'22'0,"-7"12"-12"0,-7-6 32 16,3 6-38-16,-13 4 1 15,-4 8-1-15,-8 4 1 16,-2 13-7-16,-1 6 0 0,-7 6 4 16,-7 3 1-16,11 3-4 15,-4 4 0-15,11-10-3 16,7-13 0-16,0-9-9 16,14-6 0-16,7-13-4 15,7-15 0-15</inkml:trace>
  <inkml:trace contextRef="#ctx0" brushRef="#br0" timeOffset="139007.2">3979 11834 36 0,'22'16'18'0,"13"15"-8"15,-32-18 29-15,15 12-35 16,0 3 1-16,3 13 2 15,7 6 0-15,7 6-10 16,11 7 1-16,-4-4 5 0,4-3 0 16,-3-9-7-16,-5-9 1 15,12-13-13-15,-11-13 0 16</inkml:trace>
  <inkml:trace contextRef="#ctx0" brushRef="#br0" timeOffset="139500.37">4494 11288 54 0,'-10'13'27'0,"20"0"-29"0,1-7 40 0,-7-6-35 16,10 0 0-16,-4 0 4 16,11-6 0-16,1-1-8 15,6 1 1-15,0 0 4 16,-7-1 1-16,7 1-3 16,-3 0 1-16,-4 3-3 15,-3 3 1-15,-8 0-2 16,-2 0 0-16,-8 6-1 15,-8 3 0-15,5 1-2 0,-4-1 1 16,3 10-1-16,4-3 0 16,0-1 1-1,0-2 0-15,4-4 1 0,3 7 1 16,4-3 2-16,-1-4 1 16,11 0 1-16,7 4 1 15,-6-4 0-15,-1 1 0 16,0 2-1-16,-3 7 1 15,-11 3-3-15,-7 6 1 16,-25 4-5-16,0-1 1 16,-3 0-7-16,-4-9 0 15,-6-9-10-15,-1-7 1 0</inkml:trace>
  <inkml:trace contextRef="#ctx0" brushRef="#br0" timeOffset="139923.73">5525 12132 51 0,'3'19'25'0,"8"-25"-17"0,-8 6 38 16,8 0-43-16,6 0 1 16,12-10 1-16,13 1 0 0,0-4-7 15,11-2 0 1,4 2 1-16,3-3 0 0,-7 4-11 16,-8 2 0-16,-9-15-7 15,-1 3 1-15</inkml:trace>
  <inkml:trace contextRef="#ctx0" brushRef="#br0" timeOffset="140103.94">5817 11891 62 0,'-10'59'31'0,"13"13"-43"16,4-44 58-16,-7 13-46 15,0 9 0-15,0 4-6 16,4-10 0-16,-4-10-7 16,0-12 0-16</inkml:trace>
  <inkml:trace contextRef="#ctx0" brushRef="#br0" timeOffset="140703.54">7207 11107 46 0,'0'100'23'0,"4"-40"-16"0,-4-45 30 0,0 10-34 16,0 13 0-16,0 0 1 15,3 5 0-15,1 5-5 16,-1-8 1-16,1-5 4 16,3-7 0-16,-7-3-3 15,-7-3 0-15,3-9-1 0,-6-10 1 16,-4 0-2-16,-11-6 1 16,-7-7-3-16,-7-2 1 15,1-4-1-15,-1 4 0 16,-4 5-2-16,-2 4 0 15,2 3 1-15,4 6 0 16,1 7 0-16,6-4 1 16,7 10 3-16,11 3 0 15,7 3 3-15,14 3 1 16,11-2 0-16,14-5 1 16,-1-5-1-16,22-6 0 0,14-7-2 15,4-10 1-15,-1-8-7 16,-3-7 0-16,-10 6-12 15,-11-12 0-15</inkml:trace>
  <inkml:trace contextRef="#ctx0" brushRef="#br0" timeOffset="140971.99">6417 12091 62 0,'0'57'31'0,"46"-48"-30"16,-21-9 49-16,10-3-48 0,25-3 1 16,14-13 0-16,28-3 1 15,11-9-6-15,11-1 0 16,-15 1-2-16,-21 3 1 15,-14 9-15-15,-14 0 0 16,-17 6-2-16,-8 7 1 16</inkml:trace>
  <inkml:trace contextRef="#ctx0" brushRef="#br0" timeOffset="141559.13">6943 12458 46 0,'10'41'23'0,"-10"-25"-20"15,0-13 42-15,0 3-42 16,11 3 1-16,-11 4 4 16,3 6 0-16,1 9-10 0,-1 6 1 15,1 7 6-15,-1 6 1 16,1 3-3-16,0 1 1 15,-1-11-3-15,-3-2 1 16,0-7-2-16,-3-9 1 16,-1 0-2-16,-7-12 1 15,1-10-1-15,-1-7 0 16,-6 1 0-16,-1-6 0 16,-7-7 0-16,-10-6 0 15,3 0-1-15,1 3 1 0,-5 3-1 16,4 9 1-16,4 10 0 15,4 7 0-15,2 8 0 16,5 4 1-16,6 3 0 16,1 10 1-16,10 5 0 15,10-2 1-15,11-4-2 16,18-3 1-16,3-6-4 16,8-9 1-16,6-7-6 15,4-6 0-15,11-16-11 16,-4-12 1-16</inkml:trace>
  <inkml:trace contextRef="#ctx0" brushRef="#br0" timeOffset="142333.57">7521 12521 58 0,'0'3'29'0,"-10"31"-33"0,3-21 47 0,0 3-43 15,-1 12 1-15,-6 3 0 16,-10 4 1-16,-5 2-3 16,-6 4 1-16,7-3-4 15,3-4 1-15,8-9-13 16,6-12 0-16</inkml:trace>
  <inkml:trace contextRef="#ctx0" brushRef="#br0" timeOffset="142535.14">7257 12490 53 0,'38'40'26'0,"37"32"-22"0,-51-43 37 16,4 8-40-16,11 13 0 15,0 1 0-15,7 2 0 16,0-3-3-16,3-6 1 16,-6-13-8-16,-5-9 1 15,-2-22-8-15,-5-12 0 16</inkml:trace>
  <inkml:trace contextRef="#ctx0" brushRef="#br0" timeOffset="143152.87">8710 11687 45 0,'-25'6'22'0,"-6"16"-13"16,24-16 34-16,-11 10-37 15,0 6 0-15,-6 3 2 16,-8 6 1-16,-7 13-12 15,0 16 1-15,-3 6 7 16,0 12 0-16,10 4-5 16,0 2 0-16,11-9-4 15,10-9 0 1,-6-15-10-16,13-20 0 0,4-25-6 16,7-22 1-1</inkml:trace>
  <inkml:trace contextRef="#ctx0" brushRef="#br0" timeOffset="143359.87">8192 11749 45 0,'31'13'22'0,"1"34"-20"0,-21-38 36 16,3 13-35-16,3 10 0 16,-3 12-1-16,4 3 1 15,0 6-5-15,3-9 1 16,-7-10-3-16,4-9 1 15,3-12-12-15,-4-26 1 0,-2-12-1 16,-1-9 1-16</inkml:trace>
  <inkml:trace contextRef="#ctx0" brushRef="#br0" timeOffset="143815.13">8594 10972 62 0,'10'15'31'0,"15"-18"-45"15,-14 3 67-15,6-3-50 16,15 6 1-16,3 0 0 15,4 1 1-15,7-4-7 0,-4 0 0 16,-7 0 4-16,-3 0 0 16,-11 6-3-16,-10 0 0 15,-7 7-1-15,-8 2 0 16,-3-2-2-16,0-1 1 16,0 1-1-16,3 0 0 15,-6-1 1-15,-1 1 0 16,8-1 0-16,6 1 1 15,8-1 2-15,3 1 1 16,7-1 1-16,14-2 1 0,-7-1 1 16,-6-3 1-16,2 1-1 15,-2-1 0 1,-5-3-2-16,-10 7 1 0,-7 5-4 16,-21 10 0-16,-14 10-8 15,-11 2 0-15,-11-8-9 16,-10-7 0-16</inkml:trace>
  <inkml:trace contextRef="#ctx0" brushRef="#br0" timeOffset="144299.97">9645 11938 57 0,'0'22'28'0,"21"-10"-29"0,-10-9 46 0,10-3-43 16,21-3 0-16,8-6-1 15,10-7 1-15,3-3-5 16,-3-3 0-16,-11 7-4 16,-10 5 0-16,-14 1-10 15,-22 12 1-15</inkml:trace>
  <inkml:trace contextRef="#ctx0" brushRef="#br0" timeOffset="144460.6">9627 12326 69 0,'25'32'34'0,"35"-26"-40"0,-32-6 62 15,22-6-57-15,20-7 0 16,11-6-7-16,-14 1 0 15,0-1-7-15,-10-3 1 0</inkml:trace>
  <inkml:trace contextRef="#ctx0" brushRef="#br0" timeOffset="147592.68">9991 10385 42 0,'67'10'21'0,"63"-13"-16"16,-87 0 22-16,20 6-22 0,22-3 0 15,17-3 3-15,18-1 1 16,21-2-11-1,18-3 0-15,21-4 7 0,10 1 1 16,18-1-2-16,4 1 0 16,-7 2-2-16,3 4 1 15,-14 3-2-15,-21 0 1 16,-18 3-1-16,-10 0 1 16,-15 6-4-16,-10 3 0 0,-18 1-1 15,-13-1 0-15,-22 0-4 16,-15-2 1-16,-13-7-11 15,-14-3 1-15,-21-4-1 16,-8-2 1-16</inkml:trace>
  <inkml:trace contextRef="#ctx0" brushRef="#br0" timeOffset="148494.97">11465 11778 38 0,'43'-29'19'0,"-12"-14"-19"0,-24 30 34 0,-3 4-28 0,-4 2 0 0,0 1 2 15,-11 0 1-15,-13 3-12 0,-12 0 0 16,-6 6 7-16,-21 3 1 15,-8 10-4-15,-7 6 0 16,-6 9-2-16,3 10 0 16,-1 9-1-16,1 16 0 15,11 9 0-15,10 6 0 16,17-5 0-16,19-7 0 16,17 3 1-16,14-13 1 15,17-12 0-15,15-12 1 0,11-4 0 16,3-9 1-16,3-9 0 15,0-10 0-15,4-9 0 16,-3-10 0-16,-11 0-1 16,-7-2 1-16,-11-4-2 15,-7 0 1-15,-10 0-1 16,-15 0 0-16,-14 3 0 16,-13 3 0-16,-8 4 0 15,-11 5 0-15,-6 4-1 16,3 6 0-16,4 7 0 15,-1 5 0-15,11 1-3 16,8 0 1-16,10-4-7 16,3-2 0-16,14-16-5 15,15-7 1-15</inkml:trace>
  <inkml:trace contextRef="#ctx0" brushRef="#br0" timeOffset="149109.81">12344 11088 53 0,'-18'19'26'0,"-17"12"-34"0,17-18 48 15,-10 12-38-15,-11 3 1 16,-14 19-1-16,-3 16 0 16,3 21-3-16,-4 13 1 15,1 19 2-15,7 26 1 16,13 5-1-16,8-3 0 16,14 0 1-16,10-2 1 15,11-17-1-15,8-12 0 16,-1-28-3-16,7-16 1 0,7-13-4 15,11-12 1 1,-7-13-12-16,-1-9 1 0,-2-19-5 16,2-9 0-16</inkml:trace>
  <inkml:trace contextRef="#ctx1" brushRef="#br0">7754 6516 0</inkml:trace>
  <inkml:trace contextRef="#ctx0" brushRef="#br0" timeOffset="152728.06">12238 9087 34 0,'0'3'17'0,"3"-3"-9"16,-3 0 18-16,0 0-24 16,4-9 0-16,3 3 1 15,-3-4 1-15,3-2-5 16,-4-7 1-16,1-6 2 16,-1-3 0-16,-3-7-2 15,0-3 1-15,0 1-1 16,0 2 0-16,-3 1-1 15,-1 6 0-15,1 6-1 16,3 6 1-16,0 3-1 16,0 7 1-16,0 6 0 0,3 3 0 15,1 0 0-15,3 1 0 16,0-1 1-16,0-3 0 16,0 3 0-16,0 0 1 15,3-3-1-15,1 0 0 16,3 0 1-16,0 0 0 15,4-3 1-15,3 3 0 16,14-3 0-16,1-4 0 16,6 1 0-16,7-3 1 15,4-4-2-15,7-2 1 16,0-4-1-16,-7-3 1 16,0 3-2-16,-4 0 1 0,1 3-1 31,-11 1 0-31,-4 5 0 0,-7 7 1 0,-3 0-2 15,-8 6 1-15,-2 10-1 16,-8 2 1-16,-7 4-1 16,0 0 0-1,-7 6 0-15,0 3 0 0,-4 7 0 16,0 2 1-16,1 1-1 16,-1 3 1 15,4 0 0-31,4-1 1 15,6 4-1-15,4-9 0 0,4-7-11 0,3-12 1 0,-4-10-3 16,-2 0 0-16</inkml:trace>
  <inkml:trace contextRef="#ctx0" brushRef="#br0" timeOffset="153928.26">12474 8034 42 0,'4'0'21'0,"10"6"-11"0,-14-6 22 15,7 3-29-15,-4 3 0 16,1 7 1-16,3 6 1 16,0 6-7-16,0 9 1 15,-3 4 4-15,-1-7 0 16,1 4-2-16,-4-7 0 16,0-6-2-16,0-7 1 15,0-5-1-15,-4-7 0 0,1-9-1 16,-1-10 0-16,-6-9 0 15,-1-6 0-15,-3-10 0 16,0-6 1 0,7 3-2-16,-4 0 0 15,4-3 1 1,4 3 0-16,3 6 0 0,0 4 0 0,7 6 0 16,3 6 1-16,8 6 1 15,3 4 1-15,7 2 1 16,4 7 1-16,3 6 0 15,4 3 0-15,0 4-1 16,-7-1 1 0,-8 4-1-16,-10 2 0 15,-7 1-2-15,-10-3 1 0,-8 6-3 16,-6 2 1-16,-8 8-4 16,0-1 1-16,-3 0-4 15,3 0 0-15,8-6-6 16,6 0 0-16</inkml:trace>
  <inkml:trace contextRef="#ctx0" brushRef="#br0" timeOffset="154409.04">12806 8206 35 0,'10'22'17'0,"-3"12"-14"0,-7-27 26 0,4 2-27 0,-4-3 0 0,0 1 1 16,0-1 1-16,0-3-4 15,-4-9 1-15,1-7 2 16,-1-2 0-16,1-4-1 0,-4-3 0 16,3 0-1-1,1 0 1-15,3-3-2 16,0 0 1-16,3 3 0 0,4 6 1 15,0 4 0-15,4 5 0 16,0 4 0-16,3 3 1 16,-4 3-1-16,4-3 0 15,-3 3-4-15,3 1 1 16,-3 2-7-16,3 0 0 31,-4 4-8-31,-6-4 0 0</inkml:trace>
  <inkml:trace contextRef="#ctx0" brushRef="#br0" timeOffset="154634.97">13046 8228 31 0,'-7'12'15'0,"14"10"-7"0,-7-22 18 0,-4 7-23 16,1-4 1-16,3-3 0 15,0 0 1-15,0-6-7 16,0-1 1-16,0-2-3 16,0 3 0-16,0-7-8 15,3-6 1-15</inkml:trace>
  <inkml:trace contextRef="#ctx0" brushRef="#br0" timeOffset="155354.37">13272 7864 43 0,'0'44'21'0,"-8"-16"-25"0,8-18 36 0,-3 5-29 16,-1 10 0-16,1 4 1 15,3 5 0-15,0 1-5 16,0-4 0-16,3-9 3 16,1-9 0-16,-1-7-2 15,1-9 0-15,-4-10-3 16,0-9 1-16,0-6-3 15,-4-3 1-15,1-4 0 16,-1-3 0-16,1-2 0 16,-1-1 0-16,4 10 3 15,0-1 0-15,7 4 2 16,-3 6 0 0,10 6 1-16,4 4 1 15,6 2 1-15,5 10 1 0,-5 0-1 16,1 0 1-16,-4 4-2 15,0-4 1-15,-7 0-2 0,-3 3 0 16,-7 3-3-16,-8 7 1 16,-3 2-1-16,-7 1 1 15,-4 3-1-15,-3-4 0 16,0 1 0 0,3-3 0-16,1-4 1 0,2 0 0 15,5 1 0-15,3-4 0 16,0 0 0-16,3-2 0 0,1-1 1 15,3 3 0 1,3 3-1-16,4 4 0 0,0-1 0 16,0 4 1-1,0 0 0 1,4-1 0 0,0 1 0-1,-1 3 0-15,1-3 0 16,-1-4 0-16,1 1 0 0,0-1 0 15,6-2-1-15,-3-1 1 0,0 0-3 0,1 4 1 0,-1 0-7 16,0-1 0-16,-7-6-7 16,-7-2 1-16</inkml:trace>
  <inkml:trace contextRef="#ctx0" brushRef="#br0" timeOffset="155701.69">13698 8134 54 0,'-3'3'27'0,"3"10"-38"0,0-10 49 0,0-3-44 0,-4 0 1 0,1 0-22 15,-4-7 1-15</inkml:trace>
  <inkml:trace contextRef="#ctx0" brushRef="#br0" timeOffset="157503.72">13046 11207 41 0,'-7'13'20'0,"7"-7"-17"0,-4-3 21 0,1 3-22 15,-1 4 0-15,-3 5 2 16,4 10 0-16,-5 10-4 15,5-4 0-15,-1 4 3 16,1-1 0-16,-1 1-1 16,4-1 1-16,0-9-3 15,0-3 1-15,0-9-1 16,0-7 0-16,-3-9-1 16,-1-3 0-16,-3-7 0 15,-3 1 0-15,-8-1 0 16,0 4 0-16,-10-4-1 15,3-3 1-15,-3 1-1 16,0 5 1-16,0 1-1 16,3 9 0-16,0 3 0 0,4 6 1 15,4 4 1-15,2 6 0 16,5 3 1-16,3 3 1 16,3 0 0-16,8-6 1 15,10-4 0-15,7-2 1 16,14-4-1-16,8 1 0 15,-1-10-2-15,-3-13 0 16,-4 4-5-16,0-7 1 16,-13 0-11-16,-8 1 0 15,-14-7-1-15,-11 9 1 16</inkml:trace>
  <inkml:trace contextRef="#ctx0" brushRef="#br0" timeOffset="157760.99">12488 11850 46 0,'4'12'23'0,"10"-12"-22"0,-3-3 47 0,6-3-45 16,4 3 1-16,11 0 3 15,14 3 1-15,14-3-10 16,3-4 0-16,-6-5 6 15,-1 2 0-15,1-2-5 16,-11 2 1-16,-4 4-8 16,-10 0 1-16,-11 3-11 0,-7 3 0 15,-14 0-1-15,-4 0 1 16</inkml:trace>
  <inkml:trace contextRef="#ctx0" brushRef="#br0" timeOffset="158178.54">12760 11982 41 0,'-7'28'20'0,"3"-3"-22"0,4-19 40 16,0 7-35-16,0 5 1 0,0 1 3 16,0 6 0-16,4-6-8 15,-1 3 0 1,-3 0 5-16,4 0 0 0,-4 0-2 15,0-6 0-15,0-4-1 16,-4-2 0-16,-3-1-2 16,-3-6 1-16,-1-6-1 15,-3-3 1-15,0-1-1 16,0 1 1-16,-7 0-1 16,0 0 1-16,-4 6 0 15,0 0 0-15,0 6-1 16,1 3 1-16,3 7 0 15,-1 6 1-15,5 0-1 16,6 0 1-16,4 6 0 16,4 0 0-16,13 4 0 0,4-1 0 15,8 0-1 1,6-2 1-16,0-7-2 16,7-10 1-16,4-6-6 0,0-6 0 15,3-9-11-15,-3-16 1 16</inkml:trace>
  <inkml:trace contextRef="#ctx0" brushRef="#br0" timeOffset="158423.1">13106 12101 42 0,'-11'37'21'0,"-24"10"-13"0,24-34 26 0,-3 12-32 0,4 3 0 0,-5 4 1 16,1-4 0-16,0 0-5 15,4-6 1-15,3-3 0 16,3-13 0-16,1-6-9 16,3-3 1-16,-4-16-6 15,-3-3 1-15</inkml:trace>
  <inkml:trace contextRef="#ctx0" brushRef="#br0" timeOffset="158570.97">12922 12295 45 0,'39'72'22'0,"-14"-15"-27"16,-15-45 39-16,8 4-35 0,3 0 0 15,4-4-9-15,3-6 0 16,0-2 3-16,1-17 1 15</inkml:trace>
  <inkml:trace contextRef="#ctx0" brushRef="#br0" timeOffset="158873.26">13857 11568 54 0,'-21'28'27'0,"-43"13"-34"16,43-29 50-16,-10 13-42 15,-5 10 1-15,1 18 0 16,3 7 0-16,4 12-3 15,3-3 1-15,8-13-1 16,3-9 0-16,7-12-9 16,7-17 1-16,0-27-7 15,-8-10 1-15</inkml:trace>
  <inkml:trace contextRef="#ctx0" brushRef="#br0" timeOffset="159050.57">13469 11633 39 0,'14'16'19'0,"21"25"-11"0,-27-19 29 16,6 9-34-16,7 16 1 16,14 13 1-16,7 9 1 15,8-6-9-15,3-4 1 16,-4-9 2-16,-7-9 0 16,-6-13-11-16,-15-15 0 15,-14-13-5-15,-11-10 1 0</inkml:trace>
  <inkml:trace contextRef="#ctx0" brushRef="#br0" timeOffset="159590.09">12467 10994 44 0,'21'9'22'0,"-17"1"-19"0,-1-1 40 15,-3 3-43-15,-3 4 0 16,-4 9 0-16,-4 13 1 0,-6 9-2 15,-15 16 1-15,-10 21 0 16,-1 14 1-16,1 14-1 16,0 11 1-16,3 8-1 15,7 14 0-15,7-17 1 16,11-12 0-16,14-6-1 16,11-10 1-16,17-12-1 15,11-16 1-15,3-12-2 16,7-10 1-16,4-12-5 15,7-16 1-15,-3-10-11 16,3-24 0-16</inkml:trace>
  <inkml:trace contextRef="#ctx0" brushRef="#br0" timeOffset="160084.6">14093 10862 40 0,'-14'41'20'0,"14"31"-10"0,4-47 26 0,-1 19-35 16,8 6 0-16,3 25 3 16,11 29 0-16,10 15-4 15,0 6 1-15,1 17 2 16,-5 2 0-16,-6 0-1 16,-11 0 1-16,-10-3-3 0,-8-18 0 15,-6-20-7-15,-8-15 1 16,-7-25-11-16,4-23 1 31</inkml:trace>
  <inkml:trace contextRef="#ctx0" brushRef="#br0" timeOffset="160520.51">15374 11872 38 0,'-3'-7'19'0,"-5"1"-6"16,8 6 23-16,-3 3-33 16,-4 4 0-16,-11 2 2 15,-3 13 1-15,-7 6-7 16,-4 7 0-16,-7 12 4 0,-7 9 1 15,-6 16-2-15,2 7 1 16,1 5-3-16,6-2 0 16,8-4-4-16,7-9 0 15,14-25-10-15,7-25 0 16,7-25-3-16,3-26 1 16</inkml:trace>
  <inkml:trace contextRef="#ctx0" brushRef="#br0" timeOffset="160699.97">14788 11806 38 0,'11'-22'19'0,"14"34"-9"0,-18-2 32 0,3 2-39 15,1 7 0-15,3 13 1 16,7 8 0-16,4 14-6 16,3-4 0-16,-3 0 2 15,0-6 1-15,-4-10-13 16,3-15 0-16,-9-22-3 15,-5-13 0-15</inkml:trace>
  <inkml:trace contextRef="#ctx0" brushRef="#br0" timeOffset="161082.2">15730 11938 56 0,'-3'25'28'0,"10"-13"-32"0,0-12 54 0,4 3-47 16,6-3 1-16,8 0 0 16,14-6 0-16,7-3-8 15,14-4 0-15,-1-3-3 16,-6-2 0-16,-7-1-11 15,-10-9 0-15</inkml:trace>
  <inkml:trace contextRef="#ctx0" brushRef="#br0" timeOffset="161257.51">15939 11668 43 0,'10'69'21'0,"1"22"-11"0,-8-66 29 15,1 13-38 1,-4 18 1-16,0 4-1 0,0 9 1 16,3-7-7-16,4-12 0 15,0-12-9-15,7-32 0 16</inkml:trace>
  <inkml:trace contextRef="#ctx0" brushRef="#br0" timeOffset="161664.34">17350 11690 40 0,'-7'6'20'0,"0"4"-15"15,3-7 25-15,-3 3-24 16,-7 3 1-16,-4 4 3 15,-7 6 0-15,-3-4-12 16,-7 7 0-16,-4 10 8 0,-3 8 0 16,-4 14-5-16,4 2 0 15,3-2-6-15,7-11 0 16,7-11-10-16,1-10 0 16,10-25-3-16,3-19 0 15</inkml:trace>
  <inkml:trace contextRef="#ctx0" brushRef="#br0" timeOffset="161861.1">16902 11696 46 0,'31'41'23'0,"26"37"-22"0,-40-49 44 0,8 11-44 16,14 17 0-16,7-1-1 15,3 4 0-15,1-7-7 16,-12-12 1-16,1-16-8 15,-4-13 0-15</inkml:trace>
  <inkml:trace contextRef="#ctx0" brushRef="#br0" timeOffset="162562.29">18718 10690 49 0,'-3'12'24'0,"-8"-2"-21"15,8-10 39-15,-4 3-40 16,-4 0 1-16,-3 9 2 16,-4 4 0-16,4 12-6 15,0 4 1-15,0 8 4 16,7 14 0-16,3-4-1 15,4 0 0-15,0-6-2 16,4-13 1-16,0-6-2 0,-1-12 0 16,1-7-2-16,-8-9 1 15,-3-3-1-15,-7-10 1 16,-4-9-1-16,1 0 1 16,-8 3-2-16,-3-3 1 15,-1 6-1-15,1 10 1 16,0 6-1-16,3 9 0 15,4 6 1-15,7 10 0 16,7 3 1-16,7 4 1 16,7 2 1-16,11 3 1 15,3-2 0-15,0-7 1 16,11-3-1-16,3-6 0 47,4-4-2-47,0-6 1 0,-4-3-7 0,-3-6 1 0,-8-3-12 0,-2-6 1 0</inkml:trace>
  <inkml:trace contextRef="#ctx0" brushRef="#br0" timeOffset="163341.41">18059 11367 41 0,'-14'19'20'0,"7"-10"-15"0,3-9 25 16,0 3-26-16,1 0 1 15,-1 1 3-15,4 2 1 16,4-3-11-16,3 0 1 16,11 0 8-16,10-3 0 15,11 0-2-15,17 0 1 16,11-6-3-16,14-3 1 0,18-4-2 16,17-6 0-1,-3-3-5-15,-21 7 0 0,-11 2-6 16,-17 0 0-16,-15 4-8 15,-24 9 0-15,-11 3-2 16,-18 3 0-16</inkml:trace>
  <inkml:trace contextRef="#ctx0" brushRef="#br0" timeOffset="163807.44">18454 11680 40 0,'-4'16'20'0,"1"12"-21"16,3-18 37-16,0 2-32 15,-4 7 0-15,1-6 2 0,-1 9 1 16,-3 6-8-16,4 6 0 16,3 1 6-16,0 6 0 15,0-7-2-15,0-3 0 16,0-5-2-16,0-5 1 15,0-5-3-15,0-6 1 16,-4-7 0-16,1-6 0 16,-5-1-1-16,1-2 1 15,-7-3-1-15,-3-1 1 16,-4 1-1-16,-4-4 1 0,-3 4-1 16,3 3 1-16,-3 3-1 15,-1 3 1-15,1 6 0 16,4 13 1-16,6 6 0 15,4 6 0-15,7 4 0 16,10 2 1-16,4 1 0 16,11 0 0-16,10-10-2 15,11-6 1-15,7-7-2 16,0-5 1-16,-7-7-6 16,3-6 1-16,4-7-12 15,0-8 0-15,3-8 0 16,4 1 0-16</inkml:trace>
  <inkml:trace contextRef="#ctx0" brushRef="#br0" timeOffset="164098.93">18860 11925 58 0,'-25'16'29'0,"-32"3"-37"0,43-13 61 16,-7 6-52-16,0 7 1 15,0 6 1-15,0 10 0 16,3-1-5-16,4 1 1 16,7-4-1-16,0-6 0 0,3-6-8 15,4-6 1-15,0-13-9 16,0-16 0-16</inkml:trace>
  <inkml:trace contextRef="#ctx0" brushRef="#br0" timeOffset="164255.47">18567 11884 35 0,'3'-6'17'0,"22"31"-4"0,-11-6 21 0,4 3-28 16,6 16 1-16,5 5 4 15,6 1 1-15,11 0-15 16,0-3 0-16,-4-3 7 15,-3-4 1-15,-8-9-9 16,-2-6 1-16,-12-10-15 16,-10-15 0-16</inkml:trace>
  <inkml:trace contextRef="#ctx0" brushRef="#br0" timeOffset="164792.99">18281 10749 46 0,'-4'19'23'0,"-20"-7"-13"15,17-8 28-15,-7 2-36 16,-4 3 1-16,-10 7 0 16,-4 3 0-16,-7 9-4 0,4 10 0 15,0 6 3-15,-4 18 0 16,0 17 0-16,-7 15 0 15,7 22 0-15,11 19 1 16,10 9-1-16,18 6 0 16,18-2-1-16,3-29 1 15,11-9-6-15,14-19 1 32,7-13-6-32,3-28 0 46,15-22-9-46,-8-18 0 0</inkml:trace>
  <inkml:trace contextRef="#ctx0" brushRef="#br0" timeOffset="165139.76">19738 11411 52 0,'-4'3'26'0,"-34"19"-29"0,27-10 41 15,-7 10-38-15,-3 16 1 16,-7 18 0-16,-11 13 0 15,-7 13-2-15,0 12 1 16,4-6-1-16,0-3 0 16,10-17-8-16,7-17 1 47,8-26-7-47,13-19 1 0</inkml:trace>
  <inkml:trace contextRef="#ctx0" brushRef="#br0" timeOffset="165333.46">19283 11502 24 0,'3'-44'12'0,"15"47"2"0,-11 0 12 0,4 10-22 16,-1 5 0-16,1 14 3 15,3 2 1-15,0 13-10 16,0 4 0-16,0-8 6 16,0 4 0-16,0-6-5 15,8-9 1-15,-5-10-9 16,1-10 1-16,0-15-6 15,-8-10 1-15</inkml:trace>
  <inkml:trace contextRef="#ctx0" brushRef="#br0" timeOffset="165716.94">19830 10696 48 0,'-4'44'24'0,"22"9"-30"0,-8-34 45 0,8 9-38 16,10 13 1-16,15 12 3 15,-1 16 0-15,-7 10-5 16,7 11 0-16,-6 17 3 16,-12 12 0-1,-13 0-1-15,-7 7 0 0,-11-4-4 16,-15-15 1-16,-13-7-7 15,-7-22 0-15,-1-21-8 16,5-19 0 0</inkml:trace>
  <inkml:trace contextRef="#ctx0" brushRef="#br0" timeOffset="166104.97">20235 9871 29 0,'-28'28'14'0,"7"38"2"0,24-44 14 0,5 16-24 0,9 21 1 0,15 32 4 16,14 28 1-16,17 29-14 15,15 31 0 1,-4 18 9-16,-7 10 1 0,-14 0-5 16,-21 9 1-16,-22 4-4 15,-20-16 1-15,-22-10-5 16,-21-18 0-16,-14-23-14 15,-18-27 0 1,1-29 0 15,6-19 0-15</inkml:trace>
  <inkml:trace contextRef="#ctx0" brushRef="#br2" timeOffset="171913.12">2473 13493 53 0,'28'3'26'0,"25"-22"-12"16,-14 10 27-16,28-7-37 15,25-9 1-15,28-3 0 16,28-3 0-16,11-7-8 15,13 3 1-15,8 1 4 16,-3 3 0-16,-15 9-5 16,-7 3 1-16,-31 3-3 15,-18 10 1 1,-22 3-7-16,-20 6 0 0,-29 6-8 16,-24 4 1-16</inkml:trace>
  <inkml:trace contextRef="#ctx0" brushRef="#br2" timeOffset="173011.03">2879 14634 44 0,'-7'22'22'0,"24"0"-21"15,-6-19 32-15,-1 7-29 16,1-1 1-16,7 1 5 16,3-4 0-16,0 0-11 15,18-6 1-15,3 0 7 0,15-6 0 16,-8 6-2-16,0 0 0 15,-3 0-3-15,-11 3 1 16,-3 3-4-16,-21 4 0 16,-4 5-1-16,-18 1 1 15,-3 3-2-15,-7 0 0 16,0 6-1-16,0-3 0 16,0 3-1-16,-1 3 1 15,8-6 0-15,4 0 0 16,6-3 1-16,8 0 1 15,6-1 2-15,8 1 0 16,3 0 2 0,7-3 0-16,0-4 0 0,4 1 1 15,0-4 0-15,7 1 1 16,-7 2-2-16,-8 1 1 16,-10 6-2-1,-7 6 0 1,-17 3-2-1,-18 6 1-15,-11 4-3 0,-14 9 1 0,-7 0-3 16,11-3 1-16,-8-3-3 16,8-4 0-16,6 1-5 15,12-7 0-15,6-12-4 16,14-6 1-16</inkml:trace>
  <inkml:trace contextRef="#ctx0" brushRef="#br2" timeOffset="173296.5">4036 14913 44 0,'0'22'22'0,"-28"13"-19"0,17-26 40 16,-17 13-41-16,-4 13 1 15,-24 6 1-15,6 9 0 32,-3 44-6-32,4-16 0 15,17-12-1-15,4-16 1 0,17-18-13 16,1-20 0-16,3-24-1 16,7-14 0-16</inkml:trace>
  <inkml:trace contextRef="#ctx0" brushRef="#br2" timeOffset="173503.33">3507 14860 37 0,'21'-3'18'0,"28"50"-16"0,-38-28 35 0,10 15-31 16,7 17 0-16,14 5 3 16,8 4 0-16,6 12-12 15,-6-3 0-15,3-7 6 16,-4-11 0-16,-10-11-8 15,-11-11 1-15,-7-11-11 16,-7-11 0-16,-7-20-1 16,-7-15 0-16</inkml:trace>
  <inkml:trace contextRef="#ctx0" brushRef="#br2" timeOffset="174076.74">4293 14120 55 0,'-7'6'27'0,"7"-9"-30"16,7 0 58-16,-3 3-49 0,13 0 0 16,5-3 3-16,6 0 0 15,21 0-12-15,1-7 1 16,-1 4 7-16,-3 0 0 16,-11 3-3-16,-7 3 1 15,-6 6-4-15,-1 6 1 16,-21 4-2-16,-7 0 0 15,-7 9-1-15,-15 0 1 16,1 0-1-16,0 3 0 16,3 1 2-16,1-1 0 15,9 3 1-15,-2-9 1 0,13-6 0 32,8-1 1-32,13-2 0 0,12-7 0 0,9-3-2 15,5-3 1-15,6-12-8 16,11-13 1-1,4 0-15 1,-8-10 1 0</inkml:trace>
  <inkml:trace contextRef="#ctx0" brushRef="#br2" timeOffset="174625.83">5309 14901 57 0,'-10'6'28'0,"20"-3"-24"0,1-6 38 0,-1 3-38 15,19 3 1-15,13 0 0 16,14 4 1-16,12-4-9 15,-5-3 1-15,8 0 1 16,-11-6 1-16,0 2-9 16,-11-2 0-16,-14-9-10 15,-7-4 1-15</inkml:trace>
  <inkml:trace contextRef="#ctx0" brushRef="#br2" timeOffset="174850.93">5669 14638 64 0,'-10'31'32'0,"-1"66"-39"0,11-62 55 0,0 12-49 0,0 18 1 0,4-2-5 16,3 0 1-16,3-7-10 15,1-18 1-15,-8-16-4 16,4-13 0-16</inkml:trace>
  <inkml:trace contextRef="#ctx0" brushRef="#br2" timeOffset="176267.55">9257 10991 21 0,'0'-44'10'0,"14"-16"-1"0,-14 44 10 15,0-2-15-15,0-7 1 16,-4 6 2-16,1 3 1 15,-15 0-9-15,1 1 0 16,-1-1 7-16,-7 3 0 16,-10 4-2-16,-7 0 0 15,-15 6-2-15,-6 3 0 16,-15 3-1-16,1 6 1 16,-1 7-2-16,-14 6 1 15,4 3-1-15,-4 3 0 0,1 6-1 16,13 14 1-16,11-1-2 15,-4 12 1 1,8 7-2 0,3 6 1-16,7 13 0 0,11 12 1 0,-4 0 0 15,7-3 0 1,7-6 1-16,8-3 0 0,6-4 0 16,11 7 0-16,7 0-1 15,14 0 1-15,11-10 0 16,6-6 0-1,1 0 0-15,7-9 0 0,3-13 1 16,4-6 0 0,11-3 1-16,3-10 0 0,7-9 1 15,10-6 0-15,8-13 0 16,14-9 0-16,3-13 0 16,7-3 0-16,-10-19-1 0,-11-6 0 15,-3-16-1-15,-14-9 0 16,-8-9-1-1,-3-4 1-15,-18-9-2 0,-13-9 0 16,-22-1 0-16,-14-3 0 16,-11-2-1-16,0-1 0 15,-17-3-5-15,-11 0 1 16,-7 7-9-16,-7 8 1 16</inkml:trace>
  <inkml:trace contextRef="#ctx0" brushRef="#br2" timeOffset="177360.09">12834 793 41 0,'0'19'20'0,"0"0"-11"16,0-10 20-16,-3 7-25 15,-5 12 0-15,-6 6 2 16,-7 4 1-16,-3 6-9 16,-5 12 1-16,-10 4 5 15,1 6 0-15,2-3-3 0,1 2 1 16,3 1-4-16,8-6 1 15,3-13-8-15,3-10 0 16,4-5-7-16,0-23 0 31</inkml:trace>
  <inkml:trace contextRef="#ctx0" brushRef="#br2" timeOffset="177578.63">12446 984 35 0,'18'25'17'0,"-1"13"-6"0,-6-29 22 0,-1 10-29 15,5 13 0-15,-1 2 2 16,3 13 0-16,1-3-9 16,3-10 1-16,-3-5 1 15,-1-4 0-15,-2-22-7 16,-1-6 1-16,-4-13-8 15,1-9 0-15</inkml:trace>
  <inkml:trace contextRef="#ctx0" brushRef="#br2" timeOffset="178073.96">12936 677 49 0,'0'0'24'0,"11"-6"-22"0,-11 6 44 16,7 0-45-16,0-7 1 15,0 4 1-15,0-3 1 16,7 3-5-16,7-7 1 15,11 4 3-15,0 3 0 16,-7-3-1-16,-4 3 0 0,-7-4-2 16,0 7 0-16,-7 7 0 15,-10-4 0-15,-4 6-2 16,-4 7 0-16,-3-7-1 16,0 1 1-16,0 5-1 15,-1-2 1-15,8 3 0 16,0-1 0-16,4-5 1 15,6-7 1-15,8 3 2 16,10 3 0-16,4-5 1 16,7 2 1-16,-1-6 0 15,1 3 0-15,-4-3-2 32,-7 6 1-17,-10 10-4 1,-14 3 1-16,-12 3-5 0,-16 9 0 0,-12-3-14 0,1-3 0 0</inkml:trace>
  <inkml:trace contextRef="#ctx0" brushRef="#br2" timeOffset="178516.9">13547 962 63 0,'3'0'31'0,"-10"13"-30"15,7-13 49-15,4-3-49 16,3-4 1-16,7 1 1 15,11 3 0-15,10-3-5 0,7 3 0 16,4-4-2 0,-4 4 1-16,-3 3-9 0,-11 0 1 15,-10-6-9-15,-11 12 1 16</inkml:trace>
  <inkml:trace contextRef="#ctx0" brushRef="#br2" timeOffset="178721.9">13508 1279 67 0,'18'19'33'0,"13"-13"-40"0,-6-6 62 0,14-9-57 16,10-1 1-16,11 4-9 16,4 3 1-16,-4 3-3 15,-11-10 0-15,-3-5-7 16,-4 5 1-16</inkml:trace>
  <inkml:trace contextRef="#ctx0" brushRef="#br2" timeOffset="179135.57">15155 821 55 0,'-7'25'27'0,"-14"13"-33"0,11-29 55 0,-8 16-47 15,-7 4 0 1,-10 8 0-16,-4 13 0 0,-3 7-3 15,-8 6 0-15,8 9 0 16,7-3 1-16,3-13-5 16,11 4 1-16,3-16-11 15,11-16 0 1,0-28-2-16,7-19 1 0</inkml:trace>
  <inkml:trace contextRef="#ctx0" brushRef="#br2" timeOffset="179335.25">14661 771 53 0,'29'50'26'0,"2"3"-27"0,-20-34 52 0,0-3-51 0,3 22 1 0,0-10-2 0,0 6 1 15,0 4-4-15,0-4 1 16,0-5-8-16,-3-4 0 15,3-25-5-15,0 0 0 16</inkml:trace>
  <inkml:trace contextRef="#ctx0" brushRef="#br2" timeOffset="179680.26">15568 793 64 0,'0'3'32'0,"-28"16"-43"0,17-13 62 0,-6 4-51 15,-5 2 1-15,-9 10 1 16,-8 16 1-16,4 6-3 15,3 3 0-15,4 12 1 16,3-5 1-16,11-1-3 16,7-6 0-16,7-3-4 15,10-19 1-15,5 3-10 0,6-18 1 16,3-4-5-16,8-22 0 16</inkml:trace>
  <inkml:trace contextRef="#ctx0" brushRef="#br2" timeOffset="179950.8">15917 762 55 0,'-14'31'27'0,"-14"-3"-29"0,14-18 51 0,-4 2-47 15,-3 10 1 1,0 0-1-16,0 9 1 0,0 1-5 16,3 9 1-16,0 2-1 15,4-2 1-15,4 0-9 16,3-16 1-16,3-6-8 15,1-19 0-15</inkml:trace>
  <inkml:trace contextRef="#ctx0" brushRef="#br2" timeOffset="180177.49">15663 821 43 0,'22'38'21'0,"2"21"-13"0,-17-46 32 15,-3 15-37-15,3 4 0 16,3-4 1-16,1 6 0 16,3 1-6-16,7-4 1 15,0-6 1-15,1 0 1 16,2-12-6-16,-3-7 1 0,1-22-8 16,-5-2 0-16,4-11-5 15,-3-8 1-15</inkml:trace>
  <inkml:trace contextRef="#ctx0" brushRef="#br2" timeOffset="180366.08">15886 501 39 0,'24'47'19'0,"26"19"-11"15,-33-53 35-15,15 15-40 16,7 13 1-16,3 3 0 15,4 9 1-15,-11 13-8 16,-6 3 0-16,-12-6 1 16,-13-7 1-16,-18 4-15 15,-22-7 1-15</inkml:trace>
  <inkml:trace contextRef="#ctx0" brushRef="#br2" timeOffset="180858.84">14732 304 53 0,'-4'-6'26'0,"-13"24"-25"0,10-11 39 0,0 8-40 0,-4 7 1 0,-3 13 0 0,-4 2 0 0,-6 17-1 0,-8 5 1 0,-3 20 0 0,-1 27 1 0,8 10-1 0,7 19 0 15,14 12 0-15,21 1 0 31,14-29-4-31,4-15 1 16,21-20-6-16,21-24 1 16,21-23-9-1,-3-21 0 1</inkml:trace>
  <inkml:trace contextRef="#ctx0" brushRef="#br2" timeOffset="181192.58">16207 341 49 0,'17'54'24'0,"29"34"-19"0,-21-63 39 0,14 12-42 0,10 20 1 0,11 5 0 16,0 23 0-16,-7 0-4 16,-14 12 0-16,-15 6 2 15,-13 4 0-15,-15 9-6 16,-17-16 0-16,-10-12-12 0,-12-16 1 15</inkml:trace>
  <inkml:trace contextRef="#ctx0" brushRef="#br2" timeOffset="181920.16">16732 188 67 0,'14'25'33'0,"4"-31"-36"0,-7 2 56 0,-1-2-51 0,4-3 0 0,4 9 0 0,7-10 1 0,-1 10-5 0,-6 0 1 0,0 0 1 0,-8 10 0 0,1-7-2 0,-4 3 1 0,-14 4-2 15,0 5 0-15,-7-5-2 16,3 2 0-16,-3 4 0 16,3-7 0-16,1 1 0 15,-1 5 0-15,4-11 1 16,4 5 1-16,3-3 3 16,7 4 0-16,7 5 3 15,7-5 0 1,7 8 1-16,7-2 1 31,-3 3 0-15,-4 0 0-1,-6 0-2-15,-12-4 0 0,-6-2-2 16,-15-4 0-16,-14 7-5 16,-6 0 1-1,-15 2-15 1,-7 1 0-1</inkml:trace>
  <inkml:trace contextRef="#ctx0" brushRef="#br2" timeOffset="183895.77">9670 10752 36 0,'0'7'18'0,"0"-14"-9"16,0 7 18-16,-4 0-26 15,1 0 1-15,-4 7 2 16,-4 2 1-16,-3 3-5 16,0 4 0-16,-4 6 3 15,0 3 1-15,1 10-2 16,3 12 1-16,0 0-2 0,7 6 1 15,3-6-2-15,8-3 1 16,10-9-1 0,0-7 0-16,7-9-3 0,0-10 1 15,4-9-6-15,3-9 1 16,0-10-8-16,-3-6 0 16</inkml:trace>
  <inkml:trace contextRef="#ctx0" brushRef="#br2" timeOffset="184526.73">9832 10821 41 0,'-4'38'20'0,"-10"0"-20"15,14-26 32-15,0 10-32 16,0 6 1-16,0 0 0 16,7 1 0-16,-7-1-2 15,0-9 1-15,4-7-1 16,-1-5 0-16,-3-7-2 15,0-16 1-15,0-6-1 0,-3-6 1 16,-1-1-1-16,4-2 1 16,0-3 0-16,0-4 0 15,4 7 1-15,6 6 1 16,5 3 1-16,-1 3 0 16,3 3 1-16,8 4 1 15,10 2 2-15,-3 4 1 16,-4 3 0-16,-3 0 0 15,-7 9-1-15,-11 3 0 16,-7 7-2-16,-11 6 0 16,-3-3-4-16,-4 0 1 0,1-7-1 15,-8 1 0-15,0-4-2 16,1 0 1-16,2-2-2 16,5-4 1-16,6 0 0 15,4 6 1-15,11-2 1 16,6 2 0-16,8 7 3 15,7 3 0-15,-1-1 1 16,1 4 1-16,0 3-1 16,-1 0 1-16,-2-3-3 15,-5 0 0-15,-3-3-6 16,-3-3 0-16,-8 0-10 16,-6-13 0-16</inkml:trace>
  <inkml:trace contextRef="#ctx0" brushRef="#br2" timeOffset="184918.86">9737 11204 44 0,'-4'6'22'0,"8"-3"-17"0,-4-3 33 0,0 0-36 16,3 3 1-16,4-3 0 15,-3 0 0-15,-1 0-6 16,-3 0 1-16,4-3-7 16,-1 0 0-16,1-6-6 15,-1-1 0-15</inkml:trace>
  <inkml:trace contextRef="#ctx0" brushRef="#br2" timeOffset="185173.64">10262 11034 61 0,'-3'26'30'0,"10"-17"-39"0,-4-6 58 16,-3 0-52-16,4 0 1 0,-4 1-14 16,0-1 1-16,-7-6 7 15,0-1 1 1</inkml:trace>
  <inkml:trace contextRef="#ctx0" brushRef="#br2" timeOffset="187243.6">6717 14377 53 0,'7'19'26'0,"4"0"-17"0,-1-19 27 15,-3 0-33 1,7 0 1-16,7 0 2 16,8 0 1-16,-1-6-9 0,11-1 1 15,7 4 4-15,-1-3 1 16,-6 6-2-16,-11-3 0 15,-3 9-2-15,-11 0 0 16,-14 1-2-16,-7 5 0 16,-17 7-1-16,-1 6 0 15,4 3-1-15,-4 1 0 16,0-8 0-16,-3 1 0 16,0 3 1-16,10 1 1 0,4-11 0 15,7 1 1-15,3-7 2 16,8 1 0-16,7-1 1 15,3 1 0-15,10-1 1 16,-2 0 1-16,6 1 0 16,0 2 0-16,0 1-1 15,0-1 1-15,-3 7-2 16,-7 3 1-16,-4 3-3 16,-7 3 1-16,-11 4-2 15,-10 5 1-15,-10 4-2 16,-15 6 0-16,-7-9-2 15,-10 3 0-15,-12 9-4 16,9-3 1-16,2 0-3 16,8-3 0-16,10-3-7 15,14-4 0-15</inkml:trace>
  <inkml:trace contextRef="#ctx0" brushRef="#br2" timeOffset="187544.66">7758 14791 56 0,'-15'41'28'0,"-30"19"-36"0,27-39 50 0,-10 8-40 16,-4 11 0-16,-7 4 2 16,0 19 0-16,-3 3-5 15,3 12 0-15,4-9 2 16,3-3 0-16,8-9-6 16,9-17 1-16,12-11-13 15,6-23 1-15</inkml:trace>
  <inkml:trace contextRef="#ctx0" brushRef="#br2" timeOffset="187757.26">7380 14901 52 0,'21'47'26'0,"-10"0"-24"0,-11-34 39 16,3 5-40-1,1 7 1-15,3 4-1 0,0-4 1 16,0 6-4-16,4-6 0 16,-8-9-8-16,4-10 1 15,-3-12-7-15,10-13 0 16</inkml:trace>
  <inkml:trace contextRef="#ctx0" brushRef="#br2" timeOffset="188503.64">7973 14073 46 0,'-4'-3'23'0,"4"15"-16"0,0-12 37 0,0 0-40 15,0 0 1-15,4-3 4 16,6 3 0-16,4-3-10 16,11-3 0-16,7 0 7 15,7-1 0-15,0-2-2 16,-4 0 0-16,-3 2-3 15,-15 4 1-15,-3 6-5 16,-10 7 1-16,-15-4-2 16,-10 10 0-16,-11 2-1 15,1 4 0-15,-1 0-1 16,4 3 0-16,3-3 3 16,4 0 1-16,7-3 3 15,7 3 0-15,7-6 3 0,7-4 0 16,14-8 1-16,11-4 1 15,10-4-2-15,0-5 0 16,4 0-6-16,0-1 1 16,-7 4-16-16,-4-4 0 15,-14 4-3-15,-7 6 0 16</inkml:trace>
  <inkml:trace contextRef="#ctx0" brushRef="#br2" timeOffset="189005.45">8527 15139 58 0,'-11'7'29'0,"11"-7"-31"0,0 0 54 16,0 0-49-16,4-4 1 15,3-2-1-15,-4 0 1 16,4 0-9-16,0 2 1 16,0 4-12-16,0-6 0 0,-10 0-3 15,-1-4 1-15</inkml:trace>
  <inkml:trace contextRef="#ctx0" brushRef="#br2" timeOffset="189676.43">9486 13891 58 0,'0'10'29'0,"11"18"-34"0,-8-19 55 16,-3 7-47-16,4 6 1 16,-4-3 1-16,0 12 1 0,-4 0-7 15,4 4 0-15,0-1 4 16,0 1 1-16,-3-1-2 16,-1-2 1-16,1-7-3 15,-4-3 1-15,-4-7-1 16,-3-2 0-16,-4-7-1 15,1-3 0-15,-12-3-1 16,1-6 0-16,-3-3-2 16,-1-1 0-16,0 4-2 15,0 0 0-15,8 9-1 16,2 3 1-16,5 4 1 16,3 8 0-16,7-2 3 15,3 3 1-15,1 0 3 16,6 0 1-16,8-1 2 0,10-2 0 15,14-3 0-15,0-7 1 16,4-3-2-16,4-3 1 16,-1-3-3-16,4-10 1 15,-7-6-7-15,-4-2 0 16,-3-1-15-16,-8-4 1 16,-10 5-1-16,0 2 1 15</inkml:trace>
  <inkml:trace contextRef="#ctx0" brushRef="#br2" timeOffset="190022.86">10174 14042 60 0,'-7'6'30'0,"-28"16"-41"15,21-13 61-15,-11 13-50 16,-7 7 1-16,-10 11 1 15,-7 17 1-15,-4 5-4 16,0 14 1-16,3-1 0 0,8 0 0 16,7 0-2-16,10-2 1 15,7-20-6-15,8-22 0 16,6-15-10-16,4-22 0 16</inkml:trace>
  <inkml:trace contextRef="#ctx0" brushRef="#br2" timeOffset="190239.08">9620 14173 49 0,'11'29'24'0,"-4"2"-19"0,-4-25 36 0,1 7-39 15,3 9 0-15,0 9 1 16,0-3 0-16,-3 4-5 15,-4-1 0-15,3-6-2 16,-3-3 0-16,0-9-12 16,4-10 0-16</inkml:trace>
  <inkml:trace contextRef="#ctx0" brushRef="#br2" timeOffset="190547.02">8946 14754 56 0,'15'6'28'0,"52"-19"-27"0,-46 1 45 15,25-1-41-15,10-2 1 16,25-1 1-16,18-3 0 16,7-3-10-16,0 3 1 15,-18 7 5-15,-7 2 0 0,-10 4-7 16,-15 6 0-16,-14 0-8 16,-10 3 1-16,-14 3-9 15,-8-6 1-15</inkml:trace>
  <inkml:trace contextRef="#ctx0" brushRef="#br2" timeOffset="191043.43">9454 15055 51 0,'4'37'25'0,"7"-5"-22"16,-8-23 39-16,1 4-39 16,3-1 1-16,-7 4 4 0,0 12 0 15,0 0-9-15,0 0 0 16,0 1 6-16,0-4 1 16,0-3-3-16,-7 0 0 15,3-7-3-15,1-2 0 16,-4-7-1-16,-1-3 0 15,-2-6-1-15,-1-3 1 16,1 0-1-16,-8-1 0 16,0-5-1-16,-3 2 1 15,-3-2-1-15,-1 2 0 16,0 4 1-16,-3 3 0 0,0 3 1 16,3 6 0-16,7 1 1 15,1 8 0-15,3 1 2 16,7 9 0-16,3 0 0 15,1 3 0-15,3 1 0 16,14 5 1-16,14-6-1 16,7-3 1-16,11-6-3 15,7-6 1-15,7-7-4 16,0-3 0-16,-11-9-8 16,1-4 0-16,-4-15-8 15,3-3 0-15</inkml:trace>
  <inkml:trace contextRef="#ctx0" brushRef="#br2" timeOffset="191288.18">10118 15136 59 0,'-29'25'29'0,"-48"-3"-31"0,56-6 49 16,-15 3-45-16,-6 3 1 16,-4 9 0-16,4 10 1 0,7 6-8 15,10 0 1 1,4-3-3-16,7-10 0 0,7-9-12 16,10-22 0-16</inkml:trace>
  <inkml:trace contextRef="#ctx0" brushRef="#br2" timeOffset="191464.16">9730 15142 59 0,'45'73'29'0,"51"39"-31"16,-65-77 48-16,19 6-45 15,3 6 0-15,-4 3-3 16,-10-6 1-16,-4-10-8 15,-3-9 1-15,-18-18-8 16,0-7 0-16</inkml:trace>
  <inkml:trace contextRef="#ctx0" brushRef="#br2" timeOffset="191996.45">10802 14678 53 0,'4'10'26'0,"20"-45"-24"0,-13 29 42 0,10 0-41 0,7 6 1 0,11-7 0 0,3 1 1 15,8 0-8-15,-1-4 0 16,-3 4-2-16,-7 0 1 16,-7 0-13-16,-18 2 0 15</inkml:trace>
  <inkml:trace contextRef="#ctx0" brushRef="#br2" timeOffset="192198.15">10802 14945 69 0,'7'37'34'0,"18"-24"-35"0,-11-16 59 0,18 0-57 15,14-4 0-15,10-11 0 16,-10 2 0-16,17-19-9 16,-3-2 1-16,-14 2-13 15,-11 13 0-15</inkml:trace>
  <inkml:trace contextRef="#ctx0" brushRef="#br2" timeOffset="194659.64">12453 14415 35 0,'0'0'17'0,"14"-28"-5"0,-10 15 17 15,-8-3-24-15,-3 1 1 16,-7-1-1-16,-14 4 1 16,-22 5-8-16,-10 7 0 15,-14 10 5-15,0 8 0 16,4 14-3-16,-4 15 0 0,-4 3-1 15,0 13 1-15,15 21-1 16,6 14 0-16,15 8 1 16,14 1 0-16,17-4 1 15,18-9 1-15,18-9 0 16,14-25 1-16,7-26-1 16,24-18 1-16,18-19-1 15,4-16 1-15,-11-6 0 16,-14-13 0-16,-17-9-1 15,-18 6 1-15,-22-3-2 16,-17 1 1-16,-14-1-1 16,-14 3 1-16,-11 10-2 15,-4 9 0-15,1 12 0 16,7 20 0-16,-4 8 0 16,-7 11 1-16,0 8 0 15,7 1 1-15,4-7-1 16,6 1 1-16,12-1 0 0,3-3 0 15,6-6 0-15,5-3 0 16,3-6-1-16,3-10 1 16,1 0-1-16,3-6 0 15,-4 0-4-15,1-1 1 16,3 4-5-16,0-9 0 16,3-7-14-16,4-9 1 15</inkml:trace>
  <inkml:trace contextRef="#ctx0" brushRef="#br2" timeOffset="195696.65">12517 12828 42 0,'-29'22'21'0,"29"-3"-15"0,0-16 22 0,0 0-22 16,4 3 1-16,6 1 5 15,8-1 1-15,10-3-15 16,25-6 0-16,28-10 10 16,22-8 1-16,34-5-3 15,15-14 0-15,21-4-4 16,3 3 1-16,-24 7-3 16,-29 5 1-16,-20 10-3 15,-22 7 0-15,-21 6-6 16,-25 12 0-16,-14 6-13 0,-21 7 0 15</inkml:trace>
  <inkml:trace contextRef="#ctx0" brushRef="#br2" timeOffset="197091.6">13123 13781 49 0,'0'-21'24'0,"0"21"-19"0,-3-4 30 16,-4 8-34-16,-4 8 1 15,-10 10 2-15,3 9 0 16,-6 20-4-16,-12 5 0 16,-6 19 3-16,-11 19 0 15,0 25-1-15,7 23 0 0,4 14-1 16,7 14 1-16,3 2-1 16,18-6 0-16,7-15 0 15,10-16 0-15,15-35-3 16,7-15 0-16,6-19-7 15,1-16 1-15,3-19-10 16,-13-9 0-16</inkml:trace>
  <inkml:trace contextRef="#ctx0" brushRef="#br2" timeOffset="197572.83">13529 14280 47 0,'0'25'23'0,"-7"38"-18"0,3-47 35 0,-3 18-38 15,-7 13 0-15,0 13 1 16,0 15 0-16,3 10-4 16,4 6 0-16,4-4 1 15,-1-11 1-15,4-20-5 16,7-12 0-16,4-13-12 15,3-18 1-15</inkml:trace>
  <inkml:trace contextRef="#ctx0" brushRef="#br2" timeOffset="197798.77">13815 14810 63 0,'0'9'31'0,"-4"-18"-40"0,4 9 53 16,0 0-43-16,0 0 0 0,7 0-10 16,0 0 1-16,0 0-4 15,0-6 0-15</inkml:trace>
  <inkml:trace contextRef="#ctx0" brushRef="#br2" timeOffset="198130.62">14788 14594 59 0,'-10'44'29'0,"-11"-26"-33"16,10-8 45-16,-7 9-40 0,-3 6 0 15,-3 9 1-15,-12 16 0 16,-13 19-2-16,-11 13 0 15,-4 12 1-15,-3 16 1 16,11 3-3-16,0-13 0 16,10-15-5-16,10-20 0 15,12-21-11-15,10-28 1 16</inkml:trace>
  <inkml:trace contextRef="#ctx0" brushRef="#br2" timeOffset="198325.16">14097 14659 58 0,'14'7'29'0,"28"59"-33"0,-24-44 47 0,3 12-42 16,4 10 1-16,0 16 0 16,-1 5 1-16,-2-2-6 15,2-3 1-15,-3-13-6 16,4-19 1-16,-4-22-9 15,0-12 0-15</inkml:trace>
  <inkml:trace contextRef="#ctx0" brushRef="#br2" timeOffset="198748.02">15448 14791 59 0,'14'16'29'0,"18"-10"-34"0,-18-9 50 0,11 0-44 15,10-3 0-15,7-1-1 16,11-8 1-16,4-1-9 16,-4-6 1-16,-4 0-9 15,-7-9 1-15</inkml:trace>
  <inkml:trace contextRef="#ctx0" brushRef="#br2" timeOffset="198957.8">15667 14434 56 0,'-7'62'28'0,"-11"26"-30"0,11-50 45 16,4 12-42-16,-1 19 0 15,1 13 0-15,3 2 0 0,0-18-9 16,0-9 1-16,3-26-9 15,-3-15 1-15</inkml:trace>
  <inkml:trace contextRef="#ctx0" brushRef="#br2" timeOffset="199764.62">17949 12565 60 0,'14'15'30'0,"22"-11"-18"0,-19-4 31 15,19 0-39-15,24 0 0 16,21-4 3-16,35-5 0 16,36-4-9-16,17-8 0 15,18-1 5-15,0-10 1 16,0 13-3-16,-25 7 0 15,-24 2-2-15,-32-2 0 0,-25 3-2 16,-28 9 0-16,-21 9-3 16,-18 0 0-16,-11 1-6 15,-13 2 0-15,-4-5-8 16,-11-1 0-16</inkml:trace>
  <inkml:trace contextRef="#ctx0" brushRef="#br2" timeOffset="200578.12">16990 14418 49 0,'7'0'24'0,"-11"-9"-16"0,1 12 25 16,-11 6-31-16,-4 7 1 0,-7 9 2 16,-10 9 0-16,-4 4-7 15,-10 9 1-15,-4 10 4 16,0 12 0-16,4 0-2 16,3-1 0-16,7 1-3 15,14-15 1-15,4-13-7 16,14-16 1-16,4-16-10 15,6-21 1-15</inkml:trace>
  <inkml:trace contextRef="#ctx0" brushRef="#br2" timeOffset="200772.36">16443 14255 46 0,'18'47'23'0,"27"66"-19"0,-30-79 33 15,6 10-34 1,7 19 0-16,7 22 1 0,11 2 0 16,-4 1-6-16,4-3 0 15,4-22-1-15,-4-16 0 16,-4-13-12-16,-10-15 0 16</inkml:trace>
  <inkml:trace contextRef="#ctx0" brushRef="#br2" timeOffset="201385.3">17868 13361 38 0,'18'22'19'0,"3"6"-12"16,-17-18 23-16,3 6-27 0,-4-1 1 16,1 7 2-16,-1 6 0 15,-3 7-7-15,0 2 0 16,0 1 5-16,7 3 0 16,-7 0-2-16,4-7 1 15,-4-9-2-15,0-6 1 16,0-3-1-16,3-10 0 15,-6-3-1-15,-1-6 1 16,-10-3-2-16,-4 3 1 0,-6-7-1 16,-8-2 0-16,-3 2-2 15,-1 4 0-15,1 3 0 16,0 6 1-16,0 6-1 16,6 10 1-16,8 6 2 15,7 3 0-15,7 7 2 16,7 3 0-16,11-1 1 15,17-9 0-15,11-2 0 16,7-8 0-16,-1-2-3 16,1-10 0-16,4 1-9 15,-1-4 1-15,4-13-8 16,0-2 0-16</inkml:trace>
  <inkml:trace contextRef="#ctx0" brushRef="#br2" timeOffset="201645.11">18574 13571 48 0,'-4'19'24'0,"-28"13"-22"0,25-23 38 15,-3 10-38-15,-4 6 1 16,-7 19 2-16,-11 0 1 15,-11 12-8-15,5 1 1 16,2 5 2-16,8-2 0 16,3-7-4-16,8-12 0 0,10-13-12 15,3-15 0-15,4-23-2 16,0-9 1-16</inkml:trace>
  <inkml:trace contextRef="#ctx0" brushRef="#br2" timeOffset="201829.81">18105 13521 40 0,'0'-3'20'0,"10"59"-11"0,-3-40 36 0,4 6-42 0,-1 13 1 0,4-1 0 0,4 10 1 0,3-9-7 16,4-4 0-16,3 0 3 15,0-6 1-15,-3-3-8 16,-4-6 1-16,-3-7-11 15,-4-12 0-15</inkml:trace>
  <inkml:trace contextRef="#ctx0" brushRef="#br2" timeOffset="202152.63">17515 14230 64 0,'4'6'32'0,"31"4"-35"0,-17-10 55 0,10-4-49 0,21-2 0 0,11-3 2 0,29-7 0 0,13 0-7 0,25-6 0 0,-14-3 1 16,-4 3 1-16,-17 4-7 15,-22 2 1-15,-13 0-13 16,-22 4 1-16,-17-1-2 16,-11 4 0-1</inkml:trace>
  <inkml:trace contextRef="#ctx0" brushRef="#br2" timeOffset="202614.91">17939 14456 44 0,'-18'40'22'0,"0"23"-19"0,15-47 40 15,-1-4-39-15,1 10 1 16,-1 3 3-16,4 4 1 15,4 2-11-15,-1 0 1 16,4 4 7-16,1-1 0 16,-5-5-3-16,4-8 0 0,-3-5-3 15,-1-6 1 1,-3-4-2-16,0-6 0 0,-3-10-1 16,-4-2 1-16,0-7 0 15,-4 0 0-15,-3-3 0 16,-4-3 1-16,-3 0 0 15,-4 3 0 1,-3 7 0-16,0 2 0 0,-4 10 0 16,0 6 1-1,-3 6-1-15,0 7 1 0,7 6 0 16,-1 6 1-16,8 7 0 16,4 5 0-16,6 1-1 15,11 6 0 16,7-6 0 16,7 0 0-47,11-10-5 16,10-9 1-16,15-9-7 0,6-13 1 0,0-13-11 0,4-9 0 0</inkml:trace>
  <inkml:trace contextRef="#ctx0" brushRef="#br2" timeOffset="202915.74">18510 14663 54 0,'-21'34'27'0,"-14"13"-24"0,21-34 42 16,-15 6-42-16,1 12 1 0,-7 6 1 16,3 1 0-16,4 3-7 15,3-7 0-15,8-9 0 16,3-9 1-16,7-13-10 15,3-9 0-15,8-22-8 16,-1-4 1-16</inkml:trace>
  <inkml:trace contextRef="#ctx0" brushRef="#br2" timeOffset="203060.65">18179 14631 54 0,'46'72'27'0,"45"26"-27"0,-63-67 46 0,4 0-46 16,-7 10 1-16,14-3-5 16,-4-1 1-16,4-5-3 0,0-7 0 15,-8-10-10 1,-2-11 1-16</inkml:trace>
  <inkml:trace contextRef="#ctx0" brushRef="#br2" timeOffset="203535.23">19039 12703 40 0,'0'47'20'0,"15"0"-11"15,-8-25 29-15,7 6-33 16,7 19 0-16,14 19 5 16,11 19 0-16,21 24-12 15,11 17 1-15,6 31 7 16,8 15 1 0,14 151-4-16,-39-41 0 15,-35-40-3-15,-36-23 1 16,-21-28-5-16,-6-15 1 47,-26-19-4 0,-13-32 1-32,-4-24-7-15,-8-20 1 16,8-28-7-16,4-21 1 0</inkml:trace>
  <inkml:trace contextRef="#ctx0" brushRef="#br2" timeOffset="208291.46">22183 13273 57 0,'7'0'28'0,"-4"10"-21"0,-6-7 28 16,-4 0-34-16,-7 7 1 16,-8 5 1-16,-2 7 0 15,-5 6-3-15,5 4 0 16,-8 2 2-16,-3 4 0 15,-1 3-1-15,-2 3 1 16,9 3-1-16,8 0 0 16,4-7-1-16,-1 1 0 0,4-6-1 15,3-7 0 1,4-3-1-16,4-3 0 0,10 0 0 16,17 3 1-16,12 3-1 15,6 7 1-15,11-10 0 16,-4 9 1-16,-6-2 0 15,-8-4 0-15,-10 0-1 16,-18 0 1-16,-14 0-1 16,-14 7 0-16,-8-4-1 15,-9 1 1-15,-5-1-3 16,1-3 1-16,7-3-4 16,10-3 0-16,4-6-9 15,7-3 1-15</inkml:trace>
  <inkml:trace contextRef="#ctx0" brushRef="#br2" timeOffset="208592.73">22567 14151 41 0,'11'19'20'0,"-4"-22"-14"0,-7 3 30 16,0-3-34-16,-7 0 0 15,-11 0 2-15,-10 0 0 16,-11-1-5-16,4 8 0 16,-11 8 3-16,4 7 1 15,-1 9-3-15,5 4 0 0,2-1-1 16,12 3 1-16,9-12-2 16,15-3 1-16,15-16 0 15,9-12 0-15,4-7-1 16,11-6 0-16,4-6-5 15,-5 0 0-15,-2-10-7 16,2-3 1-16</inkml:trace>
  <inkml:trace contextRef="#ctx0" brushRef="#br2" timeOffset="208877.5">22719 13261 60 0,'18'66'30'0,"-11"18"-39"0,-7-58 56 16,0 21-47-16,3 15 0 15,1 14 0-15,3 11 0 16,-4-5 0-16,1 3 0 15,-1-4-2-15,1-6 1 16,-4-6-5-16,0-12 0 16,0-10-10-16,0-16 1 15,0-18-1-15,0-13 1 16</inkml:trace>
  <inkml:trace contextRef="#ctx0" brushRef="#br2" timeOffset="209162.03">22952 14014 38 0,'3'43'19'0,"-3"-8"-19"0,0-26 37 0,0 7-32 15,4 0 0-15,-4-1 2 16,7 4 1-16,0 0-9 16,3-3 0-16,5-4 7 15,-1-2 1-15,7-7-3 16,0-3 1-16,0-7-2 15,0 1 0-15,4-6-2 16,0-7 1-16,-1 0-2 16,1 0 1-16,0 7-4 15,0-1 0-15,-4 1-3 0,0-1 0 16,-3 0-6-16,-4 4 1 16,-7 0-8-16,0-1 1 15</inkml:trace>
  <inkml:trace contextRef="#ctx0" brushRef="#br2" timeOffset="209432.18">23336 14057 30 0,'4'19'15'0,"13"-16"-4"0,-6-3 19 16,0 3-25-16,3 1 0 15,3 2 3-15,12-3 1 16,6-6-12-16,-3 0 1 0,-1-4 7 16,-2 7 0-16,-8-3-3 15,-4-6 1-15,-3-4-3 16,-3 4 0-16,-14-10-1 15,-8 4 1-15,-7 5-1 16,-3 10 1-16,-4 13-1 16,8 5 1-16,-1 14 0 15,1 2 1-15,6 4-1 16,7 0 1-16,11-1-2 16,8-2 1-16,9-7-6 15,8-9 1-15,7-4-11 16,-4-15 1-16</inkml:trace>
  <inkml:trace contextRef="#ctx0" brushRef="#br2" timeOffset="209943.62">25407 14321 44 0,'0'3'22'0,"0"-19"-12"16,0 4 32-16,0-4-39 16,0-12 1-1,0-10 2-15,0-6 1 0,0-18-8 16,-3-17 0-16,-5-12 5 15,1 0 1-15,0 4-3 16,4-8 1-16,-1 11-1 16,8 2 0-16,3 10-1 15,7 13 0-15,7 18-1 16,14 16 1-16,-3 18-2 16,0 14 0-16,-4 5-5 0,-7 7 1 15,-7 6-8-15,-3 3 0 31,-11 1-7-31,-11-4 1 0</inkml:trace>
  <inkml:trace contextRef="#ctx0" brushRef="#br2" timeOffset="210317.96">25220 13938 49 0,'-10'50'24'0,"41"-6"-16"0,-20-37 40 15,6 2-44-15,12-3 0 0,10-3 3 16,3 4 0-16,4 5-9 15,3 1 1-15,-10-7 5 16,-7 0 0-16,3-3-3 16,-3-3 1-16,-1-9-3 15,-2 3 1-15,-5-4-1 16,-6-5 1-16,-4-1-1 16,-7 0 0-16,-7 4 0 15,-7 2 0-15,-3 4 0 16,-1 6 0-16,-3 6-2 15,0 4 1-15,0-1-2 16,-1-3 1-16,5 4-2 16,3 2 0-16,3 4-1 15,4 0 1-15,4-1-1 16,-1-2 0-16,15 0 0 0,7-10 0 16,10-3-1-16,-3-10 0 15,3 1-3-15,-3-1 1 16,0 4-2-16,-4 0 1 15</inkml:trace>
  <inkml:trace contextRef="#ctx0" brushRef="#br2" timeOffset="210529.01">25989 14126 27 0,'0'38'13'0,"0"0"-4"0,0-35 23 16,0 0-27-16,0-3 1 16,-3-3 3-16,-1-3 1 0,-6-7-11 15,-1-12 0 1,-3 6 9-16,7 3 0 0,0 1-2 15,7-1 1-15,10 0-3 16,15 4 1-16,10-1-3 16,8 1 1-16,2-1-5 15,15 7 0-15,0 0-6 16,-3-1 0-16,-8 1-12 16,1-13 1-16</inkml:trace>
  <inkml:trace contextRef="#ctx0" brushRef="#br2" timeOffset="211128.09">28233 12979 48 0,'-4'19'24'0,"-6"-4"-16"0,10-5 34 0,-7 2-40 15,0 4 1-15,0 9 1 16,3 3 0 0,0 32-5-1,1-7 1-15,3-9 3 16,0-10 1-16,-4-9-3 15,-3-6 1-15,-3-12-2 16,-8-7 0-16,1-7-1 16,-1 1 0-16,-7-3-2 15,0-7 1-15,-3 3 0 16,0 7 0-16,0 0 1 16,0 6 0-16,6 9 0 0,8 4 0 15,0 2 0-15,4 7 1 16,10 0 0-16,10 7 0 15,15-1 0-15,3-9 0 16,11-1-2-16,7-2 0 16,3-6-7-16,1-1 0 15,-1-3-7-15,-10-9 1 16</inkml:trace>
  <inkml:trace contextRef="#ctx0" brushRef="#br2" timeOffset="211340.92">28681 13161 44 0,'-4'43'22'0,"-6"30"-16"0,3-61 34 0,-4 10-37 16,-3 9 0-16,-11 4 1 16,-6-1 1-16,-8 10-6 15,3 7 0-15,5 8 2 16,-5 7 1-16,8-13-8 15,4-9 1-15,6-25-11 16,4-28 0-16</inkml:trace>
  <inkml:trace contextRef="#ctx0" brushRef="#br2" timeOffset="211505.37">28265 13164 25 0,'-4'-29'12'0,"25"42"7"0,-10-4 6 16,3 13-23-16,0 10 0 15,4 2 0-15,-4 7 0 16,0 3-4-16,0-6 0 16,4 2-6-16,-1-5 1 15,1-13-4-15,0-10 1 16</inkml:trace>
  <inkml:trace contextRef="#ctx0" brushRef="#br2" timeOffset="211849.21">29450 13045 60 0,'0'9'30'0,"-18"29"-41"15,8-29 63-15,-15 10-51 16,-17 12 0-16,-15 7 3 16,-17 15 1-16,-7 10-5 15,-21 21 0-15,-18 29 3 16,-4 13 0-16,1 6-2 31,-1-1 1-31,4 1-5 0,15-10 0 16,6-15-4-16,14-19 0 0,18-23-5 15,18-8 0-15,10-13-6 0,7-16 1 16,22-12 2-16,20-10 0 16</inkml:trace>
  <inkml:trace contextRef="#ctx0" brushRef="#br2" timeOffset="212465.37">28882 14010 40 0,'11'7'20'0,"-1"-4"-24"16,-6 0 42-16,-4 6-33 15,0 1 1-15,-4 5 2 0,1 4 1 16,-8 6-11-16,0 4 1 16,1 5 7-16,-4 10 1 15,3 3-3-15,1 3 1 16,-1 0-3-16,4-3 1 16,0-6-2-16,3-10 0 15,1-9-2-15,-4-9 0 16,-7-7-1-16,-8-6 0 15,-2-3 0-15,-4-6 0 16,-1-1-1-16,-6 1 0 0,0-1 1 16,-1 4 1-1,8 6 0-15,0 6 0 0,7 4 1 16,3 6 0-16,8-1 0 16,6 4 1-16,11 3-1 31,14-6 1-31,8-4-3 0,9 7 1 0,12-3-6 15,3-7 1-15,0-6-11 16,-4-9 1-16</inkml:trace>
  <inkml:trace contextRef="#ctx0" brushRef="#br2" timeOffset="212707.76">29436 14164 49 0,'17'35'24'0,"-24"-14"-23"0,0-8 38 16,-7 6-38-16,-14 12 0 16,-11 4 1-16,-7 2 1 15,-7 10-3-15,-3 0 0 16,3 4 1-16,11-14 0 16,6-2-7-16,8-7 1 15,7-22-10-15,10-12 0 16</inkml:trace>
  <inkml:trace contextRef="#ctx0" brushRef="#br2" timeOffset="212827.69">28938 14098 34 0,'0'-31'17'0,"7"34"-3"0,0 13 18 0,15 15-29 32,9 25 0-32,5 17 4 0,10 17 1 0,6 1-10 15,8-3 0-15,0-3 2 16,-10-13 1-16,-11-16-15 15,-8-15 1-15</inkml:trace>
  <inkml:trace contextRef="#ctx0" brushRef="#br2" timeOffset="213871.73">17096 4368 9 0,'194'44'4'0,"-21"-57"6"0,-124 7 5 0,18-7-7 0,7 1 1 15,7 2 3-15,21-5 0 16,8 5-15-16,-4 1 0 15,-11-4 11-15,-17-2 1 16,-8-4-4 0,-10-9 0-1,-11-16 0-15,-10-16 0 0,-25-6-2 0,-14-6 1 0,-42-6-1 16,-39-1 1 0,-32 4-2-16,-49 6 0 0,-29 0-1 15,-45 3 0-15,-22 4-1 16,-13 15 0-1,-19 21 0-15,15 17 0 16,4 18-1-16,20 23 0 0,36 27 0 16,35 39 0-16,28 18 1 15,29 34 0-15,35 13 0 16,35 7 0 0,39 11 1-16,24-2 0 46,50-10-1-30,50-9 0-16,48-3 0 0,47-19 0 0,70-9 0 16,32-29 1-16,35-28-1 0,11-25 0 0,14-28 1 0,-18-28 0 0,-28-51 2 15,-60-37 0-15,-28-47 1 0,-60-26 0 16,-67-34-1-16,-53-18 1 47,-75-10-3 0,-66-7 0-32,-56 17-5 1,-54 2 0-16,-49 32-9 0,-7 34 1 0,-10 51-8 0,27 50 0 16</inkml:trace>
  <inkml:trace contextRef="#ctx1" brushRef="#br2" timeOffset="64789.91">25090 10812 0,'0'0'0,"0"0"16,0 0 0,0 0-16,0 0 15,0 0 1,0 0-16,0 0 16,0 0-1,0 0-15,0 0 16,0 0-16,0 0 15,0 0 1,10 0-16,-3 0 16,0 0-1,0 3-15,4-3 16,-1 6 0,-10-6-16,0 0 15,0 0-15</inkml:trace>
  <inkml:trace contextRef="#ctx0" brushRef="#br2" timeOffset="214717.09">30071 14559 73 0,'0'0'36'0,"0"-12"-45"0,0 2 37 0,0-5-39 0,-4-4 0 0,-3-13-20 0,-14 10 0 16</inkml:trace>
  <inkml:trace contextRef="#ctx0" brushRef="#br2" timeOffset="-209644.61">2910 16582 31 0,'4'31'15'0,"7"-12"-2"0,-11-16 15 15,7-3-24-15,0 3 1 16,-4 0 3-16,8 0 0 16,6 1-9-16,-2-1 0 15,2 0 6-15,4 0 1 16,8 0-2-16,2 0 0 15,5 4-2-15,-12-1 1 16,1 6-3-16,-4-2 0 16,-10 2-1-16,-1 4 0 0,-10 3-2 15,-7 3 1-15,4-3-2 16,-8 3 0-16,-7 3-1 16,8 0 1-16,-8 0 0 15,8 0 1-15,6-3 0 16,-3-3 1-16,7 3 2 15,7 0 1-15,4-7 1 16,3 4 1-16,11 0 0 16,6 3 0-16,-2-3-1 15,2-1 1-15,-10 1-2 16,-3 0 1-16,-7 0-2 16,-11 3 1-16,0 6-2 15,-11 3 1-15,-10 1-2 16,-14-1 0-16,10 0-3 15,-10-2 0-15,10 2-3 16,0-3 0-16,11-3-6 0,-7-9 0 16</inkml:trace>
  <inkml:trace contextRef="#ctx0" brushRef="#br2" timeOffset="-209372.19">3701 16895 39 0,'7'32'19'0,"-7"-1"-15"0,-7-25 31 0,3 10-31 16,-6 12 0-16,-1 10 1 15,-7 9 0-15,-10 12-7 16,-4-2 1-16,-6 2 3 15,6 1 1-15,-3-10-4 16,10-3 1-16,4-12-7 16,3-13 1-16,7-10-9 15,11-21 1-15</inkml:trace>
  <inkml:trace contextRef="#ctx0" brushRef="#br2" timeOffset="-209178.1">3429 17002 23 0,'18'-9'11'0,"3"24"6"0,-11-9 7 0,1 10-20 16,7 9 1-16,3 10 2 0,0 5 1 15,-3 11-9-15,3 2 0 16,7 0 6-16,4 1 0 16,-4-4-3-16,4-9 0 15,-4-10-7-15,4-12 1 16,-15-13-11-16,4-22 1 15</inkml:trace>
  <inkml:trace contextRef="#ctx0" brushRef="#br2" timeOffset="-208789.84">3888 16522 58 0,'21'3'29'0,"7"-6"-37"15,-21-3 51-15,14 0-40 16,0-1 0-16,1 1 3 16,6 6 1-16,-7 3-9 15,0 0 1-15,-3 7 4 16,-8 5 0-16,-10 4-2 15,0 3 0-15,-10 0-2 16,-8 3 0-16,4 0-1 16,-4 0 1-16,1 0 1 15,6-3 1-15,8 0 0 16,3 0 1-16,3-3 0 0,15 0 1 16,10-3-1-1,-7-7 1-15,7-6-5 0,4-3 0 16,-7-3-9-16,0 0 1 15,-4-10-10-15,-11 4 0 16</inkml:trace>
  <inkml:trace contextRef="#ctx0" brushRef="#br2" timeOffset="-208351.96">5020 17071 61 0,'11'38'30'0,"24"-20"-34"0,-21-18 51 15,11-3-45-15,10-3 0 16,-3 0 1-16,10-1 0 16,4 1-6-16,3 3 0 15,-3-3-3-15,-7-4 1 16,-4 1-13-16,-14-10 0 16</inkml:trace>
  <inkml:trace contextRef="#ctx0" brushRef="#br2" timeOffset="-208156.29">5239 16748 52 0,'3'53'26'0,"8"-9"-27"16,-11-31 38-16,0 12-36 16,0 16 0-16,0 21 0 15,0 7 0-15,0 6-2 16,7-2 0-16,-7-8-3 15,3-8 0-15,5-23-11 16,-5-24 0-16</inkml:trace>
  <inkml:trace contextRef="#ctx0" brushRef="#br2" timeOffset="-207629.38">6022 16475 58 0,'3'25'29'0,"8"-19"-32"0,-7-6 48 15,3 7-42-15,-7-4 1 16,3 3 2-16,4 0 1 15,4 1-8-15,3 2 0 0,11-9 5 16,-4 6 0-16,7 1-2 16,-7 2 1-16,0 7-3 15,-3-4 1-15,-18 1-4 16,0 6 0-16,-14 3-2 16,-4 0 1-16,1 3-1 15,-8 0 0-15,4-3 0 16,7 0 1-16,-4-4 1 15,11-2 1-15,7 0 1 32,7-7 1-32,14 1 0 31,7-4 1-31,11 0 0 16,3-3 1-16,-3 0-1 0,-7 7 1 0,-7 15 0 15,-15 9 0-15,-6 17-2 0,-15 8 1 16,-10 7-2-16,-11 3 1 15,-6-9-3-15,6-1 0 16,4-9-5-16,6-9 1 16,8-6-10-16,11-17 1 31</inkml:trace>
  <inkml:trace contextRef="#ctx0" brushRef="#br2" timeOffset="-207392.51">6809 16952 39 0,'-4'56'19'0,"-6"-9"-12"0,2-31 26 0,-6 9-29 16,-10 3 1-16,-1 13 3 16,-14 12 0-16,-10 7-10 15,3 12 0-15,0 3 6 16,11 1 0-16,3-7-5 15,11-10 1-15,0-15-10 16,3-22 1-16,7-16-8 16,11-28 1-16</inkml:trace>
  <inkml:trace contextRef="#ctx0" brushRef="#br2" timeOffset="-207201.63">6364 16917 44 0,'4'28'22'0,"13"35"-15"0,4-38 34 0,-6 16-38 0,9 12 0 16,-6 7 0-16,3-7 1 15,0 4-7-15,0-13 1 16,-6-10-3-16,-1-15 0 16,-14-13-11-16,0-9 1 15</inkml:trace>
  <inkml:trace contextRef="#ctx0" brushRef="#br2" timeOffset="-206611.96">6967 16400 52 0,'-3'12'26'0,"-4"-12"-24"0,7 0 42 16,0 0-41-16,7 0 1 0,7 4 4 15,11-1 0-15,3 0-9 16,14-3 0-16,-3 3 5 16,-4 0 1-16,1 3-2 15,-15-3 0-15,-4 4-4 16,-6 2 1-16,-11 7-1 16,-14 6 0-16,0 3-1 15,-4 0 1-15,-3 0 0 16,3 3 0 15,4 0 1-31,7 4 1 0,14 2-1 0,-3-5 1 0,13-7-1 16,15-7 0-16,7-5-6 15,0-10 1-15,-8-7-15 16,-2-11 1-16</inkml:trace>
  <inkml:trace contextRef="#ctx0" brushRef="#br2" timeOffset="-206007.87">8446 16143 52 0,'7'50'26'0,"7"13"-24"0,-14-54 34 0,0 7-34 0,-7 9 1 0,0 0 1 16,0 3 1-16,-1 3-4 16,1 1 0-16,0 2 4 15,4-9 0-15,-1-6-2 16,-3-3 1-16,-3-4-2 15,-4-8 1-15,-4-4-4 0,0-4 1 16,-6-2-2-16,-5 0 1 16,-2 0-1-16,-5-1 0 15,5 4 0-15,-5 3 0 16,12 3 0-16,-1 10 1 16,7 3 0-16,4 9 0 15,11 0 1-15,6 3 0 16,11 3 0-16,11 1 0 15,7-4-3-15,14-9 1 16,3-7-8-16,11-5 0 0,0-17-7 16,-4 1 1-1</inkml:trace>
  <inkml:trace contextRef="#ctx0" brushRef="#br2" timeOffset="-205759.79">8961 16437 52 0,'0'19'26'0,"-18"22"-27"15,11-28 44-15,-4 12-40 16,-13 0 0-16,-1 9 1 16,-7 10 0-16,-7 6-6 15,1 4 1-15,2-1 1 16,5-6 0-16,6-9-8 0,7-10 0 15,8-19-9-15,-1-21 0 16</inkml:trace>
  <inkml:trace contextRef="#ctx0" brushRef="#br2" timeOffset="-205601.78">8541 16416 44 0,'10'25'22'0,"1"25"-15"0,0-35 32 0,3 7-38 0,-4 7 1 0,8-1-1 0,3 0 0 0,-7-3-6 0,0 0 1 0,-3 0-10 15,-1-9 0-15</inkml:trace>
  <inkml:trace contextRef="#ctx0" brushRef="#br2" timeOffset="-205318.88">7934 17005 65 0,'-11'22'32'0,"26"-3"-32"0,-8-16 56 0,7-3-52 16,7 3 0-16,28-3 1 0,15 3 0 16,24-6-7-16,7-6 0 15,15-4 2-15,-1 1 1 16,-17-1-8 0,-15 1 0-16,-17 5-11 0,-17-2 0 15,-15 6-4-15,-7 3 1 16</inkml:trace>
  <inkml:trace contextRef="#ctx0" brushRef="#br2" timeOffset="-204885.7">8276 17319 48 0,'-7'50'24'0,"4"-16"-24"16,3-24 43-16,0 5-39 15,-4 7 0-15,4 3 4 16,-3 4 0-16,-1-1-9 16,4 0 1-16,-4 10 5 15,4-7 1-15,0-6-3 16,-3-3 1-16,3-3-4 16,0-7 1-16,-11-5-2 15,1-7 1-15,-1-7-2 16,-6-2 0-16,-1-3 0 15,-7-7 0-15,8-3-1 16,-8 3 1-16,4 6-1 16,0 4 1-16,-4 0-1 0,0 5 1 15,-3 4 1-15,3 10 1 16,-6 2 0-16,6 7 1 31,0 9 0-15,7 1 1-16,8 5 0 0,-1 7 0 0,11 0-1 0,11-4 1 15,10-12-3-15,18 0 0 16,3-9-4-16,18-3 0 16,0-10-13-16,4-19 0 0</inkml:trace>
  <inkml:trace contextRef="#ctx0" brushRef="#br2" timeOffset="-204659.83">8805 17460 59 0,'-42'47'29'0,"-25"12"-34"0,39-34 44 0,7 7-38 15,-1 5 1-15,-2 7-1 16,3-3 0-16,-1-3-7 15,8-13 0 1</inkml:trace>
  <inkml:trace contextRef="#ctx0" brushRef="#br2" timeOffset="-204480.66">8505 17388 54 0,'32'47'27'0,"11"78"-18"0,-22-81 25 15,14 9-32-15,4 10 0 16,3-7-2-16,-3-5 0 16,-4-14-6-16,-3-5 0 0,-7-17-9 15,-8-12 0 1</inkml:trace>
  <inkml:trace contextRef="#ctx0" brushRef="#br2" timeOffset="-203909.1">9913 16967 60 0,'-11'13'30'0,"22"-13"-33"0,-11 0 49 0,11-3-43 15,6-3 1-15,22-1 1 16,10-2 0-16,19-1-8 16,13-5 1-16,-4 2-4 15,-6 1 1-15,-15 2-14 16,-10 1 1-16</inkml:trace>
  <inkml:trace contextRef="#ctx0" brushRef="#br2" timeOffset="-203734.2">9733 17400 57 0,'-14'57'28'0,"42"-23"-29"0,-14-31 41 0,15 0-39 0,16-6 1 0,26 3-3 0,21-12 1 0,10-4-13 0,4 0 0 0,-7-12-2 0,-15 0 0 16</inkml:trace>
  <inkml:trace contextRef="#ctx0" brushRef="#br2" timeOffset="-203097.03">12100 14086 44 0,'-7'6'22'0,"11"-16"-17"0,-4 10 36 0,0 0-38 15,0 0 1-15,3 0 2 16,4-6 0 0,7-6-7-16,11-13 0 0,10-10 5 15,15-12 0-15,6-3-1 16,18-10 0-16,18-9-2 16,14 10 1-16,0-10-1 15,10 6 0 16,1 7 0-31,6 9 0 0,-7 12 0 16,-13 13 0 0,3 10-1-16,-8 15 0 0,-9 16-2 0,-8 6 1 0,-11 19-3 15,-10 15 0-15,-14 10-5 16,-14 6 1-16,-11-3-11 0,-14-15 1 16</inkml:trace>
  <inkml:trace contextRef="#ctx0" brushRef="#br2" timeOffset="-202555.58">12136 14114 53 0,'3'0'26'0,"25"-35"-23"0,-14 20 41 0,8-14-42 16,13-2 0-16,4-28 3 15,14 2 0-15,21 1-6 16,24-7 1-16,12 0 2 16,24-9 1-16,28 0-2 31,7-10 1-31,18-5-2 0,18 2 0 0,7 0-2 16,17 19 0-16,4 13-1 15,3 15 0-15,-10 20 0 0,7 27 0 16,-11 19 0 15,-7 32 0-15,0 12 1-1,-20 0 1-15,-23 13 0 32,1 12 0-17,-18 3-1-15,-17 13 1 16,-22-3-4-16,-31-10 0 15,-21-2-10 1,-29-14 0-16</inkml:trace>
  <inkml:trace contextRef="#ctx0" brushRef="#br2" timeOffset="-201536.44">11829 16459 60 0,'0'0'30'0,"-14"0"-26"0,6 4 31 0,-6-1-34 0,-14 3 0 0,-7 3 0 0,-11 13 0 0,-10 10-1 0,-4 5 0 16,7 17 0-16,-4 2 1 0,-3 22-1 15,14 13 1-15,11 10-1 16,10 5 1-16,11-8 1 16,14-14 0-1,7-12 0-15,15-18 1 16,16-14-2-16,15-21 1 16,18-19-1-16,-4-6 0 0,-7-10-1 15,-11-9 0-15,-14-3-1 16,-17 0 1 46,-18 6 0 1,-18-3 0-48,-10 12 0 1,-11 4 1-16,-6 6-1 0,-5 6 0 0,8 9 0 0,0 7 1 0,-4 6-3 0,17 0 0 0,12 0-3 0,10-6 1 16,7-6-8-16,14-7 1 0,14-6-8 0,21-9 0 0</inkml:trace>
  <inkml:trace contextRef="#ctx0" brushRef="#br2" timeOffset="-201313">12407 16936 55 0,'0'31'27'0,"-10"-2"-30"0,3-17 47 0,-8 7-42 0,-9 16 1 0,-12 5 3 0,-9 14 1 0,-19 5-8 15,1 13 0-15,6 0 3 16,11 1 1-16,8-8-6 16,9-11 0-16,8-14-10 15,7-24 0-15,3-22-6 16,4-19 1-16</inkml:trace>
  <inkml:trace contextRef="#ctx0" brushRef="#br2" timeOffset="-201132.1">11772 16955 53 0,'14'-6'26'0,"32"46"-28"0,-35-21 47 0,10 25-43 0,7 13 0 0,7 5 0 0,4-5 1 0,-3 2-6 0,-8-12 1 15,-4-12-5-15,-2-16 1 16,-5-16-10-16,-3-13 0 16</inkml:trace>
  <inkml:trace contextRef="#ctx0" brushRef="#br2" timeOffset="-200709.7">13028 17049 56 0,'7'25'28'0,"18"-3"-24"0,-15-16 46 0,8 4-44 0,7 5 0 0,7 1 2 0,13-3 0 0,19-10-12 0,-4 0 1 15,0 0 5-15,0-3 0 16,-11-6-11-16,-6-1 1 16,-12-5-13-16,1-16 0 15</inkml:trace>
  <inkml:trace contextRef="#ctx0" brushRef="#br2" timeOffset="-200495.68">13388 16924 49 0,'-4'69'24'0,"8"18"-16"0,-8-58 31 0,1 14-38 16,-4 11 1-16,0-1-1 15,3 4 0-15,1-10-6 16,6-7 1-16,4-15-11 16,11-12 0-16</inkml:trace>
  <inkml:trace contextRef="#ctx0" brushRef="#br2" timeOffset="-200044.09">14577 16764 59 0,'21'18'29'0,"-10"-14"-30"0,-11-4 46 16,0 0-44-16,0 6 1 15,-11 6 1-15,-17 1 1 16,-15 9-5-16,-13 6 1 0,-11 10 2 15,0 21 0 1,10 13-3-16,5 4 1 0,6-7-1 16,7 0 0-16,7 0-1 15,11-13 1 1,14-6-1-16,7-15 0 0,14-13 2 16,18-16 0-16,14-12 0 15,10-10 0-15,-3-9 1 16,-4-10 1-16,-10-2-1 15,-14-1 1-15,-15 7 0 16,-17 3 0-16,-10 9-2 16,-19 9 0 15,-6 14-2 0,0 8 1-15,-1 13-2-16,1 3 0 15,0 1-2-15,3-1 0 16,7 0-2-16,11-6 1 0,11-3-10 0,10-7 0 0,10-12 0 0,8-9 1 0</inkml:trace>
  <inkml:trace contextRef="#ctx0" brushRef="#br2" timeOffset="-199823.06">15102 16986 55 0,'-7'32'27'0,"-31"24"-38"0,20-34 58 0,-14 3-47 0,-3 10 0 0,-7 5 0 0,-11 4 1 0,10-6-5 0,5 3 1 0,6-16-6 0,7 0 0 0,11-19-6 15,3-12 0-15</inkml:trace>
  <inkml:trace contextRef="#ctx0" brushRef="#br2" timeOffset="-199669.15">14637 17027 49 0,'10'31'24'16,"43"73"-24"-16,-32-70 44 0,8 13-42 16,6 4 0-16,7-1-1 15,8-3 0-15,-1-6-6 16,-10-13 0-16,-11-3-10 15,-10-16 1-15</inkml:trace>
  <inkml:trace contextRef="#ctx0" brushRef="#br2" timeOffset="-198894.96">16249 16309 57 0,'7'9'28'0,"-3"-15"-31"0,-1 9 45 0,-3 7-40 0,0 2 0 16,-3 4 2-16,-1 3 1 16,-3 3-5-16,0 0 0 15,-4-1 2-15,1 1 1 16,-1-6-2-16,1-3 1 15,-1-7-3-15,-3-3 1 16,-4-3-1-16,1-6 0 16,-5-4 0-16,1-2 0 0,0 2-1 15,0 1 0-15,0 6 1 235,-4 3 0-235,4 3-1 0,3 6 0 0,4 7 0 0,4 3 1 0,-1 0 1 0,4 3 0 0,7 0 1 15,3-4 0-15,8 4 2 0,10 3 0 0,7 4 0 0,8-4 1 0,6 0-1 0,0-9 0 0,-3-7-1 0,-7-6 0 0,-4-3-6 0,0-3 0 0,1 0-16 0,6-10 1 0</inkml:trace>
  <inkml:trace contextRef="#ctx0" brushRef="#br2" timeOffset="-198660.86">16820 16500 59 0,'0'13'29'0,"-7"2"-26"0,4-2 40 16,-8 6-40-16,-10 6 0 15,-14 9 1-15,-7 13 1 0,-4 4-8 16,-7 8 0-16,0 10 1 16,3-3 0-16,12-3-6 15,-1-10 1-15,18-18-12 16,10-29 1-16</inkml:trace>
  <inkml:trace contextRef="#ctx0" brushRef="#br2" timeOffset="-198512.94">16344 16547 29 0,'4'-25'14'16,"20"44"5"-16,-13 0 11 0,0 6-26 15,3 9 1 1,10 20-1-1,-2-10 1-15,-5-13-12 16,1-9 0-16,-1-3-4 0,5-7 0 16</inkml:trace>
  <inkml:trace contextRef="#ctx0" brushRef="#br2" timeOffset="-198175.42">17424 16334 66 0,'-18'25'33'0,"-14"16"-40"0,15-29 61 0,-15 13-52 15,-14 19 0-15,-14 10 1 16,-18 21 0-16,1 13-4 16,-11 18 0-16,-15 17 2 15,5-4 1-15,2-3-2 16,8-13 1-16,21-12-4 31,14-12 0-15,4-23-3-16,14-9 1 0,10-15-6 0,11-14 0 15,7-11-8-15,7-14 0 0</inkml:trace>
  <inkml:trace contextRef="#ctx0" brushRef="#br2" timeOffset="-197723.11">16909 17118 48 0,'-7'60'24'0,"3"-32"-21"0,4-19 38 16,-3 7-39-16,-5 6 1 15,1 3 5-15,0 6 1 16,4 4-9-16,-1 2 0 0,-3 7 6 16,7-3 0-16,0-3-2 15,4-4 1-15,-1-2-4 16,1-7 1-16,3-13-2 15,-4-6 0-15,-3-6-1 16,0-6 0-16,-3-3 0 16,-4-4 0-16,-7-6 0 15,0-6 0-15,-8 6 0 16,-6 4 0-16,-4 5 0 16,-3 10 1 15,3 7 0-31,1 8 0 0,-1 4 0 15,4 6 0 32,0 7 0-31,6 2 1 0,8-3-1-16,7 1 0 0,11-4-3 0,13-3 1 15,19-6-4-15,6-7 0 0,0-8-11 0,1-8 0 0,2-14-2 0,8-11 0 0</inkml:trace>
  <inkml:trace contextRef="#ctx0" brushRef="#br2" timeOffset="-197480.14">17424 17253 55 0,'-14'37'27'0,"-11"17"-30"0,14-39 53 0,-10 4-48 0,-11 13 0 16,-6 5 2-16,-5 10 1 0,4 7-6 15,4-4 0-15,7-10-1 16,3-5 1-16,4-13-8 16,11-10 0-16,6-15-9 15,8-25 0-15</inkml:trace>
  <inkml:trace contextRef="#ctx0" brushRef="#br2" timeOffset="-197303.01">16958 17237 35 0,'-7'-16'17'0,"49"67"-4"0,-28-23 21 0,8 9-29 16,13 14 0-16,14 14 4 16,4 4 1-16,-3 7-13 15,-5-10 0-15,-2-10 4 0,-4-9 1 16,-4-12-15-16,-10-17 0 16,-8-11-4-16,-3-7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15:35:27.53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9543 16569 9 0,'31'-12'4'0,"-13"-32"-4"0,-14 34 5 16,-1-2-6-16,1-4 1 15,-1-6 3-15,-3-6 1 16,-3 6-2-16,-4-9 0 16,-11-4 2-16,-3-2 1 15,-11-4 1-15,-3 3 0 0,-11 0-2 16,-7-5 1-16,0 2-1 15,7-3 0-15,0 3-1 16,-3-3 0-16,-4 0-1 16,-10 7 1-16,3-4-1 15,-11-6 1-15,-7-3-2 16,11 6 1-16,-3 9-1 16,-4 1 0-1,-43-1 0 1,11 4 1-16,11 3-2 15,7 6 1-15,0 3 0 16,0 0 0-16,-1 4 0 16,-13-1 1-16,14 3-2 15,-4 7 0-15,4 0 0 16,0 3 1-16,7 3-1 16,-11 0 1-16,7 6-1 15,8 3 1-15,13-2 0 0,-6 2 1 16,-8 4-2-16,4-4 1 15,0 0 0-15,0 4 0 16,-4-4-1-16,11 4 0 16,4 3 0-16,-8 2 0 15,4 7 0-15,-4 4 0 16,12 2 0-16,-1-6 1 16,0 6-1-16,0 4 1 15,10 3-1-15,1 5 0 16,10 4 0-16,7 4 0 15,-7 8 0-15,4 4 0 0,3 0-1 16,-3-1 1-16,7 1-1 16,-7 0 1-16,3 6 0 15,4-3 0-15,3 0-1 16,-3 6 1-16,10-3-1 16,4 6 0-16,3 0 0 15,8 7 0-15,6-1-1 16,8 7 1-16,10-3 0 15,0-4 1-15,8 4 0 16,6 0 0-16,0-4 0 16,4-3 0-16,10 4 0 15,4-4 1-15,7-12-2 16,7-6 1-16,-3-4 0 16,3 1 0-16,3-10-1 15,19 3 1-15,-8-3 0 16,14-3 1-16,7-3-1 0,-14-4 1 15,8-9 0-15,-1-2 0 16,-3-11-1-16,-1 1 1 16,5-4-1-16,-19-2 0 15,15-4 0-15,-4-3 1 16,14 0-1-16,8 1 0 16,-8-4 0-16,4 0 1 15,3-4-1-15,-17 8 1 16,3-4-1-16,-3 0 0 15,-7-7 0-15,-15 1 0 0,4-7 0 16,4-2 1-16,0-7 0 16,-1-3 0-16,4-16 0 15,-3-6 0-15,-8 3 0 16,-3-9 0-16,-3-4-1 16,-1-2 0-16,-3-10-1 15,-3-3 1-15,-8-10-1 16,-3 1 1-16,-7-10-1 15,-4-13 1-15,-3-6-3 16,-4 1 1-16,-10-4-4 16,-11 16 0-16,-14-1-6 15,-11 7 0-15,-21 10-1 16,-10 2 0-16</inkml:trace>
  <inkml:trace contextRef="#ctx0" brushRef="#br0" timeOffset="1649.8">17678 16390 11 0,'17'-22'5'0,"5"-18"8"0,-15 33 5 15,0-8-15-15,0-7 0 16,0-6 0-16,-7-4 1 0,-11 7-6 16,-10-9 1-16,-7-1 2 15,-15-6 1-15,-9-2-2 16,6 2 0-16,-7 0 0 16,-11-3 0-16,-6 6 1 15,-4 1 0-15,-11-1 0 16,0 1 1-16,-6 8-1 15,-15 7 0-15,0 4-2 16,-7 2 1-16,14 3-2 16,-3 1 1-16,-7 2 0 15,6 1 0-15,-6 3 0 16,10 3 1-16,4 3 1 16,-7 0 1-16,3 3-1 15,7 0 0-15,-3 0 0 16,7 3 0-16,10 4 0 15,-3-1 1-15,0 4-2 16,-4-1 0-16,4 1-1 0,-4 2 1 16,4 4 0-16,7 9 0 15,0 10-1-15,3 0 1 16,1 2 1-16,3 7 0 16,3-3 0-16,1 7 1 15,-1 2-1-15,4 3 1 16,7 1-1-16,4 2 0 15,3 7-1-15,4 9 0 16,3-2 0-16,4 2 0 16,3-3 0-16,0-6 0 15,4 6 0-15,0-3 1 16,0 3-1-16,3 0 1 0,4 0-1 16,3 0 1-16,4-6-2 15,7 0 1-15,7 6-1 16,7-6 1-16,14 3-1 15,14 0 1-15,8 0 0 16,10-3 0-16,17 6 0 16,15-16 1-16,10 1-1 15,4 6 0-15,7-7 0 16,-4 4 1-16,0-4-1 16,4 1 0-16,-11-10-1 15,1 0 1-15,-1-3 0 16,4-4 1-16,7-5 0 0,6-10 0 15,12-13 0 1,6-12 0-16,15-12 0 0,-14-19 0 16,6-13-1-16,-6-13 1 15,-11-6-2-15,-11-12 0 16,-10-16-7-16,-18-12 0 16,-3-20-3-16,-1-2 0 15</inkml:trace>
  <inkml:trace contextRef="#ctx0" brushRef="#br0" timeOffset="2519.84">14072 15848 15 0,'4'0'7'0,"-1"-16"0"0,-3 16 6 0,0-6-12 16,0 3 1-16,-7-3 0 15,0-7 1-15,-3 1-4 16,-11-1 1-16,-8-3 2 15,-10-6 0-15,-10-9-1 16,-11-4 1-16,-10-2-1 16,3 2 0-16,-11-5-1 15,-10 2 1-15,-11-6-1 16,-7 0 1-16,11 0 0 16,-11-3 0-16,-7 13 0 15,-17-4 0-15,3 7 0 16,-11 3 0-16,-3-1-1 15,0 7 1-15,3 7-2 16,-6-1 1-16,-1 3 0 16,7 1 0-16,4 2 1 15,-3-2 0-15,-8 3-1 0,8-1 1 16,-5 1 1-16,-6 2 0 16,-7 4-2-16,14 3 1 15,-7 3-1-15,-4 4 0 16,0-1-1-16,18 0 1 15,-3 4-1-15,-1-4 0 16,-3 3 0-16,14 7 1 16,-11 0-1-16,4 6 1 15,-3 6-2-15,10 6 1 16,3-2-3-16,1-1 0 0,6-9-5 16,5-9 1-16</inkml:trace>
  <inkml:trace contextRef="#ctx0" brushRef="#br0" timeOffset="3210.77">8371 15262 22 0,'46'3'11'0,"-10"-13"-5"0,-29 4 16 0,0 6-21 16,3 0 1-16,-10 3 3 15,-7 3 0-15,4 10-6 16,-8 3 1-16,1 6 3 15,-8 6 1-15,-3 4-2 16,-8-4 1-16,1 4-2 16,-3 2 0-16,-5 7-1 15,1-6 0-15,-4-4-1 16,0-2 1-16,8-10-1 16,6 0 1-16,7-7 0 15,4-5 0-15,11-4-1 16,6-9 1-16,11-3-1 15,18-4 1-15,7-2-1 16,14-1 1-16,10-3 0 16,1 1 0-16,-11-1 0 15,-4 0 1-15,-7 1-1 0,-3 2 1 16,-4 1 0-16,-6-4 0 16,-5 0-1-16,-6-6 1 15,-7-6-1-15,-11 0 1 16,-11-4-1-16,-3-11 0 15,-7 2-7-15,-15-12 0 16,-13-10-4-16,10-9 1 16</inkml:trace>
  <inkml:trace contextRef="#ctx0" brushRef="#br0" timeOffset="4396.95">2963 17773 22 0,'-10'10'11'0,"-4"-4"-9"15,14-6 11-15,0 3-8 16,-7 0 1-16,7 0 5 0,0 4 1 16,7-1-13-16,3 0 0 15,4-3 10-15,15-3 0 16,13-3-2-16,25-3 0 15,32 0-4-15,-1-4 1 16,33 1-3-16,0-1 1 16,-1-2-4-16,-21-4 0 15,-13-3-5-15,-26 7 0 16,-20 2-8-16,-26 4 0 16</inkml:trace>
  <inkml:trace contextRef="#ctx0" brushRef="#br0" timeOffset="4683.35">3062 18068 45 0,'21'-16'22'0,"64"-12"-23"15,-53 22 34-15,17-3-31 16,22 2 1-16,6 1 0 16,15 0 0-16,-4 3-5 15,0 3 1-15,-14-4-2 16,-14 1 1-16,-14 3-12 0,-25-3 1 15</inkml:trace>
  <inkml:trace contextRef="#ctx0" brushRef="#br0" timeOffset="5659.64">11197 17651 24 0,'-3'0'12'0,"-8"-6"1"0,11 6 12 15,0 0-20-15,0 0 1 16,4 0 3-16,3 3 1 15,7 3-12-15,7-3 1 16,7 0 7-16,22 1 1 0,13-8-4 16,25-5 1-16,4-4-4 15,0 1 0-15,-4 3-7 16,-7-4 1-16,-14 7-8 16,-14 3 1-16,-25 3-2 15,-21 0 0-15</inkml:trace>
  <inkml:trace contextRef="#ctx0" brushRef="#br0" timeOffset="5884.31">11201 17839 27 0,'-43'47'13'0,"26"-12"2"0,17-29 22 0,0 0-32 15,7 1 1 1,10-1 3-16,19-6 1 0,10 0-13 15,24-3 1-15,29-4 7 0,3-2 1 16,15-4-4-16,-4 4 1 16,-11 0-5-16,-10 2 1 15,-29 1-8-15,-17 3 0 16,-25-3-8-16,-21-1 0 16</inkml:trace>
  <inkml:trace contextRef="#ctx0" brushRef="#br0" timeOffset="25806.97">2674 16306 19 0,'0'0'9'0,"18"0"-3"16,-18 0 10-16,0 0-10 15,0 3 0-15,3-3 4 16,-3 9 0-16,-3 10-12 15,-4 9 0-15,3 13 8 16,-6 12 1-16,-8 20-5 16,7 17 1-16,1 23-2 15,-1 25 0-15,1 10-2 16,-1 2 1-16,4 1-1 16,0-13 0-16,3-22 0 15,-3-22 0-15,4-22-6 0,-8-19 1 16,1-18-6-16,10-26 0 15</inkml:trace>
  <inkml:trace contextRef="#ctx0" brushRef="#br0" timeOffset="26587.71">2374 16274 41 0,'-21'47'20'0,"42"-47"-23"16,-10-3 35-16,17 0-27 15,-7 0 0-15,29 3 1 16,27-3 0-16,25 0-8 16,4-13 1-16,28-6 4 15,22-12 1-15,-15 2-4 16,10-12 0-16,5-3-1 16,-15 0 0-16,-4 0-1 15,-3-3 0-15,-17 0 0 0,-25 9 1 16,-11 10 0-16,-7 6 0 15,-11 3 1-15,-6 6 0 16,-11 7-1-16,-11 9 1 16,-7 19-2-16,-7 6 1 15,-10 12-1-15,-8 17 1 16,-3 8 0-16,-3 10 0 0,-15 19 0 16,1 13 0-16,-5 15 0 15,1 10 0-15,7 8 0 16,7 17 0-16,-4-6 1 15,11-4 0-15,0-9 2 16,0-10 0-16,11-21 1 16,-7-10 1-16,3-3-1 15,0-13 1-15,-4-12-1 16,-3 0 0-16,-3 3-1 16,-8-10 0-16,-7-2-1 15,-13-1 0-15,-19-9-1 16,22-12 1-16,-28 5-1 15,-8-11 1-15,-13-14-1 16,-15-8 1-16,-7-1-1 16,-21-6 0-16,-7 0 0 15,-7 0 1-15,11 0-1 16,-1 6 0-16,4 0 0 0,0 4 1 16,11-1-1-16,10 1 0 15,18-1-2-15,3-6 1 16,8 3-3-16,-1-2 0 15,4-1-6-15,18 0 0 16,6-3-6-16,12-6 1 16</inkml:trace>
  <inkml:trace contextRef="#ctx0" brushRef="#br1" timeOffset="94641.01">3408 3932 41 0,'3'22'20'0,"-6"12"-5"0,-4-21 20 15,3 3-34-15,-13 2 1 16,-1 51 1 0,4 22 1-16,-4 10-5 15,-10 30 0 1,-14 177 2-1,3-26 0-15,0-16-2 16,11-21 0-16,3-29-1 16,-3-34 1-16,7-22-3 15,3-31 0-15,4-29-4 16,7-28 1-16,-4-34-7 16,11-38 0-16</inkml:trace>
  <inkml:trace contextRef="#ctx0" brushRef="#br1" timeOffset="95847.21">3616 3916 7 0,'0'16'3'0,"0"-22"0"0,4-1-10 16,-4-2 15-16,0 3 0 0,-4 3 5 15,8-7 1-15,-4 10-17 16,0-9 1-16,0 9 11 15,7 0 0-15,14-3-4 16,7-4 0-16,14-5-3 16,11 2 1-16,25-2-1 15,17-7 0-15,25-3 0 16,21 0 1-16,18-6 0 16,31-3 1-16,-3 2 0 15,25-5 0-15,-4 6-2 16,21-1 1-16,11 1-2 15,0 6 1-15,21-3-2 16,-3-6 0-16,17-13-1 16,4-6 1-16,-4-13-1 15,18 10 1-15,-15-1-1 16,15 10 1-16,-7 13-2 0,7-3 1 16,-15 18 0-16,5 13 0 15,-15 3-1-15,3 3 1 16,-3 6 0-16,-3 4 0 15,-4-1 1-15,-7 4 0 16,0-7-1-16,-25-5 1 16,4-1 0-16,-18-3 0 15,-13-3 0-15,-15 6 0 16,-18 0-1-16,-10 3 1 16,-32 4 0-16,-4 8 0 15,-10-2-1-15,-4 6 0 16,-10-3 0-16,-4 6 1 0,-10 0-1 15,-14 3 1-15,-4 7-1 16,-4-10 1-16,-3 6 0 16,-7 7 0-16,0 6 0 15,-11 15 0-15,-3 7 0 16,-7 19 0-16,-8-1 0 16,-2 20 1-16,-8 12-1 15,-7 9 1-15,-7 4 0 16,-7 9 0-16,0 12 0 15,-4 4 0-15,1 3-1 16,10 0 1-16,0-7-1 16,0-31 0-16,0-3 0 15,0-12 1-15,-4-13 0 0,0 0 1 16,1-7-1 0,-1-8 1-16,-3-1-2 0,-7-3 1 15,-3-9 0-15,-8-7 1 16,0-6-2-16,-3-9 1 15,-11-6-1-15,-14-20 0 16,-17-2 0-16,-29-7 0 16,-3-9 0-16,-22-3 0 15,-20-1 0-15,-12 7 0 16,-20-3 0-16,0-6 0 16,-29 0 0-16,-17-10 0 15,-8 3 0-15,-13 0 1 16,-11 7-2-16,-14 6 1 15,0 9-1-15,-4 3 1 0,0 13-1 16,-6-12 1-16,6 12 0 16,-7 0 1-16,-6 6-1 15,-12 6 1-15,-6-2 0 16,0 12 0-16,-26-4 0 16,8 11 0-16,4-11-1 15,-22-14 1-15,11-11-1 16,-10-12 0-16,-26-12-1 15,11-4 0-15,-17-5-6 16,-15-4 0-16,15 3-7 16,-7 0 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15:35:36.78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8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23T15:38:42.758"/>
    </inkml:context>
  </inkml:definitions>
  <inkml:trace contextRef="#ctx0" brushRef="#br0">4068 1812 22 0,'-4'0'11'0,"4"28"9"0,0-21 12 16,0-4-26-16,0 3 1 16,0-3 3-16,0-3 0 15,4 10-13-15,3 5 0 16,-4 1 9-16,15 3 0 15,-4 3-1-15,21 0 0 16,15-4-2-16,10 1 0 16,3-6-1-16,8-1 1 15,-8 1-2-15,-10 3 1 0,-14-7-5 16,-11 16 1 0,-14-6-1-16,-7 3 1 0,-17 3-2 15,-1 0 0-15,-14-6 0 16,1 0 0-16,-1-1 2 15,11-2 0-15,-7 0 0 16,10-7 1-16,4 1 1 16,7 2 0-16,11 1 1 15,17-4 0-15,4-6 0 16,6 7 1-16,-6-4-1 16,-4 3 0-16,-6-9-1 15,-1 3 1-15,-4 19-1 16,-17 10 0-16,-10 2-1 15,-18 7 1-15,-4 9-2 16,-7 0 0-16,7-6-3 16,-7-9 0-16,8 2-8 15,-5-2 0-15,12-7-2 16,-1-9 1-16</inkml:trace>
  <inkml:trace contextRef="#ctx0" brushRef="#br0" timeOffset="288.14">5017 2207 47 0,'3'16'23'0,"-31"72"-26"0,17-69 47 0,-10 15-43 16,-4 13 1-16,1 6-1 16,-5 10 1-16,1 0-3 15,7-1 0-15,0 1-1 16,0-19 0-16,14-6-10 16,-4-13 0-16,1-19-2 15,-1-18 0-15</inkml:trace>
  <inkml:trace contextRef="#ctx0" brushRef="#br0" timeOffset="451.88">4703 2351 47 0,'24'60'23'0,"-6"6"-26"0,-8-50 44 15,1 2-42-15,7 1 1 16,-8-3-9-16,1-7 0 15,-1-2 0-15,-3-17 1 16</inkml:trace>
  <inkml:trace contextRef="#ctx0" brushRef="#br0" timeOffset="1051.26">5161 1571 53 0,'11'9'26'0,"17"-15"-21"0,-25 6 43 15,5 0-44-15,2 6 1 16,1-6 2-16,-1 3 1 16,-3 3-10-16,4-6 1 15,3 0 6-15,0 0 0 16,7 0-3-16,-10 4 0 16,-1-4-2-16,1 6 1 15,-11 3-3-15,-11 1 0 0,1 5 0 16,3 4 0-16,-4 6 0 15,4-6 0-15,-3 3 0 16,6 0 1-16,-3-3 1 16,4 6 0-16,3-6 0 15,3-7 1-15,4-5-1 16,7-7 0-16,11-7-5 16,7 4 1-16,-4-6-10 15,4-1 0-15,-4-9-5 16,4 13 0-16</inkml:trace>
  <inkml:trace contextRef="#ctx0" brushRef="#br0" timeOffset="1682.62">6276 1213 44 0,'3'13'22'0,"8"2"-17"0,-4-5 35 0,-7-10-39 16,0 6 0-16,-7 13 1 15,4 3 1-15,-8 9-3 16,0 7 0-16,1 6 3 15,3 0 0-15,3 9-1 16,1-9 1-16,3-3-1 16,-4-10 0-16,4-3-1 15,0-12 0-15,-7-7-1 16,-4 1 0-16,-3-10-1 16,-3-7 1-16,-4 7-1 15,-4-3 0-15,0 3 0 0,-3 0 1 16,0 3-1-1,3 4 1-15,0 2-1 0,4 0 0 16,7 4 1-16,0 3 0 16,10-1-1-16,8-2 1 15,10 9 0-15,7-10 0 16,7 4-1-16,15 3 1 16,-1-10-5-16,8-2 1 15,-5-4-9-15,1-3 0 16,4-10-3-16,3 1 1 0</inkml:trace>
  <inkml:trace contextRef="#ctx0" brushRef="#br0" timeOffset="1924.75">6876 1508 42 0,'3'38'21'15,"-13"15"-19"-15,3-47 39 0,-1 13-38 16,-13 3 1-16,-17 9 1 16,-1 10 1-16,-14 12-8 15,0 13 1-15,7 6 3 16,-3-9 1-16,13 0-4 16,5-10 0-16,6-15-8 15,7-13 0-15,8-22-7 16,3-16 0-16</inkml:trace>
  <inkml:trace contextRef="#ctx0" brushRef="#br0" timeOffset="2104.92">6371 1662 25 0,'-3'-29'12'0,"20"23"11"0,-6 12 10 16,7 4-29-16,3 9 1 16,0 15 0-16,0 1 1 15,0 2-9-15,4 7 1 16,-4-16 1-16,0 7 0 0,-7-16-12 15,0-4 0 1,1-15-2-16,2-9 1 16</inkml:trace>
  <inkml:trace contextRef="#ctx0" brushRef="#br0" timeOffset="2464.73">7373 1486 53 0,'4'16'26'0,"-1"-16"-31"15,-6 9 56-15,-8 7-50 16,-10 9 1-16,-14 3 3 0,-15 16 0 16,-17 9-6-16,-10 19 1 15,-15 29 3-15,-7 12 1 16,-10 12-1-16,6 0 0 16,15 4-2-16,4 0 0 15,2-29-1-15,8-3 0 16,4-12-4-16,13-19 1 15,4-10-5-15,15-12 1 16,-1-16-12-16,21-12 1 16</inkml:trace>
  <inkml:trace contextRef="#ctx0" brushRef="#br0" timeOffset="2913.95">6696 2599 48 0,'10'19'24'0,"-13"22"-17"16,-1-22 33-16,-6-1-38 16,-1 11 0-16,-3 5 2 15,0 1 1 1,3 9-4-16,1 6 0 0,6 0 3 15,-3 0 1-15,7-9-1 16,0-10 0-16,0-3-2 0,0-18 0 16,7-7-3-16,-7-6 0 15,-7-7-1-15,4-5 1 16,-19-10-2-16,5 3 1 16,-15-3-1-16,4 6 0 15,0 0 0-15,3 13 1 16,-3 3-1-16,-1 3 1 15,1 12 1-15,7 13 1 16,3 0 0-16,15 3 1 16,-4 7 0-16,14-1 0 15,-4 4-1-15,4-7 1 16,8 1-3-16,9-17 0 0,15-11-5 16,3-8 0-16,8-11-10 15,10-17 1-15</inkml:trace>
  <inkml:trace contextRef="#ctx0" brushRef="#br0" timeOffset="3130.67">7250 2687 39 0,'-18'78'19'0,"-21"-15"-12"0,29-41 25 0,-19 6-29 15,-2 7 1-15,-8 15 0 16,7 3 1-16,4 1-8 0,-4-4 1 16,7-10-1-16,4-21 0 15,11-16-11-15,3-21 1 16</inkml:trace>
  <inkml:trace contextRef="#ctx0" brushRef="#br0" timeOffset="3309.65">6907 2759 53 0,'7'3'26'0,"22"47"-24"0,-19-31 44 0,11 16-41 15,11 12 0-15,7 6 1 0,3 16 1 16,4-12-11-16,-3-7 1 0,-5-16 1 16,-2-6 0-1,-5-9-16-15,-9-19 0 0,-12-9-1 16,1-16 0-16</inkml:trace>
  <inkml:trace contextRef="#ctx0" brushRef="#br0" timeOffset="3785.61">8206 2571 65 0,'0'0'32'0,"21"-6"-31"0,-11 12 67 0,8-6-62 16,17 9 1-16,22-5 0 16,20-1 0-16,19-3-11 15,2 0 1-15,1-3 3 16,-11 6 0-16,-21-3-10 16,-10 0 1-16,-18 3-15 15,-18-3 0-15</inkml:trace>
  <inkml:trace contextRef="#ctx0" brushRef="#br0" timeOffset="7553.62">9948 1963 43 0,'43'-16'21'0,"6"-56"-12"16,-38 62 21-16,3 1-27 16,0-10 1-16,-4 4 2 15,-2 5 1-15,-1 1-8 16,-7-1 0-16,-11 10 5 16,-10 3 0-16,-11 4-3 15,-10 12 1-15,-11 9-2 0,-7 9 1 16,7 23-3-16,-4 6 1 15,1 18-2-15,0 17 1 16,6 12 0-16,15 3 0 16,7-13 1-16,7-18 0 15,21-10 2-15,17-12 0 16,11-19 1-16,11-16 1 16,11-12-1-16,-1-16 1 15,0-16-1-15,-3 3 1 16,-7-15-3-16,-7-6 1 15,-11-4-2-15,-14 4 1 16,-7-1-1-16,-11 1 0 0,-10 12-1 16,-14 9 0-16,0 10 0 15,3 12 0-15,-3 4 0 16,-4 18 1-16,0-6-3 16,7 4 1-16,8-4-5 15,6-3 1-15,11-4-8 16,14-8 0-16</inkml:trace>
  <inkml:trace contextRef="#ctx0" brushRef="#br0" timeOffset="8049.3">10559 2257 54 0,'-4'19'27'0,"-35"25"-31"16,25-34 47-16,-14 11-44 16,-7 11 1-16,-11 5 0 15,11 7 0-15,-1 3-1 16,8 4 1-16,7-17-4 16,3-3 1-16,4-12-10 15,7-19 0-15,0-22-2 16,4-9 0-16</inkml:trace>
  <inkml:trace contextRef="#ctx0" brushRef="#br0" timeOffset="8215.31">10199 2248 46 0,'3'3'23'0,"15"57"-21"0,-7-48 46 16,10 23-46-16,7 18 1 16,11 7 2-16,7 2 0 15,14 10-7-15,-4 1 1 16,-3-20 0-16,-7-9 1 15,-11-16-13-15,-7-9 0 0,-17-19-5 16,-8-6 1-16</inkml:trace>
  <inkml:trace contextRef="#ctx0" brushRef="#br0" timeOffset="8844.84">11744 1382 53 0,'4'29'26'0,"-4"5"-30"0,0-21 49 16,0 12-44-16,-4 9 0 0,0-5 2 16,1 8 0-16,-1 7-3 15,1-3 1-15,-1-4 2 16,1-8 1-16,-1-4-2 16,1-13 1-16,-8 1-2 15,-6-4 1-15,-8-9-2 16,0-9 0-16,-10-13-3 15,-4 0 1-15,0 3-2 16,0 3 0-16,11 7 0 16,0 0 0-16,0 9 1 15,7 9 1-15,-1 13 1 16,12 0 1-16,3 0 1 16,7 9 1-16,0-2 0 15,14-4 1-15,11-7-1 16,13 4 0-16,5-6-4 15,3 0 0-15,7-4-11 0,-1-5 1 16,-9-7-5-16,6-10 1 16</inkml:trace>
  <inkml:trace contextRef="#ctx0" brushRef="#br0" timeOffset="9071.33">12245 1608 54 0,'3'28'27'0,"-27"-12"-32"0,13-6 51 0,-10 15-45 15,-7 3 1 1,-11 10 0-16,-7 15 0 0,0 10-3 16,11 9 1-16,0 0-1 15,3 3 0-15,4-22-7 16,10-9 1-16,8-16-9 15,6-28 0-15</inkml:trace>
  <inkml:trace contextRef="#ctx0" brushRef="#br0" timeOffset="9235.54">11829 1652 53 0,'7'0'26'0,"10"35"-27"16,-10-17 44-16,-3 11-44 15,3 5 1-15,0 4-2 16,4 3 1-16,-1-13-5 0,-3 0 1 16,4-3-10-16,-8-15 0 15</inkml:trace>
  <inkml:trace contextRef="#ctx0" brushRef="#br0" timeOffset="9520.06">11183 2251 65 0,'21'25'32'0,"50"0"-31"0,-50-15 59 0,25-7-60 15,21 6 1-15,28-9 0 16,-3-12 0-16,14-10-3 16,-4 0 0-16,-14 0-4 15,-10 9 0-15,-22-6-11 16,-10 1 1-16,-18 2-5 16,-7 7 1-16</inkml:trace>
  <inkml:trace contextRef="#ctx0" brushRef="#br0" timeOffset="9954.98">11575 2574 44 0,'-11'53'22'0,"-7"51"-19"0,15-82 38 16,-4 19-39-16,-4-13 1 15,1 6 1-15,-1-9 1 16,1 4-5-16,2-7 0 16,5-7 3-16,3 1 1 0,0-16-2 15,0 0 0 1,3-6-1-16,-3 3 0 0,-3-13-3 16,-4-3 1-16,-4-9-2 15,-6 3 1-15,-5 6-1 16,1 0 1-16,0 3-1 15,-4 7 1-15,-3 9 2 16,0 9 0-16,0 1 2 16,0 15 1-16,3-6 0 15,4 15 1-15,3 1 0 16,7 12 0-16,8-3-1 16,6-4 1-16,12 4-2 15,6 0 0 1,28-9-9-1,11-20 0-15,4-11-12 16,10-23 1-16</inkml:trace>
  <inkml:trace contextRef="#ctx0" brushRef="#br0" timeOffset="10184.06">12097 2838 55 0,'-39'72'27'0,"-42"-16"-25"0,60-31 39 15,3 10-41-15,0-1 1 16,-3 10 0-16,4-3 0 0,2-13-6 16,5 3 1-16,3-21-7 15,3-20 0-15,-3-21-5 16,0-10 1-16</inkml:trace>
  <inkml:trace contextRef="#ctx0" brushRef="#br0" timeOffset="10317.56">11709 2769 62 0,'63'69'31'0,"18"59"-34"0,-52-90 62 0,23 15-59 15,1 3 0-15,4-9-10 16,-1-9 1-16,-6-13-5 15,-15-19 1-15</inkml:trace>
  <inkml:trace contextRef="#ctx0" brushRef="#br0" timeOffset="11053.84">12714 2016 47 0,'-18'9'23'0,"15"10"-9"0,3-19 23 0,3 3-33 16,5 4 0-16,2-7 3 16,15 0 1-16,14 0-10 15,6-10 0-15,23-6 6 16,16 1 0-16,1 2-8 16,-4 4 1-16,-14-1-13 15,-18 1 1-15,-20 9-4 16,-15 19 1-16</inkml:trace>
  <inkml:trace contextRef="#ctx0" brushRef="#br0" timeOffset="11231.68">12753 2499 74 0,'7'56'37'0,"35"-21"-43"0,-21-26 75 15,11-3-68-15,11-6 0 16,24-12-1-16,10-1 1 15,11-2-7-15,-6 2 1 16,-15 1-11-16,-15 2 1 16,-6-2-7-16,-7 5 0 15</inkml:trace>
  <inkml:trace contextRef="#ctx0" brushRef="#br0" timeOffset="14264.23">15222 1709 47 0,'14'6'23'0,"-6"-6"-12"0,-8 0 23 0,0 0-33 16,-8 0 1-16,-2 0 0 16,-4 3 1-16,-14 10-3 15,-15 5 0-15,-10 7 2 16,-7 23 0-16,-3-1 0 16,-4 31 0-16,10 13-1 15,8 15 1-15,17 7 0 16,8-3 0-16,2-3-1 15,15-16 1-15,14-13 0 16,18-21 0-16,10-23 0 16,18-25 0-16,11-21-1 15,-1-13 0-15,-13-3-1 16,-12-16 1-16,-9 9-1 16,-5 1 0-16,-10 5-1 15,-10 4 0-15,-15 7 0 16,-10 5 1-16,-10 13 0 15,-5 9 0-15,-10 10-1 16,4 0 1-16,-7 16-2 0,13-10 1 16,5 6-3-16,6-6 1 15,11 0-5-15,10-3 0 16,8-9-10-16,17-7 0 16</inkml:trace>
  <inkml:trace contextRef="#ctx0" brushRef="#br0" timeOffset="14503.06">15854 2289 46 0,'3'31'23'0,"-38"4"-19"15,17-13 33-15,-10 12-37 16,-14 10 1-16,-18 22 0 15,-11 9 1-15,-6 10-3 16,3 6 1-16,10-4-1 16,18-2 0-16,8-13-11 15,9-25 1-15,5-28-4 16,17-28 1-16</inkml:trace>
  <inkml:trace contextRef="#ctx0" brushRef="#br0" timeOffset="14655.57">15244 2446 57 0,'17'0'28'0,"18"56"-35"0,-17-31 57 16,3 19-50-16,0 3 0 15,4 13-2-15,-4-7 0 16,4-12-11-16,-7-16 0 16,-8-16-3-16,1-3 1 15</inkml:trace>
  <inkml:trace contextRef="#ctx0" brushRef="#br0" timeOffset="19307.62">16799 2405 45 0,'-10'12'22'0,"6"-2"-9"0,4-10 23 15,0 9-32-15,0-9 1 16,0 0 4-16,0 0 1 16,4 0-11-16,6-16 0 15,11 7 7-15,22 0 1 16,10-7-6-16,14-3 1 16,3 3-8-16,-3 4 1 15,-10 3-13-15,-11 2 0 16,-18 4-3-16,0-6 0 15</inkml:trace>
  <inkml:trace contextRef="#ctx0" brushRef="#br0" timeOffset="19803.8">17572 1903 52 0,'28'9'26'0,"-7"1"-26"15,-10-13 50-15,6 3-48 16,12 0 0-16,10-7 3 16,3-2 0-16,-3 0-6 15,-4-1 0-15,-3 4 4 16,-4 6 1-16,-10 0-3 15,-11 9 1-15,-7 7-3 0,-7 0 1 16,-8 3-2-16,-6-1 1 16,-3 1-2-16,-1 6 0 15,4 0 1-15,3 4 0 16,7-4 0-16,11 3 1 16,11-9 1-16,10-4 0 15,4-2 0-15,0 3 1 16,10-7 0-16,11 7 0 15,-4 2 0-15,-7 1 0 16,-10-3-1-16,-7 12 0 16,-18-9 0-16,-18 16 0 0,-7 2-2 15,-6 7 1-15,-8-6-3 16,-11-4 0-16,5-6-4 16,6-6 0-16,11 0-9 15,10-6 1-15</inkml:trace>
  <inkml:trace contextRef="#ctx0" brushRef="#br0" timeOffset="20045.93">18531 2204 53 0,'-14'31'26'0,"-17"38"-29"0,16-53 43 16,-16 19-38-16,-15 12 0 16,0 9 0-16,0 7 1 15,7 3-5-15,4-10 1 16,7-9-2-16,7-16 0 16,7-21-7-16,6-16 1 15,8-19-7-15,11-23 1 16</inkml:trace>
  <inkml:trace contextRef="#ctx0" brushRef="#br0" timeOffset="20210.79">18165 2213 37 0,'0'0'18'0,"24"44"-14"0,-10-25 29 0,4 0-29 16,3 16 1-16,4 2 2 16,3 7 1-16,4 9-11 15,0 1 1-15,-4-1 5 16,-4-15 0-16,-6-4-7 15,0-9 0-15,-8-6-11 16,1-10 0-16</inkml:trace>
  <inkml:trace contextRef="#ctx0" brushRef="#br0" timeOffset="20644.34">18602 1605 60 0,'21'0'30'0,"29"22"-33"0,-36-25 51 16,10 3-46-16,12 0 1 15,6 0 1-15,4 3 0 16,-4 3-6-16,-7-6 1 0,-3 0 2 16,-11 0 1-16,-7 3-3 15,-6 4 1-15,-12 2-2 16,-7 7 1-16,-3 3 0 16,-7 9 0-16,-4-3 0 15,4 6 1-15,4 10 1 16,6 3 1-16,4-16 0 15,7 0 1-15,11-2-1 16,6-8 0-16,11-8 0 16,4-4 0-16,0-12-6 15,0 3 1-15,-1 3-15 16,-6-13 1-16,-14 4-3 16,-4 9 1-16</inkml:trace>
  <inkml:trace contextRef="#ctx0" brushRef="#br0" timeOffset="24937.92">6001 3584 31 0,'7'31'15'0,"7"-21"-3"15,-3-10 15-15,3 0-21 16,7-7 0-16,7 4 4 16,21-12 0-16,8-4-13 15,20 0 1-15,15 0 7 16,18 10 1-16,-12-4-7 16,-2 1 0-16,-15-7-7 15,-14 9 1-15,-18 1-7 16,-24 9 0-16,-18 9-2 15,-18 10 0-15</inkml:trace>
  <inkml:trace contextRef="#ctx0" brushRef="#br0" timeOffset="25132.67">6036 3869 56 0,'-25'6'28'0,"32"-6"-31"0,0-3 61 16,4 3-54-16,10 0 1 0,29 0 1 15,10-3 0-15,21-9-9 16,21-7 1-16,18-3 3 16,-14 0 0-16,-7 3-7 15,-18 0 1-15,-14 7-15 16,-21-1 0-16</inkml:trace>
  <inkml:trace contextRef="#ctx0" brushRef="#br0" timeOffset="25771.34">11282 3668 48 0,'-4'4'24'0,"4"-8"-13"16,0 4 24-16,0 0-32 0,7-6 1 15,4 3 1-15,17-6 1 16,18-1-8-16,21-5 0 16,18-1 2-16,3-3 0 15,7 0-7-15,-7 0 0 16,-17 10-10-16,-25 12 0 16</inkml:trace>
  <inkml:trace contextRef="#ctx0" brushRef="#br0" timeOffset="25974.37">11264 4051 65 0,'-17'19'32'0,"13"0"-28"0,4-19 57 16,11 0-57-16,6-7 0 0,15-2 1 15,28 0 1-15,32-10-9 16,3-6 0-16,-3 3 0 15,3 6 0-15,-14 10-12 16,-21 9 1-16,-28 3-9 16,-11 10 1-16</inkml:trace>
  <inkml:trace contextRef="#ctx0" brushRef="#br0" timeOffset="27310.97">3387 4553 45 0,'21'37'22'0,"-21"-5"-11"0,0-17 23 0,0 11-32 16,-7 11 0-16,3 23 2 15,-6-1 1-15,10 13-6 16,-7-15 1-16,7 6 3 15,7-10 0 1,-7-15 0 0,10-13 0-16,-10-10-2 15,0-15 0-15,0 3-2 16,-17-12 1-16,6-3-1 16,-17-14 0-16,0 4-2 15,-8 7 0-15,-2-4 0 16,2 10 1-16,1 9-1 15,7 9 1 1,-11 35 2 0,18-6 0-16,3 2 2 0,15-5 0 15,6-7 2-15,15 0 1 16,10-9-1-16,14-6 1 16,8-13-6-16,10 0 1 15,3-7-11-15,1-5 0 16,-1-4-8-16,4 4 1 15</inkml:trace>
  <inkml:trace contextRef="#ctx0" brushRef="#br0" timeOffset="27564.27">4015 4895 46 0,'-11'12'23'0,"-17"35"-18"0,10-37 37 0,-3 18-40 16,-7 9 0-16,-15 20 1 15,5 9 0-15,-5 6-4 16,8 6 0-16,10 1 2 16,1-14 1-16,10-14-6 15,3-14 0-15,-3-18-10 16,10-19 0-16,-6-19-2 15,-1-18 1-15</inkml:trace>
  <inkml:trace contextRef="#ctx0" brushRef="#br0" timeOffset="27731.74">3609 5127 54 0,'11'40'27'0,"6"33"-35"0,-6-52 54 16,-8-2-46-16,8 3 0 15,-4 0 0-15,0 10 0 16,-4-20-7-16,-3-2 1 16,-3-7-9-16,-8-3 1 15</inkml:trace>
  <inkml:trace contextRef="#ctx0" brushRef="#br0" timeOffset="28016.62">2801 5726 57 0,'0'12'28'0,"28"16"-26"15,-17-28 48-15,10 0-44 16,21-6 0-16,8-3 3 15,27 2 1-15,22-5-14 16,14-10 1-16,-7 0 7 16,3 6 1-16,-17 4-7 0,-21-4 0 15,-12 7-9-15,-9 6 0 16,-11 3-11-16,-18 3 1 16</inkml:trace>
  <inkml:trace contextRef="#ctx0" brushRef="#br0" timeOffset="28452.45">3228 6055 40 0,'11'53'20'0,"-22"26"-7"0,11-64 22 0,0 20-32 16,-7 5 0-16,3 1 3 15,4 6 0-15,-7 3-6 16,7-3 0-16,-7-6 5 16,4-9 0-16,3-4-2 15,-7-6 0-15,3-10-1 16,-6-5 1-16,-1-7-3 16,-3-7 1-16,0-5-3 15,3-7 1-15,-6-3-1 16,-5 6 0-16,1 4 0 15,-14 6 0-15,0 9 0 16,-1 6 0-16,5 7 2 16,-1 9 0-16,-3 0 2 15,13 6 0-15,8 7 0 16,0-4 1-16,11-2-1 16,3 5 1-16,10-2-2 0,11-4 1 15,8 1-6-15,9-17 1 16,1-5-9-16,4-4 0 15,17-19-7-15,17-5 0 16</inkml:trace>
  <inkml:trace contextRef="#ctx0" brushRef="#br0" timeOffset="28753.95">3796 6277 57 0,'-60'7'28'0,"0"46"-30"15,46-31 49-15,0 6-47 16,-4 13 1-16,4 9 0 15,-11 10 0-15,4 2-2 16,0-8 1-16,0 2-4 16,3-12 0-16,1-13-12 15,6-18 1-15,0-13-2 16,1-16 0-16</inkml:trace>
  <inkml:trace contextRef="#ctx0" brushRef="#br0" timeOffset="28901.57">3422 6456 54 0,'71'66'27'0,"13"38"-32"0,-59-79 56 15,10 9-51-15,-7 4 0 16,8 3-4-16,-1-7 0 16,-10-6-10-16,10-18 0 0</inkml:trace>
  <inkml:trace contextRef="#ctx0" brushRef="#br0" timeOffset="29412.5">5574 4590 47 0,'-25'26'23'0,"-42"36"-16"0,46-46 29 16,-11 12-35-16,-3 29 0 15,-4 2 2-15,-14 16 0 0,-10 32-3 16,-1 37 0-16,-6 16 2 15,6 25 1-15,-3 3-1 16,14-3 1-16,4 4-2 16,14-23 1-16,20-28-4 15,8-25 1-15,25-22-4 16,14-29 1-16,28-24-12 16,17-22 1-16,-13-16-2 15,10-19 0-15</inkml:trace>
  <inkml:trace contextRef="#ctx0" brushRef="#br0" timeOffset="30056.45">5930 4895 64 0,'32'22'32'0,"31"15"-38"0,-41-34 68 0,-1 4-60 16,11-1 1-16,6 3 2 15,1 1 0-15,0-1-7 16,-7 4 1-16,-4-1 4 16,-7 4 0-16,-7 6-4 15,0 0 1-15,-3-7-3 16,-18 11 1-16,-7-5-2 15,-4 11 0-15,-10-7-2 16,3 3 1-16,-3 3 0 16,3 4 1-16,11-1 0 15,-3 7 1-15,13-6 1 16,4-7 0-16,4 0 1 16,13-3 1-16,1 0 2 15,6 0 0-15,5 1 1 0,-1-1 1 16,0-10-1-16,4 4 1 15,-11-3-1-15,-3-4 0 16,3 13-2-16,-11 4 1 16,-20 5-2-16,-1 4 1 15,-13 15-3-15,-22 7 1 32,-50 49-5-32,12-21 0 15,17-6-10-15,10-13 0 16,11-3-2-16,22-16 0 15</inkml:trace>
  <inkml:trace contextRef="#ctx0" brushRef="#br0" timeOffset="30327.73">7024 5810 49 0,'-7'28'24'0,"-32"23"-24"15,28-33 45-15,-3 20-44 16,-17 6 1-16,-12 12 1 16,-3 4 1-16,8 12-5 15,-8 10 1-15,7-1 2 0,7-9 0 16,4-12-7-1,10-13 1-15,11-22-12 0,7-25 0 16</inkml:trace>
  <inkml:trace contextRef="#ctx0" brushRef="#br0" timeOffset="30528.66">6692 6014 54 0,'43'78'27'0,"-22"-34"-28"0,-14-28 40 0,-4 6-39 16,4-3 0-16,-7-4-6 15,4-5 1-15,3-10-2 16,4-13 1-16,3-15-9 16,-4-9 1-16</inkml:trace>
  <inkml:trace contextRef="#ctx0" brushRef="#br0" timeOffset="30898.98">7024 5051 57 0,'21'47'28'0,"-3"-21"-24"16,-8-26 53-16,1 3-54 15,3-3 1-15,11 0 2 16,6 0 1-16,15-3-8 0,4-4 0 16,-5 7 4-16,-6 0 1 15,-7 7-2-15,-7-1 0 16,-4 9-3-16,-18 4 1 16,-6 6-2-16,-8 4 1 15,-6-4-1-15,6 3 1 16,0-3 0-16,4 6 1 15,4 4 0-15,3-1 0 0,7-5 0 16,7-8 1-16,7-5-1 16,7-6 1-16,11-17-4 15,0-2 1-15,7-4-7 16,-4 1 1-16,1-1-13 16,-12 1 0-16</inkml:trace>
  <inkml:trace contextRef="#ctx0" brushRef="#br0" timeOffset="31275.16">7807 6055 74 0,'11'19'37'0,"31"-7"-43"0,-17-12 62 16,10 0-56-16,14-9 0 0,11-1-3 15,7 7 1-15,7-3-4 16,4 0 1-16,-11-4-15 16,-11-9 0-16</inkml:trace>
  <inkml:trace contextRef="#ctx0" brushRef="#br0" timeOffset="31756.31">9504 5246 64 0,'14'0'32'0,"-14"-3"-37"0,-4 0 48 0,-6 6-43 16,-11 3 1-16,-11 10 2 0,-17 12 0 15,-4 22-3 1,3 16 0-16,-6 15 1 0,3 17 1 16,7 11-1-16,4-8 0 15,17-7-1-15,11-6 0 16,10-26-2-16,15-15 1 15,7-12 1-15,17-23 0 16,11-18-1-16,0-6 0 16,3-14 1-16,-14-2 0 15,-3-3 1-15,-11 0 0 0,-14 5-2 16,-10 4 1-16,-22 4-1 16,-10 8 1-16,-4 10-1 15,-3 7 0-15,-11 5 0 16,-4 13 0-16,8 3 0 15,3-6 0-15,14 7-1 16,8 2 0-16,13-3-5 16,14-6 0-16,19-9-7 15,9-13 1-15,8-16-3 16,21-6 0-16</inkml:trace>
  <inkml:trace contextRef="#ctx0" brushRef="#br0" timeOffset="31982.89">9970 5675 48 0,'-4'38'24'0,"-49"28"-25"0,25-47 46 16,-7 9-44-16,-1 22 0 15,-3-6 0-15,-3 16 1 16,3-4-3-16,4-3 1 15,7-15-3-15,7-7 1 16,10-15-10-16,11-19 0 16,7-19-3-16,-3-19 0 15</inkml:trace>
  <inkml:trace contextRef="#ctx0" brushRef="#br0" timeOffset="32164.8">9592 5738 52 0,'42'28'26'0,"8"54"-25"0,-29-60 50 0,7 12-47 16,7 7 0-16,1 16 0 16,3 2 0-16,-4-2-8 15,4-4 1-15,-11-3 0 16,-3-6 0-16,-4-16-11 16,-7-15 1-16,3-23-5 15,1-12 0-15</inkml:trace>
  <inkml:trace contextRef="#ctx0" brushRef="#br0" timeOffset="32498.36">10280 5039 66 0,'60'119'33'0,"53"72"-40"0,-74-134 66 0,10 18-59 15,4 25 0-15,-11 26 0 16,-6 9 1-16,-15 21-1 15,-14 11 0-15,-21-4-3 16,-18-13 1-16,-7-15-13 16,-7-32 1-16,-3-24-5 15,14-26 1-15</inkml:trace>
  <inkml:trace contextRef="#ctx0" brushRef="#br0" timeOffset="32990.17">12061 5898 57 0,'-7'16'28'0,"0"-19"-18"15,14-1 29-15,4 1-35 16,7-3 0-16,13-6 1 15,15-10 1-15,7-10-10 16,-3 7 0-16,-5 0-1 16,-2 3 1-16,-11 6-15 15,-15 10 0-15</inkml:trace>
  <inkml:trace contextRef="#ctx0" brushRef="#br0" timeOffset="33183.57">11800 6331 60 0,'0'63'30'0,"32"-54"-31"0,-21-12 46 15,10-7-42-15,25-8 0 0,21-4-5 16,17-10 1 0,-2-2-10-16,2-4 1 15,-6 7-6-15,-4 3 0 0</inkml:trace>
  <inkml:trace contextRef="#ctx0" brushRef="#br0" timeOffset="33752.01">14400 4766 41 0,'-14'-3'20'0,"-7"15"-10"0,11-12 27 16,-8 4-36-16,-17 11 1 16,-8 20 0-16,1 2 1 15,-11 26-4-15,-14 15 1 16,-4 17 2-16,1 14 1 0,-4 10-2 16,14 10 1-1,14 0-1-15,14-4 1 0,18-12 1 16,14-19 0-16,14-16 0 15,18-24 1-15,21-7-1 16,3-28 1-16,8-23-1 16,-4-18 0-16,-11-12-2 15,-6-4 1-15,-19-2-2 16,-13-4 0-16,-15 6-2 16,-6 7 1-16,-11 9-3 15,-15 12 1-15,-3 10-2 16,-3 10 1-16,3 5 0 15,1 7 1-15,9-6 0 16,5 12 0-16,9 0-2 16,8-2 0-16,7-1-9 15,15-19 1-15,2 0-2 16,8-6 0-16</inkml:trace>
  <inkml:trace contextRef="#ctx0" brushRef="#br0" timeOffset="34009.65">15166 5509 58 0,'-7'47'29'0,"-71"25"-37"0,47-40 60 0,-26 21-51 16,-17 19 0-16,0 16 0 15,-14 15 0-15,0 7-2 16,6 0 1-16,15-3-3 16,14-29 1-16,15-18-13 15,6-20 1-15,21-37-3 16,15-15 1-16</inkml:trace>
  <inkml:trace contextRef="#ctx0" brushRef="#br0" timeOffset="34175.8">14358 5726 55 0,'39'22'27'0,"24"75"-27"15,-45-69 52-15,3 10-49 16,4 5 1 0,-4 5-1-16,0-5 0 0,-7-5-10 15,-3-7 1-15,-1-18-11 0,-6-16 1 16</inkml:trace>
  <inkml:trace contextRef="#ctx0" brushRef="#br0" timeOffset="34667.98">15847 5744 78 0,'14'25'39'0,"32"-43"-45"0,-22 11 67 16,19 1-60-16,24 0 0 15,0-4-4-15,14 1 1 16,-3 0-4-16,-8 2 0 16,-10 1-14-16,-7-3 0 15,-18-4-2-15,-3-6 1 16</inkml:trace>
  <inkml:trace contextRef="#ctx0" brushRef="#br0" timeOffset="35328.39">16849 4901 62 0,'21'34'31'0,"46"1"-39"0,-42-32 62 16,10 0-50-16,14 0 0 15,11-9 1-15,0 6 1 16,-10 0-8-16,-8 3 0 16,-3 0 5-16,-11 0 1 15,-7 7-4-15,-10 5 0 0,-4-2-2 16,-4 6 0-16,-10 6-2 15,-10-6 1-15,-8 6-3 16,-3 6 1-16,-1 7 0 16,5-4 1-16,3 1 1 15,3-4 0-15,4-6 2 16,7 0 0-16,3-6 2 16,11 0 1-16,11-3 0 15,10 2 0-15,7 1 1 16,1 0 1-16,10 6 0 15,3-9 0-15,4 6-1 16,-14 6 1-16,-8 0-1 16,-13 4 1-16,-14 5-3 15,-22 17 1-15,-10 2-3 16,-15 10 1-16,-20 0-3 16,-11-4 0-16,0 1-2 15,0-10 1-15,10-6-3 16,11-9 1-16,11-13-10 0,14-3 0 15,17-9-2-15,18-7 1 16</inkml:trace>
  <inkml:trace contextRef="#ctx0" brushRef="#br0" timeOffset="35582.71">18172 5522 54 0,'10'25'27'0,"-20"-13"-32"0,3 7 51 0,-15 6-44 15,-13 22 0-15,-4 10 2 16,-3 18 0-16,-4 7-4 16,-7 8 0-16,7-14 2 15,8-14 1-15,6-11-6 16,7-14 1-16,11-18-9 15,14-13 1-15,14-28-8 16,-3-6 0-16</inkml:trace>
  <inkml:trace contextRef="#ctx0" brushRef="#br0" timeOffset="35764.61">17865 5729 47 0,'46'40'23'0,"-15"36"-17"15,-20-54 38-15,7 18-43 0,6 7 1 16,4 10-2-16,1-4 1 16,-1 1-5-16,0-7 1 15,0-10-5-15,4-18 0 16,0-10-8-16,0-15 1 16</inkml:trace>
  <inkml:trace contextRef="#ctx0" brushRef="#br0" timeOffset="36199.47">18157 4838 68 0,'11'3'34'0,"28"19"-40"0,-14-19 66 0,13-6-57 15,12-6 0-15,3-4 1 16,14 1 0-16,-7-1-5 16,-11 4 0-16,-10 6 3 15,-18 6 0-15,-14 19-2 16,-17 9 1-16,-12 10-2 15,1 3 0-15,-7-3-1 16,-7-1 0-16,-1 4 1 0,1 0 1 31,21 9 3-31,14-6 1 16,14-9 0-16,7-7 0 16,15-12 0-16,13-6 0 15,11-13-5-15,0-6 1 16,-11-1-11-16,-17-2 1 15,-18-1-15-15,-7 4 1 16</inkml:trace>
  <inkml:trace contextRef="#ctx0" brushRef="#br0" timeOffset="43569.35">5479 7052 56 0,'14'16'28'0,"3"40"-18"0,-17-40 29 0,7 9-36 15,1 9 0-15,-1 4 0 16,3 9 0-16,1 3-7 16,6 0 1-16,-6-6-2 15,7-9 0-15,-8-13-12 16,8-13 0-16,3-21-1 15,-7-17 0-15</inkml:trace>
  <inkml:trace contextRef="#ctx0" brushRef="#br0" timeOffset="43749.99">5997 7018 43 0,'18'18'21'0,"7"23"-21"16,-18-22 41-16,-7 3-40 15,3 9 0-15,-3 4 0 0,7 5 1 16,-7-8-5 0,0-4 1-16,4-3-9 0,3-12 0 15,7-7-3-15,11-12 1 16</inkml:trace>
  <inkml:trace contextRef="#ctx0" brushRef="#br0" timeOffset="43930.75">6576 7127 47 0,'28'88'23'0,"-17"-57"-33"0,-8-15 45 0,4 3-36 16,-7 0 0-16,7-4-11 15,0-5 1 1,0-1 5-16,4-15 1 0</inkml:trace>
  <inkml:trace contextRef="#ctx0" brushRef="#br0" timeOffset="44127.5">7144 7127 55 0,'28'82'27'0,"-24"-35"-39"15,-4-35 52-15,7 4-45 16,-7-3 0-16,0-1-8 16,0-2 0-16,3-7 9 0,4-6 1 15,0-16-11-15,4-3 1 16</inkml:trace>
  <inkml:trace contextRef="#ctx0" brushRef="#br0" timeOffset="44323.59">7546 7124 53 0,'39'85'26'0,"-4"-4"-45"0,-24-65 58 0,-1 0-42 16,-3-4 0-16,4 4-8 16,-4-10 0-16,7-3 10 15,-10-9 0-15,3-6-11 16,0-7 0-16,0-3 1 15,3-6 1-15</inkml:trace>
  <inkml:trace contextRef="#ctx0" brushRef="#br0" timeOffset="44480.42">7870 7162 48 0,'53'50'24'0,"-17"6"-39"16,-26-37 55-16,-3 0-42 15,0-3 1-15,0 3-8 16,-3-7 0-16,-4-6 2 16,3-3 0-16</inkml:trace>
  <inkml:trace contextRef="#ctx0" brushRef="#br0" timeOffset="44657.56">8117 7036 44 0,'36'38'22'0,"31"50"-17"0,-53-73 36 16,3 11-42-16,1 2 1 15,0 3-2-15,-4-6 1 16,-4-6-2-16,1-3 0 16,0-4-11-16,-1-5 0 0</inkml:trace>
  <inkml:trace contextRef="#ctx0" brushRef="#br0" timeOffset="44831.78">8562 7275 42 0,'18'50'21'0,"13"-13"-25"15,-24-24 29-15,4 3-29 16,0-7 1-16,-1 4-16 15,4-7 0-15,-3-6 20 16,3-9 0-16</inkml:trace>
  <inkml:trace contextRef="#ctx0" brushRef="#br0" timeOffset="45026.1">8936 7231 42 0,'28'31'21'0,"7"13"-28"0,-24-38 43 16,0 4-36-16,3-1 1 16,-7 1-1-16,3-4 0 15,1-3-1-15,-1 0 0 0,1 0-4 16,0-3 1 0,-4-6-8-16,-4-7 1 0</inkml:trace>
  <inkml:trace contextRef="#ctx0" brushRef="#br0" timeOffset="45224.14">9440 7165 37 0,'57'50'18'0,"6"-25"-21"0,-45-9 29 0,0 6-26 16,-1 0 0-16,-3 0-1 15,-3 3 0-15,3-6-3 16,-7-10 0-16,4-9-6 16,-4-6 1-16</inkml:trace>
  <inkml:trace contextRef="#ctx0" brushRef="#br0" timeOffset="45415.77">9835 7146 43 0,'71'72'21'0,"0"13"-26"0,-54-69 39 15,4-4-34-15,1 1 0 16,-1-4-6-16,-4-3 0 16,-3-3-1-16,-3 1 1 15,-4-11-6-15,-3-8 1 0</inkml:trace>
  <inkml:trace contextRef="#ctx0" brushRef="#br0" timeOffset="45580.31">10396 7331 28 0,'60'53'14'16,"-31"-40"-20"-16,-22-13 25 0,0 3-24 15,0 3 1-15,-4-2-9 16,4-11 0-16</inkml:trace>
  <inkml:trace contextRef="#ctx0" brushRef="#br0" timeOffset="45776.18">10915 7146 51 0,'99'75'25'0,"0"16"-33"0,-78-75 52 15,3-7-46-15,-6 1 1 16,-4-4-21-16,-14 0 1 16,-10-15 18-16,-1-13 1 0</inkml:trace>
  <inkml:trace contextRef="#ctx0" brushRef="#br0" timeOffset="47055.73">3690 8661 39 0,'-3'-7'19'0,"3"14"-5"16,0-7 19-16,0 0-29 16,0 6 0-16,0 3 3 15,-11 10 0-15,4 9-9 16,0 7 1-16,3 9 6 0,-6 9 0 16,-8 10-2-16,4 9 0 15,7-3-1-15,-4 0 0 16,11-9-1-16,-7-4 1 15,4-18-2-15,3-13 0 16,-7-16-1-16,3-12 1 16,-6-10 0-16,-8-5 0 15,0-1-2-15,-3-6 1 16,0-10-1-16,-11 7 1 16,4 3-1-16,-4 3 0 15,-3 6 0-15,10 7 1 16,-3 6 0-16,0 6 0 15,7 13 1-15,3 2 0 0,4 7 1 16,3-3 0-16,11 0 1 16,0 0 0-16,14 3 0 15,8-9 1-15,6-3-3 16,14-7 1-16,8 0-3 16,6-3 1-1,8-12-18 1,-1-4 1-16</inkml:trace>
  <inkml:trace contextRef="#ctx0" brushRef="#br0" timeOffset="47310.82">4226 9009 60 0,'0'9'30'0,"-10"4"-31"16,-1-7 42-16,4 7-39 16,-7 8 0-16,-11 11 2 0,-10 9 0 15,-4 12-5-15,-10 16 0 16,10 6 3-16,0 7 0 16,7-1-5-16,11-12 1 15,-3-19-9-15,13-15 1 16,7-23-9-16,-3-21 1 15</inkml:trace>
  <inkml:trace contextRef="#ctx0" brushRef="#br0" timeOffset="47475.12">3785 9065 45 0,'0'-15'22'0,"32"15"-14"0,-21 3 33 0,6 15-40 15,4 14 0-15,-6 2 0 16,9 13 0-16,-3 10-5 15,-3-7 1-15,-7-6-7 16,-1-10 1-16,-10-12-6 16,-7-9 0-16</inkml:trace>
  <inkml:trace contextRef="#ctx0" brushRef="#br0" timeOffset="47758.5">3013 9661 61 0,'0'38'30'0,"17"-29"-32"0,-6-6 59 15,7 3-52-15,13-2 1 16,29-4 2-16,32-13 1 15,17-9-13-15,33-6 1 0,6-10 5 16,-11 1 0-16,-17 5-8 16,-17 4 1-16,-19 12-15 15,-31 10 0-15,-21 12-2 16,-7 1 1-16</inkml:trace>
  <inkml:trace contextRef="#ctx0" brushRef="#br0" timeOffset="48240.67">3369 9953 57 0,'11'44'28'0,"17"9"-36"16,-18-34 53-16,-6-1-44 0,3 14 1 15,-7 12 0-15,0 0 0 16,0 9-3-16,0 7 0 16,-11-1 2-16,1 4 1 15,-1-10-2-15,1-6 0 16,-4-9 0-16,3-10 0 16,0-9 0-16,1-13 0 15,-1-12 0-15,1-7 1 16,-12-2-1-16,5-7 1 15,-4-10-1-15,-8 4 0 16,-2 3-1-16,10 3 0 16,-8 10 0-16,1 8 0 0,0 17 0 15,3 3 1-15,4 9 1 16,3 12 0-16,8-2 2 16,-1 12 1-16,15 3 0 15,6-3 0-15,8-3 0 16,3-3 0-16,18-10-3 15,10-6 0-15,11-9-8 16,11-16 1-16,6-16-14 16,12-15 0-16</inkml:trace>
  <inkml:trace contextRef="#ctx0" brushRef="#br0" timeOffset="48598.43">4166 10294 50 0,'-7'44'25'0,"-7"10"-19"15,4-29 32-15,-12 6-35 0,-6 13 1 16,-18 6 2-16,4 0 0 16,-7 7-8-16,6 2 1 15,4 4 3-15,4-6 1 16,10-14-8-16,4-11 0 15,7-23-11-15,4-15 0 16,6-13-2-16,-3-12 0 16,-4-10-1-1,-80 54 19-15,168-95 1 16,-84 26 1-16,7 21 12 16,18 19 1-16,3 26 3 15,18 9 0-15,0 18-7 16,14 10 1-16,3 10-7 15,-3-7 0-15,-4-9-11 16,-10-16 0-16,4-16-12 16,-12-9 0-16</inkml:trace>
  <inkml:trace contextRef="#ctx0" brushRef="#br0" timeOffset="49023.56">5249 9683 65 0,'0'28'32'0,"11"-12"-29"0,0-13 52 0,6 0-53 16,25 3 1-16,18-2-2 16,7-4 1-16,4-4-8 15,-7 1 1-15,-8 3-9 16,-10 3 1-16,-11 7-8 16,-17 2 1-16</inkml:trace>
  <inkml:trace contextRef="#ctx0" brushRef="#br0" timeOffset="49200.23">5133 10251 70 0,'18'43'35'0,"34"-33"-41"0,-30-10 67 16,24-3-61-16,13-4 0 15,30-5-4-15,-5-7 0 16,-6 0-4-16,0 4 0 15,-8-4-12-15,-10 3 0 16</inkml:trace>
  <inkml:trace contextRef="#ctx0" brushRef="#br0" timeOffset="49848.73">7493 8306 62 0,'0'22'31'0,"11"-3"-34"0,-4-13 51 15,-7 7-45-15,0 3 0 16,-7 6 0-16,0 0 1 15,-11 9-6-15,-7 3 1 16,-10 7 2-16,-11 6 1 16,0 13-2-16,0-4 1 15,-3 7-1-15,0 3 0 16,6 3-1-16,15 3 1 16,3-13 0-16,15-5 0 0,10-10 0 15,17-13 0-15,12-12 0 16,13-13 1-16,11-12 0 15,-4-10 0-15,-10-3 0 16,-4 4 0-16,-10-1 0 16,-7-3 0-16,-11 0-1 15,-14 1 0-15,-11 2 0 16,-7 0 0-16,-13 7-2 16,2 6 1-16,1 6-1 15,-11 6 1-15,4 4-3 16,10 6 1-16,-3 2-2 15,10 1 0-15,11-3-8 16,7-6 1-16,21-10-6 16,18-9 0-16</inkml:trace>
  <inkml:trace contextRef="#ctx0" brushRef="#br0" timeOffset="50145.41">8216 8651 57 0,'4'22'28'0,"-36"6"-31"0,14-15 50 0,1 12-43 16,-8 6 1-16,-14 20 0 15,-14-1 0-15,-7 19-7 16,4 6 0-16,-1 10 4 16,12-1 1-16,6-5-7 15,11-17 0-15,-1-14-15 16,15-27 1-16</inkml:trace>
  <inkml:trace contextRef="#ctx0" brushRef="#br0" timeOffset="50312.7">7557 8777 60 0,'17'0'30'0,"29"66"-30"0,-25-44 42 15,-3 12-41-15,3 1 0 16,7 8 0-16,-3 1 0 16,0 0-3-1,-4-9 1-15,0-7-7 0,-14-9 1 16,0-13-10-16,-7-6 0 15</inkml:trace>
  <inkml:trace contextRef="#ctx0" brushRef="#br0" timeOffset="50749.21">8287 8893 72 0,'21'9'36'0,"32"10"-37"0,-32-16 65 16,18 7-62-16,-4-10 1 15,11 0-2-15,10-10 1 16,-3 4-6-16,-3 0 0 16,-4-1-5-16,-8 1 0 15,-6 0-14-15,-4-10 1 16</inkml:trace>
  <inkml:trace contextRef="#ctx0" brushRef="#br0" timeOffset="51377.08">9243 8219 78 0,'10'18'39'0,"40"7"-41"0,-36-12 66 16,18-4-60-16,13-5 0 16,19 2 1-16,-8 0 1 15,-3 0-9-15,-7-3 1 16,-7 7 4-16,-11 2 0 16,-14 10-5-16,-17 3 0 0,-1 1-2 15,-10-4 1-15,-7 3-2 16,-7 0 0-16,0 0-1 15,3 3 0-15,4-3 2 16,7-3 1-16,10-3 2 16,15 0 1-16,10-4 2 15,4 4 0-15,10-6 2 16,11-1 1-16,0 1 0 16,-8-1 0-16,-6 7-2 15,-7 6 1-15,-11 7-2 16,-18 8 0-16,-24 11-2 15,-4 5 1-15,-13 7-3 16,-12-7 1-16,-3-3-4 16,7-9 1-16,4-6-7 15,10-7 0-15,18-12-8 16,17 0 0-16</inkml:trace>
  <inkml:trace contextRef="#ctx0" brushRef="#br0" timeOffset="51617.1">10358 8532 66 0,'3'38'33'0,"-24"28"-39"0,10-41 58 15,-10 15-51-15,-4 17 1 16,-13 12 0-16,-8 0 0 0,0 3-3 15,4-6 1-15,3-7-2 16,7-12 1-16,7-9-7 16,8-16 1-16,10-16-12 15,7-24 0-15</inkml:trace>
  <inkml:trace contextRef="#ctx0" brushRef="#br0" timeOffset="51800.38">9970 8673 51 0,'21'3'25'0,"42"51"-17"0,-42-32 36 0,4 12-42 16,3 10 1-1,-3 3 2-15,-4 0 0 0,4 6-7 16,-4-6 1-16,0-3 0 16,-3-3 1-16,-4-10-9 0,-4-5 0 15,-2-17-10-15,2-18 1 16</inkml:trace>
  <inkml:trace contextRef="#ctx0" brushRef="#br0" timeOffset="52188.6">10463 8262 77 0,'11'32'38'0,"17"-26"-49"0,-14-3 72 0,7-6-58 16,8 3 0-16,6-3 1 15,4 3 0-15,-11-3-6 16,0 6 1-16,-3 0 3 16,-7 0 0-16,-8 3-2 15,-3 7 0-15,-10 6-1 16,-8 6 1-16,-10 0-2 15,-4 0 1-15,1-3 0 16,2 3 1-16,8 3 3 16,7 1 0-16,7-4 1 15,14-3 0-15,7-4 1 16,4-5 0-16,14-10-2 16,14-3 1-16,-4-3-7 15,-6 0 1-15,-12 0-10 0,-6 3 1 16,-25 6-15-16,-14 0 0 15</inkml:trace>
  <inkml:trace contextRef="#ctx0" brushRef="#br0" timeOffset="52849.57">6893 9764 48 0,'-31'41'24'0,"-12"13"-12"0,33-42 23 16,-1 13-31-16,8-6 0 15,3 0 6-15,7 3 1 16,17 0-11-16,15-7 0 15,32-2 9-15,42-10 0 0,31-9-2 16,50-10 1-16,32-15-4 16,28-13 1-16,46 0-3 15,10-6 1-15,-3 12-4 16,-7 7 1-16,-11 12-4 16,1 3 1-16,-5 13-2 15,-24 13 0-15,-17 8-3 16,-29 4 1-16,-46 0-3 15,-28 3 1-15,-35 4-12 16,-42-11 1-16,-36 4 1 16,-24-3 1-16</inkml:trace>
  <inkml:trace contextRef="#ctx0" brushRef="#br0" timeOffset="56750.18">6706 10743 48 0,'0'-10'24'0,"18"10"-8"0,-7 0 24 15,-1 4-32-15,11-1 0 16,8-6 4-16,-1-4 1 16,14-8-16-16,15 2 1 15,-5 1 10-15,-2 2 0 16,-1 10-4-16,-10 6 0 0,-14 1-4 16,-8 15 1-16,-10 9-4 15,-10 0 0-15,-8 1-2 16,-3 2 1-1,-7 4-2-15,-7-1 1 0,7-5 0 16,-1-1 1-16,8-6 1 16,11-3 1-16,-4-6 1 15,17-7 0-15,12 1 1 16,2-1 1-16,8-3 0 16,3-2 0-16,1 2 0 15,-5 3 1-15,-6 7-2 16,-7 9 1-16,-15 6-1 15,-13 10 0-15,-15 9-3 16,-10 13 1-16,-11 6-3 16,0 0 0-16,0-3-4 15,4-3 1-15,3-4-11 0,4-21 1 16</inkml:trace>
  <inkml:trace contextRef="#ctx0" brushRef="#br0" timeOffset="57053.16">7892 11097 53 0,'21'28'26'0,"-25"-6"-25"0,-10-9 41 0,0 9-39 15,-7 6 1-15,-14 10 2 16,-15 9 1-16,-3 19-9 16,4 3 1-16,0 15 5 15,6-8 0-15,-3 5-3 16,15-15 0-16,6-13-5 16,7-18 0-16,11-16-7 15,7-19 1-15,7-10-9 16,-7-15 0-16</inkml:trace>
  <inkml:trace contextRef="#ctx0" brushRef="#br0" timeOffset="57250.04">7405 11345 36 0,'10'-47'18'0,"19"41"-8"16,-19 6 23-16,-3 0-30 0,4 3 1 16,-8 12 3-16,1 11 1 15,3-1-10-15,0 3 1 16,0-3 5-16,4 3 1 15,-8-3-3-15,4 3 0 16,4-9-6-16,-1-3 0 16,-3-13-10-16,1-12 1 15,6-10-4-15,0-6 1 16</inkml:trace>
  <inkml:trace contextRef="#ctx0" brushRef="#br0" timeOffset="57655.45">7909 10586 73 0,'4'9'36'16,"13"-2"-46"-16,-9-7 76 0,2 3-62 15,4-3 0-15,0-3 3 16,7-7 0-16,4 1-10 16,0 0 1-16,0-1 6 15,-8 7 0-15,-6 3-4 16,-11 9 0-16,-11 10-2 16,1 9 0-16,-12-2-1 15,1 2 1-15,-3 3-1 0,2 4 0 16,1-4 2-1,11-3 1-15,10-3 1 0,3-6 0 16,8-3 0-16,6-7 0 16,22-3 0-16,4-6 1 15,6-6-4-15,4 0 0 16,0 3-7-16,-7 0 0 16,-8-1-14-16,-13-2 1 15</inkml:trace>
  <inkml:trace contextRef="#ctx0" brushRef="#br0" timeOffset="58046.31">8661 11223 69 0,'-7'18'34'0,"24"-8"-32"0,-3-7 53 16,8 0-53-16,9 0 1 15,22-6-1-15,14-6 1 16,0-1-7-16,-7-2 1 16,-3 2-5-16,-1 1 1 15,-6 0-14-15,-8-1 0 16</inkml:trace>
  <inkml:trace contextRef="#ctx0" brushRef="#br0" timeOffset="58556.32">10107 10517 66 0,'28'31'33'0,"-3"-34"-34"16,-25 3 52-16,0 0-52 16,-11 3 1-16,-6 10-1 15,-11 9 1-15,-11 9 0 16,-11 4 1-16,-3 12-1 16,-10 16 0-16,14 15 0 0,-1 10 1 15,4-4-1-15,8 7 1 16,6-6-1-16,11-10 1 15,10-9-1-15,15-16 1 16,6-21-1-16,18-14 1 16,18-12 0-16,11-12 0 15,10-13 0-15,0-3 0 16,-7-6 0-16,-22-4 0 16,-9 4-1-16,-19 2 0 15,-17 11-1-15,-21 5 1 16,-7 10-1-16,-11 9 0 15,-7 7 0-15,7-1 1 16,0 10-2-16,4 3 1 16,3 4-1-16,11-1 1 0,7-6-2 15,10-7 0-15,11-5-5 16,14-7 0-16,18-6-8 16,7-10 1-16,14-9-3 15,3-3 0-15</inkml:trace>
  <inkml:trace contextRef="#ctx0" brushRef="#br0" timeOffset="58766.5">10721 10777 56 0,'32'72'28'0,"-64"-12"-35"15,18-38 56-15,-14 13-48 16,-8-1 0-16,-2 13 0 0,-8 0 1 15,-4-6-3-15,4 0 1 16,4-1 0-16,3 1 1 16,15-6-6-16,2-7 1 15,12-12-9-15,-1-13 0 16,8-16-4-16,-1-15 1 16</inkml:trace>
  <inkml:trace contextRef="#ctx0" brushRef="#br0" timeOffset="58916.09">10227 10940 39 0,'-7'-37'19'0,"18"27"-7"0,-4 14 33 0,7 8-42 16,14 23 0 0,7 8 4-16,1 20 1 0,9 0-10 15,12 9 1-15,6 0 5 16,-3 3 0-16,-7-2-6 16,-7-11 0-16,-11-5-16 15,-17-10 0-15</inkml:trace>
  <inkml:trace contextRef="#ctx0" brushRef="#br0" timeOffset="62290.89">2163 8454 42 0,'0'22'21'0,"0"6"-19"0,0-19 21 16,0 16-21-16,3 10 0 16,-3 18 2-16,7 22 1 15,-7 20-6-15,-7 24 1 16,7 34 2-16,0 26 1 15,7 37-1-15,4 23 0 16,6 21 0-16,-6 10 0 16,-8-4-2-16,-3-9 1 15,-3-9-1-15,3-28 1 16,-11-20-4-16,-6-21 1 16,6-28-6-16,-10-29 1 0,7-28-7 15,0-34 0-15</inkml:trace>
  <inkml:trace contextRef="#ctx0" brushRef="#br0" timeOffset="63837.57">2572 8372 28 0,'0'3'14'0,"10"-3"-3"15,-10 0 16-15,11-3-23 16,-4 0 0-16,4 3 2 16,10-3 0-16,7 0-8 15,7 0 0-15,22 0 5 0,6-1 1 16,15 1-2-16,10 0 1 15,14-3-1-15,18 3 1 16,-3-10 0-16,20 1 0 16,15-4-1-16,0-6 1 15,13 3-2-15,15-3 1 16,-3 0-2-16,17 3 1 16,-4-2-1-16,15 5 1 15,14 0-1-15,-18 4 0 16,17 2 0-16,-6-5 1 0,14-1-1 15,3 0 0-15,0-6 0 16,11-3 1-16,-10 3-1 16,17 10 0-16,-15-7 0 15,8 0 0-15,4-3-1 16,-4 3 1-16,-4 4-1 16,-10-1 1-16,-8 0-1 15,8-3 1-15,-32 1 0 16,7-1 0-16,4-3 0 15,-18-3 0-15,0-10-1 16,-4 4 1-16,-13 3-1 16,-1 3 0-16,-14-1 0 15,-10 5 0-15,-22-1 0 16,-13 0 1-16,-15 6 0 0,-3-3 0 16,-11 10-1-16,-14 6 0 15,0 9 0-15,-11 10 0 31,11 53-1-31,-14 9 0 16,-14 3 0-16,-18 4 1 16,-7 9-1-16,-14 16 1 15,-10 0-2-15,-8 15 1 16,-3 26-2-16,-4 9 1 16,-3 15-1-16,0 13 1 15,0 0 0-15,3 4 0 16,4 2 1-16,0 4 1 0,6 6 0 15,8-10 1-15,4 7 0 16,6 6 1-16,8-7 0 16,3-15 0-16,7 0 0 15,4-9 0-15,3-7 0 16,4-6 0-16,3-3 1 16,1-9 1-16,-1-26-1 15,-7-12 1-15,0-9-1 16,-3-17 0-16,-4-8-1 15,-3-10 0-15,-8-7-2 16,-13-18 0-16,-11-6 0 16,-18-10 0-16,-10-3-1 15,-22-6 1-15,-10-6 0 16,-32-7 0-16,-35-12 1 16,-18-7 0-16,-35-6 0 15,-21 4 0-15,-25-4 0 0,-17 0 1 16,-18 0 0-16,-15 4 1 15,-10 5 0-15,-7-2 0 16,-10 5 1-16,-18 1 0 16,-7 6 0-16,3 3 1 15,-28 0-2-15,7-6 0 16,-3 0 0-16,-11-16 1 16,-4-6-2-16,1-9 1 15,7 5-1-15,-18-8 1 16,10-4-3-16,18 3 0 0,0 7-5 15,25 6 0-15,18 3-10 16,24 13 0-16</inkml:trace>
  <inkml:trace contextRef="#ctx0" brushRef="#br0" timeOffset="67680.64">20842 903 52 0,'60'72'26'0,"4"34"-22"15,-47-71 26-15,1 18-31 16,-4 19 0-16,-3 26-1 16,-8 27 0-16,-6 38 1 15,-8 22 1-15,-3 41-2 16,-4 31 0-16,-3 32-1 15,0 40 1-15,-4 25 0 16,15 13 1-16,10 34 3 16,3 26 1-16,4 28 1 15,7 9 0-15,4 3 2 16,-4 22 0-16,-7-3 0 16,-3-3 0-16,-8 16-2 0,-3-20 0 15,-4-8-1-15,-6-23 0 16,-4-12-3-16,7-16 1 15,-4-18-3-15,4-17 0 16,0-8-2-16,0-17 1 16,7-9-2-16,-1-21 1 15,1-7-1-15,-3-19 0 16,-1 0-1-16,8 0 0 16,-1-12-1-16,-3-10 0 0,4-12-1 15,-4-29 1-15,0-15-5 16,-11-25 0-16</inkml:trace>
  <inkml:trace contextRef="#ctx0" brushRef="#br1" timeOffset="71734.22">22430 815 53 0,'-7'-3'26'0,"-18"-16"-17"15,14 13 27-15,4-4-35 16,-7 1 1-16,-14 9 1 15,-11 0 0-15,-10 9-4 16,-4 7 1-16,-4-3 2 16,-3 12 0-16,4 9-2 15,7 19 1-15,10-6 0 16,7 22 0-16,7-6 0 16,8 12 0-16,10 4 1 15,17-1 0-15,18-12 0 16,25-6 0-16,18-16-2 0,-1-7 1 15,8-27-4-15,0-4 0 16,-4-12-7-16,-7-10 1 16,0-6-10-16,-14-22 0 15</inkml:trace>
  <inkml:trace contextRef="#ctx0" brushRef="#br1" timeOffset="72394.95">22712 824 46 0,'-7'69'23'0,"-11"41"-20"0,11-85 33 0,-7 19-35 16,-4 3 1-16,1 13 2 15,3-7 1-15,-1 0-5 16,5-6 0-16,3-9 3 15,0-7 1-15,3-12-2 16,4-13 1-16,4-9-3 16,6-6 1-16,4-10-2 15,1-6 1-15,-1 6-2 16,0 0 1-16,0 7-1 16,0-4 1-16,0 10 0 15,0-4 1-15,4 10 0 16,0 7 0-16,-1 5 0 15,-3 4 1-15,4 3 0 16,0 0 0-16,-4 6-1 0,0 0 1 16,0 0-1-16,0 3 1 15,-3-6-1-15,-4 0 1 16,0-13-1-16,3 1 0 31,26-20 0-31,2-5 1 16,-2-1-1-16,-5-3 1 15,-2-3-1-15,-1-3 1 16,-3-3-1-16,-8 3 1 16,-3 6-2-16,0 0 1 0,-7 10-2 15,-7-4 0-15,-7 1-1 16,-3 12 1-16,-1 0-1 16,-3 15 1-16,-4 14 0 15,1-7 0-15,3 9 2 16,3 0 0-16,8 4 0 15,3 6 1-15,7-10 0 16,3-6 0-16,8 0-4 16,10-16 1-16,7 1-5 15,1-10 1-15,-1-10-8 16,0 1 0-16,1-10-1 16,-8-12 1-16</inkml:trace>
  <inkml:trace contextRef="#ctx0" brushRef="#br1" timeOffset="72619.3">23583 1285 45 0,'14'-19'22'0,"7"13"-19"16,-21 6 46-16,0-3-47 0,0 3 1 15,-7 9-1-15,-7 1 1 16,-3-1-5-16,-8 10 1 16,0-3 2-16,4 3 1 15,0 9-2-15,3-3 0 16,4 9 0-16,0 7 1 15,7 0-1-15,7-13 0 16,4-3-3-16,10-6 0 16,7 0-5-16,11-19 1 15,3-10-10-15,4-18 1 16</inkml:trace>
  <inkml:trace contextRef="#ctx0" brushRef="#br1" timeOffset="73129.78">23922 677 41 0,'10'38'20'0,"-20"68"-23"0,10-78 29 0,0 26-25 16,-4-1 0-16,-3 10 4 15,-3-7 0-15,-1 13-5 16,-3 0 1-16,3-6 2 15,1-10 1-15,-1-9-2 16,4-6 1-16,0-19-3 16,4-4 0-16,3-15-2 0,7-9 0 15,7-13-1-15,3-10 0 16,1 7 0-16,3-3 1 16,0-3 1-16,-6 3 0 15,-1 3 3-15,-4 6 0 16,4 6 2-16,-3 4 0 15,-1 2-1-15,-2 7 1 16,-5 7-2-16,-3 2 1 16,-3 1-3-16,-1-1 1 15,-3 4-2-15,-4-1 1 16,-6 1-1-16,-1-4 1 0,-3 7 0 16,7-7 0-16,3 7 1 15,4 3 0-15,7-1 2 16,14-5 0-16,4 3 2 15,14 2 0-15,3 1-1 16,7 3 1-16,1 0-3 16,-1 0 0-16,-7-3-6 15,-7-7 0-15,-6 4-15 16,-8-16 0-16</inkml:trace>
  <inkml:trace contextRef="#ctx0" brushRef="#br1" timeOffset="76283.39">26197 589 36 0,'-3'10'18'0,"3"-1"-1"0,-4-9 18 0,-6 9-31 15,-4 10 1-15,-8-3 2 16,-2 9 1-16,-8 6-10 15,4 13 0-15,-4 16 7 16,4 6 0-16,3 21-2 16,7 11 1-16,4 18-3 15,11 0 1-15,10 0-4 16,10-25 1-16,5-13-8 16,2-31 0-16,8-6-10 15,-11-32 1-15</inkml:trace>
  <inkml:trace contextRef="#ctx0" brushRef="#br1" timeOffset="76780.22">26451 909 69 0,'14'19'34'0,"1"-19"-39"0,-8 0 62 0,0 0-57 16,3 0 1-16,1 0 1 16,3 3 0-16,-4-3-3 15,-2-3 1-15,-5 3 0 16,1 0 0-16,-4 0-1 15,-4 3 0-15,1 3-2 16,-5 4 0-16,-2-1-2 16,-1 7 1-16,1 3-1 15,-1-1 1-15,1-2 0 16,3 3 0-16,3 3 2 16,8 0 0-16,3 0 2 15,7 3 1-15,3-10 2 16,8 4 0-16,7-6 1 15,0-1 0-15,-4-2 1 16,-4 2 0-16,-6-5-3 0,-7 2 1 16,-15 16-4-16,-10-3 0 15,-18 9-5-15,-7 1 1 16,1-4-12-16,-1-6 0 16,0-10-2-16,7-2 1 15</inkml:trace>
  <inkml:trace contextRef="#ctx0" brushRef="#br1" timeOffset="77082.48">26988 1401 49 0,'-8'35'24'0,"-2"18"-24"16,3-31 46-16,-7 6-44 16,-7 13 1-16,-8 6-1 15,-2-3 1-15,6 3-6 16,4-3 0-16,3-3-4 15,4-19 1-15,3-7-10 16,4-18 1-16</inkml:trace>
  <inkml:trace contextRef="#ctx0" brushRef="#br1" timeOffset="77604.13">27217 865 54 0,'0'28'27'0,"14"-28"-25"15,-7 0 46-15,4 0-44 16,-1 0 1-16,1 0 2 16,6-6 0-16,8 6-9 15,7 0 0-15,3 0 6 16,-3 0 0-16,-7 6-3 16,-1-6 1-16,-10 0-3 15,-10 10 0-15,-8 5-3 16,-6-5 1-16,-8 9-2 15,4-4 0-15,0 7-1 0,0 3 0 16,7-9 2 0,3-3 0-16,8 2 3 15,6-5 0-15,8-1 2 0,3 0 0 16,7 7 2-16,-3-6 0 16,-4 8 0-16,-3-2 1 15,-8 12-3-15,-10-9 1 16,-7 6-2-16,-10 3 0 15,-11-3-3-15,-4 4 1 16,-7-4-6-16,11-13 0 0,3 4-9 16,7-16 0-16</inkml:trace>
  <inkml:trace contextRef="#ctx0" brushRef="#br1" timeOffset="77904.63">27767 599 55 0,'21'53'27'0,"11"25"-23"15,-21-50 44-15,10 10-43 16,11 15 0-16,-1 16 0 0,-2 7 1 16,-1 2-9-1,-11 10 0-15,-10 12 3 0,-17 1 0 16,-15-4-8-16,-7-3 0 16,-6-19-11-16,-8-15 0 15</inkml:trace>
  <inkml:trace contextRef="#ctx0" brushRef="#br1" timeOffset="78398.58">29595 1411 45 0,'-15'0'22'0,"-20"9"-11"0,28-15 28 16,0 12-37-16,-4-6 0 15,1 6 1-15,-1 4 0 16,1 2-4-16,3 7 0 15,0 16 1-15,7-1 1 16,3 1-3-16,4-1 0 16,-3-6-2-16,13-9 0 0,8-13 0 15,0-9 0-15,-1-19 0 16,1-9 0-16,0 0-10 16,0-13 1-16</inkml:trace>
  <inkml:trace contextRef="#ctx0" brushRef="#br1" timeOffset="78764.17">29866 1580 47 0,'4'35'23'0,"-4"-14"-20"16,0-14 35-16,0-7-38 15,0 3 1-15,-4-6 1 16,4-7 0-16,0 1-3 16,4-13 1-16,3 0 0 15,0-6 0-15,3-7-2 0,1 7 0 16,3-3-1-16,0 3 0 16,0 9 1-16,7 0 0 15,-6 13 2-15,-1 6 0 16,0 6 2-16,3 6 1 15,1 4 0-15,3 9 1 16,4 3-1-16,3 10 0 16,0-7-3-16,1-2 0 15,-1-7-9-15,0-7 0 16,-3-8-6-16,-1-7 0 0</inkml:trace>
  <inkml:trace contextRef="#ctx0" brushRef="#br1" timeOffset="79286.07">31637 1194 59 0,'0'10'29'0,"-3"-10"-33"0,3 0 54 16,-7-7-50-16,-8 7 1 15,-6 0-1-15,-3 7 0 0,-8 2 0 16,0 4 0-16,0 2 1 15,1 10 1-15,2 4-1 16,8 8 0-16,7 4 0 16,7 6 1-16,7-9-3 15,11 6 1-15,13-10-4 16,12-18 1-16,6-7-7 16,-3-9 1-16,-4-9-9 15,-10-13 0-15</inkml:trace>
  <inkml:trace contextRef="#ctx0" brushRef="#br1" timeOffset="79556.45">31757 1226 41 0,'0'25'20'0,"-7"-10"-9"0,3-5 28 16,1 9-38-16,-1 0 1 15,1 6 1-15,-1-3 0 16,4-1-4-16,0-2 1 16,7 0 3-16,0-3 1 15,8-7-2-15,-1-9 0 16,3-9 0-16,5-7 0 0,-5-3-2 16,1-12 1-16,-1 9-6 15,1-6 0-15,0-4-12 16,-1-5 1-1</inkml:trace>
  <inkml:trace contextRef="#ctx0" brushRef="#br1" timeOffset="79901.25">32131 1404 46 0,'0'35'23'0,"0"-29"-13"15,0-6 29-15,0-6-37 16,0-3 1-16,4-7 1 16,-1-3 1-16,1-6-5 0,3 6 0 15,0-3 3-15,0 0 1 16,0 0-1-16,0 3 0 15,3 4-1-15,5-1 0 16,-1 7-2-16,-4 6 0 16,4 6-3-16,8 6 0 15,-5-3-5-15,1-6 0 16,-4 10-9-16,4-4 0 16,-8-6-2-16,4 0 1 15</inkml:trace>
  <inkml:trace contextRef="#ctx0" brushRef="#br1" timeOffset="80144.73">32466 1376 60 0,'18'28'30'0,"-4"-18"-41"16,-7-4 64-16,0-3-49 15,0 4 0-15,0-1 2 16,4-6 1-16,-1 0-9 15,1 0 0-15,3 0 5 16,0-13 0-16,4 1-3 16,-1-7 1-16,5-3-6 15,-1 0 0-15,-4-3-9 16,1 12 0-16,-7-2-6 16,-4-4 1-16</inkml:trace>
  <inkml:trace contextRef="#ctx0" brushRef="#br1" timeOffset="80456.85">32784 1357 54 0,'14'44'27'0,"10"-44"-26"0,-6 0 47 16,10-6-48-16,1-3 0 16,-1-7 0-16,-4-6 1 15,1 3-1-15,-11 4 0 16,-7-1 0-16,-7-3 0 0,-10 0-1 15,-11 4 0-15,-4 5-1 16,0 10 1-16,4 6-1 16,3 4 0-16,1 5 1 15,6 14 0-15,1 5 2 16,3-6 0-16,7 1 0 16,14 5 1-16,7-9-1 15,3-3 1-15,1 0-4 16,0-9 0-16,0-7-9 15,6-3 0-15,-6-6-5 16,3-16 0-16</inkml:trace>
  <inkml:trace contextRef="#ctx0" brushRef="#br1" timeOffset="80699.17">33397 1527 87 0,'11'34'43'0,"17"-6"-64"0,-21-18 90 15,4-1-76-15,-8-2 0 0,-6-4-23 16,-15 3 0-1,-10-15 26-15,-11 2 0 0</inkml:trace>
  <inkml:trace contextRef="#ctx0" brushRef="#br1" timeOffset="82544.1">23354 3449 43 0,'-4'6'21'0,"-13"10"-11"0,6-16 21 15,-6 9-28-15,-8 13 0 16,-7 19 1-16,-7 6 0 16,-7 16-5-16,-7 6 0 15,11 3 2-15,3 0 1 16,4-3-3-16,7-16 0 16,3-9-8-16,11-19 1 15,7-25-7-15,0-15 0 16</inkml:trace>
  <inkml:trace contextRef="#ctx0" brushRef="#br1" timeOffset="82726.25">22871 3512 30 0,'7'-29'15'0,"17"61"0"0,-10-20 17 0,8 13-26 16,9 4 1-16,5 15 3 15,6 9 1-15,4 13-13 16,3 6 0-16,-3 13 8 15,-4-13 1-15,-3-6-8 16,-7-16 0-16,-11-6-16 16,-10-32 1-16</inkml:trace>
  <inkml:trace contextRef="#ctx0" brushRef="#br1" timeOffset="88757.38">23537 2521 36 0,'0'6'18'0,"29"10"1"0,-22-16 18 0,3 0-33 15,4 3 0-15,4 3 1 16,3-6 1-16,4-6-8 16,7 0 1-16,6-1 4 15,1 4 0-15,-4 0 0 16,-6 3 0-16,-5 0-2 16,-6 0 1-16,-7 9-2 15,-8 7 0-15,-6 3-1 16,-12-6 1-16,-2 2-3 15,-4 4 0-15,0-3-1 0,-1-1 1 16,5-2 1-16,6 3 0 16,4 2 0-16,4-11 1 15,3 5 0-15,7-6 1 16,3 4 0-16,1 2 0 16,3 4 0-16,4 0 0 15,-1 3 0-15,1-10 1 16,-4 7-1-16,-4-4 0 15,-6 4-1-15,-8 3 1 16,-6 0-3-16,-11 6 1 16,-4-7-4-16,-3 8 1 0,0-5-5 15,-1-8 1-15,5-4-6 16,-1-9 1-16</inkml:trace>
  <inkml:trace contextRef="#ctx0" brushRef="#br1" timeOffset="89092.43">23932 3668 54 0,'4'26'27'0,"28"-33"-31"0,-25 1 52 16,3 3-46-16,12-7 0 15,9 10-1-15,8-6 1 16,3 3-4-16,1 3 0 15,-1 0-4-15,-3-9 1 16,-4-1-12-16,-10-5 1 16</inkml:trace>
  <inkml:trace contextRef="#ctx0" brushRef="#br1" timeOffset="89316.4">24130 3527 56 0,'-14'47'28'15,"17"13"-30"-15,-3-44 46 0,0 12-44 16,0 10 0-16,0 2-1 16,0 1 0-16,0 0-3 15,4-10 0-15,7-9-9 16,-1-12 1-16,4-10-4 15,7-10 1-15</inkml:trace>
  <inkml:trace contextRef="#ctx0" brushRef="#br1" timeOffset="89604.97">24987 3731 57 0,'-10'54'28'0,"-43"27"-36"0,35-56 57 0,-7 10-48 15,-6 12 0-15,-8 6 0 16,4 10 1-16,-1 3-4 15,5-4 1-15,6-12-4 16,4-15 0-16,10-13-11 16,8-25 0-16</inkml:trace>
  <inkml:trace contextRef="#ctx0" brushRef="#br1" timeOffset="89778.11">24652 3690 40 0,'21'51'20'0,"22"36"-13"16,-33-58 25-16,1 5-32 0,3 1 0 15,4-7-3-15,-1-9 1 16,1-10-9-16,3-3 0 16</inkml:trace>
  <inkml:trace contextRef="#ctx0" brushRef="#br1" timeOffset="90306.39">25121 2856 55 0,'21'13'27'0,"11"-10"-25"16,-18-3 46-16,4 3-45 15,3 0 1-15,4 0 1 16,7 1 1-16,-1-4-8 16,1 0 0-16,-4 0 4 15,-7 0 1-15,-3 0-3 16,-7 3 0-16,-11 3-1 15,-7 3 0-15,-4-2-1 16,-3-4 0-16,-4 3 0 16,1 3 0-16,3-5 1 15,-4 2 0-15,4 3-1 0,3 1 1 16,-3-1 1 0,7 7 0-16,4-7 0 0,3 4 0 15,7-1 0-15,3-2 1 16,1-1 0-16,6-9 0 15,1 3 0-15,7 3 1 16,-4-2-1-16,-3 5 1 16,-4 0-1-16,-7 13 0 15,-7 0-1-15,-7 10 0 16,-7 5-1-16,-4-8 1 16,-3-8-4-16,-4-2 0 0,-7-6-6 15,-3-4 0-15,0-21-8 16,-4 2 1-16</inkml:trace>
  <inkml:trace contextRef="#ctx0" brushRef="#br1" timeOffset="90818.66">25792 3600 60 0,'0'15'30'0,"17"-12"-31"0,-10-6 52 0,7-6-50 16,15-10 0-16,13 3 0 16,14-3 1-16,-3 4-5 15,-10 2 0-15,-12 4-3 16,-2 3 0-16,-8-4-12 15,-7 4 0-15</inkml:trace>
  <inkml:trace contextRef="#ctx0" brushRef="#br1" timeOffset="91011.95">25746 3850 59 0,'28'25'29'0,"11"-21"-32"0,-25-4 47 16,11-4-44-16,6-2 0 16,12 6-3-16,10-9 0 15,-8 6-5-15,1-13 0 16,0-6-8-16,-7 0 0 0</inkml:trace>
  <inkml:trace contextRef="#ctx0" brushRef="#br1" timeOffset="91491.95">27280 3104 58 0,'4'3'29'0,"-11"0"-34"16,0 0 52-16,-11 4-47 15,-17 5 1-15,-15 10-1 16,-6 10 1-16,-11 5-1 16,3 23 0-16,-3 3-1 0,7 18 1 15,8 10 0-15,6-3 0 16,14-7 0-16,11-5 0 15,14-14-1-15,14-15 1 16,7-9 0-16,21-19 0 16,15-13 1-16,10-15 1 15,-1-7-1-15,-2-15 1 16,-15-7-1-16,-10 3 1 16,-14 4-1-16,-11 6 1 15,-18 6-1-15,-10 10 0 16,-43 18-3-1,12 1 0-15,9-4-2 16,8 6 1-16,7 4-5 16,10-6 1-16,7-7-11 15,4-13 1-15</inkml:trace>
  <inkml:trace contextRef="#ctx0" brushRef="#br1" timeOffset="91765.53">27665 3383 58 0,'0'53'29'0,"-50"-18"-31"0,33-23 49 16,-11 14-44-16,-8-1 0 15,-2 9 0-15,-5 4 0 16,15-4-5-16,3 13 1 16,4-9-1-16,3-7 1 15,4-9-9-15,4-12 1 16,-1-20-9 0,1-15 0-16</inkml:trace>
  <inkml:trace contextRef="#ctx0" brushRef="#br1" timeOffset="91933.18">27252 3427 52 0,'25'25'26'0,"7"50"-24"0,-15-40 42 15,18 9-41-15,4 9 1 0,7 4 1 16,7 2 0-16,-4-2-9 16,-6-10 0-16,-8-13 0 15,-7-9 0-15,-10-6-13 16,-8-19 0-16</inkml:trace>
  <inkml:trace contextRef="#ctx0" brushRef="#br1" timeOffset="92362.03">28512 3436 47 0,'-8'0'23'0,"-13"29"-12"0,14-23 31 0,-3 16-40 16,-4 9 1-16,-4 13 2 15,-7 22 1-15,-10 6-8 16,-7 10 1-16,-4 21 2 15,3-3 1-15,5-2-4 16,6-14 0-16,7-18-8 16,8-25 1-16,9-16-9 15,8-34 0-15</inkml:trace>
  <inkml:trace contextRef="#ctx0" brushRef="#br1" timeOffset="92530.25">28025 3364 48 0,'3'10'24'0,"11"56"-14"0,-3-38 38 16,7 16-44-16,6 28 0 15,12 3 0-15,2 10 1 16,-2-16-11-16,-8-7 1 16,-7-15-11-16,-7-25 0 15</inkml:trace>
  <inkml:trace contextRef="#ctx0" brushRef="#br0" timeOffset="96853.18">26211 1571 56 0,'11'-7'28'0,"0"7"-23"0,-8 0 29 15,4 0-31-15,4 0 0 16,6-3 3-16,5 3 0 16,6-9-8-16,7-1 1 15,7 4 4-15,4-3 1 0,4-1-6 16,-8 4 1-16,-3 6-6 15,-7-3 0-15,-8 3-10 16,-6 3 1-16,-15 6-3 16,-6 1 1-16</inkml:trace>
  <inkml:trace contextRef="#ctx0" brushRef="#br0" timeOffset="97185.31">26494 1768 44 0,'3'0'22'0,"-6"3"-22"0,-1 0 43 16,-3 7-42-16,-7-1 0 15,-7 1 0-15,-4-1 1 16,-3 10-4-16,-4 6 0 16,4-3-1-16,0 0 0 15,6-3-5-15,5 0 0 16,3-4-7-16,3-5 1 0</inkml:trace>
  <inkml:trace contextRef="#ctx0" brushRef="#br0" timeOffset="97385.99">26247 1793 52 0,'31'41'26'0,"22"56"-32"0,-35-72 50 0,7 13-44 16,6 3 0 0,5-7-6-16,3-2 1 0,-4-10-6 15,-3-4 1-15,-15-8-4 16,-6-20 0-16</inkml:trace>
  <inkml:trace contextRef="#ctx0" brushRef="#br0" timeOffset="98146.21">27234 1652 56 0,'-7'-6'28'0,"14"6"-17"0,-7 0 29 0,8 0-36 16,2-3 1-16,4-4 2 15,0-2 0-15,18-3-9 16,14-4 0-16,14 0 5 16,14 4 1-16,-3-4-7 15,-8 3 1-15,-17 7-7 16,-7 6 1-16,-11 0-13 16,-10 3 1-16</inkml:trace>
  <inkml:trace contextRef="#ctx0" brushRef="#br0" timeOffset="98565.19">27566 1815 56 0,'-7'16'28'0,"-7"-22"-26"16,10 6 41-16,-3 12-41 16,-7 7 1-16,-7 3 1 15,-4 9 1-15,-6 7-6 16,2 15 0-16,8 1 2 16,0 8 0-16,3-8-4 15,4-17 1-15,0-2-9 0,4-10 0 16,6-13-8-16,-3-15 1 15</inkml:trace>
  <inkml:trace contextRef="#ctx0" brushRef="#br0" timeOffset="98744.59">27294 1762 58 0,'4'60'29'0,"35"37"-31"0,-29-69 51 15,4 0-49-15,8 4 1 0,-1-1-5 16,-7-6 1-16,-4 0-11 16,-2-25 0-16,-8-16-3 15,-8 1 1-15</inkml:trace>
  <inkml:trace contextRef="#ctx0" brushRef="#br0" timeOffset="102511.26">22176 5713 42 0,'7'3'21'0,"-4"-6"-9"0,-3 6 22 16,0-3-31-16,-3 0 0 16,-1-3 1-16,-6 3 1 15,-8 9-6-15,-7 10 1 16,-7 9 5-16,-6 10 0 15,-5 12-2-15,-3 7 0 16,8 12-3-16,2-7 0 16,5-5-3-16,2-4 0 15,5-9-7-15,6-13 0 16,11-9-8-16,0-22 0 0</inkml:trace>
  <inkml:trace contextRef="#ctx0" brushRef="#br0" timeOffset="102723.87">21809 5766 25 0,'21'3'12'0,"7"32"11"15,-17-19 9-15,-1-4-27 16,4 7 1-16,1 12 1 16,-1 4 1-16,0 6-11 15,3 3 1-15,-3 6 6 16,4-6 1-16,0 3-5 15,3-10 1-15,0-5-6 16,-3-10 0-16,3-13-10 16,0-12 0-16</inkml:trace>
  <inkml:trace contextRef="#ctx0" brushRef="#br0" timeOffset="103217.75">22274 5202 60 0,'18'31'30'0,"0"-46"-32"0,-11 8 50 16,-4 1-43-16,4 0 0 0,4-1 2 15,7 1 0-15,6-3-10 16,4 3 1-16,-3 2 5 16,0 1 1-16,-11 0-4 15,-7 6 0-15,-11 10-1 16,-3-4 0-16,-3-3-1 16,-8 4 0-16,4 6-2 15,0-1 0-15,0 1-1 16,3 6 1-16,4 0 0 15,7-6 0-15,0-4 1 16,4 1 1-16,6-7 3 16,4 3 0-16,8 1 2 15,6-4 1-15,0 0-1 16,-3-3 1-16,-4 1-1 16,-7-1 0-16,-7 6-1 15,-7 10 0-15,-14 3-3 16,-11 3 1-16,-10 3-4 0,7-3 1 15,-7 0-6-15,3-9 0 16,4 0-10-16,6-7 1 16</inkml:trace>
  <inkml:trace contextRef="#ctx0" brushRef="#br0" timeOffset="103534.15">22571 6096 74 0,'-7'12'37'0,"14"-15"-45"16,3-3 68-16,11 3-60 16,11-1 1-16,14-8 0 15,3-1 1-15,1 1-5 16,6 2 1-16,-3 1-6 16,-3 3 0-16,-5-1-13 0,-9-8 1 15</inkml:trace>
  <inkml:trace contextRef="#ctx0" brushRef="#br0" timeOffset="103761.29">22892 5801 60 0,'-4'47'30'0,"-3"-13"-28"0,7-21 43 0,-3 6-45 15,-1 15 0-15,1 4 0 16,-1 3 0-16,1 9-2 16,3-13 0-16,0 7-7 15,0-12 0-15,7-17-8 16,-7-5 0-16</inkml:trace>
  <inkml:trace contextRef="#ctx0" brushRef="#br0" timeOffset="104025.9">23714 5929 65 0,'-36'63'32'0,"-38"28"-41"0,46-60 58 16,0 4-47-16,-11 24 0 16,-3 17 1-16,-4 2 0 15,4 7-6-15,6-4 0 16,8-18-4-16,7-16 1 16,10-6-12-16,11-32 1 15</inkml:trace>
  <inkml:trace contextRef="#ctx0" brushRef="#br0" timeOffset="104224.95">23213 5882 44 0,'0'-9'22'0,"28"50"-13"0,-14-19 28 0,7 15-35 16,4 4 0-16,0 9 1 15,3 0 0-15,-7 1-5 16,0 2 1-16,0-9-1 15,1-16 0-15,-1-15-11 16,-4-20 0-16,-6-12-2 16,3-15 0-16</inkml:trace>
  <inkml:trace contextRef="#ctx0" brushRef="#br0" timeOffset="104687.72">23675 5321 61 0,'7'22'30'0,"11"-9"-39"0,-11-10 62 15,7-3-50-15,3-3 0 16,12 3 2-16,2-10 0 15,5 1-6-15,-1-1 1 16,-7 1 3-16,-7 3 0 16,-3 3-2-16,-4 3 1 0,-7 12-2 15,-3-3 0-15,-8 4-2 16,-10 6 0-16,0-7-2 16,0 1 0-16,0 3 0 15,0-1 1-15,3-8 0 16,7 2 0-16,8-3 2 15,7 4 0-15,6-1 3 16,1-3 0-16,10 4 1 16,-3-4 1-16,-1 7 0 15,-6-4 0-15,0 0-1 16,-8 7 0-16,-13 12-3 16,-4 4 1-16,-11-1-6 15,-14 7 1-15,-10-10-7 16,-4-9 1-16,4-10-10 15,10-12 0-15</inkml:trace>
  <inkml:trace contextRef="#ctx0" brushRef="#br0" timeOffset="105189.51">24321 5826 59 0,'-11'9'29'0,"11"4"-24"0,3-10 50 16,5-3-52-1,6-6 0-15,10-4 0 0,12-2 1 16,2-4-6-16,15 4 1 16,-3 5-2-1,-4 1 1-15,-8 6-9 0,-6 3 0 16,-7 0-9-16,-18 4 0 15</inkml:trace>
  <inkml:trace contextRef="#ctx0" brushRef="#br0" timeOffset="105384.09">24275 6193 64 0,'-11'37'32'0,"25"-15"-32"0,-3-18 56 0,13-8-55 16,19-5 0-16,3-4-5 31,28-9 0-31,-7 1-3 0,3-1 0 0,-3-3-12 16,-10-13 1-16</inkml:trace>
  <inkml:trace contextRef="#ctx0" brushRef="#br0" timeOffset="106055.87">25643 5503 66 0,'4'25'33'0,"-1"-9"-30"0,-3-13 56 0,4 0-56 16,10 0 1-16,14 0 4 16,8-3 1-16,9 0-11 15,8 0 0-15,0 3 6 16,-7 4 0-16,-3 2-4 16,-15 4 0-16,-14-1-4 15,-11 7 1-15,-10 0-2 16,-7-7 1-16,-7 10-2 15,-4 0 0-15,8 0-1 16,-1 3 1-16,4 0 1 16,0 0 0-16,3 4 1 0,4-7 0 15,0 3 1 1,0-10 1-16,4 4 2 0,-1 0 0 16,4-6 3-16,7 2 0 15,7-2 2-15,11 2 0 16,10 1 1-16,11 3 1 15,0-3-1-15,-7-4 1 16,-11 4-2-16,-3 6 0 16,-15 9-3-16,-17 1 1 15,-25 11-4-15,-13 8 1 16,-15 2-4-16,-7-9 1 0,10 0-6 16,8 0 1-16,6-16-5 15,12-9 1-15,9-16-10 16,5-6 1-16</inkml:trace>
  <inkml:trace contextRef="#ctx0" brushRef="#br0" timeOffset="106565.43">26194 5083 62 0,'0'41'31'0,"7"-26"-31"0,-7-15 54 16,7 3-53-16,7-3 1 15,7 0 2-15,7-6 1 16,4-3-6-16,3-4 1 15,-3 1 3-15,-4 2 0 16,-6 4-1-16,-5 3 0 16,-6 6-3-16,-11 3 1 0,-4 4-2 15,-3 2 0 1,0-2-3-16,0-1 1 0,0 3-1 16,0-2 1-16,3 6 0 15,1-1 1-15,3-9 2 16,3 4 1-16,4-1 3 15,8 1 0-15,-1-4 1 16,7 7 1-16,-3-1 0 16,-4 1 0-16,-4-1-2 15,-3 4 1-15,-7 3-3 16,-7 3 0-16,-3 6-1 16,-8 6 0-16,0-9-3 15,-6-3 0-15,6-6-7 16,0 0 1-16,8-10-12 15,-1-9 0-15</inkml:trace>
  <inkml:trace contextRef="#ctx0" brushRef="#br0" timeOffset="106928">26547 6080 56 0,'-36'3'28'0,"29"0"-17"0,7-3 39 0,0 0-44 16,4 0 0-16,6 3 2 16,11-3 1-16,15 3-13 15,3 1 1-15,3-8 6 16,11-2 1-16,-4-3-9 16,-6-1 0-16,-5 4-10 15,-9-10 0-15,-5-9-7 16,1 3 0-16</inkml:trace>
  <inkml:trace contextRef="#ctx0" brushRef="#br0" timeOffset="107106.51">26734 5785 57 0,'7'91'28'0,"-4"-25"-29"0,1-35 47 16,-8 4-46-16,1 9 1 15,-4 0-5-15,-1 0 1 16,1-4-4-16,0-5 1 16,7-20-10-16,-7-8 0 15</inkml:trace>
  <inkml:trace contextRef="#ctx0" brushRef="#br0" timeOffset="107827.13">27294 5428 62 0,'4'44'31'0,"10"-16"-29"0,0-22 55 16,7 3-54 15,8-2 1-31,9 5 2 0,15-5 1 0,0 5-9 0,0 4 0 0,-11 3 5 16,-10-7 1-16,-7 4-4 16,-11 3 0-16,-10-4-3 15,-8 1 1-15,-3-7-2 16,0 1 1-16,-4-4-2 15,-3 0 1-15,4 1-1 16,-1-1 1-16,0 3-1 16,1 7 1-16,-1 3 0 15,4 6 1-15,-3-6-1 16,3 3 0-16,0-4 1 16,3 4 0-16,0 0 1 15,4-6 0-15,8 0 2 16,6 6 1-16,7 6 2 15,7-3 1-15,7-3 0 16,1-3 1-16,-5 0 0 16,-2 3 1-16,-12 3-2 15,-3 6 0-15,-10-3-2 0,-18 13 0 16,-11 3-3 0,-14 3 0-16,-7-6-3 0,-10-7 1 15,3-6-4-15,4-9 0 16,6-3-9-16,4-10 1 15,11-12-3-15,18-10 1 16</inkml:trace>
  <inkml:trace contextRef="#ctx0" brushRef="#br0" timeOffset="108263.11">27760 5139 60 0,'7'28'30'0,"7"1"-30"0,-7-23 61 16,7-12-54-1,-3-4 0-15,10 1 3 16,7 3 0-16,1-1-14 16,-5 1 1-16,-3 3 7 15,-3 3 1-15,-7 0-5 16,-11 0 0-16,-4 9-2 16,-10 4 1-16,3 6-1 0,-3-1 1 15,4 8 0-15,-1-1 0 16,8 3 2-16,6 6 0 15,4 1 1-15,11-7 0 16,7-6-1-16,3-9 1 16,0-7-4-16,4 0 1 15,-4-6-9-15,0 0 1 16,-7-6-15-16,-3 3 1 16</inkml:trace>
  <inkml:trace contextRef="#ctx0" brushRef="#br0" timeOffset="108835.09">28635 5873 48 0,'-25'28'24'0,"29"-31"-10"0,-4 3 25 0,0 0-33 15,3-3 0-15,4-3 3 16,8-1 0-16,6-8-11 16,14 2 1-16,7 1 6 15,1 2 0-15,-5 1-7 16,-6-1 0-16,-4 4-10 15,-13 3 1-15,-5-3-10 16,-10 6 0-16</inkml:trace>
  <inkml:trace contextRef="#ctx0" brushRef="#br0" timeOffset="109057.27">28579 6158 73 0,'14'29'36'0,"39"-26"-46"16,-25-10 67-16,18-5-58 0,7-7 1 16,-4 3-15-16,4 1 0 15,0-10 3-15,-7 6 1 16</inkml:trace>
  <inkml:trace contextRef="#ctx0" brushRef="#br0" timeOffset="109702.89">29228 5534 58 0,'-11'22'29'0,"18"-25"-20"0,0 0 41 0,4 0-46 16,6 0 0-16,15 3 4 15,10-10 0-15,-3 1-9 16,4 6 0-16,-1 3 6 16,-3 3 1-16,-11 6-4 15,-14 4 0-15,-17 12-4 16,-1 3 1-16,-7 4-3 15,-10 8 0-15,-7 4-1 16,-4 6 0-16,4 10 2 16,3 0 1-16,4-7 2 15,7 6 0-15,4-2 1 16,10-13 1-16,7-7 0 16,7-5 1-16,3-4-3 15,5-6 1-15,-1-6-6 16,0-10 1-16,7-6-10 15,4-16 0-15,3-15-7 0,14-7 0 16</inkml:trace>
  <inkml:trace contextRef="#ctx0" brushRef="#br0" timeOffset="110078.69">29750 5465 68 0,'7'-3'34'16,"18"-9"-38"-16,-15 5 63 0,4 1-57 16,7-3 1-16,8 2 1 15,2 4 0-15,1-3-6 16,-4 3 1-16,-3 3 3 15,-7 9 0-15,-8 1-3 16,-3 8 1-16,-7 1-2 16,-7 13 1-16,-10 8-2 15,-8 1 1-15,0 9-1 16,1 10 0-16,-1 3 1 16,4-1 0-16,7-2-1 15,-1 3 1-15,8-1-4 16,4-15 1-16,-1-6-11 15,4-13 0-15,4-21-3 16,3-4 1-16</inkml:trace>
  <inkml:trace contextRef="#ctx0" brushRef="#br0" timeOffset="110311.97">29686 5904 76 0,'21'0'38'0,"22"0"-53"0,-22-3 80 0,14-6-66 15,8-1 1-15,-1 1-6 16,-3-4 0-16,3-2-1 16,-7 5 1-16,-6-2-14 15,-5-7 0-15</inkml:trace>
  <inkml:trace contextRef="#ctx0" brushRef="#br0" timeOffset="110530.84">30187 5867 62 0,'32'6'31'0,"24"-19"-34"0,-31 7 49 16,10-3-47-16,8-4 1 15,-4 7-9-15,-4 0 0 16,0-10-3-16,-10-3 1 16,-15 0-6-16,-6-6 0 15</inkml:trace>
  <inkml:trace contextRef="#ctx0" brushRef="#br0" timeOffset="110748.38">30346 5613 57 0,'-7'69'28'0,"-14"0"-35"0,17-44 58 0,1 6-51 16,-4 16 1-16,0 3-1 15,3-9 0-15,-3 0-5 16,3-10 0-16,1-9-9 16,-1-9 1-16,8-20-4 15,7-11 1-15</inkml:trace>
  <inkml:trace contextRef="#ctx0" brushRef="#br0" timeOffset="111190.43">30575 5390 64 0,'4'0'32'0,"6"13"-37"0,-3-20 67 15,0 7-59-15,4 0 0 16,10 0 3-16,11 0 1 0,7 10-9 16,7 2 1-1,0-9 4-15,-4 10 1 0,-7 6-3 16,-7-7 1-16,-14 4-4 16,-14 9 1-16,-10 6-2 15,-8 7 1-15,-6 0-1 16,-12 6 0-16,-6 3 0 15,3-3 0-15,4 6 1 16,3 6 0 0,4 23 1-1,10-7 1-15,11-19 0 16,4-9 1-16,10-13-1 16,21-9 1-16,7-12-4 15,8-14 1-15,2-8-8 16,1-7 1-16,0-19-11 15,-11-5 1-15</inkml:trace>
  <inkml:trace contextRef="#ctx0" brushRef="#br0" timeOffset="111594.17">31097 5371 65 0,'7'16'32'0,"4"-22"-30"0,-4 3 55 0,0-1-54 16,4 1 0-16,10-3 1 16,7 0 1-1,11-4-6-15,0 4 0 0,-4 0 3 16,-3 3 0-16,-8 3-2 15,-6 6 1-15,-11 3-3 16,-7 13 1-16,-7 3-2 16,0 4 0-16,-4 2 0 15,-3 7 1-15,-7 5-1 16,-4-2 1-16,1 16 0 16,-1-1 1-16,4-3 0 15,7 7 0-15,0 3-3 16,3-13 1-16,4-6-4 15,0-13 0-15,3-9-7 16,1-6 1-16,3-26-5 16,0-2 1-16</inkml:trace>
  <inkml:trace contextRef="#ctx0" brushRef="#br0" timeOffset="111791.68">31016 5845 68 0,'11'37'34'0,"14"-33"-43"0,-15-4 69 0,8 0-60 15,3 0 0-15,11 0 0 16,6-4 0-16,8-8-6 16,-7-1 1-16,-11 1-14 15,-6-7 0-15</inkml:trace>
  <inkml:trace contextRef="#ctx0" brushRef="#br0" timeOffset="112365.09">31870 5619 52 0,'-14'6'26'0,"14"-6"-15"0,0 0 32 0,0-3-39 16,0 3 1-16,7-6 2 15,0-4 1 1,7-2-10-16,14-1 0 0,11 4 6 15,7 0 0-15,-4 2-7 16,-6 4 1-16,-5 0-11 16,-6 0 0-16,-11 3-8 15,-14 0 1-15</inkml:trace>
  <inkml:trace contextRef="#ctx0" brushRef="#br0" timeOffset="112590.86">31736 5832 48 0,'3'50'24'0,"33"-25"-15"0,-22-18 37 15,3-7-45-15,8 0 0 0,7-7 0 16,7-2 0-16,3 0-7 16,7-7 1-16,-6-3-11 15,-11-9 1-15</inkml:trace>
  <inkml:trace contextRef="#ctx0" brushRef="#br0" timeOffset="113201.77">32494 5337 56 0,'-3'44'28'0,"-22"15"-27"16,22-46 43-16,-1 6-43 15,1-10 0-15,-1 4-1 16,1-1 1-16,3-3-1 15,0 1 0-15,7 2 0 16,10 1 1-16,1 0 1 16,7-1 0-16,3 1 0 15,4 2 0-15,-4 4 0 16,-7 3 0-16,-11 0-1 16,-13 6 0-16,-11 13-4 15,-14-3 1-15,-4 2-4 0,-7-8 0 16,-3-10-9-16,3-13 0 15,11-15-3-15,14-10 0 16</inkml:trace>
  <inkml:trace contextRef="#ctx0" brushRef="#br0" timeOffset="113443.29">32466 5359 74 0,'14'28'37'16,"4"-16"-46"-16,-8-15 77 0,8-3-67 15,10-3 1-15,15-7 0 16,3-6 0-16,6-3-4 16,8 0 1-16,-7-7-3 15,-3 14 0-15,-8-4-8 16,-3 0 0-16,3-6-10 15,-10 2 0-15</inkml:trace>
  <inkml:trace contextRef="#ctx0" brushRef="#br0" timeOffset="113726.22">33140 5293 54 0,'-14'31'27'0,"-4"1"-25"0,15-26 41 16,-4 3-42-16,-4 4 1 15,0 6 1-15,1 3 1 16,-1 3-4-16,4-3 0 16,4-7 3-16,-1 4 1 15,8-6-1-15,6 2 0 0,8-12-3 16,10 1 1-16,7-4-4 15,8 3 0-15,-4-13-9 16,-8 1 1-16,-6-10-8 16,-4-9 0-16</inkml:trace>
  <inkml:trace contextRef="#ctx0" brushRef="#br0" timeOffset="113936.62">33355 5127 56 0,'-3'44'28'0,"6"43"-22"0,-6-65 47 0,-1 16-50 15,-6 12 0-15,-5 16 3 16,-6 6 0-16,-3 13-8 16,-1 15 1-16,4-6 3 0,-8 3 0 15,-2-9-9 1,-1-19 0-16,4-19-14 0,-4-9 1 15</inkml:trace>
  <inkml:trace contextRef="#ctx0" brushRef="#br0" timeOffset="115827.98">22338 7334 54 0,'3'-3'27'0,"-10"3"-17"0,0 0 27 16,-7 3-35-16,-14 7 0 0,-11 2 3 15,-10 13 1-15,-4 10-7 16,-4 18 0-16,1 16 4 16,7 13 0-16,3 5-1 15,14 11 0-15,7 8-1 16,11-5 0-16,0-4 0 16,14-16 0-16,18-21-1 15,10-16 1-15,21-25-1 16,11-16 1-16,-3-10-1 15,-4-11 0-15,-11-7 0 16,-7-7 0-16,-10-2 0 16,-11 2 0-16,-10-2 0 15,-11-4 0-15,-11 10-1 16,-7 6 0-16,-7 10-1 16,1 18 1-16,-1 6-2 15,4 7 1-15,0 3-3 16,3 3 0-16,7-9-6 15,8 0 1-15,10-13-8 0,10-10 1 16</inkml:trace>
  <inkml:trace contextRef="#ctx0" brushRef="#br0" timeOffset="116085.86">22447 7949 69 0,'-7'3'34'0,"0"13"-37"16,7-16 63-16,4 6-60 15,6-3 1-15,-3 3-5 16,0 1 1-16,0 2-8 15,-3-6 0-15,-8-9-9 16,4 0 1-16</inkml:trace>
  <inkml:trace contextRef="#ctx0" brushRef="#br0" timeOffset="116672.55">23192 7773 56 0,'-11'-3'28'0,"-7"9"-25"15,11 1 44-15,-3 8-45 16,-4 10 1-16,-15 1 0 0,-6 5 1 16,0 13-6-16,7 6 1 15,-1 3 1-15,5 1 0 16,-1-14-6-16,7-8 1 16,8-10-8-16,3-16 1 15,0-12-7-15,0-13 1 16</inkml:trace>
  <inkml:trace contextRef="#ctx0" brushRef="#br0" timeOffset="116870.42">22807 7751 44 0,'11'29'22'0,"17"14"-20"0,-18-27 36 15,1 3-36-15,-4 9 0 0,11 13 1 16,6 6 0-16,12 3-4 15,3 7 0-15,3-10 1 16,0-7 0-16,-3-11-6 16,-4-7 0-16,1-19-9 15,-12-10 1-15</inkml:trace>
  <inkml:trace contextRef="#ctx0" brushRef="#br0" timeOffset="117378.84">23491 7867 62 0,'-7'13'31'0,"7"-16"-31"16,0 3 57-16,4-7-54 15,-1 1 1-15,5 0 0 16,-1 3 0-16,0 0-8 0,3 3 0 16,1 3-3-16,-1 3 0 15,1-3-14-15,-4-6 1 16</inkml:trace>
  <inkml:trace contextRef="#ctx0" brushRef="#br0" timeOffset="117689.93">24225 7707 60 0,'-3'19'30'0,"-33"19"-32"16,22-29 46-16,-10 13-41 16,-5 10 0-16,-6 2 1 15,-11 13 0-15,-7 10-6 16,-3 24 1-16,3 4 2 16,4 3 1-16,10 6-5 15,4-7 1-15,6-11-8 16,8-20 1-16,11-21-10 15,10-26 1-15</inkml:trace>
  <inkml:trace contextRef="#ctx0" brushRef="#br0" timeOffset="117886.27">23636 7758 41 0,'11'-29'20'0,"20"51"-7"0,-16-12 28 16,2 12-37-16,4 9 0 15,1-3 3-15,-1 7 1 16,3 6-11-16,1 2 1 16,0-5 2-16,-1-10 1 15,1 0-9-15,-4-12 1 0,-3-10-11 16,-4-12 0-16</inkml:trace>
  <inkml:trace contextRef="#ctx0" brushRef="#br0" timeOffset="118189.16">24377 7701 64 0,'3'16'32'0,"8"-13"-32"0,0-3 57 16,3-3-56-1,3 0 1-15,8-4-1 0,-4 4 1 16,4 0-7-16,3 3 0 16,-3 3-5-16,-7 0 0 15,-8-9-10-15,-6 0 0 31</inkml:trace>
  <inkml:trace contextRef="#ctx0" brushRef="#br0" timeOffset="118350.82">24250 7943 60 0,'11'28'30'0,"17"6"-24"0,-18-31 52 0,8 1-57 0,10-4 1 16,7-4-1-16,1-5 0 15,10 0-6-15,-4-1 0 0,-7 4-9 16,-10 0 0-16,-11-7-6 16,4 1 1-16</inkml:trace>
  <inkml:trace contextRef="#ctx0" brushRef="#br0" timeOffset="119130.43">26014 7472 55 0,'-7'-28'27'0,"-14"0"-27"16,10 22 48-16,-7-1-47 16,-10 4 0-16,0 6 1 15,-14 7 0-15,-4 8-2 0,0 11 0 16,-3 5 2-16,-8 10 0 16,4 6-1-16,4 13 1 15,6 0-1-15,12 12 1 16,13 3-1-16,15 1 0 15,13-7-1-15,15-3 1 16,7-22 0-16,3-19 1 16,7-18-1-16,4-14 1 15,-4-5-1-15,-6-4 0 16,-8-5 0-16,-11-4 0 16,-6-7-1-16,-14 1 0 15,-12 3-1-15,-9 9 1 0,-4 4-2 16,-8 9 0-16,-10 12-2 15,-3 7 1-15,3 6-2 16,4-3 0-16,7-1-3 16,6 1 1-16,15-3-7 15,14-7 0-15,18-9-3 16,17-9 1-16</inkml:trace>
  <inkml:trace contextRef="#ctx0" brushRef="#br0" timeOffset="119374.1">26187 7830 73 0,'-11'19'36'0,"1"-1"-48"0,10-15 75 15,-4 4-63-15,4-4 1 16,0 0-4-16,4 0 1 16,-1-6-5-16,4-6 0 15,-3-4-13-15,-4-6 1 16</inkml:trace>
  <inkml:trace contextRef="#ctx0" brushRef="#br0" timeOffset="119912.8">26462 7347 72 0,'10'6'36'0,"19"7"-42"16,-19-10 60-16,4-3-53 15,8 3 1-15,2 0 1 16,4-3 1-16,1 0-5 16,-5 3 1-16,-2-6 2 15,-5 3 1-15,-6 0-3 0,-4 3 1 16,-7 7-2-16,-4 5 0 15,-3 4-2-15,0 3 0 16,-3-6-2-16,-1 2 1 16,4 1-1-16,0-3 1 15,7 0 0-15,3-1 1 16,4-5 1-16,4-1 0 16,3 1 2-16,0-1 0 15,-3-3 0-15,-1 4 0 16,1 2 0-16,0 7 1 0,-1 3-1 15,-3 3 1-15,-7-3-1 16,-3 6 0-16,-1 10 0 16,-3-4 1-16,-10 4-2 15,-8 3 0-15,-7 0-2 16,-3-7 1-16,3-3-5 16,0-2 0-16,4-11-10 15,10-8 1-15</inkml:trace>
  <inkml:trace contextRef="#ctx0" brushRef="#br0" timeOffset="120170.71">27125 7660 72 0,'0'19'36'0,"-3"-9"-47"0,3-10 66 15,0 0-54-15,3 3 0 16,1-6-6-16,3 3 0 16,0 0-2-16,-4 0 1 0,1-7-13 15,-8-5 1-15</inkml:trace>
  <inkml:trace contextRef="#ctx0" brushRef="#br0" timeOffset="120693.34">27358 7246 58 0,'25'19'29'0,"13"0"-28"16,-23-13 45-16,-1 1-44 15,7-1 1-15,4 0 0 16,6 0 1-16,1-2-5 0,3-1 0 15,-3 0 2-15,-4 3 1 16,-7 0-3-16,-10 1 1 16,-11-1-2-16,-11 0 1 15,-6 0-2-15,-4 1 0 16,-1 5-2-16,1 4 1 16,4 6 0-16,-1 3 1 15,7-3-1-15,1-3 1 16,6 0 1-16,4-1 1 0,4 1 1 15,6-3 1 1,8 3 1-16,7 0 0 0,7-1 0 16,3 4 1-16,0 0 0 15,-3-3 0-15,-7 3-2 16,-11 6 0-16,-11 10-1 16,-17-1 0-16,-18 11-3 15,-10 2 1-15,-11 0-6 16,-7-3 0-16,4-9-8 15,-11-1 0-15</inkml:trace>
  <inkml:trace contextRef="#ctx0" brushRef="#br0" timeOffset="121296.01">28547 7560 48 0,'-21'28'24'0,"10"-25"-19"16,11-3 38-16,0 0-39 0,0 0 1 15,7 0 4-15,4 0 0 16,6-6-11-16,8 0 1 31,42-19 3-31,-7 3 0 16,-11 6-7-16,-10 4 0 16,-14 8-13-16,-11 11 0 15,-18-1-2-15,-6 0 1 16</inkml:trace>
  <inkml:trace contextRef="#ctx0" brushRef="#br0" timeOffset="121522.56">28399 7905 66 0,'0'28'33'0,"0"-25"-39"0,3-6 68 0,15-3-62 15,17-7 1-15,14-5-1 16,18-4 1-16,11 0-9 15,-11 0 0-15,-14 9-11 16,-18 4 0-16</inkml:trace>
  <inkml:trace contextRef="#ctx0" brushRef="#br0" timeOffset="122673.76">29803 7287 46 0,'-4'28'23'0,"-21"7"-14"0,15-29 23 0,-4 0-32 16,-7 7 1-16,-4 3-1 16,0 3 1-16,1-4-1 15,2 4 0-15,5-6 0 16,6-1 1-16,11 1-1 15,11-1 1-15,13 4 0 16,12-4 0-16,10 4 0 16,10 3 0-16,-3 0 0 15,-7 6 1-15,-11 6-3 16,-14 1 0-16,-21 11-3 16,-21 11 0-16,-18-17-9 15,-7-5 0-15,-7-10-3 16,4-16 1-16</inkml:trace>
  <inkml:trace contextRef="#ctx0" brushRef="#br0" timeOffset="122917.62">29683 7300 65 0,'17'41'32'0,"40"-35"-40"0,-32-12 69 16,17-7-61-16,7-6 0 0,15-3-3 15,10 0 0-15,0-9-2 16,-7 0 0-16,-11-1-8 16,-10 7 0-16,-14-3-6 15,-7 3 1-15</inkml:trace>
  <inkml:trace contextRef="#ctx0" brushRef="#br0" timeOffset="123170.05">30417 7171 57 0,'-8'38'28'0,"-23"-13"-39"16,20-16 54-16,-3 4-42 15,-4 3 0-15,4 2 3 16,0 4 0-16,4-6-5 16,6 3 1-16,8 0 2 0,6-4 1 15,15 4-3-15,7-13 1 16,6-6-4-16,5-6 0 16,-4-3-7-16,-1-7 0 15,1-9-7-15,-4-6 0 16</inkml:trace>
  <inkml:trace contextRef="#ctx0" brushRef="#br0" timeOffset="123352.07">30688 6961 44 0,'0'31'22'0,"-14"48"-14"15,11-51 35-15,-5 7-42 0,1 15 1 0,-3 0 2 0,-8 19 1 0,-3 12-6 16,-7 20 0-16,-7 5 2 15,-8 7 0-15,-6-6-9 16,6-19 0-16,1-26-9 16,10-21 1-16</inkml:trace>
  <inkml:trace contextRef="#ctx0" brushRef="#br0" timeOffset="124132.25">31083 7165 44 0,'18'-50'22'0,"-25"-29"-11"16,7 51 22-16,-4-10-30 15,-13-5 0-15,-19-11 2 16,-17 4 0-16,-24-3-7 0,-1 3 1 16,-21 6 3-16,-10 12 1 15,-7 17-4-15,6 21 1 16,-3 16-3-16,-6 19 1 15,2 9-4-15,4 16 1 16,18 25 0-16,17 18 0 16,8 17-1-16,13 18 1 15,15 16 1-15,10-6 1 16,18-1 2-16,7-12 1 0,25-12 0 16,17-19 1-16,25-29 1 15,25-15 1-15,20-31 0 16,30-29 0-16,13-34 1 15,14-32 0-15,7-21-1 16,-3-20 1-16,-35-27-2 16,-18-4 1-16,-22-9-6 15,-27-7 1-15,-29 1-13 16,-21 9 1-16</inkml:trace>
  <inkml:trace contextRef="#ctx0" brushRef="#br0" timeOffset="124821.15">33366 5051 39 0,'7'-62'19'0,"10"-23"-7"16,-17 54 24-16,4-4-33 15,-1-12 1-15,-3 6 1 16,0 4 1-16,-7-7-8 15,0 0 1-15,-10 6 4 16,-29 4 1-16,-25 9-3 16,-27 12 1-16,-5 13-2 15,-27 22 1-15,-11 13-2 16,7 24 0-16,3 26-2 16,-3 21 1-16,14 32-4 15,18 35 1-15,14 9 0 0,24 9 0 16,18-9 0-16,29 0 1 15,24-3 1-15,35-32 1 16,18-15 3-16,28-32 0 16,28-31 1-16,19-31 0 15,27-35 1-15,14-38 1 16,-6-34-1-16,-1-44 1 16,-17-28 0-16,-32-12 0 15,-29-14 1-15,-34 1 0 0,-43 0-8 16,-39 6 1-16,-21 6-13 15,-28 4 1-15</inkml:trace>
  <inkml:trace contextRef="#ctx0" brushRef="#br0" timeOffset="127388.22">22292 8830 63 0,'32'-3'31'0,"-18"-7"-26"0,-14 14 31 0,-4-1-36 16,-10 6 0-16,-14 4-1 16,-14 9 1-16,-8 9-1 15,1 4 1-15,-8 8-2 16,5 4 1-16,-1 4-1 15,14 5 0-15,4 4 1 16,13-1 0-16,1-9 1 16,7-6 0-16,11-6 1 15,13-7 1-15,15-6 1 16,7-6 0-16,17-3 0 16,4-4 1-16,3 1-1 15,-3-1 1-15,-10 1-1 16,-8 6 1-16,-14-3-3 0,-17 12 1 15,-22 13-3-15,-14 6 0 16,-7 0-4-16,-6 12 1 16,-1-9-6-16,0-3 1 15,3-3-9-15,5-3 1 16,9-10-1-16,19-6 0 16</inkml:trace>
  <inkml:trace contextRef="#ctx0" brushRef="#br0" timeOffset="127688.88">22684 9674 60 0,'60'-4'30'0,"-60"-18"-46"0,-4 13 63 0,-7 3-46 15,-10 0 0-15,-7 6 0 16,-7 6 1-16,-8 9-3 15,1 4 0-15,0 13-1 16,7 12 1-16,3 9-2 16,4 3 1-16,10-6 0 15,7-9 1-15,8-13 2 16,24-12 0-16,18-16 1 16,10-9 1-16,1-19-1 15,-8-7 1-15,-10 1-6 16,-8-10 0-16,-10-3-13 15,-14 3 1-15</inkml:trace>
  <inkml:trace contextRef="#ctx0" brushRef="#br0" timeOffset="128124.21">25100 9445 47 0,'-3'18'23'0,"3"11"-16"16,-4-17 32-16,-6 7-38 15,-8 6 0-15,-14 13 0 16,-10 9 1-16,-15 16-3 15,1 9 1-15,-8 12-1 0,4-5 1 16,11-4-5-16,7-9 1 16,6-16-8-1,12-16 0-15,10-30-3 0,7-17 0 16</inkml:trace>
  <inkml:trace contextRef="#ctx0" brushRef="#br0" timeOffset="128305.7">24532 9413 46 0,'11'41'23'0,"6"25"-27"0,-6-44 45 0,0-3-41 16,3 12 0-16,3 0-5 16,8 4 1-16,0-4-5 15,3-3 1-15,0-9-5 16,4-12 0-16</inkml:trace>
  <inkml:trace contextRef="#ctx0" brushRef="#br0" timeOffset="128678.31">25192 9630 55 0,'21'15'27'0,"18"-18"-32"0,-29-3 55 16,5 0-46-16,9-7 0 15,4-9 0-15,4-3 1 16,0-6-7-16,-7 2 0 16,-4 1 4-16,-11 3 0 15,-10-3-3-15,-7 3 1 16,-7 9-1-16,-7 4 0 15,0 5 0-15,0 20 0 16,-4 3 0-16,0 9 0 16,4 9 1-16,7 1 0 15,3 9 1-15,11-1 0 0,8-5-1 16,6-3 0-16,10-10-4 16,8-6 0-16,7-10-5 15,3-9 1-15,8-16-10 16,-5-6 0-16</inkml:trace>
  <inkml:trace contextRef="#ctx0" brushRef="#br0" timeOffset="128994.55">26035 9225 48 0,'56'-28'24'0,"-31"15"-21"16,-25 13 39-16,0 4-43 16,-7-1 1-16,-11 9 0 15,-6 7 0-15,-8 9 0 16,-7 4 0-16,0-1 0 15,-6-3 0-15,2 0 0 16,1 1 0-16,7-7 0 16,6-4 1-16,12-5 0 0,6-4 0 15,15 1 1-15,13-4 0 16,4 3 1-16,11 1 1 16,11-1-1-16,2 4 1 15,-6 6-1-15,-3-4 1 16,-12-2-3-16,-13 6 1 15,-18 9-3-15,-11 3 0 16,-14 4-3-16,-10 2 0 16,-7 1-4-16,6-4 0 15,4 1-10-15,11-13 0 0</inkml:trace>
  <inkml:trace contextRef="#ctx0" brushRef="#br0" timeOffset="129207.08">26409 9752 71 0,'18'16'35'0,"-8"-4"-48"0,-6-12 63 0,-1 3-53 16,1 4 1-16,-4-1-17 15,-11 0 1-15,-17-3 11 16,0-3 0-16</inkml:trace>
  <inkml:trace contextRef="#ctx0" brushRef="#br1" timeOffset="137326.93">3020 12925 48 0,'10'22'24'0,"-6"-9"-19"0,3-10 25 16,-7 13-29-16,0 3 1 16,0 2 1-16,0 17 1 0,0 0-5 15,0 9 1-15,-7-6 2 16,7-1 1-16,-4 1-2 15,4-6 0-15,-7-7-1 16,4-6 1-16,3-7-1 16,-7-8 0-16,-4-7 0 15,1-10 0-15,-1 1-1 16,-7-1 1-16,-3-2-1 16,0-4 1-1,-11-6-1 1,4 3 0-16,0 10 0 15,7 9 0-15,-1 9 0 16,1 7 1-16,14 6 0 16,0 6 1-16,7 7 1 15,7-7 0-15,0 7 1 16,14-7 0-16,1 0 0 16,-1-3 1-16,7-3-3 15,4-3 1-15,0-4-4 0,3-8 1 16,-14-7-8-16,7-7 1 15,-3-5-10 1,10-10 0-16</inkml:trace>
  <inkml:trace contextRef="#ctx0" brushRef="#br1" timeOffset="137585.16">3627 13198 41 0,'0'13'20'0,"-7"-10"-11"0,14 3 28 0,-14 10-34 15,-4 3 1-15,-7 9 1 16,-6 13 1-16,-12-1-8 16,1 17 1-16,0 2 3 15,3 10 1-15,4 0-4 16,7-9 0-16,3-7-6 15,7-18 0-15,8-13-10 16,3-22 1-16</inkml:trace>
  <inkml:trace contextRef="#ctx0" brushRef="#br1" timeOffset="137763.79">3200 13236 39 0,'17'9'19'0,"19"48"-16"0,-26-39 25 15,4 11-26-15,-3 2 1 16,-1-3-1-16,1 1 1 16,0 5-5-16,-1 1 0 15,-3-7-3-15,4-6 0 16,-8-7-7-16,4-8 0 16</inkml:trace>
  <inkml:trace contextRef="#ctx0" brushRef="#br1" timeOffset="138047.37">2604 13753 54 0,'7'25'27'0,"-7"10"-27"15,3-29 51-15,15 0-44 16,3-3 0-16,21 1 1 16,-6-1 0-16,45-16-12 15,-21 4 0-15,53-16 6 16,3 3 1-16,-17 3-10 16,-22 3 1-16,-6 4-10 15,-22 5 0-15,-13 1-5 0,-19 9 1 16</inkml:trace>
  <inkml:trace contextRef="#ctx0" brushRef="#br1" timeOffset="138498.24">3059 14029 37 0,'-7'41'18'0,"3"19"-11"0,-3-45 28 0,7 4-30 15,0 6 0-15,0 10 4 16,0 9 0-16,0-1-10 16,0 1 0-16,0 0 7 15,0 0 1-15,0-6-3 16,7-7 1-16,-7-6-3 16,0-6 0-16,-7-3-2 15,7-10 1-15,-11-6-1 16,1-9 0-16,-1-4-2 15,1-6 1-15,-8 0-1 16,-3 1 0-16,-7 5 0 16,6 4 0-16,-6-1 0 15,0 4 0-15,3 9 1 16,1 6 0-16,-1 7 2 16,-3 6 1-16,-1 0 0 15,8 0 0-15,11 12 0 16,-1 4 0-16,11-3 0 0,11-1 0 15,10 1-3-15,-3-10 1 16,13-6-5-16,8-10 1 16,3-12-11-16,8-10 1 15,6-12-5-15,4-12 1 16</inkml:trace>
  <inkml:trace contextRef="#ctx0" brushRef="#br1" timeOffset="138707.87">3567 14286 33 0,'-11'50'16'0,"-38"10"-4"0,35-44 23 0,-11 9-30 16,-3 9 0-16,-1-2 0 15,5 2 1-15,-5 10-9 16,12-6 1-16,6-7-1 15,1-9 0-15,10-13-11 16,10-18 0-16</inkml:trace>
  <inkml:trace contextRef="#ctx0" brushRef="#br1" timeOffset="138875.01">3242 14230 46 0,'46'38'23'0,"35"65"-15"0,-53-69 34 0,8 14-40 0,2-1 0 16,-2 3-2-16,-12 6 1 16,5-3-6-16,-1-2 0 15,-7-7-10-15,-14-16 0 16</inkml:trace>
  <inkml:trace contextRef="#ctx0" brushRef="#br1" timeOffset="140329.34">3919 12555 53 0,'-3'25'26'0,"3"10"-27"16,0-19 40-16,0 9-36 15,-7 19 1-15,7 18 4 16,0 32 1-16,7 29-9 16,3 33 0-16,5 33 6 15,-1 30 0-15,7 7-2 16,-7 3 1-16,4-3-3 16,-1-7 0-16,4-24-3 15,-10-23 1-15,0-18-5 16,6-23 1-16,-6-30-6 15,-1-26 1-15,8-28-12 16,3-31 1-16</inkml:trace>
  <inkml:trace contextRef="#ctx0" brushRef="#br1" timeOffset="140944.99">4724 15048 59 0,'-7'10'29'0,"-7"21"-34"0,3-18 47 16,-3 2-39-16,-7 7 0 16,-4 10 3-16,-3 12 0 0,0 3-7 15,6 12 1-15,1 4 4 16,0 12 0-16,14-3-1 16,7-3 0-16,11 0-4 15,6-12 1-15,8-13-6 16,0-10 0-16,-1-15-14 15,1-19 1-15</inkml:trace>
  <inkml:trace contextRef="#ctx0" brushRef="#br1" timeOffset="141454.75">4731 15265 62 0,'-4'6'31'0,"18"-12"-33"0,-14 9 47 16,11-3-40-16,-8 6 1 16,8 0 2-16,0 1 1 15,6-1-11-15,4 3 0 16,-3 4 6-16,3-4 1 15,-3 1-4-15,-8-1 1 16,-10 0-3-16,0 7 1 16,-10-3-2-16,-1 2 0 15,-3 1-1-15,4 3 1 0,6-3-1 16,-7-4 1-16,11 4-1 16,-7-4 1-16,14 1 1 15,-3-7 0-15,7 0 0 16,3 1 1-16,0-7 0 15,3 6 1-15,1-3 0 16,-7-3 0-16,-1 6-1 16,1 4 1-16,-8 2-1 15,4 4 1-15,-14 3-1 16,4 3 1-16,-15 3-2 16,4 0 1-16,-4-6-3 15,-3 0 1-15,0 3-4 16,7-10 1-16,0-3-8 15,3 4 0-15,11-10-6 16,4-6 1-16</inkml:trace>
  <inkml:trace contextRef="#ctx0" brushRef="#br1" timeOffset="141741.54">5232 15685 60 0,'-7'28'30'0,"3"-9"-37"0,-3-16 56 0,4 6-46 15,-8 7 1-15,-7 9 1 16,1 10 1-16,3 2-8 15,3 1 0-15,-3 0 1 16,3-10 1-16,8-6-10 16,-4-10 1-16,14-18-10 15,3-13 0-15</inkml:trace>
  <inkml:trace contextRef="#ctx0" brushRef="#br1" timeOffset="142238.49">5394 15249 56 0,'-4'16'28'0,"-3"-16"-26"0,14 3 46 16,-7 0-43-16,11 3 0 15,-4 1 2-15,4-1 0 16,10-3-9-16,-4 0 0 16,5 0 6-16,-1 3 1 15,-4 1-3-15,-2 2 0 16,2 1-3-16,-6-1 1 16,-8 0-2-16,4 4 0 0,-7-4-1 15,0 1 1-15,-7-1-2 16,4 1 1-16,3-1-1 15,0 0 1-15,0 4 0 16,0 3 1-16,0-1 0 16,10 1 0-16,8-7 2 15,-4 4 0-15,7-4 2 16,4 1 1-16,-4-4 0 16,0 0 0-16,-3 1 0 15,-4 2 0-15,-7 7-2 16,-17 12 1-16,-15 6-5 15,-7-2 0-15,-7 2-3 16,-3-6 0-16,0 1-6 16,3-7 0-16,7-16-7 15,7-3 1-15</inkml:trace>
  <inkml:trace contextRef="#ctx0" brushRef="#br1" timeOffset="142521.37">5771 15017 63 0,'18'28'31'0,"3"51"-38"0,-10-57 58 0,10 15-46 15,14 13 0-15,8 16 1 16,-12-16 0-16,15 38-9 16,-10 0 1-16,-12 3 3 15,-20 6 0-15,-8 3-9 16,-28-2 1-16,-6-11-13 16,-12-24 0-16</inkml:trace>
  <inkml:trace contextRef="#ctx0" brushRef="#br1" timeOffset="143049.67">6735 14330 64 0,'0'0'32'0,"10"-12"-30"16,-3 9 51-16,7-4-51 16,4-5 1-16,10 2 0 15,4 1 1-15,7-4-6 16,10 4 0-16,0 0-1 16,-6 2 0-16,-11 4-8 15,-8 3 0-15,-13 3-9 0,-15 4 0 16</inkml:trace>
  <inkml:trace contextRef="#ctx0" brushRef="#br1" timeOffset="143239.13">6653 14678 73 0,'4'25'36'0,"17"-18"-43"0,-7-17 67 15,18-2-59 1,3-1 1-16,8-6-3 0,13-3 0 0,8-3-8 15,-12 0 1-15,-2 6-12 16,-8 7 0 0</inkml:trace>
  <inkml:trace contextRef="#ctx0" brushRef="#br1" timeOffset="145104.19">8230 12985 35 0,'-7'-3'17'0,"11"12"-6"0,-8-6 17 0,1 1-23 16,-4-1 1-16,0 0 2 16,0 6 0-16,-15 7-10 15,-2 6 0-15,-1 9 7 16,-7 16 1-16,-7-6-4 15,-6 12 1-15,2 10-2 16,-6-10 1-16,7 16-2 16,13 3 1-16,1 7-1 15,14-7 1-15,10-3 0 16,12-6 1-16,9-13-1 16,15-13 1-16,-4-18-1 15,18-16 1-15,3-21-1 16,-3-8 1-16,-10-11-2 0,-5-4 1 15,-6-3-1 1,-18 3 0-16,-7 10 0 0,-7 6 0 16,-7 3 0-16,0 9 1 15,-7 4-1-15,-8 3 0 16,-6 12 0-16,-4 10 0 16,-3 3 0-16,3 3 0 15,11 3-2-15,-4 0 0 16,11-3-2-16,7 0 1 15,10-10-3-15,8-6 0 16,14-6-6-16,13-9 0 16,12-16-5-16,6 0 0 0</inkml:trace>
  <inkml:trace contextRef="#ctx0" brushRef="#br1" timeOffset="145314.84">8421 13537 68 0,'-11'9'34'0,"-6"-12"-38"0,13 3 66 0,1 3-60 16,-1 0 1-16,4 4 1 16,0-4 0-16,0 0-8 15,0 0 1-15,4 0-4 16,-4-3 0-16,3-6-14 0,-3-7 0 15</inkml:trace>
  <inkml:trace contextRef="#ctx0" brushRef="#br1" timeOffset="146080.62">8784 13302 53 0,'7'0'26'0,"7"-19"-15"0,-3 13 33 16,-4 2-39-16,11 1 1 16,6-3 4-16,1 0 0 15,10 3-12-15,1 0 0 16,-5-4 8-16,-2 4 1 15,-8 0-4-15,-4 0 0 16,-6 6-4-16,-8 10 1 16,-6 2-3-16,-11-2 1 15,-18 15-4 1,4 0 0-16,7-3 0 16,0 0 1-16,6 0 0 15,8-6 1-15,7-3 2 16,7-4 0-16,11 1 5 15,3-4 0 1,7 1 1-16,1-4 0 0,-8 0 0 16,-7-2 1-16,-3 2-2 15,3 9 0-15,-14 4-2 16,-14 6 0-16,-8 4-2 16,-2 2 0-16,-12 0-4 15,5-2 1-15,2-1-6 16,5-3 1-16,6-9-11 15,18-10 0-15,7-3 0 16,14-3 1-16</inkml:trace>
  <inkml:trace contextRef="#ctx0" brushRef="#br1" timeOffset="146459.49">9624 13518 55 0,'-7'6'27'0,"0"-6"-27"0,7 0 56 0,0 0-49 15,3-3 1-15,4 3 4 16,7 0 1-16,4-3-16 16,3 3 0-16,22 0 9 15,2-3 1-15,5-3-7 16,-1-1 0-16,-7 4-9 15,-3 0 1-15,-10 0-16 16,-8-10 1-16</inkml:trace>
  <inkml:trace contextRef="#ctx0" brushRef="#br1" timeOffset="147430.37">10439 13026 59 0,'7'9'29'0,"7"-9"-24"0,-7-3 37 0,4 3-37 15,10-3 0-15,7 3 3 16,11 0 1-16,3 3-11 16,-7-3 0-16,1 3 6 15,-5-3 1-15,-2 0-3 16,-8 0 0-16,-4 10-3 16,-10-1 0-16,-7 0-1 15,0 1 0-15,-3 5-2 16,-4-2 1-16,-4 6-1 15,1-4 0-15,3 1 1 16,0 0 0-16,3-4 0 16,1 4 1-16,3-3 0 15,0-1 1-15,3 4 0 0,4-4 1 16,0 4 1 0,0-3 1-16,0-4 0 0,0 0 1 15,4 1 0-15,3-1 1 16,0 4 0-16,0-1 1 15,-3 4-2-15,-4 0 0 16,-7 6-1-16,-7 9 0 16,-4-3-2-16,-3 7 0 15,-11 2-2-15,-3 4 0 16,0 0-3-16,0 0 1 16,0-7-5-16,6-3 0 0,5-9-9 15,10-9 0-15,7-13-1 16,10-6 0-16</inkml:trace>
  <inkml:trace contextRef="#ctx0" brushRef="#br1" timeOffset="147702.51">11261 13352 79 0,'-18'16'39'0,"-7"-4"-51"0,22-9 84 0,-1 0-68 0,1 0 0 16,3 1 0-16,0-1 1 16,3 0-10-1,1-3 1-15,3 0-3 0,-7 0 1 16,3-10-18-16,1-2 1 15,-4-7-1-15,0-6 0 16</inkml:trace>
  <inkml:trace contextRef="#ctx0" brushRef="#br1" timeOffset="148405.87">11716 12985 52 0,'-11'31'26'0,"15"-24"-24"0,-4-7 49 16,0 0-46-16,0 0 1 15,10-4 3-15,4-2 1 16,4-3-12-16,7-1 1 16,-4 4 8-16,7 0 0 15,4 3-3-15,-4 3 1 16,-7-7-4-16,0 1 1 16,-10 12-3-16,-11 4 0 15,-4 12-2-15,-6-7 0 0,-4 4-1 16,3 0 1-16,1-3-2 15,-1 3 1-15,0 6-1 16,4-7 1-16,0 4 1 16,0-3 0-16,4-3 1 15,-1 3 0-15,4-4 2 16,4 1 0-16,3 0 2 16,0-4 1-16,7-2 1 15,11 2 0-15,10-2 1 16,0-1 0-16,-3 4 0 15,-4-1 0-15,-10 4-2 16,-8 9 0-16,-17 6-2 16,-17-2 0-16,-5 8-4 15,-9 1 0-15,-8-1-5 16,3-2 0-16,5-10-10 16,6-3 0-16,11-6-4 15,14-13 0-15</inkml:trace>
  <inkml:trace contextRef="#ctx0" brushRef="#br1" timeOffset="148887.24">12196 12772 66 0,'3'3'33'0,"8"-6"-38"0,-4-4 64 0,0 7-54 16,7-6 1-16,7 0 3 15,4 0 1-15,3-7-12 16,-3 4 0-16,-8 2 7 15,1 7 1-15,-7 4-4 16,-1 5 0-16,-3-3-3 16,-7 7 0-16,-7 9-1 15,-3 3 0-15,-5 6-1 16,-2-3 1-16,-1-6 1 16,4 3 0-16,3 1 2 15,4-5 0-15,4-2 1 16,6-3 0-16,8-3 1 0,7-4 0 15,3-6-1-15,3-15 0 16,5 5-5-16,2 1 0 16,-6 0-11-16,-4-1 1 15,-10-5-12-15,-1 12 0 16</inkml:trace>
  <inkml:trace contextRef="#ctx0" brushRef="#br1" timeOffset="149684.68">7691 14205 47 0,'0'15'23'0,"17"7"-13"15,-10-18 28-15,7-4-36 16,15 0 0-16,16 0 1 16,19-4 1-16,31 4-3 15,32-3 0-15,14 0 4 0,46-6 0 16,4-7-1-16,45-12 0 15,18 3-1-15,25 3 0 16,3 0-2-16,11 3 0 16,7 10-2-16,3 2 1 15,-3 4-1-15,-18 0 0 16,0 3-2-16,-28-3 0 16,-21 0-5-16,-35 0 1 15,-39 0-11-15,-32-13 0 16,-39 0-1-16,-28-6 1 15</inkml:trace>
  <inkml:trace contextRef="#ctx0" brushRef="#br1" timeOffset="150585">7878 15117 56 0,'0'10'28'0,"10"-17"-37"16,-3 1 58-16,11 0-46 15,3 0 0-15,4-1 6 16,-4 1 1-16,11 3-11 16,3 0 0-16,0 0 7 15,-3 0 0-15,-4 3-2 16,-7 3 0-16,-3 0-4 15,0 0 1-15,-11 3-2 0,-7 7 0 16,-4 2-1-16,1 1 0 16,-15-3-1-16,4 5 1 15,-4 1-2-15,-3 3 1 16,7 0-1-16,0-3 1 16,7 0 0-16,3 0 1 15,4-4 2-15,0-2 0 16,4-4 2-16,3 4 1 15,7-4 0-15,11 4 1 16,-1-1 0-16,5 4 1 16,-5 3-1-16,-3 0 0 15,-7 3-2-15,-6 0 1 0,-12 9-2 16,-10 0 0-16,-7 4-2 16,-11-1 1-16,0 1-4 15,4-4 0-15,-11-3-4 16,7 1 0-16,4-8-13 15,11-11 0-15,2-4 1 16,8-6 0-16</inkml:trace>
  <inkml:trace contextRef="#ctx0" brushRef="#br1" timeOffset="150826.01">8548 15359 64 0,'-11'22'32'0,"-10"-19"-38"0,18 0 66 16,-1-3-57-16,0 0 0 16,1 0 1-16,3 0 1 15,3 3-7-15,5-3 0 16,6-6-2-16,-4 0 0 15,-3-1-16-15,7-8 0 16</inkml:trace>
  <inkml:trace contextRef="#ctx0" brushRef="#br1" timeOffset="151379.93">8650 15086 57 0,'7'6'28'0,"32"-18"-24"16,-28 5 36-16,6 1-33 15,1-3 1-15,3 2 3 0,0 4 0 16,0 0-15-16,-3 3 1 16,-4 3 9-16,0 4 0 15,-7 5-4-15,0 7 0 16,-7 3-3-16,-10-3 0 16,3 0-1-16,-4-1 0 15,-3 4-2-15,-4 3 1 16,1-3-2-16,3-3 1 15,-1 3-1-15,5 0 1 16,3-3 0-16,3 0 0 16,4-1 2-16,4 1 1 15,10 0 3-15,-3 6 1 0,10 0 1 16,7-6 0-16,4 0 0 16,-4 6 1-16,-3-3-1 15,-1 0 0-15,-13 6-2 16,-11 7 0-16,-11-4-3 15,-20 10 1-15,-5 3-5 16,-6-7 1-16,3 1-6 16,-3-10 1-16,7-9-12 15,6-13 1-15,12-9 0 16,10-13 1-16</inkml:trace>
  <inkml:trace contextRef="#ctx0" brushRef="#br1" timeOffset="151800.51">8954 14819 66 0,'21'7'33'0,"0"-7"-40"0,-11-3 71 16,5-1-60-16,6 1 0 16,-4 0 4-16,5 0 1 0,-1 3-11 15,-4 0 1-15,1 3 4 16,-7 0 0-16,-4 4-3 16,-4 5 1-16,-6 7-3 15,-4 6 0-15,3 0-1 16,4-6 0-16,0 6 2 15,-7-3 0-15,3 3 0 16,4 0 1-16,0-3 0 16,0 0 1-16,11-3 0 15,-4-4 1-15,14-5-1 16,15-7 0-16,2-9-2 16,8-7 0-16,0-6-7 15,-4 1 1-15,1 2-15 16,-15-9 0-16</inkml:trace>
  <inkml:trace contextRef="#ctx0" brushRef="#br1" timeOffset="152265.6">9733 15465 61 0,'-21'32'30'0,"28"-23"-28"16,-7-9 41-16,7 0-37 15,7-3 0-15,11 0 4 16,14-10 0-16,14-2-14 16,14-4 1-16,0-3 4 15,-14 0 0-15,0 3-13 0,-4 0 0 16,-3-3-10-16,-7 4 1 16</inkml:trace>
  <inkml:trace contextRef="#ctx0" brushRef="#br1" timeOffset="152732">10880 14716 65 0,'14'6'32'0,"-18"-9"-35"0,4 3 55 0,-7 3-51 16,-7 7 1-16,-4 5 0 16,-3 10 1-16,-7 16-4 15,-7 6 1-15,-11 16 1 16,0-4 0-16,4 17-1 16,3-1 1-16,7 16-1 15,7-10 0-15,11 1 0 16,11-10 0-16,10-6 1 15,11-19 0-15,13-13 1 16,12-15 0-16,-8-12 0 16,4-14 1-16,0-5-2 0,-8-4 1 15,-3 0-1 1,-10-2 0-16,-7 2-2 0,-11-3 1 16,-7 3-1-16,-7 1 0 15,-11 5-2-15,-3 4 0 16,-8 9-2-16,1 7 1 15,3-4-2-15,8 0 0 16,2 0-4-16,8-2 0 16,4-1-9-16,10-13 1 15</inkml:trace>
  <inkml:trace contextRef="#ctx0" brushRef="#br1" timeOffset="153022.84">11222 15215 74 0,'-14'21'37'0,"-4"-24"-41"16,18 6 67-16,-3 1-60 15,-1-4 0-15,1-4 2 16,3 4 1-16,0 0-9 0,0 0 0 16,3-9-1-16,4 3 0 15,0 0-12-15,-3-1 1 16,-4-15-9-16,3 3 0 16</inkml:trace>
  <inkml:trace contextRef="#ctx0" brushRef="#br1" timeOffset="153482.84">11434 14744 74 0,'0'16'37'0,"10"-10"-44"0,-3-9 68 0,4 3-58 15,6-3 0-15,5 3 5 16,2 0 1-16,8 3-11 16,0 0 1-16,3 0 5 15,-7-3 1-15,-3 0-3 16,-7 7 0-16,-8 5-5 16,-13 7 1-16,-8 3-2 15,-7 6 0-15,-3-3-2 16,0 3 1-16,-4 1 0 15,1-4 0-15,3 0 2 16,6 0 0-16,5-3 1 16,10 0 1-16,3 0 2 15,8-4 0-15,7 1 1 16,6 0 1-16,8-6-1 16,3-4 1-16,1 0 0 0,-5 4 1 15,-6 6-2-15,-7 0 0 16,-15 9-2-16,-10 10 1 15,-18 12-4-15,-13 0 0 16,-22 6-7-16,-4 7 1 16,-13-10-13-16,-8-6 0 15</inkml:trace>
  <inkml:trace contextRef="#ctx0" brushRef="#br1" timeOffset="155269.18">12894 14236 61 0,'0'16'30'0,"11"-16"-25"0,-4-3 31 0,7-4-35 15,0 1 0-15,7 3 2 16,11 0 1-16,7 0-7 16,3 0 0-16,4-4-3 15,-4-2 1-15,-10 3-11 16,-7 3 0-16,-15 3-2 16,-6 9 0-16</inkml:trace>
  <inkml:trace contextRef="#ctx0" brushRef="#br1" timeOffset="155448.73">12792 14609 75 0,'10'32'37'0,"15"-1"-48"0,-11-28 82 16,7 0-69-16,8-15 1 16,16 2-1-16,8-5 1 15,7-10-8-15,4-7 1 0,-8 4-8 16,-13 3 1-16,-15 0-12 15,-11 9 1-15</inkml:trace>
  <inkml:trace contextRef="#ctx0" brushRef="#br1" timeOffset="158150.96">14340 13023 50 0,'0'15'25'0,"15"7"-17"0,-12-19 26 15,1 0-31-15,3 10 1 16,-7 3 4-16,0 12 0 15,-4 13-9-15,1 9 0 16,-4 13 5-16,-1 15 1 31,1 44-6-31,4-28 0 16,-1-25-10-16,8-22 0 0,6-34-8 16,8-19 0-16</inkml:trace>
  <inkml:trace contextRef="#ctx0" brushRef="#br1" timeOffset="158600.47">14753 12932 60 0,'25'25'30'0,"7"-10"-35"0,-25-5 52 0,-7 6-44 16,0 2 1-16,-11 1 0 15,-3 0 1-15,-11 3-7 16,1 3 0-16,-1 3 4 15,0 7 1-15,1-1-5 16,-1-6 0-16,0 1-2 16,4-4 0-16,7-3 0 0,7-4 1 15,10 1-1 1,8-3 1-16,7 0 2 0,13 2 1 16,15 11 1-16,0-10 1 15,-4 2-1-15,-10 11 1 16,-11 2-1-16,-10 1 1 15,-15-4-2-15,-10-3 0 16,-10-6 0-16,-5-9 0 16,1-7 1-16,7-6 1 15,3-12 1-15,4-13 0 16,11 3 1-16,10-10 1 16,10-9-1-16,12-2 1 0,6-14-2 15,7-6 1-15,8 4-3 16,-1-1 1-16,-3 4-6 15,-7 6 1-15,-8 6-8 16,-6 19 1-16,-7 6-11 16,-11 3 0-16</inkml:trace>
  <inkml:trace contextRef="#ctx0" brushRef="#br1" timeOffset="158841.03">15064 13399 80 0,'10'0'40'0,"18"-16"-48"16,-13 7 73-16,2-1-64 0,8 1 1 15,14 0 1-15,3-4 0 16,0 4-9-16,-3 2 1 15,-11-2-5-15,-10 9 0 16,-11-3-13-16,-18-7 1 16</inkml:trace>
  <inkml:trace contextRef="#ctx0" brushRef="#br1" timeOffset="159428.46">15617 13007 54 0,'22'6'27'0,"24"7"-22"0,-36-13 37 15,8 0-35-15,6 0 1 16,12 0 3-16,3-10 0 16,-1 1-15-16,-2 0 0 15,-8 2 9-15,-3-2 1 16,-15 9-5-16,-10 12 1 16,-14 4-4-16,-11 6 1 0,-3 6-1 15,0 4 0-15,-4 18-1 16,0-6 1-1,1 6 0-15,2 6 1 0,8-9 1 16,7 3 0-16,7 4 2 16,7-10 0-16,11-7 0 15,3-8 1-15,7-8-2 16,7-5 1-16,11-10-3 16,0-15 0-16,0-7-8 15,3 1 0-15,4-14-12 16,-11-8 0-16</inkml:trace>
  <inkml:trace contextRef="#ctx0" brushRef="#br1" timeOffset="159846.6">16164 12847 63 0,'-3'9'31'0,"24"-15"-33"0,-10 0 48 16,3 0-42-16,3-4 1 16,1 4 3-16,7-4 0 0,13-2-10 15,1 3 0-15,-4 5 6 16,-3-2 0-16,-4 3-3 15,-6 3 1-15,-8 6-3 16,-7 10 0-16,-7 12-1 16,-7-3 0-16,-11 10 0 15,-7 6 1-15,1 2-1 16,3 8 1-16,-1 11 1 16,8 7 0-16,4 0 0 15,3-3 1-15,0-19-4 16,0-9 0-16,-1-10-4 15,5-6 1-15,-1-16-8 16,4-12 0-16,4-16-6 16,3-3 1-16</inkml:trace>
  <inkml:trace contextRef="#ctx0" brushRef="#br1" timeOffset="160061.84">16214 13063 63 0,'-11'57'31'0,"8"-35"-33"0,3-16 60 16,0 0-54-16,3-3 0 16,4-3 3-16,4 0 0 15,3-6-9-15,3-3 1 16,19-1 3-16,13-2 1 16,-3-4-8-16,0 7 1 15,-14-1-12-15,-11 4 1 0,-7 0-8 16,-7-1 1-16</inkml:trace>
  <inkml:trace contextRef="#ctx0" brushRef="#br1" timeOffset="160509.46">14337 13885 34 0,'-42'22'17'0,"3"9"-8"0,28-24 20 15,-6 2-23-15,2 3 0 16,1-2 6 0,4-1 0-16,-1 1-13 0,4-1 1 15,0-3 11-15,7 1 0 16,4-1-2-16,17 0 1 16,10 0-3-16,29-2 0 15,22-11-2-15,38-5 0 16,42-13-2-16,18-4 1 15,35-8-3-15,4-4 1 0,6 3-3 16,-23 7 0-16,-23 9-5 16,-20 3 1-16,-32 4-7 15,-25 2 1-15,-24 4-14 16,-18-7 0-16</inkml:trace>
  <inkml:trace contextRef="#ctx0" brushRef="#br1" timeOffset="163529.06">14041 14641 37 0,'-7'6'18'16,"3"-15"-5"-16,0 5 18 0,4 4-25 15,-3 0 0-15,3 0 3 16,0 4 1-16,0-4-12 16,11 0 1-16,-1 0 7 15,4-4 1-15,11 8-3 16,14-8 0-16,3 8-2 15,0-4 1-15,1 0-2 16,-8 6 0-16,-10 0-1 0,-8 7 0 16,-10 2-1-16,-10 7 0 15,-15 0-1-15,-3 0 1 16,-7 3-2-16,-4 7 1 16,0 5 0-16,8 4 0 15,2 9 1-15,5 3 1 16,-1-5 0-16,4-1 0 15,3-4 2-15,8-2 0 16,3-6-1-16,7-10 1 16,11-10-2-16,17-8 1 15,4-14-5-15,3-2 1 16,4 0-10-16,-4-7 0 0,-6-9-6 16,-8 3 1-16</inkml:trace>
  <inkml:trace contextRef="#ctx0" brushRef="#br1" timeOffset="164020.26">14457 14518 54 0,'-7'29'27'0,"3"-20"-29"0,4-9 48 16,7 0-43-16,0 0 1 15,7 3 2-15,8 0 1 16,6-3-8-16,0 0 0 16,14 0 5-16,8 0 1 0,-1 0-3 15,1-3 1-15,-8 0-3 16,-7 0 1-16,-10 3-3 16,-11 6 0-16,-10 7-2 15,-8-1 1-15,-10 10-1 16,-7 13 0-16,-7 2 0 15,-1 17 0-15,1 8 1 16,3 7 0-16,8 3 1 16,3-18 1-16,3-7-3 15,4-6 0-15,0-16-5 16,3-7 1-16,4-14-7 16,4-14 0-16</inkml:trace>
  <inkml:trace contextRef="#ctx0" brushRef="#br1" timeOffset="164262.54">14556 14819 53 0,'3'19'26'0,"1"-6"-23"0,-4-13 47 15,7 0-44-15,0-3 0 16,3 3 2-16,4-7 1 15,8 4-12-15,9 0 0 16,12 0 5-16,-1 3 1 16,-3 0-8-16,0 0 0 15,-8-3-11-15,-2 0 1 0,-8-4-6 16,7-2 1-16</inkml:trace>
  <inkml:trace contextRef="#ctx0" brushRef="#br1" timeOffset="164518.7">15131 14841 67 0,'3'25'33'0,"15"-15"-41"15,-11-10 65-15,3 0-55 16,8-3 1-16,10 6 0 16,15 0 0-16,6 3-7 15,4-6 0-15,0 3-2 16,-7-3 1-16,-7 0-15 0,-11-12 0 16</inkml:trace>
  <inkml:trace contextRef="#ctx0" brushRef="#br1" timeOffset="164801.12">15790 14471 54 0,'-10'22'27'0,"-4"10"-26"0,10-20 37 0,-3 10-36 16,0 0 0-16,-4 19 1 16,1 6 0-16,-1 12-4 15,1 7 0-15,-1 10 2 16,1-7 1-16,-1 0-6 16,4-7 0-16,3-8-12 15,11-26 0-15,-3-16-1 16,14-5 1-16</inkml:trace>
  <inkml:trace contextRef="#ctx0" brushRef="#br1" timeOffset="165252.2">16143 14650 61 0,'42'9'30'0,"-17"-21"-40"0,-18 9 63 16,-3 0-51-16,-4 3 1 15,-7-3 1-15,-14 3 0 16,-11 3-6-16,-7 0 1 16,-10 3 2-16,-4 0 0 15,0 4-3-15,0-1 0 16,14 1-1-16,7-4 1 16,8-3-2-16,2 0 1 15,15 3 0-15,14 4 0 0,18 5 2 16,14 11 1-1,14 2 0-15,10 6 0 16,-6 1 0-16,-8-4 1 0,-14 10-1 16,-17 0 0-16,-21 6-1 15,-19-13 0-15,-16 4 0 16,-15-10 0-16,0-9 1 16,0-10 1-16,3-6 1 15,8-15 1-15,10-10 1 16,11-9 0-16,14-16 1 15,14-10 0-15,21 1-2 16,22-7 1-16,17 10-4 16,10-7 0-16,-10 0-7 15,-17 7 1-15,-11 0-14 16,-11 3 1-16</inkml:trace>
  <inkml:trace contextRef="#ctx0" brushRef="#br1" timeOffset="165899.87">16771 13797 39 0,'7'31'19'0,"0"-9"-3"0,-7-22 20 16,0 0-30-16,0 0 0 15,4 0 6-15,3-6 0 16,25-13-14 0,13 1 0-16,12-1 6 15,-1 3 1-15,1 7-11 16,-11 6 0-16,-15 12-14 16,-20 10 1-16</inkml:trace>
  <inkml:trace contextRef="#ctx0" brushRef="#br1" timeOffset="166084.91">16697 14268 68 0,'18'28'34'0,"20"-16"-36"16,-23-15 57-16,6-9-55 15,18 2 0-15,13 1-3 0,15-7 1 16,4-6-4-16,0-9 0 15,-8-1-13-15,-14-2 0 16</inkml:trace>
  <inkml:trace contextRef="#ctx0" brushRef="#br1" timeOffset="166334.81">17607 14023 75 0,'7'0'37'0,"18"-25"-42"0,-11 15 64 0,14 1-59 16,18-4 1-16,0 1-3 15,14 3 0-15,7 2-4 16,-4 1 1-16,-6-3-10 15,-8-1 0-15,-3-12-6 16,0-6 1-16</inkml:trace>
  <inkml:trace contextRef="#ctx0" brushRef="#br1" timeOffset="166547.41">18570 13518 62 0,'-24'63'31'0,"-12"40"-40"15,33-65 57-15,-4 15-47 0,0 10 1 16,-7 18-1-16,3 17 1 16,-3-1-7-16,0-3 1 15,-4-13-12-15,7-21 0 16</inkml:trace>
  <inkml:trace contextRef="#ctx0" brushRef="#br1" timeOffset="167127.97">18662 14293 41 0,'134'-63'20'0,"21"-66"-12"0,-119 89 21 16,20-23-26-16,4-3 0 15,0-3 3-15,-4-6 0 16,-6 3-7-16,-15-10 1 16,-24 1 5-16,-26-4 0 15,-34-6-2-15,-21 0 0 16,-36 16-2-16,-25-1 1 16,-28 11-2-16,-17 18 0 15,-4 25-2-15,-17 22 1 16,-1 22-2-16,22 21 0 15,13 36-1-15,15 18 1 0,21 35-1 16,28 37 1-16,25 13 1 16,32 16 1-16,35-4 2 15,42-6 1-15,25-25 2 16,35-22 0-16,39-37 1 16,29-38 0-16,31-51-2 15,32-46 0-15,-1-32 0 16,-34-28 0-16,-36-18-1 15,-31-7 0-15,-36-19-2 16,-35-6 1-16,-29-1-3 16,-34 1 0-16,-47 3-9 15,-38 4 0-15,-25-1-8 16,0 9 1-16</inkml:trace>
  <inkml:trace contextRef="#ctx0" brushRef="#br1" timeOffset="174346.71">21996 10752 47 0,'24'28'23'0,"72"-18"-24"16,-61-10 24-16,4-6-24 15,21-1 1-15,10 1 1 16,18-3 0-16,18-1 0 0,4 4 0 16,17 3 1-16,24 0 0 15,12 3 0-15,17-3 0 16,14-7 0-16,31-2 0 16,15-7-1-16,35-6 1 15,11-3-1-15,21-7 1 16,7-12 0-16,0 0 1 15,25 3-1-15,-4 6 0 32,268 1 0-32,-95 12 0 0,-39 15 0 15,-49 1 1-15,-25 6-1 16,-7 3 1-16,-10 3-1 16,-8 6 1-16,-14 4-1 15,-6 3 0-15,10 5 0 16,-25 1 1-16,-7-6-1 15,3-3 0-15,-24-13 1 16,-17-7 0-16,-15-8 0 16,-42-14 0-16,-18-2-3 15,-35 0 1-15,518-92-2 16</inkml:trace>
  <inkml:trace contextRef="#ctx0" brushRef="#br1" timeOffset="174418.67">33853 10185 0 0,'0'0'0'0</inkml:trace>
  <inkml:trace contextRef="#ctx0" brushRef="#br1" timeOffset="175295.39">22408 11599 48 0,'0'31'24'0,"11"10"-17"15,-7-28 25-15,-1 5-31 16,-3 11 0-16,4 2 0 0,-4 10 0 16,-4 3-2-16,1 6 1 15,-1 9-1-15,-3-5 1 16,0-7-5-16,-4-13 1 16,1-18-9-16,3-13 1 15,-7-28-2-15,-4-10 0 16</inkml:trace>
  <inkml:trace contextRef="#ctx0" brushRef="#br1" timeOffset="175519.87">21960 11746 44 0,'4'41'22'0,"14"-19"-18"0,-11-22 44 0,7-6-43 16,10-7 0-16,19-9 3 15,13-3 1-15,1-12-12 16,17-7 1-16,10 0 6 16,8-3 0-16,0 9-6 15,-15 7 1-15,-13 12-8 16,-11 6 0-16,-11 7-10 16,-10 3 0-16</inkml:trace>
  <inkml:trace contextRef="#ctx0" brushRef="#br1" timeOffset="175925.24">22825 11925 57 0,'0'25'28'0,"3"-12"-33"0,-3-13 46 15,-3 0-41-15,-8 0 1 16,-3 0-1-16,-4-3 1 15,-3 3-2-15,-3 0 1 16,-1 3 0-16,4 3 1 16,0 0-2-16,3 1 0 15,4-1-1-15,3 0 1 16,4-3-2-16,4-3 1 16,6-3-1-16,8-3 1 0,3 0 1 15,3-4 0-15,1 4 0 16,0 3 1-16,-1 3 1 15,1 3 0-15,-4 0 0 16,0 0 0-16,0 3-1 16,-3 1 1-16,0-1-1 15,-1-3 0-15,4 3 0 16,-3 1 0-16,-1-4-3 16,1 3 0-16,-4-3-5 15,0-3 0-15,0-6-6 16,0-7 0-16</inkml:trace>
  <inkml:trace contextRef="#ctx0" brushRef="#br1" timeOffset="177036.77">23005 11875 38 0,'10'9'19'0,"1"13"-18"0,-8-12 31 16,-3-4-30-16,4 0 0 15,-1 4 3-15,1-4 0 16,-1 0-6-16,5-3 1 31,6 0 3-31,0-3 0 16,0 0-1-16,3-3 1 15,8 0-2-15,7-3 0 16,7-4 0-16,3 1 1 16,0 0-1-16,-6-7 1 15,-1 7-1-15,-3-1 0 0,-1 1-1 16,-2 2 1-16,-8 1-2 15,0 0 1-15,-7 3-1 16,-3 0 0-16,-11 3-4 16,0-3 1-16,-4 6-2 15,-3 9 0-15,-3 4-1 16,2 9 0-16,5 6 2 16,-1 1 1-16,4 2 3 15,0 10 1-15,7-6 3 16,1-4 0-16,-5 1 2 15,-3-4 0-15,-3-3-2 16,-5 4 1-16,-2-10-1 16,3-4 1-16,0-2-3 15,-4-7 1-15,-3-2-1 16,4-7 0-16,2-3 0 0,5-4 1 16,3-2-1-16,7-4 0 15,0 1 0-15,18-1 0 16,3 1 0-16,7-4 1 15,15-12 0-15,3-3 0 16,-4-1-1-16,-3-2 1 16,-4-4-1-16,-7 4 0 15,-3-1-1-15,-7 4 1 16,-8 9-3-16,-6 3 0 16,-4 0-1-16,-7 10 1 0,0-1-2 15,-3 10 1-15,-4 13 0 16,-1 9 0-16,5 0-1 15,3-3 1-15,3-1 0 16,5-5 1-16,2 3 0 16,1-10 1-16,3 3-1 15,0-6 0-15,0-3 1 16,0 0 0-16,-3 0 0 16,-4 4 0-16,0-1-1 15,0-3 1-15,3 0 0 16,1 0 0-16,0 0 1 15,3 3 0-15,0 0 0 16,0 3 1-16,0 0 0 16,4 7 0-16,-4 0 0 15,0 2 0-15,0-2 0 0,-3 2 0 16,-1-5 0-16,4-1 0 16,4-2-1-16,3-7 1 15,7-7 0-15,4-5 1 16,3-10 0-16,1-10 0 15,2-5 0-15,-2-1 0 16,-8-9-1-16,-3-12 1 16,-4-14-2-16,-4-2 0 15,-6-9-1-15,0-11 1 16,-8 1-1-16,-3 13 1 16,-7-4-1-16,-3 16 0 0,-5 16 0 15,1 15 0 1,-3 26-1-16,-8 12 1 0,4 25 0 15,0 12 0-15,-1 23 1 16,8 25 0-16,7-1 0 16,0 7 1-16,4-6-2 15,-1 0 1-15,1-10-3 16,-1-9 0-16,-3-10-9 16,0-9 1-16,0-25-1 15,3-9 0-15</inkml:trace>
  <inkml:trace contextRef="#ctx0" brushRef="#br1" timeOffset="177216.17">23992 11878 54 0,'7'25'27'0,"22"-25"-31"0,-8-6 58 15,11-4-51-15,17 4 0 16,18-6-2-16,7-10 1 15,-3-3-11-15,3-1 0 16,-4-2-7-16,-3 9 0 16</inkml:trace>
  <inkml:trace contextRef="#ctx0" brushRef="#br1" timeOffset="177832.33">26166 12160 62 0,'-8'25'31'0,"16"-22"-29"0,-1-12 52 16,0-7-51-16,7-15 0 15,14-7 1-15,11-15 0 16,3-10-6-16,4-12 1 16,0-16 2-16,-4 3 1 15,1-6-3-15,-12 10 1 16,-6 5-2-16,-7 7 1 16,-11 13-1-16,-7 5 0 15,-7 17-2-15,-4 12 0 16,-7 15 0-16,-3 16 0 0,0 7 1 15,0 12 0-15,-4 13 2 16,8 12 1-16,2 3 2 16,8 10 1-16,4 9 0 15,-1-6 1-15,4 9-1 16,7-6 1-16,0-6-4 16,4-7 0-16,3-9-5 15,7-9 1-15,8-16-4 16,-1-13 0-16,0-9-7 15,4-6 0-15,-1-16-3 16,-6-3 1-16</inkml:trace>
  <inkml:trace contextRef="#ctx0" brushRef="#br1" timeOffset="178015.78">26755 11875 63 0,'-4'19'31'0,"4"34"-42"15,0-47 64-15,0 7-53 0,0-4 0 16,-3-2-3-16,3-1 1 16,0-6-3-16,0 0 0 15,0-10-11-15,0-5 0 16,0-10-1-16,-4-10 0 16</inkml:trace>
  <inkml:trace contextRef="#ctx0" brushRef="#br1" timeOffset="178165.66">26702 11633 38 0,'-14'-25'19'0,"17"19"-14"0,4 6 37 0,0 6-39 16,4 4 1-16,-4-4 0 16,0 0 0-16,7 1-7 15,4-4 1-15,3 0-1 16,4 3 1-16,3 0-12 16,-3-2 1-16,-1-4-2 15,1 0 0-15</inkml:trace>
  <inkml:trace contextRef="#ctx0" brushRef="#br1" timeOffset="178582.11">26977 11818 42 0,'0'29'21'0,"11"-11"-22"15,-8-11 42-15,4 2-40 16,0-3 1-16,4-2 0 16,-1-8 0-16,4-2-4 0,1-3 1 15,2 2 0-15,1-2 0 16,-1 0-2-16,-2-1 1 15,-1 4-1-15,0 0 0 16,3 6 3-16,1 0 0 16,3 0 2-16,0 0 1 15,-3 0 1-15,7 3 1 16,6-3 0-16,8 0 0 16,-3-3-3-16,-5-4 1 15,-2-2-2-15,-1-4 1 16,-11 1-3-16,-2-4 1 0,-5-3-3 15,-6 1 1-15,-4 2-2 16,-4 0 0-16,1 7 0 16,-4 9 1-16,-1 9 0 15,-2 10 1-15,3 3 3 16,7 0 0-16,3 3 2 16,8 3 0-16,3 1-1 15,7-4 0-15,7-7-3 16,8-5 0-16,-1-7-7 15,4-6 0-15,-4-12-7 16,-7-4 1-16</inkml:trace>
  <inkml:trace contextRef="#ctx0" brushRef="#br1" timeOffset="178824.15">28099 11477 64 0,'3'9'32'0,"-3"-12"-44"0,0 3 62 16,0 0-50-16,0 0 1 15,0 0-3-15,0 0 1 16,0 3-5-16,0 0 1 15,0 3-12-15,-3 1 1 16</inkml:trace>
  <inkml:trace contextRef="#ctx0" brushRef="#br1" timeOffset="178989.42">28049 11690 62 0,'14'34'31'0,"-3"4"-36"16,-7-29 51-16,-1 1-47 15,1-4 1-15,-1 0-6 16,-3-3 0-16,-3-3-3 16,-4-3 0-16,-8-9-8 15,-2-1 1-15</inkml:trace>
  <inkml:trace contextRef="#ctx0" brushRef="#br1" timeOffset="179738">23710 12916 53 0,'-3'9'26'0,"3"-5"-16"0,0-1 27 0,-4 6-34 16,-3 0 0-16,-3 13 3 16,-12 10 1-16,-9 12-9 15,-5 18 1-15,-6 20 4 16,-11 6 1-16,-7 9-4 15,4 10 0-15,3-17-6 16,7-5 1-16,11-16-12 16,10-25 1-16,18-31-3 15,10-13 1-15</inkml:trace>
  <inkml:trace contextRef="#ctx0" brushRef="#br1" timeOffset="179934.1">23195 13045 59 0,'28'78'29'0,"4"22"-35"0,-21-78 58 16,3 13-52-16,0 2 1 16,4 1-3-16,-1-7 1 15,1-2-4-15,-1-17 0 16,1-9-11-16,-4-12 0 15</inkml:trace>
  <inkml:trace contextRef="#ctx0" brushRef="#br1" timeOffset="180206.28">23640 13327 73 0,'0'-3'36'0,"17"3"-42"16,-6 0 64-16,14 0-57 16,13-4 0-16,12 1-1 15,-1-3 1-15,-7 3-8 16,-3 3 1-16,0-9-12 15,-7-4 0-15,-7 0-3 16,-4 1 1-16</inkml:trace>
  <inkml:trace contextRef="#ctx0" brushRef="#br1" timeOffset="180698.59">25090 13098 52 0,'-4'-3'26'0,"-3"0"-26"15,3-1 49-15,-6 8-45 16,-8-1 1-16,-3 3 3 16,-7 13 1-16,-4 12-11 0,-14 4 0 15,4 18 7-15,-15 7 0 16,-3 15-3-16,15-16 1 16,-15 57-5-16,3 0 1 15,8-18-5-15,14-29 1 16,10-13-10-16,4-12 0 15,21-31-5-15,3-20 0 16</inkml:trace>
  <inkml:trace contextRef="#ctx0" brushRef="#br1" timeOffset="180896.09">24571 13261 59 0,'25'72'29'0,"-4"-12"-35"0,-18-42 52 0,4 1-47 16,0-3 1-16,4 6-5 15,3-13 0-15,0 1-4 16,0-7 0-16,1-6-7 16,2-7 1-16</inkml:trace>
  <inkml:trace contextRef="#ctx0" brushRef="#br1" timeOffset="181167.51">25047 13606 81 0,'-7'25'40'0,"4"9"-56"0,6-21 84 15,1 6-68-15,-1 12 0 0,1 1-3 16,3-4 1-16,-4-3-6 16,1-10 1-16,-1-5-15 15,-10-20 1-15</inkml:trace>
  <inkml:trace contextRef="#ctx0" brushRef="#br1" timeOffset="181619.37">25573 13261 60 0,'-4'0'30'0,"11"-13"-23"0,-3 7 42 0,3 0-47 16,4 0 1-16,3-4-1 15,14 1 1-15,11 2-6 16,7 1 0-16,3 6-3 16,0 3 0-16,-3 0-14 15,-11 1 1-15</inkml:trace>
  <inkml:trace contextRef="#ctx0" brushRef="#br1" timeOffset="181873.23">25396 13553 69 0,'15'9'34'0,"45"0"-39"0,-32-15 57 16,7-3-53-16,14 6 0 16,8-7-7-16,3 4 1 15,0-4-5-15,-4-5 1 16,-6-4-8-16,-8 3 1 15</inkml:trace>
  <inkml:trace contextRef="#ctx0" brushRef="#br1" timeOffset="182411">26423 13277 64 0,'-14'50'32'0,"3"-44"-38"0,8-3 62 0,-1 3-54 16,4 4 0-16,0 2 2 16,0-2 0-16,0-4-5 15,0-3 1-15,7-9 2 16,7-7 0-16,11-9-1 15,7-9 0-15,-7-3-2 16,-1-4 1-16,-3 7-1 16,-3 6 0-16,-4 3-1 15,0 9 0-15,0 4-1 16,1 9 0-16,-1 6 1 0,0 13 0 16,0 6 0-1,-4 0 1-15,1-3 0 0,-4 0 1 16,0-3 0-16,0-7 1 15,0-2-1-15,0-7 0 16,4-13-1-16,-4-2 0 16,7-16 1-16,4 2 0 15,-1-2-1-15,1 6 1 16,0 0 0-16,-1 3 0 16,1 1 0-16,0-1 0 15,-4 6 0-15,0 4 0 0,0-1 0 16,0 10 1-1,11 16 0 1,3 12 0-16,-3 4 0 16,-1 2 1-16,5 4-3 15,2 3 0-15,5-1-3 16,2-8 0-16,-6-10-10 16,0-10 0-16,0-12-4 15,-1-6 0-15</inkml:trace>
  <inkml:trace contextRef="#ctx0" brushRef="#br1" timeOffset="182906.01">28180 12634 44 0,'3'-3'22'0,"12"-16"-15"0,-12 13 37 0,1-1-40 16,-4 7 1-16,-4 0 5 16,-3 3 0-16,-7 10-11 15,-11 9 0-15,-3 3 8 16,-11 16 0-16,-10 15-3 15,-1 23 1-15,-3 24-3 16,4 26 0-16,3 9-3 16,11 0 0-16,10-10-3 15,15-18 0-15,13-22-4 16,11-16 0-16,7-25-9 16,15-22 1-16,13-22-4 15,8-9 0-15</inkml:trace>
  <inkml:trace contextRef="#ctx0" brushRef="#br1" timeOffset="183183.12">28681 12966 63 0,'-25'-3'31'0,"-35"41"-40"0,39-20 61 0,-11 11-52 0,1 11 0 0,-5 14 0 15,-10-1 0-15,4 7-1 16,3-4 1-16,4-12-3 16,10-10 0-16,4-8-9 15,11-8 0-15,6-21-5 16,4-12 0-16</inkml:trace>
  <inkml:trace contextRef="#ctx0" brushRef="#br1" timeOffset="183379.47">28095 12954 48 0,'14'-4'24'0,"39"70"-18"0,-32-44 42 0,15 13-43 15,3 18 0-15,3-3 2 16,7 7 0-16,4 2-10 0,-3-9 1 15,-1 1 3-15,-7-4 0 16,-6-10-8-16,-8-12 1 16,-7-9-13-16,-3-16 0 15</inkml:trace>
  <inkml:trace contextRef="#ctx0" brushRef="#br1" timeOffset="183779.37">29023 13280 63 0,'-7'25'31'0,"21"-44"-28"16,-7 22 51-16,7 0-51 15,4 4 1-15,3-4 1 0,14 3 1 16,15-12-8-16,13-4 0 16,-3-2 2-16,-3-1 1 15,-1 1-7-15,-3 5 1 16,-14 1-14-16,-7-3 1 16,-11-4-3-16,0 1 0 15</inkml:trace>
  <inkml:trace contextRef="#ctx0" brushRef="#br1" timeOffset="184107.71">30268 12737 60 0,'0'7'30'0,"-10"14"-36"16,6-11 58-16,-6 12-50 16,-12 15 1-16,-13 1 1 15,0 15 0-15,-7 26-5 16,-11 9 0-16,-7 12 2 15,3-9 0-15,11-13-6 0,8-12 1 16,2-22-12-16,15-25 1 16,11-19-4-16,10-22 0 15</inkml:trace>
  <inkml:trace contextRef="#ctx0" brushRef="#br1" timeOffset="184303.9">29563 12687 44 0,'10'-9'22'0,"50"62"-14"0,-42-28 38 16,7 16-40-16,10 6 0 16,7 12 2-16,11 10 1 0,0-6-12 15,-7 6 0-15,0 3 6 16,3-6 1-16,-3-6-8 16,-7-13 0-16,-7-13-8 15,-8-2 1-15,1-14-9 16,-4-21 1-16</inkml:trace>
  <inkml:trace contextRef="#ctx0" brushRef="#br1" timeOffset="184620.25">30572 13346 74 0,'3'34'37'0,"-3"48"-51"0,0-70 71 16,0 10-57-16,0 9 0 15,0 4-1-15,0 3 0 0,0-1-4 16,4-9 1-16,-4-2-10 16,0-17 1-16,-4-12-6 15,4-13 0-15</inkml:trace>
  <inkml:trace contextRef="#ctx0" brushRef="#br1" timeOffset="185009.69">30621 12091 58 0,'4'35'29'0,"38"31"-38"0,-24-41 53 16,3 12-44-16,7 17 1 15,11 11 3-15,14 17 0 16,7 21-2-16,0 1 0 15,0 6 2-15,-4 15 1 16,-3 4-1-16,-18-13 0 16,-14-6-4-16,-17-10 0 0,-11-3-8 15,-28-3 1-15,-25-15-13 16,-21-7 0-16</inkml:trace>
  <inkml:trace contextRef="#ctx1" brushRef="#br1">18941 11721 0,'0'0'0,"0"0"16,0 0-1,0 0-15,0 0 16,0 0-16,0 0 16,0 0-1,0 0-15,0 0 16,0 0-1,0 0-15,0 0 16,0 0 0,0 0-16</inkml:trace>
  <inkml:trace contextRef="#ctx0" brushRef="#br1" timeOffset="186481.86">23005 14760 52 0,'24'78'26'0,"19"29"-28"0,-33-79 49 15,1 7-45-15,-1 2 0 16,5-9-1-16,-5-3 1 16,1-6-6-16,-1-6 1 15,-3-1-4-15,-3-5 1 16,-4-7-11-16,3-19 1 15</inkml:trace>
  <inkml:trace contextRef="#ctx0" brushRef="#br1" timeOffset="186820.78">23530 14804 65 0,'-7'9'32'0,"11"-9"-34"0,-4 0 59 0,0 0-53 16,10 3 0-16,1 0 2 16,7-3 0-16,3-3-8 15,10-3 1-15,8-3 2 0,4-1 0 16,-1 1-7-16,-7-1 1 16,-7 1-10-16,-6 6 0 15,-12 0-7-15,-10 6 0 16</inkml:trace>
  <inkml:trace contextRef="#ctx0" brushRef="#br1" timeOffset="189219.22">23343 14719 4 0,'18'-28'2'0,"10"-4"-5"0,-21 20 3 0</inkml:trace>
  <inkml:trace contextRef="#ctx0" brushRef="#br1" timeOffset="189437.17">23467 14547 29 0,'14'15'14'0,"0"1"-7"0,-10-13 28 0,-4 3-33 16,-8 7 0-16,-2-7 0 15,-1 7 0-15,-3 6-3 16,-10 9 0-16,-1 6 2 15,0 10 1-15,-7 6 0 16,-3 13 0-16,-7 12 1 16,-1-3 0-16,1 1 0 15,-4 2 1-15,0 6-2 16,4-5 1-16,3-4-3 16,4-3 0-16,7-3-3 15,0-16 0-15,6-10-7 16,5-11 1-1,3-20-6-15,3-12 1 0</inkml:trace>
  <inkml:trace contextRef="#ctx0" brushRef="#br1" timeOffset="190669.15">24328 14569 45 0,'0'3'22'0,"10"-3"-18"0,-10 0 40 0,7 0-39 0,0 0 0 0,0 0 4 0,4 3 0 0,3 0-10 0,4 0 0 0,3 0 7 16,11-3 1-16,-4 0-3 15,4 0 1-15,-1 3-3 16,1 0 0-16,-7 1-1 16,-8 2 0-16,-10 0-3 15,-7-3 1-15,-7 4-2 16,-7-1 1-16,0 0-1 15,4 7 0-15,-5 2-1 16,-2 4 0-16,-1 0 0 16,4 0 1 15,0 0 0-31,7-4 1 0,0-2 0 47,7-4 0-47,7 1 2 15,3-4 1 1,5 0 1-16,9 0 1 16,8 4 0-16,3 9 1 15,-3-4-1 1,-4 7 1-16,-7 3-1 0,-6 0 0 16,-15 4-3-16,-18 5 1 15,-14 7-4-15,-14-3 1 0,-14-7-7 16,-7-3 0-16,0-3-11 0,7-6 1 15</inkml:trace>
  <inkml:trace contextRef="#ctx0" brushRef="#br1" timeOffset="191200.63">25598 14769 50 0,'3'7'25'0,"8"-14"-19"0,-4 1 35 0,-4 0-39 0,8-4 1 0,10 1 2 0,14-1 1 0,1 1-8 0,2 3 1 15,1 3 1-15,-4 0 0 0,-6 6-8 16,-12 3 0-16,-10 6-10 16,-7 4 1-16</inkml:trace>
  <inkml:trace contextRef="#ctx0" brushRef="#br1" timeOffset="191377.23">25382 15161 61 0,'-10'35'30'0,"24"-32"-29"0,-4 0 52 15,12-3-51-15,20-6 0 0,4-7 0 0,17 1 0 0,4-4-7 0,4-3 0 0,-1 0-7 0,-6-3 0 0,-15 4-7 16,-10 2 0-16</inkml:trace>
  <inkml:trace contextRef="#ctx0" brushRef="#br1" timeOffset="191716.59">26462 15152 63 0,'-4'15'31'0,"22"-11"-33"0,-4-4 58 0,11-4-54 16,14 1 1-16,3-3-1 15,4 0 0-15,10 3-7 16,-3 0 1-16,0-1-3 15,-4-2 1-15,1-3-14 16,-1-10 1-16</inkml:trace>
  <inkml:trace contextRef="#ctx0" brushRef="#br1" timeOffset="191944.59">27298 14503 69 0,'3'75'34'0,"-17"22"-38"0,11-62 59 0,3 21-54 0,-4 16 0 0,1 10 0 0,-4 2 1 0,3 7-4 15,1-3 0-15,-1-13-6 16,1-12 0-1,-1-25-12-15,-3-16 1 0</inkml:trace>
  <inkml:trace contextRef="#ctx0" brushRef="#br1" timeOffset="192485.47">28385 14318 52 0,'10'3'26'0,"-13"-16"-20"0,-1 16 35 0,-3 4-36 16,-4 5 1-16,-6 4 2 15,-4 3 0-15,-11 6-11 16,-7 16 1-16,-3 6 6 16,3 15 1-16,-3 32-3 15,-4 10 0-15,7 12-1 16,7 6 0-16,11 4-2 15,14-17 1 1,10-18-5-16,8-15 0 0,14-20-7 16,17-21 1-16,11-20-9 15,-7-15 0-15</inkml:trace>
  <inkml:trace contextRef="#ctx0" brushRef="#br1" timeOffset="192731.41">28878 14870 64 0,'-24'47'32'0,"-43"12"-40"0,46-46 56 0,-11 9-46 15,-4 9 1-15,-9 0 0 16,-1 10 1-16,3 0-6 15,8 6 0-15,7-13-4 16,7-8 1-16,3-8-13 16</inkml:trace>
  <inkml:trace contextRef="#ctx0" brushRef="#br1" timeOffset="192962.41">28434 14750 43 0,'32'41'21'0,"35"66"-7"16,-53-76 24-16,7 16-34 15,7-3 1-15,0 3 2 0,1 3 1 16,-1-6-11-16,-3 3 1 16,-4-9 4-16,0-7 0 15,-3-15-6-15,-1-4 0 16,-3-12-7-16,0-9 0 15,0-13-7-15,-3-3 1 16</inkml:trace>
  <inkml:trace contextRef="#ctx0" brushRef="#br1" timeOffset="193250.61">29065 15023 66 0,'4'13'33'0,"6"-16"-35"0,1 0 63 0,0-4-59 16,10 4 0-16,14-3 0 16,14 0 0-16,4 2-5 15,0 1 1-15,-10 0-3 16,-5-3 0-16,1-4-12 15,0-2 0-15,-7-7-4 16,0-3 1-16</inkml:trace>
  <inkml:trace contextRef="#ctx0" brushRef="#br1" timeOffset="193731.89">29870 14415 66 0,'10'16'33'0,"19"-13"-37"0,-19-3 64 0,8 0-58 0,3 3 1 0,4 6 1 15,3 4 1-15,11 6-6 16,3-1 0-16,0 1 3 15,4-3 0-15,-4-4-2 16,-6-2 1-16,-8-1-2 16,-10-2 0-16,-15 2-2 15,-10 3 1-15,-7-2-1 16,-11-4 0-16,-6 4-2 16,-5-1 1-16,8-3-1 15,3 1 1-15,4 5 1 16,4 1 0-16,2-4 1 15,5 0 0-15,6 1 2 16,4 2 0-16,7 1 0 16,7 3 1 15,11-1-1-31,7 4 1 0,3 0-1 16,8 3 0-16,-5 0 0 15,-2 3 1-15,-8 3-1 0,-14 0 0 16,-14 4-1-16,-14 8 1 15,-11 4-1-15,-17-6 1 16,-4-4-2-16,-3 1 0 0,-1-4-5 16,1-9 0-16,3 0-9 0,11-6 0 15</inkml:trace>
  <inkml:trace contextRef="#ctx0" brushRef="#br1" timeOffset="194113.7">30579 14227 56 0,'-21'22'28'0,"14"40"-29"0,10-40 47 0,1 3-42 16,3 7 0-16,3 5 3 16,1 10 0-16,14 4-8 15,17 5 1-15,11 13 5 16,10 3 0-16,1 10-3 16,-11 2 1-16,-22 10-3 15,-16 4 1-15,-22 2-6 16,-25 16 0 15,-21-6-10-15,-21 3 1-16,-21-13-7 47,-15-9 1-47</inkml:trace>
  <inkml:trace contextRef="#ctx0" brushRef="#br1" timeOffset="194971.27">23844 16155 52 0,'18'-15'26'0,"0"2"-12"0,-18 13 26 0,3 0-34 0,1 3 0 0,-4 10 2 0,-7 9 0 0,-11 9-11 0,-10 10 0 15,-8 18 7-15,-2 17 0 16,-12 21-4-16,-6 3 0 16,6 10-1-16,5 12 1 15,-1-18-3-15,7-13 1 16,7-22-6-16,7-19 1 0,11-22-7 31,11-15 0-15,3-32-6-1,0-9 1-15</inkml:trace>
  <inkml:trace contextRef="#ctx0" brushRef="#br1" timeOffset="195223.81">23442 16441 47 0,'14'50'23'0,"-10"13"-19"15,-1-48 39-15,4 7-42 16,4 3 0-16,-1 3 2 16,5 1 0-16,-1-1-6 0,0-6 1 31,0-22-13-31,-3-13 1 15</inkml:trace>
  <inkml:trace contextRef="#ctx0" brushRef="#br1" timeOffset="195512.84">24031 16422 75 0,'14'9'37'0,"15"-24"-43"15,-12 15 63-15,8 0-54 16,7-4 1-16,3 4 0 15,4 0 0-15,0 0-7 16,-4 0 0-16,-3 0-1 16,-4 0 1-16,-11 4-8 15,-10-1 0-15,-10 3-11 16,-8 0 0-16</inkml:trace>
  <inkml:trace contextRef="#ctx0" brushRef="#br1" timeOffset="195710.46">24070 16666 60 0,'-3'35'30'0,"31"-13"-21"0,-18-19 47 16,4 3-52-16,4-3 0 15,14-3 2-15,10 0 0 16,8-6-9-16,2-3 0 16,-6-4 2-16,-3 4 0 15,-12-7-10-15,-2 0 1 16,-8-6-12-16,-4-3 0 15</inkml:trace>
  <inkml:trace contextRef="#ctx0" brushRef="#br1" timeOffset="196151.45">24966 16720 64 0,'4'12'32'16,"3"-21"-26"-16,0 3 52 0,3-4-54 0,4-2 0 0,4-4 3 0,3 3 1 0,18 1-10 0,7-1 0 0,7 4 2 16,7-1 0-16,3 1-7 15,-3 0 0-15,-7-1-12 16,0-2 1-16,-14-4-6 16,-4-3 0-16</inkml:trace>
  <inkml:trace contextRef="#ctx0" brushRef="#br1" timeOffset="196424.54">26106 16290 63 0,'3'13'31'0,"-6"-4"-35"0,-4-9 58 0,-8 3-51 0,-9 10 1 0,-12 9 2 16,-2 9 0-16,-12 13-8 0,-10 6 0 16,11 13 3-16,3 6 1 15,4-3-7-15,3-4 1 16,7-8-10-16,7-17 0 16,11-18-7-16,4-16 0 15</inkml:trace>
  <inkml:trace contextRef="#ctx0" brushRef="#br1" timeOffset="196601.95">25580 16290 51 0,'21'16'25'0,"7"84"-16"0,-17-75 41 0,10 19-44 16,11 6 1-16,0 13 1 15,3 0 0-15,7-4-12 16,8-2 1-16,-5-10 2 15,-2-10 1-15,-8-8-11 16,-14-14 1-16,-10-15-11 16,-15-9 0-16</inkml:trace>
  <inkml:trace contextRef="#ctx0" brushRef="#br1" timeOffset="197357.53">26765 16535 73 0,'11'3'36'0,"3"-28"-27"0,4 18 37 16,10 4-44-16,11-3 1 15,14 3-1-15,14 0 0 16,-4 3-6-16,-10-3 0 16,-7 0-4-16,-4-4 0 15,-7-2-14-15,-6-7 1 0</inkml:trace>
  <inkml:trace contextRef="#ctx0" brushRef="#br1" timeOffset="197538.61">27072 16237 44 0,'4'78'22'15,"-11"-18"-15"-15,3-38 24 0,1 6-29 0,-1 13 0 0,-3-1 3 0,0 8 0 0,3 5-6 16,1-3 0-16,-1-3-3 15,4-12 1-15,7-10-11 16,8-19 1-16</inkml:trace>
  <inkml:trace contextRef="#ctx0" brushRef="#br1" timeOffset="197908.36">28205 16102 58 0,'60'22'29'0,"-18"-16"-28"0,-35-6 47 0,0 0-44 0,0-3 0 0,-7 3 0 16,-7-6 1-16,-18 6-7 16,-17 6 1-16,-14 7 4 15,-15 9 0-15,4 9-2 16,-7 7 0-16,-7 15-2 15,7 13 1-15,7 12-2 16,10 7 1-16,15-10 0 16,14-6 0-16,14-6 0 15,14-16 0-15,17-13 2 16,18-12 0-16,8-12-1 16,20-14 1-16,1-14 0 15,-4-11 0-15,-14 1 0 31,-8 0 0-31,-20-7-1 0,-18 1 1 0,-21 6-1 16,-11 6 1-16,-10 9-1 16,-15 10 0-16,-6 9-2 15,-1 7 0-15,8-1-3 0,3 7 0 16,7 3-7-16,4-3 0 16,7-3-8-16,10-7 1 15</inkml:trace>
  <inkml:trace contextRef="#ctx0" brushRef="#br1" timeOffset="199871.7">22913 15766 44 0,'7'13'22'0,"4"3"-14"16,-8-13 23-16,1 6-28 15,-1 4 1-15,4 9 1 16,-7 18 1-16,-7 14-8 16,0 18 1-16,4 16 4 0,-1 31 0 15,1 25-3-15,-1 19 1 16,4 22-2-16,4-6 1 15,-1-3-2-15,1-17 1 16,3-27-3-16,-4-32 0 16,8-24-9-16,-4-23 1 15,3-34-3-15,8-22 0 16</inkml:trace>
  <inkml:trace contextRef="#ctx0" brushRef="#br1" timeOffset="200803.86">23015 15757 35 0,'7'-13'17'0,"25"13"-15"16,-21 0 29-16,6-3-29 16,15 6 0-16,17 1 3 0,11-1 1 15,18 0-7-15,21-3 0 16,28-3 4-16,3 0 1 15,18 3-2-15,18 0 0 16,-7 3-3-16,10-3 1 31,117 9-1-31,-28-3 0 16,-18-6-1-16,-11-3 0 16,-14 0 0-16,-24-9 1 15,-5-7 0-15,-2-9 0 16,-29-4 0-16,7 1 1 15,-3-1 0-15,0-2 0 0,-18-4 0 16,14 4 1 0,-7-1-1-16,1 4 0 15,-15 0 1-15,10 6 0 0,-10 3 0 16,0 6 1-16,-7 0-1 16,-21 4 0-16,4 12 0 15,-8 6 0-15,-7 13-2 16,0 15 1-16,-13 10 0 15,-12 13 0-15,-10 5-1 16,-14 7 1-16,-7 10-1 16,-8 15 1-16,-6 9 0 15,-7 1 0-15,-4 15-1 16,-3 6 1-16,-1 10-1 16,-6-3 1-16,-1-4 0 15,4 10 0-15,0-18-1 0,0-14 1 16,0-18 0-16,-3-16 0 15,-1-15-1-15,1-13 1 16,-4-13-1-16,-4-9 0 16,-6-13 1-16,-15-9 0 15,-14-9 0-15,-17-13 1 16,-25-6 1-16,-7-7 0 16,-29-9 0-16,-31-3 1 15,-11 3-1-15,-35 4 1 16,-17 8-1-16,-33 20 0 15,-13 21 0-15,-19 19 0 16,5 22-1-16,-11 16 1 0,6 3-1 16,-6 13 0-16,14 2 0 15,-7-2 0-15,3-7-1 16,-13-6 1-16,-12-6-2 16,4-10 0-16,-10-6-6 15,10-12 1-15,-3-16-10 16,10-13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 apply the chain rule to stretch our capabilities:</a:t>
            </a:r>
          </a:p>
          <a:p>
            <a:r>
              <a:rPr lang="en-US">
                <a:cs typeface="Calibri"/>
              </a:rPr>
              <a:t>- Inverse functions (log for exp, inv trig, others), next section</a:t>
            </a:r>
          </a:p>
          <a:p>
            <a:r>
              <a:rPr lang="en-US">
                <a:cs typeface="Calibri"/>
              </a:rPr>
              <a:t>- Curves which are not functions (circle, others), this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06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Find the equation of the tangent line to x^2+y^2=1 at point (1/\sqrt{2}, 1/\sqrt{2}).</a:t>
            </a:r>
          </a:p>
          <a:p>
            <a:r>
              <a:rPr lang="en-US">
                <a:cs typeface="Calibri"/>
              </a:rPr>
              <a:t>- check that point is actually on the curve. Need </a:t>
            </a:r>
            <a:r>
              <a:rPr lang="en-US" err="1">
                <a:cs typeface="Calibri"/>
              </a:rPr>
              <a:t>dy</a:t>
            </a:r>
            <a:r>
              <a:rPr lang="en-US">
                <a:cs typeface="Calibri"/>
              </a:rPr>
              <a:t>/dx at this point then done.</a:t>
            </a:r>
          </a:p>
          <a:p>
            <a:r>
              <a:rPr lang="en-US">
                <a:cs typeface="Calibri"/>
              </a:rPr>
              <a:t>- assume y = y(x) locally to this point, apply chain rule</a:t>
            </a:r>
          </a:p>
          <a:p>
            <a:r>
              <a:rPr lang="en-US">
                <a:cs typeface="Calibri"/>
              </a:rPr>
              <a:t>- note, could have solved for y first in this case, try on 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1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X^3+y^3=6xy</a:t>
            </a:r>
          </a:p>
          <a:p>
            <a:r>
              <a:rPr lang="en-US">
                <a:cs typeface="Calibri"/>
              </a:rPr>
              <a:t>Wiki page story</a:t>
            </a:r>
          </a:p>
          <a:p>
            <a:r>
              <a:rPr lang="en-US">
                <a:cs typeface="Calibri"/>
              </a:rPr>
              <a:t>Find tangent line at (3,3). Horizontal tangents?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48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Can extend the power rule to rational exponents.</a:t>
            </a:r>
          </a:p>
          <a:p>
            <a:r>
              <a:rPr lang="en-US">
                <a:cs typeface="Calibri"/>
              </a:rPr>
              <a:t>Y = </a:t>
            </a:r>
            <a:r>
              <a:rPr lang="en-US" err="1">
                <a:cs typeface="Calibri"/>
              </a:rPr>
              <a:t>x^p</a:t>
            </a:r>
            <a:r>
              <a:rPr lang="en-US">
                <a:cs typeface="Calibri"/>
              </a:rPr>
              <a:t>/q gives </a:t>
            </a:r>
            <a:r>
              <a:rPr lang="en-US" err="1">
                <a:cs typeface="Calibri"/>
              </a:rPr>
              <a:t>y^q</a:t>
            </a:r>
            <a:r>
              <a:rPr lang="en-US">
                <a:cs typeface="Calibri"/>
              </a:rPr>
              <a:t> = </a:t>
            </a:r>
            <a:r>
              <a:rPr lang="en-US" err="1">
                <a:cs typeface="Calibri"/>
              </a:rPr>
              <a:t>x^p</a:t>
            </a:r>
            <a:r>
              <a:rPr lang="en-US">
                <a:cs typeface="Calibri"/>
              </a:rPr>
              <a:t>, diff both sides and solve.</a:t>
            </a:r>
          </a:p>
          <a:p>
            <a:r>
              <a:rPr lang="en-US">
                <a:cs typeface="Calibri"/>
              </a:rPr>
              <a:t>What about irrational powers?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53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3.5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Implicit Differentiation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It's just the chain rule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A82508-5DCF-4244-9944-DDB41FB1AC3A}"/>
                  </a:ext>
                </a:extLst>
              </p14:cNvPr>
              <p14:cNvContentPartPr/>
              <p14:nvPr/>
            </p14:nvContentPartPr>
            <p14:xfrm>
              <a:off x="6217920" y="4398120"/>
              <a:ext cx="1222200" cy="671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A82508-5DCF-4244-9944-DDB41FB1AC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8560" y="4388760"/>
                <a:ext cx="1240920" cy="69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CA5A-ABAB-46C6-9646-D9975A58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Theorem: More power rule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1F682-D744-40F8-A7C9-033305267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7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A3DE49-1C65-428F-8EC1-3F2B6D8401BA}"/>
                  </a:ext>
                </a:extLst>
              </p14:cNvPr>
              <p14:cNvContentPartPr/>
              <p14:nvPr/>
            </p14:nvContentPartPr>
            <p14:xfrm>
              <a:off x="807840" y="1449360"/>
              <a:ext cx="444600" cy="139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A3DE49-1C65-428F-8EC1-3F2B6D8401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8480" y="1440000"/>
                <a:ext cx="463320" cy="141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CC4D-1E80-48D9-902A-E20AB3ED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remains?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7EBC8-DC21-494F-998B-71D18882D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614583-13F9-47DB-9ABB-4DBB4ABD8C5E}"/>
                  </a:ext>
                </a:extLst>
              </p14:cNvPr>
              <p14:cNvContentPartPr/>
              <p14:nvPr/>
            </p14:nvContentPartPr>
            <p14:xfrm>
              <a:off x="399960" y="443520"/>
              <a:ext cx="11670480" cy="622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614583-13F9-47DB-9ABB-4DBB4ABD8C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600" y="434160"/>
                <a:ext cx="11689200" cy="624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134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B84C-6160-49A3-AF49-70055A42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0F236-9E16-4422-8FDD-C54435D8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E1B89D-B6A4-438E-9D25-680425BA2372}"/>
                  </a:ext>
                </a:extLst>
              </p14:cNvPr>
              <p14:cNvContentPartPr/>
              <p14:nvPr/>
            </p14:nvContentPartPr>
            <p14:xfrm>
              <a:off x="255240" y="31320"/>
              <a:ext cx="11935800" cy="647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E1B89D-B6A4-438E-9D25-680425BA23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880" y="21960"/>
                <a:ext cx="11954520" cy="64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12E6BC3-EBAF-4070-8473-1F2DC52BBF2A}"/>
                  </a:ext>
                </a:extLst>
              </p14:cNvPr>
              <p14:cNvContentPartPr/>
              <p14:nvPr/>
            </p14:nvContentPartPr>
            <p14:xfrm>
              <a:off x="184320" y="566640"/>
              <a:ext cx="10501920" cy="6081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12E6BC3-EBAF-4070-8473-1F2DC52BBF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960" y="557280"/>
                <a:ext cx="10520640" cy="610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983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6BBF-6AFB-4427-AE8F-26FF2B43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ED055-6A28-4962-8C40-E1129BD8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2AA75C-DFF4-4FE8-9A4F-92F3E2DB0C0E}"/>
                  </a:ext>
                </a:extLst>
              </p14:cNvPr>
              <p14:cNvContentPartPr/>
              <p14:nvPr/>
            </p14:nvContentPartPr>
            <p14:xfrm>
              <a:off x="896760" y="375840"/>
              <a:ext cx="10887840" cy="593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2AA75C-DFF4-4FE8-9A4F-92F3E2DB0C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400" y="366480"/>
                <a:ext cx="10906560" cy="595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116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DAF8-815B-4EE0-848F-BD8C59D5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own, Folium of Descartes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B2892-449E-454C-9D43-EF42297B2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41847A-999D-46FE-B103-3105F94116AE}"/>
                  </a:ext>
                </a:extLst>
              </p14:cNvPr>
              <p14:cNvContentPartPr/>
              <p14:nvPr/>
            </p14:nvContentPartPr>
            <p14:xfrm>
              <a:off x="821520" y="64080"/>
              <a:ext cx="11105280" cy="638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41847A-999D-46FE-B103-3105F94116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2160" y="54720"/>
                <a:ext cx="11124000" cy="64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EE5ED3-2AB3-48CB-8919-B32A281C2D23}"/>
                  </a:ext>
                </a:extLst>
              </p14:cNvPr>
              <p14:cNvContentPartPr/>
              <p14:nvPr/>
            </p14:nvContentPartPr>
            <p14:xfrm>
              <a:off x="847080" y="1115280"/>
              <a:ext cx="5541480" cy="5500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EE5ED3-2AB3-48CB-8919-B32A281C2D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7720" y="1105920"/>
                <a:ext cx="5560200" cy="551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83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4D2E-D111-41D7-A912-4B9AE48E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2B4A8-90A1-4987-A5C4-2E52689A6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C2426E-25AF-46F3-845C-FD511CCF88DD}"/>
                  </a:ext>
                </a:extLst>
              </p14:cNvPr>
              <p14:cNvContentPartPr/>
              <p14:nvPr/>
            </p14:nvContentPartPr>
            <p14:xfrm>
              <a:off x="764640" y="212040"/>
              <a:ext cx="11426400" cy="620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C2426E-25AF-46F3-845C-FD511CCF88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5280" y="202680"/>
                <a:ext cx="11445120" cy="62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50C063-238D-41F5-BF7D-F346D7AE3733}"/>
                  </a:ext>
                </a:extLst>
              </p14:cNvPr>
              <p14:cNvContentPartPr/>
              <p14:nvPr/>
            </p14:nvContentPartPr>
            <p14:xfrm>
              <a:off x="394920" y="2953080"/>
              <a:ext cx="392760" cy="682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50C063-238D-41F5-BF7D-F346D7AE37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5560" y="2943720"/>
                <a:ext cx="411480" cy="7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389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EA19-443B-4BE8-8509-479159B4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7EC8B-1C06-4FF8-AB36-B2F49200B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56522C-7F67-4E67-9A73-EA58DF17869E}"/>
                  </a:ext>
                </a:extLst>
              </p14:cNvPr>
              <p14:cNvContentPartPr/>
              <p14:nvPr/>
            </p14:nvContentPartPr>
            <p14:xfrm>
              <a:off x="327600" y="55080"/>
              <a:ext cx="11683080" cy="655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56522C-7F67-4E67-9A73-EA58DF1786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45720"/>
                <a:ext cx="11701800" cy="65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89F8F8-E8AD-430F-839E-D0FB63FB5077}"/>
                  </a:ext>
                </a:extLst>
              </p14:cNvPr>
              <p14:cNvContentPartPr/>
              <p14:nvPr/>
            </p14:nvContentPartPr>
            <p14:xfrm>
              <a:off x="1201320" y="3677760"/>
              <a:ext cx="9966240" cy="2897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89F8F8-E8AD-430F-839E-D0FB63FB50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1960" y="3668400"/>
                <a:ext cx="9984960" cy="29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518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F114-C5CD-4BA4-8FD4-A5062A6D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A67E1-79F2-4DC4-9AF8-7DE35FEC5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8633BC-795D-4AFC-91CC-6C2C07618858}"/>
                  </a:ext>
                </a:extLst>
              </p14:cNvPr>
              <p14:cNvContentPartPr/>
              <p14:nvPr/>
            </p14:nvContentPartPr>
            <p14:xfrm>
              <a:off x="2406600" y="276480"/>
              <a:ext cx="7623000" cy="547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8633BC-795D-4AFC-91CC-6C2C076188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7240" y="267120"/>
                <a:ext cx="7641720" cy="54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647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Section 3.5 Implicit Differentiation</vt:lpstr>
      <vt:lpstr>Homework Submission to Canvas</vt:lpstr>
      <vt:lpstr>What remains?</vt:lpstr>
      <vt:lpstr>Example: </vt:lpstr>
      <vt:lpstr>PowerPoint Presentation</vt:lpstr>
      <vt:lpstr>Example: Try on own, Folium of Descartes</vt:lpstr>
      <vt:lpstr>PowerPoint Presentation</vt:lpstr>
      <vt:lpstr>PowerPoint Presentation</vt:lpstr>
      <vt:lpstr>PowerPoint Presentation</vt:lpstr>
      <vt:lpstr>Theorem: More power rule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2021-03-23T15:49:45Z</dcterms:modified>
</cp:coreProperties>
</file>