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70" r:id="rId3"/>
    <p:sldId id="271" r:id="rId4"/>
    <p:sldId id="272" r:id="rId5"/>
    <p:sldId id="273" r:id="rId6"/>
    <p:sldId id="274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718AD-A276-47F8-8BC5-52CC02DC8623}" v="1" dt="2021-03-23T19:00:16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3198B0B1-763C-458D-A108-7AF0C8A8A12E}"/>
    <pc:docChg chg="modSld">
      <pc:chgData name="Chad Vidden" userId="fa919fd6-03f8-48d0-9b95-10ac8c9672df" providerId="ADAL" clId="{3198B0B1-763C-458D-A108-7AF0C8A8A12E}" dt="2021-02-19T20:02:51.451" v="9"/>
      <pc:docMkLst>
        <pc:docMk/>
      </pc:docMkLst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637318454" sldId="257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765299618" sldId="268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765299618" sldId="268"/>
            <ac:inkMk id="4" creationId="{57A14A6B-FF40-4F71-8FBB-71EBC8BC0926}"/>
          </ac:inkMkLst>
        </pc:inkChg>
      </pc:sldChg>
      <pc:sldChg chg="addSp delSp modSp mod">
        <pc:chgData name="Chad Vidden" userId="fa919fd6-03f8-48d0-9b95-10ac8c9672df" providerId="ADAL" clId="{3198B0B1-763C-458D-A108-7AF0C8A8A12E}" dt="2021-02-19T20:02:51.451" v="9"/>
        <pc:sldMkLst>
          <pc:docMk/>
          <pc:sldMk cId="527020038" sldId="269"/>
        </pc:sldMkLst>
        <pc:grpChg chg="del 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0" creationId="{45123162-FC81-47AF-8899-CBF16827C89B}"/>
          </ac:grpSpMkLst>
        </pc:grpChg>
        <pc:grpChg chg="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2" creationId="{C4F7EA45-8AD1-4095-8F7A-9E3A9BA9892C}"/>
          </ac:grpSpMkLst>
        </pc:grpChg>
        <pc:inkChg chg="add">
          <ac:chgData name="Chad Vidden" userId="fa919fd6-03f8-48d0-9b95-10ac8c9672df" providerId="ADAL" clId="{3198B0B1-763C-458D-A108-7AF0C8A8A12E}" dt="2021-02-19T20:02:45.051" v="1" actId="9405"/>
          <ac:inkMkLst>
            <pc:docMk/>
            <pc:sldMk cId="527020038" sldId="269"/>
            <ac:inkMk id="4" creationId="{86624F5F-F0A9-47A8-8757-FAC5129AB0E1}"/>
          </ac:inkMkLst>
        </pc:inkChg>
        <pc:inkChg chg="add">
          <ac:chgData name="Chad Vidden" userId="fa919fd6-03f8-48d0-9b95-10ac8c9672df" providerId="ADAL" clId="{3198B0B1-763C-458D-A108-7AF0C8A8A12E}" dt="2021-02-19T20:02:45.393" v="2" actId="9405"/>
          <ac:inkMkLst>
            <pc:docMk/>
            <pc:sldMk cId="527020038" sldId="269"/>
            <ac:inkMk id="5" creationId="{E8B3E7F4-2AE8-42FE-BCAE-FD592D34041D}"/>
          </ac:inkMkLst>
        </pc:inkChg>
        <pc:inkChg chg="add">
          <ac:chgData name="Chad Vidden" userId="fa919fd6-03f8-48d0-9b95-10ac8c9672df" providerId="ADAL" clId="{3198B0B1-763C-458D-A108-7AF0C8A8A12E}" dt="2021-02-19T20:02:46.722" v="3" actId="9405"/>
          <ac:inkMkLst>
            <pc:docMk/>
            <pc:sldMk cId="527020038" sldId="269"/>
            <ac:inkMk id="6" creationId="{A1A74A1E-45DC-4D00-A161-75300B9DA2FA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7" creationId="{5E0BDABD-3EB0-4799-8B55-0B6B672AB108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8" creationId="{7894C03F-0093-455D-973C-38F65B214AD1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9" creationId="{CC70DAAC-0579-4608-AFEE-40C2144DA6EB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11" creationId="{66E4C560-D1B2-47EB-B41D-EFD189173BC9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199509006" sldId="270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199509006" sldId="270"/>
            <ac:inkMk id="4" creationId="{971CCDEB-ED81-484F-A06F-DFC3E606A2B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362026543" sldId="271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362026543" sldId="271"/>
            <ac:inkMk id="4" creationId="{ACC31CD0-C1CC-46D3-B860-0CE379D2A47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942411497" sldId="272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942411497" sldId="272"/>
            <ac:inkMk id="4" creationId="{3CD49355-E327-4B8D-B90F-AC17CBD0ECA7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2988949556" sldId="273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2988949556" sldId="273"/>
            <ac:inkMk id="4" creationId="{53E586C9-77D7-4477-8602-22830F347AFF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4052627163" sldId="274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4052627163" sldId="274"/>
            <ac:inkMk id="4" creationId="{2F491940-673F-4BF7-BA1C-1D76AFBC70B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987346273" sldId="275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987346273" sldId="275"/>
            <ac:inkMk id="4" creationId="{02893D8C-38FE-4A64-9DD3-50723D016601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506684188" sldId="276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506684188" sldId="276"/>
            <ac:inkMk id="4" creationId="{A2109CF5-D732-46BE-9445-CF65E343B168}"/>
          </ac:inkMkLst>
        </pc:inkChg>
      </pc:sldChg>
    </pc:docChg>
  </pc:docChgLst>
  <pc:docChgLst>
    <pc:chgData name="Chad Vidden" userId="S::cvidden@uwlax.edu::fa919fd6-03f8-48d0-9b95-10ac8c9672df" providerId="AD" clId="Web-{17ADB29F-D0E9-B000-B350-8E6BF60649DE}"/>
    <pc:docChg chg="addSld delSld modSld">
      <pc:chgData name="Chad Vidden" userId="S::cvidden@uwlax.edu::fa919fd6-03f8-48d0-9b95-10ac8c9672df" providerId="AD" clId="Web-{17ADB29F-D0E9-B000-B350-8E6BF60649DE}" dt="2021-03-09T20:27:53.276" v="202"/>
      <pc:docMkLst>
        <pc:docMk/>
      </pc:docMkLst>
      <pc:sldChg chg="delSp modSp">
        <pc:chgData name="Chad Vidden" userId="S::cvidden@uwlax.edu::fa919fd6-03f8-48d0-9b95-10ac8c9672df" providerId="AD" clId="Web-{17ADB29F-D0E9-B000-B350-8E6BF60649DE}" dt="2021-03-09T20:21:55.852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7ADB29F-D0E9-B000-B350-8E6BF60649DE}" dt="2021-03-09T20:21:46.367" v="1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7ADB29F-D0E9-B000-B350-8E6BF60649DE}" dt="2021-03-09T20:21:55.852" v="2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17ADB29F-D0E9-B000-B350-8E6BF60649DE}" dt="2021-03-09T20:19:38.429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delSp modSp">
        <pc:chgData name="Chad Vidden" userId="S::cvidden@uwlax.edu::fa919fd6-03f8-48d0-9b95-10ac8c9672df" providerId="AD" clId="Web-{17ADB29F-D0E9-B000-B350-8E6BF60649DE}" dt="2021-03-09T20:27:25.525" v="198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17ADB29F-D0E9-B000-B350-8E6BF60649DE}" dt="2021-03-09T20:24:42.790" v="180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7ADB29F-D0E9-B000-B350-8E6BF60649DE}" dt="2021-03-09T20:27:25.525" v="198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17ADB29F-D0E9-B000-B350-8E6BF60649DE}" dt="2021-03-09T20:21:27.179" v="8"/>
          <ac:inkMkLst>
            <pc:docMk/>
            <pc:sldMk cId="765299618" sldId="268"/>
            <ac:inkMk id="4" creationId="{57A14A6B-FF40-4F71-8FBB-71EBC8BC0926}"/>
          </ac:inkMkLst>
        </pc:inkChg>
      </pc:sldChg>
      <pc:sldChg chg="delSp">
        <pc:chgData name="Chad Vidden" userId="S::cvidden@uwlax.edu::fa919fd6-03f8-48d0-9b95-10ac8c9672df" providerId="AD" clId="Web-{17ADB29F-D0E9-B000-B350-8E6BF60649DE}" dt="2021-03-09T20:27:53.276" v="202"/>
        <pc:sldMkLst>
          <pc:docMk/>
          <pc:sldMk cId="527020038" sldId="269"/>
        </pc:sldMkLst>
        <pc:grpChg chg="del">
          <ac:chgData name="Chad Vidden" userId="S::cvidden@uwlax.edu::fa919fd6-03f8-48d0-9b95-10ac8c9672df" providerId="AD" clId="Web-{17ADB29F-D0E9-B000-B350-8E6BF60649DE}" dt="2021-03-09T20:27:35.401" v="199"/>
          <ac:grpSpMkLst>
            <pc:docMk/>
            <pc:sldMk cId="527020038" sldId="269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17ADB29F-D0E9-B000-B350-8E6BF60649DE}" dt="2021-03-09T20:27:49.010" v="201"/>
          <ac:inkMkLst>
            <pc:docMk/>
            <pc:sldMk cId="527020038" sldId="269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17ADB29F-D0E9-B000-B350-8E6BF60649DE}" dt="2021-03-09T20:27:53.276" v="202"/>
          <ac:inkMkLst>
            <pc:docMk/>
            <pc:sldMk cId="527020038" sldId="269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17ADB29F-D0E9-B000-B350-8E6BF60649DE}" dt="2021-03-09T20:27:41.744" v="200"/>
          <ac:inkMkLst>
            <pc:docMk/>
            <pc:sldMk cId="527020038" sldId="269"/>
            <ac:inkMk id="6" creationId="{A1A74A1E-45DC-4D00-A161-75300B9DA2FA}"/>
          </ac:inkMkLst>
        </pc:inkChg>
      </pc:sldChg>
      <pc:sldChg chg="modSp new modNotes">
        <pc:chgData name="Chad Vidden" userId="S::cvidden@uwlax.edu::fa919fd6-03f8-48d0-9b95-10ac8c9672df" providerId="AD" clId="Web-{17ADB29F-D0E9-B000-B350-8E6BF60649DE}" dt="2021-03-09T20:23:41.368" v="147"/>
        <pc:sldMkLst>
          <pc:docMk/>
          <pc:sldMk cId="2219340560" sldId="270"/>
        </pc:sldMkLst>
        <pc:spChg chg="mod">
          <ac:chgData name="Chad Vidden" userId="S::cvidden@uwlax.edu::fa919fd6-03f8-48d0-9b95-10ac8c9672df" providerId="AD" clId="Web-{17ADB29F-D0E9-B000-B350-8E6BF60649DE}" dt="2021-03-09T20:23:01.477" v="42" actId="20577"/>
          <ac:spMkLst>
            <pc:docMk/>
            <pc:sldMk cId="2219340560" sldId="270"/>
            <ac:spMk id="2" creationId="{B5C6E213-0289-4F4C-9500-8921B476F7DB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7"/>
        <pc:sldMkLst>
          <pc:docMk/>
          <pc:sldMk cId="3199509006" sldId="270"/>
        </pc:sldMkLst>
      </pc:sldChg>
      <pc:sldChg chg="modSp new">
        <pc:chgData name="Chad Vidden" userId="S::cvidden@uwlax.edu::fa919fd6-03f8-48d0-9b95-10ac8c9672df" providerId="AD" clId="Web-{17ADB29F-D0E9-B000-B350-8E6BF60649DE}" dt="2021-03-09T20:24:00.509" v="155" actId="20577"/>
        <pc:sldMkLst>
          <pc:docMk/>
          <pc:sldMk cId="447558156" sldId="271"/>
        </pc:sldMkLst>
        <pc:spChg chg="mod">
          <ac:chgData name="Chad Vidden" userId="S::cvidden@uwlax.edu::fa919fd6-03f8-48d0-9b95-10ac8c9672df" providerId="AD" clId="Web-{17ADB29F-D0E9-B000-B350-8E6BF60649DE}" dt="2021-03-09T20:24:00.509" v="155" actId="20577"/>
          <ac:spMkLst>
            <pc:docMk/>
            <pc:sldMk cId="447558156" sldId="271"/>
            <ac:spMk id="2" creationId="{E811DF16-02CD-407B-AA78-984004FCCB69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6"/>
        <pc:sldMkLst>
          <pc:docMk/>
          <pc:sldMk cId="1362026543" sldId="271"/>
        </pc:sldMkLst>
      </pc:sldChg>
      <pc:sldChg chg="del">
        <pc:chgData name="Chad Vidden" userId="S::cvidden@uwlax.edu::fa919fd6-03f8-48d0-9b95-10ac8c9672df" providerId="AD" clId="Web-{17ADB29F-D0E9-B000-B350-8E6BF60649DE}" dt="2021-03-09T20:21:19.508" v="4"/>
        <pc:sldMkLst>
          <pc:docMk/>
          <pc:sldMk cId="1942411497" sldId="272"/>
        </pc:sldMkLst>
      </pc:sldChg>
      <pc:sldChg chg="modSp new modNotes">
        <pc:chgData name="Chad Vidden" userId="S::cvidden@uwlax.edu::fa919fd6-03f8-48d0-9b95-10ac8c9672df" providerId="AD" clId="Web-{17ADB29F-D0E9-B000-B350-8E6BF60649DE}" dt="2021-03-09T20:24:33.962" v="178"/>
        <pc:sldMkLst>
          <pc:docMk/>
          <pc:sldMk cId="4293910044" sldId="272"/>
        </pc:sldMkLst>
        <pc:spChg chg="mod">
          <ac:chgData name="Chad Vidden" userId="S::cvidden@uwlax.edu::fa919fd6-03f8-48d0-9b95-10ac8c9672df" providerId="AD" clId="Web-{17ADB29F-D0E9-B000-B350-8E6BF60649DE}" dt="2021-03-09T20:24:08.009" v="164" actId="20577"/>
          <ac:spMkLst>
            <pc:docMk/>
            <pc:sldMk cId="4293910044" sldId="272"/>
            <ac:spMk id="2" creationId="{55B5C022-F6EE-43F1-AA18-96995A6F534E}"/>
          </ac:spMkLst>
        </pc:spChg>
      </pc:sldChg>
      <pc:sldChg chg="add replId">
        <pc:chgData name="Chad Vidden" userId="S::cvidden@uwlax.edu::fa919fd6-03f8-48d0-9b95-10ac8c9672df" providerId="AD" clId="Web-{17ADB29F-D0E9-B000-B350-8E6BF60649DE}" dt="2021-03-09T20:24:36.228" v="179"/>
        <pc:sldMkLst>
          <pc:docMk/>
          <pc:sldMk cId="721521692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92" v="3"/>
        <pc:sldMkLst>
          <pc:docMk/>
          <pc:sldMk cId="2988949556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76" v="2"/>
        <pc:sldMkLst>
          <pc:docMk/>
          <pc:sldMk cId="4052627163" sldId="274"/>
        </pc:sldMkLst>
      </pc:sldChg>
      <pc:sldChg chg="del">
        <pc:chgData name="Chad Vidden" userId="S::cvidden@uwlax.edu::fa919fd6-03f8-48d0-9b95-10ac8c9672df" providerId="AD" clId="Web-{17ADB29F-D0E9-B000-B350-8E6BF60649DE}" dt="2021-03-09T20:21:19.461" v="1"/>
        <pc:sldMkLst>
          <pc:docMk/>
          <pc:sldMk cId="3987346273" sldId="275"/>
        </pc:sldMkLst>
      </pc:sldChg>
      <pc:sldChg chg="del">
        <pc:chgData name="Chad Vidden" userId="S::cvidden@uwlax.edu::fa919fd6-03f8-48d0-9b95-10ac8c9672df" providerId="AD" clId="Web-{17ADB29F-D0E9-B000-B350-8E6BF60649DE}" dt="2021-03-09T20:21:19.539" v="5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name="Chad Vidden" userId="S::cvidden@uwlax.edu::fa919fd6-03f8-48d0-9b95-10ac8c9672df" providerId="AD" clId="Web-{6C80F81B-BED4-A202-203F-DE069493E6BE}"/>
    <pc:docChg chg="addSld modSld">
      <pc:chgData name="Chad Vidden" userId="S::cvidden@uwlax.edu::fa919fd6-03f8-48d0-9b95-10ac8c9672df" providerId="AD" clId="Web-{6C80F81B-BED4-A202-203F-DE069493E6BE}" dt="2021-02-17T16:53:50.279" v="313" actId="20577"/>
      <pc:docMkLst>
        <pc:docMk/>
      </pc:docMkLst>
      <pc:sldChg chg="modSp">
        <pc:chgData name="Chad Vidden" userId="S::cvidden@uwlax.edu::fa919fd6-03f8-48d0-9b95-10ac8c9672df" providerId="AD" clId="Web-{6C80F81B-BED4-A202-203F-DE069493E6BE}" dt="2021-02-17T16:53:50.279" v="3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6C80F81B-BED4-A202-203F-DE069493E6BE}" dt="2021-02-17T16:49:45.947" v="271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6C80F81B-BED4-A202-203F-DE069493E6BE}" dt="2021-02-17T16:53:50.279" v="313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">
        <pc:chgData name="Chad Vidden" userId="S::cvidden@uwlax.edu::fa919fd6-03f8-48d0-9b95-10ac8c9672df" providerId="AD" clId="Web-{6C80F81B-BED4-A202-203F-DE069493E6BE}" dt="2021-02-17T16:40:22.549" v="4" actId="20577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6C80F81B-BED4-A202-203F-DE069493E6BE}" dt="2021-02-17T16:40:22.549" v="4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1:56.144" v="54"/>
        <pc:sldMkLst>
          <pc:docMk/>
          <pc:sldMk cId="1942411497" sldId="272"/>
        </pc:sldMkLst>
        <pc:spChg chg="mod">
          <ac:chgData name="Chad Vidden" userId="S::cvidden@uwlax.edu::fa919fd6-03f8-48d0-9b95-10ac8c9672df" providerId="AD" clId="Web-{6C80F81B-BED4-A202-203F-DE069493E6BE}" dt="2021-02-17T16:41:05.487" v="12" actId="20577"/>
          <ac:spMkLst>
            <pc:docMk/>
            <pc:sldMk cId="1942411497" sldId="272"/>
            <ac:spMk id="2" creationId="{935821AB-B5B4-4493-8B6F-DD1709952AB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3:25.223" v="121"/>
        <pc:sldMkLst>
          <pc:docMk/>
          <pc:sldMk cId="2988949556" sldId="273"/>
        </pc:sldMkLst>
        <pc:spChg chg="mod">
          <ac:chgData name="Chad Vidden" userId="S::cvidden@uwlax.edu::fa919fd6-03f8-48d0-9b95-10ac8c9672df" providerId="AD" clId="Web-{6C80F81B-BED4-A202-203F-DE069493E6BE}" dt="2021-02-17T16:42:16.098" v="67" actId="20577"/>
          <ac:spMkLst>
            <pc:docMk/>
            <pc:sldMk cId="2988949556" sldId="273"/>
            <ac:spMk id="2" creationId="{C9AA1E34-A98F-41EF-8C46-AD2EA05D50ED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6:47.070" v="168"/>
        <pc:sldMkLst>
          <pc:docMk/>
          <pc:sldMk cId="4052627163" sldId="274"/>
        </pc:sldMkLst>
        <pc:spChg chg="mod">
          <ac:chgData name="Chad Vidden" userId="S::cvidden@uwlax.edu::fa919fd6-03f8-48d0-9b95-10ac8c9672df" providerId="AD" clId="Web-{6C80F81B-BED4-A202-203F-DE069493E6BE}" dt="2021-02-17T16:43:37.677" v="128" actId="20577"/>
          <ac:spMkLst>
            <pc:docMk/>
            <pc:sldMk cId="4052627163" sldId="274"/>
            <ac:spMk id="2" creationId="{8AD87DAC-85FF-42D7-97E5-1F3E521AA5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9:17.010" v="268"/>
        <pc:sldMkLst>
          <pc:docMk/>
          <pc:sldMk cId="3987346273" sldId="275"/>
        </pc:sldMkLst>
        <pc:spChg chg="mod">
          <ac:chgData name="Chad Vidden" userId="S::cvidden@uwlax.edu::fa919fd6-03f8-48d0-9b95-10ac8c9672df" providerId="AD" clId="Web-{6C80F81B-BED4-A202-203F-DE069493E6BE}" dt="2021-02-17T16:47:22.852" v="195" actId="20577"/>
          <ac:spMkLst>
            <pc:docMk/>
            <pc:sldMk cId="3987346273" sldId="275"/>
            <ac:spMk id="2" creationId="{DEF34630-56BF-4697-B3B5-03C27FA4792F}"/>
          </ac:spMkLst>
        </pc:spChg>
      </pc:sldChg>
      <pc:sldChg chg="add replId modNotes">
        <pc:chgData name="Chad Vidden" userId="S::cvidden@uwlax.edu::fa919fd6-03f8-48d0-9b95-10ac8c9672df" providerId="AD" clId="Web-{6C80F81B-BED4-A202-203F-DE069493E6BE}" dt="2021-02-17T16:50:33.698" v="286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E7C1B29F-908E-B000-B350-83318FFC29C4}"/>
    <pc:docChg chg="modSld">
      <pc:chgData name="Chad Vidden" userId="S::cvidden@uwlax.edu::fa919fd6-03f8-48d0-9b95-10ac8c9672df" providerId="AD" clId="Web-{E7C1B29F-908E-B000-B350-83318FFC29C4}" dt="2021-03-10T02:23:17.303" v="22"/>
      <pc:docMkLst>
        <pc:docMk/>
      </pc:docMkLst>
      <pc:sldChg chg="modNotes">
        <pc:chgData name="Chad Vidden" userId="S::cvidden@uwlax.edu::fa919fd6-03f8-48d0-9b95-10ac8c9672df" providerId="AD" clId="Web-{E7C1B29F-908E-B000-B350-83318FFC29C4}" dt="2021-03-10T02:23:17.303" v="22"/>
        <pc:sldMkLst>
          <pc:docMk/>
          <pc:sldMk cId="2551576458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DFF9FA6E-4099-188B-8374-447F21A989EA}"/>
    <pc:docChg chg="addSld delSld modSld">
      <pc:chgData name="Chad Vidden" userId="S::cvidden@uwlax.edu::fa919fd6-03f8-48d0-9b95-10ac8c9672df" providerId="AD" clId="Web-{DFF9FA6E-4099-188B-8374-447F21A989EA}" dt="2021-03-09T20:54:36.489" v="139" actId="20577"/>
      <pc:docMkLst>
        <pc:docMk/>
      </pc:docMkLst>
      <pc:sldChg chg="modSp">
        <pc:chgData name="Chad Vidden" userId="S::cvidden@uwlax.edu::fa919fd6-03f8-48d0-9b95-10ac8c9672df" providerId="AD" clId="Web-{DFF9FA6E-4099-188B-8374-447F21A989EA}" dt="2021-03-09T20:47:52.228" v="3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FF9FA6E-4099-188B-8374-447F21A989EA}" dt="2021-03-09T20:47:23.633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FF9FA6E-4099-188B-8374-447F21A989EA}" dt="2021-03-09T20:47:52.228" v="3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FF9FA6E-4099-188B-8374-447F21A989EA}" dt="2021-03-09T20:54:36.489" v="139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DFF9FA6E-4099-188B-8374-447F21A989EA}" dt="2021-03-09T20:54:36.489" v="13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DFF9FA6E-4099-188B-8374-447F21A989EA}" dt="2021-03-09T20:54:33.348" v="138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5"/>
        <pc:sldMkLst>
          <pc:docMk/>
          <pc:sldMk cId="2219340560" sldId="270"/>
        </pc:sldMkLst>
      </pc:sldChg>
      <pc:sldChg chg="modSp new modNotes">
        <pc:chgData name="Chad Vidden" userId="S::cvidden@uwlax.edu::fa919fd6-03f8-48d0-9b95-10ac8c9672df" providerId="AD" clId="Web-{DFF9FA6E-4099-188B-8374-447F21A989EA}" dt="2021-03-09T20:49:32.418" v="66"/>
        <pc:sldMkLst>
          <pc:docMk/>
          <pc:sldMk cId="2551576458" sldId="270"/>
        </pc:sldMkLst>
        <pc:spChg chg="mod">
          <ac:chgData name="Chad Vidden" userId="S::cvidden@uwlax.edu::fa919fd6-03f8-48d0-9b95-10ac8c9672df" providerId="AD" clId="Web-{DFF9FA6E-4099-188B-8374-447F21A989EA}" dt="2021-03-09T20:49:17.402" v="50" actId="20577"/>
          <ac:spMkLst>
            <pc:docMk/>
            <pc:sldMk cId="2551576458" sldId="270"/>
            <ac:spMk id="2" creationId="{FF237996-BACD-42E3-8DEB-AA047CCD4EB3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4"/>
        <pc:sldMkLst>
          <pc:docMk/>
          <pc:sldMk cId="447558156" sldId="271"/>
        </pc:sldMkLst>
      </pc:sldChg>
      <pc:sldChg chg="modSp new modNotes">
        <pc:chgData name="Chad Vidden" userId="S::cvidden@uwlax.edu::fa919fd6-03f8-48d0-9b95-10ac8c9672df" providerId="AD" clId="Web-{DFF9FA6E-4099-188B-8374-447F21A989EA}" dt="2021-03-09T20:51:16.233" v="101"/>
        <pc:sldMkLst>
          <pc:docMk/>
          <pc:sldMk cId="3339414609" sldId="271"/>
        </pc:sldMkLst>
        <pc:spChg chg="mod">
          <ac:chgData name="Chad Vidden" userId="S::cvidden@uwlax.edu::fa919fd6-03f8-48d0-9b95-10ac8c9672df" providerId="AD" clId="Web-{DFF9FA6E-4099-188B-8374-447F21A989EA}" dt="2021-03-09T20:49:43.887" v="72" actId="20577"/>
          <ac:spMkLst>
            <pc:docMk/>
            <pc:sldMk cId="3339414609" sldId="271"/>
            <ac:spMk id="2" creationId="{62CFBD0B-A03B-4DC8-B3C6-A2686B62B663}"/>
          </ac:spMkLst>
        </pc:spChg>
      </pc:sldChg>
      <pc:sldChg chg="modSp new modNotes">
        <pc:chgData name="Chad Vidden" userId="S::cvidden@uwlax.edu::fa919fd6-03f8-48d0-9b95-10ac8c9672df" providerId="AD" clId="Web-{DFF9FA6E-4099-188B-8374-447F21A989EA}" dt="2021-03-09T20:51:36.890" v="119"/>
        <pc:sldMkLst>
          <pc:docMk/>
          <pc:sldMk cId="3346247340" sldId="272"/>
        </pc:sldMkLst>
        <pc:spChg chg="mod">
          <ac:chgData name="Chad Vidden" userId="S::cvidden@uwlax.edu::fa919fd6-03f8-48d0-9b95-10ac8c9672df" providerId="AD" clId="Web-{DFF9FA6E-4099-188B-8374-447F21A989EA}" dt="2021-03-09T20:51:05.483" v="92" actId="20577"/>
          <ac:spMkLst>
            <pc:docMk/>
            <pc:sldMk cId="3346247340" sldId="272"/>
            <ac:spMk id="2" creationId="{464F03D2-A623-47CC-8FF0-FFADF9E516CA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3"/>
        <pc:sldMkLst>
          <pc:docMk/>
          <pc:sldMk cId="4293910044" sldId="272"/>
        </pc:sldMkLst>
      </pc:sldChg>
      <pc:sldChg chg="del">
        <pc:chgData name="Chad Vidden" userId="S::cvidden@uwlax.edu::fa919fd6-03f8-48d0-9b95-10ac8c9672df" providerId="AD" clId="Web-{DFF9FA6E-4099-188B-8374-447F21A989EA}" dt="2021-03-09T20:47:57.431" v="32"/>
        <pc:sldMkLst>
          <pc:docMk/>
          <pc:sldMk cId="721521692" sldId="273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CCB210A-B668-3993-5419-FDD19775CE8F}"/>
    <pc:docChg chg="addSld delSld modSld">
      <pc:chgData name="Chad Vidden" userId="S::cvidden@uwlax.edu::fa919fd6-03f8-48d0-9b95-10ac8c9672df" providerId="AD" clId="Web-{DCCB210A-B668-3993-5419-FDD19775CE8F}" dt="2021-02-16T20:49:23.682" v="144"/>
      <pc:docMkLst>
        <pc:docMk/>
      </pc:docMkLst>
      <pc:sldChg chg="delSp modSp modNotes">
        <pc:chgData name="Chad Vidden" userId="S::cvidden@uwlax.edu::fa919fd6-03f8-48d0-9b95-10ac8c9672df" providerId="AD" clId="Web-{DCCB210A-B668-3993-5419-FDD19775CE8F}" dt="2021-02-16T20:47:11.027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CCB210A-B668-3993-5419-FDD19775CE8F}" dt="2021-02-16T20:46:13.246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CCB210A-B668-3993-5419-FDD19775CE8F}" dt="2021-02-16T20:46:34.277" v="3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DCCB210A-B668-3993-5419-FDD19775CE8F}" dt="2021-02-16T20:45:52.887" v="6"/>
          <ac:inkMkLst>
            <pc:docMk/>
            <pc:sldMk cId="3637318454" sldId="257"/>
            <ac:inkMk id="5" creationId="{4B7F324B-964D-4EBF-AC5F-A29834A9E559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15" v="3"/>
        <pc:sldMkLst>
          <pc:docMk/>
          <pc:sldMk cId="2599349530" sldId="258"/>
        </pc:sldMkLst>
      </pc:sldChg>
      <pc:sldChg chg="delSp">
        <pc:chgData name="Chad Vidden" userId="S::cvidden@uwlax.edu::fa919fd6-03f8-48d0-9b95-10ac8c9672df" providerId="AD" clId="Web-{DCCB210A-B668-3993-5419-FDD19775CE8F}" dt="2021-02-16T20:46:43.324" v="38"/>
        <pc:sldMkLst>
          <pc:docMk/>
          <pc:sldMk cId="765299618" sldId="268"/>
        </pc:sldMkLst>
        <pc:inkChg chg="del">
          <ac:chgData name="Chad Vidden" userId="S::cvidden@uwlax.edu::fa919fd6-03f8-48d0-9b95-10ac8c9672df" providerId="AD" clId="Web-{DCCB210A-B668-3993-5419-FDD19775CE8F}" dt="2021-02-16T20:46:43.324" v="38"/>
          <ac:inkMkLst>
            <pc:docMk/>
            <pc:sldMk cId="765299618" sldId="268"/>
            <ac:inkMk id="4" creationId="{8CD7400B-96CC-4B25-87C7-EE684E9B26B3}"/>
          </ac:inkMkLst>
        </pc:inkChg>
      </pc:sldChg>
      <pc:sldChg chg="delSp modNotes">
        <pc:chgData name="Chad Vidden" userId="S::cvidden@uwlax.edu::fa919fd6-03f8-48d0-9b95-10ac8c9672df" providerId="AD" clId="Web-{DCCB210A-B668-3993-5419-FDD19775CE8F}" dt="2021-02-16T20:47:05.324" v="40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DCCB210A-B668-3993-5419-FDD19775CE8F}" dt="2021-02-16T20:47:01.512" v="39"/>
          <ac:inkMkLst>
            <pc:docMk/>
            <pc:sldMk cId="527020038" sldId="269"/>
            <ac:inkMk id="4" creationId="{07F64543-97F9-4ABE-89EB-8E37C8DD9DC7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62" v="5"/>
        <pc:sldMkLst>
          <pc:docMk/>
          <pc:sldMk cId="125151887" sldId="270"/>
        </pc:sldMkLst>
      </pc:sldChg>
      <pc:sldChg chg="modSp new modNotes">
        <pc:chgData name="Chad Vidden" userId="S::cvidden@uwlax.edu::fa919fd6-03f8-48d0-9b95-10ac8c9672df" providerId="AD" clId="Web-{DCCB210A-B668-3993-5419-FDD19775CE8F}" dt="2021-02-16T20:47:55.495" v="82"/>
        <pc:sldMkLst>
          <pc:docMk/>
          <pc:sldMk cId="3199509006" sldId="270"/>
        </pc:sldMkLst>
        <pc:spChg chg="mod">
          <ac:chgData name="Chad Vidden" userId="S::cvidden@uwlax.edu::fa919fd6-03f8-48d0-9b95-10ac8c9672df" providerId="AD" clId="Web-{DCCB210A-B668-3993-5419-FDD19775CE8F}" dt="2021-02-16T20:47:31.152" v="46" actId="20577"/>
          <ac:spMkLst>
            <pc:docMk/>
            <pc:sldMk cId="3199509006" sldId="270"/>
            <ac:spMk id="2" creationId="{B0B66A4F-5AFB-4299-A1E2-0CDD1EF34236}"/>
          </ac:spMkLst>
        </pc:spChg>
      </pc:sldChg>
      <pc:sldChg chg="modSp new modNotes">
        <pc:chgData name="Chad Vidden" userId="S::cvidden@uwlax.edu::fa919fd6-03f8-48d0-9b95-10ac8c9672df" providerId="AD" clId="Web-{DCCB210A-B668-3993-5419-FDD19775CE8F}" dt="2021-02-16T20:49:23.682" v="144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DCCB210A-B668-3993-5419-FDD19775CE8F}" dt="2021-02-16T20:48:16.230" v="96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del">
        <pc:chgData name="Chad Vidden" userId="S::cvidden@uwlax.edu::fa919fd6-03f8-48d0-9b95-10ac8c9672df" providerId="AD" clId="Web-{DCCB210A-B668-3993-5419-FDD19775CE8F}" dt="2021-02-16T20:45:48.746" v="4"/>
        <pc:sldMkLst>
          <pc:docMk/>
          <pc:sldMk cId="1932655407" sldId="271"/>
        </pc:sldMkLst>
      </pc:sldChg>
      <pc:sldChg chg="del">
        <pc:chgData name="Chad Vidden" userId="S::cvidden@uwlax.edu::fa919fd6-03f8-48d0-9b95-10ac8c9672df" providerId="AD" clId="Web-{DCCB210A-B668-3993-5419-FDD19775CE8F}" dt="2021-02-16T20:45:48.684" v="2"/>
        <pc:sldMkLst>
          <pc:docMk/>
          <pc:sldMk cId="1781921513" sldId="272"/>
        </pc:sldMkLst>
      </pc:sldChg>
      <pc:sldChg chg="del">
        <pc:chgData name="Chad Vidden" userId="S::cvidden@uwlax.edu::fa919fd6-03f8-48d0-9b95-10ac8c9672df" providerId="AD" clId="Web-{DCCB210A-B668-3993-5419-FDD19775CE8F}" dt="2021-02-16T20:45:48.668" v="1"/>
        <pc:sldMkLst>
          <pc:docMk/>
          <pc:sldMk cId="3738261887" sldId="273"/>
        </pc:sldMkLst>
      </pc:sldChg>
      <pc:sldChg chg="del">
        <pc:chgData name="Chad Vidden" userId="S::cvidden@uwlax.edu::fa919fd6-03f8-48d0-9b95-10ac8c9672df" providerId="AD" clId="Web-{DCCB210A-B668-3993-5419-FDD19775CE8F}" dt="2021-02-16T20:45:48.637" v="0"/>
        <pc:sldMkLst>
          <pc:docMk/>
          <pc:sldMk cId="2390177680" sldId="274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8B19AB4E-F45C-43AF-9770-11181356E8A8}"/>
    <pc:docChg chg="modSld">
      <pc:chgData name="Chad" userId="fa919fd6-03f8-48d0-9b95-10ac8c9672df" providerId="ADAL" clId="{8B19AB4E-F45C-43AF-9770-11181356E8A8}" dt="2021-02-01T17:20:06.246" v="0"/>
      <pc:docMkLst>
        <pc:docMk/>
      </pc:docMkLst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637318454" sldId="257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637318454" sldId="257"/>
            <ac:inkMk id="5" creationId="{4B7F324B-964D-4EBF-AC5F-A29834A9E559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599349530" sldId="25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599349530" sldId="258"/>
            <ac:inkMk id="3" creationId="{6F83A0DE-E6BB-4F1E-89C9-10C126D89DE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765299618" sldId="26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765299618" sldId="268"/>
            <ac:inkMk id="4" creationId="{8CD7400B-96CC-4B25-87C7-EE684E9B26B3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527020038" sldId="269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527020038" sldId="269"/>
            <ac:inkMk id="4" creationId="{07F64543-97F9-4ABE-89EB-8E37C8DD9DC7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25151887" sldId="270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25151887" sldId="270"/>
            <ac:inkMk id="4" creationId="{7B5A1EDD-F75B-4DFA-9B86-56B5DD690080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932655407" sldId="271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932655407" sldId="271"/>
            <ac:inkMk id="4" creationId="{1D2005F9-2099-4E7B-B386-FC75F96375AC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781921513" sldId="272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781921513" sldId="272"/>
            <ac:inkMk id="3" creationId="{B1FEF538-57AB-4F55-9A18-C6CEB56B642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738261887" sldId="273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738261887" sldId="273"/>
            <ac:inkMk id="3" creationId="{8BD38E9E-66A3-43D3-866E-30CC751B9D61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390177680" sldId="274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390177680" sldId="274"/>
            <ac:inkMk id="3" creationId="{48E1B719-6510-4744-8B18-E3765302DAC2}"/>
          </ac:inkMkLst>
        </pc:inkChg>
      </pc:sldChg>
    </pc:docChg>
  </pc:docChgLst>
  <pc:docChgLst>
    <pc:chgData name="Chad" userId="fa919fd6-03f8-48d0-9b95-10ac8c9672df" providerId="ADAL" clId="{7A5718AD-A276-47F8-8BC5-52CC02DC8623}"/>
    <pc:docChg chg="modSld">
      <pc:chgData name="Chad" userId="fa919fd6-03f8-48d0-9b95-10ac8c9672df" providerId="ADAL" clId="{7A5718AD-A276-47F8-8BC5-52CC02DC8623}" dt="2021-03-23T19:00:16.199" v="0"/>
      <pc:docMkLst>
        <pc:docMk/>
      </pc:docMkLst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3637318454" sldId="257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3637318454" sldId="257"/>
            <ac:inkMk id="5" creationId="{68E8217B-1ACD-4255-AE72-27AA0B066D56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765299618" sldId="268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765299618" sldId="268"/>
            <ac:inkMk id="4" creationId="{7E9E5A14-6F15-48C4-B7AA-DE7B336E58DC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527020038" sldId="269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527020038" sldId="269"/>
            <ac:inkMk id="4" creationId="{A0F71A7F-9CED-4FB5-A6C6-64C9620EA5D4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1930491963" sldId="270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1930491963" sldId="270"/>
            <ac:inkMk id="4" creationId="{FF61B4E1-6618-4172-A0E3-9D82569341C1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525811465" sldId="271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525811465" sldId="271"/>
            <ac:inkMk id="4" creationId="{73960898-E4ED-4DF4-9A3D-66F300566E6B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1272189730" sldId="272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1272189730" sldId="272"/>
            <ac:inkMk id="4" creationId="{065C819D-A4B2-43B0-A2BB-06B68BD5C6B3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4269628866" sldId="273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4269628866" sldId="273"/>
            <ac:inkMk id="4" creationId="{C55C6AE9-81AD-4BEE-9541-02F553EDAB60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195473400" sldId="274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195473400" sldId="274"/>
            <ac:inkMk id="4" creationId="{5BE025FF-4D18-4F6E-BDC0-2EBA597E8FFB}"/>
          </ac:inkMkLst>
        </pc:inkChg>
      </pc:sldChg>
    </pc:docChg>
  </pc:docChgLst>
  <pc:docChgLst>
    <pc:chgData name="Chad Vidden" userId="S::cvidden@uwlax.edu::fa919fd6-03f8-48d0-9b95-10ac8c9672df" providerId="AD" clId="Web-{B3C3B29F-B083-B000-B350-8B010F02FAC5}"/>
    <pc:docChg chg="addSld delSld modSld">
      <pc:chgData name="Chad Vidden" userId="S::cvidden@uwlax.edu::fa919fd6-03f8-48d0-9b95-10ac8c9672df" providerId="AD" clId="Web-{B3C3B29F-B083-B000-B350-8B010F02FAC5}" dt="2021-03-10T03:06:34.279" v="409" actId="20577"/>
      <pc:docMkLst>
        <pc:docMk/>
      </pc:docMkLst>
      <pc:sldChg chg="modSp">
        <pc:chgData name="Chad Vidden" userId="S::cvidden@uwlax.edu::fa919fd6-03f8-48d0-9b95-10ac8c9672df" providerId="AD" clId="Web-{B3C3B29F-B083-B000-B350-8B010F02FAC5}" dt="2021-03-10T02:55:01.383" v="2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3C3B29F-B083-B000-B350-8B010F02FAC5}" dt="2021-03-10T02:54:47.398" v="8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3C3B29F-B083-B000-B350-8B010F02FAC5}" dt="2021-03-10T02:55:01.383" v="2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3C3B29F-B083-B000-B350-8B010F02FAC5}" dt="2021-03-10T03:06:34.279" v="409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B3C3B29F-B083-B000-B350-8B010F02FAC5}" dt="2021-03-10T03:04:50.562" v="390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3C3B29F-B083-B000-B350-8B010F02FAC5}" dt="2021-03-10T03:06:34.279" v="409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3C3B29F-B083-B000-B350-8B010F02FAC5}" dt="2021-03-10T03:01:55.596" v="191"/>
        <pc:sldMkLst>
          <pc:docMk/>
          <pc:sldMk cId="1930491963" sldId="270"/>
        </pc:sldMkLst>
        <pc:spChg chg="mod">
          <ac:chgData name="Chad Vidden" userId="S::cvidden@uwlax.edu::fa919fd6-03f8-48d0-9b95-10ac8c9672df" providerId="AD" clId="Web-{B3C3B29F-B083-B000-B350-8B010F02FAC5}" dt="2021-03-10T02:57:00.303" v="42" actId="20577"/>
          <ac:spMkLst>
            <pc:docMk/>
            <pc:sldMk cId="1930491963" sldId="270"/>
            <ac:spMk id="2" creationId="{2F1BB03E-4877-479F-AE7A-57247E5B4D71}"/>
          </ac:spMkLst>
        </pc:spChg>
      </pc:sldChg>
      <pc:sldChg chg="del">
        <pc:chgData name="Chad Vidden" userId="S::cvidden@uwlax.edu::fa919fd6-03f8-48d0-9b95-10ac8c9672df" providerId="AD" clId="Web-{B3C3B29F-B083-B000-B350-8B010F02FAC5}" dt="2021-03-10T02:55:15.476" v="29"/>
        <pc:sldMkLst>
          <pc:docMk/>
          <pc:sldMk cId="2551576458" sldId="270"/>
        </pc:sldMkLst>
      </pc:sldChg>
      <pc:sldChg chg="modSp new modNotes">
        <pc:chgData name="Chad Vidden" userId="S::cvidden@uwlax.edu::fa919fd6-03f8-48d0-9b95-10ac8c9672df" providerId="AD" clId="Web-{B3C3B29F-B083-B000-B350-8B010F02FAC5}" dt="2021-03-10T03:04:44.375" v="389"/>
        <pc:sldMkLst>
          <pc:docMk/>
          <pc:sldMk cId="525811465" sldId="271"/>
        </pc:sldMkLst>
        <pc:spChg chg="mod">
          <ac:chgData name="Chad Vidden" userId="S::cvidden@uwlax.edu::fa919fd6-03f8-48d0-9b95-10ac8c9672df" providerId="AD" clId="Web-{B3C3B29F-B083-B000-B350-8B010F02FAC5}" dt="2021-03-10T03:02:24.236" v="203" actId="20577"/>
          <ac:spMkLst>
            <pc:docMk/>
            <pc:sldMk cId="525811465" sldId="271"/>
            <ac:spMk id="2" creationId="{31B04A90-243A-4E9D-B542-E38ACF67C09E}"/>
          </ac:spMkLst>
        </pc:spChg>
      </pc:sldChg>
      <pc:sldChg chg="del">
        <pc:chgData name="Chad Vidden" userId="S::cvidden@uwlax.edu::fa919fd6-03f8-48d0-9b95-10ac8c9672df" providerId="AD" clId="Web-{B3C3B29F-B083-B000-B350-8B010F02FAC5}" dt="2021-03-10T02:55:15.461" v="28"/>
        <pc:sldMkLst>
          <pc:docMk/>
          <pc:sldMk cId="3339414609" sldId="271"/>
        </pc:sldMkLst>
      </pc:sldChg>
      <pc:sldChg chg="modSp new modNotes">
        <pc:chgData name="Chad Vidden" userId="S::cvidden@uwlax.edu::fa919fd6-03f8-48d0-9b95-10ac8c9672df" providerId="AD" clId="Web-{B3C3B29F-B083-B000-B350-8B010F02FAC5}" dt="2021-03-10T03:03:22.141" v="272"/>
        <pc:sldMkLst>
          <pc:docMk/>
          <pc:sldMk cId="1272189730" sldId="272"/>
        </pc:sldMkLst>
        <pc:spChg chg="mod">
          <ac:chgData name="Chad Vidden" userId="S::cvidden@uwlax.edu::fa919fd6-03f8-48d0-9b95-10ac8c9672df" providerId="AD" clId="Web-{B3C3B29F-B083-B000-B350-8B010F02FAC5}" dt="2021-03-10T03:02:41.376" v="229" actId="20577"/>
          <ac:spMkLst>
            <pc:docMk/>
            <pc:sldMk cId="1272189730" sldId="272"/>
            <ac:spMk id="2" creationId="{4EC57A13-3025-4E90-9082-0EFBE215E8AF}"/>
          </ac:spMkLst>
        </pc:spChg>
      </pc:sldChg>
      <pc:sldChg chg="del">
        <pc:chgData name="Chad Vidden" userId="S::cvidden@uwlax.edu::fa919fd6-03f8-48d0-9b95-10ac8c9672df" providerId="AD" clId="Web-{B3C3B29F-B083-B000-B350-8B010F02FAC5}" dt="2021-03-10T02:55:15.461" v="27"/>
        <pc:sldMkLst>
          <pc:docMk/>
          <pc:sldMk cId="3346247340" sldId="272"/>
        </pc:sldMkLst>
      </pc:sldChg>
      <pc:sldChg chg="modSp new modNotes">
        <pc:chgData name="Chad Vidden" userId="S::cvidden@uwlax.edu::fa919fd6-03f8-48d0-9b95-10ac8c9672df" providerId="AD" clId="Web-{B3C3B29F-B083-B000-B350-8B010F02FAC5}" dt="2021-03-10T03:03:53.235" v="324" actId="20577"/>
        <pc:sldMkLst>
          <pc:docMk/>
          <pc:sldMk cId="4269628866" sldId="273"/>
        </pc:sldMkLst>
        <pc:spChg chg="mod">
          <ac:chgData name="Chad Vidden" userId="S::cvidden@uwlax.edu::fa919fd6-03f8-48d0-9b95-10ac8c9672df" providerId="AD" clId="Web-{B3C3B29F-B083-B000-B350-8B010F02FAC5}" dt="2021-03-10T03:03:53.235" v="324" actId="20577"/>
          <ac:spMkLst>
            <pc:docMk/>
            <pc:sldMk cId="4269628866" sldId="273"/>
            <ac:spMk id="2" creationId="{EC94C650-BE93-4476-9B82-C0D2132A2162}"/>
          </ac:spMkLst>
        </pc:spChg>
      </pc:sldChg>
      <pc:sldChg chg="modSp new modNotes">
        <pc:chgData name="Chad Vidden" userId="S::cvidden@uwlax.edu::fa919fd6-03f8-48d0-9b95-10ac8c9672df" providerId="AD" clId="Web-{B3C3B29F-B083-B000-B350-8B010F02FAC5}" dt="2021-03-10T03:04:26.500" v="355"/>
        <pc:sldMkLst>
          <pc:docMk/>
          <pc:sldMk cId="195473400" sldId="274"/>
        </pc:sldMkLst>
        <pc:spChg chg="mod">
          <ac:chgData name="Chad Vidden" userId="S::cvidden@uwlax.edu::fa919fd6-03f8-48d0-9b95-10ac8c9672df" providerId="AD" clId="Web-{B3C3B29F-B083-B000-B350-8B010F02FAC5}" dt="2021-03-10T03:04:12.531" v="345" actId="20577"/>
          <ac:spMkLst>
            <pc:docMk/>
            <pc:sldMk cId="195473400" sldId="274"/>
            <ac:spMk id="2" creationId="{E36BB2B8-CAE8-4AFF-B106-70A7F4861D7E}"/>
          </ac:spMkLst>
        </pc:sp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8:35:01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16863 12414 20 0,'-25'3'10'0,"-17"-12"-11"15,21 3 15-15,-15 6-15 0,-10 3 1 16,-14 0 1-16,-7 0 0 15,4-3-1-15,-8 0 1 16,-17 3 0-16,0-3 0 16,-7 7 0-16,3-4 1 15,0 0-1-15,-10 0 1 16,0 3 0-16,-8 0 0 0,5 1 1 16,-5-1 0-16,-13 0 0 15,-8 1 0-15,4-1-1 16,-3-3 1-16,-11-3-2 15,-8 0 0-15,12 0 0 16,-8-6 0-16,0-1-1 16,-3 1 0-16,11-3 1 15,-11-1 0-15,-1 7 0 16,-2 0 0-16,13 3 0 16,-7 3 0-16,1 7 0 15,3 2 1-15,3 4-1 16,4 0 1-16,-3 9-1 15,-5-7 1-15,19-2 0 16,-1 3 0-16,1-3-1 16,-8-4 1-16,12 1-1 15,9-4 1-15,-3 0-1 16,7-2 0-16,1-1-1 16,6-3 0-16,7-3-1 0,11 3 1 15,3-3 0-15,-3-6 1 16,7 0-1-16,7-1 0 15,7-2-1-15,7 0 0 16,7 2-3-16,11-2 1 16,10 0-8-16,11 2 1 15,14-2-3-15,14-1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8:35:20.2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9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8:39:15.709"/>
    </inkml:context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1545 4293 30 0,'11'9'15'0,"-11"0"-7"16,0-9 15-16,0 10-21 15,3-1 0-15,-3 13 2 0,0 6 1 16,7 10-6-16,-7 12 0 15,-7 7 3-15,7 2 0 16,-3 1-2-16,3-1 1 16,0-2-5-16,0-13 0 15,0-10-6-15,0-15 0 16,-7-16-2-16,3-15 1 16</inkml:trace>
  <inkml:trace contextRef="#ctx0" brushRef="#br0" timeOffset="343.4">1425 4267 22 0,'11'-3'11'0,"-1"10"-7"0,1-4 18 0,0-6-19 15,-1 3 1-15,8 3 2 16,-4 0 0-16,14-3-8 15,4-3 0-15,7 0 5 16,7-1 1-16,6 1-2 16,5 3 0-1,35 3 1 1,-22 10 0-16,-13 3-1 16,-22 9 0-16,-17 9-1 15,-22 13 1-15,-14 7-2 16,-10 8 0-16,-14 1-2 15,-8 0 0-15,1-4 0 16,0 4 0-16,6-16-5 0,5-6 0 16,9-4-5-16,8-11 1 15</inkml:trace>
  <inkml:trace contextRef="#ctx0" brushRef="#br0" timeOffset="735.31">2004 4804 35 0,'14'6'17'0,"4"0"-13"0,-11-9 29 0,7 3-31 15,3-3 0-15,12-3 2 16,-5-1 0-16,4-2-6 16,-6 0 1-16,-5-4 2 15,1-9 1-15,-7 6-3 16,-1 1 0-16,-10-1-2 16,-7 3 0-16,4 7-2 15,-5 9 1-15,-2 7 0 16,-1 2 0-16,1 7 1 15,-1-3 0-15,1 9 1 16,10 3 1-16,0 0 1 16,3-3 0-16,8-3-1 0,6-12 1 15,1-4-8-15,-4 3 0 16</inkml:trace>
  <inkml:trace contextRef="#ctx0" brushRef="#br0" timeOffset="1064.25">2473 4788 30 0,'11'3'15'0,"-1"-41"-12"0,-3 20 21 0,-7-11-22 15,4-8 0-15,-4-10 2 16,0-7 0-16,-4 1-5 15,4 3 0-15,-7-6 3 16,4 12 1-16,3 0-2 16,0-3 1-16,0 9-1 15,0 7 0-15,10-1 0 16,-10 4 0-16,11 6 1 16,3 3 0-16,11 7-2 15,-4 2 0-15,0 7-3 16,18 16-10-1,-25-1 4-15,-14 7-4 16,-4 0 0-16</inkml:trace>
  <inkml:trace contextRef="#ctx0" brushRef="#br0" timeOffset="1261.83">2247 4619 40 0,'35'3'20'0,"47"-25"-23"0,-61 19 38 16,11-4-35-16,3-2 0 15,4 0-1-15,-4-1 0 0,4 4-5 16,-11 3 1-16,-17 6-7 16,-15 0 1-16</inkml:trace>
  <inkml:trace contextRef="#ctx0" brushRef="#br0" timeOffset="1606.03">1277 5296 38 0,'-7'22'19'0,"14"-10"-16"0,4-12 32 16,-1 0-30-16,8 0 1 16,14 0 2-16,21 0 0 15,24-9-10-15,22 0 0 16,10-10 6-16,22-13 1 15,6 11-4-15,-6-11 1 32,7-9-13-32,-29 7 0 0,-28 3-6 15,-17 5 1 1</inkml:trace>
  <inkml:trace contextRef="#ctx0" brushRef="#br0" timeOffset="1935.37">2925 3747 44 0,'0'47'22'0,"-46"81"-19"16,28-77 35-16,-3 18-35 0,-4 31 0 16,0 25 2-16,15 13 0 15,-1 10-7-15,11-13 1 16,0-19 0-16,11-19 0 15,-1-12-14-15,1-23 1 16</inkml:trace>
  <inkml:trace contextRef="#ctx0" brushRef="#br0" timeOffset="5418.03">18895 3474 20 0,'10'9'10'0,"-6"60"-6"0,-4-43 10 16,3 5-12-16,1 10 1 15,3 6 2-15,0 12 0 16,4 13-7-16,-8 19 1 0,4 7 2 15,0 2 1 1,0 19-2-16,-3 10 1 0,3 15-3 16,0 10 1-16,-3 21 0 15,3 13 0-15,-4 26 1 16,4 5 0-16,-3 26-1 16,3-1 1-1,-11 211 0 1,4-57 1-16,-7-34-1 15,4-13 1-15,-1-15-1 16,1 2 1-16,-1-2-1 16,-3-1 0-16,3 10 0 15,-3 7 0-15,0-11 1 16,0 14 0-16,0 2 0 16,-3-6 0-16,6 16 0 15,-6-3 1-15,2-7 0 0,5 1 0 16,-1-13-1-1,1 6 1-15,-1-12-1 0,-3-29 0 16,0 7 0-16,-3-19 0 16,-1 3-1-16,1-19 1 15,2 7-2-15,5-20 1 16,3-2-1-16,3-7 1 16,1-22 0-16,7-9 0 15,3-22-3-15,0-37 1 16,0-20-8-16,-4-37 0 15</inkml:trace>
  <inkml:trace contextRef="#ctx0" brushRef="#br0" timeOffset="6618.82">20151 2972 38 0,'0'13'19'0,"-4"-10"-20"16,4-3 20-16,-3 6-20 16,-4-3 1-16,-11 1 0 15,-3-1 0-15,-7 0 0 16,-4 6 0-16,0-9-1 16,0 10 1-16,4-1-1 15,0 0 0-15,7 4-2 16,3 3 0-16,0-1 0 15,4 7 0-15,4 3 0 16,-1 4 1-16,4 2 0 0,0-3 1 16,0 7 2-16,3-1 0 15,1 4 0-15,-1-4 0 16,4-2 2-16,0 2 0 16,4 1 0-16,-1 9 1 31,4-10 0-31,1-3 0 0,2 1 1 0,4-13 0 15,4-4 0-15,0-2 0 16,3-4-2-16,3-3 0 16,5-12-3-16,-5 3 0 15,-3-3-8-15,-3-4 1 0,-4 1-7 16,-7-7 1-16</inkml:trace>
  <inkml:trace contextRef="#ctx0" brushRef="#br0" timeOffset="6832.75">19773 3509 44 0,'25'15'22'0,"10"-12"-22"15,-21-9 39-15,7 0-39 16,8 0 0-16,2-1-3 15,8 4 0-15,-3 3-4 16,-5 3 1-16,-6-6-7 0,-4-3 0 16</inkml:trace>
  <inkml:trace contextRef="#ctx0" brushRef="#br0" timeOffset="7041.34">20380 3330 28 0,'0'44'14'0,"-21"9"-11"0,10-40 19 0,-6-4-19 15,-8 4 0-15,0 5 0 16,-3 4 1-16,3 0-6 16,4 0 1-16,3 3-1 15,4-6 0-15,4-3-8 16,-1-13 0-16</inkml:trace>
  <inkml:trace contextRef="#ctx0" brushRef="#br0" timeOffset="7240.52">20133 3352 25 0,'4'12'12'0,"17"26"-3"15,-14-29 15-15,3 7-21 16,4 3 0-16,1 0 2 15,2 6 0-15,1 0-7 16,3 3 1-16,0 0 2 0,-3-3 1 16,-1-6-7-16,-6-6 0 15,-4-1-6-15,-10-12 0 16</inkml:trace>
  <inkml:trace contextRef="#ctx0" brushRef="#br0" timeOffset="7490.61">19607 3825 53 0,'25'25'26'0,"42"4"-30"0,-42-26 51 0,14 0-46 16,17-3 0-16,8 0 0 15,-4 0 0-15,3-3-2 16,8-4 0-16,-4 4-3 16,3-3 1-16,-3-3-7 15,-7-1 1-15,-7 1-7 16,-4-13 1-16</inkml:trace>
  <inkml:trace contextRef="#ctx0" brushRef="#br0" timeOffset="7775.77">20680 2954 46 0,'-14'97'23'0,"3"38"-30"0,15-92 41 0,-4 26-34 16,3 16 0-16,4 3-3 16,0 3 1-16,-3-13-9 15,-1-9 1-15</inkml:trace>
  <inkml:trace contextRef="#ctx0" brushRef="#br0" timeOffset="10087.1">3387 4142 20 0,'10'0'10'0,"-6"0"4"0,-4 0 10 16,0 0-19-16,0 0 0 15,7 3 4-15,-7 3 1 16,3 10-12-16,4 3 1 16,-7 6 8-16,4 22 0 15,-4 6-3-15,0 10 0 0,0 9-3 16,0 16 1-16,7-16-4 15,-3-9 0-15,3-10-6 16,0-12 0-16,-4-16-7 16,-3-22 0-16</inkml:trace>
  <inkml:trace contextRef="#ctx0" brushRef="#br0" timeOffset="10463.33">3687 4848 36 0,'24'69'18'0,"4"-32"-18"0,-20-34 27 15,2 0-26-15,1-9 1 16,-8-13 1-16,4-9 0 15,0-9-4-15,-7-17 1 16,0-2 1-16,-7-20 0 16,-10 1-1-16,3-6 1 15,3-10-2-15,0 3 1 16,-3 10 0-16,11 12 0 16,3 3 0-16,3 10 1 15,4 12-1-15,4 10 1 16,7 12-2-16,-8 12 1 15,1 51-11 1,-11 3 0-16,-7 4-1 16,3-4 1-16</inkml:trace>
  <inkml:trace contextRef="#ctx0" brushRef="#br0" timeOffset="10630.84">3616 4637 46 0,'-7'32'23'16,"14"-17"-22"-16,-7-15 47 0,11 0-45 15,-1-3 0-15,11-3 1 16,8-6 1-16,2-1-7 16,-2 0 1-16,2 7 0 15,-3 0 1-15,1 0-12 16,-8-1 1-16,-11 1-6 16,5-3 1-16</inkml:trace>
  <inkml:trace contextRef="#ctx0" brushRef="#br0" timeOffset="11215.03">5203 4870 35 0,'8'12'17'0,"-5"-28"-14"0,-3 4 25 15,0-10-26-15,0-13 1 16,0-9 2-16,-3-12 1 16,-5-7-7-16,-2-12 0 15,-4-3 4-15,7-10 0 16,-4 9-1-16,1 4 0 16,3 3-1-16,7 6 0 15,7 13-1-15,3 15 0 16,1 10-1-16,3 3 0 0,0 12-4 15,0 17 0-15,-3 11-6 16,-1 10 0-16,-3 13-3 16,-7-4 1-16</inkml:trace>
  <inkml:trace contextRef="#ctx0" brushRef="#br0" timeOffset="11410.98">4893 4669 48 0,'-7'12'24'0,"21"-5"-26"16,-3-7 48-16,-1 3-45 15,4-6 1-15,11-4 1 16,10 4 0-16,11 3-5 16,4 0 1-16,-8-3-3 15,0-3 1-15,4 0-12 16,-7 2 0-16</inkml:trace>
  <inkml:trace contextRef="#ctx0" brushRef="#br0" timeOffset="11636.47">5627 4597 41 0,'25'9'20'0,"-8"-15"-16"0,-17 6 24 16,0 6-27-16,-7-3 0 15,4 7 1-15,-15 2 1 16,0 7-3-16,4 0 0 16,-7 0 1-16,7 6 1 0,0 3-3 15,3 6 1-15,1-12-7 16,10 3 1-16,0 1-7 16,10-14 0-16</inkml:trace>
  <inkml:trace contextRef="#ctx0" brushRef="#br0" timeOffset="11846.58">5828 4606 26 0,'10'10'13'0,"-20"46"-4"16,10-47 16-16,-11 7-23 15,1 3 1-15,-4 0 1 16,-8 6 1-16,1 0-7 15,0-3 1-15,0 3 3 0,3-3 1 16,1-6-6-16,3-1 1 16,3-9-9-16,0-6 0 15</inkml:trace>
  <inkml:trace contextRef="#ctx0" brushRef="#br0" timeOffset="12054.99">5652 4622 31 0,'21'9'15'0,"14"48"-6"0,-24-42 20 0,3 7-28 16,3 6 0-16,1 7 0 15,-7-1 0-15,3-8-3 16,3-4 0-16,1-7-5 16,3-9 0-16,-14-15-4 15,0-7 0-15</inkml:trace>
  <inkml:trace contextRef="#ctx0" brushRef="#br0" timeOffset="12244.29">5849 4506 36 0,'32'53'18'0,"45"10"-13"15,-55-44 32-15,6 9-33 16,-7-6 1-16,7 3-1 15,-10 6 0-15,3 7-7 16,-10-4 0-16,-11-2 0 0,-11 2 0 16,-17-2-11-16,-11-11 0 15</inkml:trace>
  <inkml:trace contextRef="#ctx0" brushRef="#br0" timeOffset="12644.06">6943 4559 38 0,'3'38'19'0,"15"34"-18"0,-15-60 26 0,1 10-26 0,3 3 1 0,0 0 0 16,0 1 0-16,4-8-5 15,-8-5 0-15,4-10-2 16,-3-12 0-16,3-1-6 16,-14 1 0-16</inkml:trace>
  <inkml:trace contextRef="#ctx0" brushRef="#br0" timeOffset="12943.11">6925 4430 22 0,'11'13'11'0,"42"6"-4"0,-36-13 12 0,11 0-15 0,11 4 0 16,4 2 3-16,13-2 1 0,-3-4-9 15,-4 0 0-15,-10-3 6 16,-7 1 1 0,-7-1-3-16,-8 3 0 0,-10 3-3 15,-10 4 1-15,-8-7-1 16,-7 4 0-16,-3 2-2 15,4 1 0-15,-1-4 1 16,7-3 0-16,8 7 1 16,3-1 0-16,3 4 2 15,15 0 0-15,10-7 1 16,-3-3 1-16,-4 1 0 31,4 2 0-31,-15-3-1 0,5 4 0 0,-12 6-4 16,-13 2 0-16,-15 7-8 15,-10 4 0-15,-4-14-6 16,0-5 0-16</inkml:trace>
  <inkml:trace contextRef="#ctx0" brushRef="#br0" timeOffset="13419.84">8883 4534 46 0,'7'13'23'0,"-7"8"-25"0,-4-14 39 0,1-1-37 15,-4-3 0-15,-4 3 1 16,-3 1 0-16,-3 2-1 15,-1 7 0-15,0 6 1 16,-3 3 0-16,3-3-1 16,4 9 0-16,4 10-2 15,6-3 0-15,4-10 0 0,11-3 0 16,6-16 0-16,5-6 0 16,2-12 1-16,1-7 0 15,-4-6-2-15,0-3 1 16,1-3-9-16,2-10 0 15</inkml:trace>
  <inkml:trace contextRef="#ctx0" brushRef="#br0" timeOffset="13839.7">9098 4609 41 0,'0'16'20'0,"0"3"-14"0,0-13 30 0,-3 3-33 16,3 4 1-16,0-4 0 16,-7-2 1-16,3-1-7 15,4 0 0-15,-3-3 4 16,3-3 0-16,0 0-3 15,0-6 1-15,0 6-1 16,3-16 0-16,1 4-3 16,3-7 1-16,0 6 0 15,3 1 0-15,-3 3 0 16,-3-1 0-16,3 4 1 0,7 6 0 16,-7-3 2-16,4 6 1 15,-1 6-1-15,1 4 1 16,-1-1-1-16,1 4 1 15,-7 3-2 1,3-7 0-16,-4 1-7 0,4-4 1 16,-3-6-5-16,6-12 0 15</inkml:trace>
  <inkml:trace contextRef="#ctx0" brushRef="#br0" timeOffset="14201.49">9363 4691 42 0,'17'25'21'16,"1"-19"-17"-16,-11-6 38 0,7 0-41 0,0-6 1 0,4 3 1 16,3-7 1-16,4 1-5 15,-4-4 0-15,-3 1 2 16,-1-7 1-16,-3 3-2 15,-7 4 0-15,-7-1-2 16,-7 1 0-16,-7 2-1 16,-3 4 0-16,-1 6 0 15,-3 0 0-15,7 16 0 16,-7 3 1-16,10 6 1 0,4 3 1 16,3 0 1-16,8 0 0 15,6 0 0-15,8-2 1 16,3-8-4-16,4-5 1 15,0-4-7 1,-8-6 0-16,1-9-5 0,-11-6 0 16</inkml:trace>
  <inkml:trace contextRef="#ctx0" brushRef="#br0" timeOffset="14477.6">9733 4706 44 0,'18'29'22'0,"3"-36"-16"16,-14 1 40-16,7-3-42 16,7 2 1-16,8 1 2 15,9-6 0-15,12 2-11 16,-1 1 1-16,-3-1 3 15,-4 4 1-15,-10 3-9 16,-7 3 0-16,-11-6-10 16,-18 12 0-16</inkml:trace>
  <inkml:trace contextRef="#ctx0" brushRef="#br0" timeOffset="14906.18">10597 3938 43 0,'22'41'21'0,"-12"28"-20"15,-10-44 29-15,-3 10-27 16,-4 15 0-16,-4 6 0 16,0 10 1-16,1 0-6 15,-1-3 1-15,4 2 1 16,4-5 0-16,3-13-7 0,3-12 1 16,4-10-8-1,-3-16 1-15,-4-9 0 0,-4-13 0 16</inkml:trace>
  <inkml:trace contextRef="#ctx0" brushRef="#br0" timeOffset="15281.94">10428 4537 35 0,'32'38'17'0,"14"-13"-19"0,-29-16 37 15,8 4-34-15,3-1 1 16,8-2 1-16,-1-4 0 0,4-3-4 15,-1-6 1-15,-2 3 1 16,-5-9 1-16,-2-1-2 16,-5 4 1-16,-6 0-1 15,-4-7 0-15,-3-3-1 16,-8 4 1-16,-3-1 0 16,-7 4 0-16,-7 9 0 15,-4 6 0-15,1 0 0 16,3 7 1-16,0 12-2 15,-4 6 1-15,4 1-3 16,3-1 1-16,4 1-2 16,7-1 0-1,4-15-1-15,3-7 0 16,10-6 2-16,1-9 0 16,0-4 0-16,-1-12 0 0,1-3-4 15,-4-3 0-15,-10-3-1 16,-1-7 1-16</inkml:trace>
  <inkml:trace contextRef="#ctx0" brushRef="#br0" timeOffset="15570.76">11091 4597 49 0,'7'-7'24'0,"11"14"-27"0,-11-7 54 0,4 3-49 16,6-6 0-16,12 3 0 16,2 0 1-16,-2-7-4 15,-5 4 0-15,1 0-3 16,-4 0 0-16,-3 0-12 15,-8-3 1-15,-10-1-1 16,4 1 0-16</inkml:trace>
  <inkml:trace contextRef="#ctx0" brushRef="#br0" timeOffset="15912.57">11776 4565 47 0,'17'7'23'0,"-3"-14"-26"0,-14 7 47 0,0 0-44 0,-3-3 0 0,-8 3 0 0,-6 3 1 16,-8 4-1-16,-3-1 0 0,-4 0 0 15,0 10 1-15,-3 6-1 16,3-3 0-16,1 9-1 16,6-6 0-16,7 0-1 15,11-7 1-15,7-2-1 16,14-7 0-16,4-6 0 16,3-9 0-16,7-7-3 15,-3-9 1-15,0 3-9 16,-4-3 1-16</inkml:trace>
  <inkml:trace contextRef="#ctx0" brushRef="#br0" timeOffset="16483.28">11772 4562 38 0,'18'28'19'0,"-1"4"-16"15,-13-26 28-15,3 3-30 16,0-5 0-16,-3 5-1 0,3-9 1 15,-4-9-2-15,1-1 0 16,-1 1 0-16,1 3 1 16,-4-4-1-16,0-9 0 15,0 4 0-15,3-4 1 16,4 3 0-16,-3 4 0 16,-1-1 0-16,8 7 1 15,0 9-1-15,3 6 0 16,0 7 0-16,-4-7 1 15,1 4-1-15,0-1 0 0,-4 1 0 16,0-4 0-16,0 7-1 16,0-10 1-16,0 1 0 15,3-4 0-15,5 0 0 16,-1-6 0-16,3 0 0 16,1-4 1-16,3 4-1 15,4 3 1-15,3-3-1 16,0-3 1-1,0-7-1-15,1 1 0 0,-5-4 0 16,-2 0 0-16,-5-2-1 16,-6-1 1-16,-4 3-1 15,-7-3 0-15,-7 4 0 16,0 8 1-16,-4 7 0 16,-3 13 0 15,0 6 0-16,3 3 1-15,4 3 1 16,4 6 0-16,3 10 1 16,7-7 0-16,3 1-1 0,8-7 1 0,3-3-1 15,7-15 0-15,1-4-6 0,-1-6 1 0,-3-3-11 0,-11-16 1 16</inkml:trace>
  <inkml:trace contextRef="#ctx0" brushRef="#br0" timeOffset="17759.64">12929 4785 37 0,'11'9'18'0,"17"-2"-8"0,-17-1 24 15,-1-3-30-15,4 16 1 16,1 0 1-16,-1 9 0 0,-7 0-9 16,-11 13 1-16,-6-4 3 15,3 1 0-15,-11 6-9 16,0-13 0-16,-3-12-7 16,-4-9 0-16</inkml:trace>
  <inkml:trace contextRef="#ctx0" brushRef="#br0" timeOffset="18271.37">14411 4010 43 0,'18'32'21'0,"-1"30"-22"0,-17-43 34 0,-3 3-29 16,-4 19 0-16,-11 9 0 16,0 16 1-16,-3 6-7 15,-7 10 0-15,0-1 1 16,3-6 1-16,0-12-13 16,4-16 1-16,0-22-2 15,3-6 0-15</inkml:trace>
  <inkml:trace contextRef="#ctx0" brushRef="#br0" timeOffset="18946.03">13744 4891 43 0,'4'16'21'0,"31"-10"-27"0,-21-12 41 15,4-10-34-15,10-5 1 16,7-8 1-16,11-8 0 16,-4-7-4-16,8-10 0 15,3-2 2-15,0 3 1 0,-4-7-2 16,0 4 1-16,-3 2-1 16,0 4 0-16,-3 6 0 15,-5 13 0-15,1 0-1 16,-11 9 1-16,-3 12 0 15,-4 4 0-15,-3 9-1 16,0 3 1-16,-4 4 0 16,0 5 0-16,-4 7 0 15,1 3 1-15,-4 1-2 16,0-1 1-16,-3-3 0 16,-4 3 0-16,0 0 0 15,0 3 1-15,0-3 1 16,0-6 0-16,0 0 1 15,3 0 0-15,1 2 0 16,3 1 0-16,-4-6 1 16,4 0 0-16,4-1-1 0,-1-2 1 15,8-4-1-15,3 1 1 16,4-7-1-16,3-12 0 16,-3-4-1-16,0 0 0 15,-4 1-2-15,-4-1 0 16,-3-2-1-1,-3 2 1-15,-4 1-2 0,-7 2 1 16,-3 4-2-16,-1 6 1 16,-3 6-1-16,-4 4 1 15,1 8-1-15,-4 4 1 0,0 7 0 16,7-1 0-16,-1-6 1 16,8 0 1-16,11 0-1 15,3-4 0-15,4 4-3 16,3-12 0-16,0-10-4 15,0 0 1-15,0-10-9 16,4-5 0-16</inkml:trace>
  <inkml:trace contextRef="#ctx0" brushRef="#br0" timeOffset="19351.21">15078 4750 36 0,'0'38'18'0,"7"-7"-18"15,-4-21 25-15,1-1-24 16,-1-3 1-16,1 4 0 16,-1-7 0-16,1 0-4 15,-1-6 1-15,1-6 1 0,0-1 1 16,-1-9-2-16,1 4 1 16,3-1-1-16,0-3 1 15,0-3-1-15,3 7 0 16,1-4 0-16,0 3 0 15,6 3 0-15,1-2 1 16,-1 5 1-16,1 1 0 16,3 0 1-16,0 5 0 15,1 1 0-15,-1 10 1 16,0 2 0-16,-3 0 1 0,3 10-1 16,0 3 1-16,7 3 0 15,4 10 0-15,3-4-1 16,4-3 0-16,0-3-3 15,3-6 1-15,4-12-5 16,0-4 1-16,3-10-12 16,-3-5 1-16,-4-10-1 15,1 0 0-15</inkml:trace>
  <inkml:trace contextRef="#ctx0" brushRef="#br0" timeOffset="19786.59">17141 4045 43 0,'-28'97'21'0,"-3"72"-31"16,23-125 43-16,1 6-35 16,-3 10 0-16,-1-10-16 15,4-9 0-15,0-13 17 16,-3-15 0-16</inkml:trace>
  <inkml:trace contextRef="#ctx0" brushRef="#br0" timeOffset="20446.16">16669 4597 45 0,'39'-7'22'0,"28"-8"-28"0,-50-4 44 16,11-9-37-16,18-10 0 15,11-15-1-15,6 3 0 16,-3-1-1-16,-3 4 1 16,-4 7-3-1,-11 2 1-15,-10 16-1 16,-8 9 0-16,-6 13 0 15,-4 10 1-15,-3-1-1 16,-1 4 1-16,1-1 2 16,-1-2 1-16,-2 2 0 15,-1 4 0-15,0 3 1 16,0 6 0-16,-4-3-1 16,1 3 1-16,-1 3-1 15,4 4 1-15,-3-4 1 16,-1 0 0-16,4-9 0 15,8-4 0-15,9-5 1 16,12-4 1-16,-1-6-1 16,0-3 1-16,-3-3-3 15,0-1 1-15,-1-2-2 16,-2 0 0-16,-8-7-1 16,0 0 0-16,-3-3-1 0,-4 7 0 15,-4 3 1-15,-3-1 0 16,-3 7-1-16,-4 9 1 15,-4-3 0-15,-3 10 0 16,-3-1 0-16,-4 10 0 16,-1 7-1-16,1-4 1 15,4 3 0-15,6-6 0 16,4 6 0-16,7-3 0 16,7-3 0-16,11-3 1 15,7-10-1-15,7-9 0 16,3 0-3-16,-3-9 1 0,-4-4-13 15,0 1 1-15,-14-1-2 16,-3 1 1-16</inkml:trace>
  <inkml:trace contextRef="#ctx0" brushRef="#br0" timeOffset="22984.25">1496 6384 39 0,'0'38'19'0,"0"-19"-11"0,0-10 20 0,0 3-24 16,0 4 0-16,0 9 2 0,0 3 0 15,0 4-9-15,0-4 1 16,0-3 1-16,0-6 0 16,0-10-9-16,0-5 1 15,0-20-6-15,-7-9 1 16</inkml:trace>
  <inkml:trace contextRef="#ctx0" brushRef="#br0" timeOffset="23174.67">1415 6277 47 0,'3'-3'23'0,"25"0"-26"0,-24 3 44 0,7 0-44 15,6-3 0-15,-6-3-9 0,6-4 0 0,5-5 6 16,-5-1 0-16</inkml:trace>
  <inkml:trace contextRef="#ctx0" brushRef="#br0" timeOffset="23509.04">1718 6437 21 0,'7'91'10'0,"-7"-47"-2"0,4-37 6 0,-4-1-12 0,0 0 0 0,0-3-1 16,0 0 1-16,0-9-4 0,0-3 1 16,7-1 0-16,-7-2 0 15,10-7-4-15,-3 3 1 16,4-3-2 0,-1 4 1-16,5-1 1 0,2 3 0 15,1-2 4-15,3 5 0 16,-3 1 4-16,-8 6 1 15,11 3 2-15,-10 3 1 16,0 0-1-16,-1 7 1 16,-3-1-4-16,4 3 1 0,-8 1-5 15,4 3 0-15,4-1-8 16,-11-2 0 0,4-7-2-16,-4-6 0 0</inkml:trace>
  <inkml:trace contextRef="#ctx0" brushRef="#br0" timeOffset="23771.89">2106 6346 37 0,'11'38'18'0,"10"-3"-23"16,-14-26 37-16,0 4-30 15,4 5 1-15,-1 7 1 16,1-3 0-16,-1-6-4 15,-3 3 0-15,-3 0 3 16,3-7 1-16,4-9-2 0,3-3 0 16,3-6-1-16,1-6 1 15,-4-7-5-15,4 3 1 16,-1 0-6-16,4 1 0 16,1-7-5-16,-5 0 0 15</inkml:trace>
  <inkml:trace contextRef="#ctx0" brushRef="#br0" timeOffset="24063.27">2512 6456 42 0,'3'10'21'0,"22"-20"-25"0,-14 4 35 0,-1-3-30 16,11-7 0-16,-3 0 0 15,-4-3 1-15,-3 1-3 16,-4-1 0-16,-4 3 0 15,-6 0 1-15,-8 7-4 16,1 3 1-16,-1 9-1 16,4 3 0-16,-4 10 0 15,1 3 1-15,3 3 1 16,3 0 1-16,4-4 1 16,11 7 1-1,-8 0 0-15,8 1 0 0,3-8-2 16,7-8 0-16,-7-4-6 15,4-6 0-15,0-9-2 16,-4-4 1-16</inkml:trace>
  <inkml:trace contextRef="#ctx0" brushRef="#br0" timeOffset="24830.1">2829 6591 24 0,'4'3'12'0,"-4"-40"-13"0,0 18 22 0,0 0-20 0,0 0 1 16,0-22 3-1,0 1 1-15,7 8-7 16,-4 4 1-16,15 9 3 16,3 4 1-16,7 2-1 15,4-3 0-15,-4-3-2 16,11-2 0-16,0-5-1 15,14 1 1-15,-4 0-2 16,-6 6 1-16,-5 4 0 16,1 2 0-16,-11 4 0 15,-6 6 1-15,-5 3 0 16,-3 6 1-16,-7 7-1 16,-7 2 0-16,0 4 0 15,-10 0 0-15,3-7-2 16,-4 4 1-16,-10 0-4 15,10 3 0-15,-6-7-3 16,6 1 1 0,1-4 0-16,-1 0 1 15,15-5 1-15,13-1 1 0,-6 0 3 0,6 0 0 16,5 3 3-16,-5 1 1 16,-3 2 0-16,4 3 0 15,0-2-1-15,-8 2 0 16,-10 4-2-1,0 0 1-15,0-1-1 16,0-2 0 0,0 0 0-16,0-4 1 15,0-3 0-15,11-3 0 0,-1-3 1 16,1-6 0-16,10-6 1 31,7-4 0-31,1-6-1 0,-5-6 0 16,-6 3 0-16,0 0 0 0,-4-1-1 15,-4 4 1-15,8 1-3 16,-11-1 1-16,-7 6-1 16,0 6 0-16,0 10-1 15,0 10 0-15,4 2 0 16,-4 17 1-16,0 2-1 16,0 7 1-16,7 2 0 15,-4 1 0-15,15-3 0 16,-1-7 1-16,15-12-2 15,10-10 0-15,4-9-7 16,-3-12 0-16,-5-13-6 16,1-10 0-16</inkml:trace>
  <inkml:trace contextRef="#ctx0" brushRef="#br0" timeOffset="25325.04">5711 6425 51 0,'18'19'25'0,"-14"-26"-25"0,-4 7 44 0,0-6-43 16,-4-3 0-16,-6-1 0 16,-8-5 0-16,-3 2-2 15,0 1 1-15,-11 2 0 0,7 4 0 16,-3 9-1-16,3 3 0 16,-3 4-3-16,10 2 0 15,8 4-3-15,10-4 0 16,7-2-2-16,7-4 0 15,11-3-2-15,-4-9 1 16,7-13-2-16,4-3 1 16</inkml:trace>
  <inkml:trace contextRef="#ctx0" brushRef="#br0" timeOffset="25581.89">5881 6381 38 0,'21'28'19'0,"-10"-34"-23"0,-11 0 38 0,0-13-30 16,-7-6 1-16,-11-13 4 15,7-6 0-15,-17-22-12 16,-4-6 1-16,4-6 6 16,-4 6 1-16,4 0-4 15,7 9 0-15,10 6-2 16,11 4 0-16,11 12-3 15,3 13 1-15,4 9-4 16,-1 10 0-16,-3 12-7 16,4 10 0-16</inkml:trace>
  <inkml:trace contextRef="#ctx0" brushRef="#br0" timeOffset="25756.79">5581 6124 54 0,'7'28'27'0,"28"-9"-29"0,-21-19 48 16,11-3-46-16,10-7 0 16,4-2-3-16,7-1 0 15,10-2-4-15,-6-1 0 16,-1-3-9-16,-6 3 1 0</inkml:trace>
  <inkml:trace contextRef="#ctx0" brushRef="#br0" timeOffset="26213.08">7313 6434 42 0,'4'-3'21'0,"20"-44"-19"0,-20 28 31 16,3-18-31-1,-7-14 0-15,-7-24-1 0,3-3 1 16,4-13-3-16,-7-3 1 16,7 9 1-16,7 4 1 0,4 12-2 15,-1 6 1-15,8 19-1 16,3 16 0-1,-7 12-3-15,1 16 0 16,-5 25-10 0,-10 0 0-16</inkml:trace>
  <inkml:trace contextRef="#ctx0" brushRef="#br0" timeOffset="26391.98">7066 6174 39 0,'7'28'19'16,"32"-6"-12"-16,-28-16 26 0,3-6-31 15,21 4 0-15,4-1-3 16,14-3 1-16,-7 0-6 16,3-3 1-16,7-1-7 15,-10-8 0-15</inkml:trace>
  <inkml:trace contextRef="#ctx0" brushRef="#br0" timeOffset="26606.93">7860 6067 34 0,'10'19'17'0,"-10"-9"-15"0,-3-10 23 16,-4 0-25-16,-4 3 1 15,-3 6 0-15,-3 7 0 0,-1 6-1 16,-7 3 1-16,1-3 0 15,-5 9 0-15,5 7-1 16,6-7 1-16,4 1-5 16,7-4 1-16,14-3-8 15,7-13 1-15</inkml:trace>
  <inkml:trace contextRef="#ctx0" brushRef="#br0" timeOffset="26798.89">8093 6121 31 0,'7'15'15'0,"-28"20"-10"16,7-26 22-16,6 4-27 16,-2 2 0-16,-4-5 0 15,0 2 0-15,-4 4-4 0,4 9 1 16,0-6-6-16,3-3 0 15</inkml:trace>
  <inkml:trace contextRef="#ctx0" brushRef="#br0" timeOffset="27028.32">7853 6187 21 0,'21'31'10'0,"14"7"4"0,-24-35 10 0,-1 3-22 16,8 3 0-16,3 4 0 16,-10 3 1-16,10 2-5 15,0-5 1-15,0-1-1 16,1-5 1-16,2-10-6 16,-6-7 0-16,3-5-3 15,0-4 1 1</inkml:trace>
  <inkml:trace contextRef="#ctx0" brushRef="#br0" timeOffset="27251.22">8220 5986 28 0,'31'56'14'0,"-13"-15"-9"0,-11-35 26 0,4 4-29 0,3 5 1 15,4 4 0-15,-1 6 1 16,4-3-6-16,-7-3 0 16,1 6 2-16,-1-3 1 15,3 6-5-15,-17-3 0 16,0 4-7-16,0-4 0 16</inkml:trace>
  <inkml:trace contextRef="#ctx0" brushRef="#br0" timeOffset="27445.78">8580 6346 39 0,'38'13'19'0,"19"12"-22"0,-50-19 31 0,-4 4-29 0,-6 9 1 0,-4 6 0 15,-7 9 0-15,0-2-2 16,-8-1 1-16,1-6-9 15,4-6 1-15,-8-4-1 16,7-5 0-16</inkml:trace>
  <inkml:trace contextRef="#ctx0" brushRef="#br0" timeOffset="28073.96">9902 6256 46 0,'0'37'23'0,"18"29"-29"16,-11-50 49-16,-3 3-41 15,3-4 0-15,3 1 1 16,1 0 0-16,3-4-5 16,4-6 1-16,-8-6 1 15,4-6 1-15,0-3-3 16,-3-7 0-16,0 3-2 15,-4-5 1-15,0 5-1 0,0 4 1 16,0 6 0-16,3 6 1 16,1 3 1-16,3 3 0 15,4 1 1-15,3-1 0 16,-7 4 2-16,7-4 0 16,0-6 1-16,-3-3 0 15,-4 0 0-15,0-3 1 16,0-3-2-16,0-4 0 15,1-2-6-15,-1-4 1 16,-4-3-11-16,4 1 0 16</inkml:trace>
  <inkml:trace contextRef="#ctx0" brushRef="#br0" timeOffset="28397.16">10527 6409 49 0,'-7'-6'24'0,"-7"-16"-23"0,14 9 39 0,-4-5-39 0,1 2 0 0,-1 0 2 0,-3 1 0 0,4-1-4 0,-1 3 1 0,4 4 3 0,4 0 0 16,6-1-1-16,8 7 0 16,3 3-3-16,7 0 0 15,0 0-4-15,4 0 0 16,-4 0-12-16,-3-3 0 16</inkml:trace>
  <inkml:trace contextRef="#ctx0" brushRef="#br0" timeOffset="28599.05">10940 6281 42 0,'14'22'21'0,"-28"9"-27"0,14-28 28 0,-4 0-25 0,-3-3 1 0,0-3-3 0,0-3 0 0,-4-10 1 0,4 7 1 0,-3-4-6 16,-4-6 0-16,0-3 0 15,-1-6 1-15</inkml:trace>
  <inkml:trace contextRef="#ctx0" brushRef="#br0" timeOffset="28751.5">10784 5986 26 0,'11'-25'13'0,"3"-13"-17"15,-7 32 30-15,4-4-26 0,3-2 1 16,0 3 0-16,7-10 0 16,4-3-2-16,3-3 0 15,0 0-5-15,1-4 1 16,-5-5-3-16,1-4 0 16</inkml:trace>
  <inkml:trace contextRef="#ctx0" brushRef="#br0" timeOffset="29004.16">11352 5500 33 0,'11'66'16'0,"-22"25"-17"0,8-57 32 0,-1 16-29 0,4 22 1 0,-3 13 3 15,-1 15 0-15,-3 4-8 16,4-7 0-16,-1-9 3 16,4-19 0-16,0-19-4 15,4-19 0-15,-4-21-7 16,3-16 0-16,4-16-2 16,4-16 0-16</inkml:trace>
  <inkml:trace contextRef="#ctx0" brushRef="#br0" timeOffset="29249.14">11497 5434 45 0,'32'-16'22'0,"-11"19"-22"0,-18 7 45 16,1 9-44-16,-4 9 0 16,0 19 1-16,-4 16 0 15,-6 12-3-15,-1 19 1 16,8-3 1-16,-1 0 0 15,1-10-1-15,3-9 1 16,-4-9-5-16,4-13 0 0,0-15-8 16,0-10 0-16,-3-25-3 15,3-9 0 1</inkml:trace>
  <inkml:trace contextRef="#ctx0" brushRef="#br0" timeOffset="29458.29">11225 6108 44 0,'25'60'22'0,"3"-13"-23"0,-21-41 41 0,4 3-38 16,0-2 1-16,-1-4 0 15,8 0 0-15,6 0-4 16,8 3 0-16,7-12 1 15,0 0 1-15,0-4-8 16,-4-8 0-16,-3 2-8 0,-11 0 1 16</inkml:trace>
  <inkml:trace contextRef="#ctx0" brushRef="#br0" timeOffset="29726.29">11631 6187 24 0,'11'25'12'0,"13"0"8"0,-13-19 10 16,3 3-25-16,0-5 1 15,0-1 2-15,4 0 1 16,3-6-11-16,0 0 0 16,-3-10 7-16,0 0 0 0,-4-9-4 15,-4 4 1 1,-6-1-2-16,-4 3 0 0,-7 1-2 16,-4 2 0-16,1 7-2 15,-5 9 1-15,1 9-2 16,0 10 1-16,4 0 0 15,3 3 0-15,7 7 1 16,3 5 0-16,4-5-2 16,4-7 1-16,3 0-7 15,0-13 0-15</inkml:trace>
  <inkml:trace contextRef="#ctx0" brushRef="#br0" timeOffset="30056.38">11963 6359 29 0,'3'35'14'0,"4"-39"-14"0,-7 4 18 0,7-3-17 0,-3-3 1 16,-1-7 0-16,-3-5 1 15,4-1-4-15,-1-3 1 16,1-3 2-16,0-3 1 15,3-4 0-15,10 7 0 16,8 3 0-16,3 0 1 16,7 3 0-16,4 10 1 0,4 3-1 15,-1 6 1 1,-3 12-2-16,-1 13 1 0,1 7-2 16,4-1 0-16,-1 7-2 15,-3-7 0-15,-4-3-5 16,-3-6 0 15,-8-6-10-31,-2-16 1 16</inkml:trace>
  <inkml:trace contextRef="#ctx0" brushRef="#br0" timeOffset="30641.06">14058 6362 34 0,'7'-63'17'0,"-10"-37"-11"0,-1 66 21 0,-6-17-25 15,3-18 1-15,0 0 3 16,3-12 1-16,4 6-8 15,4-1 0-15,3 11 5 16,3 5 1-16,8 16-2 16,-1 16 1-16,12 15-3 15,2 13 0-15,1 3-4 16,-7 16 0-16,-4 13-10 16,-7-7 1-16,-7 12-3 0,-10-2 0 15</inkml:trace>
  <inkml:trace contextRef="#ctx0" brushRef="#br0" timeOffset="30854.94">13776 6149 47 0,'7'44'23'0,"42"-3"-26"0,-31-35 46 0,7-3-40 15,7 6 0-15,6-5-1 16,-9 2 1-16,9-6-8 15,1 3 1-15,7-3-8 16,-7-6 1-16,3-13-4 16,-3 0 0-16</inkml:trace>
  <inkml:trace contextRef="#ctx0" brushRef="#br0" timeOffset="31081.32">14464 6002 52 0,'10'-10'26'0,"1"16"-35"0,-4-15 52 0,4 3-44 0,3-4 1 0,0 4-3 0,4 0 0 15,-1-7-3-15,-3 1 0 16,-3-4-8-16,-1-3 0 16</inkml:trace>
  <inkml:trace contextRef="#ctx0" brushRef="#br0" timeOffset="31270.21">14739 5722 43 0,'11'35'21'0,"-11"3"-17"0,0-26 36 0,-4 7-39 0,4 3 1 16,0 12-2-16,4 1 0 31,3 2-5-31,0-2 0 0,0-4-9 0,-7-9 1 0</inkml:trace>
  <inkml:trace contextRef="#ctx0" brushRef="#br0" timeOffset="32267.83">15169 5961 43 0,'0'0'21'0,"4"22"-16"0,-8-19 21 15,-3 9-26-15,-3 7 0 16,-8 0 1-16,-3 16 0 15,-4 8-3-15,1 1 1 16,2 6-1-16,5 7 0 16,6-4-2-16,11 1 0 15,11-1-9-15,10-6 1 16,4-19 1-16,-1-12 0 16</inkml:trace>
  <inkml:trace contextRef="#ctx0" brushRef="#br0" timeOffset="32480.71">15565 6140 37 0,'7'31'18'0,"-21"10"-22"16,6-32 39-16,-6 0-34 15,-7 4 0-15,-4 9 1 16,-6 3 0-16,-8 3-3 15,7 0 1-15,4-2-1 16,3-1 1-16,4-3-9 16,7-4 1-16,7-11-4 15,3-7 1-15</inkml:trace>
  <inkml:trace contextRef="#ctx0" brushRef="#br0" timeOffset="32689.1">15381 6208 34 0,'21'29'17'0,"-10"2"-14"0,-8-28 31 15,1 13-33-15,7 3 0 16,-4 3 0-16,3 0 1 16,1 3-5-16,3 0 1 15,3 0-4-15,1-6 1 0,3-10-6 16,0-15 0-16</inkml:trace>
  <inkml:trace contextRef="#ctx0" brushRef="#br0" timeOffset="32883.8">15688 5876 36 0,'11'28'18'0,"6"38"-14"0,-10-38 30 0,0 1-29 16,4 15 0-16,3 3 1 16,0 0 0-16,-3 6-9 15,-8 0 0-15,-3-6 1 16,-7 0 1-16,0 3-13 16,-14-12 1-16</inkml:trace>
  <inkml:trace contextRef="#ctx0" brushRef="#br0" timeOffset="33361.08">17290 6337 24 0,'-4'28'12'0,"1"-6"-17"0,-1-15 7 16,1-1-2-16,-1 0 1 15,-3 3 3-15,0 1 0 16,0-1-3-16,0 4 0 16,0 2 1-16,3 4 1 15,1 0-7-15,3-3 0 16</inkml:trace>
  <inkml:trace contextRef="#ctx0" brushRef="#br0" timeOffset="33616.65">17113 6130 46 0,'21'28'23'0,"8"-6"-24"0,-19-19 43 0,4 1-44 16,4-8 1-16,0-2-12 15,-1-6 1-15,1-4 5 16,-11-3 1-16</inkml:trace>
  <inkml:trace contextRef="#ctx0" brushRef="#br0" timeOffset="34244.47">16224 6701 60 0,'14'47'30'0,"-38"38"-30"0,13-57 30 0,-10 3-31 0,-4 4 0 0,-3-7-15 16,0-6 1-16,7-10 8 15,14-9 1-15</inkml:trace>
  <inkml:trace contextRef="#ctx0" brushRef="#br0" timeOffset="34921.68">17911 6143 58 0,'3'0'29'0,"-14"18"-39"15,1-8 52-15,-11 6-42 16,7-4 1-16,-22 4-2 16,-2 9 0-16,2 3-1 15,1-3 1-15,3 0-2 16,4-3 1-16,7-3 1 15,7-6 1-15,10-4 1 16,11 0 0-16,7-2 3 0,15-4 0 16,6-3 2-1,4 0 1-15,-1 0-2 0,-6 0 1 16,-11 0-2-16,-6 6 0 16,-15 7-3-16,-15 9 0 15,-20 9-8-15,-11 7 0 16,-14-10-13-16,-10 0 0 15</inkml:trace>
  <inkml:trace contextRef="#ctx0" brushRef="#br0" timeOffset="36285.01">2043 7096 45 0,'0'38'22'0,"-11"18"-20"15,4-40 23-15,-4 9-22 16,4 6 1-16,-7 10 2 15,4 6 1-15,-8 6-8 16,7 13 1-16,1-6 5 16,3-7 1-16,3-3-3 15,4-9 1-15,0-10-3 16,4-12 1-16,3-10-2 16,-7 1 0-16,3-20-2 15,-6-2 1-15,-4-4-1 16,-4 1 1-16,-10-4-2 15,-11 3 1-15,4 4-1 16,-4 2 0-16,-3 1-1 16,10 9 0-16,-10 6 0 0,10 10 1 15,-3 9 1-15,0 3 0 16,10 10 1-16,15 6 0 16,3 3 3-16,10 0 0 15,8 0 1 1,7-7 0-16,21 4 0 0,-4-9 0 15,7-7 0-15,1-12 1 32,-1-7-2-32,0-6 0 15,1-9-1-15,-1-10 0 0,-6-6-1 0,-5-3 1 0,1-3-1 16,-11-3 1 15,-6-4-1-15,-12 4 0-16,1 3 0 31,-8 6 0-31,-3 3-1 0,-3 3 0 0,-4 10-1 0,3 9 1 0,-17 25-1 16,3 0 0-16,8 4 1 15,-1 2 0-15,15-2 1 16,3-4 0-16,10-3-3 16,5-12 1-1,2-1-5 1,11-12 1-16,-3-12-9 0,-4-10 1 0</inkml:trace>
  <inkml:trace contextRef="#ctx0" brushRef="#br0" timeOffset="36631.11">2572 8021 42 0,'-7'28'21'0,"3"-15"-26"0,4-13 33 16,0-7-25-16,0-14 0 16,0 2 3-16,-7-16 1 15,4-9-8-15,-4-15 1 16,-11-10 5-16,4-13 0 0,-7-2-2 16,-4-11 0-16,11 11-2 15,-4-4 1-15,15 13-1 16,3 15 0-1,10 13-1-15,4 10 0 0,8 5 0 16,6 13 0-16,11 13-1 16,-1 9 0-16,5 3-4 15,-8 10 0-15,-3 0-5 16,-11 0 1-16,-3 2-7 16,-15 1 1-16</inkml:trace>
  <inkml:trace contextRef="#ctx0" brushRef="#br0" timeOffset="36829">2342 7732 45 0,'32'38'22'0,"18"-13"-19"16,-40-22 38-16,8-3-39 15,-4 0 0-15,4 0-1 0,10 0 0 16,4 0-5-16,-1-3 0 15,8-3-7-15,0 3 1 16,-11-13-5-16,4 4 1 16</inkml:trace>
  <inkml:trace contextRef="#ctx0" brushRef="#br0" timeOffset="37015.9">2780 7849 42 0,'0'40'21'0,"-11"1"-28"0,11-38 38 0,0-3-37 15,0 3 1-15,4-9-15 16,3-10 1-16,-7-15 21 16,3 3 0-16</inkml:trace>
  <inkml:trace contextRef="#ctx0" brushRef="#br0" timeOffset="37157.81">2692 7547 25 0,'28'10'12'0,"-3"2"-2"15,-18-5 21-15,3-1-31 0,1 0 0 16,6 1 0-16,-6-1 0 16,10 0-3-16,-3 0 1 15,3 1-8-15,0-1 1 16</inkml:trace>
  <inkml:trace contextRef="#ctx0" brushRef="#br0" timeOffset="37591.15">2953 7908 29 0,'0'38'14'0,"7"-32"-10"0,-7-3 20 0,3 3-22 16,4-6 0-1,4 0-1-15,-7-3 1 0,3-3-4 16,0 6 1-16,3-6 0 15,-6-4 0-15,3-2-1 16,3-1 0-16,-6 1-1 16,10 2 1-16,-10 1 1 15,3 6 0-15,3 3 2 16,1 3 1-16,-1 3 1 16,8 4 0-16,3-1 0 15,0-3 1-15,0 1-1 16,1-4 0-16,-5-3-1 15,4-3 0 1,-3-4-2-16,-7 1 1 0,-1-7-1 16,1 1 0-16,-4-4-2 15,-4 1 0-15,4-1 0 16,-7 3 0 0,4 4 0-16,-4 9 0 0,7 3 0 0,-7 6 0 15,0 7 1-15,4 3 1 16,3 0 0-16,3-4 1 15,-3 4-2 1,4 0 1-16,-1-3-2 0,12-7 0 16,-1-6-7-16,7-3 1 15</inkml:trace>
  <inkml:trace contextRef="#ctx0" brushRef="#br0" timeOffset="37981.65">3919 7413 25 0,'0'31'12'0,"-14"51"0"16,14-64 15-16,-7 14-22 0,4 8 0 0,3 1 4 15,0 3 1-15,0 3-12 16,3-6 0-16,4-7 7 15,-7-12 1-15,4-6-3 16,-4 3 0-16,0-7-3 16,0-5 1-16,-4-4-1 15,-6-3 0-15,-8-6-2 16,-10-1 1-16,7 4-1 0,-11 6 0 16,7 7 1-1,1-1 1-15,2 13 0 0,5 6 0 16,10 4 1-16,7-4 1 31,24 3-1-31,12-18 0 16,9-10-5-16,5-9 0 15,3-10-10-15,-7-9 0 16</inkml:trace>
  <inkml:trace contextRef="#ctx0" brushRef="#br0" timeOffset="38583.33">5913 7946 38 0,'-4'9'19'0,"-3"4"-15"0,3-10 23 16,-6 3-25-16,-1-6 0 16,4 3 2-16,0 0 0 15,0 4-5-15,0-1 1 16,0 6 2-16,3-5 0 16,4-1-1-16,4 0 0 0,3-6-2 15,0 0 1 1,4-3-2-16,3 0 1 0,3 0 0 15,-2 3 0-15,-1 0 0 16,0-6 0-16,3-1 0 16,-6 1 0-16,0 3 1 15,6-3 1-15,-6 9 0 16,3 3 0-16,0 3 1 16,7 7 0-16,-7 9-1 15,4-3 1-15,3-3-4 16,4 0 1-16,0-7-8 15,6-5 1 1,-3-14-5-16,4-11 0 16</inkml:trace>
  <inkml:trace contextRef="#ctx0" brushRef="#br0" timeOffset="39288.92">7049 7566 46 0,'14'13'23'0,"-4"-16"-22"0,-10 3 43 15,-10 3-42-15,-1 6 1 16,0 7 1-16,-6 6 0 16,-4 6-5-16,-8 7 0 15,1 5 3-15,-7 7 1 16,-4-6-2-16,11-3 0 15,-7-4-3-15,10-5 1 0,0-8-2 16,11-5 0-16,-4-3-2 16,4-10 0-16,4-3-1 15,-1 0 0-15,4-6 1 16,-3-1 1-16,-1 1 1 16,4 6 0-16,0-3 2 15,3 3 0 1,4 0 1-16,0 0 0 0,0 0 3 15,0 0 0-15,4-3 0 16,-4 3 1-16,7-3-1 16,0 3 0-16,-3 6-1 15,3-6 0-15,-4 3-2 16,4 0 0-16,-7 0-2 16,0-3 0-16,0 0 0 15,0 0 1-15,0 0-1 16,0 0 1-16,0 0 0 0,0 0 0 15,4-3 2-15,3 0 0 16,0 0-1 15,0 3 1 16,0 0-1-47,0 0 0 0,4-3 0 16,-1 3 0-16,1-3 0 15,6 3 0 1,-6 0 2-16,7-4 0 0,-1 4 0 0,8 0 1 0,-15 0-1 16,5 4 1-16,-1-1-1 0,0 3 0 0,0 3-1 0,-3 4 1 0,-8 6-1 0,-3 0 0 0,-3-1-1 15,-5 7 0-15,-13 1 0 16,-7 2 0 0,-4-3-2-16,-14-3 0 0,8-10-5 15,-5-5 1 1,5-7-9-16,2-7 0 0</inkml:trace>
  <inkml:trace contextRef="#ctx0" brushRef="#br0" timeOffset="40219.43">3845 9598 49 0,'-7'-3'24'0,"4"0"-16"16,-1 3 24-16,-6 6-30 15,-5 10 0-15,-13 15 2 16,-3 13 0-16,-5 22-5 16,-6 12 1-16,-7 7 3 15,-4 19 0-15,7 12-2 16,3-7 0-16,12-5-2 31,6-19 0-31,11-26-6 0,3-9 0 0,11-25-10 16,0-25 1-16,4-28 0 0,3-19 0 15</inkml:trace>
  <inkml:trace contextRef="#ctx0" brushRef="#br0" timeOffset="40441.37">3348 9576 53 0,'25'41'26'0,"10"3"-35"0,-21-22 56 0,11 19-46 15,-1 15 1-15,5 4 0 16,-1-4 0-16,-7-6-6 16,-3-9 0-16,-8-13-5 15,1-12 1-15,-1-16-8 16,1-6 1-16</inkml:trace>
  <inkml:trace contextRef="#ctx0" brushRef="#br0" timeOffset="40731.91">4029 9837 54 0,'-4'15'27'0,"4"1"-28"0,0-13 49 15,4 0-44-15,3-3 0 16,3-3 1-16,8-6 1 15,3-1-10-15,-7-2 0 16,11-7 0-16,0 6 0 16,-4-2-11-16,-7 5 0 0,-3 4-3 15,-11 0 0-15</inkml:trace>
  <inkml:trace contextRef="#ctx0" brushRef="#br0" timeOffset="40915.8">3976 10194 56 0,'14'22'28'0,"21"-9"-36"16,-24-13 55-16,3-4-46 15,11-2 1-15,-1-3 0 16,5-1 0-16,2-2-7 16,5-4 0-16,-5 0-10 15,-2-9 0-15</inkml:trace>
  <inkml:trace contextRef="#ctx0" brushRef="#br0" timeOffset="41508.67">5024 10241 38 0,'-11'-16'19'0,"7"-46"-10"0,1 30 19 0,-1-18-25 0,-6-16 1 0,-1-21 2 0,4-17 1 16,-7-3-9-16,7-5 0 15,-4-1 5-15,11 9 1 16,11 7-2-16,0 3 0 15,17 12-1 1,11 10 1 0,-1 13 0-16,5 12 1 0,-4 15-2 0,-11 17 1 15,4 11-4-15,-11 17 1 16,-4 12-7 0,-6 16 1-16,-11 12-10 0,-7 10 0 0</inkml:trace>
  <inkml:trace contextRef="#ctx0" brushRef="#br0" timeOffset="41692.08">4854 9902 58 0,'7'35'29'0,"14"-16"-32"16,-3-16 49-16,-4-3-45 16,7 0 1-16,15-6-2 15,2 3 1-15,8-4-6 16,0-5 1-1,7-17-12 1,-4 1 1-16</inkml:trace>
  <inkml:trace contextRef="#ctx0" brushRef="#br0" timeOffset="41946.66">5729 9620 48 0,'0'-3'24'0,"-32"38"-16"0,22-23 30 0,-8 7-35 0,-10 3 0 0,0 3 1 0,-4 13 1 16,0 6-6-16,0-1 1 0,4 4 2 15,7 1 0-15,7-1-4 16,10-13 1-16,15-6-6 15,7-6 0-15,13-12-11 16,8-20 0-16</inkml:trace>
  <inkml:trace contextRef="#ctx0" brushRef="#br0" timeOffset="42163.47">6117 9670 37 0,'-10'41'18'0,"-36"12"-8"16,32-37 22-16,-18 9-30 0,-3 16 1 15,3 3 0-15,-3 6 0 16,-1-3-6-16,8 0 0 16,-4-3-2-16,8-9 0 15,10-10-8-15,3-19 0 16</inkml:trace>
  <inkml:trace contextRef="#ctx0" brushRef="#br0" timeOffset="42374.35">5800 9642 36 0,'17'19'18'0,"15"44"-12"0,-21-48 26 0,10 4-28 15,7 13 1-15,4 11 0 16,-4-5 1-16,0 3-11 16,0 0 1-16,4-4 1 15,-7-5 0-15,0-10-11 16,3-16 1-16</inkml:trace>
  <inkml:trace contextRef="#ctx0" brushRef="#br0" timeOffset="42635.27">6371 9523 58 0,'14'60'29'0,"46"-16"-31"0,-46-32 52 0,15 7-48 0,6 3 1 15,0 3-3-15,-7 6 1 16,-6 13-6-16,-15 6 1 16,-25 10-8-16,-14 3 1 15,-28 2-7-15,0 1 0 0</inkml:trace>
  <inkml:trace contextRef="#ctx0" brushRef="#br0" timeOffset="44168.66">8410 9940 50 0,'32'6'25'0,"28"7"-16"0,-46-10 26 15,18-3-31-15,21 0 0 16,17 0 3-16,29-6 1 16,10-7-10-16,29 4 1 15,14-10 5-15,14 3 0 16,17 1-5-16,-14-1 0 16,-21-3-5-16,-6 0 1 15,-22 1-8-15,-15-1 0 16,-9-6-6-16,-22-4 1 15</inkml:trace>
  <inkml:trace contextRef="#ctx0" brushRef="#br0" timeOffset="44544.31">10238 9300 48 0,'14'13'24'0,"14"-10"-22"15,-14 3 41-15,7 1-41 0,11 2 0 16,7 4 1-16,7 5 0 15,-8 1-4-15,-2 6 0 16,-8 10 2-16,-10-1 0 16,-18 20-2-16,-11 5 1 15,-10 7-1-15,-14 6 0 16,-8-3-1-16,-6 3 0 16,7-9-2-16,-1-10 1 15,4 1-5-15,8-7 0 16,9-7-7-16,8-11 1 0</inkml:trace>
  <inkml:trace contextRef="#ctx0" brushRef="#br0" timeOffset="44783.21">10185 9285 42 0,'-7'12'21'0,"3"29"-15"16,4-22 34-16,0 9-39 15,0 16 1 1,4 59 2 0,3-2 0-16,0-13-9 0,0-7 1 15,-4-9-9-15,-6-22 0 16</inkml:trace>
  <inkml:trace contextRef="#ctx0" brushRef="#br0" timeOffset="45490.62">8675 9627 59 0,'3'18'29'0,"-27"29"-33"0,10-31 47 16,-1 6-43-16,-9 12 1 15,-12 14 1-15,-9-5 1 16,-8-2-4-16,3 0 1 16,-6 0 1-16,3-7 0 15,7-2-2-15,4-7 1 16,14-7-2-16,3-2 0 15,14-3-1-15,8 9 0 0,13 0 1 16,15-4 0-16,3 8 1 16,15-5 0-16,6 8 1 15,4-7 0-15,-4-4 0 16,-10 4 1-16,0-3 0 16,-7 0 0-16,-8-3 0 15,-3-4 0-15,1-2 0 16,-12-10 0-16,4-10 0 15,-3-5 1-15,3-14-1 16,-10-8 1-16,-4-20-1 16,-4-12 0-16,4-22-2 15,-11-3 0-15,4-6-16 16,4-13 1-16</inkml:trace>
  <inkml:trace contextRef="#ctx0" brushRef="#br0" timeOffset="46584.18">11762 10329 39 0,'0'38'19'0,"-4"-20"-5"0,4-18 19 16,-3-3-29-16,-4-9 0 15,-1-13 2-15,1-10 1 16,-7-21-9-16,-3-16 0 16,-1-16 5-16,0-22 1 0,1 0-4 15,3-12 1-15,7 3-1 16,3-7 0-16,8 17-2 16,10 2 1-16,7 13 0 15,0 25 0-15,4 16-1 16,3 12 0-16,-3 22-3 15,-4 22 1-15,-7 13-6 16,-7 18 0-16,-4 13-5 16,-6 16 0-16</inkml:trace>
  <inkml:trace contextRef="#ctx0" brushRef="#br0" timeOffset="46780.78">11356 10015 64 0,'11'19'32'0,"17"-19"-40"0,-18-3 64 16,15-3-55-16,0-1 0 15,6-2 0-15,8 6 0 16,7 0-5-16,4-7 0 16,-1-5-7-16,-7-1 1 15,-6-9-9-15,-12 0 1 16</inkml:trace>
  <inkml:trace contextRef="#ctx0" brushRef="#br0" timeOffset="47022.06">11934 9335 52 0,'15'25'26'0,"23"0"-28"16,-27-28 42-16,7 6-40 15,3-3 0-15,7-6-1 16,4 0 0-16,0-1-4 16,3 1 1-16,0 0-10 15,-7-7 0-15</inkml:trace>
  <inkml:trace contextRef="#ctx0" brushRef="#br0" timeOffset="47236.98">12442 9219 45 0,'11'22'22'0,"-11"3"-26"0,0-16 33 16,0 1-32-16,0 5 1 16,0 7-13-16,4 0 1 15,-1-3 11-15,4-3 0 0</inkml:trace>
  <inkml:trace contextRef="#ctx0" brushRef="#br0" timeOffset="47605.49">12732 9683 47 0,'-7'0'23'0,"10"-6"-24"16,-3 6 44-16,-3 0-41 0,-4 9 1 15,0 4 0-15,-8 9 1 16,-6 9-5-16,-3 13 0 16,-5 12 3-16,-6 10 1 15,0 3-2-15,3 13 1 16,7 9-2-16,8 0 1 15,6 3-2-15,4-7 1 16,11-14-5-16,3-14 1 16,7-15-8-16,11-13 1 15,6-12-5-15,5-13 0 16</inkml:trace>
  <inkml:trace contextRef="#ctx0" brushRef="#br0" timeOffset="47861.21">13226 10040 54 0,'-25'35'27'0,"-31"25"-33"15,38-51 52-15,-10 16-45 16,3 10 1-1,-28 52 0 1,4 4 1-16,3-12-6 16,7-17 0-16,11-11-6 15,7-11 1-15,10-15-8 0,7-15 1 16</inkml:trace>
  <inkml:trace contextRef="#ctx0" brushRef="#br0" timeOffset="48056.23">12742 10172 36 0,'43'50'18'0,"-1"19"-13"0,-28-50 24 0,4 3-29 16,-1 3 1-16,1 3-1 15,0-3 0-15,-1-3-6 16,-6-12 0-16,-1-13-5 15,1-19 1-15</inkml:trace>
  <inkml:trace contextRef="#ctx0" brushRef="#br0" timeOffset="48312.59">13092 9570 56 0,'24'35'28'0,"29"-1"-34"15,-35-18 55-15,10 6-47 0,14 6 0 16,4 13 2-16,0 12 1 16,-7 7-7-16,-4 5 0 15,-14 1 2-15,-14 6 0 16,-10 4-7-16,-11 2 1 15,-14-9-12-15,-1-13 0 16</inkml:trace>
  <inkml:trace contextRef="#ctx0" brushRef="#br0" timeOffset="48779.32">14034 10006 59 0,'3'6'29'0,"11"0"-30"0,-7-6 48 16,0 0-44-16,14-3 0 15,18-3-3-15,4 3 1 16,6-3-7-16,0 3 1 0,-10-4-9 16,-7 1 1-16,-14 0-5 15,-8 6 0-15</inkml:trace>
  <inkml:trace contextRef="#ctx0" brushRef="#br0" timeOffset="48944.87">14005 10320 54 0,'21'25'27'15,"15"-25"-34"-15,-22-4 51 0,14 1-46 16,11-3 1-16,3-3-9 15,11-1 0-15,7-2 1 16,-3-10 0-16</inkml:trace>
  <inkml:trace contextRef="#ctx0" brushRef="#br0" timeOffset="49252.56">15582 9764 53 0,'4'13'26'0,"-68"53"-30"0,40-47 43 0,-15 9-38 15,-14 3 1-15,3 13-1 16,-6 3 1-16,-4 16-4 16,4 9 1-16,3 3-4 15,7-9 0-15,7-9-10 16,14-17 0-16</inkml:trace>
  <inkml:trace contextRef="#ctx0" brushRef="#br0" timeOffset="49453.39">14880 9667 43 0,'14'35'21'0,"11"31"-16"16,-11-44 31-16,0 21-34 0,7 11 0 15,8 5 1-15,6 7 1 16,-3 6-6-16,3-3 1 15,7-3-1-15,4-9 0 16,0-10-12-16,3-22 1 16</inkml:trace>
  <inkml:trace contextRef="#ctx0" brushRef="#br0" timeOffset="49694.14">16143 10345 47 0,'18'28'23'0,"-4"-6"-17"0,-11-19 34 0,1 0-39 15,-4 3 0-15,0 1-1 16,0-4 0-16,-4-3-9 15,-6-3 1-15,-4-4-6 16,0-8 0-16</inkml:trace>
  <inkml:trace contextRef="#ctx0" brushRef="#br1" timeOffset="55270.68">9663 8476 34 0,'0'22'17'0,"-11"3"-14"0,4-10 17 16,-4 10-20-16,-6 16 1 16,-4 19-1-16,-4-1 0 15,-3 10-2-15,3-6 1 16,4 0-4-16,7-7 1 16,3-9-5-16,4-15 0 15</inkml:trace>
  <inkml:trace contextRef="#ctx0" brushRef="#br1" timeOffset="55696.93">9356 9037 17 0,'0'16'8'0,"-4"46"-1"0,8-49 9 0,-1 3-9 15,1-4 1-15,-4 4 1 16,0 0 1-16,0 2-14 16,0 1 0-16,-4-3 9 15,1-1 0-15,-1-5-4 16,4-1 0 0,4-9 1-16,6-6 1 15,8-3 1-15,14-4 0 16,10 1 1-16,4-7 1 31,-4 0-1-31,4 3 1 0,-4-3-3 0,-6 1 0 16,-5-1-2-16,-9 6 1 15,-8 4-2-15,-11 3 1 16,-10 9-2-16,-3 3 1 16,-12 0-1-16,-9 1 1 15,-8-1-1-15,-7 0 0 16,4 0-2-1,-11-6 1 1,0-3-8-16,3-9 0 0,5-7-6 0,9-6 1 0</inkml:trace>
  <inkml:trace contextRef="#ctx0" brushRef="#br1" timeOffset="57033.78">9335 7783 39 0,'0'12'19'0,"3"7"-17"0,-3-16 29 16,0 0-27-16,4 0 0 15,-1 1 2-15,1-1 0 16,3 3-7-16,3 0 0 16,8 4 5-16,14-4 1 15,-1 0-3-15,5-6 0 16,-8-6-2-16,4-7 0 16,-15-5-1-16,1 2 1 15,-7-3-2-15,-8 0 1 16,-6-3 0-16,-5 7 0 0,-6 2 0 15,-3 13 0-15,-4 0-2 16,-4 6 1-16,4 7-1 16,-8-1 1-16,8 7 1 15,4 0 0-15,3 3 0 16,6 3 1-16,8-3 1 16,8-3 1-1,9 3-1-15,1 0 1 0,7 0-1 16,-1-7 0-16,4-2-1 15,1-4 1 1,-5-2-1-16,-2-7 0 0,-1-10 1 16,0 1 0-16,4-1 1 15,3-2 0-15,0-4 0 16,-3 1 1-16,-1 2-1 16,-6 0 1-16,-4 1-1 15,-3 2 0 1,-4 1-2-16,-4 3 1 15,-3 6-1-15,-3 0 1 0,-4 0-2 0,-4 3 1 16,-3 0 0-16,0 3 0 16,0 4 0-16,0 2 0 15,3-2 0-15,4-4 0 16,0 3-1 0,0 1 1-1,3-1-1-15,1 1 1 0,3-1-2 16,0 0 1-16,3-2 0 0,8-10 1 15,0-4-1-15,6 1 1 16,11 3 0-16,1-3 0 0,-5-1-1 16,-6 1 1-16,0 0 0 15,-8 3 0 1,1 0-1-16,-4 3 1 0,-4 3-1 16,-6 0 1-16,-1 0 0 31,1 6 0-16,-8 7-1-15,-3 0 1 32,0 6 0-32,-4 9 0 0,1 7 0 0,-1 2 0 0,4 1 0 0,3-3 1 0,1-4-1 15,3 1 0-15,7-7 0 16,3-3 1-16,4-9-1 16,11-4 0-16,0-9-5 15,3-6 1-15,0-3-11 16,4-13 0-16</inkml:trace>
  <inkml:trace contextRef="#ctx0" brushRef="#br1" timeOffset="57352.61">10089 8015 34 0,'8'44'17'0,"-8"-35"-8"0,0-6 17 0,0 7-23 0,0-1 0 0,3 4 3 16,1-1 1-16,3-3-8 15,0-2 1-15,0-1 4 16,3-6 1-16,1-6-3 16,3-4 1-16,-7-5-2 15,7-7 0 1,-3 3-4-16,-1-3 0 0,1 0-12 15,-4 3 0-15</inkml:trace>
  <inkml:trace contextRef="#ctx0" brushRef="#br1" timeOffset="57589.25">10368 8062 40 0,'4'12'20'0,"-8"17"-10"0,4-23 23 16,0 0-31-16,0 3 1 16,0 4 1-16,0 0 1 15,0-1-7-15,4 4 1 16,3-4 3-16,-4 1 0 15,1-4-6-15,-4 1 0 16,3-4-11-16,-3-6 1 16,0 0-1-16,0-6 0 15</inkml:trace>
  <inkml:trace contextRef="#ctx0" brushRef="#br1" timeOffset="57826.11">10403 7918 48 0,'15'21'24'0,"-5"-17"-32"0,-10-4 49 0,0 0-41 0,7-4 0 0,-3 1-5 15,-1 0 1-15,4 0-7 16,0-3 1-16</inkml:trace>
  <inkml:trace contextRef="#ctx0" brushRef="#br1" timeOffset="58109.39">10661 8181 38 0,'7'16'19'0,"4"-1"-11"0,-8-12 24 0,-3-3-29 0,0 0 1 0,4-6 2 0,3-3 0 0,0-4-8 0,0-6 1 0,0 1 4 16,7-1 1-16,-3-3-5 15,3 3 0-15,0 0-8 16,3 0 1-16,1 1-8 16,-4-1 1-16</inkml:trace>
  <inkml:trace contextRef="#ctx0" brushRef="#br1" timeOffset="58700.06">11077 8040 44 0,'14'3'22'0,"-3"-16"-24"0,-11 13 37 16,0-6-34-16,-4 3 1 15,-3 3-1-15,-7 0 0 16,-3 3-2-16,-8 3 1 16,0 7 1-16,1-4 0 15,2 4-1-15,1-1 0 16,7 4-1-16,3 0 1 15,8-1-2-15,6-2 1 16,8-4-1-16,7-2 1 16,-1-7-1-16,1-3 1 15,0-7-1-15,-4 1 0 0,0-1-2 16,-4 1 0-16,1 0-1 16,0 2 0-16,-1 4 0 15,1 3 0 1,-4 3 1-16,3 0 0 0,-3 7 1 15,4 2 0-15,0 1 1 16,-1-1 1 0,1 1 0-16,-1-4 0 0,4-2 0 15,1-7 1-15,2-7 0 16,1-5 1 0,0-1 0-16,3-9 1 0,-4-12 1 15,4-1 0-15,1-18 1 16,-1-7 0-1,-11-68 0 1,-6 6 0 0,-8 15-1-16,1 13 1 0,-4 12-3 15,-4 23 0-15,1 21 0 0,-4 19 0 16,-4 16 0-16,0 22 0 16,4 16-1-16,0 15 0 46,11 25-1-46,3 13 1 16,7 9-1-16,0 0 0 0,3-12-3 0,4-7 0 0,-3-12-6 0,-4-19 1 16</inkml:trace>
  <inkml:trace contextRef="#ctx0" brushRef="#br1" timeOffset="59437.42">11486 8184 38 0,'25'16'19'0,"7"-16"-15"0,-25 0 32 0,4-3-31 15,3-7 0-15,7-2 1 16,-4-1 0-16,5-3-9 16,-5-2 0-16,-3-1 5 15,-3 0 1-15,-4 0-4 16,-7 3 0-16,0 1-2 15,-4-1 0-15,1 13-1 16,-1 6 0-16,1 7 0 16,3 5 0-16,3 1 1 15,4 3 0-15,1 0 1 16,2-4 1-16,1-2 0 0,-1 2 1 16,4-2 0-16,-3 0 0 15,3-4-1-15,-3-6 1 16,-1 0-2-16,1-3 0 15,-1-6 0-15,1 3 0 16,-4 0 0-16,4-4 0 16,-1 4 1-16,1 3 0 15,-4 0 0-15,0 3 1 16,0 4-1-16,4 2 1 0,-1-3-2 16,1 1 1-16,6-7 0 31,-3-4 0-31,4 1 0 0,3 0 0 15,0 0 1-15,8 0 0 0,2-3 0 16,1-4 0-16,-4-2 0 16,4-4 0-16,0-6 0 15,0-12 1-15,-1-1 0 16,1-15 0-16,-4 3 0 16,-3-22 1-1,-7-6 1 1,-4-19 0-16,-7-7-1 15,-11 1 1-15,-10-10-2 0,4 29 1 0,-19-20-1 16,1 10 1-16,0 25-2 16,3 19 0-16,1 16 1 0,-1 25 0 15,4 18-1 1,7 29 1-16,0 16 0 0,3 24 0 31,4 16-1 0,10 22 0-15,4 13-1 0,8-3 1-16,-5-7-3 0,1-22 1 0,-4-21-9 0,-4-23 0 0</inkml:trace>
  <inkml:trace contextRef="#ctx0" brushRef="#br1" timeOffset="59634.31">11959 8062 40 0,'28'19'20'0,"25"-32"-20"0,-32 4 32 0,8-1-31 15,6-9 0-15,7 4-3 16,4 5 0-16,-3-2-9 16,-8-1 0-16</inkml:trace>
  <inkml:trace contextRef="#ctx0" brushRef="#br1" timeOffset="59819.2">12728 8259 45 0,'25'10'22'0,"-22"-10"-29"0,-3-10 33 16,-7-2-40-16,-7-7 1 15,-17-6-8-15,-1-6 0 16</inkml:trace>
  <inkml:trace contextRef="#ctx0" brushRef="#br1" timeOffset="63113.78">5274 12850 11 0,'0'-19'5'0,"0"-25"4"16,0 35 5-16,0-10-11 15,0-3 1-15,-3-6 4 16,-5 3 0-16,5-3-9 16,-8-4 0-16,-6 4 6 15,-12-6 0-15,-2-1-2 16,-8 4 1-16,0 3-3 15,-10-1 1-15,-4 1-1 0,-4 3 0 16,-3 0 0-16,-3 3 1 16,-18 6 0-16,-4 4 0 15,-7 5 0-15,4 7 0 16,-11 10-1-16,-3 6 0 16,3-1-1-1,-10 13 1-15,7 13-1 0,3 6 0 16,-7 19 0-16,4 3 1 15,-15 16-1-15,8 9 0 16,-64 110-2 0,14-13 1-16,29 0-1 15,24 1 1-15,14-1-1 16,15 0 0 0,3 0-2-16,14 7 1 0,3 0 1 15,15-1 1-15,7 4 0 16,13-1 0-16,8-5 1 15,7-4 0 17,14-6 1-17,4-6 0 1,10-16-2-16,7 3 1 0,-7-12-1 0,18-7 1 0,11-6-1 0,10-3 0 0,10-6 1 16,4-10 0-16,0-15 1 15,7-13 0-15,18-3 0 16,4-10 0-16,6-15 0 15,0-16 1-15,11-6-2 0,7-6 1 16,-3-13-1-16,3-12 1 16,3-7 0-16,1-6 0 15,-1-10-1-15,-10-8 0 16,14-7 2-16,-3-16 0 16,6-12 1-16,-13-16 0 31,17-16 0-31,4-22 1 0,3-3-1 15,-7-15 1-15,-11-13-3 0,1-6 0 16,-11-19-1-16,-4-19 1 16,-24-6-1-16,-14-19 1 0,-15-10 0 15,-14-11 0-15,-13-8 0 16,-15-11 1 0,-21 2-1-16,-25-9 0 0,-17 0 1 15,-25 13 0 1,-14 2-1-16,-18 17 1 0,-25 15-1 15,-13 15 1-15,10 23-2 16,-7 15 0 0,-11 32-4-1,11 19 0-15,14 18-10 0,-10 13 0 0,3 28-2 16,24 16 0-16</inkml:trace>
  <inkml:trace contextRef="#ctx0" brushRef="#br1" timeOffset="64552.16">13159 12590 40 0,'0'-16'20'0,"-14"-25"-20"0,3 23 21 0,-7-7-21 15,-6 6 0-15,-5 0 0 16,-13 0 1-16,-14 0-1 16,-15 4 1-16,0 2 0 15,-6 7 1-15,-1 6 0 16,-6 6 0-16,-8-3-1 15,-10 10 1-15,-4 9 0 16,7 3 0-16,-3 6 0 16,-8 13 0-16,-3 3-1 15,1 6 1-15,13 13-1 16,-4-3 1-16,-2 15-2 0,2 7 0 16,8 12 0-1,3 19 0-15,8 7-1 0,13 21 1 16,11 16 0-16,0 3 0 15,18 3 0-15,7 13 0 16,10 3 0-16,14 9 1 16,8 10-1-16,6-10 0 15,8 10-1 1,3-1 0-16,11-9-2 0,17 4 0 0,4-13 0 16,14-16 0-16,10-9-1 15,1-13 1 1,7-6 1-16,6-25 1 0,8-7 1 15,10-8 0-15,-3-20 0 16,7-9 0 0,14-6 1-16,14-16 0 15,-4-16 0-15,15-18 0 0,14-16 0 16,3-16 0-16,11-13-1 16,10-2 1-16,1-16-1 15,3-7 0 1,7-12 0-1,-21-9 0-15,0 3 1 0,-1 3 0 0,-13-10 1 16,-14-6 1-16,-4-6 0 16,-11-12 1-16,-10-10-1 15,-10-10 1-15,-19-21-1 16,-9-7 1-16,-22-15-2 0,-15-13 1 16,-9-6-2-16,-19-10 1 15,-13 1-1 1,-22-20 0-16,-17-5 0 0,-11 2 0 15,-21 4-1-15,-7 9 0 16,-4 19 0-16,-13 12 1 16,-15 13-1-16,-7 16 0 15,7 15 0-15,-14 10 0 0,-17 12-2 16,-1 16 1 0,-21 22-3-16,-10 18 0 0,0 20-4 15,-22 21 0 1,-3 13-9-16,-7 6 1 47</inkml:trace>
  <inkml:trace contextRef="#ctx0" brushRef="#br1" timeOffset="68564.59">3150 11527 47 0,'0'12'23'0,"-7"35"-15"16,7-34 24-16,0-1-31 15,-3 17 1-15,3 5 0 16,0 4 1-16,0 12-4 16,0 0 0-16,3-3 2 15,4-3 0-15,-7-3-5 16,4-10 1-16,3-12-6 0,-7-3 0 15,0-13-6 1,0-9 1-16</inkml:trace>
  <inkml:trace contextRef="#ctx0" brushRef="#br1" timeOffset="68939.17">3090 11464 33 0,'0'-6'16'0,"18"22"-15"0,-14-16 23 16,3 3-22-16,3 0 0 16,-6 0 1-16,3 3 1 0,3 0-4 15,-6 1 0-15,3-4 2 16,0 0 1-16,4 3 0 16,-1-3 0-16,4 1 0 15,4 2 0-15,3-3 0 16,7-3 1-16,0 0-1 15,11-3 1-15,4 0-1 16,-1 0 0-16,4-1 0 16,-18 4 0-16,4 4 0 15,-11 5 0 1,-3 51-3 0,-25 5 0-16,-11 1-2 15,-7-3 1-15,-10 0-3 16,0-7 1-16,-4-3-6 15,-7-9 1-15,14-9-8 16,0-10 1-16</inkml:trace>
  <inkml:trace contextRef="#ctx0" brushRef="#br1" timeOffset="69314.1">3926 11916 44 0,'11'9'22'0,"-4"-15"-18"0,-7 6 32 16,0 0-34-16,-3 0 1 0,-1 0 1 15,-7 0 0-15,-10 3-6 16,-14 0 1-16,10 6 3 15,-3 1 1-15,0-1-3 16,7 10 1-16,3 0-1 16,4 6 1-16,3 6-2 15,4-2 1-15,7-4-1 16,7-3 1-16,4-7-1 16,3-8 1-16,7-14-1 15,4-5 0-15,-11-10-1 16,4-3 0-16,-1 0-4 15,-3-7 0-15,4 1-9 16,-7 0 1-16</inkml:trace>
  <inkml:trace contextRef="#ctx0" brushRef="#br1" timeOffset="69884.5">4075 11853 42 0,'38'56'21'0,"-34"-18"-18"0,-4-32 31 16,0 4-30-16,7-1 0 15,-7-3 2-15,0 1 1 0,0-4-9 16,0-3 0-16,0 0 6 16,4-6 0-16,3-1-4 15,-7-2 0-15,3-1-2 16,4 1 1-16,-3 0-2 15,3-4 0-15,-4 4 1 16,4-1 0-16,0 4 1 16,4 6 0-16,0 6 1 15,-1 7 1-15,1-4-1 16,-8 4 1-16,4-1-1 16,0 1 0-16,-7-7-1 15,4 0 1-15,3 1-1 16,-7-4 1-16,0-3 0 15,3-3 0-15,5-4-1 0,2 1 1 16,1 0 0 0,-4-4 0-16,3-2 0 0,4-1 1 15,4-2-1-15,0-1 0 16,-4 3 0-16,3 4 0 16,-6 3 0-16,0-1 1 15,-1 4-1-15,1 3 1 16,6 0 0-16,-6 3 0 15,7 7 0-15,-4-1 0 16,3 7-1-16,1 3 1 16,3 0-2-16,-10 3 1 15,3 0-4-15,0-4 0 16,-3-5-8-16,-1-7 0 0,-6-9-3 16,3-10 1-16</inkml:trace>
  <inkml:trace contextRef="#ctx0" brushRef="#br1" timeOffset="70577.34">4971 11922 41 0,'3'22'20'0,"4"-25"-17"0,-7 3 38 0,0 0-36 15,0 0 0-15,0 0 2 16,0 0 0-16,-7 0-10 15,4 0 1-15,-15 0 6 16,7 0 0-16,-10 6-3 16,4-3 0-16,-5 0-2 15,5 4 1-15,3 2-2 16,0 0 1-16,10 1-2 16,-7-1 1-16,11 1-2 15,0-1 1-15,4-3 0 16,7 4 1-16,-1-7 0 15,8-3 1-15,-1-3 0 16,5-4 0-16,-12 1 1 16,1 0 0-16,-1 3 1 15,-3 0 0-15,4-1 0 0,-7 4 0 16,3 0 1-16,3 4 1 16,1 2-1-16,-1 0 0 15,4 4-1-15,1 5 1 16,2 1-4-16,-6 0 1 15,-1-4-6-15,1-2 0 16,7-10-9-16,-8-13 1 16</inkml:trace>
  <inkml:trace contextRef="#ctx0" brushRef="#br1" timeOffset="70939.61">5253 11969 41 0,'7'22'20'0,"-4"3"-17"16,-3-25 30-16,0 0-33 15,0 3 0-15,-3 0 0 16,3-6 0-16,-7 0-3 16,3-6 1-16,-6-4-5 15,6-3 1-15,1-2-6 16,-8-8 1-16,4 1-1 15,-4 7 1-15,1-1 5 16,3 3 1 0,7 4 9-16,3 2 1 15,8 4 5 1,0 3 1-16,-1 3 0 0,1 0 1 16,-1 0-3-16,1 0 0 15,-4-3-8-15,-4-1 1 16,5-2-5-16,2 0 1 15,-3 0-10-15,4-4 0 16</inkml:trace>
  <inkml:trace contextRef="#ctx0" brushRef="#br1" timeOffset="71281.83">5549 12047 12 0,'4'19'6'0,"3"-16"13"0,-7-3-5 0,0 0-9 15,0-6 1-15,0-3-1 16,0-7 1-16,0-3-9 16,3-3 0-16,4 0 6 15,-3 3 0-15,3 4-2 16,4-1 0-16,-1-3 3 15,8 10 1-15,3 6 1 16,7 0 0-16,4 6 0 16,-4 0 1-16,11 6-2 15,-4 13 0-15,4-3-4 0,7 0 0 16,3 6-5-16,-6 0 1 16,-1 3-6-16,-3-6 1 15,-4-6-7-15,-3-10 0 16</inkml:trace>
  <inkml:trace contextRef="#ctx0" brushRef="#br1" timeOffset="72041.64">11758 11530 28 0,'7'9'14'0,"-17"20"-3"15,6-20 17-15,1 4-24 16,-5 5 0-16,-2 14 3 16,-1 8 1-16,1-2-10 15,-4 6 0-15,3 6 5 0,0-9 1 16,4-3-5-16,0-7 1 16,4-9-8-16,-1-3 0 15,4-19-6-15,0-19 1 16</inkml:trace>
  <inkml:trace contextRef="#ctx0" brushRef="#br1" timeOffset="72510.19">11568 11339 39 0,'14'34'19'0,"21"-15"-16"0,-24-16 32 0,3 0-32 16,3 0 1-1,4 4 1-15,1-7 1 0,2-7-8 16,5-2 1-16,-5 0 4 16,8-4 1-16,3 4-2 15,8 5 1-15,6 8-1 16,-10 2 0-16,-4 3-1 16,-10 10 1-16,-11 6-2 15,-14 7 0-15,-11 8 0 16,-6 1 0-16,-4 0-1 15,-1 3 1-15,1-3-1 16,-4-4 0-16,-3-5 0 16,7-11 1-1,0 1-2 1,7-3 1 0,0-9-1-16,3 2 1 15,8-6 0-15,6-2 0 16,4-1 0-16,4 6 1 0,-1 7 0 0,1-1 0 0,7 7 1 0,3 0 0 15,7 7 0-15,4-7 0 16,-1 0-3-16,1-1 1 16,-4 5-5-16,-3-5 0 15,-4-5-9 1,0-13 0 15</inkml:trace>
  <inkml:trace contextRef="#ctx0" brushRef="#br1" timeOffset="72916.48">12446 11865 44 0,'7'10'22'0,"-18"-23"-19"0,8 13 34 0,-1-6-36 15,-3 3 1-15,-10 3 0 16,-1 6 1-16,-3 0-4 16,-4 4 1-16,1 2 1 15,2 4 1-15,1 6-2 16,4-3 1-16,-1 0-4 16,4-4 1-16,3-2-1 15,4-4 0-15,7-2-2 0,7-11 1 16,4-2 0-16,6-3 1 15,5 3 1-15,-1-4 1 16,0 4 0-16,-3 0 1 16,-1 2 1 15,-3 1 1-31,-3 6 0 0,0 1 1 31,-4-1-1-31,0 3 1 0,0 3-3 0,-4 1 0 0,1-1-6 0,3-3 0 16,-4 1-7-16,1-4 0 15</inkml:trace>
  <inkml:trace contextRef="#ctx0" brushRef="#br1" timeOffset="73758.27">12637 11934 39 0,'3'44'19'16,"-17"-22"-18"-16,14-15 32 0,0-4-31 15,0 3 1-15,-4-3 0 16,4 0 1-16,0-3-6 16,0 0 1-16,4-9 1 15,-1-1 1-15,5-5-3 16,-1-4 1-16,0 3-2 0,0 1 1 15,3-4-1-15,4 3 1 16,4 10 0-16,0-4 1 16,-1 10 0-16,1 0 0 15,0 4 0-15,-4-1 1 16,0 6 0-16,0 4 0 16,0-4-1-16,-3 0 1 15,-1 1 0-15,1-1 0 16,-1-2 0-16,4-1 1 15,1-3-1-15,-1 0 1 16,3-6 0-16,1-3 0 0,3-7 0 16,7 1 1-16,8-7-1 15,2-3 1 1,1 0-1-16,0-3 1 16,-7-3 0-16,-4-1 1 0,-3 4-2 15,-8 0 1-15,-3 6-3 16,-3 4 1-16,-4 5-3 15,-7 10 0-15,0 3-2 16,-3 10 1-16,-1 9-1 16,1 0 1-16,-1 12 2 15,8 4 1-15,-1 3 3 16,4 9 0-16,0-3 2 16,0 3 0-16,-3-3 0 15,-8 0 0-15,-3-3-1 16,-7-6 0-16,0-1-3 15,-4-8 1-15,-3-11-2 0,-4-8 1 16,1-10-1 0,-1-10 1-16,4-2 0 31,3-4 0-15,4-6 0-16,0 0 1 15,10 0 0 1,4 4 1-16,11-1-1 0,3 6 1 0,14-3 0 0,8 1 1 0,6-4 0 0,7 0 1 15,4-3-1-15,-3-3 0 0,-4 3-1 16,-1 0 1-16,-13 3-2 16,-4 4 0-16,-6 5-4 15,-5 4 0-15,-10 6-4 16,-10 0 1-16,-1 0-11 16,-6 0 1-1</inkml:trace>
  <inkml:trace contextRef="#ctx0" brushRef="#br1" timeOffset="73932.16">13360 12160 18 0,'116'10'9'0,"-77"-29"-4"0,-32 13 0 16,4-7-14-1,3-3 1-15</inkml:trace>
  <inkml:trace contextRef="#ctx0" brushRef="#br1" timeOffset="74868.92">13515 12013 36 0,'3'6'18'0,"5"-12"-19"16,-1 6 36-16,0 0-31 15,7 0 1-15,3-3 1 16,1 0 1-16,7-4-9 15,-1-8 0-15,1-1 5 0,-4-9 1 16,-3 3-3-16,-4-3 1 16,-3 0-3-16,-4-3 1 15,-7-1-2-15,-7 4 1 16,-8 10-3-16,-2 8 1 16,-1 10 0-16,-3 13 0 15,3 6 1-15,1 13 1 16,10 8 2-16,7 14 1 15,10-1 2-15,11-2 0 16,4-4 0-16,3-6 1 16,11-13-4-16,11-15 0 15,-1-13-8-15,0-9 1 0,-10-19-9 16,-14-7 0-16</inkml:trace>
  <inkml:trace contextRef="#ctx0" brushRef="#br2" timeOffset="78271.88">4653 14562 41 0,'11'13'20'0,"-18"6"-13"0,3-7 19 16,-3-2-21-16,-7 12 0 15,-11 6 1-15,1 6 0 16,-15 13-9-16,0 3 0 16,-3 1 6-16,3 5 0 15,0-9-6-15,7-3 0 16,4-9-9-16,7-7 1 16,3-19-3-16,11-9 0 15</inkml:trace>
  <inkml:trace contextRef="#ctx0" brushRef="#br2" timeOffset="78457.53">4187 14616 44 0,'29'31'22'0,"10"57"-18"16,-18-63 41-16,7 19-42 15,11 12 0-15,14 19 1 16,14-2 1-16,-7-4-7 15,0-7 1-15,0-5-3 16,-8-13 1-16,-6-16-13 16,-24-19 1-16</inkml:trace>
  <inkml:trace contextRef="#ctx0" brushRef="#br2" timeOffset="79687.57">5510 14189 26 0,'0'3'13'0,"-7"-9"-1"0,4 6 6 0,3 3-14 15,-7 0 0-15,3-3 5 16,4 3 1-16,-7 1-11 16,4-1 0-16,3 0 7 15,-7-3 0-15,3 3-1 16,4-3 0-16,11-6-3 16,3-4 1-16,3-5-1 15,5-7 0-15,6 0-1 16,11-13 1-16,10-9-1 31,-10-18 1-31,14-4-2 0,10-6 1 0,11-4-1 16,14-2 1-16,4-7-1 0,-7 4 1 15,14-7-1-15,6 0 0 16,15 0 0-16,-7 7 0 16,11 2 0-16,6-2 0 15,8 12 0-15,-4 0 0 16,11 6 0-16,17 4 1 15,-3 5-1-15,3 4 1 16,14 3 0-16,-6 6 0 0,6 13 0 16,11 3 0-16,-14 6-1 15,10 13 0 1,11 9 0 15,-10 10 0-31,6 2 0 0,11 7 1 0,-14 10-1 0,14 8 0 0,-3 1 1 16,-8 6 0-16,1 6 0 15,-1-2 0-15,-13 11-1 16,3 4 1-16,0 9-1 16,-22 7 1-1,-2 15-1 1,-8-6 0 0,-7 6 0-16,-7 13 0 15,-21 0-1-15,-11 0 1 0,-17-10-2 0,-8-15 1 0,-10-10-4 16,-17-9 0-16,-11-16-11 0,-15-16 1 15,-17-18-3-15,-7-13 1 16</inkml:trace>
  <inkml:trace contextRef="#ctx0" brushRef="#br2" timeOffset="80260.32">12407 13716 26 0,'-7'15'13'0,"-10"-8"-3"0,13-4 18 0,4-3-24 0,0 0 1 0,0 3 5 0,0 0 0 15,4 0-12-15,3 7 0 16,0-1 8-16,7 13 1 16,14 3-2-16,4 6 0 15,3 4-4-15,-7 2 1 16,-3-5-1-16,-4-1 0 15,-7 7-2-15,-7-4 1 16,-10 1-2-16,-8-1 1 16,-10 1-2-16,-7 2 0 15,0-2-3-15,-4-4 0 0,-7-3-10 16,-3-2 1-16,6-17 0 16,5-3 1-1</inkml:trace>
  <inkml:trace contextRef="#ctx0" brushRef="#br2" timeOffset="80488.88">12375 13872 44 0,'4'16'22'0,"3"31"-22"15,-3-31 45-15,-1 9-41 16,1-3 0-16,-4 15 1 15,0 1 1-15,0 9-8 16,3 3 0-16,-3 0 2 16,0-6 0-16,0-6-13 0,0-10 0 15,-3-18-4-15,-1-20 1 16</inkml:trace>
  <inkml:trace contextRef="#ctx0" brushRef="#br2" timeOffset="81038.25">13483 14079 43 0,'-3'-9'21'0,"-8"37"-18"0,0-15 36 0,-10 6-38 0,-10 9 0 0,-5 16 0 0,-3 6 1 15,-10 19-2-15,-7 6 0 0,3 16 1 16,7 6 0-16,7 4-1 16,7-7 0-1,4-13-5-15,10-12 1 0,8-19-10 16,6-28 0-16</inkml:trace>
  <inkml:trace contextRef="#ctx0" brushRef="#br2" timeOffset="81228.92">12954 14130 45 0,'7'56'22'0,"11"22"-17"0,-11-46 33 0,3 12-36 16,4 6 0-16,4 0-3 16,3-3 1-16,4-3-15 0,3-19 1 15</inkml:trace>
  <inkml:trace contextRef="#ctx0" brushRef="#br2" timeOffset="82166.16">8573 12436 40 0,'-4'-6'20'16,"8"-16"-8"-16,-4 3 20 0,-4-18-31 0,-3-14 0 16,-4-11 1-16,1-20 1 15,6 4-4-15,-6-13 1 16,10-3 1-16,-7 6 1 15,7 3 0 1,10 1 0-16,-3 8 0 0,4 14 1 16,-1 11-1-16,5 14 1 15,2 12-1-15,1 9 0 16,-1 16-2-16,5 13 0 16,-12 9-2-1,1 12 0 1,-8 7-5-16,-3 6 0 0,-7 3-10 0,-10 0 1 0</inkml:trace>
  <inkml:trace contextRef="#ctx0" brushRef="#br2" timeOffset="82382.03">8251 11925 63 0,'11'31'31'0,"35"-9"-31"16,-32-18 54-16,14-1-52 15,11 0 1-15,10-6-1 16,8 3 0-16,10 0-6 16,-4-3 0-16,-6 3-5 15,-8 0 0-15,-17-13-11 0,-4 4 1 16</inkml:trace>
  <inkml:trace contextRef="#ctx0" brushRef="#br2" timeOffset="84717.54">2999 9021 47 0,'0'0'23'0,"0"35"-9"16,0-29 24-16,-7 13-35 15,0 12 0-15,3 10 3 16,4 19 1-16,-7 31-9 16,3 12 1-16,4 16 4 15,4 19 1 1,3 75-5-1,-7-31 1-15,-7-25-5 0,-4-41 0 16,1-22-9-16,-4-22 1 16,-4-25-5-16,11-28 0 15</inkml:trace>
  <inkml:trace contextRef="#ctx0" brushRef="#br2" timeOffset="85663">2981 9100 40 0,'18'25'20'0,"13"-10"-24"16,-20-8 31-16,7-1-26 0,13 0 1 16,12 1 3-16,24-1 1 15,14-3-6-15,18-9 1 16,17-4 4-16,25-12 1 16,11 0-2-16,24 0 1 15,4-3-2-15,14-9 0 16,21-1-2-16,-6 7 0 15,13 0-1-15,-18-10 0 16,12 7-1-16,-12 0 1 0,-17-4 0 16,4 1 0-16,-18-4-1 15,-4-3 1-15,-14-6-1 16,-14 3 1-16,-21 3-1 16,-18 7 1-16,-13 3 0 15,-19 9 0-15,-13 6-1 16,-15 7 0-16,-10 5-1 15,-11 14 1-15,-7 2-1 16,-14 10 0-16,0 13 0 16,0 6 0-16,0 15 0 15,0 16 1-15,11 10 0 16,-1 12 1-16,-3 12 0 16,7 7 1-16,4 6-1 15,-7 10 0-15,-4-4 0 16,10-2 1-16,-3-1-1 15,0-12 0-15,-3 0 0 16,0-16 1-16,-1-7 0 16,-3-2 0-16,-7-13 0 0,-7-12 1 15,-10-7-1-15,-12-3 0 16,-6-9-1-16,-14-6 1 16,-11-7-1-16,-14-3 0 15,-22-3 1-15,-17-7 0 16,-6-2-1-16,-30 0 1 15,-13-1-1-15,-11 7 1 16,-28 0 0-16,-7 9 0 0,-25 10 0 16,-7-1 0-16,-17 1 0 15,-11 12 0-15,-11 3 0 16,7 4 1-16,-13 12-3 16,13 0 1-16,-7 9-8 15,22 1 1-15,-4 2-9 16,7 1 0-16</inkml:trace>
  <inkml:trace contextRef="#ctx0" brushRef="#br3" timeOffset="95259.1">12467 15020 17 0,'14'0'8'0,"-10"-6"2"15,-1 3 9-15,-3 3-14 16,4-3 1-16,-4 3 3 15,0 0 0-15,0-7-12 16,0 7 0-16,0 0 8 16,0 0 0-16,-4 3-3 15,4 1 0-15,-3-1-1 16,-4 0 0-16,0 0-1 0,0 3 1 16,0 1-1-16,0 2 1 15,-4 0-1-15,-3 4 1 16,-7-1-1-16,-4 4 0 15,-3 0 0-15,-4-1 0 16,-3 1 0-16,-8 0 0 16,-6 3 0-16,-7 9 0 15,-1 3-1-15,4 1 0 16,-3 2 0-16,-15 10 1 16,1 0-1-16,-4 0 0 15,-8 3 0-15,5 6 1 16,-4-6 0-16,-11 3 0 0,-10 4 0 15,-8-4 0 1,-56 25-1 0,4-15 1-16,14-7 0 15,14-12 1-15,-4-7-2 16,-6-9 1-16,-1-3 0 16,11-6 1-16,-7-4-1 15,0 1 0-15,-4 0 0 16,15-7 1-16,-8-6 0 15,4 0 0-15,-4 3 0 16,11-3 0-16,-10 0 0 16,3 0 1-16,-4 0 0 15,11 3 0-15,-7-3-1 16,4 0 1-16,3 3 0 0,0-3 0 16,14 0-1-16,0 0 1 15,0 0 0-15,-3 0 0 16,-1 0-1-16,18 0 1 15,1 0-1-15,-12 0 0 16,8 0 0-16,-4 0 0 16,11 0-1-16,14-3 0 15,7 3 0-15,-8-6 0 16,5-4 0-16,6-5 0 16,-6 2 0-16,-1-6 0 15,4 4 0-15,3-4 0 16,-3 3 0-16,-7-3 0 15,4 1 0-15,-5-4 0 0,5-3-1 16,6-1 1-16,8-2-3 16,17 3 1-16,4 3-2 15,-1-3 1-15,8 0-5 16,3 0 0-16,1 0-7 16,-1-7 1-16</inkml:trace>
  <inkml:trace contextRef="#ctx0" brushRef="#br3" timeOffset="96067.21">4914 15998 31 0,'39'32'15'0,"-11"-20"-5"0,-24-8 20 0,3-4-27 15,3 3 0-15,-6 0 3 16,3 0 1-16,0 0-8 16,-3-3 0-16,-4 0 5 15,7 3 0-15,-7-9-2 16,0-10 1-16,0-3-2 15,0-6 0-15,0-6-1 16,-11-4 0-16,4-2 0 16,-4 2 0-16,4-2 0 15,-3-10 0-15,-4 3 0 16,0 3 0-16,-1 10-1 16,-2 2 1-16,3 1-1 15,3 6 0-15,4 3 0 16,-4 1 0-16,11-1 0 0,0 6 0 15,0 1 0-15,11-4 0 16,0 4 0-16,-1-1 0 16,8 0 0-16,-8 1 1 31,8-1-1-31,3 1 1 0,0 2 0 0,8 1 1 16,9 0-1-16,5 2 1 15,-1 1-1-15,4 0 0 16,3-1 0-16,1 1 1 15,-8 3-1-15,-3 0 0 0,-7 3-1 16,-15 0 1-16,-6 6-1 16,-8 7 1-16,-6-1-1 15,-15 13 0-15,-10 7 0 16,3 2 1-16,-10 16-1 16,-18 1 0-16,-14 11 0 15,-3 4 1-15,-5 6-1 16,1 7 0-16,14-10-4 15,11-3 1-15,10-7-8 16,7-12 0-16</inkml:trace>
  <inkml:trace contextRef="#ctx0" brushRef="#br3" timeOffset="96744.65">7814 17541 35 0,'-3'35'17'0,"-8"-35"-15"15,11-3 25-15,0-10-22 0,0-12 1 16,-7-6 3-16,3-20 1 16,-3-11-13-16,0-17 1 15,0-5 6-15,0 2 1 16,0 4-3-16,4-4 1 16,3 4-2-16,0 12 0 15,0 3-1-15,7 7 1 16,3 6 0-16,4 12 0 15,7 10-1-15,-3 9 1 16,0 10-4-16,3 12 1 0,-14 9-4 16,0 7 1-16,-7 9-9 15,-7 10 1-15,0 0-3 16,-14-7 1-16</inkml:trace>
  <inkml:trace contextRef="#ctx0" brushRef="#br3" timeOffset="96942.82">7472 17134 51 0,'-7'31'25'0,"14"-12"-30"15,-4-16 51-15,8 0-44 16,3 0 0-16,7-3 0 16,15 0 1-16,-1-3-4 15,4-3 0-15,3-4-1 16,-3-2 1-16,0-4-9 15,-11 4 0-15,0-17-6 0,-3-5 1 16</inkml:trace>
  <inkml:trace contextRef="#ctx0" brushRef="#br3" timeOffset="97181.68">8057 16845 54 0,'22'13'27'0,"-1"-7"-35"0,-21-6 50 0,14-3-42 16,0-3 0-16,7-1 0 15,0-2 0-15,8-4-4 16,-1 1 1-16,0-4-12 15,0-9 1-15</inkml:trace>
  <inkml:trace contextRef="#ctx0" brushRef="#br3" timeOffset="97374.75">8442 16513 48 0,'11'56'24'0,"-8"23"-18"16,-3-54 36-16,0 15-42 0,0 1 0 16,0 6-3-1,4 7 1-15,3-4-9 0,-7-6 0 16,-7-7-4-16,0-15 1 16</inkml:trace>
  <inkml:trace contextRef="#ctx0" brushRef="#br3" timeOffset="98709.96">11204 8871 46 0,'14'37'23'0,"-7"45"-21"0,-7-63 24 15,4 18-23-15,-1 10 1 0,5 19 2 16,-1 13 0-16,-4 8-8 16,-3 17 0-16,4 18 5 15,-4 10 0-15,-7 0-3 16,-4-4 1-16,-7-9-4 15,1-15 0-15,-4-23-5 16,-1-24 1-16,5-32-8 16,10-25 1-16</inkml:trace>
  <inkml:trace contextRef="#ctx0" brushRef="#br3" timeOffset="99552.43">10989 8836 37 0,'-3'3'18'0,"24"-9"-19"0,-14 3 26 16,7-3-23-16,7 3 0 15,7-10 3-15,11 1 0 16,3-4-6-16,11 0 1 0,28-3 4 16,22 4 0-16,20 2-2 15,32 4 1 1,25 2-2-16,32 1 1 0,7-3-2 15,21 6 1-15,7 0-1 16,10-4 0-16,1 1 0 16,-1 0 1-16,-3 3-1 15,-10-1 0-15,-1 1 0 16,-14 3 1-16,-3 0 0 16,-7 0 0-16,-25 0-1 15,-7-3 1-15,-11 3 0 16,-10-9 0-16,-28-4-1 15,-26 1 0-15,-16 2 0 16,-19 1 0-16,-13 3 0 0,-11 6 0 16,-11 9-2-1,-10 7 1-15,-7 9 0 16,-4 16 0-16,-4 15 0 0,-3 10 1 16,-7 18-1-16,1 11 1 15,2 8 0-15,1 13 0 16,-4 6 0-16,0 13 0 15,7 3 0-15,-7-6 0 16,-3 9 0-16,3-6 0 16,-4-3 0-16,-6-7 0 15,-8-12-1-15,-10-7 1 16,-4-8 0-16,0-4 0 0,-6 3-1 16,-12-16 1-16,-10-5-1 15,-10-7 1-15,-15-7 0 16,-3-15 0-16,0-9 0 15,-25-7 1-15,-21-12 0 16,-7-9 1-16,-35-7-1 16,-15-9 1-16,-31-4-1 15,-25-2 1-15,-28-4-2 16,-18 0 1-16,-28 7-1 16,-7 6 0-16,-17 9-5 15,-29 3 1-15,4 4-10 16,-15-4 1-16,-14-6-2 15,4 1 1-15</inkml:trace>
  <inkml:trace contextRef="#ctx0" brushRef="#br3" timeOffset="108543.62">8569 5155 6 0,'0'0'3'0,"0"9"4"15,0-9 4-15,0 0-6 16,0 3 1-16,0-3 4 16,0 4 1-16,0 2-13 15,0-6 1-15,0 0 8 16,0 0 0-16,0 3-2 0,0-3 0 15,0 0-3-15,0 6 1 16,7-6-2-16,4 3 1 16,6 0-2-16,4-3 1 15,4 0 0-15,7 0 0 16,0 0 1-16,3 0 0 16,7 4 0-16,8-1 0 15,-1 0 0-15,4 0 1 16,3 0-1-16,8-3 1 15,6 0-2-15,12-3 1 16,9 3-1-16,-3-9 0 16,4 5 0-16,0 1 0 0,-4 3-1 15,0 3 1-15,-3 1-1 16,0 2 1-16,-11-3-1 16,3 0 1-16,8 0-1 15,-4 0 0-15,14 1 0 16,8-1 1-16,-8-6-1 15,4-1 1-15,-4-2 0 16,-3-3 0-16,3 2-1 16,-7 1 1-16,-14 0-1 15,4 3 0-15,3 3 0 16,0 0 1-16,11 3-1 16,10 3 0-16,-7-3 0 15,15 4 0-15,10 2 0 16,10-3 1-16,-20 4-1 15,-12-1 1-15,-16 1-1 16,-5-1 0-16,-10-3 0 0,-3-3 1 16,-15 4-1-1,-10-4 0-15,-7 0-1 0,-8 0 1 16,-6-3-1-16,-7 0 0 16,-11-6-4-16,-18-4 0 15,-10-8-6-15,-8 2 1 16,-20-16-6-16,3-2 1 15</inkml:trace>
  <inkml:trace contextRef="#ctx0" brushRef="#br3" timeOffset="115945.59">7186 13832 37 0,'7'50'18'0,"-3"-56"-12"0,-4 6 18 16,0-10-22-16,0-2 1 15,0-10 3-15,-4-10 1 16,4-8-8-16,-10-8 0 15,10-2 4-15,-7-6 0 16,3-1-1-16,4-2 0 16,-11-1-3-16,4-6 1 15,4 10-1-15,3-4 0 0,0 7 1 16,3 6 0-16,4 9 0 16,4 4 0-16,0 15 0 15,-1 10 1-15,4 9-4 16,0 9 1-1,0 7-5-15,1 6 1 0,-5 9-8 16,-3 7 1-16</inkml:trace>
  <inkml:trace contextRef="#ctx0" brushRef="#br3" timeOffset="116143.88">6985 13600 49 0,'-18'18'24'0,"22"7"-23"15,-4-25 43-15,0 4-41 16,7-4 0-16,4 0 1 16,6 0 0-16,15-4-6 0,3-2 1 15,8 3 3-15,-1-3 0 16,0 0-7-16,1-1 0 16,-5 1-12-16,-16-10 1 15</inkml:trace>
  <inkml:trace contextRef="#ctx0" brushRef="#br3" timeOffset="116712.84">8308 13662 45 0,'0'13'22'0,"-11"-16"-16"0,11-4 29 15,0 7-33-15,-10-6 0 16,3 0 0-16,-7 0 1 16,-4 2-4-16,4 1 0 15,-4 3 1-15,1 3 1 16,-1 4-3-16,0 2 1 16,8 1-2-16,-1 5 1 0,8-2-2 15,3 9 1-15,0-10 0 16,7-2 1-16,7-4-1 15,0-9 0-15,4-3-2 16,3-7 0-16,0 0-6 16,0-5 0-16</inkml:trace>
  <inkml:trace contextRef="#ctx0" brushRef="#br3" timeOffset="117100.98">8396 13734 41 0,'21'35'20'0,"-17"-10"-20"15,-4-22 35-15,0-3-32 16,0 0 0-16,0 0 0 16,0-6 1-16,3-4-6 0,-3 1 1 15,4-10 2-15,-1-3 0 16,1 0-3-16,3-6 1 15,4 3-1-15,3 0 0 16,-4 0-1 0,1 6 1-16,-1 3 1 0,5 4 0 15,-1 6 1-15,-4 6 0 16,-6 0 0-16,3 6 1 16,0 0-1-16,-4 3 1 0,1 1-1 15,-1 2 1-15,-3-2-2 16,0 2 0-16,4 4-1 15,-4-7 0-15,4 4-1 16,-4 0 0-16,3-4-5 16,8-3 1-16,-8 4-5 15,8-10 1-15</inkml:trace>
  <inkml:trace contextRef="#ctx0" brushRef="#br3" timeOffset="117524.66">8707 13590 44 0,'3'16'22'0,"8"3"-21"0,-8-16 43 16,1 0-40-16,3 0 0 15,3-3 2-15,4 0 0 16,1 0-8-16,-1-3 0 16,3-3 5-16,-6-1 0 15,3-5-3-15,-3-1 0 16,-4 1-2-16,-4-1 1 16,-6 4-3-16,-1-1 0 15,-3 4-2-15,0 0 1 16,-4 0-1-16,-3 6 1 0,0 6 0 15,4 6 1-15,3 4 2 16,7 6 1-16,3 3 1 16,4-3 1-16,4 3 0 15,3-3 0-15,4-3-2 16,3-3 0-16,0-10-6 16,0-3 0-16,4-9-5 15,-8-7 1-15</inkml:trace>
  <inkml:trace contextRef="#ctx0" brushRef="#br3" timeOffset="117765.79">9010 13609 44 0,'7'16'22'0,"0"-7"-22"0,-3-6 41 15,3-3-38-15,0 0 0 16,3 0 2-16,4 0 0 16,-3 0-7-16,7-3 0 15,-4 3 0-15,3-6 0 16,1 0-11-16,-7-1 0 16,3-2-3-16,0-7 1 15</inkml:trace>
  <inkml:trace contextRef="#ctx0" brushRef="#br3" timeOffset="118079.01">9405 13032 40 0,'-3'41'20'0,"3"12"-24"16,0-34 37-16,0 15-32 16,-4 4 1-16,0 18 0 0,4 4 1 15,0 15-4-15,0-3 0 16,0 1 2-16,0-11 0 15,0-18-6-15,0-9 0 16,0-17-7-16,0-18 0 16</inkml:trace>
  <inkml:trace contextRef="#ctx0" brushRef="#br3" timeOffset="118499.19">9204 13496 36 0,'21'22'18'0,"18"-6"-16"0,-28-10 26 0,6 7-27 16,4-4 0-16,4 0 0 15,3 1 0-15,4-4-2 16,3 3 0-16,-3-5-1 16,0-1 0-16,-4-3-3 15,-3-3 1-15,-4-4 1 16,-3 1 0-16,-4-3 2 15,0 2 1-15,-4-5 3 16,1 2 0-16,-4 4 3 16,0 0 1-16,-3 0-2 15,-4 6 1-15,0 3-3 16,0-3 0-16,0 3-3 16,-4 3 1-16,-3 4-3 15,0 5 0-15,-4 4-1 16,1 0 0-16,3 0-2 0,3 3 1 15,4-4 0-15,4-2 0 16,3-10 0-16,3-6 0 16,-3-6 0-16,4-3 1 15,-4-1-5-15,0-9 0 16,0-2 0-16,0-1 0 16</inkml:trace>
  <inkml:trace contextRef="#ctx0" brushRef="#br3" timeOffset="118741.7">9779 13600 52 0,'7'12'26'0,"7"-18"-37"15,-3 3 59-15,3-4-48 16,4 4 1-16,3-6-2 16,0 3 0-16,0-4-6 15,0 1 1-15,-3-1-8 16,-4 4 0-16</inkml:trace>
  <inkml:trace contextRef="#ctx0" brushRef="#br3" timeOffset="119083.9">10262 13574 44 0,'4'-3'22'0,"-18"-12"-28"0,10 18 34 0,-3-6-28 16,-3 3 1-16,-5 3 0 15,-2 3 0-15,-4 0-1 16,3 4 0-16,-7 2 0 16,8 1 0-16,-1 3-1 15,7-1 0-15,8 1-1 16,3 3 0-16,11-4-1 15,3-5 0-15,3-7-3 16,1-3 1-16,-4-3-5 16,0-3 0-16</inkml:trace>
  <inkml:trace contextRef="#ctx0" brushRef="#br3" timeOffset="119609.84">10273 13650 38 0,'7'22'19'0,"-4"-10"-20"0,1-9 34 15,0 1-33-15,-4-4 1 16,0 0-1-16,0 0 1 16,7-7-2-16,0-5 0 15,0 2 0-15,-4-5 0 16,1 2-1-16,-1-3 1 15,1 7-1-15,-1 0 1 16,-3 9-1-16,7 0 1 0,0 3 0 16,1 0 1-16,2-3 0 15,1 0 0-15,-1 3 0 16,4-3 0-16,4 0 0 16,0 0 1-16,-1 3-1 15,1-3 1-15,0 0-1 16,-1 0 1-16,1 0 0 15,-1-3 0-15,1-6-1 16,-4-4 1-16,0 0 0 16,-3 1 0-16,0-1-1 15,-4 1 1-15,-4-1-2 16,-6 4 0-16,-4 3-2 16,-1 3 1-16,1 6-1 15,0 0 1-15,0 3 0 16,0 10 1-16,4 3 1 15,3 2 1-15,7-2 1 0,3 0 0 16,1-3 0-16,3-1 0 16,0 1-4-16,0-10 0 15,0-2-8-15,0-8 1 16</inkml:trace>
  <inkml:trace contextRef="#ctx0" brushRef="#br3" timeOffset="119807.22">10866 13681 47 0,'10'44'23'0,"1"16"-24"0,-11-42 41 0,-4 4-40 16,-3 3 1-16,-3 4-2 15,-5-4 0-15,1-3-12 16,-7-13 1-16,-7-9-2 15,3-16 1-15</inkml:trace>
  <inkml:trace contextRef="#ctx0" brushRef="#br3" timeOffset="120617.13">6735 14678 40 0,'17'38'20'0,"4"-10"-11"0,-21-25 20 16,11-3-25-16,-11-3 1 16,11 0 1-16,-11-6 0 0,7-7-9 15,-4-3 1-15,4 0 5 16,-3-6 1-16,-1-6-4 16,1-7 1-16,-4 4-2 15,0 9 1-15,0 3 0 16,3 0 1-16,4 3-1 15,-3 6 1-15,3 1-2 16,3 9 0-16,1 3-4 16,3 0 1-16,0 3-6 15,-10 3 1-15,10 4-7 16,-3-4 1-16</inkml:trace>
  <inkml:trace contextRef="#ctx0" brushRef="#br3" timeOffset="120945.02">6953 14581 41 0,'11'35'20'0,"21"-23"-16"0,-22-9 35 15,1-6-35-15,6 3 0 16,12-3 2-16,-12-3 1 16,4-4-9-16,1-5 0 15,-5-1 5-15,1 0 0 16,-4 1-3-16,-10-4 0 15,3 3-3-15,-14 0 1 16,3 4-2-16,-7 2 1 16,-3 7-1-16,0 6 0 15,4 7 1-15,-8 2 0 16,7 7 1-16,8 6 1 0,3-6 0 16,3 6 1-16,4 0 0 15,8-3 1-15,2 0-3 16,-6-3 0-16,3-3-5 15,0-7 0-15,0-6-5 16,0-15 0-16</inkml:trace>
  <inkml:trace contextRef="#ctx0" brushRef="#br3" timeOffset="121218.68">7271 14590 38 0,'21'48'19'0,"7"-39"-17"16,-21-3 32-16,7 7-31 16,-3-1 0-16,-4 1 3 15,4-4 1-15,-4 1-8 0,3-4 0 16,-3-3 5-16,4 0 0 16,-4-3-2-16,3-3 0 15,-2 3-1-15,2-9 0 16,1-1-1-16,-8-2 0 15,4-1-2-15,4 4 1 16,-4-1-5-16,3-2 0 16,1-1-10-16,0 1 1 0</inkml:trace>
  <inkml:trace contextRef="#ctx0" brushRef="#br3" timeOffset="121516.07">7557 14628 47 0,'7'16'23'0,"21"-22"-20"16,-18 6 36-16,8 0-37 16,3 0 1-16,0-4 0 15,8-2 1-15,-5-3-6 16,1-4 0-16,-7-3 3 16,-4 1 0-16,-7-1-4 15,-7-3 1-15,-7 4-3 16,-4 5 1-16,1 4-1 15,-1 9 0-15,-7 10 0 16,4 2 1-16,4 1 2 16,6 3 0-16,4 6 2 0,4-3 0 15,3 3 0 1,3-6 1-16,4 0-3 0,0-7 0 16,4-2-9-16,0-7 0 15</inkml:trace>
  <inkml:trace contextRef="#ctx0" brushRef="#br3" timeOffset="122312.77">7920 14653 27 0,'3'10'13'0,"4"5"-6"0,-7-15 14 0,4 0-19 16,-4 0 1-16,4-6 1 15,-4 0 1 1,-4-19-5-1,-3 0 0-15,0-1 3 16,0 5 1-16,3 5 0 16,4 3 1-16,0 4-3 15,11 3 1-15,-4 3-5 16,11-1 1-16,-1 1-5 16,1 0 1-16,3-3-7 15,7 0 1-15,0-4 0 16,4-2 0-16,-11 2 5 15,1 4 1-15,-5-3 7 16,-3 5 0-16,-3-2 6 16,-4 3 1-16,0 0-1 15,-7 3 0-15,0 0-3 0,-7 3 0 16,0 3-4-16,0 1 1 16,-4-1-6-16,-3 0 1 15,0 3-3-15,0 1 1 16,3-4-1-16,4 0 1 15,4-2 1-15,3-1 0 16,7 0 5-16,3 0 0 16,8 0 4-16,-4 0 0 31,4 0 1-31,-1 1 0 0,-6-1-1 0,3 3 0 0,-7 3-2 16,-7 1 1-1,-3 2-4-15,-4 4 1 0,0-7-2 16,-4 4 1-16,0-1-1 15,4-2 1-15,0-7 0 16,4 0 0-16,6 0 1 16,8 0 0-16,10-3 0 15,-7 0 1 1,7 0 1-16,4-9 0 0,3-7 0 16,4-6 0-16,-11 0-1 15,0-3 0-15,0 0 0 16,-6 6 0 15,-5 4-3-31,1-1 1 16,-8 4-4-1,-3 5 1-15,-3 1-1 0,-8 9 1 0,4 7-1 0,0 5 1 0,0 7 0 16,3 3 1-16,4-3 3 31,4 0 0 16,7 0 0-31,-1 0 1-16,11-6-2 0,-3-7 0 0,3-3-7 0,0-6 1 0,-7-6-6 0,-3-6 1 0</inkml:trace>
  <inkml:trace contextRef="#ctx0" brushRef="#br3" timeOffset="123212.86">9380 14581 39 0,'4'25'19'0,"-4"-25"-18"0,0 0 35 15,0 0-32-15,-4-3 1 0,-3 0 1 0,0-7 1 0,-10 7-10 0,-1 0 1 16,-7 0 4-16,1 0 1 16,6 3-4-16,-3 3 1 15,7 3-4-15,0 1 1 0,3 2-2 16,11-3 1-16,0 1-1 15,4-1 1-15,6 0 0 16,8-6 0-16,-1 0 2 16,5 0 0-16,-5-3 1 15,-3-6 1-15,0-4-1 16,-3-6 1 0,0 4 0-16,-4-1 0 0,0 3-1 15,-4 4 1 1,1 6-1-16,-4 6 0 0,3 3 0 15,-3 4 1-15,7-1 1 16,-7 4 0-16,4-1 0 16,3 1 1-16,3-1 0 15,8-9 1-15,0 0-1 16,3 4 1-16,4-7 0 16,3-3 1-16,0-10-1 0,0-12 0 31,-3-6 0 0,-4-4 0-31,-7-15 0 16,-3-3 0-1,-4-7-2 1,-7-3 0-16,-7 1-4 0,-4-4 1 0,-10 6-3 0,0 16 0 0,-4 4-2 0,1 8 1 0,-1 20 0 0,4 21 0 16,3 10 3-16,7 25 1 15,4 12 2-15,11 13 0 16,10 16 3-16,7-1 1 0,4-5-2 15,0-13 1-15,-1-13-7 32,1-15 1-17,-4-10-7-15,4-22 1 0</inkml:trace>
  <inkml:trace contextRef="#ctx0" brushRef="#br3" timeOffset="123530.72">9835 14220 35 0,'4'16'17'0,"7"-6"-14"16,-8-7 27-16,-6 6-29 16,-1 4 1-16,-3 5 1 15,-4 1 1-15,-3-6-4 16,0 6 0-16,-3-1 2 0,2-2 1 16,5 0-2-16,-1-7 1 15,8 4-1-15,6-4 0 16,8 1-1-16,3-1 1 15,7 0 1-15,7-2 0 16,-14 2 0-16,4-3 1 16,-4 4-2-1,-3-1 1-15,-4 4-2 16,-7 2 0-16,-7 1-4 0,-7 3 1 16,0-7-9-16,-1 1 1 15,1-10-4-15,4-6 1 16</inkml:trace>
  <inkml:trace contextRef="#ctx0" brushRef="#br3" timeOffset="123865.39">10149 14409 41 0,'4'6'20'0,"3"-12"-16"16,-7 6 37-16,0 0-40 16,-7 6 0-16,-4-3 1 15,-3 3 0-15,-3 4-3 16,-1 5 1-16,0 7 0 16,1 3 0-16,-1 1-3 0,4-5 1 15,3-2-1-15,8-3 0 16,3-7-1-16,7 4 1 15,7-7 0-15,0-6 1 16,4-3 0-16,-4-10 0 16,0-2-6-16,-3-7 1 15,-4-3-4-15,-7-7 0 16</inkml:trace>
  <inkml:trace contextRef="#ctx0" brushRef="#br3" timeOffset="124803.38">7532 15186 34 0,'-4'0'17'0,"1"3"-12"16,3-3 30-16,-4 0-31 16,-3 0 0-16,4 0 2 15,-4 7 1-15,0-14-9 0,-1 7 0 16,-2 10 5-16,3-7 1 15,-4 3-3-15,1 1 0 16,-4 2-3-16,3 0 1 16,4 4-2-16,3-1 1 15,4-2-2-15,7-4 0 16,1-3 0-16,2 0 0 16,1-9 1-16,-1-3 0 15,-10-4 0-15,11-3 0 16,-11 1 1-16,3-1 1 15,-3-6-1-15,4 6 1 0,-1 4 1 16,-3 3 1 0,7 15 3-1,1 3 1-15,6 1 1 16,-4 5 0-16,4 10-1 16,0-6 1-1,8 0-4-15,-8-3 1 0,3-4-11 16,1-5 0-16,3-7-6 15,4-13 0 1</inkml:trace>
  <inkml:trace contextRef="#ctx0" brushRef="#br3" timeOffset="125269.46">8431 15221 47 0,'0'28'23'0,"7"-3"-20"0,-3-22 39 0,0 0-41 0,-4-3 1 0,3-6 0 16,1-10 1-16,-4 1-4 15,-4-13 0-15,-3-13 2 16,0 3 1-16,0-9-2 15,0-3 0-15,3 3-2 16,4 3 0-16,4 6 0 16,3 7 1-16,3 9-2 15,5 6 1-15,-1 7-1 16,0 6 0-16,0 0-4 16,0 9 1-16,4 6-8 15,-15-2 1-15</inkml:trace>
  <inkml:trace contextRef="#ctx0" brushRef="#br3" timeOffset="125498.18">8283 15089 39 0,'4'35'19'0,"17"-23"-14"0,-18-9 29 15,8-3-29-15,0 0 0 16,3 0 2-16,7 0 0 15,-3 0-10-15,13 0 1 16,-6 3 4-16,3-3 0 16,-7 0-8-16,-3 0 1 0,0 0-8 15,-1-3 1-15,-3-6-3 16,-3-4 0-16</inkml:trace>
  <inkml:trace contextRef="#ctx0" brushRef="#br3" timeOffset="125706.72">8654 15208 39 0,'-4'25'19'0,"15"-3"-22"15,-8-15 36-15,1 2-31 16,-1 0 1-16,4 4-1 16,0-1 1-16,-3 1-4 15,7-7 1-15,-1-3 1 16,8-3 0-16,-1-9-4 15,-3-13 1-15,-3 0-8 16,0 3 0-16,3-9-3 0,7 0 1 16</inkml:trace>
  <inkml:trace contextRef="#ctx0" brushRef="#br3" timeOffset="126065.09">8911 15218 30 0,'0'15'15'0,"0"10"-9"0,0-18 26 15,0-1-30 1,0 3 0-16,0 1 1 0,0-7 0 0,0-3-4 16,7-3 0-16,0-7 2 15,0-2 0-15,0-1-2 16,0 1 0-16,4 2-2 15,-4 1 1-15,4 0-1 16,-1 2 0 0,-6 4 0-16,6 3 0 0,1-3 2 15,0 3 0-15,-4 3 2 16,3-3 1-16,-3 6 0 16,0 4 1-16,0-1-1 15,0 4 1-15,0-1-3 16,1 1 0-16,-1-1-4 15,0-5 0-15,0 5-7 16,3-12 0-16</inkml:trace>
  <inkml:trace contextRef="#ctx0" brushRef="#br3" timeOffset="126579.16">9384 15186 36 0,'10'0'18'0,"-2"13"-21"0,-8-13 29 16,0 0-26-16,0 0 0 0,0 0 0 16,0 0 1-1,-4-3-2-15,0 3 1 0,1 6 0 16,-4 0 1 0,3 4-2-16,1-1 1 0,-1 7-3 15,4-1 1-15,0 1 0 16,4 0 0-16,3-1-1 15,3-2 1-15,8 0 0 16,0-7 0-16,3 0 2 16,4-9 0-16,3-3 1 15,4-7 0-15,-1-9 1 16,-6 0 1 15,3-6 1-31,4-6 0 16,-11-14 0-16,0 5 0 0,-3-11-2 15,-7 1 1 1,-8 0-2-16,-3 2 1 0,-3 4-2 16,-4 7 0-16,3 8-1 15,-7 14 0 1,1 11 0-16,-1 10 1 0,1 13 0 0,3 15 0 0,0 10 0 0,3 22 1 16,-3-4 0-16,7 7 0 15,0-3-1 1,7-10 0-1,-7-6-5 1,7-15 1-16,-3-7-8 31,-4-19 1-15</inkml:trace>
  <inkml:trace contextRef="#ctx0" brushRef="#br3" timeOffset="126920.05">9543 15161 42 0,'31'35'21'0,"1"-42"-19"0,-21 4 36 0,3 3-37 16,-4 0 1-16,8 0-1 16,3 0 1-16,0 0-4 15,4 0 1-15,-4-3-3 16,4 3 1-16,-4 0-6 16,0 0 1-16,-7 0-6 15,1 0 1-15,-5 3-2 31,-63 57 15-31,117-110-1 16,-54 59 0-16,1 4 6 0,-4 5 1 16,0 1 6-16,0-3 0 15,4 0-6-15,-8-1 1 16,1-2-5 31,-4-4 1-47,0-2-7 0,0-4 1 15,-4-3-6-15,1-3 1 0,-1-4-4 0,-3-2 0 0</inkml:trace>
  <inkml:trace contextRef="#ctx0" brushRef="#br3" timeOffset="127284.05">9920 15171 12 0,'7'9'6'0,"14"-3"7"0,-14-6 4 0,8 0-12 15,6 0 1-15,0 0 4 16,7 3 0-16,0 4-12 15,1-7 1-15,-5 0 9 16,-3 0 0-16,-3 0-4 16,-4-7 1-16,-3 4-2 15,-1 0 0-15,-3 0-2 16,0 0 0-16,-3 0-2 16,-4 3 0-16,-4 0-1 15,1 3 0-15,-4 0-2 16,-4 0 1-16,1 10-1 15,3-4 1-15,0 4 0 16,3-1 1-16,8 1 0 16,-1-4 1-16,4 1-1 15,4-7 0-15,-4-3-7 0,0-3 1 16,3-10-2-16,1 0 0 16</inkml:trace>
  <inkml:trace contextRef="#ctx0" brushRef="#br3" timeOffset="127566.08">10305 15274 31 0,'7'31'15'0,"3"-5"-19"0,-6-23 29 0,-1 6-26 0,1-3 0 0,3-3 0 16,-4-3 1-16,5 0 0 16,-5-6 0-16,1-6-1 15,3-4 0-15,-4-3 0 16,1 0 1-16,-1 1-1 15,4 2 1-15,4 6 1 16,-1 1 1-16,5 3 1 16,-1 3 1-16,0 0 1 15,3-1 0-15,1 4 1 16,0 10 0-16,-1-1-2 16,1 7 1-16,0 0-3 15,-1 2 0 1,-3-2-3-16,0-3 0 15,-3-4-6-15,0-3 1 0,-1-3-8 16,1-12 1-16</inkml:trace>
  <inkml:trace contextRef="#ctx0" brushRef="#br3" timeOffset="127774.96">10869 15506 57 0,'7'6'28'0,"-10"-12"-42"0,-1 0 53 0,-3-10-48 0,-7 4 1 16,-11-10-20-16,-3 0 1 16</inkml:trace>
  <inkml:trace contextRef="#ctx0" brushRef="#br3" timeOffset="134473.16">13603 14026 17 0,'4'-19'8'0,"10"-15"-4"0,-14 24 8 0,0-2-12 16,0 2 0-16,-4 1 0 15,1 0 0-15,-1-1-1 16,-6 4 1-16,3 0 0 15,-4-1 1-15,4 1-1 16,-4 3 0-16,1-3 1 16,-1 3 0-16,-3-7 0 15,-7 13 0-15,0-6 0 16,-4 0 0-16,-3 6 0 16,-7-3 0-16,3 0-1 15,0-3 1-15,4-3-1 16,-4 9 1-16,0-9-1 15,4 2 1-15,0 1 0 16,0 6 0-16,3 1 0 16,0 2 0-16,4-3 0 15,3 3 0-15,4 4-1 16,0 2 1-16,0 4 1 0,0 0 0 16,-4 2-1-16,1 4 0 15,-4 0 0-15,-1 0 0 16,-2-9 0-16,3-1 0 15,-1 7-1-15,1 0 0 16,0 6 0-16,0-3 1 16,3 0-1-16,1 0 0 15,2 0 0-15,1-3 1 16,0 3-1-16,0 3 1 16,4 0-1-16,-1-3 1 15,4 6-1-15,0-6 1 0,0 0-1 16,0 3 1-16,0 3-1 15,3 0 1-15,-3 4-1 16,4-1 1-16,-1-6-1 16,1 3 1-16,-1 10-1 15,4-7 0-15,0 1 0 16,0-4 0-16,4-3 0 16,3 3 1-16,0-3-1 15,0 0 0-15,0 1 0 16,0 2 1-16,3 0-1 15,4-3 0-15,1-3 0 16,-1 0 0-16,3 0 0 16,1 0 0-16,3 0-1 15,0 0 1-15,4 0 0 16,0 0 0-16,-1 0-1 0,1-7 1 16,-4 1-1-16,0-7 1 15,4 1 0-15,0-1 0 16,3-3 0-16,4 1 0 15,0-4 0-15,-1-3 1 32,5-3-1-32,-1-4 1 0,0-2-1 0,0-3 1 15,1-4-1-15,-1 0 0 16,0 4 0-16,-3-1 0 16,0 1-1-16,-11-1 1 15,4 4 0-15,3-4 0 0,-3 1 0 16,3-1 1-16,3-6-1 15,1-3 0-15,0-6-1 16,0-3 1-16,-4-7 0 16,-3-3 0-16,-4-3 0 15,0 7 0-15,-3-7 0 16,-1-6 1-16,-3-1-1 16,-3-2 1-16,-4-3-1 15,0-7 1-15,-3 0-1 16,-4-3 1-16,-4 4-1 15,-3 2 0-15,-4 1-2 16,-3 8 1-16,-7 4-7 16,-11 0 1-16,-6 0-3 15,2 3 0-15</inkml:trace>
  <inkml:trace contextRef="#ctx0" brushRef="#br3" timeOffset="136047.69">4713 14271 11 0,'-7'-32'5'0,"14"4"-3"0,-7 22 6 0,0-4-4 16,0 4 0-16,0 0 2 15,-7 0 1-15,-4-4-10 16,-6 4 1-16,-8-4 5 16,-14 1 0-16,1 6-2 15,-5-3 0-15,-13 3-2 16,6 3 1-16,1-4 0 15,7 4 0-15,3 4 1 16,7 2 0-16,0 0 1 16,4 0 1-16,-4 1-1 15,4 2 1-15,0 0-1 16,0 4 1-16,3 0-2 16,-3 2 1-16,7 10-2 15,3 0 1-15,-3 7-1 16,0-4 1-16,3-3-1 0,0 3 1 15,4 4-1-15,-10-1 1 16,9 3-1-16,-6-2 0 16,4 5-1-16,-1 7 0 15,4 10-1-15,-4-7 1 16,8 3-2-16,3 3 1 16,3 4-1-16,-6 5 1 31,10 10 0-31,0-6 0 15,3-6 1-15,8-7 0 0,6 1 0 16,4-7 1-16,1 3 1 16,6-6 1-16,4-7-1 15,3-2 0-15,4-1 1 16,-4 4 1-16,4-7-1 16,0-3 0-16,3 1 0 15,4-7 0-15,7-7 0 16,-4-8 0-16,7-7-2 15,-3-10 1-15,14-9-1 16,-7-6 1-16,-10-9-1 16,-8-7 0-16,4-15 1 15,3-10 0-15,1-13-1 16,-8-8 1-16,-14-8-1 16,-3 1 0-16,-7 7-4 15,-15-4 1-15,-10 12-6 16,-11 10 1-16,-3 10-2 0,-14-7 1 15</inkml:trace>
  <inkml:trace contextRef="#ctx0" brushRef="#br3" timeOffset="140237.23">21519 3822 36 0,'8'19'18'0,"-8"-32"-14"0,0 7 19 0,0-10-19 16,0-12 0-16,-4-9 3 16,-3-20 0-16,-7-2-9 15,0-10 0-15,-7-7 6 16,-1-5 0-16,-2 6-3 16,6-1 1-16,7 1-1 15,4 19 0-15,4 2-1 16,3 10 1-16,7 7 0 15,4 9 1-15,6 15-2 16,15 13 0-16,0 3-3 16,-1 7 0-1,-2 18-8-15,-8 0 1 0,-7 6-5 16,-11 10 1-16</inkml:trace>
  <inkml:trace contextRef="#ctx0" brushRef="#br3" timeOffset="140433.06">21237 3571 46 0,'-7'25'23'0,"4"-15"-23"0,3-10 43 15,3 3-40-15,1 3 0 16,10 4 0-16,3-10 0 16,12 3-5-16,9-3 1 15,5 3-1-15,6 0 0 16,1-3-7-16,-8 6 0 0,-7-3-7 15,-10-3 1-15</inkml:trace>
  <inkml:trace contextRef="#ctx0" brushRef="#br3" timeOffset="140703.44">21908 3634 42 0,'10'9'21'16,"-6"-12"-24"-16,-8-3 35 0,-3 3-31 15,-4 3 1-15,-6 0 2 16,-1 6 0-16,4 0-4 16,0 10 0-16,3 9 2 15,4 0 1-15,0 7-2 16,4 2 1-16,3-3-5 0,-4 1 0 15,8-1-8-15,3-9 0 16,10-12-3-16,-2-7 1 16</inkml:trace>
  <inkml:trace contextRef="#ctx0" brushRef="#br3" timeOffset="140913.14">22232 3534 46 0,'11'18'23'0,"-25"20"-30"0,3-28 44 0,-3 5-36 16,-7 1 1-16,-4 0-1 15,-3 5 1-15,0-2-3 16,3 10 0-16,4 2 0 16,3-9 0-16,4 3-6 15,3-13 1-15,1 1-7 16,6-13 1-16</inkml:trace>
  <inkml:trace contextRef="#ctx0" brushRef="#br3" timeOffset="141093.23">21996 3578 34 0,'7'6'17'0,"3"82"-14"16,-6-76 26-16,3-6-27 15,0 4 0-15,4 6 2 0,-1 9 0 16,4 0-6-16,0-6 1 15,4-1 1-15,3-2 1 16,4 3-5-16,0-10 1 16,-4-9-10-16,0 3 1 15</inkml:trace>
  <inkml:trace contextRef="#ctx0" brushRef="#br3" timeOffset="141318.54">22331 3367 30 0,'10'32'15'0,"5"21"-5"0,-8-31 19 0,7 13-24 16,7-1 0-16,4 4 2 16,6 6 0-16,-6-7-10 15,-7 7 0-15,-4-3 3 16,-11 6 0-16,-6-3-13 15,-8-7 1-15,-6-11-2 16,-1-17 1-16</inkml:trace>
  <inkml:trace contextRef="#ctx0" brushRef="#br3" timeOffset="141755.38">22938 3650 45 0,'-4'9'22'0,"8"0"-24"15,-4-9 46-15,3 0-43 16,8 0 0-16,-1 0-1 16,8-9 1-16,7 3-3 15,6-4 1-15,8 4-4 16,0 0 0-16,-4 6-9 16,-3-6 0-16</inkml:trace>
  <inkml:trace contextRef="#ctx0" brushRef="#br3" timeOffset="141936.81">22853 3872 48 0,'3'13'24'0,"22"-4"-28"0,-21-9 39 15,13 7-35-15,15-7 0 16,14-7-6-16,14 4 0 15,7 3-4-15,0-6 0 0</inkml:trace>
  <inkml:trace contextRef="#ctx0" brushRef="#br3" timeOffset="142205.76">23929 3562 43 0,'25'19'21'0,"-68"25"-22"0,26-35 31 0,-12 7-30 15,-6 6 1-15,-4 9-1 16,-3 7 1-16,-4-1-4 0,4 7 0 15,7 3-6-15,3-6 0 16,4-19-3-16,6 0 1 16</inkml:trace>
  <inkml:trace contextRef="#ctx0" brushRef="#br3" timeOffset="142426.64">23583 3606 29 0,'28'12'14'0,"11"13"-6"0,-28-15 24 16,-1 5-30-16,1 4 0 0,0 16 1 16,-1-7 0-16,1 7-4 15,3-4 0-15,0 3 1 16,0 1 1-16,0-10-4 16,4-9 1-16,3-10-10 15,0-12 1-15</inkml:trace>
  <inkml:trace contextRef="#ctx0" brushRef="#br3" timeOffset="142803.03">24024 2994 55 0,'18'13'27'0,"17"15"-30"0,-24-28 48 15,6 0-44-15,4 0 0 16,8-6 0-16,2-4 0 16,5 7-2-16,-5-9 1 15,-2 5 0-15,-8 1 1 16,-3 3-1-16,-11 6 0 15,-11 10 0-15,-7 2 0 16,-3 10-1-16,0-6 1 0,-3 6 0 16,2 7 0-16,5 2 2 15,6 1 1-15,4-10 1 16,11-10 0-16,7 4 0 16,6-9 0-16,8 9-4 15,3-13 0-15,-3 0-8 16,-4 0 1-1,-10-3-12-15,-11 1 0 0</inkml:trace>
  <inkml:trace contextRef="#ctx0" brushRef="#br3" timeOffset="144966.68">25926 5042 21 0,'0'0'10'0,"0"0"5"0,0 0 11 16,3 0-22-16,1 3 1 0,-1 13 1 15,-3-4 1-15,4 7-9 16,-4 6 0-16,0 16 5 15,0 3 0-15,0 15-2 16,3 10 0-16,1 19-1 16,-4 0 0-16,0 9 0 15,0 16 0 1,0 82 0 0,0-10 0-16,3-4-1 15,4 8 0-15,0-1 0 16,1 6 0-16,-1 1 0 15,0 12 0-15,-7 0 1 16,0 0 0-16,-4 12 0 16,1 4 1-16,-1 9-1 15,1 0 1-15,3 12-1 16,7-2 1-16,7 12 1 0,7 0 0 16,7 0 0-16,0 0 1 15,4-3-2-15,-7-13 1 16,-1-15-2-16,8-13 0 15,0-13-4-15,0-18 0 16,-1-19-7-16,-2-6 0 16,-8-26-3-16,-4-9 1 15</inkml:trace>
  <inkml:trace contextRef="#ctx0" brushRef="#br3" timeOffset="148944.69">21220 10150 27 0,'-7'25'13'0,"21"-31"-14"0,-11 9 14 0,4 0-12 16,4 0 1-16,3 1 3 15,7-4 1-15,7 3-7 16,1-3 1-16,2 0 3 16,8-3 1-16,7 3-1 15,-11 0 0-15,29 0-2 16,-4 0 1-16,10 3-1 15,8 0 1-15,14 0-1 16,13 10 0-16,-2-1 0 16,13 1 1-16,15-1-1 15,6-2 0-15,4 5 1 16,15-2 0-16,6-1 0 16,14 1 1-16,4-4-1 15,-3-6 0-15,13 4 0 16,8-7 0-16,3 0-1 15,3-3 0-15,1-4-1 16,17 1 1-16,4 0-1 0,3-4 1 16,1 1-1-16,-1-7 1 15,7 7-1-15,1-4 0 16,10-2 0-16,10-4 1 16,-6 9-1-16,13 4 0 15,-13 0 0-15,13 3 1 16,-13 3-1-16,13-7 0 15,-17 7 0-15,4 0 0 16,-15 0 0-16,11 0 1 16,-7 0-1-16,-7 0 1 0,0 7-1 15,-18-1 1-15,-14 7-1 16,-4-7 0-16,-13 6 0 16,-25-2 0-16,-11 2-1 15,-11-2 1-15,-17-4-5 16,-17-6 1-16,-15-3-9 15,-18-3 0-15,-17-10-2 16,-14 0 0-16</inkml:trace>
  <inkml:trace contextRef="#ctx0" brushRef="#br3" timeOffset="149531.23">31150 10012 41 0,'4'13'20'0,"-1"-7"-18"0,-3-6 39 16,11 3-39-16,7 0 0 15,10 4 1-15,7 2 0 0,14 7-4 16,15-1 1-16,3 1 2 16,0 0 0-16,-11-4-1 15,-13-5 0-15,13-1-1 16,-10 0 1-16,-7 3-2 15,-11 4 0-15,-14 3-1 16,-14 3 1-16,-10 2-2 16,-4 8 0-16,-8-1-1 15,-6 6 1-15,-7 4 0 16,-4 0 0-16,0-1 0 16,4-8 1-16,3-1 1 15,8-3 0-15,6-3 1 16,0-7 1-16,11-5 1 15,7-10 0-15,14-3 0 16,-3-19 1-16,-4-10 0 16,-7-5 0-16,-4-10-1 15,-10-7 1-15,-10 11-3 16,-1-11 1-16,-3-5-4 0,-4-1 0 16,0-6-8-16,4 7 0 15,10 2-3-15,8 7 0 16</inkml:trace>
  <inkml:trace contextRef="#ctx0" brushRef="#br3" timeOffset="149849.25">32262 10235 39 0,'0'-6'19'0,"-18"37"-25"15,7-28 36-15,-10 10-29 16,-11-1 1-16,-6 7-2 15,-5 6 1-15,1 10-3 16,3-1 0-16,4 7-2 16,3-7 0-16,7-2-7 0,8-10 0 15</inkml:trace>
  <inkml:trace contextRef="#ctx0" brushRef="#br3" timeOffset="149999.87">31909 10288 29 0,'3'-41'14'0,"11"13"-1"0,-7 25 20 15,4 12-30-15,7 10 1 16,10 13 0-16,7 15 0 16,4 6-8-16,0 10 1 15,-7-4-4-15,-1-12 0 16,1-9-6-16,-7-7 1 0</inkml:trace>
  <inkml:trace contextRef="#ctx0" brushRef="#br3" timeOffset="150955.94">25559 5136 47 0,'7'22'23'0,"3"-3"-13"15,-3-10 24-15,1-9-33 0,-1 0 1 16,3 0 0-16,1-9 0 16,10-1-2-16,7-5 0 15,7-13 2-15,1-7 0 16,2-18-2-16,-6-1 1 15,-4-2-1-15,-3 3 0 16,-7 9-2-16,-8 0 0 16,-3 3-3-16,-7 19 1 15,-3 13-2-15,-4 9 1 16,0 3-1-16,0 9 0 16,0 7 2-16,0 13 0 15,3 8 2-15,4 1 1 0,7 9 2 16,11 0 0-16,6 7 2 15,12-1 0-15,13-5 1 16,-3-14 1-16,0-2 0 16,0-7 0-16,-7-9-2 15,-8-4 0-15,-10-8-2 16,-10-4 1-16,-11-3-2 16,-7 0 0-16,-14 0-2 15,-22 3 1-15,-13 0-1 16,-15-3 0-16,-13 0-2 15,6-3 1-15,1 0-6 16,17 0 1-16,-18 3-5 16,15-4 0-16</inkml:trace>
  <inkml:trace contextRef="#ctx0" brushRef="#br3" timeOffset="151365.71">26317 4167 35 0,'-10'13'17'0,"-15"2"-11"16,14-12 27-16,-3 7-29 15,0 2 0-15,-3 10 1 16,-12 7 0-16,-13 5-7 15,-7 13 0-15,-4 3 4 16,3 13 0-16,-3-3-5 16,15-4 0-16,6-6-5 15,7-12 1-15,7-10-7 16,8-12 0-16</inkml:trace>
  <inkml:trace contextRef="#ctx0" brushRef="#br3" timeOffset="151558.47">25897 4142 53 0,'7'34'26'0,"8"20"-28"0,-12-35 49 16,1 3-46-16,3 9 0 15,3 0-3-15,4 10 0 0,4-10-7 16,3 1 0-16,-3-20-6 15,-8-5 0-15</inkml:trace>
  <inkml:trace contextRef="#ctx0" brushRef="#br2" timeOffset="157081.74">22211 5845 19 0,'14'0'9'0,"0"-10"-4"0,-7 10 9 0,0 7-11 15,0-1 1-15,0 6 3 16,0 1 1-16,0 0-9 16,1 5 1-16,-1 4 5 15,0 13 1-15,0-4-2 16,3 10 1-16,-3 6-2 16,0-3 1-16,7 12-1 15,4 1 0-15,7 9-1 16,7 6 1-16,3 0-1 15,0 9 0-15,7 1-1 16,1 3 1-16,6-4-2 16,4 7 1-16,-4-7-1 15,-6 4 1-15,3 0-1 0,0-1 1 16,6 1-1-16,5 6 1 31,-4 0-1-31,7 6 1 0,3-9-1 0,-3 9 0 16,-7-9 0-16,4 6 0 15,6-6 0-15,-6 3 0 16,3-7 0-16,-4-11 0 16,0 2 0-16,1-6 1 15,-1-3-1-15,1 6 1 16,-8-3-1-16,1 3 1 16,2 0-1-16,8-9 0 0,-10 3 0 15,3 3 1-15,0-7-1 16,0-2 1-16,3 3-1 15,0-1 0-15,-3 1 1 16,-3 0 0-16,3-4-1 16,7-5 0-16,0 2-1 15,3 4 1-15,4-7 0 16,7 0 0-16,-7 1 0 16,4 2 0-16,10-3 0 15,-3 1 0-15,6-4 0 16,4 0 1-16,-3-9-1 15,-11-4 1-15,7 4-1 16,0 0 1-16,1-3-1 16,2-10 1-16,1-3-1 15,-7-6 1-15,3-4-1 16,7-5 1-16,0-1 0 0,7-6 0 16,1-3-1-16,-5-6 1 15,12-3-1-15,-1-7 1 16,7 0-1-16,4-15 1 15,-11-10-1-15,11-12 0 16,-3-13 0-16,6-9 0 16,4-10-1-16,0 0 1 15,-4 1 0-15,8-10 0 16,3-10-1-16,-4-2 1 16,4 5 0-16,4-12 1 15,-1-9-1-15,-6-13 1 16,3 0-1-16,-4 4 1 0,4-17-1 15,7 7 1-15,-17-9-1 16,3-7 1-16,0-9-1 16,7 3 0-16,-11-10-1 15,-14-2 1-15,8-1 0 16,-4-6 0-16,-8-3 0 16,1-3 0-16,-11 3-1 15,-6-3 1-15,-15 9-1 16,0 0 0-16,-7 7-2 15,-4 6 0-15,-3 6-5 16,-4 6 1-16,-3 16-10 16,-3 6 1-16</inkml:trace>
  <inkml:trace contextRef="#ctx0" brushRef="#br2" timeOffset="157761.29">31150 3941 41 0,'0'7'20'0,"0"-1"-18"0,4-3 28 15,-4 3-29-15,0 7 1 16,-4 2 3-16,-6 1 1 15,-8 6-7-15,-7 13 1 16,-6 5 3-16,-5 7 0 0,-2 13-2 16,-1-13 0-16,3-3-4 15,8-3 0-15,4-7-7 16,2-6 0-16,8-6-5 16,4-9 1-16</inkml:trace>
  <inkml:trace contextRef="#ctx0" brushRef="#br2" timeOffset="158062.2">30815 3891 47 0,'-3'3'23'0,"6"19"-27"0,-3-16 44 16,4 10-41-16,-1 9 1 16,4-3 0-16,4 10 1 15,3 2-3-15,0 4 1 16,0-4-5-16,-3-6 1 15,-1-3-8-15,1-15 1 16</inkml:trace>
  <inkml:trace contextRef="#ctx0" brushRef="#br2" timeOffset="158392.49">31150 4035 52 0,'0'4'26'0,"0"2"-29"0,0-6 45 15,0 0-41 1,0 0 0-16,11 0 1 0,3-3 0 16,4 3-4-16,3-3 0 15,3 3-2-15,-2 0 1 16,-1 6-9-16,-4 0 0 16,-2 0-3-16,-5-3 0 15</inkml:trace>
  <inkml:trace contextRef="#ctx0" brushRef="#br2" timeOffset="158569.4">31108 4258 41 0,'-4'19'20'0,"8"6"-21"0,-1-16 37 0,1-9-34 16,3 10 0-16,0-10-3 15,-3 3 0-15,3-6-2 16,7-7 0-16,7-5-7 15,7 2 1-15,7-6-4 16,4 4 0-16</inkml:trace>
  <inkml:trace contextRef="#ctx0" brushRef="#br2" timeOffset="158899.34">31581 4456 44 0,'0'34'22'0,"0"-18"-28"0,0-16 44 16,-4-7-36-16,1-2 1 16,-1-7 2-16,1-15 0 15,-1-13-6-15,1-9 0 16,-1-10 3-16,4-12 1 15,0 0-2-15,0-7 1 16,4 7-2-16,3 9 1 0,3 3-2 16,4 13 1-1,0 19-1-15,4 6 1 0,0 9-4 16,-4 13 1-16,0 3-5 16,0 19 0-16,-3 3-7 15,-4 3 0-15</inkml:trace>
  <inkml:trace contextRef="#ctx0" brushRef="#br2" timeOffset="159095.96">31433 4145 34 0,'-25'28'17'0,"18"-12"-7"16,7-10 24-16,0-6-31 15,3 3 1-15,4 4 1 16,4-7 1-16,7 0-8 15,6 0 0-15,12 0 2 0,-1 0 0 16,-3 0-7-16,-4-7 0 16,-4 4-8-16,1-6 1 15</inkml:trace>
  <inkml:trace contextRef="#ctx0" brushRef="#br2" timeOffset="159350.43">31824 4060 36 0,'11'13'18'0,"-18"18"-16"0,3-24 27 0,-3 5-27 15,0-2 0-15,-4-1 3 16,-3-3 0-16,0 4-6 16,0 5 1-16,3-2 3 15,1 6 0-15,-1 6-2 16,1 6 1-16,-1 4-3 15,1-4 0-15,3 7-3 16,3-7 1-16,0 0-7 16,8-12 1-16,3-3-4 15,-3-10 0-15</inkml:trace>
  <inkml:trace contextRef="#ctx0" brushRef="#br2" timeOffset="159577.47">32043 4286 39 0,'7'25'19'0,"-28"-3"-20"0,10-15 35 16,-7 2-33-16,-3 7 0 16,-7-7 1-16,0 4 0 15,0-1-4-15,-1 1 1 16,5 2-1-16,3-2 0 15,3-1-7-15,7 1 0 16,4-7-3-16,11-12 0 16</inkml:trace>
  <inkml:trace contextRef="#ctx0" brushRef="#br2" timeOffset="159772.03">31912 4305 36 0,'4'60'18'0,"10"-23"-21"16,-11-21 34-16,5-4-31 16,-1 10 0-16,3 7 0 15,4-11 1-15,-3 1-3 16,-1-3 1-16,1-7-6 16,0-5 0-16,3-8-3 15,3-21 0-15</inkml:trace>
  <inkml:trace contextRef="#ctx0" brushRef="#br2" timeOffset="159964.91">32159 4167 33 0,'4'60'16'0,"31"-7"-9"0,-24-31 29 15,-1 6-34-15,4 0 0 16,7 7-1-16,1 9 1 15,-5-10-5-15,-6 4 1 16,-11 0-5-16,-11 2 0 16,-10-8-6-16,-11-1 1 0</inkml:trace>
  <inkml:trace contextRef="#ctx0" brushRef="#br2" timeOffset="161525.29">30170 2446 36 0,'-4'34'18'16,"11"-34"-5"-16,-7 0 19 0,0 0-28 15,4-6 0-15,-1-1 0 16,8-11 1-16,-1 5-7 16,1-12 1-16,3-9 3 15,0-4 1-15,4 0-4 16,-1-6 1-16,1 4-1 15,0 2 0-15,-4 10-3 16,-4 6 1-16,1 9-1 16,-4 7 0-16,0 12-1 15,-3 13 1-15,-1-3-1 0,1 12 1 16,3 16 1-16,0-6 0 16,3 12 1-16,4-6 1 15,8 6 2-15,2-9 0 16,8-13 3-1,-7-9 1-15,3-13 1 0,7-12 0 16,4-10 0-16,-4-6 1 16,-6-13-3-16,-8-12 1 15,-4-12-3-15,-10-4 1 0,-3 0-5 16,-8 1 1 0,-3 2-6-16,0 10 0 0,-3 19-9 15,-1 12 1-15</inkml:trace>
  <inkml:trace contextRef="#ctx0" brushRef="#br2" timeOffset="161841.34">30872 2536 44 0,'3'-3'22'0,"-3"-19"-18"16,-3 13 34-16,-1 0-38 16,-3-4 1-16,-4-3 0 15,-3-2 0-15,0 8-2 16,-3-6 1-16,-1 7 0 0,0 0 0 16,1 12-1-16,3 6 0 15,-1 4-2-15,5 6 1 16,6-1-2-16,8-2 1 15,3-7-3-15,11 1 0 16,3-10-6-16,0-10 1 16,7-15 0-16,-3 7 0 15</inkml:trace>
  <inkml:trace contextRef="#ctx0" brushRef="#br2" timeOffset="162104.65">30999 1834 46 0,'-7'31'23'0,"-11"35"-27"16,14-44 50-16,-3 10-45 16,0 8 0-16,0 1 0 15,-3 16 0-15,3-1-2 16,0-9 0-16,3 3-1 15,0-15 0-15,1-7-3 16,3-3 1-16,0-6-5 16,0-10 1-16,-4-15-6 15,1 6 0-15</inkml:trace>
  <inkml:trace contextRef="#ctx0" brushRef="#br2" timeOffset="162306.09">30801 2195 41 0,'0'-7'20'0,"11"23"-19"0,-4-22 37 15,0 6-36 1,3 6 0-16,4-3 1 0,8 7 0 16,6-1-4-16,4 0 0 15,6 1 2-15,-2 2 0 16,-8-8-6-16,-3 2 1 16,-1-3-10-16,-3-3 1 15</inkml:trace>
  <inkml:trace contextRef="#ctx0" brushRef="#br2" timeOffset="162951.34">31831 2593 42 0,'4'22'21'0,"6"-22"-14"0,-10 0 30 0,0 0-36 0,0-10 0 0,-3 4 0 0,-4-6 1 0,0 5-3 16,-4-2 1-16,0 0 1 15,-3-7 0-15,4 6-2 16,-1 10 1-16,1 4-3 16,-1 2 0-16,4 3-3 15,3 7 1-15,8-3-2 16,7 2 0-16,10 4-1 0,7-10 1 15,0-2-2-15,0-7 0 16,1-7 1 0,-5-5 0-16</inkml:trace>
  <inkml:trace contextRef="#ctx0" brushRef="#br2" timeOffset="163354.1">32029 2731 35 0,'-7'38'17'0,"3"-29"-23"0,4-3 36 0,0-6-31 16,0 0 1-16,4 0 0 15,3-9 0-15,0 3-1 16,7-4 0-16,0-9-1 16,0-6 0-16,0 0-1 15,0-3 1-15,-3 9 0 16,-1 0 0-16,1 0 0 15,0 10 1-15,-1 0 2 16,1 9 1-16,-1 3 1 16,1 3 0-16,0 3 2 15,-1 4 0-15,-3 3 0 16,0-7 1-16,0 7-2 16,0 3 1-16,-3-1-3 15,-1-8 0-15,-3 5-2 16,0-5 1-16,0 2-3 0,0-2 1 15,0-1-3-15,4-2 0 16,-1-4-8-16,-3-3 0 16,0-10 0-16,4 1 0 31</inkml:trace>
  <inkml:trace contextRef="#ctx0" brushRef="#br2" timeOffset="163763.23">32279 2643 48 0,'11'0'24'0,"13"13"-30"0,-9-13 52 0,-1-4-46 0,7-2 0 0,0 3 0 16,0-6 0-16,0-7-1 15,-3 3 1-15,-4 1-1 16,0 3 1-16,-7-4-3 16,-3 4 1-16,-4-1-2 15,-4 1 0-15,-3 9-1 16,-7 3 1-16,4 6 0 15,-1 7 0-15,0 6 3 0,4 9 0 16,4-6 1-16,3 4 1 16,3-4 0-16,1 3 0 15,6-9-3-15,5 0 1 16,2-4-8 0,4-12 1-16,0-6-3 15,-3-3 1-15</inkml:trace>
  <inkml:trace contextRef="#ctx0" brushRef="#br2" timeOffset="164292.38">33038 2195 35 0,'-4'12'17'0,"-10"48"-18"0,10-41 34 0,1-4-32 16,-4 23 0-16,-4 6 0 16,1 9 0-16,3 10-3 15,-4-7 1-15,8 4-2 16,-1-7 1-16,4-15-7 16,0-13 0-16,0-13-2 15,0-5 1-15</inkml:trace>
  <inkml:trace contextRef="#ctx0" brushRef="#br2" timeOffset="164670.31">32889 2562 19 0,'11'22'9'0,"17"12"-2"0,-17-18 14 0,3-4-17 15,7 10 1-15,0 0 2 16,8-3 0-16,2 3-9 0,5-3 1 15,2-10 6-15,1 1 0 16,-7-4-2-16,-4-6 0 16,-3-3-1-16,-4 0 0 15,-7-4-2-15,-3-5 1 16,-4 2-1-16,-7-5 0 16,-4 2-2-16,-3 7 1 15,-3 6-1-15,-5 9 0 16,1-3-1-16,-3 7 1 15,3 12-3-15,3 0 1 0,4 3 0 16,3-2 1-16,8-8 2 16,7-5 0-16,3-1 2 15,3-2 0 17,1-10 2-17,0-10 1-15,-4-5-2 16,0-4 0-1,-4-3-11-15,-3-6 0 0,-14-7-1 16,-3 7 0-16</inkml:trace>
  <inkml:trace contextRef="#ctx0" brushRef="#br2" timeOffset="165261.47">31073 3026 44 0,'3'-7'22'16,"4"-2"-25"-16,-7 9 46 0,0-6-41 0,-3-7 0 0,-4 4 0 0,-4-7 0 0,-3 13-3 0,-4-3 0 0,1 6 2 15,3 6 0-15,-4 13-3 16,0-10 0-16,8 7-1 16,3-4 0-16,7 4-1 0,7-7 0 15,3-9-3-15,8 4 1 16,0-4-6-16,-1-4 0 16</inkml:trace>
  <inkml:trace contextRef="#ctx0" brushRef="#br2" timeOffset="165820.84">31143 3101 41 0,'0'16'20'0,"4"-7"-25"0,-1-9 34 0,-3 0-29 0,0 0 0 0,7-9-1 16,0-1 1-1,4 1-1-15,0-1 1 0,3 1-1 16,0-7 0-16,0 7 0 16,0 3 0-16,0 2 0 15,0 4 1-15,0 0 0 16,0 4 0-16,-3 2 0 16,0 0 1-16,-1-3 0 15,-3 0 0-15,0 4 0 16,0-1 1-16,0 3 0 15,0-9 0-15,1 4 0 16,2 2 0-16,1-6 0 16,6 0 1-16,5 3-1 47,-1-3 1-47,10-3-2 15,-6 3 0 32,0-10 0-47,-4 1 0 47,0 0-2-31,-3-1 1-1,-4-2-2-15,-4-1 0 16,-6-3-1-16,-4 4 0 0,-4 2 0 0,-3 4 0 15,-3 6 0-15,-4 6 0 0,0 7 2 0,0 6 0 0,3 0 2 0,7 3 1 16,4 6 1-16,7 6 1 0,8-6 0 0,6 1 0 0,3-4-1 0,1-6 1 0,7-4-5 16,3-2 1-16,-3-4-12 0,-4-2 0 0,-14-26-2 0,-7 3 0 0</inkml:trace>
  <inkml:trace contextRef="#ctx0" brushRef="#br2" timeOffset="168793.81">25665 7102 45 0,'-4'16'22'0,"8"6"-7"0,-4-22 23 16,3 0-34-16,4 6 0 16,4-3 4-16,3-3 0 15,14 0-10-15,7-3 0 16,22-9 3-16,17 2 1 16,7-2-7-16,0 2 1 15,-7 1-8-15,-14-1 0 0,-7 1-7 16,-11 6 0-16</inkml:trace>
  <inkml:trace contextRef="#ctx0" brushRef="#br2" timeOffset="169213.42">26649 6864 29 0,'0'12'14'0,"-28"35"-9"0,21-34 16 16,-8 3-20-16,1 2 0 15,-3 4 0-15,-1 4 0 16,0 5-1-16,4 3 0 16,4-9 1-16,3 1 0 15,3 2 0-15,8-6 0 16,6-3-1-16,8-7 1 0,7-6-4 15,6-12 0-15,-2-3-6 16,-1-13 1-16,-7-6-2 16,0-10 0-16</inkml:trace>
  <inkml:trace contextRef="#ctx0" brushRef="#br2" timeOffset="169381.07">26797 6842 22 0,'4'-19'11'0,"-15"10"2"0,7 12 21 0,-3 3-28 16,4 10 0-16,-4 12 4 15,-4 7 0-15,-3 12-13 16,0 6 1-16,-7 13 8 16,-4 0 0-16,0 12-5 15,1 0 0-15,3-9-9 16,3-3 1-16,0-16-9 16,1-9 1-16</inkml:trace>
  <inkml:trace contextRef="#ctx0" brushRef="#br0" timeOffset="175028.67">21375 6980 6 0,'-4'12'3'0,"8"-21"0"15,-4 9 3-15,-4-3-5 0,4-3 0 16,0 6 5 0,-3-4 0-16,3 4-6 0,0 0 1 15,0 0 3-15,0 0 1 16,7 4 1-16,0-1 0 15,3 0-3-15,5 0 0 16,2 0 0-16,4 0 0 16,1 0 0-16,2 1 0 15,8 2-1-15,3 0 0 16,4 0 0-16,0 1 1 16,-4 2-1-16,4 4 0 15,7-1-1 1,3 4 1-16,1-4-1 0,10 7 1 0,7-6 0 15,0-1 1 1,-4 1-1-16,-6 3 1 0,6-4 0 16,1-3 0-1,3-2-1-15,7-4 0 0,7 3-1 16,0-3 0 0,-14 0-1-16,11 1 1 31,3-4-1-31,0 0 0 31,11 0 1 32,-4 0 0-48,-7-7-1 16,4 1 1-15,-1 6 0 15,-3 0 0-31,11 0-1 0,0 0 1 0,-4-6-1 0,-7 3 0 16,4-1 0-16,-4 1 0 0,7 6 0 0,4 4 0 0,0-4 0 0,-11 0 1 0,7 0-1 16,0 3 0-1,0 4 1-15,1 2 0 0,-1 1 0 0,-7-4 0 16,-11-2-1-16,8-4 1 0,-7-3-2 0,-4-7 1 0,3 1-4 31,1 0 0-15,-4 0-3-1,-7-1 0 32,-4 1-9-31,-10-10 1-1</inkml:trace>
  <inkml:trace contextRef="#ctx0" brushRef="#br0" timeOffset="176017.99">27210 7052 22 0,'0'3'11'0,"3"0"-2"0,1-6 8 0,3-3-13 15,3-4 0-15,1 4 2 16,3-3 1-16,4-1-9 15,6 4 0-15,5 0 6 16,10 0 1-16,-1 2-2 16,5-2 1-16,10 0-1 15,-1 0 1-15,5-1-2 16,-4 1 1-16,7 6-1 16,3-3 1-16,1 3-1 31,6 0 0-31,8 3-1 0,3 0 0 0,-3-3 0 15,3 3 0-15,4 0 0 16,3 1 0 0,11 2 0-16,-4-3 0 62,-7 0 0-46,11 3 0-16,-4 1 0 15,14-4 0-15,-3-3 0 32,-7-3 1 15,10 3-1-32,1-3 0 1,10-7 0-1,-7 1 0-15,-1-1-1 16,5-2 1-16,10 2-1 16,0-2 1-16,-7 2-1 0,3-5 0 0,15 2 1 0,3 1 0 15,-7 2 0-15,0 1 0 0,14-1 0 0,-3 10 1 0,-8-6-1 0,8 6 1 0,7-6-1 0,-15 3 1 16,8 0-1-16,3 0 0 0,4 3-1 0,-18 0 1 0,7-4-1 0,-3 1 1 0,3 0 0 62,-11 6 0-46,-17-3-4 47,-4 0 1-48,-17-3-6-15,-7-3 0 16,-15-4-11-16,-10-5 0 0</inkml:trace>
  <inkml:trace contextRef="#ctx0" brushRef="#br0" timeOffset="177412.27">22839 7635 26 0,'7'19'13'0,"3"6"-6"16,-6-15 14-16,0 5-22 15,-1-2 1-15,1-1-1 16,-4 7 0 0,0 6-5-1,0 0 0-15,3 0-2 16,-3-6 0-16</inkml:trace>
  <inkml:trace contextRef="#ctx0" brushRef="#br0" timeOffset="177594.36">22874 8262 24 0,'7'44'12'0,"4"-12"-14"0,-11-20 20 15,3 1-19-15,1 6 1 16,-4-1-8-16,0 1 0 16,0-3 6-16,0 0 0 15</inkml:trace>
  <inkml:trace contextRef="#ctx0" brushRef="#br0" timeOffset="177788.44">22867 8946 13 0,'7'38'6'0,"-3"-10"-6"16,-1-22 7-16,-3 0-11 15,0 1 0-15,0-1-2 16,0 0 1-16</inkml:trace>
  <inkml:trace contextRef="#ctx0" brushRef="#br0" timeOffset="178057.06">22888 9476 28 0,'0'25'14'0,"4"6"-12"0,-1-24 31 16,4 2-33-16,-3 4 1 15,-1-4 0-15,1-3 1 0,-1 7-2 16,1 3 0-16,0-4 0 16,-1 4 1-16,-3 3-4 15,0-4 0-15,0 7-7 16,-3-3 1-16,-1 0-1 15,4 0 0-15</inkml:trace>
  <inkml:trace contextRef="#ctx0" brushRef="#br0" timeOffset="178570.05">22881 10169 29 0,'4'-3'14'0,"3"12"-8"0,-7-9 29 0,0 0-30 15,0 0 1-15,0 3 1 16,0 7 1-16,0 6-10 16,-4 5 0-16,1 8 5 15,3 11 1-15,3 7-5 16,1 4 0-16,-4 5-6 15,0-3 0-15,0-2-8 16,-4-17 0-16</inkml:trace>
  <inkml:trace contextRef="#ctx0" brushRef="#br0" timeOffset="179307.25">22366 11185 43 0,'-21'9'21'0,"17"-5"-14"0,4-4 34 0,4 3-37 16,-4 0 0-16,0 0 2 15,3 0 0-15,5-3-8 16,2 0 0-16,1 0 5 16,10 0 0-16,7-3-4 15,11-3 0-15,0-1-6 16,3-2 0-16,0 0-10 15,-3-4 1-15</inkml:trace>
  <inkml:trace contextRef="#ctx0" brushRef="#br0" timeOffset="179782.81">22853 11022 45 0,'7'9'22'0,"7"-15"-16"0,-7 6 31 16,0-9-35-16,-3 15 1 0,-4-6 0 15,10-9 1-15,4 5-5 16,4 1 0-16,3 6 3 16,-3 1 1-16,-4 5-3 15,-3 0 0-15,-8 4-1 16,-3-1 0-16,-3 4-2 16,-8 3 1-16,-3 3 0 15,0 3 0-15,3 0 1 16,1 0 1-16,3-3 1 15,0-3 1-15,-1 12 1 16,5-3 1-16,3 4 0 16,7-10 0-16,7-3-1 15,14-1 0-15,4-8-1 16,3-7 0 15,4-3-6-31,0-6 1 0,-4-4-10 0,-3-5 1 0,-11-1-6 16,0 0 1-16</inkml:trace>
  <inkml:trace contextRef="#ctx0" brushRef="#br0" timeOffset="180598.27">29587 9975 52 0,'4'12'26'0,"-8"-6"-28"15,1 1 47-15,3 8-45 16,-4 14 1-16,1 2 0 15,-1 10 1-15,4 12-3 0,4-3 0 16,-1-3-3-16,1-6 1 16,-1-3-12-16,1-10 0 15</inkml:trace>
  <inkml:trace contextRef="#ctx0" brushRef="#br0" timeOffset="181359.69">29492 10856 49 0,'0'9'24'0,"4"-9"-16"0,-4 0 35 0,0 3-42 16,3 0 1-16,4-3 1 16,4 0 0-16,7 0-4 15,3 0 1-15,7 0 1 16,0 4 1-16,-7-1-2 15,-3-3 0-15,-4 3-2 16,-3-3 1-16,-4 0-2 16,-11 3 0-16,-3 3 0 15,-7 4 0-15,0-1 0 16,-4 4 1-16,-3 9 0 16,3 3 1-16,4 3 1 15,0 6 0-15,4 1 2 16,3 2 0-16,0-2 0 15,3-7 1-15,4-3-1 0,7-6 1 16,14-6-3-16,7-4 1 16,8-6-10-16,3-9 1 15,-1-13-8-15,-6 0 0 16</inkml:trace>
  <inkml:trace contextRef="#ctx0" brushRef="#br0" timeOffset="181828.68">29612 9520 41 0,'7'16'20'0,"-14"-26"-27"0,11 4 29 0,-1-7-29 0,4-2 1 15,-3-7-11-15,-4-3 1 0,7-10 18 16,0 1 1 0</inkml:trace>
  <inkml:trace contextRef="#ctx0" brushRef="#br0" timeOffset="182045.37">29640 8915 42 0,'4'6'21'0,"7"-19"-33"15,-4 7 46-15,0 0-34 16,0-4 0-16,0-2-4 16,0-4 0-16,3-3-4 15,1 1 0-15,0-4-3 16,3-7 1-16</inkml:trace>
  <inkml:trace contextRef="#ctx0" brushRef="#br0" timeOffset="182232">29711 8391 39 0,'11'13'19'0,"6"-4"-27"0,-10-9 39 0,0-3-32 0,4 0 1 0,-1-7-1 0,1 1 1 0,0-7-3 16,3 4 1-16,-4-1-8 15,1-12 0-15</inkml:trace>
  <inkml:trace contextRef="#ctx0" brushRef="#br0" timeOffset="182534.01">29849 7968 44 0,'-4'6'22'0,"8"-22"-25"0,-4 16 39 0,0 0-35 16,3-6 1-16,-3 6-1 0,0 0 1 16,4-6-6-1,3-4 1-15,0-2-8 0,3-1 1 16,-3-6-3-16,4 1 0 16</inkml:trace>
  <inkml:trace contextRef="#ctx0" brushRef="#br0" timeOffset="183864.13">21837 1696 52 0,'3'-6'26'0,"-6"-41"-19"0,3 22 26 0,-4-13-32 0,1-12 0 0,-4-16 0 0,3-12 1 16,1-4-3-16,-8-9 1 16,4-6 1-16,4 6 0 31,3 13-1-31,0-1 1 16,3 13-2 30,15 7 0 1,6 15 0-31,8 9 0 0,4 13-1-16,6 22 0 0,0 13-4 0,-3 9 0 0,-7 6-9 0,-11 7 1 15</inkml:trace>
  <inkml:trace contextRef="#ctx0" brushRef="#br0" timeOffset="184104.89">21597 1307 60 0,'7'32'30'0,"14"-23"-34"0,-10-9 53 0,7 3-49 16,10-3 1-16,-4-3-2 15,8 3 0-15,3 0-3 0,8 0 1 16,-1 0-8 0,-3-9 1-16,3-1-7 0,1-5 0 15</inkml:trace>
  <inkml:trace contextRef="#ctx0" brushRef="#br0" timeOffset="184315.43">22359 1150 52 0,'0'13'26'0,"-11"12"-33"0,11-19 46 0,-7 4-36 15,-3 2 0-15,-4-2 1 16,-4 5 1-16,-7 4-6 16,1 9 0-16,-1 7 4 15,4 9 1-15,3 9-3 16,4-9 0-16,7 9-2 16,7-15 1-16,11-4-5 15,3-8 1-15,7-8-6 16,0-8 0-16,0-10-6 15,-10-10 0-15</inkml:trace>
  <inkml:trace contextRef="#ctx0" brushRef="#br0" timeOffset="184621.81">22401 1464 55 0,'7'19'27'0,"-3"-3"-24"0,0-16 49 16,3 0-48-16,3-7 0 0,11 1 0 15,0 6 1-15,8-3-9 16,2-7 1-16,5 4 0 15,-5 3 1-15,-2-6-11 16,-5 2 1-16,-2 4-7 16,-8-6 0-16</inkml:trace>
  <inkml:trace contextRef="#ctx0" brushRef="#br0" timeOffset="184976.87">22832 1323 54 0,'17'38'27'0,"5"-42"-28"0,-15 4 46 16,-7 0-43-16,7-6 1 15,3 3 2-15,4 3 1 16,8-6-8-16,6 6 1 15,-4 6 4-15,1-6 0 16,-7 0-2-16,-4 0 0 16,-7 3-3-16,-3 7 1 15,-12-1-2-15,-2 7 1 16,-4 2-1-16,-4 8 1 16,0 2 0-16,4 6 0 15,0 1 1-15,0-10 1 0,7 3 0 16,0-3 1-1,0 3-1-15,11-9 0 0,10-3-4 16,14-13 0-16,0-3-10 31,4-3 0-31,7-22-2 0,-1-13 0 0</inkml:trace>
  <inkml:trace contextRef="#ctx0" brushRef="#br0" timeOffset="185209.75">23227 1135 61 0,'25'59'30'0,"28"13"-33"0,-39-53 62 16,7 16-59-1,0-4 0-15,-3 10-1 0,-1 12 0 16,-6 1-1-16,-1-1 0 15,-10 3-7-15,-7-12 1 16,-10 0-10-16,-8-22 0 16</inkml:trace>
  <inkml:trace contextRef="#ctx0" brushRef="#br0" timeOffset="185724.03">23897 1483 49 0,'11'-47'24'0,"10"50"-18"0,-10-6 35 0,3-3-40 0,-4 2 0 16,8 1-3-16,3 3 1 15,4-3-4-15,3 6 1 16,-3 0-11-16,-8 1 0 0</inkml:trace>
  <inkml:trace contextRef="#ctx0" brushRef="#br0" timeOffset="185899.2">23791 1624 37 0,'-10'28'18'0,"27"-12"-9"0,-6-13 22 0,3 3-30 0,7-6 0 16,7 0-1-16,1-6 0 31,10 3-4-31,10 3 1 32,-3-10-9-32,0 4 1 0</inkml:trace>
  <inkml:trace contextRef="#ctx0" brushRef="#br0" timeOffset="186405.48">24578 1063 52 0,'4'9'26'0,"6"16"-28"0,-10-25 45 0,-3 10-44 16,-4 2 1-16,0 10-1 16,3-3 1-16,-3 9 0 15,0 0 0-15,0 7 0 16,0-7 0-16,0 3-1 16,3-2 0-16,4-1-3 15,4-13 0-15,-1 4-3 16,8-9 0-16,3-10-2 15,4 0 1-15,3-10-4 16,0-9 0-16,0-6 2 16,-3 0 1-1,-4-3 3-15,0 0 1 0,-3-7 5 16,-1 7 1-16,-3 6 7 16,0 3 1-16,-3 16 2 15,-1 13 0-15,-3 5 1 47,0 7 1-31,-10 13-4 31,-8 9 0-47,0 9-4 15,-3 10 1-15,0 9-4 16,0 0 1-16,7 0-6 0,3-9 1 15,1-10-12-15,6-9 1 0,4-25-3 0,11-13 0 0</inkml:trace>
  <inkml:trace contextRef="#ctx0" brushRef="#br0" timeOffset="187072.94">25679 1197 45 0,'0'16'22'0,"0"3"-19"0,0-16 43 15,0 3-44-15,0-6 0 16,-4 16 1-16,1-3 1 16,-1 12-5-16,1 0 0 15,-1 3 3-15,1 6 1 16,3-2-2-16,0 2 1 15,0 4 0-15,0-7 0 16,0-9 0-16,0-6 0 0,3-10-2 16,-3-6 0-16,4-9 0 15,-8-16 0-15,1 6-2 16,-8-6 0-16,-7 0 0 16,-6 3 0-16,-8-3 0 15,0 0 1-15,0 6 0 16,4 9 0-16,3 1 1 62,1 18 0-62,10 1 2 32,10 9 0-32,11 6 2 15,14 9 0-15,18-12 0 16,0-3 0-16,14-6 0 15,14-13 0-15,7-16-4 16,-3-9 0-16,-4-3-6 16,-11-1 1-16,-7-5-13 0,-10 9 1 0,-18-3-3 0,-3-1 0 0</inkml:trace>
  <inkml:trace contextRef="#ctx0" brushRef="#br0" timeOffset="187566.91">26998 2013 29 0,'-18'22'14'0,"8"-22"-1"0,10 0 20 0,0 0-27 16,-4-7 0-16,1-5 3 15,-8-13 0-15,4-19-12 16,-7-16 1-16,-7-15 6 16,-4-16 1-16,1-6-3 15,2 0 0-15,5 0-2 16,6 6 1-16,-3-3-1 15,3 9 0 17,4 22 0-32,4 10 1 78,10 9-1-63,7 16 0 1,4 6 0-16,10 22 0 16,-3 9-3-16,-1 23 0 0,1-11-5 0,-7 20 1 0,-4 3-8 0,0-6 0 0,-11 6-1 15,-10 0 1-15</inkml:trace>
  <inkml:trace contextRef="#ctx0" brushRef="#br0" timeOffset="187750.67">26688 1589 48 0,'-11'29'24'0,"11"-32"-22"0,4 3 50 0,3 3-48 16,3 3 1-16,1-12 0 15,6 6 0-15,12-3-8 16,9 3 1-16,-2 0 1 15,-1 0 0-15,4 0-8 16,0 0 0-16,3-10-9 16,-10-6 0-16</inkml:trace>
  <inkml:trace contextRef="#ctx0" brushRef="#br0" timeOffset="187994.6">27411 1245 46 0,'0'6'23'0,"-21"3"-18"0,10-3 35 0,-3 7-39 0,0 6 1 0,-7 3 1 0,-4 6 0 15,0 10-4-15,4 21 1 16,4-2 2-16,2 12 0 15,12-7-2-15,3 4 0 16,3-6-4-16,8-13 1 16,0-6-9-16,-1-13 1 0,-3-19-5 15,7-6 0-15</inkml:trace>
  <inkml:trace contextRef="#ctx0" brushRef="#br0" timeOffset="188398.84">27428 1502 60 0,'8'6'30'0,"23"16"-37"16,-24-22 59-16,4 0-50 15,0 6 1-15,3-6 1 16,7 0 0-16,3-6-5 0,8 3 1 16,0-4 3-1,-4 4 0-15,-3 3-2 0,-7 0 0 16,-4 3-3-16,-11 7 1 16,-6 6-3-16,-8 9 1 15,-7-13-1-15,-3 7 1 16,-3 3 0-16,-1 6 0 15,4-3 2-15,3 3 1 47,4-2 0-47,3-4 1 0,8 9 1 0,3-9 0 16,7-3 0-16,3-4 0 0,8 1-2 0,3-13 0 0,4 3-5 16,7-6 0-1,-4-9-13-15,0-7 0 16</inkml:trace>
  <inkml:trace contextRef="#ctx0" brushRef="#br0" timeOffset="188734.34">27813 1314 54 0,'18'53'27'0,"3"-9"-27"16,-7-41 39-16,4 13-39 16,6-1 0-16,-3 13 0 0,1 7 0 15,-8-1-1-15,-11 7 1 16,-17 9-3-16,-4-6 1 16,1 10-7-16,-1-11 0 15,-6-5-6-15,-5-10 1 16</inkml:trace>
  <inkml:trace contextRef="#ctx0" brushRef="#br0" timeOffset="188945.53">28120 1574 54 0,'3'19'27'0,"26"3"-30"0,-15-22 49 0,3 0-45 16,5 0 0-16,6-10 0 16,4 4 0-16,-4-4-3 15,0 1 0-15,0 3-3 16,-3 6 0-16,-7 0-11 15,-8 0 1-15</inkml:trace>
  <inkml:trace contextRef="#ctx0" brushRef="#br0" timeOffset="189128.42">28148 1812 55 0,'32'10'27'0,"17"-10"-32"0,-31-7 44 16,7 7-39-16,-1 0 0 16,-3 0-6-16,8-3 1 0,6-6-5 15,4-7 1-15,-4-3-5 16,11 0 0 0</inkml:trace>
  <inkml:trace contextRef="#ctx0" brushRef="#br0" timeOffset="189446.16">28857 1348 34 0,'-3'25'17'0,"-18"13"-20"0,13-35 28 0,-2 9-25 16,-1 7 1-16,-3 0 3 16,0 0 1-16,0 9-3 0,3 0 0 15,4-6 3-15,4 0 0 16,3 0-1-16,3 0 1 16,8 3-5-16,7-9 1 15,3-4-7-15,3-5 0 16,1-7-7-16,0-10 1 15,-4-9-2 1,0-12 0-16</inkml:trace>
  <inkml:trace contextRef="#ctx0" brushRef="#br0" timeOffset="189663.84">29012 1314 37 0,'8'15'18'0,"-16"57"-17"0,1-59 38 0,-3 18-36 0,-1 7 0 0,-6 9 2 15,-8 16 0-15,-3 6-7 16,3 12 1-16,4 10 4 16,0-6 0-16,3-10-10 15,0-3 0-15,1-19-7 16,6-12 0-16</inkml:trace>
  <inkml:trace contextRef="#ctx0" brushRef="#br0" timeOffset="193457.47">31863 2932 44 0,'32'0'22'0,"21"3"-8"0,-22 0 23 0,19 6-35 16,6 7 1-16,29 6 0 15,24 0 1-15,18 0-6 16,25 0 1-1,7-3 0-15,-11-7 1 0,-7-6-7 16,-18 4 0-16,-20-10-9 16,-22 0 0-16</inkml:trace>
  <inkml:trace contextRef="#ctx0" brushRef="#br0" timeOffset="194019.72">30639 3446 60 0,'0'19'30'0,"17"-4"-27"15,-2-15 53-15,13 3-54 16,25 4 1-16,24 2 0 0,15-9 0 16,35 3-5-1,25-3 0-15,3-3-2 16,-10-3 1-16,-26 3-10 0,-23 3 1 16,-29 0-8-16,-25 3 0 15</inkml:trace>
  <inkml:trace contextRef="#ctx0" brushRef="#br0" timeOffset="208323.65">8749 16666 28 0,'32'-18'14'0,"-15"-23"-6"15,-17 22 14-15,-7-9-18 16,-3-4 0-16,-8 1 1 16,-7-7 1-16,-6 4-8 15,-1 3 0-15,-7-4 5 16,-10 7 0-16,-11 0-2 0,0 3 1 16,-21 6-2-16,3 6 0 15,-14 7 0-15,-14 9 0 16,-7 3-1-16,-6 7 0 15,13-4-1-15,3 4 1 16,5 6 0-16,9 3 0 16,-2 6-1-16,6 9 1 15,11 7-1-15,14 3 0 16,4 10 0-16,17 9 0 16,3 3 1-16,8 6 0 15,18 10 0-15,10 12 0 16,10 13 1-16,22-1 1 0,14 1 0 15,21 6 1-15,7-19-1 16,0-6 0-16,14-6 1 16,7-13 0-16,4-16 1 15,-3-15 1-15,-5-16-1 16,4-9 1-16,4-13-1 16,-11-12 1-16,8-10-2 15,-1-9 1-15,-14-13-2 16,7-9 0-16,0-7-1 15,-3-2 0-15,-4-13 0 16,-7-1 0-16,-10-11-1 16,-8-10 1-16,-10 0-1 15,-11 0 1-15,-6 0-1 16,-19-13 1-16,-10 3-1 0,-10-5 1 16,-8 15 1-1,-10 0 0-15,-22 9-1 0,-10 10 1 31,-3 9-1-15,-15 9 1-16,-13 13-1 0,-12 16 0 0,-6 16-1 0,7 5 1 16,-4 14 0-16,4 8 0 15,-1 7-1-15,-6 10 1 16,17-1 0-16,-3 13 0 16,0 6 0-16,-1 3 0 15,1 16-2-15,10 7 1 16,8 2-2-16,13 16 1 15,15 6-4-15,10 7 1 0,22 3-9 16,13-19 1-16</inkml:trace>
  <inkml:trace contextRef="#ctx0" brushRef="#br0" timeOffset="-205965.49">19826 12279 53 0,'-3'-3'26'0,"6"-9"-19"0,-3 12 26 15,0 0-31-15,0-7 1 16,-3 7 0-16,-4 0 0 16,-8 7-4-16,-6-1 0 15,-3 3 3-15,-8 1 0 0,7 2-3 16,0 4 0-16,-3 0-1 16,0-1 0-16,0-2-1 15,0-1 0-15,3 1-2 16,4 3 1-16,3-4 0 15,7 7 1-15,1 3 0 16,6 0 1-16,1 3 0 16,3 6 1-16,0-2 2 15,0 8 0-15,0-2 0 16,0 6 1-16,0 2 0 16,-4 1 0-16,1-3 0 15,-1 6 0-15,1-6 0 16,3 6 1-16,0-3 0 15,3-7 1-15,1-8 0 16,3-4 0-16,3-6 0 16,1-1 1-16,3-8-1 15,4-10 1-15,3 0-2 0,7-3 0 16,0-10-5-16,8 4 0 16,-5-4-7-16,-2-6 1 15,-5-3-12-15,1 0 1 16</inkml:trace>
  <inkml:trace contextRef="#ctx0" brushRef="#br0" timeOffset="-205753.73">19565 12950 58 0,'14'16'29'0,"-7"-16"-34"0,0-3 47 0,7-3-42 16,11-1 1-16,7-2-5 16,7 0 1-16,3-4-3 15,4-3 1-15,0-2-11 16,-7-4 1-16</inkml:trace>
  <inkml:trace contextRef="#ctx0" brushRef="#br0" timeOffset="-205543.46">20182 12599 42 0,'0'25'21'0,"-17"7"-25"0,13-20 31 16,-6 10-26-16,-4 0 0 16,-8 6 1-16,-6 7 1 15,-7 6-4-15,3-10 1 16,4 7 0-16,3-1 1 15,4-9-9-15,0-2 1 16,14-17-5-16,3-12 1 16</inkml:trace>
  <inkml:trace contextRef="#ctx0" brushRef="#br0" timeOffset="-205377.45">19808 12696 39 0,'4'7'19'0,"38"37"-16"16,-24-29 33-16,7 17-31 15,6 2 1-15,5 10 1 16,-5-3 0-16,1 3-12 16,-7-7 1-16,-4-5 1 15,-7 2 1-15,-3-6-13 16,-1-12 0-16</inkml:trace>
  <inkml:trace contextRef="#ctx0" brushRef="#br0" timeOffset="-205110.4">19396 13408 68 0,'-7'35'34'0,"24"-20"-36"0,-3-11 63 15,18-1-58-15,3-3 1 16,29-3 0-16,21-4 1 16,20-5-7-16,-2-7 0 15,6-3 1-15,-17 3 0 16,-11 0-7-16,-14 7 0 16,-11-4-15-16,-6-12 1 0</inkml:trace>
  <inkml:trace contextRef="#ctx0" brushRef="#br0" timeOffset="-204720.75">20320 12041 59 0,'-18'19'29'0,"-10"69"-29"0,25-57 40 16,-1 22-40-16,-3 19 0 15,14 29-1-15,7 24 0 16,7 4 0-16,4-1 0 16,0-5-6-16,-1-23 1 0,1-25-10 15,-7-12 0-15</inkml:trace>
  <inkml:trace contextRef="#ctx0" brushRef="#br0" timeOffset="-203789.08">21297 13371 43 0,'4'15'21'0,"-1"-24"-14"0,-3 0 22 0,4-7-25 16,-4-19 0-16,-4-15 1 15,1-19 0-15,-4 0-7 16,-4-12 0-16,4-10 4 16,0-3 1-16,0-4-3 15,3 14 1-15,1-1-1 16,3 7 0-16,-4 9 0 16,4 12 0-16,4 13-1 15,3 13 1-15,7 12-1 16,7 13 0-16,0 15-3 15,-3 13 0-15,-4 7-5 16,-3 11 1-16,-4 1-7 16,-11 6 1-16</inkml:trace>
  <inkml:trace contextRef="#ctx0" brushRef="#br0" timeOffset="-203591.05">20962 13038 65 0,'4'19'32'0,"27"-10"-41"0,-17-9 64 16,11-3-55-16,7 6 1 15,3 1-1-15,0-8 0 16,8 4-4-16,6-3 0 16,1 0-9-16,-1-6 0 15,0-4-5-15,-3-2 0 16</inkml:trace>
  <inkml:trace contextRef="#ctx0" brushRef="#br0" timeOffset="-203319.04">21759 12841 52 0,'4'9'26'0,"-4"-6"-33"16,-4 0 46-16,-6 4-37 15,-11 2 0-15,-4 7 2 16,-3 3 0-16,-4-4-5 16,4 7 0-16,3 6 2 15,4 7 1-15,3 6-3 16,8 3 1-16,10 6-4 16,10-13 0-16,4-8-6 15,11-7 1-15,3-10-6 0,4-18 0 31</inkml:trace>
  <inkml:trace contextRef="#ctx0" brushRef="#br0" timeOffset="-203126.46">22003 12907 43 0,'3'12'21'0,"4"1"-22"0,-7-10 35 15,-3 0-31-15,-4 3 1 16,-7 4 0-16,-11 8 0 0,-7 1-6 15,4 9 1 1,-4 7 3-16,4 6 0 0,0 9-5 16,3-12 1-16,4-4-7 15,3-3 0-15,8-9-5 16,3-9 0-16</inkml:trace>
  <inkml:trace contextRef="#ctx0" brushRef="#br0" timeOffset="-202932.5">21798 12910 23 0,'0'-3'11'0,"21"34"3"15,-10-19 13-15,-1 7-23 16,1 6 1-16,0 7 2 16,6-1 1-16,1 10-11 0,0 9 1 15,-4-12 4-15,3-4 0 16,-3-6-7-16,1-9 0 15,-1-6-8-15,3-23 0 16</inkml:trace>
  <inkml:trace contextRef="#ctx0" brushRef="#br0" timeOffset="-202704.23">22109 12706 49 0,'38'56'24'0,"29"38"-20"0,-45-72 44 0,-1 10-46 15,-4 8 1-15,1 4-1 16,-4 13 0-16,-7 6-5 16,4-4 1-16,-11 1-2 15,-4-10 0-15,-10-13-13 16,-11-15 1-16</inkml:trace>
  <inkml:trace contextRef="#ctx0" brushRef="#br0" timeOffset="-202238.27">22567 13088 54 0,'-3'4'27'0,"-1"5"-24"0,4-9 41 0,0 0-39 16,0 0 0-16,11-3 1 15,3 0 1-15,11 0-10 16,10-7 1-16,4 4 3 16,-1-4 0-16,-2 4-6 15,-5 3 0-15,-9 0-12 16,-5 3 0-16,-10-3-2 16,-7 0 0-16</inkml:trace>
  <inkml:trace contextRef="#ctx0" brushRef="#br0" timeOffset="-202074.35">22592 13311 52 0,'7'22'26'0,"25"-3"-31"0,-18-16 51 0,7 0-45 0,11-3 1 16,3 0-2-16,4-6 0 15,0 0-6-15,3-1 0 16,0 1-9-16,4-10 1 15</inkml:trace>
  <inkml:trace contextRef="#ctx0" brushRef="#br0" timeOffset="-201833.49">23439 13004 56 0,'-4'22'28'0,"-21"9"-31"16,15-18 47-16,-4-1-43 15,-11 10 0-15,-7 13 0 16,0 2 1-16,-3 10-6 16,3 13 1-16,4-10-6 15,7-12 0-15,0-10-7 16,10-12 0-16</inkml:trace>
  <inkml:trace contextRef="#ctx0" brushRef="#br0" timeOffset="-201624.67">23065 13016 43 0,'28'16'21'0,"18"25"-15"0,-29-26 34 15,8 14-38-15,7 2 1 16,3 4 0-16,0 5 1 15,-3 7-6-15,0 3 1 0,-11-12 1 16,-3-3 0-16,-1-7-7 16,-3-16 1-16,-3-12-7 15,0-12 1-15,3-16-4 16,-4-13 1-16</inkml:trace>
  <inkml:trace contextRef="#ctx0" brushRef="#br0" timeOffset="-201251.55">23442 12395 54 0,'-3'13'27'0,"20"-16"-30"15,-17 3 57-15,7 0-51 16,4 0 1-16,3 0 2 15,4 0 1-15,6 0-8 16,1 3 0-16,0-3 5 0,-4 0 0 16,-4 3-3-16,-2 3 1 15,-5 4-3-15,-6 2 1 16,-8 4-3-16,-6 3 1 16,-5 0 0-16,1 6 1 15,0-3-1-15,4 0 1 16,3 3 2-16,3 3 0 15,4-6 1-15,7 3 0 16,7-3-1-16,4-6 1 16,7-4-4-16,6-2 1 15,5-1-8-15,-8-3 1 0,-3 1-13 16,-8-1 1-16</inkml:trace>
  <inkml:trace contextRef="#ctx0" brushRef="#br0" timeOffset="-201010.68">23883 13546 68 0,'25'19'34'0,"-4"22"-38"15,-14-29 56-15,0 4-53 16,4 6 0-16,-11 3-5 0,-4 16 1 16,-10-7 0-16,-11-2 1 15,-6-7-15-15,-1-13 1 16</inkml:trace>
  <inkml:trace contextRef="#ctx0" brushRef="#br0" timeOffset="-199525.28">21551 14202 41 0,'0'0'20'0,"0"6"-7"15,0-3 21-15,0 3-31 16,-7 1 1-16,-3 8 1 16,-8 10 0-16,-3 13-6 15,-7 0 0-15,-11 9 4 16,0 3 0-16,4 6-2 15,3-2 0-15,4-1-4 16,3-9 1-16,7-10-9 16,4-9 0-16,7-18-6 0,0-20 1 15</inkml:trace>
  <inkml:trace contextRef="#ctx0" brushRef="#br0" timeOffset="-199314.01">21220 14114 41 0,'7'9'20'0,"10"23"-17"0,-10-20 32 16,4 10-32-16,7 9 0 15,3 13 4-15,7 13 0 16,0 2-8-16,0-5 0 0,1-1 5 16,2 0 0-16,-2-3-4 15,-5-6 0-15,-3-9-8 16,-3-7 1-16,-4-9-9 15,0-13 0-15</inkml:trace>
  <inkml:trace contextRef="#ctx0" brushRef="#br0" timeOffset="-198879.51">21773 14236 52 0,'0'13'26'0,"4"-7"-26"16,0-3 44-16,-4-3-41 0,7 3 1 15,-7 0 3-15,3 1 0 16,4-1-8-16,7 0 1 15,7 0 5-15,8 0 1 16,2-3-2-16,8 0 0 16,11-3-2-16,-8 0 0 15,-3 0-2-15,-8 3 1 16,-9 6-2-16,-8 6 0 16,-14 14-1-16,-11 2 0 0,-6 6 0 15,-8 4 0 1,0 0 0-16,-3-1 0 0,-4-9 0 15,4-3 1-15,0 1-2 16,7-8 0 0,3 7-4-16,4-12 0 0,0 0-10 15,7-10 0-15,0-6-1 16,7-4 0-16</inkml:trace>
  <inkml:trace contextRef="#ctx0" brushRef="#br0" timeOffset="-198544.9">21784 14892 65 0,'4'18'32'0,"-4"-27"-38"0,0 9 68 15,0 0-58-15,0 0 1 16,7 0 1-16,7-3 0 16,10-3-8-16,12-1 0 15,10-2 3-15,6 3 1 0,-2-1-8 16,-8 1 1-1,-10 0-10-15,-4 3 0 0,-10-7-7 16,-4 4 0-16</inkml:trace>
  <inkml:trace contextRef="#ctx0" brushRef="#br0" timeOffset="-198054.09">23153 14349 55 0,'32'-19'27'0,"-22"-6"-33"0,-13 13 46 16,-8 2-39-16,-14 1 0 15,-17-1 0-15,-7 4 1 16,-11 6-3-16,-18 6 0 16,0 10 1-16,4 15 0 15,0 7-1-15,0 12 0 16,14 7-1-16,11 9 0 0,14 12 0 15,17 7 1 1,18-10 0-16,14-9 0 0,11-13 2 16,17-15 1-16,18-20 1 15,4-14 1-15,10-23 0 16,3-19 0-16,-6-6-1 16,-11-3 1-16,-18-12-3 15,-17-4 1 16,-18-12-5-31,-21 3 1 16,-11 3-9-16,-7 3 1 0,-17 3-8 0,7 16 1 0</inkml:trace>
  <inkml:trace contextRef="#ctx0" brushRef="#br0" timeOffset="-194810.39">26988 12803 26 0,'0'-31'13'0,"0"28"-5"16,0 3 13-16,0 0-19 15,0 0 1-15,0 6 4 16,-4 13 0-16,4 15-7 16,-4 7 1-16,4 19 5 15,-7 24 0-15,0 26-1 16,-7 15 1-16,0 38-2 15,-7 32 0-15,10 27-2 16,-10 23 0-16,7 15-1 16,4 10 1-16,2 0-2 0,1 3 1 15,7-1-1-15,0-11 1 16,7-7-2-16,-3-16 1 16,3-28-1-16,11-19 0 15,-1-28-3-15,1-34 0 16,0-26-8-16,-1-21 1 15,1-35-5-15,-8-9 1 16</inkml:trace>
  <inkml:trace contextRef="#ctx1" brushRef="#br0">22098 12433 0</inkml:trace>
  <inkml:trace contextRef="#ctx0" brushRef="#br0" timeOffset="-193279.72">25707 16359 23 0,'-14'28'11'0,"3"-3"5"0,11-18 12 16,0-1-24-16,0 0 1 15,0 4 5-15,4-1 1 16,3-3-13-16,0-3 0 0,7 7 7 16,7 2 1-16,0 1-2 15,8-1 0-15,6-2-3 16,11-1 1-16,14-2-1 15,7-1 1-15,10 0-1 16,11 0 1-16,18 1 0 16,4-1 1-16,10-3-1 15,7 6 1-15,17-2-1 16,1 2 1-16,10 4-1 16,18-4 0-16,0 4-2 15,17 2 1-15,1 1-1 16,17 3 1-16,14 6-1 15,0-3 0-15,18 3 0 16,-10-3 1-16,20 3 0 16,-10-6 0-16,11-7 0 15,-15 1 0-15,-3-4 1 16,7-6 0-16,-18-6-2 16,-10-3 1-16,3-10-1 0,-25-6 1 15,-10 0-2-15,0-6 1 16,-21 6-4-16,-25-6 0 15,-7 0-3-15,-21 3 0 16,-15-4-7-16,-13 1 0 16,-11-3-6-16,-14 6 1 15</inkml:trace>
  <inkml:trace contextRef="#ctx0" brushRef="#br0" timeOffset="-192678.26">31905 16293 39 0,'-14'13'19'16,"14"-7"-16"-16,0-6 30 0,0 0-29 16,0 0 0-16,7-3 3 15,4 3 0-15,6 0-8 16,12 3 0-16,13 3 6 0,4 10 1 16,0 3-2-16,14 0 1 15,7 9-3-15,-4-3 0 16,-6 3-1-16,-8 0 1 15,-7 1-2-15,-6 2 0 16,-8-9-1-16,-14 3 0 16,-7 3-1-16,-7 7 1 15,-7 9-2-15,-4-7 0 16,-6-2 1-16,-11 2 0 16,-1 1 0-16,1 0 0 15,0-10 0-15,3 0 1 16,4-3 1-16,7-9 0 0,0-4 0 15,7-5 1-15,0-14 0 16,3-8 0-16,11-10 0 16,4 3 1-16,-1-10-1 15,1-5 1-15,-8-4-1 16,-10 0 0-16,-3-6-1 16,-8-6 1-16,-7 12-1 15,-6 0 0-15,-5 1-2 16,1-1 0-16,3 6-5 15,11-2 0-15,14 5-10 16,11-2 1-16</inkml:trace>
  <inkml:trace contextRef="#ctx0" brushRef="#br0" timeOffset="-191957.85">33235 16619 24 0,'0'-15'12'0,"-7"24"4"16,4-9 6-16,-1 3-17 16,-3 3 0-16,-4 1 5 15,-3-1 1-15,-7 7-13 16,-7 9 0-16,0 12 8 0,-4 1 1 15,-7-1-3-15,0 10 0 16,-3-3-4-16,7 3 0 16,10-4-4-16,4-8 0 15,7-7-5-15,3-16 1 16,4-12-6-16,7-13 0 16,4-12-1-16,-1 0 1 15,-3-7 1 1,110 111 13-1,-220-217 0-15,110 94 1 32,4 9 8-32,3 19 1 15,7 19 3-15,4 16 1 0,3 6-3 0,-4-3 0 16,22 40-4-16,-11-15 1 0,15 25-6 16,-1 0 1-16,-7-13-11 15,-6-12 1-15,-8-22-8 16,-14-15 0-16</inkml:trace>
  <inkml:trace contextRef="#ctx0" brushRef="#br0" timeOffset="-190952.7">26726 12787 44 0,'22'19'22'0,"-12"6"-10"0,-3-22 22 0,7 1-31 15,0-8 1 1,4-5 1-16,3-4 1 0,4-12-8 16,-4-6 1-1,4-3 4-15,-4-1 0 0,0-3-2 16,4 1 1-16,-7 2-2 16,-4 4 0-16,0 3-2 15,-4 3 1-15,-3 9-2 16,0 3 1-16,-3 7-1 15,-4 6 0-15,0 6-1 16,0 4 1-16,3 6 0 16,1 9 1-16,7 0 1 15,3 12 0-15,7 1 2 16,4 6 0-16,3 6 1 16,0 0 0-16,-3-9 0 15,-4 3 1-15,0-3-2 16,0-10 1-16,-7-3-1 15,-3-12 0-15,-4-4-1 32,-7-2 1-17,0-10 0-15,-4-3 0 0,-6-4-1 0,-15 4 1 0,-14 3-1 0,-14-3 0 16,-7-3-1-16,-10 0 1 16,6 2-3-16,-3 4 0 15,4 0-5-15,3 0 1 16,7 10-9-16,11-4 1 15</inkml:trace>
  <inkml:trace contextRef="#ctx0" brushRef="#br0" timeOffset="-190632.8">27231 11869 44 0,'0'15'22'0,"-7"20"-24"15,0-26 34-15,-7 7-29 16,-11 3 1-16,-7 12 0 15,-7 10 1-15,1 0-8 0,-5 9 0 16,5 0 1 0,-1-3 1-16,14-13-10 0,4-5 0 15,14-20-3-15,3-9 0 16</inkml:trace>
  <inkml:trace contextRef="#ctx0" brushRef="#br0" timeOffset="-190422.27">26843 11900 43 0,'-4'-9'21'0,"11"49"-17"0,-3-27 40 16,7 3-44-16,-1 2 1 15,4 4-7-15,0 3 1 0,0 0-4 16,1 1 1-16,-1-8-6 16,3-8 1-16</inkml:trace>
  <inkml:trace contextRef="#ctx0" brushRef="#br2" timeOffset="-185523.72">26913 16579 37 0,'18'0'18'0,"-4"-25"-8"0,-7 21 18 0,4-2-23 15,-4 0 0-15,0 0 2 0,0-1 0 16,0-2-9-16,0-1 0 15,-7-2 5-15,-3-1 1 16,-4-2-3-16,-4-7 0 16,-3 0-2-16,-11 3 1 15,4-3-2-15,-4 6 1 16,-3 13-1-16,3 9 1 16,1 7 0-16,-1 12 0 15,0 3 0-15,4 10 1 16,3 3 0-1,8 3 0 64,6 0 1-79,11-4 1 31,0-8-1-31,15-4 1 0,9-9 0 31,1-7 1-31,-4-9-1 31,1-6 1-31,-1-9-2 0,-4-4 0 16,-2-12-1 0,-1 0 0-16,-7-1-1 15,-7-2 1-15,-3 0-2 16,-8 2 0-16,-3 4 0 15,-7 10 1-15,-7 2 0 0,-1 4 0 16,5 9 1-16,-8 3 0 16,8 3 1-16,-5 0 0 0,8 7 0 0,0 6 1 15,7 3 0-15,0 3 0 0,3-6 0 16,4-1 1 0,8-2-1-16,-1-7 1 15,3-2-1 1,4-7 0-16,0-10-2 15,1-8 0-15,-1-4-3 32,-4 0 1-32,-6-3-5 15,-1 3 0-15,-6 0-9 0,-1-7 0 16,1 4-1 0,-1 10 1-16</inkml:trace>
  <inkml:trace contextRef="#ctx0" brushRef="#br2" timeOffset="-184329.28">27104 16431 34 0,'-7'0'17'16,"7"6"-14"-16,0-6 30 0,0 0-31 16,0 4 0-16,3-4 3 15,1 3 1-15,3 0-7 16,4-3 1-16,3 3 4 0,0-3 0 15,3 0 0-15,5 0 0 16,-1-3-2-16,7 0 1 16,4 3 0-16,7-7 0 15,3 4 0-15,7-3 0 32,11 0 0-32,4-4 0 0,-1-2-1 15,-3-10 0-15,11 6 0 0,-1-3 0 16,11-9-1-16,15-6 1 15,-1-7-1-15,-7-9 1 47,7-10-1-47,4-3 1 0,7-9-1 0,3 10 1 16,-13-11-1-16,6-2 1 16,-3-9-1-16,10-1 0 0,0-12-1 31,-6 6 1-31,-4-6 0 47,3-13 1-47,4-9-2 0,-1 3 1 0,-2-16 0 15,-19-9 1-15,5-3-2 16,-1 2 1-16,0-11-1 0,-3-1 1 16,6 0-1-16,-2-2 1 15,-15-14-2-15,-7 10 1 0,3 0 0 16,-10 7 0-16,-7 2-1 31,-7 13 1-15,-7 13-2 31,-7 12 1-16,-8 19-2-16,-6 16 0-15,-4 15-4 79,-7 13 0-64,-3 9-6 1,-4 6 1-1,0 7-8-15,-4 0 0 0</inkml:trace>
  <inkml:trace contextRef="#ctx0" brushRef="#br2" timeOffset="-183597.17">31404 11793 45 0,'11'-9'22'0,"-11"3"-8"0,0 6 22 0,0 0-33 0,-4 6 0 16,-3 6 1-16,-3-5 0 15,-4 12-5-15,-8 6 0 16,-2 6 3-16,-4 10 1 16,-4 9-3-16,7 0 1 15,4-3-4-15,3-6 0 16,1-10-7-16,3-9 0 0,-1-9-7 16,5-16 0-16</inkml:trace>
  <inkml:trace contextRef="#ctx0" brushRef="#br2" timeOffset="-183360.87">31126 11753 43 0,'7'25'21'0,"3"12"-17"0,-6-30 32 0,-1 5-34 0,1 7 0 16,-4 3 2-16,3 0 0 0,4 0-6 15,0-3 0-15,8-4-1 16,-5-2 0-16,1-10-7 0,-1-3 0 16,4-16-5-1,-7 1 1-15</inkml:trace>
  <inkml:trace contextRef="#ctx0" brushRef="#br2" timeOffset="-183101.02">31478 11850 64 0,'0'6'32'0,"4"-18"-44"0,-1 12 67 0,4 0-53 0,4 0 0 0,3 3-1 0,4 0 1 0,7 3-10 16,-4-3 1-16,-7 0-8 16,-4 0 1-16,-3-6-4 15,-10 6 0-15</inkml:trace>
  <inkml:trace contextRef="#ctx0" brushRef="#br2" timeOffset="-182919.13">31408 12044 47 0,'-11'16'23'0,"15"-10"-17"16,-4-6 45-16,0 0-50 0,7 0 1 16,3 0 0-16,5-3 1 15,2 0-6-15,11-3 1 16,4-1-3-16,0 1 1 15,-4-3-11-15,0-1 1 16,-10-5-3-16,7 5 1 16</inkml:trace>
  <inkml:trace contextRef="#ctx0" brushRef="#br2" timeOffset="-182561.51">31930 12226 48 0,'-14'35'24'0,"7"-23"-25"16,3-15 47-16,1-6-43 15,-1-7 0-15,-3-15 1 16,-3-16 0-16,-1-10-6 15,4-3 1-15,0-8 3 16,0-8 1-16,3 1-2 16,1 3 0-16,3 9 0 15,7 7 1-15,3 6-2 16,4 9 0-16,4 13-1 16,3 9 0-16,0 16-3 0,4 12 1 15,0 13-6-15,-8 3 1 16,-6 3-8-1,-4 10 1-15,-10-7 0 0,-1-3 0 16</inkml:trace>
  <inkml:trace contextRef="#ctx0" brushRef="#br2" timeOffset="-182374.62">31704 11859 58 0,'0'16'29'0,"4"3"-38"0,3-16 62 0,3 3-52 0,11 7 0 0,4-7-1 0,3 3 1 0,1 1-4 16,-1-4 0-16,0 0-6 15,-3 1 1-15,-4-7-9 16,0-10 1-16</inkml:trace>
  <inkml:trace contextRef="#ctx0" brushRef="#br2" timeOffset="-182070.72">32254 11803 46 0,'0'22'23'0,"-3"-13"-21"0,3-9 36 16,0 0-37-16,-4 3 1 15,-6 7 2-15,-4 2 1 16,-4 4-5-16,-3 3 0 15,0 9 3-15,0 6 0 16,-1 7-1-16,5 6 1 16,6-6-4-16,4 0 1 15,7-7-5-15,7-2 0 16,7-7-8-16,7-13 0 0,1-12-3 16,-5-6 0-1</inkml:trace>
  <inkml:trace contextRef="#ctx0" brushRef="#br2" timeOffset="-181872.82">32512 11931 47 0,'0'22'23'0,"-14"3"-23"0,7-18 43 0,-7 2-43 15,-11 0 1-15,0 4 1 16,-6 3 0-16,2 2-3 15,1 14 1-15,3-4-2 16,1 0 1-16,3-3-7 16,-1-6 0-16,5-6-7 15,6-10 1-15</inkml:trace>
  <inkml:trace contextRef="#ctx0" brushRef="#br2" timeOffset="-181696.9">32226 11941 30 0,'14'12'15'0,"-10"32"-5"0,-1-31 19 0,4 6-28 0,1 6 0 0,-1 3 1 0,0-3 1 0,0 0-5 0,0 0 1 0,0-3-1 0,3-3 1 0,1-3-5 15,3-10 0-15,0-6-6 16,4-13 1-16</inkml:trace>
  <inkml:trace contextRef="#ctx0" brushRef="#br2" timeOffset="-181442.48">32473 11706 36 0,'21'40'18'0,"25"17"-7"0,-28-48 32 0,3 7-40 0,11 0 1 0,3 9 1 16,0 0 0-16,-3 9-7 15,-4 4 0-15,-7 3 2 16,-10 2 1-16,-7 8-10 16,-26 8 1-16,-30 1-8 0,-26-1 1 15</inkml:trace>
  <inkml:trace contextRef="#ctx0" brushRef="#br2" timeOffset="-176346.16">19572 15672 40 0,'-3'7'20'0,"6"8"-17"0,-3-8 21 15,-3-1-22-15,-1 3 1 16,-3 7 2-16,-4 6 1 15,-6 9-7-15,-4 7 1 16,-8 6 3-16,-2 6 1 16,-8 6-2-16,4 10 1 15,-1-3-3-15,5 0 1 16,2-4-4-16,5-12 1 16,6-6-6-16,7-10 1 0,4-15-7 15,14-16 0-15</inkml:trace>
  <inkml:trace contextRef="#ctx0" brushRef="#br2" timeOffset="-176117.81">19276 15820 41 0,'7'25'20'0,"0"3"-19"15,-4-22 32-15,4 1-29 16,-3 5 0-16,3 4 1 16,0 3 1-16,0 3-9 15,0-4 0-15,-3-2 1 16,3-3 0-16,0-7-12 0,7-16 1 16</inkml:trace>
  <inkml:trace contextRef="#ctx0" brushRef="#br2" timeOffset="-175787.22">19646 15832 48 0,'-3'13'24'0,"-4"-13"-19"16,7 0 37-16,7-3-40 16,0 3 1-16,3 3-1 15,4-6 1-15,8 3-5 16,-1 0 1-16,3-3-1 15,1-1 1-15,-4 1-9 16,-3 0 0-16,-7 0-6 16,-1 3 0-16</inkml:trace>
  <inkml:trace contextRef="#ctx0" brushRef="#br2" timeOffset="-175608.76">19607 16096 48 0,'4'12'24'0,"21"-9"-28"0,-18-3 41 16,7-3-38-16,3-3 1 15,5-13-6-15,6 7 1 16,4-1-5-16,-1-3 1 16,1-6-4-16,0 7 0 15</inkml:trace>
  <inkml:trace contextRef="#ctx0" brushRef="#br2" timeOffset="-175263.9">20147 16111 54 0,'4'-6'27'0,"-15"-60"-39"16,8 41 57-16,-1-6-46 15,4-13 1-15,-3-6 1 16,3-10 0-16,-4-6-1 16,4-3 0-16,0 3 1 0,0 4 0 15,0 8 0-15,4 1 0 16,-1 15 0-16,1 10 1 15,6 9-2-15,1 7 1 16,3 9-2-16,0 9 0 16,0 10-5-16,-3 12 0 15,-4 3-10-15,-4 1 0 16</inkml:trace>
  <inkml:trace contextRef="#ctx0" brushRef="#br2" timeOffset="-175052.14">19992 15879 56 0,'3'13'28'0,"12"-7"-28"15,-8-6 47-15,3 0-46 16,8-3 1-16,3 0 0 16,0-3 0-16,11 2-5 15,0-5 0-15,-1 0-3 16,-2-1 1-16,-5 4-12 15,-2-7 1-15,-5-5-1 16,4 2 0-16</inkml:trace>
  <inkml:trace contextRef="#ctx0" brushRef="#br2" timeOffset="-174813.12">20532 15716 40 0,'14'13'20'0,"-7"-7"-23"0,-7-6 40 15,-4 0-35-15,-3 3 1 16,-3 0 2-16,-4 0 0 16,-4 4-5-16,0 5 0 15,-3 7 4-15,0 9 0 16,0 1-1-16,7 5 0 16,0 7-3-16,7-4 0 15,3 1-6-15,4-7 0 16,7-5-9-16,7-14 0 0,4-6-1 15,6-12 1-15</inkml:trace>
  <inkml:trace contextRef="#ctx0" brushRef="#br2" timeOffset="-174603.04">20740 15754 34 0,'-7'19'17'0,"-14"12"-17"15,17-22 32 1,-17 17-25 0,-4 2 0-16,-3 3 1 15,0 4 0-15,3-1-12 16,4-3 0-16,3-5 3 16,4-4 0-16,7-10-13 15,4-6 1-15</inkml:trace>
  <inkml:trace contextRef="#ctx0" brushRef="#br2" timeOffset="-174377.13">20602 15660 30 0,'18'31'15'0,"3"10"-2"0,-14-29 15 15,0 10-25-15,0 7 0 0,0-1 3 16,0 3 0-1,-3-3-8-15,-1 1 0 0,4-1 3 16,-3-6 1-16,3-6-5 16,0-10 0-16,4-3-6 15,3-9 1-15,-4-10-5 16,1-3 0-16</inkml:trace>
  <inkml:trace contextRef="#ctx0" brushRef="#br2" timeOffset="-174165.93">20824 15575 38 0,'15'16'19'0,"6"28"-10"16,-11-32 34-16,4 7-39 16,4 0 1-16,7 3 2 15,10 3 0-15,-3 6-10 0,-4 4 1 16,-7-4 3-16,-10 7 1 15,-15 3-11-15,-17-1 1 16,-14-5-9-16,-18 6 1 16</inkml:trace>
  <inkml:trace contextRef="#ctx0" brushRef="#br2" timeOffset="-171628.4">7542 9235 34 0,'0'-10'17'0,"0"20"-14"0,0-10 17 16,4 0-18-16,-4 0 0 16,7-7 0-16,-7 1 1 15,11 0-4-15,-1-1 0 0,-3-2 2 16,4 0 1-16,-1-1-1 16,8-5 0-16,-4-1 0 15,4 0 1-15,-1 1 0 16,5 2 1-16,6 0 0 15,4 1 0-15,-1-1 0 16,8-5 1-16,0-1-2 16,-4-6 1-16,11 3-2 15,0-7 1-15,3 1 0 16,4 6 0-16,-3-3-1 16,10 3 0-16,-4 0 0 15,4 3 1-15,-4 1-1 16,4-1 0-16,4 0 0 15,6-3 0-15,1 0-1 16,7 0 1-16,-1 3-1 0,-3 1 1 16,4 5-1-1,0-3 0-15,3 7 0 0,3 3 1 16,8 3-1-16,-7-1 1 16,3 4-1-16,4-3 0 15,-1 3 0-15,1 0 1 16,3 3-1-16,-3 1 0 15,-7 2 0-15,-4 0 1 16,4 7-1-16,-8-4 1 16,-3-3-1-16,-3 7 0 15,-4 6 0-15,-7-1 1 16,-7 8-1-16,-11 2 0 0,-7 0-1 16,-6 3 0-16,-8 4-1 15,-4-4 1-15,-3-3-1 16,-3 1 1-16,0-11-2 15,-4-2 1-15,0-3-3 16,0-10 0-16,7-3-7 16,0 0 0-16,0-10-3 15,-3 1 0-15</inkml:trace>
  <inkml:trace contextRef="#ctx0" brushRef="#br2" timeOffset="-171224.1">10629 8648 29 0,'-3'19'14'0,"6"-13"-9"0,1-3 21 16,-4-3-23-16,0 4 1 15,3-1 1-15,4 0 1 16,0 3-6-16,7 3 0 16,4 4 5-16,3 9 1 0,8 6-2 15,-1-6 1-15,7 3-2 16,0 0 1-16,-3 4-3 15,-4-1 1-15,-14 3-2 16,-3 4 1-16,-22 5-2 16,-3 1 0-16,-7-3-3 15,0-4 1-15,-4-6-4 16,-3-2 1-16,0-8-7 16,3-5 0-16,0-10-1 15,4-6 0-15</inkml:trace>
  <inkml:trace contextRef="#ctx0" brushRef="#br2" timeOffset="-171010.04">10629 8705 46 0,'7'34'23'0,"0"57"-24"0,0-75 46 15,0 18-44-15,0 1 0 16,1 18-3-16,-5 0 1 16,1-6-7-16,-1-3 0 15,-6-9-6-15,-1-20 0 16</inkml:trace>
  <inkml:trace contextRef="#ctx0" brushRef="#br2" timeOffset="-166872.06">8435 8087 39 0,'14'3'19'0,"-10"-9"-9"0,-4 6 19 0,0 0-24 16,0 0 0-16,-4 3 1 15,-3 0 1-15,-7 6-10 16,-4 4 1-16,-6-1 5 16,-1 7 1-16,4 3-4 15,-4 0 1-15,7 3-2 16,-6-3 1-16,6 0-1 15,4 0 0-15,3-3-1 16,4-3 0-16,0-4 0 16,7 1 0-16,7-7 0 15,0 0 0-15,11 1 1 16,-4-1 1-16,7 0 0 16,4 0 1-16,-11-3 0 15,0 4 0 1,0-4 0-16,-7 3 1 15,-3 4-1-15,-8 5 0 0,4-2-2 0,-10-1 1 16,3 7-3-16,-4 0 1 16,4-3-4-16,0-1 1 15,3 1-5-15,1 0 1 16,3-7-5-16,0-3 1 16</inkml:trace>
  <inkml:trace contextRef="#ctx0" brushRef="#br2" timeOffset="-166586.71">8604 8316 36 0,'21'-3'18'0,"-6"-4"-15"0,-8 1 31 0,-7 0-30 16,0 6 0-16,-7-3 1 16,3 6 1-16,-7 3-8 15,4-3 0-15,-7 0 4 16,0 4 1-16,-3 2-3 15,-5 7 1-15,1-1-1 16,-4 7 0-16,4 3-2 16,4-6 0-16,3 0-2 15,3 3 1-15,7-6-2 32,8-7 1-32,10-6-1 0,7 0 1 0,-7-12-2 15,4-7 0-15,0-3-5 16,-4-6 1-16</inkml:trace>
  <inkml:trace contextRef="#ctx0" brushRef="#br2" timeOffset="-166299.8">8587 7905 48 0,'0'38'24'0,"14"2"-25"16,-14-24 45-16,0 9-43 0,0 6 1 0,3 7 0 0,4 6 1 0,0 3-4 0,0 0 0 0,4-3 1 16,-7 0 1-16,3-6-6 15,-7-10 1-15,0-9-5 16,0-4 0-16,3-8-6 15,4-17 0-15</inkml:trace>
  <inkml:trace contextRef="#ctx0" brushRef="#br2" timeOffset="-166031.8">8759 8209 42 0,'18'25'21'0,"3"10"-22"0,-14-29 36 0,-7 0-33 0,4 1 1 0,3 2 1 0,-7-3 1 16,3 0-6-16,1 1 0 15,0-4 4-15,-4 3 1 16,0-3-2-16,0-3 0 16,0 0-1-16,0 0 1 15,3-3-1-15,4-6 0 16,0-4-2-16,4-2 1 15,-1-7-4-15,4 0 0 16,1 0-5-16,2 6 0 16,-3 3-7-1,0-2 1-15</inkml:trace>
  <inkml:trace contextRef="#ctx0" brushRef="#br2" timeOffset="-165715.74">8985 8222 40 0,'4'15'20'0,"10"-18"-17"0,-7 3 33 16,0-3-32-16,4-3 0 0,-1-4 1 0,1 1 0 0,-1-4-7 15,1 1 0-15,0-7 5 16,-4 0 0-16,0 0-3 16,-4 4 1-16,-3-4-2 15,-3 6 0-15,3 4-2 16,-11 6 0-16,0 9 0 15,1 4 0-15,3 8 1 16,3 7 1-16,1 10 2 16,6-4 1-16,4-6 2 31,4-3 1-31,3-3-1 0,-3-3 0 16,6-7-3-16,1-9 0 0,0-6-8 0,-1-3 1 15,-10-10-10-15,-3 3 0 16</inkml:trace>
  <inkml:trace contextRef="#ctx0" brushRef="#br2" timeOffset="-164190.16">2850 8770 36 0,'4'7'18'0,"3"-4"-12"0,-7-3 22 0,4 3-26 0,-4 3 1 0,0 7 2 15,7 2 0-15,-7 1-6 16,0 9 0-16,0 10 3 16,0-1 1-16,0 1-4 15,-7-4 1-15,3 0-5 16,4-5 1-16,0-8-8 15,0-5 0-15,4-10-1 16,3-9 0-16</inkml:trace>
  <inkml:trace contextRef="#ctx0" brushRef="#br2" timeOffset="-163883.25">3020 8865 45 0,'3'-26'22'0,"4"-2"-26"0,-3 19 46 0,-4-4-40 0,0 4 0 0,0-7 2 0,-4 4 0 0,-3-4-5 0,-3 3 1 15,-4 4 3-15,-4 3 0 16,-3 3-2-16,-7 3 1 16,-4 3-2-16,-7 3 0 15,-7 16-2 1,4 6 0-16,10 0-1 15,0 1 0 1,4 5-1-16,7 4 1 0,14 6 0 16,0 3 0 31,21 0 2-16,7-3 1-31,7-7 1 15,4-9 1-15,10-6 2 16,4-15 0-16,4-7 1 0,-8-13 0 0,-3-9 0 0,-7-9 0 0,-4-4-2 16,-7-5 1-16,-3-11-3 0,-15-2 0 0,-3 6-3 0,0 0 1 0,-3 9-8 15,-8 7 1-15,-7 9-10 16,-3 6 1-16</inkml:trace>
  <inkml:trace contextRef="#ctx0" brushRef="#br2" timeOffset="-162650.78">9525 8134 30 0,'0'22'15'0,"4"25"-3"16,-4-38 15-16,-4 10-25 15,0 0 1-15,-3 0-1 16,0 6 1-16,0 0-5 16,0 3 0-16,0-6-1 15,4-3 1-15,3-10-8 16,0-6 0-16,3-15-2 0,4-1 1 15</inkml:trace>
  <inkml:trace contextRef="#ctx0" brushRef="#br2" timeOffset="-162222.89">9627 8134 37 0,'11'0'18'0,"3"0"-16"0,-14 0 37 0,0 0-35 0,0-3 0 15,0-4 2-15,0 1 1 16,0 0-9-16,0 0 1 16,-14-1 4-16,0 1 0 0,-7 3-2 15,-8 0 0-15,-2 3-2 16,-8 3 1-16,-3 3-2 16,-1 4 0-16,1 2-1 15,7 7 0-15,6 12-1 16,8 7 1-16,7 3 0 15,11 9 0-15,10 3 2 16,10-3 1-16,11-6 2 16,11-9 1-16,14-16 1 15,4-19 0-15,-4-7 0 16,-1-11 0-16,-6-11-2 16,-10-5 1 15,-12-7-5 16,-6-9 1-32,-11 6-15 32,-7-6 1-47</inkml:trace>
  <inkml:trace contextRef="#ctx0" brushRef="#br2" timeOffset="-161630.31">8153 9460 45 0,'0'7'22'0,"-25"-20"-17"0,18 7 29 0,0-13-33 0,-7-9 0 0,3-7 1 0,-6-2 0 15,-1-14-2-15,4-2 0 0,3 3 1 16,1-6 1-16,-1 2-1 16,8 7 1-16,3 0-1 15,3 3 0-15,1 13 0 16,6 12 1-16,4 7-2 15,7 8 1-15,1 11-3 16,-5 5 0-16,1 7-4 16,-4 3 0-1,-3 6-8-15,-4-9 1 16,-11 9-2-16,-6 0 0 0</inkml:trace>
  <inkml:trace contextRef="#ctx0" brushRef="#br2" timeOffset="-161194.62">7969 9304 35 0,'-10'12'17'0,"10"-12"-10"0,3-3 32 0,11-6-34 0,-3 2 1 15,7-5 0-15,-1 2 0 16,4 4-9 0,-3 0 1-16,3-1 5 0,-3 1 0 15,3 0-3-15,0 0 1 16,-7-7-1-16,0 7 0 15,4-4 0-15,-4 1 1 16,-3 3-1-16,-1 0 1 16,-3 6-1-16,0 0 1 15,4 0-1-15,-11 0 0 0,0 0-1 16,-7 3 1-16,0 3-1 16,0-3 0-16,0 0-2 15,0 0 1-15,3 4-2 16,-3 2 1-16,4 4-1 15,3-1 0-15,0 4-1 16,10 3 1-16,1 6 0 16,3-10 1-16,0 1 1 15,0-3 0-15,4-10-1 47,-1-10 1-47,-6-2-3 16,0-4 1-16,-1-5-6 15,4-14 0 1</inkml:trace>
  <inkml:trace contextRef="#ctx0" brushRef="#br2" timeOffset="-160912.41">8491 9278 40 0,'7'10'20'0,"-10"-16"-22"15,-1-1 36-15,1 1-30 0,-4-3 1 16,-4-4 2-16,1-6 0 15,-4 4-9-15,-1-4 1 16,5 3 6-16,6 0 1 16,-6 4-2-16,3-1 0 0,17 1-1 15,1-1 1-15,3 1-4 16,7 5 1-16,0 1-6 16,0 0 0-16,-3 0-8 15,-4-1 0-15,-3-2-5 16,-1 0 0-1</inkml:trace>
  <inkml:trace contextRef="#ctx0" brushRef="#br2" timeOffset="-160650.56">8978 8890 52 0,'-14'6'26'0,"-25"47"-33"0,18-37 49 0,7 0-41 0,-4 12 1 16,-3 9-1-16,4 1 1 15,-1 0-5-15,11-1 1 16,-4-8-5-16,4-4 0 15,4-10-8-15,-1-15 1 16</inkml:trace>
  <inkml:trace contextRef="#ctx0" brushRef="#br2" timeOffset="-160435.71">8668 8993 52 0,'32'50'26'0,"52"32"-29"0,-59-57 45 0,7 0-42 0,6 3 0 16,8-3-9-16,-10-3 1 0,-8-6-3 16,-14-10 1-16</inkml:trace>
  <inkml:trace contextRef="#ctx0" brushRef="#br2" timeOffset="-156738.55">21534 15864 33 0,'0'12'16'0,"7"-2"-11"0,-7-10 17 15,7 0-20-15,0 0 1 16,3 0 5-16,8-4 0 15,3 1-8-15,11 0 1 0,0 3 5 16,13 0 1-16,15 3-2 16,4 0 0-16,10-3-4 15,7-3 0-15,-10 0-7 16,-11-3 0-16,-11-4-10 16,-7-8 1-1</inkml:trace>
  <inkml:trace contextRef="#ctx0" brushRef="#br2" timeOffset="-156423.72">22112 15625 33 0,'4'38'16'0,"10"-26"-10"0,-7-12 17 16,0 0-21-16,7 0 0 16,7 0 5-16,4 4 0 15,3 2-7-15,-3 0 0 16,-1 0 5-16,-2 1 1 16,-5-1-2-16,-6 3 0 15,-8 7-5-15,-3 9 0 16,-10 7-4-16,-11 2 0 15,-8 7-8-15,-2 6 0 16,-1-10-2-16,4-5 1 16</inkml:trace>
  <inkml:trace contextRef="#ctx0" brushRef="#br2" timeOffset="-156187.41">22172 15600 42 0,'4'41'21'0,"10"9"-24"15,-11-37 42-15,-3 2-37 16,0 7 1-16,0 10-1 16,0 8 1-16,0-5-7 15,0-1 1-15,0-5-10 16,4-20 1-16</inkml:trace>
  <inkml:trace contextRef="#ctx0" brushRef="#br2" timeOffset="-155595.78">22991 15691 42 0,'-11'22'21'0,"-10"0"-20"0,17-19 28 0,-10 10-27 0,4 6 1 16,-1 9 2-16,-3 6 0 16,-4 13-6-16,-6 10 0 15,-5 9 3-15,-2 3 1 0,2-10-5 16,5-9 1-16,6-12-6 16,4-13 0-16,7-9-7 15,10-13 0-15</inkml:trace>
  <inkml:trace contextRef="#ctx0" brushRef="#br2" timeOffset="-155369.8">22737 15729 37 0,'3'15'18'0,"18"1"-16"15,-14-10 27-15,0 7-28 16,0 6 1-16,0-4 0 15,1 4 1-15,-1 3-4 0,0 3 0 16,0-3-3 0,3 3 0-16,-3-3-8 0,-3-12 1 15</inkml:trace>
  <inkml:trace contextRef="#ctx0" brushRef="#br2" timeOffset="-155084.45">23068 15792 47 0,'-7'12'23'0,"18"1"-20"0,-8-17 40 0,4 1-41 16,0 0 0-1,7 0 2-15,4 0 0 0,7 0-6 16,3 0 0-16,4 0-1 16,-4 3 1-1,-3 0-9 16,-4 0 1-31,-7 0-7 0,-11 6 1 0</inkml:trace>
  <inkml:trace contextRef="#ctx0" brushRef="#br2" timeOffset="-154896.96">23036 16017 47 0,'11'22'23'0,"10"-9"-25"0,-14-13 42 15,7-3-41-15,4-7 1 16,7 1-3-16,10-1 1 15,7-2-2-15,4-1 1 16,-4-2-11-16,8-4 1 16</inkml:trace>
  <inkml:trace contextRef="#ctx0" brushRef="#br2" timeOffset="-154598.15">23855 15669 28 0,'3'22'14'0,"-10"0"-2"0,0-16 16 0,-3-2-24 15,-8 2 0-15,-7 9 3 16,-3 4 0-16,-7 13-9 16,-4-1 0-16,4 3 4 15,-1 4 1-15,8 0-6 16,4-1 0-16,2-5-10 15,8-10 0-15,7-16-1 16,7-15 0-16</inkml:trace>
  <inkml:trace contextRef="#ctx0" brushRef="#br2" timeOffset="-154414.18">23495 15729 48 0,'53'75'24'0,"-14"-6"-30"0,-29-53 51 0,4 12-45 0,4 10 0 0,0-7-4 0,-1 0 0 15,1-6-1-15,-4-3 1 16,0-12-10-16,4-7 1 16</inkml:trace>
  <inkml:trace contextRef="#ctx0" brushRef="#br2" timeOffset="-153997">23932 15346 58 0,'11'3'29'0,"7"4"-36"15,-11-11 54-15,0-2-46 16,0 3 1-16,7 3 3 16,0-3 0-16,7 0-6 0,-3 3 0 15,0 0 4-15,-4 0 0 16,-4 0-2-16,-6 3 0 16,-8 0-3-16,-6 3 0 15,-4 4-1-15,-1 5 1 16,5-2-1-16,-1 9 0 15,1 3 1-15,-1 0 1 16,4 0 3-16,3 3 0 16,4-2 2-16,4-5 1 15,-4-2-1-15,11-6 0 16,10-7-1-16,11-3 0 47,-4-3-7-32,0-3 0-15,-3 0-12 63,-8 0 1-47,-3 3-5-16,-14 3 1 0</inkml:trace>
  <inkml:trace contextRef="#ctx0" brushRef="#br2" timeOffset="-152996.25">19523 16902 42 0,'-4'15'21'0,"-10"13"-15"15,11-18 22-15,-8 6-25 16,-3 9 1-16,-11 9 0 16,-7 4 0-16,1 3-7 15,-1 2 1-15,4 1 2 16,-1 0 1-16,1-9-6 0,7-7 1 16,3-3-8-16,4-6 0 15,7-13-2-15,4-6 1 16</inkml:trace>
  <inkml:trace contextRef="#ctx0" brushRef="#br2" timeOffset="-152744.71">19233 16961 41 0,'22'28'20'0,"-8"-3"-19"0,-7-15 40 0,0 6-37 0,3 6 0 0,1 9 2 16,0-3 1-16,-1 0-9 16,4 1 0-1,0 2 4-15,4-3 1 0,0-3-6 16,3 0 0-16,0-9-11 16,4-10 1-16,-11-9-3 15,-4 0 0-15</inkml:trace>
  <inkml:trace contextRef="#ctx0" brushRef="#br2" timeOffset="-152556.78">19664 16958 57 0,'-11'9'28'0,"15"4"-39"0,-1-13 57 0,4-3-44 0,4 3 1 16,7 0 0-16,6 0 0 15,5 0-5-15,-1-3 0 16,3 0-2-16,-2-1 1 0,-8 1-13 15,0-3 0-15</inkml:trace>
  <inkml:trace contextRef="#ctx0" brushRef="#br2" timeOffset="-152357.89">19629 17262 57 0,'-4'32'28'0,"15"-20"-27"0,-4-12 43 0,3 0-42 16,8 0 0-16,7 0 0 16,3-6 1-16,4-4-7 15,6-2 0-15,-2 2-5 16,-5-2 1-16,5-4-10 0,-12 1 1 16</inkml:trace>
  <inkml:trace contextRef="#ctx0" brushRef="#br2" timeOffset="-151730.34">20225 17284 53 0,'0'53'26'0,"10"-6"-26"16,-3-40 45-16,0 2-43 15,1 4 0-15,2-4 3 16,4 1 1-16,-3-4-7 15,-1-6 1-15,1 0 2 16,0-3 1-16,-1-7-2 16,-3-9 1-16,0-12-4 15,-3-7 0-15,-1-15-4 16,-3-6 0-16,-3 2-2 47,-4-2 0-47,-4 12-1 0,1-1 0 0,-1-2 3 0,4 3 0 15,0 6 5-15,7 4 0 0,7 6 4 0,0 2 1 32,4 7 2-32,6 7 1 0,11 5-1 15,11 4 1 48,11 0 0-63,-1-1 0 47,0 1-2-32,11 0 0-15,4 0-3 16,-1-7 1-16,-3 7-5 0,-7 0 0 0,-10 2-7 0,-12 8 0 0,-6 2-10 0,-18 6 1 0</inkml:trace>
  <inkml:trace contextRef="#ctx0" brushRef="#br2" timeOffset="-151321.47">20842 17027 45 0,'7'9'22'0,"-14"7"-15"0,7-6 32 16,-7-1-37-16,0 7 1 16,-7 6 1-16,-4 3 0 15,-3 9-6-15,3 10 1 16,-6 0 3-16,-8 12 0 15,-3 4-3-15,3 3 1 0,0-4-3 16,8-5 1-16,2-11-7 16,12-14 0-16,6-17-7 15,11-18 1-15</inkml:trace>
  <inkml:trace contextRef="#ctx0" brushRef="#br2" timeOffset="-151122.93">20556 17036 52 0,'22'32'26'16,"6"27"-25"-16,-18-43 45 0,1 3-45 0,3 3 0 0,-3 3-1 0,-1 0 1 0,-3-3-6 15,0-6 1-15,0-1-12 16,-10-18 1-16</inkml:trace>
  <inkml:trace contextRef="#ctx0" brushRef="#br2" timeOffset="-148659.25">21061 13879 38 0,'-11'-3'19'0,"11"-1"-13"0,0 4 19 15,-3 0-20-15,-1 4 0 16,-3 8 3-16,-3 10 0 16,-1 13-10-16,0 5 1 15,1 17 6-15,-1 21 0 16,1 16-3-16,-1 16 1 0,4 9-2 16,-4 10 0-16,1 6-2 15,-1-26 1-15,1-12-3 16,-1-18 0-16,1-20-4 15,2-24 0-15,5-13-6 16,3-22 1-16,7-25-3 16,7-25 0-16</inkml:trace>
  <inkml:trace contextRef="#ctx0" brushRef="#br2" timeOffset="-147984.91">20973 14014 43 0,'17'31'21'0,"19"-19"-25"0,-22-12 41 15,7 4-33-15,11 2 1 16,-1-6 3-16,15 3 1 16,18 0-11-16,20 0 0 15,19-3 7-15,10-6 0 16,7-7-2-16,24-12 0 16,-10-9-3-16,11-4 1 0,-4 1-1 15,0-7 0-15,-14 0-1 16,-7 9 1-16,-4 4 0 15,-10 12 0-15,-10-3 0 16,-12 10 0-16,-13 5-1 16,-11 4 1-16,-11 6-2 15,-7 4 1-15,-6 8-2 16,-5 7 1-16,-6 3-1 16,-4 0 0-16,-3 7 0 15,0 5 1-15,-4 4 1 16,0-3 0-16,-4 9 1 15,1 3 0-15,10 3 0 16,-3 7 0-16,6 3 0 16,1 9 0-16,3 0 0 15,1-3 1-15,2 0-1 0,-2 0 0 16,-1 3 0-16,0 0 0 16,0-9 0-16,-3-4 0 15,-4 4 0-15,-10-6 0 16,-11-4 0-16,-21-9 0 15,-22-4 1-15,-20-2 1 16,-36-7-1-16,-42-9 1 16,-25-9-1-16,-49-16 0 15,-22 0-1-15,-6-13 1 16,-32-3-5-16,-4-3 0 16,-24-6-12-16,-1-13 1 15</inkml:trace>
  <inkml:trace contextRef="#ctx0" brushRef="#br2" timeOffset="-145281.02">21237 17036 42 0,'0'32'21'0,"4"-45"-14"0,-4 13 22 16,10-6-25-16,1-3 1 15,7 2 0-15,6 1 1 16,8-3-9-16,3 2 1 15,4 1 1-15,7 0 1 0,-4 0-9 16,-3-1 1-16,-7 1-7 16,-7-3 0-16</inkml:trace>
  <inkml:trace contextRef="#ctx0" brushRef="#br2" timeOffset="-145070.18">21280 17228 56 0,'-32'50'28'0,"35"-22"-33"16,1-25 53-16,6 0-46 15,1 1 0-15,10-4 0 16,7-4 1-16,4-2-5 16,3-3 1-16,4-1-1 15,4-2 0-15,-5-1-10 16,-2 4 0-16,-8-10-5 0,-3-3 0 15</inkml:trace>
  <inkml:trace contextRef="#ctx0" brushRef="#br2" timeOffset="-144667.3">22013 17428 49 0,'-7'10'24'16,"4"-4"-25"-16,3-12 43 0,0 3-40 15,-4-13 1-15,4-12 0 16,-3-10 0-16,-1-12-4 15,-3-10 1-15,0-2 3 16,0-1 0-16,3 3-1 16,1 1 0-16,3-4 0 15,3 3 0-15,1 13 0 16,0 4 0-16,3 8-1 16,3 10 1-16,8 6-1 15,3 10 0-15,4 6-3 16,-1 6 0-16,1 9-5 15,-7 7 1-15,-8 6-7 0,-6 0 1 16,-8 0-6-16,-6-3 1 16</inkml:trace>
  <inkml:trace contextRef="#ctx0" brushRef="#br2" timeOffset="-144484.99">21802 17209 54 0,'0'31'27'0,"-4"-21"-25"0,4-10 49 15,7 0-47-15,7 0 1 0,7-3 2 16,8-1 0-16,2-2-10 16,1 0 1-16,3-4 2 15,-3 1 0-15,-4 3-8 16,-3-4 1-16,-7-2-13 16,-1-7 1-16</inkml:trace>
  <inkml:trace contextRef="#ctx0" brushRef="#br2" timeOffset="-144140.12">22359 16770 59 0,'-7'9'29'0,"11"-6"-29"0,-4-3 46 15,7 4-43-15,0-1 0 16,0 0 1-16,3 0 0 15,4-3-7-15,8 0 1 16,2-3 0-16,-3-3 0 16,1-4-7-16,-1-2 0 0,0-4-10 15,0-3 1-15</inkml:trace>
  <inkml:trace contextRef="#ctx0" brushRef="#br2" timeOffset="-143902.15">22737 16557 48 0,'7'9'24'0,"-11"7"-22"16,4-10 37-16,0 7-37 15,-3-1 1-15,-1 4 1 16,0 6 0-16,1 3-5 15,-1 3 0-15,4-3 0 16,4 0 1-16,-1-6-7 0,5-3 0 16,-1-7-9-16,3-12 0 15</inkml:trace>
  <inkml:trace contextRef="#ctx0" brushRef="#br2" timeOffset="-143571.02">22938 16688 59 0,'-11'16'29'0,"-10"3"-35"0,17-10 52 0,4 7-44 16,-3 9 1-16,-8-3 3 15,-3 6 0-15,-7 7-7 16,0 5 1-16,-7 11 4 16,-1 8 1-16,-2 7-2 15,-1 6 0-15,4-6-3 16,6 0 0-16,8 0-3 16,4-13 1-16,6-9-4 15,4-3 1-15,11-10-7 16,10-6 0-16,11-15-7 15,-4-10 0-15</inkml:trace>
  <inkml:trace contextRef="#ctx0" brushRef="#br2" timeOffset="-143297.56">23326 17190 60 0,'-18'19'30'0,"-45"3"-35"0,48-13 52 0,-6 13-44 16,-3 6 0-16,-8-2 1 16,0 8 0-16,0 4-7 15,1 2 1-15,2 4-1 16,8-3 1-16,4-6-8 15,2-10 1-15,12-13-9 16,3-21 0-16</inkml:trace>
  <inkml:trace contextRef="#ctx0" brushRef="#br2" timeOffset="-143097.68">22948 17115 30 0,'7'-10'15'0,"18"42"-1"0,-14-17 15 0,3 1-27 15,3 3 1-15,1 6 1 16,-4 3 1-16,0 4-7 0,0-1 1 16,-3-6 2-16,-1-3 1 15,1 0-4-15,0-10 0 16,-1-2-7-16,1-7 0 16,6-6-4-16,1-13 0 15</inkml:trace>
  <inkml:trace contextRef="#ctx0" brushRef="#br2" timeOffset="-142850.72">23386 16673 50 0,'7'25'25'0,"21"37"-27"0,-21-43 49 0,7 6-43 16,11 10 1-16,-1 6 4 16,1 6 0-16,-4 12-11 15,-10-2 0-15,-15 5 2 16,-13 4 1-16,-19 3-13 16,-27 3 0-16,-22-12-8 15,-10-10 1-15</inkml:trace>
  <inkml:trace contextRef="#ctx0" brushRef="#br2" timeOffset="-141108.09">12802 8883 38 0,'4'13'19'0,"3"-4"-8"16,-7-9 19-16,3 3-26 15,1 4 0-15,-1 5 2 16,1 7 0-16,3 0-8 16,0-3 1-16,0 5 5 0,-3 1 0 15,-1 0-2-15,1-3 1 16,-1-3-1-16,1-7 0 15,-1-6 1-15,4-12 0 16,4-4 1-16,7-18 0 16,3-19 0-16,3-22 0 15,19-13-2-15,13-9 1 16,18-6-9-16,7-13 1 16,-10 9-15-16,-22 10 0 15</inkml:trace>
  <inkml:trace contextRef="#ctx0" brushRef="#br2" timeOffset="-138391.52">19724 18567 39 0,'-35'87'19'0,"24"-36"-10"16,7-42 20-16,4 0-24 16,0-2 1-16,0-1 2 15,0-6 0-15,4-13-10 16,-1-8 1-16,5-11 7 15,-1-5 0-15,0-14-4 0,-4-5 0 16,1-7-2-16,-1 0 1 16,1 1-2-16,-1-1 0 15,4 0-1-15,0 10 0 16,4 3 1-16,0 3 1 16,-1 3 0-16,4 9 1 15,4 7-1-15,0 13 0 16,6 8-1-16,1 10 1 15,-4 7-2-15,-3-1 0 16,-4 7-5-16,-7 3 0 16,-7 6-8-16,-7 3 1 15,-4-3-2-15,-3 0 1 16</inkml:trace>
  <inkml:trace contextRef="#ctx0" brushRef="#br2" timeOffset="-138209.92">19530 18520 58 0,'7'18'29'0,"14"-14"-40"16,-10-8 61-16,3 1-48 15,3 0 1-15,12 0 2 16,2-3 1-16,1 0-9 16,0-4 0-16,3-2-1 15,0-4 1-15,1-3-14 16,-5-6 1-16</inkml:trace>
  <inkml:trace contextRef="#ctx0" brushRef="#br2" timeOffset="-137939.15">20168 18081 64 0,'4'-10'32'0,"13"10"-37"0,-9-3 51 0,2 0-46 16,4-3 0-16,7 3-1 16,1 3 0-16,-1-4-3 15,0-2 1-15,0 0-12 16,4 0 1-16,-1-7-3 15,5-3 1-15</inkml:trace>
  <inkml:trace contextRef="#ctx0" brushRef="#br2" timeOffset="-137729.95">20676 17892 54 0,'4'10'27'0,"-4"-10"-33"16,0 3 52-16,0 3-45 16,-4 7 0-16,4-1 0 0,-3 7 0 15,-1 6-4-15,4 4 1 16,0-1-5-16,0-3 1 16,4-3-10-16,-8-10 1 15</inkml:trace>
  <inkml:trace contextRef="#ctx0" brushRef="#br2" timeOffset="-137399.78">20987 18131 48 0,'-7'25'24'0,"-4"-3"-21"0,4-19 38 0,0 10-39 15,-4 5 1-15,-6 1 4 16,-1 6 1-16,-3 10-9 16,-7 9 1-16,0 0 4 15,-1 3 1-15,5 9-3 16,10 4 1-16,-1 2-5 15,5-2 1-15,3-7-4 16,3-9 0-16,-3-6-7 16,7-13 1-16,11-9-7 0,6-16 0 15</inkml:trace>
  <inkml:trace contextRef="#ctx0" brushRef="#br2" timeOffset="-137134.52">21322 18338 54 0,'7'15'27'0,"-25"7"-31"0,8-15 46 0,-1 2-42 16,-6 7 0-16,-8 6 1 15,-10 0 1-15,-4 6-2 16,0 0 0-16,0 3 0 15,7-2 0-15,4-1-5 16,7-6 1-16,3-6-9 16,4-10 1-16,7-12-4 15,7-13 1-15</inkml:trace>
  <inkml:trace contextRef="#ctx0" brushRef="#br2" timeOffset="-136960.62">20934 18319 18 0,'7'-3'9'0,"11"6"3"15,-11-3 9-15,7 9-16 16,3 7 0-16,1 9 6 16,3 6 0-16,0-5-13 15,0 5 0-15,1 7 8 0,-1-4 1 16,-4 1-5-16,1-7 0 16,-4-6-8-16,0-10 1 15,-3-5-9-15,3-14 1 16</inkml:trace>
  <inkml:trace contextRef="#ctx0" brushRef="#br2" timeOffset="-136726.78">21350 18062 41 0,'11'34'20'0,"24"13"-11"16,-24-28 31-16,-1 16-36 15,4-4 0-15,7 10 2 16,-3 6 1-16,0 3-10 16,-1-9 1-16,-3 3 2 15,-6 0 1-15,-8-7-10 16,-8 1 0-16,-2-7-8 16,-8-6 1-16</inkml:trace>
  <inkml:trace contextRef="#ctx0" brushRef="#br2" timeOffset="-136210.96">21975 18397 59 0,'-4'19'29'0,"4"-9"-30"16,0-10 52-16,4 0-48 0,-4 0 0 0,7 0 2 16,3 0 0-16,15-4-7 15,10 1 1-15,7-3 1 16,1 0 1-16,-4-4-6 15,-8 1 0-15,-6 3-9 16,-7-1 1-16,-8 1-7 16,-13 3 1-16</inkml:trace>
  <inkml:trace contextRef="#ctx0" brushRef="#br2" timeOffset="-136010.96">21848 18513 37 0,'-15'19'18'0,"26"16"-9"0,-4-32 26 0,4 0-32 0,3 3 1 16,3 1 0-16,8-1 0 15,10-3-6-15,8-6 0 16,13-3-2-16,1-7 0 16,-8 4-10-16,-10-10 0 15</inkml:trace>
  <inkml:trace contextRef="#ctx0" brushRef="#br2" timeOffset="-135674.6">22557 18786 58 0,'3'50'29'0,"4"-31"-31"16,-3-13 50-16,-1-2-47 16,-3-4 0-16,7-13 0 15,0-6 1-15,0-9-3 16,-3-10 1-16,-4-9 0 0,0 0 1 16,-4-12-3-16,-3-7 1 15,0-13-2-15,-3 4 1 16,-1 6-1-16,1 0 1 15,3 13 0-15,7 6 1 16,3 15 1-16,8 10 1 16,6 6 0-16,8 10 1 15,10 6 0-15,8 6 0 16,2 0 0 0,1-3 1 15,14 3-2-16,7 0 1-15,14 0-1 0,-3-6 0 0,-4 0-4 0,-10-3 1 0,-11 0-7 0,-11-1 0 0,-10-2-9 16,-11-7 1-16</inkml:trace>
  <inkml:trace contextRef="#ctx0" brushRef="#br2" timeOffset="-135363.78">23181 18250 46 0,'0'38'23'0,"-18"-7"-20"0,11-22 34 0,-3 4-37 0,-4 9 1 0,-8 3 1 16,-6 3 1-16,-3 0-3 16,2 10 0-16,1 0 1 0,3-1 0 15,-3-5-5-15,7-7 1 16,3-3-7-16,4-13 1 15,7-12-6-15,7-19 0 16</inkml:trace>
  <inkml:trace contextRef="#ctx0" brushRef="#br2" timeOffset="-135142.1">22888 18278 42 0,'7'13'21'0,"4"37"-16"0,-1-31 38 0,8 15-39 0,7 1 0 15,-1 12 0-15,5 0 1 16,-1 0-8-16,0 3 0 0,0-6-2 16,-3-3 1-16,-4-16-12 15,-7-10 1 1</inkml:trace>
  <inkml:trace contextRef="#ctx0" brushRef="#br4" timeOffset="-127988.22">26952 16472 31 0,'0'3'15'0,"0"-6"-12"0,0 3 16 16,0 0-17-1,0-3 0-15,7 0 3 0,-7-4 0 16,0 7-6-16,0 0 1 16,4-9 4-16,-1-4 0 15,4 1-1-15,-3-4 1 16,3 1-2-16,0-7 1 16,0 6 0-16,0 0 0 15,4-3 0-15,-1-6 1 16,4-6-1-16,4-3 0 15,3 2-1-15,4-2 1 0,0-7-1 16,-1-3 1-16,1 0-1 16,3 0 1-16,-3 0-1 15,3 0 1-15,7 4-1 16,4-4 1-16,4-10-1 16,6 4 0-16,11-3-1 15,0-4 0-15,3 1-1 16,-3 0 1-16,7-4-1 15,4 7 0-15,7-1 0 16,17-2 1-16,0-4-1 16,-7-2 1-16,11-1-1 15,3-3 1-15,15 0 0 16,-8-6 0-16,8 16 0 16,2-4 1-16,12-6-1 15,-4 4 0-15,4-14 0 16,6 7 0-16,11-3 0 15,0-3 0-15,1 9-1 16,16-3 1-16,-9 0-1 0,2 6 1 16,15-2-1-16,-3-4 1 15,2 12-1-15,8 10 0 16,-7 6 1-16,-7 7 0 16,7 9-1-16,-4 0 1 15,-14-4-1-15,1 14 1 16,2 2-1-16,-6 7 1 15,-14 3-1-15,-1 3 0 16,-13 0-1-16,-8 0 0 16,-6 3-1-16,-12 0 1 0,-20 0-4 15,-15 3 1-15,-13-2-8 16,-11-1 1-16,-15-10-10 16,-17 4 0-16</inkml:trace>
  <inkml:trace contextRef="#ctx0" brushRef="#br4" timeOffset="-127220.75">32254 14039 43 0,'-7'3'21'0,"11"9"-14"0,-1-9 21 16,-3 1-24-16,-3 5 1 15,-4 10 2-15,-4 3 0 16,-6 6-10-16,-4 6 1 15,-4 10 6-15,-3 0 0 16,-4 6-4-16,0 1 1 16,4-4-5-16,3-7 1 15,8-5-8-15,2-10 0 0,8-16-5 16,7-15 0-16</inkml:trace>
  <inkml:trace contextRef="#ctx0" brushRef="#br4" timeOffset="-127043.86">31972 14073 37 0,'7'6'18'0,"11"35"-19"16,-11-31 29-16,0 5-28 16,0 4 1-16,4 6 1 15,-1 0 1-15,1-3-4 16,-4-3 0-16,0-3-4 15,0-7 0-15,0-9-5 16,-3-9 0-16</inkml:trace>
  <inkml:trace contextRef="#ctx0" brushRef="#br4" timeOffset="-126773.02">32262 14180 53 0,'-8'9'26'0,"12"-6"-34"0,-4-3 51 0,7 0-42 16,0 0 1-16,4-3-2 15,-1 0 1-15,4-3-5 16,4 6 1-16,3 3-5 16,0-3 1 15,1 0-8-31,-1-6 0 0</inkml:trace>
  <inkml:trace contextRef="#ctx0" brushRef="#br4" timeOffset="-126576.14">32209 14484 51 0,'0'19'25'0,"7"-16"-27"0,-4-3 46 16,4-3-45-16,0-4 1 16,0-2-4-16,7 0 1 15,8-1-2-15,6 1 0 16,0-10-10-16,4 0 1 15</inkml:trace>
  <inkml:trace contextRef="#ctx0" brushRef="#br4" timeOffset="-126232.24">32635 14641 47 0,'0'6'23'0,"0"-6"-20"0,0-3 38 0,0 3-39 15,0-10 1-15,4-8 0 16,-4-17 1-16,4-6-6 16,-4-15 1-16,0-7 2 15,0-3 1-15,3 0-3 16,1-3 0-16,-1 0-1 15,4 10 1-15,0-1 0 16,4 7 0-16,3 12 0 16,4 16 0-16,-1 13-1 0,1 8 1 15,-1 11-5 1,1 8 1-16,-4 7-10 0,-3 3 1 16</inkml:trace>
  <inkml:trace contextRef="#ctx0" brushRef="#br4" timeOffset="-126044.35">32523 14268 57 0,'10'12'28'0,"18"1"-32"0,-17-10 49 0,7 3-44 16,3-6 1-16,3 0-1 15,5 0 1-15,-5 0-4 16,1 0 0-16,-4-6-4 15,-7 6 0-15,0-7-10 16,-3-2 0-16</inkml:trace>
  <inkml:trace contextRef="#ctx0" brushRef="#br4" timeOffset="-125779.97">33009 14274 46 0,'7'15'23'0,"-7"-18"-21"0,0 3 32 0,0 0-33 15,-3 0 0-15,-4 0 2 0,-4 3 1 16,-3 10-4-16,-7 6 0 16,0-7 3-16,-4 10 1 15,4-3-2-15,7 0 1 16,0 3-3-16,3 0 1 15,4 0-4-15,0 3 1 16,4 0-8-16,-1 0 0 16,1-9-6-1,-1-4 0-15</inkml:trace>
  <inkml:trace contextRef="#ctx0" brushRef="#br4" timeOffset="-125129.64">32854 13988 52 0,'-7'4'26'0,"18"-8"-24"0,-11 4 47 0,3 0-47 0,4 0 0 0,4-3 0 0,3 3 0 0,0-3-4 0,0 0 0 0,0 3-1 16,-3 0 0-16,0 0-9 15,-4-3 1-15,7-10-6 16,3 4 1-16</inkml:trace>
  <inkml:trace contextRef="#ctx0" brushRef="#br4" timeOffset="-124860.16">33069 13866 39 0,'7'13'19'0,"-7"-4"-20"0,0-6 29 0,-3 7-28 0,-1 2 0 15,-3 4 0 1,0 6 0-16,0 3-2 0,0-3 1 15,4 6-7-15,-1-6 1 16,4-6-3-16,7-7 0 0</inkml:trace>
  <inkml:trace contextRef="#ctx0" brushRef="#br4" timeOffset="-124447.43">33168 14500 42 0,'-10'9'21'0,"-19"19"-26"0,19-18 41 0,-4 2-35 0,-4 4 1 0,-3-4 0 15,0 10 1-15,-4 0-6 16,4 0 0-16,0-3-5 16,0-3 1-16,6-10-5 15,8-6 0-15</inkml:trace>
  <inkml:trace contextRef="#ctx0" brushRef="#br4" timeOffset="-124180.45">33016 14462 48 0,'-3'22'24'0,"6"16"-28"0,1-29 46 16,0 3-42-16,-1 4 1 16,4 0-1-16,0-4 1 15,4 7-4-15,-1-6 0 16,-3-1-5 15,0-2 1-31,1-7-7 0,2-3 0 0</inkml:trace>
  <inkml:trace contextRef="#ctx0" brushRef="#br4" timeOffset="-123958.53">33330 14390 56 0,'18'66'28'0,"-14"25"-37"0,-1-73 54 0,4 1-47 16,-3 9 1-16,-8 1-11 16,1-1 0-16,-11 3 4 15,-18-3 0-15</inkml:trace>
  <inkml:trace contextRef="#ctx0" brushRef="#br5" timeOffset="-114249.14">25777 17341 13 0,'11'-7'6'0,"7"-11"2"0,-11 11 6 0,-4 1-12 15,1-3 0-15,3-1 4 16,0-2 1-16,4-1-7 15,-1 4 1-15,4-4 4 16,0 1 1-16,0-1-2 16,1 0 1-16,-1 1-2 15,0-4 1-15,3 1-1 16,-2-1 0-16,-5 0-1 16,4 1 1-16,0-1-1 15,0 0 1-15,1 1-2 16,-5 2 1-16,1 4-1 15,-1-4 1-15,1 0-1 16,-1 4 1-16,5-3-1 16,-1-1 0-16,-4 4 0 0,4-1 0 15,-3 1-1-15,-4-1 0 16,0 1 0-16,4-4 0 16,-1 1 0-16,1 2 1 15,3 4-1-15,0 0 0 16,4 0 0-16,-4-1 0 15,3 1 0-15,1 0 0 16,-4-4 0-16,0 4 1 16,0-3-1-16,-3-1 0 15,0 1 0-15,-1-4 1 0,1 1 0 16,-1-1 0-16,1 1 1 16,-1-1 0-16,5 1-1 15,-1 2 1-15,3 1-1 16,-3-1 1-16,1 1-1 15,2-4 0-15,1 1-1 16,-1-1 1-16,5-2 0 16,-1-4 0-16,-4-3-1 15,1 3 1-15,0 0-1 16,-1 1 1-16,1-1-1 16,-4 3 1-16,-3 0-1 15,-1-2 0-15,4 2 1 16,4-3 0-16,0 3-1 15,-1-6 1-15,4 4 0 16,1-1 1-16,2 3-1 16,-2 4 1-16,-1-1-2 15,0 0 1-15,0-2 0 0,4-1 0 16,6-3 0-16,-2-3 0 16,2 0 0-16,5-3 0 15,-1 3-1-15,0 4 1 16,-3-4-1-16,-7 0 1 15,6-3 0-15,5-7 0 16,3 4-1-16,3-3 0 16,0-1 1-16,4 1 0 15,7-4 0-15,0 1 0 16,3 3-1-16,1-4 1 0,-8-3-1 16,8 1 1-16,-1-4 0 15,1 7 0-15,2-10 0 16,12 0 0-16,0 0 0 15,-4-3 0-15,-4-3 0 16,8-4 0 0,-1 7 0-16,4-6 0 0,11-7 0 15,0-2 0-15,-4-7 0 16,-7 6 0-16,7 0-1 16,-3-3 1-16,6 13-1 15,8-3 1-15,0-10-1 16,-8 0 1-16,5-12 0 15,6-1 1-15,7 4-1 16,4 0 1-16,-11-1-1 16,8 1 0-16,-5 3 0 15,15-3 0-15,4-10-1 0,-8 10 1 16,7 0-1-16,15 9 0 16,7-13 0-16,-11 1 0 15,7-13 1-15,14-13 0 16,0 4-1-16,0-6 1 15,4-7 0-15,-1-7 0 16,-6 1 0-16,7 10 0 16,7-11-1-16,-1-8 1 15,-6 6-1-15,3 2 0 16,4-11-1-16,-11-4 1 0,-7 3-2 16,-10 4 0-16,-4 15-4 15,430-380 12-15</inkml:trace>
  <inkml:trace contextRef="#ctx1" brushRef="#br5" timeOffset="80618.47">20369 13684 0,'0'0'16,"0"0"-1,0 0-15,0 0 16,0 0 0,0 0-16,0 0 15,0 0 16</inkml:trace>
  <inkml:trace contextRef="#ctx0" brushRef="#br5" timeOffset="-113152.77">24677 17134 53 0,'-7'3'26'0,"7"-10"-24"0,0 7 27 16,-4 4-27-16,-6 11 0 16,-4 4 0-16,-4 9 1 15,0 13-4-15,-6 6 1 16,-8 10 1-16,-7 2 1 15,-3 7-4-15,-1-3 1 16,8-16-7-16,7-6 1 16,7-10-8-16,7-15 0 15</inkml:trace>
  <inkml:trace contextRef="#ctx0" brushRef="#br5" timeOffset="-112944.2">24338 17137 41 0,'18'15'20'0,"3"36"-16"16,-14-39 29-16,0 10-29 15,0 6 0-15,-3 7 1 16,-1-7 0-16,1 3-7 16,-1 1 0-16,1-4 2 15,-1-6 0-15,4-6-9 16,4-7 1-16,7-9-7 15,-8-13 1-15</inkml:trace>
  <inkml:trace contextRef="#ctx0" brushRef="#br5" timeOffset="-112687.27">24723 17378 64 0,'3'3'32'0,"4"-3"-44"0,-7 0 63 16,7-3-51-16,4 0 1 16,7 0-1-16,3 0 0 15,0 0-3-15,0 3 1 0,-3 0-6 16,-1 0 0-16,-6 0-9 15,-4-3 0-15</inkml:trace>
  <inkml:trace contextRef="#ctx0" brushRef="#br5" timeOffset="-112509.31">24712 17460 35 0,'-14'34'17'0,"-4"-6"-4"0,18-21 20 0,0 2-29 16,4-3 1-16,-1 4 1 15,1-4 1-15,7-6-10 16,3 0 1-16,0 0 4 16,7-3 0-16,7-3-7 15,4-1 0-15,7 1-10 16,3-6 0-16</inkml:trace>
  <inkml:trace contextRef="#ctx0" brushRef="#br5" timeOffset="-112250">25269 17428 52 0,'-17'-3'26'0,"-15"38"-29"0,18-29 41 15,-7 7-37-15,3-1 1 0,-3 4-1 16,-4 3 1-16,1 3-6 16,2 3 1-16,5 3-6 15,3-6 0-15,3-16-6 16,1-9 0-16</inkml:trace>
  <inkml:trace contextRef="#ctx0" brushRef="#br5" timeOffset="-112088.08">25015 17347 46 0,'11'44'23'0,"10"12"-16"15,-14-34 40-15,4 6-46 16,-4 13 0-16,7 9 0 16,4-9 0-16,-1-3-6 15,4-4 0-15,1-9-10 16,-5-12 0-16</inkml:trace>
  <inkml:trace contextRef="#ctx0" brushRef="#br5" timeOffset="-108078.58">30702 12646 30 0,'4'-3'15'0,"-8"3"-1"0,8-3 16 16,-1-3-28-16,1 3 0 15,-4 3 5-15,7-4 0 16,-7 4-8-16,0 0 1 15,0 0 3-15,0 0 1 16,0-6-2-16,-4 0 1 16,-3 0-4-16,0-4 1 15,-3-2-1-15,-4 2 0 0,3 1-1 16,0 3 1-16,1 6-2 16,-1 3 1-16,1 3-1 15,3 3 0-15,0 4 0 16,-1 3 1-16,5 2 1 15,3 1 0-15,0-3 3 16,3 3 0-16,5-4 1 16,6 1 0-16,3-3 1 15,4-4 0-15,4-3-1 16,-4-2 1-16,0-11-2 16,-3 1 1-16,0-7-3 15,-1-2 1-15,-2-7-1 16,-1 3 0-16,-4-3-1 15,-6 3 1-15,-4 4-1 16,-4-1 0-16,-3 3 0 16,-3 7 1-16,-8 0-1 15,-3 6 0-15,0 3 0 0,-4 6 0 16,0 4 0-16,8 3 0 16,-1 5 0-16,4 5 1 15,3-1 0-15,4-7 0 16,4-2 0-16,3-3 1 15,0-1 1-15,7 1 1 16,10-7-1-16,8-3 1 16,0-6-1-16,-1-6 1 15,1-1-1-15,-4-9 0 16,0 1-2-16,-6-1 1 16,-5-3-2-16,-6 3 1 15,-4 0-1-15,-7 0 0 0,-4 7 0 16,-7-1 0-16,-3 7-1 15,-3 6 1-15,-5 0 0 16,12 6 0-16,-1 4 0 16,0 2 1-16,4 7 0 15,0-3 0-15,4-4 0 16,3 4 1-16,3 0 0 16,4-1 1-16,0-5 0 15,11-4 1-15,10-3-1 16,7-3 1-16,-3-6-1 15,-1 0 1-15,-2-4-1 16,-1 1 0-16,-4-4-2 16,-3 1 0-16,-3-1-2 15,-4-3 1-15,-3 4-2 16,-4-1 1-16,-7 4-1 16,-4 0 1-16,-3 2-1 0,-4-2 0 15,-3 3 0-15,0 2 1 16,3 8 0-16,1-1 1 15,3 6-1-15,-1 1 1 16,5-1 1-16,-1 0 0 16,4 1 0-16,4-4 1 15,-1-3 0-15,4 0 0 16,11-3 1-16,10 0 0 16,0-3 0-16,4 0 0 15,-4-3-3-15,-3 0 0 0,-4-1-15 16,-4-8 1-16</inkml:trace>
  <inkml:trace contextRef="#ctx0" brushRef="#br5" timeOffset="-107419.74">29785 11966 44 0,'-3'0'22'0,"-12"0"-16"15,12 0 26-15,-8 0-31 16,-3 3 0-16,-11 3 1 16,1 4 1-16,-8 5-3 15,0 4 0-15,4 9 1 0,0 7 1 16,-4 2-1 0,0 7 1-16,1 7-2 0,2-14 1 15,5 4-1 1,6-3 1-16,7-4-2 0,8-6 0 15,3-3-4-15,7-6 1 16,4-6-11-16,6-13 0 16</inkml:trace>
  <inkml:trace contextRef="#ctx0" brushRef="#br5" timeOffset="-107153.9">29845 12201 52 0,'-4'16'26'0,"-27"-13"-27"0,20 0 41 0,-6 3-40 16,-1 4 1-16,-3 2 0 15,-4 7 1-15,-3 0-3 16,0 0 0-16,-1-1-3 15,5-2 0-15,2-3-10 16,8-7 0-16,4-9-1 16,3-7 0-16</inkml:trace>
  <inkml:trace contextRef="#ctx0" brushRef="#br5" timeOffset="-106947.92">29584 12207 21 0,'11'19'10'0,"10"-6"4"0,-14-10 15 0,0 3-25 0,0 3 0 16,0 4 2-16,0 0 0 15,-7 5-8-15,0 1 0 16,-4-3 4-16,1 3 0 16,-1-1-4-16,4-2 0 15,0 0-6-15,4-7 0 0,7-2-4 16,6-11 0-16</inkml:trace>
  <inkml:trace contextRef="#ctx0" brushRef="#br5" timeOffset="-106715.06">29803 12537 57 0,'-18'18'28'0,"-24"17"-39"0,31-23 58 0,-7 4-48 0,-6 3 1 0,-1 9-3 16,0-6 1-16,4-3-3 0,7-3 0 31</inkml:trace>
  <inkml:trace contextRef="#ctx0" brushRef="#br5" timeOffset="-106413.18">30222 12392 39 0,'-7'10'19'0,"-42"12"-6"0,35-16 11 0,-7 6-20 0,-4 7 0 0,-3 6 2 15,-4 10 0-15,-3 2-8 16,0 1 0-16,3-3 1 16,7-10 1-16,7-3-11 15,8-10 0-15,10-18-4 16,3-7 1-16</inkml:trace>
  <inkml:trace contextRef="#ctx0" brushRef="#br5" timeOffset="-106260.81">30036 12330 44 0,'3'31'22'0,"1"-3"-27"0,-4-25 42 16,-4 4-35-1,4 2 1-15,-3 4 0 0,-1 2 0 16,0 1-7-16,4 0 1 16,0-4-2-16,4-2 0 15,-4-4-8-15,7-9 0 16</inkml:trace>
  <inkml:trace contextRef="#ctx0" brushRef="#br5" timeOffset="-106023.95">30208 12220 54 0,'11'25'27'0,"10"28"-30"16,-10-37 50-16,3 0-47 15,-4 2 0-15,1 11-1 16,-11 2 0-16,-7 3-3 16,-11 4 0-16,-21 6-11 15,-6 0 0-15</inkml:trace>
  <inkml:trace contextRef="#ctx0" brushRef="#br5" timeOffset="-104786.7">31055 12869 45 0,'-7'19'22'0,"0"-4"-13"16,7-11 23-16,0 2-32 16,0-3 0-16,0 3 0 15,0 1 1-15,3-1-3 16,5 0 1-16,-1-3-4 15,0 3 0-15,0-2-9 16,3-8 1-16</inkml:trace>
  <inkml:trace contextRef="#ctx0" brushRef="#br5" timeOffset="-104545.84">31161 13117 38 0,'3'3'19'0,"1"3"-13"0,-4-6 27 0,3 0-31 0,1 3 1 0,3-3 0 0,0 3 0 15,0 4-7-15,4 2 1 0,-4 0-2 0,3-2 1 0,4-1-9 16,1 3 0-16</inkml:trace>
  <inkml:trace contextRef="#ctx0" brushRef="#br5" timeOffset="-104350.45">31373 13393 31 0,'3'25'15'0,"-3"-10"-9"0,0-11 19 0,4 2-24 0,-1 0 0 16,1 0 0-16,-1 1 1 15,1-1-5-15,3 0 1 16,3 4-3-16,1-4 1 16,3 0-6-16,4-6 0 15</inkml:trace>
  <inkml:trace contextRef="#ctx0" brushRef="#br5" timeOffset="-104131.56">31658 13694 37 0,'18'31'18'0,"0"-18"-17"0,-15-13 32 0,1 3-31 16,-4 0 0-16,0 0 2 15,0 3 0-15,0-3-6 16,3 4 0-16,-3-4-2 16,0 3 0-16,0-6-8 15,-3 0 0-15</inkml:trace>
  <inkml:trace contextRef="#ctx0" brushRef="#br5" timeOffset="-102981.52">31789 13838 34 0,'21'6'17'0,"14"-34"-8"0,-28 22 23 0,0-1-30 15,-3-2 1-15,-4 0 1 16,-7-7 1-16,-7-3-6 16,-7 3 0-16,-4 4 4 15,7 2 0-15,-3 4-2 16,0 6 0-16,0 3-1 16,0 4 1-16,-1 5-2 15,5 4 1-15,-1 6-1 16,4 0 1-16,3-3 0 15,8 2 1-15,10-2-1 16,7 0 1 0,11-13 1-1,-1-2 1 17,5-14-1-17,-5-6 1 48,1-6-1-48,-4 1 1 1,-7-5-2 0,-3 5 0-16,-8-1-3 0,-3 3 1 0,-10 0-1 0,-8 3 1 0,4 7-1 0,-4 6 1 0,1 3-1 15,-4 3 1-15,3 3 0 0,0 4 1 0,1-1-1 0,3 7 1 0,3-7 0 0,8 7 0 0,6-7 0 16,8-3 1-16,3 4 0 0,0-10 0 0,-4-3 0 15,1-7 0 1,3 1 0-16,0-1 1 16,0-5-2-16,0 5 1 0,1-8-1 15,-5 2 1-15,1 0-2 0,-4 4 1 0,-4-1-1 16,-6 7 1-16,-4 0-2 16,-4 6 1-16,1 0-1 15,-5 6 0-15,5 0 0 16,3 3 1 31,0 7-1-47,0 0 1 0,0-4 0 15,3 7 0 1,1-3 2 0,3-7 0-16,3-2 0 0,-3 2 0 0,7-9 1 15,4 3 0 1,-1-6-1-16,-3-3 1 0,0 6-2 0,1-3 1 0,-5-4-1 0,-3 1 1 0,0-3-1 15,0 2 0-15,0-5 0 0,-3 2 0 16,-5 1 0-16,5 3 0 16,-4-1 0-16,0 4 0 47,3 3 0-32,-3 3 1 1,0 4-1-1,4-1 1-15,-1 0-1 63,1 4 1-32,-1 5-1-31,4 4 1 0,0-3 0 0,7-4 0 0,-7-2 0 0,7-4 1 16,0-12-5-16,0 3 1 0,0 0-9 0,0-7 0 0,-3 1-6 0,-1 2 1 0</inkml:trace>
  <inkml:trace contextRef="#ctx0" brushRef="#br5" timeOffset="-102375.2">31200 14230 43 0,'0'-10'21'0,"3"20"-8"0,-3-10 21 0,-7 3-32 0,-3 6 0 0,3 4 2 0,-8 6 0 16,-6 9-5-1,-3 0 1-15,-12 7 3 0,-3 9 0 16,1 3-1-16,-5 0 0 15,12 6 0-15,2 0 1 16,8-6-4-16,4-12 1 16,6-1-3-16,4-5 0 15,3-7-8 1,4-7 1-16,11-9-8 16,7-6 1-1</inkml:trace>
  <inkml:trace contextRef="#ctx0" brushRef="#br5" timeOffset="-99266.42">31376 14644 31 0,'4'-3'15'0,"10"6"-1"0,-11-6 15 15,-3 3-24-15,0 0 0 16,0 0 2-16,-3 0 1 16,-4 6-10-16,-7 3 1 15,-11 7 6-15,-10 6 0 16,-1 3-3-16,1 6 0 15,0 4-1-15,-4 3 0 16,0-4-4-16,7 1 1 0,4-4-8 16,7-9 1-1,7-6-7-15,3-10 0 0</inkml:trace>
  <inkml:trace contextRef="#ctx0" brushRef="#br5" timeOffset="-99055.72">31154 14578 45 0,'-4'31'22'0,"4"-6"-18"16,0-21 36-16,0 5-40 16,0 3 1-16,0 1-1 15,0 0 0-15,0 2-2 16,0-2 0-16,0-4-7 15,0-3 0-15,7-2-5 16,0-11 1-16</inkml:trace>
  <inkml:trace contextRef="#ctx0" brushRef="#br5" timeOffset="-98802.46">31387 14863 45 0,'-4'19'22'0,"-3"12"-20"0,4-18 39 0,-5 0-40 16,1 2 1-16,-7 4-1 15,-3 0 0-15,-1 3-4 16,-3 0 0-16,0-3-9 15,3-1 1-15,4-8-3 16,7-4 0-16</inkml:trace>
  <inkml:trace contextRef="#ctx0" brushRef="#br5" timeOffset="-98544.33">31944 14832 42 0,'-14'25'21'0,"-7"-6"-19"0,10-13 39 16,-6 4-40-16,-15 8 1 15,0-2-1-15,-3 3 1 16,-8 3-3-16,1 3 1 15,3-3-2-15,4-3 0 16,10-7-12-16,11-9 0 16</inkml:trace>
  <inkml:trace contextRef="#ctx0" brushRef="#br5" timeOffset="-98314.13">31743 14716 44 0,'11'44'22'0,"-8"-13"-16"16,-3-18 31-16,0 6-37 15,0 6 1-15,4 6 0 16,-1 3 0-16,1-2-2 16,3 2 0-16,3-5-1 15,1-4 0-15,-1-7-6 16,5-5 0-16,-1-7-6 15,3-9 1-15</inkml:trace>
  <inkml:trace contextRef="#ctx0" brushRef="#br5" timeOffset="-98087.77">32127 14697 53 0,'8'50'26'0,"9"16"-26"0,-6-44 49 16,-1 13-48-16,4 12 1 0,1 3-1 15,-5-3 0-15,-6-3-3 16,-11 0 1-16,-18 0-4 16,-17-4 0-16,-18-2-12 15,-14-10 1-15</inkml:trace>
  <inkml:trace contextRef="#ctx0" brushRef="#br5" timeOffset="-94418.6">13169 15889 11 0,'11'9'5'0,"-8"-6"5"0,-3-3 5 0,0 0-12 16,0 0 1-16,0 0 4 16,-3 0 0-16,-1 3-9 15,-3 1 1-15,-3 2 6 16,-4 0 0-16,-1 0-2 16,-2 1 0-16,-4 2-2 15,-1 0 1-15,5 1-2 16,-4 2 0-16,-4 4 0 15,-7 3 1-15,-3-3-1 16,-11-4 0 0,-28 13-1-1,0 3 1-15,7 1-1 16,3-1 1-16,-3 3-1 16,-3 1 0-16,-8-7-1 15,1 6 1-15,-5 4 0 0,5 2 1 16,-1 7-1-16,-3 9 0 15,-4-6 1-15,-3 4 1 16,-4-1-1-16,1 3 1 16,6 0-1-16,-10-9 1 15,-11 0 0-15,-3 0 0 16,-1 0-2-16,-3 0 0 16,-14 0 0-16,0 6 1 15,4-3-2-15,-4-6 1 0,-14-4 0 16,0-2 0-16,3-1 0 15,-7 1 0 1,-10-1 0-16,0 1 1 0,7-10-1 16,-14 0 1-16,-1-6-1 15,8 3 0-15,-11-3 0 16,4-7 1-16,3 1 0 16,-3-4 0-16,0 0-1 15,-1 1 1-15,8-7 0 16,0-6 0-16,3-3 0 15,1-4 0-15,9 1-1 16,-2-7 1-16,6-9 0 16,-10-6 0-16,21-4-1 15,4-6 1-15,-4-6-1 16,-4-3 1-16,11 3-1 16,11 0 1-16,3 0-2 15,0 3 1-15,-3-6-2 16,-1 3 1-16,15 0-4 0,3 3 1 15,1 6-6-15,-5 1 0 16,15-1-5-16,11-6 1 16</inkml:trace>
  <inkml:trace contextRef="#ctx0" brushRef="#br5" timeOffset="-93620.31">4763 16905 35 0,'0'19'17'0,"10"-1"-12"0,-10-15 27 16,11 1-27 0,-11 2 0-16,7-3 2 0,3-3 1 15,1 0-10-15,10-9 0 16,-3-7 6-16,3-6 0 16,0-16-3-16,-3 10 1 15,-4-25-2-15,-4-4 1 16,-3-2-2-16,-7 5 1 31,-10-11-3-31,-11 8 0 0,3 13-1 16,-3 7 1-16,10 5-2 15,-10 10 0-15,14 10 0 16,-4 9 1-16,11 9 1 16,0 10 0-16,11 6 1 15,3 0 1-15,11 3 0 16,-4-3 1-16,7 0 0 15,4-4 1-15,7-2-1 16,0-7 1-16,10-5-1 16,-7-4 0-16,1-7 0 15,3-2 1-15,-4-1-1 16,0 1 0-16,4-3 0 16,-7-1 1-16,-7 7-1 15,-4-1 0-15,-3 4 1 16,-8 3 0-16,-6 3 0 15,-4 10 1-15,-18 9 1 16,-17 16 0-16,-14 21 1 0,-8 10 0 16,-24 19-1-1,0 9 1-15,-14 7-5 0,0 2 0 16,7-2-12-16,-8-13 0 16</inkml:trace>
  <inkml:trace contextRef="#ctx0" brushRef="#br5" timeOffset="-89523.53">4960 13860 40 0,'-3'6'20'0,"-54"-3"-18"0,39-12 20 0,-3-7-24 16,-3-9 1-16,-1-3-3 16,4-3 1-16,3-4 3 15,8-6 1-15,2 7-2 16,16-1 0-16,2 1 2 16,18-1 0-16,4 1 2 15,0-4 1-15,14 4-1 16,3-7 1-16,4 0 0 15,3-3 1-15,8 0-1 16,6 0 0-16,12-9-2 16,13 3 1-16,7-10 0 15,18-2 0-15,7-1-2 16,0-6 1-16,4-3-2 16,-8 3 0-16,8-6 0 15,3 2 0-15,-4-5-1 0,4 9 0 16,11-6 0-16,7 0 1 15,3 6-1-15,11-4 1 16,14 8 0-16,3 8 0 16,4 4-1-16,7 3 1 15,4-4-1-15,13 7 0 16,-10 10 0-16,11 8 1 16,3 8-2-16,0 5 1 15,15 13 0-15,-8 9 1 16,7 16-1-16,-3 12 1 15,0 17 0-15,7 11 0 0,-8 20 0 16,-6 6 1-16,-21 3-1 16,-8 6 1-16,-10 0 0 15,-4 6 0-15,-13-5 0 16,-12-7 1-16,-13-10 0 16,-7 1 0-16,-8-4-1 15,-14-3 1-15,-10 1-1 16,-7-7 0-16,-11 0-2 15,-10-7 0-15,-18-5-5 16,-15-10 1-16,-13-10-10 16,-18-8 0-16,-18-20 0 15,-3-12 0-15</inkml:trace>
  <inkml:trace contextRef="#ctx0" brushRef="#br5" timeOffset="-88923.18">12273 13273 41 0,'46'19'20'0,"35"-9"-31"0,-49-10 40 0,3 0-30 15,8 0 0-15,-1-3 0 16,11 9 0-16,3 0 1 16,4 7 0-16,-7 9-1 15,-7 6 0-15,-4 6 1 16,-3-2 0-16,-4 2 0 31,-6 1 1-31,-8-4 0 0,-7-3 1 0,-4 0-1 16,-2-6 1-16,-1-9-1 15,-4-4 1-15,4 1-1 16,7-7 1-16,7-9-1 16,8-7 1-16,6-6-1 15,7-3 1-15,8-6-1 16,3-6 1-16,-4-4-1 15,-3 3 0-15,-11-5 0 0,0-7 0 16,-13 3-1-16,-8 0 1 16,-4 3-1-16,-6 0 1 15,-8 7 0-15,-6-1 1 16,-12 4-1-16,-13 12 1 16,-14 13 1-16,-22 12 0 15,-10 22 0-15,-18 19 0 16,-10 13-2-16,-11 9 0 15,4 0-8-15,-4 3 0 0,7 0-8 16,7-9 0-16</inkml:trace>
  <inkml:trace contextRef="#ctx0" brushRef="#br5" timeOffset="-78655">1118 13979 30 0,'0'3'15'0,"4"-37"-9"16,3 18 15-16,3-15-20 15,8-10 1-15,-4-16 1 16,11-5 0-16,-4-17-4 16,-7 7 0-16,4-3 2 15,-8-7 1-15,-3 1-2 16,-3 2 1-16,3 10-1 15,-3 10 0-15,3 6 0 16,-7 9 1-16,0 12 0 16,0 14 0-16,0 5 0 15,0 22 0-15,-7 16 0 16,3 13 1-16,4 15-1 16,0 1 0-16,4 12 1 15,3-1 0-15,10 4 1 0,-3 4 1 16,8-1-1-16,-5-19 1 15,22 10-1-15,0-16 1 16,0-13-3-16,-4-15 0 16,0-16-1-16,-3-3 0 15,-14-6-1-15,-18 0 0 16,-18-4-1-16,-14 1 1 16,-7 6-3-16,-21 6 0 15,-7 6-2-15,-3 1 1 16,-1 5-1-16,1 4 1 0,10 9 0 15,3 4 1-15,8 2 2 16,7 1 0-16,10-1 1 16,4-6 1-16,-1-9 1 15,26-6 1-15,3-13 0 16,10-13 0-16,19-12-1 16,13-13 1-16,25-15-1 15,18-13 0-15,3-12-1 16,21-7 1-16,11-18-2 15,-21 6 1-15,-11 9 0 16,-24 16 0-16,-15 12 0 16,-10 16 0-16,-18 16 0 15,-10 15 1-15,-15 17 0 16,-17 21 1-16,-18 15-1 16,-10 20 1-16,-8 12-1 15,-6 13 1-15,-15 21-1 16,1 1 0-16,2 3-1 0,-2-7 1 15,17-9-3-15,0-12 1 16,18-13-6-16,3-19 1 16,21-16-6-16,8-15 0 15</inkml:trace>
  <inkml:trace contextRef="#ctx0" brushRef="#br5" timeOffset="-76504.66">1976 13217 40 0,'88'-91'20'0,"0"-12"-22"0,-74 78 35 0,4-10-30 16,-15-9 1-16,-6 0 2 16,-15-6 0-16,-21-3-7 15,-10 9 1-15,-25 6 4 16,-25 7 0-16,-21 15-1 15,-7 19 0-15,-14 26-2 16,-7 18 1-16,7 12-2 16,3 29 0-16,18 12-1 15,0 19 1-15,28 13 0 16,33 16 0-16,30 11 0 16,19-8 1-16,20-4-1 15,29-18 0-15,10-16 0 16,33-32 0-16,16-27 0 0,22-32 0 15,29-29 0-15,2-24 0 16,-3-10 0-16,-17-22 0 16,-4-24 0-16,-18-20 1 15,-17-9-1-15,-21-19 1 16,-33-3-1-16,-20-3 1 16,-32 0-1-16,-11 0 1 15,-31 19-1-15,-18 6 1 16,-36 9-1-16,1 35 1 15,-18 15-2-15,-14 23 0 0,14 28-2 16,3 31 1-16,-3 31-1 16,11 32 0-16,-4 28-1 15,18 35 0-15,24 15 2 16,18 12 0-16,18 4 2 16,31 3 0-16,32 0 1 15,18-6 1 1,25-35 0-16,13-21 1 0,33-29-2 15,27-32 1-15,15-30-2 16,24-29 1-16,-3-31 0 16,4-38 0-16,-15-22-1 15,-10-41 1-15,-29-18 1 16,-31-16 1-16,-32-13 1 16,-29-5 0-16,-34-8-1 15,-36 1 1-15,-21 6-1 16,-21 32 1-16,-25 12-4 15,-24 25 1-15,10 31-4 0,-11 32 1 16,1 35-1-16,-8 40 0 16,18 44-1-16,-7 28 1 15,7 47 0-15,0 38 1 16,28 9 2-16,15 10 0 16,17-10 0-16,28 1 1 15,22-17-1-15,13-9 1 16,29-28 0-16,24-19 0 15,25-28-2-15,25-34 0 0,25-26 0 16,20-37 0-16,19-38 0 16,-1-41 0-16,0-34 1 15,-20-28 0-15,-19-19 1 16,-31-13 0-16,-28-9 0 16,-40 18 0-16,-31 7-1 15,-31 10 1-15,-22 18-1 16,-25 16 0-16,-38 18 0 15,3 29 0-15,-18 28 0 16,-17 29 1-16,7 30-1 16,-7 42 0-16,-11 34-1 15,7 47 0-15,18 25-1 16,32 37 1-16,21 11-2 16,24-4 1-16,19-4 1 15,34-27 0-15,25-22 1 16,39-23 0-16,28-37 1 15,25-31 0-15,32-35-1 0,17-28 1 16,18-28-2-16,7-31 0 16,-18-26-1-16,-10-22 0 15,-18-21 0-15,-10-20 0 16,-25-2 0-16,-36-7 1 16,-31-9 0-16,-28 6 1 15,-33 6 1-15,-34 4 0 16,-25 15 0-16,-36 16 1 15,-17 28 0-15,-24 28 0 0,-12 32-1 16,43 9 0-16,-53 59-1 16,18 26 1-16,3 19 0 15,39 21 0-15,22 19 0 16,20 10 1-16,29 3-1 16,10 15 1-16,39-5 0 15,28-14 1-15,39-2-2 16,25-26 1-16,38-15-1 15,29-31 0-15,28-26-1 16,14-34 0-16,7-25-2 16,-17-29 1-1,-11-27 0-15,-39-14 1 0,-35 1-1 16,-22-16 1-16,-34-6 0 16,-33-3 0-16,-45-10 0 15,-35 0 0-15,-26 4 0 16,-41 12 0-1,-18 19 1 1,-22 24 0 15,-10 33-1-31,4 27 0 16,3 41 0 0,4 29 0-16,10 21-1 15,39 29 1-15,21 28-1 0,29 12 0 0,20 16 1 0,33 10 0 0,34-17 0 0,33-8 1 0,31-17 0 0,28-18 0 16,29-31 0-16,14-41 1 31,17-32-1 16,11-34 0-16,-21-28-1-31,-8-32 1 16,-24-25 0-16,-28-12 0 0,-35-19-1 0,-36-7 1 15,-32-5-1-15,-24 2 1 0,-39-6-1 0,-35 10 1 0,-8 25-2 0,-31 25 1 0,-18 24-1 0,4 30 0 0,4 36-1 0,-1 36 1 0,4 33-2 16,45 29 1-16,19 41 0 16,20 12 0-16,36 25 2 15,46 23 0-15,24-1 1 16,28-6 0 0,40-16 1-1,27-15 1 1,22-35-2-16,21-31 1 0,11-47-2 0,-4-38 1 0,3-41 0 15,-10-43 0 1,-39-148-1 0,-42 16 0-16,-60 12 1 0,-57 3 0 15,-42 4-1 1,-39 6 1-16,-35 31-3 16,-10 22 1 15,-19 35-1-31,-6 34 1 15,17 31-1-15,4 42 1 16,18 33-1-16,24 36 1 0,14 30 2 0,36 35 1 0,41 29 0 0,40 27 1 0,25 4 0 16,38-16 0-1,32-9 0-15,28-29 0 16,18-25-2-16,3-37 1 0,4-35-1 16,-4-50 0-16,-10-41-1 15,-46-43 0-15,-28-48 0 31,-64-37 0-15,-53-38-3 0,-74-41 0-16,-74-28-17 0,-70-34 0 0</inkml:trace>
  <inkml:trace contextRef="#ctx0" brushRef="#br3" timeOffset="-64841.78">25245 13314 40 0,'10'10'20'0,"8"-1"-12"0,-14-12 21 0,3 0-25 15,3-4 0-15,8-8 1 16,3-13 1-16,7-13-8 15,7-9 0-15,8-1 5 16,3-18 0-16,-8-3-3 16,-2-3 1-16,-1 0-1 15,0 3 0-15,-3 12-1 16,-7 7 0-16,-8 12-1 16,-2 13 1-16,-8 12-2 15,-7 16 1-15,0 6-2 16,-4 20 0-16,-3 8-1 15,0 7 1-15,-4 15 0 0,1 10 1 16,6 16 1-16,4 12 0 16,7-3 3-16,4 0 0 15,3-16 3-15,0-16 0 16,0-5 0-16,-3-20 0 31,-11-31-1-31,-7-12 1 16,-11-10-2-16,-3-12 0 15,-11-7-2-15,-14-6 1 16,-10 3-1-16,-8 1 0 0,-13-1-1 16,3 6 1-16,3 17-2 15,1 2 1-15,-1 10-2 16,4 6 1-16,7 6 0 16,7 6 0-1,4 4 0-15,13 3 1 0,12 3 3 16,13 0 0-16,15-3 1 15,20-10 1-15,19 1 0 16,20-10 0-16,22-7 0 16,28-12 1-16,10-15-2 15,11-7 0-15,11-6-2 16,-15 0 1-16,-20 0-2 16,-26 9 1-16,-16 7-2 15,-19 9 1-15,-10 6-1 16,-18 7 0-16,-21 12 0 15,-28 16 1-15,-18 6-1 16,-35 13 1-16,0 15-1 0,-22 10 1 16,-3 3-1-16,-14 6 0 31,15 0-2-31,6-3 1 16,7-13-2-16,14-2 0 0,15-11-5 0,17-5 1 15,14-7-6-15,18-12 0 16</inkml:trace>
  <inkml:trace contextRef="#ctx0" brushRef="#br3" timeOffset="-64301.18">25718 13349 41 0,'109'3'20'0,"25"-28"-23"15,-95 6 31-15,3-12-26 16,-3-13 0-16,3-10 2 16,1-2 1-16,-8-13-5 15,-7 0 1-15,-14-9 3 16,-21 5 1-16,-7 8-1 15,-18-1 1-15,-21 9-3 16,-17 7 1-16,-22 12-2 0,-7 13 0 16,-10 16-1-16,-8 9 1 15,-6 16-3-15,0 15 1 16,-1 13-1-16,4 3 0 16,11 9 0-16,10 4 0 15,7 22-1-15,22 12 1 16,13 9 1-16,15 4 0 15,21 2 0-15,28-2 0 16,21 6 1-16,28-16 1 16,19-18 0-16,34-20 0 15,39-27 1-15,21-36 1 16,25-30-1-16,-3-26 0 0,-18-18 0 16,-29-7 0-16,-31-6 0 15,-35-9 0-15,-32 12-2 16,-32 0 1-16,-21 7-5 15,-28-1 1-15,-25 7-13 16,-18 6 1-16</inkml:trace>
  <inkml:trace contextRef="#ctx1" brushRef="#br3" timeOffset="133931.41">15804 12044 0,'0'0'15,"-14"0"-15,-3 0 16,-8 0-16,4 0 15,0 0 1,0 0-16,3 0 16,18 0-1,0 0-15,0 0 16</inkml:trace>
  <inkml:trace contextRef="#ctx1" brushRef="#br3" timeOffset="135106.79">28684 9272 0,'0'0'0,"7"0"15,29 0 1,-36 0-16,24 0 15,-9 3 1,-5 0-16,4 1 16,-7-4-1,0 0-15,0-4 16,0-2 0,4-41-16,-15-75 15,-13-41 1,-22-16-16,-24-6 15,13 63 1,1 6-16,-25-29 16,14 14-16,3 15 15,11 19 1,8-1-16,2-8 16,-10-1-1,11 22-15,10 10 16,8 16-1,-1 8-15,1 17 16,-12-23-16,8 17 16,0 8-1,3 4-15,1 6 16,3 0 0,3 7-16,11 15 15,0 0 1,0 0-16</inkml:trace>
  <inkml:trace contextRef="#ctx1" brushRef="#br3" timeOffset="137940.31">29097 12123 0,'0'0'0,"0"0"15,0 0-15,-53-123 16,0 17 0,-21-29-16,11 25 15,-8-3 1,4 7-16,4-10 15,-8 25-15,22 6 16,6-3 0,-17-50-16,11-6 15,10 34 1,14-9-16,1 0 16,3 3-1,7 9-15,6 32 16,1-13-16,0-3 15,4 29 1,-1-1-16,8-16 16,-1-40-1,-3 119-15,0 0 16,0 0 0</inkml:trace>
  <inkml:trace contextRef="#ctx0" brushRef="#br3" timeOffset="-43853.44">30159 14456 9 0,'4'-3'4'0,"6"-4"0"0,-10 7 4 16,0 0-6-16,4-6 1 15,3 0 0-15,-4-1 1 16,1-2-5-16,-1-4 1 16,4 7 4-16,-3-3 0 15,-1-4-1-15,1 4 1 16,-1-4-1-16,1 1 1 0,-1 2-1 16,1 1 1-16,-4 0-2 15,4 2 0-15,-1-5 0 16,1 5 1-16,-1 1-1 15,1-3 0-15,3-4-1 16,0 1 0-16,0 2 0 16,-4-2 1-16,1 2-2 15,-1-5 0-15,1 2 0 16,-1 1 1-16,-3-1-2 16,4 0 1-16,-4-2 0 15,4 2 1-15,-1 1-1 16,1 5 1-16,-1 1-1 15,1 0 1-15,-1 0-1 16,1-4 0-16,3 1 0 16,-4-1 0-16,1 1 0 15,-1 0 1-15,1-1-1 16,-1 1 0-16,1-1 0 16,-4-2 0-16,3 2 0 15,1 1 0-15,-4 0 0 0,3-1 0 16,1 1 0-16,0-1 1 15,-1-2-1-15,1 2 0 16,-1 1 1-16,4 3 0 16,-3-1-1-16,3 4 1 15,-4-6-1-15,4 0 1 16,-3-1-1-16,-1-2 0 16,4-1 0-16,1 0 0 0,-1-2 0 15,-4-1 0 1,4 0 0-16,-3 1 1 0,3-1-1 15,-4 4 1-15,1-1-1 16,-1 0 1-16,1 1-1 16,-1-1 1-16,4-2-1 15,-3 2 1-15,-1 4-1 16,1-4 0-16,0 1 0 16,3-1 0-16,0-3 0 15,0 1 0-15,-4-1 0 16,4 10 0-16,-3 0 0 15,-1-1 0-15,1-2 0 16,-1-1 0-16,1 1 0 16,-1 0 0-16,1-4 0 15,0 4 0-15,-1-4 0 16,1 4 1 0,-1-4-1-16,1-2 0 15,-1 2-1-15,1 0 1 16,-1-2 0-16,1 2 0 15,-1 4-1-15,1-1 1 16,-4 1 0-16,3-4 1 16,1 4-1-16,-1 0 0 15,1-7 1-15,-1 0 0 16,-3 1-1-16,4-7 0 16,-4 3 1-16,0 0 0 15,0 0 0-15,0 4 0 0,3-1-1 16,1 0 1-16,3 4 0 15,-3-4 0-15,3-6-1 16,0 3 0-16,0 3 0 16,0-2 0-16,3-1 0 15,-3 6 0-15,1 1 0 16,2-1 1-16,1 1-1 16,-4-4 1-16,0 0-1 15,0 1 1-15,0-4-1 31,-4 0 1-31,1 0-1 0,-4 0 0 0,0 4 0 16,0 2 0-16,0-12 0 16,0 9 0-16,0-6 0 15,0 4 1-15,0-1-1 16,0-3 0-16,0 3 0 16,0 0 0-16,3 0 0 15,-3 1 0-15,4 2-1 0,0 3 1 16,-1 1 0-16,4-1 1 15,0 1-1-15,0-4 0 16,0 0 0-16,0 1 1 16,0-7-1-16,-3 3 1 15,3 3-1-15,0 4 1 16,0-4 0-16,0 0 0 16,0-2-1-16,0-4 0 15,0-3 0-15,4-1 1 16,-1 1-1-16,1 3 0 0,0 0 0 15,-1-3 0-15,1 0 0 16,-1 0 1-16,-3 3-1 16,1-3 0-16,2-3 0 15,1 3 1-15,-1 0-1 16,4-3 0-16,-3 2 0 16,0-2 0-16,-1 0 0 15,1 9 1-15,-1-3-1 16,1 3 0-16,-1-3 0 15,1 1 1-15,-4-1-1 16,4 0 1-16,-4 0-1 16,0-3 0-16,0 0 0 15,0 9 0-15,0-6 0 16,0 0 1-16,-3 0-2 16,-1 0 1-16,1-3 0 15,3 0 0-15,-4 3 0 0,1-3 1 16,-1 3-2-1,1 0 1-15,-4-3 0 0,3-3 0 16,4 6 0-16,0-3 0 16,-3 6 0-16,-1 0 0 15,5 0 0-15,-5-3 0 16,1 3 0-16,3 4 1 16,0-4-2-16,0 0 1 15,0 0 0-15,0 0 0 16,-4-3 0-16,1 1 0 15,-1 8-1-15,1 7 1 0,-1-4 0 16,5-2 1-16,-5-1-1 16,4 1 0-16,-3-1 0 15,-1 1 1-15,-3-1-1 16,0-3 0-16,0-2 0 16,0-1 0-16,0 3 0 15,0 4 0-15,0-4-1 16,4 3 1-16,-4 4 0 15,0-4 0-15,0 4 0 16,0 3 0-16,0-1-1 16,0 1 0-16,3 3-2 15,-3 0 0-15,0 3-3 16,0-6 0-16,0 6-9 16,-3 3 1-16,-4 3 0 15,0 7 1-15</inkml:trace>
  <inkml:trace contextRef="#ctx0" brushRef="#br3" timeOffset="-42623.37">31217 12395 26 0,'7'0'13'0,"29"-3"-9"16,-26 0 23-16,8 3-24 15,3 0 1-15,14 0 1 16,11-3 0-16,14 0-7 16,4-3 1-16,13 2 4 15,8 1 0-15,7-3-2 16,3 0 1-16,-10-4-3 31,-15 1 1-31,-10 3 0 0,-7-1 0 0,-4 1-2 0,-13 3 1 16,-5 0-2-16,-9 0 1 15,-12 3-5-15,-6 3 1 16,-11 0-5-16,-4 6 0 16</inkml:trace>
  <inkml:trace contextRef="#ctx0" brushRef="#br3" timeOffset="-42292.93">31231 12555 25 0,'22'3'12'0,"38"-3"-4"16,-43-9 17-16,11 3-23 16,11 0 0-16,11-4 2 15,6 1 0-15,-7-4-4 16,8 7 0-16,3 0 3 16,0-4 1-16,0 4-2 15,-4 0 1-15,-3 3-2 16,-3-1 1-16,-1 1-2 15,-7 0 1-15,-10 0-5 16,-7 3 0-16,-11-3-8 0,-18 3 0 16</inkml:trace>
  <inkml:trace contextRef="#ctx0" brushRef="#br3" timeOffset="-37773.49">30335 13948 8 0,'0'-3'4'0,"7"3"-2"0,-7 0 5 0,4-4-7 16,-1 1 1-16,5 0 3 15,-1 0 0-15,3 0-3 16,1 0 1-16,3-4 3 16,4 1 0-16,3 0 1 15,0 0 1-15,7 2-1 16,-3-2 0-16,-4 3-2 16,4-3 0-16,-1 0 0 15,5-1 0-15,-1 1-2 0,0 0 0 16,0 3-1-16,0 3 1 15,-3 0-1-15,3 3 1 16,1-6 0-16,-1 3 0 16,0-7 0-16,4 4 0 15,0-9 1-15,-1-1 0 16,1 1-1-16,-4-1 0 16,-3 4-1-16,0 2 1 15,-8-2-2-15,4 0 1 16,1-1-1-16,-1 1 0 0,3 6 0 15,-2-4 0-15,2 4 0 16,1 0 0-16,0 0 0 16,-1 3 1-1,-2-3-1-15,-1 3 1 0,3-3 0 16,-2-1 0-16,2 1-1 16,1 0 1-16,0-6-1 15,3 6 1-15,-3-4-1 16,-1 1 1-16,-3 0-1 15,4-4 1-15,-4 1-1 16,0 0 0-16,-3-4 0 16,0 4 0-16,-4-7 0 15,4 7 0-15,-1-1 0 16,4-2 0-16,4 2 0 16,3 1 0-16,0-1 0 15,-3 4 0-15,3-3 0 16,1 9 0-16,-1 0 0 0,4-3 1 15,3-4-2-15,-3 1 1 16,-1-3 0-16,1-1 0 16,0 1 0-16,-4-1 0 15,-3 1 0-15,-4-4 0 16,0 1 0-16,7-1 0 16,4 4 0-16,0-4 0 15,0-2 0-15,-4 2 0 0,0 4 0 16,0-1 0-1,0 1 0-15,8 3 1 0,-5-1-1 16,-2 4 0-16,2-3 0 16,1 3 1-16,0-3-1 15,0-4 0-15,-4 1 0 16,-3-1 0-16,-4 1 0 16,7-4 0-16,0 10 0 15,4-6 0-15,0 0 0 16,-4-1 0-16,0 4 0 15,4-4 1-15,3 4-1 16,0 0 0-16,4-4 0 16,0 1 0-16,-4 0 0 15,1-4 0-15,-5 7 0 16,1-4 0-16,-4 1 0 16,-6 0 0-16,-1-1 0 15,-4 1 0-15,1 3-1 0,0-4 1 16,-1 1 0-1,1 2 0-15,0 4 0 0,-1-3 0 16,4 3 0-16,4 3 0 16,7 0 0-16,-8 0 0 15,1 0 0-15,0 3 1 16,-4-3-1-16,0 3 0 16,0-3 0-16,-3 0 0 15,-4-3 0-15,-3 3 0 16,-1-3-1-16,1 0 1 0,-4 3 0 15,0 0 0 1,0 0-1-16,0 0 1 0,0-7 0 16,-7 7 0-16,4 0-1 15,-4 0 1-15,0 0-1 16,0 0 1-16,3-3 0 16,-3 3 0-16,4 3-1 15,-4-3 1-15,0 0 0 16,0 4 0-16,0-1-1 15,0 0 0-15,-4 0-4 16,1 3 1-16,-4-3-9 16,-11 1 1-16,-3 2-3 15,7 0 0-15</inkml:trace>
  <inkml:trace contextRef="#ctx0" brushRef="#br3" timeOffset="-36448.59">31926 13502 18 0,'22'-12'9'0,"9"-7"-2"0,-24 10 10 0,4-4-16 0,0-3 1 16,-1 1 3-16,-3-4 0 15,0 0-6-15,-3 7 0 16,-8-4 4-16,-6 0 0 16,-8 0-1-16,-10 1 0 0,-15 2-2 15,-2 1 1-15,2 9-1 16,-3 6 1 0,-3 3-1-16,-7 0 1 0,-1 7-1 15,4 9 1-15,4 6-1 16,-4 3 1-16,0 1-2 15,7 8 1-15,4 4-1 16,7 7 1-16,6 2-1 16,12 6 1-16,6 7-1 15,8-3 1-15,10-7 1 16,10-9 0-16,8-6 1 16,10-9 0-16,11-7 0 15,11-3 1-15,6-10-1 16,-7-6 1-16,8-9-2 31,-1-6 1-31,1-10-2 0,-4-9 1 0,-4-13-2 0,-6 0 1 31,-4-9 0-31,-8 0 1 0,-6 0-2 0,-11 3 1 16,-7 9 0-16,-14 1 0 16,-10-1 0-16,-15 3 0 15,-14 1-2-15,-17 3 0 16,7 5-10-16,-11 5 1 15</inkml:trace>
  <inkml:trace contextRef="#ctx0" brushRef="#br3" timeOffset="-35641.08">30956 12546 22 0,'32'-22'11'0,"-4"-22"-2"0,-21 35 6 0,4-4-12 16,-4 4 1-16,0-4 0 15,-7-2 0-15,-7-1-6 16,-7-3 1-16,-11 3 3 16,-7 1 0-16,-10-1-2 15,-7 0 1-15,-8 7 0 16,4 3 0-16,-7 6-1 16,-3 6 1-16,-4 6-1 31,0 4 1-31,3 9-1 0,8 10 0 0,6 12 0 15,12 15 1 1,6 4 0-16,11 3 0 0,14 0 0 16,14-6 0-16,14-3 0 15,18-10 0-15,17-9 0 0,11-16 0 16,25-10 0-16,10-12 1 16,4-9-1-16,-11-6 1 15,-17-10-1-15,-4-10 0 31,-18-5-1-15,-13-10 1-16,-19-10-2 0,-13 1 1 0,-4-7-2 0,-10 7 0 16,-15-7-9-16,-17-3 1 15,-11 10-2-15,-11 2 1 0</inkml:trace>
  <inkml:trace contextRef="#ctx0" brushRef="#br3" timeOffset="-24981.65">31944 10937 37 0,'-7'7'18'0,"7"-11"-12"15,0 4 18-15,0 0-23 0,0 0 1 16,0 0 1-16,0 0 0 16,0 7-4-16,4-4 0 15,-4-3 1-15,0 0 1 16,0 0-4-16,0 0 0 16,3-3-9-16,4-4 1 15</inkml:trace>
  <inkml:trace contextRef="#ctx0" brushRef="#br3" timeOffset="-24740.11">32247 10865 35 0,'0'10'17'0,"4"15"-16"16,-4-19 23-16,0 0-25 16,0 0 1-16,0-2-1 15,-4-1 0-15,1-6-6 16,-1-4 0-16,-6 1-3 16,-4 0 1-16</inkml:trace>
  <inkml:trace contextRef="#ctx0" brushRef="#br3" timeOffset="-24275.56">31838 11141 25 0,'7'25'12'0,"7"16"-9"15,-10-28 20-15,3 2-19 16,0-2 0-16,4-4 4 16,3 1 0-16,7-1-9 15,11-6 0-15,13-3 6 16,1 0 1-16,-3-6-3 15,-8-7 0-15,-7-6-3 16,-3-9 0-16,-4 3-7 16,-7-6 0-16,-3-4-6 0,-11-9 0 15</inkml:trace>
  <inkml:trace contextRef="#ctx0" brushRef="#br3" timeOffset="-23675.63">32262 11169 38 0,'56'-6'19'0,"32"-38"-17"15,-70 35 31-15,7-13-31 16,3-6 0-16,-4-7 2 16,-2-6 1-16,-1 4-6 15,-7-7 0-15,-11 9 3 16,-10-2 0-16,-14-4-1 15,-7-3 0-15,-21 0-1 16,3 6 0-16,-11 13-1 16,-13 0 0-16,-8 6-2 15,0 10 1-15,-3 3-4 0,7 9 0 16,4 9-2-16,3 10 0 16,3 0-2-16,4 16 1 15,7 15 2-15,4 13 0 16,10 6 4-16,11 13 0 15,14-7 3-15,14-2 1 16,17-7 4-16,15-13 0 16,10-6 2-16,26-6 1 15,23-13 0-15,15-15 1 0,18-10-2 16,-8-15 0-16,0-10-2 16,-10-9 0-16,-14-19-3 15,-14-3 0-15,-26-16-3 16,-16 0 1-16,-22-12-6 15,-21 15 1-15,-18-6-8 16,-14 6 0-16</inkml:trace>
  <inkml:trace contextRef="#ctx0" brushRef="#br3" timeOffset="-22593.71">32396 14942 39 0,'0'-3'19'0,"3"15"-13"0,-3-12 19 16,0 0-25-16,4-6 1 15,-1 0 0-15,1-1 0 16,-4 7-2-16,0 0 0 16,0 0-4-16,0 0 1 15,-4-3-7-15,4-3 0 0</inkml:trace>
  <inkml:trace contextRef="#ctx0" brushRef="#br3" timeOffset="-22340.38">32533 14957 37 0,'7'10'18'0,"11"-20"-19"15,-11 10 29-15,-7 0-27 16,0 0 0-16,0 0-2 16,0 0 1-16,0 0-6 0,0 0 1 15,0-6-5-15,0-3 0 16</inkml:trace>
  <inkml:trace contextRef="#ctx0" brushRef="#br3" timeOffset="-21754.52">32251 15177 26 0,'3'9'13'0,"-3"-6"-6"0,0-3 18 16,4 7-24-16,0 5 0 16,-1 1 4-16,1-4 0 15,3 4-6-15,0-1 1 16,3-2 4-16,4-4 1 0,8-3-2 15,2-6 0-15,4-3-2 16,4-7 0-16,0 1-2 16,3-1 0-16,-7 1-8 15,-6-7 1-15,-8-10-5 16,-4 4 1-16</inkml:trace>
  <inkml:trace contextRef="#ctx0" brushRef="#br3" timeOffset="-21214.74">32643 15205 39 0,'105'-3'19'0,"-20"-25"-20"0,-57 12 34 16,0-9-31-16,1-6 1 15,2-4 1-15,-2-9 0 16,-12-6-6-16,-13 3 1 0,-11-3 3 15,-25 0 0-15,-7 9-1 16,-14 0 0-16,-17 4-1 16,-11 5 0-16,-8 10-2 15,5 13 0-15,-8 9-2 16,-3 3 0-16,3 19-2 16,4 16 1-16,3 21-1 15,4 26 0-15,11 12 2 16,17 13 0-16,21-1 4 15,21 1 1-15,22-13 3 16,31-18 1-16,36-16 2 16,21-26 1-16,35-24 0 15,10-20 1-15,8-24-3 16,-14-16 0-16,-26-9-4 16,-27-1 0-16,-32-15-11 0,-28-13 1 15,-25-18-8-15,-11 9 1 16</inkml:trace>
  <inkml:trace contextRef="#ctx0" brushRef="#br2" timeOffset="209704.79">28349 13571 13 0,'36'-22'6'16,"-1"-40"0"-16,-18 33 7 0,12-11-13 16,2-10 0-16,1-4 0 15,3-18 0-15,1 3 0 16,-1-9 0-16,0 2 0 16,1 11 0-16,-5 24 0 15,-6 3 1-15,-4 7 0 16,-3 6 0-16,-4 12 0 15,0-6 1-15,-3 16-1 16,-4 31 1-16,-4 10-1 16,-3 25 1-16,-3 22-1 15,-1-17 0-15,1 23-1 0,-4 7 1 16,-1 11-1-16,8 11 1 16,8-33 1-16,2-8 0 15,4-17 1-15,0-18 0 16,0-12-1-16,1-17 1 15,-5-2-1-15,1-19 1 16,-8-16-3-16,1-6 1 16,-8-10-2-16,-3-9 1 15,-10 9-1-15,-15-3 1 0,-11-2 0 16,-6 2 0-16,-4 6 0 16,-7 7 1-16,7 9-1 15,4 13 0-15,3 6 0 16,0 9 0-16,0 7 0 15,8 0 0-15,6-7 0 16,7 4 1-16,7 2 0 16,4-2 0-16,11-4 0 15,6 1 0-15,8-1 0 16,7-9 1-16,3-6-2 16,25-7 1-16,17-12-1 15,22-12 1-15,-1-4-1 16,-6 13 1-16,7-13-2 15,3-3 1-15,-7 0 0 16,-3 0 0-16,-11 3-1 16,-14 10 0-16,-15 9 0 0,-9 6 0 15,-19 10 0-15,-17 25 1 16,-28 12 0-16,-18 1 0 16,-25 21 0-16,-31 16 1 15,-18 16 0-15,0 12 1 16,-7-3-4-16,0 9 1 15,7-5-8-15,14-1 1 16,-3 3-3-16,24 4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8:42:17.06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8:44:15.072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3112 4732 40 0,'7'-4'20'0,"3"14"-19"16,-10-7 21-16,4 0-22 15,-4 6 1-15,-4 4 0 16,-6 12 0-16,-8 13-2 15,-3-1 1-15,-11 23 0 16,-14 9 1-16,4 12-1 16,-8 7 0-16,1 3 0 0,3-3 0 15,4-6-2-15,10-17 1 16,11-11-6-16,3-17 1 16,1-12-5-16,13-18 0 15</inkml:trace>
  <inkml:trace contextRef="#ctx0" brushRef="#br0" timeOffset="213.48">2741 4832 30 0,'4'-10'15'0,"20"1"-11"0,-13 9 25 0,-8 0-27 15,8 6 1-15,0 13 1 16,-1 3 0-16,4 9-6 15,-3 7 1-15,3 9 2 16,4 0 1-16,-8 3-6 16,8-9 0-16,-4-6-8 15,-3-17 1-15</inkml:trace>
  <inkml:trace contextRef="#ctx0" brushRef="#br0" timeOffset="517.7">3309 4982 48 0,'4'7'24'0,"3"-10"-23"0,-7-1 43 16,10-5-43-16,-3-4 0 15,14-2 0-15,1 2 1 16,6 1-5-16,4-1 1 0,-11 7-4 16,0-4 0-16,-3 10-9 15,-1 0 0-15</inkml:trace>
  <inkml:trace contextRef="#ctx0" brushRef="#br0" timeOffset="706.92">3161 5218 59 0,'7'34'29'0,"46"-37"-38"0,-32-3 52 0,7-4-43 15,15-2 0-15,2 2-7 16,8-2 1-16,-7 2-1 16,-14 1 0-16,-4 0-8 0,-7-1 0 15</inkml:trace>
  <inkml:trace contextRef="#ctx0" brushRef="#br0" timeOffset="1081.24">4085 5349 37 0,'0'47'18'0,"-10"-59"-19"0,10 12 29 0,-11-10-24 15,4-5 0-15,-4-17 4 16,-6-12 0-16,-4-18-10 16,-1-20 1-16,1-15 5 15,-3-7 1 1,9-55-2 0,5 11 0-16,10 20-2 15,10 24 1-15,5 19-1 16,2 20 0-16,4 21-3 15,4 9 1-15,-4 29-5 16,0 15 1-16,-10 13-8 16,0 16 1-16,-4 0-4 15,-18 12 1-15</inkml:trace>
  <inkml:trace contextRef="#ctx0" brushRef="#br0" timeOffset="1264.29">3725 4954 34 0,'-28'35'17'0,"7"-17"-9"0,21-18 30 16,0 4-32-16,11-4 0 16,-1 0 2-16,18 0 0 15,8-4-12-15,2-2 1 16,8 3 4-16,-3 0 1 16,-1 0-10-16,4 3 0 15,-14 0-8-15,-4-13 0 0</inkml:trace>
  <inkml:trace contextRef="#ctx0" brushRef="#br0" timeOffset="1547.41">4614 4870 47 0,'18'6'23'0,"-14"-9"-29"0,-4 3 39 0,-4-3-31 16,-3 6 1-16,-4 6 0 15,-10 10 0-15,0 0-4 16,3 9 1-16,-3 10 2 0,-3 2 0 16,2 10-1-16,8 4 0 15,-3-4-3-15,10 0 0 16,3-3-5-16,8-9 1 15,10-13-8-15,0-9 0 16</inkml:trace>
  <inkml:trace contextRef="#ctx0" brushRef="#br0" timeOffset="1791.08">4960 4960 45 0,'11'35'22'0,"-11"-13"-26"0,0-13 37 0,-11 10-31 16,-7 6 1-16,-3 3 0 15,-18 7 1-15,1 9-5 16,9-7 0-16,1 7 2 16,4 3 1-16,2-6-5 15,-2-3 0-15,10-13-8 16,3-6 0-16,0-16-3 15,8-16 1-15</inkml:trace>
  <inkml:trace contextRef="#ctx0" brushRef="#br0" timeOffset="2000.54">4717 5007 25 0,'0'-6'12'0,"24"3"-3"0,-20 6 18 0,6 3-23 0,8 7 0 16,-7 6 4-16,6 6 0 15,-6 3-10-15,10 10 0 16,-7-1 6-16,11 4 1 16,-4-6-4-16,0-4 0 15,0-9-6-15,4 0 1 16,7-16-8-16,-11 0 1 16,-3-15-2-16,-4-10 0 15</inkml:trace>
  <inkml:trace contextRef="#ctx0" brushRef="#br0" timeOffset="2208.29">5091 4775 48 0,'35'35'24'0,"28"31"-27"0,-41-41 50 0,-1 0-46 16,10 13 0-16,15 9-1 15,-14 15 1-15,7 7-2 16,-14 13 0-16,-22-4-2 16,-21 1 0-16,-10-7-12 15,-14-10 0-15</inkml:trace>
  <inkml:trace contextRef="#ctx0" brushRef="#br0" timeOffset="6149.64">7440 5305 22 0,'0'4'11'0,"4"-36"-9"0,-4 26 11 0,0-10-12 16,0 1 1-16,0-4 2 15,0 6 0-15,0 1-4 16,0 2 1-16,0 10 3 16,0 0 1-16,-4 13-2 0,-3-1 1 15,4 10-2-15,-1-3 1 16,-3 0-4-16,3 3 1 16,1 0-5-16,3-3 0 15,0-4-5-15,-7-5 0 16</inkml:trace>
  <inkml:trace contextRef="#ctx0" brushRef="#br0" timeOffset="6606.06">7320 4917 34 0,'11'37'17'0,"17"-24"-14"0,-17-10 28 0,-1 0-29 0,11 0 0 0,-3 0 0 63,0 0 1-63,10 1-4 0,7-1 0 15,7 0 2-15,1 0 1 16,3 0-2-16,-8 6 0 15,-2-5-1-15,-8 2 1 0,-7-6-1 16,-3 3 1-16,-1 0-1 0,-13 0 0 0,3 0-1 0,-7 4 1 0,-7-1-1 16,3 3 0-16,-6 4-1 15,3-1 1-15,0 1 0 0,0 0 0 47,0-4 0-47,7 4 1 47,0-10 2-47,0 0 1 0,10 0 1 0,8 0 1 16,6 0 1-1,5 0 0-15,-1 0 0 16,-3 4 0-16,-1-4-1 0,-13 6 0 0,-18 13-3 0,-14 3 0 0,-8 10-6 0,-9-7 0 0,-5-6-10 0,-6-9 1 16</inkml:trace>
  <inkml:trace contextRef="#ctx0" brushRef="#br0" timeOffset="7056.98">9638 5230 49 0,'-7'63'24'0,"-4"-19"-30"0,11-35 39 16,0 4-34-16,0-1 0 16,0-2-5-16,-3-7 1 0,-1-6 1 15,-3-4 1-15,4-5-10 16,-4-10 1-16</inkml:trace>
  <inkml:trace contextRef="#ctx0" brushRef="#br0" timeOffset="7187.7">9472 5017 25 0,'18'-25'12'0,"17"28"-13"0,-24 0 16 0,3 6-16 0,3-5 1 0,1 5-4 0,0-3 0 0,-1 1 0 0,1-11 0 0</inkml:trace>
  <inkml:trace contextRef="#ctx0" brushRef="#br0" timeOffset="7722.12">9853 4976 43 0,'28'25'21'0,"-17"0"-29"0,-11-18 44 16,3 2-35-16,1 10 0 16,-4-7-1-16,3 4 1 15,-3 3-2-15,0 3 1 0,0 3-1 16,0-3 1-16,-3-7-1 15,-1 1 0-15,1-3 0 16,-1-1 0-16,1-2-2 16,3-10 1-16,3-3-1 15,1-10 1-15,3-3 0 16,0 4 0-16,7-1 1 16,-3-9 0-16,-1 0 2 15,4 4 1-15,4-1 0 16,0 3 1-16,-1 7 1 15,1 2 0-15,0 7 0 16,3 7 1-16,-4 2-1 16,1 4 1-16,0-7-1 15,-4 3 1-15,-4 4-2 16,1 6 0 15,-4 3-2 0,-3-1 1-15,-1 8-2-16,-3-7 1 31,0 3-3-31,4-6 0 16,-1-4-5-16,-3 1 1 0,0-10-10 0,0-6 1 16</inkml:trace>
  <inkml:trace contextRef="#ctx0" brushRef="#br0" timeOffset="7974.35">10340 5124 47 0,'21'25'23'0,"-10"3"-21"0,-4-25 35 0,-4 13-36 16,1-1 1-16,3 4 1 15,-4-3 0-15,1 3-4 16,3-4 1-16,4 1 2 16,-1-3 0-16,-3-4-1 15,0-6 1-15,4-6-2 16,-4-6 1-16,3-7-1 15,5-3 1-15,2-6-2 16,8 3 1-16,0-6-5 16,3-4 0 15,0 4-10-31,-3 0 1 0,-4 3-2 16,-7 9 1-16</inkml:trace>
  <inkml:trace contextRef="#ctx0" brushRef="#br0" timeOffset="8325.9">10749 5177 48 0,'7'15'24'0,"7"-5"-26"0,-3-13 48 0,7 3-45 0,-1-3 0 0,8-7 0 0,0 4 0 16,-1 3-2-16,1-10 1 0,-7 4 0 15,-4-4 1 1,-4-2-2-16,-3-1 0 0,-7 0-1 15,-3 4 1-15,-8 5-2 16,-3 7 1-16,0 7 0 16,-4 5 0-16,8 4 0 15,3 6 1-15,3 6 1 16,8-3 0-16,3 0 0 31,7 4 0-31,11-17-4 16,-4 1 1 31,0-7-6-32,4-6 1-15,-4-3-5 0,3-19 0 16</inkml:trace>
  <inkml:trace contextRef="#ctx0" brushRef="#br0" timeOffset="8792.23">11197 5164 29 0,'4'16'14'0,"-4"12"-9"15,0-25 22-15,0 0-26 16,0-3 1-16,0-6 2 15,0-6 0-15,0 2-5 0,0 1 1 16,3-10 2-16,1 3 1 16,3 1 0-16,-4 2 1 15,4 1-2-15,0 2 1 16,4 4-1-16,3-4 1 16,0 4-1-16,0-3 1 15,8-10-3-15,6 10 1 0,7-1-4 16,4-6 1-1,3-5-3-15,1-5 1 0,2-5-3 16,1-7 0 0,4-5-1-16,-1-11 0 0,-7-5 0 15,-6-7 0-15,-8-3 1 16,-3-3 0 15,-4 6 5-15,-4 0 0-1,-6-3 5-15,-4 9 0 16,0 10 3-16,-7 9 0 0,0 7 1 0,-3 15 0 0,-8 10-2 0,-3 18 0 0,-7 26-3 16,-1 24 1-16,5 20-2 15,-1 21 0-15,8 19 0 16,6 10 1-16,8-10-2 16,-1-19 0-16,1-18-3 15,-1-32 0-15,1-19-8 16,-4-15 1-1</inkml:trace>
  <inkml:trace contextRef="#ctx0" brushRef="#br0" timeOffset="8970.89">11536 4866 34 0,'60'47'17'0,"24"-25"-13"0,-59-19 24 15,7 4-27-15,0-7 0 16,-1 0-2-16,1 0 0 0,0 3-6 16,0-3 1-16,-1 6-4 15,-9-3 0-15</inkml:trace>
  <inkml:trace contextRef="#ctx0" brushRef="#br0" timeOffset="9157.44">11977 5017 26 0,'0'9'13'0,"7"7"-14"0,0-13 20 0,-4 3-20 16,1 4 0-16,0-7-12 15,-1 3 1-15,-3-6 12 16,0-19 0-16</inkml:trace>
  <inkml:trace contextRef="#ctx0" brushRef="#br0" timeOffset="9282.14">11934 4735 22 0,'11'9'11'0,"10"10"-12"0,-14-19 20 0,4 0-20 0,3-3 1 0,0-7-2 0,7 1 1 15,0-10-2-15,4-6 0 16,0 3-4-16,0-16 1 15</inkml:trace>
  <inkml:trace contextRef="#ctx0" brushRef="#br0" timeOffset="9489.02">12326 4051 29 0,'21'44'14'0,"-7"56"-11"0,-7-78 28 0,0 25-31 15,1 13 0-15,-5 15 0 16,1 16 1-16,-1 19-2 16,1-7 1-16,-1 1 0 15,-3-20 0-15,-3-11-5 16,-1-20 0 15,1-22-5-31,-1-9 1 0</inkml:trace>
  <inkml:trace contextRef="#ctx0" brushRef="#br0" timeOffset="9725.79">12298 4703 17 0,'25'0'8'0,"20"3"3"0,-34 4 8 16,7-7-13-16,10 9 0 16,0-3 2-16,4 7 1 15,-4-1-12-15,-3 10 1 16,-8-3 6-16,-10 6 1 15,-7 10-5-15,-10-4 1 16,-11 4-3-16,0-7 1 0,-4-3-6 16,-3-9 1-16,-4-10-5 15,-3-9 0-15</inkml:trace>
  <inkml:trace contextRef="#ctx0" brushRef="#br0" timeOffset="9971.7">12806 4070 38 0,'14'34'19'0,"-25"70"-23"0,11-76 34 0,0 7-31 0,0 21 1 0,0 10-1 0,0 22 1 0,0-4 0 16,0 10 1-16,-3-18-5 16,-1-1 1-16,-3-9-7 15,0-13 0-15</inkml:trace>
  <inkml:trace contextRef="#ctx0" brushRef="#br0" timeOffset="10328.75">12912 4954 40 0,'49'41'20'0,"-3"-47"-22"0,-28 3 33 0,6-7-30 16,4-9 0-16,4-3-1 16,-7-3 0-16,-4 0-1 15,-3 0 1 1,-25-13-1-1,-4 7 1-15,-7 9-1 16,-3 0 0-16,0 13 1 16,0 9 0-16,3 6 0 15,4 16 0-15,4 3 1 16,3 13 0-16,0-4 1 16,3 10 1-16,11 3-1 15,4-9 1-15,10-4-1 16,7 1 0-1,7-16-2 17,8-4 1-17,2-5-5-15,5-1 0 0,-4-6-8 0,-4-12 1 0,-7-13-2 0,-6-3 0 16</inkml:trace>
  <inkml:trace contextRef="#ctx0" brushRef="#br0" timeOffset="10491.01">13769 5039 45 0,'18'22'22'0,"-11"-13"-35"0,-7-9 45 0,-4 0-42 15,-3-6 1 1,-21-7-12-16,3-2 1 0</inkml:trace>
  <inkml:trace contextRef="#ctx0" brushRef="#br0" timeOffset="13289.12">3101 6350 39 0,'11'-10'19'0,"-1"-2"-13"0,-10 12 20 16,0 0-25-16,0-7 1 16,-3 4 1-16,-8 6 1 15,-7 7-5-15,-3 5 1 16,-7 1 2-16,-4 12 1 15,-7 7-2-15,-6 12 1 16,2 3-2-16,1 13 0 16,-4 3-1-16,14 9 1 15,1 13 0-15,13 3 0 16,14-4 0-16,8-5 1 16,14-16 0-16,3-7 0 0,21-15 1 15,14-12 0-15,8-17 0 16,14-15 1-16,-8-12-1 15,1-10 1-15,-11-10-2 16,-11-8 1-16,-14 2-2 16,-14-6 1-16,-10 3-2 15,-22 7 1 1,-34 12-4 0,2 16 0-16,1 3-4 15,3 9 1-15,11 3-8 16,0 4 0-16,14-10 0 15,3 3 0-15</inkml:trace>
  <inkml:trace contextRef="#ctx0" brushRef="#br0" timeOffset="13653.69">3687 7080 45 0,'3'7'22'0,"-3"-4"-26"0,-3-10 47 16,-5 1-43-16,-2 0 1 0,-1 3-1 15,-6 3 1 1,3 3-1-16,-15 6 0 0,8 7 0 15,-7 6 1-15,0 6-1 16,3 3 1-16,0 4-4 16,11-1 1-16,-3-8-1 15,10-5 0-15,14-5 0 16,3-6 0-16,18-17 0 16,1-8 0-16,-8-7 1 15,0-7 0 1</inkml:trace>
  <inkml:trace contextRef="#ctx0" brushRef="#br0" timeOffset="13978.13">4124 7177 41 0,'21'38'20'0,"-21"-44"-15"16,0 6 20-16,0-6-24 0,-10-1 1 16,-12 1 1-16,-2 0 1 15,-1 6-5-15,-10 3 1 16,3 3 2-16,4 7 1 16,-4 2-2-16,0 4 0 15,4 3-4-15,10 0 0 16,8-3-4-16,10-3 1 0,7-4-2 15,14-2 1-15,7-7-1 16,-3-6 1-16,3-4 1 16,0-5 0-16,1-4 1 15,-8-3 0-15,0 4-1 16,-3 2 0-16</inkml:trace>
  <inkml:trace contextRef="#ctx0" brushRef="#br0" timeOffset="14309.02">4159 7231 10 0,'0'12'5'0,"11"20"-5"0,-4-26 7 0,3 3-2 16,8 1 1-16,-7-1 2 16,10-3 0-16,7-2-11 15,0-8 1-15,4-5 8 16,0-10 0-16,0-3-2 16,6-12 0-16,-2-13 0 15,-5-10 0-15,-2-9 0 0,2-6 1 16,-13-6-2-16,-7-10 1 15,-11 3-2-15,-11 1 0 16,-3 2-1-16,-7 13 0 16,0 19-2-16,-1 16 1 15,1 21-1-15,-3 19 0 16,9 19 0-16,5 19 0 16,10 25 0-16,0 10 0 15,14 12 1-15,14 9 0 16,11-12 0-16,-7-13 0 15,3-9-5-15,-10-16 1 0,-4-9-7 16,-7-13 1-16</inkml:trace>
  <inkml:trace contextRef="#ctx0" brushRef="#br0" timeOffset="14713.56">2505 7783 48 0,'0'15'24'0,"39"10"-25"0,-1-18 43 16,15 2-36-16,46 1 0 15,39-10 4-15,49-16 0 16,52-6-13-16,30-16 0 0,2 1 8 15,-20 8 0-15,-22 11-7 16,-21 5 0-16,-31 10-11 16,-43 6 0-16,-18 6-6 15,-17 1 0-15</inkml:trace>
  <inkml:trace contextRef="#ctx0" brushRef="#br0" timeOffset="15167.7">5302 6902 53 0,'-10'-4'26'0,"3"4"-27"0,3 0 45 0,4-6-43 16,0 0 1-16,4-4-1 15,-1 7 0-15,4 0-8 16,0 3 0-16,4 0-8 15,-4 3 0-15</inkml:trace>
  <inkml:trace contextRef="#ctx0" brushRef="#br0" timeOffset="15330.6">5249 7112 44 0,'14'40'22'0,"11"-30"-27"16,-14-13 30-16,-1 0-41 16,1-1 1-16,-1-2-6 0,1-6 0 15</inkml:trace>
  <inkml:trace contextRef="#ctx0" brushRef="#br0" timeOffset="16499.97">6530 6441 47 0,'0'25'23'16,"14"-13"-14"-16,-10-2 23 0,3 2-30 15,-4 10 0-15,4 9 2 16,-7 10 0-16,4 9-6 16,-4 29 1-16,0 21 1 0,7 13 0 15,-7-6-5-15,3-20 0 32,4-5-9-32,0-22 1 0,-3-23-3 0,14-21 1 15</inkml:trace>
  <inkml:trace contextRef="#ctx0" brushRef="#br0" timeOffset="16860.23">6893 7488 52 0,'0'25'26'0,"14"-38"-38"0,-10-9 54 0,3-9-41 15,0-22 0-15,-7-19 2 16,0-13 0-16,0-18-4 16,0-7 1-16,0-12 1 15,0-1 1-15,0 7-1 16,0 16 1-16,7 9-2 15,4 13 1 1,-1 18-1-16,8 13 0 0,3 12-1 16,0 17 0 15,4 21-4-31,0 12 1 0,-4 14-10 16,0 5 1-16,-14 4-2 0,-7 12 0 0</inkml:trace>
  <inkml:trace contextRef="#ctx0" brushRef="#br0" timeOffset="17058.28">6749 7140 56 0,'-4'31'28'0,"22"-28"-32"0,-8-6 58 0,12-6-52 0,-1-4 1 0,17-9-1 0,5 3 1 0,13 1-8 0,4 5 0 0,4 1-7 16,3 5 0-16,-11-2-6 15,-13 3 0-15</inkml:trace>
  <inkml:trace contextRef="#ctx0" brushRef="#br0" timeOffset="17447.93">8774 6466 48 0,'-4'59'24'0,"-3"76"-28"0,3-94 41 0,1 22-38 16,3 12 1-16,0 16-3 15,7-3 0-15,0-13-2 16,0-12 1-16,0-23-9 16,7-24 0-16</inkml:trace>
  <inkml:trace contextRef="#ctx0" brushRef="#br0" timeOffset="17793.96">9042 6751 29 0,'14'-85'14'0,"-4"26"-6"0,-10 43 17 0,0 7-20 15,0 9 0-15,-3 15 2 16,-4 4 1-16,-4 13-11 16,-6 2 1-16,-5 4 6 15,1-1 0-15,-7 1-2 16,3 0 0-16,4-4-2 0,-7-3 1 16,10-9-1-16,4-6 0 15,4-3-1-15,6-7 1 16,4-3 0-16,0-3 0 15,7-6 0-15,4 6 1 16,3-3 0-16,3 6 1 16,8 3-1-16,-4 6 1 15,4 1-1-15,3 3 0 16,-10-1-1 0,3 4 1-16,0 3-3 0,-3 3 1 15,-4-3-5 16,4 0 1-31,-4-12-10 16,3-4 1-16</inkml:trace>
  <inkml:trace contextRef="#ctx0" brushRef="#br0" timeOffset="18106.68">9299 7071 41 0,'7'41'20'0,"11"12"-20"16,-18-44 28-16,-4 1-27 15,4-4 0-15,-3-3 1 16,-1 0 0-16,4-6-3 16,0-6 1-16,0-7 1 15,0-3 0-15,4-6-1 16,6 3 1-16,1 0-2 16,0-3 1-16,-1-3-1 0,4 6 1 15,0 6 0-15,4 4 0 16,3 5 0-16,0 4 0 15,1 6 0-15,-1 4 1 32,-4 5 0-32,1 4 0 0,0 3-2 15,-1 3 1-15,-3 3-4 0,1 0 1 16,-1 0-9-16,0-6 0 16</inkml:trace>
  <inkml:trace contextRef="#ctx0" brushRef="#br0" timeOffset="18392.75">9850 7102 27 0,'38'-9'13'0,"-2"-4"-4"0,-29 10 13 0,0-3-20 15,0 0 1-15,0-1 2 16,-4-2 0-16,-6 3-6 16,-4-1 1-16,-11 4 3 15,-3 6 0-15,-4 0-1 16,1 7 0-16,2 6 0 15,1 6 0-15,7-1-2 16,0 1 1-16,7 7-2 16,0-7 1-16,7 0-2 15,7-4 1-15,7-5-2 16,4-7 1-16,3-9-3 16,0-3 1-16,4-7-3 15,3-6 1-15,4-3-5 0,-8-3 1 16</inkml:trace>
  <inkml:trace contextRef="#ctx0" brushRef="#br0" timeOffset="18776.32">10097 7162 29 0,'7'37'14'0,"7"-27"-6"0,-7-7 22 0,0 3-27 0,3-3 1 0,8 0 0 0,-7-6 1 15,-1 3-7-15,1-3 0 16,-1-6 4-16,-3 3 0 0,4-4-3 15,-4 7 1-15,0 0-2 16,-3 6 1-16,3 3-1 16,3 1 1-16,-3 2-1 15,4 0 1-15,3 1 1 16,4-4 1-16,3-3-1 16,7 0 1-1,-3-3 0-15,3 0 0 0,4 0 0 16,-8 0 0-16,1 0-1 15,-4 0 1 1,0-6 0 0,1-3 0-16,-1-1 0 15,-4-5 1-15,1-7-1 0,0-7 1 0,-4-8-1 16,-7 2 0-16,0-6-8 16,-7-2 1-1,-11-1-8 1,1 3 1-16</inkml:trace>
  <inkml:trace contextRef="#ctx0" brushRef="#br0" timeOffset="27145.19">16316 6710 55 0,'-11'57'27'0,"8"2"-32"0,6-31 48 0,1 4-41 15,7-4 0-15,3 0 3 16,10 0 0-16,1-6-6 16,7-9 1-16,3-10 3 15,0-12 0-15,4-13-3 16,0-6 1-16,0-10-5 16,-4-9 1-16,-3-3-14 15,-4 0 1-15,-10-1-2 16,-8 14 1-16</inkml:trace>
  <inkml:trace contextRef="#ctx0" brushRef="#br0" timeOffset="27565.48">17127 6594 49 0,'0'3'24'0,"11"4"-24"0,-11-7 45 15,0 0-43-15,0 0 1 0,0 3 1 16,-7 3 0-16,-4 0-5 16,1-3 0-16,-4 4 3 15,0 2 0-15,-8 4-1 16,1-1 0-16,0 4-2 15,-4 0 1-15,8-4-2 16,3 1 1-16,3-1 0 16,7 1 0-16,4-1 0 15,11 1 0-15,10-1 1 16,4-2 1-16,3-4 0 16,0 3 0-16,-6 1-1 15,-5 2 1-15,-6 10-2 16,-11 0 1-1,-7 3-3 1,-11-3 1-16,-10 0-6 0,0-3 0 0,-1-6-9 16,1-7 1-16</inkml:trace>
  <inkml:trace contextRef="#ctx0" brushRef="#br0" timeOffset="28246.42">17491 6833 53 0,'24'-4'26'0,"36"1"-27"0,-42-6 44 15,3-4-42-15,0 1 1 16,1-4 0-16,-1 0 1 16,-7 1-5-16,-4-4 1 15,-6 3 1-15,-8 4 1 16,-6 2-2-16,-4 4 1 0,0 0-3 16,-8 6 1-16,-2 12 0 15,-4 13 1-15,3 4 0 16,0 14 1-16,11 1 1 31,10 3 0-31,12 4 1 16,13-4 1-16,14-10-2 15,21-12 0-15,8-18-4 16,3-14 0-16,7-11-12 16,-3-11 0-16,3-8-1 0,-7-4 0 15</inkml:trace>
  <inkml:trace contextRef="#ctx0" brushRef="#br0" timeOffset="29110.74">19808 5597 56 0,'-7'6'28'0,"-3"41"-36"0,6-37 57 0,-6 18-48 15,-8 13 1-15,-3 12-1 16,-4 25 1-16,1 26-4 15,2 12 1-15,5 12 0 16,-1 1 0 0,4-19-4-16,3-26 1 15,4-18-6 1,0-25 1 0,0-25-3-16,0-16 1 0,-3-16-4 0,-5-9 1 0</inkml:trace>
  <inkml:trace contextRef="#ctx0" brushRef="#br0" timeOffset="29485.52">19346 6409 29 0,'22'16'14'0,"41"6"-4"0,-38-16 26 0,3 3-29 0,11-2 0 0,10-1 2 0,8 0 1 16,10 1-13-16,7-1 0 0,0 0 8 15,-7 0 1-15,-11-6-4 16,-10-6 0-1,-11-3-3-15,-6-7 1 0,-12 0-1 16,-6-6 1-16,-4 4-1 16,-14-1 0-16,-11 6 0 15,-14 7 1-15,-6 15-2 16,-5 7 1-16,-3 19-2 16,11 12 1 30,3 9 0-46,11 7 0 16,11-16 0-16,6-3 1 0,15-13 0 0,17-12 1 0,14-10 0 0,11-15 1 0,-14-16-2 16,-4-6 1-16,-7-10-8 15,-6-3 0-15,-12-2-6 16,4-11 1-16</inkml:trace>
  <inkml:trace contextRef="#ctx0" brushRef="#br0" timeOffset="29982.27">21925 6459 35 0,'-7'38'17'0,"4"-16"-6"0,3-22 24 0,0 0-30 16,-4-6 0-16,4-13 3 16,-3-19 0-16,-1-15-10 15,-7-16 0-15,1-35 6 16,-4-12 1-16,3-6-4 16,1-3 0-16,2 2 0 15,5 4 0-15,6 16-1 47,1 12 0-47,3 6 0 16,4 22 1-16,-1 20 0 0,4 17 0 0,0 14-2 0,-3 21 1 0,0 13-5 0,-1 10 0 15,-3 8-7-15,0 11 0 16,-17-1-5-16,-4 0 1 16</inkml:trace>
  <inkml:trace contextRef="#ctx0" brushRef="#br0" timeOffset="30200.19">21717 6230 58 0,'46'0'29'0,"-11"-6"-36"0,-17 6 55 0,6 6-48 15,5-6 0-15,-1 4 0 16,0 2 0-16,7 0-4 15,1 4 0-15,-1-7-8 16,0 0 1-16,-3-3-5 16,-4-6 0-16</inkml:trace>
  <inkml:trace contextRef="#ctx0" brushRef="#br0" timeOffset="30407.78">22281 6328 39 0,'4'25'19'0,"-8"-16"-25"0,4-12 33 0,-3 3-28 0,-1-6 1 15,-3-1-8-15,0-8 0 16,0-1 2-16,0 7 1 16</inkml:trace>
  <inkml:trace contextRef="#ctx0" brushRef="#br0" timeOffset="30539.71">22133 5989 25 0,'14'9'12'0,"18"16"-9"0,-21-9 15 0,3-6-19 16,3-4 0-16,5 0-10 15,-1 4 1-15,-4-7 8 16,5 0 1-16</inkml:trace>
  <inkml:trace contextRef="#ctx0" brushRef="#br0" timeOffset="30868.3">22440 6303 38 0,'11'37'19'0,"-15"-5"-22"15,4-26 40-15,4 0-36 0,-1 0 1 0,1-2-2 0,3-1 1 0,3-3-2 16,1-7 1-16,0-2 0 0,-1-7 0 16,1-3-2-16,-4 7 1 15,0-4-1-15,0-3 1 16,0 1 0-16,0-1 0 16,0 3 0-16,0 7 1 15,4 6 0 1,-1 6 0-1,1 0 1 17,3 9 0-32,-3 7 0 15,3 6 0-15,0 0-1 16,0 0 1-16,0 1-1 0,4 2 0 0,-1-6-3 0,1-3 1 16,0-4-9-16,-1-12 1 0,1-3-1 0,-4-9 0 0</inkml:trace>
  <inkml:trace contextRef="#ctx0" brushRef="#br0" timeOffset="31426.45">23336 5553 46 0,'14'0'23'0,"-7"41"-32"0,-7-25 48 16,0 6-37-16,-3 9 0 15,-4 10 1-15,0 3 1 0,3 9-4 16,1 6 0-16,-1 14 3 16,4 5 1-16,0-15-1 15,0-4 1-15,4-9-2 16,-1-9 0 15,1-9-2-31,-4-14 1 0,0-8-1 0,-11-10 0 16,-6-3-1-1,-15-1 0-15,-7-5-1 16,-10 0 1-16,-4-4 0 0,7 7 0 0,4 9 0 16,3 6 1-16,7 1 0 15,7 5 1-15,8 7 1 16,6 0 0-16,15-3 0 16,20 0 1-16,15-3-1 15,14-1 1 1,10-5-2-16,1-7 0 15,-11-3-5 1,-7-3 1-16,-14-3-15 16,-18-7 1-16</inkml:trace>
  <inkml:trace contextRef="#ctx0" brushRef="#br0" timeOffset="38844.98">13049 5738 45 0,'-3'0'22'0,"-4"35"-19"0,3-26 23 0,1 10-24 15,-1 3 1-15,1 12 1 16,-4 4 0-16,3 6-5 15,0 9 1-15,1 4 3 16,-1-7 1-16,1 3-2 16,-1-9 1-16,4-10-1 15,0-2 0-15,0-17-2 16,0-8 1-16,0-10-1 16,-3-4 0-16,-1-5-1 15,1-10 1-15,-8 0-1 16,-3 0 0-16,-4 0-1 15,-3 6 0-15,-3 4 0 16,2 2 1-16,1 10-1 16,4 7 0-16,2 8 1 0,8 10 0 15,4-6 1-15,3 13 1 16,7 8 0 0,7-2 0-16,4-4 0 0,6-2 0 15,-2-7-1-15,6-6 1 16,-4-7-1-16,5-9 0 15,6-6-8-15,7-3 0 32,1-10-7-17,3-2 1 17</inkml:trace>
  <inkml:trace contextRef="#ctx0" brushRef="#br0" timeOffset="39456">13402 6441 55 0,'14'9'27'0,"-3"-25"-32"0,-8 4 49 0,-3-10-43 16,-3-3 0-16,-8-16 0 16,-3-12 1-16,-4-10-3 15,-3-3 1-15,0 0 1 16,3-3 0-16,4 0 0 16,7 19 0-16,4 0 0 15,10 3 0-15,7 12-1 16,11 1 1-16,3 15-2 15,4 16 0-15,-1 3-4 32,-10 16 1-32,-6 9-8 0,-5 3 0 15,-3 6-5 1,-10 1 1-16</inkml:trace>
  <inkml:trace contextRef="#ctx0" brushRef="#br0" timeOffset="39636.94">13233 6337 42 0,'-11'25'21'0,"15"-15"-15"0,-4-10 37 0,7 0-41 0,7-7 0 0,7-2 1 0,11-1 0 15,7-5-4-15,3 2 0 0,-7 4-2 16,4-4 1-16,-4 4-11 16,1-1 1-16,-5-2-4 15,1-1 1-15</inkml:trace>
  <inkml:trace contextRef="#ctx0" brushRef="#br0" timeOffset="39971.18">14079 6052 48 0,'11'15'24'0,"-11"-15"-24"0,0 7 46 0,-4-4-44 0,-6 3 1 0,-8 10 1 0,-10 12 0 0,-14 6-4 16,-8 10 1-16,-17 16 3 15,0 12 0-15,0 13-2 16,-3 9 1-16,-8 6-1 0,4-6 1 16,7-3-4-16,7 0 1 15,14-19-3-15,7-12 0 16,11-10-5-16,7-12 1 31,7-13-10-15,10-10 0-16,11-11-1 31,7-11 1-15</inkml:trace>
  <inkml:trace contextRef="#ctx0" brushRef="#br0" timeOffset="40380.15">13677 6811 42 0,'7'28'21'0,"-3"16"-24"15,-8-29 39-15,-3 4-32 16,4 6 1-16,-4 7 2 16,0 2 0-16,3 4-9 15,1-4 1-15,3-2 6 16,0-7 1-16,3 0-4 15,-3-10 1-15,0-2-2 16,0-7 0-16,-3-9-2 16,-5-6 1-16,1-4-1 15,-7-2 0-15,-3-1-1 0,3 0 1 16,-4 4-1-16,0 8 1 16,-3 1-1-16,0 10 0 15,0 8 1-15,3 4 0 16,0 3 0-16,4 3 1 15,7 6 1 1,4 4 0 15,6-10 0-31,8 6 1 0,3-2-1 0,4-4 0 0,-4-3-1 0,7-7 0 16,7-2-4-16,7-13 0 16,4-9-12-16,7-4 1 15</inkml:trace>
  <inkml:trace contextRef="#ctx0" brushRef="#br0" timeOffset="40634.9">14157 6955 52 0,'-7'25'26'0,"-25"9"-28"0,25-21 39 0,-7 9-36 16,-7 12 1-16,-7-5 1 16,-4 8 0-16,0 1-5 15,4-1 1-15,3-2-2 16,4-7 0-16,7-12-9 0,7-13 1 16,7-19-4-16,0-12 0 15</inkml:trace>
  <inkml:trace contextRef="#ctx0" brushRef="#br0" timeOffset="40782.11">13868 6989 49 0,'35'98'24'0,"43"-92"-23"0,-57 16 47 0,0 12-47 0,7 13 1 0,4-3-1 0,3 6 1 15,-3-3-6-15,0-6 0 0,-4-9-11 16,-3-20 0-16</inkml:trace>
  <inkml:trace contextRef="#ctx0" brushRef="#br0" timeOffset="41245.56">15141 7008 78 0,'36'35'39'0,"13"18"-43"0,-35-31 69 0,4 0-65 16,-4 15 0-16,-7 4-1 15,-14 6 0-15,-7 13-6 16,-4-4 1-16,-7 1-16 16,-13 2 0-16</inkml:trace>
  <inkml:trace contextRef="#ctx0" brushRef="#br0" timeOffset="53221.6">25767 4891 52 0,'3'4'26'0,"8"5"-19"0,-11-3 26 16,0 4-32-16,-4 5 1 15,1 10 0-15,-4 7 1 16,0 9-4-16,-7 12 1 16,3 3 1-16,1 16 1 15,-1 7-2-15,0-7 1 16,8-9-1-16,-4-16 1 16,3-13-2-16,1-9 1 15,3-15 0-15,-4-10 0 0,-3-10-1 16,4-12 0-16,-4 0-1 15,-4-6 1-15,-3 3-2 16,-7 6 0-16,0-3-1 16,-4 7 0-16,0 8-2 15,0 11 1-15,4 2 1 16,0 13 0-16,7-1 2 16,3 4 0-16,1 7 2 15,10-7 1-15,10 3 2 16,1 0 0-16,7-3 1 15,3-7 0-15,4-2-2 16,-1-10 1-16,-3-6-4 16,1-3 1-16,2-7-13 15,4-6 0-15,-3 4-1 16,-4 2 0-16</inkml:trace>
  <inkml:trace contextRef="#ctx0" brushRef="#br0" timeOffset="53493.64">25135 5926 63 0,'18'22'31'0,"46"-22"-37"0,-43-3 67 16,14-3-57-16,14 0 0 15,15-7 1-15,-1 0 0 0,11 1-8 16,-3-1 1-16,-4 1 1 16,-10 2 1-16,-8 1-7 15,-10 3 0-15,-11 3-11 16,-10 6 0-16,-4-3-3 16,-4 3 1-16</inkml:trace>
  <inkml:trace contextRef="#ctx0" brushRef="#br0" timeOffset="53928.28">25527 6114 52 0,'-4'26'26'0,"8"30"-31"0,-4-40 48 16,-4-4-42-1,-3 16 1-15,0 4 1 0,-3 2 0 16,-1 7-3-16,4 3 0 16,0 0 3-16,0-3 1 15,-4-10-1-15,1 0 0 16,-1-12-1-16,1-6 0 16,-4-10-1-16,-1-6 0 15,-2-4-1-15,-1 1 0 16,-6-3-2-16,-5-7 1 0,1 3-1 15,0 1 0 1,-4 3 0-16,7 9 0 0,4 3 0 16,0 6 0-16,0 7 1 15,3 12 1-15,4-9 0 16,0 6 1-16,7 6-1 16,7 1 1-16,4-4 0 15,-1 0 0-15,15-9-2 16,13 0 0-16,5-7-5 15,6-9 1-15,14-12-12 16,8-16 1-16</inkml:trace>
  <inkml:trace contextRef="#ctx0" brushRef="#br0" timeOffset="54170.88">25873 6296 39 0,'-11'25'19'0,"-6"16"-11"0,6-31 23 16,-7 2-27-16,-6 4 1 15,-5 6 1-15,5 12 1 16,-5 4-9-16,5 9 1 16,-4 6 5-16,3-3 0 15,4-9-7-15,7-10 0 16,3-5-10-16,7-17 1 15,8-22-4-15,-4-9 0 0</inkml:trace>
  <inkml:trace contextRef="#ctx0" brushRef="#br0" timeOffset="54319.87">25559 6312 42 0,'17'28'21'0,"22"69"-11"0,-32-87 38 0,18 40-46 16,10 13 1-16,-3-1-2 15,0-11 0-15,3-8-9 16,-3-2 1-16,-4-16-8 16,-7-15 1-16</inkml:trace>
  <inkml:trace contextRef="#ctx0" brushRef="#br0" timeOffset="54964.1">26508 6108 28 0,'0'10'14'0,"3"5"-1"15,-3-12 10-15,-3 4-19 16,-4-1 1-16,0-3 2 0,0-3 1 15,0-6-9-15,-1-4 0 16,1-8 6-16,4-11 1 16,-1-11-2-16,-3-11 0 15,0-14-1-15,0-4 1 16,4-4-2-16,-1-14 0 16,4 2-1-16,0 7 1 15,7 9-2-15,4 6 0 16,6 3-2-16,1 23 0 15,3 12-1-15,0 6 0 16,1 16-4-16,-1 6 1 16,-7 6-7-16,-7 10 0 0,-7 3-2 15,-4 3 0-15</inkml:trace>
  <inkml:trace contextRef="#ctx0" brushRef="#br0" timeOffset="55166.93">26229 5782 61 0,'4'28'30'0,"17"-12"-37"0,-14-13 63 0,3 3-54 16,8 1 1-16,3-4 0 16,4 0 0-16,3 0-7 15,0-3 1-15,4-3-4 16,7-10 1-16,-4-2-13 15,0-7 1-15</inkml:trace>
  <inkml:trace contextRef="#ctx0" brushRef="#br0" timeOffset="55400.87">26790 5559 59 0,'0'13'29'0,"7"-4"-32"0,-7-9 46 0,7 0-41 15,0 0 0-15,4 0 0 16,6-3 1-16,5 0-6 16,-5-3 0-16,4-4-2 15,-3 4 0-15,0-6-12 16,-1-7 0-16</inkml:trace>
  <inkml:trace contextRef="#ctx0" brushRef="#br0" timeOffset="55629.68">27206 5321 55 0,'-14'19'27'0,"-4"12"-31"0,15-24 42 0,-1 8-38 0,1 10 1 0,-1-3 0 0,1-3 0 0,3 3-5 0,3 0 0 0,4-3-10 0,0-7 0 0</inkml:trace>
  <inkml:trace contextRef="#ctx0" brushRef="#br0" timeOffset="56032.95">27555 5826 46 0,'-3'-3'23'0,"-8"0"-17"0,8 3 32 0,-8 3-37 16,-3 9 0-16,-7 7 2 15,-4 9 0-15,-6 10-4 16,6 9 1-16,0 6 2 0,0-2 1 16,1 14-1-16,3 1 0 15,3 3-1-15,7-6 1 16,8-3-4-16,6-20 1 16,1-15-5-1,14-12 1-15,10-13-6 0,7-13 0 16,11-18-6-16,7-10 1 15</inkml:trace>
  <inkml:trace contextRef="#ctx0" brushRef="#br0" timeOffset="56229.18">27866 5898 46 0,'0'41'23'0,"-18"6"-25"0,18-31 41 0,-7 2-38 16,-7 4 0-16,-7 7 1 15,-7 5 1-15,-4 4-4 16,-3-4 1-16,3-3 1 16,0-2 1-16,8-1-6 15,2-6 0-15,5-13-11 16,6-15 1-16</inkml:trace>
  <inkml:trace contextRef="#ctx0" brushRef="#br0" timeOffset="56444.25">27682 5829 28 0,'22'13'14'0,"6"15"1"0,-18-16 11 0,1 7-23 0,3 9 1 16,-3 7 3-16,-1 6 0 16,1 3-9-16,-1 3 1 15,-2-13 4-15,-1-3 1 16,0-2-5-16,0-11 1 15,-4-8-7-15,1-7 0 16,3-12-7-16,3-13 0 16</inkml:trace>
  <inkml:trace contextRef="#ctx0" brushRef="#br0" timeOffset="56692.94">27891 5672 31 0,'21'41'15'0,"0"19"-4"0,-10-45 20 0,10 4-27 15,0 0 1-15,4 6 3 16,6 0 1-16,5 10-11 16,-5 8 0-16,-6-8 6 15,-7 6 1-15,-11 6-4 16,-11-6 1-16,-10 9-4 15,-4 0 0-15,1 3-9 16,-1-12 1-16,-3-7-5 31,10-12 0-15</inkml:trace>
  <inkml:trace contextRef="#ctx0" brushRef="#br0" timeOffset="56896.56">28931 6582 66 0,'11'34'33'0,"-4"-31"-70"0,-7-3 64 0,-7-6-49 0,-11-3 0 0</inkml:trace>
  <inkml:trace contextRef="#ctx0" brushRef="#br1" timeOffset="64739.68">14527 5443 48 0,'7'7'24'0,"1"15"-15"15,-5-16 24-15,-3-3-32 16,0 0 0-16,0-3-1 16,4 6 0-16,-4-2-2 15,0-1 1-15,0-3-6 16,0 3 0-16,0-3-8 16,0-3 1-16</inkml:trace>
  <inkml:trace contextRef="#ctx0" brushRef="#br1" timeOffset="64977.92">14746 5456 57 0,'7'16'28'0,"7"-26"-36"0,-7 7 51 0,0-6-46 16,0 5 1-16,-3-2-10 15,-4 6 0-15,0-6 4 16,-4 9 1-16</inkml:trace>
  <inkml:trace contextRef="#ctx0" brushRef="#br1" timeOffset="65428.97">14570 5722 34 0,'-4'-3'17'0,"-3"13"-9"0,7-7 21 15,-3 6-27-15,-1 4 0 0,1 6 3 16,-1 3 1-16,4 3-6 16,4 3 0-16,3-3 5 15,3 6 0-15,4-6 0 16,0 0 0-16,4-15-1 16,7-13 1-16,7-10-3 15,6-6 0-15,1-6-4 16,-4-3 1-16,-6-6-9 15,-5 5 1-15,-3-8-9 16,-3 2 0-16</inkml:trace>
  <inkml:trace contextRef="#ctx0" brushRef="#br1" timeOffset="65998.98">15099 5672 45 0,'60'-59'22'0,"-35"-10"-20"0,-25 40 34 0,0-2-33 0,0-7 0 0,-4-5 2 16,-3-14 0-16,-11 13-7 16,-10-6 1-16,-14 0 3 15,-8 9 1-15,-10 7-3 16,15 9 1-16,-22 12-2 15,3 16 1-15,-10 10-2 16,-4 6 1-16,4 2-1 16,-3 11 0-16,6 5 0 15,4 10 0-15,14 13 0 16,7 9 1-16,15 3-1 16,13 22 1-16,21 13 1 15,19-1 0-15,16 1 0 31,19-19 1-15,10-13 0-16,7-22 1 16,11-12 1-16,17-28 0 0,7-23 0 0,-10-30 1 0,-4-17-1 0,-14-18 0 15,-10-7-3-15,-18 4 0 16,-18-10-8 0,-17-3 1-16,-18 3-10 0,-14 13 0 15</inkml:trace>
  <inkml:trace contextRef="#ctx0" brushRef="#br1" timeOffset="67508.28">27975 4518 56 0,'0'7'28'0,"11"2"-25"0,-4-9 29 0,-4 3-33 16,5 3 0-16,-5-2-4 0,1 2 0 15,-1 0 3-15,1 0 0 16,-1-3-11-16,1 1 0 16,3-11-1-16,3 1 0 15</inkml:trace>
  <inkml:trace contextRef="#ctx0" brushRef="#br1" timeOffset="67767.95">28399 4481 49 0,'0'9'24'0,"-4"-6"-30"0,4-3 50 0,-3 0-45 0,-1 0 0 0,1 0-5 0,-1 0 0 0,-3 0-3 16,0-3 0-16,-4 3-5 15,-3 0 0-15</inkml:trace>
  <inkml:trace contextRef="#ctx0" brushRef="#br1" timeOffset="69556.73">28310 4819 39 0,'4'-3'19'0,"-4"19"-17"0,3-10 37 16,-3-6-35-16,0 0 0 15,0 0 2-15,0 0 0 16,-3 0-8-16,-8 6 1 15,-6 4 4-15,-8 2 1 16,-7 7-3-16,-7 0 1 16,1 0-2-16,-5 3 1 15,-3-3-2-15,4-1 1 16,7 1-1-16,10-3 0 16,0 0 0-16,11-4 0 0,0-6-1 15,4-6 1-15,10-6-3 16,10-3 1-16,4-1-5 15,0 1 0-15,1 3-7 16,2-4 0-16</inkml:trace>
  <inkml:trace contextRef="#ctx0" brushRef="#br1" timeOffset="70369.62">28564 4600 33 0,'36'6'16'0,"-15"-53"-8"0,-14 31 23 0,0-2-29 16,0-4 0-16,-3 9 2 16,-4-12 1-16,-7-3-6 15,-4 3 1-15,-14-4 2 16,-10 1 1-16,0 3-1 15,-11 6 0-15,-14 1-2 16,-4 8 1-16,-3 4-3 16,-10 3 0-16,3 12-1 15,7 4 0-15,3 5-2 16,1 8 1-16,3-1-1 0,0-3 0 16,3 12 0-1,4 10 1-15,7-3 0 0,8 6 0 16,6 6 2-16,11 10 0 15,10 3 2-15,18 3 1 16,18 3 1-16,14-10 0 16,3 1 0-16,11 6 1 15,14-15 0-15,11-14 1 16,10-8 0-16,0-14 0 16,-7-11 1-16,0-14 0 15,0-8-1-15,-7-7 0 16,-7-10-1-16,1-5 0 0,-12-10-2 15,-10-7 0-15,-11 1-1 16,-10-10 0-16,-8 1-1 16,-10-4 1-1,-31-34-9 1,-8 12 1-16,-7 16-6 16,4 12 1-16</inkml:trace>
  <inkml:trace contextRef="#ctx0" brushRef="#br1" timeOffset="78383.25">3905 8510 33 0,'11'13'16'0,"-1"27"-9"0,-10-27 16 0,4 3-21 16,3 6 0-16,-7 6 2 16,0 3 1-16,0 4-5 15,0 2 1-15,4 4 3 16,-1 3 0-16,1 0-1 16,3-10 1-16,-7-2-2 15,3-10 1-15,-3 0-3 16,0-7 1-16,-3-2-1 15,-4-7 1-15,-4 0-2 0,0-2 1 16,-10-4-1-16,-3-4 0 16,-1 1-1-16,-3-3 0 15,-4 3-1 1,4 6 0-16,-4 3 0 0,7 1 1 31,4 5-1-31,7 4 0 0,-4 6 2 0,1 0 1 16,6 0 1-16,8 0 0 15,3-4 2-15,0 1 1 16,10-3 0-16,4-4 0 31,11-5-1-31,7-7 1 0,7-7-2 0,-8-2 1 0,-3-7-5 16,-3 4 0 0,3-4-7-16,1 4 0 0,-8-4-6 15,-4 3 0-15</inkml:trace>
  <inkml:trace contextRef="#ctx0" brushRef="#br1" timeOffset="78698.7">3341 9620 53 0,'7'-6'26'0,"25"15"-27"0,-15-5 47 0,15-11-44 0,7 4 0 16,10-6 4-16,25-7 0 16,14-9-7-16,18-6 0 15,-3-4 4-15,6 1 0 16,-10 5-4-1,0 1 0-15,-18 6-6 0,-11 10 1 16,-10 5-7-16,-17 17 1 0,-19 2-7 16,-13 7 1-1</inkml:trace>
  <inkml:trace contextRef="#ctx0" brushRef="#br1" timeOffset="79450.64">3761 9906 39 0,'7'37'19'0,"-4"-2"-16"0,-3-26 31 0,7 10-30 15,-7 6 0-15,7 3 3 16,-3 7 0-16,3 12-8 16,-4-6 0-16,4 2 6 15,-3-2 0-15,3-3-2 16,-3 3 0-16,-4-7-2 16,7-6 1-16,-7-3-2 15,-7-3 0-15,3-9-1 16,-3-10 1-16,-7-12-2 15,-4 2 0-15,-3-5 0 16,0 2 1-16,-7-2-1 16,7 2 1-16,-8 4-1 0,-9 6 0 15,6 3 0-15,-7 7 1 16,7 12 0-16,-3 0 0 16,10 0 1 15,8 6 0-31,-1 6 1 15,7-5 0-15,18-1 0 0,4 3 1 0,21 0-2 0,3-2 0 16,18-7-4-16,14-4 0 16,-7-11-11-16,11-7 1 15</inkml:trace>
  <inkml:trace contextRef="#ctx0" brushRef="#br1" timeOffset="79708.33">4219 10288 42 0,'-32'38'21'0,"11"3"-18"0,14-26 28 0,-3 13-28 16,-4 7 0-16,3 3 0 15,-7 2 1-15,8-2-7 16,-1-7 1-16,1-6-3 16,3-6 0-16,3-9-9 15,4-20 1-15</inkml:trace>
  <inkml:trace contextRef="#ctx0" brushRef="#br1" timeOffset="79913.98">3930 10225 28 0,'7'-9'14'0,"32"25"3"0,-29-4 15 16,12 4-25-16,6 12 0 16,4 10 2-16,6 15 0 15,12 10-13-15,-1 0 1 16,-7-13 5-16,4-3 1 0,-14-10-11 16,0-12 0-16,-4-12-8 15,0-16 0-15</inkml:trace>
  <inkml:trace contextRef="#ctx0" brushRef="#br1" timeOffset="80802.06">5581 10006 19 0,'0'16'9'0,"-11"9"13"0,11-19 4 16,-7 0-21-16,4 1 0 15,-8-4 3-15,-6-10 1 0,-1-8-11 16,-7-17 1-16,-7-18 6 15,-3-25 1-15,3-13-3 16,-6-12 1-16,6-13-2 16,0-9 1-16,7 6-2 15,11 0 0 1,-3 3 0-16,10 12 0 47,14 7-1-32,0 13 0 1,3 9-1-16,1 15 1 0,3 13-3 16,4 10 0-16,3 18-7 0,-4 19 1 0,-6 19-7 0,-11 13 1 0</inkml:trace>
  <inkml:trace contextRef="#ctx0" brushRef="#br1" timeOffset="81002.37">5080 9633 43 0,'11'12'21'0,"20"-5"-17"0,-20-14 35 0,7 1-37 0,6 0 1 15,1 0 0-15,0-4 1 0,10 1-6 0,0-4 0 16,0 4-1-16,4-1 1 16,-14 4-13-16,3-3 1 0</inkml:trace>
  <inkml:trace contextRef="#ctx0" brushRef="#br1" timeOffset="81478.28">6131 9191 39 0,'4'28'19'0,"-1"-3"-13"0,-3-16 23 16,-7 7-25-16,4 6 0 16,-8 3 2-16,-6 3 1 15,-5 7-9-15,1 9 0 0,-11-7 5 16,4 17 0-16,-4 2-3 15,4-3 1-15,7-2-3 16,3-1 1-16,8-6-4 16,10-7 1-16,10-9-5 15,12-12 1-15,16-13-6 16,1-12 0 0</inkml:trace>
  <inkml:trace contextRef="#ctx0" brushRef="#br1" timeOffset="81796.98">6576 9473 53 0,'-7'9'26'0,"-14"4"-30"0,14-7 49 15,-4 3-43-15,-3 7 1 16,-4 3 1-16,-3-6 1 16,0 8-5-16,3 5 0 15,1 2 3-15,2 3 1 16,-6-6-3-16,0 0 0 16,3 4-4-16,-3-4 0 15,4-3-7-15,-4-4 1 16,3-5-9-16,0-13 1 0,4-6 0 15,7-10 1-15</inkml:trace>
  <inkml:trace contextRef="#ctx0" brushRef="#br1" timeOffset="82107.9">6297 9391 52 0,'18'32'26'0,"13"27"-34"0,-27-40 54 0,7 3-44 16,6 13 0-16,11-1 0 0,-10 1 1 15,14 2-6-15,-7-5 1 16,3-4-4-16,-4-6 0 16,-2-10-10-16,-1-6 1 15</inkml:trace>
  <inkml:trace contextRef="#ctx0" brushRef="#br1" timeOffset="82363.02">6590 9131 47 0,'28'50'23'0,"29"25"-17"0,-33-53 36 0,12 10-35 16,2 2 0-16,-2 7 1 16,-8 3 0-16,-3 0-12 15,-11 9 0-15,-7 10 2 16,-7 9 1-16,-25 3-17 16,-21 4 0-16</inkml:trace>
  <inkml:trace contextRef="#ctx0" brushRef="#br1" timeOffset="84243.35">5539 8720 40 0,'-7'19'20'0,"3"6"-9"0,4-22 21 0,0 0-27 16,0 1 1-16,4-1 1 15,-4-3 1-15,7 0-11 16,3-3 1-16,4-4 5 16,4 1 0-16,3-3-7 15,4-1 1-15,-4 1-12 16,0-4 0-16,-3-6-2 16,-4 1 0-16</inkml:trace>
  <inkml:trace contextRef="#ctx0" brushRef="#br1" timeOffset="84465.76">5941 8410 47 0,'-4'25'23'0,"-13"25"-25"0,13-34 46 15,4 9-43-15,0 9 1 16,0 17-3-16,11 5 0 16,-8-3-10-16,8-6 1 15,-4-9-4-15,3-7 1 0</inkml:trace>
  <inkml:trace contextRef="#ctx0" brushRef="#br1" timeOffset="87709.74">7705 9570 49 0,'-4'9'24'0,"8"-5"-13"16,-4-4 25-16,7 0-34 15,0 0 0-15,3 0 1 16,12 0 0-16,-1-4-5 15,14-2 1-15,7 0-1 16,-6 0 1-16,6-1-8 16,-7 1 0-16,-3 0-7 15,-7 3 0-15</inkml:trace>
  <inkml:trace contextRef="#ctx0" brushRef="#br1" timeOffset="87893.3">7680 9793 54 0,'-7'28'27'0,"35"-6"-33"0,-17-19 47 31,31-9-41-31,4-4 1 16,3-5-7-16,1-4 1 0,10 3-7 15,0-6 0 1</inkml:trace>
  <inkml:trace contextRef="#ctx0" brushRef="#br1" timeOffset="88369.58">8548 8861 52 0,'21'16'26'0,"0"-28"-25"15,-3 2 39-15,10-2-37 0,4-10 0 16,10 0 1-16,11-3 1 15,3 3-6-15,-3 3 1 16,0 3 3-16,-14 7 0 16,-7 6-2-16,-4 6 0 15,-10 12-2-15,-4 10 1 16,-11 7-2-16,-6 9 1 16,-11 9-1-16,-7 3 0 15,-8 10 1-15,1-7 1 16,0 1-1-16,-4-4 1 15,0 0-1-15,4 1 0 0,0-14-1 16,3 1 1-16,1 0-3 16,2-3 1-16,1-4-3 15,7 1 0-15,4-10-7 16,6-3 0-16,11-7-2 16,4-5 1-16</inkml:trace>
  <inkml:trace contextRef="#ctx0" brushRef="#br1" timeOffset="88805.59">8823 10373 54 0,'11'-3'27'0,"-4"-16"-36"0,-4 13 56 15,-3-4-46-15,-3-5 1 16,-1-4-1-16,-6 3 0 0,-8 3-2 15,-3 4 1-15,-4 3 0 16,4 9 0-16,0 9-3 16,0 7 1-16,-1 3-1 15,12 10 1-15,3 5 0 16,3-2 1-16,8-4 1 16,10-12 0-16,11-13 1 15,3-9 1-15,3-9-4 16,1-7 1-16,-4-3-13 15,-6-6 1-15,-8-10-2 16,-4 0 1-16</inkml:trace>
  <inkml:trace contextRef="#ctx0" brushRef="#br1" timeOffset="91746.43">13416 9219 28 0,'0'0'14'0,"0"6"-3"0,0-6 14 15,0 0-21 1,0 0 0-16,-3 3 5 0,-4 10 0 16,-4-4-10-16,-3 10 0 15,-7 16 7-15,-8 2 0 16,-2 16-2-16,-12 10 1 15,-2 16-3-15,-5 12 0 16,11-1-1-16,4 5 1 16,3-14-2-16,1-6 0 15,2-9-3-15,5-9 1 16,2-10-6-16,5-13 1 16,3-6-9-16,3-15 0 0</inkml:trace>
  <inkml:trace contextRef="#ctx0" brushRef="#br1" timeOffset="92094.27">12922 9178 42 0,'0'0'21'0,"11"13"-13"0,-4-7 31 15,0 10-35-15,4 12 1 16,-4 9 1-16,0 10 1 15,7 10-10-15,0-4 1 16,4 1 4-16,-1-4 1 16,-3-10-11-16,4-8 0 15,-4-20-9-15,0-2 1 16</inkml:trace>
  <inkml:trace contextRef="#ctx0" brushRef="#br1" timeOffset="93100.17">13952 9416 59 0,'0'16'29'15,"4"-13"-28"-15,-1-6 49 0,4 3-47 16,8 0 0-16,2-6 0 15,1-4 0-15,10 1-6 16,14-4 1-16,8 7-1 16,-1 0 1-16,1 3-9 15,-8 3 0-15,-10 6-8 16,-18 0 0-16</inkml:trace>
  <inkml:trace contextRef="#ctx0" brushRef="#br1" timeOffset="93296.37">13903 9717 65 0,'0'22'32'0,"25"-15"-34"0,-15-7 59 16,8 0-55-16,7 0 1 16,3-3-1-16,7-4 0 0,7 1-8 15,4 0 1 1,0-1-7-16,0-2 1 15,-4-10-10-15,1 4 1 0</inkml:trace>
  <inkml:trace contextRef="#ctx0" brushRef="#br1" timeOffset="93804.54">15184 9890 47 0,'3'56'23'0,"-3"-18"-19"0,0-35 35 15,0-3-37-15,0 0 1 16,0-9 1-16,0-13 1 16,0-13-6-16,0-12 1 15,0-15 4-15,-3-23 1 16,-8-12-2-16,-3-16 1 0,0-6-2 15,0-4 1-15,0-5-2 16,3 12 1 0,7 6-2-16,4 19 1 0,4 6-1 15,3 13 1-15,4 10-1 16,3 18 1-16,0 15-3 16,0 23 1-16,4 9-4 15,-1 16 1-15,-3 9-6 16,-3 13 1-16,-8 12-9 15,-6 4 1-15,-8 2 0 16,-10 1 0-16</inkml:trace>
  <inkml:trace contextRef="#ctx0" brushRef="#br1" timeOffset="94008.18">14898 9420 59 0,'-4'25'29'0,"15"-10"-31"0,-4-12 62 16,7 1-56-16,4-1 1 15,3 0 1-15,7-3 0 16,4 0-9-16,3-3 1 16,0 0 1-16,4-4 1 15,4 1-9-15,-5-6 0 16,-2-7-12-16,-1-6 0 16</inkml:trace>
  <inkml:trace contextRef="#ctx0" brushRef="#br1" timeOffset="94257.14">15649 8827 63 0,'4'12'31'16,"6"1"-34"-16,-3-13 50 0,0-3-45 16,4-3 1-16,0-1-1 15,3 1 1-15,10-3-9 16,12 2 1-16,3-2-6 16,3 3 1-16,-3-7-8 15,3 1 0-15</inkml:trace>
  <inkml:trace contextRef="#ctx0" brushRef="#br1" timeOffset="94497.33">16207 8473 60 0,'0'25'30'0,"-7"-13"-39"0,3 1 55 16,-3 6-46-16,0 6 1 0,3 3 0 16,1 3 1-16,3 10-3 15,3 0 0-15,4-4-4 16,1-5 0-16,2-4-11 16,-6-6 1-16</inkml:trace>
  <inkml:trace contextRef="#ctx0" brushRef="#br1" timeOffset="94884.54">16810 9015 43 0,'-7'0'21'0,"-11"9"-18"0,11-2 26 16,-7-4-24-16,-4 9 0 15,-6 10 3-15,-5 10 0 16,-2 12-10-16,-5 18 0 0,-2 17 7 15,-1 5 0-15,4 14-3 16,-1 24 1-16,12-3-2 16,6-15 0-16,0 2-1 15,11-15 0-15,4-16-5 16,10-3 0-16,0-15-10 16,7-10 0-16,-3-19-2 15,13-6 1-15</inkml:trace>
  <inkml:trace contextRef="#ctx0" brushRef="#br1" timeOffset="95215.51">17381 9661 47 0,'-7'6'23'0,"-10"19"-25"0,3-12 44 16,-15 6-40-16,-6 12 0 15,-7 16 2-15,-4 6 1 16,-7 10-6-16,0 3 0 15,4 3 3-15,6 0 0 16,12-3-3-16,2-13 1 0,5-9-9 16,10-13 0-1,3-15-7-15,7-16 1 0</inkml:trace>
  <inkml:trace contextRef="#ctx0" brushRef="#br1" timeOffset="95477">16930 9614 27 0,'10'22'13'0,"8"28"-2"16,-11-40 13-16,0 2-22 15,4 4 0-15,3 3 0 16,0 2 1-16,4 5-5 0,-1 5 1 16,1 0-5-16,0-6 0 15,-4-3-4-15,3-9 0 16</inkml:trace>
  <inkml:trace contextRef="#ctx0" brushRef="#br1" timeOffset="96325.73">16919 9623 43 0,'0'0'21'0,"0"13"-18"0,0-4 40 15,4 7-39-15,6 3 1 16,4 6 2-16,11 6 0 16,7 7-8-16,10 6 0 15,8 3 5-15,6 3 1 16,-3 0-3-16,-7-9 1 15,0 9-6-15,-4-3 0 16,-7 0-6-16,-6-9 0 16,-5-7-10-16,-3-12 1 15</inkml:trace>
  <inkml:trace contextRef="#ctx0" brushRef="#br1" timeOffset="96730.63">17378 8733 31 0,'-4'25'15'0,"18"44"0"0,-7-57 14 16,11 14-22-16,17 11 0 16,8 10 5-16,13 13 1 15,18 12-15-15,0 9 0 16,4 23 10-16,3-1 0 15,-7 13-4-15,-10 7 0 16,-22 5-3-16,-21 1 0 16,-21-10-5-1,-21 3 0-15,-7-6-8 0,-25-6 0 16,-14-22-7-16,-7-13 0 16</inkml:trace>
  <inkml:trace contextRef="#ctx0" brushRef="#br1" timeOffset="100663.85">19734 9564 41 0,'-17'28'20'0,"10"-12"-11"0,7-16 20 15,7 0-24-15,3 3 0 0,8-3 4 16,7 3 1-16,17 0-11 16,22-3 1-16,10 0 7 15,21 3 1-15,32-3-4 16,10-9 1-16,36-4-5 16,7-2 0-16,4-1-6 15,-15 7 1-15,-24 2-7 16,-29 7 0-16,-24 0-7 15,-25-3 0-15</inkml:trace>
  <inkml:trace contextRef="#ctx0" brushRef="#br1" timeOffset="101053.64">21301 9084 47 0,'10'25'23'0,"4"3"-24"0,-7-18 38 15,1 2-35-15,2 4 0 16,8 0 2-16,3 9 1 15,7 6-5-15,11 4 0 16,7-4 4-16,0 0 0 0,-4 4-2 16,-3 2 1-16,-7 4-2 15,-4-6 1-15,-7 5-3 16,-7 4 1-16,-7-3-1 16,-10 3 0-16,-12 3-1 15,-13 0 1-15,-18 3-4 16,1-6 1-16,-8-6-5 15,-7-10 0-15,7-12-8 16,3-10 1-16</inkml:trace>
  <inkml:trace contextRef="#ctx0" brushRef="#br1" timeOffset="101283.23">21378 9225 37 0,'-7'0'18'0,"7"-3"-7"0,-3 6 26 16,-4 7-34-16,0 2 1 15,-4 10 0-15,0 13 1 16,4 15-7-16,7 6 0 16,4 13 3-16,3 3 1 15,4-12-7-15,-1-4 0 16,-6-18-10-16,-4-10 1 15</inkml:trace>
  <inkml:trace contextRef="#ctx0" brushRef="#br1" timeOffset="102031.99">19879 9244 41 0,'0'22'20'0,"11"-13"-16"0,-11-6 27 0,0 4-27 16,-4 2 1-16,-3 4 2 16,-7 5 0-16,-4 8-9 15,-10 2 1-15,-7 6 5 16,-4 4 0-16,0-4-3 15,-3-2 1-15,-4 2-2 16,0-2 1-16,4-4-2 16,7-3 0-16,3-3-1 15,11 0 1-15,-1-6 0 16,15-1 0-16,18 1 0 16,14-4 0-16,3 1 1 15,7 3 0-15,4 2 0 16,10 4 1-16,-6 7-1 15,-1-1 1-15,-7-3 0 16,-3-6 0-16,-7-4-1 0,-4-2 1 16,-3-4-1-16,-4-5 1 15,0-20 1-15,0-12 0 16,0-16 1-16,0-13 0 16,-3-12-1-16,-4-9 1 15,-7-10-8-15,-4-3 1 16,1-3-13-16,-1 6 0 15</inkml:trace>
  <inkml:trace contextRef="#ctx0" brushRef="#br1" timeOffset="105694.87">23202 9931 44 0,'7'34'22'0,"0"-18"-11"0,-7-16 22 16,0-13-30-16,4-9 0 15,-4-15 2-15,0-20 1 16,-4-9-7-16,-6-9 0 0,-4-22 4 15,0-13 1 1,-1-3-2-16,1-9 1 0,4-10-2 16,-1 4 1-16,4 9-1 31,4 9 1-31,3 10-1 16,3 15 1-16,8 19-3 0,6 13 1 0,1 15-3 15,7 13 1-15,3 22-3 16,0 22 1-16,0 9-5 15,-7 9 1-15,1 11-8 16,-8 5 1-16,-14 10-1 16,-7-4 1-16</inkml:trace>
  <inkml:trace contextRef="#ctx0" brushRef="#br1" timeOffset="105907.72">22804 9391 69 0,'35'51'34'0,"4"-26"-44"0,-18-19 75 15,18 0-65-15,10-3 1 16,11-3-1-16,11-3 0 16,-4-3-5-16,-11 0 0 15,-10-4-11-15,-4-2 1 16,-10-7-5-16,0-6 1 15</inkml:trace>
  <inkml:trace contextRef="#ctx0" brushRef="#br1" timeOffset="106190.14">23982 9100 54 0,'14'-38'27'0,"-11"29"-28"16,-3 9 49-16,-7 0-47 16,-7 0 1-16,-10 12 3 15,-12 16 1-15,-2 10-7 16,-5 12 1-16,-3 13 3 16,0 15 0-16,1 10-1 15,2 6 0-15,4 16-3 0,11-7 1 16,11-5-4-16,6-14 0 15,11-12-8 1,14-18 1 15,11-26-8-31,10-9 1 0</inkml:trace>
  <inkml:trace contextRef="#ctx0" brushRef="#br1" timeOffset="106474.02">24479 9648 57 0,'-35'32'28'0,"-39"15"-31"15,53-31 48-15,-7 12-45 16,-8 16 1-16,-3 12 0 15,-6 10 0-15,2 6-2 16,8 3 1-16,7 1-1 16,3-11 0-16,4-5-6 15,7-16 0 1,7-22-9-16,0-25 1 0</inkml:trace>
  <inkml:trace contextRef="#ctx0" brushRef="#br1" timeOffset="106682.49">23978 9598 40 0,'14'19'20'0,"-7"28"-8"0,-3-28 27 16,3 3-38-16,4 6 1 16,3 10-1-16,3 3 0 15,5-1-3-15,-1 1 1 16,0-6-4-16,-3-7 1 15,-4-9-11-15,0-16 1 16</inkml:trace>
  <inkml:trace contextRef="#ctx0" brushRef="#br1" timeOffset="106954.69">24486 8977 49 0,'14'54'24'0,"15"30"-20"0,-15-52 38 0,10 15-39 15,12 25 1-15,-1 6 2 16,-3 20 1-16,-8 18-10 0,-9 3 0 31,-15 3 3-31,-15 0 1 0,-13-18-8 16,4-16 0-16,-5-16-11 0,-6-32 0 15</inkml:trace>
  <inkml:trace contextRef="#ctx0" brushRef="#br1" timeOffset="107473.01">25344 9696 53 0,'-22'25'26'0,"12"-3"-22"0,10-19 41 16,0-3-40-16,0 0 1 16,0 0 3-16,7 0 0 15,11-7-11-15,13 1 0 16,15 0 7-16,11 3 1 15,6 0-6-15,1-1 0 16,-8 4-7-16,-14 4 1 16,-10 2-11-16,-18 3 1 0,-14-2-5 15,-10 2 0 1</inkml:trace>
  <inkml:trace contextRef="#ctx0" brushRef="#br1" timeOffset="107688.63">25210 10141 57 0,'14'19'28'0,"28"-13"-33"15,-21-6 53-15,18 0-48 16,21 0 0-16,0-6-3 16,17-1 1-16,-2 4-4 15,-5 0 0-15,-3-3-10 16,-3-7 0-16</inkml:trace>
  <inkml:trace contextRef="#ctx0" brushRef="#br1" timeOffset="107945.14">26952 9432 54 0,'0'-3'27'0,"-35"25"-31"0,10-10 44 0,-3 17-40 16,-14-1 0-16,-18 22 1 15,-11 13 0-15,-3 15-3 16,4 23 1-16,6 5-2 15,4-2 1-15,18-13-6 16,10-10 1-16,7-18-8 16,11-32 0-16</inkml:trace>
  <inkml:trace contextRef="#ctx0" brushRef="#br1" timeOffset="108170.27">26190 9438 55 0,'14'32'27'0,"15"74"-28"0,-8-68 49 0,14 15-44 0,14 16 0 16,18 25 0-16,15-3 1 16,-5 6-7-16,11 7 0 15,-6-7 1-15,-8-9 0 31,-25-10-17-15,-7-18 0-16</inkml:trace>
  <inkml:trace contextRef="#ctx0" brushRef="#br1" timeOffset="111010.27">19826 7381 34 0,'0'7'17'0,"0"-11"-6"0,0 4 17 16,0 0-25-16,0 0 1 0,7 4 2 15,-3 8 0-15,-1 7-7 16,1 12 0-16,-4 4 4 16,0 12 1-16,0 3-4 15,-4 10 0-15,4-1-4 16,0-2 1-16,4-20-8 16,-1-2 0-16,4-10-4 15,4-10 1-15</inkml:trace>
  <inkml:trace contextRef="#ctx0" brushRef="#br1" timeOffset="111415.77">20041 7729 35 0,'0'35'17'0,"-10"-29"-15"0,6 0 30 15,1 7-31-15,-4-1 0 16,0 1 1-16,0 3 0 16,3-7-3-16,0 1 0 31,8-20 0-31,0-6 0 16,-1 7-2-16,4-10 0 15,0 0-3-15,0 1 1 16,4-11 0-16,-1 11 0 15,1 5 2-15,0 4 1 0,-1-1 3 16,4 10 1-16,-3 0 2 16,-1 3 1-16,-3 4 1 15,1 5 0-15,-1 1 0 16,0-1 1-16,0 7-3 16,-4-3 0-16,1 3-3 15,-4-1 0-15,0-2-7 16,0-3 1-16,0-7-9 15,3-12 1-15</inkml:trace>
  <inkml:trace contextRef="#ctx0" brushRef="#br1" timeOffset="111715.45">20341 7610 36 0,'7'32'18'0,"-3"11"-13"0,-4-30 28 16,0 0-29-16,0-4 0 16,0 3 2-16,0 10 1 15,3-3-8-15,1 3 0 16,-1-3 5-16,1 0 1 16,3-7-2-16,0-5 1 15,0-7-2-15,0-10 0 16,4-9-1-16,-1 4 0 15,4-17-1-15,4 1 1 0,0-7-3 16,-1 4 0-16,1 6-5 16,0 3 0-16,-1 6-10 15,-3 0 1-15</inkml:trace>
  <inkml:trace contextRef="#ctx0" brushRef="#br1" timeOffset="112406.05">19872 8391 52 0,'11'53'26'0,"3"-12"-30"16,-11-38 40-16,1 3-35 16,-4 1 0-16,0-4-1 15,0-3 1-15,0 0-2 16,0-10 1-16,-4-8 0 15,1-11 1-15,-1 1-1 0,1-3 0 16,3-4 0-16,0 1 1 16,3 3-1-16,4 2 1 15,4 7 0-15,3 10 1 16,7 2-1-16,4 7 0 16,-1 6-1-16,1 4 0 15,-4 2-4-15,0 4 0 16,-6-1-12-16,-1-6 1 15</inkml:trace>
  <inkml:trace contextRef="#ctx0" brushRef="#br1" timeOffset="112750.12">20140 8360 48 0,'7'28'24'0,"-3"-25"-22"16,-4-3 36-16,10-3-36 16,1-3 1-16,3-1-1 15,4-5 1-15,-8 2-5 16,1-5 1-16,-1-7 1 16,-6 3 1-16,-4 0-3 15,-4 0 0-15,1 0-2 16,-4 10 1-16,-4 12-2 15,1 3 1-15,-1 10 0 0,4 3 0 16,0 6 2-16,3 3 0 16,4 4 2-1,4-4 0-15,3-6 0 0,7-3 0 16,4-7-5-16,3 1 1 16,0-10-7-16,0-16 0 15</inkml:trace>
  <inkml:trace contextRef="#ctx0" brushRef="#br1" timeOffset="112978.53">20429 8055 38 0,'4'35'19'0,"-11"9"-17"0,3-35 32 0,1 7-30 16,-4 6 1-16,0 0 1 15,0 0 0-15,3 3-9 16,1 0 0-16,-1-3 3 16,4 0 0-16,4-3-10 15,3-4 0-15,3-11-4 16,1-4 0-16</inkml:trace>
  <inkml:trace contextRef="#ctx0" brushRef="#br1" timeOffset="113443.55">20683 8394 65 0,'4'3'32'0,"3"4"-40"0,-4-4 66 0,-3 3-58 16,4 7 0-16,-4-1-3 15,0 1 0-15,0-4-3 16,-4 0 0-16,-3-5-12 0,-10-11 0 16</inkml:trace>
  <inkml:trace contextRef="#ctx0" brushRef="#br1" timeOffset="113996.97">20669 7789 63 0,'0'12'31'0,"11"-8"-28"0,-8-4 31 16,-3 0-41-16,4-7 1 0,-1 1-27 16,1-3 1-16</inkml:trace>
  <inkml:trace contextRef="#ctx0" brushRef="#br1" timeOffset="116757.06">22708 8093 42 0,'-7'19'21'0,"4"15"-8"0,3-21 21 15,-4 15-31-15,-3 7 1 16,0 15 0-16,-3 9 1 0,-1 26-7 15,-3 22 0-15,3 24 4 16,1 26 1 31,-1 28-3-47,0-3 0 0,1 3-1 0,-1-16 1 16,1-24-2-16,3-39 1 0,-4-18-6 0,1-22 1 0,2-19-9 15,5-19 0-15</inkml:trace>
  <inkml:trace contextRef="#ctx0" brushRef="#br1" timeOffset="117589.66">22648 8106 57 0,'36'34'28'0,"48"-34"-34"0,-55 3 48 0,20-3-40 0,29 0 0 0,38 0-1 0,25 0 1 0,39 3-3 32,25 1 1-32,24-1 1 0,14 0 1 15,18 0-2 1,7 0 0-16,191-12 0 16,-64-1 1-16,-42-5-1 15,-43-4 0-15,-20-3-1 16,-33-3 1-16,-13-7-1 15,-8 7 1-15,-38 6 0 16,-15 13 0-16,-14 0-1 16,-10 0 1-16,-28-1 0 31,-22 4 0-31,-14-3-1 0,-14 9 0 16,-21 10 0-16,-17 9 0 15,-15 12-1-15,-18 23 1 0,-2 12-1 16,-16 12 0-16,-6 13 1 0,0 25 0 15,-3 13 1-15,-5 15 0 16,8 20 0-16,-3 2 1 16,-1 22 0-16,4 10 0 15,-7 9-1-15,0 6 0 16,-4-12 0-16,-3 0 0 16,-8 0 0 15,-6-16 1 0,-7-6-1-31,6-10 0 0,-10-18 0 16,-10-10 0-1,-15-25 0-15,-13-18 0 0,-8-13 0 0,-21-19 0 0,-32-19 1 16,-10-22 0-16,-39-16 0 0,-32-12 0 0,-35-25 0 0,-32-15 0 0,-21-23 0 16,-21-15 0-16,-25-4-1 15,0 0 0-15,4 1 1 16,-8 3 0-16,11 12-1 15,8 6 1-15,27 10-6 63,25 9 1-63,46 7-12 16,28 5 1-16</inkml:trace>
  <inkml:trace contextRef="#ctx1" brushRef="#br1">25499 5240 0,'0'0'15</inkml:trace>
  <inkml:trace contextRef="#ctx0" brushRef="#br1" timeOffset="118428.78">29640 7924 47 0,'4'31'23'0,"-11"38"-14"0,3-50 24 0,1 9-31 16,-1 16 1-16,1 6-1 16,-4 13 1-16,0 0-6 15,0 6 0-15,0-13-3 16,3-9 0-16,0-9-9 16,4-19 0-16</inkml:trace>
  <inkml:trace contextRef="#ctx0" brushRef="#br1" timeOffset="118936.07">29697 8538 43 0,'3'47'21'0,"1"-6"-21"0,-4-38 33 15,0 4-30-15,0-4 0 16,0-3 0-16,0 0 0 15,0 0-4-15,3-10 0 16,1 4 2-16,-1-3 0 0,1-4-2 16,0-3 1-16,3 1-1 15,0 2 0-15,0 1 0 16,3 2 0-16,1 4 0 16,-1 3 1-16,1 6 0 15,0 3 1-15,-1 1-1 16,1 2 1-16,-4 0-1 15,3-2 1-15,-3-1-2 16,1-3 1-16,-1 0 0 16,-4 3 0-1,1 4-1-15,-4-1 1 16,0 1 0-16,0-4 0 0,0 0-1 16,3-6 1-16,4-3-1 15,0-6 0-15,4-1 0 16,3-2 1-16,0-1-1 15,4 4 1-15,-4 2 1 0,3 1 0 16,-2 3 0 0,-1 3 0-16,-4 3 0 0,1 3 1 15,-4 1-1-15,0 2 0 32,0 4-1-32,-3-4 1 0,-1 1-1 0,1-1 1 15,-4-3-1-15,3 7 0 16,4-7-3-16,7-3 0 15,-3 0-9-15,7-6 0 16,-4-6-2-16,3-7 1 16</inkml:trace>
  <inkml:trace contextRef="#ctx0" brushRef="#br1" timeOffset="119328.89">30272 9090 44 0,'0'66'22'0,"-11"-25"-30"16,11-38 42-16,-3-3-33 15,-1-6 0-15,1-7 3 16,-1-15 0-16,-3-3-5 16,4-10 1-16,-4 0 1 15,-1-15 1-15,5-10-2 16,-1 3 0-16,4 4-4 15,4-4 1-15,-1 10 0 16,8 12 0-16,3 9 1 16,7 7 0-16,8 13 4 15,6 12 0-15,0 6 2 47,-3 7 1-47,-4 2-1 16,-7 4 1-16,-7 3-2 0,-3-3 1 0,-22 0-3 0,-3-4 0 0,-10-5-2 15,-5-1 1-15,1-6-5 0,3 0 0 16,4-6-8-16,4 0 0 16,10-6-2-16,10-4 1 15</inkml:trace>
  <inkml:trace contextRef="#ctx0" brushRef="#br1" timeOffset="119700.55">30614 7811 55 0,'4'22'27'0,"3"15"-34"0,-7-24 58 15,3 12-50-15,-3 13 1 16,-3 9 0-16,3 19 1 16,-4 6-3-16,4 6 1 15,-3 10 1-15,3 0 0 16,-4-10-3-16,8-6 1 15,-4-15-5-15,-4-7 0 16,4-16-7 0,4-15 1-16,6-13-7 0,1-12 1 15</inkml:trace>
  <inkml:trace contextRef="#ctx0" brushRef="#br1" timeOffset="119898.65">30819 8523 44 0,'10'31'22'0,"-3"7"-26"0,-7-29 38 0,0 4-32 15,0 9 1-15,-3-4-1 16,-1 8 0-16,1-5-5 16,-1-2 1-16,1-6-4 15,-1-10 1-15,4-12-8 16,4-13 0-16</inkml:trace>
  <inkml:trace contextRef="#ctx0" brushRef="#br1" timeOffset="120062.05">30805 8309 27 0,'10'10'13'0,"8"15"-11"0,-11-19 15 0,3 1-21 0,1 2 1 15,3 0-9-15,4 7 0 16,6-7 12-16,1 1 1 16</inkml:trace>
  <inkml:trace contextRef="#ctx0" brushRef="#br1" timeOffset="120313.9">31179 8491 37 0,'10'7'18'0,"-20"8"-24"0,6-15 40 0,0 0-35 16,1 7 1-16,-1-1-1 16,-3 3 1-16,0 4 0 15,-3 2 1-15,-1 7-1 16,1-3 0-16,-1 6 0 16,4 7 1-16,3 2-1 15,8 4 0-15,3-10-4 16,0-3 1-16,4-6-8 15,-4-13 1-15</inkml:trace>
  <inkml:trace contextRef="#ctx0" brushRef="#br1" timeOffset="120520.78">31341 8720 38 0,'3'32'19'0,"-10"-4"-24"0,7-25 31 0,0 3-31 0,0-3 1 16,0-3-6-16,0-6 1 0,0-6 7 16,-3-4 0-16,3-9-8 15,0-7 1-15</inkml:trace>
  <inkml:trace contextRef="#ctx0" brushRef="#br1" timeOffset="120666.74">31369 7990 6 0,'25'-44'3'0,"35"-13"-7"16,-36 32 2-16,8 0 1 15,3-9 1-15</inkml:trace>
  <inkml:trace contextRef="#ctx0" brushRef="#br1" timeOffset="120885.71">31694 7573 13 0,'3'-10'6'0,"4"1"-2"0,-7 9 12 0,4 0-16 16,-1 3 0-16,-3 6 0 0,0 10 1 15,0 19 0-15,0 3 1 16,0 12 2-16,0 6 0 15,-3 14 1-15,3 14 0 16,0 11 0-16,0 5 0 16,-4 10-1-1,1-6 0-15,3-10-3 0,0-6 1 16,-4-16-5-16,1-15 1 16,-4-20-6-16,-1-15 0 15,-2-15-2-15,-1-20 0 16</inkml:trace>
  <inkml:trace contextRef="#ctx0" brushRef="#br1" timeOffset="121104.01">31492 8360 54 0,'11'3'27'0,"24"22"-32"0,-21-19 59 0,4 4-52 16,7-1 0-16,-1-3 2 15,5 1 0-15,17-4-6 16,3 0 0-16,11-6 1 15,0-4 0-15,-4-2-5 16,-10 3 0-16,-11-4-12 16,-17 1 0-16</inkml:trace>
  <inkml:trace contextRef="#ctx0" brushRef="#br1" timeOffset="121719.1">30226 9536 53 0,'-4'37'26'0,"-6"-9"-23"16,3-21 40-16,-4 15-42 16,1 3 0-16,-4 6 1 15,-1 10 0-15,1 0-2 16,0 3 0-16,4-4 1 16,3-11 1-16,3-4-1 0,1-7 0 15,-5-5-1-15,1-4 0 16,-7-9-1-16,-3-12 0 15,-8-4 0-15,-10 0 1 16,-8 1-1-16,5-1 0 16,-1 7 1-16,0 9 1 15,4 9-1 1,-1 7 0-16,8 6 0 0,7 0 1 47,7 3 0 0,10 3 0-32,8 3-1 1,17 1 0 0,14-4-1-16,11-9 1 0,4 0-6 0,-8-4 0 0,0-5-11 0,11-10 0 0</inkml:trace>
  <inkml:trace contextRef="#ctx0" brushRef="#br1" timeOffset="122014.51">30339 10166 43 0,'-4'22'21'0,"-6"6"-21"0,6-28 27 0,1 0-27 0,-1-9 0 0,4-4-5 0,0-12 1 0,0-9 1 0,-3-1 0 0,-4-6-3 0,-4-6 1 0,-7 0-1 0,8 6 1 15,-4 1 2-15,3 8 1 16,1 4 5-16,6 9 0 16,0 7 1-16,8 2 1 15,7 4 0-15,6 6 0 16,8 0-2-16,7 6 0 16,3 1-6-16,4-1 0 15,-4 3-8-15,0-6 1 16</inkml:trace>
  <inkml:trace contextRef="#ctx0" brushRef="#br1" timeOffset="122313.23">30635 10257 46 0,'0'0'23'0,"-10"-25"-21"0,6 12 42 0,4-15-41 16,0-16 0-16,-3-19 3 16,-4-3 0-16,-1-9-8 15,5 3 1-15,3-6 4 16,0 6 1-16,3 12-3 16,1 10 1-16,0 3-2 31,10 15 0-31,7 7-2 0,7 13 0 0,0 12-6 15,-3 15 1-15,-7 11-9 16,-4-1 0-16,-4 6-1 0,-10 4 0 16</inkml:trace>
  <inkml:trace contextRef="#ctx0" brushRef="#br1" timeOffset="122542.46">30406 10009 58 0,'-11'25'29'0,"22"-6"-38"0,0-16 61 16,31-6-55 0,11-3 0-1,3-1-8-15,-3 1 1 0,-3 0 3 16,-8 0 1-16,-3-4-10 16,-1 1 0-16</inkml:trace>
  <inkml:trace contextRef="#ctx0" brushRef="#br1" timeOffset="122785.03">31087 10363 46 0,'7'7'23'0,"-7"-20"-22"0,3-3 44 0,1-12-42 15,-1-6 0-15,-3-20 0 16,-3-8 1-16,-11-23-6 0,0-6 1 16,0 3 2-16,-1-9 1 15,5 19-2-15,-1 2 0 63,8 4-1-63,3 10 1 0,10 18-3 0,8 22 1 0,3 16-4 0,0 15 0 0,-3 16-10 0,3 6 1 15</inkml:trace>
  <inkml:trace contextRef="#ctx0" brushRef="#br1" timeOffset="123041.99">30903 10075 75 0,'29'22'37'0,"48"-19"-49"0,-49-3 71 0,1-3-60 16,16 0 0-16,5 0-9 16,-8-4 0-16,-3 1-3 15,-7-6 0-15,-4-1-7 16,-10-6 1-16</inkml:trace>
  <inkml:trace contextRef="#ctx0" brushRef="#br1" timeOffset="125211.55">7080 11304 43 0,'-7'25'21'0,"7"-3"-8"16,0-16 21-16,-7 7-30 15,7 6 0-15,-3 3 1 16,3 9 1-16,-7 13-7 15,3 6 0-15,1 13 5 16,3 3 1-16,-4 3-3 0,0-10 1 16,4-5-2-16,4-10 1 15,-4-4-3-15,0-11 1 16,-4-11-2-16,-3-8 0 16,0-7-1-16,-7-12 0 15,-3-7-1-15,-1-3 0 16,-3-3 0-16,0 3 1 15,-8 4-1-15,-2 2 1 16,-1 4-1-16,0 5 1 16,4-2 0-16,3 9 0 15,4 7 2-15,7 5 0 0,3 7 3 16,8 3 0-16,10 4 3 16,11-1 0-16,6 3 1 15,12-6 1-15,-5-6-2 16,8-9 1-16,7-7-4 15,-4-10 0-15,1 1-7 16,-8 0 1-16,-3-4-12 16,-15 1 1-16,-6 3-3 15,-4 3 0-15</inkml:trace>
  <inkml:trace contextRef="#ctx0" brushRef="#br1" timeOffset="125466.95">6456 12471 54 0,'7'47'27'0,"18"-47"-30"0,-8-3 53 16,4-7-46-16,11 4 1 16,14-3 2-16,18-4 1 15,6-6-11-15,18 7 1 16,4-1 4-16,-7 1 0 15,-8-1-7-15,-10 4 0 16,-14 2-14-16,-10-2 1 16,-19 3-2-16,-10 9 1 15</inkml:trace>
  <inkml:trace contextRef="#ctx0" brushRef="#br1" timeOffset="126010.65">6844 12668 46 0,'-11'32'23'0,"11"12"-26"0,0-29 43 0,0 10-37 15,4 13 1-15,-4-4 2 16,0 7 1-16,0 3-8 0,-4 0 1 16,4 0 5-1,-7 3 0-15,0 3-3 0,0-9 1 16,0-10-2-16,0-3 1 16,4-2-2-16,-5-8 0 15,5-2 0-15,3-3 1 16,-7-7 1-16,3-3 0 15,4 0-2-15,-7-9 1 16,4 0-2-16,-4-10 0 16,-4-3-1-16,1 0 0 15,-12-3-2-15,1 7 1 16,-7-7-1-16,-4 9 1 16,4-6 0-16,0 10 0 15,-7 6 1 1,10 6 1-16,4 0 0 0,-1 13 0 0,12 3 1 15,3 6 1-15,7 0 0 16,10 3 1-16,8 0-2 47,7 0 0-47,3-3-5 31,11-6 0-15,10-9-11-16,1-13 1 15</inkml:trace>
  <inkml:trace contextRef="#ctx0" brushRef="#br1" timeOffset="126221.28">7285 12972 44 0,'-14'13'22'0,"-11"34"-14"0,22-34 30 0,-15 5-35 0,0 11 1 16,-3 8 2-16,0 4 1 15,0 0-10-15,0 0 1 16,10-4 2-16,-3-9 1 16,7-9-8-16,3-13 1 15,1-9-11-15,6-22 1 16</inkml:trace>
  <inkml:trace contextRef="#ctx0" brushRef="#br1" timeOffset="126391.43">7056 12979 59 0,'56'40'29'0,"15"45"-26"0,-50-57 50 0,10 7-53 0,5-1 0 0,-1 4-6 16,-7-7 0-16,0 1 1 16,-3-10 1-16,0-16-14 15,-18-12 1-15</inkml:trace>
  <inkml:trace contextRef="#ctx0" brushRef="#br1" timeOffset="126895.65">8283 12740 44 0,'-10'82'22'0,"17"-26"-17"0,-7-46 30 0,0-1-31 15,0-6 1-15,0-9 2 16,-4-16 0-16,1-12-8 16,-1-23 0-16,-6-9 5 15,-1-12 1-15,-10-13-3 16,0-22 1-16,-4 3-2 15,4 1 1-15,3-1-2 16,4 9 0 62,14 4 0-78,-7 13 0 0,14 15-1 0,-3 15 1 0,6 17-2 0,8 18 0 0,-1 19-3 0,5 12 1 0,-8 20-9 0,3 5 1 16,1 14-5-16,-11 8 0 0</inkml:trace>
  <inkml:trace contextRef="#ctx0" brushRef="#br1" timeOffset="127088.87">7990 12518 45 0,'-10'44'22'0,"6"-13"-16"0,4-25 38 0,4 1-41 0,3-4 1 0,0 0 2 0,4 0 1 0,13 0-9 0,1 0 1 0,14-6 1 0,7-3 1 0,7-7-7 0,3 1 0 0,-7-4-12 16,1-6 0-1</inkml:trace>
  <inkml:trace contextRef="#ctx0" brushRef="#br1" timeOffset="127356.66">9035 12236 46 0,'3'9'23'0,"-6"10"-17"0,-8-10 33 0,0 4-36 16,-3 9 1-16,-7-4 3 16,-3 11 1-16,-5 8-9 0,-6 13 0 15,0 10 5-15,-1 12 1 16,5 7-2-16,2-7 0 15,8 3-5-15,11-6 0 16,6-9-5 0,11-13 0-16,11-7-9 62,7-11 0-62,6-20-3 0,1-9 0 0</inkml:trace>
  <inkml:trace contextRef="#ctx0" brushRef="#br1" timeOffset="127632.28">9405 12552 48 0,'-18'25'24'0,"-20"-3"-25"0,20-12 47 0,0 8-43 15,-10 11 1-15,-4 5 3 16,8 16 1-16,-1 1-10 15,-7 11 1-15,8 4 4 16,2 3 1-16,8-3-6 16,4-6 1-16,3-23-8 15,7-15 1-15,0-19-11 16,0-18 1-16</inkml:trace>
  <inkml:trace contextRef="#ctx0" brushRef="#br1" timeOffset="127828.21">9006 12502 41 0,'32'41'20'0,"0"6"-15"0,-21-31 26 0,3 9-31 16,-11 3 1-16,8-3-2 0,3 0 0 0,-4 0-2 0,1-6 0 0,0-3-8 0,3-13 0 0,-4-16-1 15,4-12 0-15</inkml:trace>
  <inkml:trace contextRef="#ctx0" brushRef="#br1" timeOffset="128033.48">9331 12072 48 0,'28'44'24'0,"25"19"-22"0,-32-41 50 0,8 16-48 0,6-7 1 0,-3 16-1 0,-1 6 1 0,-6 7-8 16,-7 12 0-16,-11 6 2 16,-11 4 0-16,-17-13-11 15,-7-3 1-15,-8-13-7 16,8-18 1-16</inkml:trace>
  <inkml:trace contextRef="#ctx0" brushRef="#br1" timeOffset="128553.35">10386 12590 59 0,'-7'0'29'0,"-4"0"-30"0,11 0 53 0,0 0-48 0,7-3 0 0,4-4 1 0,6 1 1 0,12-3-10 0,6-7 1 16,7-6 0-16,4 0 1 15,-7 0-11-15,-7 7 0 16,-15 2-7-16,-13 10 0 16</inkml:trace>
  <inkml:trace contextRef="#ctx0" brushRef="#br1" timeOffset="128700.93">10375 12709 45 0,'-7'82'22'0,"57"-54"-18"0,-40-28 35 0,8 0-39 0,10-3 0 16,14-7-6-16,11 1 1 0,4-1-1 15,3-5 0-15,7-17-7 16,0-2 0-16</inkml:trace>
  <inkml:trace contextRef="#ctx0" brushRef="#br1" timeOffset="129160.04">11748 11524 54 0,'-8'50'27'0,"-13"38"-35"0,14-60 52 0,0 3-43 0,0 10 0 0,0 12 3 0,4 4 1 15,6 5-4-15,4-2 1 16,4-13 3-16,-1-9 0 15,1-7-1-15,-4-9 1 16,-4-6-3-16,-6-7 0 0,-4 1-3 16,-7-4 0-16,-7-9-2 15,-8 0 0-15,1-4-1 16,-7-5 0 0,-4 5 0-16,0 1 0 0,0 6 1 15,11 10 0 16,0 2 1-31,0 1 1 0,10 2 2 0,4 7 0 0,3 3 3 16,8-3 0-16,-1 0 1 16,15-3 1-16,14 0-1 15,10-3 1 1,4-7-4-16,10-6 0 0,8-3-6 16,-8-6 0-16,-3-4-10 15,-7 1 1-15,-11-7-8 16,-14 7 1-16</inkml:trace>
  <inkml:trace contextRef="#ctx0" brushRef="#br1" timeOffset="129370.76">11236 12612 67 0,'0'25'33'0,"18"-16"-35"0,-11-6 63 15,7-3-58-15,0-3 0 16,18-3 1-16,14-3 1 0,17-1-7 16,8-5 0-16,6-1 0 15,-10-3 1-15,-7 3-8 16,-14 4 1-16,-11 2-14 16,-14-2 0-16</inkml:trace>
  <inkml:trace contextRef="#ctx0" brushRef="#br1" timeOffset="129819.96">11455 12885 53 0,'-18'44'26'0,"-3"-23"-23"15,21-5 36-15,-7 3-36 16,3 6 1-16,4 3 4 15,4 7 0-15,6-4-9 0,-3 0 0 16,1-2 6 0,-1-1 1-16,0-12-3 0,-7-1 1 15,0-8-3-15,-4-4 0 16,-3-6-2-16,0-7 1 16,-4 1-1-16,-10-4 0 15,7 1-3-15,-7-1 1 16,-4 4-1-16,-3-1 0 15,0 4 0-15,0 6 1 16,-1 6 0-16,5 7 1 47,3 9 2-31,10 3 1-16,4 0 0 0,7 6 0 15,10 4 0 16,8-4 0-31,7 1-2 16,0-7 0 0,6-3-7-16,5-10 1 15,6-9-10-15,7-9 0 16</inkml:trace>
  <inkml:trace contextRef="#ctx0" brushRef="#br1" timeOffset="130076.63">12002 12972 54 0,'-22'38'27'0,"-31"18"-28"0,46-37 43 0,-7 6-39 16,0 7 0-16,-3 2 2 0,-1 1 1 15,0-4-10-15,1-3 1 16,2-12-1-16,1-10 1 16,7-12-9-16,-3-13 1 15,-1-12-7-15,-3-7 0 16</inkml:trace>
  <inkml:trace contextRef="#ctx0" brushRef="#br1" timeOffset="130189.59">11585 12944 31 0,'0'-9'15'0,"50"21"-2"0,-29 1 22 0,7 12-29 0,11 9 0 0,-4 4 3 0,4 6 0 15,3 3-13-15,4-6 1 0,3-4 4 0,-6-2 0 0,-4-7-10 16,-8-12 1-16,1-13-8 15,0-16 1-15</inkml:trace>
  <inkml:trace contextRef="#ctx0" brushRef="#br1" timeOffset="130444.3">12760 12239 64 0,'-18'31'32'0,"-42"60"-45"0,43-72 61 16,-11 15-48-16,-1 10 1 15,1 16-2-15,0 12 0 16,3 3-2-16,4-12 0 15,3-16-11-15,4-10 0 16,-3-21-3-16,2-19 1 16</inkml:trace>
  <inkml:trace contextRef="#ctx0" brushRef="#br1" timeOffset="130610.69">12210 12226 47 0,'24'13'23'0,"75"56"-16"0,-74-51 44 0,14 23-46 15,21 9 0-15,7 16 1 16,7 6 0-16,7 7-10 16,-14-10 0-16,-7 0 2 15,-14-10 0-15,-15-12-17 16,-9-18 1-16</inkml:trace>
  <inkml:trace contextRef="#ctx0" brushRef="#br2" timeOffset="135166.15">7772 13506 57 0,'7'6'28'0,"53"-19"-16"0,-29 7 29 15,19-10-36-15,20-6 1 0,40-9 2 16,20-10 0-16,40 4-11 16,17-4 1-16,7 6 5 15,3 1 0-15,-27 6-4 16,-19 3 0-16,-17 6-6 16,-24 0 1-16,-26 6-9 15,-24 7 0-15,-28 6-5 16,-25 0 0-16</inkml:trace>
  <inkml:trace contextRef="#ctx0" brushRef="#br2" timeOffset="135960.31">9024 10897 36 0,'0'3'18'0,"-3"15"-13"0,-1-14 25 0,-3 2-28 0,-7 6 1 15,-4 1 2-15,-3 6 1 0,-4 3-7 16,-3 6 0-16,-4 3 4 16,4 13 0-16,0 0-1 15,3 9 0-15,11 1-1 16,7-1 0-1,11-6-1-15,6-6 1 0,11-13-4 32,15-12 0-32,9-16-6 0,8-13 1 15,-14-15-7-15,0-10 1 0</inkml:trace>
  <inkml:trace contextRef="#ctx0" brushRef="#br2" timeOffset="136320.91">9148 10768 44 0,'17'44'22'0,"-13"28"-20"0,-4-56 39 16,-4 12-39-16,-3 6 1 16,4 1 2-16,-1 2 0 15,1-2-6-15,-1-4 0 16,4-6 4-16,0-6 0 15,0-3-2-15,0-7 0 16,0-6-1-16,0-3 0 16,0-6-2-16,7-3 1 15,0-1 0-15,0 4 0 16,7 0 0-16,4 0 0 0,0 2 0 16,6 4 1-16,1 4 0 15,-7 5 0 1,-1 4 0-16,1 2 0 0,0 1-2 15,-1 0 0-15,4-4-6 16,-7 1 1-16,4-7-9 16,3-9 1-16</inkml:trace>
  <inkml:trace contextRef="#ctx0" brushRef="#br2" timeOffset="136721.67">9603 11056 20 0,'14'4'10'16,"-7"-11"6"-16,-4 10 5 0,1 1-19 0,-1 2 1 0,-3 0 3 0,-3 0 0 0,-1 1-6 0,-3 2 1 0,-3 4 4 16,-1 2 1-16,-3 1-2 0,0 0 0 15,0-1-1-15,3 1 0 16,1-3-2-16,3-1 0 15,-1-2-1-15,1-1 1 16,4-6-1-16,3 0 0 16,7-6 0-16,4-3 0 15,3-4-1-15,-7-2 1 0,7-1-1 16,-4 4 1 0,1-1-1-16,0 4 1 0,-1 3 0 15,1 3 0-15,-1 6 0 16,1 4 1-16,3 5-1 15,-7 1 1-15,-3 0-1 32,-1-1 0-32,4-2-5 31,-3 0 1-15,3-4-10-16,3-9 0 0</inkml:trace>
  <inkml:trace contextRef="#ctx0" brushRef="#br2" timeOffset="136990.16">9853 11119 45 0,'4'13'22'0,"-11"2"-18"0,3-8 33 0,4 2-36 0,0 0 0 15,-3 1-1-15,-1-1 1 16,4-2-4-16,0-4 0 15,-4-6-8-15,1-10 1 16,-1-3-4-16,-3-9 1 16</inkml:trace>
  <inkml:trace contextRef="#ctx0" brushRef="#br2" timeOffset="137112.28">9747 10875 35 0,'25'9'17'0,"7"-6"-22"0,-15-3 29 0,-6 3-28 0,10-3 0 0,0 3-9 0,-3 1 0 0,3-1 13 15,-7 0 0-15</inkml:trace>
  <inkml:trace contextRef="#ctx0" brushRef="#br2" timeOffset="137388.18">10022 11141 34 0,'7'22'17'0,"1"-3"-21"0,-5-16 33 0,1 0-30 15,-1-3 1-15,1 0-1 16,-1-6 0-16,4-7-1 0,-3-2 0 16,-1 2-2-16,-3-6 1 15,0-3-1-15,4-3 0 16,3 6 3-16,0 4 1 15,7 2 3-15,4 1 1 16,-1 5 3-16,8 11 1 16,-14 8-1-16,6 1 1 15,1 2-4-15,0 1 1 32,-1 6-5-32,1-3 1 0,-4 0-9 15,0-4 0 1,-3-5-5-16,-4-10 0 15</inkml:trace>
  <inkml:trace contextRef="#ctx0" brushRef="#br2" timeOffset="137929.37">10753 11301 52 0,'10'19'26'0,"1"-13"-33"15,-11-12 50-15,0-7-43 0,0 4 1 16,0-10 1-16,3-9 0 0,1-3-2 15,-4-10 1-15,0-3 1 16,-4 0 0-16,1 6-1 16,-1 7 1-16,1 3 0 15,3 9 0-15,3 3-1 16,-3 7 1-16,7 6-1 16,7 3 1-16,8 6-3 15,2 7 1-15,8 2-6 16,-4 1 1-1,4 0-7 1,-7 2 0-16,-1-8-6 0,-2-4 1 16</inkml:trace>
  <inkml:trace contextRef="#ctx0" brushRef="#br2" timeOffset="138169">11102 11006 42 0,'18'28'21'0,"3"10"-18"0,-14-32 36 0,0 4-36 0,0 2 1 16,3 1 2-16,1 3 0 16,0-1-8-16,3 1 1 15,-4 0 5-15,4-4 0 16,-3-6-3-16,3-6 1 16,-3-9-2-16,3-7 1 0,-4-2-4 15,-3-4 0-15,1-10-5 16,-1-5 0-16,-4-7-9 31,-3 0 1-31</inkml:trace>
  <inkml:trace contextRef="#ctx0" brushRef="#br2" timeOffset="138407.62">11324 10605 52 0,'0'63'26'0,"4"21"-30"0,-1-59 43 0,-3 7-38 15,0 5 0-15,0 10 0 16,4-3 0-16,-1 0-2 16,4-3 0-16,0-10-4 0,0-9 0 15,4-9-10-15,0-10 1 16</inkml:trace>
  <inkml:trace contextRef="#ctx0" brushRef="#br2" timeOffset="138678.76">11525 10962 53 0,'25'13'26'0,"-14"-13"-26"0,-4-3 43 15,0-3-41-15,0-4 1 16,3-2 0-16,1 2 1 0,-4 1-6 15,0-1 1-15,-7 1 2 16,-4 0 0-16,1 5-2 16,-4 8 1-16,-4 5-1 15,4 13 1-15,4 12 0 16,-1 1 1-16,8 9-1 16,3-3 1-16,7-7 0 15,7-6 1 1,7-12-4-16,0-10 0 0,1-9-7 15,-1-9 0-15,-10-7-8 16,-8-6 0-16</inkml:trace>
  <inkml:trace contextRef="#ctx0" brushRef="#br2" timeOffset="139235.24">12481 10856 51 0,'-10'41'25'0,"-4"28"-25"0,10-51 41 0,-3 11-40 16,0 11 0-16,-4 4 0 15,-6-3 0-15,3-3-4 16,0-4 0-16,3-6-7 0,4-15 1 15,0-10-6-15,-4-16 0 16</inkml:trace>
  <inkml:trace contextRef="#ctx0" brushRef="#br2" timeOffset="139396.1">12312 10821 36 0,'18'35'18'0,"3"-1"-18"0,-14-24 27 0,3 8-27 0,1 8 0 0,0-1 0 0,-1 3 0 0,-3-3-2 0,4-9 1 0,-4-7-9 16,-4-6 0-16</inkml:trace>
  <inkml:trace contextRef="#ctx0" brushRef="#br2" timeOffset="139638.5">12619 10881 56 0,'-7'19'28'0,"17"-19"-32"0,-3 0 52 0,1 0-47 0,2 0 1 0,8-3-1 0,3-1 1 0,4 1-6 0,-1 0 1 0,-3 0-5 15,-3-3 1-15,-7-1-10 0,-4-2 1 0</inkml:trace>
  <inkml:trace contextRef="#ctx0" brushRef="#br2" timeOffset="139831.46">12647 11072 44 0,'0'28'22'0,"11"-25"-18"0,-4-3 33 0,0-3-36 0,3 3 1 0,8-3-1 16,7 0 1-16,3-3-7 15,4-7 1-15,-1-2-9 16,1-1 1-16,-7-6-2 16,0 0 0-16</inkml:trace>
  <inkml:trace contextRef="#ctx0" brushRef="#br2" timeOffset="140215.78">13317 10733 49 0,'-10'7'24'0,"-22"21"-27"0,21-19 49 0,-6 10-46 0,-8 6 1 16,-3 10 0-16,0 12 1 15,-1 3-3-15,1 6 0 16,4 1-5-16,2-10 1 0,5-13-10 16,3-15 1-16</inkml:trace>
  <inkml:trace contextRef="#ctx0" brushRef="#br2" timeOffset="140367.29">12968 10755 41 0,'11'29'20'0,"6"18"-12"0,-10-38 28 0,0 4-33 16,1 2 0-16,2 4 0 0,1-3 0 0,-1-1-6 0,-3-5 1 0,0-1-3 0,0-9 1 0,-7 0-11 0,0-9 1 0</inkml:trace>
  <inkml:trace contextRef="#ctx0" brushRef="#br2" timeOffset="140762.01">13621 10586 52 0,'0'9'26'0,"-14"13"-34"0,7-12 43 0,0 2-35 16,-4 4 1-16,0 3 1 16,1 6 1-16,-4 9-4 15,3 1 1-15,4 6 1 16,4 3 1-16,3 3-1 15,3-10 0-15,-3-2-3 16,7-7 0-16,7-3-10 0,4-9 1 16,-1-10-3-16,1-9 0 15</inkml:trace>
  <inkml:trace contextRef="#ctx0" brushRef="#br2" timeOffset="140936.94">13847 10708 42 0,'-4'29'21'0,"-28"-14"-19"0,22-8 39 0,-4 2-38 0,-11 3 1 0,0 7 1 16,-3 3 0-16,3 3-7 15,4 0 0-15,3 1 2 16,4-8 1-16,4-5-10 15,6-7 0-15,1-12-7 16,3-7 1-16</inkml:trace>
  <inkml:trace contextRef="#ctx0" brushRef="#br2" timeOffset="141149.03">13727 10752 42 0,'24'16'21'0,"-3"28"-23"0,-10-38 34 0,3 4-32 0,7-1 0 16,4 3-4-16,3 1 1 15,0 0-4-15,1-4 0 16,-8-3-5 0,-7-6 1-1</inkml:trace>
  <inkml:trace contextRef="#ctx0" brushRef="#br2" timeOffset="141366.41">13984 10464 50 0,'28'44'25'0,"15"9"-24"0,-36-37 51 0,7 9-50 16,7 0 1-16,-3 12-1 15,-1 4 0 1,-27 25-20 0,-19 3 0-16</inkml:trace>
  <inkml:trace contextRef="#ctx0" brushRef="#br2" timeOffset="145614.65">6869 15572 43 0,'0'25'21'0,"3"-16"-16"0,-3-9 21 0,-3-6-21 15,-1-3 0-15,-3-1 4 16,-4-15 1-16,-3-12-13 16,-3-17 1-16,-4-5 8 15,-1-16 1-15,1-7-4 16,4-18 1-16,-1-1-2 16,7 7 0-16,8-9-1 15,6 9 0-15,15 9-1 16,-4 3 1-16,11 14-2 15,-1 17 0-15,1 14-1 16,-4 12 0-16,0 18-2 16,1 14 1-1,-5 11-6-15,1 14 1 16,-15 9-8-16,-3 9 0 0,-10 6-1 16,-15 4 1-16</inkml:trace>
  <inkml:trace contextRef="#ctx0" brushRef="#br2" timeOffset="145837.87">6495 15161 59 0,'0'25'29'0,"21"4"-37"0,-11-23 63 16,5 6-50-16,2 4 0 16,1 0 3-16,3-4 0 15,7-2-11-15,-3-4 1 16,10-9 5-16,4-3 1 15,-4-7-9-15,1-6 1 16,-12-3-15-16,1-12 1 0,-22-7-3 16,4-6 0-16</inkml:trace>
  <inkml:trace contextRef="#ctx0" brushRef="#br2" timeOffset="146127.84">7271 14412 72 0,'3'12'36'0,"4"57"-48"0,4-44 73 16,-8 7-59-16,8 18 0 16,3 3 1-16,7 4 1 15,-3-4-8-15,0-6 1 16,-4-13-6-16,0-15 0 16,-7-25-12-16,-14-10 1 15</inkml:trace>
  <inkml:trace contextRef="#ctx0" brushRef="#br2" timeOffset="146770.4">7941 14669 52 0,'11'6'26'0,"-11"-9"-19"0,0 6 37 0,-4 0-39 16,-6 7 1-16,-5 5 1 15,1 4 1-15,-14 9-11 16,7 13 1-16,-11 6 7 15,4 22 0-15,-4 0-3 16,7 10 0-16,4 8-1 16,11 7 1-16,-1-3-3 15,4-3 1 1,7-19-3-16,4-3 0 16,6-16-4-16,8-12 1 0,10-13-13 15,7-6 1-15,-3-16-2 16,0-9 0-16</inkml:trace>
  <inkml:trace contextRef="#ctx0" brushRef="#br2" timeOffset="147116.29">8537 15036 64 0,'-10'9'32'0,"-15"29"-42"0,14-23 63 0,-3 4-49 0,-17 16 0 0,-5 15 0 16,-6 13 1-16,0 6-7 15,-4 9 0-15,0 7 4 16,4-1 0-16,6-5-4 16,8-1 1-16,7-9-5 15,3-16 0-15,8-15-10 16,3-22 1 0,7-19-5-16,7-13 1 0</inkml:trace>
  <inkml:trace contextRef="#ctx0" brushRef="#br2" timeOffset="147354.68">8022 15108 55 0,'7'22'27'0,"14"9"-32"0,-17-28 51 0,7 16-43 0,-4 9 0 0,10 1 2 0,-6 5 1 15,10 4-10-15,4 2 1 16,-1 1-1-16,-6-9 1 16,0-10-11-16,3-4 0 15,0-14-4-15,4-14 0 0</inkml:trace>
  <inkml:trace contextRef="#ctx0" brushRef="#br2" timeOffset="147669.37">8347 14616 57 0,'28'28'28'0,"21"47"-31"16,-31-53 57-16,10 16-46 0,0 6 0 15,11 12 2-15,0 10 0 16,0-3-14-16,-4 9 0 16,-3 3 8-16,-14 13 1 15,-15-7-7 1,-10 4 0-16,-11-13-9 0,-3-9 1 15,0-19-12-15,-14-13 0 16</inkml:trace>
  <inkml:trace contextRef="#ctx0" brushRef="#br2" timeOffset="147965.46">9081 15149 67 0,'14'37'33'0,"-7"-8"-33"0,-4-26 53 0,1 0-52 0,3 3 0 0,-7-3-5 16,7 3 0-16,-7-2-4 16,0-4 1-16,-4-7-12 0,-3-5 1 15</inkml:trace>
  <inkml:trace contextRef="#ctx0" brushRef="#br2" timeOffset="148746.94">10086 14079 67 0,'-4'10'33'0,"4"15"-38"0,0-16 56 15,-3 7-49-15,-1 9 1 16,1 6 2-16,-1 10 1 15,4 3-7-15,0 12 1 16,0 1 4-16,0-7 0 16,0 0-2-16,4-3 1 15,-1-6-2-15,1-3 1 16,-4-13-3-16,0-3 1 0,-7-13-1 16,-4-6 1-16,-6-9-1 15,-1 0 1-15,-3-1-2 16,0-2 1-16,-4-7-1 15,4 1 1 1,-4-1-1-16,-3 0 0 0,7 7-1 16,0 3 1-16,3 6 0 15,4 6 0-15,3 6 2 16,4 4 1-16,4-3 0 47,3 9 0-47,7 0 0 15,10 0 1 32,4 0-3-15,4-1 1-32,7 1-5 15,7-6 0-15,0 0-9 0,3-10 0 0,-7-12-7 0,7-4 1 0</inkml:trace>
  <inkml:trace contextRef="#ctx0" brushRef="#br2" timeOffset="148983.54">10686 14399 63 0,'-11'13'31'0,"-28"18"-35"0,29-18 58 0,-11 12-51 15,-4 6 1-15,-3 0 1 16,-8 13 1-16,-2 13-8 15,2 9 1-15,1 6 3 16,7-3 1-16,3 0-7 16,7-16 0-16,4-9-9 15,7-19 0-15,4-19-8 16,-1-18 0-16</inkml:trace>
  <inkml:trace contextRef="#ctx0" brushRef="#br2" timeOffset="149164.25">10245 14434 57 0,'17'9'28'0,"12"13"-29"0,-19-9 47 0,1 5-45 16,3 11 0-16,-4-1 1 0,1 0 0 16,-4 3-4-16,0-2 0 15,-3-7-5-15,3-4 1 16,-7-2-11-16,-4-10 0 15</inkml:trace>
  <inkml:trace contextRef="#ctx0" brushRef="#br2" timeOffset="149481.26">9705 14982 74 0,'0'13'37'0,"18"-4"-44"0,-8-5 68 0,11 2-54 0,11-3 0 0,17-3 1 0,22-6 1 0,3-1-13 15,7-11 1-15,4-4 4 16,-4-3 0-16,-7 3-8 16,-10 6 0 15,-11 0-11-31,-15 7 1 16,-13 3-8-16,-7 6 1 15</inkml:trace>
  <inkml:trace contextRef="#ctx0" brushRef="#br2" timeOffset="150034.64">10209 15186 58 0,'-14'16'29'0,"-7"40"-27"0,14-37 48 0,0 6-44 0,0 13 0 0,0 0 3 16,0 9 1-16,0 6-12 15,3 7 1-15,1-13 8 16,3-7 0-16,0 1-3 16,3-13 0-16,1-3-2 15,-1-6 0-15,-3-6-2 16,0-13 0-16,-3 0-2 16,-4-7 0-16,-4-8-1 15,-3-7 1-15,-4-3-2 16,-3-3 0-16,0 2 0 15,-4 4 0-15,4 1 1 16,0 5 0-16,-4 3 1 31,1 13 0-15,-1 0 2-16,7 10 0 0,1 5 1 0,3 7 0 0,3 3 0 16,7 1 0-16,1 5-1 46,-1-6 1 17,8 9-2-63,3 1 1 47,0-4-2-32,7-6 0-15,0-3-3 0,7-9 0 16,11-7-5-16,3-9 0 0,8-6-10 0,-1-16 1 0</inkml:trace>
  <inkml:trace contextRef="#ctx0" brushRef="#br2" timeOffset="150229.37">10728 15252 64 0,'-21'10'32'0,"-22"30"-33"0,29-27 55 16,-7 9-51-16,-7 6 1 0,-4 7 0 0,4 2 1 0,-7 10-7 0,3 10 0 0,7-13 1 0,1-7 1 0,2-9-9 15,12-9 0-15,6-9-12 16,4-23 0-16</inkml:trace>
  <inkml:trace contextRef="#ctx0" brushRef="#br2" timeOffset="150460.25">10315 15274 48 0,'21'35'24'0,"39"21"-11"0,-35-31 32 0,7 6-40 0,7 7 1 15,6 9 1 1,5 0 0-16,-8-9-12 0,-7-7 0 16,1-3 1-16,-12-3 0 15,-9 1-15-15,-15-11 0 0</inkml:trace>
  <inkml:trace contextRef="#ctx0" brushRef="#br2" timeOffset="153799.47">11335 14785 54 0,'-7'3'27'0,"7"3"-18"0,0-6 28 16,0 0-32-16,3 0 1 15,4 3 2-15,11 4 0 16,7-1-11-16,13-3 0 16,1 0 6-16,4-3 0 15,2 0-8-15,-2-3 1 16,-8-3-11-16,-7 0 0 15,-14 2-5-15,-7 11 1 16</inkml:trace>
  <inkml:trace contextRef="#ctx0" brushRef="#br2" timeOffset="153993.23">11331 15139 62 0,'0'28'31'0,"14"-15"-32"0,-7-10 58 0,4-3-55 15,10 0 0-15,11 0 1 16,0 0 0-16,10-3-5 16,7-6 0-16,8-7-2 15,-1-3 1-15,-6 0-9 16,-4-3 0-16,3 0-8 16,-7-6 1-16</inkml:trace>
  <inkml:trace contextRef="#ctx0" brushRef="#br2" timeOffset="154306.94">12439 14362 63 0,'-7'65'31'0,"3"11"-37"0,4-48 56 15,-3 19-46-15,3 19 0 16,0 12 3-16,3 19 0 0,1 10-9 16,3 3 1-1,0 6 5-15,0 0 0 0,0-16-5 16,0-18 0-16,-3-20-9 15,-4-18 1-15,3-25-12 16,-6-9 0-16</inkml:trace>
  <inkml:trace contextRef="#ctx0" brushRef="#br2" timeOffset="158586.6">15455 11599 55 0,'4'9'27'0,"-4"-9"-24"0,0 0 28 16,0 3-29-16,-4 7 1 15,1 9 1-15,-4 15 1 16,-4 13-5-16,-14 22 0 15,4 28 4-15,-4 41 0 16,8 35-2-16,3 37 1 31,7 41-1-31,3 22 1 0,1 31-2 0,6 16 1 16,4 275-1 0,-3-90 1-16,3-50-1 15,7-50 1-15,0-48-1 16,0-31 1-16,0-44-2 15,0-46 0-15,4-67-5 16,-4-37 0-16,-3-48-13 16,-1-49 0-16,-3-42-2 15,4-30 1-15</inkml:trace>
  <inkml:trace contextRef="#ctx0" brushRef="#br2" timeOffset="159409.94">18161 11204 35 0,'7'3'17'0,"0"10"-11"0,-7-10 27 16,4 3-29-1,-4 3 1-15,0 4 1 0,-4 6 1 16,1 9-9-16,-1 10 1 16,1 2 6-16,-1 14 1 15,0-1-3-15,4 10 0 16,0-1-1-16,0-5 1 15,4-4 0-15,0-12 0 16,-1-7-3-16,-3-9 1 16,0-6-1-16,-3-12 0 15,-1-4 0-15,-3-6 0 16,-4-4-2-16,-6-5 1 0,-4-4-1 16,-4-6 1-16,-3 0 0 15,6 0 0-15,1 7-1 16,0 2 1-16,-4 7 0 15,4 9 0-15,0 13 1 16,7 5 0-16,0-5 0 16,3 6 1-16,8 3-1 15,3 0 1-15,7-3 0 16,3-3 1-16,12-6-2 16,9-7 1-16,5 0-3 15,2-9 0-15,-2 0-7 16,-8-3 0-16,-3-7-8 15,-4 7 0-15</inkml:trace>
  <inkml:trace contextRef="#ctx0" brushRef="#br2" timeOffset="159833.31">18616 11646 46 0,'-7'9'23'0,"7"-2"-19"0,-3-1 37 0,-5 6-38 16,-6 7 1-16,0 10 1 16,0 5 0-16,-4 10-7 15,-3 6 1-15,0 16 4 16,0-6 0-16,0-4-4 15,-4-6 1-15,7-12-6 16,4-13 0-16,4-13-8 16,3-12 1-16,7-22-4 0,0-12 0 15</inkml:trace>
  <inkml:trace contextRef="#ctx0" brushRef="#br2" timeOffset="159997.94">18341 11624 34 0,'11'-6'17'0,"13"43"-14"0,-17-24 29 16,0 9-30-16,4 3 0 16,-1 3 0-16,1-9 1 15,3 0-5-15,-3-4 1 16,-1 1-2-16,-3-6 0 16,0-7-9-16,-3-3 1 15</inkml:trace>
  <inkml:trace contextRef="#ctx0" brushRef="#br2" timeOffset="160387.34">19032 11539 64 0,'0'7'32'0,"0"11"-44"0,-7-2 62 16,-14 3-47-16,-11 15 0 15,-21 10 1-15,-6 7 1 16,-9 11-6-16,5 13 1 15,-8 13 4-15,-6 13 0 16,-4 8-2-16,-4 4 1 16,7 0-2-16,4-3 0 15,7-7-4-15,11-18 0 16,10-10-4-16,11-9 1 16,6-19-5-16,12-15 0 0,6-14-9 15,15-14 0-15</inkml:trace>
  <inkml:trace contextRef="#ctx0" brushRef="#br2" timeOffset="160838.6">18574 12326 44 0,'17'16'22'0,"-10"3"-16"15,-3-13 32-15,-4 4-35 16,-4-4 1-16,-3 10 3 16,0 6 0-16,-3 9-8 15,-1 0 1-15,1 16 6 0,-1 3 0 16,0-6-2-16,4 0 0 16,0-3-2-16,4-3 1 15,-1-10-3-15,1-3 0 16,-1-3-1-16,4-10 1 15,-3-5-2-15,-4-4 1 16,-4-3 0-16,-3-3 0 16,-4-4-1-16,-6 1 1 15,-1 3-1-15,0 6 1 16,1 7 0-16,-1 2 0 16,0 4 0-16,4 3 1 15,7 3 1-15,3-7 0 0,4 4 0 16,7 0 0-16,11 3 0 15,6-3 1-15,8-4-4 16,7-5 0-16,0-7-5 16,3-3 1-16,11-6-13 15,0-10 1-15</inkml:trace>
  <inkml:trace contextRef="#ctx0" brushRef="#br2" timeOffset="161228.62">19082 12562 54 0,'-14'34'27'0,"-15"1"-28"16,22-20 41-16,-10 10-37 0,-11 4 0 15,-4 8 3-15,-7 10 0 16,4-6-9-16,3 3 1 15,4-3 1-15,3-13 0 16,4-9-6-16,7-13 0 16,3-6-5-16,1-13 1 15,3-12-3-15,-1-9 0 16,1-1 5-16,4-5 1 16,-1-4 5-16,4 6 1 15,4 10 5-15,6 9 1 0,5 16 6 16,9 15 1-16,8 10 0 15,3 13 0-15,4 6-1 16,-4 3 1 0,11 12-11-1,-14-12 0-15,-4-13-14 16,-10-18 1-16</inkml:trace>
  <inkml:trace contextRef="#ctx0" brushRef="#br2" timeOffset="161771.31">20006 12198 55 0,'-11'0'27'15,"-3"6"-20"-15,11-9 42 0,-1 3-44 16,1-3 1-16,-1 0 2 16,4 6 1-16,7-9-12 15,7 2 1-15,11 1 6 16,3 6 0-16,15-3-7 16,10 4 0-16,-11-4-7 15,-7 3 0-15,-10 0-12 0,-15 3 1 16</inkml:trace>
  <inkml:trace contextRef="#ctx0" brushRef="#br2" timeOffset="161936.34">19808 12587 74 0,'8'37'37'0,"30"-8"-38"0,-16-23 64 15,16 0-62-15,15-3 1 16,7 0-2-16,7-9 1 0,4 3-8 15,-4-3 1-15,-11 3-16 16,-17-7 1-16</inkml:trace>
  <inkml:trace contextRef="#ctx0" brushRef="#br2" timeOffset="163872.84">21975 11094 49 0,'-8'-6'24'0,"16"15"-11"0,-8-9 24 16,-4 3-32-16,4 4 1 16,-4 8 4-16,1 17 0 15,-4 8-12-15,0 14 0 16,3 5 9-16,4 17 0 15,0-4-3-15,4-3 1 16,-1-7-3-16,-3-5 0 16,0-16-5-16,0-7 1 15,-3-15-6-15,-1-13 1 0,-6-12-9 16,3-10 1-16,0-12-7 16,3-3 0-16</inkml:trace>
  <inkml:trace contextRef="#ctx0" brushRef="#br2" timeOffset="164441.01">21015 12204 47 0,'-28'13'23'0,"3"-16"-17"0,22 3 37 0,-1 3-38 15,-3 0 0-15,3 0 4 16,1 0 1-16,3 3-11 16,3-2 0-1,50-4 10 1,4-7 1-16,24 1-3 15,21-3 1-15,22-10-3 16,6-6 1-16,15 0-2 16,14-4 0-16,-8-2-3 15,5 0 0-15,2 2-1 16,-10 1 0-16,-17 16-2 16,-15 2 0-16,-13 13-2 15,-19 1 1-15,-13 2-4 16,-11 6 1-16,-21 1-5 15,-18 3 0-15,-14-1-9 16,-18 7 1-16,-13-3-2 0,-8 0 0 16</inkml:trace>
  <inkml:trace contextRef="#ctx0" brushRef="#br2" timeOffset="166286.18">21354 13634 48 0,'-7'57'24'0,"14"-10"-23"0,-7-38 43 15,0-3-42-15,0-6 1 16,0-9 2-16,0-4 1 16,0-18-7-16,0-13 1 0,-4-19 3 15,-3-12 1-15,-4-13-2 16,1-9 0-16,-1 6-2 15,1-3 1-15,6 0-1 16,4 6 0-16,4 13 0 16,3 6 1-16,3 16 0 15,8 12 0-15,3 13-1 16,0 9 1-16,8 13-2 16,-5 9 0-16,4 12-4 15,-6 7 0-15,-8 10-6 31,-4 5 1-31,-10 1-9 0,-7 0 1 0</inkml:trace>
  <inkml:trace contextRef="#ctx0" brushRef="#br2" timeOffset="166503.34">21153 13320 65 0,'24'7'32'0,"4"-10"-36"0,-20 3 60 16,2-7-55-16,8 7 0 16,6-3 0-16,8 3 0 15,0-3-4-15,-4 0 0 16,0-6-5-16,-3-1 1 0,-4 1-12 16,0-10 0-1</inkml:trace>
  <inkml:trace contextRef="#ctx0" brushRef="#br2" timeOffset="166792.07">21773 12543 59 0,'8'12'29'0,"-5"1"-29"15,1-7 46-15,-1 7-46 16,1 12 0-16,-1 3 0 16,1 0 0-16,-4 4-2 0,0 2 1 15,0-3-4-15,0-2 0 16,3-1-12-16,1-16 1 15</inkml:trace>
  <inkml:trace contextRef="#ctx0" brushRef="#br2" timeOffset="167201.67">22183 12750 60 0,'3'15'30'0,"1"-8"-35"0,-4-7 48 0,-4 9-41 16,-3 10 1-16,0 12 3 16,-7-6 1-16,-4 13-8 15,1 6 0-15,-4 3 5 16,-1 19 1-16,5 3-2 16,-1 9 0-16,0-6-1 15,1 4 0-15,3 2-2 16,3-6 1-16,4-6-3 0,4-6 0 15,3-7-4-15,3-6 1 16,4-16-7-16,4-6 0 16,3-9-8-16,3-10 0 15</inkml:trace>
  <inkml:trace contextRef="#ctx0" brushRef="#br2" timeOffset="167593.9">22793 13179 46 0,'4'4'23'0,"-15"-8"-20"0,4 4 35 0,-4 7-35 15,-6 5 1-15,-12 7 2 16,-2 6 1-16,-1 13-8 16,-10 9 1-16,-4 3 5 15,0 16 0-15,7-3-2 0,7 15 0 16,1-3-2-16,6 4 0 15,4-14-5-15,3-11 1 16,4-10-6-16,3-16 1 16,4-12-9-16,4-16 0 15,-1-13-1-15,-3-15 0 16</inkml:trace>
  <inkml:trace contextRef="#ctx0" brushRef="#br2" timeOffset="167822.01">22320 13267 47 0,'4'-9'23'0,"10"12"-27"0,-14 3 47 0,3 4-40 16,1 2 0-16,7 7 1 16,-1 6 1-16,1 6-7 15,-1 1 1-15,1-7 2 16,-1-3 0-16,1-3-5 15,0-4 1-15,6-2-10 16,-3-10 1-16,0-6-4 16,11-10 1-16</inkml:trace>
  <inkml:trace contextRef="#ctx0" brushRef="#br2" timeOffset="168179.02">22856 12552 48 0,'11'35'24'0,"10"2"-27"0,-17-21 45 0,3 9-40 16,7 6 1-16,4 10 5 15,10 3 1-15,-4 22-10 16,5 9 1-16,-5 13 5 16,1 16 1-16,-7-4-3 46,-4 0 1-46,-11 7-6 0,-10-7 1 16,-17-3-5-16,-12-3 0 16,5-15-13-16,-8-20 0 0</inkml:trace>
  <inkml:trace contextRef="#ctx0" brushRef="#br2" timeOffset="172067.55">12284 8360 10 0,'0'-3'5'0,"3"-1"13"0,-3 4 5 0,0 0-16 15,0 4 1-15,0 2 5 16,0 9 0-16,0 7-16 15,4 16 1-15,-1 15 10 16,8 26 1-16,-1 18-4 16,1 16 1-16,3 12-3 15,0 26 0-15,-7 6-2 16,4 9 1-16,-8-6-1 16,-3-16 0-16,-3-15-1 15,-8-13 1-15,1-26-3 16,-1-17 0-16,4-11-4 15,0-15 1-15,-4-9-6 16,1-13 0-16,-4-12-5 16,0-20 1-16</inkml:trace>
  <inkml:trace contextRef="#ctx0" brushRef="#br2" timeOffset="173267.41">12259 8347 29 0,'35'10'14'0,"25"-4"-7"16,-46-3 19-16,15 0-21 15,20 0 0-15,4 0 4 0,25 0 1 16,13-3-13-16,12 0 0 16,13-6 7-16,29-3 1 15,-8-1-3-15,18-2 0 16,18-13-2-16,-10 0 0 15,13 0 0-15,11-4 0 16,-14 1 0-16,14 0 1 16,3 3-1-16,-3 3 0 15,18 0 0-15,-11 3 0 32,134-15 0-32,-35 2 0 15,-29-5 0-15,-38-4 1 16,-11-3 0-16,-10 6 0 0,-32 1-1 15,-4-4 1-15,-10 6-1 16,-11 1 1-16,-10 6-1 16,-22 3 0-16,-3 6-1 15,-4 3 1-15,-3 7-1 16,0 9 1 15,-11 3 0-31,-14 9 0 0,-7 7-1 0,1 6 1 0,-5 7 0 16,-6 15 0-16,-12-3-1 15,-6 15 1-15,-7 10-1 16,-7 16 1-16,-11 12-1 16,-3 7 1-16,-8 15-1 15,-3 9 1-15,-3 4 0 16,3 15 0-16,0-2 0 16,4 8 0-16,-1-2 0 0,1 2 0 15,3 1 0-15,0 6 1 16,0-6-1-16,0 2 1 15,4-18-1-15,-4-3 0 16,0-25 0-16,-7-3 0 16,-3-16-1-16,-4-13 1 15,-4-12 0-15,-3-7 0 16,-7-15 0-16,-7-9 1 16,-7-13 0-16,-15-7 0 15,-3-8-1-15,-3-7 1 16,-4-7-1-16,-14-8 0 15,-11-4 0-15,-17-6 0 0,3 3-1 16,-6-6 1-16,-15-7 0 16,-7-6 0-16,-11 10 0 15,8 3 0-15,-11 6 0 16,-11 0 0-16,8 0 0 16,-5 9 0-16,-9 7 0 15,-12-3 1-15,15 9 0 16,-18 0 0-16,-10 0 0 15,7 3 1-15,-15-3-1 16,-10 3 1-16,-7-3-1 16,-21 3 0-16,10 0-1 15,-24 4 1-15,14 8-2 16,-15 4 1-16,-3 3-3 16,-7 3 1-16,1-6-4 15,-8 0 0-15,-8-7-10 0,12-5 0 16</inkml:trace>
  <inkml:trace contextRef="#ctx0" brushRef="#br2" timeOffset="175851.61">17805 14061 55 0,'-4'21'27'0,"1"-8"-22"16,3 0 28-16,-4 5-32 15,1 4 1-15,3 10 1 16,0 12 1-16,0 6-3 16,0 12 0-16,3 4 3 0,1-9 0 15,-1-4 0-15,1-9 0 16,-1-10-1-16,-3-2 0 16,0-13-3-16,0-13 1 15,-3-9-1-15,-4 0 0 16,-7-10-3-16,-8-3 1 15,-6-2-2-15,0-1 1 16,-7 3-1-16,-1 4 0 16,-2 5 0-16,-5 10 0 15,11 7 1-15,4 2 0 0,4 7 1 16,2 9 0 0,1 4 2 15,14 2 0-31,0 4 1 15,11-4 1 1,13-5 2-16,8-4 1 16,7-6-1-16,7-10 1 0,6-6-4 0,5-3 1 0,-8-3-5 15,-3-3 1-15,-7-4-14 0,-8 1 0 0,-10-1-3 16,-3 7 1-16</inkml:trace>
  <inkml:trace contextRef="#ctx0" brushRef="#br2" timeOffset="176150.79">16958 15221 60 0,'-7'12'30'0,"14"1"-32"0,4-13 60 15,10 0-55-15,11 0 0 16,24-10 3-16,15 1 0 16,10 3-8-16,10-7 1 15,15-6 4-15,7 4 0 0,-25-4-3 16,-3 3 0 0,-7 1-6-16,-11 2 1 0,-7 4-8 15,-11 2 0 1,-17 4-8-16,-15 9 0 0</inkml:trace>
  <inkml:trace contextRef="#ctx0" brushRef="#br2" timeOffset="176773.21">17441 15362 57 0,'0'25'28'0,"0"9"-31"15,0-21 46-15,0 9-38 0,-3 6 1 16,-1 10 1-16,-3 3 0 16,4-1-9-16,-1 1 0 15,1 3 6-15,-1-3 0 16,1-4-3-16,-1-2 0 15,1-10-1-15,-1-6 0 16,0-4-1-16,1-2 1 16,-4-7-1-16,-4-3 0 15,-3-3 0-15,0-6 0 16,-4-3-1-16,-6-4 0 0,-4 4-1 16,-1-4 1-16,-2 10-2 15,-1 3 1 1,0 6 0-16,-3 4 0 0,3 9 2 15,4 3 0-15,3 6 2 16,4 9 0 0,7-2 2-16,7 3 0 0,3-1 0 15,11 1 1-15,4-7 0 16,7-6 0 0,10-9-5-16,14-7 1 0,7-6-9 15,4-9 1 63,4-9-11-31,3-4 0-16</inkml:trace>
  <inkml:trace contextRef="#ctx0" brushRef="#br2" timeOffset="177014.08">17999 15600 56 0,'-4'3'28'0,"-3"4"-32"0,0-1 44 0,0 6-38 15,-4 10 1-15,-6 0 1 16,-11 10 0-16,-1 8-6 16,-2 8 1-16,-1 2 2 15,4 0 1-15,-1-6-5 16,8-13 1-16,4-6-12 16,6-3 0-16,8-19-3 15,3-12 0-15</inkml:trace>
  <inkml:trace contextRef="#ctx0" brushRef="#br2" timeOffset="177213.96">17646 15585 52 0,'25'31'26'0,"31"47"-25"0,-38-59 50 0,10 16-46 0,7 9 1 15,4 9 2-15,3 3 0 16,8 4-11-16,-8-1 0 15,-7-8 3-15,-6-8 0 16,-5-14-10-16,-10-14 1 16,-3-18-11-16,-11-12 1 15</inkml:trace>
  <inkml:trace contextRef="#ctx0" brushRef="#br2" timeOffset="177952.39">18884 15541 48 0,'0'6'24'0,"-3"-12"-21"0,-1-10 35 0,-3-12-35 0,-7-16 1 0,-4-13 4 0,-6-2 1 0,-1-16-11 16,4-10 0-16,0 0 7 16,7 1 1-16,3 5-3 15,7 7 1 32,4 3-3-47,7 6 0 0,8 7 1 47,6 9 0-47,3 9-1 0,5 13 0 16,2 13-3-16,1 12 1 15,-7 12-4-15,-4 1 0 0,-3 18-5 0,-11 4 1 0,-7 2-10 0,-7 4 0 0,-15 3 1 0,1 0 0 16</inkml:trace>
  <inkml:trace contextRef="#ctx0" brushRef="#br2" timeOffset="178157.28">18581 15205 48 0,'-11'10'24'0,"18"8"-22"0,-3-24 50 16,3 3-48-16,3-3 0 0,5-1 3 16,-1 4 1-16,3-3-10 15,8 0 0-15,7-7 4 16,3 1 0-16,0-1-6 16,1 4 1-16,-5-1-10 15,1 4 0-15,-7-7-7 16,-8 4 1-16</inkml:trace>
  <inkml:trace contextRef="#ctx0" brushRef="#br2" timeOffset="178408.12">19181 14741 62 0,'-8'28'31'0,"19"-25"-38"0,-4-3 58 0,0-3-48 0,4 0 0 16,3 0-1-16,7-3 1 16,0-1-9-16,4-2 1 0,0-4-5 15,-4-2 1-15,3-4-10 16,-2-6 1-16</inkml:trace>
  <inkml:trace contextRef="#ctx0" brushRef="#br2" timeOffset="178744.98">19583 14336 45 0,'7'19'22'0,"-4"10"-13"0,-3-20 35 0,0 13-41 16,0 12 1-16,-3 4 3 15,-1 12 0-15,4 3-9 16,4 4 0-16,-4-4 2 0,3-6 0 16,-3-6-14-16,0-10 1 15,0-6-6 1,-7-3 1-16</inkml:trace>
  <inkml:trace contextRef="#ctx0" brushRef="#br2" timeOffset="179462.89">19918 14926 52 0,'32'-34'26'0,"-4"-10"-28"0,-21 34 47 0,0 1-42 16,-4-1 1-16,1 4 5 15,0 0 0-15,-4 9-10 16,-8 6 0-16,-2 13 7 15,-11 7 0-15,-4 18-2 16,-10 15 0-16,-1 4-3 16,-2 13 1-16,2 15-1 15,5 0 0 32,2 0-1-47,8-3 1 47,7-10-1-47,7-12 0 16,7-9-2-1,11-10 0-15,3-6-6 16,3-16 1-16,1-9-12 0,3-10 0 0,0-9-2 16,4-6 1-16</inkml:trace>
  <inkml:trace contextRef="#ctx0" brushRef="#br2" timeOffset="179730.54">20433 15211 64 0,'-4'10'32'0,"-24"40"-46"0,21-34 63 0,-11 6-48 15,-6 9 1-15,-8 13 2 0,-3 3 1 0,7 6-6 16,-1 4 0-16,5-17-1 16,2-2 0-16,1-7-10 15,4-15 0-15,3-10-7 16,3-12 1-16</inkml:trace>
  <inkml:trace contextRef="#ctx0" brushRef="#br2" timeOffset="179937.92">20087 15186 37 0,'14'-6'18'0,"11"9"-10"0,-25-3 26 0,7 13-29 15,4 6 0-15,3 6 3 0,3 6 0 0,5 7-10 0,6 9 0 0,-4 0 6 0,1 3 1 0,0 3-4 0,3-6 1 16,0-6-5-16,1-10 0 15,-5-9-12-15,1-12 1 0,0-20-3 16,-8-12 1-16</inkml:trace>
  <inkml:trace contextRef="#ctx0" brushRef="#br2" timeOffset="180163.81">20511 14863 56 0,'35'66'28'0,"21"28"-33"0,-38-62 56 0,0 2-46 16,3 13 1-16,3 3 0 16,5 10 0-16,-5 3-10 15,-6-1 1-15,-18 7-1 16,-11 0 1-16,-10-9-16 0,-25-1 1 15</inkml:trace>
  <inkml:trace contextRef="#ctx0" brushRef="#br2" timeOffset="181170.42">17515 11238 28 0,'-7'-3'14'0,"0"13"5"0,4-10 3 0,-1 3-17 0,-3 3 1 0,0 3 3 0,-3 7 1 16,-1 12-11-16,0 10 0 15,4 15 9-15,-7 23 0 16,11 18-3-16,-1 34 0 0,8 20-2 16,-1 15 0 15,11 9-2-31,-7 10 1 0,4-6-3 62,0-29 1-46,-1-9-3-16,-3-25 1 0,-7-22-5 0,0-25 0 0,-3-16-8 16,-1-28 0-16,4-32-3 0,7-21 1 0</inkml:trace>
  <inkml:trace contextRef="#ctx0" brushRef="#br2" timeOffset="182096.52">17413 11122 27 0,'-3'7'13'0,"-4"-20"-13"0,7 7 20 16,3 3-21-16,4-4 1 16,0-8-1-16,0 2 0 15,4 1 4-15,-4 5 1 0,0-2 0 16,0 6 0-16,4 0 2 16,3 6 0-16,3-6 2 15,4 3 0-15,11-4-2 16,11 1 0-16,13-3-1 47,4-10 1-47,14 1-1 0,18-4 0 15,21-3-1 1,0-3 0 0,7-3-2-16,3-10 1 0,8 10-2 0,-4-4 0 0,-18 1-2 0,0 0 1 0,-10-1-2 15,-4 7 1-15,-10 3-1 16,-11 7 1-16,-10 2-1 47,-12 7 0-32,-9 6-1 32,-8 6 1-47,-7 7-1 16,-7 9 1-16,-10 3-1 15,-11 9 0-15,-4 13-2 0,-6 16 1 0,-8 12 0 0,4 13 0 16,4 22 0-16,10 9 1 0,7 19 0 0,7 3 1 0,14 19 2 0,11 6 0 0,-11-3 0 16,0-9 0-16,4-10 0 0,-7-15 1 0,-4-7-1 0,-7-15 0 15,-7-7 0 32,-7-6 1-47,-4 0 0 16,-3-12 1-1,-10-10-1-15,-11-3 1 0,-15-10-1 16,-10-5 1-16,-7-11-1 47,-7-5 0-16,0 0 0-31,-10-10 1 47,-19-3-1-31,-13 3 1-1,-4-6 0-15,32-6 0 0,-42 3 0 0,6-4 1 0,8-2-4 0,-1-4 1 16,15 1-5-16,0-7 1 0,-4-3-11 0,11-13 0 0</inkml:trace>
  <inkml:trace contextRef="#ctx1" brushRef="#br2" timeOffset="65020.6">17706 11702 0,'0'0'16,"0"0"-1,0 0 1,11 0-1</inkml:trace>
  <inkml:trace contextRef="#ctx0" brushRef="#br2" timeOffset="183321.59">21724 15171 58 0,'-7'34'29'0,"7"-37"-26"0,0 3 30 16,7 0-31-16,4 3 0 15,3 0 1-15,0-3 0 16,14 3-6-16,14 1 0 15,11-11-5-15,11 1 1 16,-8 0-9-16,-17-4 0 16</inkml:trace>
  <inkml:trace contextRef="#ctx0" brushRef="#br2" timeOffset="183511.26">21675 15544 67 0,'-18'34'33'0,"32"4"-31"0,-3-29 61 0,3 1-62 16,11-1 1-16,3-3-1 15,21 1 1-15,4-7-5 16,11-10 0-16,3-5-5 16,-7-4 1-16,-11 0-15 15,-14-6 1-15</inkml:trace>
  <inkml:trace contextRef="#ctx0" brushRef="#br2" timeOffset="184085.68">24836 13781 67 0,'-4'22'33'0,"-14"32"-35"0,15-35 52 0,-4 15-48 16,0 7 1-16,3 18 1 16,1 4 0-16,-1 9-6 0,4-6 1 15,4-6 2-15,3-4 0 16,0-12-7-16,0-10 1 15,0-8-12 64,0-11 0-79,-3-5-4 0,3-4 1 0</inkml:trace>
  <inkml:trace contextRef="#ctx0" brushRef="#br2" timeOffset="184555.84">23372 15026 68 0,'-22'22'34'0,"15"0"-37"0,7-19 68 0,7 7-61 0,7 2 1 0,4-2 4 16,24-1 0 0,138-31-11-1,29-6 0-15,13-22 7 16,21-10 0-16,-6 4-3 0,9-4 1 15,-9 10-4 1,-8 16 0 0,4 5-3-16,-21 4 1 15,-22 6-3-15,-17 10 1 0,-28 3-2 63,-29 12 0-48,-28 13-2-15,-24 3 0 0,-18 6-4 0,-32 0 0 0,-21-6-7 32,-11 0 0-32</inkml:trace>
  <inkml:trace contextRef="#ctx0" brushRef="#br2" timeOffset="185356.84">23770 16779 59 0,'11'29'29'0,"-4"-23"-34"0,-7-6 50 0,0 0-43 16,0-13 0-16,0-9 2 15,0-9 1-15,-4-22-7 16,-6-23 1-16,-8-5 2 0,-3-16 1 15,0-19-1-15,3 6 0 16,0 3-1 0,4-3 0-1,7 10 0-15,4 15 1 0,6 7 0 0,11 15 0 16,11 13 0 0,14 19 1-1,7 15-1 1,0 7 0-1,-8 15-3 1,-6 13 0 15,-4 9-5-15,-10 3 1-16,-4 7-10 16,-7 6 1-16,-14 0-4 15,-14 6 1-15</inkml:trace>
  <inkml:trace contextRef="#ctx0" brushRef="#br2" timeOffset="185554.19">23354 16271 62 0,'-7'35'31'0,"32"-26"-28"0,-15-6 62 0,4 10-61 0,7-4 0 0,18 4 3 0,11-7 1 0,10-3-11 15,3 0 0-15,-3-6 3 16,-7-3 1-16,-11 0-9 16,-10-7 0-16,-11 7-16 15,-10-4 1-15</inkml:trace>
  <inkml:trace contextRef="#ctx0" brushRef="#br2" timeOffset="186182.79">24610 15356 63 0,'-14'3'31'0,"-4"19"-23"0,11-16 43 15,0 10-47-15,-7 12 1 16,-14 3 2-1,-8 19 0-15,-10 1-8 0,1 2 0 16,2 6 6-16,4-2 0 16,8-7-4-16,2 3 1 0,12-12-5 15,6-6 0-15,4-17-11 16,11-8 1-16,10-16-12 16,7-4 1-16</inkml:trace>
  <inkml:trace contextRef="#ctx0" brushRef="#br2" timeOffset="186987.75">25093 15600 53 0,'7'-28'26'0,"-3"15"-19"0,-4 7 36 0,0 3-40 0,0 3 1 16,-4 3 2-16,-6 7 1 15,-5 12-8-15,-9 9 0 16,-8 0 5-16,-7 19 1 16,-10 10-2-16,3 18 1 15,-10 20-2-15,-4 15 1 16,7 21-2-16,7 20 1 16,3 0-1-16,15-4 1 0,7-9-2 31,14-15 1-31,3-17-4 0,15-21 0 0,14-19-7 15,6-15 0-15,8-17-12 32,7-24 0-17</inkml:trace>
  <inkml:trace contextRef="#ctx0" brushRef="#br2" timeOffset="189047.6">25449 16996 52 0,'0'-3'26'0,"11"-32"-19"15,-7 13 27-15,-1 0-32 16,1-19 1-16,-4-9 0 15,0-19 1-15,-4-12-5 16,-3-1 0-16,-4-9 3 16,4 3 0-16,4-6-2 15,-1 7 1-15,1 8-1 16,6 7 0-16,4 12-1 0,7 10 1 16,1 16-1-16,2 12 1 15,4 9-2 1,1 13 0-16,-1 7-4 0,-4 14 1 15,1 8-12-15,-4 5 1 16</inkml:trace>
  <inkml:trace contextRef="#ctx0" brushRef="#br2" timeOffset="189273.34">25167 16425 56 0,'-14'19'28'0,"28"0"-26"16,-3-19 45-16,3 3-43 16,7 3 0-16,4 0 1 15,6 1 1-15,12-1-9 16,3 0 0-16,0-3 0 16,-4 0 1-16,0 0-13 15,-10-3 1-15,-11-6-5 16,-3-9 0-16</inkml:trace>
  <inkml:trace contextRef="#ctx0" brushRef="#br2" timeOffset="189528.86">25866 16105 66 0,'3'3'33'0,"11"-6"-47"0,-7 3 65 15,7-6-51-15,4 0 1 16,7-7-1-16,7 10 1 16,-1-7-4-16,5 4 1 0,-5 0-7 15,-2-3 1 1,-8-7-9-16,0 0 0 0</inkml:trace>
  <inkml:trace contextRef="#ctx0" brushRef="#br2" timeOffset="189755.28">26324 15779 41 0,'7'38'20'0,"-10"-4"-16"15,3-28 28-15,0 4-28 16,-4-1 0-16,4 1 1 16,0 2 1-16,4 4-8 15,-1-1 0-15,1 1 3 16,3 6 1-16,0-3-10 0,4-7 0 16,-1-2-7-16,4-10 1 15</inkml:trace>
  <inkml:trace contextRef="#ctx0" brushRef="#br2" timeOffset="190038.17">26652 15904 37 0,'0'25'18'0,"-3"7"-7"0,-1-26 26 0,1 4-32 15,-4 5 1-15,-4 4 5 16,-6 0 0-16,-5 6-13 16,-2 9 0-16,-1 10 8 15,0 0 1-15,4 13-3 16,0 5 0-16,0 14-3 16,7-1 0-16,0-6-4 15,3-3 0 16,7-10-6-31,1-6 0 16,6-15-10-16,8-7 0 0</inkml:trace>
  <inkml:trace contextRef="#ctx0" brushRef="#br2" timeOffset="190356.43">27093 16350 60 0,'4'-3'30'0,"-8"12"-34"0,1-6 48 16,-8 6-42-16,-3 4 0 15,-7 12 2-15,0 0 0 16,-7 16-5-16,-4 9 1 0,-7 10 3 15,0-1 0-15,7 4-3 16,1-7 0-16,2-5-5 16,1-11 0-16,4-8-13 15,6-7 0-15,0-16-1 16,8-6 0-16</inkml:trace>
  <inkml:trace contextRef="#ctx0" brushRef="#br2" timeOffset="190684.98">26744 16318 53 0,'-7'0'26'0,"14"13"-33"0,-3-10 53 15,6 10-44-15,4 8 0 16,11 11 1-16,3 12 0 16,0 0-4-16,4 9 0 15,0 3 2-15,-4 1 0 16,4-7-5-16,-7-12 1 0,-1-10-9 15,-3-9 0-15,1-4-4 16,-8-11 0-16</inkml:trace>
  <inkml:trace contextRef="#ctx0" brushRef="#br2" timeOffset="191032.36">27090 15989 45 0,'28'38'22'0,"28"24"-20"0,-38-43 40 15,7 9-40-15,0 7 1 16,6 3 3-16,8 2 1 16,7 4-7-16,-7 6 0 15,-4 10 4-15,-7 0 1 16,-14 9-4-16,-10 3 1 16,-15-6-5-16,-10-1 1 15,-4-8-7-15,-3-7 0 16,4-9-9 15,-5-10 0-31</inkml:trace>
  <inkml:trace contextRef="#ctx0" brushRef="#br2" timeOffset="191375.21">27538 15171 52 0,'17'25'26'0,"40"22"-23"15,-32-19 42-15,10 19-42 16,7 13 0-16,4 21 2 15,7 13 0-15,3 19-6 0,-6 19 0 16,-4 9 4 0,-15 19 0-16,-13 0-2 0,-14-7 0 15,-22-8-4-15,-17-11 1 16,-8-14-11-16,-13-23 0 16,-8-16-6-16,4-27 1 15</inkml:trace>
  <inkml:trace contextRef="#ctx0" brushRef="#br2" timeOffset="193116.23">16048 13650 42 0,'7'56'21'0,"-11"29"-16"0,4-60 21 0,-3 19-24 15,-1 9 1-15,1 26 2 16,-1 27 0-16,4 23-5 16,4 37 0-16,3 22 4 15,3 22 1-15,5 19-1 16,-1-3 0-1,3-3-2-15,1-13 1 0,-4-19-2 16,0-22 0-16,-3-21-3 16,3-23 1-16,0-15-4 15,0-22 1-15,0-19-5 16,0-16 0-16,0-22-7 16,-3-18 0-16</inkml:trace>
  <inkml:trace contextRef="#ctx0" brushRef="#br2" timeOffset="194706.3">16775 13474 25 0,'7'25'12'0,"10"-12"-2"16,-10-10 12-16,0 0-20 15,4 3 1-15,7 1 2 16,6-1 0-16,5 3-5 15,13 7 1-15,4 0 4 16,10 2 1-16,11-2-2 16,0 0 1-16,14-1-1 15,11 7 1-15,21 0-2 0,0-3 0 16,17-9-1-16,15 2 1 16,7-6-1-16,6 4 1 15,15 2-1-15,0 4 1 16,4 9-1-16,17-3 1 31,-4 0-1-31,4-3 1 0,18 0-2 0,-4-4 1 16,7-5-2-16,-3-4 1 15,14 0-1-15,-1-3 1 16,5 1-1-16,20-1 0 16,-17 3 0-16,17 3 1 0,-17-2-1 15,14-1 1-15,-17-6 0 16,13-9 0-16,-3-7 0 15,7-3 1-15,10-9-2 16,-3-4 1-16,7-8-1 16,-3-7 1-16,-4 6-1 15,-11-9 1-15,-3 12-2 16,-7 4 1-16,-11-1-1 16,8-6 1-16,-15-3-1 15,-7 7 1-15,11-17-1 16,-22 11 1-16,11 2-1 15,-7 3 1-15,-3 7-1 16,7 6 1-16,-18 6 0 16,3 10 1-16,8 2-1 15,-18 4 0-15,-4 0 0 16,-10 6 0-16,-8 0 0 16,-9-3 1-16,-22-6-1 0,0 6 1 15,-7-3-1-15,3 6 1 16,-10-3-1-16,-18 6 1 15,4 1-1-15,-4-1 0 16,4 3 0-16,-7 1 0 16,-8-1 0-16,-2 4 0 15,-12 2-1-15,-10-2 1 16,0 2 0-16,4 4 1 16,-15 3-2-16,-3 3 1 15,-7 4-1-15,-8-1 1 0,-6 3-1 16,-4 10 0-16,-7 9-1 15,-7 16 1-15,0 15-2 16,-3 7 1-16,-8 16-1 16,1 21 1-16,-1 13 0 15,-6 6 1-15,6 23 0 16,4 14 0-16,0 1 1 16,7 16 0-16,-3-1 0 15,3 14 0-15,3-1 0 16,1-16 0-16,0-9-3 15,-1-9 0-15,-3-13-4 16,-3-19 0-16,-4-19-9 16,-7-15 1-16,-14-19-2 15,-4-16 1-15</inkml:trace>
  <inkml:trace contextRef="#ctx0" brushRef="#br2" timeOffset="196240.73">16175 14543 30 0,'3'98'15'0,"-13"24"-10"0,10-72 15 16,0 35-18-16,-4 18 0 15,8 29 2-15,3 25 1 16,3 15-5-16,8 23 0 0,-4-1 4 16,7 4 1-16,-10-1-1 15,0-6 0-15,6-2-1 16,-3-7 1-16,0-19-1 16,4-13 1-16,3-15-2 15,-3-19 1-15,3-16-1 16,0-12 0-16,4-10-2 31,-7-15 1 0,-1-13-2-15,4-12 1 0,4-16-1-1,7-13 0 1,7-9 1-16,10-6 0 0,-3-3 1 0,17-4 0 0,15 1 0 0,24 8 0 15,11-8 0-15,14 6 1 0,18-4-2 0,3-2 1 0,18-1-1 0,17 4 0 0,4-4-1 0,11 7 1 16,6 0-1-16,12 6 1 31,16 0 0-15,1 0 0 0,7 3 0 30,-7-3 1-14,3-3 0-17,-3-7 0 17,3 4-1-32,11-7 1 15,-7 1-1 1,14-1 0-1,-10 4 0 1,13 9 0 0,-13-3 0-16,13 6 1 0,-13 0 0 0,10 6 0 0,-15-5 0 15,5 5 1-15,3 7 0 0,-7 3 1 0,0-4-2 0,-15 7 1 0,12 3-2 16,-8-3 1-16,-3-3-2 0,0-3 1 0,-15-4-3 0,-13 1 1 16,-4-4-5-16,-14 1 1 0,-36-4-12 0,-13-3 0 0</inkml:trace>
  <inkml:trace contextRef="#ctx0" brushRef="#br2" timeOffset="207379.34">21184 8109 24 0,'0'9'12'0,"0"-9"-7"0,0 0 12 15,0 0-12-15,0 0 1 16,0 0 3-16,7-3 0 16,0 3-12-16,0-6 0 0,1-7 8 15,2-15 0-15,4 0-4 16,4-19 1-16,7-3-2 15,-1-16 1-15,4-3-1 16,-3-13 0-16,0 7 0 16,-7 12 0-16,-1 4-1 15,-6 5 1-15,-4 10-1 16,3 13 1-16,-6 9 0 16,-1 13 0-16,-3 9 0 15,0 15 0-15,4 20-1 16,-4 15 1-16,0 3 0 15,0 23 0-15,3 2 0 16,5 13 0-16,-1-6 0 16,3 6 0-16,4-10 0 15,4-15 1-15,0-19 0 16,3-6 0-16,0-10 0 16,-3-9 1-16,-1-6 0 0,-6-7 0 15,-4 4-2-15,-11-7 0 16,-10-6 0-16,-14 0 0 15,-14-6-1-15,-18-1 0 16,-7-2-1-16,-7-10 1 16,-8-6 1-16,-2-3 0 15,-1 0-1-15,7 3 1 16,11 0 0-16,15 6 1 16,9 6 0-16,11 4 0 15,8 9 1-15,10 3 0 16,14 0-1-16,17 6 1 15,19-2 0-15,16-7 0 0,23-7-2 16,-1-11 1-16,17-7-1 16,12 3 0-16,6-13 0 15,0-9 0-15,-13 3 0 16,-5 4 0-16,-10-1-1 16,-17 10 1-16,-18 3-1 15,-14 9 1-15,-22 10-1 16,-24 9 1-16,-11 3-1 15,-31 13 0-15,-29 12 1 16,-10 1 0-16,-4 18 0 16,-7 3 1-16,8 10-1 15,9 9 0-15,12-12-3 16,13 2 1-16,11-5-5 16,15-7 0-16,6-9-6 15,18-16 0-15</inkml:trace>
  <inkml:trace contextRef="#ctx0" brushRef="#br2" timeOffset="207947.83">21470 8206 30 0,'57'-31'15'0,"66"-20"-9"0,-91 33 21 0,14-17-25 15,14-2 0-15,10-14 3 16,8-2 0-16,-4-13-5 16,-14-3 1-16,-14-6 3 15,-15 3 0-15,-24 6-1 16,-28-3 0-16,-25 3-2 16,-17 3 1-16,-32 13-2 15,-15 13 0-15,-17 15 0 16,11 19 0-16,-8 21 0 15,1 17 1-15,7 21-3 16,6 32 1-16,18 9-2 16,15 22 1-16,24 19-2 15,11 7 1-15,20-4 1 16,22-13 0-16,25-12 3 16,17-18 1-16,29-23 1 0,3-31 0 15,35-25 0-15,36-35 1 16,21-28-2-16,17-25 1 15,-10-25-3-15,14-16 1 16,-21-12 0-16,-32 12 0 16,-39 16 0-16,-31 6 0 15,-43 7-1-15,-46-4 1 16,-28 10-1-16,-38-4 1 16,-33 7-4-16,-35-9 1 15,-21 5-13-15,8 11 1 16,6 11-1-16,0 14 1 15</inkml:trace>
  <inkml:trace contextRef="#ctx0" brushRef="#br2" timeOffset="210816.68">4385 13643 28 0,'0'26'14'0,"4"-17"-5"0,3-9 15 15,-7 0-20-15,7 3 1 16,-4-3 6-16,4-3 0 15,4-3-12-15,-1-1 0 16,1-8 7-16,10-10 1 16,7-7-3-16,1-18 0 15,6-3-4-15,0-16 1 16,-7-3-3-16,-3 0 1 0,3-1-1 16,1 4 1-16,-8 0-1 15,-4 13 0-15,-3 9 0 16,-3 9 0-16,0 10 1 15,-1 12 0-15,4 20-1 16,-14 14 1-16,0 23-1 16,0 19 1-16,-7 15-1 15,0 22 1-15,4 4-1 16,-8 5 1-16,11 13 0 16,0 1 0-16,0-8 1 15,4-18 0-15,3-15 1 16,-7-16 0-16,3-13 1 15,1-16 1-15,-1-18-1 16,-3-16 1-16,7-22-1 16,-14-12 1-16,0-20-3 15,-3-2 1-15,-4 2-1 0,-18 4 0 16,-14 10-1 0,-18 8 1-16,-13 16-1 0,-4 10 0 15,-18 6 0-15,4 6 1 16,3 7-1-16,4 9 1 15,7 6 0-15,14-3 0 16,14 0 1-16,10 0 0 16,26-3 0-16,10-6 0 15,21-7 1-15,28-9 0 0,22-6-1 16,20-13 0-16,15-15-2 16,14-7 0-16,3-6-1 15,15-9 0-15,-11 5 0 16,-7-5 0-16,-4 0 1 15,-10 5 1-15,-22 1 1 16,-17 0 0-16,-17 12 0 16,-8 10 1-16,-10 9-1 15,-18 13 1-15,-35 12-2 16,-22 19 1-16,-27 16-2 16,-8 0 0-16,-25 22-1 15,1-4 1-15,0 17-2 16,10 5 1-16,-3 10-3 15,6 0 0-15,22-3-4 16,11-4 1-16,21-15-5 16,13-12 0-16</inkml:trace>
  <inkml:trace contextRef="#ctx0" brushRef="#br2" timeOffset="211281.65">4847 13700 38 0,'124'-9'19'0,"27"-51"-18"0,-112 35 33 15,11-16-34-15,13-12 0 16,4-13 1-16,-7-12 1 0,-11-7-1 16,-10-9 1-16,-14-7 1 15,-18-2 0-15,-18 3-1 16,-17-1 0-16,-14 13-1 15,-25 23 0-15,-25 21-1 16,-35 28 0-16,-14 22-1 16,-25 29 0-16,0 24 1 15,-6 26 0-15,-1 25-2 16,14 28 0-16,28 15-1 16,29 17 0-16,35 15 0 15,35 9 0-15,43-6 2 16,38-6 0-16,32-12 4 15,29-20 0-15,38-24 1 16,21-32 1-16,4-47 1 16,4-51 1-16,13-52-2 15,-3-73 0-15,-28-59-3 16,-18-44 0-16,-53-37-3 0,-56 2 1 16,-71 1-4-1,-53 12 1-15,-77 28-7 0,-50 38 0 16,-59 31-6-16,-19 38 0 15</inkml:trace>
  <inkml:trace contextRef="#ctx0" brushRef="#br1" timeOffset="189226.87">28335 14258 43 0,'28'44'21'0,"-3"6"-11"0,-21-37 21 16,-1-1-30-16,-3-2 0 15,7-1 2-15,-3-3 1 0,6-3-5 16,1 4 0-16,10-14 3 16,7-8 0-16,4-13-1 15,7-19 0-15,7-10-1 16,0-12 0-16,-1-3-2 15,-2-6 1 1,-4-7-3-16,-8 10 1 0,-6 9-1 16,-4 16 1-16,-7 6-1 15,-7 9 1-15,-7 20 0 16,-10 15 0-16,-4 9 2 16,-8 32 0-16,-6 3 0 15,-4 21 0-15,4 11 0 16,0 18 1-16,7 6 0 15,7 7 1-15,10-7 0 16,11-6 1-16,7-9 1 0,8-13 1 16,6-12 0-16,4-23 0 15,-1-18-1-15,1-13 0 16,-7-18-1-16,-4-4 0 16,-7-12-2-16,-10-13 0 15,-22 0-1-15,-24-9 0 16,-22-3 0-16,-14 3 1 15,1-1-1-15,-11 1 1 16,-8 13-1-16,5 12 1 16,-1 9 0-16,4 7 1 15,17 9-2-15,11 3 1 16,11 6 0-16,6 0 1 0,15 4 0 16,11-4 0-16,6 1-1 15,15-7 0-15,24-3 0 16,25 0 1-16,21-6-1 15,7-1 0-15,25-2-1 16,14 3 0-16,10 3 0 16,-13 3 1-16,-1 6-2 15,-7 0 1-15,-10 0-1 16,-11 1 0-16,-14-4 1 16,-17-3 0-16,-15-3-1 15,-14 0 1-15,-28 9 2 16,-38 10 0-16,-22 12 0 15,-43 9 1-15,-38 10 0 16,-10 10 0-16,-26 9-2 16,1 9 1-16,-1 10-8 0,12-4 1 15,6-6-8-15,14-9 1 16</inkml:trace>
  <inkml:trace contextRef="#ctx0" brushRef="#br1" timeOffset="191193.09">22955 15302 20 0,'11'-62'10'0,"-1"11"-4"0,-6 39 11 0,-4-4-13 16,0 1 0-16,0 2 2 15,0 4 0-15,0 2-8 16,0 7 1-16,-4 7 5 15,-3 5 0-15,-3 19-1 16,-1 20 1-16,-3 18-1 16,4 18 1-16,-5 20-1 15,-2 31 1-15,-8 9-2 16,-3 13 1-16,0 13-2 0,3 9 1 16,0-10-3-1,8-12 0-15,6-19-2 0,7-28 0 16,8-28-2-16,7-23 1 15,10-30-7-15,7-32 0 16,0-28-1-16,4-26 0 16</inkml:trace>
  <inkml:trace contextRef="#ctx0" brushRef="#br1" timeOffset="192290.66">22719 15070 26 0,'10'25'13'16,"5"4"-9"-16,-8-23 21 0,0 0-25 16,0 0 1-16,3 4 1 15,4-4 1-15,4 0-3 16,0 1 1-16,6 2 1 0,15 0 1 16,14 7 0-1,21-3 0-15,18-4-1 0,10-6 0 16,22-6-1-16,24-3 1 15,0 0-2-15,18 2 1 16,14-2-1-16,3 3 1 31,124 3-2-31,-28-6 1 16,-32-1 0-16,-11 7 0 16,-7-9-1-16,-24-13 1 15,0-12-1-15,-4 2 1 16,-28-15-2-16,-1-3 1 15,1 3 0-15,-14-3 0 32,-18 3-1-17,7 6 1-15,-14 7 0 0,-7-1 0 0,-10 10 0 0,-15 3 1 0,-7 6 0 16,1 4 0-16,-8-1 0 16,-3 4 0-16,-8 3 0 15,-3 6 1-15,-10 0-1 16,-8 3 1-16,-6 9-1 15,-12 7 1-15,-2 6-1 16,-8 6 0-16,0 10 0 16,-7 9 0-16,0 7 0 15,-3 9 0-15,0-4 0 16,3 4 0-16,0 6 0 16,7 13 0-16,-3-7-1 15,0 10 1-15,-1 0-1 16,1 6 0-16,0 3 0 0,-1-3 1 15,-6 13-1-15,0-10 1 16,-8 7 0-16,1-4 0 16,-1-3 0-16,1-12 1 15,-7 0 0-15,-4-4 0 16,-8-6-1-16,-2-6 1 16,-4-3 0-16,-7-6 0 15,-8-1 0-15,1-5 0 16,-4-1-1-16,-3 0 1 0,7-9 0 15,0-3 0-15,-11 3-1 16,-3 0 1-16,-8 0 0 16,-6-7 0-16,-8 1-1 15,-10-13 0-15,4-6 0 16,-12-3 1-16,-13-4-1 16,-11 1 0-16,-3-10 0 15,-4 0 1-15,-21-6-1 16,-14-7 0-16,3-2 0 15,-17-4 0-15,-21-6 0 16,3 0 0-16,-21-3 0 16,3-3 0-16,-21 3 0 15,-10-3 0-15,-14 3-1 16,-11 9 1-16,-11 13-2 16,-3 12 0-16,-11 7-3 15,-10 12 0-15,-18 7-6 0,4 2 0 16,-18-24 0-16,7-10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8:46:41.60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3108 4891 39 0,'4'19'19'0,"-4"-16"-16"16,0-3 19-16,0-12-19 16,-4-10 0-16,4-6 0 15,-7-10 1-15,0-12-6 16,3-10 1-16,-3 1 2 15,4-4 1-15,-8-9-2 16,1 0 0-16,-1 0 0 16,11 3 1-16,-7 6-1 15,7 3 0-15,7 1 1 16,4 9 0-16,-11 12-1 0,10 3 0 16,4 10-1-1,4 7 1-15,0 5-2 0,3 13 0 16,0 13-5-16,-14 12 0 15,-4 9-5-15,-3 7 0 16</inkml:trace>
  <inkml:trace contextRef="#ctx0" brushRef="#br0" timeOffset="228.5">2723 4713 54 0,'8'15'27'0,"13"1"-29"0,-11-16 51 0,1-3-47 16,17 0 1-16,4 0 1 15,17-7 1-15,-6 1-6 16,2-1 0-16,-6 4 0 16,4 3 1-16,-5 0-8 15,-9 3 0-15,2-3-11 16,-13-4 1-16</inkml:trace>
  <inkml:trace contextRef="#ctx0" brushRef="#br0" timeOffset="545.15">3708 4581 44 0,'10'6'22'0,"-10"4"-23"0,0-10 31 15,-10 3-28-15,3 9 1 16,-7 7 1-16,3 3 1 16,-7 3-7-16,-3 3 1 15,4 7 3-15,-1 9 1 16,4 0-3-16,3-16 1 0,4 6-4 15,4-8 0-15,3 2-7 16,10-9 1-16,-6-10-5 16,13-6 0-16</inkml:trace>
  <inkml:trace contextRef="#ctx0" brushRef="#br0" timeOffset="755.41">4025 4622 41 0,'11'22'20'15,"-39"31"-22"-15,17-37 36 0,0-1-34 16,-10 10 1-16,-7 1 0 16,-4 2 0-16,-7 6-1 15,4-2 0-15,10-4-1 16,4 0 0-16,4-3-8 15,6-12 0-15,1-7-3 0,-1-12 1 16</inkml:trace>
  <inkml:trace contextRef="#ctx0" brushRef="#br0" timeOffset="948.61">3725 4622 37 0,'32'37'18'0,"10"20"-18"0,-24-41 32 0,-7 5-31 16,6 14 0-16,4-1 0 16,1-2 1-16,-1-1-4 15,7-3 1-15,-10-6-4 16,3-9 1-16,0-7-7 16,-3 0 0-16</inkml:trace>
  <inkml:trace contextRef="#ctx0" brushRef="#br0" timeOffset="1188.47">4025 4421 37 0,'32'22'18'0,"28"53"-11"15,-42-59 29-15,3 6-33 0,10 9 1 16,-2 4 1-16,-1 2 0 16,-3 7-8-16,-8 13 1 15,-6-7-1-15,-15 0 1 16,-10-3-12-16,-7-9 0 16</inkml:trace>
  <inkml:trace contextRef="#ctx0" brushRef="#br0" timeOffset="1760.04">4974 4609 45 0,'-10'10'22'0,"3"2"-15"0,7-12 33 0,0 0-37 16,14-6 1-16,0 3 1 16,21-7 1-16,11 7-9 15,0 0 1-15,3-6 1 16,-7-1 1-16,4 4-10 15,-14 6 0-15,-11-3-7 16,-10 3 1-16</inkml:trace>
  <inkml:trace contextRef="#ctx0" brushRef="#br0" timeOffset="1925.86">4893 4945 48 0,'18'9'24'0,"24"-9"-27"0,-21 0 42 0,14-9-40 0,11-1 1 16,0-5-6-16,4 2 1 15,2 7-6-15,5-13 1 16</inkml:trace>
  <inkml:trace contextRef="#ctx0" brushRef="#br0" timeOffset="2356.39">6177 4590 54 0,'0'0'27'0,"-21"16"-32"0,7-6 45 0,0 2-40 16,-18 10 0-16,4-3-1 16,-7-4 1-16,3 4-1 15,-4 0 0-15,8-3 0 16,4-4 0-16,2 1-1 16,12-1 1-1,31-12 0 1,7 0 0-16,4 4 2 15,3 2 0-15,-7-6 0 16,4 9 1-16,-7 1 0 16,0 2 1-16,-15 13-2 0,-10 4 1 15,0-8-3-15,-10 5 1 16,-1 2-2-16,0-6 1 16,-3 0-4-16,4-4 0 15,-1-2-5-15,8-6 0 16,3-10-4-16,10-4 0 15</inkml:trace>
  <inkml:trace contextRef="#ctx0" brushRef="#br0" timeOffset="2570.94">6445 4753 53 0,'0'44'26'0,"-10"-12"-32"16,3-23 52-16,0 13-45 16,0 9 0-16,-1-9 0 15,-2 3 0-15,10-3-7 16,-7-9 1-16,7-10-10 16,0-15 1-16</inkml:trace>
  <inkml:trace contextRef="#ctx0" brushRef="#br0" timeOffset="2748.18">6371 4625 36 0,'18'25'18'0,"21"-16"-24"0,-22-9 20 16,-3 0-25-16,8 0 0 15,2-9-4-15,-10 9 0 16</inkml:trace>
  <inkml:trace contextRef="#ctx0" brushRef="#br0" timeOffset="3065.02">6604 4986 28 0,'0'12'14'0,"4"-34"-13"0,3 13 25 0,-4-4-26 16,4-9 0-16,0 0 0 15,0-6 1-15,0 3-1 16,0-3 0-16,4 0 0 16,0 2 1-16,3-5 1 15,0 15 0-15,7 10 0 16,-7-3 1-16,4 12 2 15,-1 9 0-15,5 4-1 16,-5 9 1-16,4 0-2 16,0 10 1-16,-6-4-3 15,2-6 1-15,8-3-8 16,-4-6 1-16,4-4-9 16,-4-18 0-16</inkml:trace>
  <inkml:trace contextRef="#ctx0" brushRef="#br0" timeOffset="3787.89">7673 4311 40 0,'0'22'20'0,"-25"13"-19"0,18-23 29 0,-10 10-30 16,-1 13 0-16,-3 9 0 16,0 12 1-16,-1 4-1 15,8 6 0-15,7 3 0 16,-3-7 1-16,3-5-2 15,7-7 1-15,7-13-3 16,3-5 1-16,4-10-9 16,4-7 0-16,0-15-1 15,3 0 0-15</inkml:trace>
  <inkml:trace contextRef="#ctx0" brushRef="#br0" timeOffset="4238.16">8280 4547 48 0,'0'18'24'0,"-29"14"-32"16,12-23 51-16,-4 10-43 15,-18 9 1-15,4 3 0 16,3 7 0-16,4 6-2 0,-8 6 1 16,12-12-2-1,-5-1 0-15,8-5-5 0,11-7 0 16,-1-9-7-16,11-10 1 15</inkml:trace>
  <inkml:trace contextRef="#ctx0" brushRef="#br0" timeOffset="4464.37">7938 4490 34 0,'10'22'17'0,"11"22"-13"0,-10-38 25 0,-4 16-24 16,3 6 0-16,12 1 2 16,-5 5 0-16,8 4-10 15,3 2 1-15,-7 11 3 16,8-14 1-16,-8-5-9 16,0-4 0-16,-3-12-7 15,6-1 0-15</inkml:trace>
  <inkml:trace contextRef="#ctx0" brushRef="#br0" timeOffset="4740.18">8350 4211 48 0,'46'72'24'0,"56"19"-19"0,-87-72 42 16,13 18-45-16,4 4 0 16,-8 16-1-16,-3 2 0 15,-10 13-6-15,-18-3 0 0,-7 10-11 16,-25-10 1-1</inkml:trace>
  <inkml:trace contextRef="#ctx0" brushRef="#br0" timeOffset="40972.06">10876 4590 42 0,'7'32'21'0,"-17"27"-15"0,10-43 21 0,0 0-27 16,0 3 0-1,-4 9 2-15,1-9 1 0,3-4-3 16,-4-5 0-16,1-10 1 16,3-10 1-16,0-9-1 15,3-9 1-15,1-3-2 16,6 3 1-16,4-1-1 16,4-8 0-16,3 5 0 15,-3 4 0-15,-1 9 0 16,1 4 1-16,0 8-1 15,-4 7 1-15,0 7-1 16,0 8 1-16,0-2-1 16,-3 9 1-16,-4 6-1 15,0 3 0-15,0 1 0 16,0-1 0-16,0 1-3 16,0-1 1-16,4-9-6 15,3-6 0-15,0-4-6 16,0-9 0-16</inkml:trace>
  <inkml:trace contextRef="#ctx0" brushRef="#br0" timeOffset="41257.9">11395 4659 41 0,'21'10'20'0,"-7"-20"-19"0,-14 10 33 15,0 0-32-15,4-6 1 16,-4 6-1-16,-4-3 1 15,-3-3-5-15,-7 6 1 16,3 6 2-16,-3 3 1 0,4 4-2 16,-1 3 1-16,0-1-3 15,1 4 1-15,3-6-1 16,3-1 0-16,4-6-2 16,4-6 1-16,6-6-2 15,8-6 1-15,0-7-1 16,3-6 1-16,7 3-6 15,-3-6 0-15,-8-7 0 16,-3-6 1-16</inkml:trace>
  <inkml:trace contextRef="#ctx0" brushRef="#br0" timeOffset="41467.81">11695 3944 44 0,'17'54'22'0,"-31"8"-33"0,7-33 48 16,-4 5-37-16,-3 29 1 15,0 9-1-15,0 0 0 16,0 16 0-16,3-13 0 16,1-9-3-16,3-19 1 15,0-16-10-15,-4-18 1 16</inkml:trace>
  <inkml:trace contextRef="#ctx0" brushRef="#br0" timeOffset="41650.98">11292 4346 44 0,'4'28'22'0,"10"25"-12"0,-7-43 34 0,7-4-40 15,14 0 0-15,15-3 2 16,13-3 1-16,15-6-11 15,6 0 1-15,-3-7-3 16,4-5 1-16,-4 5-12 16,-7-3 1-16</inkml:trace>
  <inkml:trace contextRef="#ctx0" brushRef="#br0" timeOffset="50269.86">13554 4606 42 0,'28'0'21'0,"-14"3"-10"16,-7-3 22-16,0-3-29 15,-7 3 0-15,4-6 1 16,-8 6 1-16,4 0-8 16,-3 0 1-16,-4 0 4 15,-8 0 0 1,-6-3-2 0,0 3 1-16,-4 0-2 15,4 0 1-15,4 12-2 0,3 10 0 16,3 0-3-16,11 3 1 15,7 0-4-15,7-6 0 16,0-3-10-16,4-7 1 16</inkml:trace>
  <inkml:trace contextRef="#ctx0" brushRef="#br0" timeOffset="50838.84">13712 4669 46 0,'11'34'23'0,"0"-5"-16"0,-8-26 35 0,1 0-40 16,-1 0 0-16,1-3 0 15,-4 0 0-15,7-3-4 16,0-3 1-16,0-4 1 16,0-6 1-16,0 1-2 15,4-1 0-15,-1 0 0 16,1 7 0-16,-1-7 0 15,1 7 1-15,0 6-1 16,-1-3 1-16,1-1 0 16,-1 7 0-16,4 3 0 15,-3 7 0-15,0-1-1 16,3 10 1-16,-7-10-1 16,0 10 1-16,0 0-1 15,0 6 0-15,-4-9 1 16,4 6 0-16,1-7 0 0,2-5 0 15,4-1 0-15,0-6 1 16,0 1 0-16,-3-11 1 16,7-2-1-16,-4-1 0 15,0-12 0-15,-4 7 0 16,1-7-1-16,-4-3 1 16,0 6-2-16,-7 0 0 15,-3 7-1-15,-4 2 1 16,3 7 0-16,1 9 0 15,-1 10 0-15,0 3 1 0,1 0-1 16,3 6 1-16,0 3 0 16,7 0 1-16,4-9-1 15,3-3 0-15,7-7-4 16,0-6 1-16,4-6-9 16,3-6 1-16,0 2-4 15,0-11 1-15</inkml:trace>
  <inkml:trace contextRef="#ctx0" brushRef="#br0" timeOffset="51018.75">14365 4684 54 0,'14'38'27'0,"11"-28"-33"16,-18-10 54-16,7 3-47 15,0-3 1-15,7-7-1 16,4 1 1-16,3-3-3 0,-3-4 0 15,3 4-3-15,-3-4 1 16,0 4-13-16,-4-10 0 16</inkml:trace>
  <inkml:trace contextRef="#ctx0" brushRef="#br0" timeOffset="51273.75">14968 4289 44 0,'0'60'22'0,"-24"40"-23"0,17-68 28 0,0 15-27 15,3 12 0-15,-3 4-1 16,3 0 1-16,1-10-3 15,-1-15 1-15,4-20-7 16,0-18 0-16,-3-12-3 16,-1-7 1-16</inkml:trace>
  <inkml:trace contextRef="#ctx0" brushRef="#br0" timeOffset="51602.64">14848 4650 24 0,'25'31'12'0,"32"-6"0"0,-40-18 19 0,11 2-27 0,4-6 1 0,3 4 2 16,-3-4 1-16,3 0-10 0,-3 0 0 15,-4-3 7-15,-3-3 0 16,-7-3-3-16,-4-1 1 16,-4-2-2-16,-6-4 0 15,-8 4-1-15,-6-1 1 16,3 10-2-16,-4 4 1 15,-6 5-1-15,-1 7 1 0,0 3-3 16,4 12 1-16,4 7-2 16,3-1 1-16,7-5-1 15,7-11 0-15,3-2-1 16,1-3 1-16,6-13-1 16,5-9 0-16,-1-7-4 15,0-6 1-15,-3-9-2 16,-4 3 0-16</inkml:trace>
  <inkml:trace contextRef="#ctx0" brushRef="#br0" timeOffset="51859.25">15409 4769 44 0,'7'6'22'0,"11"4"-18"0,-14-10 45 16,13 0-42-1,1 0-1 1,10 0 0-16,7-6-8 0,1 2 0 16,-5-2 4-16,-2 3 0 15,-5 0-7-15,-6 3 1 16,-4-3-14-16,-7 3 1 15</inkml:trace>
  <inkml:trace contextRef="#ctx0" brushRef="#br0" timeOffset="52324.44">16164 4625 41 0,'18'12'20'0,"-11"-15"-10"0,-7 3 23 15,0 0-34-15,-4 0 1 16,-6 0 0-16,-4 0 0 15,-7 3 0-15,-4 1 0 16,0 5 0-16,1 4 1 0,-1 8-3 16,4-2 0-16,3 3-4 15,7 0 0-15,8 6-7 16,3-12 0-16,10-3 0 16,5-7 0-16</inkml:trace>
  <inkml:trace contextRef="#ctx0" brushRef="#br0" timeOffset="52889.53">16263 4713 35 0,'7'37'17'0,"0"7"-17"0,-3-37 36 0,-1-1-36 15,-3 0 1-15,0-3 0 16,4-3 1-16,3 0-3 15,-4-9 1-15,4-1 0 0,4-8 0 16,0-1 0-16,-1-9 0 16,1-1 0-16,3 4 0 15,0 6 0-15,4 10 0 16,3-4 1-16,0 4 0 16,-3 9-1-16,-1 6 1 15,4 4-1-15,-3-1 1 16,0 7-1-16,3-1 0 15,0 1 0-15,0-3 0 16,4-4 0-16,0 1 1 16,-1-4-1-16,1-6 1 0,-4-6-1 15,0-4 1-15,-3 1-1 16,0-10 1-16,-4-3-1 16,0 9 0-16,-7-12 0 15,0 0 0-15,-7 3-1 16,-4 3 1-16,-3 4-1 15,-3 9 0-15,-1 12 0 16,-3 3 1-16,0 10 0 16,3 9 1-16,8 4 1 15,3 5 0-15,7-2 0 16,3-1 0-16,8 4 0 16,0-19 0-16,3-10-1 15,4-3 0-15,3-6-4 16,-4-3 1-16,1-3-10 15,0-7 0-15,-4-9-2 16,4-3 1-16</inkml:trace>
  <inkml:trace contextRef="#ctx0" brushRef="#br0" timeOffset="53074.97">17343 4750 55 0,'14'25'27'0,"-4"-25"-32"0,-10 0 56 0,4 0-52 15,-1 0 1-15,-3 0-8 16,-7 4 0-16,-10 2-4 16,-12-3 0-16</inkml:trace>
  <inkml:trace contextRef="#ctx0" brushRef="#br0" timeOffset="55267.49">2999 6143 43 0,'0'22'21'0,"10"15"-11"15,-10-24 22-15,0 2-30 0,0 7 1 16,0 7 0-16,0 8 0 16,4 7-4-16,-4 16 0 15,0-1 2-15,-4 4 0 16,-3-3-5-16,4-16 0 15,-4-10-8-15,-4-9 0 16,0-19-3-16,1-12 1 16</inkml:trace>
  <inkml:trace contextRef="#ctx0" brushRef="#br0" timeOffset="55955.84">2702 6281 29 0,'-7'12'14'0,"21"-2"-3"0,-10-7 23 0,3 3-30 16,4 3 1-16,-1 1 3 16,1-1 0-16,6-3-9 15,4-6 0-15,18 0 8 16,11-12 0-16,-8-1-2 16,0 1 1-16,4-1-2 15,-7 4 0-15,-7-7-1 16,0 4 0-1,-1-1-3 1,-6 10 1-16,-4 3-2 16,-10 9 0-16,-8-5-2 15,4 5 1-15,-14 10-1 16,4 3 0-16,-8 3 0 16,1-3 0-16,-1 0 0 15,4-7 1-15,-4 1 0 0,-6-3 0 16,13-4 0-1,-6 0 1-15,10-2-1 0,0-1 1 16,0-3 0-16,3 3 0 16,4 1 1-16,-7 2 1 15,4 4 0-15,3 2 1 16,-7 10-1-16,10 4 1 16,-10-4-1-16,11-3 1 15,7 0 0-15,3-7 1 16,0-2 0-16,7-4 0 0,0-3-1 15,4-6 0-15,7 0 0 16,-7 0 0-16,6-3-3 16,-9 0 1-16,-8 0-3 15,0 0 1 1,-14-13-3 0,4 1 0-16,-8 2-3 15,-3 4 1-15,0 2 0 16,-3 10 0-16,3 10 2 15,-7 0 0-15,0 5 3 16,3 11 0-16,4 2 3 16,4-6 1-16,10-3 1 15,-4 0 0-15,11-6 0 16,-3-10 0-16,14-3-5 0,-4-6 0 16,4-10-10-16,10-12 1 15</inkml:trace>
  <inkml:trace contextRef="#ctx0" brushRef="#br0" timeOffset="56287.21">3997 6415 49 0,'0'13'24'0,"-18"12"-27"0,15-19 38 15,-8 4-35-15,-6 5 0 16,-1 1 0-16,4 6 1 15,3 0-2-15,-6 3 1 0,6-9-1 16,4-4 0-16,3-2 0 16,8-1 0-16,7 1 1 15,13-7 0-15,-3 0 2 16,8 0 0-16,2 0 1 16,-2 0 0-16,-8 0 0 15,-7 1 0-15,0 5-3 16,-14 10 1-16,0 6-4 15,-18 0 0-15,-3 0-4 16,0-3 0-16,3 3-6 16,8-3 0-16,-1-6-1 15,4-10 0-15</inkml:trace>
  <inkml:trace contextRef="#ctx0" brushRef="#br0" timeOffset="56541.38">4378 6052 42 0,'25'-79'21'0,"-11"4"-29"0,-14 63 43 16,0 8-32-16,0-5 0 15,0 9 1-15,-4 9 0 16,-13 7-6-16,-1 19 1 16,4 8 3-16,-11 17 1 15,4 12-2-15,0 13 0 0,7 21 0 16,7 1 0-16,7-10-1 15,0-12 1-15,3-19-4 16,1-22 1-16,-1-19-7 16,4-16 0-16,-7-21-5 15,-7-7 0-15</inkml:trace>
  <inkml:trace contextRef="#ctx0" brushRef="#br0" timeOffset="56725.17">4050 6469 48 0,'35'25'24'0,"15"-9"-21"16,-40-10 45-16,15-6-47 15,10 0 0-15,-7-3-1 16,15-4 0-16,-12 1-5 16,5 0 0-16,-5 0-9 15,8-1 0-15,-14-2-2 16,0-4 0-16</inkml:trace>
  <inkml:trace contextRef="#ctx0" brushRef="#br0" timeOffset="56992.93">4597 6748 31 0,'17'34'15'0,"-17"-27"-17"0,0-7 26 16,0-7-23-16,0-5 1 15,-7-7 1-15,4-3 0 16,-4 3-3-16,3 0 1 0,-3-3 4 16,4 1 1-16,3 5 0 15,0 3 0-15,10 4 0 16,11 3 0-16,-3 2-2 16,3 1 1-16,0 0-5 15,8 3 1-15,2 3-9 16,8 4 1-16,-7-4-9 15,0-10 0-15</inkml:trace>
  <inkml:trace contextRef="#ctx0" brushRef="#br0" timeOffset="57193.78">5066 6716 41 0,'-4'38'20'0,"4"-16"-28"0,0-19 29 16,0-3-27-16,0 0 0 15,-7-6-7-15,4-7 0 16,3-5 13-16,-7-1 1 16</inkml:trace>
  <inkml:trace contextRef="#ctx0" brushRef="#br0" timeOffset="57578.21">5002 6497 23 0,'29'16'11'0,"13"-4"-3"0,-24-6 20 15,17 7-24 1,0 0 1-16,-3-10-2 16,7 3 1-16,0-3-7 15,10 0 0-15,-10 0 4 16,-4 1 0-16,0-4-3 15,-7-4 1-15,-3 1 1 16,-4 0 0-16,-3 0 1 16,0 0 0-16,-8-3 0 15,-6-1 1-15,-4 7-2 16,-4 0 1-16,-3 0-3 16,-3 10 0-16,-5-1-3 0,1 7 0 15,0-1 0 1,-7 4 0-16,7 3 1 15,3 3 0-15,8 0 3 0,-4 0 0 16,14-3 5-16,3-3 0 16,8-6 1-16,3-4 0 15,4 1-1-15,3-4 0 16,4-3-5-16,3-9 1 16,-3-10-10-16,7-6 0 15</inkml:trace>
  <inkml:trace contextRef="#ctx0" brushRef="#br0" timeOffset="57984.66">6061 5729 44 0,'-4'6'22'0,"-3"-3"-19"16,4 3 39-16,-8 10-41 15,-3 12 1-15,0 19 0 16,-7 10 0-16,-1 21-3 0,5 10 0 16,-1 9 2-16,8 16 1 15,3-16-2-15,0-9 0 16,3-19-5-16,0-16 1 16,-6-18-9-16,3-16 1 15,3-19-3-15,-6-10 1 16</inkml:trace>
  <inkml:trace contextRef="#ctx0" brushRef="#br0" timeOffset="58146.83">5599 6425 59 0,'14'25'29'0,"42"13"-30"0,-38-32 61 0,14 0-57 16,-1-9 0-16,19-3 1 15,17-7 1-15,14-6-8 16,4-3 0-16,-11-3-1 15,-14 0 0-15,-11 3-12 16,-7 7 1-16,-3-1-6 16,0 0 1-16</inkml:trace>
  <inkml:trace contextRef="#ctx0" brushRef="#br0" timeOffset="59019.07">8703 5685 52 0,'-3'19'26'0,"-8"12"-31"0,7-15 46 16,-3 9-40-16,-3 9 0 15,-4 7 0-15,-4 12 0 16,7 16-2-16,1-3 1 0,-1 9 1 16,4-2 0-16,4-4 0 15,-1-13 0-15,1-12 0 16,3-10 1 0,-7-12-1-16,7-12 1 0,0-13-2 15,-4-7 1-15,-7-5-2 16,-6-4 0-16,-4-3-1 15,-15 6 0-15,-2 0-1 16,2 4 1-16,-3 2-1 16,8 4 0-16,-1 9 1 15,0 10 1-15,11 6 1 16,7 3 0-16,3 0 1 16,15 3 1-16,6 3 0 15,12 0 1-15,13 0-2 16,14 1 0-16,-6-8-5 15,10-2 1-15,-1-6-8 16,5-4 0-16,3-9-4 16,-7-6 0-16</inkml:trace>
  <inkml:trace contextRef="#ctx0" brushRef="#br0" timeOffset="59247.65">9024 6472 39 0,'28'-16'19'0,"-10"7"-15"0,-18 9 33 15,0 0-33-15,0 0 1 16,0-3 2-16,-4-4 0 15,-6 1-9-15,-8 3 0 16,-7 3 6-16,-3 0 0 16,-3 0-2-16,2 3 0 15,-10 7-2-15,8 5 0 0,3 4-1 16,6 6 0-16,8 0-2 16,11-6 1-16,10 0-2 15,7-19 0-15,11-10-4 16,6-8 1-16,1-1-8 15,7-6 0-15</inkml:trace>
  <inkml:trace contextRef="#ctx0" brushRef="#br0" timeOffset="59679.36">9112 6503 54 0,'7'28'27'0,"11"-15"-30"15,-11-16 46-15,0 0-43 16,0 3 0-16,0-10 0 16,0 4 0-16,4-10-1 15,-4 4 1-15,0-1-1 0,0 1 1 16,0 2-2-16,0 4 0 16,0 3-2-16,0 3 0 15,0 3 0-15,0 0 0 16,0 3-1-16,4-2 1 15,-4-1 1-15,4 0 1 16,-1 0 1-16,1-3 1 16,-1 0-1-16,-3 0 0 15,0 0 0-15,1 0 0 0,-1 3-1 16,0 0 0 0,0 0 1-16,3 1 1 0,1-1 1 15,-1 0 1-15,5 0 0 16,2 0 1-16,1 3 0 15,-1 7 0-15,1-4-3 16,0 4 1-16,3 3-5 16,0-4 1-16,0-2-8 15,0-4 1-15,1-6-1 16,-1-6 0-16</inkml:trace>
  <inkml:trace contextRef="#ctx0" brushRef="#br0" timeOffset="60084.25">9934 6462 41 0,'14'-3'20'0,"-3"3"-24"0,-11 0 43 0,0-6-39 15,0 0 1-15,-7 3-1 16,-7 0 1-16,-7 3-1 16,-8 3 0-16,5 3 1 0,-1 3 0 15,0 4-2-15,4-1 1 16,3 1-1-16,4 3 1 15,4-4-1-15,6-2 0 16,8-1-1-16,3 4 0 16,3-7 2-16,5 0 0 15,2-6 0-15,4 0 0 16,-7-6 0-16,4 0 1 16,-4-1 0-16,0-5 1 0,-3 2 0 15,-1 7 0-15,5 3 0 16,-5 3 0-16,-3 4-1 15,4 8 1-15,-1-5-1 16,1 2 0-16,3 1-1 16,0-1 1-16,0 1-3 15,0-4 0-15,4-2-4 16,0-1 0-16,-1-6-7 16,1-6 1-16,-4-7-2 15,0-6 1-15</inkml:trace>
  <inkml:trace contextRef="#ctx0" brushRef="#br0" timeOffset="60265.14">10202 6472 27 0,'4'16'13'0,"3"12"-9"0,-4-19 24 0,-3-3-27 0,4 13 0 16,-4-6 0-16,0-1 0 15,0-2-2-15,0-4 0 16,-4-6-1-16,1-6 1 15,-1-4-5-15,-3-5 0 16,0-7-3-16,4 0 0 16</inkml:trace>
  <inkml:trace contextRef="#ctx0" brushRef="#br0" timeOffset="60429.88">10135 6240 22 0,'32'16'11'0,"-11"-4"-11"0,-14-12 16 0,0-3-18 16,-3 3 0-16,3 0-5 16,0-3 0-16,0 0 6 15,0 0 0-15,4 3-5 16,-1 3 1-16</inkml:trace>
  <inkml:trace contextRef="#ctx0" brushRef="#br0" timeOffset="60744.47">10326 6409 27 0,'10'25'13'0,"12"22"-12"0,-15-37 30 0,0 5-31 16,3-2 0-16,1 3 0 15,-4-1 1-15,0-8-1 16,7-1 0-16,-7-9 0 16,0-7 1-16,0-5-1 0,0-1 1 15,0-3-2-15,-3 0 1 16,3-6 0-16,0-6 1 15,4 3 2-15,-1 3 0 16,8 6 2-16,3 12 0 16,7 14 1-16,4 12 0 15,3 9-1-15,0 22 0 16,4 0-2-16,4 7 1 16,-5-7-4-16,8-6 0 0,-3-10-5 15,2-12 1-15,-6-9-7 16,-7-13 0-16,-7-10-4 15,-1-9 0-15</inkml:trace>
  <inkml:trace contextRef="#ctx0" brushRef="#br0" timeOffset="61152.43">13257 5741 42 0,'-17'63'21'0,"3"37"-25"0,10-62 39 0,1 18-35 16,3 1 0-16,0-7-6 15,0-6 1-15,-4-10-3 16,4-12 1-16,-3-9-4 16,-1-10 0-16</inkml:trace>
  <inkml:trace contextRef="#ctx0" brushRef="#br0" timeOffset="61540.57">12855 6108 12 0,'-28'0'6'0,"35"-3"12"15,0 3 5-15,11 3-18 16,6 3 0-16,5 4 3 16,17-1 1-16,10 7-9 15,15 0 0-15,13-1 7 16,-3-2 1-16,4-4-2 16,3-6 0-16,-14-3-3 15,-10-9 1-15,-11-4-3 0,-7-5 1 16,-8 2-2-16,-9 0 1 15,-12 1-1-15,-6-4 0 16,-11 3 0-16,-11 7 1 16,-6 2-2-16,-15 14 1 15,4 2-1-15,3 13 0 16,0 13-1-16,4-4 1 16,3 16-2-16,8 0 1 15,3-6 0-15,7-1 1 16,10-11 0-16,15-14 1 15,14-11 1-15,0-14 0 0,-4-12-2 16,-7 0 1-16,-7-6-6 16,-10-10 0-16,-4-2-9 15,4-1 1-15</inkml:trace>
  <inkml:trace contextRef="#ctx0" brushRef="#br0" timeOffset="62214.81">15095 6274 55 0,'4'25'27'0,"3"22"-30"0,-7-40 48 0,0-1-45 16,3-3 1-16,1 0-1 15,3-6 0-15,0-9 0 16,4-7 0-16,-1 6-1 16,1-2 1-16,-4-4-1 15,-4-3 0-15,5 0-1 16,-1 3 1-16,3 6-1 15,1 1 1-15,-4 6-1 16,3 3 1-16,-3 6-1 16,4 3 1-16,0 3-1 15,-1 1 0-15,1-1 0 16,3-3 0-16,4-2 0 16,-1-4 1-16,-3 0 1 15,0-4 0-15,0-2 1 16,1-3 0-16,-1-1 0 0,0 1 0 15,0 0-1-15,4-1 1 16,-4 4-1-16,0 6 1 16,0 6-1-16,0 7 1 15,0 2-1-15,0-5 0 16,0 5-2-16,0 1 1 16,4 3-5-16,0-3 1 15,3-4-9-15,4-6 1 16</inkml:trace>
  <inkml:trace contextRef="#ctx0" brushRef="#br0" timeOffset="62606.71">15960 6168 48 0,'17'15'24'0,"1"-5"-21"16,-15-7 42-16,1 0-44 15,-4 0 1-15,-7 3-1 16,-4 4 1-16,-6 2-3 15,-4-5 0-15,-8-4 1 16,5 0 0-16,-1 0-2 16,4 7 1-16,0-4-3 15,7-3 1-15,3 3-3 16,4-3 1-16,7 4 0 16,7-4 0-16,4-3 0 15,3-3 1-15,3 3 2 16,1 0 0-16,0-7 2 0,-4-2 1 15,0 0 1-15,0-4 0 16,4 4 1-16,-4 5 0 16,0 4 0-16,0 10 1 15,0 2-1-15,0 4 0 16,0 9-3-16,0 0 0 16,4 3-4-16,0-2 1 15,3-8-6-15,0-2 0 16,4-13-4-16,-8-12 0 15</inkml:trace>
  <inkml:trace contextRef="#ctx0" brushRef="#br0" timeOffset="63388.73">16277 5475 44 0,'7'75'22'0,"0"16"-22"0,-7-66 42 0,0 19-41 16,0 15 0-16,0 17-1 15,0 15 0-15,0 0-1 16,0-13 1-16,0-15-6 16,0-16 1-16,0-19-7 15,4-19 1-15,3-9-2 16,3-18 0-16,1-8 1 15,7-2 1-15,-4-3 10 0,3-4 0 16,1 4 9-16,-4 3 0 16,0 6 4-16,7 9 1 15,-6 13-1-15,-5 10 1 16,-3 5-6-16,-3 1 0 16,-8 3-3-16,-6 3 0 15,-4 0-3-15,-4-3 0 16,-3-4-2-16,3 1 1 15,0-3-2-15,1-4 0 16,6-3-1-16,1-3 0 0,3 0 1 16,3 1 1-16,4-1 1 15,7 3 1-15,7 3 1 16,0-2 1-16,4-1 0 16,7 10 1-16,-4-4-2 15,7 7 0-15,-3-3 0 16,-4-1 0-16,4 1 0 15,-1-3 0-15,5-4-1 16,-1-9 1-16,0-6-1 16,-3-7 1-16,-4-2-2 15,-4 2 0-15,-2 7-1 16,-1-4 1-16,0-2-1 16,-4-4 0-16,1-6-1 15,-4 0 1-15,0 0-2 16,-3 0 0-16,-4 7-1 0,-4-1 1 15,-3 3-1-15,-4 7 1 16,1 6 1 0,-1 3 1-16,1 7 1 0,-1 8 0 15,4 4 1-15,0-3 0 16,3 9 1-16,4 4 0 16,8-1 0-16,2-3 0 15,4-3 0-15,4-3 0 16,3-12-2-16,7-7 1 15,0-6-7-15,-6-10 1 32</inkml:trace>
  <inkml:trace contextRef="#ctx0" brushRef="#br0" timeOffset="64017.88">18849 5882 41 0,'11'13'20'0,"-8"-13"-4"15,-3 0 14-15,0 0-27 16,-3 0 0-16,-8-3 2 15,-7 6 1-15,-6 3-8 16,-5 0 0-16,-6 4 4 16,0 2 1-16,0 4-2 15,-1 6 0-15,8 0-4 16,3 0 1-16,8 6-3 16,3 4 1-16,7-1-1 15,10-6 0-15,11-6 1 16,11-13 0-16,0-9 1 15,3-6 1-15,0-10-2 16,0-6 0-16,0 0-7 16,-3-7 1-16</inkml:trace>
  <inkml:trace contextRef="#ctx0" brushRef="#br0" timeOffset="64558.08">18965 6036 55 0,'22'35'27'0,"-12"-26"-37"0,-6-6 51 16,-4-3-42-16,0 0 1 15,0 0-2-15,0 3 1 0,0-9 1 16,0-3 0-16,0-10-2 16,0-3 0-16,0 0 0 15,0 0 0-15,3 0 0 16,4 0 1-16,0 3 1 15,0 7 0-15,4 8 2 16,-1 8 0-16,5 2 0 16,-5 10 1-16,4 12 0 15,0 0 0-15,1-6-2 16,-1-3 0-16,-4-4 0 16,4-2 0-16,4-4 0 15,-4 1 1-15,0-4-1 16,4-3 0-16,3-3 0 15,4-3 1-15,-1-3-1 16,5-10 0-16,-5-3 0 16,-3 0 0-16,-3-2 0 0,-4-1 0 15,-3 0-1-15,-4-3 1 16,-7 9-2-16,-7 0 1 16,-4 7-2-16,1 9 1 15,-1 6-1-15,0 10 1 16,1 24 0-16,6-5 1 15,4 9 0-15,11 0 1 16,7-3-1-16,3-10 0 16,10-6-2-16,8-12 0 15,-7-13-5-15,3-10 1 0,1-6-10 16,-8-9 1-16</inkml:trace>
  <inkml:trace contextRef="#ctx0" brushRef="#br0" timeOffset="65147.71">19953 5904 59 0,'-3'13'29'0,"27"-1"-32"16,-10-8 51-16,11-1-45 15,3-3 1-15,18-3-3 16,11-1 0-16,-1 4-7 15,-3-9 0-15,-4 0-9 16,-3-1 0-16,-7-9-3 16,-7 1 0-16</inkml:trace>
  <inkml:trace contextRef="#ctx0" brushRef="#br0" timeOffset="65413.89">20772 5312 46 0,'-7'50'23'0,"-8"34"-27"0,8-58 43 0,-3 8-38 15,3 16 1-15,-7 22 0 16,3 22 0-16,0 4-3 15,4-1 0-15,0-16-2 16,4-18 1-16,-1-16-9 16,1-9 0-16,-1-19-3 15,1-23 0-15</inkml:trace>
  <inkml:trace contextRef="#ctx0" brushRef="#br0" timeOffset="65777.31">20486 5923 33 0,'28'41'16'0,"25"3"-6"16,-35-35 28-16,3 7-33 15,3-10 0-15,12 4 2 16,10-1 1-16,3-9-11 0,0 3 1 16,1-9 6-16,-8-4 0 15,-3-2-3-15,-11-1 0 16,-3-2-1-16,-8-1 0 15,-6-3-1-15,-4-3 1 16,-7 3-2-16,-7 7 1 16,-4 2-2-16,-3 4 1 15,0 6-2-15,-3 10 0 16,-1 2-1-16,0 13 1 0,8 10 0 16,3-7 0-16,7 0 1 15,7-6 1-15,7-6 2 16,14-10 0-16,4-3-1 15,3-6 1-15,-7-13-2 16,-3-6 0-16,-7-3-9 16,-8-6 1-16</inkml:trace>
  <inkml:trace contextRef="#ctx0" brushRef="#br0" timeOffset="66226.69">21403 5867 66 0,'11'15'33'0,"13"-15"-37"15,-10 0 64-15,4 0-59 16,10 0 0-16,8 0-5 16,2-9 0-16,1 3-3 15,-4-4 0-15,-3 1-12 16,-11-4 0-16</inkml:trace>
  <inkml:trace contextRef="#ctx0" brushRef="#br0" timeOffset="66555.64">22331 5876 58 0,'3'-9'29'0,"-24"6"-34"0,11-1 45 15,-12-2-40-15,-6 0 0 32,-28 9 0-32,6 6 0 15,5 13-1-15,9 0 0 0,8 10-1 16,10 5 0-16,8-12 0 15,6-9 0-15,15-3 0 16,14-10 1-16,10-10-1 16,0-8 0-16,0-10-2 15,-3 0 0-15,-4-7-10 16,-6-8 1-16</inkml:trace>
  <inkml:trace contextRef="#ctx0" brushRef="#br0" timeOffset="67051.88">22338 5911 38 0,'3'37'19'0,"1"13"-17"0,-4-40 27 15,3-4-28-15,5-3 0 16,-1 0-2-16,0-9 1 16,0-3-1-16,3-7 0 15,1-3 1-15,3-3 0 16,0 0-1-16,7 3 1 15,-7 1 0-15,4-1 1 16,0 6 0-16,-4 7 0 16,0 3 0-16,4 9 0 15,-1 7 0-15,1 2 1 16,-1-5-1-16,1 2 1 16,0 4 0-16,3-3 1 15,0-1 0-15,7 1 0 0,4-13 0 16,0-4 0-16,-4-5-1 15,0 3 0-15,0-4-1 16,1-2 0-16,-5-1-1 16,-2-5 0-16,-8-4-1 15,3-4 0-15,-13-2-1 16,-8 6 1-16,-3 3-1 16,-3 10 1-16,3 9-1 15,-4 9 1-15,-3 13 0 16,3 0 0-16,4 7 1 15,7 11 0-15,4 1 1 16,-1-3 0-16,8-1-3 16,14-12 1-16,13 1-6 15,8-8 1-15,11-8-8 16,3-7 1-16</inkml:trace>
  <inkml:trace contextRef="#ctx0" brushRef="#br0" timeOffset="67230.75">23626 6102 58 0,'10'12'29'0,"-3"7"-40"0,-3-16 54 16,-1 1-49-16,-3-1 1 15,0 0-19-15,-7-3 0 16,-3-6 24-16,-5-7 0 0</inkml:trace>
  <inkml:trace contextRef="#ctx0" brushRef="#br0" timeOffset="-211218.17">25573 5707 44 0,'-11'3'22'0,"-3"-9"-12"0,11-1 22 16,-1 7-28-16,4-3 0 16,0 3 2-16,4 0 0 15,6 3-7-15,4 4 1 16,4-7 4-16,10 0 1 15,11 0-5-15,3 0 1 16,8 0-5-16,-1 0 0 0,1 0-14 16,-8 3 0-16</inkml:trace>
  <inkml:trace contextRef="#ctx0" brushRef="#br0" timeOffset="-210916.93">26554 5421 41 0,'17'13'20'0,"-3"9"-16"0,-14-16 22 15,0 7-25 1,-3 2 1-16,-4 4-1 16,0 9 1-16,0 10-3 0,-4-3 0 15,4 12 0-15,0-7 0 16,3-5-5-16,1-1 0 16,-1-15-6-16,1-9 0 15</inkml:trace>
  <inkml:trace contextRef="#ctx0" brushRef="#br0" timeOffset="-210483.64">26353 5368 34 0,'7'16'17'0,"17"18"-15"0,-17-34 27 0,4 10-27 15,3-1 0-15,4 0 2 16,13 1 0-16,5-7-5 16,6-6 0-16,0 0 4 15,-6-4 0-15,6-5-2 16,-3 3 0-16,-4 2-1 16,-7-5 0-16,-3 2-1 15,-7 1 0-15,-4 3-1 16,-7-1 1-16,0 4 0 15,-7 6 0-15,0 10 0 16,-4 3 1-16,1 9-1 0,-4 0 1 16,0 9 0-16,-4 4 1 15,4-4 0-15,0 1 0 16,3-4 0-16,1 1 1 16,6-1-1-16,1 0 1 15,7-9-1-15,3-6 1 16,3-7-4-16,1-9 1 15,0-9-6-15,-4 3 0 16,0-7-6-16,3-6 0 16</inkml:trace>
  <inkml:trace contextRef="#ctx0" brushRef="#br0" timeOffset="-210212.66">27277 5399 45 0,'7'29'22'0,"-18"-4"-21"0,4-6 40 0,-10-7-39 15,-12 13 0-15,-9 13 1 16,-8 3 1-16,-7 12-5 16,-4 13 1-16,1 6 3 15,6 6 0-15,8 4-2 16,3-10 1-16,4-3-2 15,3-3 0-15,4-16-4 16,7-12 1-16,7-7-6 16,7-15 1-16,7-10-8 15,0-12 0-15</inkml:trace>
  <inkml:trace contextRef="#ctx0" brushRef="#br0" timeOffset="-209808.23">26977 6064 39 0,'11'16'19'0,"-4"3"-14"0,-4-19 28 0,-3 0-28 15,7 0 0-15,0 0 2 16,4 3 1-16,3 0-10 15,7 0 1-15,4 3 7 16,3-6 0-16,0 0-3 16,0 0 0-16,-6 4-2 15,-5-1 0-15,-6 3-1 16,-4 7 0-16,-7 2-2 16,-7 7 1-16,-4-3 0 15,-3 3 0-15,-4 12 0 16,1-5 1-16,3-1 0 15,3 0 0-15,4-6 0 0,4 0 0 16,10-6 0 0,7-4 1-16,7-6-4 0,7-6 0 15,0-9-10-15,-3-3 0 16,0-7-4-16,-1 0 0 16</inkml:trace>
  <inkml:trace contextRef="#ctx0" brushRef="#br0" timeOffset="-209192.07">28127 5782 46 0,'7'16'23'0,"0"-16"-21"0,-7 0 42 15,0-7-42-15,0 1 0 16,0-3 1-16,-3-1 0 15,-8 4-5-15,-3 6 1 16,-4 6 2-16,-3-3 1 16,-4 7-2-16,1 2 1 15,-1 4-1-15,0 0 0 16,-3 3-1-16,7-1 0 16,7-2 0-16,3 3 0 0,4 0 0 15,7-7 1-15,7 1 0 16,7 2 1-16,4-8-1 15,3-4 1-15,7-3-1 16,-3 0 1-16,0-3-2 16,-4 3 0-16,0 0-5 15,-3-7 0-15,-1 1-10 16,-6 6 1-16</inkml:trace>
  <inkml:trace contextRef="#ctx0" brushRef="#br0" timeOffset="-208993.96">27841 6114 57 0,'0'10'28'0,"25"-4"-24"16,-11-3 47-16,7 0-49 0,7 1 1 16,15-1-1-1,-1-3 1-15,0 0-8 0,-3 0 1 16,-3 0-7-16,-8 0 0 15,-18 0-8-15,1 3 1 16</inkml:trace>
  <inkml:trace contextRef="#ctx0" brushRef="#br0" timeOffset="-208545.18">28938 5848 47 0,'-3'16'23'0,"-15"15"-28"0,11-25 36 16,-7 7-31-16,-11 9 1 16,-3 6-2-16,-7 0 1 15,0-3-3-15,3-3 0 16,-3-3-9 0,10-6 1-16</inkml:trace>
  <inkml:trace contextRef="#ctx0" brushRef="#br0" timeOffset="-208365.2">28540 5735 42 0,'21'16'21'0,"14"21"-13"16,-21-24 31-16,4 9-38 16,7 15 1-16,6 10-1 15,8 16 1-15,0 3-4 16,-4-10 0-16,-3 1-3 15,-4-13 1-15,-7-7-10 16,-6-11 0-16</inkml:trace>
  <inkml:trace contextRef="#ctx0" brushRef="#br0" timeOffset="-207930.77">29401 5719 54 0,'3'3'27'0,"-10"13"-32"0,0-10 46 0,0 7-41 15,-7 6 0 1,0 3 0-16,-4 3 0 0,0-3 0 15,1 3 0-15,3-9 0 16,0-4 0-16,3 1-1 16,0-1 1-16,4-6 0 15,4-2 0-15,-1-1 0 16,4 0 0-16,0-3 0 16,0 0 0-16,0 0 0 15,4-6 0-15,3-1 0 16,0 1 0-16,3 3 0 15,5 0 1-15,2 0-1 16,1 3 0-16,-1-4 0 16,1 1 0-16,-4 3-4 15,0 7 0-15,-3-1-10 16,-4 6 0-16,-11 1-1 16,1 3 1-16</inkml:trace>
  <inkml:trace contextRef="#ctx0" brushRef="#br0" timeOffset="-207719.73">29150 6174 46 0,'4'22'23'0,"6"-3"-23"0,-6-16 47 16,6 0-45-16,4 6 1 15,8-5 1-15,6-1 0 0,7-3-6 16,4 0 1-16,-4-3 2 15,-3-1 0-15,-7-2-6 16,-8 0 1-16,-3-4-13 16,-3-2 1-16</inkml:trace>
  <inkml:trace contextRef="#ctx0" brushRef="#br0" timeOffset="-206971.68">30053 5265 47 0,'-14'28'23'0,"11"25"-20"0,3-28 32 15,-8 10-36-15,1 12 1 16,-3 6 0-16,-1 7 1 16,1-1-2-16,3-2 1 15,0-17-5-15,-1-11 1 0,1-14-5 16,4-8 0-1,-1-20-2-15,-3-3 0 0,-7-9 0 16,0-9 1-16,-4-7 4 16,-3 0 0-16,-3-6 1 15,2 3 1-15,5 4 13 32,105-4-9-32,-183 66 8 15,95-32 1-15,0 10 2 16,10 3 0-16,4 0 4 15,4 4 1-15,7-1-8 16,3 0 1-16,0 1-4 16,0-14 1-16,11 7-3 15,0 0 0-15,3-6-2 16,1 3 0-16,-8-10-2 16,-3 1 1-16,-8-1-1 15,-2-2 1-15,-8-1-1 16,-4 3 0-16,-6 4-1 15,-4 3 1-15,-4 3-1 0,-6 6 0 16,-1 9 0-16,1 4 0 16,-1 6 1-16,0 0 0 15,-3 3 0-15,4 3 0 16,-1 3 2-16,4 4 0 16,0-4-1-16,3-2 1 15,4-4 0-15,4 0 0 16,0-3-1-16,6-10 1 15,4-2-5-15,0-10 1 16,0 0-10-16,1 0 1 0,2-13-3 16,1-3 1-16</inkml:trace>
  <inkml:trace contextRef="#ctx0" brushRef="#br0" timeOffset="-206725.81">30589 5487 44 0,'4'54'22'0,"-11"-7"-27"16,3-32 42-16,-3 10-34 15,-7 13 1-15,-3 3 2 16,-8 3 0-16,-7 6-7 16,-7 13 0-16,0-10 4 15,1 6 1-15,-5-5-2 16,-3-7 0-16,1-10-2 15,9-5 0-15,5-4-6 16,2-9 0-16,5-4-10 0,2-2 1 16</inkml:trace>
  <inkml:trace contextRef="#ctx0" brushRef="#br0" timeOffset="-206340.18">30388 6174 41 0,'29'19'20'0,"9"0"-15"0,-24-13 26 0,1 0-28 15,2 4 1-15,4-4 3 16,-3 0 0-16,7 0-8 16,3-2 0-16,0-1 6 15,-3 3 0-15,-4 3-2 16,-7 1 1-16,-3 2-3 15,-4-2 1-15,-11 5-2 16,-6 1 1-16,-4 0-2 16,-1 6 1-16,-2 0 0 15,-1 3 0-15,0 3 0 16,1 3 0-16,-1 4 0 16,8-10 1-16,3 3 0 15,7-6 1-15,7-3-1 16,3-3 1-16,4-4-1 15,11-6 1-15,7-2-4 0,0-1 0 16,-4 0-8-16,-7-3 0 16,-14 0-9-16,-7-6 1 15</inkml:trace>
  <inkml:trace contextRef="#ctx0" brushRef="#br0" timeOffset="-203683">3517 9470 33 0,'0'15'16'0,"-7"-5"-8"0,7-10 17 0,0 0-22 16,-3-6 1-16,3-4 3 16,-11-9 0-16,4-15-8 15,-4-10 0 1,-17-72 5 0,7-10 1-16,3 7-2 15,4 3 0-15,4 10-2 16,3 5 0-16,7 14 0 15,7 2 0-15,3 13-1 16,-6 12 1-16,6 10-2 0,1 15 1 16,7 23-5-16,-8 15 1 15,1 13-6-15,-4 25 1 16,-7-1-7-16,-7 14 1 16</inkml:trace>
  <inkml:trace contextRef="#ctx0" brushRef="#br0" timeOffset="-203486.33">3200 9112 44 0,'0'19'22'0,"0"-10"-15"0,3-5 39 15,4-1-43-15,11 0 1 16,3-3 2-16,7 0 1 16,8 0-9-16,2-3 0 0,8 6 4 15,-10-9 0 1,2-7-13-1,-2 1 0-15,-5-1-7 16,-2 0 1-16</inkml:trace>
  <inkml:trace contextRef="#ctx0" brushRef="#br0" timeOffset="-203226.89">3881 9002 38 0,'24'4'19'0,"-10"-4"-14"0,-14 0 26 0,0 0-28 16,0 3 0-16,-3 6 2 15,-4 1 1-15,-4 5-7 16,1 10 1-16,-12 7 4 0,5 2 0 16,-1 7-1-16,8 6 0 15,-1 3-2-15,11-3 1 16,7-6-6-16,4-7 1 15,-4-8-9-15,7-11 0 16,3-8-4-16,12-14 0 16</inkml:trace>
  <inkml:trace contextRef="#ctx0" brushRef="#br0" timeOffset="-203034.01">4187 9043 40 0,'18'16'20'0,"-18"18"-25"0,-7-18 36 0,4 6-29 16,-8 3 0-16,-7 10 1 16,1 2 1-16,3 10-5 15,-11-12 1-15,4-1 1 16,7-2 1-16,-4-7-7 16,7-10 0-16,1-11-8 15,3-14 1-15</inkml:trace>
  <inkml:trace contextRef="#ctx0" brushRef="#br0" timeOffset="-202854.99">4029 9097 42 0,'35'43'21'0,"-3"14"-15"16,-22-41 34-16,1 12-39 0,7 6 1 15,3 1-1-15,-4 2 1 16,5-5-4-16,-1-4 1 15,-4-9-3-15,5-13 0 16,-8-6-11-16,-4-19 1 16</inkml:trace>
  <inkml:trace contextRef="#ctx0" brushRef="#br0" timeOffset="-202646.35">4364 8849 45 0,'49'44'22'0,"1"22"-15"0,-29-51 33 0,0 17-38 15,-3 12 0-15,3 6 0 16,-4 9 1-16,-6-2-5 16,-11-4 0-16,-7-9-5 15,-4-10 0-15,-10-8-9 16,4-17 1-16</inkml:trace>
  <inkml:trace contextRef="#ctx0" brushRef="#br0" timeOffset="-202223.31">4995 9037 57 0,'18'16'28'0,"21"-13"-31"0,-25-6 50 0,14 3-46 15,7 0 1-15,1 0-1 16,2-3 1-16,8-4-6 15,-7 1 1 1,-18-3-13 0,-10 2 0-16</inkml:trace>
  <inkml:trace contextRef="#ctx0" brushRef="#br0" timeOffset="-202073.75">4960 9191 45 0,'11'25'22'0,"20"-13"-14"0,-20-12 25 16,17 0-34-16,11 0 1 16,3-3-10-16,8 0 0 15,-1 0 2-15,11-7 0 16</inkml:trace>
  <inkml:trace contextRef="#ctx0" brushRef="#br0" timeOffset="-201686.85">6068 8827 46 0,'3'12'23'0,"-17"17"-27"0,4-26 37 0,-12 6-31 16,5 1 0-16,-11 2 0 15,-1 4 1-15,5 6-5 16,3-3 1-16,3-4 0 16,7 1 0-16,-3-4-1 15,7-2 1-15,7-4-1 16,11 0 1-16,10-2 1 16,18-1 1-16,-8 3 1 0,-2-3 1 15,-1 0-1 1,-3 4 1-16,-8 2-2 0,-6 7 1 15,-11 6-2-15,-11 3 1 16,1 0-2-16,-12 0 0 16,5-3-3-16,-4-3 1 15,10 6-8-15,0-16 1 16,8-3-4-16,3-6 1 16</inkml:trace>
  <inkml:trace contextRef="#ctx0" brushRef="#br0" timeOffset="-201458.68">6361 9021 54 0,'-4'32'27'0,"-3"-4"-31"15,7-16 54-15,-4 4-49 16,4 0 0-16,-7 3 0 15,4-4 1-15,3-2-4 16,0-4 0-16,0-6-7 16,0-9 1-16,0-16-8 15,-11-6 0-15</inkml:trace>
  <inkml:trace contextRef="#ctx0" brushRef="#br0" timeOffset="-201309.85">6188 8789 38 0,'49'22'19'0,"4"16"-21"0,-39-35 25 15,0-3-28-15,7-3 0 16,4 0-14-16,-4 3 0 16</inkml:trace>
  <inkml:trace contextRef="#ctx0" brushRef="#br0" timeOffset="-200979.57">6456 9015 39 0,'14'41'19'0,"4"6"-22"0,-11-38 32 0,-4 7-29 16,4-4 0-16,4-2 0 16,-8-4 0-1,4-3-1-15,0-6 1 0,1-9-2 16,6-7 0-16,-4 0-3 15,-6-9 0-15,6 0-1 16,1-1 0-16,3 1 1 16,0 3 1-16,7 0 5 15,8 3 0-15,2 6 5 16,5 7 0-16,2 6 1 16,-9 3 1-16,2 9-1 15,1 13 0-15,7 6-4 0,0 4 0 16,-8-1-3-16,1-3 0 15,-4 0-6-15,1-9 0 16,-8-6-7-16,7-13 1 16</inkml:trace>
  <inkml:trace contextRef="#ctx0" brushRef="#br0" timeOffset="-200510.35">7585 8705 44 0,'7'31'22'0,"-28"35"-28"0,10-51 38 16,0 11-31-16,-3 5 0 15,4 3 1-15,-1 4 0 16,8 6-2-16,-4-3 0 16,14-7 1-16,3-6 0 15,8-9-5-15,7 0 0 16,6-10-9-16,5-9 1 15</inkml:trace>
  <inkml:trace contextRef="#ctx0" brushRef="#br0" timeOffset="-200302.46">8079 8808 49 0,'-7'47'24'0,"-29"-3"-26"0,29-28 41 0,-3 12-37 16,-15-6 0-16,0 9 1 16,-10-3 0-16,10 7-4 15,-6-4 0-15,13-6-1 16,-3-9 0-16,10-7-13 16,1-9 1-16</inkml:trace>
  <inkml:trace contextRef="#ctx0" brushRef="#br0" timeOffset="-200125.22">7789 8717 36 0,'11'-6'18'0,"17"47"-9"0,-17-23 19 15,10 8-26-15,0 5 0 16,11 7 2-16,-7-1 0 16,6 7-5-16,-3-6 0 15,8 2 2-15,-1-2 0 16,0-10-6-16,-6-6 1 15,-5-3-10-15,-10-13 1 0</inkml:trace>
  <inkml:trace contextRef="#ctx0" brushRef="#br0" timeOffset="-199882.77">8227 8532 42 0,'32'38'21'0,"6"18"-10"16,-27-40 32-16,7 3-40 15,6 9 1-15,8 10 0 16,3-4 1-16,-6 7-7 16,-5 3 0-16,-6 0 3 15,-8 0 1-15,-13 3-8 16,-8-4 0-16,-13 1-11 0,2-9 0 15</inkml:trace>
  <inkml:trace contextRef="#ctx0" brushRef="#br0" timeOffset="-197719.42">9603 9112 55 0,'17'10'27'0,"15"-20"-18"0,-28 17 28 16,-1 2-33-16,1 3 1 0,-4 7 0 15,0 6 1-15,-4 10-9 16,-3 12 1-16,-14-13 1 15,0-2 1-15,0-7-11 16,3-9 0-16,7-10-8 16,8-16 1-16</inkml:trace>
  <inkml:trace contextRef="#ctx0" brushRef="#br0" timeOffset="-197105.67">10918 8739 60 0,'-3'19'30'0,"17"-16"-35"0,-7-3 53 16,0 3-48-16,7-3 1 15,4-6-1-15,10 3 1 16,11-4-4-16,14-2 1 15,-4 0-12-15,1-4 1 16,-1 4-4-16,4-4 1 16</inkml:trace>
  <inkml:trace contextRef="#ctx0" brushRef="#br0" timeOffset="-196893.51">11673 8422 47 0,'7'54'23'0,"-7"-4"-30"0,-3-34 41 0,-1 5-33 16,4 5 1-16,0-1-5 15,0 0 0-15,0-10-8 16,4-5 0-16</inkml:trace>
  <inkml:trace contextRef="#ctx0" brushRef="#br0" timeOffset="-196521.95">11462 8297 44 0,'24'41'22'0,"12"-22"-16"0,-26-13 31 15,4 0-34-15,8 3 0 16,6 1 2-16,11-1 0 16,6-6-7-16,-2 1 1 15,6-8 3-15,4-2 1 16,-3-3-3-16,-1-1 1 16,-10-2-3-16,-8 2 1 0,-6 4-1 15,-7 0 0-15,-4-4 0 16,-11 10 0-16,-6 7-1 15,-4 2 1-15,-4 4-1 16,-6 9 0-16,3 0 1 16,-4 0 0-16,4 3 0 15,0 3 1-15,7 0 0 16,0-3 1-16,7-3-1 16,7 0 0-16,7-9-5 15,14-4 0-15,4-6-6 16,3-6 0-16</inkml:trace>
  <inkml:trace contextRef="#ctx0" brushRef="#br0" timeOffset="-196280.62">12397 8288 39 0,'7'21'19'0,"-11"1"-16"15,1-6 32-15,-4 6-32 0,-11 6 1 0,-10 10 1 16,-8 12 1-16,-2 13-7 0,-12 12 1 16,-3 10 4-16,0-4 0 15,8 1-2-15,6-7 0 16,7-12-4-16,4-10 1 16,7-15-10-16,6-7 0 15,1-12-5-15,11-13 0 16</inkml:trace>
  <inkml:trace contextRef="#ctx0" brushRef="#br0" timeOffset="-195934.32">12206 9002 55 0,'18'16'27'0,"10"-13"-29"15,-17-6 50-15,3 0-46 16,3-3 0-16,1 3 0 16,0-4 1-16,-4 1-5 15,0 0 1-15,-4 6 2 16,-3 0 0-16,-7 3-2 0,-3 6 0 16,-8 1-1-16,-3-1 0 15,0 4 0-15,0 9 0 16,3 0 1-16,4 0 0 15,4 3 0-15,3-3 1 16,7-7 0-16,7 1 0 16,4-10-3-16,6-6 0 15,5-9-9-15,6-4 0 16,4-12-4-16,3-6 1 16</inkml:trace>
  <inkml:trace contextRef="#ctx0" brushRef="#br0" timeOffset="-195637.46">12982 8476 46 0,'11'47'23'0,"-15"3"-30"0,4-38 42 0,-7 4-34 15,-7 6 1-15,-7 3 2 16,-4 0 1-16,-6-3-5 15,2 6 0-15,5-6 2 16,-1-3 1-16,7-3-1 16,4-4 0-16,4-5-1 15,10-4 1-15,10-3-1 16,11-3 0-16,8 0 0 16,2-4 1-16,1-5-4 15,3 2 1-15,-6 1-6 0,-5 3 1 16,-6-1-10-1,-8 1 0-15</inkml:trace>
  <inkml:trace contextRef="#ctx0" brushRef="#br0" timeOffset="-195452.91">12880 9053 52 0,'11'9'26'0,"10"-9"-32"0,-11-3 43 15,1 0-37-15,3 3 1 16,-3-3-1-16,3-7 0 0,3 1-6 16,4-4 1-16,8-2-8 15,2-7 0-15</inkml:trace>
  <inkml:trace contextRef="#ctx0" brushRef="#br0" timeOffset="-195211.06">13631 8664 51 0,'-31'22'25'0,"-22"44"-26"0,39-44 41 15,-11 6-39 1,-3 9 1-16,-1 7 0 0,1-3 0 31,0 6-15-31,7-22 0 16,7-15-1-16,7-14 0 15</inkml:trace>
  <inkml:trace contextRef="#ctx0" brushRef="#br0" timeOffset="-195047.66">13339 8723 43 0,'49'57'21'0,"18"37"-18"0,-49-72 35 0,-4 6-37 16,3 3 0-1,5 7-4-15,-1-3 1 0,0-4-4 16,-4-6 1-16,1-6-8 16,-4-19 0-16</inkml:trace>
  <inkml:trace contextRef="#ctx0" brushRef="#br0" timeOffset="-194720.47">14065 8523 46 0,'0'25'23'0,"-14"6"-30"0,7-21 40 15,-3 5-31-15,-5 10 1 16,-6 4 0-16,0-4 0 16,-4 3-5-16,1 0 1 15,-1-6 2-15,7-3 1 16,4-7-2-16,4-2 1 16,6-4-1-16,11-3 1 15,11-3-1-15,7 0 1 16,6-6-1-16,1-3 1 15,-7-1-3-15,-4 4 1 0,-3 0-6 16,-1-1 1-16,-3 4-8 16,-7 3 1-16</inkml:trace>
  <inkml:trace contextRef="#ctx0" brushRef="#br0" timeOffset="-194507.34">13878 9034 46 0,'11'19'23'0,"14"-22"-21"16,-15 6 39-16,4-3-39 15,4 3 0-15,3-3 2 16,0-6 0-16,-3-4-5 16,3-2 0-16,0-1 1 15,0 0 0-15,1 1-8 16,-8-1 0-16,-4 4-8 0,-3 0 1 15</inkml:trace>
  <inkml:trace contextRef="#ctx0" brushRef="#br0" timeOffset="-194011.98">14683 8523 38 0,'-11'62'19'0,"4"7"-19"0,7-50 27 16,0 0-27-16,-4 3 0 16,8-9-3-16,-4-4 0 15,0-9-4-15,0-9 1 16,-4-17-5-16,4-11 1 15</inkml:trace>
  <inkml:trace contextRef="#ctx0" brushRef="#br0" timeOffset="-193652.62">14443 8275 38 0,'14'41'19'0,"35"-19"-21"0,-35-16 37 0,4 3-31 16,3 1 1-16,7-1 0 15,11 4 1-15,7-7-8 16,3-3 1-16,4-9 4 16,-3 0 0-16,-4-7-3 15,-8 1 1-15,-6-1-2 16,-11 7 1-16,-7-7-2 16,-7 4 0-16,-7 9-1 15,-3 0 0-15,-4 0 0 16,-4 9 1-16,1 10 0 15,-1 9 0-15,1-3 0 0,-1 4 1 16,4-1 2-16,3 0 0 16,1 0 0-16,3 0 1 15,7-6-1-15,11-3 0 16,-1-3-3-16,4-7 0 16,4-2-7-16,0-7 1 15,-4-4-5-15,-3-5 0 16</inkml:trace>
  <inkml:trace contextRef="#ctx0" brushRef="#br0" timeOffset="-193384">15332 8438 57 0,'-43'53'28'0,"-27"13"-37"0,52-41 58 0,-14 22-48 15,-10 19 0-15,-7 13 2 16,-1 2 0-16,-3 4-4 16,8-4 0-16,-1-5 0 15,10-11 0-15,8-8-10 16,7-10 1-16,10-19-7 15,15-15 1-15</inkml:trace>
  <inkml:trace contextRef="#ctx0" brushRef="#br0" timeOffset="-193038.43">15050 9056 47 0,'31'25'23'0,"-3"3"-19"0,-17-25 38 15,0 4-41-15,-4-1 0 16,10-3 3-16,1-3 1 16,3-3-6-16,-3 0 1 15,3-4 2-15,-7 1 0 0,0 0-1 16,-10 0 0-16,-8 6-2 16,-6 6 0-16,-5 6-1 15,1 7 1-15,0 3-1 16,4 3 1-16,3 3 1 15,3 10 1-15,4 0 0 16,0-7 0-16,7-3 2 16,7-6 0-16,14-6 0 15,8-4 0-15,3-2-4 16,-1-7 0-16,-6-9-8 16,-7-4 1-16,-11-2-10 15,4-4 0-15</inkml:trace>
  <inkml:trace contextRef="#ctx0" brushRef="#br0" timeOffset="-191386.12">642 8181 28 0,'0'6'14'0,"7"10"3"16,-3-10 15-16,-4 4-28 16,0 5 0-16,0 1 2 15,0 9 0-15,-4 9-8 16,4 10 1-16,0 0 4 16,0 3 1-16,0-3-5 0,0-6 1 15,0-7-6-15,0-9 0 16,0-6-9-16,0-13 1 15</inkml:trace>
  <inkml:trace contextRef="#ctx0" brushRef="#br0" timeOffset="-190380.79">593 8156 27 0,'10'3'13'0,"8"-6"2"0,-8 0 11 0,-10 0-24 16,11-1 1-16,-4-2 3 16,4 0 0-16,-1-4-6 15,8 1 0-15,3 0 5 16,7-4 0-16,-3 1-2 16,3-1 1-16,0 4-2 15,1-1 0-15,-8 4-2 16,-7-3 1-16,-3 21-1 15,-11 7 0-15,-4 9 0 16,-7 13 1-16,-10-3-2 16,-7 2 0-16,-4 1-1 15,-7 0 1-15,11-7-1 16,-3 1 0-16,13-13-1 16,-3-3 0-16,10-7-1 15,4-2 1-15,7-7 1 0,11-3 0 16,6-7 0-16,-6 4 0 15,7-3 2-15,3 3 0 16,-4 0 0 0,-3 3 1-16,4 0 0 0,-4 6 0 15,4 0 1-15,-8 1 0 16,-3 2 0-16,4 0 0 16,0 1 1-16,-4-1 1 15,-4 1-1-15,4-1 1 0,-3 3-1 16,3-2 0-16,-4-4-1 15,8-3 1-15,14-6-2 16,-11-3 1-16,7 3-1 16,7-4 0-16,-10-5-1 15,3-1 0-15,0-2 0 16,-10-4 0-16,-1 0-1 16,-3 3 0-16,-7 4-2 15,0-1 1-15,0 4-1 16,-10 6 1-16,3 6 0 15,3 3 0-15,-3 7 0 16,-3 2 1-16,10 4 2 16,-4-3 0-16,4 6-1 15,0-6 1-15,4 2-2 16,6-8 1-16,8-7-3 16,-8-3 0-16,12-3-2 15,-5-7 0-15,8-5-1 16,0-7 1-16,6-3 0 0,-10 3 0 15,1 6 4-15,-5 0 0 16,1 4 3-16,-8 2 0 16,-10 4 1-16,0 3 1 15,-7 3 0-15,-3 3 0 16,-8 3-1-16,4 4 0 16,4-4-2-16,-8 3 0 15,7-2 0-15,4 2 1 16,4-3-2-16,3 4 0 0,0-4 0 15,10 0 1-15,1-2-1 16,7 2 1-16,-4-3-1 16,3 3 1-16,-6 0-1 15,-1 1 1-15,-3-1 0 16,-3 3 0-16,-8-2-1 16,-3 2 0-16,-3 4-3 15,-1-4 1-15,-6 4-7 16,3-7 0-16,6-3-5 15,8-9 0-15</inkml:trace>
  <inkml:trace contextRef="#ctx0" brushRef="#br0" timeOffset="-189880.66">1379 7968 46 0,'11'9'23'0,"-11"29"-21"16,0-26 42-16,-4 7-43 15,-3 3 0-15,4 13 0 16,3 5 1-16,-7 1-3 16,7 6 0-16,-4-6-1 15,-3-7 1-15,7-9-9 0,0-3 0 16,0-15-5-1,-3-14 1-15</inkml:trace>
  <inkml:trace contextRef="#ctx0" brushRef="#br0" timeOffset="-189672.29">1238 8219 38 0,'11'18'19'0,"-1"1"-13"16,-3-16 30-16,-3-3-33 0,3 0 1 15,4-3 2-15,6 0 1 0,-3-3-9 16,8-4 0-16,-5-2 4 16,1-1 1-16,-4 4-6 15,4-1 1-15,-8 1-10 16,8-3 0-16,-8 2-3 16,1 7 0-16</inkml:trace>
  <inkml:trace contextRef="#ctx0" brushRef="#br0" timeOffset="-189375.19">1538 8360 45 0,'7'25'22'16,"-7"-6"-24"-16,0-16 41 0,4 0-40 15,-4-3 1-15,0 0 0 16,-4-3 0-16,4-4 0 15,0 1 0-15,-7-3 0 16,7-1 1-16,0 4 0 0,0 0 1 16,0 0 0-16,0 2 0 15,11 1 0-15,-4 0 0 16,7 0-1-16,4-3 0 16,-8-4-3-16,8 7 1 15,-8 0-5-15,1 0 1 16,-1-7-8-16,8 1 0 15,-7 0-1-15,-1-1 0 16</inkml:trace>
  <inkml:trace contextRef="#ctx0" brushRef="#br0" timeOffset="-189187.94">1746 8300 32 0,'7'25'16'0,"-3"-28"-11"0,3 6 29 0,-7 3-32 16,3 10 0-16,4-3 0 15,-7-1 0-15,4 1-3 16,3-4 0-16,-7-3-1 16,4-2 0-16,-4-4-10 15,7-10 1-15</inkml:trace>
  <inkml:trace contextRef="#ctx0" brushRef="#br0" timeOffset="-188773.88">1767 8193 17 0,'7'10'8'0,"15"-13"-2"16,-19 3 1-16,4 0-7 0,4 0 1 16,6-3-1-16,-6 3 0 15,0-4 0-15,6 4 0 16,-6-3 2-16,3 0 0 15,-3 0 2-15,3 0 0 16,-11 0 1-16,8 0 1 16,-1-4 1-1,-3 1 0-15,4 6-2 16,-7 0 0-16,-4 0-2 16,0 3 0-16,0 4-2 15,-4 2 1-15,-3 3-2 16,-4 10 0-16,1 0 0 15,-1-6 0-15,1 3 0 16,-1 3 0-16,4 0 0 16,3 3 0-16,8-6 0 15,3-4 0-15,4-5-2 16,-1-7 1-16,8-9-3 16,-4-7 0-16,11 1-4 15,-4-17 0-15,0-5-4 16,-3-1 1-16</inkml:trace>
  <inkml:trace contextRef="#ctx0" brushRef="#br0" timeOffset="-188517.44">2053 7867 42 0,'-7'32'21'0,"7"8"-19"0,0-27 41 15,0 6-40-15,-3 6 1 0,6 9 1 16,-3 13 0-16,7 0-7 16,-7-6 0-16,4 0 4 15,3-3 1-15,-4-7-3 16,4-6 1-16,4-6-5 16,-11-10 0-16,7-6-7 15,-7-3 0-15,4-12-5 16,-4-10 0-16</inkml:trace>
  <inkml:trace contextRef="#ctx0" brushRef="#br0" timeOffset="-188025.58">1983 8168 48 0,'10'10'24'0,"4"-10"-25"15,-3-3 43-15,7 0-40 0,-8-4 0 16,8 4-1-16,3-3 1 16,0 3-4-16,0 0 1 15,-3-1-3-15,0-2 0 16,-4 0-4-16,-4 0 0 16,4-1-1-16,-10 1 1 15,3 3 1-15,-7 3 0 16,11 0 7-16,-11 3 0 15,3 0 6-15,4 3 1 16,-7 1 1-16,4-4 0 16,3 0-1-16,-7 0 0 0,3 0-3 15,-3-3 1 1,-3-6-4 0,3 6 0-16,-7 0-1 15,3 3 0-15,-6 3 0 16,-1 10 0-16,11 0-1 15,-7 6 1-15,7 0 0 16,0-4 1-16,7-2-1 16,-4-3 0-16,8-4 0 15,0-3 0-15,6-9-3 16,-6-3 0-16,6-7-6 16,-6-5 1-16,3-7-7 15,0-4 1-15</inkml:trace>
  <inkml:trace contextRef="#ctx0" brushRef="#br0" timeOffset="-187648.1">2462 7899 41 0,'4'47'20'0,"-4"-25"-14"0,0-13 33 16,0 7-37-16,7 3 0 15,-7-1 1-15,0 7 0 16,4-6-4-16,3 0 0 16,-7-3 3-16,0-4 0 0,0-2-2 15,7-1 0-15,-7-6 0 16,0 0 0-16,-7-6-1 16,0 0 1-16,-4-6-1 15,-3 2 0-15,-4 4-1 16,1 0 1-16,-5 3 0 15,1 6 0-15,0 4 0 16,3 9 0-16,8 6 1 16,6 0 0-16,4 0 1 15,4-6 0-15,6-4 0 16,12-2 0-16,2-13-1 16,8-9 0-16,-4-7-3 15,-14 0 0-15,4-3-11 16,-18 4 1-16</inkml:trace>
  <inkml:trace contextRef="#ctx0" brushRef="#br0" timeOffset="-187001.99">1090 8996 38 0,'-10'25'19'0,"-22"0"-13"16,25-15 24-16,-4 12-29 15,-10 0 0-15,0 3 0 0,0 0 1 16,-4 0-3-16,11 0 0 16,3-3-1-16,1 3 0 15,-4-12-3-15,3-4 1 16,7-6 0-16,4-3 0 15,15-3 2-15,2-3 0 16,11 3 3-16,4-4 1 16,-4 7 3-16,4-3 0 15,-14 0 0-15,3 3 0 16,-10 6-2-16,-1 7 1 16,-3 6-3-16,-7 6 1 0,0 0-4 15,-7-3 0-15,7-3-8 16,-3-4 0-16,3-5-3 15,0-4 0-15</inkml:trace>
  <inkml:trace contextRef="#ctx0" brushRef="#br0" timeOffset="-186760.39">1259 9147 50 0,'7'41'25'0,"-7"-4"-30"0,4-24 50 16,3-1-45-16,-3 4 1 16,3-7-4-16,-7 1 0 15,3-7-5-15,-3-3 0 16,-3-10-6-16,3-8 0 15</inkml:trace>
  <inkml:trace contextRef="#ctx0" brushRef="#br0" timeOffset="-186116.38">1316 9009 29 0,'14'3'14'0,"4"-9"-8"0,-8 2 19 0,1 1-25 16,-4 0 0-16,7 3-2 16,-7 0 0-16,-3 3-2 15,3 4 1-15,-7 2-1 16,7-3 1-16,-4 7 0 16,-3 3 0-16,7 9 2 15,-7 0 1-15,4 3 5 16,3 0 0-16,-7 0 1 15,0-3 0-15,0 4-1 16,0-11 1-16,-7-2-2 16,7-3 0-16,7-7-2 0,-4-6 0 15,4-6-2 1,4-4 0-16,-7-2-2 16,3-1 1-16,0 4-1 0,-4-7 1 15,4 4 0-15,-3 2 1 16,6 1 0-16,1-1 1 15,7 7 2-15,-1 0 1 16,-3 3 0-16,4 0 1 16,3 0-1-16,-3 0 0 15,3-3-2-15,-11-3 1 16,8-7-2-16,-7 1 0 16,-1-1-1-16,1-3 1 0,-4 4-1 15,-4 2 0-15,-3 4-2 16,0 0 1-16,0 3-1 15,-3-4 1-15,-4 4-1 16,7 6 1-16,-4 4 0 16,-3 5 0-16,7 4 2 15,7 3 1-15,-3 0 1 16,6-4 0-16,8 1 0 16,14-10 0-16,-4-3-1 15,4-6 1-15,-4-3-5 16,0-7 1-16,-7-2-10 15,1-4 1-15,-15 0-7 16,-7-3 1-16</inkml:trace>
  <inkml:trace contextRef="#ctx0" brushRef="#br0" timeOffset="-185405.9">2551 7607 25 0,'10'-12'12'0,"22"-29"3"16,-14 28 12-16,-4-6-24 0,14-6 1 15,-10 0 3 1,3 3 0-16,-11-6-9 0,1 3 1 15,-22 0 5-15,-6 0 0 16,-15 3-2-16,0 6 0 16,-24 4-2-16,-15 5 1 15,-17 10-1-15,-4 10 0 16,-10 6-2-16,-14 12 1 16,-4 13-1-16,0 6 0 15,21 4 0-15,-3 2 0 0,6-6 0 16,5 0 0-16,-8 1 1 15,11-4 0-15,3-10 1 16,7 7 1-16,-3 3-1 16,-3-3 1-16,9 3-1 15,-2 0 0-15,-1 10 0 16,4-7 1-16,7-3-1 16,7 0 0-16,11-3 1 15,-4 0 0-15,-4 0 1 16,-3-16 0-16,7 6 0 15,-197 132-4-15</inkml:trace>
  <inkml:trace contextRef="#ctx0" brushRef="#br0" timeOffset="-184930.22">0 9206 132 0,'141'98'0'0,"-102"-67"0"16,-7 0 0-16,10 1 0 0,18-1 0 15,7-3 0-15,14-3 0 16,7-9 0-16,4-7 0 16,14-6 0-16,7-9 1 15,14-6-1-15,-14-4 1 16,7-12-1-16,-4-7 1 16,-7 1-1-16,1-4 0 15,-19-3-1-15,1-9 1 16,14 3-1-16,-4-12 1 0,15-10 0 15,-15-16 0-15,7 0-1 16,8 1 1-16,-15 11-1 16,-14 14 1-16,-10-7-1 15,-15 6 1-15,-6 7-2 16,-15-6 1-16,-3-4 0 16,0 0 1-16,-7-3-1 15,-4-3 1-15,-3 3-1 16,-8-9 0-16,-10-13 0 15,-14-3 1-15,-14-6-1 16,-11 3 1-16,-17 3-1 16,-22 10 1-16,4 12-1 15,-10 19 0-15,-8 9-7 16,-10 9 0-16,-8 20-7 16,-2 12 1-16</inkml:trace>
  <inkml:trace contextRef="#ctx0" brushRef="#br0" timeOffset="-183817.11">17907 8783 55 0,'7'28'27'0,"0"0"-22"16,-7-18 27-16,0 2-32 15,-3 4 1-15,-1 9-1 16,1 0 0-16,-5 3-3 16,5-9 1-16,-1-3-8 15,4-4 0-15,0-12-5 16,-3-15 0-16</inkml:trace>
  <inkml:trace contextRef="#ctx0" brushRef="#br0" timeOffset="-183668.38">17614 8394 36 0,'11'25'18'0,"13"-12"-27"0,-13-10 27 16,3 0-34-16,4 0 1 15</inkml:trace>
  <inkml:trace contextRef="#ctx0" brushRef="#br0" timeOffset="-183263.66">18408 8576 53 0,'-11'35'26'0,"-27"-20"-35"16,27-12 52-16,-3 4-43 16,-4-1 0-16,1 0 0 15,-1 0 1-15,0 1-2 0,1 2 1 16,3 1-1-16,3-1 0 15,0 0 0-15,8 4 1 16,6-1 0-16,12 4 1 16,6 3 0-16,10 3 1 15,1 0 1-15,0-3 0 16,-4-1-1-16,-7 1 1 16,-7 3-3-16,-14 6 1 15,-17 7-7-15,-15-7 1 16,-3-6-12-16,-11 0 1 15</inkml:trace>
  <inkml:trace contextRef="#ctx0" brushRef="#br0" timeOffset="-182815.03">20013 8918 48 0,'-28'-25'24'0,"-18"15"-20"0,32 7 36 15,-4-6-39-15,1 9 1 16,-1 3 1-16,0 0 1 16,4 10-5-16,4 2 1 15,3 14 0-15,0-4 1 16,3 3-3-16,4 6 1 15,4 1-2-15,6-4 1 16,8-6-2-16,3-3 0 0,7-9-1 16,-3-7 0-16,7-9-6 15,-4-10 0 1</inkml:trace>
  <inkml:trace contextRef="#ctx0" brushRef="#br0" timeOffset="-182269.35">20151 9053 42 0,'3'18'21'0,"-6"17"-11"15,3-29 28-15,0 1-36 16,0-4 1-16,0 0-1 16,0 0 1-16,3-3-5 15,4-9 1-15,0-4 1 0,0 0 1 16,4-5-2-16,0-4 1 15,-1-3-1-15,4-4 1 16,-3 4 0-16,6 6 0 16,1 4 0-16,-4-1 0 15,0 7 0-15,0 6 1 16,1 6-1-16,-5 3 1 16,1 13-1-16,-4-4 0 15,0 4 0-15,0-3 1 16,0-4-1-16,0 1 1 15,0-4-1-15,4 1 0 16,-1-1 0-16,4-6 0 16,7 1 1-16,1-4 0 0,6 0 0 15,4 0 0-15,-4-7 0 16,0-2 1-16,-7-4-1 16,0-2 1-16,-6-1-2 15,-5-3 1-15,-3 0-1 16,0 4 0-16,-7-1-1 15,-3 7 0-15,-4 9 0 16,-4 9 0-16,-3 16 0 16,0 0 1-16,3 6-1 15,4 1 0-15,4-1 0 16,6-3 1-16,8-2-3 16,6-11 1-16,1-5-8 15,3-7 0-15,0-10-5 16,1-2 0-16</inkml:trace>
  <inkml:trace contextRef="#ctx0" brushRef="#br0" timeOffset="-181702.9">21036 8874 24 0,'-3'-13'12'0,"-1"32"-1"16,4-16 12-16,0 4-18 0,0-1 0 16,0 0 7-16,4 0 1 15,3 1-14-15,3-4 0 16,4 0 9-16,8-3 1 15,2 0-4-15,4-3 1 16,1 0-8-16,2-4 1 16,1 4-12-16,-4-3 1 15,-3-3-5-15,0-4 0 0</inkml:trace>
  <inkml:trace contextRef="#ctx0" brushRef="#br0" timeOffset="-181449.53">21752 8118 54 0,'4'19'27'0,"-11"37"-33"16,3-30 51-16,-6 8-45 15,-8 19 0-15,-3 16-1 16,-4 16 1-16,0 18-1 0,4 10 0 16,4-19-3-16,6-12 0 15,0-19-11-15,1-16 0 16</inkml:trace>
  <inkml:trace contextRef="#ctx0" brushRef="#br0" timeOffset="-181056.99">21400 8843 41 0,'38'50'20'0,"29"-3"-8"0,-42-38 26 0,10 7-34 16,11-4 0-16,-3-2 1 16,6-7 1-16,0 0-9 15,1-3 1-15,-12 0 4 16,-2-9 1-16,-8-4-3 15,-7-3 0-15,-7 1-1 16,-3-7 1-16,-15 0-1 16,-13 6 0-16,-1 1 0 15,-7 8 1-15,8 10-1 16,3 4 0-16,-4 11-2 16,0 11 1-16,4 2-1 15,7 0 1-15,4 4 0 16,3-1 0-16,7-5 1 15,7-7 0-15,10-7 1 16,8-12 0-16,-4-9 0 16,1-6 0-16,-5 2-2 15,-6-6 1-15,-4-5-7 16,-3-8 1-16,-1 1-7 0,4-3 1 16</inkml:trace>
  <inkml:trace contextRef="#ctx0" brushRef="#br0" timeOffset="-180816.26">22165 9015 62 0,'7'6'31'15,"11"-21"-35"-15,-11 5 60 0,7 1-54 16,7-4 0-16,4 4 0 15,-1-1 0-15,8 4-4 16,7 3 1-16,0 0-3 16,-7 0 0-16,-4 0-10 15,-7-7 1-15,0 1-6 16,4-7 0-16</inkml:trace>
  <inkml:trace contextRef="#ctx0" brushRef="#br0" timeOffset="-180529.81">22916 8908 43 0,'18'13'21'0,"7"-16"-15"0,-25 3 34 16,0 0-40-1,-4-3 1-15,-3 3 1 0,-3 0 0 16,-1 3-2-16,-7 3 1 15,-6 10 1-15,-5 3 0 16,-2-1-1-16,-1 4 0 16,4 7-4-16,7-1 1 15,6 0-1-15,12-3 0 16,6-6-2-16,12-7 0 0,6-8-2 16,3-11 1-1,1-5-6-15,-7-4 0 0</inkml:trace>
  <inkml:trace contextRef="#ctx0" brushRef="#br0" timeOffset="-180067.34">23012 8981 48 0,'24'43'24'0,"8"-24"-27"0,-25-16 40 0,0 1-38 15,0-1 1-15,0 3-2 16,0-6 1-16,4-3 1 15,-4 3 0-15,0-6-1 16,0-7 0-16,0 0-1 16,0-2 0-16,-3-1 1 15,-1 0 0-15,1 7 0 16,3 3 0-16,0 9 0 16,4 0 0-16,-1 6 1 0,4 1 0 15,4 2 0-15,7 1 0 16,3-4 1-1,4-6 0-15,-1-6-1 0,8-3 1 16,0-3 0-16,0-7 0 16,-8 0-1-16,-2-3 0 15,-5 4-1-15,-6-4 1 16,-4-3 0-16,-7 0 0 16,-7-3-1-16,-7 9 1 15,0 7 0-15,-3 6 0 0,-1 12 0 16,0 4 1-16,4 6-1 15,0 6 0-15,4 3 0 16,3 0 1-16,7 0-1 16,3 0 0-16,8-2-3 15,7-1 0-15,6-7-9 16,8-2 1-16</inkml:trace>
  <inkml:trace contextRef="#ctx0" brushRef="#br0" timeOffset="-179882.91">24525 9216 44 0,'7'12'22'0,"0"-15"-30"0,-7 3 35 15,-7-3-45-15,-7-6 0 16,-11-7-3-16,1 3 1 15</inkml:trace>
  <inkml:trace contextRef="#ctx0" brushRef="#br0" timeOffset="-178234.04">4378 11442 29 0,'0'0'14'0,"7"3"0"0,-7-3 14 16,0 3-22-16,0 4 1 16,-11 5 3-16,-6 23 1 15,-4 5-14-15,-11 20 0 16,-3 15 8-16,-8 13 1 16,1 22-4-16,-4 18 0 15,4 10-2-15,10 7 1 16,4-23-4-16,7-12 0 0,3-26-8 15,7-24 0-15,1-29-5 16,13-24 0-16</inkml:trace>
  <inkml:trace contextRef="#ctx0" brushRef="#br0" timeOffset="-178007.66">3919 11743 52 0,'36'94'26'0,"10"19"-33"16,-29-78 48-16,4 9-42 15,4-4 0-15,-4-5-6 0,-7-7 0 16,0-12-3-16,-3-16 0 15</inkml:trace>
  <inkml:trace contextRef="#ctx0" brushRef="#br0" timeOffset="-177601.47">4572 11818 52 0,'0'26'26'0,"0"-23"-24"16,4 0 42-16,3-6-39 16,3 3 0-16,4-3 2 15,4 3 0-15,3-4-10 16,-3-5 1-16,10-4 3 0,4-2 1 15,-4-1-9-15,-3 0 1 16,-8 4-13-16,-6 2 1 16</inkml:trace>
  <inkml:trace contextRef="#ctx0" brushRef="#br0" timeOffset="-177431.7">4646 11991 53 0,'7'31'26'0,"14"-15"-22"0,-17-16 38 15,3-3-39-15,3 0 0 0,8 0 2 16,10-4 0-16,-6-2-9 16,6 3 0-16,3-4-7 15,-6-2 1-15,0-4-7 16,-4-3 0-16</inkml:trace>
  <inkml:trace contextRef="#ctx0" brushRef="#br0" timeOffset="-176912.64">5793 12188 39 0,'0'-21'19'0,"-14"-70"-13"0,14 53 27 0,-11-15-27 16,-7-16 0-16,-3-32 0 15,-11-15 1-15,4-3-10 16,7 0 1-16,7 0 6 15,7 6 0-15,10 13-3 16,15 12 1-16,3 19 1 16,4 22 0-16,3 22-2 15,0 18 0-15,4 14-2 16,3 15 0-16,-10 22-6 16,0 15 0-16,-11 1-11 15,-14 15 1-15</inkml:trace>
  <inkml:trace contextRef="#ctx0" brushRef="#br0" timeOffset="-176716.23">5570 11966 58 0,'0'53'29'0,"18"-15"-29"0,-7-32 48 16,-1 0-43-16,4-3 0 15,15 1 1-15,2-4 0 16,5-7-9-16,-5 1 0 15,12-7 2-15,6-2 1 16,0-4-12-16,-3-9 0 16,-3-4-8-16,-8-2 0 15</inkml:trace>
  <inkml:trace contextRef="#ctx0" brushRef="#br0" timeOffset="-176208.2">6696 11514 49 0,'0'10'24'0,"0"8"-22"0,0-14 37 0,-7 5-37 15,-4 7 1 1,-3 3 2-16,0 9 0 0,-11 6-6 16,-3 10 0-16,-4 0 4 15,0 6 0-15,4 7-2 16,7 12 1-16,3-7-3 15,8 1 1-15,10-3-4 16,7-13 0-16,14-13-11 16,11-15 0-16,0-16-2 15,6-15 0-15</inkml:trace>
  <inkml:trace contextRef="#ctx0" brushRef="#br0" timeOffset="-175995.28">7013 11577 47 0,'18'16'23'0,"-18"28"-32"16,-7-35 43-16,-4 13-30 0,-6 9 1 15,-1 1 2-15,-3 5 1 16,-7 7-10-16,-4 3 1 16,4 3 5-16,3 4 1 15,-3-10-6-15,10-7 0 16,4-9-8-16,7-18 0 15,3-13-8-15,-3-13 1 16</inkml:trace>
  <inkml:trace contextRef="#ctx0" brushRef="#br0" timeOffset="-175803.4">6724 11693 41 0,'35'13'20'0,"29"46"-13"0,-43-43 32 0,-11 6-36 16,8 6 0-16,3 6 0 15,8 4 0-15,-5 3-5 16,1-10 1-16,7 1 0 16,-11-10 1-16,4-13-6 15,-1-12 1-15,-3-10-10 16,-3-18 1-16,-7-4-1 16,-8-18 0-16</inkml:trace>
  <inkml:trace contextRef="#ctx0" brushRef="#br0" timeOffset="-175607.76">7063 11282 52 0,'38'19'26'0,"37"56"-26"0,-51-53 57 16,19 10-52-16,6 15 0 15,-14 12 0-15,8 4 0 16,2 18-8-16,-16 4 0 15,-12 12 0-15,-13-6 1 16,-8-9-17-16,-17-16 0 16</inkml:trace>
  <inkml:trace contextRef="#ctx0" brushRef="#br0" timeOffset="-175082.8">10333 11662 68 0,'25'3'34'0,"45"-3"-31"0,-42-3 52 0,22-10-53 15,10-6 1 1,24-9-1-16,22 0 1 0,18-4-6 15,3 1 1-15,-4-3-2 16,-17 2 0-16,-7 1-8 16,-11 6 1-16,-21 6-10 15,-14 3 0-15</inkml:trace>
  <inkml:trace contextRef="#ctx0" brushRef="#br0" timeOffset="-174721.59">11331 10956 48 0,'0'38'24'0,"-7"9"-24"0,11-35 35 16,-4 1-32-16,3 6 1 16,8 6 3-16,6 9 1 15,15 4-8-15,11 3 0 16,9 3 6-16,15-7 0 0,1 4-2 16,-12-7 0-16,-7-5-3 15,-13-1 1-15,-12 3-4 16,-6 10 0-16,-22 0-3 15,-20 3 0-15,-19 3-7 16,-6-10 1-16,-7-15-8 16,-1-9 1-16</inkml:trace>
  <inkml:trace contextRef="#ctx0" brushRef="#br0" timeOffset="-174497.77">11571 11122 46 0,'-21'22'23'0,"0"38"-21"16,14-44 37-16,0 12-37 0,0 9 0 16,0 14 0-16,3 11 1 15,8 4-4-15,-1 3 0 16,1-3-3-16,-1-10 0 15,-3-18-11-15,-7-13 1 16</inkml:trace>
  <inkml:trace contextRef="#ctx0" brushRef="#br0" timeOffset="-173792.75">10513 11354 53 0,'-4'32'26'0,"-10"18"-28"0,4-34 41 0,-12 15-37 15,-9 7 0-15,-12 12 1 16,8 9 0-16,-7-9-4 15,-4 1 0-15,4-1 2 16,3-6 0-16,7-10-1 16,7-2 1-16,11-4-1 15,11-6 0-15,13-7-1 16,11 1 1-16,8-3 0 16,2-4 0-16,8-3 0 15,7 4 1-15,-4-1 0 16,-3 4 0-16,0-4 2 15,0 4 0-15,-7-4 0 16,-4-3 0-16,-4-6 0 16,-2-9 0-16,-5-10 0 15,-3-9 0-15,-3-7-2 16,-8-5 0-16,-6-20-4 16,-8-9 1-16,-6-6-17 0,3-16 0 15</inkml:trace>
  <inkml:trace contextRef="#ctx0" brushRef="#br0" timeOffset="-171614.45">13533 11850 57 0,'0'0'28'0,"-4"9"-23"0,4-9 29 15,0 0-32-15,0 0 1 16,0 0 3-16,0-12 1 15,0-17-9-15,0-11 1 16,-3-20 4-16,-1-9 1 0,0-12-2 16,4-7 0-1,0-9-3-15,-3-13 1 0,3 3-1 16,3 13 1-16,5 3 0 16,-5 13 0-16,1 12-2 15,3 16 1-15,3 12-2 16,8 19 1-16,-1 16-5 15,-2 13 0-15,-5 12-12 16,-3 9 1-16</inkml:trace>
  <inkml:trace contextRef="#ctx0" brushRef="#br0" timeOffset="-171402.51">13229 11549 59 0,'7'41'29'0,"21"-13"-28"0,-13-22 46 16,2 0-44-16,8-3 1 15,7 4-1-15,3-4 1 16,0-3-8-16,0-3 1 16,4-7-2-16,0-12 1 15,0 0-15-15,0-6 1 16</inkml:trace>
  <inkml:trace contextRef="#ctx0" brushRef="#br0" timeOffset="-171159.48">14023 10984 54 0,'21'19'27'0,"4"-25"-32"15,-22 3 39-15,11-4-38 16,4 1 1-16,10-3-6 16,11-4 1-16,0-2 0 15,-4-1 1-15</inkml:trace>
  <inkml:trace contextRef="#ctx0" brushRef="#br0" timeOffset="-170933.08">14594 10718 54 0,'4'15'27'0,"-11"11"-34"0,7-17 46 16,0 10-38-16,0 6 0 16,3 6 0-16,4 4 1 15,1 2-7-15,-1 1 1 0,0-7-10 16,0-6 0-16</inkml:trace>
  <inkml:trace contextRef="#ctx0" brushRef="#br0" timeOffset="-170592.66">15035 11103 58 0,'-3'0'29'0,"-25"22"-30"16,17-12 48-16,-7 9-44 0,-6 9 1 15,-12 3 2-15,1 16 0 16,-4 22-8-16,-3 10 1 16,7 18 5-16,3 3 0 15,7 16-2-15,8-3 0 16,3 3-3-16,3-19 1 15,7-18-6-15,12-10 1 16,6-16-10-16,10-18 1 16,8-17-6-16,7-11 0 0</inkml:trace>
  <inkml:trace contextRef="#ctx0" brushRef="#br0" timeOffset="-170291.87">15469 11668 41 0,'-3'9'20'0,"-22"7"-9"15,18-10 31-15,-7 7-38 16,-4 6 1-16,-10 3 3 15,-4 15 0-15,-3 10-10 0,0 13 1 16,-8 9 6-16,1 9 1 16,3 1-4-16,4-10 1 15,7 0-5-15,3-16 0 16,7-15-9-16,11-20 1 16,7-15-9-16,7-12 0 15</inkml:trace>
  <inkml:trace contextRef="#ctx0" brushRef="#br0" timeOffset="-170078.72">15074 11624 53 0,'14'28'26'0,"11"10"-22"0,-14-19 41 0,-1 6-43 16,1 0 0-16,3 9 0 15,-4 1 1-15,5-4-5 16,-8-3 1-16,0-6-5 16,-4-6 1-16,-3-10-12 15,0-6 0-15</inkml:trace>
  <inkml:trace contextRef="#ctx0" brushRef="#br0" timeOffset="-169811.75">15565 10928 49 0,'17'47'24'0,"26"44"-16"0,-29-60 34 15,3 16-40-15,1 22 1 16,3 28-1-16,-3 26 1 16,-8 5-5-16,-6 10 0 15,-15-3 0-15,-17-3 0 0,-14-32-15 16,-1-25 1-16</inkml:trace>
  <inkml:trace contextRef="#ctx0" brushRef="#br0" timeOffset="-169314.25">16510 11840 67 0,'-4'0'33'0,"1"-9"-31"0,6 0 55 0,5-1-54 16,9-2 1-16,15-4 0 15,21-6 1-15,0 3-10 16,7 0 1-16,0 4-2 16,-11 2 1-16,-7 7-15 15,-13 6 0-15,-15 6-2 16,-7 7 0-16</inkml:trace>
  <inkml:trace contextRef="#ctx0" brushRef="#br0" timeOffset="-169135.23">16418 12154 59 0,'32'44'29'0,"39"-38"-38"16,-40-6 58 0,68-6-52-16,-4-7 0 15,-3-2-17-15,-7-4 1 16,-4-6 14-16,-18-3 1 15</inkml:trace>
  <inkml:trace contextRef="#ctx0" brushRef="#br0" timeOffset="-168879.14">17988 11630 60 0,'-14'35'30'0,"-25"-4"-39"15,15-12 54-15,-15 6-44 16,-14 13 0-16,-7 12 0 16,0 13 0-16,3 9-4 15,5-10 0-15,9-8-10 16,11-17 1-16,1-24-4 15,6-16 0-15</inkml:trace>
  <inkml:trace contextRef="#ctx0" brushRef="#br0" timeOffset="-168717.03">17350 11536 64 0,'35'57'32'0,"28"78"-38"0,-31-98 64 16,18 23-57-16,20 31 1 15,8-4-1-15,-4 4 1 16,3-6-8-16,-6-3 0 16,-11-23-12-16,-28-15 0 15</inkml:trace>
  <inkml:trace contextRef="#ctx0" brushRef="#br0" timeOffset="-166403.9">4269 14123 45 0,'7'-3'22'0,"10"-6"-12"15,-13 12 23 1,-4 9-28-16,-4 1 1 0,4 9 3 15,-14 6 0-15,0 13-11 0,-7 15 0 16,-4 23 7-16,-7 5 0 16,-6 14-3-16,-1 8 0 15,4 1-4-15,-4-13 1 16,7-19-4-16,7-22 0 16,11-5-8-16,-3-23 0 15,10-25-5-15,3-19 0 16</inkml:trace>
  <inkml:trace contextRef="#ctx0" brushRef="#br0" timeOffset="-166206.58">3909 14217 48 0,'17'22'24'0,"26"41"-26"15,-26-47 41-15,-2 9-37 16,9 0 0-16,-3 12-1 15,1 4 1-15,-1-3-4 16,-4-4 0-16,-6 4-8 16,7-10 0-16,-8-6-5 15,1-16 1-15</inkml:trace>
  <inkml:trace contextRef="#ctx0" brushRef="#br0" timeOffset="-165924.5">4695 14384 56 0,'11'18'28'0,"7"-15"-37"0,-18 1 53 0,0-4-42 16,7 0 0 0,7-4 0-16,14 1 0 0,4-3-5 15,0 0 1-15,3-4-7 16,-14 1 1-16,0 0-8 16,-14 12 1-16</inkml:trace>
  <inkml:trace contextRef="#ctx0" brushRef="#br0" timeOffset="-165756.21">4653 14741 63 0,'11'35'31'0,"20"-29"-40"16,-20-9 58-16,7 0-49 16,10-4 0-16,4-2-3 15,6-1 0-15,1-2-3 16,-7-10 0-16,7 3-11 0,-14-3 1 15</inkml:trace>
  <inkml:trace contextRef="#ctx0" brushRef="#br0" timeOffset="-165323.05">5796 14067 63 0,'4'-3'31'16,"-8"6"-29"-16,-3-3 53 0,-3 9-54 16,-12 16 1-16,-6 7 0 15,-7 5 0-15,3 7-3 16,0 0 0-16,1 3 2 15,2-3 1-15,1-3-3 16,7-4 1-16,3-8-3 16,8-4 0-16,6-10 0 15,4-2 0-15,11-7 0 16,6-6 0-16,8 0 2 16,3 0 1-16,1 3 1 15,-5 4 1-15,1 5-1 16,-14 10 1-16,-1-3-2 15,-10 9 0-15,-10-3-2 16,-1 0 0-16,0 0-3 0,1-9 0 16,3-3-7-16,0-10 0 15,14-13-5 1,0-5 0-16</inkml:trace>
  <inkml:trace contextRef="#ctx0" brushRef="#br0" timeOffset="-165111.43">5987 14224 46 0,'21'47'23'0,"0"31"-19"0,-21-62 39 16,-4 9-40-16,-3 9 1 16,0 4 0-16,4-4 1 0,-8-5-7 15,4-7 0-15,4-4 1 16,3-5 1-16,-7-7-15 15,3-12 0-15,-3-13-2 16,0-12 1-16</inkml:trace>
  <inkml:trace contextRef="#ctx0" brushRef="#br0" timeOffset="-164960.1">5842 14073 37 0,'25'9'18'0,"21"26"-23"0,-29-29 30 0,4 1-29 0,8 2 0 16,2 0-11 0,5-2 0-16,-12-1 15 15,1 0 1-15</inkml:trace>
  <inkml:trace contextRef="#ctx0" brushRef="#br0" timeOffset="-164662.9">6177 14474 44 0,'4'35'22'0,"10"12"-31"0,-11-41 47 16,4 4-38-16,4-7 0 16,0-3-1-16,-1-10 1 0,-3-8-1 15,7-7 0-15,-3-4-1 16,-4-8 0-16,4-1 0 16,-11-3 0-16,10 4 0 15,-6 5 1-15,3 10 0 16,3 10 1-16,1 9 2 15,-1 6 0-15,5 9 1 16,-1 13 1-16,3 4-1 16,8 2 1-16,0 3-2 15,-4 1 0-15,-7-4-4 16,4-2 1-16,-1-7-12 16,4-10 0-16,1-12-1 15,-1-9 1-15</inkml:trace>
  <inkml:trace contextRef="#ctx0" brushRef="#br0" timeOffset="-164438.21">6925 14042 40 0,'0'15'20'0,"-18"10"-25"0,8-15 40 15,-4 9-30-15,-4 3 0 16,0 6 2-16,4 10 0 15,-7 9-9-15,4 0 0 16,6 9 6-16,0-3 0 16,11-2-4-16,0-11 1 15,4-2-7-15,14-10 1 16,-4-12-10-16,10-7 0 0</inkml:trace>
  <inkml:trace contextRef="#ctx0" brushRef="#br0" timeOffset="-164226.16">7172 14158 46 0,'11'12'23'0,"-18"32"-25"16,3-28 34-16,-7 6-28 16,-6 9 0-16,-4 7 3 15,-11-1 0-15,4 7-10 16,-1 0 1-16,8-3 5 15,4-6 0-15,2-4-8 16,5-9 0-16,3-10-11 16,-4-9 1-16</inkml:trace>
  <inkml:trace contextRef="#ctx0" brushRef="#br0" timeOffset="-164031.46">6872 14155 25 0,'21'-4'12'0,"4"33"7"0,-14-20 7 15,13 10-20-15,-3 12 1 16,8 7 2-16,2 0 0 16,1-1-13-16,-4 4 1 0,1 3 7 15,-1-3 1-15,-3-7-8 16,-4-6 1-16,-4-12-9 16,1-10 0-16,-7-12-4 15,-4-13 1-15</inkml:trace>
  <inkml:trace contextRef="#ctx0" brushRef="#br0" timeOffset="-163821.75">7313 13951 58 0,'46'63'29'0,"14"-4"-35"16,-49-37 59-16,10 9-53 15,3 10 1-15,5 16-1 16,-5 12 1-16,-10 6-4 0,-7 10 1 16,-7-1-8-1,-14 4 1-15,-7-19-8 0,-7-19 1 16</inkml:trace>
  <inkml:trace contextRef="#ctx0" brushRef="#br0" timeOffset="-163312.22">10326 14017 58 0,'-7'28'29'0,"24"-19"-13"0,-6-9 29 16,10 3-41-16,11-3 0 15,31-6 1-15,11-6 0 16,29-4-9-16,20-3 0 16,4-6 0-16,-17 3 1 15,-15-9-13-15,-18-7 0 16,-9 4-5-16,-16-1 1 16</inkml:trace>
  <inkml:trace contextRef="#ctx0" brushRef="#br0" timeOffset="-163012.02">11116 13622 51 0,'18'28'25'16,"28"-16"-24"-16,-29-9 45 0,8-3-43 15,3 0 0-15,11 0 2 16,7 4 0-16,3 2-7 16,-3 3 1-16,-7 7 2 15,-14 18 1-15,-11 1-3 0,-18 9 1 32,-38 25-7-32,-4-6 1 15,-3-13-11-15,6-6 1 16,8-13-1-16,10-15 0 15</inkml:trace>
  <inkml:trace contextRef="#ctx0" brushRef="#br0" timeOffset="-162785.4">11215 13584 57 0,'10'69'28'0,"-3"12"-36"16,-3-52 59-16,-4 15-50 16,4 9 0-16,-1 13 0 15,1 3 1-15,3 0-5 16,0-13 0-16,-4-15-12 16,-3-19 1-16,-7-19-3 15,-3-12 1-15</inkml:trace>
  <inkml:trace contextRef="#ctx0" brushRef="#br0" timeOffset="-162215.39">10516 13643 59 0,'0'10'29'0,"4"15"-38"0,-11-12 57 15,-4 18-46-15,-3 0 0 0,-11 10 0 16,-10 6 1-16,-7 3-4 16,7-3 0-16,-1 0 3 15,-3-3 0-15,4-6-2 16,3-1 1-16,8-5-2 16,3-7 1-16,6-3-2 15,8 0 1-15,11 0-1 16,10-3 1-16,4-4 0 15,6-2 0-15,12-4 1 16,6 1 0-16,0 2 1 16,-3 1 0-16,0 2 0 15,0 1 0-15,-8 0 0 16,-6-1 0-16,-7 1 0 16,-4-3 1-16,-7-4-1 0,-4-6 1 15,-3-15 0-15,-3-20 0 16,-1-12 0-1,1-15 1-15,3-13-3 0,0-13 0 16,0-12-11-16,3 0 0 16,4-4-8-16,4 13 0 15</inkml:trace>
  <inkml:trace contextRef="#ctx0" brushRef="#br0" timeOffset="-158987.89">13649 14042 38 0,'18'-3'19'0,"-11"-1"-9"15,-7 4 20-15,-4-3-24 16,1 3 1-16,-8 0 1 16,-7 0 1-16,1 3-11 15,-1 4 1-15,-3-1 7 16,-4 0 1-16,-3 7-4 15,0 2 0-15,3 4-1 16,0 6 1-16,4 0-3 0,0 1 1 16,11-1-3-16,2-3 1 15,8 3-1-15,11-6 1 16,10-4-2-16,0-5 1 16,-3-7 0-16,-4-6 0 15,7-4 1-15,-3-8 1 16,3 2-1-16,-3 1 0 15,-4 2 1-15,0 4 0 16,-3 0 0-16,-1 6 0 16,1 0 0-16,-1 6 1 0,1 0 1 15,3 4 1-15,0 5 0 16,0 7 0-16,-3 10 0 16,-1-7 0-16,1 0-1 15,0 0 0-15,-1-6-5 16,1-4 1-16,3-5-7 15,-4-4 0-15,15-9-10 16,3-13 0-16</inkml:trace>
  <inkml:trace contextRef="#ctx0" brushRef="#br0" timeOffset="-158718.5">14016 14108 45 0,'0'25'22'0,"-7"-16"-14"16,7-9 30-16,-4-6-35 0,4-4 0 16,-3 1 5-16,3 0 0 15,-4 2-8-15,4-2 0 16,0-1 7-16,7 1 1 16,4 3-2-16,3 3 1 15,0 0-3-15,4 3 0 16,6-4-3-16,1 4 0 15,3 0-6-15,-3 0 0 16,-7-3-11-16,-1-3 1 16,-3-7-7-16,1 1 0 15</inkml:trace>
  <inkml:trace contextRef="#ctx0" brushRef="#br0" timeOffset="-158417.25">14633 14042 57 0,'-3'-3'28'0,"6"-7"-30"16,-3 10 48-16,0 0-42 16,-3 6 0-16,-8 4 1 15,-3-1 1-15,-4 7-8 16,-3 9 1-16,0 3 5 15,3 7 0-15,4-1-3 16,4 7 1-16,6-6-1 0,4 2 1 16,7-12-3-1,7-3 1-15,4-9-4 0,3-7 0 16,-3-12-5-16,3-7 0 16,0-3-11-1,4-5 1-15</inkml:trace>
  <inkml:trace contextRef="#ctx0" brushRef="#br0" timeOffset="-157952.25">15184 14079 57 0,'7'10'28'0,"-11"-23"-30"16,4 13 44-16,-3 0-40 15,-4 10 0-15,-8 2 4 16,-6 4 0-16,-3 0-8 15,-1 2 1-15,-3 1 4 16,3 0 1-16,4-3-2 16,3 2 0-16,4-5-2 15,3 3 1-15,8-4-1 16,10 1 1-16,7-1-1 0,7 4 1 16,7-7 0-16,-3 4 1 15,-4-4-2-15,-3 7 1 16,-4 0-1-16,-7-1 1 15,-10 4-3-15,-4-3 1 16,-4 0-6-16,-3-4 0 16,3-6-11-16,4-6 1 15,4-3-2-15,3-12 0 16</inkml:trace>
  <inkml:trace contextRef="#ctx0" brushRef="#br0" timeOffset="-157755.28">15445 14079 44 0,'7'10'22'0,"-7"59"-21"0,0-54 41 0,0 4-40 16,0 6 1-16,-4 7 1 16,1 2 1-16,3-2-7 15,0-7 1-15,0-7-3 16,0-2 1-16,3-13-12 15,1-18 1-15</inkml:trace>
  <inkml:trace contextRef="#ctx0" brushRef="#br0" timeOffset="-157619.31">15445 13923 1 0,'24'9'0'0</inkml:trace>
  <inkml:trace contextRef="#ctx0" brushRef="#br0" timeOffset="-157262.33">15734 14340 14 0,'3'3'7'0,"15"-35"-2"0,-14 23 7 0,-1-13-12 16,1 3 0-16,-1-9 0 16,1-6 0-16,3 2 0 15,-4-2 0-15,1-1 0 16,-1 7 1-16,4 6 2 15,0 9 0-15,4 10 2 16,3 10 1-16,0 2 1 16,4 13 1-16,3 9 0 15,0 1 1-15,4 5-4 16,-4 4 1-16,4-3-3 16,-1-1 1-16,1-2-5 15,-4-13 1-15,-3-7-7 0,0-11 1 16,-1-11-8-16,-3-5 1 15</inkml:trace>
  <inkml:trace contextRef="#ctx0" brushRef="#br0" timeOffset="-156961.15">16503 13760 44 0,'7'9'22'0,"-28"16"-21"0,14-19 36 0,-7 10-33 15,-4 0 0-15,-3 12 4 16,-7 9 0-16,3 4-8 16,7 9 0-16,1 10 6 15,6 9 1-15,4 0-3 16,4 0 1-16,-5 0-2 15,8-9 0-15,11-10-6 16,3-13 1-16,7-12-7 16,4-12 0-16,0-13-11 15,3-9 0-15</inkml:trace>
  <inkml:trace contextRef="#ctx0" brushRef="#br0" timeOffset="-156270.4">16940 13669 55 0,'39'56'27'0,"32"51"-27"0,-50-73 45 0,7 10-45 15,4 12 0-15,-4 17 0 16,-3 2 1-16,-11 0-2 16,-11 10 0-16,-13-7-7 15,-11-18 1-15,-11-16-9 16,4-7 1-16</inkml:trace>
  <inkml:trace contextRef="#ctx0" brushRef="#br0" timeOffset="-154378.99">16771 14189 13 0,'18'-34'6'0,"10"-13"26"0,-25 40-9 15,1-2-16-15,0-1 0 16,-1 4 5-16,1 0 0 15,-4 6-14-15,0 0 1 0,-4 3 10 16,-3 13 0 0,-4 12-3-16,-6 6 1 0,-1 20-3 15,-7 2 0-15,1 19-3 16,-1-9 1 0,0-3-4-16,8-6 0 0,3-14-5 15,3-14 0-15,4-14-10 16,7-12 1-16,0-21-3 15,-4-11 1-15</inkml:trace>
  <inkml:trace contextRef="#ctx0" brushRef="#br0" timeOffset="-154214.48">16471 13995 44 0,'21'19'22'0,"8"28"-19"15,-19-38 41-15,4 13-41 0,0 6 1 16,4 3 1-16,3 4 0 15,0-1-7 1,4 1 0-16,0-4 0 0,3 1 0 16,-3-10-14-16,-8-19 0 15</inkml:trace>
  <inkml:trace contextRef="#ctx0" brushRef="#br0" timeOffset="-153807.28">17498 14048 50 0,'-7'13'25'0,"17"-4"-21"16,-3-9 35-16,7 0-36 15,4 0 0-15,7 0 0 16,14 0 1-16,6-3-6 0,8 0 0 16,-3 0-2-16,-11-1 1 15,-8 1-13-15,-13 3 0 16,-18 0-1-16,-11 0 1 16</inkml:trace>
  <inkml:trace contextRef="#ctx0" brushRef="#br0" timeOffset="-153642.18">17466 14315 63 0,'14'65'31'0,"25"-74"-45"0,-25 6 67 0,7-3-53 16,11-4 1-16,7-2-3 16,7-1 0-16,3-3-4 15,-3-6 0-15,-7 4-11 16,-8-4 1-16</inkml:trace>
  <inkml:trace contextRef="#ctx0" brushRef="#br0" timeOffset="-153266.25">18888 13706 45 0,'7'-6'22'0,"-7"0"-13"0,0 6 31 16,-4 0-38-16,-3 6 1 16,-7 10 1-16,-11 12 1 15,-13 6-6-15,-12 16 0 0,-6 10 4 16,3 15 1-16,7 13-4 16,4-3 1-16,3-4-6 15,4-9 0-15,6-12-12 16,1-19 1-16</inkml:trace>
  <inkml:trace contextRef="#ctx0" brushRef="#br0" timeOffset="-153072.59">18323 13669 49 0,'21'18'24'0,"25"55"-18"16,-28-52 33-16,3 20-36 15,4 13 0-15,10 21 1 0,14 19 1 16,8 3-7-16,6 10 1 16,1-16-4-1,-11-13 1-15,-18-22-12 0,-14-15 0 16</inkml:trace>
  <inkml:trace contextRef="#ctx0" brushRef="#br1" timeOffset="-144305.55">5902 15707 33 0,'4'16'16'0,"6"-13"-6"15,-10-3 17-15,0 0-21 16,4 3 0-16,3 0 3 15,-4 0 1-15,4 0-13 16,4-3 0-16,-1 0 7 16,8-3 0-16,3 0-7 15,7-3 1-15,4-1-9 16,0 1 1-16,0-3-6 16,-8-1 1-16</inkml:trace>
  <inkml:trace contextRef="#ctx0" brushRef="#br1" timeOffset="-144033.34">6364 15450 36 0,'7'12'18'0,"-7"4"-21"0,0-10 29 0,4 7-26 15,-4-4 0-15,0 4 0 16,0 2 0-16,0 4-3 16,0 0 0-16,0 0-7 15,-4-4 1-15</inkml:trace>
  <inkml:trace contextRef="#ctx0" brushRef="#br1" timeOffset="-143658.25">6255 15400 36 0,'21'6'18'0,"4"-12"-17"0,-15 6 29 16,4-4-28-16,-3 1 0 16,7 3 2-16,13 0 1 15,5 0-6-15,6-6 0 16,0 3 4-16,-14 0 0 16,-3 0-2-16,-7 3 0 15,-4 0-1-15,0 3 1 16,-10 6-2-16,-4 4 0 15,0 5-1-15,-4 8 0 16,-10-4 0-16,3 6 1 0,-3 0-1 16,4 6 1-16,-4 1-1 15,6-7 1-15,5 4-1 16,3-4 1-16,7-3-4 16,11-9 0-16,-4-7-7 15,7-9 1-15</inkml:trace>
  <inkml:trace contextRef="#ctx0" brushRef="#br1" timeOffset="-143389.18">6883 15437 40 0,'0'32'20'0,"-7"11"-15"0,0-36 35 15,-8 8-37-15,-6 10 1 16,-14 10 0 0,-4 6 1-16,-7 12-7 0,1 3 1 15,2 13 4-15,-3-3 0 16,8 0-3-16,6 0 0 16,7-6-4-16,4-10 1 15,7-13-9-15,3-5 1 16,8-13-5-16,6-16 1 15</inkml:trace>
  <inkml:trace contextRef="#ctx0" brushRef="#br1" timeOffset="-142981.52">6625 15970 28 0,'14'10'14'0,"11"12"0"16,-21-19 19-16,3 0-27 15,3 0 0-15,1-3 4 16,3 3 0-16,0 0-12 16,0 0 0-16,4 4 9 15,-1-1 0-15,5-3-3 16,-12 3 0-16,4-2-3 16,0 2 1-16,-3-6-2 15,-8 3 0-15,4 3-1 16,1-3 0-16,-5 4-1 0,1-4 0 15,-4 0-1-15,0 9 1 16,-4 1 0-16,-3 6 1 16,-4 3 0-16,1 3 1 15,-1 0 0-15,1-3 1 16,3-3 0-16,0-4 1 16,3-2 0-16,4-4 0 15,4 1-1-15,6-4 0 16,4-3-3-16,7-3 0 15,-3-9-7-15,0-4 0 16,3-12-8-16,-3 3 0 16</inkml:trace>
  <inkml:trace contextRef="#ctx0" brushRef="#br1" timeOffset="-142623.87">7440 15650 56 0,'4'-3'28'0,"3"6"-33"16,-7-3 48-16,-7 7-42 15,0 8 1-15,-8-2-1 16,-2 3 1-16,-11 6-3 15,6 3 1-15,-2 3 1 0,3 3 1 16,3 1-2-16,7-4 0 16,-3-3-2-16,4 0 1 15,3-6-1-15,3-4 1 16,4-2-1-16,7-4 0 16,4-5 0-16,6-8 1 15,-3 4-2-15,8-6 0 16,2 0-4-16,-10 0 0 15,1-4-8-15,-8 1 1 16</inkml:trace>
  <inkml:trace contextRef="#ctx0" brushRef="#br1" timeOffset="-142425.83">7221 16155 53 0,'4'28'26'0,"14"16"-22"15,-11-37 46-15,3-1-47 16,4-3 1-16,4-3-3 16,3-3 0-16,7-6-6 15,-7-4 1-15,1 0-6 16,-1 1 1-16,-7-7-9 16,-11 10 0-16</inkml:trace>
  <inkml:trace contextRef="#ctx0" brushRef="#br1" timeOffset="-142022.12">8128 15710 36 0,'-11'25'18'0,"-17"10"-18"15,18-20 23-15,-12 13-23 16,-2 4 1-16,-8 9-1 16,0 2 1-16,-7 1-5 15,4 0 1-15,7 0-7 16,10-6 1-16</inkml:trace>
  <inkml:trace contextRef="#ctx0" brushRef="#br1" timeOffset="-141813.35">7761 15748 38 0,'28'15'19'0,"15"42"-17"0,-26-42 31 15,-3 7-32-15,11 13 0 16,7 6-1-16,-11-4 1 16,7 1-5-16,-10 0 1 15,7-7-7-15,-4-3 0 16,-4-12-2-16,1-7 0 0</inkml:trace>
  <inkml:trace contextRef="#ctx0" brushRef="#br1" timeOffset="-141437.59">8509 15553 46 0,'4'3'23'0,"-12"22"-26"16,5-15 48-16,-4 5-43 15,0 7 0-15,-4 0 1 16,1 3 0-16,-8 1-4 16,4 2 0-16,0 0 2 0,0-3 1 15,0 0-2-15,3-6 1 16,4-6-2-16,0-1 0 16,7-3 1-16,0 1 0 15,0-4-1-15,3 0 1 16,8-2 0-16,3 2 0 15,7 0 0-15,-3 0 1 16,0-2-3-16,-1-1 1 16,-3 0-4-16,-3 3 1 15,-4 0-9-15,0 1 1 16,-7-4-3-16,-4-3 1 0</inkml:trace>
  <inkml:trace contextRef="#ctx0" brushRef="#br1" timeOffset="-141227.83">8220 16278 45 0,'-4'25'22'0,"18"-16"-21"16,-14-9 43-16,7 0-42 15,4-3 0-15,0 0 1 16,10-3 0-16,10-4-5 15,5-2 1-15,3-4-2 16,-1-3 1-16,-9 3-13 16,-5-6 0-16</inkml:trace>
  <inkml:trace contextRef="#ctx0" brushRef="#br1" timeOffset="-140925.78">8894 15343 42 0,'7'16'21'0,"-4"21"-20"0,4-21 26 0,-7 6-27 16,0 0 1-16,-7 9-1 16,4 10 1-16,-1 3-4 15,1-6 1-15,-5-1-8 16,5-9 1-16,-4-9-3 16,7-9 1-16</inkml:trace>
  <inkml:trace contextRef="#ctx0" brushRef="#br1" timeOffset="-140536.79">8717 15453 44 0,'42'41'22'0,"-3"-19"-24"15,-28-19 45-15,3 0-40 0,4 0 0 16,-1-9 2-16,4-7 0 15,11 4-7-15,-4-10 1 16,1 0 4-16,-1-3 0 16,0 3-3-16,-7 4 1 15,-3-1-4-15,-4 3 1 16,-3 1-2-16,-4 6 1 0,-7 6-1 16,7 6 0-16,-7 6 1 15,0 14 0-15,-7 2 1 16,-4 0 1-16,0 10 1 15,1 2 0-15,3 4 1 16,0-9 1-16,3-1 0 16,4 1 0-16,7-1 0 15,4-9 0-15,-1-6-3 16,1-3 1-16,7-10-6 16,-1-12 0-16,1-4-8 15,3-5 0-15</inkml:trace>
  <inkml:trace contextRef="#ctx0" brushRef="#br1" timeOffset="-140297.02">9380 15459 44 0,'4'25'22'0,"3"19"-24"0,-11-34 35 16,-3 8-30-16,0 14 1 15,-21 5 3-15,-4 7 1 16,-6 6-9-16,6 13 0 15,-3 9 6-15,-4 10 0 16,0-1-2-16,4-2 0 16,-1-7-2-16,5-9 0 15,6-10-4-15,7-9 1 16,1-10-8-16,10-9 0 16,7-22-7-16,7-18 0 15</inkml:trace>
  <inkml:trace contextRef="#ctx0" brushRef="#br1" timeOffset="-139937.65">9151 16108 44 0,'25'22'22'0,"10"0"-16"16,-24-19 35-16,3 4-38 15,7-1 1-15,0-3 3 16,0 0 1-16,7 0-9 15,-3-3 0-15,0 0 5 16,-4 3 1-16,0 0-3 16,-7 1 0-16,-3 2-3 15,-8 3 1-15,-6 7-2 16,-4 3 0-16,-4 0 0 0,1 9 0 16,-4 3 1-16,6 4 0 15,1 2 1-15,4 1 1 16,3-4 1-16,0-2 0 15,7-7 1-15,4-6 0 16,10-4-1-16,7-8 1 16,7-17-5-16,0-2 1 15,-3-4-9-15,-11 0 0 16,-6-9-9-16,-12 3 0 16</inkml:trace>
  <inkml:trace contextRef="#ctx0" brushRef="#br1" timeOffset="-138136">1898 16105 39 0,'0'6'19'0,"7"-12"-8"16,-7 6 19-16,0 0-24 16,4 3 1-16,3-3 5 15,3 3 1-15,1 0-16 16,6 1 0-16,15-4 9 16,18-4 0-16,-1-2-7 15,11 3 1-15,0-3-10 16,-4 3 1-16,-13 0-10 15,-15-1 0-15</inkml:trace>
  <inkml:trace contextRef="#ctx0" brushRef="#br1" timeOffset="-136842.85">2572 15666 31 0,'3'19'15'0,"-6"19"1"0,3-23 15 16,-7 13-28-16,3 13 1 16,-3 9 0-16,4 13 1 15,-4 12-7-15,7 1 1 16,0 8 3-16,0-5 1 15,7-10-4-15,3-7 0 16,-6-8-8-16,3-17 0 16,3-21-5-16,1-10 0 15</inkml:trace>
  <inkml:trace contextRef="#ctx0" brushRef="#br1" timeOffset="-135999.62">3048 15933 36 0,'4'-10'18'0,"3"10"-7"16,-4 0 28-16,-3 3-36 15,7 0 0-15,-7 7 1 0,0 6 0 16,-7 2-5-16,4 7 0 16,-4-6 3-16,-4 3 0 15,0 3-1-15,-10 4 0 16,-3-1-2-16,2-3 1 15,1-3-1-15,0-3 1 16,3-4-1-16,8-5 0 16,-1-1 0-16,8-3 1 0,3 1 0 15,3-4 0-15,15-3 0 16,3 0 0-16,7-3-1 16,4-4 0-16,-14 4-4 15,3-3 0-15,-7 3-10 16,0 3 0-16,-10-3 0 15,-4 3 1-15</inkml:trace>
  <inkml:trace contextRef="#ctx0" brushRef="#br1" timeOffset="-135791.22">2850 16406 57 0,'-7'44'28'0,"29"-38"-37"15,-15-6 62-15,3 3-51 16,8-3 0-16,3-3 2 16,7 0 0-16,-3 0-7 0,10-3 0 15,4-4-2-15,-4 4 1 16,1-3-12-16,-15 2 1 16,0 1-3-16,-3-3 0 15</inkml:trace>
  <inkml:trace contextRef="#ctx0" brushRef="#br1" timeOffset="-135472.15">3531 16020 39 0,'0'26'19'0,"-10"21"-22"16,6-32 36-16,-13 13-32 16,-5 10 1-16,1 3-1 15,-7 9 1-15,7 6-3 16,-7 13 0-16,6-9 0 15,1-7 1-15,7-6-9 16,0-12 0-16,7-16-2 16,3-13 0-16</inkml:trace>
  <inkml:trace contextRef="#ctx0" brushRef="#br1" timeOffset="-135283.02">3210 16093 41 0,'29'28'20'0,"9"16"-23"0,-27-29 39 15,-1 7-36-15,1 0 1 0,0-3-3 16,-8 0 1-16,11 0-8 16,-10-4 0-16,3-8-3 15,3-14 1-15</inkml:trace>
  <inkml:trace contextRef="#ctx0" brushRef="#br1" timeOffset="-134922.18">3856 15948 48 0,'-7'19'24'0,"-25"25"-28"16,21-31 47-16,1 2-41 15,-8 1 0-15,1 3 0 16,3 6 1-16,-8-3-5 16,5-3 1-16,6-1 1 0,-7-2 1 15,8-3-3-15,3-1 0 16,3-2 1-16,-3-1 0 15,14-3 1-15,-7 1 0 16,18-4 0-16,-4 0 1 16,14-3 1-16,1 0 1 15,-5 0-3-15,1 3 0 16,-4 0-5-16,-3 0 1 16,-4 0-11-16,-4-3 0 15</inkml:trace>
  <inkml:trace contextRef="#ctx0" brushRef="#br1" timeOffset="-134696.68">3609 16497 39 0,'7'16'19'0,"-14"-7"-11"15,7-9 25-15,7 0-29 16,4 0 1-1,13-6 0 1,12-4 1-16,2 1-12 16,-2 0 0-16,-8-1-4 15,0 4 0-15,-10-3-5 0,3-1 1 16</inkml:trace>
  <inkml:trace contextRef="#ctx0" brushRef="#br1" timeOffset="-134439.78">4233 15820 49 0,'0'19'24'0,"4"31"-32"0,-4-38 48 0,-4 13-38 15,4 13 0-15,0 6 0 16,0 12 1-16,0 7-4 16,-7 3 0-16,7 3-2 15,-10 0 1-15,3 0-12 16,-7-13 0-16</inkml:trace>
  <inkml:trace contextRef="#ctx0" brushRef="#br1" timeOffset="-126587.11">6964 17265 39 0,'3'44'19'0,"1"0"-19"15,-1-34 20-15,-3 2-20 16,0 4 1-16,0 3 0 15,0-4 0-15,0 4-3 0,0-3 1 16,-7-7-4-16,4-9 0 16,3-6-5-16,-7-7 1 15</inkml:trace>
  <inkml:trace contextRef="#ctx0" brushRef="#br1" timeOffset="-126228.33">6865 16889 19 0,'4'-25'9'0,"10"34"-1"0,-4-6 10 0,-6 4-13 16,6-1 0-16,1 7 0 15,0-1 0-15,3 1-8 16,7-1 1-16,-7 4 5 16,11 0 0-16,-1-1-2 15,12-2 0-15,-5-4 1 16,8 4 0-16,4 2 2 15,-1 1 0-15,-7 6-1 16,-7 6 1-16,-6-3-2 16,-12 7 0-16,-10 8-1 15,-7 4 1-15,-7-3-3 16,-25 31-4 0,18-40 1-16,0-4-6 15,-4-3 0-15,0-3-3 16,8-13 0-16</inkml:trace>
  <inkml:trace contextRef="#ctx0" brushRef="#br1" timeOffset="-125974.49">7511 17353 29 0,'35'10'14'0,"-24"-17"-8"0,-11 7 24 15,7-3-28-15,-7 3 0 0,-4-3 1 16,-3 0 1 0,0 3-5-16,-7 3 0 0,3 0 3 15,-6 3 0-15,-1 4-1 16,4-1 0-16,-7-3-1 16,0 10 1-16,3 0-1 15,7 0 0-15,1 2-2 16,10-2 1-16,10-10-1 15,1-6 0-15,3-6-4 16,0-7 1-16,7 1-7 16,-7-7 1-16</inkml:trace>
  <inkml:trace contextRef="#ctx0" brushRef="#br1" timeOffset="-125433.18">7680 17300 37 0,'14'47'18'0,"-3"-10"-22"0,-8-30 30 16,1-1-24-1,-1-3 0-15,1 3 1 0,-1-2 0 16,1-1-5-16,-4-3 1 16,0-7 2-16,3-5 1 15,1-4-2-15,-4-3 0 16,7 4-1-16,-7-1 1 15,3 4 0-15,5 5 0 16,2 10 0-16,1 4 0 0,6 2 0 16,-6 4 1-1,3-4-1-15,0 0 0 0,7 1-1 16,-10-4 0-16,3 0-1 16,0 1 0-16,-3-4-2 15,-1 0 1-15,1 0-1 16,-8 0 1-16,4-3-1 15,-3 0 1-15,3-3 1 16,0-3 1-16,4-1 0 16,-1-2 1-16,-3-3 0 15,4-1 1-15,-1-3-1 16,1-2 1-16,3 2-1 16,-3 0 1-16,3 0 1 15,4 10 1-15,6 6 0 16,-3 3 1-16,8 4 0 15,-1 8 1-15,7 1 0 0,11 0 1 16,-7-1-3 0,7 1 1-16,-8-7-3 0,1 4 0 15,-11-7-6-15,-6 0 0 16,-12-2-8-16,-13-14 1 16</inkml:trace>
  <inkml:trace contextRef="#ctx0" brushRef="#br1" timeOffset="-124638.33">2501 17312 36 0,'4'25'18'0,"6"19"-14"16,-10-31 19-16,0 9-21 16,0 9 1-16,0 7 0 0,0 3 1 15,0-1-6-15,7 4 1 16,-7-9 2-16,0-7 0 16,0-9-5-16,0-13 0 15,0-12-6-15,0-16 1 16,0-10-3-16,0-15 1 15</inkml:trace>
  <inkml:trace contextRef="#ctx0" brushRef="#br1" timeOffset="-124217.64">2314 17071 23 0,'-7'-16'11'0,"14"16"-3"0,0 3 20 0,4 1-26 0,10 2 1 0,0 3 2 15,7 4 0-15,-6-1-6 16,6 4 0-16,4 0 4 15,6-1 0-15,1 1-2 16,4 0 1-16,-5-1-1 16,-6-2 1-16,-4 3-2 15,-10 2 1-15,-7 7-1 16,-8 7 0-16,-6-1 0 16,-5-3 0-16,-2 1-1 15,-11-4 0-15,0-3 0 16,3-4 1-16,0-2-2 15,4 0 1-15,4-4 0 16,-1-5 0 0,15-14 0-16,13 4 0 15,-3 0 0-15,11 6 0 16,-4 4 1-16,7 5 1 16,-6 7 1-16,9 3 0 31,8 19 0-31,-7-7 0 15,7-6-1-15,-11-6 1 16,4-3-5-16,-15-6 0 16,4-4-9-16,-17-9 0 15</inkml:trace>
  <inkml:trace contextRef="#ctx0" brushRef="#br1" timeOffset="-123708.63">3150 17516 39 0,'18'25'19'0,"-18"-31"-17"16,0 9 28-16,-7 0-30 15,7 4 1-15,-11-1-1 16,1 0 0-16,-1 4 0 0,1 2 0 16,-1-3-1-16,4 4 1 15,-4 3-1-15,4-1 0 16,4 1-1-16,3 0 0 15,-7-10 0-15,7-3 0 16,0-9 0-16,7 0 0 16,3-7 1-16,8 0 0 15,-7-2 0-15,-1 2 0 16,1 4 0-16,-1-4 1 16,1 7 0-16,-1 0 0 0,1 12 0 15,7-6 1 1,-8 3 1-16,8 0 0 0,-7 4-1 15,-1 2 1-15,1 0-4 16,-1 4 0-16,-3-7-6 16,-3 0 0-16,3 1-2 15,-4-10 0-15</inkml:trace>
  <inkml:trace contextRef="#ctx0" brushRef="#br1" timeOffset="-122986.55">3433 17623 26 0,'17'15'13'0,"4"-8"-16"16,-14-7 23-16,4 0-17 0,-7 0 0 15,3 3 1-15,0 0 1 16,3-3-7-16,-10 0 1 16,11 0 3-16,-8-3 1 15,8 0-2-15,3 0 1 16,-3-1-1-16,-1-2 1 15,11 0-1-15,-3-3 1 16,7-1-2-16,3 1 1 16,11-1 0-16,-8-2 0 15,1 6-1-15,3-1 0 16,-13-2 0-16,6 3 1 16,-7 2-1-16,7-2 1 15,-14 3-1-15,4 0 0 0,0 3-2 16,-8 3 1-16,1 3-2 15,-1 7 1-15,-6 3-1 16,3 5 0-16,-3 5 0 16,3 5 0-16,0 0 2 15,-4 4 0-15,4-1 1 16,-7 1 0-16,0-1 1 16,0-6 0-16,0-2 0 15,-7-1 0-15,4-7-1 16,-11-5 0-16,3 0 0 15,0-4 1-15,-3-6-1 16,4-3 0-16,-1-3 0 16,4 0 1-16,-4-10-1 15,15 4 1 1,7-1 1-16,13-2 0 16,1-4 1-16,10-9 1 0,-3 3 0 15,0-12 0-15,3-1 0 16,0 1-2-16,1 2 0 15,-12 1-2-15,-6 3 1 16,0 0-2-16,-8-1 0 16,-6 4-2-16,-4 6 1 15,-4 7 0-15,-3 9 1 16,4 9-1-16,-5 10 1 16,8-1 1-16,8 17 1 15,2-1 1-15,8 0 0 0,3-2 0 16,4-4 0-1,24-16-13 1,-10-18 0-16</inkml:trace>
  <inkml:trace contextRef="#ctx0" brushRef="#br1" timeOffset="-121049.04">11261 14976 38 0,'-4'-12'19'0,"8"21"-13"0,-1-6 19 16,-3-9-21-16,0 9 0 16,-3 13 2-16,-4 18 0 15,-4 13-8-15,-7 29 1 16,-3 30 5-16,-3 29 0 16,-1 37-3-16,0 32 1 15,4 22-1-15,3 16 1 16,4 5-1-16,4-12 1 15,3-12-1-15,0-13 1 16,3-15-1-16,4-42 1 0,4-18-3 16,-1-22 1-16,4-28-4 15,7-20 0-15,4-21-6 16,10-28 0-16,4-19-6 16,-7-22 0-16</inkml:trace>
  <inkml:trace contextRef="#ctx0" brushRef="#br1" timeOffset="-118886.28">16577 14719 17 0,'-3'0'8'0,"3"13"0"15,0-13 9-15,0 3-13 16,0-3 0-16,0 0 4 16,0 0 0-16,7 0-10 15,0-3 1-15,3-1 5 0,4-2 1 16,4 0-3-16,3 3 1 16,4 0-4-16,0-4 1 15,-4-2-5-15,-4 3 0 16,1 3-6-16,-7-1 1 15</inkml:trace>
  <inkml:trace contextRef="#ctx0" brushRef="#br1" timeOffset="-118631.85">16538 14807 24 0,'-3'19'12'0,"6"-19"-7"0,-3 0 14 0,0 0-14 15,0 0 1-15,7 0 1 16,4-3 0-16,-1 6-9 16,1-3 0-16,3-3 6 15,4-1 1-15,-1 1-4 16,1 0 1-16,0-3-3 16,-4 3 1-16,0 0-5 15,0-1 1-15,-3 1-8 16,-4 3 1-16,-7 0-1 15,-4-6 1-15</inkml:trace>
  <inkml:trace contextRef="#ctx0" brushRef="#br1" timeOffset="-118406.71">16552 14854 29 0,'7'9'14'0,"8"4"-12"0,-8-13 29 16,0 0-29-16,7 0 1 16,0 0 2-16,7 3 1 15,0-3-7-15,4-3 0 16,0 0 3-16,-1 0 1 0,-3-1-4 16,-3 4 0-16,-7 0-11 15,-11 0 0-15</inkml:trace>
  <inkml:trace contextRef="#ctx0" brushRef="#br1" timeOffset="-116906.59">1341 15732 44 0,'7'0'22'0,"10"6"-22"15,-13-6 22-15,3 0-21 16,3 10 0-16,1 5 0 16,0 7 0-16,-1 16-2 0,1 12 1 15,-1 16 0-15,-3 12 0 16,-3 23-1-16,3 12 0 15,4 12-1-15,-11 16 0 16,10 16 0-16,-10 18 0 16,7 4 0-16,4 0 0 15,-1-3 1-15,-6-26 1 16,10-15-1-16,-3-25 0 31,-8-48-8-31,4-33 0 0</inkml:trace>
  <inkml:trace contextRef="#ctx0" brushRef="#br1" timeOffset="-115975.74">1415 15694 23 0,'0'-6'11'0,"3"-19"-10"0,-3 19 11 15,7-13-13-15,-3 0 1 16,3-3 0-16,7 3 1 16,4-3 0-16,3 10 0 15,7 2 2-15,11 7 0 16,0 3 1-16,10 3 1 16,14-3 0-16,-6 0 0 15,17-3-1-15,14-3 0 16,0-10-3-16,15-9 1 0,-5 3-2 15,19-3 1-15,6 9-1 16,4 7 0-16,-7 6 0 16,7 6 0-16,7 3 1 15,4 1 0-15,0-1 0 16,3-3 1-16,0-3-1 16,0-9 1-1,74-23-1 1,-28-9 0-16,-35 4-1 15,-25 6 0-15,-14-1 0 16,-15 7 0-16,-9 3-1 16,-19 3 1-16,-10 10 0 15,-18 6 0-15,-6 6-1 16,-5 0 0-16,-9 16 0 16,-5 9 1-16,-3 7-1 15,-3 12 0-15,-4 12 0 0,-3 20 1 16,-1 15-1-1,-3 19 1-15,-3 15-2 0,-12 19 1 16,-2 17-1-16,3 8 0 16,-4 7-1-16,18 3 1 15,7 0 0-15,14-4 0 16,-7-8 1-16,8-7 1 16,2-10 0-16,-3-21 0 15,-6-10 0-15,-1-9 0 0,-4-6 0 16,1-16 0-16,-11-3-1 15,0-4 1-15,-11-15 0 16,-6-15 1-16,-15-14-1 16,-25-5 1-16,-6-4 0 15,-25-12 0-15,-32-10 0 16,-7-6 1-16,-25-9-1 16,-17-6 0-16,-1-4 0 15,40 7 0-15,-78-4-1 16,0 10 1-16,-4 6-2 15,18 10 0-15,3 5-6 16,8 1 0-16,3 3-3 16,14 0 0-16</inkml:trace>
  <inkml:trace contextRef="#ctx0" brushRef="#br1" timeOffset="-114187.63">14834 15381 31 0,'7'0'15'0,"-17"12"-6"0,6-9 15 16,-3 4-21-16,-3 5 0 16,-4 10 1-16,-8 3 0 15,-6 16-6-15,0 6 1 16,-4 3 3-16,-3 13 0 15,0 0-2-15,3 6 1 16,4-7-2-16,6-15 0 0,5-9-6 16,6-7 1-16,4-24-6 15,0-23 0-15</inkml:trace>
  <inkml:trace contextRef="#ctx0" brushRef="#br1" timeOffset="-114006.79">14400 15384 23 0,'11'12'11'0,"28"1"-10"16,-29-7 12-16,4 7-9 15,4 9 1-15,0-3 2 16,-1 9 0-16,1 3-10 16,-4 7 1-16,0-4 5 15,-3-6 0-15,-4-2-6 16,0-8 0-16,0-5-6 15,-3-7 0-15</inkml:trace>
  <inkml:trace contextRef="#ctx0" brushRef="#br1" timeOffset="-113603.83">15067 15327 40 0,'4'13'20'0,"-8"-10"-26"0,4 0 35 0,-3 3-29 16,-1 4 1-16,-3-1 1 15,0 10 0-15,-4 3-3 16,-3 0 0-16,0-3 2 15,0 0 0-15,0-4-1 16,0-2 0-16,0-4-1 16,0-2 1-16,3-4 0 15,0 0 0-15,4-3 0 16,4 0 1-16,3 3 0 16,7-3 1-16,11 0-1 15,-1 0 1-15,1 0-1 16,7-6 0-16,-1-1-1 15,1 1 0-15,-4-3-5 16,-3-1 1-16,-4 4-8 16,-7 3 0-16</inkml:trace>
  <inkml:trace contextRef="#ctx0" brushRef="#br1" timeOffset="-113406.14">14796 15716 35 0,'-4'25'17'0,"18"-28"-13"0,-7 6 24 16,4 0-27-16,3-3 1 0,7 0 0 15,7-3 1-15,4 0-4 16,3-3 0-16,-3 0-3 16,-4-1 1-16,-7-2-8 15,-10-4 0-15</inkml:trace>
  <inkml:trace contextRef="#ctx0" brushRef="#br1" timeOffset="-113048.59">15558 15139 44 0,'7'44'22'0,"-18"16"-28"0,11-35 38 16,0 16-31-16,0 9 0 16,4 12 0-16,-1 17 0 15,1-4-3-15,-4-3 0 16,0-3-8-16,-4-9 0 16,-7-10-2-16,4-19 1 0</inkml:trace>
  <inkml:trace contextRef="#ctx0" brushRef="#br1" timeOffset="-112477.84">14139 15393 34 0,'0'16'17'0,"-17"9"-19"0,10-19 31 0,0 1-28 16,0 2 0-16,-4 0 1 15,0 4 0-15,1-4-3 16,3 4 1-16,0-7 1 16,0 4 0-16,3-7 0 15,1 3 0-15,3-3 0 16,0 0 1-16,0 0 0 16,0-3 0-16,3 4-1 15,4-4 1-15,0 3-2 16,0-3 0-16,0 0-2 15,4 3 0-15,3 0-3 16,0 0 0-16,0-3-8 0,-7 3 1 16</inkml:trace>
  <inkml:trace contextRef="#ctx0" brushRef="#br1" timeOffset="-112221.45">13931 15773 47 0,'4'31'23'0,"3"-18"-20"0,-4-13 42 15,4 3-42-15,0-6 1 16,4-1 3-16,7-2 1 16,3-3-9-16,0-7 0 15,7 7 6-15,4-1 0 0,0 1-3 16,-4 6 1-16,-3 0-6 15,-8 3 1-15,-3 0-7 16,-3 6 0-16,-11-3-10 16,-7 0 0-16</inkml:trace>
  <inkml:trace contextRef="#ctx0" brushRef="#br1" timeOffset="-111740.27">12686 15851 47 0,'3'0'23'0,"15"-3"-26"16,-7-3 32-16,6-1-29 15,8 1 0-15,10 0-1 16,4-4 0-16,-7 4-5 15,3 0 0-15,0-3-6 16,-6-10 0-16</inkml:trace>
  <inkml:trace contextRef="#ctx0" brushRef="#br1" timeOffset="-111531.45">13296 15475 46 0,'-7'56'23'0,"-10"35"-31"0,13-63 41 16,0 19-34-16,1 16 1 16,-1 12-10-16,4-6 0 15,-3-6 3-15,10-10 1 0</inkml:trace>
  <inkml:trace contextRef="#ctx0" brushRef="#br1" timeOffset="-109430.65">13363 16892 37 0,'0'25'18'0,"0"38"-17"15,0-41 18-15,-3 9-17 16,-1 7 0-16,1 9 1 16,-1 6 0-16,1-6-4 15,3-6 0-15,0-10-2 16,3-15 1-16,4-16-8 16,0-19 0-16</inkml:trace>
  <inkml:trace contextRef="#ctx0" brushRef="#br1" timeOffset="-109083.89">13275 16726 23 0,'0'22'11'0,"0"0"-3"0,4-13 10 16,-1 1-13-16,4 2 0 15,0 1 3-15,4-4 1 16,3 1-11-16,0-1 1 15,4-3 7-15,3-3 1 16,4 1-3-16,6-4 0 0,-6 3-1 16,7-3 1-16,10 6-2 15,4 0 0-15,3 4 0 16,1 2 0-16,-4 4-1 16,-8 3 0-16,-9 3-1 15,-12 3 0-15,-13 6-2 16,-11 4 1-16,-11-1-2 15,-14 4 1-15,-7-1-3 16,4-2 0-16,0-1-2 16,0-2 0-16,3-4-7 15,4 0 0-15</inkml:trace>
  <inkml:trace contextRef="#ctx0" brushRef="#br1" timeOffset="-108740.04">13963 17127 36 0,'3'16'18'0,"-3"-16"-16"0,0 0 28 15,0 0-28-15,-7 3 1 16,-3 3 0-16,-4 7 0 15,-7-4-4-15,-1 4 1 16,1 3 2-16,0 2 0 0,0 4-2 16,3 3 1-1,4 1-2-15,4-4 1 0,3-4 0 16,3-2 0-16,4-7-1 16,11-5 1-16,10-8-1 15,3-5 1-15,5-7-2 16,2-2 1-16,1-1-8 15,-4-6 1-15,-3-4-5 16,-11-2 1-16</inkml:trace>
  <inkml:trace contextRef="#ctx0" brushRef="#br1" timeOffset="-108182.11">14079 17231 30 0,'0'25'15'0,"4"-13"-13"16,-1-8 23-16,-3-1-23 16,0 0 0-16,0 3 1 0,0-3 1 15,0-3-5-15,0-9 0 16,4-1 2-16,-1-2 0 16,5-4-1-16,-1-3 1 15,0 1-2-15,0 2 1 16,-4 7 0-16,1 2 0 15,3 4 0-15,0 6 1 16,-4 4-1-16,4 2 0 16,1 0 0-16,-1 1 1 0,-4-1-1 15,4 1 0-15,-3-4-1 16,-1-3 0-16,-3-3 0 16,0 0 0-16,0 0-2 15,0 0 0-15,0 0-1 16,0-3 1-16,0 3 0 15,0 0 0-15,0 0 1 16,0 0 1-16,4-3 1 16,3 0 1-16,0-4 0 15,7 1 1-15,0 0-1 16,0-1 0-16,0 1 0 16,-3 3 0-16,-1 0-1 15,1 3 1-15,0 3 0 16,-4 0 1-16,0 3-1 15,3 4 1-15,-3 2-1 16,4 4 0-16,0 0 0 16,-1-1 1-16,1 4-3 0,-1-3 0 15,1-3-6-15,-1-4 0 16,-2-9-3-16,2-6 1 16</inkml:trace>
  <inkml:trace contextRef="#ctx0" brushRef="#br1" timeOffset="-107672">14697 17137 38 0,'10'0'19'0,"-10"3"-25"0,0 0 37 0,0-9-29 15,0 6 0-15,-3 0-1 16,-4 0 1-16,-4-3-3 16,1 6 0-16,-1 6 1 15,-3 1 1 1,-7 5-2-1,0 1 1-15,6 0-1 16,5-4 0-16,3 1 0 16,7-4 1-16,3-3-1 0,4-2 1 15,0-4-1-15,4-4 1 16,-4 1 0-16,0-3 0 16,-3 3 0-16,-1-3 0 15,4 2 0-15,0 4 1 16,-3 4-1-16,-1 2 1 15,4 3 0-15,0 4 0 16,1-1 0-16,2 7 0 16,-3-3-1-16,4 3 1 15,-1-4-2-15,4 1 1 16,1-3-6-16,-1-7 1 0,7-6-6 16,0-13 0-16</inkml:trace>
  <inkml:trace contextRef="#ctx0" brushRef="#br1" timeOffset="-107492.91">14894 17284 24 0,'4'41'12'0,"3"-7"-12"16,-7-27 14-16,0-1-14 15,0 0 0-15,0 0-2 16,-4-2 0-16,1-11-2 15,-4-2 1-15,0-7-3 16,0-6 0-16</inkml:trace>
  <inkml:trace contextRef="#ctx0" brushRef="#br1" timeOffset="-107295.03">14788 16958 24 0,'8'-3'12'0,"13"3"-15"0,-14-3 24 15,3-4-21-15,1 1 1 16,-1 3 0-16,5 0 1 16,-1 0-3-16,3-3 1 0,1 2 0 15,3 1 1 1,0 3-4-16,-3 3 0 0,0 7-4 16,-4 5 0-16</inkml:trace>
  <inkml:trace contextRef="#ctx0" brushRef="#br1" timeOffset="-106981.74">15141 17419 24 0,'4'13'12'0,"3"-20"-10"16,-7 7 19-16,0 0-19 15,7-6 1-15,-4-3 0 16,4-7 0-16,-3-6-5 15,3-3 1-15,0-3 2 16,4 3 0-16,-1-7-1 16,1 4 1-16,-1 6 1 0,1 6 1 15,3 10 2-15,4 9 0 16,6 7 0-16,1 12 1 16,3 9-1-16,4 3 1 15,0 4-3-15,7 0 1 16,-8-4-4-16,-2-2 1 15,-5-7-9-15,-2-13 0 16,-8-6-7-16,-11-12 1 16</inkml:trace>
  <inkml:trace contextRef="#ctx0" brushRef="#br1" timeOffset="-105855.39">18369 14738 39 0,'-21'3'19'0,"-4"-3"-8"16,22 0 19-16,-4 3-26 16,3 0 1-16,1 4 3 15,3-4 0-15,7 3-8 16,7-3 0-16,7 0 7 16,7-6 0-16,15-3-2 0,20-7 0 15,15 4-2-15,17-10 1 16,-3 3-7-16,-4 1 1 15,-11 2-6-15,-13 4 0 16,-25 2-12-16,-25 4 1 16</inkml:trace>
  <inkml:trace contextRef="#ctx0" brushRef="#br1" timeOffset="-104610.45">17632 15886 47 0,'-7'15'23'0,"7"-21"-15"0,0 6 24 16,7-3-30-16,7-7 0 15,7 1 0-15,11 0 1 16,10 2-5-16,-3 1 0 15,0 0-3-15,0 3 1 0,-4-4-11 16,0-11 1-16</inkml:trace>
  <inkml:trace contextRef="#ctx0" brushRef="#br1" timeOffset="-104367.55">18179 15625 38 0,'-7'29'19'0,"0"18"-20"16,7-38 24-16,0 4-23 15,0 2 1-15,0-2-3 16,0-1 1-16,3-2-4 0,1-4 0 15,-4-6-5-15,0-13 1 16</inkml:trace>
  <inkml:trace contextRef="#ctx0" brushRef="#br1" timeOffset="-104026.48">18009 15431 31 0,'7'16'15'0,"22"12"-12"0,-19-22 26 0,8-3-27 15,3 10 0-15,4-4 2 16,6-3 0-16,8-2-5 16,7-1 1-16,3 0 3 15,-3 0 1-15,-3 0-2 16,-5 0 1-16,1 0-3 16,-10-3 1-16,-8 0-2 15,-4-3 1-15,-6 6-2 16,-8 1 1-16,-6 2-1 15,-4 6 1-15,3 7-1 16,-3 6 1-16,-3 3 0 16,-1-2 1-16,1-1-1 15,-1 3 1-15,0-3-1 16,4 0 1-16,4-6-2 16,6 0 0-16,4-13-4 0,4-3 1 15,3-12-7 1,4-4 1-16</inkml:trace>
  <inkml:trace contextRef="#ctx0" brushRef="#br1" timeOffset="-103798.59">18775 15578 38 0,'-11'35'19'0,"-31"18"-21"0,31-37 34 16,-10 3-31-16,-11 9 0 15,-3 13 1-15,0 6 1 16,0 9-4-16,-1-6 1 0,1 0 0 16,0-3 1-16,3-6-4 15,11-3 0-15,7-13-6 16,7-13 0-16,7-8-3 16,10-14 0-16</inkml:trace>
  <inkml:trace contextRef="#ctx0" brushRef="#br1" timeOffset="-103469.04">18524 15933 43 0,'18'18'21'0,"10"14"-21"16,-17-23 43-16,3 1-41 16,4-1 1-16,3 4 1 15,0-4 1-15,4 0-6 16,3 1 0-16,-3-4 3 0,-4 0 0 15,-7 1-2-15,-7-4 1 16,-7 0-2-16,-7 3 0 16,-4 10 0-16,-3-4 0 15,-4 4 0-15,1 3 0 16,-4 0 1-16,7 3 0 16,3-4 0-16,0 1 0 15,8-3 0-15,3-4 1 16,10 4-1-16,5-6 1 15,2-1-4-15,8-6 0 16,7-6-6-16,-1-10 1 16,1-5-7-16,-4-11 1 0</inkml:trace>
  <inkml:trace contextRef="#ctx0" brushRef="#br1" timeOffset="-103095.16">19336 15625 40 0,'0'32'20'0,"-7"-17"-25"16,3-8 31-16,-3 2-25 15,-3 0 0-15,-1 1 2 0,0 6 1 16,-3-1-5-16,0 4 1 16,-3 0 2-16,2 3 0 15,1-7-1-15,4-2 0 16,-1-4-1-16,4 1 1 16,0-4 0-16,7 0 1 15,11 4-1-15,6-4 1 16,4 0-1-16,8-3 1 15,2 4-3-15,5-4 0 16,-5 0-8-16,-2 0 0 0,-12-3-5 16,-6-6 1-16</inkml:trace>
  <inkml:trace contextRef="#ctx0" brushRef="#br1" timeOffset="-102896.97">19145 16077 41 0,'-3'31'20'0,"13"-18"-20"16,-6-10 37-16,-1 0-34 16,4 0 1-16,8 0 1 15,2 0 1-15,4-3-8 16,8 0 0-16,6-3 2 16,4-3 1-16,-1 0-9 15,-6 3 1-15,-11-4-8 16,-7-2 1-16</inkml:trace>
  <inkml:trace contextRef="#ctx0" brushRef="#br1" timeOffset="-102311.27">20062 15748 38 0,'8'3'19'0,"-16"28"-25"0,5-18 29 16,-4 2-23-16,-11 10 1 15,-3 4 1-15,-4 8 0 16,-3 4-3-16,-4 3 0 0,4 0 1 16,4-3 0-16,2-1-7 15,1-8 0-15,0-10-3 16,7-16 0-16</inkml:trace>
  <inkml:trace contextRef="#ctx0" brushRef="#br1" timeOffset="-102117.7">19685 15679 26 0,'-4'-4'13'0,"12"36"-8"15,-1-26 21-15,0 13-23 16,7 12 0-16,7 19 2 16,4 10 1-16,3-4-8 15,7 4 0-15,0 0 4 16,1-7 0-16,-5-9-8 15,1-13 1-15,-7-9-7 16,-7-19 1-16</inkml:trace>
  <inkml:trace contextRef="#ctx0" brushRef="#br1" timeOffset="-101758.1">20401 15701 43 0,'0'18'21'0,"-14"-2"-30"0,11-10 39 16,-5 7-30-16,-6 3 0 0,-3 9 1 15,-1 0 1-15,0 0-2 16,1-3 0-16,-1 0 0 15,4-3 1-15,3-1-1 16,-3-2 1-16,7-7-1 16,0 1 1-16,4-4 0 15,10 0 1-15,3-2 0 16,8-1 1 0,21-6-1-1,-4 3 0-15,-7-4-7 16,-3 4 1-16,-7 0-9 15,-11 0 1-15</inkml:trace>
  <inkml:trace contextRef="#ctx0" brushRef="#br1" timeOffset="-101560.46">20193 16146 35 0,'-11'31'17'0,"15"-6"-13"0,-4-18 24 16,3-1-25-16,8 0 0 15,0 0 2-15,3-2 1 16,3-1-8-16,5-3 0 16,2-7 2-16,8-5 0 15,0-7-7-15,0 0 0 0,-4-3-6 16,3-12 1-16</inkml:trace>
  <inkml:trace contextRef="#ctx0" brushRef="#br1" timeOffset="-101322.06">20765 15550 34 0,'-8'22'17'0,"-6"25"-14"16,11-31 27-16,-1 6-29 15,1 0 1-15,3 0-1 16,-4 0 1-16,4-4-4 0,0 4 1 16,4-9-4-16,-4-7 1 15,0-9-7-15,-4-6 0 16</inkml:trace>
  <inkml:trace contextRef="#ctx0" brushRef="#br1" timeOffset="-101008.64">20652 15503 31 0,'0'3'15'0,"14"25"-10"0,-7-24 23 16,0-1-25-16,0 0 0 15,7 0 3-15,7 0 1 16,7-3-8-16,4 0 0 16,0-3 5-16,3 0 0 0,4 3-2 15,-4-3 0-15,1 3-2 16,-8 0 1-16,-7-3-1 15,-3 3 0-15,-8 3-1 16,-6 6 0-16,-8 4-1 16,-6 2 1-16,-5 7-1 15,-2 3 0-15,-1 0 0 16,1-3 0-16,-1 3 0 16,0 1 0-16,4-5-1 15,4-2 1-15,3-3-4 16,10-3 1-16,4-10-6 15,4-3 0-15</inkml:trace>
  <inkml:trace contextRef="#ctx0" brushRef="#br1" timeOffset="-100764.61">21301 15553 30 0,'10'6'15'0,"-24"23"-15"0,11-20 23 15,-4 4-20-15,-4 5 0 16,-3 4 2-16,-11-3 1 16,-7 13-8-16,-10 5 1 15,0 10 4-15,-1 13 0 16,1-4-2-16,0 1 1 0,7-4-5 16,-4-9 0-16,11-3-7 15,6-13 0-15,1-6-2 16,7-16 1-16</inkml:trace>
  <inkml:trace contextRef="#ctx0" brushRef="#br1" timeOffset="-100423.58">20927 16080 42 0,'24'16'21'0,"12"-1"-22"16,-22-12 44-16,7 1-40 15,7-4 1-15,4 3 1 16,3 0 0-16,8 0-7 16,2 0 0-16,-6 0 4 15,-7 4 1-15,-11-4-3 0,-10 3 0 16,-15 3-2-16,-6 1 1 16,-8 2 0-16,-3 7 1 15,-4 3-1-15,-7 3 0 16,4 3 1-16,0 4 1 15,7 5-1-15,7 7 1 16,7-3-1-16,10 0 1 16,4-7-1-16,7-9 0 15,8-6-4-15,-5-3 0 16,-3-7-8-16,-3-2 0 16,-11-4-3-16,-14-3 0 15</inkml:trace>
  <inkml:trace contextRef="#ctx0" brushRef="#br1" timeOffset="-100044.53">18969 17121 31 0,'7'69'15'0,"-18"6"-14"0,8-50 25 16,-4 1-24-16,0 8 0 15,-4 7 2-15,-3 3 0 16,3 0-6-16,-3-1 1 16,4-14 2-16,-1-4 0 15,4-6-4-15,0-19 1 16,7-13-4-16,4-18 1 16,-1-7-6-16,1-15 1 0</inkml:trace>
  <inkml:trace contextRef="#ctx0" brushRef="#br1" timeOffset="-99700.88">18930 16823 24 0,'21'-34'12'0,"18"31"-3"16,-28 6 18-16,6 6-24 15,11 4 1-15,8 15 2 16,6 6 0-16,-7 7-8 16,-6 6 0-16,-12 6 5 15,-10 1 0-15,-14 2-2 16,-10-2 0-16,-8-7-2 15,0-7 1-15,4-5-1 16,0-10 0-16,0-6 0 16,0-7 0-16,3-5 0 15,4-7 1-15,3-7-1 16,11-5 0-16,4-1 1 0,3 7 0 16,0 3 0-16,0 6 1 15,3 6-1-15,1 4 1 16,3 3-1-16,0 5 1 15,4 5-1-15,-4 2 1 16,4 0-1-16,-1 0 0 16,4-3-4-16,1 0 0 15,-5-3-7-15,1-3 0 16</inkml:trace>
  <inkml:trace contextRef="#ctx0" brushRef="#br1" timeOffset="-98860.2">19463 17604 34 0,'10'3'17'0,"-3"-6"-15"16,-7 3 24-16,0 0-25 15,0 0 1-15,0-3 0 16,-3 0 1-16,-8 0-4 16,-3-1 0-16,-7 4 2 15,3 0 1-15,1 4-1 16,3-4 0-16,3 0-1 15,4 3 1-15,3 0 0 16,8 3 0-16,10 0-1 16,7 1 1-16,4-4 0 15,3-3 0-15,-3 3-2 16,0-6 1-16,-4-3 0 16,0-4 0-16,0 1-1 0,0-1 1 15,4-2-1-15,-4 2 1 16,0 1 0-16,0 3 0 15,-3-1 0-15,0 1 0 16,-4 0 0-16,0-4 0 16,0 7 0-16,0 0 0 15,0 6-1-15,0-3 1 16,-3 3-1-16,0 4 0 16,-4 5-1-16,0 4 1 15,-4 9 0-15,1 10 0 16,-4 2 0-16,0 7 0 15,-4 3 1-15,1 0 1 0,-1-6 0 16,-3-7 0-16,-7 10 0 16,-11-12 0-16,-6-4-1 15,-1-9 1-15,0-4-1 16,0-11 0-16,4-8-1 16,0-2 1-16,7-3 0 15,7-7 0-15,3-6 0 16,11-3 1-16,7 0-1 15,4 3 1-15,10-3 0 16,18 6 0-16,6 3 0 16,12 1 0-16,6-4 0 15,1-6 0-15,-8 0 0 16,-6-4 0-16,-11 4-1 16,-8-3 1-16,-6 3-1 15,-7-3 0-15,-4-3 0 0,-4 2 0 16,-6 4-1-16,-4 3 0 15,-4 13 0-15,-6 3 1 16,-1 9-1-16,-3 6 1 16,0 7 0-16,3 3 1 15,4 9-1-15,7 3 1 16,4 4 1-16,6-4 0 16,4-6 0-16,4-3 0 15,0 0-1-15,-1-6 0 16,5-4-3-16,-1-9 0 15,-7 1-7-15,0-11 1 0,-7-8-6 16,0-4 1 0</inkml:trace>
  <inkml:trace contextRef="#ctx0" brushRef="#br1" timeOffset="-94219.45">23855 10849 29 0,'-7'-50'14'0,"-14"13"-12"16,14 30 14-16,-4 7-11 0,0 10 1 15,-3 18 3-15,4 25 0 16,-1 26-10-16,4 30 1 15,7 26 7-15,4 28 1 16,3 32-3-16,3 31 1 31,18 285 1-31,-3-50 0 16,0-13-3-16,-8-15 1 16,1 0-1-16,0-35 0 15,-8-31-2-15,1-32 1 16,-4-43-5-16,-3-57 0 0,-4-44-4 15,3-46 0-15,-3-42-12 16,0-50 0-16,-3-40 0 16,3-38 0-16</inkml:trace>
  <inkml:trace contextRef="#ctx0" brushRef="#br1" timeOffset="-93410.73">25781 10821 36 0,'74'-50'18'0,"39"3"-11"15,-88 28 18-15,-1 0-21 16,-6 1 1-16,-4-1 3 0,-10 6 1 16,-11 7-11-16,-11 9 1 15,-10 13 6-15,-4 3 1 16,-7 9-3-16,4 9 1 15,0 4-3-15,3 0 0 16,0 3 0-16,0 6 0 16,8-12-1-16,6-7 0 15,7 0 0-15,1-2 0 16,13-4 0-16,1-3 1 16,24 3 0-16,-3-6 0 15,24 6 0-15,-10-3 0 16,10 0 0-16,-10-4 1 15,-7 7 0-15,-7-6 0 0,-22 16-2 16,1-7 1-16,-22 13-2 16,4-7 1-16,-18 10-4 15,11-9 0-15,-4-1-4 16,8-9 1-16,3 0-9 16,3-6 1-16,11-19-2 15,0 0 1-15</inkml:trace>
  <inkml:trace contextRef="#ctx0" brushRef="#br1" timeOffset="-93140.55">26194 11383 44 0,'35'-19'22'0,"11"6"-23"15,-36 10 42-15,5-3-40 16,-5 0 0-16,1-7 1 0,-1 0 0 16,-10 7-3-1,0 0 0-15,-17 0 1 0,3-1 1 16,-11 7-4-16,7 0 1 15,-13 22-2-15,6 0 0 16,0 22-2-16,4-12 1 16,10 21-1-16,1-12 1 15,17 2 3-15,0-8 0 16,18-19 4-16,-8-4 0 16,33-27 1-16,-12 5 0 15,5-21-2-15,-11 9 0 16,-11-19-10-16,-4 10 0 15</inkml:trace>
  <inkml:trace contextRef="#ctx0" brushRef="#br1" timeOffset="-91322.32">25562 13625 47 0,'0'28'23'0,"11"-56"-17"15,-4 9 38-15,-4-9-42 16,1-19 0-16,-4-13 0 16,-4-18 1-16,1-10-4 15,-1 3 0-15,4-6 2 16,0 3 1-16,0 4-2 16,4 5 0-16,3 7 0 15,0 13 0-15,4 12 0 16,-1 9 1-16,4 13-2 15,4 9 1-15,0 13-2 16,3 19 0-16,-4 12-5 16,1 13 0-16,-7 12-7 0,-4 10 0 15,-11-4-2-15,-6 1 0 16</inkml:trace>
  <inkml:trace contextRef="#ctx0" brushRef="#br1" timeOffset="-91113.51">25347 13524 55 0,'-7'-6'27'0,"14"15"-36"0,0-9 57 0,4 4-47 16,6-4 1-16,8-7 0 16,7-2 0-16,7 0-3 15,-4-4 0-15,-7 0-1 16,7 4 0-16,-3 0-9 15,0 2 0-15,0-8-5 16,-4 2 0-16</inkml:trace>
  <inkml:trace contextRef="#ctx0" brushRef="#br1" timeOffset="-90869.58">25950 13095 49 0,'14'0'24'0,"4"-16"-27"0,-11 13 43 16,4-7-39-16,3-2 1 16,7-4 0-16,0 1 0 15,4-1-7-15,0 3 1 16,-8 4-8-16,1 3 0 15,-1-7-2-15,8-3 0 16</inkml:trace>
  <inkml:trace contextRef="#ctx0" brushRef="#br1" timeOffset="-90632.32">26472 12784 38 0,'0'7'19'0,"-3"-11"-16"16,3 4 34-16,-4 4-34 15,1-1 1-15,-1 6 1 16,-3 10 0-16,4 3-7 16,3 3 0-16,3-3 3 15,8-3 0-15,-4 6-7 16,4-3 0-16,3-3-9 15,0-13 1-15</inkml:trace>
  <inkml:trace contextRef="#ctx0" brushRef="#br1" timeOffset="-90348.82">26793 12875 52 0,'-10'19'26'0,"-18"12"-30"0,24-24 45 0,-6 8-38 16,-5 10 0-16,-6 13 1 16,-3 18 1-16,-1 10-7 15,-3 13 1-15,3-7 3 16,4 6 0-16,3-2-3 15,8-14 0-15,3-5-5 16,7-13 0-16,10-7-11 16,8-21 1-16</inkml:trace>
  <inkml:trace contextRef="#ctx0" brushRef="#br1" timeOffset="-90089.79">27129 13208 52 0,'-4'6'26'0,"-38"19"-29"0,28-16 40 16,-8 4-37-16,-2 6 1 15,-8 12 0-15,0 7 1 16,-3-1-3-16,3 7 0 15,11-3-1-15,0-6 0 16,7-4-11-16,3-15 1 16,11-16-3-16,4-13 1 15</inkml:trace>
  <inkml:trace contextRef="#ctx0" brushRef="#br1" timeOffset="-89898.09">26779 13183 35 0,'14'9'17'0,"18"16"-16"15,-18-9 30-15,4 3-29 16,0 12 1-16,-1 6 3 16,1 4 0-16,3 0-8 15,-3 6 1-15,6-6 3 16,-2 0 0-16,-1-7-4 16,-4-9 0-16,5-9-8 15,-1-13 0-15,3-22-4 16,-6-9 1-16</inkml:trace>
  <inkml:trace contextRef="#ctx0" brushRef="#br1" timeOffset="-89681.97">27146 12885 43 0,'39'65'21'0,"10"14"-18"0,-34-54 40 15,2 9-42-15,4 17 1 16,1-1-2-16,-5 3 1 16,-6 0-5-16,-15-2 1 15,-3 2-9-15,-7-3 1 16,-14-15-4-16,3-10 1 0</inkml:trace>
  <inkml:trace contextRef="#ctx0" brushRef="#br1" timeOffset="-89234.76">27905 13330 45 0,'3'12'22'0,"22"-18"-28"0,-18 3 43 16,4-3-34-16,10-4 0 0,0-5 0 15,7 2 1-15,4 1-8 16,3-4 1-16,-7 3-5 15,-3 4 0-15,-11-4-6 16,-7 7 1-16</inkml:trace>
  <inkml:trace contextRef="#ctx0" brushRef="#br1" timeOffset="-89072">27841 13531 30 0,'0'12'15'0,"4"7"-8"15,-1-19 22-15,11 0-28 16,8-9 0-16,9 2 0 16,5 1 1-16,13 0-4 15,4 3 0-15,3 3-8 16,1-4 0-16</inkml:trace>
  <inkml:trace contextRef="#ctx0" brushRef="#br1" timeOffset="-88635.41">28797 13408 41 0,'14'10'20'0,"-17"-7"-17"0,-1-3 32 16,-6 0-32-16,-8 0 1 0,-7 3 0 15,-3 0 0-15,0 3-6 16,-4 1 1-16,0 2 3 15,1 4 0-15,2-1-2 16,5 1 1-16,3 6-1 16,3-1 0-16,7 1-1 15,8-3 1-15,10-4-1 16,7 1 1-16,4-4-1 16,3-6 1-16,0-3-1 15,0-3 1-15,0-3-2 16,-3 0 0-16,0-4 0 15,-1 7 0-15,1-3 0 16,-4 6 0-16,0 0 0 16,0 3 1-16,-3 3 0 15,-1 4 1-15,1-1 0 16,-4 1 0-16,0-1-1 16,0 0 1-16,4 4-3 15,-4-4 0-15,3-2-7 0,-3-1 0 16,4-6-2-16,-4-6 0 15</inkml:trace>
  <inkml:trace contextRef="#ctx0" brushRef="#br1" timeOffset="-88352.19">28952 13606 43 0,'0'3'21'0,"4"-3"-26"0,-4-9 44 0,7-4-37 15,-7 0 1-15,0 1 1 16,0-4 0 0,0-12-5-1,0 6 0-15,0 0 4 16,0 6 0-16,4 4-1 16,3 6 0-16,7-1-1 15,7 7 1-15,4 4-3 16,-1-1 1-16,5 0-5 15,2 0 0-15,5 0-5 16,2 0 0-16,5-3-5 16,-1-3 0-16</inkml:trace>
  <inkml:trace contextRef="#ctx0" brushRef="#br1" timeOffset="-88112.33">29506 13411 30 0,'4'-9'15'0,"14"3"-1"0,-11 3 21 15,0-1-31-15,0 1 1 16,0 3-1-16,-7 0 1 15,-4 0-8-15,-3 3 1 16,0 1 4-16,-3 5 0 16,-8 7-3-16,-3 3 1 15,-11-4-1-15,7 4 1 16,1 3 0-16,2 6 0 16,12 4 0-16,6 2 0 15,4-6 0-15,11-3 1 16,7-6-3-16,3-3 0 0,0-10-2 15,7-6 0-15,0-9-10 16,4-10 1-16</inkml:trace>
  <inkml:trace contextRef="#ctx0" brushRef="#br1" timeOffset="-87089.9">30226 13223 40 0,'-4'13'20'0,"-27"9"-23"0,24-10 30 0,-11-2-27 16,-3 2 0-16,0 7 0 15,0 6 1 1,-1 3-2-16,-2 1 1 0,3 2-2 15,-1-12 1-15,5 0-1 16,3-7 1-16,3-2-1 16,7-4 1-16,4-3 1 15,11 3 1-15,3 1 3 16,0-4 0-16,4 0 1 16,3 3 0-16,-3 3 0 15,-1 4 0-15,-10 0-1 16,-3 2 0-16,-8 1-4 15,-3 0 1-15,0 2-4 16,4-2 0-16,-4 0-5 0,3-4 1 16,1-2-7-16,-4-10 0 15</inkml:trace>
  <inkml:trace contextRef="#ctx0" brushRef="#br1" timeOffset="-86845.14">30360 13515 37 0,'0'28'18'0,"-11"7"-12"0,8-23 28 0,-4 4-29 16,0 3 1-16,0-1 3 16,0 4 0-16,0 4-12 15,0 2 1-15,3-3 5 16,-3-9 1-16,4-7-7 15,-1-3 1-15,0-15-8 16,1 3 0-16,3-16-7 16,7-16 1-16</inkml:trace>
  <inkml:trace contextRef="#ctx0" brushRef="#br1" timeOffset="-86174.04">30413 13393 13 0,'21'15'6'0,"7"-12"5"0,-14-3-2 16,-3 4-10-16,0-1 1 16,-1 3-1-16,1 3 1 15,-4 4-1-15,0-1 0 16,-4 1 0-16,5 0 0 15,-1 2 1-15,-4-2 0 0,1 6 0 16,3-4 1-16,0 4 3 16,0 0 0-16,0-3 0 15,0-1 1-15,-4-2 0 16,1-1 1-16,-1-2-1 16,1-4 1-16,3-3-3 15,0-6 1-15,0-3-1 16,4-4 0-16,3-2-2 15,0-1 1-15,0 1-1 16,4 2 0-16,-1 4-1 16,1 0 0-16,0 6 0 15,-1 3 1-15,1 0-1 16,0 3 1-16,-1 4 1 16,4-1 0-16,1-3 1 15,2 1 0-15,8-1 0 16,0-3 0-16,7-3-1 15,-4-6 1-15,-7 0-2 16,4-10 0-16,0-3-1 16,-4 3 1-16,0-9-2 0,-3 0 1 15,-8-3-2-15,-6 0 1 16,-8 6-3-16,-10 3 1 16,0 10-1-16,-3 9 0 15,-1 9 1-15,4 10 0 16,-3 0 2-16,2 9 0 15,1 9 4-15,4 1 0 16,3 3 0-16,0 0 1 16,7 3-1-16,7-7 1 0,14-5-5 15,4-14 0-15,7-2-6 16,3-10 1-16,0-9-8 16,1-16 0-16</inkml:trace>
  <inkml:trace contextRef="#ctx0" brushRef="#br1" timeOffset="-85888.56">32025 13098 38 0,'11'19'19'0,"-29"-10"-19"16,8-3 29-16,-12 7-28 15,-9 3 0-15,-8 9 1 16,-4 3 1-16,8 10-3 16,0 9 0-16,3-4 2 0,0 11 1 15,8 5-1-15,6-2 0 16,11 5-2-16,7-2 0 16,4-13-4-16,-1-3 1 15,8-16-8-15,3-12 0 16,7-13-3-16,0-6 1 15</inkml:trace>
  <inkml:trace contextRef="#ctx0" brushRef="#br1" timeOffset="-85661.13">32202 13512 46 0,'14'12'23'0,"-25"-5"-33"16,4-1 47-16,-7 6-37 16,-7 4 1-16,-4 9 0 15,-3 3 0-15,-4 4-3 16,4-1 1-16,3-3-3 16,0-3 0-16,8-9-8 15,-1-10 0-15</inkml:trace>
  <inkml:trace contextRef="#ctx0" brushRef="#br1" timeOffset="-85420.25">31916 13571 34 0,'21'32'17'0,"14"-10"-10"0,-24-13 24 15,6 0-28-15,5 4 1 16,2 3 1-16,5-1 1 15,-1 4-8-15,-4 0 0 16,-2-3 3-16,-1-4 1 16,-4-2-6-16,-2-7 1 0,-1-6-10 15,-7-10 0-15,0-9-1 16,3-9 0 0</inkml:trace>
  <inkml:trace contextRef="#ctx0" brushRef="#br1" timeOffset="-85199.33">32276 13029 30 0,'7'6'15'0,"17"10"-10"16,-17-4 28-16,8 10-27 15,9 16 0-15,1 3 4 16,0 3 0-16,-1 9-13 15,1 0 0-15,0 4 8 0,-11 5 0 16,-7-2-4 0,-7 6 0-16,-7-7-7 0,0-2 1 15,-4-10-11 1,1-13 1-16</inkml:trace>
  <inkml:trace contextRef="#ctx0" brushRef="#br1" timeOffset="-85007.91">32893 13819 39 0,'49'66'19'0,"-24"-22"-30"0,-25-32 24 0,-3-2-28 15,-12-7 1-15</inkml:trace>
  <inkml:trace contextRef="#ctx0" brushRef="#br0" timeOffset="-76671.77">25358 14873 51 0,'3'6'25'0,"-3"0"-17"0,0-6 26 0,0 0-31 0,-3 3 0 0,-4 10 0 16,-4 3 1-16,-7-4-6 16,-3 4 0-16,-7 3 4 15,0-1 0-15,0 1-3 16,3 3 0-16,4 0-1 15,0 0 1-15,3-3-1 16,4-3 1-16,3-4-1 16,4 1 0-16,7-4 1 15,4 1 1-15,6-1 1 16,11-3 0-16,8-3 0 16,-1 0 0-16,-3 4 1 0,-4-1 0 15,-7 10-1-15,-4-1 1 16,-3 7-2-16,-14 3 1 15,-3-3-1-15,-4 0 0 16,-4 0-1-16,-3 0 0 16,0 3-1-1,7-3 0-15,0 0-2 0,-1 3 0 16,5-3-3-16,-1-3 0 16,4 0-8-16,4-10 0 15</inkml:trace>
  <inkml:trace contextRef="#ctx0" brushRef="#br0" timeOffset="-76408.99">25523 15202 56 0,'-3'19'28'0,"-15"25"-32"0,15-32 49 0,-4 7-44 16,0 0 0-16,3 0 0 15,1-1 1-15,3-2-5 16,0-3 0-16,0-7-6 16,3-9 1-16,4-13-8 15,-3-12 0-15</inkml:trace>
  <inkml:trace contextRef="#ctx0" brushRef="#br0" timeOffset="-76251.78">25411 14976 46 0,'28'19'23'0,"14"-19"-27"0,-31 3 37 16,3 0-34-16,3 0 1 15,1-3-5-15,0 0 1 16,-1-3-1-16,1 0 0 15,-7-6-7-15,-8-4 0 0</inkml:trace>
  <inkml:trace contextRef="#ctx0" brushRef="#br0" timeOffset="-75890.69">25696 15412 39 0,'11'63'19'0,"-11"-13"-22"15,0-44 34 1,3-3-31 0,1-9 0-16,3-10 0 15,-3-9 0-15,3-3-2 16,0-6 1-16,3-4-1 16,4-6 1-16,0 13-1 0,1-1 0 15,-1 4 1-15,0 3 0 16,0 3 2-16,4 3 1 15,3 10 1-15,3 6 0 16,5 6 2 0,-5 0 1-16,5 3 0 0,-5 16 0 15,-3 0-2-15,-3 10 1 16,-4 5-2-16,0 10 0 16,-3-6-4-16,-4 0 1 15,-7-4-6 1,0-2 1-16,0-13-10 0,0-13 0 0</inkml:trace>
  <inkml:trace contextRef="#ctx0" brushRef="#br0" timeOffset="-75245.61">26187 14691 44 0,'-4'16'22'0,"1"-13"-18"0,3-3 31 0,0 0-31 16,0 0 1-16,0 0 2 16,0 0 1-16,3 0-10 15,-3 0 0-15,14-3 6 16,15-4 1-16,9 1-5 16,1-3 1-16,3 2-6 15,1-2 0-15,-1 3-12 16,0-4 0-16</inkml:trace>
  <inkml:trace contextRef="#ctx0" brushRef="#br0" timeOffset="-75016.21">26730 14437 48 0,'-4'0'24'0,"-3"3"-21"0,4 3 33 0,-1 10-34 0,1-4 1 0,-4 17-1 16,3-4 1-16,1 6-5 16,-1 10 1-16,4-3-2 15,4-7 0-15,3-3-12 16,0-15 0-16</inkml:trace>
  <inkml:trace contextRef="#ctx0" brushRef="#br0" timeOffset="-74556.02">26970 14907 54 0,'-4'10'27'0,"-17"15"-31"0,18-19 42 0,-4 10-37 16,-4 12 1-16,-7 10 1 16,-6 5 0-16,-1 11-4 15,4 5 1-15,0 17 2 16,-1-1 1-16,1 13-1 15,0-10 0-15,0-6-2 16,7-6 1-16,3-13-3 16,8-6 1-16,3-12-5 15,7-7 1 1,3-15-9-16,8-13 0 0,10-16-3 16,15-12 1-16</inkml:trace>
  <inkml:trace contextRef="#ctx0" brushRef="#br0" timeOffset="-74305.11">27376 15186 41 0,'21'0'20'0,"-28"22"-20"0,0-15 37 16,-7 5-32-16,-1 7 0 15,-9 6 3-15,-8 3 0 16,-10 7-11-16,-8 9 1 15,1-4 6-15,3 7 1 16,11 7-4-16,-1-7 1 0,8-10-5 16,7-8 0-16,10-4-8 15,4-10 1-15,7-8-7 16,7-20 1-16</inkml:trace>
  <inkml:trace contextRef="#ctx0" brushRef="#br0" timeOffset="-74064.59">27044 15346 38 0,'21'41'19'0,"0"6"-17"0,-14-28 28 0,4-3-28 15,0 9 0-15,3 0 0 16,0 0 0-16,3 0-4 15,1-6 1-15,3-7-3 16,-3-9 1-16,-1-9-9 0,-2-10 0 16</inkml:trace>
  <inkml:trace contextRef="#ctx0" brushRef="#br0" timeOffset="-73803.75">27344 14813 26 0,'0'28'13'0,"10"29"1"0,-6-45 14 0,3 4-22 15,4-3 0-15,-1 5 5 16,8 7 0-16,3 10-13 15,4-1 0-15,10 4 9 16,0 9 0-16,4 3-3 16,-4 7 0-16,-10 5-4 15,-11 1 0-15,-14 12-6 16,-21 1 1 0,-11-4-12-16,-21-6 0 0</inkml:trace>
  <inkml:trace contextRef="#ctx0" brushRef="#br0" timeOffset="-69165.27">25686 1053 35 0,'17'19'17'0,"-2"-3"-6"0,-12-16 18 16,-3-7-26-16,0 7 1 16,-3-15 1-16,-5 12 0 15,-2 12-7-15,3 7 1 16,-4 12 4-16,1 6 0 15,-4-2-2-15,-1-1 0 16,1 7-1-16,0-4 0 0,4-9-1 16,-1 4 1-16,4-11-2 15,0-2 0-15,7 3-1 16,3-7 0-16,8-2-1 16,0-4 1-16,3-3 0 15,7-3 1-15,0-3 2 16,0-3 0-16,0 3 0 15,-3 6 1-15,0 6-1 16,-8 7 1-16,-10 3-1 16,-3 12 1-16,-4-3-3 15,-7-9 1-15,-1 0-3 16,1 0 0-16,7-4-5 16,0-2 0-16,0 0-2 15,0-13 0-15</inkml:trace>
  <inkml:trace contextRef="#ctx0" brushRef="#br0" timeOffset="-68921.78">25904 1404 42 0,'4'35'21'0,"-4"-1"-28"0,0-21 43 16,-4 9-35-16,-3 6 0 0,0-18 0 16,4 5 0-1,-1-5-4-15,1-1 1 0,-1 0-4 16,4-5 0-16,0 8-6 16,4-18 0-16</inkml:trace>
  <inkml:trace contextRef="#ctx0" brushRef="#br0" timeOffset="-68742.02">25788 1160 28 0,'11'12'14'0,"13"20"-6"16,-17-23 20-16,4 1-28 16,0-1 1-16,-1-6 0 15,4 3 1-15,4 4-5 16,3-10 1-16,4 0-6 15,7 0 1-15,-4 6-3 16,-7-6 1-16</inkml:trace>
  <inkml:trace contextRef="#ctx0" brushRef="#br0" timeOffset="-68442.71">26106 1436 35 0,'-4'28'17'0,"8"35"-18"0,-1-51 32 16,4 4-30-16,0 0 1 15,4-7 1-15,-1-6 0 16,-3 3-5-16,0-6 0 0,1 10 1 16,-1-7 1-16,0-6-2 15,-4-16 0-15,1 0-1 16,-4-3 0-16,3 0 1 16,1-12 1-16,10-1 1 15,0 10 1-15,4 13 1 16,-1 2 1-16,4 10 1 15,1 13 1-15,2 9-2 16,-3 15 0-16,1-8-2 16,-5 5 0-16,-3 1-7 15,-3-1 0-15,0-6-7 16,-4-9 1-16</inkml:trace>
  <inkml:trace contextRef="#ctx0" brushRef="#br0" timeOffset="-67798.97">26617 981 48 0,'11'19'24'0,"-4"-19"-25"16,-4 0 44-16,4-9-41 15,4 9 0-15,3-10 3 16,0 1 0-16,0-1-6 15,0 4 0-15,0 6 3 16,1-6 1-16,-5 6-2 16,-3 6 0-16,0-6-2 0,-7 3 0 15,-3 0-1-15,-1 7 1 16,1-7-1-16,-4 3 0 16,-4 7 0-16,-3 2 0 15,0-5 1-15,0 9 0 16,3 9 0-16,4 6 1 15,4 1 0-15,6-10 1 16,4-3-1-16,4 0 0 16,3-3-1-16,3-16 0 15,5 3-3-15,6 3 0 16,4-9-8-16,-1 10 1 16,1-16-4-16,0 2 1 0</inkml:trace>
  <inkml:trace contextRef="#ctx0" brushRef="#br0" timeOffset="-67524.86">27294 1160 47 0,'0'22'23'0,"0"9"-24"15,0-18 44-15,-7 2-42 16,-7 1 0-16,-10 15 1 0,-5 10 0 16,-2 3-3-16,2 3 1 15,1 0 1-15,3 16 0 16,8-4-3-16,6-5 1 16,8-10-6-16,6-10 1 15,11-6-9-15,8-15 0 16</inkml:trace>
  <inkml:trace contextRef="#ctx0" brushRef="#br0" timeOffset="-67299.39">27450 1420 44 0,'0'35'22'16,"-29"-1"-23"-16,15-12 33 0,-3 6-30 15,-1-15 1-15,0 6 1 16,1-1 0-16,-1 8-6 16,0 2 1-16,4 6 1 15,4-6 1-15,-1-9-7 16,4 6 1-16,0-15-9 16,4-10 1-16</inkml:trace>
  <inkml:trace contextRef="#ctx0" brushRef="#br0" timeOffset="-67083.21">27217 1423 30 0,'7'13'15'0,"14"6"-7"0,-14-10 17 16,0 10-22-16,4 0 1 16,-4 15 1-16,0-24 1 15,3 5-8-15,1 7 0 16,3 0 4-16,-3 0 0 15,-1-3-5-15,1-3 0 16,3-7-7-16,0-3 0 16,4-15-2-16,-1-1 0 15</inkml:trace>
  <inkml:trace contextRef="#ctx0" brushRef="#br0" timeOffset="-66837.46">27524 1135 44 0,'28'62'22'0,"21"26"-25"0,-31-59 44 0,7 24-41 15,6 3 1-15,1 29-1 16,-4 6 0-16,-10-3-3 15,-11-13 1-15,-10-6-9 16,-8-13 0-16,-10-12-2 16,0-22 0-1</inkml:trace>
  <inkml:trace contextRef="#ctx0" brushRef="#br0" timeOffset="-66369.55">28159 1643 44 0,'0'-16'22'0,"3"22"-21"0,-3-6 43 0,0 0-44 16,11 0 1-16,3 0-1 0,7 0 1 15,11-15-4-15,3 2 1 16,11 7-5-16,7-10 1 15,0 4-8-15,0-7 1 16</inkml:trace>
  <inkml:trace contextRef="#ctx0" brushRef="#br0" timeOffset="-66181.66">28208 1768 42 0,'-42'44'21'0,"28"-41"-14"0,14-3 34 0,0 0-38 15,10 0 0-15,8 7 0 16,17-7 0-16,4-7-6 16,17 4 1-16,4-13-2 15,4 4 1-15,-1-13-13 16,-6 0 1-16</inkml:trace>
  <inkml:trace contextRef="#ctx0" brushRef="#br0" timeOffset="-65556.76">29337 1602 43 0,'11'13'21'0,"6"-35"-10"0,-13 18 29 0,-4 4-37 16,3 4 0-16,-3 2 1 16,0 0 1-16,-7-3-7 15,0 4 0-15,-3 5 4 16,-1 4 0-16,0-4-3 15,1 4 0-15,3 0-1 16,3 2 1-16,1 1-2 16,6-3 1-16,4 3 1 15,7-10 0-15,4-3 1 16,7 4 0-16,-1-1 1 16,1 1 0-16,-7 9 0 15,-4-10 0-15,0 7 0 0,-7 2 0 16,0 1-1-1,-7 6 1-15,-3 4-1 0,-4-11 1 32,-8 1-2-32,5-3 0 47,-1-4-2-47,4-2 0 15,4-4-3-15,6 0 0 0,8-12-10 0,3-3 1 0</inkml:trace>
  <inkml:trace contextRef="#ctx0" brushRef="#br0" timeOffset="-65323.36">29732 1928 47 0,'-7'47'23'0,"-7"-6"-20"15,10-29 36-15,4 7-38 16,-3 3 0-16,-1 0-1 15,4 3 0-15,0-18-5 16,0-1 1-16,4-12-10 16,3-10 1-16</inkml:trace>
  <inkml:trace contextRef="#ctx0" brushRef="#br0" timeOffset="-65149.33">29602 1705 31 0,'17'26'15'0,"8"2"-4"0,-14-19 15 0,-1 7-26 0,1-13 1 0,3 3-1 0,3 4 0 0,5-7-4 0,6 6 1 16,0 7-7-16,0-7 0 15</inkml:trace>
  <inkml:trace contextRef="#ctx0" brushRef="#br0" timeOffset="-64883.48">29954 2025 27 0,'4'22'13'0,"10"-3"-6"0,-7-13 17 0,0 4-24 16,0-4 1-16,0-3-2 16,0-6 1-16,0-6-2 15,0-7 1-15,0-3-1 16,4-6 0-16,3-3 0 15,-3 0 0-15,3 3 2 16,-4-1 0-16,1 14 2 16,3 6 1-16,-3 6 1 15,-1 15 0-15,4 4 1 16,-3 0 0-16,3 6-2 16,0 10 0-16,-3 2-2 15,3-2 0 32,-4-13-5-47,1-7 0 0,0 4-8 0,-1-19 1 0</inkml:trace>
  <inkml:trace contextRef="#ctx0" brushRef="#br0" timeOffset="-64272.4">30790 1646 44 0,'4'22'22'0,"-11"-57"-25"0,0 35 38 16,-11 3-35-16,-10 13 0 15,3 9 0-15,-3 3 0 0,0 7 0 16,-4 12 0 0,0 3 0-16,8 7 0 0,6 12 0 15,7-13 0-15,8 4-2 16,6-7 0-16,8-6-3 16,3-13 0-16,4-12-7 15,6-12 0 1</inkml:trace>
  <inkml:trace contextRef="#ctx0" brushRef="#br0" timeOffset="-64018.43">30999 1806 42 0,'-4'19'21'0,"-56"56"-24"0,42-56 36 0,-3 9-32 0,-10 0 0 0,-1 16 0 0,-3-9 1 0,-1 8-3 0,4-8 0 0,8 3 0 0,6-13 0 15,1-3-5-15,6-13 0 16,0-12-6-16,8-7 0 16</inkml:trace>
  <inkml:trace contextRef="#ctx0" brushRef="#br0" timeOffset="-63855.53">30621 1865 19 0,'7'-31'9'0,"21"37"8"0,-17 1 8 0,7 11-22 16,3 4 1-1,3 10 2-15,1 2 0 0,0 4-8 16,3 6 0-16,4-10 4 16,0 7 0-16,-1 0-3 15,1-13 1-15,-4-3-6 16,1-6 0-16,-5-29-5 15,-3-5 0-15</inkml:trace>
  <inkml:trace contextRef="#ctx0" brushRef="#br0" timeOffset="-63657.64">31037 1687 33 0,'25'37'16'0,"42"42"1"0,-42-60 25 16,3 6-41-16,4-3 1 16,-4 9-2-16,-3-3 1 15,-15-3-5-15,-13 13 0 16,-15-4-3-16,-3 4 1 16,-14 6-8-16,-22 0 0 15</inkml:trace>
  <inkml:trace contextRef="#ctx0" brushRef="#br0" timeOffset="-63041.47">29700 981 41 0,'0'10'20'0,"-38"24"-19"15,20-25 34-15,-10-9-33 0,-1 10 1 16,-9 18 0-16,-19 7 0 15,-10 2-4-15,4 23 0 16,-8 6 2-16,1 15 0 16,13 23-3-16,8 21 1 0,13 10 0 31,8 6 1-31,14-16-2 0,14 4 1 16,18-22-2-1,21-23 1 1,24-12-3 62,15-28 0-47,3-15-8-31,7-29 0 16</inkml:trace>
  <inkml:trace contextRef="#ctx0" brushRef="#br0" timeOffset="-62668.1">31080 1197 40 0,'7'63'20'0,"7"-28"-17"0,-7-20 32 0,0 14-30 0,4 2 0 0,20 19 2 0,12-15 1 0,13 21-11 15,8 13 1-15,-1 13 5 16,-6 5 1-16,-8 20-5 16,-24-13 1-16,-22 0-5 15,-13 3 1-15,-15-12-5 32,-7-13 1-32,-3-12-8 31,0-16 1-31</inkml:trace>
  <inkml:trace contextRef="#ctx0" brushRef="#br0" timeOffset="-62094.46">31376 1066 43 0,'0'0'21'0,"4"6"-22"0,-1-6 35 0,15 0-28 15,6 6 0-15,8-3 1 16,7 4 0-16,-4-14-10 16,-3-2 0-16,-4 3 6 15,-7 6 0-15,-6 6-4 16,-8 10 1-16,-7 12-2 16,-7-3 1-16,-8-3-1 15,-6 12 1-15,0 1 0 16,3-10 0-16,4 3 2 15,4-3 1 48,6 4 0-47,8-11 1 15,6-2 0-16,12-3 1-15,6-7-2 16,-4-6 0 0,12-6-6-16,6-4 0 0,0 7-11 0,-13 0 0 0,-12 6-2 15,-3 16 0 1</inkml:trace>
  <inkml:trace contextRef="#ctx0" brushRef="#br0" timeOffset="-58370.59">28113 15177 35 0,'0'9'17'0,"7"-9"-10"16,-4-3 18-16,5 0-20 16,2 0 1-16,4-3 1 15,7-1 1-15,11-2-10 16,7-4 0-16,7 1 6 16,14-1 1-16,10 1-4 15,15 2 0-15,-4 1-4 16,-7 3 0-16,-14 3-7 0,-14 3 0 15,-14 3-5 1,-15-3 1-16</inkml:trace>
  <inkml:trace contextRef="#ctx0" brushRef="#br0" timeOffset="-58143.48">28081 15465 48 0,'0'10'24'0,"39"-13"-23"0,-18 0 44 0,14-7-43 16,11-2 1-16,14-1 0 15,11-3 0-15,3 1-5 16,0-1 1-16,-4 0 0 16,-10 4 0-16,-7-4-9 15,-10 7 0-15,-8-10-6 31,-14 0 0-31</inkml:trace>
  <inkml:trace contextRef="#ctx0" brushRef="#br0" timeOffset="-57859.64">28557 14681 57 0,'-7'10'28'0,"0"37"-36"0,4-38 51 16,-4 10-41-16,0 12 0 16,-7 13 1-16,-8 22 0 15,5 9-4-15,-4 16 0 16,-1 13 2-16,-2 12 1 15,-1-16-4-15,0-15 0 0,4-7-15 16,11-24 1 0</inkml:trace>
  <inkml:trace contextRef="#ctx0" brushRef="#br0" timeOffset="-56567.02">30170 14826 47 0,'7'25'23'0,"-4"-3"-18"15,-3-16 28-15,-3 3-30 16,-8 13 0-16,-10-6 1 0,0-3 1 16,-4 2-7-16,-7 7 1 15,-7 3 4-15,-3 0 0 16,-4 4-3-16,7-4 0 16,8-3-2-16,2-4 1 15,8-2-2-15,7-3 1 16,4-7-1-16,6 0 1 15,11 0 1-15,7-2 0 16,11-1 1-16,10-3 0 16,1 6 0-16,-8 0 1 15,3 4 0 1,-6-1 0-16,-7 4 0 0,-4-1 0 0,-7 4-1 16,-3 3 1-16,-8 0-1 15,-3 2 1-15,-7 1-2 16,-4 0 1-16,-3 0-2 15,-4 0 1-15,8-6-1 16,3 0 1-16,3-4-4 16,0 1 1-16,4-7-6 15,7 0 0-15,7-9-4 16,4-6 1 0</inkml:trace>
  <inkml:trace contextRef="#ctx0" brushRef="#br0" timeOffset="-56335.16">30300 15230 56 0,'-3'38'28'0,"-8"9"-35"0,7-35 56 15,1 4-48-15,-4 3 1 16,3-3-1-16,1-1 1 15,-1-2-4-15,1-1 0 16,-1-12-4-16,4-6 1 16,0-6-11-16,4-7 0 0</inkml:trace>
  <inkml:trace contextRef="#ctx0" brushRef="#br0" timeOffset="-56163.25">30244 15020 35 0,'14'16'17'0,"3"9"-11"0,-10-22 19 16,1 3-25-16,2 4 0 0,1-1 0 15,3 4 0-15,0-4-2 16,4 0 0 0,3 1-7-16,3-4 1 0,-2-3-2 15,-5-3 0-15</inkml:trace>
  <inkml:trace contextRef="#ctx0" brushRef="#br0" timeOffset="-55848.3">30476 15321 47 0,'0'28'23'0,"11"-6"-28"0,-4-19 49 16,0 1-44-16,0 2 0 31,7-16-6-31,0-5 1 16,1-10 4-16,-1 0 0 15,-4-4-3-15,-3 1 0 16,0 0-1-16,0 0 1 16,-3 3 2-16,-1 6 1 15,5 6 1-15,-1 7 1 16,0 9 0-16,3 7 1 0,1-1 0 16,-1 10 1-16,1 6-1 15,0 3 1-15,-1-3-2 16,-3 3 1-16,0 4-4 15,-3-4 0 1,-1-6-9-16,4-13 0 0,-3-12-1 16,3-6 0-16</inkml:trace>
  <inkml:trace contextRef="#ctx0" brushRef="#br0" timeOffset="-55599.36">31097 14882 34 0,'4'28'17'0,"-11"1"-20"0,3-20 34 0,-3 0-29 0,-3 4 0 0,-4 6 4 16,-4 9 1-16,-3 6-8 16,-4-2 0-16,0 5 5 0,1 4 0 15,6 3-1-15,4 0 0 16,3 0-5-16,4-3 0 15,4-4-5-15,6-12 0 16,8-6-6-16,3-19 0 16</inkml:trace>
  <inkml:trace contextRef="#ctx0" brushRef="#br0" timeOffset="-55357.49">31298 15152 30 0,'0'28'15'0,"-42"-6"-8"0,28-13 21 0,-4 7-25 15,-3 6 1-15,-3 3 3 16,-5 6 0-16,5 4-9 16,-1 3 1-16,4-4 2 15,3-9 1-15,8-6-7 16,2-3 0-16,8-10-8 15,4-12 0-15</inkml:trace>
  <inkml:trace contextRef="#ctx0" brushRef="#br0" timeOffset="-55153.6">31090 15152 30 0,'4'0'15'0,"13"25"-7"0,-9-16 20 0,-1 10-26 0,0 0 1 0,0 9 3 0,3 0 0 15,4 1-8-15,4-4 1 16,0 0 3-16,3-3 1 16,-4-3-5-16,5-4 1 15,-5-9-8-15,1-6 1 16,0-12-5-16,3-13 0 16</inkml:trace>
  <inkml:trace contextRef="#ctx0" brushRef="#br0" timeOffset="-54934.03">31429 14926 40 0,'18'47'20'0,"27"0"-20"0,-30-28 36 0,6 9-32 0,3-3 0 0,1 10 0 0,0 2 1 0,-4 4-7 16,-7-3 0-16,-7-1 0 16,-10 4 0-16,-15 3-12 15,-14-6 1-15</inkml:trace>
  <inkml:trace contextRef="#ctx0" brushRef="#br0" timeOffset="-54375.59">30014 14556 55 0,'0'13'27'0,"-17"21"-33"0,10-28 44 0,-7 7-37 16,-15 6 0-16,-6 12 1 0,-4 10 1 0,-7 15-4 0,-7 1 1 15,1 15 2-15,6 6 0 16,3 13-1-16,12 13 0 16,6 15 0-16,11-9 0 15,3-7-2-15,22-21 0 16,24-17-5-16,18-18 1 15,25-21-11-15,6-26 1 16</inkml:trace>
  <inkml:trace contextRef="#ctx0" brushRef="#br0" timeOffset="-53866.58">32036 14638 29 0,'-11'-7'14'0,"-6"48"-11"0,17-28 10 0,-4 5-7 16,4 7 1-16,0 1 5 15,4 2 1 1,-1 3-15-16,4 0 0 0,4 10 11 16,6 13 0-16,5-1-4 15,2 6 1-15,-3 4-4 16,-3 0 1-16,-4 9-2 16,-14-9 0-1,-10 6-3-15,-15 0 0 0,-7 0-3 16,-3-22 1-1,0-7-4-15,-1-11 0 0,1-7-8 16,10-16 1-16</inkml:trace>
  <inkml:trace contextRef="#ctx0" brushRef="#br0" timeOffset="-53524.16">32180 14490 48 0,'-7'19'24'0,"4"-6"-22"0,3-10 40 16,3 0-41-16,4 3 0 15,0 3 0-15,4 1 1 0,0-4-3 16,-1 0 0-16,4 1 0 16,7-4 0-16,11-6-7 15,0-7 1-15,-4-5-8 16,0-7 0-16</inkml:trace>
  <inkml:trace contextRef="#ctx0" brushRef="#br0" timeOffset="-53355.05">32586 14352 54 0,'21'32'27'0,"-7"-4"-33"0,-7-19 47 0,0 13-41 0,1 9 1 0,-1 1-1 0,0-1 1 15,0 10-6-15,-7 3 1 32,-4 0-10-32,-6-10 0 0</inkml:trace>
  <inkml:trace contextRef="#ctx0" brushRef="#br0" timeOffset="-52775.5">30064 16234 41 0,'-7'9'20'0,"10"-9"-18"0,1 0 27 0,6 0-28 0,8 0 0 0,10 0 2 15,0 0 1-15,8-3-5 16,6 0 1-16,0-3-3 16,-6 2 0-16,-8 4-9 15,-11-6 1-15</inkml:trace>
  <inkml:trace contextRef="#ctx0" brushRef="#br0" timeOffset="-52564.49">30060 16397 39 0,'-17'37'19'0,"17"-12"-15"0,3-21 27 0,4-1-31 0,4 0 1 0,6 3 0 0,12 0 1 0,6-2-4 0,7-1 0 0,8-3-9 0,3-3 1 0,-8-10-2 0,-6-3 1 16</inkml:trace>
  <inkml:trace contextRef="#ctx0" brushRef="#br0" timeOffset="-52297.12">30805 16359 42 0,'-4'6'21'0,"-3"-3"-27"0,3-6 42 0,-3 3-33 0,-7-3 1 0,-3 6-1 0,-8 0 1 0,0 7-5 15,4 6 0-15,0-4 4 16,3 4 0-16,1 3-2 15,3 6 1-15,3 3-1 16,4-3 0-16,7 3-4 16,3-3 1-16,4-3-8 15,8-3 0-15,9-10-5 16,8-5 1-16</inkml:trace>
  <inkml:trace contextRef="#ctx0" brushRef="#br0" timeOffset="-51989.21">31154 16303 47 0,'-7'3'23'0,"14"6"-27"0,-11-6 43 16,-3 4-38-16,-3 2 1 16,-4 4 0-16,-4 2 0 15,-3 1-3-15,-4 3 0 16,0-4 1-16,4 1 1 15,4 0-1-15,2-7 0 0,1 1 0 16,7-1 0-16,7 0 0 16,7-2 1-16,11-4 0 15,0 6 0-15,-1-3-1 16,-3 1 1-16,0-1 0 16,-3 3 0-16,-7 4-1 15,-8 3 0-15,-7 2-3 16,-10 4 0-16,-3 0-6 15,-5 0 1-15,-2-6-7 16,6-10 0-16</inkml:trace>
  <inkml:trace contextRef="#ctx0" brushRef="#br0" timeOffset="-51674.22">31383 16456 39 0,'11'3'19'0,"-8"1"-11"0,-3-4 32 16,0 0-37-16,0 0 0 16,-3 6 0-16,-8 0 0 15,-7 10-5-15,-6 3 1 16,-4 9 2-16,-4-3 1 15,4 3-2-15,6 3 0 16,8-2 0-16,4-1 0 16,-1 0-1-16,4-6 1 0,7-6-3 15,11-1 0-15,13-5-5 16,1-4 1-16,3-6-8 31,8-9 1-31</inkml:trace>
  <inkml:trace contextRef="#ctx0" brushRef="#br0" timeOffset="-50927.7">31909 16209 43 0,'-7'15'21'0,"-7"13"-25"0,7-18 35 0,-4-1-30 0,-3 7 1 16,-4 9 3-16,-3 3 0 16,0 7-6-16,3 9 1 15,1 3 3-15,2 6 0 16,1 7-1-16,7-4 0 15,4-9-3-15,3 0 1 16,3-6-4-16,8-7 0 16,10-12-9-16,7-9 0 15,1-10-1 1,6-12 0-16</inkml:trace>
  <inkml:trace contextRef="#ctx0" brushRef="#br0" timeOffset="-50724.49">32237 16403 42 0,'0'31'21'0,"-18"16"-26"0,11-31 42 0,-7 6-34 16,-7 6 1-16,-7-3-1 16,-4 4 1-16,-3 2-7 15,3 3 1-15,4 1 0 16,3-10 1-16,7-3-11 15,1-6 1-15,10-16-2 16,7-10 0-16</inkml:trace>
  <inkml:trace contextRef="#ctx0" brushRef="#br0" timeOffset="-50518.57">31976 16434 36 0,'10'22'18'0,"29"32"-20"0,-28-36 34 0,3 8-30 0,4-1 0 16,-1 6 1-16,4 3 0 16,-3 4-5-16,0 0 1 15,-1-7 0-15,1-9 0 0,0-3-6 16,-4-10 0-16,3-12-5 16,1-13 0-16</inkml:trace>
  <inkml:trace contextRef="#ctx0" brushRef="#br0" timeOffset="-50304.69">32420 16118 29 0,'7'6'14'0,"0"22"-5"15,0-15 22-15,4 5-24 16,3 11 0-16,11-1 4 15,3 6 1-15,4 4-16 16,0 0 1-16,-1 9 8 16,-2 0 1-16,-8-6-6 15,-18 6 0-15,-20 6-8 0,-22 6 0 16,-14-8-8 0,-21 2 0-16</inkml:trace>
  <inkml:trace contextRef="#ctx0" brushRef="#br0" timeOffset="-46284.14">30603 17093 21 0,'0'9'10'0,"4"-12"-3"0,0-3 11 15,3 0-14-15,3-4 1 16,4-2 1-16,4-1 0 15,10-3-8-15,4 4 0 16,3-1 5-16,11 4 1 0,3 3-3 16,4-4 1-16,0-2-2 15,-7 2 0-15,-4-2-4 16,-3-4 1-16,-3 0-5 16,-12 1 1-16,-10-4-3 15,-10-3 0-15</inkml:trace>
  <inkml:trace contextRef="#ctx0" brushRef="#br0" timeOffset="-46015.26">30544 17033 20 0,'0'22'10'0,"17"0"-8"16,-13-22 15-16,3 3-15 15,0 4 0-15,-4-1 6 16,4-3 0-16,-3 0-8 16,3 0 0-16,4-3 5 0,-1 7 1 15,4-7-2-15,4 3 1 16,3-3-4-16,7 3 0 16,0 0-3-16,1 0 0 15,-1 0-5-15,-3-3 0 16,-4 0-5-16,-7 0 1 15</inkml:trace>
  <inkml:trace contextRef="#ctx0" brushRef="#br0" timeOffset="-45800.59">30579 17228 19 0,'-11'12'9'0,"15"7"1"0,-1-16 11 0,4 3-16 15,0 1 1-15,0 5 2 16,15-2 0-16,9 2-11 16,8-2 1-16,14-4 5 15,14-6 1-15,4-3-7 16,-11-7 0-16,0 1-8 16,-11-7 0-16</inkml:trace>
  <inkml:trace contextRef="#ctx0" brushRef="#br0" timeOffset="-44872.02">32978 14349 19 0,'21'-19'9'0,"-7"-25"4"0,-11 35 5 16,1 0-15-16,-4-1 0 15,-4 1 0-15,-6-4 1 16,-8 1-6-16,-13-4 1 0,-1 3 3 16,-4-2 0-1,-6-1-2-15,-7-3 1 0,-11 4 0 16,0 2 0-16,0 0 0 16,-4 4 1-16,1 3-1 15,6 3 1-15,1 6-2 16,-4 12 1-16,0 11-3 15,0 8 0-15,0 10-2 16,4 3 1-16,6 6-1 16,4 7 0-16,8-1 1 15,6 1 0-15,11 3 1 16,17 3 1-16,11-4 2 16,11 4 1-16,14-9 0 15,17-4 1-15,4-3 1 16,10-12 0-16,11-7 0 15,15-9 0-15,9-9-1 16,1-10 1-16,-14-6-2 0,0-4 0 16,-4-15-1-16,-7-6 0 15,-11-10-1-15,-6-15 0 16,-11 6 0-16,-11 0 0 16,-14-6-1-16,-10-4 1 15,-15 7-1-15,-14-9 0 16,-13 2-3-16,-12 1 0 15,1 6-7-15,-7-1 0 16</inkml:trace>
  <inkml:trace contextRef="#ctx0" brushRef="#br0" timeOffset="-43326.49">26779 14500 11 0,'36'-16'5'0,"6"-19"3"0,-31 32 6 15,3-9-10-15,0-1 1 16,-4-3 5-16,1 1 1 16,0 2-12-16,-1-2 0 15,-3 2 7-15,-3 0 1 16,-1-2-3-16,-6 2 0 0,-8-6-3 16,-7 4 0-1,-10-1-1-15,0 4 0 0,-4-1-1 16,-3 7 1-16,-7-1 0 15,-4 1 0-15,-4 0 0 16,-2 0 0-16,-5 6-1 16,1-3 1-16,-4 6-1 15,10 0 1-15,1 3-2 16,-1 7 1-16,-2 2-1 16,-1 7 0-16,0 6 0 15,3 4 0-15,4 2 0 16,8 10 1-16,6 3 0 15,7 3 1-15,11 4 0 16,11 2 0-16,10 1 2 16,17-1 0-16,22-3 0 15,0-6 0-15,11-12 1 16,13-7 0-16,18-3-1 16,8-19 1-16,-12-15-3 0,1-7 1 15,-8-6-1-15,-2-6 1 16,-12-6-2-16,-10-1 0 15,-7 1 0-15,-7-4 0 16,-11-3 1-16,-7-3 0 31,-10 1-5-31,-8 5 1 0,-17-3-7 0,-11-9 1 16</inkml:trace>
  <inkml:trace contextRef="#ctx0" brushRef="#br0" timeOffset="-42396.77">26730 12558 28 0,'0'4'14'0,"-4"-14"-10"15,1 4 17-15,-4 0-20 16,-7 3 0-16,-11-1 2 0,-10 4 0 16,-11 4-3-16,-14-1 0 15,-4 6 2-15,1 4 1 16,7-1-2-16,-1 7 1 15,4 9-2-15,0 0 1 16,7 1-2-16,4 8 1 16,7 10-2-16,7-3 1 15,6 10 0-15,15 2 1 16,11 0-1-16,13 13 0 16,8-9 2-16,7-7 0 15,0-9 0-15,17-9 0 16,4-13 1-16,7-13 0 0,7-6 0 15,4-18 0-15,-1-14-1 16,-13-8 0-16,-8-10 0 16,-7 0 0-16,-10 0-2 15,-11 0 1-15,-10-4-2 16,-4 11 1-16,-18-4-4 16,-13-3 1-16,-15-4-7 15,-7 8 1-15,-7-4-1 16,0 3 0-16</inkml:trace>
  <inkml:trace contextRef="#ctx0" brushRef="#br0" timeOffset="-41314.81">26218 2580 17 0,'-28'35'8'0,"-14"-7"-7"15,28-22 9-15,-4 1-9 16,-3 5 0-16,3-2 4 15,4 2 1-15,0-6-5 16,4 1 1-16,2 5 4 16,8-6 0-16,11-2 1 15,10 2 0-15,7-6 0 16,4 3 0-16,28 3-2 16,28-3 0-16,22-3-2 15,38-3 0-15,35-6-2 16,15 3 1-16,35-7-3 0,3 4 1 15,22-7-2-15,-1-3 1 16,11 0-1-16,7 4 0 16,-3-1 0-16,10 3 1 15,-14 4-1-15,8 6 0 16,-8 6 0-16,-7 10 1 16,-18 2 1-16,-35-2 0 15,-14 9 2-15,-21 0 0 16,-18-3 1-16,-24-10 0 15,-25 3-1-15,-22-8 1 16,-20 2-4-16,-11-3 1 0,-21 3-5 16,-15-3 1 15,-17 7-5-31,-14 6 0 0,-14 9-5 0,-18-7 1 0</inkml:trace>
  <inkml:trace contextRef="#ctx0" brushRef="#br0" timeOffset="-36450.46">28610 13929 29 0,'4'6'14'0,"6"0"-4"0,-3-2 15 0,4-1-22 16,3 0 0-16,7 3 1 16,4-3 1-16,3 0-5 15,4 0 1-15,0-3 3 16,-1 0 1-16,-6-3-1 16,14 0 0-16,10-3-1 15,11 0 1-15,7-1-3 16,11-2 1-16,0 0-1 15,-8-1 0-15,11 1-1 16,4-10 0-16,7 0 0 16,-1-3 0-16,-2 0-1 15,-1 10 0-15,11-1-1 16,6 13 1-16,5 10-2 16,-4 5 0-16,-1-2-1 15,5 2 0-15,-4 1-1 0,-8-3 1 16,-9-4 0-16,-8 0 0 15,-11 1 0-15,-10-1 1 16,4-2-1-16,-15-1 0 16,-7 0-2-16,-10-3 1 15,-7-3-5-15,-7-3 0 16</inkml:trace>
  <inkml:trace contextRef="#ctx0" brushRef="#br0" timeOffset="-35340.26">28631 14023 26 0,'-3'6'13'0,"3"4"-14"0,3-7 22 0,1 3-18 16,3 0 1-16,4 1 2 15,3-4 0-15,10-3-7 16,15 3 1-16,7 3 6 15,18-6 0-15,17 0-2 16,32 0 1-16,-4-3-2 16,25-6 1-16,14-4-2 15,0-3 0-15,-3 1-2 16,-4 2 1-16,4-3-1 16,-11 4 0-16,-14 2 0 15,0 4 0-15,-4 3-2 16,-10 3 0-16,-14 3-1 15,-15 7 0-15,-17-4-4 16,-14 3 1-16,-18 4-5 0,-17 3 0 16,-11-7-1-16,-11-6 0 15</inkml:trace>
  <inkml:trace contextRef="#ctx0" brushRef="#br0" timeOffset="33478.82">19833 13480 21 0,'25'16'10'0,"7"-10"-4"16,-18-6 10-16,7-6-15 15,14-6 1-15,0-14 2 16,-3-8 0-16,3-4-5 0,8-12 0 15,6-19 2-15,1-6 0 16,3-13-2-16,-1 10 1 16,-6 2-3-16,-3 4 1 15,-8-3 0-15,-3 12 0 16,-11 10 0-16,-7 12 0 16,-7 22 1-16,0 4 0 31,-28 74-1-31,-4 20 1 15,0 27-2 1,1-5 0-16,10 12 1 0,7 0 1 16,7-1 1-16,7-8 0 15,3-4 1-15,8-18 1 0,10-16 2 16,-3-16 1-16,0-9-1 16,-4-13 0-1,-4-13-1-15,-6-11 0 16,-4-17-1-16,-11-6 1 31,-6-6-2-31,-15-9 0 16,-14-4-1-16,-21 4 0 0,-3-1 0 0,-4 1 0 0,-14 2 0 15,-4 7 0 1,0 6 0-16,4 7 1 0,0 5-1 16,21 7 1-16,11 4 0 15,10 2 0-15,7 0 0 16,7 4 0-16,8-4 0 15,10-3 1 1,21 0 0 0,18-3 0-16,24-9-1 0,25-13 1 0,7-10-1 0,25 1 0 15,11-3-1-15,-4 2 1 16,-14-2-1-16,-1 2 0 16,-13 1 0-16,-14 6 0 15,-15 0-1-15,-17 9 0 47,-18 7 0-47,-28 15 0 0,-21 10-1 0,-14 6 1 0,-29 15 0 16,-27 20 0-16,-19 9 0 0,-20 9 0 15,3 6 0-15,-4 1 1 0,15-1-1 16,14 1 0 0,17-16-1-1,11-10 0-15,17-6-4 16,15-6 1-16,14 0-4 0,21-19 0 0</inkml:trace>
  <inkml:trace contextRef="#ctx0" brushRef="#br0" timeOffset="34316.62">20662 13433 23 0,'64'-50'11'0,"20"6"-8"0,-59 25 17 0,3-9-17 16,1-3 0-16,-1-4 1 0,0 1 1 15,-3-4-6 1,-8 1 0-16,-6-4 3 0,-11 0 1 16,-11-6-2-16,-17 0 0 15,-25 6-1-15,-7 10 1 16,-24 3-1-16,-22 9 0 16,-11 3 0-16,-13 16 0 15,-8 22-1-15,-10 10 1 16,10 11 0-16,1 14 0 15,10 9-1-15,14 6 0 16,14 16-2-16,14-1 1 0,29 14-1 16,28 18 1-1,24 3 0-15,33-6 0 16,20-3 2-16,36-16 1 16,31-15 2-16,18-23 0 15,25-21-1-15,21-25 0 0,-4-29 1 16,11-12 0-16,-11-22-2 15,-20-35 0-15,-1-19 0 16,-25-18 1-16,-24-16-1 16,-25-9 0-16,-31-13-1 15,-47-6 0-15,-27-7 0 16,-47 1 1-16,-45 9-4 16,-25 6 1-1,-248-16-9 1,40 61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8:54:42.2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3T18:55:25.126"/>
    </inkml:context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4692 3832 31 0,'0'15'15'0,"0"-2"-4"16,0-7 16-16,0 3-26 16,-7 7 1-16,3 9 0 15,1 0 1-15,-1 7-4 16,4 12 1-16,-10-7 1 16,10 10 1-16,0-3 0 15,0-3 0-15,3 0-1 16,4-10 1-16,-7-3-1 15,0-9 1-15,0-3 0 16,0-7 0-16,0-9-2 0,-10-6 1 16,-1-7-1-16,1 4 1 15,-8-7-2-15,0 4 1 16,-3-1-2-16,-4 4 1 16,1 6-1-16,-1 3 0 15,-3 0 0-15,7 0 0 16,-8 9 1-16,8 0 0 15,-3 4 2-15,9 9 0 16,5 3 1-16,-1-6 1 16,11 0 0-16,0-4 0 0,11 1 0 15,3 0 1-15,21-1-2 16,15-12 1-16,-1-3-2 16,-3 0 1-16,-7-9-2 15,0-3 1-15,-8-1-5 16,-3 0 0-16,-6 4-6 15,-5 0 1-15,-6 2-7 16,-15 7 1-16</inkml:trace>
  <inkml:trace contextRef="#ctx0" brushRef="#br0" timeOffset="256.07">4113 4697 36 0,'-7'16'18'0,"18"-7"-7"0,-4-9 27 16,-3 3-34-1,6-3 1-15,11 0 2 0,18 0 1 16,18 0-10-16,17-3 1 16,14-3 5-16,-11-4 1 15,1 4-3-15,-7-10 0 16,-1 1-4-16,-20 5 1 15,-8-5-7-15,-7 5 0 16,-10 1-10-16,-8 0 1 16</inkml:trace>
  <inkml:trace contextRef="#ctx0" brushRef="#br0" timeOffset="850.19">4466 4891 40 0,'7'47'20'15,"-3"-9"-16"-15,-4-25 27 0,-4 5-28 16,4 11 1-16,-7-1 2 16,4 6 0-16,3 4-7 15,-7 3 0-15,7-10 5 16,0 4 0-16,0-7-2 15,0-3 1-15,0-3-3 16,0-10 1-16,-4-5-2 16,1-4 1-16,-1 0-1 0,-7-6 0 15,1-3-1-15,-8-1 1 16,-3 1-2-16,0 3 0 16,-7-3 0-16,-1 3 0 15,1 6 0-15,4 0 1 16,-5 6 1-16,-2 4 0 15,6 12 2-15,0 3 0 16,4 0 2-16,-4 7 0 16,11 6 0-16,-3 2 1 15,13-5-1-15,-3 0 1 16,14-7-1-16,-3 7 0 0,13-10-3 16,-3-3 1 46,15-9-3 1,9-7 0-32,12-3-6-16,3-6 0 1,14-12-9-16,-7-4 1 0</inkml:trace>
  <inkml:trace contextRef="#ctx0" brushRef="#br0" timeOffset="1024.35">5002 5268 46 0,'-17'44'23'0,"-54"-7"-20"0,50-21 35 15,-11 9-37-15,8 3 0 16,-1 13 0-16,-3 9 0 16,-1-9-3-16,5-3 1 15,6-4-6-15,-3-6 0 16,10-12-7-16,4-13 0 15</inkml:trace>
  <inkml:trace contextRef="#ctx0" brushRef="#br0" timeOffset="1183.81">4636 5421 29 0,'7'10'14'0,"28"12"9"0,-21-3 16 0,0 6-33 0,7 12 0 0,7 1 2 0,11 15 1 0,4 4-12 16,2-4 0-16,5-6 4 15,-1-6 0-15,-10-13-13 16,-4-9 1-16,-10-19-6 16,-11-6 0-16</inkml:trace>
  <inkml:trace contextRef="#ctx0" brushRef="#br0" timeOffset="2833.47">6237 4725 39 0,'0'3'19'0,"-7"-9"-6"0,4 6 20 16,-8-9-30-16,-3 9 0 16,-7-10 2-16,-4 10 0 15,-14 0-7-15,0 3 1 16,1 4 4-16,-1 5 1 16,3 1-3-16,12 2 1 0,-1 7-1 15,7-3 0-15,1 3-1 16,6 0 1-16,1-6-1 15,3 0 0-15,7-7 0 16,10 3 0-16,4-12 0 16,0 0 0-16,8 0 0 15,2-9 0-15,-10-3 0 16,4 2 0-16,0 1 0 16,-4-1 0-16,0 1 0 15,-4 6 0-15,1-4 0 16,0 14 1-16,-1-7 0 15,1 9 0-15,-4 10 0 16,0 6 0-16,0 3-1 16,4 7 1-16,-4-1-2 15,3 4 1-15,-6-10-4 16,6-3 1-16,1-9-9 16,3-4 1-16,-3-18-6 0,3-6 0 15</inkml:trace>
  <inkml:trace contextRef="#ctx0" brushRef="#br0" timeOffset="3153.68">6385 4910 53 0,'21'63'26'0,"-3"-44"-33"0,-18-19 48 15,0 0-40-15,-3 0 0 16,-4-6 0-16,-1-4 1 15,-2-9-3-15,3 7 1 0,-7-16 0 16,0 2 1-16,-1-2-1 16,5 3 0-16,3-6 1 15,7 9 1-15,7 3-1 16,3 3 1-16,5 10 1 16,9 6 0-16,5 9 0 15,6 1 0-15,4 2-2 16,-1-2 1 31,1 2-3-47,0-2 0 0,0-4-5 0,3 0 1 0,-10-3-9 0,0-3 0 0,-4 0-3 15,0-6 0-15</inkml:trace>
  <inkml:trace contextRef="#ctx0" brushRef="#br0" timeOffset="3409.05">6946 4747 33 0,'21'-6'16'0,"1"0"-8"0,-15 6 26 0,3 0-31 0,8 0 1 0,-11 0 2 0,3-3 0 0,-2 3-8 0,-1 0 1 0,-11 3 4 0,-10 3 0 15,-7 0-1-15,7 7 0 16,-11 2-2-16,0 7 1 16,4 10-1-16,0 2 1 15,3-6-1-15,4 4 1 16,7 2 0-16,11-2 0 0,6-4-2 15,1-16 0-15,14-2-3 16,6-10 1-16,-3-10-11 16,15 1 1-16,-11-10-3 15,6-9 1-15</inkml:trace>
  <inkml:trace contextRef="#ctx0" brushRef="#br0" timeOffset="4129.68">7532 4606 51 0,'7'0'25'0,"-7"-9"-32"15,-4 9 51-15,4 0-42 16,-7 9 0-16,0 1 1 16,-3 5 1-16,3 4-5 15,-4 0 0-15,0 3 2 16,1 0 1-16,-1 0-2 0,4-4 1 15,4-2-2-15,3 0 1 16,10-13-1-16,-6 3 1 16,13-3 0-16,5 1 0 15,-1-4 1-15,0 3 0 16,-3 3 0-16,-8 3 1 16,-3 10-2-16,-7 3 0 15,-10 9-1-15,-12-5 0 16,8 2-2-16,7-3 0 15,0-3-6-15,-3-3 1 32,3-7-8-32,3-12 1 0</inkml:trace>
  <inkml:trace contextRef="#ctx0" brushRef="#br0" timeOffset="4327.68">7892 4606 45 0,'21'25'22'0,"-14"38"-20"16,-7-44 34-16,0-4-35 16,0 7 0-16,0 3 0 15,0-3 0-15,0 0-2 16,-7-3 0-16,3-9-4 16,4-7 1-16,-10-10-10 15,3-8 1-15</inkml:trace>
  <inkml:trace contextRef="#ctx0" brushRef="#br0" timeOffset="4489.05">7789 4484 29 0,'39'25'14'0,"21"3"-14"0,-39-22 14 15,0-2-18-15,1 5 1 16,-1-3-8-16,3 7 0 15,1-1 11-15,-4 7 0 0</inkml:trace>
  <inkml:trace contextRef="#ctx0" brushRef="#br0" timeOffset="4757.82">8121 4779 34 0,'-7'9'17'0,"14"-12"-18"0,0 3 36 0,-3 0-34 15,3 0 0-15,3-10-1 16,1 4 0-16,3-3-2 15,0-10 1-15,0 6 0 16,-3-2 0-16,-1-1 0 16,1 0 0-16,3 7 1 15,-7 0 0-15,7 5 2 16,-3 4 1-16,6 0 0 16,-6 10 1-16,0 5 0 15,-1 1 0-15,4 6-2 16,0-9 0-16,0 2-4 0,1 4 0 15,-1-9-9 1,7-4 1-16,0-16-3 0,-3-2 0 16</inkml:trace>
  <inkml:trace contextRef="#ctx0" brushRef="#br0" timeOffset="4986.87">8876 4418 43 0,'21'19'21'0,"-7"-26"-25"0,-14 14 41 16,-7 2-36-16,-3 13 1 0,-5 0 1 15,-6 0 0 1,-7 9-4-16,3 13 0 16,-6 22 2-1,13-6 1-15,0-10-6 16,15-9 0-16,10-16-9 15,10-16 0-15</inkml:trace>
  <inkml:trace contextRef="#ctx0" brushRef="#br0" timeOffset="5228.46">9133 4481 45 0,'15'22'22'0,"-30"28"-20"15,12-44 34-15,-1 13-36 16,-3 9 1-16,-10 7 0 16,-4 2 0-16,-1 7-1 0,-2-3 0 15,-1-3-2-15,0-7 1 16,4-6-5-16,0-16 0 16,7-9-6-16,3-12 0 15,-3-4-1-15,7-12 0 16,0-3 1-16,3-4 1 15</inkml:trace>
  <inkml:trace contextRef="#ctx0" brushRef="#br0" timeOffset="5380.01">8943 4634 30 0,'25'19'15'0,"10"22"-16"0,-25-32 35 0,5 4-32 16,2 3 1 0,1-1-1-16,-4 4 0 0,4 0-4 15,-8 0 0-15,4-10-1 16,0 7 0-16,1-16-7 15,-1 0 1-15,0-16-2 16,-4-3 1-16</inkml:trace>
  <inkml:trace contextRef="#ctx0" brushRef="#br0" timeOffset="5591">9151 4399 41 0,'32'44'20'0,"49"34"-17"0,-63-62 43 16,13 12-45-1,1 13 0-15,0 3 0 0,-4 3 1 16,-3 3-4 0,-11 4 1-16,-14-7-3 0,-7-4 0 15,-7-5-10-15,-15-13 1 16</inkml:trace>
  <inkml:trace contextRef="#ctx0" brushRef="#br0" timeOffset="6103.02">10121 4565 56 0,'0'7'28'0,"14"-14"-28"0,-7 4 46 15,11-3-46-15,-7-3 1 0,20-4-2 16,15 0 0-16,-3 1-3 16,-1 2 1-16,-3 4-9 15,-8 3 0-15,-6 3-5 16,-11 0 1-16</inkml:trace>
  <inkml:trace contextRef="#ctx0" brushRef="#br0" timeOffset="6276.77">10019 4829 56 0,'25'15'28'0,"35"-15"-35"16,-36-6 54-16,8 0-48 15,14 3 1-15,17-10-4 16,4 1 0-16,-3-1-4 0,-1 1 0 16,-17-4-7-1,-10 3 0-15</inkml:trace>
  <inkml:trace contextRef="#ctx0" brushRef="#br0" timeOffset="6881.27">11292 3879 48 0,'15'0'24'0,"6"3"-20"0,-14-3 42 15,10 0-42 1,19 0 0-16,10 0 3 0,14-7 0 16,10-8-9-16,-3 2 1 15,-3 4 5-15,-8-1 1 16,-7 4-3-16,-6 9 0 15,-8 4-2-15,-7 2 0 16,-7-3-2-16,-10 7 1 16,-11 9-2-16,-11 6 1 15,-6-3-1-15,-8 6 1 16,-7 10 0-16,-10-6 1 0,0 2-1 16,-1-2 1-16,1-1-1 15,3 13 0-15,7-6-2 16,11-3 1-16,4-1-6 15,10 1 0-15,7 0-7 16,10-7 0-16</inkml:trace>
  <inkml:trace contextRef="#ctx0" brushRef="#br0" timeOffset="7224.44">11811 4932 35 0,'4'28'17'0,"-4"-21"-8"16,0-7 23-16,-4 0-28 0,-3 0 0 16,-4 0 2-16,-6 3 1 15,-4 0-10-15,-4 0 1 16,0-3 5-16,-3 3 1 15,3 10-3-15,4 6 0 16,0 3-1-16,7 9 1 16,3-9-1-16,4 0 1 15,11 3-1-15,13-9 1 16,15-7-1-16,10-6 1 16,1-9-2-16,-8-10 0 0,-10-6-8 15,-4-3 1-15,-18-3-8 16,-13-7 1-16</inkml:trace>
  <inkml:trace contextRef="#ctx0" brushRef="#br0" timeOffset="10554.7">4685 7356 28 0,'-4'16'14'0,"-10"22"-5"15,11-23 15-15,-15 13-23 16,-3 7 1-16,-7 12 0 15,-11 13 1-15,-3 15-4 0,-8 9 1 16,-3 7 2-16,-3 13 0 16,13-10-2-16,8-13 1 15,11-12-5-15,2-12 1 16,5-16-8-16,6-19 0 16</inkml:trace>
  <inkml:trace contextRef="#ctx0" brushRef="#br0" timeOffset="10861.6">4170 7538 39 0,'7'-25'19'0,"3"12"-12"0,-10 13 32 0,8 0-38 31,-5 4 1-31,8 5 2 0,-1 7 0 0,4 9-4 16,0 19 0-16,4 0 3 15,-4 9 0-15,11 3-4 16,-4-15 1-16,-7-13-6 16,0-3 0-16,0-15-10 15,4-23 1-15</inkml:trace>
  <inkml:trace contextRef="#ctx0" brushRef="#br0" timeOffset="11067.31">4766 7560 48 0,'7'13'24'0,"-7"-10"-21"0,0-3 38 15,11 0-40-15,-8 0 0 16,11 0 0-16,-3 0 1 0,17-3-4 16,4 3 1-16,-4-4-3 15,-3 1 0-15,-8 3-11 16,-2 0 1-16,-1 3-1 16,-14 4 0-16</inkml:trace>
  <inkml:trace contextRef="#ctx0" brushRef="#br0" timeOffset="11267.4">4713 7839 54 0,'0'25'27'0,"21"-19"-32"0,-10-6 57 0,10-3-51 16,14-3 0-16,-3 0-1 16,10-4 1-16,8-2-5 15,-4-1 0 16,-4 1-11-15,-3 2 1 15,-11 7-2-15,-14 3 0-16</inkml:trace>
  <inkml:trace contextRef="#ctx0" brushRef="#br0" timeOffset="14053.85">5729 7557 48 0,'7'6'24'0,"-7"-9"-17"0,0 3 24 0,0 0-31 15,-3-6 1-15,-1-1 2 16,-3 1 0-16,-4 3-3 15,-6 0 0-15,-4 3 2 16,0 3 1-16,-4 0-1 16,7 3 1-16,-10 4-2 15,7 2 0-15,0 4-1 16,3 6 0-16,7 3-1 16,4 3 0-16,4-9 0 15,-4 0 0-15,7 0 0 16,7 0 0-16,-7-1 0 15,3-2 1-15,4-3-1 16,0-4 1-16,4-9-1 16,0-6 1-16,-1-4-1 15,1-2 1-15,-1-4 0 16,1-3 0-16,-4 4 0 0,4 2 0 16,-8 4 0-16,4 9 0 15,-3 3 0-15,3 9 1 16,-4-2-1-16,4-4 0 15,4 3 0-15,0 7 1 16,-1-3-1-16,1 2 1 16,3 1-5-16,0-3 1 15,4-1-8-15,-8-2 1 16,1-7-5-16,-1-6 0 16</inkml:trace>
  <inkml:trace contextRef="#ctx0" brushRef="#br0" timeOffset="14577.63">5969 7783 43 0,'18'3'21'0,"-25"-28"-17"16,7 12 38-16,0-6-40 15,0-3 0-15,0 0 2 16,7 1 0-16,-7-1-5 15,0 3 1-15,3 3 3 16,8 4 1-16,3 2-2 16,0 1 1-16,7 2-1 15,4 4 0-15,7 0-3 16,-1 3 0-16,1-3-4 16,3 0 0-16,-3 3-6 15,0-3 1-15,0 0-5 0,3-1 0 16,-7 1 3-16,4 0 0 15,7 0 7-15,-15-3 1 16,5 0 6-16,-1-1 1 16,-11 1 6-16,5-3 0 15,-1 2 1-15,-7 1 0 16,0 0-3-16,-3-1 0 16,-1 1-3-16,-10 9 1 15,-10 0-2-15,-8 4 1 16,-3 5-3-16,0 4 1 0,-8 3-1 15,8 9 0 1,-7 10 0-16,10-1 1 0,8 4-1 16,6-3 0-16,8-1-1 15,10-2 0-15,11-7-4 16,3-9 1-16,11-10-8 16,-4-12 0-16,7-6-5 15,1-10 0-15</inkml:trace>
  <inkml:trace contextRef="#ctx0" brushRef="#br0" timeOffset="14923.28">7024 7472 45 0,'21'16'22'0,"-10"-4"-24"15,-4-8 40-15,-14 2-37 0,0 0 0 16,-4-3 0-1,-3 4 1-15,-4 2-2 0,1 0 0 16,2 4 1-16,5-1 1 16,-8 1-1-16,8 0 0 15,3-1 0-15,3 1 0 16,4-1 0-16,0-9 0 16,7 7-1-16,4-4 1 15,10 3 0-15,7 1 0 16,4-1 0-16,-11 7 0 15,0-4-1-15,-7-2 0 0,-10 2 0 16,-8 7 0-16,-3 0-4 16,-14-3 1-16,3-1-8 15,1 1 1-15,3-7-5 16,0-2 0-16</inkml:trace>
  <inkml:trace contextRef="#ctx0" brushRef="#br0" timeOffset="15136.78">7415 7591 45 0,'25'25'22'0,"-14"19"-23"16,-11-31 39-16,0 6-37 15,0 0 1-15,0 2 0 0,-7 5 0 16,3-4-4-1,1-4 1-15,-1-5-3 0,4-10 0 16,0-9-10-16,0-7 1 16</inkml:trace>
  <inkml:trace contextRef="#ctx0" brushRef="#br0" timeOffset="15613.26">7366 7381 26 0,'25'7'13'0,"6"-7"-2"0,-20 0 10 16,0 3-21-16,-4 6 0 0,7-3 0 16,0 1 0 31,4 2-3-47,-1-3 1 0,1 1-7 0,-4 2 1 0,4-3-1 0,-8 1 1 15,1 5-1 1,-75-34 9-16,128 75 1 15,-64-18 0-15,3-1 6 16,4 4 1-16,0-3 0 16,0-10 1-16,4-3-6 15,0-7 1-15,-1-8-3 16,4-4 0-16,0-10-2 16,1-5 1-16,-1-7-1 15,0-6 0-15,0 0 1 0,0 0 0 16,0 0 1-16,0 0 0 15,7 6 2-15,-7 3 0 16,4 7 1-16,0 6 1 16,3 9 0-16,0 6 1 15,7 7-1-15,-7 3 0 16,-3 6-2-16,-4 1 1 16,0-1-4-16,-3-3 0 15,3-6-4-15,4-7 0 16,-8-5-5-16,4-11 0 15,4-8-5-15,3-7 0 16</inkml:trace>
  <inkml:trace contextRef="#ctx0" brushRef="#br0" timeOffset="15868.58">8467 7315 38 0,'31'19'19'0,"-2"-6"-16"0,-19-10 33 0,-10 0-34 15,4 3 1-15,-4 1 1 16,-4-7 0-16,-3 12-5 16,-7 4 0-16,-4 6 3 15,-3 9 1-15,0 0-2 16,0 7 0-16,3 3 0 16,-6 0 0-16,9-7-2 15,8 1 0-15,7-7-5 16,7-6 0-16,8-10-9 15,9 1 1 1</inkml:trace>
  <inkml:trace contextRef="#ctx0" brushRef="#br0" timeOffset="16081.14">8879 7413 37 0,'11'22'18'0,"-36"28"-17"0,18-41 24 0,-14 4-24 16,-7 2 1-16,-4 4 0 16,-3 3 1-16,0 6-3 15,10 1 0-15,0 2 1 16,4-9 1-16,0 0-6 16,3-3 1-16,8-7-8 15,-8-2 0-15</inkml:trace>
  <inkml:trace contextRef="#ctx0" brushRef="#br0" timeOffset="16276.99">8551 7466 29 0,'18'-3'14'0,"3"18"-2"16,-10-5 17-16,6 2-27 16,5 10 0-16,2 0 0 15,1 10 0-15,0 2-3 16,-4-2 0-16,0-7 1 15,-3 0 0-15,-4-6-4 0,-4-7 0 16,-3-6-7-16,4-3 0 16,-8-15 0-16,5-7 0 15</inkml:trace>
  <inkml:trace contextRef="#ctx0" brushRef="#br0" timeOffset="16471.99">8851 7162 31 0,'25'22'15'0,"17"6"-11"0,-28-16 31 16,8 14-30-16,2 5 0 0,-3-3 2 15,1 10 0-15,-1 3-10 16,0 2 1-16,-7 14 5 16,-3-1 1-16,-4 1-6 15,-4 6 0-15,-6-4-12 16,-22-2 0-16</inkml:trace>
  <inkml:trace contextRef="#ctx0" brushRef="#br0" timeOffset="17144.8">10488 7500 49 0,'0'7'24'0,"46"2"-7"0,-25-9 24 15,18 3-36 1,17-3 0-16,33-3 2 0,38-3 1 16,31 0-11-16,33-7 0 15,13-9 5-15,5 0 1 16,-15 3-6-16,-4 7 1 15,-31 6-6-15,-18 2 0 16,-14-5-7-16,-25 3 0 0,-24-7-4 16,-22 1 1-1</inkml:trace>
  <inkml:trace contextRef="#ctx0" brushRef="#br0" timeOffset="17491">12425 7071 52 0,'42'31'26'0,"50"-21"-36"15,-71-7 48-15,4 3-37 16,3 3 0-16,0-2 1 15,4 8 0-15,0-2-3 16,-4-1 1-16,0 4 1 16,-7 6 1-16,-7 9-2 0,-14-2 0 15,-7 8-1-15,-10 4 1 16,-8 0-1-16,-10 0 1 16,-4 2-1-1,-7-2 0-15,0 3-1 0,0 0 0 16,1-6-4-16,-1-7 0 15,3-6-8-15,5-6 1 16</inkml:trace>
  <inkml:trace contextRef="#ctx0" brushRef="#br0" timeOffset="17717.48">12386 7055 37 0,'11'35'18'0,"10"37"-7"16,-18-57 27-16,1 14-37 15,-4 5 1-15,3 16-1 16,1 10 0-16,-1 3-4 16,-3 12 0-16,0-9-7 15,-3-13 1-15,-11-12-5 16,-7-16 1-16</inkml:trace>
  <inkml:trace contextRef="#ctx0" brushRef="#br0" timeOffset="18391.03">10710 7068 46 0,'25'25'23'0,"-11"41"-24"16,-14-51 44-16,-7 10-43 16,-7 10 1-16,-14-4-1 0,-11 4 0 15,-3 6 0 1,-8-10 0-16,-3 0 0 0,4-6 0 16,0 0 0-16,3-6 1 15,14-3-1-15,7-4 1 16,4-2-1-16,10-1 1 15,11 4 0-15,8-4 1 16,9 4-2-16,11 2 1 16,4 7 0-16,14-3 0 47,0 6-1-47,7 4 1 0,0-4-1 0,-7 3 0 0,-4 3 0 0,-7-6 0 0,0-9 0 15,-6-10 1-15,-5-12 0 16,-6-22 0-16,-4-19 0 15,-7-16 0-15,-14-9-4 16,0-10 0-16,-4-9-13 16,-10 4 0-16</inkml:trace>
  <inkml:trace contextRef="#ctx0" brushRef="#br0" timeOffset="21197.5">14736 7334 44 0,'3'16'22'0,"-14"3"-13"0,4-19 22 15,-3 6-30-15,-4 7 1 0,-11-1-1 16,-10 7 1-1,-4 0-3-15,-3 3 1 0,-1 0 1 16,8-4 1-16,3 4-2 16,1-3 0-16,9 0 0 15,8-3 1-15,14-1-1 16,14 1 0-16,11-3 0 16,14-4 1-16,0 0 0 15,7 1 0-15,-1 2 0 16,-6 7 0-16,-7 0-1 15,-11 0 1-15,-14 12-1 16,-10 4 1-16,-8 2-2 16,-10-8 1-1,-11 2-2-15,-3-6 0 0,0 0-3 16,6-6 0-16,5-3-9 16,10-4 1-16,6-12-2 15,8 0 1-15</inkml:trace>
  <inkml:trace contextRef="#ctx0" brushRef="#br0" timeOffset="21502.81">14933 7648 58 0,'-3'37'29'0,"-8"14"-44"0,11-36 61 0,-4 7-46 15,1 6 0-15,-1 1-8 16,4-7 1-16,0-4-3 15,4-5 0-15,-1-13-5 16,8-9 1-16</inkml:trace>
  <inkml:trace contextRef="#ctx0" brushRef="#br0" timeOffset="21752.03">14796 7369 44 0,'31'15'22'0,"-6"17"-28"0,-14-29 44 0,6 3-38 0,4 0 0 0,11 7-4 0,7-7 1 16,3 4-5-16,-3-1 1 16,0 0-5-16,-4 4 0 15</inkml:trace>
  <inkml:trace contextRef="#ctx0" brushRef="#br0" timeOffset="21994.12">15184 7764 41 0,'0'31'20'0,"14"-18"-23"0,-11-13 37 0,4 0-34 16,4-3 0-16,3-4-1 15,0-2 1-15,0-7 0 16,0-6 0-16,-3-6-1 15,-1 3 1-15,5 3 0 16,-1 3 0-16,0 4 0 16,0-1 0-16,4 6 0 15,-1 10 1-15,1 4 0 16,7 2 0-16,-1 10-1 16,1 9 1-1,3 0-1 1,0 6 1-16,1 10-2 0,-5-7 0 0,-3-5-7 15,-3-4 1-15,0-7-5 0,-8-14 0 16</inkml:trace>
  <inkml:trace contextRef="#ctx0" brushRef="#br0" timeOffset="22290.34">16097 7199 52 0,'43'7'26'0,"-26"-10"-32"0,-17 3 51 15,-3 6-45-15,-4 6 1 0,-7 7 1 16,-8 9 0-16,-6 4-2 16,-7 12 0-16,-4 6 2 15,0 16 1-15,0 6-2 16,1 9 1-16,6-2-1 15,7 2 1-15,4-12-4 16,10-9 0 0,4-13-7-16,7-16 0 0,15-9-8 15,2-16 1-15</inkml:trace>
  <inkml:trace contextRef="#ctx0" brushRef="#br0" timeOffset="22543.38">16478 7601 49 0,'0'15'24'0,"-24"29"-23"0,13-28 39 15,-10 3-40-15,0 3 1 16,-4 12 0-16,4 7 0 15,-4 0-1-15,-3 6 0 16,3 0-2-16,0 0 0 16,4-6-8-16,4-7 0 0,6-15-5 15,4-16 1-15</inkml:trace>
  <inkml:trace contextRef="#ctx0" brushRef="#br0" timeOffset="22756.42">16136 7560 39 0,'4'-3'19'16,"10"41"-20"-16,-7-23 32 0,3 13-31 0,4-2 0 0,1 5 1 0,-1 3 1 0,0 7-2 16,0-6 0-16,-4-7-1 15,5 6 1-15,-1-5-7 16,-4-7 0-16,-3-7-5 15,-7-15 1-15</inkml:trace>
  <inkml:trace contextRef="#ctx0" brushRef="#br0" timeOffset="23559.86">16644 6970 46 0,'4'16'23'0,"17"22"-30"0,-7-23 43 0,7 14-32 16,7 8 1-16,0 17 2 16,8 8 1-16,6 14-11 15,0 8 1-15,-6 7 5 16,-12 3 0-16,-17-6-3 15,-10 0 1-15,-11-10-8 16,-11-12 0 0,7-16-9 31,-6-12 0-32</inkml:trace>
  <inkml:trace contextRef="#ctx0" brushRef="#br0" timeOffset="23848.94">17572 7422 41 0,'-14'16'20'0,"3"-4"-10"0,11-9 27 0,0 1-34 16,7-1 0-16,7 0 2 16,4-3 1-16,10 3-8 15,7 0 0-15,8-3 4 16,6 0 0-16,-6 0-4 16,-1-3 1-16,-7 3-8 15,-10 3 1-15,-15 6-8 16,-10 1 1-16</inkml:trace>
  <inkml:trace contextRef="#ctx0" brushRef="#br0" timeOffset="24045.69">17381 7830 59 0,'4'37'29'0,"56"-8"-31"0,-35-23 52 16,10 0-50-16,14 0 0 15,15-6 0-15,6-3 0 16,-3-6-4-16,0-1 1 16,-3-2-12-16,-1-1 1 0,-6 1-3 15,-1-1 0 1</inkml:trace>
  <inkml:trace contextRef="#ctx0" brushRef="#br0" timeOffset="24322.62">19050 7209 54 0,'4'3'27'0,"-12"3"-39"15,8 0 52-15,-10 10-40 16,-15 12 0-16,-17 7 0 16,-18 9 1-16,-7 12-1 0,0 16 0 15,3 7 0-15,18 5 0 16,8-8-4-16,2-4 0 16,8-16-10-16,0-21 1 46</inkml:trace>
  <inkml:trace contextRef="#ctx0" brushRef="#br0" timeOffset="24517.31">18468 7356 45 0,'7'-9'22'0,"14"28"-16"16,-3-4 34-16,6 17-37 0,19 15 1 0,13 19 2 15,11 6 0-15,7 3-8 16,-3 10 1-16,3-7 3 15,-3-3 0-15,-15-12-8 16,-14-13 1-16,-20-6-12 16,-33-19 1-16</inkml:trace>
  <inkml:trace contextRef="#ctx0" brushRef="#br0" timeOffset="25735.44">8558 8046 34 0,'7'13'17'0,"25"-20"-17"0,-21 4 17 0,10 0-20 15,11-3 1-15,3 0-9 16,4-4 0-16,0 4 9 15,-8 3 1-15</inkml:trace>
  <inkml:trace contextRef="#ctx0" brushRef="#br0" timeOffset="25943.7">8530 8284 34 0,'7'19'17'0,"7"-16"-13"0,-10-9 32 16,6 0-33-16,12-7 1 16,2-2 0-16,15-1 0 15,7-6-6-15,7 3 0 32,3 0-9-32,-20 10 0 15</inkml:trace>
  <inkml:trace contextRef="#ctx0" brushRef="#br0" timeOffset="26741.64">4099 8570 35 0,'29'9'17'0,"27"-28"-14"0,-35 7 17 16,7-1-20-16,15 4 1 15,-5-1-3-15,1 1 1 16,-7 0-7-16,-4 5 0 15,-7-2-1-15,-10 6 0 0</inkml:trace>
  <inkml:trace contextRef="#ctx0" brushRef="#br0" timeOffset="26935.81">4064 8755 50 0,'21'3'25'0,"18"-19"-29"16,-25 10 53-16,14 0-48 16,15-7 1-16,13 4-2 15,15-4 0-15,-4 1-7 16,-4-1 0-16,-13 1-8 16,-22 2 0-16</inkml:trace>
  <inkml:trace contextRef="#ctx0" brushRef="#br0" timeOffset="27958.68">16111 8187 37 0,'0'13'18'0,"14"2"-10"0,-6-11 18 16,-1-4-26-16,7 0 0 0,3-7 0 15,8 4 0-15,-4-3-2 16,4-4 1-16,0 4-8 16,-4 6 1-16,-4 3-3 15,-2 4 0-15</inkml:trace>
  <inkml:trace contextRef="#ctx0" brushRef="#br0" timeOffset="28164.49">16136 8426 43 0,'21'15'21'0,"29"-27"-25"16,-36 5 41-16,0-2-34 15,3 0 0-15,5-1-1 16,6 1 1-16,4 2-7 16,-1 1 0-16,-6 0-4 0,-4 3 0 15,-3 0-6-15,-18 3 1 16</inkml:trace>
  <inkml:trace contextRef="#ctx0" brushRef="#br0" timeOffset="28404.43">16094 8579 34 0,'0'13'17'0,"21"-13"-21"0,-14 0 28 0,7 0-23 15,4 0 0-15,3 0-7 16,0-7 1-16,4 4-2 15,6-3 1-15</inkml:trace>
  <inkml:trace contextRef="#ctx0" brushRef="#br0" timeOffset="29068.07">18680 8316 57 0,'0'12'28'0,"10"-15"-41"0,-3 0 56 16,7-3-43-16,11 3 0 0,10-7-4 15,8 4 0-15,-1 3 0 16,-3 0 1-16,-7 3-11 16,-8 3 0-16</inkml:trace>
  <inkml:trace contextRef="#ctx0" brushRef="#br0" timeOffset="29309.45">18563 8513 41 0,'7'22'20'0,"18"10"-16"15,-14-29 29-15,6 0-29 16,1 0 0-16,6-3 2 15,8-6 1-15,4-1-9 16,6-2 0-16,0 0 4 0,-3 2 0 16,-7 4-6-16,-4 0 1 15,-3 6-12-15,-15-3 1 16,-10 3-2-16,-7 1 1 16</inkml:trace>
  <inkml:trace contextRef="#ctx0" brushRef="#br0" timeOffset="29563.31">18591 8817 59 0,'4'-6'29'0,"17"0"-40"16,-10 0 62-16,3-4-51 15,10 1 0-15,15-1-10 16,7 1 1-16,4 0-2 16,-15 2 0-16</inkml:trace>
  <inkml:trace contextRef="#ctx0" brushRef="#br1" timeOffset="34863.24">14072 9169 31 0,'-7'12'15'0,"-7"10"-4"15,11-16 16-15,-1 1-22 16,1 2 0-16,-1 4 4 16,1-1 0-16,-1 1-11 15,0 6 1-15,4 9 8 16,-3 0 0-16,-1 10-3 16,4 2 0-16,0 1-2 15,-3-6 1-15,-1-1-3 16,1 1 1-16,-4-10-2 15,0-3 1-15,0-3-1 16,-4-13 0-16,-3-3 0 0,0-9 0 16,-4-4 0-16,-6-12 0 15,2-9 0 1,-2 6 0-16,-1-10-1 0,4 10 1 16,-7 0-1-16,-1 6 0 15,1 4-2-15,3 15 0 16,1 3 0-1,3 9 1-15,-1 7 1 0,5 3 0 16,3 3 2 0,3-3 0-16,8 3 3 15,6-6 0-15,11 3 1 0,11-3 0 0,7-3 0 16,6-7 1 0,8-6-2-1,4-3 0 16,3-6-2-15,-4 6 0 0,-7-6-7-16,-3-4 0 0,-4-2-11 0,-6-1 0 0</inkml:trace>
  <inkml:trace contextRef="#ctx0" brushRef="#br1" timeOffset="35130.75">13374 10028 66 0,'25'9'33'0,"38"-15"-35"16,-49 0 57-16,18 3-53 0,17-4 1 16,18 1 0-16,14-6 0 15,4-7-7-15,-11 0 1 16,-3-3-1-16,-15 6 0 31,-13 7-16-31,-19 9 0 16</inkml:trace>
  <inkml:trace contextRef="#ctx0" brushRef="#br1" timeOffset="35580.58">13681 10313 60 0,'0'38'30'0,"7"6"-33"0,-7-25 42 0,-4 9-38 16,4-6 1-16,-3 3 1 15,-1 3 0-15,1 0-3 16,-1 1 0-16,-3-4 2 15,0-7 1-15,0-2-2 16,-4-3 1-16,1-7-2 16,-4-3 0-16,0-6-1 15,3-6 0-15,-3-4 0 0,0 0 0 16,-7 1-1-16,-4-1 1 16,-7 4 0 15,0 3 1-31,-6 3-1 47,2 6 0-32,1 6 0 1,7 7 0 0,3 6 1-16,0 0 0 0,8 0 0 0,6 6 0 0,4 3 1 15,7-3 0-15,11 1-1 0,13-4 1 0,15-10-2 0,7-2 0 0,7-7-5 0,7-6 0 0,7-6-11 0,4-13 0 16</inkml:trace>
  <inkml:trace contextRef="#ctx0" brushRef="#br1" timeOffset="35871">14111 10414 47 0,'-7'53'23'0,"-7"-6"-16"0,10-38 33 0,-6 7-38 15,-8 9 1-15,-6 3 2 16,-5 7 0-16,-2-7-5 0,2 0 0 16,1-3 3-16,7 0 1 15,3-6-5 1,4-6 1-16,4-4-8 0,3-3 0 16,7-6-10-16,0-6 0 15</inkml:trace>
  <inkml:trace contextRef="#ctx0" brushRef="#br1" timeOffset="36328.42">13857 10367 65 0,'0'3'32'0,"14"16"-36"0,-3-13 57 0,3 9-52 0,14 14 1 0,4 8 0 0,-4 10 1 16,7-3-5-16,4 6 1 15,0 1-3-15,0-11 1 16,-7-2-13-16,-4-13 0 16,-11-12-3-16,5-10 0 15</inkml:trace>
  <inkml:trace contextRef="#ctx0" brushRef="#br1" timeOffset="37043.48">14975 9890 67 0,'-3'0'33'0,"3"3"-40"0,0-3 66 0,0 0-58 0,-4 3 1 0,-6 3-1 0,-4 7 0 0,-4 3-2 0,0-7 0 0,1 1 1 0,3-1 0 0,0 0-3 16,3 1 0-16,0-4-1 15,8 0 1-15,-1 4-1 16,8-4 0-16,3 0 1 16,3 0 0-16,8 1 2 15,3-1 0-15,0 3 2 16,4 4 0-16,-7 3-1 16,-11 6 1-16,-11-7-1 15,-10 14 0-15,-7-4-1 0,-7-3 1 16,0-4-2-16,-1 4 0 15,8-6-4 1,4 0 0 0,6-4-9 31,11-2 0-47,7-10 0 0,18-4 0 0</inkml:trace>
  <inkml:trace contextRef="#ctx0" brushRef="#br1" timeOffset="37243.6">15289 10166 60 0,'-14'22'30'0,"-10"28"-43"16,20-44 64-16,1 4-51 16,-1 2 0-16,0 1-4 15,4-7 1-15,4-3-3 16,3-6 0-16,0-10-10 15,-3-8 1-15</inkml:trace>
  <inkml:trace contextRef="#ctx0" brushRef="#br1" timeOffset="37421.28">15173 9833 46 0,'4'26'23'0,"-1"11"-19"0,1-27 36 16,-1-1-39-16,4 0 0 15,7 1-1-15,4 2 0 16,7-2-5-16,3-4 0 16,0 0-9-16,0 1 0 15</inkml:trace>
  <inkml:trace contextRef="#ctx0" brushRef="#br1" timeOffset="37757.61">15529 10257 40 0,'14'28'20'0,"4"-28"-24"0,-14 0 27 0,3 0-25 16,-4-6 0-16,4-1-1 16,-3-8 1-16,-1-1 3 15,1 0 0-15,3-5-2 16,0-5 0-16,0-2 1 15,4 0 0-15,3 3 1 16,0 6 0-16,0 7 2 16,4 2 0-16,-4 4 1 15,3 6 1-15,4 6 0 16,1 7 1-16,-1 5-1 16,0 4 0-16,-3 4-2 15,-1-1 0-15,-3 0-3 16,0-3 1-16,1-4-5 0,2-2 0 15,1-10-10-15,3-9 1 16,0-9-2 0,4-7 1-16</inkml:trace>
  <inkml:trace contextRef="#ctx0" brushRef="#br1" timeOffset="38043.11">16517 9617 58 0,'7'13'29'0,"-21"18"-42"0,0-25 61 0,-4 13-46 16,-6 6 0-16,-8 10 2 16,4 15 0-16,-1 6-4 15,-2 10 0-15,-5-3 3 16,1 6 0-16,7 3 0 15,7 0 0-15,7-6-2 16,10-6 0 0,8-10-4-16,10-10 1 0,3-2-8 15,1-13 0 1,7-12-9-16,10-4 1 0</inkml:trace>
  <inkml:trace contextRef="#ctx0" brushRef="#br1" timeOffset="38389.41">17110 10015 48 0,'-43'41'24'0,"26"-19"-17"0,10-13 36 16,-7 4-40-16,-11 3 0 15,-3 12 3-15,-4 3 0 0,0 10-8 16,4 9 1-16,0 10 4 16,0-1 1-16,-1 7-4 15,1-9 0-15,3-13-5 16,8-7 0-16,6-15-9 16,8-19 0-16,3-18-5 15,0-23 1-15</inkml:trace>
  <inkml:trace contextRef="#ctx0" brushRef="#br1" timeOffset="38496.58">16577 9997 27 0,'-3'-26'13'0,"24"39"2"0,-11-7 16 0,8 13-25 0,7 12 0 0,-1 1 1 16,5 5 1-16,-1 10-11 15,-4-6 0-15,1-3 6 0,0-10 0 16,0-6-8-16,-1-13 0 15,1-5-9-15,-4-14 0 16</inkml:trace>
  <inkml:trace contextRef="#ctx0" brushRef="#br1" timeOffset="38748.87">17194 9608 61 0,'39'53'30'0,"18"50"-38"0,-36-68 53 0,0 15-45 16,4 16 0-16,-1 9-1 15,-6 10 1-15,-7 18-2 16,-15-5 1-1,-3-1-9-15,-11-19 1 16,-17-9-7-16,0-19 1 0</inkml:trace>
  <inkml:trace contextRef="#ctx0" brushRef="#br1" timeOffset="39262.41">18080 9843 64 0,'-4'9'32'0,"11"-12"-41"0,-7 3 59 0,11-3-48 0,3-3 0 0,7 3-2 16,11 3 0-16,7 0-5 15,3 0 1-15,-3 0-7 0,-7 0 0 16,-11 0-7-16,-11-4 1 16</inkml:trace>
  <inkml:trace contextRef="#ctx0" brushRef="#br1" timeOffset="39514.46">17903 10106 63 0,'8'44'31'0,"9"-28"-35"0,-3-13 59 0,15 0-56 16,9 0 1-16,15-3-3 15,14 0 0-15,4 0-1 16,-8-3 0-16,-10-3-12 16,0 0 0-16,-3-7-2 15,2 1 1-15</inkml:trace>
  <inkml:trace contextRef="#ctx0" brushRef="#br1" timeOffset="39964.24">19519 9122 58 0,'11'37'29'0,"-15"20"-42"0,4-35 59 0,-3 9-46 0,-4 4 1 0,0 8-1 0,-7 8 0 0,-1-4 0 16,1 9 0-16,0 4 1 0,7-10 1 0,0-6-1 0,0-3 1 0,3-13-2 0,1-9 1 0,-4-7-1 0,-4-6 1 16,-3-6-2-16,0-6 0 15,-7 0-1-15,-4-7 1 0,-3-2-1 16,-4 2 0 0,-3 4-1-16,0-1 1 0,3 4 0 15,4 9 0-15,0 7 1 16,3 2 0-16,7 4 2 15,8 3 0-15,3-1 1 16,7 1 1 0,7 0 0 15,14-3 0-15,14-7 0-16,11 0 0 15,14-9-1 1,3 0 0-16,-6-9-4 0,-8 6 0 0,-3-3-10 15,-14-1 0-15,-15 7-5 0,-9 0 1 0</inkml:trace>
  <inkml:trace contextRef="#ctx0" brushRef="#br1" timeOffset="40225.83">18754 10050 56 0,'-4'34'28'0,"29"-5"-27"0,-11-26 51 15,11 3-48-15,10 0 0 16,7-3 1-16,18-3 0 16,7 0-7-16,21-3 0 15,8-6 2-15,-12 3 1 0,-17-1-7 16,-10 1 1 0,-8 3-10-1,-13 3 1-15,-15 0-6 16,-4 3 1-1</inkml:trace>
  <inkml:trace contextRef="#ctx0" brushRef="#br1" timeOffset="40650.42">19071 10257 46 0,'-7'50'23'0,"14"3"-21"16,-7-34 39-16,0 9-38 15,0 10 0-15,4 0 1 16,-1 2 1-16,1-2-5 16,-1-7 1-16,1-2 3 0,-4-7 1 15,0-4-2-15,0-5 0 16,-4-1-2-16,1-2 0 16,-4-4-2-16,0 0 1 15,0-2-1-15,-4-8 0 16,-7-5 0-16,-6 0 0 15,-5-1 0-15,-6 4 1 16,-7 6-1-16,3 6 0 16,4 4 1-16,-1-4 0 15,5 10 1-15,3 2 0 16,6 1 0-16,8 3 0 16,7 0 0-1,7 0 1-15,11-3-1 0,6 0 1 0,12-1-3 16,6-2 1-16,4-6-5 15,3-4 0-15,-3-6-11 16,7-3 0 0,-4-10-3-16,7-3 1 0</inkml:trace>
  <inkml:trace contextRef="#ctx0" brushRef="#br1" timeOffset="41036.68">19572 10511 53 0,'-7'37'26'0,"-14"1"-29"0,10-25 50 16,-6 2-45 0,-12 7 0-16,-2-3 1 0,-8 6 0 15,7 7-4-15,4 5 0 16,7-9 1-16,3-3 0 15,4-9-6-15,7-6 0 16,3-10-7-16,1-19 0 16,-1 0-3-16,1-12 0 15,-4-13 5-15,0 3 1 16,0 0 8-16,0 3 0 16,3 7 10-16,4 12 0 0,7 19 6 31,7 10 1-31,11 15-3 15,14 3 0 1,7 19-3-16,-1 0 0 0,5 6-5 0,-4-6 1 0,0-3-6 16,-4-6 0-16,-14-13-16 15,-10-12 0-15</inkml:trace>
  <inkml:trace contextRef="#ctx0" brushRef="#br1" timeOffset="41797.57">20546 9852 41 0,'24'-15'20'0,"-9"15"-6"0,-12 0 20 0,-3 6-31 0,-3 3 1 0,-8 10 1 0,-7 3 0 0,-10 9-7 0,-7 13 1 0,0 0 3 16,-11 6 1-16,3 4-3 15,5 2 0-15,2-9-5 16,12-6 1-16,6-10-12 16,4-18 0-16</inkml:trace>
  <inkml:trace contextRef="#ctx0" brushRef="#br1" timeOffset="41946.21">20112 9730 42 0,'10'13'21'0,"22"40"-9"16,-11-16 27-16,15 17-36 16,6 5 0-16,18 20 1 0,11-1 1 15,3 4-9-15,-11-10 0 16,-3-9-10-16,-14-10 1 16,-21-12-3-1,-11-13 1-15</inkml:trace>
  <inkml:trace contextRef="#ctx1" brushRef="#br1">20373 6384 0,'0'0'15</inkml:trace>
  <inkml:trace contextRef="#ctx0" brushRef="#br1" timeOffset="43267.88">24624 8880 54 0,'-4'10'27'0,"-13"12"-23"0,10-16 27 15,0 10-29-15,-4 5 0 16,-7 1 1-16,-10 16 1 15,-14 12-5-15,-11 10 0 16,0 15 3-16,-10 19 0 16,-5 6-1-16,9 20 1 15,-5 21-2-15,-7 3 0 16,1 13-2-16,-1 3 1 16,15-7 0-16,14-8 0 15,10-7 0-15,18-13 0 16,21-9 0-16,25-16 1 15,10-21-2-15,14-13 0 0,11-22-7 16,4-23 1-16,-4-17-8 16,-7-14 0-16</inkml:trace>
  <inkml:trace contextRef="#ctx0" brushRef="#br1" timeOffset="43659.38">25125 9915 47 0,'-11'19'23'0,"1"3"-24"0,10-16 40 16,-7 7-37-16,-7 12 1 16,-8 9 0-16,-9 1 1 15,-8 15-5-15,-7 9 0 0,0 14 3 16,7 5 0-16,-3 7-2 15,0-10 1-15,6-6-3 16,12-10 0-16,6-12-10 16,11-15 0-16,10-23-4 15,12-6 1-15</inkml:trace>
  <inkml:trace contextRef="#ctx0" brushRef="#br1" timeOffset="43886.39">24649 9965 62 0,'7'32'31'0,"17"43"-42"16,-13-56 61-16,0 12-49 0,3 10 0 15,7 0-2 1,3 2 1-16,1-2-4 0,0-6 1 15,-7-10-13-15,-4-10 1 16,-4-11-2-16,1-11 1 16</inkml:trace>
  <inkml:trace contextRef="#ctx0" brushRef="#br1" timeOffset="44393.71">25647 10050 52 0,'-4'16'26'0,"8"-16"-28"0,-4 0 52 16,0 0-45-16,0-4 0 16,7-2 2-16,11-3 1 15,13-4-11-15,5 1 1 16,10 2 3-16,3 4 0 0,-3 3-9 15,-7-3 0-15,-8 2-11 16,-13 8 0-16</inkml:trace>
  <inkml:trace contextRef="#ctx0" brushRef="#br1" timeOffset="44577.6">25576 10373 60 0,'-3'28'30'0,"21"-3"-31"16,-11-22 49-16,3 0-45 16,11 1 0-16,11-1-3 15,7 0 0-15,7 0-5 16,10 0 0-16,4-6-8 16,0-6 0-16,-7-7-5 15,0 0 0-15</inkml:trace>
  <inkml:trace contextRef="#ctx0" brushRef="#br1" timeOffset="44844.15">27143 9946 57 0,'7'10'28'0,"-14"2"-35"0,0-9 53 16,-14 13-44-16,-11 12 0 0,-11 4 0 16,-17 8 1-1,0 20-4-15,-3 9 1 0,-11 16 2 16,-4 12 1-16,8 0-3 16,10-6 0-16,7-19-5 15,14-12 0-15,7-13-12 16,15-22 1-16</inkml:trace>
  <inkml:trace contextRef="#ctx0" brushRef="#br1" timeOffset="45054.28">26480 9984 59 0,'10'38'29'0,"11"53"-33"16,-14-73 46-16,4 17-42 0,7 6 1 16,6 6-3-16,4 3 1 15,1 0-4-15,-5-9 0 16,-2-7-11-16,-8-15 1 16</inkml:trace>
  <inkml:trace contextRef="#ctx0" brushRef="#br1" timeOffset="45401.68">27520 9987 63 0,'7'0'31'0,"-7"-6"-41"15,-3 9 53-15,-4 6-43 16,-11 10 0-16,-10 6 0 16,-7 0 1-16,3 19-1 15,-3 10 0-15,3 2 0 16,4 16 1-16,3-9 0 15,7 0 0-15,8-4-3 16,10-9 1-16,10-12-9 0,1-13 1 16,13-9-8-16,8-10 1 15</inkml:trace>
  <inkml:trace contextRef="#ctx0" brushRef="#br1" timeOffset="45628.97">28004 10182 57 0,'14'-4'28'0,"-53"23"-34"0,21-12 50 0,-10 8-44 16,3 7 1-16,-6 0 0 16,-12 9 1-16,-3 10-3 15,-3 3 1-15,3 6 0 16,4-3 0-16,6-6-6 15,12-10 1-15,3-9-11 16,10-15 1-16</inkml:trace>
  <inkml:trace contextRef="#ctx0" brushRef="#br1" timeOffset="45823.18">27559 10229 26 0,'14'-22'13'0,"18"19"7"16,-22 9 8-16,5 3-27 15,-1 7 0-15,3 9 1 16,1 6 1-16,-4 10-4 0,0 6 1 16,-3 3 1-16,-1-3 0 15,-3 0 0-15,4-6 0 16,-4-6-5-16,4-10 1 16,3-10-9-16,0-11 0 15</inkml:trace>
  <inkml:trace contextRef="#ctx0" brushRef="#br1" timeOffset="46090.74">28014 9968 39 0,'28'38'19'0,"8"50"-8"0,-19-69 27 0,8 18-36 16,10 10 1-16,4 3 1 16,0 16 1-16,-7-3-7 15,-8 9 0-15,-10-12 3 16,-14 9 1-16,-14 0-4 16,-10-3 1-16,-8-4-8 15,-3-18 1-15,3-13-7 16,7-9 0-16</inkml:trace>
  <inkml:trace contextRef="#ctx0" brushRef="#br1" timeOffset="46466.27">28727 8802 55 0,'35'78'27'0,"46"57"-29"0,-56-79 48 0,14 42-44 16,21 37 0-16,7 21 2 16,14 29 1-16,0 29-7 15,-11 2 1-15,-17 16 3 16,-14 9 0-16,-25-12-2 16,-28 0 0-16,-28-6-6 15,-22-16 0-15,-13-3-12 16,-22-32 1-16</inkml:trace>
  <inkml:trace contextRef="#ctx0" brushRef="#br1" timeOffset="47531.68">3510 6801 40 0,'7'32'20'0,"-7"-11"-9"0,-7-2 21 15,4 10-28-15,-8 14 0 16,4 14 2-16,0 28 1 16,-4 18-10-16,8 26 1 0,-4 18 5 15,7 19 0 1,17 94-4-1,-6-46 0-15,-4-39-5 16,-3-37 1-16,3-34-7 16,-4-35 0-16,8-35-3 15,-1-34 0-15</inkml:trace>
  <inkml:trace contextRef="#ctx0" brushRef="#br1" timeOffset="48536.66">3447 7099 43 0,'35'-3'21'0,"32"-10"-29"0,-49 7 40 16,13 0-31-16,29-4 0 16,11-5 4-16,28-1 0 15,14-3-5-15,21-3 1 0,17 0 3 16,12 4 0-16,24 2-1 15,0 0 1-15,14 10-3 16,7-3 0-16,0-4-2 16,0 4 1-16,-17-4-1 15,10 4 0-15,-4-10 1 16,-10-3 0-16,4-6 0 16,3-1 1-16,-14 7-1 15,3-6 0-15,0-6 0 16,-3-4 1-16,-14-3-1 15,-7 1 0-15,-7-7 0 16,-11-7 0-16,-18 4 0 16,-10 0 0-16,-4-3 0 15,-10 2 1-15,-14 11-2 16,0 11 1-16,-8 7-1 0,-3 7 0 16,-7 5 0-16,-14 4 0 15,4 6 0-15,-11 6 1 16,-1 10 0-16,1 6 1 15,-7 0-1-15,-7 3 1 16,-4 16-1-16,0 6 1 16,-3 9-1-16,0 4 1 15,-1 9-2-15,-6 6 0 16,3 4 1-16,-3-1 0 16,14 60 0-1,-1-13 0-15,-3 4-1 16,1-4 0-16,-1 1 1 15,-7 5 0-15,-3 1-1 16,3 3 1-16,-3-6 0 16,-1-4 0-16,1-15 0 15,-8-10 1-15,1-9 0 16,-11-6 0-16,0-10 0 16,0-3 0-16,-11-6-1 15,-6-6 1-15,-15-17-1 16,-17-5 0-16,-11-3-1 15,-29-14 1-15,-6-5-1 16,-25-6 1-16,-17-10-1 16,-11 0 1-16,-22-13 0 15,-10-6 1-15,-14 0-1 16,-17-3 0-16,-5-3-1 16,-13 3 1-16,3 7 0 0,-10 2 0 15,-7 1-1-15,-11 5 1 16,0 4 0-16,-22 6 0 15,-2 4 0-15,-22 2 1 16,3 10 0-16,-20 3 0 16,-1 0-1-16,8 0 0 15,-18 0-14-15,7-4 0 16</inkml:trace>
  <inkml:trace contextRef="#ctx0" brushRef="#br1" timeOffset="50669.52">13409 12279 49 0,'-3'16'24'0,"6"0"-15"0,-3-13 24 16,0 3-31-16,-7 4 0 16,-7 2-1-16,-4 1 1 0,-10 2-3 15,-4 7 1-15,-6 3 1 16,-5 4 0 0,-10 43-2-1,11-6 0-15,10 3 0 16,7-7 1-16,8-2-1 15,3-1 1-15,14-5-2 16,17-17 1-16,15-8-3 16,7-7 0-16,10-7-6 15,8-12 1-15,-4-6-6 16,-7-6 1-16</inkml:trace>
  <inkml:trace contextRef="#ctx0" brushRef="#br1" timeOffset="50970.11">13649 12756 35 0,'14'-28'17'0,"0"18"-8"0,-10 4 28 16,-1 0-32-16,-3 6 0 16,-3-10 1-16,-8 4 0 15,1 3-9-15,-12 6 0 16,1-3 6-16,4 13 1 16,-8-1-4-16,0 4 1 15,1 6 0-15,-1 6 0 16,4 10-1-16,7-10 1 15,10-6-2-15,8 3 0 16,6-9 0-16,4-4 1 16,4-5-2-16,7-14 0 0,3-8-2 15,4-11 0 32,3 1-9-31,-3-9 1-1,-1-10-3-15,5 3 1 16</inkml:trace>
  <inkml:trace contextRef="#ctx0" brushRef="#br1" timeOffset="51255.75">14108 12433 53 0,'7'6'26'0,"-7"7"-36"0,-4-7 52 0,-6 4-42 15,-5-4 1-15,-2 0-1 16,-8 4 1-16,-3-1-1 15,0 7 0-15,3-4 1 16,4 1 0-16,3 2-1 16,1 4 1-16,9 0 0 0,8 0 1 15,11 3 0-15,14 0 1 16,-1 0 0-16,5-4 1 16,-8-2-1-16,-7 0 1 15,-3 6-3-15,-1 3 1 16,-10 3-6-16,-10 3 0 15,-12-5-13 1,-6-8 1-16,0-5-2 0,3-7 0 16</inkml:trace>
  <inkml:trace contextRef="#ctx0" brushRef="#br1" timeOffset="51735.04">14834 12088 52 0,'-14'19'26'0,"-3"12"-33"0,10-21 50 15,-4-1-41-15,-7 4 0 16,-3 5 1-16,0 11 0 16,-4 5-4-16,-6 1 0 0,-5 15 3 15,-3 13 0-15,1 15-1 16,2 7 0-16,5 2-1 16,6-11 0-16,7-4-2 15,11-13 0-15,11-8-10 16,10-11 1-1,7-8-5-15,0-17 0 0</inkml:trace>
  <inkml:trace contextRef="#ctx0" brushRef="#br1" timeOffset="52515.84">15367 12477 49 0,'0'3'24'0,"-4"13"-27"0,-3-7 42 15,-3 10-37-15,-11 6 0 0,-8 13 0 16,-6 6 0-16,-11 15-3 16,-10-2 0-16,-4 12 2 15,3 0 1-15,8 3-2 16,0 0 0-16,6-6-3 15,15-7 0 1,3-12-11-16,8-15 0 0,10-17-1 16,7-15 1-16</inkml:trace>
  <inkml:trace contextRef="#ctx0" brushRef="#br1" timeOffset="52751.99">14863 12442 34 0,'14'7'17'0,"17"15"-10"16,-24-13 30-16,8 7-33 15,-5 9 1-15,1 3 1 16,-1 10 0-16,4 2-9 0,1 4 1 16,2 3 4-16,1 0 0 15,-1-6-8-15,1-6 1 16,-4-16-10-16,-3-13 1 15</inkml:trace>
  <inkml:trace contextRef="#ctx0" brushRef="#br1" timeOffset="53102.18">15441 11872 59 0,'7'22'29'0,"28"56"-34"0,-17-47 52 0,14 16-45 0,7 26 0 15,-4 11 3-15,7 20 0 16,1 27-7-16,-12 14 1 31,-10-1 1-31,-13 6 0 16,-12-5-11-16,-14-17 1 0,-20-21-9 15,-1-19 1-15</inkml:trace>
  <inkml:trace contextRef="#ctx0" brushRef="#br1" timeOffset="54470.71">16252 12671 65 0,'-3'25'32'0,"6"-9"-18"0,-3-6 32 0,0-4-44 15,0 3 1-15,0-2 0 16,4-4 0-16,-4 0-6 16,4 0 1-16,-1 0-3 15,4-3 1-15,-7 0-17 16,4-6 1-16</inkml:trace>
  <inkml:trace contextRef="#ctx0" brushRef="#br1" timeOffset="55112.35">17117 11771 56 0,'-14'35'28'0,"7"6"-23"16,7-38 35-16,0 9-39 15,0 7 0-15,0 6 1 16,3 13 0-16,1 3-3 15,-1 6 1-15,1 3 1 16,-4 0 1-16,0-6-2 16,0-3 1-16,-4-13-2 15,1-9 1-15,-4-10-1 16,0-9 1-16,-4-9-1 16,-3-4 0-16,-4-2 0 15,-6-4 0-15,-5-6 0 0,-2 6 0 16,2 6-1-16,1 4 1 15,3 6 0-15,4 9 1 16,0 7-1-16,3-1 0 16,4 7 2-16,7 9 0 15,7 0 0-15,7 1 0 16,4-4 0-16,14-7 0 16,13 1-1-16,12-6 0 15,6-4-4-15,4-3 1 16,0-2-8-16,-3-4 0 15,-11-10-6-15,-1-2 1 16</inkml:trace>
  <inkml:trace contextRef="#ctx0" brushRef="#br1" timeOffset="55371.47">17688 12016 58 0,'-7'3'29'0,"-25"16"-37"16,22-10 56-16,-11 10-46 15,-7 9 0-15,-11 7 0 16,3 15 0-16,-2 7-3 16,-5 5 0-16,-3 7 1 15,8 0 0-15,6-3-5 16,7-10 1-16,4-21-11 0,10-16 0 15,4-22-2-15,4-13 1 16</inkml:trace>
  <inkml:trace contextRef="#ctx0" brushRef="#br1" timeOffset="55536.78">17159 12082 46 0,'18'22'23'0,"14"44"-24"0,-22-57 43 15,1 7-41-15,-1 9 0 0,1 3-1 16,-1 3 1-16,1-9-6 16,0 0 1-16,-4-3-10 15,-4-3 1-15</inkml:trace>
  <inkml:trace contextRef="#ctx0" brushRef="#br1" timeOffset="55834.5">16743 12706 75 0,'7'25'37'0,"28"3"-40"0,-21-28 70 15,7-3-64-15,22 3 0 16,17-6 0-16,28-4 1 16,0-8-8-16,4-1 0 15,-7 0 0-15,-15 3 0 16,-13 4-6-16,-12-1 0 16,-13 4-10-16,-14 2 0 15,-18 7-2-15,-11 4 1 16</inkml:trace>
  <inkml:trace contextRef="#ctx0" brushRef="#br1" timeOffset="56209.21">17039 13019 58 0,'-25'57'29'0,"15"-7"-33"16,10-25 57-16,0 10-50 15,0-1 0-15,0 1 1 16,3-1 1-16,-3-6-7 15,0-3 1-15,0-6 3 16,-3-3 0-16,-1-7-2 16,1-9 1-16,-4-6-1 15,0-6 0-15,0 2 0 16,0-9 0-16,-7-3-1 16,-4 0 0-16,-3 4 0 15,3-1 0-15,-3 6 0 16,0 7 0-16,-4 3 0 15,-3 9 0-15,0 7 1 0,-1 2 1 16,5 1-1-16,-1 6 1 16,4 6 0-16,3 4 0 15,8-1-1-15,6-3 1 16,4-6-3-16,11-3 0 16,10-3-5-16,11-7 0 15,6-6-12-15,19-9 1 16</inkml:trace>
  <inkml:trace contextRef="#ctx0" brushRef="#br1" timeOffset="56436.43">17519 12991 51 0,'-11'32'25'0,"-17"27"-20"0,14-43 36 0,0 9-39 15,-4 16 1-15,-10-1-1 16,-4 11 1-16,-3 2-5 16,0-9 1-16,3 0-1 15,7-7 1-15,4-15-11 16,7-9 1-16,11-10-6 16,-1-19 1-16</inkml:trace>
  <inkml:trace contextRef="#ctx0" brushRef="#br1" timeOffset="56587.18">17297 13195 57 0,'63'88'28'0,"-17"12"-35"0,-25-68 53 16,11-1-51-16,0 7 1 16,-1-7-17-16,-2-9 0 15,-5-13 18-15,1-9 1 16</inkml:trace>
  <inkml:trace contextRef="#ctx0" brushRef="#br1" timeOffset="57231.18">18239 12659 56 0,'10'22'28'0,"29"-32"-37"16,-18 4 53-16,11-13-44 16,7 4 0-16,7-1-6 15,7 3 1-15,-4 4-2 16,-7 3 0-16,-6 6-8 15,-8 6 1-15</inkml:trace>
  <inkml:trace contextRef="#ctx0" brushRef="#br1" timeOffset="57411.98">18196 12938 56 0,'-31'28'28'0,"31"-25"-22"0,3 4 52 16,4-1-54-16,7 3 1 15,11-2 0-15,17-4 1 16,8-10-10-16,17 1 1 16,10 0-2-16,-3 0 0 15,-7-4-15-15,-17-6 0 0</inkml:trace>
  <inkml:trace contextRef="#ctx0" brushRef="#br1" timeOffset="58565.62">19921 12079 58 0,'-3'0'29'0,"-1"-3"-21"0,4 3 30 16,-3 0-35-16,-1 9 1 15,-3 13 1-15,0 9 0 16,0 19-6-16,-3 13 0 15,2 12 5-15,1 20 0 16,4 21-2-16,3-4 0 16,0 4-2-16,0 10 0 15,0-7-6-15,0-9 1 16,0-19-14-16,-4-29 0 16,4-18-1-16,-3-12 0 15</inkml:trace>
  <inkml:trace contextRef="#ctx0" brushRef="#br1" timeOffset="60878.58">13825 13932 39 0,'-3'22'19'0,"3"9"-13"16,0-21 20-16,0 9-23 16,0-7 1-16,0 10 2 15,0 9 1-15,0 10-8 16,0 9 1-16,-4 7 4 15,4 12 1-15,0 6-2 16,0-19 1-16,0-2-2 16,0-13 0-16,0-10-2 15,0-12 0-15,-3-10-1 16,-4-3 0-16,-4-12-1 16,-3-10 1-16,-7-6 0 15,-4 1 0-15,-7-1 0 16,1 0 0-16,2 3 0 0,1 6 1 15,0 7-1-15,3 3 0 16,-3 6 1-16,3 10 0 47,4 8 0-47,7 11 0 16,7-1 2-16,7 4 0 0,7 9 2 0,7-10 0 0,4 1 0 0,10-7 0 15,7-9-1-15,4-4 1 16,4-5-5-16,-1-7 1 0,0-3-8 15,1-6 1 1,-1-1-12-16,-10-5 1 0</inkml:trace>
  <inkml:trace contextRef="#ctx0" brushRef="#br1" timeOffset="61233.64">14404 14333 55 0,'0'7'27'0,"-11"24"-30"0,4-18 43 0,-7-1-38 0,0 13 0 16,-11 7 0-16,-6 5 1 15,-8 4-4-15,0 6 0 16,7 9 1-16,1 4 0 16,2 3-3-16,5-13 0 15,2-9-6-15,8-13 1 16,4-12-8-16,-1-20 0 15</inkml:trace>
  <inkml:trace contextRef="#ctx0" brushRef="#br1" timeOffset="61428.8">13991 14427 45 0,'11'-9'22'0,"13"34"-17"15,-16-12 37-15,-1 5-41 16,0 4 1-16,0 4-1 15,0-5 1-15,0-2-6 16,-4 0 1-16,1 0-10 16,3-13 1-16,0-3-3 15,0-9 1-15</inkml:trace>
  <inkml:trace contextRef="#ctx0" brushRef="#br1" timeOffset="61898">13250 15089 42 0,'-21'31'21'0,"18"1"-20"0,3-29 39 0,0 3-36 16,3 0 1-16,4-2 5 16,11-1 0-16,14-3-11 15,17 0 1-15,15-7 7 16,31 1 1-16,32-6-5 15,14-13 0-15,4-4-6 0,-1 4 1 32,-20-3-9-32,-26 3 0 0,-27 3-10 0,-29 13 1 15</inkml:trace>
  <inkml:trace contextRef="#ctx0" brushRef="#br1" timeOffset="62378.78">13593 15393 59 0,'7'32'29'0,"7"18"-33"0,-11-38 49 0,1 7-43 15,-1 3 1-15,1 3 3 16,-4 3 0-16,0 1-7 15,-4-4 1-15,1-3 3 16,-4 6 1-16,0 0-2 16,-4-3 1-16,0 0-3 15,1-6 1-15,3 0-2 16,0-10 0-16,-4-2-1 16,4-7 1-16,-3-7 0 15,-5 1 1-15,-2-3 0 16,-4-4 0-16,-4 7 0 15,-3 0 1 1,-8-1-1-16,5 1 0 0,2 3 0 16,1 0 0-16,7 3 0 0,0 3 1 15,-4 6 0-15,4 7 0 32,7 9 0 14,3 0 1-30,8 6-1-16,3 7 0 0,3 3 0 0,4-7 0 0,15-2-3 0,9-4 1 0,12-6-6 0,6-10 1 0,0-5-15 0,18-14 1 16</inkml:trace>
  <inkml:trace contextRef="#ctx0" brushRef="#br1" timeOffset="62646.48">14284 15613 52 0,'-7'44'26'0,"-50"9"-22"0,40-44 33 0,-8 13-35 16,-3 7 0-16,-7 8 0 16,-8 7 1-16,1 6-4 15,3-6 1-15,4-6-1 16,7-7 0-16,-1-9-10 15,15-12 0-15,7-17-5 16,4-12 0-16</inkml:trace>
  <inkml:trace contextRef="#ctx0" brushRef="#br1" timeOffset="62778.24">13783 15556 43 0,'14'10'21'0,"50"84"-13"0,-40-72 35 16,8 22-38-16,7 9 0 15,7 19 0-15,7-3 0 16,0 0-12-16,0-9 1 16,-4-13-8-16,-7-19 0 0</inkml:trace>
  <inkml:trace contextRef="#ctx0" brushRef="#br1" timeOffset="63773.21">14968 15036 60 0,'-7'19'30'0,"18"-13"-25"0,-4-6 31 0,7 0-33 0,7 0 1 0,11-3 1 15,3-4 0-15,15 4-10 16,6 0 1-16,-7 3-1 15,1 3 1-15,-8 4-14 16,-7-1 1-16,-13 0-2 16,-8 4 1-16</inkml:trace>
  <inkml:trace contextRef="#ctx0" brushRef="#br1" timeOffset="63960.68">14898 15309 48 0,'-32'43'24'0,"36"-8"-22"0,-1-29 49 15,8 7-48-15,6-4 0 16,15-3 0-16,10-6 0 16,8-6-7-16,10 0 1 15,0 0-6-15,0-4 1 16,0-9-9-16,-4 1 0 16</inkml:trace>
  <inkml:trace contextRef="#ctx0" brushRef="#br1" timeOffset="64316.1">17328 13992 27 0,'-3'-19'13'0,"-4"-16"-9"16,3 29 11-16,-3 3-9 0,-3 6 1 15,-4 6 7-15,-8 10 1 16,-2 3-18-16,-1 16 1 15,0 6 11-15,4 15 0 16,4 10-4-16,2 13 1 16,8-4-5-16,4-9 1 15,6-6-4-15,1-10 0 16,3-9-7-16,-4-6 0 16,-3-16-7-16,0-13 0 15</inkml:trace>
  <inkml:trace contextRef="#ctx0" brushRef="#br1" timeOffset="64615.71">16323 14954 64 0,'-11'47'32'0,"29"-18"-31"16,0-23 59-16,10 0-55 16,14-3 1-16,32-3 4 15,11-9 1-15,28-1-14 0,35-8 0 16,11-8 7 0,7-2 1-16,3 3-8 0,-17 3 1 31,-18 3-8-31,-25 10 0 0,-21 3-9 0,-21 6 0 15,-31-3-5-15,-12 9 0 16</inkml:trace>
  <inkml:trace contextRef="#ctx0" brushRef="#br1" timeOffset="65376.17">16584 15766 64 0,'0'10'32'0,"0"-10"-43"0,0-3 59 0,-3 3-46 0,-4-7 1 0,-4 7 0 0,-3-3 1 0,-11 10-6 0,-3 5 1 16,-4 7 3-16,-3 3 0 15,0 9-3-15,6 7 1 16,1 6-2-16,0 3 0 16,3 3-1-16,11 0 1 15,7 0-2-15,11-15 0 0,3-7 0 16,10-6 0-1,15-3-2-15,3-7 1 16,8-5-1-16,3-11 0 0,-1-8 2 16,1-10 1-1,4-3 2-15,-5-6 1 0,-2-4 2 16,-8 4 1-16,-3-1 2 16,-11 10 1-16,0 4-1 15,-3 5 0-15,-4 0 1 31,-3 4 0-31,-4 3-2 0,-7 0 0 0,-4 2-1 16,-10 4 1-16,-7 0-3 31,-7 7 0-31,-4 5-2 0,-3 7 0 0,-1 0-2 16,4 6 1-16,8 3-2 16,3 3 0-16,7-5-1 15,10-4 0-15,11-7-2 0,14-5 1 16,11-10-4-1,7-10 1 17,0-5-5-32,13-14 0 15</inkml:trace>
  <inkml:trace contextRef="#ctx0" brushRef="#br1" timeOffset="65666.42">17216 15795 44 0,'17'-13'22'0,"-3"13"-16"0,-10 0 39 15,-1 10-44-15,-3-4 0 0,0 3-1 16,-10 4 1-16,-8 2-2 15,-7 1 1-15,-3-3 0 16,0 2 0-16,-7 1-1 16,7 0 0-16,-1-1 0 15,1 1 1-15,7-3-1 16,7-1 1-16,7 4-1 16,14-1 1-16,7-2 1 15,4 3 0-15,6-1 0 16,4-5 1-16,-3-1-1 15,-4 1 1-15,-3 2-2 16,-11 10 0 0,-14 0-4-16,-7 0 0 0,-4 0-8 15,-6-6 1-15,-1-7-4 16,0-3 0-16</inkml:trace>
  <inkml:trace contextRef="#ctx0" brushRef="#br1" timeOffset="65967.2">17755 15591 49 0,'14'9'24'0,"-17"10"-34"0,-1-10 46 0,-6 7-37 16,-11 6 1-16,-4 0 1 15,-7 9 1-15,-10 7-2 16,0 9 1-16,-1 9 1 16,8 7 1-16,3 6-1 15,4 0 1-15,3-9-1 16,11-7 0-16,7-6-3 16,4-9 1-16,10-4-8 15,7-9 1-15,10-9-8 16,5-10 1-16</inkml:trace>
  <inkml:trace contextRef="#ctx0" brushRef="#br1" timeOffset="66285">18030 15958 52 0,'4'37'26'0,"-29"32"-33"0,11-53 45 0,0 12-37 0,-11 4 0 0,-13 5 1 0,-5 4 1 0,1 3-4 0,3 6 1 16,4-3 1-16,3 3 0 15,7-12-7-15,8-13 0 16,6-12-9-16,11-13 1 0</inkml:trace>
  <inkml:trace contextRef="#ctx0" brushRef="#br1" timeOffset="66436.42">17657 15933 33 0,'10'3'16'0,"15"19"-8"0,-15-10 18 0,5 13-25 16,-1 0 0-16,0 10 0 15,3 6 0-15,1-4-2 16,0 1 0-16,-4-7-2 16,3-9 1-16,-2-6-9 15,-1-7 0-15</inkml:trace>
  <inkml:trace contextRef="#ctx0" brushRef="#br1" timeOffset="66651.58">18284 15782 65 0,'57'57'32'0,"10"21"-48"0,-53-50 64 16,4 10-49-16,-8 12 0 0,-13 13-8 15,-22-7 0-15,-10 13-2 16,-15 0 0-16</inkml:trace>
  <inkml:trace contextRef="#ctx0" brushRef="#br1" timeOffset="69179.67">12502 16538 37 0,'4'3'18'0,"7"19"-8"0,-8-13 19 15,-3 4-26-15,4 3 0 16,-4 9 1-16,0 9 1 16,0 7-6-16,0-3 0 0,0-1 4 15,0-2 0-15,0 2-1 16,0-5 0-16,0-7-1 16,0-6 0-16,0-10-1 15,-4-3 0-15,1-6 0 16,-1-6 0-16,1-3 0 15,-5-4 0-15,-6 0-1 16,4 7 0-16,-4 0-2 16,-4 0 1-16,-7 2-2 15,-10 4 1-15,3-3 0 16,1 6 1-16,-1 10 0 16,4 3 1-16,3 6 1 15,4 6 1-15,7 6 1 16,3 1 0-16,7 3 0 15,8-7 1-15,7-3 1 16,6-6 0-16,11-9 0 16,8-7 0-16,-1-9-2 15,0-7 0-15,4-5-7 0,-4-4 1 16,-6-3-12-16,-8 0 0 16</inkml:trace>
  <inkml:trace contextRef="#ctx0" brushRef="#br1" timeOffset="70577.92">11748 17497 55 0,'-4'13'27'0,"15"-13"-26"0,-4 0 43 0,3 0-39 15,11-3 0-15,8 0 2 16,16-4 0-16,22 1-10 16,25-6 1-16,11-4 4 15,9 6 1-15,-6 1-6 16,-3 0 0-16,-19 2-6 16,-17 1 1-16,-21 9-11 15,-25-3 0-15</inkml:trace>
  <inkml:trace contextRef="#ctx0" brushRef="#br1" timeOffset="71102.5">12107 17664 52 0,'0'3'26'0,"4"9"-28"0,-1-9 40 0,1 1-38 0,-4 8 1 0,-4 1 0 0,1 9 1 16,-1 12-3-16,-3 7 1 15,-3-10 0-15,-1 10 1 16,1-3-1-16,-1-4 0 0,0-3 0 15,1-2 0-15,-1-7-1 16,4-7 1-16,0-2-1 16,0-4 1-16,0-9-1 15,-4-6 1-15,1-3-1 16,-4-4 1-16,0 4-1 16,-1-4 1-16,1 4-2 15,-7 2 0 1,0 4-1-16,-4 3 0 0,4-6 0 15,-4 6 0-15,1 9 1 16,-1 4 1-16,7 3 3 16,4 9 0-16,7 0 1 15,7 3 0-15,7-3 0 0,7 3 1 32,4-3-1-32,7-6 1 0,3-6-4 15,11-4 0-15,7-6-8 0,10-9 1 16,8-10-8-16,-4-9 1 15</inkml:trace>
  <inkml:trace contextRef="#ctx0" brushRef="#br1" timeOffset="71356.48">12569 17852 48 0,'-17'37'24'0,"-36"4"-25"0,39-31 40 0,-7 2-37 16,-11 7 0-16,-10 6 0 16,3 0 1-16,3 3-5 15,5 4 1-15,3-10-2 16,6 0 1-16,8-10-10 16,7-9 0-16,7-15-3 15,4-13 0-15</inkml:trace>
  <inkml:trace contextRef="#ctx0" brushRef="#br1" timeOffset="71485.4">12206 17802 25 0,'-3'-38'12'0,"10"29"4"0,3 9 17 0,4 12-28 15,8 16 1-15,2 10 4 16,4 15 0-16,4 4-13 0,3 2 1 16,8 4 6-16,-4-7 1 15,-1-9-12-15,-6-6 1 16,-4-16-10-16,-6-9 1 15</inkml:trace>
  <inkml:trace contextRef="#ctx0" brushRef="#br1" timeOffset="72199.31">13635 17435 58 0,'-4'15'29'0,"-34"-24"-38"15,27 9 51-15,-3 3-42 0,-7 0 0 16,-8 3 2-16,-2 4 0 16,-1 2-2-16,0 4 1 15,-3 0 0-15,7 3 1 16,3 3-1-16,4 3 1 16,7 9-2-16,3-3 1 15,11-5 0-15,4-4 0 0,6-7-1 16,8-5 1-16,3-7-1 15,0-3 1-15,4-10-1 16,-4-5 0 0,4-4-1-16,-8-3 1 0,1 0-1 15,-4 0 1-15,0 3-1 16,0 0 1-16,-3 10 0 16,0 3 1-1,3 6 0-15,-4 6 0 0,1 7 1 16,-4 12 1-16,-4 6-1 31,4-3 1-31,1 4-1 0,-1 2 0 16,0 1-1-16,0-4 1 15,0-3-5 1,3-3 0-16,-3-6-6 0,4-6 1 0,0-4-10 16,-1-15 0-16,1-7 0 15,6 1 0-15</inkml:trace>
  <inkml:trace contextRef="#ctx0" brushRef="#br1" timeOffset="72556.9">13843 17673 41 0,'0'16'20'0,"11"-13"-25"0,-11-3 38 16,3-6-31-16,1-1 1 15,-1-2 3-15,-3-7 1 16,0 0-8-16,0-2 1 15,-3-4 5-15,-1-3 0 0,1 3-1 16,-1 0 0-16,4 3-1 16,0 0 1-16,0 7-2 15,0-1 1-15,4 4 0 16,3-1 0-16,0 4-1 16,3 3 0-16,1 0-1 15,3 0 1-15,0-4-2 16,7 4 0-16,-3 6-1 15,3 4 1 1,0-1-3-16,-3 3 0 0,3 1-3 16,0-4 0-16,0-3-7 15,-3-3 1-15,3-6-6 16,-3-1 0 0</inkml:trace>
  <inkml:trace contextRef="#ctx0" brushRef="#br1" timeOffset="72872.33">14506 17519 60 0,'0'3'30'0,"0"-9"-38"0,0 6 57 15,0 0-48-15,-3 0 1 0,-4 0 0 16,-7 3 0-16,-8 4-3 16,-2 5 0-16,-5 7 1 15,1 9 1-15,0 4-1 16,3-1 0-16,4 3-1 16,7 1 1-16,7-4-3 15,7-3 1-15,7-6-4 16,7-6 0-16,11-10-9 15,7-9 1-15,6-6-3 16,-2-7 1-16</inkml:trace>
  <inkml:trace contextRef="#ctx0" brushRef="#br1" timeOffset="73249.12">14993 17460 58 0,'7'12'29'0,"-10"-9"-42"0,-1 1 60 0,-3 2-47 0,-7 6 1 16,-4 1-1-16,-3-1 1 15,-11 1-1-15,4 3 0 16,-4-4-1-16,1 1 1 15,6-1-1-15,4 1 1 0,3-4 0 16,8-2 0 0,6-1-1-16,8 0 1 0,6 3 1 15,8 1 0-15,3 2 0 16,0 4 0-16,-3-3 0 16,-4 2 0-16,-4 1-2 15,-6 0 1-15,-4 3-4 16,-4-1 0-1,-6 1-6-15,-1-3 1 0,1-7-7 16,-1-6 0-16</inkml:trace>
  <inkml:trace contextRef="#ctx0" brushRef="#br1" timeOffset="73474.98">15113 17585 44 0,'11'28'22'0,"-8"10"-17"0,-3-25 38 16,0 5-41-16,0-5 0 15,0 6 0-15,0 0 1 16,0-1-5-16,4-2 1 16,-4-3-2-16,3-7 1 15,-3-6-9-15,0-6 1 16,0-10-6-16,-3-9 1 15</inkml:trace>
  <inkml:trace contextRef="#ctx0" brushRef="#br1" timeOffset="73639.03">15092 17425 40 0,'17'0'20'0,"8"25"-27"0,-14-22 34 0,-1 7-28 0,1 2 1 0,7 1-2 15,-1 0 1-15,4-1-4 16,1 4 0-16,-5-1-5 16,1 1 1-16</inkml:trace>
  <inkml:trace contextRef="#ctx0" brushRef="#br1" timeOffset="73923.13">15360 17686 30 0,'3'15'15'0,"8"10"-14"0,-7-22 25 0,-1 4-24 15,1-7 0-15,-4 0 1 0,0 0 0 16,3-7-4-16,1-2 0 16,-1-7 2-16,4-6 1 15,0-3-2-15,-3 0 1 16,3 3 0-16,4 0 0 16,-4 0 1-16,7 10 1 15,0 9 0-15,3 9 1 16,5 13 0-16,2 12 0 15,5 4 0-15,-5 2 0 16,1 1-3-16,0-4 1 16,-4-5-5-1,-4-7 0-15,-2-7-11 0,-1-5 0 0,-14-10-1 16,-4-3 1-16</inkml:trace>
  <inkml:trace contextRef="#ctx0" brushRef="#br1" timeOffset="75501.75">16185 17109 39 0,'18'15'19'0,"-4"7"-10"0,-10-12 20 16,-4-1-26-16,-4 4 1 16,-6 2 0-16,-4 7 0 15,-8 10-5-15,-6 5 0 0,0 4 3 16,0 12 1-16,-1 7-2 16,5 12 1-16,6 9-2 15,4 1 1-15,7-19-2 16,3-10 0-16,8-6-6 15,10-12 0-15,14-14-8 16,4-5 0-16</inkml:trace>
  <inkml:trace contextRef="#ctx0" brushRef="#br1" timeOffset="75759.13">16662 17438 55 0,'-4'6'27'0,"-10"3"-36"16,7-2 47-16,-11 5-37 0,-10 10 0 16,-7 6 1-16,-4 7 1 15,-7 6-4-15,11-4 0 16,3 1 0-16,7-4 1 15,4-2-9-15,7-10 0 16,4-13-6-16,-1-9 1 16</inkml:trace>
  <inkml:trace contextRef="#ctx0" brushRef="#br1" timeOffset="75936.47">16341 17391 41 0,'31'25'20'0,"1"9"-19"0,-18-15 33 0,7 6-31 16,-3 10 0-16,3 2 0 16,0 7 1-16,4-6-6 15,0 0 1-15,0-4-1 16,-1-3 0-16,1-9-11 16,-4-9 0-16</inkml:trace>
  <inkml:trace contextRef="#ctx0" brushRef="#br1" timeOffset="76222.08">16856 17002 48 0,'24'66'24'0,"19"50"-17"0,-26-88 37 16,5 13-42-16,-1 3 0 15,0 3 0-15,-3 6 0 16,-8 0-4-16,-6 13 1 16,-11 6-1-16,-11-3 1 15,-3-6-10-15,-7-13 0 0,-4-15-5 16,-3-13 0-16</inkml:trace>
  <inkml:trace contextRef="#ctx0" brushRef="#br1" timeOffset="76721.42">17628 17344 60 0,'0'6'30'0,"11"3"-39"0,-4-9 57 0,11 0-48 15,6 0 1-15,15 0-1 16,3 0 0-16,8 0-3 16,-1 0 1-16,1 0-5 15,-5 4 1-15,-13-1-10 16,-14 0 0-16</inkml:trace>
  <inkml:trace contextRef="#ctx0" brushRef="#br1" timeOffset="76899.39">17494 17845 69 0,'21'29'34'0,"43"-7"-41"0,-29-22 62 15,25-7-60-15,7-8 1 16,18-4-15-16,-8-3 1 16,1-6 11-16,-21-1 0 15</inkml:trace>
  <inkml:trace contextRef="#ctx0" brushRef="#br2" timeOffset="87826.98">18881 15851 29 0,'49'13'14'0,"-10"-38"-8"0,-32 15 14 16,0-6-20-16,0 1 0 0,-3-7 2 15,-4 0 1-15,-7-3-2 16,-11-7 0-16,-10-2 1 15,-18 3 1-15,-7-10 0 16,-11-3 0-16,-3-3-2 16,-10-6 1-16,-15 6-1 15,-7-1 0-15,-17 5 0 16,6 5 0-16,-17 0-1 16,-10 4 1-16,-1 2-1 15,-13 11 1-15,-1 2-1 16,-7 6 0-16,7 13-1 15,-3 6 0 1,0 4 0-16,17 2 1 0,8 1 0 16,-4 12 0-16,0 13 0 15,14-1 1-15,10 23-2 0,22 6 1 16,11 15-2-16,6 7 1 16,22 3-2-16,17 12 1 15,18 4 0-15,10-7 0 16,26 10 2-16,20 0 0 15,25-3 2-15,21-7 0 16,4 0 3-16,10-9 0 16,15-22 0-16,2-6 0 15,8-16 0-15,8-16 1 16,13-12-2-16,7-6 0 16,14-13-3-16,11-19 1 15,4-13-1-15,-4-2 0 0,-4-22-2 16,-17-1 1-16,-11 4-1 15,-18-7 1-15,-6 10-1 16,-22-3 0-16,-14-10 0 16,-14 10 0-16,-17-7-1 15,-18-3 0-15,-22 4-3 16,-20-4 1-16,-25 4-4 16,-32-4 1-16,-15-6-8 15,-30-16 1-15</inkml:trace>
  <inkml:trace contextRef="#ctx0" brushRef="#br2" timeOffset="89298.55">5789 8253 36 0,'21'16'18'0,"11"-1"-7"16,-11-8 18-16,22-1-25 16,9-3 0-16,15 0 3 15,15 0 0-15,16-3-9 16,22 0 0-16,18-6 5 15,3 0 1-15,7 3-2 0,22-10 1 16,-8 1-2-16,7 2 0 16,0-2 1-16,-20 2 0 15,-19 1-1-15,-6 3 1 16,-15-1-1-16,-14 7 0 16,-10 0-1-16,-7 0 1 15,-11 0-2-15,-7 3 0 16,-11-6 0-16,0 0 0 15,-17 6-1-15,-4-9 1 0,-3 6-1 16,0-3 1-16,-11 3-2 16,3 3 0-16,1 3-4 15,-7 4 0-15,-11 5-9 16,0-2 1-16</inkml:trace>
  <inkml:trace contextRef="#ctx0" brushRef="#br2" timeOffset="93065.28">13857 6836 28 0,'7'12'14'0,"7"-18"-7"16,-10 22 15-16,-1 2-20 0,-3 8 1 16,4 8 2-16,-1 16 0 15,1 7-5-15,-1 15 1 16,1 19 3-16,3 12 1 15,7 16-1-15,0 10 0 32,0 3-2-32,0 12 0 0,1-16-2 0,-5-5 0 15,-3-26-2-15,0-22 0 16,-3-12-6-16,3-16 1 16,0-22-7-16,-4-31 1 0</inkml:trace>
  <inkml:trace contextRef="#ctx0" brushRef="#br2" timeOffset="94206.68">13907 6833 38 0,'28'3'19'0,"28"0"-19"0,-38-6 31 0,3 0-27 0,18-1 0 0,14 4 2 0,28 0 1 0,21 7-10 16,29-4 1-16,27 6 5 15,12-6 1-15,24-3-3 16,0-9 1-16,17 6-1 15,22-3 0-15,-3-4 0 16,13-2 1-16,-14-4-1 16,11 3 1-16,-14 1-3 15,17-1 1-15,-3 4-1 16,28 3 0-16,-17-4-1 31,3 1 1-31,-11-4-1 16,-20 4 1-16,-12-1 0 0,-3-5 0 0,-21-1 1 15,-10 0 0-15,3 4 0 0,-22 2 1 16,-24-2-2-16,-10 2 1 16,-11 7 0-1,-21 0 0-15,-15 3-1 0,-13 3 1 16,-15 0-1-16,-14 1 0 16,-10 5-1-16,-14 4 1 15,-15 12 0 1,-14 9 0-1,-10 16-1 1,-4 13 0 0,1 15 1-1,-8 4 1-15,-7 15-1 0,-3 7 0 0,-1 2-1 0,4 4 1 0,4 6 0 0,-4-16 0 0,7 1 0 16,8-4 0-16,-1-6 0 16,4 3 1-16,3-3 0 15,4 0 1-15,0-7 0 16,3-5 0-16,0-4 0 15,1-15 1-15,3-7-1 16,-8-6 0 15,-13-9-1-15,-18-4 1 0,-17-9-1-16,-26-9 1 15,-23-7-2-15,-37-9 1 0,-13-9 0 0,-25-13 0 0,-7-16 0 16,-25 1 0-16,-3-10 1 0,-29 0 0 0,1 6 1 0,-18 10 0 15,13 5 0 1,-9 14 0-16,17 6 0 0,3 12 1 16,15 6-2-16,21 10 0 15,7 4-2 1,3-8 1 0,25-5-3-16,0 3 1 15,-3 5-7-15,17-2 0 0,14-6-6 0,18 3 1 0</inkml:trace>
  <inkml:trace contextRef="#ctx0" brushRef="#br2" timeOffset="95784.78">20345 7604 12 0,'3'3'6'0,"4"-9"5"0,-7 6 6 15,7 0-14-15,0 3 1 16,0 0 3-16,8 3 0 16,2-3-7-16,8 1 0 15,10-4 7-15,4-7 1 16,3 1-2-16,8-10 1 15,20 1-2-15,18-14 1 16,18-5-3-16,18-1 0 16,10-12-2-16,18-3 1 15,-8-9-2 1,4-7 0 15,-7-3 0-31,4-13 0 16,-18 7 0-16,-7-10 0 0,-11-6 0 0,-10-12 0 0,-14-10 0 0,-11 0 1 0,-25 0-1 15,-17 0 0 1,-21-3 0-16,-18 7 0 0,-29-1-1 16,-6-6 1-16,-36-6-1 15,-17-16 1 32,-25 0-1 0,-3-7 1-47,-22 1-1 0,0 0 0 0,15 3 0 16,-1 0 1-16,4 15-1 0,22 10 1 0,9-34 1 0,29 18 0 0,25 10 0 0,21 21 1 0,24 7 0 15,25 3 1-15,11 19-1 0,18-6 1 16,13 6-2-16,22 9 1 16,10 10-2-1,1 2 1-15,2 11-3 0,8 2 1 16,0 7-2-16,-3 3 1 15,-8-1-2-15,4 4 0 16,0 6-1 0,-4 1 1-16,-3-1-3 0,-15 6 0 15,-13 1-7-15,-4 2 1 0</inkml:trace>
  <inkml:trace contextRef="#ctx0" brushRef="#br2" timeOffset="96275.1">22564 2928 19 0,'7'7'9'0,"-7"-7"-3"0,0 3 6 16,3 3-9-16,-3 4 0 15,7-1 5-15,0 3 1 16,4 1-10-16,10 3 1 16,11-1 6-16,10 1 1 0,1-7-1 15,6 4 0-15,11 0-3 16,0-1 0-16,-4 4-1 31,-13-1 0-31,-12 14-2 0,-13 5 0 16,-18 16-2-1,-21 7 1-15,-7-4-1 16,-4 4 1-16,-10-4-5 0,-1-9 1 0,-3-10-7 16,4-2 1-16</inkml:trace>
  <inkml:trace contextRef="#ctx0" brushRef="#br2" timeOffset="96448.08">22550 3113 47 0,'10'10'23'0,"22"18"-23"0,-22-6 39 16,8 9-39-16,7 13 0 15,3 10-1-15,0-1 0 16,0 6-6-16,-3-2 1 16,-11-4-7-16,-7-3 0 15</inkml:trace>
  <inkml:trace contextRef="#ctx0" brushRef="#br2" timeOffset="98248.63">25619 4995 23 0,'0'-3'11'0,"-4"6"-6"0,4-3 11 0,0 0-16 0,0 0 0 0,0-9-1 0,0 9 0 0,0 0 2 16,4-7 0-16,-1-2 1 16,-3 9 0-16,0 0 0 15,0 0 1-15,0 0 2 16,0 0 0-16,0-6 1 16,0 6 0-16,0 0 0 15,0 0 0-15,0 0 0 16,0 0 0-16,4-7-1 15,-1 10 0-15,1-6-2 16,-1 0 1-16,8-6-2 16,0-1 1-16,10-2-2 0,10-10 1 15,12-9 0 1,13-10 0-16,25-13 0 0,8-18 0 16,16-9 0-16,26-16 1 15,10-23-1 1,18-18 1-16,21-28-1 0,0-16 0 15,7-15-1 1,0-7 0-16,-18 22-1 16,-3 6 1 31,-4 4-2-47,-3 3 1 15,-22 6-1 1,-13 9 1-16,-11 10-2 15,-15 21 1-15,-6 11-1 0,-14 5 1 0,-8 29 0 0,-3-4 0 0,-10 10 0 0,-8 3 0 0,-6 9-1 0,-1 7 1 16,4 3 0-16,3 0 0 0,-7 3-1 16,-3 3 1-16,0 15-1 15,0 14 1-15,0 5 0 16,-4 4 1-16,0 12-1 16,-3 4 1-16,-4-1-1 15,0 7 1 16,-6 3-1-31,-5 9 1 16,-6 22-1-16,-4 3 0 0,-14 13 0 0,-14 25 1 0,-11 22-1 16,-10 28 1-16,-15 38 0 15,-6 12 0-15,13 38 0 16,4 13 1-16,4 27-1 0,3 1 0 16,7 12 1-16,11-25 0 15,11-15-1-15,6-13 1 16,4-29-1-16,0-18 1 31,4-22-1-31,3-9 0 0,-4-20-1 0,1-18 1 16,-4-15-1-16,0-30 1 15,-4-11-1-15,1-13 1 16,-1-3-1-16,-3-19 1 16,-3 0 0-16,-1-10 0 15,-3-6 0 1,-4-6 0-16,-10-6 0 31,-11-3 0-31,-7-4 0 0,-21-3 1 0,0 1-1 0,-28-4 0 16,-28-9 0-16,-15-4 0 0,-38 1 0 15,-22 6 0-15,-28 0 0 16,-7 12 1-16,-10-2-1 16,-4 5 1-16,25-2-1 15,14-1 1 1,14 1-3-16,24 2 1 0,19 4-5 31,13 6 1-15,22 3-12-16,17 3 1 15</inkml:trace>
  <inkml:trace contextRef="#ctx0" brushRef="#br2" timeOffset="99101.76">26314 4427 40 0,'17'13'20'0,"26"-10"-16"15,-29 3 24-15,14 10-25 16,14 9 1-16,4-6 3 16,0 25 0-16,-7 0-8 15,-4 9 0-15,-10 10 5 16,-11 9 0-16,-18-3-4 0,-13-3 0 16,-11 3-6-1,-4 3 1-15,0-19-10 0,11-9 0 16</inkml:trace>
  <inkml:trace contextRef="#ctx0" brushRef="#br2" timeOffset="99764.2">27199 4440 34 0,'7'6'17'0,"-3"19"-8"0,-4-15 19 0,0 2-24 15,-7 4 1-15,-4 3 1 16,-7 6 1-16,-6 6-9 16,-8 10 0-16,0 3 5 15,1 9 1-15,2 4-3 16,5-7 0-16,2-13-4 15,8-2 1-15,7-13-7 16,0-7 1-16,7-5-6 16,7-20 0-16</inkml:trace>
  <inkml:trace contextRef="#ctx0" brushRef="#br2" timeOffset="100014.79">26949 4572 54 0,'10'37'27'0,"4"-30"-34"0,-10 2 51 0,7 7-44 0,-1 2 1 0,4 4-3 0,4-3 0 16,-1-3-6-16,-2-4 0 15,-1-8-7-15,-4-4 1 16</inkml:trace>
  <inkml:trace contextRef="#ctx0" brushRef="#br2" timeOffset="100993.19">28395 5606 37 0,'-3'4'18'15,"10"-8"-7"-15,-4 1 19 0,1-3-28 0,-1-3 0 16,1-1 0-16,-1-2 0 0,1-7-4 16,-8-6 1-1,1-3 1-15,-1-4 0 0,-3 4-1 16,0 0 0-16,0 0-1 16,-4-4 0-16,1 4 1 15,3 3 0-15,0 3 1 16,0 6 0-16,3 4 0 15,1-1 0 17,3 4 1-32,3-1 1 0,1 7 0 47,3 0 1-32,3 0 0-15,-3 0 0 16,4 6 1-16,7 0 1 0,10 3-1 15,14-3 0-15,8 4 0 0,17-10 1 0,10-4-4 0,-6-5 1 0,-1-1-9 0,-10 7 1 0,-17 3-12 16,-19 3 1-16</inkml:trace>
  <inkml:trace contextRef="#ctx0" brushRef="#br2" timeOffset="104777.92">13335 6983 39 0,'0'16'19'0,"11"-10"-12"0,-11-6 20 16,7-3-22-16,3-7 1 15,8-5 1-15,10-17 0 0,4-8-10 16,3-17 0-16,11-18 7 16,0 0 0-16,0-13-4 15,-7 9 1-15,-1 4-1 16,-6 0 0-16,-4 12-1 15,-7 4 1-15,-6-1-4 16,-8 16 1-16,-4 10-2 16,-3 12 1-16,0 22-2 15,-3 3 1-15,3 22-1 16,3 6 1-16,1 19 3 16,3 10 1-16,7 3 1 15,3 6 1-15,5-3 1 16,2 3 1-16,1-4 1 15,7-8 1-15,-8-4-1 16,-2-9 1-16,-5-3-1 16,-3-10 1-16,-3-3-2 15,0-12 0-15,-4-3-3 16,-7-13 0-16,-4-10-1 16,-6 1 1-16,-12-1-1 0,-16-5 0 15,-12-1 1-15,-20-3 0 16,-1 4-1-16,-10 2 1 15,-11 7 0-15,4 3 0 16,3 3 0-16,4 3 1 16,14 6-1-16,11 1 0 15,10 2 0-15,14 1 1 16,11-1 0-16,14-2 0 16,17-7 0-16,22 0 1 0,28-16 0 15,11-15 0-15,20-9-1 16,22-20 0-16,11-2 0 15,-11-4 0-15,0 0-2 16,-4 10 1-16,-17 9 0 16,-11 13 0-16,-14 5-1 15,-14 8 0-15,-11 5 0 16,-17-3 0-16,-22 23 0 16,-20 11 0-16,-22 14-1 15,-11 18 1-15,-24 13 1 16,-21 12 0-16,-18 13-1 15,4 6 1-15,0 16-1 16,3-10 1-16,14-6-5 16,18-22 1-16,10-15-11 15,22-23 1-15</inkml:trace>
  <inkml:trace contextRef="#ctx0" brushRef="#br2" timeOffset="106701.54">30110 3258 30 0,'0'22'15'0,"-32"18"-8"15,25-24 15-15,-11 12-19 16,-14-6 1-16,-10 13 0 16,-14 6 1-16,-1 9-7 15,1 0 1-15,6-6 3 16,4-3 0-16,8-1-4 16,9-11 0-16,8-4-9 15,7-16 0-15</inkml:trace>
  <inkml:trace contextRef="#ctx0" brushRef="#br2" timeOffset="106911.8">29598 3305 43 0,'28'28'21'0,"15"38"-17"0,-29-44 34 16,3 6-36-16,12 16 0 15,9 9 1-15,8 16 0 0,0 3-5 16,-4-3 1-16,-10-15-4 16,-4-14 1-16,-6-15-10 15,-8-15 0-15</inkml:trace>
  <inkml:trace contextRef="#ctx0" brushRef="#br2" timeOffset="107434.32">27069 1941 44 0,'-7'15'22'0,"0"14"-16"0,7-20 32 0,-4 10-36 16,-3 15 0-16,0 7 2 16,0 12 1-16,3 1-6 15,1 12 0-15,3-4 0 16,0 1 1-16,3-13-15 16,1-22 1-16</inkml:trace>
  <inkml:trace contextRef="#ctx0" brushRef="#br2" timeOffset="114566.15">27538 376 46 0,'-4'-6'23'0,"-10"2"-21"15,7 4 23-15,-10 0-25 16,-8 10 1-16,-7 6-1 0,7 6 0 16,1 9-2-16,-5-9 1 15,1 9-1-15,0-3 0 16,3 1-1-16,4 5 0 16,7-9 1-16,7-6 0 15,7-6 1-15,7 2 0 16,4 1 2-16,6-7 0 15,4 4 1-15,1-4 1 16,-1 1-2-16,-4-4 0 16,-10 10-1-16,-7-4 1 0,-7 7-4 15,-3 6 1-15,-1 0-5 16,-3-6 0-16,0 0-4 16,-7-4 0-16</inkml:trace>
  <inkml:trace contextRef="#ctx0" brushRef="#br2" timeOffset="114931.51">27499 705 40 0,'11'-6'20'0,"-4"56"-25"0,-4-41 37 15,-3 4-32-15,0 3 0 16,0-1-1-16,0 4 0 16,0-9-1-16,0-1 0 15,0-3-8-15,0-3 0 0,0-9-1 16,7-6 0 0</inkml:trace>
  <inkml:trace contextRef="#ctx0" brushRef="#br2" timeOffset="115120.53">27570 564 38 0,'21'16'19'0,"3"-7"-28"16,-16-9 39-16,-1 3-31 15,3-3 1-15,1 0-3 16,-1 0 1-16,1 7-4 15,-1-7 1-15,5 3-5 16,-5 3 1-16</inkml:trace>
  <inkml:trace contextRef="#ctx0" brushRef="#br2" timeOffset="115436.85">27753 868 26 0,'7'25'13'0,"-3"-25"-17"0,-1 0 21 16,-3 0-19-16,7-15 1 16,-3 2 0-16,3-9 1 15,0 0 1-15,0-3 0 16,0 0-1-16,4 3 1 0,-4-3 0 16,3 6 1-16,-6 3 0 15,6 7 1-15,1 6-1 16,3 6 0-16,4 3 1 15,3-6 0-15,0 10-1 16,-3-1 0-16,3 1-2 16,-7 5 1-16,0 4-2 15,-3-6 0-15,-1 2-7 16,1 1 1-16,-4 3-2 16,0-10 0-16</inkml:trace>
  <inkml:trace contextRef="#ctx0" brushRef="#br2" timeOffset="115855.76">28402 316 27 0,'0'7'13'0,"-7"-7"-7"0,7 0 23 0,0 6-26 15,0-3 0-15,-3 6 2 16,-1 7 1-16,1 9-7 16,-5 3 0-16,1 1 4 15,-3 8 0-15,-4 13-2 16,3-12 1-16,1 15-3 16,-1 1 1-16,4-17-2 15,3 4 0-15,8-10-4 16,3 1 1-16,0-1-7 15,4-9 0-15</inkml:trace>
  <inkml:trace contextRef="#ctx0" brushRef="#br2" timeOffset="116220.4">28677 614 31 0,'7'19'15'0,"-3"9"-14"0,-4-18 22 0,-7-4-20 16,-4 6 0-16,-3 14 0 16,-7-1 0-16,-7 3-5 15,0 6 1-15,-1 10 2 16,1 3 0-16,3-3-3 16,8-9 0-16,3-7-7 15,0-9 1-15,3-10-2 16,4-3 0-16</inkml:trace>
  <inkml:trace contextRef="#ctx0" brushRef="#br2" timeOffset="116399.82">28437 602 36 0,'25'22'18'0,"10"25"-23"0,-24-41 35 16,0 3-31-16,3 10 1 15,-4 0-1-15,1 0 1 16,-1 0-3-16,1-4 1 16,0-5-8-16,-1-4 1 15</inkml:trace>
  <inkml:trace contextRef="#ctx0" brushRef="#br2" timeOffset="116653.63">28780 410 43 0,'17'47'21'0,"11"22"-24"0,-17-50 38 0,3 6-34 16,0 4 1-16,0 8-1 15,-3 7 0-15,-11 0-3 16,0 3 0-16,-7 3-6 16,-7 3 1-16,-7-5-6 15,-1-14 1-15</inkml:trace>
  <inkml:trace contextRef="#ctx0" brushRef="#br2" timeOffset="117104.88">29111 696 44 0,'7'0'22'0,"0"3"-20"15,-3-3 39-15,3 0-39 16,4 6 0-16,10-6 0 16,7-9 0-16,11-1-5 15,0 1 1-15,-4-4-3 16,-7 10 0-16,-7 3-10 15,-7 0 1-15</inkml:trace>
  <inkml:trace contextRef="#ctx0" brushRef="#br2" timeOffset="117270.84">29125 878 27 0,'11'6'13'0,"3"-22"-9"0,-7 13 11 0,7-6-17 15,11 2 1-15,7-2-11 16,3-7 1-16,4-6 10 16,-8 7 0-16</inkml:trace>
  <inkml:trace contextRef="#ctx0" brushRef="#br2" timeOffset="117510.18">29976 357 45 0,'-32'28'22'0,"-28"10"-35"0,42-16 49 16,-7-3-38-16,-3 0 1 15,4 6-7-15,2-3 1 16,5 9 0-16,3-3 1 16</inkml:trace>
  <inkml:trace contextRef="#ctx0" brushRef="#br2" timeOffset="117720.87">29774 423 43 0,'39'78'21'0,"4"-31"-27"0,-29-31 36 0,0 12-31 16,0-6 0-16,0 0-3 16,0-3 1-16,-3 3-3 15,-1-10 0-15,1-5-5 16,-11-7 0-16</inkml:trace>
  <inkml:trace contextRef="#ctx0" brushRef="#br2" timeOffset="117974.59">30455 445 44 0,'7'31'22'0,"-35"10"-24"0,14-32 43 16,-14 13-40-16,-7 10 0 16,-22 2 1-16,-3 4 0 15,-14 15-2-15,-11 0 0 16,1 13 1-16,-1 6 0 16,11 4-3-16,7-14 0 31,14-8-8-31,11-14 1 0,13-5-6 0,15-10 1 15</inkml:trace>
  <inkml:trace contextRef="#ctx0" brushRef="#br2" timeOffset="118216.93">30124 918 37 0,'3'32'18'0,"-6"27"-17"15,3-43 30-15,-4 3-31 16,1 9 0-16,-4-3-2 16,3-3 1-16,1 3-5 15,-1-6 1-15,0-3-6 16,8-13 1-16</inkml:trace>
  <inkml:trace contextRef="#ctx0" brushRef="#br2" timeOffset="118501.24">30565 893 45 0,'3'16'22'0,"4"-16"-23"0,-3 0 41 0,3-6-41 16,-4-4 1-16,8-5-2 15,3 5 1-15,4 1-1 16,6-4 1-16,5 7-8 15,-8-3 0-15,-4-1-4 16,-10 4 1-16</inkml:trace>
  <inkml:trace contextRef="#ctx0" brushRef="#br2" timeOffset="118678.72">30424 1003 42 0,'-11'41'21'0,"25"-13"-20"0,-7-25 38 15,4-3-37 1,6 0 0-16,12 3 1 16,-1-6 0-16,-3 6-7 0,6-6 0 15,1 0-7-15,-4-6 1 16,-7-1-4-16,-3 4 1 16</inkml:trace>
  <inkml:trace contextRef="#ctx0" brushRef="#br2" timeOffset="119720.93">31704 555 25 0,'4'6'12'0,"-8"13"-8"16,1-7 18-16,-8 10-20 15,-10-3 0-15,-14 3 1 16,-11 12 0-16,-4 10-4 16,-3 0 0-16,-3 0-2 15,7 3 0-15,6 3-6 16,4-12 1-16</inkml:trace>
  <inkml:trace contextRef="#ctx0" brushRef="#br2" timeOffset="119909.73">31306 642 52 0,'31'54'26'0,"36"84"-31"0,-38-88 51 16,20 6-45-16,0 16 0 16,1 4-8-16,3-4 1 15,-4 0-6-15,-14-19 0 16</inkml:trace>
  <inkml:trace contextRef="#ctx0" brushRef="#br2" timeOffset="130598.71">26236 6271 27 0,'0'6'13'0,"0"4"3"0,-3-4 13 16,-1 0-24-16,1 1 0 15,-1 2 3-15,0 4 0 16,1-1-9-16,-1 4 0 0,1 3 6 16,3 3 1-16,3 0-2 15,1 0 1-15,3-7-2 16,4-2 0-16,3-4-1 16,-4-3 0-16,1-6-1 15,3-9 0-15,-3-7-2 16,-1-12 1-16,-3-6-1 15,-3-10 0-15,-8-13-1 16,1-2 1-16,-8-4-1 16,0 3 1-16,4 1-1 15,-3 9 0-15,3 9 0 16,0 6 0-16,3 13 0 16,4 7 0-16,4 9 1 15,6 2 1-15,4 11 1 16,8 2 0-16,6 0 1 15,11 1 1-15,14-1 1 16,17-2 1-16,8-4 0 0,20-3 0 16,29-3-1-1,4-1 1-15,28-11-2 0,10-1 0 16,-14-6-4-16,-7-3 0 16,-24 9-6-16,-22 4 1 15,-21 9-8-15,-24-4 0 16,-22 14-6-16,-21-4 0 15</inkml:trace>
  <inkml:trace contextRef="#ctx0" brushRef="#br2" timeOffset="131197.37">26652 6049 49 0,'0'6'24'0,"0"6"-24"0,0-8 41 0,0 8-39 16,-3 10 0-16,-4 9 1 15,0 1 1-15,0 15-5 16,0 9 0-16,3 1 3 16,1-1 0-16,3 1-3 15,3-14 0-15,4-8-6 16,4-10 1-16,3-12-10 16,0-10 0-16</inkml:trace>
  <inkml:trace contextRef="#ctx0" brushRef="#br2" timeOffset="131486.81">26797 6390 49 0,'-4'7'24'0,"15"-1"-19"0,-11-6 37 16,0 0-39-16,7-3 1 16,4 3 0-16,6 0 1 15,8-3-7-15,3 3 1 16,18 0-5 0,0 0 1-16,-7-3-12 15,-11-4 1-15</inkml:trace>
  <inkml:trace contextRef="#ctx0" brushRef="#br2" timeOffset="131728.62">27555 6271 53 0,'0'0'26'15,"-7"3"-28"-15,0-3 39 0,0 7-36 0,-10 5 0 0,-8 10 0 0,-7 0 0 16,-3 6-2-16,14 7 1 16,0 2 0-16,3 4 0 15,4-6-5-15,3-4 1 16,4-6-11-16,0-19 1 15</inkml:trace>
  <inkml:trace contextRef="#ctx0" brushRef="#br2" timeOffset="131933.91">27294 6277 41 0,'11'0'20'0,"-11"22"-17"0,4-12 28 0,6 6-29 16,1 5 1-16,3 1-3 15,0 4 1-15,0-5-2 16,0 1 1-16,4 0 0 16,-1-6 1-16,-2-3-7 15,-1-7 1-15,7-3-7 16,-4-12 0-16</inkml:trace>
  <inkml:trace contextRef="#ctx0" brushRef="#br2" timeOffset="132281.97">27598 6064 37 0,'21'16'18'0,"7"0"-10"0,-21-16 27 0,0 0-31 0,4 3 0 0,-1-3 2 0,1 0 0 0,3-3-8 0,4 3 1 0,-1 0 4 0,1 3 1 0,-4 0-3 0,-3 3 1 0,-4 4-2 0,-7 5 1 15,-7 4-2-15,-4 3 0 16,-3 0 0-16,-4-6 1 16,1-4 0-16,3 1 0 0,3 6 1 15,4-4 0 1,7 1 2-16,7-4 0 0,7-2-1 15,7-7 0-15,4-3-3 16,0-6 1-16,3-4-10 16,0 4 1-1,-10 0-9-15,0 6 0 16</inkml:trace>
  <inkml:trace contextRef="#ctx0" brushRef="#br3" timeOffset="138032.04">27372 7478 36 0,'11'-6'18'0,"3"-53"1"16,-14 49 18-16,-4-2-37 15,-6 2 0-15,-4 1 0 16,-1 6 1-16,-2 3-1 16,-4 3 0-16,-4-3 0 0,-3 3 1 15,-4 0-1-15,0 3 0 16,4 10-1-16,0 0 1 16,3 6-2-16,7 3 0 15,8-3 0-15,6 0 0 16,11 0 0-16,4-4 0 15,10-2 0-15,4-3 1 16,-1-7 0-16,1-3 1 16,-4-3 0-16,-3-3 0 15,0-3 0-15,-1-1 0 16,-3 1-1-16,4-3 1 16,-4 2 0-16,0 4 0 0,0 3 2 15,0 7 1-15,-3 5 0 16,0 13 0-16,-1 10 0 15,-3 2 0-15,4 10-1 16,-4 4 1-16,3-11-10 16,1-5 0-16,0-16-8 15,13-16 1-15</inkml:trace>
  <inkml:trace contextRef="#ctx0" brushRef="#br3" timeOffset="138572.07">31164 2903 41 0,'0'35'20'0,"-10"43"-18"15,10-56 30-15,0 19-29 16,0 12 0-16,0 4 1 16,3 5 0-16,-3 7-6 15,-3-12 1-15,-1-7 1 16,1-9 0-16,-4-10-7 0,0-15 1 16,0-7-8-1,3-6 1-15</inkml:trace>
  <inkml:trace contextRef="#ctx0" brushRef="#br3" timeOffset="138784.34">31179 3386 36 0,'31'35'18'0,"26"9"-5"0,-40-41 26 15,15 9-35-15,10 1 1 0,4 6 2 16,0 0 0-16,-4 2-10 15,-13-2 1-15,-12 0 4 16,-20 6 1-16,-22 3-7 16,-21 7 1-16,-21-4-14 15,-10-6 1-15</inkml:trace>
  <inkml:trace contextRef="#ctx0" brushRef="#br3" timeOffset="139532.65">26363 1608 50 0,'-7'7'25'0,"-21"2"-17"0,17-9 26 16,-10 3-34-16,0 3 0 16,-7-6 0-16,-11 10 0 15,-7 2 0-15,-3 10 1 16,-1 6-1-16,4-2 1 16,8 11 0-16,2 17 0 15,12-1 1-15,6 10 0 0,11-1 1 16,14 4 0-16,18-3 0 15,21-13 1-15,3-16-3 16,18-12 1-16,0-12-6 16,4-7 1-16,-8-3-15 15,-7 0 0-15</inkml:trace>
  <inkml:trace contextRef="#ctx0" brushRef="#br3" timeOffset="140627.74">19890 831 40 0,'0'34'20'0,"7"19"-14"0,-7-34 21 0,-4 16-25 16,1 2 1-16,-4 17 0 15,0-7 0-15,3 3-5 16,0 3 1-16,1-25 0 15,-1-3 1-15,1-21-6 16,-1-4 1-16,1-13-3 16,-4-12 0-16,-4-3-2 15,1-16 1-15,-12 0 3 16,1 0 0-16,4 0 3 16,3 0 1-16,3 7 2 15,7-1 1-15,4 7 2 16,7 9 0-16,8 6 0 0,2-3 1 15,11 0 1-15,4 4 1 16,11-1 0-16,6 3 1 16,4 7 1-16,-11 6 0 15,0 10-1-15,-6 5 0 16,-4 1-3-16,-11-3 1 16,-11 5-3-16,-10 4 1 15,0 0-4-15,-10 13 0 16,-11-10-3-16,-15 3 0 15,-3-12-3-15,-3-4 1 0,3-5-9 16,8-4 1 0</inkml:trace>
  <inkml:trace contextRef="#ctx0" brushRef="#br3" timeOffset="140936.47">20366 909 42 0,'-7'38'21'0,"-7"34"-26"0,10-63 33 0,4 10-28 0,0 0 1 16,0 3-3-1,0-13 1-15,0 1-8 0,0-10 1 16,4-10-2-16,-1-15 0 16</inkml:trace>
  <inkml:trace contextRef="#ctx0" brushRef="#br3" timeOffset="141137.26">20161 768 43 0,'14'34'21'0,"-3"-15"-18"0,-4-19 42 0,4 0-42 16,6 0 1-16,11-9 0 15,8-1 1-15,13-5-7 16,15-4 0-16,6 3 2 15,-6 4 1-15,-1-4-7 16,-6 0 0 0,-8 7-10-1,-17 6 0 1</inkml:trace>
  <inkml:trace contextRef="#ctx0" brushRef="#br3" timeOffset="141608.38">21047 950 52 0,'-4'31'26'0,"1"-50"-25"0,3 19 41 0,0 0-42 0,0 0 0 0,0 0 0 15,0 0 0-15,7 0-4 16,3 3 0-16,1 4-11 15,-1-7 0-15</inkml:trace>
  <inkml:trace contextRef="#ctx0" brushRef="#br3" timeOffset="141769.29">21022 1172 45 0,'7'22'22'0,"11"-12"-31"0,-11-10 30 16,0 0-41-1,0 0 1-15</inkml:trace>
  <inkml:trace contextRef="#ctx0" brushRef="#br3" timeOffset="142400.34">21989 1088 49 0,'0'12'24'0,"0"-15"-24"0,0 3 49 16,-4 3-48-16,-10 4 1 16,-11-7-1-16,-6 3 1 0,6 6-3 15,0 7 0-15,0-1 2 16,1 7 0-16,-1-3-2 16,0 3 1-16,4-3-1 15,4 0 0-15,2-4 0 16,5-5 0-16,3-1-1 15,10-6 1-15,8-6-1 16,3-6 1-16,0 3-1 16,0-4 1-16,-3 1-1 15,3-7 1-15,0 4 0 16,0 2 1-16,0 10 0 16,0 0 0-16,4 3 1 15,-4 7 0-15,4 5 0 16,-1 4 1-16,1 6-2 31,0 4 1-15,-1-4-3-16,-3-7 0 15,1-8-9-15,-1-7 1 0,3-12-5 0,1-13 1 0</inkml:trace>
  <inkml:trace contextRef="#ctx0" brushRef="#br3" timeOffset="142813.24">22059 686 55 0,'4'19'27'0,"6"-16"-29"0,-6-3 53 0,3-3-48 16,3 3 0-16,1-6 1 15,7 12 1-15,3-3-6 16,7-3 0-16,0-3 4 15,1 3 0-15,-8-6-2 16,-4 3 0-16,-3 3-1 16,-3 3 0-16,-7 3-3 15,-8-3 0-15,-3 13-1 16,-4 0 0-16,-3-4-1 16,0 4 1-16,0-4 0 15,3 1 1-15,1 0 1 16,3 2 0-16,3-5 0 15,4 2 1-15,4 1-1 16,3-1 0-16,7-2-2 16,4 5 0-16,-1-12-4 15,1-3 0-15,3 0-6 16,0-3 0-16</inkml:trace>
  <inkml:trace contextRef="#ctx0" brushRef="#br3" timeOffset="143071.68">22433 1257 61 0,'14'0'30'0,"18"22"-39"0,-18-22 59 0,4-3-51 16,3-7 1-16,7-5-6 15,0-1 0-15,-3 4-2 16,-4-7 0-16,-7 3-9 16,-3-3 1-16</inkml:trace>
  <inkml:trace contextRef="#ctx0" brushRef="#br3" timeOffset="143246.87">22514 1025 40 0,'7'63'20'0,"-17"18"-18"0,6-59 31 0,-3 3-34 0,0 10 1 0,0-1-4 0,0 1 0 0,3-13-6 0,1-3 1 16</inkml:trace>
  <inkml:trace contextRef="#ctx0" brushRef="#br3" timeOffset="143579.94">22888 743 49 0,'-3'50'24'0,"-8"25"-28"0,8-47 40 0,-1 13-36 16,-3 3 0-16,0 9 0 15,0 1 0-15,0-7-2 16,0 6 0-16,0-9-6 15,0-19 0-15,3-3-5 16,1-16 0-16</inkml:trace>
  <inkml:trace contextRef="#ctx0" brushRef="#br3" timeOffset="143783.56">22892 1135 39 0,'3'15'19'0,"43"4"-14"0,-25-9 32 0,0-1-34 0,1-3 0 16,-5 4 0-16,-6-1 0 15,-11 1-5-15,-7-1 0 16,-7 0 3-16,-7 7 0 16,-1 3-4-16,5-7 0 0,-4-2-5 15,6-4 0-15,5-12-6 16,-1-7 1-16</inkml:trace>
  <inkml:trace contextRef="#ctx0" brushRef="#br3" timeOffset="144140.03">23079 564 45 0,'14'35'22'0,"7"8"-17"0,-14-33 39 0,4-1-41 16,3 7 0-16,0-16 4 15,4 3 1-15,3 3-9 0,3-3 1 16,5-3 4-16,-5 0 1 16,-3 0-3-16,-3-3 1 15,-4 3-5-15,-3 0 1 16,-11 0-2-16,0 3 0 15,-7 4-2-15,-4-7 1 16,1 9-1-16,-5 1 1 16,5 5 1-16,-1-2 0 15,1 6 1-15,3-1 0 16,3-2 0-16,4 0 0 16,4-4 0-1,6-2 0-15,8-4-2 0,3-6 1 16,4-6-6-16,-4 3 1 0,0-7-5 15,-3 1 0 32</inkml:trace>
  <inkml:trace contextRef="#ctx0" brushRef="#br3" timeOffset="144389.14">23290 1226 59 0,'18'9'29'0,"10"-3"-35"16,-17-6 58-16,6-9-52 0,1 3 1 15,3-4-1-15,8 1 1 16,2-1-4-16,-3 4 0 15,-6 6-6-15,-8 3 0 16,-4 7-8-16,-10-7 0 16</inkml:trace>
  <inkml:trace contextRef="#ctx0" brushRef="#br3" timeOffset="144583.07">23308 1439 45 0,'14'19'22'0,"7"-4"-20"0,-14-15 35 0,4-6-36 16,3 3 0-16,0-6 0 15,4-1 0-15,-1 1-4 16,12-4 0-16,-1 1-8 16,0-4 1-16,4-3-4 15,3 0 1-15</inkml:trace>
  <inkml:trace contextRef="#ctx0" brushRef="#br3" timeOffset="144869.07">24056 1078 42 0,'14'13'21'0,"-7"-4"-27"0,-10-2 40 0,-8-4-34 0,0 6 1 0,-3 7 0 0,-7 9 0 0,-7-3-1 0,-4 0 0 16,-3 15 2-16,3-2 0 16,4 9 0-16,7-3 1 15,7 2 0-15,10 8 0 16,8-7-1-16,10-16 1 16,10-3-3-16,8-16 0 15,0-9-5-15,10-9 1 16,-3-7-9-16,-4-3 0 15,1-15-2-15,2-10 1 0</inkml:trace>
  <inkml:trace contextRef="#ctx0" brushRef="#br3" timeOffset="145346.81">24201 840 53 0,'24'34'26'0,"1"-21"-32"0,-25-13 55 0,14-3-48 0,4-3 1 0,3-4 1 0,4-2 1 16,-1 5-5-1,-6 1 0-15,-4 3 2 0,-7-3 0 16,-10 6-2-16,-8 6 1 15,-3-3-1-15,0 10 0 16,-4 5 0-16,4 11 0 16,3-1 1-16,4 3 0 15,7-2 1 32,4-11 0-31,6-2-1-16,8-3 1 62,3-4-4-30,0-3 1-1,1 4-14-31,-12-1 0 15</inkml:trace>
  <inkml:trace contextRef="#ctx0" brushRef="#br3" timeOffset="147113.79">26578 1483 36 0,'-3'0'18'0,"3"3"-7"16,0-3 19-16,3 0-26 16,4 0 1-16,0 3 2 15,4 0 0-15,0 7-9 16,-1 5 1-16,1 10 6 15,3 4 0-15,0-7-2 0,-3 9 1 16,-1-3-1-16,1 7 1 16,-4-13-1-16,0 0 0 15,0-4 0-15,0-8 1 16,0-10-2-16,4-19 0 16,6-6-1-16,8-22 0 15,14-13-3-15,14-9 0 16,10 3-9-16,11-15 0 15,-14-1-9-15,0 13 1 16</inkml:trace>
  <inkml:trace contextRef="#ctx0" brushRef="#br3" timeOffset="147955.41">31260 2527 38 0,'3'16'19'0,"18"12"-8"0,-14-19 19 15,0 1-27-15,1 5 0 16,-1 4 2-16,-4 3 0 16,1 0-6-16,-4 0 0 15,0 0 4-15,0-3 1 16,3 0-1-16,1-7 0 15,-4-2 1-15,3-7 0 16,8-6 0-16,3-19 1 16,11-19-1-16,10-16 0 0,21-5-1 15,-3-17 0-15,21 4-6 16,15-13 0-16,2 7-11 16,-6 18 1-16,-22 13-7 15,-13 19 1-15</inkml:trace>
  <inkml:trace contextRef="#ctx0" brushRef="#br3" timeOffset="149111.97">21477 1831 41 0,'14'16'20'0,"32"-13"-11"0,-25-3 20 15,18-3-24-15,7-4 0 16,28 4 3-16,39-3 0 15,21-10-11-15,35-3 0 16,29-6 6-16,24 7 0 16,-7 5-4-16,0 4 1 15,-6 9-1-15,-15 9 0 16,14 4-1-16,0 2 1 16,-28 1 0-16,-21-7 0 0,-18 10-4 15,-25 0 0-15,-24-3-9 16,-29-7 1-16,-27-9-2 15,-19 3 1-15</inkml:trace>
  <inkml:trace contextRef="#ctx0" brushRef="#br3" timeOffset="149937.4">22405 589 27 0,'42'-34'13'0,"-31"5"-5"0,-8 20 22 0,-6-10-28 16,-8-3 1-16,-10 3 1 15,3 7 0-15,-13 6-5 16,-15-4 0-16,-18 10 3 16,-10 10 0-16,-10 15-2 15,-1-3 1-15,-17 18-2 0,-4 4 0 16,-4 13-4 0,8 5 1-16,17 17-5 0,15 12 0 15,6 15 0 1,22 10 0-16,14 19 3 0,14-9 1 15,14-13 7-15,21 3 0 16,21-29 7-16,25-11 1 16,14-17 2-1,11-27 0-15,10-23-3 0,11-12 1 16,4-32-4-16,-8-18 0 16,-3-19-3-16,-4-19 0 15,-3-25-3-15,-14-9 1 0,-11-10-2 16,-18-3 1-1,-13 9-1-15,-19-2 0 0,-17 21-1 16,-17 13 1-16,-22 15-4 16,-24 10 1-16,-8 19-10 15,-28 18 0-15,-14 10 0 16,8 22 0 0</inkml:trace>
  <inkml:trace contextRef="#ctx0" brushRef="#br3" timeOffset="151333.57">27520 7344 31 0,'7'12'15'0,"4"10"-4"0,-4-22 16 15,0 6-26-15,0 7 0 16,0 6 2-16,0 0 1 15,0 3-4-15,0-7 1 16,0-2 3-16,4-7 1 16,3-9 0-16,4-16 0 15,6-3-1-15,8-22 1 16,3-9-2-16,11-16 0 16,14-6-7-16,7-10 0 15,7-6-12-15,-17 0 0 16</inkml:trace>
  <inkml:trace contextRef="#ctx0" brushRef="#br3" timeOffset="158163.93">27834 4026 28 0,'4'0'14'0,"3"-19"-8"16,-4 10 14-16,8-7-18 15,7-3 1-15,6-15 0 16,8-4 0-16,7-15-4 16,0-10 0-16,-1-3 3 15,1 16 0-15,-7-3-2 16,-7 15 1-16,-1 1-1 16,-6 8 1-16,-4 17-1 15,-3 5 0-15,-11 7-1 0,0 16 1 16,-4 12 0-1,1 7 0-15,-4 9-1 0,-1 9 1 16,5-9 0-16,-1 12 1 16,8 7 0-16,3-10 1 15,4 1 1-15,-1-4 0 16,1-9 0-16,-1-10 1 16,1-12-1-16,-4-10 0 15,0-18-2-15,-7-7 1 16,-11-12-2-16,-3-7 0 15,-10 7-1-15,-12 0 1 16,-6 3-1-16,-11 6 1 16,4 0 0-16,-4 7 0 0,-11 9-1 15,4 3 0-15,4-7-1 16,7 7 1-16,10 7 0 16,10-7 0-16,15 3 0 15,11-3 1-15,17-3 1 16,18-4 0-16,7 4 0 15,20-12 1-15,16-4 0 16,16-9 0-16,1-4-1 16,-7 1 0-16,-1-4-1 15,-6 7 1-15,-15 0-1 16,-13 6 0-16,-11 9-2 16,-29 13 1-16,-20 13 0 15,-12 6 0-15,-16 15 0 16,-26 10 1-16,-13 6-1 0,-15 13 1 15,4 9 0-15,-4-9 1 16,0 0 0-16,15-10 0 16,13-12-5-16,15-10 0 15,13-18-9-15,22-13 1 16</inkml:trace>
  <inkml:trace contextRef="#ctx0" brushRef="#br3" timeOffset="159110.47">30455 5158 41 0,'0'0'20'0,"-17"3"-8"0,10-3 20 15,-4-3-29-15,-7 3 0 0,-3-3 1 16,-7 3 1-16,3 6-6 15,-6 4 0-15,-8 8 4 16,3 4 0-16,1 7-2 16,7 8 1-16,3 10-1 15,4 7 0-15,3 5 0 16,8 1 0-16,3-10 0 16,10 0 0-16,11-9-2 15,18 0 1-15,4-16-4 16,6-10 1-16,4-5-5 15,7-10 0-15,0-3-7 16,-4-4 1-16,-3-8 1 16,-4-7 0-16,-7-3 6 15,4 0 0-15,-7-7 8 0,-4 7 1 16,-7 0 8-16,-3 9 1 16,-7-6 0-16,-4 7 1 15,-7 5-4-15,-7 1 1 16,-8 3-4-16,5-1 1 15,-4 4-3-15,-4 3 0 16,-3 10-2-16,-4 2 1 0,1 4 0 16,-1 6 0-16,4 3-1 15,0 3 0-15,6 0-1 16,5-6 1-16,10-3-3 16,14-3 1-16,4-10-3 15,6-12 1-15,1-10-6 16,7 0 0-16,7 1-7 15,-1-1 1-15</inkml:trace>
  <inkml:trace contextRef="#ctx0" brushRef="#br3" timeOffset="159424.34">30953 5365 43 0,'7'63'21'0,"-28"-82"-20"15,10 19 33-15,-3 9-33 0,-4-2 1 16,-3 2 0-16,0 0 0 16,0-2-3-16,3 2 1 15,4 4 1-15,3-1 1 16,4-2-1-16,4-1 0 16,6 0 0-16,4-6 0 15,11 4 0-15,0-1 0 16,3 3-1-16,-3 1 1 15,-8 2-1-15,-6 7 0 16,-11 3-1-16,-4 0 0 16,-3-3-2 15,-4 0 1-31,-6-4-8 0,-1-2 1 0,4-7-5 0,7 4 1 0</inkml:trace>
  <inkml:trace contextRef="#ctx0" brushRef="#br3" timeOffset="159713.34">31284 5230 44 0,'14'-6'22'0,"-38"0"-25"16,10 6 38-16,-8 6-33 15,1 3 1-15,-7 4 0 16,-4 9 0-16,-6 6-4 16,2 13 0-16,1 6 3 15,3 3 1-15,8 6-2 0,6-5 0 16,7-1-3-16,11-3 1 16,11-3-7-16,-1-16 1 15,5-9-8-15,-1-10 1 16</inkml:trace>
  <inkml:trace contextRef="#ctx0" brushRef="#br3" timeOffset="159950.37">31471 5459 42 0,'-10'47'21'0,"-100"63"-17"16,75-91 35-16,3 18-39 16,-3 4 1-16,0 0 0 15,3-4 0-15,7 1-4 16,4-7 0-16,7-9-8 16,7-12 1-16,3-10-4 15,1-16 1-15</inkml:trace>
  <inkml:trace contextRef="#ctx0" brushRef="#br3" timeOffset="160134.26">31154 5406 38 0,'7'22'19'0,"0"56"-26"0,-4-65 35 15,-3 5-28-15,4 8 0 16,0-1-1-16,-1 0 1 15,1 0-6-15,-1 6 1 16,4-6-4-16,0-9 0 16</inkml:trace>
  <inkml:trace contextRef="#ctx0" brushRef="#br3" timeOffset="160553.41">31574 5155 40 0,'14'22'20'0,"3"-19"-19"0,-10 13 36 15,4 9-34-15,3 9 0 16,4 13 1-16,-4 7 0 16,-4 8-6-16,-6 7 0 15,-11 10 2-15,-11-1 0 0,-6-3-14 16,-12-6 1-16</inkml:trace>
  <inkml:trace contextRef="#ctx0" brushRef="#br3" timeOffset="161770.66">31941 5462 43 0,'-4'13'21'0,"8"-29"-8"0,-4 16 21 16,3-3-31-16,4 0 0 15,7 0 2-15,11 3 1 0,3-4-8 16,7-5 0-16,4 3 3 15,-4 3 0-15,-6 6-8 16,-5 3 1-16,-2 7-11 16,-8-1 1-16</inkml:trace>
  <inkml:trace contextRef="#ctx0" brushRef="#br3" timeOffset="161962.49">31884 5713 37 0,'-11'-3'18'0,"15"6"-5"16,0 0 23-16,6-3-33 15,8 0 0-15,6 0 0 16,15 0 0-16,7 3-6 16,0-3 0-16,-7-3-8 15,0 0 1-15,-1-3-4 0,1-4 0 16</inkml:trace>
  <inkml:trace contextRef="#ctx0" brushRef="#br3" timeOffset="162441.18">32441 5980 53 0,'-3'18'26'0,"3"-18"-34"0,0 0 51 0,0 0-42 15,3-9 1-15,5 0-1 16,-1-10 1-16,0-9-3 16,3-7 1-16,-3-6 1 15,0-9 0-15,-3-6-2 16,-1-20 1-16,1-5-1 15,-4-7 1-15,-4 10-2 16,1-4 1-16,3 7-1 16,-4 15 0-16,1 13-1 15,-1 10 0-15,1 5 0 16,-1 13 1 0,4 13 1-1,7 9 0-15,4 7 2 0,6 2 0 16,8 1 1-16,10-4 1 0,8 4 1 15,-1-1 1-15,18 1 0 0,18-1 0 16,24-2-1-16,7-7 1 16,-3-3-3-16,0-3 0 15,-4 3-5-15,-13 0 1 16,-15-6-10-16,-18 2 0 16,-17 1-6-16,-14 3 0 15</inkml:trace>
  <inkml:trace contextRef="#ctx0" brushRef="#br3" timeOffset="162780.12">32798 5409 39 0,'0'-3'19'0,"3"-4"-15"0,-3 7 29 0,0 4-31 0,0 2 1 0,0 10 3 16,0 5 0-16,-3 5-7 15,-8 11 1-15,-3 7 4 0,-4 6 0 16,1 13-2-1,-1 0 1-15,8-4-6 0,3-5 0 16,7-7-7-16,3-16 1 16,4-18-7-16,0-13 0 15</inkml:trace>
  <inkml:trace contextRef="#ctx0" brushRef="#br3" timeOffset="163011.44">32815 5807 53 0,'11'16'26'0,"24"-32"-35"0,-17 10 49 0,3-4-40 15,7 4 1-15,8 3-4 16,6 0 0-16,-3 0-3 15,-8 0 0-15,-2 3-8 16,-12-4 1-16</inkml:trace>
  <inkml:trace contextRef="#ctx0" brushRef="#br3" timeOffset="163256.75">33489 5697 37 0,'-3'10'18'0,"-26"-4"-15"0,15-6 27 16,-3 3-29-16,-1 10 1 16,-7 9 0-16,-3 0 1 15,-4 3-4-15,-3 3 0 16,3 0 0-16,4 4 1 0,3-11-11 15,4 1 1-15,7-12-2 16,7-23 0-16</inkml:trace>
  <inkml:trace contextRef="#ctx0" brushRef="#br3" timeOffset="163424.7">33158 5610 42 0,'3'15'21'0,"32"42"-24"0,-20-42 41 0,2 10-36 15,4 7 1-15,0 2-1 16,-3 7 0-16,3 6-4 16,-3-3 1-16,-4-6-2 15,-3-10 1-15,-4-6-11 16,-7-10 0-16</inkml:trace>
  <inkml:trace contextRef="#ctx0" brushRef="#br3" timeOffset="163946.07">33443 5537 38 0,'0'13'19'0,"14"-22"-12"0,-14 9 25 16,8-4-27-16,2 4 0 16,1-3 2-16,-1-6 1 0,1 3-10 15,3-1 1-15,4 4 6 16,-4 6 0-16,0-3-3 16,-4 7 1-16,-3-4-3 15,-7 0 1-15,-3 6-2 16,-4-6 0-16,0 7 0 15,-4 2 0-15,1 4-1 16,-1 0 1-16,0 3 0 16,-3 3 1-16,7-4 0 47,0-5 1-47,4-1 0 0,6 1 1 31,4 3 0 16,4-13 1 0,7 3-1-47,10-6 0 31,4 0-4-31,-4 3 1 0,-4-3-9 0,-6 0 0 0,-11 3-8 0,-7 0 0 0</inkml:trace>
  <inkml:trace contextRef="#ctx0" brushRef="#br3" timeOffset="171270.86">19332 15058 37 0,'-3'3'18'0,"3"-6"-11"0,0 3 19 16,10 0-24-16,4-3 0 16,8-1 2-16,9-2 1 15,12 0-6-15,3 0 0 16,13 3 1-16,1 3 1 15,7 0-4-15,4-4 0 16,-4 1-8-16,-7 0 0 16,-18 3-2-16,-13 3 0 15</inkml:trace>
  <inkml:trace contextRef="#ctx0" brushRef="#br3" timeOffset="171489.59">19533 15274 46 0,'-14'25'23'0,"14"-15"-24"0,4-7 46 0,3 3-43 15,7 3 0-15,4-5 2 16,10-4 0-16,14 0-6 16,11-4 1-16,11 1-2 15,-1-9 1-15,-3-4-11 16,-11 0 0-16,-13 1-3 15,-15 2 0-15</inkml:trace>
  <inkml:trace contextRef="#ctx0" brushRef="#br3" timeOffset="171980.11">22049 13876 39 0,'7'3'19'0,"0"31"-19"0,-4-21 34 0,1 6-33 16,-1 9 1-16,-3-6 2 0,-3 9 1 16,-1 7-6-16,-3 2 1 15,0 11 2-15,-3 5 1 16,3-9-1-16,-1 3 0 16,1-6-4-16,0-3 0 15,4-7-4-15,-1-5 0 16,1-11-8-16,-1-5 0 15</inkml:trace>
  <inkml:trace contextRef="#ctx0" brushRef="#br3" timeOffset="172260.65">21227 14703 49 0,'-11'22'24'0,"18"-6"-18"0,-3-13 42 0,6-3-43 15,11 0 1-15,18 0 3 16,25 3 0-16,31-3-12 16,18-3 1-16,24-6 7 15,12-1 0-15,16 4-4 16,5 0 0-16,-8 3-6 15,-28 3 0-15,-25 3-6 16,-17 0 0-16,-18 3-10 16,-21-3 1-16</inkml:trace>
  <inkml:trace contextRef="#ctx0" brushRef="#br3" timeOffset="173176.47">21100 15431 45 0,'0'78'22'0,"17"1"-24"0,-10-54 31 0,0 3-28 16,4 0 0-16,0 10 2 15,3 3 0-15,0-4-3 16,0 7 0-16,-4-9 3 16,5-7 0-16,-1-6-2 15,0-7 1-15,0-8-2 16,4-14 1-16,-4-5-1 16,0-10 0-16,-4-9-2 15,-3-7 1-15,-10-15 0 16,-4-4 0-16,-7-9-1 15,0 4 1-15,-4-1-1 16,0-6 0-16,1 13 0 16,3 12 1-1,3 6 0-15,7 4 0 16,4 5 2-16,4 4 0 0,7 3 2 16,17 0 1-16,18 7 1 0,31 2 0 15,22-3-1-15,25 1 1 16,31 2-2-16,0 4 1 15,11 2-4 1,0-2 1-16,-18 0-4 0,-28-1 1 16,-25 4-5-16,-21 3 0 15,-25 3-7-15,-13 6 0 16,-26 4-2-16,-24-1 0 16</inkml:trace>
  <inkml:trace contextRef="#ctx0" brushRef="#br3" timeOffset="173868.57">21590 15324 46 0,'0'16'23'0,"0"9"-25"15,0-16 46-15,0 7-43 16,0 9 1-16,-4 0 0 16,4 10 0-16,-3 12-3 15,3-13 1-15,0 10 0 16,0 0 1-16,3-3-4 16,1-7 0-16,3-9-6 0,0-6 0 15,4-6-6 1,3-13 1-16</inkml:trace>
  <inkml:trace contextRef="#ctx0" brushRef="#br3" timeOffset="174096.05">21791 15572 41 0,'7'19'20'0,"-14"-10"-14"0,7-9 34 0,7 3-39 15,4 0 0-15,3-3 1 16,3 4 0-16,8-1-3 16,3 0 0-16,1 0-2 15,6 0 0-15,-3 0-10 16,-1-3 0-16,-2-3-1 16,-5 0 1-16</inkml:trace>
  <inkml:trace contextRef="#ctx0" brushRef="#br3" timeOffset="174303.03">22532 15481 40 0,'3'16'20'0,"-24"12"-27"0,11-25 38 16,-11 7-31-16,-4 5 0 15,-3 7 0-15,-1 9 1 16,-2 1-2-16,-5-1 0 16,1-3-5-16,3-2 0 15,4-8-4-15,7-11 0 16</inkml:trace>
  <inkml:trace contextRef="#ctx0" brushRef="#br3" timeOffset="174472.94">22098 15487 27 0,'18'32'13'0,"28"-1"-6"0,-32-12 19 0,7 9-24 15,3 3 0-15,5-2 0 16,-8-1 1-16,4 3-6 16,-1-6 1-16,1-3-6 15,-4 0 1-15,0-6-3 16,-7-16 1-16</inkml:trace>
  <inkml:trace contextRef="#ctx0" brushRef="#br3" timeOffset="174842.73">22543 15268 27 0,'17'12'13'0,"1"-5"-2"0,-11-4 23 0,0 0-29 0,3 3 0 16,5 0 3-16,-1 1 0 15,3 2-10-15,5 1 0 16,2-4 7-16,-3 0 1 16,-3 3-4-16,-4 1 1 15,-7-4-3-15,-7 7 1 16,-7-1-2-16,-7 1 1 0,-7 6-1 15,-4 3 1-15,0-4 0 16,4-2 0-16,4 0 0 16,6-4 1-16,4 1 0 47,7-4 1-32,11 1-2 1,10-4 1-1,14-6-2-15,7-3 1 0,-3 0-10 0,-7-4 1 0,-14-5-7 0,-15-4 1 0</inkml:trace>
  <inkml:trace contextRef="#ctx0" brushRef="#br1" timeOffset="179453.97">19791 16666 36 0,'3'32'18'0,"-6"30"-16"0,3-46 18 0,0 3-20 16,-4 6 0-16,-3 10 0 15,0 2 0-15,4 7-1 16,-1 6 1-16,1-6-5 16,-1-9 0-16,1-10-4 15,-1-10 0-15</inkml:trace>
  <inkml:trace contextRef="#ctx0" brushRef="#br1" timeOffset="179736.23">19064 17221 52 0,'-3'57'26'0,"31"-10"-30"0,-18-38 51 16,5 1-43-16,9 2 0 31,57 4 5-31,4-7 0 16,24-2-12-16,22-1 1 15,6-6 3-15,5 0 1 16,2 0-7-16,-3 3 0 0,-21 0-14 15,-28 0 0-15</inkml:trace>
  <inkml:trace contextRef="#ctx0" brushRef="#br1" timeOffset="180803.3">18588 17952 43 0,'3'28'21'0,"15"-12"-21"0,-7-3 24 15,3 5-20-15,3 11 0 0,5 2 2 16,-1 0 1-16,3 1-9 16,-2-1 1-16,-1-3 5 15,-4-9 0-15,-3-3-3 16,1-7 1-16,-1 1-2 16,-4-10 0-16,1-10-1 15,-1-6 0-15,1-9-1 16,0-9 1-16,3-7-1 15,0 7 0-15,-4-7 0 16,1-6 0-16,3-7-1 16,-3 7 1-16,-4-3-1 15,0 0 0-15,3 3 1 16,1 3 0-16,0 10 2 16,3 2 0-16,10 7 3 15,12 3 0-15,13 3 1 0,-10 1 1 16,60 8 0-1,17 7 0-15,22 3-2 0,6-3 1 16,1-3-3-16,-11 6 0 16,-11-3-5-16,-17-1 0 15,-18 8-8-15,-21 2 1 16,-21 6-5-16,-21 10 1 16</inkml:trace>
  <inkml:trace contextRef="#ctx0" brushRef="#br1" timeOffset="181202.07">19262 17726 45 0,'3'19'22'0,"-6"-6"-21"0,3-10 41 0,-4 6-40 0,1 10 0 0,-1 9 0 0,1 7 0 0,-1-1-3 0,-3 10 0 0,0 3 2 0,3 3 0 15,1-9-3-15,3-6 1 16,3-7-5-16,4-13 0 16,4-8-9-16,0-10 1 15</inkml:trace>
  <inkml:trace contextRef="#ctx0" brushRef="#br1" timeOffset="181577.93">19502 17999 41 0,'0'-3'20'16,"3"0"-17"-16,1 3 29 0,3-3-28 16,0 0 1-1,7-1 3 1,3 1 1-16,8 6-12 15,10-6 1-15,4 6 6 16,4 1 0-16,2-1-5 0,1 0 1 16,-7-3-10-16,-11 0 0 15,-10-3-6-15,-7 3 0 16</inkml:trace>
  <inkml:trace contextRef="#ctx0" brushRef="#br1" timeOffset="181904.01">20246 17943 45 0,'7'6'22'0,"-14"0"-24"16,0-3 36-16,-7 0-33 15,-4 10 0-15,-7 9 0 16,-6 6 0-16,-5 4-2 16,1 8 1-16,0 1 0 15,3-6 0-15,4-4-6 16,7-9 0-16,3-10-7 15,4-12 1-15</inkml:trace>
  <inkml:trace contextRef="#ctx0" brushRef="#br1" timeOffset="182081.3">19943 17855 34 0,'14'31'17'0,"14"32"-10"0,-18-57 24 0,1 16-30 0,3 6 1 15,7 4 0-15,0 5 0 16,-3 4-3-16,-4 0 0 16,4-3-2-16,-4-10 1 0,0-13-10 15,0-8 0-15</inkml:trace>
  <inkml:trace contextRef="#ctx0" brushRef="#br1" timeOffset="182467.13">20249 17701 31 0,'15'19'15'0,"16"0"-2"0,-24-16 19 0,0-3-28 15,4 0 0-15,3 0 2 16,4 3 1-16,6-3-9 15,5 3 1-15,-1 0 4 0,0 1 1 16,-3-1-3-16,-8 3 1 16,-6 0-2-16,-7 4 0 15,-11 2-1-15,-4 4 1 16,-3 0-1-16,-4 2 0 16,1-2 1-16,-1 0 0 15,7 2 0 1,4-2 0-16,4 0 1 0,3-4 0 15,10 1-1-15,11-4 0 16,1-6-4-16,2-3 1 16,-2-6-12-16,-8-6 1 47</inkml:trace>
  <inkml:trace contextRef="#ctx0" brushRef="#br1" timeOffset="184897.23">21209 16488 25 0,'-11'-3'12'16,"-24"-4"-5"-16,18 4 5 0,-12-6-12 0,-6-4 0 0,-11-3 0 0,-7-2 0 0,-10-7-1 0,6 3 1 0,-6 0 0 0,-8-3 0 16,-6-4 0-16,3 1 0 15,-8 0 0 1,1 0 0-16,4 3 0 15,-8 6 0-15,-7 6 2 16,1 1 0-16,-5-1 0 16,5 4 0-1,-5 2-1-15,-2-2 1 16,-1 3 0-16,0-4 0 0,-3 1-2 0,13 9 0 16,-2 0 0-16,-8 3 0 62,4 3 0-31,-11 1 0-31,11 5 0 47,-1 4 1-16,-2 3-1-15,-1 0 0-16,0-4 0 0,0-2 0 0,11-1 1 0,-4 1 0 0,-6 3-1 0,-1-4 1 0,-7 1-1 16,7 2 0-16,7-5 0 0,1 2 1 0,-1 1-2 0,0-4 1 0,1 7 0 15,-5-4 0-15,8 4 0 0,-4 0 1 0,-6 3 0 0,2-4 0 0,-2-5 0 0,2-1 0 16,12 0 0 0,-1-2 0-16,-7 2 0 15,8-3 1 16,-8-2-1-31,0-1 0 0,8 3 0 16,-5 3 0-16,5-5-1 0,-5 5 1 0,1-9-1 0,0 3 0 0,7-3 0 47,0 0 0-31,0-3 0-1,-8 0 1 1,1-3-1-16,-3-1 0 0,-5 1 0 0,1-7 1 0,0 1-1 0,0-7 1 0,-54-15 1 0,5-4 0 15,3 3-1 1,7 1 1-16,7-1 0 0,-4 1 1 0,-3 6-2 0,3-7 1 16,-3 4-2-16,7-4 1 0,-3-2 0 15,-1 2 0 48,-3 4-1-1,0 3 1-30,0-1-1-17,0 8 1-15,-7 2-1 16,14-3 1-16,-3 9-1 0,-1 7 1 0,-3 3-1 0,14 6 0 0,0 9 0 0,-3 7 1 0,3 10-1 15,0 8 1-15,10 1-1 0,1 6 1 0,0 9-1 0,-1 0 1 16,8-3-1-16,7 4 0 0,6 5 0 0,15 13 1 0,0 4-1 0,11 8 0 0,6-2 0 16,4 9 0-16,11 9 0 0,10 4 0 0,8 12 0 0,6-10 0 0,11 7-1 31,11 10 1-31,10-7-1 0,7-4 1 16,0-8-2-16,14 3 0 0,15 12-1 0,3-10 0 0,10 4 1 15,15-12 0 1,-1-10 0-16,8-4 0 15,10 4 2 64,4-9 1-33,10-7 0-14,-6-9 0-1,6-6 0-15,0-10 1-16,8-9-1 0,6-13 1 0,-6-13-2 0,3-5 1 0,0-10-1 15,10-10 1-15,-10-2-1 0,3-7 1 0,-3-9-1 0,7-7 1 0,-7-5-1 0,-7-1 1 16,7 3-1-16,0 4 1 0,7-1-1 0,-10 13 1 0,3 0-1 0,-1 0 1 0,12-3 0 15,-4 0 0-15,-7 0-1 0,3 3 0 0,8-6 0 16,-1 3 0 0,-10 0 0-16,7 3 0 0,-3 6 0 0,3 0 0 0,-7-2 0 0,-4 2 0 0,8 0 0 15,-4 1 0-15,3 2 0 16,-14-6 0 0,11 4 0-16,-3 5 0 31,6 1 0 16,1-4 1-32,-8 4-1 1,4 3 0 0,-3 6 0-16,6 3 0 15,-3 0 0-15,-7 3 0 0,7 7-1 0,7 5 1 0,3-2 0 16,-13-3 0-16,6-1 0 0,1 4 1 0,6 0-1 0,-6 2 0 0,-1 4 0 0,-3 3 1 15,7 0-1-15,4 1 0 0,-11-4-1 0,0-4 1 0,3-2-1 16,8 0 1-16,-15-1-1 0,11 1 1 0,-4 3 0 0,11 3 0 0,-7 0 0 31,0-3 0-31,4 3 0 0,3-4 0 0,-3-2 0 16,-8-10 1 0,4 1-1-1,0-1 0 1,0-6-1-16,-14-3 1 0,7 0 0 0,3-4 0 0,1-2-1 15,-1-1 1 17,-6-8 0-32,3-4 0 15,-11 3 0 1,4-12 1-16,-4-20-2 0,-6-14 1 16,-19-11 0-16,-3-12 0 0,-7 1 0 0,-10-14 0 0,-8-12-1 0,-10-9 1 15,-7 6-1-15,-7-6 1 16,-11-10 0-16,-10 4 0 31,-8 12-1 0,-10-1 1 16,-18 11 0-16,-10 2 0-31,-7 10 0 16,-22 3 0 0,-13 7 0-16,-15 8 0 0,0 17 0 0,-10 9 0 15,-15 6 0-15,5 9 0 0,-5 1-1 0,1 9 1 0,-15 3-5 0,1 0 0 16,-4 0-9-16,-4 0 0 0</inkml:trace>
  <inkml:trace contextRef="#ctx0" brushRef="#br1" timeOffset="-119518.71">18944 15754 20 0,'85'-10'10'0,"-36"-18"-3"16,-35 16 10-16,0-7-16 0,1-9 1 16,-5-1-1-16,-10-8 1 15,-7-7-2-15,-7-16 1 16,0-2 1-16,-11 2 0 15,-14-9-1-15,-21 0 1 16,-24 0-1-16,-4 6 0 31,-106 16-2-31,14 32 1 16,0 8 0-16,0 17 0 0,10 12 0 16,1 12 0-16,-4 1 0 15,0 5 0-15,22 8 1 16,-1 2 0-16,-7 9-1 15,15-5 1-15,20-1 0 16,4 3 0-16,4 1-1 16,17-13 1-16,11 3-1 15,14 3 1-15,10 0-1 16,11 7 1-16,18 2-1 16,14-2 1-16,14 5-1 15,7 4 1-15,10 0 0 16,12 6 0-16,9 0-1 15,15 10 0-15,0-7 0 16,14 0 1-16,18 4-1 16,-22-20 0-1,57 4 0-15,0-7 0 16,21-12 0-16,14-9 0 0,0-13 0 0,18-10 0 16,10-9 0-16,-3-6 0 15,4-16 0-15,3-18 0 16,-18-13-1-16,7-16 1 15,-10-9-1-15,0-7 1 16,-29-12-1-16,-6-19 1 16,-8-6-1-16,-17-7 1 15,-22 1 0-15,-13-7 0 16,-22 7-1-16,-17 15 1 16,-18 7-1-16,-14 12 1 15,-18 9-1-15,-3 16 1 0,-18 4-1 16,-24 15 1-16,-26 9-1 15,-2 16 1-15,-15 6 0 16,-14 13 0-16,-18 9 0 16,8 10 0-16,-15 9 0 15,-14-3 0-15,7 10 0 16,-3 5 1-16,-7 7 0 16,10 3 1-16,7 6-1 15,-3 1 1-15,-7 2-1 16,28 7 1-16,7-7-1 15,10-6 0-15,8 10-1 16,17-3 1-16,15-1-1 16,13 10 1-16,18-3-1 15,18 2 1-15,17 8-1 16,26-1 1-16,20-3-1 0,14 3 0 16,36 0-1-16,28 3 1 15,14-18-5-15,14-14 0 16,11-14-6-16,-15-20 0 15</inkml:trace>
  <inkml:trace contextRef="#ctx0" brushRef="#br1" timeOffset="-114671.78">24416 4421 36 0,'24'-3'18'0,"12"12"-9"0,-26-9 18 15,1 0-26-15,3 0 1 16,0-9 2-16,7 9 0 15,8-16-5-15,9-12 1 16,5-10 1-16,6-27 0 16,4-1-2-16,0-22 0 15,-4 25-2-15,-3-6 0 0,-7 0 0 16,-4 0 0 0,-10 10 0-16,-7 12 1 0,-8 18 1 15,-10 20 0-15,-10 28 1 16,-12 0 0-16,-9 28 0 15,-12 22 0-15,-3 28-1 16,4-6 1-16,0 19-1 16,6 2 1-16,5 1 0 15,10 0 0-15,10-6 1 16,7-32 1-16,12-12 0 16,2-13 0-16,4-16 2 15,4-2 0-15,7-26-1 16,-1-22 0-16,1-15-2 15,-4-16 1-15,-7-13-1 16,-10-5 0-16,-8 14-2 16,-13 4 0-16,-19-3 1 0,-17 19 0 15,-3 6-1 1,-15 15 1 0,-13 4-1-1,-22 22 0-15,11 3 0 0,-1 18 0 0,5-5-1 0,6 2 0 16,18 4 0-16,11-4 1 15,24-6 2-15,18-3 1 16,21-9 1-16,10-3 1 16,29-29 0-16,25-6 0 15,31-28-2-15,11-3 1 16,21-20-4-16,21-14 0 16,-14-1-1-16,4 6 1 0,-11 4 0 15,-21 6 0-15,-25 19 0 16,-21 12 0-16,-25 16 1 15,-31 25 0-15,-32 22 0 16,-28 31 0-16,-43 22 0 16,-42 10 0-16,-21 12-1 15,-18 16 0-15,7-3-3 16,-3-4 1-16,10-2-7 16,21-4 1-16,15-28-4 15,24-3 0-15</inkml:trace>
  <inkml:trace contextRef="#ctx0" brushRef="#br1" timeOffset="-114174.52">24881 4854 35 0,'103'-50'17'0,"-4"-60"-17"0,-64 69 30 15,14-15-29-15,11-23 1 16,7-21 1-16,0-7 0 16,-7 1-3-16,-7-10 1 15,-11-10 2-15,-13-5 0 16,-15 8-1-16,-14 10 0 0,-25 0-1 16,-24 23 1-1,-40-5-2-15,-38 23 1 0,-42 41-2 16,-14 15 0-16,-8 45-2 15,11 33 0-15,-7 26-2 16,14 34 1-16,15 13-3 16,17 38 0-16,38 30 1 15,36 26 0 1,134 151 7 0,21-79 1-16,39-53 3 15,11-60 0-15,35-41 2 16,21-56 0-16,7-53 0 15,11-51 1-15,-22-46-6 16,-6-45 1-16,-26-50-3 16,-20-40 0-16,-43-35 0 15,-49-22 1-15,-53-25-1 0,-39 13 0 16,-67 6-4-16,-45 34 0 16,-61 32-10-16,-60 40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8:58:13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4135 3662 41 0,'0'19'20'0,"10"3"-15"0,-6-19 20 0,3 7-22 16,-7 8 1-16,0 11 2 15,0 5 0-15,0 16-8 16,0 4 1-16,-7 8 5 15,3-5 0-15,4-4-2 16,0-3 0-16,0-15-1 16,0 2 0-16,0-12-1 15,0-3 0-15,0-12-1 16,-7-4 1-16,4-15-1 16,-4-1 0-16,3-2-1 15,-14-7 1-15,1 0-1 16,-4-3 1-16,-1 3-2 15,-9 7 1-15,2 9-1 16,-2 6 0-16,2 9 1 16,-9 7 0-16,6 0 0 0,7 3 1 15,4 6 2-15,0 7 1 16,10-1 1 0,1-6 1-16,10 4 0 0,10-10 0 15,8 0-1-15,3-10 1 16,7-6-3-16,15-6 1 15,6 0-2-15,0-18 1 16,-10-4-6 62,0 0 0-62,-7 0-11-16,-4 0 1 15</inkml:trace>
  <inkml:trace contextRef="#ctx0" brushRef="#br0" timeOffset="229.81">3570 4766 44 0,'0'9'22'0,"21"-9"-14"15,-14 0 30-15,4-9-35 16,10-4 1-16,18 7 1 15,17-3 0-15,15-7-7 16,10-3 0-16,-3-3 4 16,-8 0 1-16,-6 13-5 15,-4 0 1-15,-4-1-8 0,-17 4 0 16,-7 0-8-16,-4-1 1 16</inkml:trace>
  <inkml:trace contextRef="#ctx0" brushRef="#br0" timeOffset="734.78">3976 4851 47 0,'10'31'23'0,"-10"44"-18"0,0-59 38 0,-7 12-41 16,4 4 0-16,-4 5 3 16,-4 4 1-16,1 3-8 15,-1-3 1-15,0-4 3 16,1-2 1-16,3-7-2 16,3-3 1-16,-6-6-3 15,3 0 1-15,7-13-1 16,-11-3 1-16,4-6-2 15,-4 0 1-15,-3-3-1 16,4-1 0-16,-8-2 0 16,-14-1 0-16,15 7 0 15,-12 0 1-15,8 3 0 0,0 6 0 63,3 1 2-48,4 12 0 1,0-4 0 15,4 10 1-31,-1 4 0 0,8-8 0 16,-4-2 1 0,7 0 0-16,0 0-1 0,0-3 0 0,7-1-1 15,14-8 1-15,10-1-4 0,15-6 1 0,0-3-9 0,18 3 0 0,6-22-8 0,-6 3 0 16</inkml:trace>
  <inkml:trace contextRef="#ctx0" brushRef="#br0" timeOffset="982.78">4413 5246 43 0,'-7'22'21'0,"-25"3"-12"0,22-22 31 0,-11 6-36 0,3 13 0 0,-10 16 0 0,7 0 0 0,-8 2-6 15,15 4 0-15,-3-6 1 16,-1-10 0-16,7-12-9 16,8-13 1-16,-4-9-7 15,3-23 0-15</inkml:trace>
  <inkml:trace contextRef="#ctx0" brushRef="#br0" timeOffset="1111.04">4124 5268 47 0,'32'53'23'0,"59"25"-16"0,-59-46 38 16,3-1-45-16,4 7 1 16,4 3-2-16,-5-1 0 15,-6-15-7-15,-11-3 1 16,-3-9-9-16,-11-10 1 0</inkml:trace>
  <inkml:trace contextRef="#ctx0" brushRef="#br0" timeOffset="1944.08">5274 4669 56 0,'-3'-6'28'0,"-5"-7"-26"0,8 0 48 0,-3 4-47 0,-4 3 0 0,-4 6 2 15,-6-3 0-15,-5 6-6 16,-2-6 0-16,-4 9 3 16,-1 0 1-16,1 0-2 15,3 7 1-15,-3-4-2 16,7 1 1-16,-4 2-2 15,11 1 1-15,-3-1 0 16,10 4 0-16,7-6 0 16,3 2 0-16,8-3-1 15,-1 4 0-15,4-4 0 16,0-5 0-16,1 2 0 16,2 0 0-16,-6 0-1 15,3 4 1-15,0 2 0 0,0 7 0 16,4-6 0-16,-8 9 1 15,-3 0 0 1,4-4 1-16,0 7-1 0,-8 1 1 16,4-4-2-16,-3-1 1 15,3-11-4-15,-4-4 1 16,8-6-7 15,3-6 0 16,0-16-9-47,-7 0 1 16</inkml:trace>
  <inkml:trace contextRef="#ctx0" brushRef="#br0" timeOffset="2151.08">5419 4960 54 0,'10'19'27'0,"-27"-53"-30"0,17 15 44 0,-4-3-40 16,-3-6 1-16,-4 3 1 15,1-7 0-15,3 1-4 16,3 3 0-16,4 0 3 16,0 2 1-16,0 8-1 15,11 5 0-15,-1 10 0 16,12 3 0-16,-1 3-3 0,3 3 1 16,8 4-6-1,-4-4 0-15,8-3-7 16,3 0 0-16,3-6-5 15,-7-3 0-15</inkml:trace>
  <inkml:trace contextRef="#ctx0" brushRef="#br0" timeOffset="2405.77">5958 4597 42 0,'18'3'21'0,"-4"3"-17"0,-7-12 36 0,-7 12-39 0,0-6 1 16,0 0-1-16,-10 3 1 15,-8 10-3-15,-3 6 0 0,0 3 2 16,-4 6 0-16,0 6-1 16,8 7 0-16,-1-3 0 15,7-1 1-15,8-5-1 16,3-4 1-16,0-6-1 16,10-7 0-16,8 1-4 15,7-13 1-15,7-6-6 16,3 3 1-16,-7-22-7 15,7 3 1-15</inkml:trace>
  <inkml:trace contextRef="#ctx0" brushRef="#br0" timeOffset="2830.38">6509 4553 55 0,'0'3'27'0,"-14"3"-34"16,14-3 51-16,-14 4-44 0,-1-4 1 15,-2 3 0-15,3 10 0 16,0-4-2-16,-1 4 1 0,-6 0 0 15,4-4 1-15,3 4-1 16,6-4 1-16,-2 1-1 16,10-1 0-16,10 4 0 15,1-10 1-15,17 1-1 16,4 2 1-16,-4 0-1 16,0 4 1-16,-6-4-1 15,-8 1 1 1,-7 6-1-16,-18 12 0 0,1-6-2 15,-12 6 1-15,5-6-5 16,-1-6 1 0,1-1-10-16,2-2 0 0,-2-10-1 31,6-3 1-15</inkml:trace>
  <inkml:trace contextRef="#ctx0" brushRef="#br0" timeOffset="3057.22">6862 4663 44 0,'0'34'22'0,"-15"-3"-18"0,12-24 44 0,-4 8-45 0,3 10 1 0,-6-9 0 0,6 6 1 0,1-3-7 0,-1 0 0 16,4-7 0-16,4-9 1 15,-1-9-14-15,-3-10 1 16,-3-6-3-16,-1-9 1 0</inkml:trace>
  <inkml:trace contextRef="#ctx0" brushRef="#br0" timeOffset="3244.46">6756 4556 41 0,'42'28'20'0,"-14"-22"-24"16,-10-6 36-16,-8 0-33 0,8-3 1 0,3 0-3 15,-3 0 1-15,0 3-3 16,-1 0 0-16,1 0-6 16,-11-6 0-16</inkml:trace>
  <inkml:trace contextRef="#ctx0" brushRef="#br0" timeOffset="3560.29">7031 4791 20 0,'7'31'10'0,"11"-24"-9"0,-11-7 11 0,3 3-12 0,-3-6 1 16,4-4-1-16,-1-5 1 16,5-7-2-16,-5-3 1 15,1-9 0-15,-1 6 1 16,4-7-1-16,1 1 0 15,2 0 3-15,4 9 0 0,0 3 3 16,4 9 0-16,0 14 2 16,3 2 1-16,0 16 0 31,-7 6 0-31,1 7-2 0,6 15 0 0,-10-3-3 16,3-3 0-16,0-7-3 31,0-5 0-31,0-4-6 15,-3-12 0 17,-8-13-10-17,-6-10 0-15</inkml:trace>
  <inkml:trace contextRef="#ctx0" brushRef="#br0" timeOffset="4058.42">8322 4198 57 0,'-14'0'28'16,"-28"10"-29"-16,24-7 46 0,-3 6-44 15,-7 7 0-15,-4 12 1 16,4 10 1-16,-1 9-3 16,8 3 1-16,-3 13 1 15,9-4 0-15,8-5-2 16,7-10 0-16,11-4-5 15,14-11 1-15,-1-4-13 0,15-16 0 16,0-3-1 0,3 1 0-16</inkml:trace>
  <inkml:trace contextRef="#ctx0" brushRef="#br0" timeOffset="4334.76">8668 4465 47 0,'0'28'23'0,"-14"4"-22"0,7-23 45 15,-4 0-45-15,-7 1 1 0,-6 5 1 16,-8 4 0-16,0 3-5 16,0 3 1-16,4 0-1 15,4-9 1-15,6 0-10 16,7-4 0-16,1-15-5 15,3-9 1-15</inkml:trace>
  <inkml:trace contextRef="#ctx0" brushRef="#br0" timeOffset="4499.41">8400 4405 38 0,'31'22'19'0,"5"47"-11"16,-22-47 30-16,3 3-36 15,-2 4 0-15,2 5 0 16,8-6 1-16,7 7-7 0,-8-7 0 16,5-3-4-16,-1-3 0 15,4-16-6-15,-1-9 1 16</inkml:trace>
  <inkml:trace contextRef="#ctx0" brushRef="#br0" timeOffset="4708.71">8886 4252 60 0,'39'50'30'0,"28"25"-33"0,-42-59 59 0,0 9-54 16,3 3 1-16,0 10-1 0,-3-7 1 0,-4 7-7 0,-10-1 1 0,-15 4-5 16,-3 0 1-16,-21 0-12 15,-15-7 0-15</inkml:trace>
  <inkml:trace contextRef="#ctx0" brushRef="#br0" timeOffset="5792.98">10181 4525 24 0,'-3'3'12'0,"6"3"4"0,-3-6 12 16,0 0-25-16,0 0 1 16,7-6 4-16,0-1 0 15,11-2-10-15,10-4 1 0,14 4 5 16,-3-7 0-16,4 4-6 16,-5-1 0-16,-2 10-12 15,-15 3 1-15</inkml:trace>
  <inkml:trace contextRef="#ctx0" brushRef="#br0" timeOffset="5937.02">10037 4822 48 0,'-29'44'24'0,"26"-9"-17"0,3-35 36 0,7-10-41 0,10 4 0 0,15-9-1 16,7-7 1-16,14 3-4 15,14-9 0-15,7 2-6 16,4-11 0-16,-4 5-8 16,-18 1 0-16</inkml:trace>
  <inkml:trace contextRef="#ctx0" brushRef="#br0" timeOffset="6339.45">12891 3543 54 0,'-8'53'27'0,"-6"19"-29"15,11-46 45-15,-1 11-41 16,-6 26 0-16,-1 3 2 15,-3 18 0-15,3 1-6 16,4 3 0-16,4-16 1 16,-1-12 1-16,1-20-7 15,-1-8 0-15,1-10-10 16,-4-7 1-16</inkml:trace>
  <inkml:trace contextRef="#ctx0" brushRef="#br0" timeOffset="6700.72">11589 4882 65 0,'-14'47'32'0,"14"-44"-34"0,7-9 58 0,10-7-52 15,19 1 0-15,20-13 3 16,43 3 0-16,45-3-8 16,36-10 1-16,32-6 5 15,31 4 0 1,15 2-5-16,28 4 1 15,-25 0-4 17,-25 9 0-32,-24 6-5 0,-22 0 0 0,-41 4-8 0,-30 6 0 0,-27-4-6 15,-39 10 1-15</inkml:trace>
  <inkml:trace contextRef="#ctx0" brushRef="#br0" timeOffset="7448.53">11860 6008 44 0,'0'47'22'0,"11"19"-16"0,-11-44 32 15,4 6-35-15,-1 16 0 16,8 6 3-16,3-3 0 15,3 0-6-15,1-6 1 16,0-13 4-16,-1-9 0 16,1-16-3-16,0-16 1 15,-1-21-2-15,-6-10 0 16,-11-9-4-16,-11-23 1 16,-6-11-1-16,-1-7 0 15,-3-7 0-15,3 13 0 0,4-6 0 16,3 7 1-16,8 11 0 15,10 17 0 1,14 9 3 0,21 9 0-1,25 6 2-15,25-2 1 16,39-4 0-16,35-3 1 0,28 9-1 0,28-8 0 0,11-8-2 16,-4 8 1-16,-31 8-8 15,-33 10 1-15,-24 6-13 16,-24 3 1-16,-32 20-3 15,-36 5 0-15</inkml:trace>
  <inkml:trace contextRef="#ctx0" brushRef="#br0" timeOffset="7991.5">12400 5697 53 0,'0'10'26'0,"-3"59"-27"0,3-50 49 0,0 12-48 0,3 13 1 0,1 3-1 0,3 12 0 16,0-2-2-16,-4-7 1 16,4-12-5-16,0-10 0 15,4-12-10-15,10-20 1 16</inkml:trace>
  <inkml:trace contextRef="#ctx0" brushRef="#br0" timeOffset="8220.1">12795 5911 47 0,'11'34'23'0,"17"-12"-26"0,-21-22 34 0,4-3-28 0,3 0 1 0,7-4 0 0,0-5 0 0,14-1-6 16,4 1 0-16,7-4 0 16,-4 4 1-16,1-4-12 15,-1 0 0-15,0 1-1 16,-3 2 1-16</inkml:trace>
  <inkml:trace contextRef="#ctx0" brushRef="#br0" timeOffset="8469.56">13847 5754 44 0,'7'41'22'0,"-14"-29"-31"0,-1-9 43 16,-6 7-33-16,-10-4 0 15,-8 6 1-15,-3 7 0 16,-1 10-4-16,5 2 1 0,2 10-3 15,8-10 0-15,4-9-8 16,-1-6 0-16</inkml:trace>
  <inkml:trace contextRef="#ctx0" brushRef="#br0" timeOffset="8622.79">13536 5751 39 0,'11'47'19'0,"31"37"-17"0,-24-55 30 0,6 8-31 16,1 7 0-16,3 3-1 15,0-3 0-15,4-6-5 16,0-13 0-16,0-16-7 16,-8-21 1-16</inkml:trace>
  <inkml:trace contextRef="#ctx0" brushRef="#br0" timeOffset="8981.7">13899 5472 55 0,'36'28'27'0,"-5"-22"-33"16,-20-6 51-16,3-6-43 0,7 0 1 0,-3-4 4 0,0 1 0 0,-1-4-8 16,1 10 0-16,-4-6 4 15,-3 9 1-15,-4-4-2 16,-7 8 0-16,-4 11-3 16,1-2 1-16,-4 3-1 15,-1 2 0-15,-2 7 1 16,3 1 1-16,3-1 0 15,8-3 0 17,-4-4 0-32,10-5 0 0,8-4-3 15,10-9 1 1,4 0-7-16,-4-6 0 16,-7-3-11-16,-14 2 0 15</inkml:trace>
  <inkml:trace contextRef="#ctx0" brushRef="#br0" timeOffset="9799.24">15984 5117 61 0,'46'38'30'0,"35"31"-26"15,-67-47 30-15,4 6-35 16,-7 10 1-16,-11 6-11 15,-14-4 1-15,-15 4-1 0,-6-3 1 16</inkml:trace>
  <inkml:trace contextRef="#ctx0" brushRef="#br0" timeOffset="10672.74">18020 4863 52 0,'14'0'26'0,"39"7"-17"0,-32-4 27 0,14-3-36 0,11-3 1 0,7-4-3 0,0-2 0 0,-7-1-6 0,0 4 1 0,-4-13-9 0,-3 7 1 16</inkml:trace>
  <inkml:trace contextRef="#ctx0" brushRef="#br0" timeOffset="10876.43">18835 4456 52 0,'-4'34'26'0,"-20"35"-26"0,13-47 45 0,0 13-44 16,-3 18 0-16,0 13 1 16,0 21 1-16,0-2-5 15,3-3 1-15,4-7-3 16,4-15 0 15,3-17-12-31,10-24 0 0</inkml:trace>
  <inkml:trace contextRef="#ctx0" brushRef="#br0" timeOffset="11368.6">19526 4606 53 0,'-24'6'26'0,"-33"41"-30"0,39-34 39 0,-3 3-34 16,-3 2 0-16,-1 1 1 0,0-3 1 0,1 12-3 15,2-6 0 1,12-6 3-16,3-1 0 0,7 1-1 15,10-10 1-15,11-2-1 16,8-1 0-16,6-3-2 16,4 0 1 46,3-7-5-62,-10 1 1 0,-4 0-11 78,-7 3 0-31,-3-7-3-47,-15 4 1 16</inkml:trace>
  <inkml:trace contextRef="#ctx0" brushRef="#br0" timeOffset="11421.28">19068 5177 62 0,'10'15'31'0,"15"-5"-40"0,-4-16 62 0,7-4-51 0,18 4 0 0,14-7-2 0,4-2 0 0,-8 2-6 0,-10 1 0 0,-7 2-11 15,-11-2 0-15</inkml:trace>
  <inkml:trace contextRef="#ctx0" brushRef="#br0" timeOffset="12013.04">20542 4659 52 0,'-28'29'26'0,"-25"15"-23"0,39-29 36 16,-11 13-38-16,-3 4 0 16,-11 12-2-16,0 6 1 15,4 3-4-15,7-9 1 16,7-6-6-16,7-4 1 0,3-18-8 15,8-19 1-15</inkml:trace>
  <inkml:trace contextRef="#ctx0" brushRef="#br0" timeOffset="12141.71">20115 4741 31 0,'4'-3'15'0,"14"25"4"0,-11-16 20 0,7 7-34 0,3 12 0 0,8 3 3 0,3 3 1 0,4 7-11 0,0 6 0 0,3-3 4 0,0-10 1 16,-3 3-9-16,-7 1 0 0,-1-10-11 0,-6-12 0 0</inkml:trace>
  <inkml:trace contextRef="#ctx0" brushRef="#br0" timeOffset="12466.14">21181 4590 54 0,'0'7'27'0,"-18"8"-33"0,11-5 44 0,-11 2-39 0,-6 7 1 0,-4 0 1 0,-1 0 0 0,1 3-1 0,-4-7 0 0,4 4 1 0,3 0 0 0,4 0 1 0,11-7 0 0,6 1 0 0,8-1 1 0,6-2 0 0,15-1 1 0,7-6-1 15,7 1 0-15,3-4-2 32,-3 0 0-32,-8 3-6 0,-2-3 0 15,-8 0-9 1,-7 3 0-16,-7-3-4 0,-11 3 0 0</inkml:trace>
  <inkml:trace contextRef="#ctx0" brushRef="#br0" timeOffset="12701.3">20722 5117 48 0,'-7'32'24'0,"28"-23"-19"0,-7-12 44 0,11 3-47 0,7 0 0 16,14 3 0-16,14-3 1 16,7-3-6-16,-11-3 1 15,1-4-3-15,-1 1 0 0,-7 3-12 16,-3-16 1-16</inkml:trace>
  <inkml:trace contextRef="#ctx0" brushRef="#br0" timeOffset="12943.06">22112 4064 57 0,'-3'18'28'0,"-40"105"-32"16,33-79 45-16,-1 9-40 0,1 19 0 15,-1 19 0-15,4 25 1 16,7 6-4-1,3 4 0-15,1-10-6 16,-1-10 1 0,1-8-9-1,0-23 1 1</inkml:trace>
  <inkml:trace contextRef="#ctx0" brushRef="#br0" timeOffset="30347.66">4046 6898 33 0,'4'41'16'0,"-18"0"-12"16,14-32 17-16,-11 13-20 16,4 6 1-16,-3 7 3 15,-1 3 0-15,0 12-6 0,1-3 1 16,3 0 2-16,3-6 1 16,-6-4-1-16,10-9 0 15,-7-6-2-15,0-12 1 16,3-7-1-16,-7-6 0 15,1-10-1-15,-11-2 1 16,-8-1-2-16,1-3 1 16,-4 0-1-16,-6 7 1 15,9 5-1-15,1 4 0 16,4 6 0-16,-5 7 1 16,12 2 0-16,3 1 1 0,7 3 1 15,3 2 1 1,4 4 1-16,11-3 0 0,10-3 0 15,7-7 1-15,14-6-1 16,-3-6 1-16,0-3-4 16,-7 0 0-16,-1-4-6 15,-2 4 0-15,-12 0-7 16,-6 0 0-16</inkml:trace>
  <inkml:trace contextRef="#ctx0" brushRef="#br0" timeOffset="30601.33">3288 7889 41 0,'10'38'20'0,"22"-19"-15"0,-14-19 33 15,14-3-35-15,21-4 1 16,7-5 0-16,24-7 1 15,15-9-7-15,10 0 0 16,-13-1 4-16,-8 1 0 16,-18 0-6-16,-13 6 0 15,-18 3-9-15,-18 13 0 16,-21 6-2-16,-7 3 0 16</inkml:trace>
  <inkml:trace contextRef="#ctx0" brushRef="#br0" timeOffset="31050.5">3708 8024 28 0,'21'47'14'0,"0"-19"-18"15,-21-15 23-15,-3 6-16 16,3 9 1-16,0 6 3 16,-11-2 0-16,4 2-7 15,-4 4 1-15,1-4 4 16,-1 4 1-16,-7-13-3 16,8-3 1-16,-1 0-2 15,1-6 0-15,-8-7-3 0,4-3 1 16,-11 1-1-16,1-4 1 15,-12-3-1-15,5 0 1 16,-1 0 0-16,-3 6 0 16,10 0 0-16,-3 4 0 15,-1 9 0-15,15 3 1 16,0 3 0-16,11 3 0 16,13-3 0-16,8 9 1 15,7-8-1-15,20-1 0 16,-6-7-4-16,0-8 1 0,7-4-5 15,3-12 0-15,8-4-7 16,-8-12 0-16</inkml:trace>
  <inkml:trace contextRef="#ctx0" brushRef="#br0" timeOffset="31398.52">4159 8284 43 0,'-3'25'21'0,"-25"13"-19"16,13-19 37-16,-2 6-38 16,-15 0 0-16,4 10 1 15,-4 5 0-15,7-2-3 16,4 0 1-16,4-10-1 16,6-6 0-16,7-10-6 15,4-5 0-15,0-20-6 16,0-9 0-16,-7-3-1 0,4-3 0 15,3-4 3 1,-99 20 11 0,198-4 4-16,-89 4 0 15,8 12 6-15,7 6 1 16,7 13 1-16,3 9 1 16,-3 3-8-16,6-2 1 15,5-11-6-15,-5-2 1 16,-6-3-13-16,-7-20 1 15</inkml:trace>
  <inkml:trace contextRef="#ctx0" brushRef="#br0" timeOffset="31999.06">5211 7946 41 0,'-8'6'20'0,"-13"-3"-16"0,11-3 28 16,-1 3-32-16,-10-3 1 16,3 0 2-16,-10 3 1 15,7 1-5-15,0 2 1 16,0 6 2-16,-1 1 1 15,5 3-2-15,6 2 1 0,1 1-1 16,-1-6 0-16,11-1 0 16,4-2 0-16,6-4-1 15,1-3 1-15,6-3-1 16,-6-3 1-16,7 0-1 16,-8 6 0-16,4-3-1 15,-3 3 1-15,3 3-1 16,-3 4 0-16,-1 5 1 15,1 7 0-15,-1 4-1 16,-3-1 1-16,4 0 0 16,0-3 0-16,-1-7-1 15,-6-2 0-15,6-1-4 16,1-5 1-16,3-4-8 16,-3-9 1-16,-8-7-3 15,4-6 0-15</inkml:trace>
  <inkml:trace contextRef="#ctx0" brushRef="#br0" timeOffset="32252.97">5352 8187 25 0,'17'-9'12'0,"-17"-16"-13"0,0 15 18 15,0-2-14-15,0-4 1 0,-7-3 2 0,0 0 0 16,4 1-6-16,-1-1 0 0,4 0 5 15,0 3 1 1,7 7-2-16,7-1 1 0,0 4-3 16,15 3 1-16,-1 0-2 15,11 0 0-15,-4-3-3 16,4-1 1-16,0 4-7 16,-4 0 0-16,-3 0-5 15,-8 0 1-15</inkml:trace>
  <inkml:trace contextRef="#ctx0" brushRef="#br0" timeOffset="32508.97">6011 7886 35 0,'25'10'17'0,"-14"5"-16"15,-11-12 28-15,-18 1-28 16,-3-1 0-16,-7 3 0 15,-4 3 0-15,4 13-1 0,-4 6 0 16,4 7 2-16,6 9 0 16,12 0-1-16,-1 0 0 15,11-10 0-15,0-2 1 16,11-7-4-16,10-10 1 16,7-2-9-16,11-13 0 15,-7-13-2-15,0-9 0 16</inkml:trace>
  <inkml:trace contextRef="#ctx0" brushRef="#br0" timeOffset="33004.57">6590 7974 41 0,'3'28'20'0,"-13"4"-27"0,3-20 39 16,-4 1-30-16,-6 2 1 15,2 10 2-15,1 4 0 16,0 5-6-16,-3-3 1 16,6 4 3-16,7-4 1 15,4-2-3-15,8-4 0 0,6-7-5 16,7-2 0-16,4-10-8 16,10-2 0-16,4-11-2 15,-1-2 1-15</inkml:trace>
  <inkml:trace contextRef="#ctx0" brushRef="#br0" timeOffset="33243.5">7073 8121 42 0,'25'-18'21'0,"3"18"-19"0,-28 0 42 0,0 0-43 16,0 0 0-16,-3-4 1 16,-15 1 0-16,0 3-3 15,-6 0 1-15,-5 3 1 16,8 1 1-16,-11 2-2 15,4 6 1-15,0 4-1 16,7 3 0-16,0 3-1 0,10 6 1 16,8-6-2-16,10-6 1 15,3-10-5-15,18-6 1 16,11-6-6-16,11-10 0 16,-1-6-4-16,4-6 1 15</inkml:trace>
  <inkml:trace contextRef="#ctx0" brushRef="#br0" timeOffset="33514.18">7715 7855 39 0,'7'28'19'0,"-38"10"-26"0,20-35 36 0,-17 12-30 16,-4 1 1-16,0 3 0 15,4-3 0-15,-4 6 0 16,4-4 1-16,3 4-1 15,11-3 1-15,7-6 0 16,7-4 0-16,7-3 0 16,11 1 0-16,7-1 0 15,-1 0 0-15,1 0-1 16,-7 4 0-16,-8-1-1 16,-10 7 0-16,0 6-3 15,-10 6 0-15,-8-3-7 16,4-6 1-16</inkml:trace>
  <inkml:trace contextRef="#ctx0" brushRef="#br0" timeOffset="33786.37">8170 7736 39 0,'7'25'19'0,"-31"0"-19"0,13-19 32 16,-3 7-31-16,-7 5 1 0,3 8 2 15,-10 2 0 1,-4 13-5-16,0 9 1 0,4 6 3 16,7 10 0-16,7-10-2 15,7 1 0-15,7-7-5 16,7-9 0-16,11-16-10 15,-1-16 1-15</inkml:trace>
  <inkml:trace contextRef="#ctx0" brushRef="#br0" timeOffset="34012.78">8453 8027 29 0,'-36'47'14'0,"-45"-3"-3"16,64-28 14-16,-5 6-22 0,-9 9 0 15,2 1 1-15,-2 2 1 16,6 1-8-16,0-7 0 16,8-3-2-16,-1-9 1 15,7-13-8-15,1-10 1 16</inkml:trace>
  <inkml:trace contextRef="#ctx0" brushRef="#br0" timeOffset="34179.22">8047 8059 23 0,'21'22'11'0,"14"18"0"0,-17-24 12 16,7 9-22-16,-1 6 1 0,5-2 0 15,2-1 1-15,5 0-5 16,-5 3 1-16,1 4-7 15,-4-4 1-15,-7-12-2 16,-3-9 0-16</inkml:trace>
  <inkml:trace contextRef="#ctx0" brushRef="#br0" timeOffset="34415.08">8601 7598 38 0,'35'53'19'0,"25"28"-16"0,-39-52 37 16,4 5-39-16,7 20 0 16,3 11-2-16,0 14 1 15,-10 2-2-15,-15 4 1 16,-13-10-7-16,-18 4 0 15,-18-7-5-15,-3-10 1 16</inkml:trace>
  <inkml:trace contextRef="#ctx0" brushRef="#br0" timeOffset="37690.51">10206 7858 34 0,'3'19'17'0,"8"-7"-9"0,-7-12 17 0,-4 0-23 16,0 0 0-16,10 0 1 16,8-3 1-16,3 0-5 15,11 3 1-15,3 0 2 16,4 3 0-16,3 0-3 15,-3 4 1-15,-7-4-6 16,-8 0 1-16,-6-3-8 16,-11 0 1-16</inkml:trace>
  <inkml:trace contextRef="#ctx0" brushRef="#br0" timeOffset="37885.99">10019 8284 43 0,'3'44'21'0,"26"-41"-17"0,-15-3 36 16,7 0-38-16,7-3 0 15,18-3 1-15,3-3 0 16,8-1-7-16,6-2 0 16,1 2-6-16,-1-2 0 15,-17-4-5-15,-7 3 1 16</inkml:trace>
  <inkml:trace contextRef="#ctx0" brushRef="#br0" timeOffset="38334.11">12361 7711 50 0,'11'25'25'0,"0"-19"-27"0,-4-3 48 15,0-3-45-15,3 0 1 16,15-3 0-16,3-3 1 15,14-1-4-15,1-2 0 16,6 0-2-16,8-4 1 16,-4 0-9-16,-4 4 1 0,-7-10-6 15,-10-3 1-15</inkml:trace>
  <inkml:trace contextRef="#ctx0" brushRef="#br0" timeOffset="38567.33">13257 7080 44 0,'4'32'22'16,"-8"27"-25"-16,-3-46 37 0,0 12-34 15,-3 9 0-15,-8 13 0 16,4 13 1-16,0 12-1 15,7 3 0-15,3 4-2 0,4-7 1 16,-3-13-11-16,-1-12 0 16</inkml:trace>
  <inkml:trace contextRef="#ctx0" brushRef="#br0" timeOffset="38904.07">11853 8325 46 0,'4'19'23'0,"3"3"-18"0,-4-19 35 0,12 0-36 16,13 0 0-16,25 0 3 15,28 1 1-15,21-8-10 16,32-2 1-16,36-6 5 16,27-7 0-16,25-16-6 15,29 1 1-15,-15 2-8 16,-38 11 0-16,-43 8-10 15,-39 7 1-15</inkml:trace>
  <inkml:trace contextRef="#ctx0" brushRef="#br0" timeOffset="39684.54">11758 9463 42 0,'-3'47'21'0,"10"26"-23"0,-7-58 29 15,0 14-25-15,0 5 0 16,3 7 3-16,8 0 1 16,3 2-6-16,0-5 0 15,0-7 4-15,0-12 1 16,-3-16-2-16,3-15 0 0,-4-13-2 16,-2-22 0-16,-1-3-2 15,-7-13 0-15,0-12-2 16,-4-10 0-16,1 3-1 15,-1-2 1-15,0 5-1 16,4 7 1-16,4 13 0 31,0 8 1-31,10 11 1 0,14 11 1 0,11 7 2 16,14 4 1-16,21 2 1 16,17-3 1-16,22-3-1 15,46 0 1-15,7-12-2 16,10 2 1-16,-3 1-4 15,-28 3 0 1,-25 3-6-16,-25 6 0 0,-25 3-10 16,-24-3 0-16</inkml:trace>
  <inkml:trace contextRef="#ctx0" brushRef="#br0" timeOffset="40220.67">12315 9420 46 0,'11'15'23'0,"-7"39"-25"0,-4-36 34 0,-4 11-32 16,1 8 0-16,-1 4 0 0,0 3 0 15,4 0-2-15,4 0 0 16,3-7-10-16,4-15 1 31</inkml:trace>
  <inkml:trace contextRef="#ctx0" brushRef="#br0" timeOffset="40381.49">12559 9564 42 0,'14'31'21'0,"14"-15"-20"0,-17-16 30 0,3 0-28 0,7-3 0 0,11-4 0 15,10 1 1-15,8-3-8 16,-5-1 1-16,1 4-3 16,-3 3 1-16,6 0-8 15,-10-3 0-15</inkml:trace>
  <inkml:trace contextRef="#ctx0" brushRef="#br0" timeOffset="40600.11">13388 9420 34 0,'-4'31'17'16,"-20"-3"-19"-16,17-18 25 0,-7 2-22 0,-4 10 1 15,-3 0 0-15,0 9 1 16,-4 10-4-16,7-3 0 16,1-1 1-16,-1 1 1 15,7-10-9-15,4-9 0 16,0-6-2-16,7-13 1 0</inkml:trace>
  <inkml:trace contextRef="#ctx0" brushRef="#br0" timeOffset="40792.31">13166 9448 26 0,'28'9'13'0,"4"54"-9"16,-18-38 22-16,3-3-23 0,5 9 0 0,-1 4 1 16,3-1 1-16,1 1-7 15,0-4 0-15,-4-9 0 16,0-3 1-16,-3-7-9 15,-8-12 0-15</inkml:trace>
  <inkml:trace contextRef="#ctx0" brushRef="#br0" timeOffset="41141.64">13518 9002 43 0,'15'35'21'0,"20"-16"-22"0,-21-19 36 15,4 3-32-15,6 0 0 16,5 0 1-16,-1 0 0 16,-4 4-5-16,-2-1 0 0,-8 3 3 15,-4 4 0-15,-6 3-2 16,-11 2 0-16,-11 4 0 15,-3 7 0-15,-4 2-1 16,4 3 0-16,3-5 1 16,4-4 0 15,7-7 0-31,7-2 1 0,11-10-2 16,10-9 1-1,11-6-4-15,10-7 0 16,15-9-7-16,3 0 0 0,-8-6-3 0,5-4 0 0</inkml:trace>
  <inkml:trace contextRef="#ctx0" brushRef="#br0" timeOffset="41435.15">14947 8839 49 0,'43'54'24'0,"-29"43"-33"0,-14-75 49 0,-7 19-42 0,-4 6 0 0,-7 12-5 15,-3 1 0-15,-7 6-2 16,-4-13 1-16</inkml:trace>
  <inkml:trace contextRef="#ctx0" brushRef="#br0" timeOffset="41982.05">17184 8363 48 0,'25'6'24'0,"42"-34"-24"0,-46 18 38 0,3-5-37 0,15-4 0 0,7-3-5 0,7 0 1 0,-4 3-7 15,1 4 0-15,-8-4-4 16,-3 0 1-16</inkml:trace>
  <inkml:trace contextRef="#ctx0" brushRef="#br0" timeOffset="42285.59">18119 7610 48 0,'0'38'24'0,"0"43"-28"0,-4-49 46 0,-3 8-42 15,-3 20 1-15,-1 12-1 16,4 19 1-16,0 13-2 16,0-1 0-16,7-6-3 31,3-3 1-31,1-9-11 0,6-19 1 15</inkml:trace>
  <inkml:trace contextRef="#ctx0" brushRef="#br0" timeOffset="42656.05">18828 7921 40 0,'0'15'20'0,"-39"48"-20"0,28-47 26 0,-10 9-27 0,-7 0 1 16,0 3 0-16,-4 0 1 15,4 4-1-15,3 2 0 16,7-9 0-16,4 0 1 15,4-9 0-15,3-3 1 0,7-4 0 16,10-3 0-16,11-9 0 16,8 0 0-16,2-6 0 15,8-4 0 32,4 4-1-47,-5-1 1 0,1 7-5 16,-7 3 1-16,-4 6-7 15,-7-3 0-15,-10-3-4 0,-8 4 0 16</inkml:trace>
  <inkml:trace contextRef="#ctx0" brushRef="#br0" timeOffset="42824.77">18468 8560 49 0,'-7'38'24'0,"17"-19"-23"0,-2-19 47 0,6 3-47 0,14-3 0 0,11-3 0 0,7-3 0 0,3-1-4 0,0 4 1 0,-6 0-9 0,-12-3 0 16,-9-7-5-16,-5 1 1 15</inkml:trace>
  <inkml:trace contextRef="#ctx0" brushRef="#br0" timeOffset="43265.95">19692 7993 52 0,'-18'41'26'0,"-24"12"-30"0,35-37 47 16,-7 18-43-16,-11 4 0 31,-21 37-6-31,11-12 0 16,7-7-1-16,7-18 0 15,10-23-7-15,-3-15 0 16</inkml:trace>
  <inkml:trace contextRef="#ctx0" brushRef="#br0" timeOffset="43459.83">19336 8103 43 0,'24'53'21'0,"43"44"-25"0,-45-72 38 0,2 10-35 15,1 5 1-15,-4 7-5 16,0-3 0-16,1-3-2 16,-1-6 1-16,-4-17-6 15,5-11 1-15</inkml:trace>
  <inkml:trace contextRef="#ctx0" brushRef="#br0" timeOffset="43771.14">20313 7921 42 0,'-4'50'21'0,"-48"34"-28"0,37-68 42 0,-6 9-35 0,7 10 1 16,-4-1-1-16,1-6 0 15,-1-2 2-15,4-5 0 0,4-5 1 16,2-3 1-16,5-4 0 16,6-6 1-16,5 0 0 15,9-3 0-15,11 0-3 16,11 0 1-16,7-3-4 16,7 3 1-1,0-6-7-15,-11 3 0 0,-3 0-9 31,-18-4 0-31</inkml:trace>
  <inkml:trace contextRef="#ctx0" brushRef="#br0" timeOffset="43973.14">19914 8752 42 0,'46'37'21'0,"42"-21"-21"0,-66-16 29 0,9-3-29 0,19 0 0 16,-1-4-8-16,11 1 0 15,7-6 0-15,-7-4 1 16</inkml:trace>
  <inkml:trace contextRef="#ctx0" brushRef="#br0" timeOffset="44220.65">21290 7792 42 0,'-21'13'21'0,"0"65"-22"0,21-50 34 0,-7 19-33 0,3 19 1 0,4 19 0 16,0 18 0-16,0 16-3 16,0 13 1-16,4-6-10 15,-4-20 1 1,-11-24-2-16,15-13 0 16</inkml:trace>
  <inkml:trace contextRef="#ctx0" brushRef="#br0" timeOffset="46155.82">3662 10407 27 0,'0'-12'13'0,"-4"27"1"16,4-8 13-16,-7 2-22 15,4 7 1-15,-4 6 1 16,3 6 1-16,4 10-10 0,-7 2 0 31,4 29 7-31,3-9 0 16,0-4-3-16,0-12 0 15,0-9-1-15,0-10 0 16,0-13-2-16,0-5 1 16,0-7-3-16,-7-7 1 15,-4-5-2-15,-7-4 1 16,-6-6-1-16,-12 3 1 0,1 4 0 16,-4 5 0-16,4 4 2 15,0 12 0-15,-4 7 1 16,4 6 0-16,10 6 2 15,0 9 0-15,11 4 2 16,4 3 0-16,2-7 1 16,8 1 1-16,8-1-1 15,6-9 1-15,3-3-2 16,1-6 1-16,3-7-4 16,11-9 1-16,7-6-4 15,3-3 0-15,-7-4-6 16,-3-3 0-16,-4 1-10 15,-17-4 0-15</inkml:trace>
  <inkml:trace contextRef="#ctx0" brushRef="#br0" timeOffset="46411.45">2932 11455 52 0,'-11'62'26'0,"39"-52"-22"0,-17-7 42 15,10 0-41-15,-3-3 1 16,24-6 1-16,18-4 1 16,28-2-11-16,11-7 0 0,10-6 4 15,4 0 0-15,4 3-10 47,-19 9 1-47,-24 7-12 0,-17 6 1 0</inkml:trace>
  <inkml:trace contextRef="#ctx0" brushRef="#br0" timeOffset="47087.06">3179 11756 44 0,'10'34'22'0,"-10"1"-15"0,0-26 29 0,-7 10-34 15,4 9 1-15,3 10 1 16,-8 12 1-16,5 3-6 16,3 10 0-16,0 3 4 15,0-10 0-15,0 1-1 16,0-13 0-16,0-10-1 16,0-9 0-16,-7-6-2 15,7-10 1 1,-21-9-2-1,0-6 1-15,-4-3-2 16,-7-1 1-16,-7 4-1 16,1 3 0-16,2 3 1 15,1 6 1-15,3 0 0 16,11 4 1-16,-7 12 1 16,17 3 1-16,1 3 0 15,-1 7 1-15,11 5 1 0,4-2 0 16,13-3-1-16,11-4 1 15,15-3-3-15,3-15 0 16,0-7-4-16,17-6 0 16,1-13-11-16,3-2 1 15,-4-10-6-15,-3 0 1 16</inkml:trace>
  <inkml:trace contextRef="#ctx0" brushRef="#br0" timeOffset="47344.09">3687 12163 54 0,'-8'0'27'0,"-30"29"-33"0,34-20 50 0,-6 16-44 15,-15 10 1-15,0 2-1 16,-3 13 1-16,0 4-3 16,3 2 1-16,7 4-5 15,1-10 1-15,3-16-10 16,14-21 0-16</inkml:trace>
  <inkml:trace contextRef="#ctx0" brushRef="#br0" timeOffset="47509.48">3450 12283 48 0,'57'62'24'0,"6"26"-21"0,-45-63 38 16,10 10-41-16,4 9 1 16,7 3-6-16,-1-10 0 15,5-5-7-15,-5-10 0 16</inkml:trace>
  <inkml:trace contextRef="#ctx0" brushRef="#br0" timeOffset="48226.99">4763 11928 59 0,'-11'-3'29'0,"-10"-16"-30"0,21 16 48 0,-7 0-45 16,-4 0 0-16,1 3 1 16,-15 6 0-16,0 0-4 15,-3 7 0-15,-4-1 2 16,4 1 1-16,7 0-2 15,0 2 0-15,3-2 0 16,-3-1 0-16,10 4-2 16,4-3 1-16,7-1-1 15,7-3 1-15,-3 1-1 16,6-1 1-16,1-2-1 16,0 2 1-16,-4 0 0 15,0 4 1-15,3 6-1 16,1-4 1-16,-8 7 0 0,4 7 0 15,0 5-1-15,4-3 1 16,0-2-1-16,-1-4 0 16,1-6-2-16,-1-10 0 15,8-3-4-15,-4-9 1 16,4-6-10-16,-4-10 0 16</inkml:trace>
  <inkml:trace contextRef="#ctx0" brushRef="#br0" timeOffset="48495.67">4914 12220 40 0,'7'-3'20'0,"-24"-16"-16"0,13 9 27 0,-3-5-28 15,-4-4 1-15,1-3 1 16,-1-3 1-16,-3-3-8 15,4 3 1-15,6 3 5 16,-3 3 0-16,14 3-1 16,0 4 0-16,14 2-2 15,4 1 1-15,14 6-3 16,0-4 0-16,3 4-4 16,4-3 0-16,-4 3-12 15,4-3 1-15</inkml:trace>
  <inkml:trace contextRef="#ctx0" brushRef="#br0" timeOffset="48753.14">5443 11859 47 0,'14'16'23'0,"8"-4"-20"0,-12-12 34 16,-10 4-36-16,-7-1 0 15,4 3 0-15,-8 0 1 16,-7 7-2-16,1-1 0 0,-4 7 2 15,-1 6 0-15,5 3-1 16,3 16 1-16,7-3-2 16,3 3 0-16,11 0-3 15,7 0 0-15,18-13-4 16,0-12 1-16,14-16-9 16,0-15 0-16,-1-10 0 15,-2-16 1-15</inkml:trace>
  <inkml:trace contextRef="#ctx0" brushRef="#br0" timeOffset="49487.57">6011 11194 39 0,'0'22'19'0,"-21"25"-24"15,11-31 40-15,-8 12-33 16,4 13 1-16,-4 9 0 0,-3 13 1 15,3 15-5-15,4 10 0 16,7-3 3-16,4-10 0 16,-1-9-5-1,1-13 1-15,-1-12-10 0,1-22 0 16,-1-13-1-16,-7-6 0 16,4-6-6-1,-74 31 19 1,152-66-3-16,-75 35 1 15,4 0 10-15,11 6 1 0,3 3 3 16,11 3 0-16,6-3-1 16,8-3 0-16,4 0-3 15,2-6 0-15,5 0-4 16,3-1 1-16,-14 1-2 16,-4 0 0-16,-7-4-2 15,-7 4 0-15,-3 3 0 16,0-3 0-16,-8 3 0 15,1-1 1-15,-4 4-2 16,3 0 0-16,-10 0-1 16,0 7 0-16,0 2-1 15,0 7 0-15,0-1-1 16,0-2 0-16,4-4 1 16,3 1 1-16,3-4-2 15,-6-3 1-15,7 0-1 16,-1-3 0-16,4 4 0 15,-3-4 0-15,7 0-1 0,-8 0 1 16,1 0 0-16,3-4 1 63,0 1 0-63,4 0 1 0,-1 0 1 31,1-3 0-31,3 3 1 15,0-1 0-15,4 8 0 0,0 5 1 0,-4 0 0 0,0 1 0 0,4 2-1 0,-8 1 1 16,8-1 0-16,3 4 0 31,-7 0-2-31,8-4 1 0,-8-2-3 0,0 2 0 0,-4-2-5 16,1-1 0-16,3-3-5 16,-3-12 1-16</inkml:trace>
  <inkml:trace contextRef="#ctx0" brushRef="#br0" timeOffset="49802.32">7370 11850 44 0,'24'-3'22'0,"-6"0"-23"16,-18 3 42-16,0 3-39 15,-7 3 1-15,-4 3 1 0,1 4 1 16,-4 6-6-16,-4 3 1 16,-7 0 3-16,4 3 0 15,-4 0-2-15,4 6 1 16,4 4-1-16,-5-4 0 16,8 3 0-16,4 4 0 15,6 3 0-15,4 0 0 16,11-13-2-16,10-6 0 15,4-7-5-15,6-8 0 16,-6-7-11-16,0-13 1 16</inkml:trace>
  <inkml:trace contextRef="#ctx0" brushRef="#br0" timeOffset="50286.4">8386 11715 46 0,'0'22'23'0,"-15"0"-19"0,12-13 31 16,-8 4-33-16,-10-4 0 0,4 10 0 15,-5 12 1-15,-9 7-4 16,-5 12 0-16,5 10 1 16,-8 9 1-16,7 9-4 15,7-9 0-15,4-3-7 16,7-10 0-16,11-18-5 15,10-10 1-15</inkml:trace>
  <inkml:trace contextRef="#ctx0" brushRef="#br0" timeOffset="50574.93">8685 11947 46 0,'4'3'23'0,"-18"10"-23"0,3-7 42 0,-6 7-40 15,-12 8 0-15,-9 14 1 0,-15-1 0 16,3 4-4-16,-3 6 0 16,7 0-1-16,8 0 1 15,9-13-12-15,8-6 0 16,7-19-2-16,11-12 0 15</inkml:trace>
  <inkml:trace contextRef="#ctx0" brushRef="#br0" timeOffset="50714.92">8280 11938 31 0,'21'22'15'0,"35"31"-5"0,-38-37 24 0,14 12-30 15,-4 3 0-15,4 7 1 16,-8 3 0-16,1-1-7 15,0 4 0-15,3-12 1 16,-3-4 1-16,-1-9-8 16,5-7 1-16,-5-18-7 15,8-19 1-15</inkml:trace>
  <inkml:trace contextRef="#ctx0" brushRef="#br0" timeOffset="50899.85">8781 11555 43 0,'49'82'21'0,"18"18"-14"0,-46-72 37 15,4 19-44-15,0 16 1 16,-8 12-1-16,-6 10 1 16,-11-4-4-16,-11-15 1 15,-10-6-12-15,-4-23 0 16,1-15-1-16,-8-15 1 15</inkml:trace>
  <inkml:trace contextRef="#ctx0" brushRef="#br0" timeOffset="51308.97">9694 11803 52 0,'0'22'26'0,"0"-19"-29"0,7-3 53 16,8-6-49-16,6-1 1 15,14-2-1-15,14-7 1 16,8 4-8-16,3-1 0 15,-7 4-8-15,-18 2 1 16,-17 7-4-16,-15 4 1 16</inkml:trace>
  <inkml:trace contextRef="#ctx0" brushRef="#br0" timeOffset="51480.66">9624 12138 40 0,'7'60'20'0,"18"-35"-23"0,-11-22 38 0,10 0-35 16,19-3 0-16,17-3-5 16,21-9 1-16,7-17-5 15,11-8 0-15</inkml:trace>
  <inkml:trace contextRef="#ctx0" brushRef="#br0" timeOffset="51865.78">12732 10868 52 0,'-4'38'26'0,"-13"25"-30"0,13-41 45 0,-3 9-39 15,0 10 0-15,0 6 1 16,0 6 1-16,0 7-6 15,0-1 1-15,0 1-1 16,0-13 1-16,0-16-11 16,-4-12 0-16,0-16-4 15,-6-6 0-15</inkml:trace>
  <inkml:trace contextRef="#ctx0" brushRef="#br0" timeOffset="52116.82">11458 11812 67 0,'-10'38'33'0,"38"-32"-42"0,-14-9 68 0,14 0-53 0,29 3 1 16,20-6 3-16,36-1 1 15,42-12-14-15,29-9 0 16,27-6 8 0,12-10 0-16,6-3-7 0,-21-7 1 15,-14 14-6-15,-28 5 1 16,-25 7-7-16,-28 6 1 16,-28 10-12-16,-25 5 0 15</inkml:trace>
  <inkml:trace contextRef="#ctx0" brushRef="#br0" timeOffset="52726.92">11952 12580 55 0,'4'51'27'0,"-11"52"-28"0,3-72 40 0,1 10-38 0,-5 16 0 0,5-1 0 15,-4-3 1-15,3 1-3 16,1-10 0-16,3-10-3 16,7-9 0-16,3-9-12 15,8-16 1-15</inkml:trace>
  <inkml:trace contextRef="#ctx0" brushRef="#br0" timeOffset="53031.48">12308 13035 59 0,'7'22'29'0,"29"-19"-35"0,-22-3 48 0,11-3-41 15,17-3 1-15,11-4-1 16,17-5 1-16,12-1-6 16,-5 4 1-16,-17 5-6 15,-11-2 1-15,-3-4-8 16,-14-2 0-16</inkml:trace>
  <inkml:trace contextRef="#ctx0" brushRef="#br0" timeOffset="53234.4">12619 12935 42 0,'14'25'21'0,"-28"22"-26"0,17-28 32 16,1 6-27-16,3 6 0 16,0 13-3-16,7-3 1 15,4-7-5-15,6-9 1 16,12-12-5-16,-1-16 1 16</inkml:trace>
  <inkml:trace contextRef="#ctx0" brushRef="#br0" timeOffset="53484.33">13508 12715 31 0,'10'60'15'0,"-38"-29"-10"0,14-12 27 0,-11 6-30 15,-13 3 1-15,-1 10 1 16,-7 12 1-16,4 10-6 15,-1 6 0-15,8-4 1 16,3-12 1-16,8-9-13 16,6-9 1-16</inkml:trace>
  <inkml:trace contextRef="#ctx0" brushRef="#br0" timeOffset="53664.51">13180 12932 48 0,'14'40'24'0,"11"39"-21"0,-15-57 36 0,4 3-37 0,7 19 0 16,1-10 1-16,-1 1 0 15,0-1-6-15,0 1 1 16,0-7-3-16,-7-6 0 15,-3-13-11-15,-4-12 1 0</inkml:trace>
  <inkml:trace contextRef="#ctx0" brushRef="#br0" timeOffset="54021.61">13328 12505 48 0,'14'41'24'0,"21"-16"-18"16,-24-25 38-16,7 3-39 15,6 3 1-15,1-6 2 16,7 7 1-16,10-1-12 16,7-3 1-16,1 0 6 0,-4 4 1 15,-11-1-4 1,-10 6 1-16,-11 1-3 0,-11 9 1 15,-10-3-1-15,-7 6 0 16,-7 6 0-16,0 7 1 16,0-4 0-1,3-2 0-15,11-4 1 0,3 0 0 16,8-3-1-16,14-12 0 16,10-10-5-16,4 3 1 15,-1-9-14-15,-2-13 0 16,-8-3-2-16,-4-3 1 15</inkml:trace>
  <inkml:trace contextRef="#ctx0" brushRef="#br0" timeOffset="61319.12">3288 14111 44 0,'3'15'22'0,"19"17"-13"0,-15-23 22 0,-7 7-30 16,0 6 0-16,0 6 1 16,0 13 1-16,-7 6-4 15,3 9 1-15,-7-2 1 16,1-1 1-16,3 0-1 15,3-9 0-15,-3-6-2 16,-3-13 0-16,10-6 0 16,-11-13 0-16,4-9-1 15,4-4 1-15,-8-2-2 16,0-3 0-16,-6-4 0 16,-1 0 1-16,4-3-1 15,-4 7 0-15,1 6 0 0,3 6 1 16,-4 6 1-1,-3 3 1-15,3 1 0 0,4 8 0 16,-4 8 2-16,8 2 0 16,-1 0 1-16,1 3 0 15,10-2 0-15,0-1 0 16,0-9 1-16,3-1 1 16,8-5-1-16,6-4 1 15,1-9-2-15,7-6 0 16,10-6-2-16,11-4 0 15,0-3-6-15,-4-3 1 16,-3 3-8-16,-7 4 1 16,-8 2-6-16,-3 4 1 15</inkml:trace>
  <inkml:trace contextRef="#ctx0" brushRef="#br0" timeOffset="61573.85">2642 15227 48 0,'0'28'24'16,"29"-18"-19"-16,-19-7 45 0,18-3-46 16,8 0 1-16,24-6 2 15,7-7 0-15,14 0-10 16,14-2 0-16,-3-4 3 15,-4-3 1-15,-18 3-7 16,-17 4 1-16,-7 2-9 0,-14 10 0 16,-21 3-5-16,-11 3 1 15</inkml:trace>
  <inkml:trace contextRef="#ctx0" brushRef="#br0" timeOffset="62024.23">2949 15374 45 0,'14'22'22'0,"-3"-15"-22"0,-4 2 39 0,-7 7-37 16,0 9 1-16,0-3 3 15,0 15 0-15,-7 4-7 16,-4-3 0-16,1 6 4 15,-1 0 1-15,1 0-2 16,3-7 0-16,3 1-2 16,-7-10 1-16,4-6-2 15,4-3 1-15,-15-10-1 16,8-3 1-16,-12-2-2 16,1-4 1-16,-7-4-1 15,-4 1 1-15,4 0-1 16,-11 3 1-16,8 3-1 0,2 4 1 15,8 2 0 1,0 10 0 0,14 34 2-16,7 4 1 15,7-4 0-15,18-3 0 16,10-9-1-16,0-10 1 16,15-6-2-16,10-9 1 15,-4-10-8-15,8-9 0 16,10-16-9-16,0 0 0 15</inkml:trace>
  <inkml:trace contextRef="#ctx0" brushRef="#br0" timeOffset="62265.4">3616 15663 39 0,'0'22'19'0,"0"19"-12"0,0-32 24 0,-18 10-28 16,-3 9 1-16,-7 10 2 16,-11 9 0-16,0 3-8 15,8-12 0-15,-1 21 5 16,-7-6 0-16,11-6-6 16,7-15 0-16,10-16-8 15,-7-16 0-15,15-19-4 16,-8-19 1-16</inkml:trace>
  <inkml:trace contextRef="#ctx0" brushRef="#br0" timeOffset="62415.68">3133 15666 47 0,'46'69'23'0,"56"35"-23"0,-70-67 44 16,13 10-43-16,8 19 1 15,-7 0-3-15,4-7 0 16,-1-11-12-16,-3-14 1 31</inkml:trace>
  <inkml:trace contextRef="#ctx0" brushRef="#br0" timeOffset="63284.91">4505 14932 55 0,'-18'32'27'0,"-17"-4"-27"0,28-16 39 16,-4 10-38-16,-10 10 1 15,-7-4 0-15,7 6 0 16,-7 4-3-16,6 3 0 16,1-7 2-16,7-2 0 15,11-7-1-15,-8 0 0 16,11-6-1-16,11-7 0 0,-1 1 0 16,18-4 1-16,-3-3 0 15,0 4 0-15,7-4 1 16,-4 0 0-16,-7 1 0 15,-3-1 0-15,-8 6-1 16,-10 14 1-16,-10 2-2 16,-8 9 1-16,-3 1-2 15,0 0 1-15,-8-4-1 16,1-9 0-16,11-6 1 16,2 0 0-16,5 0 1 15,10-4 0-15,0-5 1 16,14-7 1-16,7 0 1 15,7 0 0-15,18-3 1 16,4-9 0-16,10-10-1 16,-18-3 1-16,11-3-2 15,3 0 1-15,-6 0-3 16,-1 0 1-16,-10-7-1 0,-11 4 0 16,-3 0-2-16,-4-3 1 15,-7 5-3-15,-10 4 1 16,-15 7-1-16,0 5 0 15,-10 1 0-15,4 9 1 16,-1 6 1-16,-3 16 0 31,3 25 3-31,15 7 1 16,3-7 0-16,3-4 0 16,15 1 0-16,10-6 0 0,0-7-4 15,4-12 1-15,7-9-10 16,10-10 0-1,-6-10-6-15,-1-9 1 0</inkml:trace>
  <inkml:trace contextRef="#ctx0" brushRef="#br0" timeOffset="63528.25">5532 15268 46 0,'7'9'23'0,"-7"-18"-22"16,-11 15 37-16,-7 4-37 15,-3 2 1-15,-14 4 2 16,0 6 1-16,6 9-5 16,-2 7 0-16,2 9 3 0,8 12 1 15,0-9 0-15,14 4 1 16,0-1-3-16,7-9 1 16,18-10-4-16,13-8 1 15,15-11-8-15,4-15 0 16,-1-9-11-16,-7-13 1 15</inkml:trace>
  <inkml:trace contextRef="#ctx0" brushRef="#br0" timeOffset="64172.7">6636 14879 47 0,'0'13'23'0,"3"-17"-16"0,-3 8 34 0,-3 5-39 15,-4 3 0-15,-7 4 1 16,-15 9 0-16,-2 13-4 16,-5 6 1-16,1 12 2 15,0 13 1-15,0 13-2 16,-4 15 0-16,10-6 0 16,1 6 0-16,18-9-3 15,6-10 0-15,11-18-3 16,7-10 0-16,7-22-9 15,11-15 0-15,7-13-3 16,14-13 1-16</inkml:trace>
  <inkml:trace contextRef="#ctx0" brushRef="#br0" timeOffset="64399.37">7200 15236 48 0,'7'35'24'0,"-21"-4"-30"0,7-21 46 16,-14 9-39-16,-7 6 1 15,-11 12 1-15,4 4 0 16,-15 19-4-16,-6-7 0 16,3 6-1-16,-4-2 0 15,15-7-9-15,3-9 1 0,8-19-5 16,13-13 1-16</inkml:trace>
  <inkml:trace contextRef="#ctx0" brushRef="#br0" timeOffset="64578.9">6569 15327 36 0,'-14'-18'18'0,"35"18"-16"16,-18 6 30-16,8 13-31 15,3 15 0-15,0 4 1 16,11 15 0-16,7 13-3 15,-1-3 1-15,8 3 1 16,-7-7 0-16,0-6-4 16,3-6 1-16,-7-15-10 15,14-20 0-15</inkml:trace>
  <inkml:trace contextRef="#ctx0" brushRef="#br0" timeOffset="64847.67">7126 14982 48 0,'21'91'24'0,"4"38"-23"0,-14-98 40 0,-1 20-40 16,8 5 1-16,3 10-1 15,-10 6 0-15,-4 0-2 16,-4-3 0-16,-3-3 0 16,-3-3 1-16,-4-7-5 15,-11-12 1-15,4-16-11 16,-4-9 1-16</inkml:trace>
  <inkml:trace contextRef="#ctx0" brushRef="#br0" timeOffset="65179.68">8079 15418 44 0,'10'29'22'0,"1"-1"-18"0,-8-28 32 16,8 0-33-16,3 0 0 16,11-6 2-16,3 2 0 15,4-5-8-15,6 0 1 0,8-1 1 16,-7 1 0-16,0 6-7 15,-4-1 1-15,-14 4-9 16,-14 0 1-16</inkml:trace>
  <inkml:trace contextRef="#ctx0" brushRef="#br0" timeOffset="65363.65">7835 15917 66 0,'25'47'33'0,"35"-22"-38"16,-42-25 63-16,17-3-57 16,14-3 0-16,18-4-1 15,-3-2 0-15,-1-4-6 16,-10 0 1-16,-14 4-14 16,-18-7 1-16</inkml:trace>
  <inkml:trace contextRef="#ctx0" brushRef="#br0" timeOffset="70843.89">11504 14484 40 0,'0'41'20'0,"-18"43"-15"0,15-52 21 0,-1 15-23 0,1 19 1 15,-1 15 0-15,1 1 0 16,-1-1-8-16,1-9 1 16,-1-15 0-16,-3-10 1 31,0-16-11-31,0-21 0 0</inkml:trace>
  <inkml:trace contextRef="#ctx0" brushRef="#br0" timeOffset="71150.88">10280 15591 61 0,'-18'22'30'0,"25"-19"-30"16,-3-3 55-16,10-3-51 15,18-4 1-15,14-5 2 16,45-1 1-16,33-12-11 16,49-9 1-16,31-19 6 15,33-1 0-15,20-2-3 16,-3 12 0-16,-7 9-4 16,-18 7 0-16,-38 9-5 0,-29 7 0 15,-31 2-7 1,-22 14 0-16,-28 5-6 0,-24 7 0 15</inkml:trace>
  <inkml:trace contextRef="#ctx0" brushRef="#br0" timeOffset="71627.27">10837 16234 56 0,'4'12'28'0,"10"4"-38"0,-18-10 50 0,-10 7-39 0,0 6 0 15,-14 9 0-15,-14 6 0 16,-11 16-2-16,0 7 0 16,-7 9-2-16,0 3 0 15,7-10-6-15,4-2 1 16,10-17-7-16,14-21 1 16</inkml:trace>
  <inkml:trace contextRef="#ctx0" brushRef="#br0" timeOffset="71816.17">10368 16306 47 0,'46'34'23'0,"7"42"-22"0,-35-55 41 0,10 17-41 15,11 15 1-15,6 16-1 16,-2-6 1-16,6 9-4 15,4-15 1-15,0-7-6 16,-4-16 1-16,1-15-9 16,-1-9 1-16</inkml:trace>
  <inkml:trace contextRef="#ctx0" brushRef="#br0" timeOffset="72250.78">11123 17030 40 0,'25'41'20'0,"-1"-10"-20"0,-16-31 28 15,2-3-26-15,1-3 1 16,-1-7 2-16,1-5 1 0,-1-11-7 15,1-2 1 1,0-16 3-16,-4-16 1 0,-4-9-2 16,-3-9 1-16,0-7-2 15,0 9 0-15,0-2-2 16,4 2 1 0,3 10-1-16,0 10 1 15,3 6-1-15,1 9 1 0,10 3 0 16,14 3 1-16,15 1 1 15,24 5 0-15,14 1 0 16,14 0 1-16,22 2-2 16,21-2 1-1,-1 9-1-15,1-3 0 0,-4 0-5 32,-14 9 0-17,-25 7-10-15,-21 9 0 16,-31 6-2-16,-18 3 0 0</inkml:trace>
  <inkml:trace contextRef="#ctx0" brushRef="#br0" timeOffset="72645.92">11797 16651 47 0,'0'9'23'0,"-7"-15"-24"15,7 9 45-15,-4 3-43 16,-3 7 1-16,0 12 1 16,-3 6 0-16,-1-3-4 15,-7 13 1-15,1 3 0 16,-1 6 0-16,0 4-3 16,4-1 0-16,4-15-8 15,-1-16 1-15,8-19-6 16,3-19 1-16</inkml:trace>
  <inkml:trace contextRef="#ctx0" brushRef="#br0" timeOffset="72840.59">11515 16632 44 0,'24'75'22'0,"1"38"-27"0,-11-91 38 0,11 16-33 0,3 2 0 15,7 7-2-15,4-3 0 16,-4-9-2-16,-6-10 0 0,-5-19-8 16,-6-15 1-16</inkml:trace>
  <inkml:trace contextRef="#ctx0" brushRef="#br0" timeOffset="73207.87">11864 16205 46 0,'3'19'23'0,"12"-12"-21"0,-8-7 41 0,3 0-40 15,8-4 0-15,-1-2 2 16,12 0 1-16,-1 0-7 15,0-1 1-15,0 1 4 16,-6 0 0-16,-5 3-3 0,-3 3 1 16,-7 3-4-16,-7 3 1 15,-3 7-2-15,-4 2 0 16,-7 7-1-16,0-3 1 16,-4-3 1-16,4 6 0 15,3-4 1 16,4 4 0-31,4 0 1 0,6 0 0 0,8-6 0 16,10-3 1-16,4-7-3 16,6 0 1-16,8-3-5 0,0-3 0 15,-4 0-9-15,-7-3 0 0</inkml:trace>
  <inkml:trace contextRef="#ctx0" brushRef="#br0" timeOffset="73627.03">12139 16917 48 0,'-3'22'24'0,"6"-16"-18"0,-3-6 38 16,7 4-42-16,4-4 0 15,3 0 4-15,11-4 0 16,6 1-8-16,12-6 1 16,-1 0 0-16,7-4 1 15,-3 4-8-15,0 2 1 0,-7-2-11 16,-4 3 0-16</inkml:trace>
  <inkml:trace contextRef="#ctx0" brushRef="#br0" timeOffset="73843.56">12876 16372 61 0,'-10'37'30'0,"-8"29"-33"16,15-35 52-16,3 17-47 15,-4 20 1-15,1 17 0 16,3 22 1-16,3 12-8 16,4-6 1-1,0-10-5-15,-3-24 0 0,-4-29-10 16,0-12 0 15</inkml:trace>
  <inkml:trace contextRef="#ctx0" brushRef="#br0" timeOffset="75085.48">22677 7240 63 0,'112'13'31'0,"104"-32"-33"15,-125 13 32-15,22-1-31 0,28-8 0 16,11-10-1-16,3-10 1 16,4-6 0-16,3-6 1 15,-21-3-3-15,1 0 0 16,-12 0 0-16,4 0 0 31,-10 3-2-15,-22 12 1 15,-24 16 0 16,-11 13 0-47,-7 22 2 0,-18 12 0 0,-17 19 0 15,-4 28 1-15,-18 22 1 0,1-24 0 0,-47 90 1 0,-20 25 0 0,-4 31 0 0,-14 32 1 0,10 34-1 0,-3 38 0 0,-3 26-1 0,-1 36 1 0,7 29-1 16,8 41 1-16,6 21-1 16,1 20 1-1,-8 6-1 17,12 9 1-17,2 6 0 1,4 10 0-16,0-25 2 0,4-13 0 0,7-16 0 0,14-24 1 0,10-32-1 0,8-38 1 0,6-46-1 15,8-32 0-15,-1-57-3 16,-3-49 1-16,-3-42-3 16,-4-43 1-1,-57-69-4 17,1-35 1-32,-18-28 0 0,-14-15 0 0,-29-14 2 15,-31-8 1-15,-53-10 3 0,-39-13 1 16,-53-2 3-16,-35-7 1 15,-35-6 0-15,-18 3 1 16,-11-19-6 15,-3-10 1-31,14 4-12 0,18 0 1 0,28 16-9 0,38 24 0 16</inkml:trace>
  <inkml:trace contextRef="#ctx0" brushRef="#br0" timeOffset="75791.42">27009 10730 53 0,'28'-18'26'0,"-10"5"-18"16,-18 13 26-16,0 0-31 16,0 3 0-16,-8 0 1 15,-6 25 0-15,-10 16-6 0,-15 25 0 16,-14 29 3-16,0 30 1 16,-10 20-4-16,-8 11 1 15,0-5-2 1,8-3 1-16,14-29-4 0,6-25 0 15,11-25-11 1,18-40 1-16</inkml:trace>
  <inkml:trace contextRef="#ctx0" brushRef="#br0" timeOffset="76045.8">27287 10561 45 0,'14'-9'22'0,"-14"18"-20"0,0 4 32 0,0 18-35 16,0 13 0-16,-3 19-1 15,-4 27 1-15,-11 20 1 16,-13 34 1-16,-8 26-2 16,-4 5 1-16,5-12-1 15,-1-12 1-15,7-22-4 16,7-23 1-1,8-27-5-15,3-26 0 0,3-25-4 16,4-19 0-16</inkml:trace>
  <inkml:trace contextRef="#ctx0" brushRef="#br0" timeOffset="76272.33">26568 11618 35 0,'-29'-7'17'0,"22"23"-15"0,7-13 32 15,-3 0-28-15,3 1 0 16,0 2 4-16,7-3 1 16,11 0-14-16,10 0 0 15,7 0 9-15,18-3 1 16,18 0-5-16,31 0 1 16,0 0-8-16,11-3 1 15,-11-6-7-15,-13-4 0 16,-8-12-6-16,-14 3 0 0</inkml:trace>
  <inkml:trace contextRef="#ctx0" brushRef="#br0" timeOffset="76808.5">27725 10956 59 0,'28'44'29'0,"-21"56"-39"0,-10-62 57 0,-8 15-47 16,-3 19 1-16,0 16 0 16,0 16 0-1,3 37-2 1,8-19 1-16,6-25 1 16,8-15 1-16,6-23-2 0,4-12 1 15,1-15-2 1,-5-13 0-16,-3-10-2 0,-3 0 0 15,0-2-2-15,-4-4 0 16,0 0-1 0,0 10 1-16,-4 5 1 0,4 1 0 15,-7 3 2-15,0 3 1 16,7 0 1-16,4 4 1 16,7-1 1-16,6 0 0 15,1-6 0 16,3-6 1-31,0-1-1 0,4 1 1 0,10-10-2 0,8-12 1 16,3-13-1-16,0-9 0 0,-7-16 0 16,-4-12 1-16,4-20-1 15,-7 1 1-15,-8-13-1 16,-10-12 0-16,-10 3-1 16,-11-4 0 15,-11 7-4 0,-10 6 0-31,-17 7-9 16,-12 15 1-16,-3 19-3 15,7 25 0-15</inkml:trace>
  <inkml:trace contextRef="#ctx0" brushRef="#br0" timeOffset="77427.83">28921 12537 45 0,'106'9'22'0,"21"-62"-30"0,-85 34 42 16,18-19-35-16,-4-18 1 16,4-26 4-16,4-24 0 15,-1-17-3-15,-13-30 0 16,-19-29 2-1,-31-22 0-15,-17-16-1 0,-40-8 1 0,-41-1-3 16,-33 9 1 0,-49 4-2-16,-21 18 0 15,-233-31 2 1,53 69 0 31,21 44 0-47,18 47 1 0,35 41 1 15,11 28 0-15,28 38 0 0,28 46 0 0,14 36-2 0,25 39 0 0,28 39 0 16,32 31 1-16,32 22-2 16,42 19 1-16,45 5-2 15,51 20 1-15,45-9-1 16,63 8 0-16,47-18-1 16,73 13 0-1,33-23-1-15,38-5 0 0,17-23 0 0,19-25 0 16,-4-40 1-16,-11-48 0 15,-7-43 1 1,-24-60 0-16,-12-48 1 0,-34-61 1 16,-25-45 0-16,-32-62 1 15,-35-48 0-15,-42-50 0 16,-64-34 0 0,-57-47 1-16,-55-28-2 0,-72-13 1 15,-59 0-2 1,-82 0 0-16,-55 19-3 0,-58 22 1 15,-41 43-9-15,-58 29 0 0,-45 29-5 16,-3 43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9:00:03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10365 6124 29 0,'63'-6'14'0,"22"31"-2"16,-53-19 14-16,10 6-24 16,7 4 1-16,22 3 3 15,21 0 1-15,35 0-8 16,17-13 1-16,47 10 4 16,42-1 1-16,38 1-2 15,40 0 1-15,10 2-4 16,14 1 1-16,25-6-1 15,6-1 0-15,-16 4 0 16,3 3 0-16,-25 0-1 16,-29-1 0-16,-45-5-3 15,-31 6 1-15,-36-4-11 16,-39 1 0-16</inkml:trace>
  <inkml:trace contextRef="#ctx0" brushRef="#br0" timeOffset="840.79">10714 12182 31 0,'28'-9'15'0,"-3"21"-7"0,-15-9 15 0,8 1-22 15,17-1 1-15,15 0 0 16,24 0 1-16,7-3-3 16,28 0 1-16,29-3 3 15,17 0 1 1,39 3-1-16,25 3 1 0,45-6-1 15,12 3 0 1,30-7-1-16,44 11 0 0,6-1-3 16,25 6 1-16,14 10-1 15,28 0 1-15,1 0-1 16,-8-4 0-16,-3-5 0 16,7-7 0-16,-15-13 0 0,-20-5 0 15,-4-1 0 16,-28-3 1-15,-22-9-3-16,-10 0 1 0,-31-4-5 0,-29 4 0 0,-36-6-9 0,-38-13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19:00:06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4456 28 0,'60'28'14'0,"-11"31"-5"0,-38-49 15 0,7 5-22 16,-8 4 1-16,1 0 1 15,-1 3 1-15,1 0-6 16,-4 0 0-16,-3-6 4 16,3 2 0-16,3-8-1 15,-6-1 0-15,6-2-1 16,8-7 0-16,0-10 0 15,3-12 0-15,10-6-1 16,8-19 1-16,4-13-3 16,13-24 1-16,4-23-6 15,0-15 1-15,-7-13-7 16,14-9 0-16</inkml:trace>
  <inkml:trace contextRef="#ctx0" brushRef="#br0" timeOffset="589.73">3048 7152 36 0,'21'63'18'0,"-21"-60"-14"0,0 0 28 15,11 0-29-15,-11-3 1 16,10 0 2-16,1-6 0 16,0-3-8-16,17-16 1 15,0-19 4-15,21-28 1 16,15-19-4-16,6-19 1 15,19-28-7-15,9-6 0 16,12 3-8-16,-1 6 0 16</inkml:trace>
  <inkml:trace contextRef="#ctx0" brushRef="#br0" timeOffset="1410.17">3073 10454 24 0,'35'-100'12'0,"25"-7"2"0,-46 85 9 0,4-6-20 16,-1-6 0-16,-3-1 0 15,-6-15 1-15,-19-3-6 16,-7-1 1-16,-10 1 2 16,0 0 0-16,-14 6-2 15,-18 6 0-15,-22 13-3 16,-16 12 1-16,6 16-1 16,-14 16 0-16,-3 18 0 15,-11 23 0-15,7 15 1 16,7 19 0-16,7 9 2 15,15 13 0-15,17 3 1 16,14 19 1-16,24 3 0 0,19 3 1 16,35-12 1-16,13-1 0 15,33-6 1-15,28-15 0 16,7-29 0-16,28-27 1 16,21-33-2-16,-7-30 0 15,21-26-2-15,1-31 1 16,-26-25-2-16,-17-19 1 15,-17-18-1-15,-33-4 1 16,-27 3-1-16,-29 10 1 16,-32-1-1-16,-38 20 0 0,-46 9-3 15,-15 12 0 1,-24 7-7-16,-3 22 1 0,6 21-2 16,1 32 0-1</inkml:trace>
  <inkml:trace contextRef="#ctx0" brushRef="#br0" timeOffset="2310.69">3009 12737 13 0,'0'-34'6'16,"0"-16"6"-16,4 34 5 0,3-6-13 16,-7-6 0-16,3-10 5 15,4-6 0-15,-7-6-11 16,-7-3 1-16,-3-1 6 15,-4 1 0-15,-15 3-2 16,1 0 1-16,-4 9-3 16,-24 3 0-16,3 10-1 15,-7 12 0-15,11 10-1 16,-1 19 1-16,1 9-1 0,7-4 0 16,-18 42-1-16,3 15 1 15,-3 10 0 1,7 9 0-16,4 13-1 0,0-1 0 15,3 7 0-15,7 6 1 16,7-12 0-16,11-7 0 16,3-2 0-16,15-11 1 15,6-5 0-15,26-1 0 0,13-2-1 16,25-4 1 0,3-15 0-16,36-10 1 0,28-6-1 15,-3-25 0-15,24-19 2 16,-7-16 0-16,-7-28 1 15,-21-19 0-15,-21-25 0 16,-21-15 0-16,-15-19 0 16,-24-4 0-16,-28-18-2 15,-22-7 0-15,-31-2 0 16,-47 9 0-16,1 2-3 16,-32 14 1-16,-21 9-3 15,4 21 0-15,6 20-3 16,1 25 0-16,10 28-6 15,10 34 1-15</inkml:trace>
  <inkml:trace contextRef="#ctx0" brushRef="#br0" timeOffset="3364.25">2152 15443 23 0,'21'-15'11'0,"18"-45"-5"16,-28 41 16-16,3-9-19 16,14-6 1-16,4-20 3 15,13-21 1-15,-6-16-10 16,4-15 1-16,6-20 5 16,4-12 1-16,3-9-3 15,-3 2 0-15,4 8-2 0,-15 8 0 16,-3 19-1-16,-7 19 1 31,3 29-2-31,-14 21 1 16,0 31-1-16,0 23 0 15,-10 31 0-15,-11 19 1 16,-4 34-2-16,-6 16 0 0,-8 9 1 16,8 13 0-1,-1-4 1-15,0-5 0 0,11-10 0 16,0-22 0-16,11-6 2 15,7-19 0-15,6-13 0 16,5-15 1-16,-1-19 0 16,11-16 0-16,3-6 1 15,0-15 0-15,8-11-2 16,-12-5 1-16,-6 0-1 16,-14 3 0-16,-18-1-1 15,-18 4 1-15,-6 3-1 16,-26 7 0-16,-20-1 0 15,-40 10 0-15,1 6 0 16,-18 9 0-16,-21 0 0 16,14 4 0-16,-4 3 0 15,0 2 0-15,19 4 0 16,9 0 0-16,18-3 0 16,22-3 0-16,21-4 2 15,27-2 0-15,15-4 0 0,36-3 1 16,20-9-1-16,32-10 0 15,28-9-1-15,22-19 1 16,17-9-4-16,21-16 1 16,-10 6 0-16,0 1 1 15,-7 2-1-15,-4 7 0 16,-28 2 0-16,-21 14 0 16,-18 12 0-16,-21 6 1 15,-22 3-1-15,-23 10 1 16,-30 22 0-16,-55 12 0 0,-29 25-1 15,-49 32 1-15,-14 15-5 16,-36 19 1-16,8 26-4 16,3 18 1-16,7 9-5 15,10 10 0-15</inkml:trace>
  <inkml:trace contextRef="#ctx0" brushRef="#br0" timeOffset="4099.66">3468 15632 27 0,'-21'34'13'0,"-64"51"-10"0,43-57 22 0,-15 22-25 16,-13 16 0-16,-22 22 2 15,-17 12 0-15,-11 22-6 16,0 10 1 0,-11 12-6-16,1-3 1 0</inkml:trace>
  <inkml:trace contextRef="#ctx0" brushRef="#br0" timeOffset="4337.79">2212 15989 53 0,'74'91'26'0,"74"44"-43"16,-109-91 50-16,32 34-38 15,45 32 1-15,7 15-16 16,54 29 1-16,3 3 19 0,38 15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 case</a:t>
            </a:r>
          </a:p>
          <a:p>
            <a:r>
              <a:rPr lang="en-US">
                <a:cs typeface="Calibri"/>
              </a:rPr>
              <a:t>Simple example: f(x)=x^2 and f^{-1}(x)=\sqrt{x}. Graph together. Domain and range swap. </a:t>
            </a:r>
          </a:p>
          <a:p>
            <a:r>
              <a:rPr lang="en-US">
                <a:cs typeface="Calibri"/>
              </a:rPr>
              <a:t>Desmos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3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sqrt(x), instead know the derivative of f^{-1}(x)=x^2</a:t>
            </a:r>
          </a:p>
          <a:p>
            <a:r>
              <a:rPr lang="en-US">
                <a:cs typeface="Calibri"/>
              </a:rPr>
              <a:t>General case: d/dx f^{-1}(x) = 1/f'(f^{-1}(x))</a:t>
            </a:r>
          </a:p>
          <a:p>
            <a:r>
              <a:rPr lang="en-US">
                <a:cs typeface="Calibri"/>
              </a:rPr>
              <a:t>Note how graph tangent line slope changes when reflected.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Sin(x), not one-to-one, </a:t>
            </a:r>
            <a:r>
              <a:rPr lang="en-US" err="1">
                <a:cs typeface="Calibri"/>
              </a:rPr>
              <a:t>desmos</a:t>
            </a:r>
          </a:p>
          <a:p>
            <a:r>
              <a:rPr lang="en-US">
                <a:cs typeface="Calibri"/>
              </a:rPr>
              <a:t>Other trigs. Main 4 most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Derive inverse sine formula. Note domain restriction and why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9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 domain restrictions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3.5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Implicit Differentiation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Inverse functions and the chain rule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E8217B-1ACD-4255-AE72-27AA0B066D56}"/>
                  </a:ext>
                </a:extLst>
              </p14:cNvPr>
              <p14:cNvContentPartPr/>
              <p14:nvPr/>
            </p14:nvContentPartPr>
            <p14:xfrm>
              <a:off x="3783240" y="4464720"/>
              <a:ext cx="2287800" cy="8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E8217B-1ACD-4255-AE72-27AA0B066D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73880" y="4455360"/>
                <a:ext cx="2306520" cy="1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B03E-4877-479F-AE7A-57247E5B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Inverse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ED09-6354-4013-9CE0-21A9D3D23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61B4E1-6618-4172-A0E3-9D82569341C1}"/>
                  </a:ext>
                </a:extLst>
              </p14:cNvPr>
              <p14:cNvContentPartPr/>
              <p14:nvPr/>
            </p14:nvContentPartPr>
            <p14:xfrm>
              <a:off x="158760" y="231120"/>
              <a:ext cx="12032280" cy="6560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61B4E1-6618-4172-A0E3-9D82569341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400" y="221760"/>
                <a:ext cx="12051000" cy="65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49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04A90-243A-4E9D-B542-E38ACF67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Differentiating inverse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44BD4-D2B1-4FBA-B620-71FE49D7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960898-E4ED-4DF4-9A3D-66F300566E6B}"/>
                  </a:ext>
                </a:extLst>
              </p14:cNvPr>
              <p14:cNvContentPartPr/>
              <p14:nvPr/>
            </p14:nvContentPartPr>
            <p14:xfrm>
              <a:off x="901800" y="1458360"/>
              <a:ext cx="10625040" cy="497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960898-E4ED-4DF4-9A3D-66F300566E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40" y="1449000"/>
                <a:ext cx="10643760" cy="49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81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7A13-3025-4E90-9082-0EFBE215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Inverse trig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97C7-A968-4CB0-8E08-A58305D1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5C819D-A4B2-43B0-A2BB-06B68BD5C6B3}"/>
                  </a:ext>
                </a:extLst>
              </p14:cNvPr>
              <p14:cNvContentPartPr/>
              <p14:nvPr/>
            </p14:nvContentPartPr>
            <p14:xfrm>
              <a:off x="0" y="342000"/>
              <a:ext cx="11891520" cy="632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5C819D-A4B2-43B0-A2BB-06B68BD5C6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32640"/>
                <a:ext cx="11910240" cy="633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18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C650-BE93-4476-9B82-C0D2132A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Differentiating inverse sine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83E9-4875-4ADC-8ADB-BB23CAFC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5C6AE9-81AD-4BEE-9541-02F553EDAB60}"/>
                  </a:ext>
                </a:extLst>
              </p14:cNvPr>
              <p14:cNvContentPartPr/>
              <p14:nvPr/>
            </p14:nvContentPartPr>
            <p14:xfrm>
              <a:off x="1240920" y="113760"/>
              <a:ext cx="10880280" cy="670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5C6AE9-81AD-4BEE-9541-02F553EDA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1560" y="104400"/>
                <a:ext cx="10899000" cy="67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962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B2B8-CAE8-4AFF-B106-70A7F486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Inverse trig derivatives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2EC2-6DE2-4BDF-ACB3-EF0F0CEC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E025FF-4D18-4F6E-BDC0-2EBA597E8FFB}"/>
                  </a:ext>
                </a:extLst>
              </p14:cNvPr>
              <p14:cNvContentPartPr/>
              <p14:nvPr/>
            </p14:nvContentPartPr>
            <p14:xfrm>
              <a:off x="933480" y="1275480"/>
              <a:ext cx="9922680" cy="495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E025FF-4D18-4F6E-BDC0-2EBA597E8F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120" y="1266120"/>
                <a:ext cx="9941400" cy="49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47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3.5: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3, 4, 5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3, 9, 15, 29, 51, 53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9E5A14-6F15-48C4-B7AA-DE7B336E58DC}"/>
                  </a:ext>
                </a:extLst>
              </p14:cNvPr>
              <p14:cNvContentPartPr/>
              <p14:nvPr/>
            </p14:nvContentPartPr>
            <p14:xfrm>
              <a:off x="3731400" y="2202480"/>
              <a:ext cx="3257640" cy="222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9E5A14-6F15-48C4-B7AA-DE7B336E58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2040" y="2193120"/>
                <a:ext cx="3276360" cy="224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0F71A7F-9CED-4FB5-A6C6-64C9620EA5D4}"/>
                  </a:ext>
                </a:extLst>
              </p14:cNvPr>
              <p14:cNvContentPartPr/>
              <p14:nvPr/>
            </p14:nvContentPartPr>
            <p14:xfrm>
              <a:off x="606960" y="1430280"/>
              <a:ext cx="745920" cy="470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0F71A7F-9CED-4FB5-A6C6-64C9620EA5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7600" y="1420920"/>
                <a:ext cx="76464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3.5 Implicit Differentiation</vt:lpstr>
      <vt:lpstr>Recall: Inverse functions</vt:lpstr>
      <vt:lpstr>Differentiating inverse functions</vt:lpstr>
      <vt:lpstr>Recall: Inverse trig functions</vt:lpstr>
      <vt:lpstr>Differentiating inverse sine</vt:lpstr>
      <vt:lpstr>Theorem: Inverse trig derivatives</vt:lpstr>
      <vt:lpstr>Section 3.5: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2021-03-23T19:00:21Z</dcterms:modified>
</cp:coreProperties>
</file>