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9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1C28B-B54A-4471-9CA0-6A72678BD089}" v="2" dt="2021-03-24T18:52:49.481"/>
    <p1510:client id="{DB6CB79F-5005-B000-B350-81DBD2E12967}" v="144" dt="2021-03-24T14:35:4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2DA1C28B-B54A-4471-9CA0-6A72678BD089}"/>
    <pc:docChg chg="addSld modSld">
      <pc:chgData name="Chad" userId="fa919fd6-03f8-48d0-9b95-10ac8c9672df" providerId="ADAL" clId="{2DA1C28B-B54A-4471-9CA0-6A72678BD089}" dt="2021-03-24T18:52:49.480" v="2"/>
      <pc:docMkLst>
        <pc:docMk/>
      </pc:docMkLst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3637318454" sldId="257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3637318454" sldId="257"/>
            <ac:inkMk id="5" creationId="{DC8AA47D-EA93-4F8C-B987-3B2E4318DF40}"/>
          </ac:inkMkLst>
        </pc:inkChg>
      </pc:sldChg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541778303" sldId="263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541778303" sldId="263"/>
            <ac:inkMk id="4" creationId="{22080425-4100-43D7-BCC4-BED458D5907A}"/>
          </ac:inkMkLst>
        </pc:inkChg>
      </pc:sldChg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1539140931" sldId="264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1539140931" sldId="264"/>
            <ac:inkMk id="4" creationId="{09D48082-8905-4287-A0B3-A301A1873E92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2245105854" sldId="265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2245105854" sldId="265"/>
            <ac:inkMk id="4" creationId="{37512219-39AF-4A73-8503-40CC034151F3}"/>
          </ac:inkMkLst>
        </pc:inkChg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2245105854" sldId="265"/>
            <ac:inkMk id="5" creationId="{97CBDF50-F264-4BE1-8704-DF87816D7AEE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3074197735" sldId="266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3074197735" sldId="266"/>
            <ac:inkMk id="4" creationId="{ABAF07DE-F8F9-4D11-88E8-2E6E1699549C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2227614784" sldId="267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2227614784" sldId="267"/>
            <ac:inkMk id="4" creationId="{B8794076-7C8E-4BC7-BC8A-47645A25C41A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4053742063" sldId="268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4053742063" sldId="268"/>
            <ac:inkMk id="4" creationId="{0928CF07-B946-42DF-B239-AA79C7668D33}"/>
          </ac:inkMkLst>
        </pc:inkChg>
      </pc:sldChg>
      <pc:sldChg chg="addSp new">
        <pc:chgData name="Chad" userId="fa919fd6-03f8-48d0-9b95-10ac8c9672df" providerId="ADAL" clId="{2DA1C28B-B54A-4471-9CA0-6A72678BD089}" dt="2021-03-24T18:52:49.480" v="2"/>
        <pc:sldMkLst>
          <pc:docMk/>
          <pc:sldMk cId="707224730" sldId="269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707224730" sldId="269"/>
            <ac:inkMk id="4" creationId="{95190F0D-26C3-45A7-A614-89201D203BA3}"/>
          </ac:inkMkLst>
        </pc:ink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FC1B29F-4025-B000-B350-8BD11C26BBAC}"/>
    <pc:docChg chg="modSld">
      <pc:chgData name="Chad Vidden" userId="S::cvidden@uwlax.edu::fa919fd6-03f8-48d0-9b95-10ac8c9672df" providerId="AD" clId="Web-{DFC1B29F-4025-B000-B350-8BD11C26BBAC}" dt="2021-03-10T02:22:45.193" v="4"/>
      <pc:docMkLst>
        <pc:docMk/>
      </pc:docMkLst>
      <pc:sldChg chg="modNotes">
        <pc:chgData name="Chad Vidden" userId="S::cvidden@uwlax.edu::fa919fd6-03f8-48d0-9b95-10ac8c9672df" providerId="AD" clId="Web-{DFC1B29F-4025-B000-B350-8BD11C26BBAC}" dt="2021-03-10T02:22:45.193" v="4"/>
        <pc:sldMkLst>
          <pc:docMk/>
          <pc:sldMk cId="3962121487" sldId="267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B6CB79F-5005-B000-B350-81DBD2E12967}"/>
    <pc:docChg chg="addSld delSld modSld">
      <pc:chgData name="Chad Vidden" userId="S::cvidden@uwlax.edu::fa919fd6-03f8-48d0-9b95-10ac8c9672df" providerId="AD" clId="Web-{DB6CB79F-5005-B000-B350-81DBD2E12967}" dt="2021-03-24T14:36:06.064" v="162"/>
      <pc:docMkLst>
        <pc:docMk/>
      </pc:docMkLst>
      <pc:sldChg chg="delSp modSp">
        <pc:chgData name="Chad Vidden" userId="S::cvidden@uwlax.edu::fa919fd6-03f8-48d0-9b95-10ac8c9672df" providerId="AD" clId="Web-{DB6CB79F-5005-B000-B350-81DBD2E12967}" dt="2021-03-24T14:29:28.974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B6CB79F-5005-B000-B350-81DBD2E12967}" dt="2021-03-24T14:27:35.39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B6CB79F-5005-B000-B350-81DBD2E12967}" dt="2021-03-24T14:29:28.974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B6CB79F-5005-B000-B350-81DBD2E12967}" dt="2021-03-24T14:27:36.038" v="11"/>
          <ac:inkMkLst>
            <pc:docMk/>
            <pc:sldMk cId="3637318454" sldId="257"/>
            <ac:inkMk id="5" creationId="{DBA82508-5DCF-4244-9944-DDB41FB1AC3A}"/>
          </ac:inkMkLst>
        </pc:inkChg>
      </pc:sldChg>
      <pc:sldChg chg="delSp">
        <pc:chgData name="Chad Vidden" userId="S::cvidden@uwlax.edu::fa919fd6-03f8-48d0-9b95-10ac8c9672df" providerId="AD" clId="Web-{DB6CB79F-5005-B000-B350-81DBD2E12967}" dt="2021-03-24T14:27:45.897" v="12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B6CB79F-5005-B000-B350-81DBD2E12967}" dt="2021-03-24T14:27:45.897" v="12"/>
          <ac:inkMkLst>
            <pc:docMk/>
            <pc:sldMk cId="541778303" sldId="263"/>
            <ac:inkMk id="4" creationId="{6BA3DE49-1C65-428F-8EC1-3F2B6D8401BA}"/>
          </ac:inkMkLst>
        </pc:inkChg>
      </pc:sldChg>
      <pc:sldChg chg="modSp new modNotes">
        <pc:chgData name="Chad Vidden" userId="S::cvidden@uwlax.edu::fa919fd6-03f8-48d0-9b95-10ac8c9672df" providerId="AD" clId="Web-{DB6CB79F-5005-B000-B350-81DBD2E12967}" dt="2021-03-24T14:31:38.738" v="89"/>
        <pc:sldMkLst>
          <pc:docMk/>
          <pc:sldMk cId="1539140931" sldId="264"/>
        </pc:sldMkLst>
        <pc:spChg chg="mod">
          <ac:chgData name="Chad Vidden" userId="S::cvidden@uwlax.edu::fa919fd6-03f8-48d0-9b95-10ac8c9672df" providerId="AD" clId="Web-{DB6CB79F-5005-B000-B350-81DBD2E12967}" dt="2021-03-24T14:29:52.880" v="31" actId="20577"/>
          <ac:spMkLst>
            <pc:docMk/>
            <pc:sldMk cId="1539140931" sldId="264"/>
            <ac:spMk id="2" creationId="{5F2F1DBA-7D97-4636-B337-4D4F2AEB3CE3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803" v="20"/>
        <pc:sldMkLst>
          <pc:docMk/>
          <pc:sldMk cId="2241347699" sldId="264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1:30.535" v="81"/>
        <pc:sldMkLst>
          <pc:docMk/>
          <pc:sldMk cId="2245105854" sldId="265"/>
        </pc:sldMkLst>
        <pc:spChg chg="mod">
          <ac:chgData name="Chad Vidden" userId="S::cvidden@uwlax.edu::fa919fd6-03f8-48d0-9b95-10ac8c9672df" providerId="AD" clId="Web-{DB6CB79F-5005-B000-B350-81DBD2E12967}" dt="2021-03-24T14:31:15.535" v="63" actId="20577"/>
          <ac:spMkLst>
            <pc:docMk/>
            <pc:sldMk cId="2245105854" sldId="265"/>
            <ac:spMk id="2" creationId="{F0FD2208-1513-4C63-8EDD-725FB5033E3F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771" v="19"/>
        <pc:sldMkLst>
          <pc:docMk/>
          <pc:sldMk cId="4249835384" sldId="265"/>
        </pc:sldMkLst>
      </pc:sldChg>
      <pc:sldChg chg="del">
        <pc:chgData name="Chad Vidden" userId="S::cvidden@uwlax.edu::fa919fd6-03f8-48d0-9b95-10ac8c9672df" providerId="AD" clId="Web-{DB6CB79F-5005-B000-B350-81DBD2E12967}" dt="2021-03-24T14:27:51.725" v="17"/>
        <pc:sldMkLst>
          <pc:docMk/>
          <pc:sldMk cId="146838906" sldId="266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4:16.706" v="100"/>
        <pc:sldMkLst>
          <pc:docMk/>
          <pc:sldMk cId="3074197735" sldId="266"/>
        </pc:sldMkLst>
        <pc:spChg chg="mod">
          <ac:chgData name="Chad Vidden" userId="S::cvidden@uwlax.edu::fa919fd6-03f8-48d0-9b95-10ac8c9672df" providerId="AD" clId="Web-{DB6CB79F-5005-B000-B350-81DBD2E12967}" dt="2021-03-24T14:34:05.174" v="93" actId="20577"/>
          <ac:spMkLst>
            <pc:docMk/>
            <pc:sldMk cId="3074197735" sldId="266"/>
            <ac:spMk id="2" creationId="{AAEEEEBB-074F-4DEC-B212-6AA16D5AF15F}"/>
          </ac:spMkLst>
        </pc:spChg>
      </pc:sldChg>
      <pc:sldChg chg="modSp new modNotes">
        <pc:chgData name="Chad Vidden" userId="S::cvidden@uwlax.edu::fa919fd6-03f8-48d0-9b95-10ac8c9672df" providerId="AD" clId="Web-{DB6CB79F-5005-B000-B350-81DBD2E12967}" dt="2021-03-24T14:35:04.158" v="124"/>
        <pc:sldMkLst>
          <pc:docMk/>
          <pc:sldMk cId="2227614784" sldId="267"/>
        </pc:sldMkLst>
        <pc:spChg chg="mod">
          <ac:chgData name="Chad Vidden" userId="S::cvidden@uwlax.edu::fa919fd6-03f8-48d0-9b95-10ac8c9672df" providerId="AD" clId="Web-{DB6CB79F-5005-B000-B350-81DBD2E12967}" dt="2021-03-24T14:34:27.534" v="111" actId="20577"/>
          <ac:spMkLst>
            <pc:docMk/>
            <pc:sldMk cId="2227614784" sldId="267"/>
            <ac:spMk id="2" creationId="{BC0A13F6-D3FA-48A5-B213-CB34BBC4DDD8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46" v="13"/>
        <pc:sldMkLst>
          <pc:docMk/>
          <pc:sldMk cId="4275478640" sldId="267"/>
        </pc:sldMkLst>
      </pc:sldChg>
      <pc:sldChg chg="del">
        <pc:chgData name="Chad Vidden" userId="S::cvidden@uwlax.edu::fa919fd6-03f8-48d0-9b95-10ac8c9672df" providerId="AD" clId="Web-{DB6CB79F-5005-B000-B350-81DBD2E12967}" dt="2021-03-24T14:27:51.740" v="18"/>
        <pc:sldMkLst>
          <pc:docMk/>
          <pc:sldMk cId="841163138" sldId="268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6:06.064" v="162"/>
        <pc:sldMkLst>
          <pc:docMk/>
          <pc:sldMk cId="4053742063" sldId="268"/>
        </pc:sldMkLst>
        <pc:spChg chg="mod">
          <ac:chgData name="Chad Vidden" userId="S::cvidden@uwlax.edu::fa919fd6-03f8-48d0-9b95-10ac8c9672df" providerId="AD" clId="Web-{DB6CB79F-5005-B000-B350-81DBD2E12967}" dt="2021-03-24T14:35:45.330" v="144" actId="20577"/>
          <ac:spMkLst>
            <pc:docMk/>
            <pc:sldMk cId="4053742063" sldId="268"/>
            <ac:spMk id="2" creationId="{9A4FCE49-9C63-4A71-856E-7C8AFA2D6F7E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93" v="16"/>
        <pc:sldMkLst>
          <pc:docMk/>
          <pc:sldMk cId="1063891119" sldId="269"/>
        </pc:sldMkLst>
      </pc:sldChg>
      <pc:sldChg chg="del">
        <pc:chgData name="Chad Vidden" userId="S::cvidden@uwlax.edu::fa919fd6-03f8-48d0-9b95-10ac8c9672df" providerId="AD" clId="Web-{DB6CB79F-5005-B000-B350-81DBD2E12967}" dt="2021-03-24T14:27:51.678" v="15"/>
        <pc:sldMkLst>
          <pc:docMk/>
          <pc:sldMk cId="2305185672" sldId="270"/>
        </pc:sldMkLst>
      </pc:sldChg>
      <pc:sldChg chg="del">
        <pc:chgData name="Chad Vidden" userId="S::cvidden@uwlax.edu::fa919fd6-03f8-48d0-9b95-10ac8c9672df" providerId="AD" clId="Web-{DB6CB79F-5005-B000-B350-81DBD2E12967}" dt="2021-03-24T14:27:51.646" v="14"/>
        <pc:sldMkLst>
          <pc:docMk/>
          <pc:sldMk cId="2546473248" sldId="271"/>
        </pc:sldMkLst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1C1C7E11-EBAA-4985-A6ED-9E7A902F3B2D}"/>
    <pc:docChg chg="addSld modSld">
      <pc:chgData name="Chad" userId="fa919fd6-03f8-48d0-9b95-10ac8c9672df" providerId="ADAL" clId="{1C1C7E11-EBAA-4985-A6ED-9E7A902F3B2D}" dt="2021-03-23T15:49:25.063" v="8"/>
      <pc:docMkLst>
        <pc:docMk/>
      </pc:docMkLst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3637318454" sldId="257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3637318454" sldId="257"/>
            <ac:inkMk id="5" creationId="{DBA82508-5DCF-4244-9944-DDB41FB1AC3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541778303" sldId="263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541778303" sldId="263"/>
            <ac:inkMk id="4" creationId="{6BA3DE49-1C65-428F-8EC1-3F2B6D8401B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2241347699" sldId="264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2241347699" sldId="264"/>
            <ac:inkMk id="4" creationId="{38614583-13F9-47DB-9ABB-4DBB4ABD8C5E}"/>
          </ac:inkMkLst>
        </pc:inkChg>
      </pc:sldChg>
      <pc:sldChg chg="addSp">
        <pc:chgData name="Chad" userId="fa919fd6-03f8-48d0-9b95-10ac8c9672df" providerId="ADAL" clId="{1C1C7E11-EBAA-4985-A6ED-9E7A902F3B2D}" dt="2021-03-23T15:35:13.424" v="2"/>
        <pc:sldMkLst>
          <pc:docMk/>
          <pc:sldMk cId="4249835384" sldId="265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4249835384" sldId="265"/>
            <ac:inkMk id="4" creationId="{E3E1B89D-B6A4-438E-9D25-680425BA2372}"/>
          </ac:inkMkLst>
        </pc:inkChg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4249835384" sldId="265"/>
            <ac:inkMk id="5" creationId="{712E6BC3-EBAF-4070-8473-1F2DC52BBF2A}"/>
          </ac:inkMkLst>
        </pc:inkChg>
      </pc:sldChg>
      <pc:sldChg chg="addSp">
        <pc:chgData name="Chad" userId="fa919fd6-03f8-48d0-9b95-10ac8c9672df" providerId="ADAL" clId="{1C1C7E11-EBAA-4985-A6ED-9E7A902F3B2D}" dt="2021-03-23T15:39:28.268" v="4"/>
        <pc:sldMkLst>
          <pc:docMk/>
          <pc:sldMk cId="146838906" sldId="266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146838906" sldId="266"/>
            <ac:inkMk id="4" creationId="{9F41847A-999D-46FE-B103-3105F94116AE}"/>
          </ac:inkMkLst>
        </pc:inkChg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46838906" sldId="266"/>
            <ac:inkMk id="5" creationId="{9BEE5ED3-2AB3-48CB-8919-B32A281C2D23}"/>
          </ac:inkMkLst>
        </pc:inkChg>
      </pc:sldChg>
      <pc:sldChg chg="addSp new">
        <pc:chgData name="Chad" userId="fa919fd6-03f8-48d0-9b95-10ac8c9672df" providerId="ADAL" clId="{1C1C7E11-EBAA-4985-A6ED-9E7A902F3B2D}" dt="2021-03-23T15:35:13.424" v="2"/>
        <pc:sldMkLst>
          <pc:docMk/>
          <pc:sldMk cId="841163138" sldId="268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841163138" sldId="268"/>
            <ac:inkMk id="4" creationId="{312AA75C-DFF4-4FE8-9A4F-92F3E2DB0C0E}"/>
          </ac:inkMkLst>
        </pc:inkChg>
      </pc:sldChg>
      <pc:sldChg chg="addSp new">
        <pc:chgData name="Chad" userId="fa919fd6-03f8-48d0-9b95-10ac8c9672df" providerId="ADAL" clId="{1C1C7E11-EBAA-4985-A6ED-9E7A902F3B2D}" dt="2021-03-23T15:44:56.512" v="6"/>
        <pc:sldMkLst>
          <pc:docMk/>
          <pc:sldMk cId="1063891119" sldId="269"/>
        </pc:sldMkLst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063891119" sldId="269"/>
            <ac:inkMk id="4" creationId="{42C2426E-25AF-46F3-845C-FD511CCF88DD}"/>
          </ac:inkMkLst>
        </pc:inkChg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1063891119" sldId="269"/>
            <ac:inkMk id="5" creationId="{5150C063-238D-41F5-BF7D-F346D7AE3733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305185672" sldId="270"/>
        </pc:sldMkLst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2305185672" sldId="270"/>
            <ac:inkMk id="4" creationId="{F556522C-7F67-4E67-9A73-EA58DF17869E}"/>
          </ac:inkMkLst>
        </pc:inkChg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305185672" sldId="270"/>
            <ac:inkMk id="5" creationId="{1989F8F8-E8AD-430F-839E-D0FB63FB5077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546473248" sldId="271"/>
        </pc:sldMkLst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546473248" sldId="271"/>
            <ac:inkMk id="4" creationId="{5A8633BC-795D-4AFC-91CC-6C2C07618858}"/>
          </ac:inkMkLst>
        </pc:ink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FAC1B29F-70FC-B000-B350-8F7262AF09EE}"/>
    <pc:docChg chg="addSld delSld modSld">
      <pc:chgData name="Chad Vidden" userId="S::cvidden@uwlax.edu::fa919fd6-03f8-48d0-9b95-10ac8c9672df" providerId="AD" clId="Web-{FAC1B29F-70FC-B000-B350-8F7262AF09EE}" dt="2021-03-10T02:33:30.501" v="509"/>
      <pc:docMkLst>
        <pc:docMk/>
      </pc:docMkLst>
      <pc:sldChg chg="modSp">
        <pc:chgData name="Chad Vidden" userId="S::cvidden@uwlax.edu::fa919fd6-03f8-48d0-9b95-10ac8c9672df" providerId="AD" clId="Web-{FAC1B29F-70FC-B000-B350-8F7262AF09EE}" dt="2021-03-10T02:25:34.631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AC1B29F-70FC-B000-B350-8F7262AF09EE}" dt="2021-03-10T02:25:21.240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AC1B29F-70FC-B000-B350-8F7262AF09EE}" dt="2021-03-10T02:25:34.631" v="3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27:33.334" v="161"/>
        <pc:sldMkLst>
          <pc:docMk/>
          <pc:sldMk cId="2241347699" sldId="264"/>
        </pc:sldMkLst>
        <pc:spChg chg="mod">
          <ac:chgData name="Chad Vidden" userId="S::cvidden@uwlax.edu::fa919fd6-03f8-48d0-9b95-10ac8c9672df" providerId="AD" clId="Web-{FAC1B29F-70FC-B000-B350-8F7262AF09EE}" dt="2021-03-10T02:26:31.475" v="50" actId="20577"/>
          <ac:spMkLst>
            <pc:docMk/>
            <pc:sldMk cId="2241347699" sldId="264"/>
            <ac:spMk id="2" creationId="{007FCC4D-1E80-48D9-902A-E20AB3EDE619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40"/>
        <pc:sldMkLst>
          <pc:docMk/>
          <pc:sldMk cId="3592066129" sldId="264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8"/>
        <pc:sldMkLst>
          <pc:docMk/>
          <pc:sldMk cId="3808180646" sldId="265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29:52.785" v="328"/>
        <pc:sldMkLst>
          <pc:docMk/>
          <pc:sldMk cId="4249835384" sldId="265"/>
        </pc:sldMkLst>
        <pc:spChg chg="mod">
          <ac:chgData name="Chad Vidden" userId="S::cvidden@uwlax.edu::fa919fd6-03f8-48d0-9b95-10ac8c9672df" providerId="AD" clId="Web-{FAC1B29F-70FC-B000-B350-8F7262AF09EE}" dt="2021-03-10T02:27:47.787" v="169" actId="20577"/>
          <ac:spMkLst>
            <pc:docMk/>
            <pc:sldMk cId="4249835384" sldId="265"/>
            <ac:spMk id="2" creationId="{7C4CB84C-6160-49A3-AF49-70055A425F61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32:37.939" v="409" actId="20577"/>
        <pc:sldMkLst>
          <pc:docMk/>
          <pc:sldMk cId="146838906" sldId="266"/>
        </pc:sldMkLst>
        <pc:spChg chg="mod">
          <ac:chgData name="Chad Vidden" userId="S::cvidden@uwlax.edu::fa919fd6-03f8-48d0-9b95-10ac8c9672df" providerId="AD" clId="Web-{FAC1B29F-70FC-B000-B350-8F7262AF09EE}" dt="2021-03-10T02:32:37.939" v="409" actId="20577"/>
          <ac:spMkLst>
            <pc:docMk/>
            <pc:sldMk cId="146838906" sldId="266"/>
            <ac:spMk id="2" creationId="{EBACDAF8-815B-4EE0-848F-BD8C59D5C87C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7"/>
        <pc:sldMkLst>
          <pc:docMk/>
          <pc:sldMk cId="4281457600" sldId="266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6"/>
        <pc:sldMkLst>
          <pc:docMk/>
          <pc:sldMk cId="3962121487" sldId="267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33:30.501" v="509"/>
        <pc:sldMkLst>
          <pc:docMk/>
          <pc:sldMk cId="4275478640" sldId="267"/>
        </pc:sldMkLst>
        <pc:spChg chg="mod">
          <ac:chgData name="Chad Vidden" userId="S::cvidden@uwlax.edu::fa919fd6-03f8-48d0-9b95-10ac8c9672df" providerId="AD" clId="Web-{FAC1B29F-70FC-B000-B350-8F7262AF09EE}" dt="2021-03-10T02:32:54.720" v="427" actId="20577"/>
          <ac:spMkLst>
            <pc:docMk/>
            <pc:sldMk cId="4275478640" sldId="267"/>
            <ac:spMk id="2" creationId="{C925CA5A-ABAB-46C6-9646-D9975A586D57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5"/>
        <pc:sldMkLst>
          <pc:docMk/>
          <pc:sldMk cId="479146701" sldId="268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4"/>
        <pc:sldMkLst>
          <pc:docMk/>
          <pc:sldMk cId="808350064" sldId="269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9"/>
        <pc:sldMkLst>
          <pc:docMk/>
          <pc:sldMk cId="934534770" sldId="270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24:43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14344 12696 34 0,'46'-12'17'0,"53"-4"-33"16,-71 7 35-16,14-4-20 16,15-2 0-16,13-7 0 15,11 0 1-15,11 0 1 16,10 0 1-16,11 3 0 16,11 0 0-16,-1 7 1 15,4 2 0-15,-10 4 0 16,-8-7 0-16,-10 1-4 15,-15 2 1-15,-10 1-4 0,-21 3 1 16,-17 3-2-16,-26-4 0 16,-20 1 0-16,-22 0 0 15,-21 0 2-15,-25 2 0 16,-24 1 2-16,-21 0 1 16,-11 3-1-16,-18 0 1 15,4 0 0-15,10 3 1 16,8 0 0-16,6 1 0 15,18-1 1-15,18 3 1 0,18 0-1 16,13 1 1 0,18-1-1-16,11 3 0 0,17 1-2 15,33-1 1-15,16 4-3 16,22 2 1-16,25-5 0 16,24-1 0-16,15 4 1 15,17-7 0-15,4-3 2 16,-1-3 0-16,1-3 0 15,3-3 1-15,-7-4-2 16,-10-2 1-16,-18 2-2 16,-18 1 0-16,-18 6-2 15,-17 0 1-15,-17 3-1 16,-22 0 0-16,-18 3 0 16,-27 3 1-16,-33 0 0 15,-31 4 0-15,-21-1-1 16,-25 10 1-16,-11-3-2 15,0-7 1-15,-6 0-1 0,6 1 1 16,8-1 1-16,13 1 0 16,11-4 1-16,14 0 1 15,11-3 0 1,18 4 1-16,13-4-3 16,18 0 0-16,18 0-2 0,21-3 1 15,21 3 0-15,25 0 0 16,28 0 2-16,22 4 1 15,9-1 4-15,15 3 1 16,4-2 0-16,3 2 1 16,-11-6-1-16,-6 0 1 15,-12-6-3-15,-6 0 0 0,-14-6-4 16,-11-1 0-16,-14 1-2 16,-15-1 0-16,-16 1-1 15,-19 0 0-15,-20 5 0 16,-19 4 0-16,-27 7 0 15,-25 15 1-15,-29 9-5 16,-27 22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24:50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 4496 16 0,'0'3'8'0,"7"7"-2"15,-7-10 9-15,0 3-14 16,3 3 0-16,4 1 2 16,-3 2 1-16,3 4-5 15,4-4 1-15,-4 3 2 16,-4 4 1-16,4 6 0 16,4-6 0-16,-1 6-1 15,1 3 0-15,-4-10 1 16,-3 1 1-16,6-3-1 15,8-4 1-15,-4-9 1 16,11-22 0-16,6-6 0 16,8-25 0-16,3-19-3 15,18-29 1-15,11-15-5 0,0-9 0 16,-4 2-9-16,-11 26 1 16,-21 25-4-16,-10 28 1 15</inkml:trace>
  <inkml:trace contextRef="#ctx0" brushRef="#br0" timeOffset="1338.04">3150 7090 33 0,'39'-51'16'0,"-25"4"-15"16,-7 29 27-16,-7-14-27 16,-7 4 1-16,-3-6-1 15,-15-7 1-15,7 6-3 16,-13 1 1-16,-15 12 0 15,-7 0 0-15,-7 9-2 16,-11 10 1-16,-3 16-3 16,11 9 1-16,3 22-2 15,0 9 1-15,10 10-1 16,1 2 0-16,10-2-1 0,11 3 1 16,14 0 1-1,3 3 0-15,15 3 0 0,13-3 1 16,12 13 1-16,13-10 1 15,18-6 3-15,18-7 1 16,3-12 2-16,7-16 0 16,11-15 2-16,-4-10 0 15,0-31 2-15,-14-12 0 16,-10-17-2-16,-11-11 0 16,-4-14-2-16,-24-9 0 0,-21 7-2 15,-11 2 0-15,-11 4-3 16,-10-3 1-16,-18 12-2 15,-10 3 1 1,-1 7-3-16,-3 9 1 0,4 3-4 16,-11 16 0-16,4 15-7 15,3 16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24:59.3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28:07.246"/>
    </inkml:context>
  </inkml:definitions>
  <inkml:trace contextRef="#ctx0" brushRef="#br0">7370 3741 21 0,'3'0'10'16,"11"0"-3"-16,-7 0 11 0,11 0-18 16,-8 3 1-16,8 0 0 15,3 0 1-15,11 0-3 16,7 0 1-16,10 0 2 15,1 4 0-15,10 2 0 16,0 1 1-16,0-1 0 16,7-3 1-16,14 4 0 15,-4 2 0-15,8-6-1 16,7 4 1-16,-8-16-2 16,8 12 0-16,10-6-1 15,4 0 1-15,7 3-2 16,-4 3 1-16,15-3-1 0,-1 4 0 15,4 2 0-15,-7 0 1 16,4 1 0-16,3-1 0 16,10-2 1-16,-6-4 0 15,14 3 0-15,-1-12 1 16,4 3-2-16,-3-4 1 16,-4-2 0-16,7-1 0 15,-7 10-2-15,11-6 1 16,-7-3-1-16,6 6 0 15,-2 6 0-15,6-6 0 0,4 3-1 16,-4 3 1 0,-7 9 0-16,-3-2 0 0,3-1 0 15,-4 1 1-15,-20-1-1 16,-4 3 1-16,-11-2-1 16,-3-1 0-16,-14 4-1 15,-11-10 0-15,-11 3-4 16,-13-3 0-16,-15 4-10 15,-17-14 0-15</inkml:trace>
  <inkml:trace contextRef="#ctx0" brushRef="#br0" timeOffset="1832.78">14072 2593 27 0,'4'22'13'0,"-1"-41"0"0,-3 19 13 15,0 0-23-15,4 0 0 16,-4 0 1-16,0 0 0 16,0 0-6-16,0 0 1 0,0 0 2 15,0 0 0-15,3-3-7 16,1-3 1-16,3 3-7 16,0-7 1-16</inkml:trace>
  <inkml:trace contextRef="#ctx0" brushRef="#br0" timeOffset="2704.63">14090 3048 27 0,'0'9'13'0,"-7"7"1"0,7-16 18 0,0 0-28 16,0 6 1-16,0-6 1 15,0 3 0-15,0 3-8 16,3-2 0-16,-3-4 5 16,0 6 1-16,-3-6-6 15,3 0 0-15,0 0-11 16,0-6 0-16,3-4-1 16,4 7 0-16</inkml:trace>
  <inkml:trace contextRef="#ctx0" brushRef="#br0" timeOffset="6845.45">15610 2072 29 0,'0'16'14'0,"0"-3"0"0,0-7 14 15,4 3-26-15,-1 1 1 16,1 5 3-16,0-5 0 15,-1 9-7-15,-3 9 1 0,-3 9 4 16,-5 23 1-16,-2 6-3 16,3 22 1-16,0 3-3 15,3-7 0-15,1-2-3 16,-1-13 0-16,1-16-5 16,3-9 0-16,3-13-7 15,4-12 1-15</inkml:trace>
  <inkml:trace contextRef="#ctx0" brushRef="#br0" timeOffset="7236.65">15741 2847 38 0,'3'53'19'0,"-10"-12"-20"0,7-38 29 15,0 7-28-15,4 2 0 16,-1 4 0-16,1-13 0 16,0 3-1-16,3-6 0 15,0-9-1-15,0-1 0 16,3-8-1-16,-3-8 0 16,4 1-1-16,3 0 1 15,0 3 1-15,0-6 0 16,0 12 1-16,0-2 1 15,1 8 3-15,-1-2 0 16,0 9 0-16,0 6 1 0,0 9 0 16,-3-2 0-16,3 12-1 15,0 3 0-15,0-10-1 16,-3 7 0-16,-1 3-2 16,1 0 0-16,-1-6-8 15,1-3 1-15,-1-16-4 16,1-9 0-16</inkml:trace>
  <inkml:trace contextRef="#ctx0" brushRef="#br0" timeOffset="7492.53">16217 2765 28 0,'14'13'14'0,"7"47"-4"15,-13-42 21-15,-1-5-29 16,0 6 0-16,-4 3 4 0,1 0 0 15,-1 0-6 1,4-4 0-16,-3-2 5 0,-4-7 0 16,7 1-1-16,3-1 0 15,1-15-2-15,0-3 1 16,3-7-2-16,7-3 0 16,4-6-3-16,-1-6 1 15,5-4-6-15,-5 7 0 16,4 9-9-16,-3-6 1 15</inkml:trace>
  <inkml:trace contextRef="#ctx0" brushRef="#br0" timeOffset="7807.5">16711 2900 54 0,'25'28'27'0,"3"-24"-31"16,-17-8 46-16,-1-5-41 15,1 0 0-15,-1-13 0 16,1 0 0-16,3-3-2 16,-3 9 0-16,-8-6 0 15,-3-3 1-15,0 9-2 16,-3 4 1-16,-4 12-1 16,-4 0 0-16,0 0 0 15,1 12 0-15,-1 10 1 16,4 6 1-16,4-2 0 15,6 2 0-15,4 6 0 16,4-6 1-16,3-2-1 0,4-5 0 16,3-8-4-16,7-10 0 15,4-6-10-15,3-10 1 16</inkml:trace>
  <inkml:trace contextRef="#ctx0" brushRef="#br0" timeOffset="8572.58">17194 2963 37 0,'11'22'18'0,"-7"-25"-15"0,-1-7 23 16,-3 1-27-16,0-7 1 16,0-3 0-16,0 1 0 15,0-14 0-15,0 4 0 16,4 6 1-16,6 6 0 15,4 1 0-15,7-4 0 16,8 3 1-16,-1 4-1 16,11-7 1-16,10 3-1 15,11 4 1-15,0-1-2 16,0 10 1-16,-7-3-1 16,-7 12 0-16,-7-6 0 15,-4 9 0-15,-10 1-1 16,-8-1 1-16,-6 1-1 15,-11-4 1-15,-11-6-1 16,-10 0 0-16,-4 0-1 16,-3 3 0-16,0 6-1 15,3 1 0-15,4 2 1 16,7 1 0-16,3 3 0 0,8-7 0 16,10 0 3-16,7 1 0 15,7-1 1-15,7 1 1 16,1-1-1-16,-1 7 0 15,-4-7 0-15,-2 4 1 16,-5-1-3-16,-3-9 1 16,1 4 0-16,-5 2 0 15,-3-6 0-15,0 3 1 0,0-6 0 16,0 0 0-16,4 0 0 16,-1-6 0-16,-2 3 0 15,-1-6 1-15,3-7-1 16,8 3 0-16,-1-2-1 15,5-4 1-15,-1-3-1 16,3 0 0-16,-2 3-1 16,-1-3 0-16,0 0 0 15,-3-6 0-15,-4 3 0 16,-4 0 0-16,-10 9-1 16,-7 4 1-16,-3 5-1 15,-4 14 1-15,-4 8-1 16,0 4 0-16,4 16 0 15,4 12 1-15,6-3 0 16,4 0 0-16,7-4 0 16,7 1 1-16,11-6-1 15,3-17 1-15,11-8-4 16,14-20 0-16,0-5-12 0,-11-7 1 16</inkml:trace>
  <inkml:trace contextRef="#ctx0" brushRef="#br0" timeOffset="9038.83">20218 2888 56 0,'0'3'28'0,"-57"-38"-31"0,36 26 46 15,-11 0-43-15,-10-7 0 16,-4 6-2-16,4 4 0 16,3 12-1-16,4 4 1 15,7 15-3-15,10-3 1 16,7 9-1-16,11-3 0 15,14-2 0-15,8 2 0 16,6-16-2-16,11-2 1 16,-4-7-5-16,-7-6 0 15</inkml:trace>
  <inkml:trace contextRef="#ctx0" brushRef="#br0" timeOffset="9293.53">20366 2944 59 0,'10'10'29'0,"-10"-23"-38"16,0 4 58-16,-3-20-48 15,-4-8 1-15,-7-32-1 16,-4-16 1-16,0-9-3 16,1 3 1-16,-4-19 0 15,10 13 0-15,11 0-1 16,14 6 0-16,4 22 0 15,-1 16 0-15,1 15-2 16,3 4 0-16,-3 24-3 16,0 10 0-16,-8 19-10 15,-6-3 1-15</inkml:trace>
  <inkml:trace contextRef="#ctx0" brushRef="#br0" timeOffset="9460.12">19971 2634 63 0,'14'9'31'0,"56"-28"-37"0,-48 10 54 15,20-7-49-15,21 1 0 0,8-4-11 16,-4 6 0 0,-3 1 2-16,-19 2 0 0</inkml:trace>
  <inkml:trace contextRef="#ctx0" brushRef="#br0" timeOffset="10059.6">21953 2985 39 0,'-14'9'19'0,"21"1"-2"0,-3-7 22 16,3-6-36-16,3-7 0 16,5 1 2-16,9-1 1 15,12-2-8-15,2-10 1 0,1 0 4 16,-4-3 0-16,-3 0-3 15,-7-3 1-15,-11 9-3 16,-7 0 1-16,-10 0-2 16,-8 10 1-16,-7-1-2 15,-6 7 1-15,-8 3-2 16,0 16 0-16,4 12 1 16,-4 4 0-16,4 11 1 15,7 4 1-15,10-3 1 16,11 0 1-16,7-12 1 15,14 2 1-15,11-12-2 16,7-9 0-16,3-10-5 16,4-6 1-16,-4-7-8 15,8-9 0-15,3-12-1 16,-4 3 0-16</inkml:trace>
  <inkml:trace contextRef="#ctx0" brushRef="#br0" timeOffset="10238.74">22719 2769 27 0,'18'-7'13'0,"-11"4"-7"0,-7 3 26 15,0 3-29-15,-7 7 0 16,-4 5 1-16,-10 10 0 16,-7 1-6-16,-8-5 1 15,-10 14 3-15,-3-1 1 16,7-5-3-16,6 2 0 16,5-9-3-16,6-6 0 15,7-4-7-15,8-12 0 0,6-12-2 16,8-13 0-16</inkml:trace>
  <inkml:trace contextRef="#ctx0" brushRef="#br0" timeOffset="10420.76">22454 2690 27 0,'14'19'13'0,"25"22"-5"16,-28-32 22-16,3 10-28 15,0 6 1-15,4 0 0 16,3 3 0-16,0 1-5 15,-3 5 1-15,-1-6 0 16,4 7 1-16,-3-16-8 16,0-4 0-16,3-15-3 15,-3-12 0-15</inkml:trace>
  <inkml:trace contextRef="#ctx0" brushRef="#br0" timeOffset="10825.44">22881 3280 47 0,'0'69'23'0,"0"-7"-32"0,0-52 47 0,0-4-40 16,0-6 1-16,4-16-2 15,-1-2 1-15,1-26 1 16,-4-7 1-16,0-11-4 16,3-1 1-16,1-3 0 15,-4-3 0-15,0 13 0 16,0-7 1-16,7 13 1 16,3 12 0-16,8 13 1 15,14 13 0-15,0 2 1 16,3 13 0-16,0 13 1 15,-3 0 0-15,-7 12-1 16,-8-16 1-16,-10 14-1 16,-10 8 1-16,-8-9-1 15,-10-6 0-15,-7 3-6 16,0-6 1-16,-1-10-7 16,8-6 1-16</inkml:trace>
  <inkml:trace contextRef="#ctx0" brushRef="#br0" timeOffset="11110.71">23633 2812 48 0,'7'13'24'0,"-7"-16"-33"0,-4 0 45 16,-10-4-36-16,-11 1 0 0,-6 3 0 15,2-3 0-15,-2 12 0 16,-5 3 1-16,-2 17-2 16,2-8 1-16,12 7-1 15,6 7 0-15,7-4-1 16,11-3 1-16,11-3-2 16,10-13 0-16,0-12-2 15,4-6 0-15,3-4-6 16,0-2 0-16</inkml:trace>
  <inkml:trace contextRef="#ctx0" brushRef="#br0" timeOffset="11470.76">23678 2900 36 0,'8'28'18'0,"-5"35"-17"0,-3-53 29 16,0 5-31-16,0-5 1 15,0-10-1-15,0 0 0 16,0 0 1-16,0-10 0 16,4-9-1-16,-1 7 0 15,1-7 0-15,3 7 1 16,3-10 0-16,4 3 0 16,4 6 0-16,3-6 0 15,0 4 0-15,4 5 1 16,0 1-1-16,-4 0 1 15,0 9-1-15,-3 0 1 0,-4 9 0 16,0 0 0-16,-3 4 0 16,-1 3 0-16,-3-1-1 15,-3 4 1-15,-1 0-2 16,1-3 1-16,-4 2-5 16,3-5 0-16,1-7-6 15,-4-6 0-15</inkml:trace>
  <inkml:trace contextRef="#ctx0" brushRef="#br0" timeOffset="11799.98">24063 3051 36 0,'25'37'18'0,"10"-33"-14"0,-21-4 30 16,0 0-33-16,4-4 0 15,-1-5 0-15,5-7 1 16,-1 7-2-16,-4-7 0 16,1-6 1-16,-4 3 0 15,-7 4-1-15,-3-13 0 16,-4 6-2-16,-7 0 0 16,-4 6-1-16,-3 7 0 15,0 9 0-15,3 9 1 16,1 7-1-16,3 6 1 15,3 9 1-15,4-3 0 16,4 0 0-16,3-3 1 16,3 1-5-16,4-8 1 0,4-5-6 15,-4-10 1-15</inkml:trace>
  <inkml:trace contextRef="#ctx0" brushRef="#br0" timeOffset="12296.04">24455 3060 27 0,'3'38'13'0,"11"-19"-9"15,-10-16 19-15,3 0-23 16,0 0 1-16,0 3-2 16,0-12 0-1,0 0 0-15,0-1 1 16,0 1-1-16,-3 0 0 15,3 3 1 1,0 3 0-16,3 0 0 0,-3 3 0 16,4 3 1-16,3 4 0 15,0 5 0-15,4-5 1 16,3-10-1-16,4 0 0 16,-1-10 1-16,5-9 0 15,-5-6-1-15,8-9 1 16,0-10-1-16,-4-12 1 0,-3-13 0 15,-4-19 0-15,-7-6 0 16,-14-22 1 0,-7 12-1-16,-4 4 0 0,-3 3-1 15,4 15 1-15,-1 19-2 16,1 10 1-16,-1 19 0 16,0 15 0-16,4 19 0 15,0 28 1-15,0 16-2 16,0 19 1-16,4 24 0 15,-1 20 0-15,4 3-3 16,0-13 1-16,-3-19-3 16,-1-6 0-16,0-21-9 15,1-20 0-15</inkml:trace>
  <inkml:trace contextRef="#ctx0" brushRef="#br0" timeOffset="12508.94">24575 2803 42 0,'35'19'21'0,"32"-10"-22"0,-50-9 32 16,12-6-31-16,9 0 0 15,5-1 0-15,3-2 1 16,-4 0-6-16,-3-1 0 15,-4-2-6-15,-7 2 0 0</inkml:trace>
  <inkml:trace contextRef="#ctx0" brushRef="#br0" timeOffset="12657.84">25075 2881 19 0,'4'51'9'0,"-4"2"2"16,0-44 5-16,0 4-18 15,0-4 1-15,0 1-9 16,0-10 1-16,0-10 8 16,0-9 0-16</inkml:trace>
  <inkml:trace contextRef="#ctx0" brushRef="#br0" timeOffset="13286.72">25065 2759 26 0,'10'19'13'0,"8"6"-14"0,-18-22 25 16,7 3-24-16,4 4 0 15,3-1-1-15,3 1 1 16,5-1-2-16,2-3 1 16,-2 4-2-16,-1-10 0 15,-4 3 0-15,1-3 1 16,0 0 0-16,-4 3 1 15,0 0 2-15,0 0 0 16,-3 0 1-16,-1 1 1 0,-3-1 0 16,0-3 0-1,-3 3-2-15,-4 0 0 0,-4 3-1 16,-3-3 1-16,0 4-2 16,4 2 1-16,-1 10-1 15,1 6 1-15,3 0 0 16,3 3 0-16,1 0 0 15,3-6 0-15,0 0 0 16,3-9 1-16,1 3-2 16,-1-7 1-16,1-3 0 15,3-6 0-15,0-9 0 16,0-10 0-16,8-6 0 16,2-6 0-16,1-13 0 15,0-16 0-15,-4-6 2 16,-4-9 0-16,1-25 1 15,-4-16 1-15,-3-7 0 0,-4-11 0 16,0 2 0-16,-7 13 1 16,-7 21-3-16,-7 26 1 15,-11 13-2-15,-7 12 1 16,-7 28-2-16,1 28 1 16,2 29-1-16,8 25 0 15,7 18 0-15,14 26 1 16,10 15-1-16,19 13 0 15,9-3-1-15,12 2 0 16,-5-5-5-16,8-16 1 16,4-16-7-16,-4-15 0 15</inkml:trace>
  <inkml:trace contextRef="#ctx0" brushRef="#br0" timeOffset="13870.91">27199 3123 43 0,'-10'-22'21'0,"24"-75"-16"0,-7 75 36 0,-4-28-40 16,1 3 1-16,-4-19 0 15,0-3 0-15,3-19-3 16,4 6 0-16,0-5 2 16,8-1 0-16,-5-3-1 15,11 12 1-15,11 14-2 16,7 18 1-16,3 12-3 16,-3 16 1-16,0 19-4 15,-7 22 0-15,-11 3-8 16,-11 10 0-16,-10 9-1 15,-3-4 1-15</inkml:trace>
  <inkml:trace contextRef="#ctx0" brushRef="#br0" timeOffset="14052.08">26977 2910 37 0,'-11'18'18'0,"25"-8"-11"0,-3-10 37 16,10 0-44-16,11-3 1 15,10 3-1-15,4 0 0 16,-7-3-2-16,0-1 0 16,3 4-5-16,-3-6 0 15,3 6-6-15,-3 0 0 0</inkml:trace>
  <inkml:trace contextRef="#ctx0" brushRef="#br0" timeOffset="14267.66">27506 2910 33 0,'-3'22'16'0,"6"0"-8"16,1-13 23-16,-1 10-29 16,4-4 1-16,4 4 2 15,3 0 0-15,4 0-6 16,3-3 0-16,3-4 4 16,5-6 0-16,-5-6-2 15,5-6 1-15,-5-6-5 16,-3-7 1-16,-3-3-10 15,0 3 1-15,-8-9-3 16,1 0 0-16</inkml:trace>
  <inkml:trace contextRef="#ctx0" brushRef="#br0" timeOffset="14596">27894 3026 31 0,'11'72'15'0,"-1"-44"-9"0,-10-22 26 16,4 4-32-16,-1-10 0 16,-3 0-1-16,7-10 0 15,0 1-1-15,1-4 1 16,-1 1-2-16,7-13 1 16,-4 6-2-16,1-9 1 0,-1 6 0 15,1 6 0 1,3 0 1-16,0-2 1 0,4 5 1 15,0 4 0-15,-1 5 1 16,1 4 1-16,-1-6 0 16,1 12 0-16,-4 1 0 15,0 5 0-15,0 4-1 16,1-4 0-16,-1 4-3 16,-4 0 0-16,4-7-8 15,0 1 1-15</inkml:trace>
  <inkml:trace contextRef="#ctx0" brushRef="#br0" timeOffset="15043.84">28370 2988 18 0,'7'0'9'0,"8"6"2"0,-15-6 8 15,0 0-17-15,0 0 1 16,0 0 0-16,7 0 0 16,-4 3-4-16,-3 4 0 15,0 5 2-15,0-2 0 16,-3 2-2-16,-4 4 1 15,0 0-1-15,3 6 1 16,0-1 0-16,4 8 0 16,0-11 0-16,4 1 1 15,0-3 0-15,6-7 0 0,8-5-1 16,10-8 1-16,14-11-1 16,8-7 1-1,6-13-1-15,4-9 1 0,0-18-1 16,-7-10 0-16,-14-16 1 15,-4-19 0-15,-10-6-1 16,-8 13 1-16,-6 0-1 16,-11 2 0-16,-4 26 0 15,-3 0 1-15,-3 22-2 16,-8 12 1-16,-3 23 0 16,-4 21 0-16,1 10 0 15,-1 31 0-15,4 18 0 16,3 23 0-16,8 25 0 15,2 3 1 1,8 38-6 0,4-38 1-16,0-28-5 15,-1-26 0-15</inkml:trace>
  <inkml:trace contextRef="#ctx0" brushRef="#br0" timeOffset="15256.23">28571 2885 34 0,'36'34'17'0,"20"-21"-15"0,-35-13 28 16,8-4-30-16,6 8 1 0,4-4-3 15,-4 0 1-15,-3 3-7 16,-4-3 0-16,4 0-2 15,-4-3 0-15</inkml:trace>
  <inkml:trace contextRef="#ctx0" brushRef="#br0" timeOffset="15404.15">28998 3173 26 0,'-3'41'13'0,"-4"-4"-17"16,7-40 21-16,0 3-20 15,0 3 1-15,0-12-9 16,0-4 1-16,3-2 10 16,-3-10 1-16</inkml:trace>
  <inkml:trace contextRef="#ctx0" brushRef="#br0" timeOffset="15644.01">29055 3035 21 0,'24'0'10'0,"22"0"-7"16,-32 3 19-16,4 3-19 0,7-6 1 15,7 4 0-15,3-1 0 16,0 3-5-16,4-3 1 16,-7 0 3-16,-4-3 1 15,-7 0-3-15,-3 0 1 16,-1 3-1-16,-6-3 1 16,3 4-2-16,-7-4 0 0,0 3 0 15,0 3 0 1,0-6-2-16,0 0 1 0,4 0-4 15,-4 0 1-15,0 9-6 16,4 1 0-16</inkml:trace>
  <inkml:trace contextRef="#ctx0" brushRef="#br0" timeOffset="15883.9">29757 3251 13 0,'28'-3'6'0,"21"-50"7"15,-34 40 2-15,-1 1-12 16,0-4 1-16,0 4 3 15,4 2 1-15,-1-5-9 16,1 5 0-16,-1 4 7 16,5 3 0-16,-5 3-2 15,8 3 0-15,7 3-2 16,6 7 1-16,5-1-2 16,-1 1 1-16,0-4-1 15,1-3 1-15,-1-2-1 0,0-1 0 16,-3-3-4-16,-7-7 0 15,-7 1-9-15,-1-6 0 16</inkml:trace>
  <inkml:trace contextRef="#ctx0" brushRef="#br0" timeOffset="16035.81">30907 3324 22 0,'7'6'11'0,"-21"-16"-30"0,3-8 7 0</inkml:trace>
  <inkml:trace contextRef="#ctx0" brushRef="#br0" timeOffset="21318.55">3944 5575 29 0,'11'13'14'0,"-11"5"-6"0,0-8 14 15,0 6-20-15,-11 2 0 16,-3 20 0-16,-7 3 0 15,-18 21-3-15,-3 17 0 16,-8 18-1-16,-10 10 1 16,7 2-3-16,4 1 0 15,3-16-1-15,14-12 0 16,1-20-5-16,13-18 1 16</inkml:trace>
  <inkml:trace contextRef="#ctx0" brushRef="#br0" timeOffset="21531.28">3478 5625 47 0,'15'54'23'0,"9"18"-24"15,-13-47 47-15,-1 9-45 16,1 10 0-16,7 9-3 15,-8 4 1-15,1-7-7 16,-1-9 1-16,8-22-8 16,-4-16 1-16</inkml:trace>
  <inkml:trace contextRef="#ctx0" brushRef="#br0" timeOffset="22003.19">4170 5791 39 0,'-4'16'19'0,"4"-3"-4"16,0-13 28-16,0 0-40 15,0-10 1-15,11 7 0 16,7-9 1-16,13-4-7 16,8 3 0-16,0 1 0 15,-4 2 1-15,4 4-11 0,-4 0 1 16,-14 0-6-16,-6 2 1 15</inkml:trace>
  <inkml:trace contextRef="#ctx0" brushRef="#br0" timeOffset="22160.07">4145 6108 53 0,'4'6'26'0,"17"-18"-30"0,-7 12 49 0,18-10-46 15,7-5 0-15,10-4-11 16,0-3 1-16,4 3 2 16,-7-6 1-16</inkml:trace>
  <inkml:trace contextRef="#ctx0" brushRef="#br0" timeOffset="22608.42">5091 6252 42 0,'0'13'21'0,"0"-1"-19"0,0-12 30 16,3-18-30-16,4-20 1 15,-7-28-1-15,0-22 1 0,-10-21-5 16,-8-20 0-16,7-3 2 15,1 1 0-15,-1-1-1 16,11 10 0-16,0 9 0 16,0 16 0-16,11 12 1 15,-1 22 1-15,-3 16 0 16,8 19 0-16,2 19-2 16,-6 24 0-16,-1 10-4 15,-3 25 1-15,-7 13-9 16,-7 22 0-16</inkml:trace>
  <inkml:trace contextRef="#ctx0" brushRef="#br0" timeOffset="22808.31">4964 5873 24 0,'-7'13'12'0,"3"-17"6"0,4 4 11 0,0 0-24 15,0 0 1-15,7 4 2 0,4-8 1 16,-1 4-12-1,11-9 1-15,1 0 6 0,6-7 1 16,4 6-8-16,6-2 1 16,-9-1-12-16,-1 1 1 15,4-4-2-15,-11 0 0 16</inkml:trace>
  <inkml:trace contextRef="#ctx0" brushRef="#br0" timeOffset="23090.95">5627 5779 48 0,'-7'28'24'0,"-11"-15"-26"15,15-10 48-15,-4 3-46 16,-4 0 1-16,0 7 0 15,1 3 1-15,-11 9-2 16,3 12 0-16,7 1 1 16,1 0 0-16,3 5-1 15,14 1 1-15,-4-9-4 16,11-7 0-16,8-3-8 16,9-9 0-16,-2-19-5 15,-1-10 1-15</inkml:trace>
  <inkml:trace contextRef="#ctx0" brushRef="#br0" timeOffset="23304.53">5937 5867 46 0,'11'34'23'0,"-22"23"-24"0,4-42 42 15,-3 10-41-15,-12-9 0 16,1 9 0-16,0 3 0 15,-4 4 0-15,-3 2 0 0,4-6-4 16,6-9 1-16,4 0-11 16,7-6 1-16,3-20-1 15,4-5 1-15</inkml:trace>
  <inkml:trace contextRef="#ctx0" brushRef="#br0" timeOffset="23496.45">5789 5964 37 0,'18'22'18'0,"6"37"-16"16,-13-49 37-16,3-1-37 15,7 4 1-15,-7 2 0 16,15 7 1-16,-1-3-6 16,-7 0 1-16,0 0 0 15,-3-7 0-15,-1-5-11 16,5-10 0-16,-12-13-2 0,8-9 1 15</inkml:trace>
  <inkml:trace contextRef="#ctx0" brushRef="#br0" timeOffset="23690.5">6230 5622 58 0,'46'63'29'0,"-4"18"-37"0,-35-56 61 16,4 13-54-16,-1 15 0 0,-6-2-3 16,-4 8 0-16,-4-2-4 15,-17-14 0-15,-7 1-9 16,7-9 1-16</inkml:trace>
  <inkml:trace contextRef="#ctx0" brushRef="#br0" timeOffset="24277">7161 5876 36 0,'-3'-3'18'0,"3"3"-9"16,3 0 25-16,8 0-31 16,-7 0 1-16,6-3 2 15,4 0 0-15,11 3-7 16,10-7 0-16,8 1 4 15,-5-3 0-15,8 2-7 0,-3 4 0 16,-8-6-11-16,-11-4 0 16</inkml:trace>
  <inkml:trace contextRef="#ctx0" brushRef="#br0" timeOffset="24456.9">7183 6099 65 0,'14'6'32'0,"49"-3"-36"0,-31-6 57 15,3 0-54-15,8-3 1 0,13-4-10 16,0-5 1-16,-3-4-4 16,-14 9 0-16</inkml:trace>
  <inkml:trace contextRef="#ctx0" brushRef="#br0" timeOffset="28886.47">8368 6033 29 0,'7'28'14'0,"7"-25"-2"0,-7-3 15 16,7 0-24-16,-3-3 0 15,3 0 4-15,0-3 0 16,4-4-8-16,3-2 0 0,0 5 5 15,7-8 1-15,-3-7-3 16,3 0 1-16,0-13-3 16,-6 4 1-16,-8 0-2 15,-4-1 0-15,-10 4-2 16,-7 3 1-16,-3 9-1 16,-8 1 0-16,-3 5-2 15,-11 13 0-15,-7 10-3 16,-3 15 1-16,3 0 0 15,0 13 1-15,8 9 5 16,13 7 0-16,7 5 5 16,11-8 1-16,11-4 4 15,-1-9 0-15,33 3 1 16,3-13 0-16,3-9-4 16,15-13 1-16,-4-12-4 15,0 3 0-15,-4-3-4 16,-14-6 1-16,-3-4-9 15,-7 1 0-15,-7-10-7 0,-4 6 0 16</inkml:trace>
  <inkml:trace contextRef="#ctx0" brushRef="#br0" timeOffset="29367.18">9250 4851 27 0,'0'9'13'0,"0"10"-2"0,-4-7 12 16,1 10-22-16,-8-6 0 15,-3 3 0-15,0 6 0 16,-4 0-2-16,4 3 1 16,0-6-1-16,4 6 1 15,-1 1-4-15,4-4 1 16,3-6-7-16,1-4 1 15</inkml:trace>
  <inkml:trace contextRef="#ctx0" brushRef="#br0" timeOffset="29576.87">9133 4895 40 0,'22'31'20'16,"13"13"-21"-16,-21-41 35 0,0 10-34 16,11 8 0-16,3 5-1 15,0 5 1-15,4 3-8 16,3 10 0-16,-7 0-4 16,4 3 1-16</inkml:trace>
  <inkml:trace contextRef="#ctx0" brushRef="#br0" timeOffset="33898.08">27196 5007 25 0,'21'63'12'0,"-11"59"-5"0,-6-81 12 0,3 28-18 15,0 7 0-15,-3 21-1 16,-1 16 0-16,-3 18-2 16,-3 20 1-16,-1 18 0 15,1 13 0-15,-1 22-1 16,4 15 1-16,-4 13 1 16,8 19 1-1,3 201 2 1,0-48 1-16,-3-34 0 15,-1-34 1-15,1 3-2 16,-1-7 1-16,4-3-2 16,-3 0 1-16,3 4-3 15,0-1 1-15,-7-6-1 16,10-6 1-16,1-6-1 16,3-7 0-16,-7-6 0 15,4-3 0-15,-1-9 0 0,1 5 0 16,-7-24-1-16,-1-7 0 15,-3-21-4-15,-7-23 1 16,-7-18-7-16,3-28 0 16</inkml:trace>
  <inkml:trace contextRef="#ctx0" brushRef="#br0" timeOffset="35569.28">22221 11502 13 0,'22'6'6'0,"-1"-6"6"16,-14-3 6-16,0 6-12 16,4 0 0-16,-1-3 3 15,1 3 0-15,6-3-12 16,8 3 0-16,7 1 7 0,7 2 1 15,13 3-3-15,8 1 1 16,7-1-1-16,-3 0 0 16,14 1 0-16,6 2 1 47,19-5-1-47,13 2 1 31,0-6-1-31,11 3 0 15,18 1-1-15,0-1 0 16,6 0-1 0,19 1 1-1,-1-1-1 17,7 3 1-17,18 4 0-15,4 2 0 31,7 1 0-31,-1 0 0 16,11-4 0-16,18 1 0 0,-10-1-1 0,20 1 1 0,-3 3-1 16,7-1 0-16,-4-2 0 0,8-4 1 0,3-2-1 0,3-1 0 0,-3 3 0 0,14 4 1 15,-14-7-1-15,11 7 0 0,-11-7 0 0,7 3 0 0,0-2 1 0,-3-1 0 16,3 0-1-16,-11 0 0 31,1 1 0 0,-15-7 1 1,-3 0-1-1,0 0 1-31,-25 0-2 31,-7 3 1 0,-7 3-1 1,-28-6 0-1,-15 0-5-31,-10-3 1 16,-17-3-10-1,-11-13 0-15</inkml:trace>
  <inkml:trace contextRef="#ctx0" brushRef="#br0" timeOffset="36017.04">32202 11521 30 0,'-7'9'15'0,"3"-6"-1"15,4-3 15-15,0 0-24 16,0 0 1-16,4 3 2 16,-4-3 0-16,7 0-11 15,3 0 0-15,1 0 7 16,6 0 1-16,12 0-4 15,6 6 1-15,7 4-2 16,11 2 1-16,4 4-1 0,-1-3 1 47,-10-1-2-31,-11 7 1-16,-10 0-1 0,-8 6 1 31,-9 6-2-31,-12 1 0 15,-7 5 0-15,-6 7 0 16,-4 0-1 0,-4 3 0-1,4 10 0 1,0-4 1-16,3 0 0 0,0-3 1 0,4 1 0 0,0-4 0 16,4-13 2-16,2-9 0 0,1-9 0 0,4-13 1 0,-1-12 0 0,-6-13 0 0,-11-19-1 0,-8-12 1 0,1-4-1 15,0-6 0-15,-4-9-1 16,-3 0 0-1,3-3-6-15,4 0 0 0,10 2-8 16,4 20 1-16</inkml:trace>
  <inkml:trace contextRef="#ctx0" brushRef="#br0" timeOffset="36437.94">33189 11887 40 0,'18'13'20'0,"-11"-10"-20"15,-7-3 28-15,-3 3-28 0,-8 10 1 0,-7 2 0 0,-6 7 1 0,-5 7-3 16,1 5 1-16,0 4 0 16,3-1 1-16,4-2-6 15,7-7 1-15,3-9-8 16,4-13 1-16</inkml:trace>
  <inkml:trace contextRef="#ctx0" brushRef="#br0" timeOffset="36586.86">33002 11800 22 0,'18'25'11'0,"24"31"5"0,-24-21 9 15,10 12-22-15,7 6 0 16,4 10-4-16,0 3 0 16,-11-13-9-16,-7 3 0 15</inkml:trace>
  <inkml:trace contextRef="#ctx0" brushRef="#br0" timeOffset="37635.87">27086 5045 29 0,'4'3'14'0,"-4"-15"-6"0,0 2 15 0,3 1-21 0,4-7 1 16,0-6 0-16,4-9 1 16,0-7-6-16,3-2 1 15,3-1 2-15,5-3 1 16,-5 6-2-16,1 7 1 15,-4 3-1-15,0 9 0 16,-3 0 0-16,-1 6 1 16,-3 10-2-16,0 13 1 15,-3 9-1-15,-1 9 0 16,1 3 0-16,-1 13 1 16,4 3-1-16,8 3 1 15,6 7 0 16,0-4 1-31,7 7 0 0,0-1 0 0,1-2 0 0,-1-14 0 0,-7-2-1 16,-7-9 1-16,-7-4-2 16,-7-6 1-16,-7-3-1 15,-11-4 1 1,-20-8-1-16,2-1 0 0,-17-6 0 16,-14-3 0-16,-7-7 1 15,-17 1 0-15,9 3-2 16,12-1 0-16,3 1-4 15,18 6 0-15,10-3-4 16,7 0 0-16</inkml:trace>
  <inkml:trace contextRef="#ctx0" brushRef="#br0" timeOffset="37993.72">27591 4211 26 0,'-11'19'13'0,"-31"34"-6"0,21-34 20 0,-4 6-25 16,-14 13 0-16,7 6 0 16,1 9 1-16,-1 6-6 15,0-2 1-15,11-10-4 16,3-9 0-16,8-13-4 16,3-19 0-16</inkml:trace>
  <inkml:trace contextRef="#ctx0" brushRef="#br0" timeOffset="38109.65">27277 4151 25 0,'10'-28'12'0,"-3"19"-4"0,-3 18 19 0,7 4-24 0,3 9 1 0,3 15 0 0,1-2 1 16,3 6-8-16,-3-10 0 15,-4-3-6-15,-14-3 0 16</inkml:trace>
  <inkml:trace contextRef="#ctx0" brushRef="#br1" timeOffset="43472.23">22229 11034 23 0,'3'22'11'0,"8"-18"-3"0,-8-1 11 0,4-3-17 15,4-3 1-15,3-1 0 16,0-2 0-16,0 3-4 16,4 0 1-16,6 6 3 15,5 0 1-15,6 0-2 16,4 4 1-16,3-1-1 15,11 0 1-15,7 0-1 16,4 1 0 0,-5-4 0-16,12 0 0 0,3-3 0 15,14 0 0-15,8 0 0 16,-12-3 0-16,15-7 0 16,0 7 0-16,14-6-1 15,3-4 1-15,-10-2-1 16,10-7 0-16,8 3-1 15,10-3 1-15,-7-3-1 16,10-3 0-16,15-4 1 0,-4-5 0 16,4-1-1-16,7-6 1 15,10-12 0-15,-14-4 0 16,8 0 0-16,9-5 0 16,-9-1-2-16,6-3 1 15,18-6 0-15,-14-7 0 16,10-9 0-16,1-6 0 15,-8-7 0-15,8 1 1 16,3-13-1-16,-18-10 1 16,11-8 0-16,3-4 1 15,-13-13-1-15,10-6 1 32,-1-6-1 14,-6-6 0-30,-7-7 0-16,0-6 1 0,0 1-2 0,-11-14 0 0,0 7 0 0,0-16 0 0,4-3 0 0,-21-9 1 0,-1 3-1 47,-6 2 0-47,-1 5 0 0,-10 11 0 16,-21-2-1 15,-14-1 1-31,-1 16-2 0,-9 7 1 15,-16 21-2-15,-9 10 0 16,-11 18-8-16,-11 13 1 16,-3 16-6 15,-1 12 0 0</inkml:trace>
  <inkml:trace contextRef="#ctx0" brushRef="#br1" timeOffset="44154.46">31669 4405 18 0,'-7'-3'9'0,"-4"28"4"0,8-25 10 0,-4 3-18 0,-7 7 0 0,-8 12 3 16,-6 6 0-16,-7-3-11 15,0 13 1-15,-1-1 6 16,-6 10 0-16,7 4-3 15,3 2 1-15,0 0-6 16,4-9 1-16,7-16-9 16,0-15 1-16</inkml:trace>
  <inkml:trace contextRef="#ctx0" brushRef="#br1" timeOffset="44373.33">31309 4465 29 0,'25'28'14'0,"-4"35"-5"0,-14-57 15 16,4 7-24-16,-1 2 1 16,1 1-4-16,-4-3 0 15,0-7-5-15,0-12 0 0</inkml:trace>
  <inkml:trace contextRef="#ctx0" brushRef="#br1" timeOffset="44677.68">31648 4597 28 0,'0'0'14'0,"3"0"1"16,-3 0 17-16,0 0-31 15,7 0 1-15,0-10-1 0,0 4 1 16,4 0-5-16,-4 3 1 16,0 3-6-16,7 3 1 15,-3 0-5-15,-4-3 0 16</inkml:trace>
  <inkml:trace contextRef="#ctx0" brushRef="#br1" timeOffset="44846.59">31616 4763 37 0,'3'6'18'0,"15"-15"-17"15,-7 2 33-15,-1 1-35 16,1-3 1-16,7-1-8 16,3 4 0-16,0-10 1 15,0 4 0-15</inkml:trace>
  <inkml:trace contextRef="#ctx0" brushRef="#br1" timeOffset="45490.12">32124 4788 31 0,'-4'9'15'0,"8"-12"-1"0,-4 3 21 0,7 0-33 0,0-3 1 0,4 0 0 0,3 0 1 0,0-7-6 15,0-2 1-15,0-4 2 16,-3-3 1-16,-4 4-3 16,0-14 0-16,0 14-2 15,0-1 0-15,-4 0 0 16,-3 4 0-16,-3 3-1 0,-1 5 1 15,-6-2 0-15,-4 6 1 16,0 10 0-16,-4 5 1 31,4 29 1-31,10 3 1 16,8 6 0-16,6-12 1 16,5-9-1-16,-1-7 1 15,10-16-7-15,12-9 1 16,2-16-7-16,5-6 1 0</inkml:trace>
  <inkml:trace contextRef="#ctx0" brushRef="#br1" timeOffset="45738.9">32741 4233 37 0,'-3'6'18'0,"-29"22"-15"16,21-18 30-16,-3 6-32 15,-7 12 1-15,-4-9-1 16,-3 9 1-16,4 6-4 16,2 4 0-16,5 3-6 15,3-19 0-15,7-4-4 16,7-14 0-16</inkml:trace>
  <inkml:trace contextRef="#ctx0" brushRef="#br1" timeOffset="45870.83">32628 4314 44 0,'46'54'22'0,"18"40"-29"15,-50-63 41-15,-4-3-37 0,5 10 0 0,-5 0-20 16,1-13 1-16</inkml:trace>
  <inkml:trace contextRef="#ctx0" brushRef="#br0" timeOffset="50896.62">10908 5769 35 0,'-7'13'17'0,"0"25"-8"0,7-29 18 16,-4 7-25-16,1-1 0 15,-1 7 0-15,1 10 1 0,-1-1-6 16,4 4 1-16,4-13-7 15,-4-7 1-15,0-15-4 16,0-15 0-16</inkml:trace>
  <inkml:trace contextRef="#ctx0" brushRef="#br0" timeOffset="51283.34">10971 5556 42 0,'43'3'21'0,"24"-3"-26"15,-43-3 39-15,12 0-35 16,6 0 1-16,-7 0-1 16,-3 3 0-16,-7 0 1 15,-8 0 0-15,-6 3-2 16,-4 3 1-16,-10 4-1 0,-8 2 0 15,-7-2-3-15,-3-1 1 16,-4 0-3-16,4 1 1 16,4-4 0-16,3 4 1 15,6-4 1-15,8 6 1 16,11 1 6-16,7-4 0 16,3 1 3-16,0 2 1 0,-3 1 0 15,-1 6 0 1,-3-1-2-16,-7 4 0 15,-7 3-4-15,-10 4 0 0,-15-4-11 16,-10 0 1-16,-14-9-3 16,-4-1 1-16</inkml:trace>
  <inkml:trace contextRef="#ctx0" brushRef="#br0" timeOffset="51736.62">13360 5719 46 0,'-14'0'23'0,"-29"7"-26"0,29-14 47 16,-7 7-43-16,-7 7 0 15,-4-1 1-15,-3 0 0 0,3 4-3 16,4 2 0-16,3 13-1 16,4 0 1-16,7 0-3 15,7 4 0-15,7 5-2 16,10-9 0-16,11-3-2 16,8-9 0-16,6-13-1 15,-3-13 0-15,-1-3-1 16,-2-6 1-16</inkml:trace>
  <inkml:trace contextRef="#ctx0" brushRef="#br0" timeOffset="52261.49">13388 5773 28 0,'7'50'14'0,"-3"-13"-8"15,-4-30 25-15,3-1-31 16,-3 3 1-16,4 1-1 15,-4-4 0-15,0-3-1 0,0 0 0 16,3-6-1-16,1-6 0 16,6-1-1-16,1-12 1 15,3 4-1-15,0-4 1 16,0 3 0-16,0 0 0 16,-3 6 2-16,3 4 0 15,0 6 0-15,0 3 1 16,0 3 0-16,0 3 0 15,0-3 0-15,1 1 1 16,-1 5-1-16,-4 0 0 0,4 1 0 16,-3-1 0-16,0 1 0 15,3-1 0-15,-4 0 1 16,4-2 0-16,4-7 0 16,0-7 0-16,-1 1 1 15,4-6 1-15,-3-4-2 16,0-6 0-16,-1 6-1 15,-3-2 1-15,-3-4-1 16,-4 3 0-16,-3 0-2 16,-4 3 1-16,-4 4-2 15,-3 12 1-15,0 12-1 16,0 4 1-16,3 12 1 16,4 10 0-1,7 3 2-15,4-4 0 0,7-2 0 16,3-4 0-16,4-12-3 15,6-7 0-15,-6-12-11 16,-7-12 1-16</inkml:trace>
  <inkml:trace contextRef="#ctx0" brushRef="#br0" timeOffset="52700.16">14418 5591 52 0,'14'25'26'0,"28"-6"-22"0,-24-16 43 0,7 0-45 0,3-3 0 0,11-3 0 0,3 0 0 0,1-4-7 16,-1 1 1-16,-7-3-8 15,-7-4 1-15,-3 1-6 16,3-7 0-16</inkml:trace>
  <inkml:trace contextRef="#ctx0" brushRef="#br0" timeOffset="52922.71">15268 4986 48 0,'-3'47'24'0,"-11"56"-26"0,3-75 43 0,0 13-40 15,4 19 0-15,-3 9 0 16,3 15 0-16,-4-18-3 15,4-3 0-15,0-13-3 16,4-9 0 15,-1-13-9-31,4-19 1 0,-4-12-1 0,-3-9 0 16</inkml:trace>
  <inkml:trace contextRef="#ctx0" brushRef="#br0" timeOffset="53265.61">15194 5578 39 0,'18'25'19'0,"24"-6"-18"0,-24-16 38 0,6 0-37 0,5-3 1 0,-1-3 1 0,4-3 0 0,-1-3-5 0,-2-1 1 16,-8-2 2-16,-7-1 0 15,-4 7-1-15,-6-4 0 16,-8 4-1-16,-6 3 0 15,-4 0-1-15,-4 6 0 16,-3 6-2-16,-4 7 0 0,4 9-1 16,0 0 0-16,3 13-1 31,8-4 0-15,3 1 0-16,7-7 0 15,7-9 2-15,10-10 1 16,8-12 1-16,3-9 1 0,1-4 0 0,-8-6 1 15,-4-6-3-15,-6-4 0 0,-4-5-7 16,-4-1 0-16</inkml:trace>
  <inkml:trace contextRef="#ctx0" brushRef="#br0" timeOffset="53747.36">15812 5719 48 0,'7'16'24'0,"24"-19"-21"16,-17 0 43-16,8 3-44 16,9-7 0-16,22-2 0 15,0 0 0-15,-3-10-8 16,-5 9 1-16,-6 4-10 15,-14 0 0-15</inkml:trace>
  <inkml:trace contextRef="#ctx0" brushRef="#br0" timeOffset="54076.93">16835 5704 42 0,'7'0'21'0,"-7"-10"-16"0,0 4 26 0,-4 0-30 16,-10-4 0-16,-11 1 0 16,-6 3 0-16,-8-1-2 15,0 14 1-15,0 5-1 16,4 4 1-16,7 9-2 15,6 0 1-15,8 6-2 16,11-2 0-16,10-4-3 16,11-7 1-16,13-5-5 15,1-10 1-15,7-12-2 47,-11-10 1-47</inkml:trace>
  <inkml:trace contextRef="#ctx0" brushRef="#br0" timeOffset="54614.78">16877 5757 34 0,'7'47'17'0,"7"-6"-12"15,-7-35 34-15,-3-3-39 0,-1 0 1 16,4-3-1-16,4-3 0 16,-1-6-2-16,1-4 1 15,0 1-1-15,-1-10 0 16,1 9-1-16,3-3 1 15,0 13 0-15,0-3 1 16,4 6 1-16,3 6 0 16,0 1 0-16,0 5 1 15,0 1 0-15,4-4 0 47,0 4 0-47,-1-7 1 0,1 0-2 0,0 0 1 47,0-6 0-31,-1-9 0-16,-3 0 0 78,-3-10 0-78,3 3-1 0,-3 0 1 47,-4-2-1-47,0-4 1 31,-3 0-1-31,-1 0 0 16,1 3-1-16,-8 3 1 15,-3 10-1 1,-3 12 0-16,-8 7-1 0,4 12 1 0,4 6 1 0,3 10 0 15,7 3 1-15,10-3 1 0,5 0 0 16,9-4 0-16,5-15-5 0,6-3 1 0,-3-13-10 0,-4-12 1 0</inkml:trace>
  <inkml:trace contextRef="#ctx0" brushRef="#br0" timeOffset="55174.04">20115 4597 39 0,'-10'53'19'0,"-8"60"-10"0,18-69 29 0,-3 9-35 0,-1 10 0 0,-3 0 2 0,-4-1 1 0,1-5-7 0,3-13 0 0,0-13 4 0,0-9 1 16,0-6-3 0,0-10 1-16,-4-12-2 0,-7-7 0 15,-6 0-1-15,-12-2 0 16,1-13-2-16,-11-4 1 31,-3 4-2-31,7 0 1 0,-1 0-2 0,4 12 1 16,4-3 0-16,3 16 0 15,8 6 2-15,10 10 0 16,7 12 4-16,14 0 0 16,7 0 5-16,17-3 0 0,15 3 1 15,25-6 1-15,17-10-1 16,14-12 0-16,18-13-3 15,0-18 0-15,-10 2-7 16,-19-8 1-16,-20 2-10 16,-15 4 0-16,-31 5-9 15,-14 4 0-15</inkml:trace>
  <inkml:trace contextRef="#ctx0" brushRef="#br0" timeOffset="61794.63">3806 7830 28 0,'4'12'14'0,"3"10"-3"0,-7-16 15 0,-7 7-25 16,3 3 0-16,-6 9 1 16,-15 9 0-16,1 10-3 15,2 16 1-15,-6 2 0 16,7 11 1-16,-7-1-2 15,7-3 1-15,3-10-4 16,0-9 0-16,8-9-5 16,-1-9 0-16,8-17-2 15,3-15 1-15</inkml:trace>
  <inkml:trace contextRef="#ctx0" brushRef="#br0" timeOffset="62006.68">3531 7958 30 0,'11'16'15'0,"14"15"-10"0,-22-21 29 16,4 2-32-16,4 7 0 16,-8-3 0-16,4 3 1 15,4-1-5-15,-4-2 1 16,4 0-3-16,-1-4 0 0,4-2-7 15,-3-13 0-15</inkml:trace>
  <inkml:trace contextRef="#ctx0" brushRef="#br0" timeOffset="62316.82">4159 7980 31 0,'0'16'15'0,"11"-7"-8"0,-8-9 21 0,8-6-28 0,0 0 1 0,3-4-1 0,3 4 1 16,12-3-3-16,-5-1 0 16,1 1-6-16,-11 3 0 15,4-1-2-15,-18 7 0 16</inkml:trace>
  <inkml:trace contextRef="#ctx0" brushRef="#br0" timeOffset="62486.75">4138 8103 31 0,'0'12'15'0,"18"-15"-7"0,-8 3 28 0,1 0-33 0,10 0 1 0,14-3-2 0,1 3 0 0,9 0-8 47,-6-3 1 0,14-7-6-47,4-5 0 0</inkml:trace>
  <inkml:trace contextRef="#ctx0" brushRef="#br0" timeOffset="62982.08">5274 8457 29 0,'0'19'14'0,"-3"-38"-6"0,3 3 15 15,0-9-21-15,0-22 1 0,-8-16 1 16,-2-15 0-16,-4-13-5 16,-4-6 1-16,0-7 3 15,8 1 0-15,3-1 1 32,10 10 0-32,8 3-2 0,0 19 1 15,3 10 0 1,-4 18 0-16,-3 12-1 15,4 7 1-15,7 22-5 63,-8 19 0-63,-6 12-4 0,-1 13 1 16,-3 12-10-1,-3 10 1 1,-1 3-1-1,-14 6 1 1</inkml:trace>
  <inkml:trace contextRef="#ctx0" brushRef="#br0" timeOffset="63085.02">5129 8172 29 0,'-3'6'14'0,"6"-9"-6"0,1 0 27 0,3-4-33 0,4 1 1 0,-1 0-1 0,1-1 0 0,3-2-5 0,0 0 0 0,0-4-5 0,4 1 1 16,-8-14-5-16,8-2 0 16</inkml:trace>
  <inkml:trace contextRef="#ctx0" brushRef="#br0" timeOffset="63418.94">5592 7698 54 0,'17'19'27'0,"15"-10"-36"16,-21-9 55-16,6-3-48 16,4-3 0-16,8-7-5 15,-12-2 0-15,8-4-1 16,3-3 0-16,-7-6-7 16,7-10 1-16</inkml:trace>
  <inkml:trace contextRef="#ctx0" brushRef="#br0" timeOffset="63522.88">6061 7410 31 0,'7'40'15'0,"-7"7"-12"0,0-34 26 0,3 3-30 0,-3 2 1 0,0 4-3 0,4 0 1 15,-1 0-5-15,4-3 1 0,4-13-4 16,0-6 1-16</inkml:trace>
  <inkml:trace contextRef="#ctx0" brushRef="#br0" timeOffset="63789.48">6470 7431 38 0,'7'54'19'0,"-25"5"-20"0,15-43 38 0,-8 12-37 0,1 7 1 0,-1 2 0 16,-7 14 1-16,-10 11-1 15,0 7 0-15,3 7 1 16,-3 5 0-16,7-9-1 15,3-6 1-15,8-6-4 16,3-13 0-16,7-3-6 0,7-10 0 16,10-15-6-16,-6-16 1 15</inkml:trace>
  <inkml:trace contextRef="#ctx0" brushRef="#br0" timeOffset="64035.92">6798 7961 44 0,'-14'13'22'0,"-25"40"-28"0,29-31 40 0,-15 0-34 15,0 13 1-15,-7 9 0 16,4-7 0-16,7 1-3 15,-4-1 1-15,11-11-7 16,-3-5 1-16,10-14-5 16,3-14 1-16</inkml:trace>
  <inkml:trace contextRef="#ctx0" brushRef="#br0" timeOffset="64216.35">6558 7958 29 0,'35'28'14'0,"11"48"-3"0,-32-64 20 0,8 7-29 0,-1 6 0 16,7 3 0-16,0 4 0 15,4-4-6-15,-7 0 1 16,-1-3-5-16,-3-6 0 16,-6-13-4-16,-1-12 1 15</inkml:trace>
  <inkml:trace contextRef="#ctx0" brushRef="#br0" timeOffset="64435.74">7024 7635 54 0,'67'66'27'0,"0"22"-38"0,-49-54 57 0,3 10-47 16,-4 16 0-16,-10 18-3 16,-10 1 1-16,-11 5-1 15,-14-12 0-15,-11-6-10 32,-4-15 0-32</inkml:trace>
  <inkml:trace contextRef="#ctx0" brushRef="#br0" timeOffset="64922.21">7920 7855 56 0,'10'12'28'0,"19"-5"-31"16,-19-4 50-16,1-3-46 16,6 0 1-16,15 0-1 15,11-3 0-15,-1-1-4 16,0-2 0-16,1 0-7 15,-15 0 1-15,-7-7-8 16,-7 7 1-16</inkml:trace>
  <inkml:trace contextRef="#ctx0" brushRef="#br0" timeOffset="65070.13">7828 8002 52 0,'4'41'26'0,"24"-16"-26"0,-14-25 44 15,7 3-43-15,11-3 1 16,3-3-6-16,8 0 1 16,6-3-9-16,4-1 0 15,0-5-3-15,0 2 0 16</inkml:trace>
  <inkml:trace contextRef="#ctx0" brushRef="#br0" timeOffset="65891.9">8894 8589 47 0,'-4'12'23'0,"11"-9"-20"0,0-12 42 0,14-7-44 0,-3-3 1 0,14-18 0 16,-1-7 1-16,5-28-4 15,3-19 0-15,-1-3 1 16,-2-7 1-16,-8-15-4 15,-3 10 1 17,-4-4-3-32,-4 6 0 0,-6 10-2 31,-4 10 1 0,-14 15-2-15,0 12 1-16,0 13 0 0,-7 19 0 0,-4 6 1 0,0 19 0 0,4 16 2 0,-3 12 0 15,-1 19 6-15,7 22 0 0,8 16 5 0,3 6 0 16,7 6 2 0,7 7 0-16,7-1 0 0,4-15 1 0,0-10-6 0,3-15 1 15,-3-13-9-15,-4-15 1 16,-4-13-11-16,5-13 0 47,2-18-1 0,4-13 1-47</inkml:trace>
  <inkml:trace contextRef="#ctx0" brushRef="#br0" timeOffset="66206.86">9493 8015 35 0,'11'75'17'0,"-4"-15"-15"0,-7-48 33 0,0 7-35 16,0-3 1-16,0-1 0 15,0-2 0-15,0-4-2 16,0 1 0-16,0-10 0 15,0 0 1-15,3-13-2 16,4-6 1-16,1-3-3 16,6-6 0-16,-7 0 0 0,7 0 0 15,0 3 1-15,0 6 0 16,0-3 0-16,4 6 1 16,-4 7 1-16,0 6 1 15,0 3 2-15,4 3 1 16,-4 3 0-16,0 3 1 15,4 4 0-15,-4 6 1 47,0 0-1-47,3 3 0 16,1 3-2-16,0 3 0 0,-1-3-4 0,5 0 0 0,6-6-7 0,7-10 0 16,-3-12-3-16,0-13 1 0</inkml:trace>
  <inkml:trace contextRef="#ctx0" brushRef="#br0" timeOffset="66683.43">10552 7391 55 0,'0'0'27'0,"-11"56"-35"0,7-40 57 0,-3 6-48 0,-3 9 0 0,-4 19 0 0,-4 4 0 0,0 18-2 0,1 6 1 0,-1 4 0 0,11 9 1 0,7-10-3 0,4 1 1 31,10-13-5-31,3-10 0 0,8-15-9 0,7-19 1 47,3-15-2-47,-3-14 1 0</inkml:trace>
  <inkml:trace contextRef="#ctx0" brushRef="#br0" timeOffset="66901.92">11074 7616 53 0,'-11'44'26'0,"-10"28"-35"16,14-46 56-16,-11 8-46 16,-6-3 1-16,-8 13 0 0,0 3 0 15,-3-3-3-15,10 0 0 16,4-3-1-16,7-10 1 15,3-6-9-15,1-9 0 16,6-16-6-16,4-12 1 16</inkml:trace>
  <inkml:trace contextRef="#ctx0" brushRef="#br0" timeOffset="67094.83">10820 7811 37 0,'35'44'18'0,"28"15"-12"0,-45-43 27 0,3 6-33 0,4 3 1 0,7 3-1 0,7-3 1 0,-1 4-3 16,5-11 1-16,-5 1-4 16,-6-9 0-16,-4-4-7 15,-10-12 0-15</inkml:trace>
  <inkml:trace contextRef="#ctx0" brushRef="#br0" timeOffset="67333.7">11419 7466 59 0,'50'91'29'0,"49"12"-29"0,-71-81 57 16,11 13-57-16,-4 9 0 15,-7-7-2-15,-10 7 0 16,-18 10-3-16,-18 8 0 16,-24 20-13-16,-29 2 0 15</inkml:trace>
  <inkml:trace contextRef="#ctx0" brushRef="#br0" timeOffset="70575.39">14002 6622 40 0,'7'13'20'0,"-7"-4"-12"16,-4-9 21-16,-3-3-25 15,-3 0 1-15,-12-3 0 0,-9 3 0 16,-19-4-8-16,-6 7 1 16,-8-3 4-16,8 10 0 15,-8-4-5-15,1 3 1 16,-1 3-1-16,1 4 0 16,7 6 0-16,10 6 0 15,3 0 0-15,8 16 1 16,3 6 2-16,11 15 0 15,7 11 0-15,3 5 1 16,1 10-1-16,-4 15 0 16,0 10 0-16,-4 6 0 0,-3-6 0 15,0 3 1-15,-1 0 0 16,1 0 1-16,7-6 0 16,0 3 0-16,4-19 0 15,-1-3 1-15,4-6-1 16,3-7 0-16,4-6 0 15,7-3 1-15,8-12-1 16,6-17 1-16,10-12-2 31,1-12 1-31,7-10-3 0,7-2 1 0,3-17-10 16,4-3 0-16,-7-6-6 16,0-3 0-16</inkml:trace>
  <inkml:trace contextRef="#ctx0" brushRef="#br0" timeOffset="71522.88">14284 7638 38 0,'-7'13'19'0,"10"40"-13"0,-6-43 29 15,-8 12-33-15,-6 12 1 16,-12 4 0-16,1 12 1 16,0 6-5-16,0 10 0 15,-4 13 3-15,0-14 0 16,4-5-4-16,0-4 1 15,7-8-5-15,3-14 0 16,7-9-8-16,8-22 0 16</inkml:trace>
  <inkml:trace contextRef="#ctx0" brushRef="#br0" timeOffset="71736.7">14009 7764 41 0,'21'34'20'0,"-3"13"-13"0,-15-34 31 0,1 3-37 16,3-1 0-16,-4 7-2 16,1-3 1-16,-1 0-6 15,1-7 0-15,-1 1-7 16,-3-13 0-16</inkml:trace>
  <inkml:trace contextRef="#ctx0" brushRef="#br0" timeOffset="72049.67">14605 7852 56 0,'4'9'28'0,"6"-9"-32"0,-3-3 50 0,-3-3-46 16,6-4 1-16,8 1-1 15,7-4 0-15,3 1-5 16,0 5 1-16,-3-2-11 16,-8 0 1-1,-10-4-2-15,-7 7 0 0</inkml:trace>
  <inkml:trace contextRef="#ctx0" brushRef="#br0" timeOffset="72212.57">14563 8018 64 0,'24'28'32'0,"8"-31"-44"16,-18 0 67-16,11-10-56 15,10 4 1-15,0-7-9 0,1 4 1 16,-1 5-4-16,-3-2 0 31,-8-7-5-15,-2 1 0-1</inkml:trace>
  <inkml:trace contextRef="#ctx0" brushRef="#br0" timeOffset="72796.97">15427 7911 51 0,'4'22'25'0,"10"-9"-24"15,-7-13 49-15,7 0-48 16,7-7 0-16,4-2 0 16,3-3 0-16,0-7-4 15,0-3 1-15,-7 0 1 0,-3 3 0 16,-7-3-2-16,-4 0 0 15,-7 3-1-15,-4 0 0 16,-3 7-1-16,-7 6 0 16,-4 12 1-16,-3 0 0 15,0 4 1-15,-4 8 0 16,4 11 3-16,4 2 0 31,2 0 2-31,5 7 0 0,3 3 0 16,7-1 0-16,3-5 0 0,11 3 0 0,8-13-2 15,6-10 1 17,4-5-6-32,-1-10 1 15,1-6-13-15,7-16 1 0</inkml:trace>
  <inkml:trace contextRef="#ctx0" brushRef="#br0" timeOffset="73197">16210 7030 55 0,'-7'63'27'0,"-21"-82"-25"0,21 22 40 15,-4 10-42-15,-6 12 0 16,-5-3 0-16,5 9 1 0,-1 4-1 15,4 2 0-15,0-9-2 16,3-3 1-16,4-6-8 16,4-6 1-16,3-4-8 15,7-18 1-15</inkml:trace>
  <inkml:trace contextRef="#ctx0" brushRef="#br0" timeOffset="73326.93">15991 7077 58 0,'15'-16'29'0,"34"111"-34"16,-28-77 50-16,11 14-45 15,3 5 0-15,-3-2-9 0,0 6 1 16,-1 2-4-16,-9-5 1 16</inkml:trace>
  <inkml:trace contextRef="#ctx0" brushRef="#br0" timeOffset="74575.2">17029 7805 38 0,'10'15'19'0,"-6"4"-7"16,-1-19 19-16,4 0-26 16,4 0 0-16,7 0 3 15,13 0 0-15,19 0-11 16,10 0 1-16,21 0 5 15,10-3 0-15,8 0-8 0,-7 0 0 16,-14-4-12-16,-15-5 1 16</inkml:trace>
  <inkml:trace contextRef="#ctx0" brushRef="#br0" timeOffset="74871.17">17769 7547 34 0,'11'32'17'0,"14"-13"-10"0,-15-10 18 0,4 4-23 0,8 5 1 0,2 4 3 16,4 0 0-16,11 0-7 15,-10 3 0-15,-5 4 3 16,-10 2 1-16,-10 3-4 16,-11 1 1-16,-7 6-4 15,-7-1 0-15,-8-2-7 16,-10-3 1-16,4-7-3 15,3-9 1 1</inkml:trace>
  <inkml:trace contextRef="#ctx0" brushRef="#br0" timeOffset="75081.58">17762 7626 45 0,'7'56'22'0,"4"38"-22"0,-4-62 44 0,0 5-44 15,0 14 1-15,4-4-6 16,-1-4 0-16,1-5-7 16,-8-13 1-16</inkml:trace>
  <inkml:trace contextRef="#ctx0" brushRef="#br0" timeOffset="75727.5">17152 7497 48 0,'7'3'24'0,"-14"13"-22"0,4-10 36 0,-8 7-38 16,-7 6 0-16,-6 6 0 15,-5 6 1-15,-6 1-1 16,-4 2 0-16,8 1 0 15,2 2 0-15,1-2-1 16,7-7 1-16,3-3-2 16,4-3 0-16,4-6 0 15,6-1 1-15,4-5 0 16,14-1 0-16,7 7 1 16,8 3 0-16,6-1 1 15,0 4 1 16,-3 0-2-31,0 3 0 16,-4 4 0 15,-7-1 0-31,-3-3 0 0,-4-3 0 16,-4-6 0-16,-3-4 0 0,0-9 2 0,1-12 1 0,-1-10 0 0,0-19 1 0,0-2-1 0,0-17 1 16,0 1-5-16,-4-10 0 15,-3 3-15 16,-3-3 1-31</inkml:trace>
  <inkml:trace contextRef="#ctx0" brushRef="#br0" timeOffset="76882">18711 8473 42 0,'-3'21'21'0,"28"-33"-11"0,-11-1 24 0,14-12-30 0,7 0 0 0,7-22 2 16,1-12 0-16,-1-10-8 15,0-16 0-15,1-12 5 16,-8-19 0-16,-7-7-4 16,-7 1 0-16,-10 12-2 15,-7 7 0-15,-8 12-2 16,-3 16 1-16,-4 18-1 15,1 16 0-15,-4 20 3 0,-4 21 0 16,-3 15 2 0,-4 20 1-16,1 21 2 0,6 23 1 15,11 18 1-15,14 6 0 32,3 4 1-32,5-4 0 0,2 1-2 0,4-13 1 15,4-13-4-15,0-18 1 16,-1-13-4-16,-6-13 1 15,7-12-5-15,-4-16 0 16,4-12-5-16,-4-6 0 16,0-10 0-16,-3-3 1 15,-1 3 2-15,-3 0 0 16,-3 3 6-16,-4 10 0 0,-3 5 6 16,-1 8 0-16,-3 5 3 15,0 3 0-15,-3 7 0 16,3 3 1-1,-4-3-3-15,4 3 0 0,0-3-1 16,0-4 0-16,0-2-2 16,4-7 0-16,-4-6-1 15,7-6 0-15,0-3-2 16,3-4 0-16,1 1-1 31,3-1 1-31,4-3-2 47,-1 1 1-31,1 2 0 31,3-3 1-47,4 4 0 0,-4-1 0 15,-3 4 1-15,-1 0 0 0,-3 2 0 16,0 7 1-16,-3 7 0 0,0 8 1 0,-4 7-1 0,0 6 1 0,-4 1 0 0,4 2 0 15,-7 0-1-15,4 1 0 0,6-7-2 16,8 0 0-16,7-9-7 0,-1-7 1 0,-2-12-9 0,2-3 1 0</inkml:trace>
  <inkml:trace contextRef="#ctx0" brushRef="#br0" timeOffset="77364.19">20299 7623 39 0,'3'22'19'0,"-17"3"-15"0,11-13 28 15,-4 4-30-15,-7 6 1 16,-8 12 0-16,1 7 1 15,0 9-5-15,-7 10 0 16,0 9 4-16,-1 9 0 16,1 1-1-16,3 2 0 15,4-9 0-15,7-3 0 16,11-9-2-16,3-13 1 0,10-9-6 16,4-13 1-16,4-6-10 15,0-10 1-15,-1-15-2 16,12-4 0-16</inkml:trace>
  <inkml:trace contextRef="#ctx0" brushRef="#br0" timeOffset="77686.81">20623 8153 43 0,'-7'19'21'0,"-28"15"-17"0,21-21 41 0,-7 2-44 16,-7 4 1-16,-4 9 0 0,0 13 1 16,0 0-4-16,1 3 1 15,2 0-1-15,5-4 1 16,6-5-10-16,4-10 1 15,7-19-6-15,7-12 0 16</inkml:trace>
  <inkml:trace contextRef="#ctx0" brushRef="#br0" timeOffset="77818.78">20376 8256 46 0,'22'63'23'0,"2"-35"-22"0,-17-18 38 0,4 2-40 0,-4 4 0 0,0-4-11 0,0-2 0 0,0-10 5 16,0-13 0-16</inkml:trace>
  <inkml:trace contextRef="#ctx0" brushRef="#br0" timeOffset="78083.73">20750 7751 57 0,'46'82'28'0,"18"31"-28"0,-50-85 51 0,4 13-52 0,-4 15 1 0,-11-3-3 0,-6 10 0 16,-15 0-3-16,-14-7 0 16,-3-5-11-16,-11-14 0 0</inkml:trace>
  <inkml:trace contextRef="#ctx0" brushRef="#br0" timeOffset="78581.73">21273 7996 46 0,'10'28'23'0,"18"0"-16"0,-17-25 34 0,3 1-40 0,11 2 1 0,3-3-2 15,7 0 1-15,8-3-6 16,-8 0 1-16,-3 0-10 16,-8-3 0-16,-13 3-2 15,-4 0 1-15</inkml:trace>
  <inkml:trace contextRef="#ctx0" brushRef="#br0" timeOffset="78715.66">21269 8363 53 0,'25'22'26'0,"42"-13"-36"15,-50-9 55-15,12-3-49 16,13 0 0-16,4-3-16 16,3-1 0-16,-10-2 17 15,-7-7 1-15</inkml:trace>
  <inkml:trace contextRef="#ctx0" brushRef="#br0" timeOffset="78968.52">22239 8015 40 0,'0'37'20'0,"-25"-5"-20"0,15-26 35 0,-8 7-33 16,-6 8 0-16,-8 11 0 16,4-1 0-16,-1 10-4 15,1 3 0-15,3-3-4 16,4-7 1-16,7-18-8 16,7-13 1-16</inkml:trace>
  <inkml:trace contextRef="#ctx0" brushRef="#br0" timeOffset="79164.59">22017 8030 40 0,'25'79'20'0,"13"27"-9"0,-27-84 32 0,3 10-41 0,4 8 0 0,3 4-2 0,7-9 0 16,4-1-5-16,0-2 0 15,-4-4-9-15,-3-9 0 16,-4-16-1-16,0-6 0 16</inkml:trace>
  <inkml:trace contextRef="#ctx0" brushRef="#br0" timeOffset="79786.23">22214 6889 47 0,'4'22'23'0,"21"16"-24"16,-15-32 48-16,4 0-46 16,4 0 1-16,10 1 0 15,22-4 1-15,17 0-4 16,17-3 1-16,1-3 1 0,0 0 1 15,6-1-2-15,-10 1 0 16,-13 0-1 0,-9 3 1-16,-16 3-3 0,-11 0 1 15,-11 7-3-15,-11 6 1 16,-10 6-1 0,-10 6 1-16,-8 6-1 0,-7 10 1 15,-3 13 0-15,7 5 1 16,-4 14 1-16,4 11 1 0,7 14 1 15,3-1 1-15,4 16 1 16,7 16 1-16,0-10 0 16,4-3 1-16,-1-6 0 15,-3-16 1-15,0-3-2 16,-3-6 1-16,-1 0-2 16,1-3 0 15,-15-4-2-31,-17-12 1 31,-21 0-4-31,-22-3 0 31,-17-16-12-31,-25-25 1 16</inkml:trace>
  <inkml:trace contextRef="#ctx0" brushRef="#br0" timeOffset="84740.47">24924 14130 29 0,'3'12'14'0,"22"-21"-17"0,-14 6 15 16,3-4-15-16,0-5 0 0,3 5-1 16,1-5 1-16,-4-7 4 15,4-3 1-15,-1-3-9 16,1-3 1-16</inkml:trace>
  <inkml:trace contextRef="#ctx0" brushRef="#br0" timeOffset="84960.9">25322 13634 28 0,'7'6'14'0,"4"1"-11"0,-7-7 27 0,3 0-28 0,0-4 0 0,3-5-1 0,4-3 0 16,0 2-5-16,4 1 0 16,3-1-5-16,4-2 0 15</inkml:trace>
  <inkml:trace contextRef="#ctx0" brushRef="#br0" timeOffset="85172.3">25834 13201 34 0,'14'-6'17'0,"0"-13"-19"0,-7 16 27 0,4-6-32 16,6 6 1-16,1-4-12 15,3-5 0-15</inkml:trace>
  <inkml:trace contextRef="#ctx0" brushRef="#br0" timeOffset="85438.14">26335 12577 43 0,'21'3'21'16,"7"4"-16"-16,-21-7 39 0,0 0-43 0,4 0 1 0,0-3-2 15,3-4 1-15,3-2-7 16,8-1 1-16,3-2-9 16,-3-13 1-16</inkml:trace>
  <inkml:trace contextRef="#ctx0" brushRef="#br0" timeOffset="85653.55">26885 12176 39 0,'14'22'19'0,"4"-13"-13"0,-15-9 25 0,1 0-31 15,3 0 0-15,0 0 0 0,4-3 1 16,6-3-2-1,5-4 1-15,2-2-5 0,1-7 1 16,3 0-8-16,-7-3 1 16</inkml:trace>
  <inkml:trace contextRef="#ctx0" brushRef="#br0" timeOffset="86249.38">27908 11580 34 0,'0'16'17'0,"0"-19"-10"0,0 6 23 0,0-3-29 16,4 0 1-16,-4 0 3 15,7-6 1-15,0-1-7 16,3 1 1-16,1-7 1 16,7-2 0-16,3-4-6 15,0-3 0-15,7-6-8 16,4-13 0-16</inkml:trace>
  <inkml:trace contextRef="#ctx0" brushRef="#br0" timeOffset="86471.59">28818 10733 26 0,'36'-6'13'0,"6"12"-20"0,-31-6 13 0,-1-6-14 0,4-3 0 16,7-4-1-16,8-2 0 16</inkml:trace>
  <inkml:trace contextRef="#ctx0" brushRef="#br0" timeOffset="86725.45">29450 10122 60 0,'18'-6'30'0,"3"3"-49"0,-21 3 70 0,10 0-54 0,4 0 1 0,8-4-9 15,6-2 1-15,0-6 6 16,0-4 1-16,0-3-12 16,4-9 0-16</inkml:trace>
  <inkml:trace contextRef="#ctx0" brushRef="#br0" timeOffset="86930.99">30127 9586 46 0,'18'31'23'0,"10"-31"-21"0,-17 0 43 16,-1 0-44-16,1-3 0 15,3 3-1-15,4 0 1 16,6 3-6-16,5-3 1 16,-1-6-8-16,0-7 1 0,0-12-4 15,-7 0 1-15</inkml:trace>
  <inkml:trace contextRef="#ctx0" brushRef="#br0" timeOffset="87170.67">30752 8918 53 0,'17'9'26'0,"4"-12"-34"16,-13-3 53-16,6 3-44 15,3-7 0-15,4 4-2 16,4-3 1-16,3-7-4 15,4-3 1-15,3-3-3 16,-6-6 1-16,-1 0-9 16,-3-4 0-16,-4-8 0 15,-4-4 0-15</inkml:trace>
  <inkml:trace contextRef="#ctx0" brushRef="#br0" timeOffset="87355.56">31383 8322 40 0,'21'0'20'0,"4"-3"-18"0,-18 0 40 0,4-4-42 15,-1-2 1-15,8-7-5 16,-4 1 1-16,0-4-7 16,4-3 0-16,-4-6-3 15,0 3 1-15</inkml:trace>
  <inkml:trace contextRef="#ctx0" brushRef="#br0" timeOffset="87557.45">31806 7830 40 0,'25'3'20'0,"-4"-19"-21"15,-14 7 38-15,0-1-37 16,4 4 0-16,3-6-1 0,0-1 0 16,4-3-4-16,3-6 0 15,7-3-7-15,-3-3 1 16</inkml:trace>
  <inkml:trace contextRef="#ctx0" brushRef="#br0" timeOffset="87739.38">32265 7347 34 0,'14'6'17'0,"0"-9"-21"0,-7 0 24 0,4-3-21 16,0-4 0-16,-1-2-4 15,1 2 0-15,3-6-1 16,3 1 1-16</inkml:trace>
  <inkml:trace contextRef="#ctx0" brushRef="#br0" timeOffset="88016.22">32664 7005 26 0,'10'3'13'0,"1"-9"-2"16,-11 6 19-16,7-3-26 0,0-7 0 15,0 1 3 1,0-7 1-16,0 4-10 0,4-4 0 16,-1 0 5-16,1-2 1 15,-1 2-7-15,1 3 1 16,3-2-9-16,0-7 0 15,4-3-3-15,0-4 0 16</inkml:trace>
  <inkml:trace contextRef="#ctx0" brushRef="#br0" timeOffset="88157.16">33020 6462 39 0,'7'4'19'0,"14"-11"-18"0,-14 7 37 0,4 3-38 15,-1 1 0-15,1 2-6 16,0 0 0-16,-4 4-3 16,-7-10 0-16</inkml:trace>
  <inkml:trace contextRef="#ctx0" brushRef="#br0" timeOffset="89082.96">32840 6049 13 0,'35'-47'6'0,"22"-1"14"15,-43 39-5-15,4-3-9 16,-1 2 1-16,-3 1 5 16,0 2 1-16,-3 1-16 15,-4 0 1-15,-3 3 9 16,-1 6 1-16,-6 6-4 15,-8 7 0-15,-10 3-3 16,-14 18 0-16,3-5-2 16,0 5 1-16,0 7-2 15,1-6 0-15,-1-7-4 16,4 1 1 15,3-7-9-15,7-10 0-16</inkml:trace>
  <inkml:trace contextRef="#ctx0" brushRef="#br0" timeOffset="89286.84">32784 5823 39 0,'10'19'19'0,"-10"-10"-16"0,0-9 29 0,4 6-32 15,-1-3 0-15,1 7-1 16,-1 6 1-16,1-1-2 15,-1 4 0-15,4 6-8 16,-3-6 1-16,-4-7-3 16,4-8 1-16</inkml:trace>
  <inkml:trace contextRef="#ctx0" brushRef="#br0" timeOffset="89592.87">33055 6108 34 0,'-7'0'17'0,"4"-3"-12"0,3 3 32 0,0 0-31 0,0 0 0 0,0 0 3 0,7-6 0 0,3 3-12 0,8 3 0 0,3 0 5 15,4 0 0-15,0 0-8 0,-4 0 1 0,-4 0-12 0,-3 0 1 0</inkml:trace>
  <inkml:trace contextRef="#ctx0" brushRef="#br0" timeOffset="89824.76">33013 6177 31 0,'-11'19'15'0,"8"0"2"0,3-16 16 0,3 0-29 16,1 0 0-16,3 3 1 15,4-6 0-15,3 7-8 16,3-1 0-16,4 3 1 15,11-5 0-15,3 2-10 16,1-3 1-16,-4-3-4 16,-11-3 1-16</inkml:trace>
  <inkml:trace contextRef="#ctx0" brushRef="#br0" timeOffset="90017.65">33644 6165 39 0,'-10'22'19'0,"-29"9"-22"0,28-25 37 16,-3 4-34-16,-10-4 1 0,-5 6-2 15,-2 4 1-15,-1 9-5 16,7 3 1-16,4 4-7 15,0-10 1-15</inkml:trace>
  <inkml:trace contextRef="#ctx0" brushRef="#br0" timeOffset="90172.56">33341 6114 26 0,'11'0'13'0,"-4"26"2"16,-4-11 16-16,4 7-29 15,7 9 1-15,4 17-1 16,7 2 1-16,-1 6-6 16,1 7 0-16,-4-7-7 15,-3-12 0-15</inkml:trace>
  <inkml:trace contextRef="#ctx0" brushRef="#br2" timeOffset="97492.98">27894 15597 11 0,'4'16'5'0,"6"-4"1"16,-6-9 5-16,-1 4-8 15,1-1 0-15,-1 0 2 16,4-3 1-16,-3 1-8 16,-1-1 1-16,-3-3 4 15,0 0 0-15,0-3-1 16,0-4 0-16,0-2-1 16,-3-4 0-16,-1-2 1 0,-3-4 0 15,0-9 0-15,0-7 0 16,4-9 0-16,-1 0 0 15,1-3 0-15,3 0 0 16,0 0-1-16,3 0 1 16,1-3-1-16,3 3 1 15,0-6-1-15,0-1 1 16,0 1 0-16,0-3 0 16,4-4-1-16,3 4 1 15,-4-4-1-15,4-3 0 16,-3 7 1-16,0-10 0 15,-1 3-1-15,1 1 1 0,-1-1-1 16,-3-3 0-16,4 6 0 16,0-2 1-16,-1-4-1 15,1 0 0-15,-1 0 0 16,1-6 0-16,-1 6-1 16,5 3 0-16,2 1 0 15,1-1 1-15,3-6-1 16,0 3 1-16,0-12-1 15,1-1 1-15,-1-5 0 16,0 2 0-16,0-9 0 16,-3 3 1-16,-4-3-1 15,0 1 0-15,4-8-1 16,6 11 1-16,4-4-1 31,4 0 1-31,0-3-1 0,0-4 1 0,-1-5-1 16,5 9 0-16,3-7 0 0,-1 1 1 15,1 6 0-15,3 0 0 16,1 0-1-16,-8 6 1 16,7 0 0-16,4 4 0 15,11-10 0-15,-8 3 0 16,8-3-1-16,3 6 1 16,3-3-1-16,-3 3 1 15,-7-9-1-15,3 6 1 16,8 0-1-16,10 6 0 15,0-6 1-15,4 10 0 0,-1-13-1 16,-10 0 1-16,7 0 0 16,11 6 0-16,0-6 0 15,3 6 0-15,4-6 0 16,-8 9 0-16,1 0-1 16,14 7 1-16,-1 0-1 15,8-1 1-15,-3 7-1 16,-8 0 0-16,14-6 0 15,-3-1 0-15,3 4 0 16,1 0 0-16,-8 9 0 16,11 0 1-16,3-3-1 15,4 9 0-15,-14 1 0 16,14-1 1-16,-3 1 0 16,2-1 0-16,1 7-1 15,0-4 1-15,4 4-1 16,6 15 1-16,1 4 0 0,-11-1 0 15,7 7-1-15,7 6 1 16,469-75-2-16</inkml:trace>
  <inkml:trace contextRef="#ctx0" brushRef="#br2" timeOffset="100347.7">27026 9514 35 0,'0'6'17'0,"-3"-6"-10"0,3 0 18 16,3 3-23-16,4 6 1 15,0-2 5-15,0 2 0 16,1 1-8-16,2-1 0 15,1 0 5-15,6 1 1 16,8-4-2-16,7 0 1 16,0 1-3-16,20-1 1 15,15 3-2-15,15 1 0 16,2 2-1-16,-10 1 1 0,-10-4-4 16,-15-3 0-16,-10 1-14 15,-18-1 1-15</inkml:trace>
  <inkml:trace contextRef="#ctx0" brushRef="#br2" timeOffset="102917.69">27291 9605 21 0,'7'-7'10'0,"-11"-5"11"0,4 12-4 15,4-7-12-15,-4 4 1 16,0 3 0-16,0 0 0 16,0 0-9-16,0 0 0 15,-4 0 6-15,1 3 0 16,-8 4-4-16,1-4 1 15,-4 0-2-15,0 6 0 0,-1 10 1 16,5-6 0-16,-4 9 0 16,3 0 0-16,8 0 1 15,3 0 0-15,7-4 1 32,3-5 0-32,4-1 0 0,0-5 0 0,1-4 0 15,-1-3 1-15,3-6 0 16,-6-7 0-16,-4 1-1 15,0-7 0-15,-7 0 0 16,0 0 0-16,0 3-2 16,-4 1 1-16,-3 2-1 15,-3 4 0-15,-1-1-1 16,-3 7 1-16,-3 3-1 16,-1 0 1-16,4 3 0 78,0 7 0-78,3 2 0 0,4 4 1 0,3-3 0 0,1-1 1 0,6 1-1 15,5-1 1-15,2-2-1 0,4-1 1 0,4-6 0 0,-4-6 1 0,0-3-1 0,0-7 1 16,-3 1-1-16,-1-4 1 16,-3 0-1-16,-3 4 1 15,-4-1-2-15,0-2 1 16,0 2-1-16,-7 0 0 0,-4 4-1 15,-3 0 0-15,0 2 0 16,-4 4 0 0,1 3 0-16,-1 3 0 15,1 4 0-15,2-1 0 0,5 0 1 16,-1 7 0-16,4 6-1 16,7-1 1-16,4 4 0 15,3 0 1-15,7-6 0 16,4-4 1-16,-1-2 0 15,1-7 1-15,-1-9-1 16,-2-7 1-16,-5-6-1 16,1 7 0-16,-4-4-1 15,0-3 0-15,-7 1-1 16,0-1 0-16,-7 3-1 16,0 3 0-16,-7 7-3 15,-4 6 1-15,0 6-8 31,1 1 0-15,-1 2-3 0,4 7 0 15</inkml:trace>
  <inkml:trace contextRef="#ctx0" brushRef="#br2" timeOffset="103533.57">27809 9993 37 0,'4'-3'18'0,"-4"3"-21"0,0 0 32 16,0 0-29-16,0 0 1 16,-4 3 0-16,1 1 1 15,-1 2-2-15,-3 0 0 16,0 0 1-16,-3 4 0 15,-1-1 0-15,-3 1 0 16,-4-1 0-16,1 0 0 0,-4 1-1 16,-1 2 1-16,1 4 0 15,4-3 0-15,-1 5-1 16,0 1 0-16,4 6 0 16,4 4 1-1,3 2-1-15,3 0 0 16,4 4 0-16,4-1 0 0,3-2-1 15,0-4 1-15,3-9-5 16,1 3 0-16,-1-19-7 31,-2-3 1-31</inkml:trace>
  <inkml:trace contextRef="#ctx0" brushRef="#br2" timeOffset="103983.82">27901 10200 34 0,'11'-6'17'0,"-1"-6"-16"0,-10 12 25 0,0 0-26 0,0 0 0 0,-10-4 0 0,-1 1 1 0,1 10-1 0,-4-1 0 0,-4 6 1 0,0-2 0 0,-3 9-1 0,0-1 1 0,3 4-1 0,4 0 0 0,7 0-1 0,7-6 1 0,7 0 0 15,4-10 0-15,3-3-1 16,-4-3 1-16,5-3-1 16,-1 0 1-16,0-4-5 15,0-2 0-15,0 3-5 16,0-13 0 15</inkml:trace>
  <inkml:trace contextRef="#ctx0" brushRef="#br2" timeOffset="104204.02">27986 10360 34 0,'0'22'17'0,"3"13"-10"0,-3-20 28 15,-3 1-32-15,-4 3 1 16,-4 0-1-16,-3-4 1 16,0 1-7-16,3-3 0 15,1-4-1-15,-1-3 1 0,4-3-10 16,4-3 0-16</inkml:trace>
  <inkml:trace contextRef="#ctx0" brushRef="#br2" timeOffset="104486.32">28215 10307 41 0,'0'19'20'0,"-7"22"-21"0,7-32 31 0,0 7-30 0,-3 2 0 15,-1 4-3-15,1 0 1 16,-1-6-3-16,4 0 1 16,0-4-7-16,0-5 0 15</inkml:trace>
  <inkml:trace contextRef="#ctx0" brushRef="#br2" timeOffset="104716.24">28399 10191 35 0,'3'34'17'0,"8"32"-14"0,-4-47 28 0,3 3-29 16,1 16 0-16,0-1-1 15,3 7 1-15,-14-3-4 16,-11 3 0-16,-3-3-7 16,0-4 0-16,-18-12-3 15,0-3 0-15</inkml:trace>
  <inkml:trace contextRef="#ctx0" brushRef="#br2" timeOffset="105260.49">26592 9282 39 0,'4'3'19'0,"3"9"-18"0,-3-5 36 0,-4 5-34 0,0 7 0 16,0 3 2-16,0 9 1 15,3 4-8-15,1-1 0 16,-1-6 0-16,-3-3 0 15,0 7-12-15,-7-10 1 16</inkml:trace>
  <inkml:trace contextRef="#ctx0" brushRef="#br2" timeOffset="107043.77">28843 11872 24 0,'4'-3'12'0,"6"-1"-1"0,-10 4 13 0,0 0-23 16,0 0 1-16,-3-3 0 0,-4 3 0 15,-4-3-3 1,-3 0 0-16,-4 0 2 0,1 0 1 16,-4 3-2-16,-4 0 1 15,0 0-1-15,4 0 0 16,0 6 0-16,0 3 0 15,-1 7 0-15,5 3 0 16,3 3 0-16,3-3 1 16,11 0 0-16,7-1 1 15,4-2 2-15,6-3 0 16,5-4 0 0,2-3 0-1,1-6 0-15,-4-3 0 0,0-9-2 0,0-4 0 16,-3-9-1-16,0 0 0 0,-4 3-2 15,-7-6 1-15,-7 2-2 16,-4 1 1-16,-6 7-1 16,-8 5 0-16,-7 4-1 15,-3 5 0-15,0 4 0 16,3 7 0-16,-3 2 0 16,3 1 1-16,1-1 1 15,3 4 1-15,6 5 0 16,5-2 0-16,3 3 1 15,7 0 0-15,10-4 0 16,8 1 0 0,3-7 1-16,11-2 1 0,0-1 0 15,-1-6 0 1,1-3-1 0,-4-7 1-1,1-2-1 1,-5-7 0-16,-3 3-2 15,-3 1 0-15,-7-4 0 0,-8 0 0 0,-6 0-1 16,-8 4 0-16,-7 2-1 0,-6 4 1 0,-4 2-1 0,-1 4 0 16,1 3 0-16,3 6 1 15,4 4 0-15,4-1 1 16,-1 4 1-16,4 3 0 0,7 5 0 16,3-2 1-16,8-3-1 15,3 0 1-15,7-7-1 16,4-3 1-16,3-3-1 15,0-12 1-15,4 0-1 16,-1-10 1-16,-2 9-2 16,-5-5 1-16,1-4-1 15,-4-6 1-15,-7 0-2 16,-4 0 1-16,-6 6 0 16,-4 3 0 15,-7 7-1-31,-4 6 1 0,-3 9 0 0,-4 10 0 0,4 2 0 15,0-5 0-15,3-1-3 16,4 4 1-16,4 0-11 16,3-10 0-16,7-3-2 15,7 0 1-15</inkml:trace>
  <inkml:trace contextRef="#ctx0" brushRef="#br2" timeOffset="107601.88">29175 12223 31 0,'3'9'15'0,"1"-9"-6"0,-4 0 26 0,0 0-32 0,-4 0 1 0,-3 4-2 0,-7-1 1 16,-4 3-4-16,-3 0 0 15,-7 4 4-15,0 8 0 16,7 7-2-16,0 1 1 16,-1 8 0-16,5 10 0 15,3 3-1-15,3 0 0 16,7 6-2 0,8-9 1-16,3-3-5 15,4-6 0 1,6-10-10-16,1-10 1 0</inkml:trace>
  <inkml:trace contextRef="#ctx0" brushRef="#br2" timeOffset="107871.34">29266 12386 41 0,'4'35'20'0,"-8"-17"-20"15,1-5 28-15,-1 6-27 16,1 0 1-16,-1 6-1 16,1-3 1-16,-1-1-5 15,1 5 1-15,-1-4-6 0,4-4 0 16,0-8-4-16,7-7 0 15</inkml:trace>
  <inkml:trace contextRef="#ctx0" brushRef="#br2" timeOffset="108099.04">29425 12731 43 0,'0'50'21'0,"-7"-6"-25"0,4-31 40 0,-4 5-36 16,-4 4 0-16,0-9 0 15,-3 3 0-15,0 2-5 16,0-5 1-16,3-4-8 16,1-6 1-16</inkml:trace>
  <inkml:trace contextRef="#ctx0" brushRef="#br2" timeOffset="108695.53">29834 12524 47 0,'22'25'23'0,"-1"-25"-20"16,-18 0 39-16,1 0-41 16,-4 0 1-16,0 0-2 15,-7 0 1-15,-11 0-2 16,-3 3 0-16,-4 0 1 16,-6 4 1-16,-5 2-2 15,1 4 1-15,3 5-1 16,4 11 0-16,7-7-1 0,10 3 1 15,11-7-1-15,11-2 0 16,6-3 1-16,8-4 1 16,3-3 0-16,4-6 0 15,0-9-3 1,0-7 0-16,-4-6-10 0,-3-9 0 16</inkml:trace>
  <inkml:trace contextRef="#ctx0" brushRef="#br2" timeOffset="109011.43">30039 12333 47 0,'14'59'23'0,"21"4"-16"0,-20-41 35 0,-1 12-40 16,0 13 1-16,-4 4-1 16,-6 5 1-16,-11 4-6 15,-11-10 1-15,-3 3-4 16,-11-12 1-16,-10-22-11 16,3-4 0-16</inkml:trace>
  <inkml:trace contextRef="#ctx0" brushRef="#br2" timeOffset="110085.39">32551 8626 36 0,'3'10'18'0,"1"-17"-10"0,-4 7 19 0,-4 7-26 16,-3-1 0-16,-3 3 3 15,-8 10 1-15,-7 9-5 16,-13 13 0-16,-5 12 2 16,8 4 1-16,-4 9-2 15,0 0 1-15,4-10-7 16,3-12 1-16,8-13-10 16,6-21 0-16</inkml:trace>
  <inkml:trace contextRef="#ctx0" brushRef="#br2" timeOffset="110423.19">32293 8805 41 0,'18'56'20'0,"-4"-40"-13"0,-7-13 29 16,-3 7-35-16,-1-1 0 15,-3 7 0-15,0 6 0 16,-3-7-4-16,3 1 0 16,0-3-4-16,0-4 0 0,0-9-7 15,0-9 1 1</inkml:trace>
  <inkml:trace contextRef="#ctx0" brushRef="#br2" timeOffset="110664.11">32586 8843 43 0,'0'6'21'0,"11"16"-16"0,-8-22 37 16,4 3-39-16,0-3 0 15,4 0 0-15,-1 0 1 16,5 0-6-16,2 0 1 15,1 0-1-15,3 0 0 16,-7 3-8-16,0 0 1 16,-7-3-6-16,-10 3 0 15</inkml:trace>
  <inkml:trace contextRef="#ctx0" brushRef="#br2" timeOffset="110815.02">32501 9050 49 0,'11'9'24'0,"24"-15"-26"0,-21 3 43 0,8 3-41 16,2-4 0-16,4 4-5 15,1 0 0-15,-5 0-7 16,-6 0 1-16</inkml:trace>
  <inkml:trace contextRef="#ctx0" brushRef="#br2" timeOffset="111937.46">32819 9354 37 0,'14'-3'18'0,"28"-16"-9"0,-24 9 21 0,7-5-27 0,3-4 1 16,11-9 1-16,-4-16 0 15,-3 3-7-15,0-19 1 16,-8-5 3-16,-3-11 1 16,-7 1-4-16,-3 3 1 15,-4 6-2-15,-7 13 1 16,0 9-2-16,-3 9 0 0,-8 13 0 16,-3 16 0-16,-4 16 0 15,-3 5 1-15,-4 17 0 16,1 11 0-16,3 11 2 15,3 8 0 1,4-2 0-16,7 3 1 0,3-4 0 16,8-2 1-16,-1-4-1 15,4-6 1-15,0-6-3 16,0-10 1-16,0-9-3 16,1-12 0-16,-1-7-1 15,3-13 1-15,1-5-1 16,-1-10 1-16,1-4-1 31,0 4 1-31,-4 6 2 47,0 1 1-16,0 8 1-15,0 7 1-16,-4 9 1 0,-3 7 0 0,0 3 0 0,0 2 1 15,0 4 0-15,0-3 0 0,0 3-2 0,0 0 1 0,0-3-2 0,0-3 1 0,0-4-2 0,0-6 1 16,0-6-2-16,0-6 1 0,4-6-1 0,-1-1 0 16,4-3-1-16,4 1 1 15,0-4 0-15,-1 3 0 16,1 7 0-16,-1-1 1 16,1 7 0-16,-4 3 0 15,0 3 1-15,-3 4 0 0,-1 2 0 16,1 0 0-16,3 4-1 15,0 3 1-15,0 2 0 32,0 8 0-1,0 2-1-31,0-6 0 0,-4 0-4 0,4-3 0 0,1-4-9 0,-5-5 1 0</inkml:trace>
  <inkml:trace contextRef="#ctx0" brushRef="#br2" timeOffset="112290.31">33436 9175 36 0,'11'19'18'0,"-18"-19"-15"0,7 0 26 16,-7 0-28-16,0 3 0 16,-7 0 0-16,3 3 0 15,0 4-2-15,1 2 1 16,-1 7 1-16,4 6 0 16,0 3-2-16,4-3 0 0,-1 4-4 15,4-4 0-15,4-3-6 16,-4-13 0-16</inkml:trace>
  <inkml:trace contextRef="#ctx0" brushRef="#br2" timeOffset="112521.18">33560 9260 34 0,'-4'22'17'0,"-6"0"-12"16,6-16 27-16,-6 0-32 0,-5 3 1 16,-2 1-1-16,-4 6 1 15,-1-7-2-15,5 4 0 16,3-1-5-16,0-3 1 15,3-2-6-15,4-7 0 16</inkml:trace>
  <inkml:trace contextRef="#ctx0" brushRef="#br2" timeOffset="112704.61">33486 9313 34 0,'17'47'17'0,"-3"0"-17"0,-10-41 28 31,-1 7-29-31,1-1 1 0,0 1-5 0,3-1 0 16,0-2-1-16,0-7 1 16,0-9-5-16,-4-4 1 0</inkml:trace>
  <inkml:trace contextRef="#ctx0" brushRef="#br2" timeOffset="112906.49">33606 9125 41 0,'17'41'20'0,"26"43"-17"0,-33-56 43 15,1 4-46-15,-1 9 0 16,-3 2-3-16,-3 1 1 15,-8-9-4-15,-17 6 1 16,-18 6-9-16,-10-10 1 16</inkml:trace>
  <inkml:trace contextRef="#ctx0" brushRef="#br2" timeOffset="118319.39">2561 9818 39 0,'4'3'19'0,"3"6"-9"16,-7-9 19-16,3 3-25 0,4 4 0 16,-3 5 2-16,3 13 0 15,0 7-8 1,-3 15 0-16,3 12 5 0,-7 10 0 15,3 19-3-15,-3 3 0 16,0 6-2-16,0-9 0 16,-3-10-2-16,3-15 0 15,-7-9-6-15,3-17 1 16,4-15-5-16,0-19 0 16</inkml:trace>
  <inkml:trace contextRef="#ctx0" brushRef="#br2" timeOffset="118695.62">2801 10398 17 0,'4'38'8'0,"13"31"8"16,-10-60 5-16,-3 3-16 15,3 7 0-15,3 0 2 16,-6 3 1-16,3 0-10 15,4-3 0-15,-4-3 7 16,-4-7 0-16,-3-3-4 16,0-6 1-16,0-6-3 15,0-7 0-15,0-2-3 16,0-4 1-16,0 0-3 16,0-3 0-16,0-6-2 15,0 3 1-15,11 0 0 16,-1 3 1-16,8 6 3 0,-7 4 1 15,6 5 2-15,4 7 1 16,1 7 2-16,-5 5 1 16,-6 7-1-16,10 3 1 15,-3 6-4-15,3 3 1 16,0 4-9-16,-3-7 1 16</inkml:trace>
  <inkml:trace contextRef="#ctx0" brushRef="#br2" timeOffset="120362">4724 10511 51 0,'0'9'25'0,"0"-6"-28"0,0-3 50 0,0-6-46 16,0 6 1-16,-11 0-1 16,1 3 1-16,-19 3-3 15,-2-2 0-15,2 2 1 16,-9 3 1-16,9 7-3 16,5 3 1-16,6 6-1 15,-3-3 0-15,10 0-2 16,11-3 1-16,0-1-1 0,14-5 0 15,8-7 1-15,13-3 0 16,-3-3 2-16,-1-3 0 16,-6-3 0-16,0-3 1 15,-4-1 0-15,-7 4 0 16,-3 0-1-16,-1 2 0 16,-6 8-1-16,-4 5 1 15,7 0 0-15,-7 10 0 16,0 9 0-16,0 1 1 0,0 8 1 15,0 4 0-15,0 3 2 16,0 0 0-16,0-3 0 16,0-4 0-16,-11 1-1 15,1-10 1-15,-8-6-2 16,-3-6 0-16,0-7-3 16,3-6 1-16,0-3-1 15,4-6 1-15,7 0-1 16,7-4 1-16,11-8 0 15,6-4 0-15,12-4 1 16,-8-8 1-16,18-4 1 16,13-2 1-16,5-1-1 15,-8-3 1-15,4 0-1 16,-10 0 1-16,-8-3-2 16,-7 13 0-16,-7-7-2 15,-7 3 1-15,-7 4-1 16,-7 5 0-16,0 4-1 0,-10 13 0 15,3 12-1-15,3 12 1 16,-6 1 0-16,3 12 0 16,3 6 0-16,4 1 0 15,4 5 2-15,6 1 0 16,8 0 0-16,-8-4 1 16,8-9-1-16,-4-12 0 15,4-7-4-15,-1-12 1 16,5-7-4-16,-12 1 0 15,1-7-1-15,-1-6 1 0,-3 3 0 16,4 0 0-16,-8 3 4 16,5 7 1-16,2 5 5 15,1 7 0-15,-4 3 2 16,3 4 0 0,1-1 0-16,-11 3 1 0,3 1-2 15,5-4 1-15,-8 0-2 16,0 1 0-16,3-4-3 15,4-3 0-15,0 0-2 16,0-3 1-16,0-1 0 16,4 1 0-16,-1-3-1 15,8 0 1-15,-7-1 1 16,6 4 0-16,4 0 1 16,8 0 1-16,-8 0-2 15,-4 3 1-15,5 3 0 16,-8 0 0-16,3 3-1 0,1 1 0 15,3-4-1-15,-7-3 1 16,11-6 0-16,-4-4 1 16,-3-2-1-16,7-4 0 15,-4 0 0-15,0 4 1 16,-4-1-1-16,1-6 1 16,-11 4-2-16,0-4 1 15,0 3-1-15,0 1 1 16,-7 2-1-16,0 7 0 15,0 9-1-15,0 6 1 0,0 1-1 16,0 8 1-16,4 8 1 16,3-1 0-16,4 0 0 15,-1-3 1-15,-6-3 1 16,3-4 0 0,14-12-5 15,-4-6 1-31,-2-3-7 15,-1-3 0-15</inkml:trace>
  <inkml:trace contextRef="#ctx0" brushRef="#br2" timeOffset="120872.66">6029 10652 16 0,'11'19'8'0,"6"-13"-2"15,-17-6 4-15,11-3-11 16,-8 0 1-16,4 0 0 15,4-1 0-15,7 4 0 0,-8 0 0 16,8 0 0 0,3 4 1-16,-7-1 1 0,7 3 1 15,4 0 1 1,-4-3 0-16,0 1 0 0,0-1 1 16,1-3-2-16,-5 0 1 15,1-3-3-15,-8-1 1 16,8-2-2-16,3-3 0 15,0-4 0-15,-6-2 1 0,9-1 0 16,-3-3 0-16,8 3 0 16,-5-12 1-16,12-3-1 15,-5-10 1-15,8-6-1 16,4-16 0-16,-5-3-1 16,-6-6 0-16,-7-9-1 15,-4-16 1-15,-10-1-1 16,-11-8 1-16,-11 2 0 15,0-2 0-15,-10 18-1 16,4 9 1-16,6 20 0 16,-7 21 1-16,4 26-1 15,0 24 1-15,4 35 0 16,6 28 0-16,8 35 0 16,13 16 1-16,4 18 0 15,8-3 1-15,-8-12-4 16,7-20 1-16,-7-18-11 0,0-25 1 15</inkml:trace>
  <inkml:trace contextRef="#ctx0" brushRef="#br2" timeOffset="121397.79">7461 10737 52 0,'14'15'26'0,"8"39"-23"0,-8-36 43 16,-4 4-45-16,-3 10 0 16,0 8-2-16,-10 1 1 15,-4 3-7-15,3 3 1 16,-17-12-10-16,-4-13 1 15</inkml:trace>
  <inkml:trace contextRef="#ctx0" brushRef="#br2" timeOffset="122612.06">9652 10846 54 0,'0'41'27'0,"7"-41"-28"0,-3-6 42 0,3-16-40 0,0-13 0 0,0-21 0 0,-7-22 1 15,0-17-3-15,0-14 1 16,7-14 1-16,-4-8 0 15,15-10-2 1,-7 15 1-16,3 10 0 0,-4 16 0 16,1 12-1-16,-1 25 1 15,1 16-1 1,3 13 0 15,0 21-1-31,0 23 0 16,-3 24-3-16,-4 19 0 0,-7 16-3 0,-4 10 0 0,-6 12-7 0,-15-10 1 15</inkml:trace>
  <inkml:trace contextRef="#ctx0" brushRef="#br2" timeOffset="122818.78">9356 10410 56 0,'3'16'28'0,"11"6"-32"0,-7-19 53 0,7-3-48 0,11 3 0 0,0-3 1 16,3 0 1-16,4 0-4 16,7 4 0-16,-11-4-4 15,4 0 1-15,6-4-13 0,1-5 1 16</inkml:trace>
  <inkml:trace contextRef="#ctx0" brushRef="#br2" timeOffset="123089.18">10188 10385 55 0,'7'19'27'0,"-10"6"-33"0,3-18 41 0,-7 5-35 15,-4 4 0-15,-3-1 0 16,-4 4 1-16,1 6-2 15,-1 10 1-15,4-1-2 16,7-5 0-16,7 2-5 16,11-3 1-16,6-6-8 15,4-16 0-15</inkml:trace>
  <inkml:trace contextRef="#ctx0" brushRef="#br2" timeOffset="123264.11">10552 10395 41 0,'3'37'20'0,"-24"20"-20"0,10-48 33 16,-3 7-33-16,-7 6 1 16,-4 6 0-16,-6 3 0 15,-1-2-3-15,7-4 1 16,4 0-4-16,3-9 0 15,4-4-7-15,0-12 0 16</inkml:trace>
  <inkml:trace contextRef="#ctx0" brushRef="#br2" timeOffset="123533.02">10294 10414 26 0,'28'15'13'0,"25"35"-3"0,-39-40 16 15,11 9-25 1,-4-1 0-16,-3 4 0 16,-1 4 0-16,1-1-4 15,3 0 0-15,0-3-3 16,-3-7 0-16,0-5-4 16,-4-7 0-16</inkml:trace>
  <inkml:trace contextRef="#ctx0" brushRef="#br2" timeOffset="123786.39">10626 10213 42 0,'10'47'21'0,"4"9"-21"0,-3-43 42 0,3 6-39 0,7 9 0 16,4 6 2-16,0 7 0 15,3 3-8-15,0 3 1 0,-7-3 1 16,-10 3 1-16,-11-3-12 15,-7-3 0-15,-11-7-3 16,-3-12 0-16</inkml:trace>
  <inkml:trace contextRef="#ctx0" brushRef="#br2" timeOffset="124229.2">11405 10370 35 0,'-10'9'17'0,"10"-6"-5"0,0-3 28 0,3 0-36 0,4-3 1 0,11-3 1 16,0 3 1-16,10-4-10 16,7 1 1-16,11 0 3 15,0 0 0-15,-4 2-9 16,-3 4 0-16,-14 0-8 16,-15 4 0-16</inkml:trace>
  <inkml:trace contextRef="#ctx0" brushRef="#br2" timeOffset="124381.98">11377 10602 49 0,'-3'31'24'0,"17"-9"-19"0,-4-19 40 0,11 0-45 0,8-3 1 0,6-6-4 0,11-3 1 0,7-1-6 0,-4 1 0 16,-7-1-7-16,-13 7 0 15</inkml:trace>
  <inkml:trace contextRef="#ctx0" brushRef="#br2" timeOffset="125118.92">13293 10360 48 0,'-4'0'24'0,"1"-3"-17"0,3 0 41 31,-4 3-46-31,-6 0 0 0,-12 3 0 0,-6 3 1 0,-7 1-4 15,-4 5 1-15,4 7 2 16,3 12 1-16,0-2-4 16,1 2 1-16,-1 3-2 15,4-2 0-15,6-4-2 16,8-3 1-16,11-6-2 16,13-6 0-16,4-7 0 15,11-6 1-15,10-10 1 16,8-5 1-16,-4-4-1 31,-1-3 1-31,-2-6 1 0,-1-1 0 78,-7 8 1-62,-3 2 0-16,-4 3 1 0,-3 16 0 0,-1 3 0 0,-3 10 1 0,0 2-1 0,1 7 1 0,-5 10-3 15,4 2 1-15,0-6-9 0,1-2 0 0,-5-14-5 0,4-12 1 0</inkml:trace>
  <inkml:trace contextRef="#ctx0" brushRef="#br2" timeOffset="125384.04">13822 9416 60 0,'0'19'30'0,"-21"31"-43"0,14-31 60 0,-4 3-47 16,-10 10 1-16,0 8-2 16,3 1 0-16,0 0-3 15,4-4 1-15,0-2-8 16,4-13 0-16,3-19-5 15,0-12 1-15</inkml:trace>
  <inkml:trace contextRef="#ctx0" brushRef="#br2" timeOffset="125618.36">13554 9460 38 0,'31'41'19'0,"26"31"-17"0,-36-53 32 0,7 9-35 0,8 4 1 15,-1-1-8-15,0 3 0 16,0 1 0-16,-10-1 1 16</inkml:trace>
  <inkml:trace contextRef="#ctx0" brushRef="#br2" timeOffset="125802.43">14076 10624 58 0,'28'47'29'0,"14"15"-37"0,-35-46 55 0,1 6-48 15,-12 6 1-15,-3 4-4 16,-7 5 1-16,-11 10-4 16,-14-6 0-16,-10-10-9 15,10-9 1-15</inkml:trace>
  <inkml:trace contextRef="#ctx0" brushRef="#br2" timeOffset="126780.76">16757 9802 52 0,'0'6'26'0,"-4"1"-19"0,1-7 27 0,-4 0-33 15,-7 6 0-15,-7 6 0 16,-4-2 1-16,-3-1-3 16,-1 4 1-16,5 6 0 15,-4-1 1-15,-1 1-2 16,5-3 0-16,2 3-1 16,8 0 1-16,11-4-3 15,6-2 1-15,8-4-1 16,7-6 1-16,3-6 0 15,3-6 0-15,1-1 0 0,-4 1 0 16,0-4 1 0,-3-2 0-16,-4-1 0 0,-3 7 0 31,-1 2 0-31,1 7 1 16,0 13 1-1,-4 3 1 32,0 12 1-31,0 9 0-1,3-2 0-15,1-1 0 0,-1 7-2 16,1-13 0-16,0 1-11 0,3-20 1 0</inkml:trace>
  <inkml:trace contextRef="#ctx0" brushRef="#br2" timeOffset="127166.61">17071 9764 45 0,'0'7'22'0,"3"-10"-15"16,1 3 34-16,3 0-39 0,11 3 0 16,3-3 1-16,7 6 1 15,7 0-5-15,4-3 1 16,0 4 2-16,-4 2 0 16,-7 1-1-16,-10 8 0 15,-7 14-2-15,-4-1 1 16,-14 10-2-16,-14 3 1 15,-8-7-5 17,-6-2 1-32,3-4-5 15,4-3 1-15,7-2-7 16,10-17 1-16</inkml:trace>
  <inkml:trace contextRef="#ctx0" brushRef="#br2" timeOffset="127620.97">18023 9906 24 0,'15'6'12'0,"13"-22"3"0,-21 7 13 0,0-1-23 16,-4 4 0-16,-3 0 2 15,-3 0 1-15,-8 2-11 16,-10 4 1-16,0 4 6 0,-7 5 0 16,-8 0-3-16,-9 7 1 15,2 0-2-15,1 9 0 16,3 12-2-16,4 10 1 16,14 7-2 30,10 2 1-46,11-2-1 0,11-7 1 16,13-10 0 47,12-12 0-48,6-9 2-15,14-16 0 16,15-9 2-16,-4-20 0 15,-7-2 0-15,-7-13 0 0,-14-3 0 16,-15-13 0-16,-17 4-3 0,-14 6 0 0,-17 0-7 0,-19 9 1 0,-2 10-7 0,-15 5 1 0</inkml:trace>
  <inkml:trace contextRef="#ctx0" brushRef="#br2" timeOffset="128287.73">16584 10934 47 0,'0'6'23'0,"-7"-6"-22"0,0 0 42 0,-4 0-41 16,-6 4 1-16,-8-4 0 15,-7 6 1-15,1 0-5 16,-1 4 0-16,7 2 2 16,4 7 1-16,3 6-3 15,8-9 1-15,-4-1-3 16,7-2 0-16,10-1-1 15,11 1 1-15,7-4-2 16,8-6 0-16,-1 1 1 16,0-8 0-1,-7 1 1-15,0 3 0 0,-3 0 1 16,-4 0 0-16,-3 0 1 0,-4 0 1 16,0 7 1-16,-4 8 1 31,-3 7 1-31,0 3 1 0,4-3-1 15,3 0 1-15,0 0-1 0,4-6 0 16,-1-4-7-16,1-2 1 16,3-7-11-16,-4-6 1 15</inkml:trace>
  <inkml:trace contextRef="#ctx0" brushRef="#br2" timeOffset="128600.31">16947 10912 48 0,'4'19'24'0,"0"-13"-17"16,-1-6 38-16,4 0-43 0,7 0 1 0,4-3-1 0,3-3 0 0,7 0-3 0,11-4 0 0,3 1-2 0,-3-1 1 0,-7 4-12 0,-4 0 0 0,-14-4-3 0,-7 4 1 0</inkml:trace>
  <inkml:trace contextRef="#ctx0" brushRef="#br2" timeOffset="128738.76">16842 11157 43 0,'10'28'21'0,"29"-15"-17"0,-25-10 37 0,11 0-41 0,3-3 1 0,11-6-1 0,7-4 0 0,3-2-4 15,-3-4 0-15,-4 0-9 16,-6-6 0-16</inkml:trace>
  <inkml:trace contextRef="#ctx0" brushRef="#br2" timeOffset="128994.96">17212 10686 52 0,'-3'41'26'0,"-19"-6"-24"15,15-13 42-15,-7 9-43 16,-3 19 1-16,-1 13-1 16,0 12 0-16,-3 7-2 15,0-7 0-15,3-9-4 0,1-13 1 16,3-6-12-16,6-22 0 15</inkml:trace>
  <inkml:trace contextRef="#ctx0" brushRef="#br2" timeOffset="129413.52">17886 10966 44 0,'25'6'22'0,"-18"-9"-18"0,-7 3 29 0,-4-10-32 16,-7 4 1-16,-6 6 1 16,-15 3 1-16,-10 3-5 15,-4 13 1-15,-3 6 1 16,-4 16 0-16,7 6-2 15,3 0 1-15,8 3-2 16,10-3 0-16,11-3-1 16,18-3 1-16,17-13-1 15,14-6 1-15,15-9 1 0,13-10 1 16,-6-16 0-16,-1-9 1 16,-3-3 0-16,-14-16 1 15,-7 1-1-15,-8-10 1 16,-17-7-3-16,-7 7 1 31,0 9-9 0,-3 0 1-15,-11 10-6-16,0 9 1 0</inkml:trace>
  <inkml:trace contextRef="#ctx0" brushRef="#br2" timeOffset="129632.99">18655 11254 60 0,'42'28'30'0,"-45"41"-45"0,-11-50 60 0,-15 12-49 0,-6 10 0 0,-18 6-26 15,-21 0 1-15</inkml:trace>
  <inkml:trace contextRef="#ctx0" brushRef="#br2" timeOffset="131096.54">9529 13204 45 0,'-8'-18'22'0,"8"-105"-13"0,4 89 22 16,-4-19-30-16,0-29 0 15,-4-21 1-15,1-4 1 16,-4-9-4-16,0-10 1 15,3-5 1-15,8 12 0 0,3 3 0 16,3 18 0-16,5 4-2 16,-1 25 1-16,0 13-1 15,0 21 0-15,0 13-3 16,-3 16 1-16,-4 25-6 16,-11 12 1-16,-6 26-6 15,-1 18 0-15</inkml:trace>
  <inkml:trace contextRef="#ctx0" brushRef="#br2" timeOffset="131325.81">9208 12602 48 0,'7'22'24'0,"31"16"-24"16,-20-32 44-16,3 4-42 0,11-1 1 15,7 0 0-15,10-2 1 16,-3-1-6-16,-4-3 1 16,1-9 0-16,-15-4 1 15,0-5-15-15,-3-7 0 16,-8-6-1-16,5-4 0 16</inkml:trace>
  <inkml:trace contextRef="#ctx0" brushRef="#br2" timeOffset="131569.37">9902 12242 48 0,'0'15'24'0,"18"-15"-32"15,-11-3 47-15,7-3-42 16,7-3 1-16,8 2-9 16,-1-2 1-16,0-7 3 15,-3-12 1-15</inkml:trace>
  <inkml:trace contextRef="#ctx0" brushRef="#br2" timeOffset="131723.74">10238 12025 49 0,'14'63'24'0,"-21"34"-24"0,3-78 43 16,1 13-44-16,3-4 1 16,-4-3-12-16,4-3 1 15,4-7 2-15,-1-5 1 16</inkml:trace>
  <inkml:trace contextRef="#ctx0" brushRef="#br2" timeOffset="132282.23">10696 12364 52 0,'-3'0'26'0,"-15"22"-24"0,11-19 42 0,-4 10-43 15,-6 6 1-15,-4 9 0 16,-8 13 0-16,1 18-3 16,0 4 0-16,-7 12 2 15,6 0 0-15,5 4-1 16,6-10 1-16,8-7-3 15,10-11 1-15,7-8-6 16,7-8 0-16,7-13-10 16,7-19 1-16</inkml:trace>
  <inkml:trace contextRef="#ctx0" brushRef="#br2" timeOffset="132498.64">10848 12722 49 0,'-4'40'24'0,"-20"-21"-20"0,13-3 36 15,4 12-40-15,-4-3 1 16,-6 6 0-16,-4 7 0 16,0 3-2-16,6-3 0 15,5-1-4-15,3-12 0 16,3-6-10-16,4-19 0 15</inkml:trace>
  <inkml:trace contextRef="#ctx0" brushRef="#br2" timeOffset="132690.53">10703 12703 35 0,'25'12'17'0,"7"26"-9"0,-25-29 20 0,3 4-26 0,4 9 1 0,1 6-1 15,-1-3 1-15,3 10-4 16,5 9 1-16,-1-4 0 16,7-5 0-16,4-10-5 15,-4-9 0-15,0-10-7 16,0-22 0-16</inkml:trace>
  <inkml:trace contextRef="#ctx0" brushRef="#br2" timeOffset="132896.18">11060 12292 36 0,'28'53'18'0,"18"19"-6"0,-32-47 28 16,7 13-36-16,4 22 1 15,-1 6 0-15,1 9 1 16,-7 9-9-16,-4 1 1 15,-4-16 0-15,-3-6 1 16,-3-13-14-16,-8-12 0 16</inkml:trace>
  <inkml:trace contextRef="#ctx0" brushRef="#br2" timeOffset="133370.87">11793 12769 53 0,'0'18'26'0,"4"-8"-21"0,3-10 39 16,0 3-42-16,7-3 1 0,0 0 1 15,14-6 1 1,25 3-8-16,4-1 1 0,3-2 0 16,-4 0 0-16,-10-4-10 15,-11 7 0-15,-21 3-6 16,-6 7 1-16</inkml:trace>
  <inkml:trace contextRef="#ctx0" brushRef="#br2" timeOffset="133527.76">11832 13010 53 0,'14'28'26'0,"25"-21"-34"15,-25-4 46-15,14 0-43 16,11 0 0-16,4-3-22 15,9-9 1-15</inkml:trace>
  <inkml:trace contextRef="#ctx0" brushRef="#br2" timeOffset="134366.9">12905 13393 54 0,'31'-13'27'0,"12"-25"-27"15,-26 16 43-15,12-18-42 16,9-20 0-16,5-9-1 15,-1-19 1-15,0-15-2 16,-3-10 1-16,-4 3 0 16,-10 4 0-16,-7 15 0 15,-8 9 0-15,-10 16-1 32,-3 13 1-32,-4 12-2 0,-4 22 0 0,-3 13-1 15,-4 19 1 1,1 12-2 15,-4 16 1-15,-4 18 1-16,4 20 1 0,0 18 2 0,-1-3 0 31,12 6 2-15,10 0 0-16,7-2 1 0,7-20 0 0,0-6-3 0,7-12 0 15,8-16-3-15,2-13 1 0,5-9-6 0,2-13 0 0,1-5-5 0,0-14 1 0,-4-9 0 16,-3-3 1-16,-4-6 6 15,0 3 0 1,4 0 6-16,0 3 1 0,-4 3 8 16,0 7 0-16,-6-1 1 15,-5 1 1-15,-6 2-5 16,-1 1 1-16,-10-1-3 16,-7 7 0-16,-10 6-3 31,-12 0 0 16,5 4-2-32,-8 2 0-15,0 7-2 0,-3 6 1 32,3 3-2-32,4 6 1 0,3 1-2 0,4-4 1 15,7-3-1-15,7-3 0 0,11-10 0 0,13-5 0 0,11-4 1 0,-6-13 0 0,6-2-2 0,0-7 1 0,0-3-5 16,4 0 0-16,7-3-7 0,0 0 1 15</inkml:trace>
  <inkml:trace contextRef="#ctx0" brushRef="#br2" timeOffset="134806.49">14093 13010 46 0,'25'-3'23'0,"0"-13"-18"0,-18 13 40 0,0 0-42 15,0 0 1-15,0 0 1 16,0 3 0-16,-7 6-7 15,-3-3 0-15,-11 7 3 16,-1-1 1-16,-6 3-2 16,-7 4 0-16,-7-3-1 15,-1-1 0-15,1-2 0 16,7-1 0-16,0 4-1 16,3-1 0-16,4 4 0 15,3-1 1-15,4 7-2 16,0 10 1-1,7-4 1 48,7-3 0-63,7 0 0 0,7-6 0 0,7-6 1 31,11-10 1-31,7 0 1 0,-4-13 0 0,7-8 0 0,-3-4 0 31,0-3-1-31,-4-1 0 32,-6 1-4-32,-8-3 1 15,-7-3-4-15,-7-7 0 32,-7 10-5-32,-7 3 1 0,0-3-6 0,-4 3 1 0</inkml:trace>
  <inkml:trace contextRef="#ctx0" brushRef="#br2" timeOffset="135238.57">14288 13101 35 0,'10'3'17'0,"-17"-6"-18"15,7 3 29-15,0 0-27 16,4 3 0-16,-1 3 1 15,-6 1 0-15,-4-1-2 16,-1 6 0-16,-2 1 1 16,-1 3 1-16,1-1 0 15,-1 7 1-15,4 0 0 16,4-3 1-16,-1 6-1 16,4 7 1-16,7 5-1 0,7 1 1 15,0 9-1-15,4 3 0 16,0 3-1-16,3 4 1 15,-7 2 0-15,-4-5 0 16,-6-4-2-16,-11-3 1 16,-14 0-2-16,-11-3 1 31,-10-7-2-31,3-5 1 0,-3-10-2 16,6-3 0-16,-17-13-2 0,4-12 0 0,7-4-5 15,13-6 0-15,19-2-7 16,10-14 0-16</inkml:trace>
  <inkml:trace contextRef="#ctx0" brushRef="#br2" timeOffset="135914.38">14686 13518 57 0,'4'9'28'0,"-15"-18"-34"0,8 6 51 0,-1 6-44 16,-3 3 0-16,0 10 1 16,-4-3 0-16,1 2-3 15,-1 7 0-15,1-3 1 16,3 0 1-16,3-4-2 16,4-2 1-16,0-4-1 15,7-2 0-15,-3-4 0 16,3-3 0-16,0-3 0 15,3 0 0-15,1-1-1 16,-1 1 1-16,1-6-3 16,-4-1 1-16,4 1-1 15,-4 0 1-15,3 6 0 16,1-4 0-16,-4 7 2 16,0 7 1-16,0-1 1 0,0 3 1 15,0 4 0 1,4 9 0-16,-1 3-1 31,1 9 0-31,3-5-4 16,0-11 1-1,0-5-12-15,4-19 1 0</inkml:trace>
  <inkml:trace contextRef="#ctx0" brushRef="#br2" timeOffset="136273.84">15392 12662 44 0,'-7'3'22'0,"-7"-3"-15"0,6 3 31 0,-2 10-37 16,-4 2 1-16,-4 7 1 15,-3 10 1-15,0 9-5 16,0 12 1-16,-4 3 2 0,7 13 0 16,8 10-1-1,3 2 1-15,3-6-2 16,4-9 0-16,7-16-4 0,7-12 1 15,4-7-9-15,7-9 1 32,3-22-5-32,11-9 1 0</inkml:trace>
  <inkml:trace contextRef="#ctx0" brushRef="#br2" timeOffset="136503.67">15716 12979 52 0,'4'19'26'0,"-22"34"-28"0,11-41 48 0,-7 1-45 15,-7 6 1-15,-4 12-1 16,-3 0 1-16,0 4-4 16,3-4 0-16,4 1-2 15,3-7 0-15,4-6-8 16,3-13 0-16,1-6-4 15,3-16 1-15</inkml:trace>
  <inkml:trace contextRef="#ctx0" brushRef="#br2" timeOffset="136679.57">15402 13045 29 0,'-3'-41'14'0,"3"25"-5"16,3 10 22-16,4 3-29 0,4 3 1 16,7 3 2-16,3 6 1 15,3 7-7-15,5 6 1 16,2 0 3-16,5 9 1 15,-1 4-2-15,-3 2 0 16,-1-2-4-16,1-7 1 16,-4-6-5-16,-3-9 0 15,0-7-8-15,0-22 1 16</inkml:trace>
  <inkml:trace contextRef="#ctx0" brushRef="#br2" timeOffset="136923.01">15857 12687 54 0,'36'66'27'0,"31"-22"-29"0,-46-25 48 0,14-1-45 16,4 8 1-16,3-8 0 15,-6 4 0-15,-8 0-5 16,-14 10 1-16,-14 12-5 16,-21 18 1-16,-29 7-11 15,-13 3 1-15</inkml:trace>
  <inkml:trace contextRef="#ctx0" brushRef="#br2" timeOffset="147793.91">6100 14161 24 0,'7'12'12'0,"3"17"-7"15,-10-26 12-15,4 6-15 16,3 1 0-16,-7 5 1 16,7 4 1-16,-4 9-5 0,-3 7 0 15,0 6 3-15,0 6 0 16,0 0-1-16,0-3 0 15,-3-1-2-15,3-5 1 16,0 0-4-16,0-13 1 16,-4-10-6-16,4-8 0 15</inkml:trace>
  <inkml:trace contextRef="#ctx0" brushRef="#br2" timeOffset="148119.72">6011 14045 25 0,'18'19'12'0,"10"-7"-5"0,-17-15 17 0,-4 6-22 16,7 0 1-16,7 4 2 15,4-1 1-15,7 0-6 16,-4 4 1-16,14-1 4 15,-3 0 0-15,10 7-1 16,1 3 1-16,10 3-2 16,-11 0 1-16,-10 6-3 15,-7-3 1-15,-18 3-2 16,-4 4 0-16,-13 2-2 16,-18 7 1-16,-15 3-3 15,5-3 1-15,-1-4-4 16,-10-5 0-16,-4-1-7 0,7-6 1 15</inkml:trace>
  <inkml:trace contextRef="#ctx0" brushRef="#br2" timeOffset="148481.38">6763 14531 35 0,'10'6'17'0,"4"-3"-14"0,-14-3 26 0,0 0-27 16,0 0 0-16,0-3 1 16,-3 0 0-16,-8 3-4 15,-10 0 0-15,4 3 2 16,-5 3 1-16,5 4-1 15,-1 2 1-15,4 1-2 16,0 3 1-16,3 6-1 16,4-4 0-16,7 1 0 15,4-6 0-15,3-1-1 16,7-9 0-16,4-3-1 16,3-12 1-16,7 2-5 15,-7-5 0-15,0-10-6 16,-3-13 0-16</inkml:trace>
  <inkml:trace contextRef="#ctx0" brushRef="#br2" timeOffset="149036.94">6911 14625 33 0,'3'22'16'0,"1"16"-15"0,-4-35 25 15,0 3-26-15,0 0 1 16,0-3 0-16,0-3 1 16,0-3-2-16,0-9 0 0,0-1 1 15,0-3 1-15,4-2-1 16,-1-4 0-16,4-3 0 16,4 6 0-16,-8 6 0 15,8 7 0-15,-1 9 0 16,1 3 0-16,0 4 0 15,3-1 0-15,-11 7 0 16,8-4 0-16,-4 1-1 16,0-4 1-16,0 4-1 15,-4-4 0-15,1-2 0 16,0-1 0-16,3-3-1 16,0 0 1 15,-7-3-1-31,3-3 0 0,8-3-1 0,-1-4 1 0,1 1-1 0,3-4 1 15,0-2 0-15,-3-4 0 16,3-3 0-16,-4 3 0 16,5 3 1-16,-5 4 0 15,4 3 0-15,0 2 0 16,4 4 0-16,-7 3 1 16,3 6 0-16,0 7 0 15,-4 3-1-15,1-1 1 16,0 7-1-16,-1 6 1 15,-3-2-4-15,4-5 0 16,-1-2-7-16,1-6 0 16,-4-16-1-16,0-7 0 0</inkml:trace>
  <inkml:trace contextRef="#ctx0" brushRef="#br2" timeOffset="149470.53">7715 14590 45 0,'4'16'22'0,"-15"-13"-24"15,4 0 48-15,-3 1-46 16,-8-1 1-16,-3 3-1 15,0 0 1-15,-1 4-2 0,1 2 1 16,4 1 0-16,3-4 1 16,6 1-4-16,-2 2 1 15,3-2-2-15,3-7 1 16,8 0-1-16,3-3 0 16,3-3 0-16,12-4 1 15,-8-2 1-15,7-4 1 31,4 4 1-31,-8 3 0 0,1-1 0 16,-4 4 0-16,0-3 0 0,0 6 1 0,0 6-1 16,-3 4 1-1,-1 5 0-15,1 1 1 0,0 3-2 16,-1 0 1-16,4-4-4 16,-3-5 1-16,0-7-9 15,-1-3 1-15</inkml:trace>
  <inkml:trace contextRef="#ctx0" brushRef="#br2" timeOffset="149681.28">8029 14600 22 0,'11'34'11'0,"-11"-5"2"16,-4-20 9-16,4 4-17 0,-3-1 1 15,3-2 1 1,-4 2 1-16,4-3-11 0,0-2 0 16,0-7 1-16,0-10 0 15,0-8-9-15,0-11 0 16</inkml:trace>
  <inkml:trace contextRef="#ctx0" brushRef="#br2" timeOffset="149815.57">7962 14327 29 0,'-3'6'14'0,"24"7"-8"0,-14-13 18 16,0 6-24-16,4 4 1 0,3-4-5 15,0 0 0-15,7 0-4 16,-3-6 1-16</inkml:trace>
  <inkml:trace contextRef="#ctx0" brushRef="#br2" timeOffset="150132.73">8276 14575 30 0,'4'53'15'0,"3"-28"-12"16,-7-19 22-16,3 4-24 16,4-4 0-16,-7-3-1 15,0-3 1-15,4-9-2 16,3 3 1-16,-4-4-1 15,1-5 1-15,3-4 0 16,0 0 0-16,4-6-1 0,-1 6 1 16,8 0 1-16,-4 4 0 15,11 2 1-15,-1 7 1 16,1 9 0-16,3 6 1 16,-7 7-1-16,4 3 1 15,-4 0-2-15,4-1 1 16,-4 4-7-16,-3-6 1 15,-8 0-9-15,-10-10 0 16</inkml:trace>
  <inkml:trace contextRef="#ctx0" brushRef="#br2" timeOffset="151093.76">11857 14280 27 0,'10'-3'13'0,"-10"6"2"0,0-3 12 0,0 0-20 15,0 3 0-15,0 0 3 16,4 4 0-16,0 8-13 15,-4 7 0-15,0 6 9 16,0 13 0-16,0 9-4 16,0 13 1-16,0 6-2 15,0 3 0-15,0-6-3 16,0-13 1-16,0-15-7 16,0-19 1-16,-4-19-10 15,0-16 1-15</inkml:trace>
  <inkml:trace contextRef="#ctx0" brushRef="#br2" timeOffset="151544.34">11719 14126 30 0,'7'-6'15'0,"7"19"-7"0,-6-10 16 16,-1 0-23-16,3 0 1 15,4 0 1-15,4 0 0 16,0 0-4-16,-1 1 1 15,4 2 2-15,8 0 1 16,6 0-1-16,7 4 1 16,-3 6-1-16,-4-1 1 15,-7 4-1-15,-6 6 1 16,-8 3-2-16,-11 7 1 0,-6-10-2 16,-8 3 1-1,-6 0-2-15,-5-6 0 0,1 0 0 16,0-3 1-16,0-3-2 15,3-4 1-15,4 1-1 16,4-4 1-16,2 1-1 16,5-1 0-16,3 0 1 15,3 4 0-15,8 0 0 16,3 2 1-16,4 7 2 16,3-3 1-16,4 3 0 15,-1 0 0-15,1 0-1 16,0 0 1-16,-4 0-1 15,0-3 0-15,-3-4-6 16,-1-2 1-16,1-7-6 16,0-6 0-16,-1-9-5 0,1-16 0 15</inkml:trace>
  <inkml:trace contextRef="#ctx0" brushRef="#br2" timeOffset="155853.34">12584 14622 36 0,'0'3'18'0,"10"-12"-8"0,-6 5 19 0,-4 1-24 16,0 0 0-16,-7 0 2 15,-4 0 0-15,-3 3-9 16,0 3 0-16,-4 0 6 16,1 3 0-16,2 1-3 15,1-1 1-15,4 7-1 16,-1-1 0-16,4 1-1 15,0-1 1-15,7 1-1 16,7-1 0-16,4 4-1 16,3-4 0-16,0-2-1 15,0-1 1-15,0-2-1 16,0-4 0-16,-7-6 0 16,0-4 0-16,4-5 0 15,-4-4 1-15,-3 4 0 16,-1 2 1-16,-3-2 0 15,4 5 0-15,3 4 0 0,-4 3 1 16,4 6 0-16,0 4 1 16,0 2-1-16,0 1 0 15,0 3-1-15,1 2 1 16,-1 4-1-16,-4-6 0 16,4 0-6-16,0-4 1 15,0-5-10-15,4-11 1 16</inkml:trace>
  <inkml:trace contextRef="#ctx0" brushRef="#br2" timeOffset="156797.31">12781 14659 24 0,'7'26'12'0,"-7"2"-4"0,0-22 8 0,4 3-13 16,-4 1 0-16,0-4 2 15,0-3 0-15,0 0-6 16,0-3 1-16,0-6 4 16,0 0 0-16,3-4-2 15,1 1 0-15,3-3-1 16,0-4 1-16,3 6-2 16,5 1 1-16,-1 0-1 15,3 2 1-15,1 4 0 16,0 0 0-16,-1 3-1 15,-3-6 1-15,-3 6 0 16,0-3 1-16,-4 3-1 16,0 0 0-16,0 3 0 15,3 6 0-15,-3 1-1 0,0 5 1 16,0-2-2-16,1 3 0 16,-1-1 0-16,3 1 0 15,1-4 0-15,-1 1 0 16,4-4 1-16,4-2 0 15,7-4-1-15,3-3 1 16,0-6 1-16,7-7 0 16,4-6 1-16,4-3 0 15,-5 3 0-15,-2 4 0 0,-8-1-1 16,-3-3 1-16,-1 0-2 16,-10 4 1-16,-3 2-2 15,-4 1 0-15,-7 5-2 16,-3 10 0-16,-5 10-2 15,-2-7 1-15,-4 13-2 16,-4 9 1-16,8 4 2 16,3 8 0-16,7 11 4 15,7-4 0-15,0 3 3 16,3 3 0-16,-3-3 1 16,-7-6 0-16,-3-9-2 15,-8-10 1-15,1 0-4 16,-1-6 1-16,-3-7-1 15,0-2 0-15,3-1-1 16,1-3 1-16,3-6 0 16,-1-3 0-16,8-6 0 0,8-4 1 15,2-2-1 1,11-4 1-16,8-3 0 0,6 3 0 16,-3-9 0-16,6-4 0 15,5 1 0-15,3-3 0 16,-4 2 0-16,-3 1 0 15,-4 6-1-15,-7-3 0 16,-7 2-1-16,-7 1 0 16,-6 7-2-16,-5-1 1 15,-6 3-2-15,-1 7 1 16,-10 2 0-16,-4 4 0 0,4 10 0 16,0 2 1-16,0 0 2 15,3 7 0-15,8 3 2 16,10 3 1-16,7 6 0 15,4-3 1-15,6-6-2 16,8-7 1-16,7-2-7 16,-4-7 0-16,-7-6-9 15,-14-7 0-15</inkml:trace>
  <inkml:trace contextRef="#ctx0" brushRef="#br2" timeOffset="157684.34">10298 13612 34 0,'-11'22'17'0,"-3"16"-9"0,10-23 22 0,1 14-28 16,-4 5 1-16,0 19 1 15,3 7 1-15,-3 25-6 16,0 24 0-16,0 20 3 16,4 25 1-16,3 37-2 15,0 19 0-15,0 38-1 16,0 12 0-16,7 10 1 16,0 12 0-16,3-3 1 15,-3-3 0-15,-7-10 0 16,-3-2 1-16,-4-4-1 15,3-25 0-15,1-9-3 16,-1-25 1-16,1-29-5 16,-1-15 0-16,4-19-9 15,0-16 0-15,-7-21-2 0,-4-29 1 16</inkml:trace>
  <inkml:trace contextRef="#ctx0" brushRef="#br2" timeOffset="158778.84">5669 15352 34 0,'39'-9'17'0,"21"0"-12"16,-39 2 17-16,11 1-22 15,24-3 1-15,8 2 1 0,17 4 0 16,7-3-1-16,18-3 0 15,14 6 1-15,14-1 1 16,14 1 0-16,18 0 1 16,17 0-1-16,4 0 0 15,18 3-1-15,17 3 1 16,4 3-1-16,7 1 1 16,14-4-1-16,3-3 0 15,8-7-1-15,3-2 0 0,14-10 1 16,7 7 0-16,7-1-2 15,1 1 1-15,10-4 0 16,7 0 0-16,3 4 0 16,25 2 1-16,-14 1-1 15,0-7 1-15,-14 0 0 16,-4-2 0-16,4 2-1 16,-24 3 1-16,-5 4-2 15,-10 3 0-15,-17 3-1 16,-22-1 1-16,-17 1-4 15,-32 0 1-15,-21 0-9 16,-25 3 0-16,-29-3-5 16,-23 3 0-16</inkml:trace>
  <inkml:trace contextRef="#ctx0" brushRef="#br2" timeOffset="160656.62">3288 16760 26 0,'14'4'13'0,"14"-14"-7"0,-10 7 9 0,3 0-13 16,7 0 1-16,8 0 0 16,2 0 1-16,8-1-5 15,4 1 1-15,10 0 3 16,14 0 0-16,14 0-1 16,11 0 1-16,10 0 0 15,7-1 0-15,18 4 0 16,8-3 1-16,16 3-1 0,19-3 0 15,10 0-1-15,17 0 1 16,11 0-2-16,25 3 1 16,7 0-2-16,21 3 1 15,1 0 0-15,16 3 0 16,1 1 0-16,10-4 1 16,15 3 0-16,-1-3 1 15,22 3-1-15,-8-2 0 16,5-1-1-16,20 3 0 15,-7 3-1-15,7 1 1 16,15 5 0-16,-15 4 0 16,-3-3 1-16,-1 3 1 15,1-13-1-15,3-3 1 0,-24-9-1 16,6-7 1-16,-17-2-3 16,-17-7 1-16,3 3-3 15,-18-3 1-15,-4 3-2 16,-6 3 1-16,-25 10-3 15,-21 3 1-15,-14 0-4 16,-43 0 1-16,-21-7-10 16,-28-5 1-16</inkml:trace>
  <inkml:trace contextRef="#ctx0" brushRef="#br2" timeOffset="162037.01">3052 16343 28 0,'7'16'14'0,"-7"-25"-7"16,0 9 15-16,3-7-19 15,4 1 1-15,-7-6 2 16,0-4 1-16,0-9-7 15,0-10 1-15,0-2 5 16,-7-13 0-16,4-7-2 16,-4-9 1-16,3 4-2 15,4-4 0-15,0-6-3 0,0 12 1 16,4-12-1-16,3 6 1 31,14 3 0-31,7 19 0 16,-7 13-1-16,4 12 0 15,0 22-4-15,-4 16 1 16,-18 13-5-16,-6 8 0 16,-8 14-8-16,-10 8 1 15</inkml:trace>
  <inkml:trace contextRef="#ctx0" brushRef="#br2" timeOffset="162232.37">2861 16187 47 0,'11'6'23'0,"38"0"-20"16,-31-6 40-16,3 0-41 16,0 0 0-16,0-3 0 15,0 3 1-15,4-3-5 16,-4 0 1-16,0 3-2 16,-3 0 0-16,-4 0-11 15,4 0 0-15,-8-7-2 16,1 1 1-16</inkml:trace>
  <inkml:trace contextRef="#ctx0" brushRef="#br2" timeOffset="162514.21">3457 15851 52 0,'11'6'26'0,"-1"1"-36"0,-6-4 53 15,-4 0-41-15,0 3 0 16,-4 4 1-16,-6 2 0 16,-1 4-4-16,-6 6 1 0,-1 6 2 15,4 3 0 1,-7 4-1-16,3 6 0 0,7 2-2 16,1-2 1-16,10-13-2 15,0 1 0-15,3-7-6 16,15-7 1-16,0-2-9 15,13-7 1-15</inkml:trace>
  <inkml:trace contextRef="#ctx0" brushRef="#br2" timeOffset="162792.64">3690 15942 43 0,'7'19'21'0,"-7"9"-15"15,0-19 32-15,0 7-36 16,-10 3 0-16,-1 0 1 16,0 6 0-16,4 6-4 0,-3 1 0 15,-11 2 2-15,10-9 1 16,-7 3-5-16,8-6 0 16,3-6-6-16,3-7 1 15,-3-2-7-15,4-17 1 16</inkml:trace>
  <inkml:trace contextRef="#ctx0" brushRef="#br2" timeOffset="163005.51">3528 16027 24 0,'3'-22'12'0,"22"9"3"0,-14 10 13 0,-1 6-24 0,1-3 0 0,-1 6 4 0,1 4 0 0,7 6-10 15,-8 2 0-15,4 4 7 16,0 3 0-16,-3 0-3 15,3 4 1-15,4-1-4 16,-8-3 1-16,8-6-5 16,-7-7 1-16,-1-8-4 15,1-14 0-15,-8-9-2 16,4-9 1 0</inkml:trace>
  <inkml:trace contextRef="#ctx0" brushRef="#br2" timeOffset="163164.93">3768 15666 38 0,'17'22'19'0,"19"16"-13"0,-29-29 27 0,10 16-27 0,-6 0 0 0,10 10 1 15,-3 5 0-15,-4 11-11 0,-4-1 1 16,-3 6 6-16,-7 4 0 15,-7-4-4-15,-3-9 1 16,-4-6-5-16,-4-13 1 16,-3-6-11-16,10-12 0 15</inkml:trace>
  <inkml:trace contextRef="#ctx0" brushRef="#br2" timeOffset="163973.64">4173 16089 50 0,'11'4'25'0,"0"-8"-21"16,-1-5 37-16,1 3-38 16,-1-1 0-16,8 7 3 0,7 0 1 15,3 0-9-15,0 0 0 16,0-3 3-16,-3 3 1 15,0-3-7-15,-4 3 1 16,-11 3-9-16,-10 4 0 16,0-1-5-16,-7 6 0 15</inkml:trace>
  <inkml:trace contextRef="#ctx0" brushRef="#br2" timeOffset="164099.09">4209 16281 41 0,'0'15'20'0,"24"-5"-16"0,-20-10 34 0,6-3-36 0,8 3 0 0,10 0 1 0,-7-7 0 0,8 1-6 0,2-3 1 0,-2-1-6 16,-5-2 0-16,-2-1-6 15,2 1 1-15</inkml:trace>
  <inkml:trace contextRef="#ctx0" brushRef="#br2" timeOffset="164544.76">4752 16127 37 0,'21'13'18'0,"-10"-7"-12"0,-11-6 29 16,0 0-32-16,0 0 0 15,0 0-1-15,0 3 1 16,-11 3-5-16,1 4 0 16,-1 2 3-16,0 4 1 15,-6 0-3-15,6 2 1 16,-7-2-1-16,4 0 0 16,7 3-2-16,0-1 1 15,7 1-1-15,7-3 0 16,-3 0 0-16,10-7 0 0,-11-6 1 15,15-6 1-15,-7-6 0 16,6-1 1-16,-6-2-1 16,3-4 1-16,-3 0 0 15,-1 4 1-15,-3 2 0 16,0 4 0 15,4 3 1-31,-1 9 0 0,1 4 1 16,-7-4 1-16,3 10-2 31,3 5 1-31,-3 5-2 0,4-8 0 0,-11-2-7 0,10 0 0 0,-6-16-8 16,14-10 1-1</inkml:trace>
  <inkml:trace contextRef="#ctx0" brushRef="#br2" timeOffset="164790.71">5263 15729 41 0,'-3'12'20'0,"-25"39"-20"0,17-39 32 16,-7 7-31-16,4 6 0 15,0 0 3-15,0 6 0 16,4-2-7-16,-1-4 1 15,4 0-2-15,0-10 0 0,3-8-8 16,-6-14 0-16</inkml:trace>
  <inkml:trace contextRef="#ctx0" brushRef="#br2" timeOffset="164931.62">5041 15770 43 0,'28'3'21'0,"25"53"-15"16,-35-40 34-16,7 9-39 15,-1 9 1-15,8 7-1 16,-4-3 0-16,-3-1-5 16,-4-5 1-16,-7-7-11 15,-10-6 1-15</inkml:trace>
  <inkml:trace contextRef="#ctx0" brushRef="#br2" timeOffset="166600.16">28441 4863 27 0,'11'41'13'0,"10"15"-4"15,-14-49 13-15,3 2-20 16,-3 1 0-16,0-1 2 15,1 3 1-15,2-8-6 0,1-4 1 16,-1-4 4-16,4-2 0 16,0-13 0-16,8-9 1 15,2-16-2-15,8-15 1 16,7-1-1-16,3-18 1 16,4 2-5-16,0-8 0 15,10 5-13-15,18-5 0 16</inkml:trace>
  <inkml:trace contextRef="#ctx0" brushRef="#br2" timeOffset="169002.59">2949 17237 67 0,'0'0'33'0,"25"-141"-34"0,-18 107 33 16,11-7-32-16,-4 0 1 16,-4 0 0-16,8 4 0 15,3 5-2-15,0 7 1 16,4 13 0-16,-4 15 0 0,-10 9-2 16,-1 16 0-16,-6 13-2 15,3 19 1-15,-7 12-6 16,-11 3 0-16,1-6-7 15,-8-3 0 17</inkml:trace>
  <inkml:trace contextRef="#ctx0" brushRef="#br2" timeOffset="169261.53">2822 17601 48 0,'7'3'24'0,"4"-12"-20"15,-1 9 39-15,-6 0-40 16,7 0 0-16,6 0 0 16,1-4 1-16,3 1-7 0,-3 0 1 15,3-6 0-15,0 3 1 16,-3 2-14-16,-8-2 0 15,4 0-1-15,4 0 0 16</inkml:trace>
  <inkml:trace contextRef="#ctx0" brushRef="#br2" timeOffset="170340.37">2981 17137 14 0,'0'-3'7'0,"0"6"0"0,0-3 3 16,0 0-6-16,0 3 1 0,-7 3 6 16,3 7 0-16,4-1-12 15,-10 4 1-15,3 6 7 16,3 6 1-16,-6 7-3 15,3 5 1-15,0 14-4 16,3 8 0-16,4 14-2 16,-7 5 1-16,3-6-2 15,4-9 1-15,-10-9-3 16,10-16 1-16,-7-10-9 0,14-15 1 16,-4-13-3-1,8-10 1-15</inkml:trace>
  <inkml:trace contextRef="#ctx0" brushRef="#br2" timeOffset="170748.37">3298 17215 42 0,'0'13'21'0,"0"-16"-25"0,0 3 42 0,0 0-36 16,11-4 1-16,-7 1-1 16,6 3 0-16,4-3-5 15,-3 0 1-15,3 0-8 0,4-7 0 16,10-5-3-16,-14-4 0 15</inkml:trace>
  <inkml:trace contextRef="#ctx0" brushRef="#br2" timeOffset="170983.2">3602 16920 47 0,'-4'29'23'0,"4"2"-27"0,0-15 45 0,0-1-41 15,0 7 1-15,0 7-1 16,0 2 0-16,4-3-5 16,3 0 0-16,-7-3-9 15,7-9 1-15</inkml:trace>
  <inkml:trace contextRef="#ctx0" brushRef="#br2" timeOffset="171286.67">3845 17162 51 0,'-17'44'25'0,"6"-13"-27"16,4-21 42-16,3 2-38 0,-6 4 0 15,-1 9 2-15,-6 0 0 16,-1 6-5-16,4 4 0 16,-4 6 3-16,8 6 1 15,-1 0-1-15,1 9 0 16,10-9-3-16,-8-3 0 15,16-10-4-15,-5-5 0 16,8-10-10-16,6-10 1 0,4-12-3 16,8-10 0-16</inkml:trace>
  <inkml:trace contextRef="#ctx0" brushRef="#br2" timeOffset="171515.43">4124 17341 44 0,'0'25'22'0,"0"-10"-28"16,0-12 41-16,-11 4-32 15,-3 2 1-15,-7 10 2 16,0 3 1-16,-11 6-8 16,4 4 0-16,0 2 5 15,3 4 0-15,7-1-4 16,8-5 1-16,-1-7-9 0,1-10 1 15,3-8-9 1,7-17 0-16</inkml:trace>
  <inkml:trace contextRef="#ctx0" brushRef="#br2" timeOffset="171720.87">3895 17325 31 0,'14'19'15'0,"14"21"-5"0,-21-33 17 0,4 2-24 15,-1 7 1 1,1 3 2-16,-1 6 0 0,5 3-8 16,-1 6 1-16,0 4 3 15,3 9 0-15,1-12-5 16,-7-10 1-16,-1-6-10 16,1-13 1-16,-1-16-3 15,-3-12 1-15</inkml:trace>
  <inkml:trace contextRef="#ctx0" brushRef="#br2" timeOffset="171964.51">4226 17102 37 0,'21'35'18'0,"-3"18"-15"0,-14-40 35 16,3 9-34-16,-7 6 0 15,3 9 1-15,-6 4 0 16,-8 9-7-16,1 10 0 16,-12 3 4-16,8-7 0 15,0-3-5-15,-7-9 1 32,7-19-12-32,3-12 0 15</inkml:trace>
  <inkml:trace contextRef="#ctx0" brushRef="#br2" timeOffset="172252.46">4417 17416 52 0,'7'12'26'16,"-4"-5"-26"-16,4-10 39 0,4-1-39 15,0-2 1-15,6 0-1 16,8-7 1-16,3 1-4 16,0-4 0-16,1 4-9 15,-15-1 0-15,3 0-3 16,-17 7 1-16</inkml:trace>
  <inkml:trace contextRef="#ctx0" brushRef="#br2" timeOffset="172411.16">4424 17570 44 0,'-7'12'22'0,"14"7"-19"0,-4-19 41 15,4-3-43 16,4 3 1-31,7-3-1 16,3-4 0-16,0 1-5 0,7-6 1 0,-7 2-10 0,1 1 1 16,-5-4-3-16,-6 1 1 0</inkml:trace>
  <inkml:trace contextRef="#ctx0" brushRef="#br2" timeOffset="173403.87">4674 17686 37 0,'-7'18'18'0,"7"-18"-15"0,0 0 33 16,0 0-31-16,7-3 0 16,-7-3 1-16,7 0 1 15,4-7-9-15,-8-3 0 16,5-9 6-16,6-6 0 15,3-10-3-15,1 0 1 16,3-9-2-16,-10-3 0 16,-1-10-1-16,-3 1 1 15,-7-4-1 1,-7 6 0-16,4 10-3 0,-1 6 1 0,1 10-2 16,3 5 1-16,-7 14-1 15,7 8 0 1,-4 14 0-16,-6 11 0 0,-1 14 2 15,11 9 0-15,-11 9 2 16,11 9 0-16,-7 4 1 16,4 6 1-16,6-9-1 15,8 2 1-15,7-5-1 16,-4-7 1 31,10-3-5-32,-10-16 1 1,4-9-7 0,0-9 0-1</inkml:trace>
  <inkml:trace contextRef="#ctx0" brushRef="#br2" timeOffset="173712.91">5024 17519 44 0,'7'0'22'0,"-7"7"-22"0,0-7 39 16,0-4-37-16,-7 4 1 15,0-3 1-15,-1 0 0 16,1 3-6-16,-3 0 1 16,-8 3 3-16,1-3 0 15,2 7-2-15,-6-1 0 0,0 0 0 16,3 0 0-16,-3 4-1 16,7-4 0-16,7 4-1 15,0 2 1-15,7-3-2 16,0-2 1-16,7-4-1 15,4-6 0-15,3-7 0 16,3-8 1-16,5 2-2 16,-5-9 0-16,-6 3-8 15,-1 3 0-15</inkml:trace>
  <inkml:trace contextRef="#ctx0" brushRef="#br2" timeOffset="174094.37">5172 17391 40 0,'14'15'20'0,"-11"-8"-19"0,1-4 30 16,-4-3-28-16,0 3 1 16,-4-3 2-16,-6 0 0 15,-4 0-8-15,0 0 1 16,-11 0 4-1,0 3 0-15,4 3-3 16,-4 1 1-16,11 2-5 0,-7 0 1 16,7 4-3-16,10 3 1 15,-6 3-1-15,10 2 1 16,0 8 1-16,10 5 0 16,8 1 4-16,3-1 0 0,0-2 3 15,-3-1 0-15,-4 0-1 16,-7-3 1-1,-7 1-1-15,0-7 1 0,-10-4-1 32,-1-2 0-32,-7-6 0 0,8-7 0 0,-1-6-1 15,1-7 1-15,-1-6-1 16,4 1 1-16,0-1-7 16,3 0 1 15,-3-9-10-31,14-3 1 0</inkml:trace>
  <inkml:trace contextRef="#ctx0" brushRef="#br2" timeOffset="175864.9">5288 17645 29 0,'4'0'14'0,"-15"3"-4"16,11 0 14-16,0 0-22 16,0 0 0-16,0 7 1 15,0 2 0-15,0 1-4 16,-7-1 0-16,4 1 2 15,3 3 0-15,-8-1-1 16,5 4 0-16,3 0-1 16,0 0 1-16,0 0-1 15,3-7 1-15,-3-3 0 16,0-2 0-16,8-14-1 16,-8-5 0-16,0-1 0 0,0-2 0 15,0-1-3-15,0-6 1 16,0 3-1-16,0 4 0 15,0-1-1-15,3 10 1 16,-3 6 1-16,7 3 0 16,-7 6 2-16,0 1 0 15,0 2 2-15,0 4 1 16,7-1-1-16,-3 1 1 16,3 0 0-16,-4 0 1 15,4-1-7-15,-7-2 1 0,4-7-4 16,3-3 0-16</inkml:trace>
  <inkml:trace contextRef="#ctx0" brushRef="#br2" timeOffset="176320.66">5581 17190 36 0,'-4'25'18'0,"-3"-15"-20"0,0-4 33 0,4 3-30 0,-8 4 1 15,1 6-1-15,-8 9 1 16,0-3-3-16,4 6 1 16,-7 4 1-16,10 2 0 15,4 4-1-15,7 0 1 16,7 0-2-16,4-4 0 16,3-5-5-16,4-10 0 15,-4-7-6-15,11-15 1 16</inkml:trace>
  <inkml:trace contextRef="#ctx0" brushRef="#br2" timeOffset="176464.18">5687 17422 39 0,'-4'10'19'0,"-17"18"-20"0,18-22 33 0,-8 7-30 0,-3-1 0 0,0 4 2 16,3-1 1-16,-6 1-6 15,6 3 0-15,0-3 1 16,4 2 1-16,4-5-9 16,-4-7 1-16,7-3-7 15,7-9 1-15</inkml:trace>
  <inkml:trace contextRef="#ctx0" brushRef="#br2" timeOffset="176660.74">5560 17406 27 0,'21'16'13'0,"7"25"-4"0,-17-32 18 0,-4 1-27 0,3 5 0 16,1 1 0-16,0 0 1 15,3-1-4-15,0-2 1 0,0-4-6 16,-4-5 1-16,1-4-3 16,3-13 1-16</inkml:trace>
  <inkml:trace contextRef="#ctx0" brushRef="#br2" timeOffset="176923.5">5771 17247 36 0,'22'47'18'0,"2"22"-11"16,-20-60 37-16,6 10-40 16,1 6 1-16,0 0 0 15,-4 3 1-15,0 0-9 16,-4 4 0-16,-6-4 2 0,-8 6 0 15,4-5-15-15,-4-4 1 16</inkml:trace>
  <inkml:trace contextRef="#ctx0" brushRef="#br2" timeOffset="177531.12">5789 14073 47 0,'0'35'23'0,"0"68"-20"0,4-65 31 0,3 24-32 0,0 20 1 0,-4 37 1 0,8 38 0 0,6 22-6 0,8 37 1 0,10 16 3 16,4 25 0-16,0 13-1 15,0 0 0-15,14 12-1 16,-4-3 0-16,1 6-2 15,-1-21 0 1,-17-7-4-16,-4-13 0 0,-7-30-10 16,-28-36 1-16</inkml:trace>
  <inkml:trace contextRef="#ctx0" brushRef="#br1" timeOffset="184887.73">6847 15723 33 0,'-3'-4'16'0,"3"11"-3"0,0-4 17 0,-7 0-25 15,3 0 0-15,-10 6 2 16,4 7 1-16,-4 3-11 15,-4 12 1-15,-3 4 6 16,0 6 0-16,-1 2-3 16,1 8 1-16,4 8-2 15,6-2 1-15,-10-1-1 16,10 1 0-16,4-4-1 16,0-12 1-16,7-7-2 15,0-6 1-15,7-3-3 16,-3-9 0-16,3-10-4 15,3-2 0-15,1-8-7 16,7-11 0-16</inkml:trace>
  <inkml:trace contextRef="#ctx0" brushRef="#br1" timeOffset="185204.24">6816 16187 42 0,'-14'31'21'0,"10"-15"-16"0,4-13 35 0,4 0-37 16,-1 0 1-16,4-3 2 15,4 0 0-15,10 0-8 16,-7-3 0-16,14-3 4 16,11-4 1-16,0 1-7 15,0-1 0-15,-8-2-11 16,-2-1 1-16,-1 1-3 16,-3-7 1-16</inkml:trace>
  <inkml:trace contextRef="#ctx0" brushRef="#br1" timeOffset="185803.37">7571 16067 55 0,'-7'35'27'0,"-18"-4"-37"0,18-18 56 16,-4 6-46-16,1 3 0 15,-4 3 0-15,-4-3 0 16,0-4-1-16,-10-5 1 0,7-7-2 16,-4 1 1-16,8-7-2 15,2-7 0-15,1-2-1 16,7-4 0-16,0-2 0 15,7-7 0-15,7 0 1 16,4 3 1-16,6 0 1 16,5-6 0-16,-1 3 1 15,-4 0 1-15,5 6 0 16,-5 4 0-16,4 3 0 16,-6 12 1-16,2 3-1 15,-3 3 0-15,0 7 0 16,1 6 1-16,-1 0 0 15,-4 3 0-15,1 0 1 16,-1-6 1-16,8 6 0 16,3-9 0-16,0-1 0 15,8-5 0-15,2-4-2 16,5-9 0-16,6-7-1 0,-14-8 0 16,4-4-1-16,-14 0 1 15,-8-3-1-15,-10-4 0 16,-10-2-2-16,-8 0 1 15,-14 3-3-15,-3 2 1 16,-7 4-4-16,3 10 1 16,7 6-4-16,-7 6 1 15,18 9-6-15,0 7 1 16</inkml:trace>
  <inkml:trace contextRef="#ctx0" brushRef="#br1" timeOffset="186107.03">8057 16259 38 0,'4'15'19'0,"7"7"-11"16,-11-22 32-16,0 7-36 16,0 5 0-16,0 4 2 15,-4 6 0-15,-3 6-8 16,0 3 0-16,-7 1 3 16,-7 2 1-16,-11 4-9 0,-7-10 1 15,4-6-10-15,3 0 1 16</inkml:trace>
  <inkml:trace contextRef="#ctx0" brushRef="#br1" timeOffset="186763.01">8470 16202 59 0,'-10'25'29'0,"-19"0"-35"16,19-18 50-16,-4-1-44 16,-7 3 0-16,3-2 0 0,0-4 1 15,1 0-2 1,3-6 1-16,3-3 0 16,0-7 0-16,4-3-2 15,4-6 1-15,13-3-2 0,1 6 1 16,3-6-1-16,11 0 1 15,-1 3 0-15,5 7 0 16,-1-1 0-16,-3 13 1 16,-1 6 1-16,-3 0 0 15,-3 13-1-15,-4-1 1 16,0 11 0-16,-3-1 1 16,-1 3-1-16,5-6 0 15,-5 0 0-15,4-3 0 0,0-4 0 16,4-2 1-16,3-4 0 15,7-6 0-15,1-3 0 16,-5-3 1-16,-3-3 0 16,-3-3 0-16,-4-4 0 15,-7 0 0-15,0-2-1 16,-7-4 1-16,-14 0-1 16,-3 0 0-16,-1 4-4 15,-14 2 0-15,4 4-4 16,3-1 0-16,4 4-7 15,7 3 0-15,-7-3-2 16,0 9 1-16</inkml:trace>
  <inkml:trace contextRef="#ctx0" brushRef="#br1" timeOffset="187170.14">8819 15459 49 0,'-10'66'24'0,"24"-6"-24"0,-3-35 50 0,6 3-45 16,11 13 1-16,11 6 3 15,0 3 0-15,0 13-11 16,-7-7 1-16,-4 0 6 15,-3 4 1-15,-11 3-6 16,-14 9 1-16,-11 0-10 16,-24 16 0-16,-22-4-12 15,-20-5 0-15</inkml:trace>
  <inkml:trace contextRef="#ctx1" brushRef="#br1">16835 8739 0,'0'0'0,"0"0"15,0 0 1,0 0-16</inkml:trace>
  <inkml:trace contextRef="#ctx0" brushRef="#br1" timeOffset="193743.48">27393 11887 27 0,'18'10'13'0,"7"-7"0"0,-18-6 13 16,3-3-24-16,1-1 0 15,-1 1 0-15,-3-3 0 0,0 5-3 16,-7-2 0-16,-3 0 1 15,-8 0 1-15,-10-4-2 16,-4 1 1-16,-3-1 0 16,7-2 0-16,-4-4 0 15,1 1 0-15,-5-4 0 16,-2 0 1-16,-1 6-1 16,-3 7 0-16,-1 6-1 15,1 13 0-15,7 9 1 16,3 0 0-16,8 9-1 15,2 0 1-15,8 4 0 16,7-1 1-16,11 1 0 16,10-10 1-16,14-3 0 15,8-7 0 1,6-5 0-16,15-7 1 0,-1-12-1 16,-3-7 1-16,-7-6-3 15,-7-6 1-15,-14 3-6 16,-11-7 1-16,-11-2-9 0,-6 2 0 15</inkml:trace>
  <inkml:trace contextRef="#ctx0" brushRef="#br1" timeOffset="194342.31">27421 11288 22 0,'-3'4'11'0,"-11"11"4"0,14-15 8 0,-4 7-19 15,-3 5 0 1,-3 4 2-16,-8 3 0 0,0 6-9 16,-6 3 1-16,-12 6 4 15,-6 7 0-15,-4-6-8 16,0-4 0-16,15-9-6 16,9-6 1-16</inkml:trace>
  <inkml:trace contextRef="#ctx0" brushRef="#br1" timeOffset="194592.71">27390 10768 37 0,'14'19'18'0,"-4"-16"-12"0,-10 0 30 15,-3 6-36-15,-8 4 1 16,-3 3 0-16,-3 6 1 16,-5 6-3-16,-2 6 0 15,-5-2-1-15,-2-1 0 16,2-6-5-16,5-3 0 16,6-6-6-16,4-4 1 15</inkml:trace>
  <inkml:trace contextRef="#ctx0" brushRef="#br1" timeOffset="194828.24">27464 10389 48 0,'7'18'24'0,"-42"39"-30"0,20-45 44 0,-6 4-39 16,0 6 1-16,0 3-2 16,-4 0 1-16,-3 0-1 15,-4 0 0-15,4-3-7 16,3-3 1-16,4-10-5 16,4-5 1-16</inkml:trace>
  <inkml:trace contextRef="#ctx0" brushRef="#br1" timeOffset="195146.17">27446 10056 42 0,'4'19'21'0,"-4"-10"-23"0,-4-9 38 0,-3 0-36 15,-7 7 1-15,-11 5 0 0,4 1 1 16,-7 9-4-16,-7-4 1 0,-4 8-7 16,-4 2 1-16,8-6-6 15,7-3 1-15</inkml:trace>
  <inkml:trace contextRef="#ctx0" brushRef="#br1" timeOffset="195594.71">27559 9103 25 0,'0'-10'12'0,"-4"-5"1"0,4 15 15 0,-3 0-26 16,-4 6 0-16,-11 7 0 15,-10 9 1-15,-7 3-5 16,-4 9 1-16,4 4-2 16,-8 6 1-16,1-10-9 15,3-3 1-15</inkml:trace>
  <inkml:trace contextRef="#ctx0" brushRef="#br1" timeOffset="195853.72">27478 8498 25 0,'7'-4'12'0,"-7"-2"-7"0,0 6 13 0,-7 3-18 16,-11 4 0-16,-14 5 0 15,8 10 0-15,-4 6-3 16,-4 4 1-16,-3-4-6 16,-1 0 1-16</inkml:trace>
  <inkml:trace contextRef="#ctx0" brushRef="#br1" timeOffset="196076.81">27446 7924 27 0,'7'12'13'0,"-21"4"-9"16,7-3 21-16,-7 8-27 0,-11 8 0 16,4 5-1-16,-4 4 1 15,-6 6-4-15,-8-3 0 16</inkml:trace>
  <inkml:trace contextRef="#ctx0" brushRef="#br1" timeOffset="196359.26">27619 7209 26 0,'-7'9'13'16,"-25"10"-10"-16,18-6 17 0,-4 2-19 0,-10 7 0 0,-7 0 1 15,-4 0 0-15,4 6-3 16,0 4 0-16,-4 2 1 16,-4 4 0-16,5-1-8 15,-1-2 0-15,4-7 0 16,10-12 0-16</inkml:trace>
  <inkml:trace contextRef="#ctx0" brushRef="#br1" timeOffset="196573.14">27446 6886 34 0,'18'-10'17'0,"-1"14"-18"0,-13-1 35 0,-4 3-33 0,-7 10 0 16,-11 6 0-16,-10 3 0 16,0 9-2-16,0 10 1 0,-8-9-2 15,-3-1 0 1,-3-3-9-16,0-5 0 0</inkml:trace>
  <inkml:trace contextRef="#ctx0" brushRef="#br1" timeOffset="196823.99">27305 6193 30 0,'4'3'15'0,"-4"6"-2"0,0-6 19 0,0 7-29 15,0 2 1-15,-8 10 0 16,-9 10 0-16,-8 2-6 16,-3 4 0-16,-7 0 1 0,-4-1 0 15,0-2-10-15,4-7 0 16,3-6-2 0,7-13 0-16</inkml:trace>
  <inkml:trace contextRef="#ctx0" brushRef="#br1" timeOffset="197135.87">27383 5823 27 0,'7'3'13'0,"7"-3"-7"0,-11 3 22 0,-3 3-28 0,-3 7 0 0,-4 6 0 16,-7 6 1-16,-4 16-1 15,-7-1 0-15,-14 7-5 16,-13 7 1-16,-5-10-5 16,1-7 0-16</inkml:trace>
  <inkml:trace contextRef="#ctx0" brushRef="#br1" timeOffset="197263.81">27386 5418 30 0,'7'0'15'0,"-17"47"-11"0,6-31 24 0,-3 3-28 16,-4 3 1-16,1 6 1 0,-4 10 0 15,-4-13-3-15,-10 12 0 16,-11 10-2-16,0-3 0 15,0-3-7-15,4-3 1 16</inkml:trace>
  <inkml:trace contextRef="#ctx0" brushRef="#br1" timeOffset="197615.61">27365 5180 22 0,'25'-22'11'0,"-18"28"-4"0,-7 7 11 0,-4 2-18 16,-6 14 1-16,-4 2-1 15,-1 10 1-15,-6 0-2 16,-7 3 1-16,-4-1 0 16,-7 8 1-16,1-11-3 15,2 1 1-15,5-6-4 16,6-10 0-16,4-6-3 15,7-13 1-15</inkml:trace>
  <inkml:trace contextRef="#ctx0" brushRef="#br1" timeOffset="197803.65">27210 4851 32 0,'14'-3'16'0,"-7"-29"-14"0,-4 26 33 0,-3 0-36 0,0-1 1 0,0 7 0 15,-3 0 0-15,-4 7 1 16,-11 8 0-16,-10 20 0 15,-14 2 0-15,-8 17-6 16,-17 8 0-16,-7 7-6 16,4 4 1-16</inkml:trace>
  <inkml:trace contextRef="#ctx0" brushRef="#br1" timeOffset="199025.2">11663 15610 33 0,'3'-4'16'0,"1"8"-2"0,-4-4 16 15,0 3-27-15,0 3 1 16,-4 3 3-16,1-2 0 16,-4 8-8-16,-4 4 0 15,-3-3 5-15,-4 6 0 16,-6 9-2-16,-12 4 1 16,1 9-2-16,-4 9 0 15,8 3-1-15,6 13 1 47,0 3-1-47,8 10 1 0,10 3-2 16,10-10 1 31,11-3-3-16,14-9 0-16,22-51-13 1,-4-5 0 15</inkml:trace>
  <inkml:trace contextRef="#ctx0" brushRef="#br1" timeOffset="199482.14">11980 16108 48 0,'4'3'24'0,"6"-12"-16"0,-10 9 33 0,4-6-38 0,-4-7 0 0,-4 4 0 0,-3 2 1 0,-3 1-6 15,-8 0 0-15,1 0 3 16,-1 6 0-16,-7 3-4 16,4 6 1-16,0 10-2 15,0 15 1-15,3 7-2 16,7-3 0-16,8 6 0 15,10-3 1-15,4-10 1 16,6-9 1 15,11-13 3-15,8-15 0-16,3-3 1 31,-8-13 1-31,-6-13-1 0,-7-2 1 16,-11-7-4-16,-7 0 0 0,-4 0-10 0,-3 3 0 15,4 3-4-15,-1 13 1 0</inkml:trace>
  <inkml:trace contextRef="#ctx0" brushRef="#br1" timeOffset="199819.07">12365 16158 57 0,'7'25'28'0,"0"4"-33"0,-3-17 57 0,-4 4-51 0,-8 0 0 0,-6 12-1 0,-7 3 0 0,-7 4-4 0,0 2 0 0,3-8-13 0,7-14 1 0</inkml:trace>
  <inkml:trace contextRef="#ctx0" brushRef="#br1" timeOffset="200594.92">12979 16046 49 0,'-4'47'24'0,"8"-26"-16"0,-8-14 31 0,-3 5-37 16,-7 7 0-16,-11 3 0 16,-13 0 0-16,-1-3-3 15,0-3 0-15,4-4 1 16,6-6 0-16,5-3-3 15,3-9 1-15,6-9-3 16,5-11 0-16,10 1-2 16,14-6 0-16,11-7 1 15,10-2 0 1,7 5 2-16,-3 7 1 0,3 6 3 16,1 6 1-16,-8 13 3 15,-3 0 1-15,-8 6 0 16,-2 13 0-16,-8 6-1 0,-4 3 1 15,-3 6-2-15,-3 7 0 16,-4-1-3-16,3-2 1 16,1-7-1-16,3 0 1 15,4-6 0-15,6-6 0 16,4-10 0-16,4 4 0 16,7-10 1-16,0-13 0 15,-4-9 0-15,-3-6 1 16,-8-3-1-16,-6-7 0 15,-11-3-1 32,-7-3 0-47,-11 7-3 16,-7 2 0-16,-6 7-3 31,-5 0 0-31,1 9-5 47,3 10 1-47,4 9-7 16,3 3 1-16,1 0 0 15,-1 6 1 63</inkml:trace>
  <inkml:trace contextRef="#ctx0" brushRef="#br1" timeOffset="200832.94">13561 15387 54 0,'-4'56'27'0,"25"57"-35"0,-10-78 59 15,7 6-47-15,6 12 1 16,8 3 3-16,-4 13 0 16,-3-6-11-16,-7 6 1 0,-11 3 4 15,-11-3 0 17,-21 0-9-32,-10-3 0 0,-11-13-12 0,-10-3 0 15</inkml:trace>
  <inkml:trace contextRef="#ctx0" brushRef="#br0" timeOffset="210081.44">16401 6930 29 0,'10'-41'14'0,"-6"19"-3"0,-1 13 14 15,-3 2-23-15,0-2 0 16,-3 6 0-16,-4-3 1 15,-4-1-4-15,-3 1 0 16,-4-3 1-16,1-1 1 16,-4 1-1-16,-8-1 0 15,-2 1 0-15,-5 3 0 16,-6-1 0-16,0 4 1 16,3 6-1-16,0 7 1 15,-3 2-1-15,-4 4 1 0,4 9-1 16,-1 10 0-16,8 2-1 15,7 7 0-15,3 13 1 16,7-4 0-16,8 3 0 16,-1 4 0-16,4-7 0 15,11 1 0 17,3-1 1-32,3-6 1 0,4-3-2 0,8-7 1 0,-1-2-1 15,3-4 1-15,1-6-1 16,-4 0 0-16,4-6 0 15,-4 0 1-15,-3-3 0 16,3-4 1-16,0-2-1 16,4-4 1-16,0 0 0 15,3-3 0-15,0-3 0 16,0-6 0-16,0 0-1 16,-6-4 1-16,2-2-2 15,4-4 1-15,4 1-1 0,0-4 1 16,0-3-1-16,-1 0 1 15,-2-3-2-15,-1-4 1 16,-3 8 0-16,-4-5 1 16,-4 5-1-16,1-1 0 15,-4 0 0-15,0 3 0 16,-3 0-1-16,-1 0 1 16,-2-3 0-16,-5 7 0 15,-3-4-1-15,0-3 1 16,-3-3-1-16,-1-7 1 0,0 4 0 15,4-6 0-15,0 5 0 16,-3 4 1-16,-1 3-1 16,1 0 1-16,-1 4-1 15,-6-8 1-15,-4 8-3 16,-4-4 0-16,-3 0-13 16,0 0 1-16</inkml:trace>
  <inkml:trace contextRef="#ctx0" brushRef="#br2" timeOffset="-214531.32">16482 7049 14 0,'21'-35'7'0,"-3"13"7"0,-15 16 8 0,-3-6-17 16,0-1 1-16,-3-6 3 15,-4-3 1-15,-4 0-12 16,-3-6 0-16,-4-3 8 16,-3 3 1-16,0 2-3 15,-7 1 1-15,6 3-2 16,5 4 0-16,-1 5-2 16,1 1 1-16,-1-1-1 15,-3 10 1-15,-7-3-2 16,-4 6 1-16,-3 3 0 15,-4 3 0 1,0 7-1 0,-3 5 1-16,-1 1-2 15,-3 3 1-15,8 13-1 0,-5 2 0 0,8 4 0 16,7 0 0-16,7 3 0 0,6 3 0 16,1 0 1-16,4 0 0 15,3 6 0-15,3-3 1 16,4 4-1-16,4-4 0 15,-1 0 0-15,4-3 1 16,4 0-1-16,3-6 1 16,7-7 0-16,0-6 1 15,4 1 0-15,3-7 0 16,11-4 0-16,3-2 1 16,4-10-1-16,7-2 0 0,-7-1-2 15,3-6 1-15,4-7-1 16,-3-6 1-16,3-5-1 15,-8-1 0-15,-6-10 0 16,0 1 0-16,-7-7 0 16,-4-12 1-16,-3 0-1 15,-4 6 0 1,-3-6 0 0,-4-4 0-1,-4 7 0 1,-3-6 0-1,-3 3 0-15,-8 0 0 0,-6 6 0 0,-8 9 0 0,-14 1 0 0,-10 3 0 0,-4 2 0 16,4 4 0-16,-1 3 0 16,-6 3 0-16,0 4 0 15,-1 2 0-15,1 7 0 16,0 3 0-16,-1 3 0 16,1 6 0-16,-1 7-1 0,1-4 1 15,3 13-1-15,14 6 1 16,1 10-1-16,9 3 1 15,5-1 0-15,6 17 0 47,4-7 0-31,4 6 1 31,13 4-1-16,8-7 1-31,7 4-1 0,6-4 1 0,5-6-1 16,6-6 1-16,-3-3-1 0,3-10 1 0,0-3 0 0,1-9 0 0,-4-7 0 0,-1-6 0 0,8-3 0 0,4-6 1 0,10-10-2 0,-4-6 1 15,0-3-2-15,-6-9 1 0,-8-7-1 0,-7 0 1 0,-3-6-2 16,-11-3 1-16,-3 0 0 16,-7 0 1-16,-4-4-1 15,-4 7 1-15,-6 3-1 16,-11 3 0-16,-4 10 1 15,-7 3 0 1,-7 0-1 62,-6-1 1-31,-5 1-1-47,5 6 1 16,2 3 0 15,4 4 0-31,-3 2-1 16,0 1 1-16,-4 2-1 0,0 1 0 0,1 3 0 0,-1-1 1 15,0 4-1-15,4 3 1 0,-1 0-1 0,1 3 1 0,-4 7-1 0,4 2 0 0,-4 7 0 0,7-3 0 0,4 6 0 16,7 3 0-16,0 6-1 0,7-3 0 0,0 4-1 0,7-4 0 0,0-3-12 0,3-6 0 0</inkml:trace>
  <inkml:trace contextRef="#ctx0" brushRef="#br2" timeOffset="-213260.43">22486 8250 23 0,'28'-25'11'0,"8"-13"-4"0,-26 23 11 0,1-4-12 0,-1-6 0 0,-3 0 2 0,0-4 0 16,-7 4-11-16,-7 0 1 15,-7 0 8-15,-10-3 0 16,-15 3-3-16,3 0 1 16,-9 0-2-16,-5 3 0 15,-6 6-1-15,-4 3 1 16,0 7-2-16,3 6 1 0,-3 13 0 15,4 5 0-15,10 8-1 16,-3 8 1-16,10 10 0 16,7 3 0-16,7 13-1 15,8-7 1-15,3 6-1 16,7 4 1-16,3-3-1 47,4 2 1-16,0-2-1-31,0-4 1 16,7 1-1-1,4-1 1 1,3 1-1-16,4-13 1 16,3-7-1-16,3-8 0 15,1-4 0-15,10-10 1 0,4-5-1 0,11-1 0 0,2-6 0 0,1-6 0 0,-7-6 0 0,0-10 1 16,4-6-1-16,-1-3 1 0,0-10 0 0,1-6 0 0,3-6-1 0,-8 0 1 15,-2 0-1 1,-8 3 1-16,-3 0-1 16,-4-4 0-16,-7-2 0 0,-7 3 0 15,-7 0 0-15,-7 0 0 16,-10 2 0-16,-11 8 0 16,-8-1 0-16,-9-3 0 31,-1 6 0 16,-7-2 0-32,7 5 0 17,4 7 1-32,-4 0-1 15,0 6 0-15,-3 6 0 0,-4 7 1 0,0 6-1 0,-3-4 1 0,3 10-1 0,0 7 1 0,-3 5-1 0,-1 7 0 0,8 4-1 0,3 2 1 0,7 3-3 0,4 0 0 0,3-5-13 16,4-14 0-16</inkml:trace>
  <inkml:trace contextRef="#ctx0" brushRef="#br2" timeOffset="-209237.91">9483 16312 12 0,'-11'3'6'0,"11"10"7"0,0-13 6 0,0 3-14 15,0-3 1-15,0 0 1 16,4 3 0-16,3-3-9 16,-7 6 0-16,7-3 6 15,3 4 1-15,4-1-3 16,1 3 1-16,2 1-1 16,4 5 0-16,1-2-1 15,6 0 0-15,11 8 0 16,17 11 0-16,7 5-1 15,22 11 1-15,3 5-1 16,8 3 1-16,9 4 0 16,8-1 1-16,4 4-1 15,6 6 1-15,-3 6-1 0,0 1 0 16,-3-1 0-16,-8-12 1 16,-21-1-2-1,-3-5 1-15,-11-10-1 0,-7-10 0 16,-11-5-3-16,-10-4 0 15,-4-9-10-15,-13-10 0 16</inkml:trace>
  <inkml:trace contextRef="#ctx0" brushRef="#br2" timeOffset="-208789.19">11289 17118 31 0,'7'22'15'0,"14"0"-6"15,-17-16 16-15,3 4-23 16,7-1 0-16,11 7 5 16,13 6 1-16,8 9-10 0,0 7 1 15,0-7 5-15,-7 0 1 16,-4 1-3-16,-10-1 1 15,-11 0-3-15,-11 4 1 16,-13 6-2-16,-11 6 1 16,-15-3-3-16,-6-7 1 15,-4-2-2-15,4-7 0 16,3-3-5-16,-3-6 1 16,3-7-5-16,11-12 0 15</inkml:trace>
  <inkml:trace contextRef="#ctx0" brushRef="#br2" timeOffset="-208554.95">11367 17193 56 0,'-4'38'28'0,"-3"40"-36"15,3-53 55-15,1 16-47 16,3 12 1-16,3 13-2 16,1 3 0-16,-4-3-5 15,-4-16 1-15,-3-22-10 16,-7-18 0-16</inkml:trace>
  <inkml:trace contextRef="#ctx0" brushRef="#br2" timeOffset="-206837.8">12298 17268 53 0,'-7'26'26'0,"-4"2"-19"0,8-19 27 16,-8 7-32-16,1 0 0 16,-8 5 1-16,-3 11 1 15,-11 9-5-15,-7 6 0 16,-3 9 3-16,-4 13 0 16,7 3-2-16,7 7 1 15,4 2-2-15,7 4 1 31,7-13-2-31,7-9 1 16,-4-13-2-16,22-13 1 0,6-2-5 16,12-13 0-16,10-13-9 0,-1-18 0 0</inkml:trace>
  <inkml:trace contextRef="#ctx0" brushRef="#br2" timeOffset="-206559.01">12114 17949 57 0,'4'3'28'0,"17"-12"-31"15,-10 6 47-15,6-4-43 0,12 1 0 16,2 0-2-16,5-1 1 15,-5 1-6-15,-2 0 1 16,-5 0-11-16,1-4 1 16</inkml:trace>
  <inkml:trace contextRef="#ctx0" brushRef="#br2" timeOffset="-206033.49">12845 17802 46 0,'3'31'23'0,"-24"10"-24"0,10-29 32 0,-3 1-29 16,-7-1 0-16,-4 1 0 15,4-4 1-15,-3 1-4 16,2-4 0-16,-2 0 1 16,6-6 0-16,0-3-3 15,8-3 0-15,3-7-1 16,7-2 1-16,7-4-2 16,3 0 1-16,8-3 1 15,7 6 0-15,3 4 1 16,4 6 1-16,0 6 0 15,-1 6 1-15,-3 3 0 16,-3 7 0-16,-4 3 1 31,1 3 0-31,-5-4 1 16,4-5 0 0,-10 0 0-16,3-1 0 0,4-3 1 0,3-2 0 15,4-4 0-15,3 0 0 0,0-6-1 0,-3-10 1 16,-4-5-1-16,-4-8 1 15,-6-5-1-15,-11-3 0 16,-7-1-2-16,-11-3 0 16,-3 7-2-16,-4 3 1 15,4 6-4-15,4 9 0 0,-1 10-8 16,0 10 0-16,-3 2-1 16,4 0 0-16</inkml:trace>
  <inkml:trace contextRef="#ctx0" brushRef="#br2" timeOffset="-205767.11">13384 17996 49 0,'4'9'24'0,"-11"26"-30"0,3-23 52 0,-6 1-45 0,-4 6 0 15,-8 3 0-15,-2 6 0 16,3 3-4-16,-1 4 0 16,-2-10-6-16,6-6 0 15,4-10-5-15,14-9 0 16</inkml:trace>
  <inkml:trace contextRef="#ctx0" brushRef="#br2" timeOffset="-205215.15">13981 17808 48 0,'0'47'24'0,"-22"3"-25"15,12-41 42-15,-11 4-42 16,-11 0 1-16,0-4 0 16,0-3 1-16,-3-3-1 15,0 0 0-15,3-6-1 16,7-3 1-16,4-3-1 15,4-4 0-15,10-3-2 16,3 1 1-16,15-1-1 0,6-3 0 16,8 7 0-16,7 5 1 15,7 7 0 1,-1 4 1-16,1 2 0 0,0 6 1 78,0 7 0-78,-8-3 0 0,-6 0 0 0,3-4 1 16,1-2-1-16,-1 2 0 0,-3 1 0 47,-1-1 0-47,-3-6-1 0,1 1 1 31,-5-1 0-16,-3-6 0 1,0-3 0-16,-3 0 0 16,-4-4 0-16,-3-5 1 15,-8-4-1-15,-7-3 1 0,-6-3-1 0,-8 4 1 0,0 2-2 0,-3 0 0 0,0 10-3 0,-4 9 1 16,4 7-6-16,3 5 1 0,11-2-4 0,0-10 1 0</inkml:trace>
  <inkml:trace contextRef="#ctx0" brushRef="#br2" timeOffset="-204870.67">14467 17162 52 0,'32'59'26'0,"18"39"-32"0,-36-73 54 15,0 15-44-15,0 17 0 16,0 12 4-16,-3 12 1 0,-8 1-11 16,-6 15 1-16,-15 16 5 15,-14-6 0-15,-17-1-9 16,-8-5 0 15,-10-29-14-31,4-9 0 0</inkml:trace>
  <inkml:trace contextRef="#ctx0" brushRef="#br2" timeOffset="-199027.28">27845 15654 23 0,'3'12'11'0,"-6"-9"-4"0,3-3 12 16,0 0-15-16,7-3 0 15,3 0 2-15,1-3 0 16,3-4-8-16,0-5 1 0,-3-1 4 16,-1-6 1-16,-3-16-2 15,4-2 0-15,-4-14-1 16,7-2 1-16,-7-7-1 16,0-15 0-16,-3-13 1 15,-4 3 0-15,3-3-2 16,4 6 1-16,0-6 1 15,1 4 0-15,2-1 0 16,4-3 0-16,0 6-1 16,0 1 1-16,1 5 1 15,-1 13 0-15,3-15-1 16,1-4 0-16,-4-3 0 16,0 7 0-16,-3-1-1 15,-1 10 1-15,-3-6-1 16,4 2 1-16,-4 7-1 15,0-3 0-15,4-3-1 16,-4 3 1-16,3 0 0 16,1 9 0-16,-1-9-1 0,1 3 0 15,0 6 0-15,-1-3 0 16,1 1 0-16,-1-1 0 16,4 9 0-16,4-2 1 15,0 2-1-15,-8 7 0 16,8-6 0-16,0-1 1 15,-1 4 0-15,1-7 0 16,-4-2 0-16,7-4 1 16,-3 3 0-16,3 3 0 15,-3-2 0-15,-1-4 0 0,1 0-1 16,3 13 0 0,0-7 0-16,4 1 0 31,3-1-1-31,0-6 1 15,1 3 0-15,2-6 0 0,1 0 0 0,0 4 0 0,0 2 0 16,-8 3 1-16,5 7-1 16,9 3 0-16,12 3-1 15,-1 0 1-15,0 6-1 16,4-6 1-16,0 9-1 16,0-2 0-16,-3-8 0 15,-5 1 0-15,-6 4 0 16,0 5 0-16,3-6 0 15,4 0 0-15,7 3 0 16,0-3 1-16,0 1 0 16,3-8 0-16,1 4-1 0,-1 3 0 15,-6-3 0 1,3-3 1-16,7 0-1 0,-4 6 0 16,1 0 0-16,3 0 1 15,-1-3-1-15,9 3 1 16,-1 1-1-16,-11-5 0 15,11-2 0-15,4 6 0 16,-1-6 0-16,4-6 1 16,4 2-1-16,-1-8 0 15,-10 2 0-15,8-3 0 16,6-6-1-16,3 7 1 0,5-7 0 16,2-3 0-1,-6 6 0-15,-11-3 0 0,7-3 0 16,7 0 0-16,4-1 0 15,7 4 1-15,-11-6-1 16,0 0 1-16,4 9-1 16,3-6 1-16,4 3-1 15,3-3 0-15,-3 6 0 16,7 6 1-16,3 10-1 16,11 3 1-16,-7-3-1 15,-7 6 1-15,0 0-1 16,-4 10 0-16,-3 6 0 15,384-110 0-15</inkml:trace>
  <inkml:trace contextRef="#ctx0" brushRef="#br2" timeOffset="-194897.95">20197 8767 34 0,'14'41'17'0,"-7"-16"-7"0,0-19 17 16,0 1-25-16,3-1 1 0,5-6 2 16,6-6 0-16,7-10-6 15,7-3 0-15,4 0 2 16,0-3 0-16,3 0-5 16,-10 1 1-16,-4 2-11 15,-7 3 1-15</inkml:trace>
  <inkml:trace contextRef="#ctx0" brushRef="#br2" timeOffset="-194659.08">20144 9037 39 0,'-4'34'19'0,"4"-43"-7"16,0 9 28-16,7 0-38 0,4-3 1 15,6-3 1-15,15-7 1 16,3-3-6-16,18-6 0 16,7 1 3-16,0-1 0 15,0 6-4-15,-14 0 0 16,-11 7-7-16,-6-4 1 16,-8 7-8-16,-14 0 0 15</inkml:trace>
  <inkml:trace contextRef="#ctx0" brushRef="#br2" timeOffset="-194431.51">20242 9241 53 0,'22'19'26'0,"6"-16"-23"16,-11-3 45-16,5-7-45 15,9 1 0-15,12-3 0 16,10-10 1-16,-8 0-8 16,-6 7 0-16,-7-7-8 15,-7 3 0-15,-18-3-6 16,-11 16 1-16</inkml:trace>
  <inkml:trace contextRef="#ctx0" brushRef="#br2" timeOffset="-193214.09">13935 8466 40 0,'0'0'20'0,"0"-3"-11"16,0 3 20-16,7-6-27 16,3 0 0-16,1-4 0 15,7 1 0-15,-1-4-3 16,4 1 0-16,1-1 1 15,9 1 0-15,5-1-7 16,2 4 0-16,-2 2-7 0,-8-2 1 16</inkml:trace>
  <inkml:trace contextRef="#ctx0" brushRef="#br2" timeOffset="-192993.66">14005 8498 36 0,'-10'9'18'0,"10"-6"-11"0,0-3 27 16,0 0-30-16,3 0 1 16,4 0 1-16,0 0 0 15,0 0-8-15,4 0 0 16,0 0 5-16,3-3 0 0,-7 3-3 16,3-3 0-16,8 0-4 15,3 3 0-15,0-3-6 16,4-1 1-16,-4-2-6 15,0-3 1-15</inkml:trace>
  <inkml:trace contextRef="#ctx0" brushRef="#br2" timeOffset="-192753.79">13956 8692 41 0,'-4'22'20'0,"8"-13"-12"0,-1-5 35 0,4-1-42 16,4-3 1-1,10-7 1-15,-3-2 1 16,3 3-5-16,0-1 0 16,0-2 0-16,-3 3 0 15,0 0-6-15,-4 6 0 16,-4-4-9-16,-6-2 1 15</inkml:trace>
  <inkml:trace contextRef="#ctx0" brushRef="#br2" timeOffset="-191116.09">11045 16136 37 0,'0'32'18'0,"-17"-10"-7"16,13-16 18-16,-10 7-27 15,-10 2 0-15,-12 4 2 0,-10 9 0 16,-14 10-5-16,-10 12 0 15,-4 16 3-15,-11 0 0 16,0 6-1-16,4-3 1 16,-10 12-2-16,-1-2 1 15,4-1-1-15,-4 1 1 16,4-1-1-16,14-6 0 16,0-9-2-16,7-7 1 15,7-12-4-15,7-9 0 16,7-10-5-16,11-6 0 15,10-7-4-15,11-9 0 0</inkml:trace>
  <inkml:trace contextRef="#ctx0" brushRef="#br2" timeOffset="-190620.39">9652 17021 36 0,'0'9'18'0,"-7"13"-13"16,7-16 31-16,-4 4-32 16,1 5 1-16,-4 7 0 15,-4 0 1-15,-3 0-8 16,-3 3 0-16,-5 4 5 0,1 2 0 15,0 0-2-15,3 4 0 16,4-10-1-16,4-6 0 16,-4-4 0-16,7-2 0 15,7-1-1-15,10-2 1 16,11-4 0-16,7 0 0 16,4 4-1-16,0-4 1 15,7 7-1-15,7-4 1 16,-4 4 0-16,-3-4 0 0,-4 0 0 15,-7-5 0-15,-10-1 0 16,-4-6 0-16,-10 6 0 16,-8-6 1-16,-10-4-1 15,-11-2 1-15,-3-1-1 16,0 4 1-16,-7-3-1 16,-4-7 0-16,3-6 0 15,5-3 0-15,10-3-4 16,13-3 1-16,16-13-12 15,2-13 1-15</inkml:trace>
  <inkml:trace contextRef="#ctx0" brushRef="#br2" timeOffset="-189779.8">7017 17109 44 0,'7'18'22'0,"-7"-5"-10"0,0-7 22 0,-7 0-33 16,3 4 1-16,-6 6-1 15,-8 9 1-15,0 9-3 16,-6 7 0-16,-12 6 2 15,-6 6 0-15,3 10-1 16,8 9 1-16,-1 3-1 16,14 1 0-16,8-7-1 15,10-16 0-15,10-9-4 16,11-10 1-16,8-2-11 16,-8-17 0-16</inkml:trace>
  <inkml:trace contextRef="#ctx0" brushRef="#br2" timeOffset="-189421.57">7264 17692 38 0,'39'12'19'0,"-22"-21"-14"0,-10 9 24 0,-3-3-28 15,-1-3 1-15,-6-1-1 16,-8 1 1 0,-6 0-2-16,-5 6 1 0,-6 0 0 15,0 3 1-15,-4 3-1 16,4 10 0-16,0 3-2 16,3 3 0-16,7 6-3 15,4 0 1-15,11 3-1 16,10-2 0-16,7-4 0 15,11-7 1-15,3-11 4 16,7-14 0-16,-3-14 1 16,0-5 0-16,-1-8 1 15,-9-4 0-15,-8 1-5 16,0-7 1 15,-4 6-11-31,1 1 1 16</inkml:trace>
  <inkml:trace contextRef="#ctx0" brushRef="#br2" timeOffset="-189177.7">7606 17886 46 0,'18'57'23'0,"-22"-32"-28"0,-7-10 38 16,1 7-33-16,-4 3 0 16,0 1-1-16,-8-1 0 0,5-7-3 15,6-5 0-15,1-7-8 16,-1-15 0-16</inkml:trace>
  <inkml:trace contextRef="#ctx0" brushRef="#br2" timeOffset="-188594.05">8072 17660 47 0,'0'38'23'0,"-43"9"-25"0,36-37 40 16,-7 2-38-16,-7 1 1 16,-4-4-1-16,1 0 1 15,-1-2-2-15,-3-4 1 16,10-3 0-16,4-6 1 16,3-1-1-16,8-8 0 15,6-7-2-15,8-3 1 16,10 3-1-16,4-3 0 15,-1 6 0-15,-2 3 0 16,2 7 0-16,-10-1 0 16,0 4 1-16,1 6 0 15,-5 3 1-15,-3 3 0 0,4 10-1 16,-4 6 1-16,0-3-2 16,-4 0 1-16,8 6-1 15,0 0 0-15,3 0 0 16,3 0 0-16,5-3 0 15,2-6 1-15,8-7 2 16,3-9 1-16,4-9 0 16,0-7 1-16,-4 0 1 15,-3-6 1-15,-7-3-1 16,-8-3 0-16,-10-3-2 16,-14-4 1-16,-14-3-1 15,-7 4 0-15,-7 3-4 16,-8 9 0-16,1 9-1 15,0 10 0-15,-1 6-5 16,8 7 1-16,7 2-7 16,7-9 1-16</inkml:trace>
  <inkml:trace contextRef="#ctx0" brushRef="#br2" timeOffset="-188279.09">8580 17105 55 0,'14'57'27'0,"28"31"-30"0,-31-63 52 0,10 9-47 16,7 7 1-16,-3 6 0 16,-1 9 0-16,-6 10-5 15,-11 10 1-15,-14 5 1 16,-18-6 1-16,-10 4-8 16,-4-7 1-16,-7-19-12 15,-7-18 1-15</inkml:trace>
  <inkml:trace contextRef="#ctx0" brushRef="#br0" timeOffset="-183320.81">6495 16989 27 0,'3'22'13'0,"-3"-12"-2"0,0-7 13 15,7 3-20-15,-7 7 0 16,0 2 4-16,0 14 1 0,0-1-10 16,0 13 0-16,-7 9 7 15,7 6 1-15,-3 16-3 16,3 13 1-16,0 0-3 16,0 12 1-16,-7 0-1 15,0 0 0 1,-1 7-2-16,1-7 0 0,0-3-1 15,4-6 0 17,3-16-2-17,0-12 0-15,3-13-5 16,4-10 1-16,4-15-9 16,0-22 0-16</inkml:trace>
  <inkml:trace contextRef="#ctx0" brushRef="#br0" timeOffset="-182424.22">6445 17021 30 0,'4'3'15'0,"6"-19"-10"0,1 10 16 0,3-3-20 0,7-7 1 0,7 3 2 15,15 1 1-15,10 2-4 16,10 1 0-16,18-4 4 16,18 1 0-16,18 2-1 15,-5 1 1-15,19 0-3 78,-4 2 1-78,11 1-2 0,-15 0 0 0,-3 0 0 0,-7 6 0 0,10 0 0 0,-6 3 0 0,-11-3 0 0,-8 0 0 0,1 0-1 16,3 0 0-16,-6 0 0 16,-5 0 0-16,-2-3 0 15,-12-4 0-15,-10 1 0 0,-7 0 0 16,-3-1 0 31,-4 1 0-47,-4 0 0 15,-3 3 0 1,-4 0-1-16,-3 6 1 0,-11 3 0 0,0 3 0 0,-6 4-1 16,-5 9 1-16,-3 6-1 0,-3 16 1 0,-8 16-1 0,-10 2 1 15,-14 14-1-15,-11 2 0 16,-3 10 0-16,7 3 1 16,0 3-1-16,3 3 0 0,7-9 0 15,4 0 1-15,0-7 0 16,7 1 1-1,0-10-2 1,0-3 1 15,7-13 0-15,-7-6 1-16,3-3-1 16,4-9 0-1,-3-3-1-15,-4-4 1 0,-7-3 0 0,-11 0 1 0,-10-3-1 0,-11-6 1 0,-14-3 0 0,-18-3 0 0,-6-1 0 16,-19-3 0-16,-10-2 0 15,-14-4 0-15,-24-3 0 16,-8-3 1-16,-10-4 0 16,-15-5 0-16,1-7-3 0,17-3 1 15,-10-3-10-15,6 6 1 16,-6-9-7-16,24 6 1 16</inkml:trace>
  <inkml:trace contextRef="#ctx0" brushRef="#br0" timeOffset="-176613.96">15762 14195 27 0,'11'13'13'0,"3"-4"1"16,-7-12 14-16,-7 3-24 0,3-3 0 16,1-3 3-16,-1-4 1 15,1-2-10-15,0-10 1 16,-1-6 5-16,4-13 0 16,0-9-2-16,-3-10 0 15,-4-3-5-15,-4 7 1 16,4 0-6-16,-3-4 1 15,-4 7-7-15,-4 9 0 16</inkml:trace>
  <inkml:trace contextRef="#ctx0" brushRef="#br0" timeOffset="-176056.94">15565 13603 46 0,'-4'15'23'0,"4"-8"-21"15,0-4 40-15,0 0-39 16,4 3 1-16,-4-6 0 16,0 0 1-16,7 0-7 15,3-6 1-15,4-3 3 16,4-7 1-16,0-3-2 15,-1-6 0-15,-3-6-1 16,-3-4 1-16,-4-3-1 0,-3 7 0 16,-8-3-1-1,0 9 0-15,1 3-1 47,-1 6 0-47,1 10-1 0,-1 6 1 0,1 6-1 16,3 3 0-16,3 4 0 0,1 3 0 0,3-1 1 0,4 1 0 15,-1 6 0-15,8-3 1 16,10-4 1-16,11 4 1 16,10 0 0-16,8-3 0 15,3-7 0-15,-8-6 1 16,-9-3-1-16,-8 0 1 0,-7 0-1 31,-10-3 0-31,-11-3-1 47,-11 0 1-31,-13-1-1-16,-15 7 0 15,-14 3 0 1,-10 1 0-16,3 5 0 0,3 7 1 0,-2 9-2 16,2 0 0-16,1 3-5 0,3 6 0 0,0-5-9 0,14-1 1 0</inkml:trace>
  <inkml:trace contextRef="#ctx0" brushRef="#br0" timeOffset="-175038.53">15741 14700 29 0,'-14'25'14'0,"3"4"-2"0,8-20 14 15,-1 7-23-15,1 6 0 16,-4 6 3-16,0 3 0 0,0-3-7 16,-1 4 0-1,1-4 5-15,0-3 1 0,4-6-2 16,-1-3 0-16,1-7-1 15,3 0 1-15,3-15-2 16,8-3 1-16,-1-16-2 16,1-13 1-16,3-6-1 15,4-12 1-15,-1 9-1 16,5-4 1 31,-1 4-1-32,0 3 1 1,-3 4-2 0,-1 2 1 15,-3 10-1-15,0 6 1-16,-3 9-2 15,0 7 1-15,-4 9-1 0,0 10 1 0,0 6-1 0,-7-4 1 0,-4 10 0 16,1 10 0-16,3 2 1 15,3 11 0-15,8-1 0 0,3 3 1 0,0-10-1 0,7-11 1 0,4-4 1 0,7-6 0 0,-1-16 0 0,5-16 0 0,-8-12 0 16,-3-6 0-16,-4-7-1 0,-4-3 1 16,-2-9-2-16,-12-6 1 15,-3-1-4-15,-7-9 0 16,0 7-11-16,-4 6 0 16,1 12-2-16,-1 9 0 15</inkml:trace>
  <inkml:trace contextRef="#ctx0" brushRef="#br0" timeOffset="-174587.46">16245 14904 43 0,'7'25'21'0,"1"-19"-18"15,-1-6 38-15,0 0-38 16,-4-3 1-16,4-6 1 16,7-4 0-16,4 1-7 0,3-7 1 15,4 0 4-15,0-6 0 16,-4 3-2-16,0-3 0 15,-14 3-2-15,0 0 0 16,-11 3-2-16,-3 4 1 16,-7 8-1-16,-3 11 0 15,3 11 0-15,-1 7 0 16,1 10 2-16,4 8 0 16,3 4 2-16,7 3 0 15,3-6 1-15,8-3 0 0,3-4-1 16,7-6 1-16,4-9-6 47,3-9 1-47,-3-10-12 15,-1-13 0-15</inkml:trace>
  <inkml:trace contextRef="#ctx0" brushRef="#br0" timeOffset="-174242.46">16570 14892 53 0,'7'56'26'0,"4"-31"-23"16,-4-22 41-16,0 0-43 16,3 0 1-16,8 1 1 15,3-8 1-15,7-8-5 16,-3-4 0-16,0-9 2 16,-4 0 1-16,-7-6-3 0,-3 6 1 15,-4 0-3-15,-4-1 0 16,-3 5-2-16,-3 5 0 15,-4 6-1-15,-4 7 0 16,-3 10 1-16,0 5 0 16,0 4 3-16,3 12 0 15,1 10 3-15,2-7 1 16,5 7 0 31,6-4 1-47,8 1-2 0,3-7 1 15,7-12-5-15,0-10 0 0,8-9-10 0,6-13 1 0,4-25-2 0,14-6 1 0</inkml:trace>
  <inkml:trace contextRef="#ctx0" brushRef="#br0" timeOffset="-173867.23">17226 14255 29 0,'4'-19'14'0,"-4"22"-11"0,3 4 27 0,-3 8-25 16,0 13 0-16,-3 4 4 15,-4 9 0-15,-4 9-11 16,0-3 1-16,1 9 7 16,-1 1 1-16,1 2-3 15,3-2 1-15,0-7-2 16,0-6 1-16,-1-13-3 16,1-6 1-16,4-3-1 15,-4-9 0 1,-11-20-2-16,-6-2 1 15,-5 0-1-15,-2-1 0 16,2 10 0 0,-2 0 0-16,6 6 0 15,4 7 1-15,3 6 0 0,7 6 1 16,8-3-1-16,10 0 1 16,11-3 0-16,13-7 0 15,8-2-4-15,11-7 1 16,-5-3-13-16,-2-7 0 0,-11-8-2 15,-8-1 1-15</inkml:trace>
  <inkml:trace contextRef="#ctx0" brushRef="#br0" timeOffset="-173264.4">18962 14713 60 0,'-7'15'30'0,"-32"23"-40"16,28-25 61-16,-6 9-50 15,-8 6 0-15,-3 6 0 16,-4 4 0-16,0 3-3 15,1-1 1-15,2-2-2 16,8-10 0-16,7-9-9 16,7-9 1-16,7-23-6 15,7-12 1-15</inkml:trace>
  <inkml:trace contextRef="#ctx0" brushRef="#br0" timeOffset="-173103.49">18577 14584 34 0,'-7'3'17'0,"14"29"-11"0,0-26 25 0,0 13-27 0,8 6 0 16,-1 3 2-16,7 13 0 15,7 12-8-15,11 7 1 16,7 9 3-16,0-10 1 16,-8-5-6-16,-2-7 1 15,-8-7-8-15,-7-11 1 16,4-20-6-16,-11-15 1 15</inkml:trace>
  <inkml:trace contextRef="#ctx0" brushRef="#br0" timeOffset="-172742.32">19241 14641 46 0,'-4'18'23'0,"18"-2"-22"16,-7-13 43-16,4 4-40 16,3-4 0-16,11 6 4 15,6 1 1-15,5-1-11 16,6 0 1-16,4 1 6 0,-7-1 0 15,-11 1-2-15,-7 5 0 16,-10 10-3-16,-8 13 0 16,-14 3-1-16,-13 9 0 15,-11-3-2-15,-4 0 0 16,-4-9-3-16,12-10 1 16,6 3-6-16,7-6 0 15,15-12-8 48,10-10 1-63</inkml:trace>
  <inkml:trace contextRef="#ctx0" brushRef="#br0" timeOffset="-172397.35">20302 14772 37 0,'60'0'18'0,"-21"-44"-14"16,-25 32 25-16,0-4-24 15,8 4 1-15,-8-4 2 16,-7-3 1-16,-11 0-11 16,-13 4 0-16,-19 2 7 15,-10 7 0-15,1 9-3 16,-1 10 1-16,-4 2-4 16,1 13 1-16,0 10-2 15,6 22 0-15,8 9-1 16,14 12 1-16,10-12-1 31,18-3 0-15,14-6 2-1,11-16 0 1,25-13 1-16,17-22 1 0,3-12 0 0,-3-19 1 0,-7-15 0 0,-10-14 1 0,-18-8 0 0,-15-10 0 16,-13 3-6-16,-18 0 1 15,-21 0-13-15,-15 4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29:35.6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0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31:50.086"/>
    </inkml:context>
  </inkml:definitions>
  <inkml:trace contextRef="#ctx0" brushRef="#br0">3090 3919 41 0,'0'19'20'0,"0"6"-6"0,0-15 20 15,0 5-32-15,0 14 0 16,0 11 0-16,0 17 0 15,-7 24-3-15,4 10 0 16,-4 13 2-16,7 5 0 16,0-2-4 15,0-16 0-15,0-3-2-16,7-22 0 0,-7-13-8 0,3-19 1 15,15-18-2-15,0-25 1 0</inkml:trace>
  <inkml:trace contextRef="#ctx0" brushRef="#br0" timeOffset="345.45">3489 4901 43 0,'21'56'21'0,"-3"-21"-19"15,-15-32 41-15,4 0-41 16,-7-3 0-16,0-16 1 16,4-18 1-16,-4-13-5 15,7-16 0-15,-7-12 3 16,-7-13 0-16,3-6-2 0,-6-6 1 16,-1-1-2-16,11 14 1 15,-7 5-1-15,14 7 0 16,-3 18 0-16,6 13 1 15,1 10-2-15,3 6 1 16,0 18-3-16,-3 10 0 16,-1 10-8-16,-3 15 0 15,-7 12-3-15,0 10 1 16</inkml:trace>
  <inkml:trace contextRef="#ctx0" brushRef="#br0" timeOffset="512.51">3330 4703 46 0,'-21'35'23'0,"10"-20"-15"0,22-15 45 0,-7 7-48 16,13-14 1-16,15 1 0 15,17-9 1-15,-3-1-10 16,4-3 0-16,-1 6 0 16,-3 1 0-16,-7-1-16 15,-11 4 1-15</inkml:trace>
  <inkml:trace contextRef="#ctx0" brushRef="#br0" timeOffset="1067.6">5390 4895 48 0,'0'-25'24'0,"-17"-60"-13"16,17 44 28-16,-4-19-37 16,-10-18 0-16,0-13 0 15,3-12 1-15,1 12-4 16,3 3 0 15,7 6 3-31,7 20 0 0,7 2 0 0,4 16 0 0,10 13-2 0,0 12 0 16,4 6-2-16,-4 17 0 15,4 18-6-15,-11 6 1 16,-3 16-11-16,-18 6 1 16</inkml:trace>
  <inkml:trace contextRef="#ctx0" brushRef="#br0" timeOffset="1264.1">5140 4616 55 0,'-7'25'27'0,"14"-7"-23"0,-3-8 44 0,6-7-44 16,8 3 1-16,-1 0 0 16,5 1 0-16,-1-4-8 15,10-3 1-15,15-3 0 16,0-4 1-16,11-2-11 16,-4-3 1-16,-1-1-8 15,1-9 0-15</inkml:trace>
  <inkml:trace contextRef="#ctx0" brushRef="#br0" timeOffset="1489.9">6029 4412 41 0,'53'6'20'16,"-46"-3"-9"-16,-7 3 29 0,-4 4-39 15,-3 5 0-15,-14 14 1 0,-7-7 0 16,-4 3-3-16,-3 9 1 15,10 4 1-15,-3 6 1 16,7-7-2-16,3 7 0 16,8-3-4-16,6-3 1 15,11-10-6-15,-3-3 0 16,17-25-6-16,18-9 0 16</inkml:trace>
  <inkml:trace contextRef="#ctx0" brushRef="#br0" timeOffset="1714.59">6368 4543 44 0,'7'38'22'0,"-14"-3"-20"0,3-26 39 0,-3 10-41 16,-4 6 1-16,-10-3-1 15,-3 3 1-15,-1 0-2 16,0 9 1-16,4-8-1 15,0-5 1-15,3-2-5 16,4-6 1-16,4-10-8 16,3-12 1-16,7-10-3 15,0-13 1-15</inkml:trace>
  <inkml:trace contextRef="#ctx0" brushRef="#br0" timeOffset="1895.98">6188 4600 30 0,'7'6'15'0,"14"0"-8"15,-10-6 27-15,-1 7-32 0,-3 5 0 16,4 7 4-16,3 0 0 16,4 3-7-16,-4 9 1 15,0-6 3-15,7 13 0 16,-3-7-5-16,3-3 1 16,0-2-13-16,4-14 1 15,-8-9-1-15,4-12 0 16</inkml:trace>
  <inkml:trace contextRef="#ctx0" brushRef="#br0" timeOffset="2121.67">6466 4311 44 0,'39'57'22'0,"35"18"-21"0,-49-37 46 0,0-4-46 16,10 13 1-16,-7 7-1 16,4-1 0-16,-11 0-5 15,-14 0 0-15,-3-12-7 16,-15-6 0-16,-10-1-4 16,-11-12 0-16</inkml:trace>
  <inkml:trace contextRef="#ctx0" brushRef="#br0" timeOffset="2678.57">7475 4600 49 0,'-3'6'24'0,"6"-6"-22"0,-3 0 47 15,4-6-48-15,3 3 0 16,7-10 1-16,7 4 1 16,15-4-4-16,6 4 1 15,7-7-4-15,4 7 1 16,-3 2-8-16,-12 4 0 0,-13 0-6 15,-14 6 1 1</inkml:trace>
  <inkml:trace contextRef="#ctx0" brushRef="#br0" timeOffset="2839.44">7334 4945 61 0,'7'47'30'0,"32"-53"-29"0,-18 6 60 0,0 0-59 15,18 0 0-15,11-7-1 16,10 1 0-16,10-7-8 16,-6 7 0-16,-4-3-12 15,-14-10 0-15</inkml:trace>
  <inkml:trace contextRef="#ctx0" brushRef="#br0" timeOffset="3632.48">8587 4866 55 0,'10'25'27'0,"4"-3"-19"0,-7-15 35 16,4-4-42-16,7 0 0 15,6-6 2-15,8-3 0 16,0-7-4-16,3-6 1 0,0-6 0 16,-10-3 1-16,0-3-1 15,-4-4 0-15,-7-3-4 16,-7 16 1-16,-10 4-2 16,-8-1 0-16,-7 9-2 15,-13 20 0-15,-8 12-1 16,0 9 0-16,0 13 3 15,7 3 1-15,1 10 2 16,6 2 1-16,4 1 4 16,10-1 1-16,4-2 2 15,14-10 0-15,14-13-1 16,22-18 0-16,10-16-6 16,10-10 0-16,4-15-13 15,-7-18 1-15</inkml:trace>
  <inkml:trace contextRef="#ctx0" brushRef="#br0" timeOffset="3919.94">9652 3973 42 0,'-7'15'21'0,"-25"23"-14"0,18-32 28 0,-11 13-34 15,-6 9 1-15,-5 7 0 16,-2 2 0-16,-1 7-3 16,3-6 0-16,15-7-1 15,0-2 1-15,7-11-9 16,7-8 1-16,7-20-5 15,7-8 1-15</inkml:trace>
  <inkml:trace contextRef="#ctx0" brushRef="#br0" timeOffset="4070.85">9289 4032 36 0,'14'28'18'0,"46"63"-10"0,-39-62 30 0,14 11-36 0,4 4 1 0,3 6-2 15,1 4 1-15,-15-4-11 16,0 0 1-16,-7-9-4 0,4-7 0 16</inkml:trace>
  <inkml:trace contextRef="#ctx0" brushRef="#br0" timeOffset="8543.34">11705 4126 49 0,'7'60'24'0,"4"-4"-16"15,-8-34 25-15,1 16-31 0,-4 0 0 16,0 15 1-16,-4-3 1 15,1 10-5-15,-1-1 1 16,4-5 4-16,0-7 0 16,4-10-2-16,-4-12 1 15,0-12-2-15,0-19 0 16,0-23-2-16,-7-5 1 16,-11-19-3-16,-3 12 1 15,-11-6-1-15,-10 3 1 16,-8 6-1-16,1 10 0 15,0 12-2-15,-8 13 1 0,8 9 2 16,7 16 0-16,10 16 2 47,14-4 1-31,15 10 4-16,13-12 0 0,11-10 3 15,22-22 0-15,27-16-2 0,36-18 1 0,14-32-4 16,21-28 0-16,0 9-12 0,-17 13 1 0,-18 0-12 15,-15 22 0-15</inkml:trace>
  <inkml:trace contextRef="#ctx0" brushRef="#br0" timeOffset="9288.15">14086 3825 45 0,'-3'44'22'0,"-1"-19"-15"15,4-9 27-15,-3 9-32 16,-1 3 0-16,-3 10 1 15,0 9 0-15,4 0-4 0,3 0 0 16,0-3 3-16,0-10 1 16,0-15-2-16,0-9 0 15,-4-10-1-15,-3 0 0 16,-7-13-1-16,-7 4 1 16,-7-1-2-16,-4 4 0 15,-7 3 0 16,0 3 0-31,-3 0 0 16,3 6 0-16,4 10 0 31,10 3 1-31,7-4 2 16,11 7 1-16,11 3 1 16,10-9 0 15,18-7 1-31,17-5 0 15,8-11-2-15,-8-2 0 0,11-4-10 0,0 4 1 16,-7-10-9-16,0 10 0 16</inkml:trace>
  <inkml:trace contextRef="#ctx0" brushRef="#br0" timeOffset="9596.6">14372 4358 53 0,'-7'7'26'0,"-14"-23"-24"0,17 0 42 16,-3-12-44-16,0-10 1 15,-3-12 0 1,-1 0 1-16,-3-9-3 0,3 5 1 16,4 1 0-16,4 6 0 15,3-3 0-15,7 6 1 16,4 12-1-16,3 7 1 15,7 10-2-15,3 12 0 16,1 3-2-16,0 15 1 16,-4 1-8-16,0 9 0 31,-10 9-7-31,-11 1 1 16</inkml:trace>
  <inkml:trace contextRef="#ctx0" brushRef="#br0" timeOffset="9765.84">14111 4249 47 0,'0'3'23'0,"28"-6"-17"0,-14-4 40 0,11 4-44 0,10 0 0 0,8-6-1 0,-1-1 1 0,-3 1-8 16,-4-4 0-16,-3 7-9 15,-4-3 0-15</inkml:trace>
  <inkml:trace contextRef="#ctx0" brushRef="#br0" timeOffset="10073.94">14884 4026 64 0,'-25'13'32'0,"-42"59"-37"0,42-50 53 0,-6 15-47 15,-19 20 1-15,-20 18 0 16,-15 10 0-16,-7 21-3 16,4 13 0-16,10 4 2 31,1-7 1-31,6-10-2 15,11-15 1-15,11-15-3 0,10-23 0 0,14-12-5 16,11-13 1-16,14-16-13 16,11-15 1-16</inkml:trace>
  <inkml:trace contextRef="#ctx0" brushRef="#br0" timeOffset="10578.26">14460 4891 49 0,'11'32'24'0,"-15"2"-18"0,1-24 34 0,-4 5-40 16,0 4 1-16,-4 6 2 0,1 10 1 0,-4-13-3 0,6 6 0 0,1 3 2 0,4-2 1 0,-1-4-1 0,1-10 0 0,-1-5-2 0,1-10 1 0,-4-10-2 15,-4-2 0-15,-3 2-1 16,-7 7 0-16,-7-6-2 16,-4-1 1-16,0 7 0 46,0 3 0-46,8 7 0 0,6 8 1 16,0 7 0-16,4 10 1 31,4-7 1-31,6 12 0 0,15-9 0 32,10 10 0-32,14-13 0 31,4-6 1-31,3-10-5 15,4 1 1-15,0-13-11 16,0-13 0-16,-11 0-5 16,-3-6 1-1</inkml:trace>
  <inkml:trace contextRef="#ctx0" brushRef="#br0" timeOffset="10991.23">15000 5073 54 0,'-3'29'27'0,"-19"2"-30"16,15-28 50-16,-7 13-47 15,-3 9 0-15,-12 9-1 16,5-2 1-16,-1-1-1 15,0-3 0-15,1-3-4 16,2-9 0-16,8-3-7 16,4-20 0-16,6-12-4 15,1-9 1-15</inkml:trace>
  <inkml:trace contextRef="#ctx0" brushRef="#br0" timeOffset="11112.8">14721 5083 51 0,'36'56'25'0,"34"38"-24"0,-49-69 50 16,8 10-49-16,2-1 1 16,12 7-2-16,-4-6 1 31,-1-17-20-31,-16-14 0 0</inkml:trace>
  <inkml:trace contextRef="#ctx0" brushRef="#br0" timeOffset="11582.25">15642 4700 55 0,'-3'22'27'0,"3"-19"-20"0,0-3 35 16,7-3-39-16,7-6 1 0,3-7 0 16,15-6 1-16,14 6-10 15,0-9 1-15,0 7-3 16,-7 2 0-16,-11 3-11 15,-7 10 1-15</inkml:trace>
  <inkml:trace contextRef="#ctx0" brushRef="#br0" timeOffset="11718.67">15639 4998 62 0,'31'9'31'0,"15"-9"-40"0,-25-9 52 0,11 6-48 0,11-3 0 0,6-10-25 0,7-12 0 0,-3 3 32 0,-14 0 0 0</inkml:trace>
  <inkml:trace contextRef="#ctx0" brushRef="#br0" timeOffset="12383.43">16965 4026 47 0,'-18'47'23'0,"8"38"-20"16,10-63 44-16,0 3-46 15,3 9 0-15,-3-6 0 16,4-2 1-16,-4-5-3 15,3-2 1-15,1-9 0 16,0-7 0-16,-8-6-1 16,-7-7 1-16,-6-2-2 15,-1-4 1-15,-3 7-1 16,-11-1 0-16,-3 1-1 16,-4 3 1-1,0 6-1-15,1 3 0 16,2 3 2 15,4 16 0-15,4-3 2-16,7 6 0 62,3 3 3-46,8 3 0 15,10 1 1-31,10-1 1 16,15-6-1 31,14-6 1-47,7-6-3 15,-4-10 0-15,4-3-5 16,0-7 0-16,-4-2-11 0,-3-4 0 0,-7 4-5 15,-8-10 0-15</inkml:trace>
  <inkml:trace contextRef="#ctx0" brushRef="#br0" timeOffset="12505.58">16309 4910 58 0,'-7'35'29'0,"32"2"-25"0,-15-33 53 0,8-1-54 0,14-3 1 0,13-3 1 16,19-1 0-16,10-14-7 15,14-8 0-15,7-2 2 16,-6 0 1-16,-1 3-8 16,-14 6 1-16,-14 0-15 15,-14 1 0-15</inkml:trace>
  <inkml:trace contextRef="#ctx0" brushRef="#br0" timeOffset="12911.67">16746 5268 58 0,'0'59'29'0,"18"-2"-23"0,-14-45 40 0,3 10-44 16,0 0 0-16,-4 0 2 16,1-9 1-16,-1-1-6 15,1-2 0-15,-4-1 3 16,-4-3 1-16,-3-3-2 16,-7-3 1-16,-7-6-1 15,-7-3 0-15,-8-4-2 16,-2 1 1-16,-12-1-1 15,-3 4 0-15,0 6-1 16,11 12 1-16,0 10 0 16,6-3 0-16,8 9 0 15,7 6 1-15,3 7 1 16,11-13 0-16,4 6 0 16,10 0 1-16,14-2-5 0,11-7 1 15,7-7-6-15,10-5 0 16,11-13-12-16,-4-10 1 15</inkml:trace>
  <inkml:trace contextRef="#ctx0" brushRef="#br0" timeOffset="13140.99">17180 5390 52 0,'-53'63'26'0,"-10"12"-23"0,49-53 38 0,-7 9-40 16,-1 1 0-16,-2-1-2 15,6-3 1-15,4-15-5 16,7-7 0-16,10-18-9 16,5-17 1-16,-1-18-3 15,-11-3 1-15</inkml:trace>
  <inkml:trace contextRef="#ctx0" brushRef="#br0" timeOffset="13341.47">16937 5305 44 0,'32'32'22'0,"35"71"-17"15,-46-78 44-15,11 13-47 16,6 9 1-16,5-6-2 16,-1 3 1-16,-7-4-9 0,-3-8 1 15,-7-7-9-15,-8-19 1 16</inkml:trace>
  <inkml:trace contextRef="#ctx0" brushRef="#br0" timeOffset="13812.03">17893 5158 59 0,'21'3'29'0,"11"3"-25"16,-18-6 47-16,7-3-50 16,7 0 0-16,1-9-1 0,-8-10 0 15,-4-10-2-15,-3 7 1 16,-6-9-2-16,-8 5 0 15,-8 4-2-15,-9 10 1 16,-8 8-1-16,0 11 1 16,-3 11 1-16,-4 13 0 15,-6 1 4-15,6 15 0 16,7 6 3-16,11 6 1 16,11-2 0-16,13 8 1 15,8-8-2-15,3-17 1 16,18-5-6-16,3-20 1 0,7-12-11 15,4-19 0 1,0-15-8-16,-3-16 1 0</inkml:trace>
  <inkml:trace contextRef="#ctx0" brushRef="#br0" timeOffset="14055.61">18489 4330 53 0,'-3'53'26'0,"-26"-6"-28"0,19-31 43 0,-11 12-42 16,-1-3 1-16,-2 4-1 15,6 2 1-15,0-3-4 0,8-6 0 16,-1-9-8-16,8-23 0 15,3-5-3 1,-4-20 1-16</inkml:trace>
  <inkml:trace contextRef="#ctx0" brushRef="#br0" timeOffset="14207.92">18288 4249 57 0,'14'37'28'0,"85"158"-38"0,-74-148 59 0,13 0-54 0,5-6 1 16,3-7-25-16,-4-15 0 0,-3-13 30 16,-4 3 1-16</inkml:trace>
  <inkml:trace contextRef="#ctx0" brushRef="#br0" timeOffset="14637.56">18877 4804 60 0,'7'25'30'0,"25"-13"-37"0,-18-12 61 16,11 0-50-16,7 0 0 15,10 0-2-15,11 0 1 16,0 3-10-16,-4-3 1 0,-7 7-11 16,-10-4 0-16</inkml:trace>
  <inkml:trace contextRef="#ctx0" brushRef="#br0" timeOffset="14759.73">18807 5287 75 0,'17'9'37'0,"50"-3"-46"0,-39-15 62 0,15 3-54 0,17-7 0 0,3-3-12 0,4 1 1 0,0 2-1 0,-14-6 1 0</inkml:trace>
  <inkml:trace contextRef="#ctx0" brushRef="#br0" timeOffset="15283.4">20200 5349 48 0,'0'0'24'0,"14"0"-11"0,-7 0 29 0,7-6-40 32,8-3 1-32,6-7 2 0,3-6 0 0,5-6-7 15,-4 3 1-15,-4-4 3 16,-11 1 1-16,1-9-4 16,-11 5 0-16,-10 1-2 15,-15 9 0-15,0 6 0 16,-6 13 0-16,-8 9 0 15,-42 38-1 1,42-6 3-16,4 6 3 31,7 9 1-31,6 13 1 0,8-3 1 16,11-4 0-16,17-2 0 0,11-13-2 16,14-13 1-16,10-12-6 0,8-19 0 15,-1-10-9-15,-13-15 1 16,-1-19-10-16,4 0 1 15</inkml:trace>
  <inkml:trace contextRef="#ctx0" brushRef="#br0" timeOffset="15697.81">21343 4123 59 0,'-18'50'29'15,"-34"7"-34"-15,41-38 48 0,-10 12-44 16,-11 0 1-16,-3 1-4 15,-4 2 1-15,7-2-2 16,4-4 1-16,3-16-12 0,11-15 1 16</inkml:trace>
  <inkml:trace contextRef="#ctx0" brushRef="#br0" timeOffset="15744.34">20994 4092 49 0,'21'41'24'0,"21"40"-20"0,-21-46 38 0,11 18-42 0,0 3 0 0,10 13-4 0,8 10 1 0,6-10-10 0,1-3 0 0</inkml:trace>
  <inkml:trace contextRef="#ctx0" brushRef="#br0" timeOffset="17702.96">21519 5657 75 0,'50'65'37'0,"-25"17"-32"0,-22-63 38 0,-6 12-45 16,-8 7 1-16,-10 6-5 15,-11 3 0-15,-14 0 0 16,-10-3 1-16,10-13-15 16,-4-12 1-16</inkml:trace>
  <inkml:trace contextRef="#ctx0" brushRef="#br0" timeOffset="18090.97">23389 4302 52 0,'-10'66'26'0,"-22"47"-21"0,21-85 37 0,-6 25-40 16,-5 22 0-16,-6 13 0 15,-4 19 1-15,-6 9-5 16,-1 9 0-16,0-18-2 16,0-19 1-16,8-26-14 15,-1-21 1-15</inkml:trace>
  <inkml:trace contextRef="#ctx0" brushRef="#br0" timeOffset="18677.03">22804 5051 63 0,'31'-3'31'0,"8"-22"-31"0,-21 19 50 16,17-19-50-1,25-13 1-15,11-6-1 0,10-9 1 16,-4-7-2-16,-6 10 1 15,-8 9-1-15,-6 7 0 16,-8 6-2-16,-10 9 1 16,-7 10-2-16,-11 2 0 47,-7 23 0-47,-10 12 0 0,-4 7 0 15,-4 12 1-15,-3 9 0 0,-4-3 1 0,1 4 1 0,-1-10 1 0,4-3 1 16,0-3 1-16,4-4 0 15,6-5 0-15,8-10 1 16,3-4 1-16,7-2-1 16,0-3 1-16,4-7-1 15,7-3 1-15,6-6-2 16,5-3 1-16,3-1-3 16,-1-8 1-16,-6-10-1 15,-3-7 0-15,-12 10-1 16,-3-12 1-16,-6-1-2 15,-1 7 0-15,-4 9-1 16,-3 3 0-16,-7 16 0 16,0 10 0-16,-3-1 0 15,-1 10 0-15,1 12 0 16,3-5 1-16,0 5 2 16,7 0 1-16,0-2 0 15,0-1 1-15,10-3-2 16,5-13 1-16,2-5-6 0,5-11 0 15,-1-2-10-15,-4-3 0 16</inkml:trace>
  <inkml:trace contextRef="#ctx0" brushRef="#br0" timeOffset="19007.18">24299 5080 30 0,'18'31'15'0,"-4"3"-3"0,-10-24 15 15,-4 2-25-15,0 7 1 16,0-6 0-16,0-1 0 0,-4 1-5 15,4-7 1-15,0-6 2 16,4-9 1-16,3-1-3 16,0-2 1-16,3-1-2 15,1 7 1-15,3 3-1 16,0-7 1-16,4 1 0 16,-1 0 0-16,8-7 1 15,-7-3 0-15,3 0 2 16,7 0 0-16,0 4 1 15,4 5 0-15,0 20 2 16,0 2 0-16,3 7-1 16,7 16 1-16,1 5-2 15,6 4 1-15,4 0-3 16,-4-6 1-16,1-7-9 16,-5-12 1-16,-6-6-10 15,-7-20 1-15</inkml:trace>
  <inkml:trace contextRef="#ctx0" brushRef="#br0" timeOffset="20297.75">26691 5221 58 0,'0'-7'29'0,"14"-30"-29"15,-7 18 49-15,-3-15-47 16,-4-26 1-16,-4-18 1 0,1-13 0 15,-8-13-6-15,-6-18 1 16,2-4 2 0,8 10 1-16,7 0-2 0,11 16 0 15,3-7-1-15,0 20 1 16,11 8-1-16,10 16 1 16,8 16-1-16,-1 19 0 15,0 22-2-15,-3 18 1 16,-4 14-6-16,-14 21 0 0,-10 12-10 15,-11 10 0-15</inkml:trace>
  <inkml:trace contextRef="#ctx0" brushRef="#br0" timeOffset="20479.25">26434 4973 69 0,'24'6'34'0,"114"-6"-37"0,-103 0 61 0,0-6-64 16,8-3 1-16,3 2-15 15,-4-5 1-15,7-4 12 16,-6-3 0-16</inkml:trace>
  <inkml:trace contextRef="#ctx0" brushRef="#br0" timeOffset="20676.78">27199 4960 63 0,'0'35'31'0,"-17"21"-38"0,13-37 51 16,-3-6-45-16,0-1 0 15,0-2-8-15,3-7 1 16,4-13-2-16,0-12 1 15,-3-9-7-15,3-7 0 16</inkml:trace>
  <inkml:trace contextRef="#ctx0" brushRef="#br0" timeOffset="20841.68">27153 4622 39 0,'32'19'19'0,"0"24"-18"16,-25-33 34-16,0-4-36 15,4 7 1-15,-1-10-4 16,1 3 0-16,-4 4-4 16,0 2 0-16,3-3-3 15,-3 13 0-15</inkml:trace>
  <inkml:trace contextRef="#ctx0" brushRef="#br0" timeOffset="21094.25">27301 5142 25 0,'0'7'12'0,"29"-29"-14"0,-22 9 20 16,7-6-19 0,-4-3 1-16,5-3-2 0,-5 3 1 15,1-3 1-15,-1 3 1 16,1 7-1-16,3 5 1 16,0 10 2-16,7 6 1 15,-3 1 2-15,3 2 0 16,4 10 1-16,3 6 0 15,0 0-1-15,-3 0 1 16,0-6-6-16,-1 3 1 0,-3-6-7 16,1-4 0-1,-5-12-8-15,-3-6 0 0</inkml:trace>
  <inkml:trace contextRef="#ctx0" brushRef="#br0" timeOffset="21514.37">28190 4409 53 0,'4'81'26'0,"-22"35"-31"16,15-85 47-16,3 23-39 15,0 8 0-15,7 7 2 16,0 0 0-16,4-15-5 0,3-10 0 16,0-13 4-16,-4-3 1 15,1-6-3 32,-4-19 0-47,-7-3-3 0,-7-9 1 0,-11-10-4 0,-10 7 0 0,-4-4 0 0,-6 10 0 16,-8 2 1-16,0 8 1 15,7 8 2-15,11 16 0 16,0 7 3-16,17 6 1 16,11-1 0-16,14-5 0 15,14 3-1-15,4-10 0 0,10-9-5 16,11-13 1-16,0-12-12 16,-7-13 0-16,-14-9-6 15,10-10 0-15</inkml:trace>
  <inkml:trace contextRef="#ctx0" brushRef="#br0" timeOffset="22459.6">29609 3640 41 0,'-4'10'20'0,"8"-10"-14"0,-4 9 31 15,0 0-35-15,0 4 1 16,0 9 2-16,0 16 0 16,-4-4-6-16,1 10 1 15,-1 9 4-15,4 7 0 16,0-1 0-16,4-2 1 16,3-10-2-16,0-6 0 0,-7-10-1 15,0-12 1-15,-4-10-2 16,1-6 1-16,-8-3-3 15,-7-12 1-15,4-1-2 16,-3-2 0-16,-8 2-1 16,-3 1 0-16,-4 2 1 15,0 10 0-15,4 0 0 16,7 10 0 15,7 5 2-31,7 7 1 0,14 3 0 0,10 4 0 0,8-4 2 16,0 3 0-16,17-9-1 15,8-4 0-15,-5-2-3 16,-2-7 1-16,-8-3-7 16,-3 0 0-16,-11-6-12 15,-3 3 1-15</inkml:trace>
  <inkml:trace contextRef="#ctx0" brushRef="#br0" timeOffset="23375.62">30028 4365 34 0,'4'31'17'0,"3"-9"-3"0,-7-22 16 15,4-13-27 1,-1-12 0-16,-3-3 1 0,0-19 1 16,0-9-6-16,0-7 0 15,-3-6 3-15,-1-9 1 16,1 2-2-16,3 4 1 15,0-3-2-15,7 18 1 16,0 10 0-16,7 7 1 16,10 15-2-16,1 12 1 15,3 13-3-15,-6 9 1 16,-5 7-8-16,-6 6 1 31,-11 6-8-31,-11 4 1 0</inkml:trace>
  <inkml:trace contextRef="#ctx0" brushRef="#br0" timeOffset="23559.49">29806 4195 64 0,'14'38'32'0,"50"-41"-35"16,-43 3 60-16,4-6-58 15,-1-1 1-15,1-2-6 16,0 6 1-16,-1-7-2 15,1-5 1-15,-4-1-13 16,-3-6 1-16</inkml:trace>
  <inkml:trace contextRef="#ctx0" brushRef="#br0" timeOffset="23814.04">30409 3788 38 0,'8'18'19'0,"2"-36"-19"0,-6 15 22 0,3-7-24 15,0-2 1-15,0-1 0 16,0 4 0-16,7-1 1 15,-3 1 1-15,-1 3-11 16,-6 2 1-16</inkml:trace>
  <inkml:trace contextRef="#ctx0" brushRef="#br0" timeOffset="24264.76">30681 3490 42 0,'0'9'21'0,"-3"10"-16"0,3-13 35 0,0 13-38 16,3 6 0-16,1 3 0 15,-4 4 1-15,7 2-7 16,-4 7 0-16,4-3-7 16,0-13 0-16,0-6-4 15,4-19 1-15</inkml:trace>
  <inkml:trace contextRef="#ctx0" brushRef="#br0" timeOffset="24920.31">31140 3860 55 0,'3'-13'27'0,"-3"7"-33"15,-3 12 55-15,-11 7-48 16,-15 28 1-16,-20-1 0 15,-18 26 1-15,-21 16-4 0,-4 18 1 16,-28 22 1-16,-14 13 1 16,0 16 0-1,-11-1 0-15,4 13 0 0,11-12 0 16,10-13-1-16,28-22 1 16,18-13-3-16,14-18 0 15,11-22-6-15,13-13 1 16,12-9-10-16,13-19 0 0,0-16-3 15,15-6 1-15</inkml:trace>
  <inkml:trace contextRef="#ctx0" brushRef="#br0" timeOffset="25379.5">30251 5240 42 0,'0'37'21'0,"-4"-2"-18"16,4-26 39-16,-7 7-39 16,4-4 1-16,-4 32 1 15,3-6 0-15,-3 9-7 16,-4 0 1-16,1-6 4 15,3-13 0-15,0-6-2 0,3-3 0 16,1-4-1-16,6-15 1 16,-3-6-2-16,-3-6 1 15,-1-4-1-15,-3 0 1 16,-7 4-1-16,-7-7 0 16,3 0-1-16,-3 13 1 15,-4 6-1-15,-3 3 1 16,0 9 0-16,0 10 0 15,-1 7 1-15,8-4 1 0,7 3 0 16,4 3 1-16,6 4-1 16,11-4 1-16,4-3-2 15,6-6 0-15,4-9-4 16,11-7 0 0,3-9-12 15,11-16 0-31</inkml:trace>
  <inkml:trace contextRef="#ctx0" brushRef="#br0" timeOffset="25582.77">30593 5446 46 0,'-14'63'23'0,"-29"-13"-21"16,29-28 31-16,-3 3-32 15,-4 4 1-15,-4 11-2 16,4-8 0-16,7-4-7 0,3-15 1 16,7-17-7-16,8-14 0 15</inkml:trace>
  <inkml:trace contextRef="#ctx0" brushRef="#br0" timeOffset="25734.96">30484 5446 49 0,'35'60'24'0,"21"25"-19"0,-45-63 42 16,10 22-47-16,11 3 1 16,7-7-3-16,-8-5 0 0,-2-4-7 15,-8-15 0-15,-11-13-7 16,11-12 1-16</inkml:trace>
  <inkml:trace contextRef="#ctx0" brushRef="#br0" timeOffset="26232.43">31013 5108 54 0,'7'22'27'0,"14"-19"-26"0,-10-6 47 0,3-3-47 15,7-4 1-15,0 1-2 16,7-1 1-16,4 1-8 16,0 3 1-16,-4-1-10 15,-10-2 0-15</inkml:trace>
  <inkml:trace contextRef="#ctx0" brushRef="#br0" timeOffset="26442.38">30893 5343 47 0,'10'19'23'0,"29"-7"-24"0,-21-12 31 0,14-6-37 0,3-3 1 0,0-10-18 0,7-3 0 0</inkml:trace>
  <inkml:trace contextRef="#ctx0" brushRef="#br0" timeOffset="26872.14">32057 4528 42 0,'-11'78'21'0,"-13"-12"-19"0,17-47 31 0,0 12-30 0,-4 0 0 0,4 13 3 15,0-3 0-15,3-13-7 16,1-3 1-16,-1-9 4 0,4 0 0 16,-7-4-2-16,0-2 0 15,-3-10-2-15,-8-10 0 16,-7 1-3-16,-10 0 0 16,0-1-2-16,6 4 0 46,1 6 1-46,0 3 0 0,3 10 1 0,4-1 0 32,4-3 3-17,6 7 0 1,7-3 3-16,11 2 0 0,1 1 1 0,13 3 0 16,14-13-1-16,4 4 1 0,3-4-6 0,0 0 0 0,-3 0-13 0,-7-6 1 0</inkml:trace>
  <inkml:trace contextRef="#ctx0" brushRef="#br0" timeOffset="27130.64">31440 5327 62 0,'14'7'31'0,"28"-4"-28"15,-24-3 52-15,10-7-52 16,7 1 0-16,7 0 0 16,22-7 0-16,10 1-5 0,11-10 1 15,-4 6-2-15,-11 4 0 16,-17-1-10-16,-14 7 1 16,-21 3-8-16,-11 9 0 15</inkml:trace>
  <inkml:trace contextRef="#ctx0" brushRef="#br0" timeOffset="27759.4">31651 5490 47 0,'11'44'23'0,"-1"-15"-19"0,-6-14 34 0,-4 7-38 0,0 0 1 16,-4 6 0-16,1 10 1 15,-1 0-1-15,1 2 0 16,3-8 2-16,-4-1 0 15,1-6-1-15,-1-6 1 16,1-6-2-16,-4-10 1 0,0-3-1 16,-4-7 0-1,-3-2-2-15,0-4 1 0,-7 1-1 16,-4-4 0-16,-3 4-1 16,-1-7 0-1,-2 13-1-15,6 2 1 16,0 8 0-16,4 5 1 0,0 0 1 15,3 4 0-15,11 6 2 16,7 3 1-16,7 6 1 16,7 3 0-1,8 4-1-15,6-10 0 0,7-6-4 16,7-1 0-16,-6-8-10 16,-4-1 1-16,-11-12-8 15,-4-9 1-15</inkml:trace>
  <inkml:trace contextRef="#ctx0" brushRef="#br0" timeOffset="28099.2">32124 5619 53 0,'-18'53'26'0,"-35"-21"-31"0,36-26 44 0,-4 13-39 16,-4 6 0-16,-10 3-2 16,6 0 1-16,5 0-4 15,3-6 0-15,6-9-9 16,1-10 0-16</inkml:trace>
  <inkml:trace contextRef="#ctx0" brushRef="#br0" timeOffset="28229.12">31835 5544 46 0,'31'44'23'0,"5"37"-14"0,-19-46 36 0,8-1-43 16,10 10 0-16,8 3-1 15,3 6 1-15,-4-6-7 16,-10-6 0-16,-8-13-10 16,-6-21 1-16,-7-10-3 15,3-10 1-15</inkml:trace>
  <inkml:trace contextRef="#ctx0" brushRef="#br0" timeOffset="28879.35">32501 5666 44 0,'7'3'22'0,"18"-44"-15"0,-14 23 42 0,3-11-45 0,4-15 0 0,-1-12 1 0,4-16 1 0,-3-13-8 0,-4-6 0 0,-7-3 3 0,0 3 1 0,4 10-4 31,-4 9 1-31,0 9-2 0,-4 19 0 0,-3 9-1 16,-7 23 0-16,-3 18 1 0,-4 22 1 0,-8 10 0 15,1 9 0 1,4 16 3-16,3 6 1 0,3 9 0 15,11-3 0 17,4 4 0-17,6-10 1 1,1-13-2 31,-1-6 1-47,1-12-7 0,-4-10 0 0,3-12-11 0,5-16 0 0</inkml:trace>
  <inkml:trace contextRef="#ctx0" brushRef="#br0" timeOffset="29201.32">32770 5283 33 0,'3'47'16'0,"1"10"-1"15,-4-41 14-15,0-1-28 16,0 7 1-16,0-3 1 16,0-6 0-16,0-1-4 0,0-6 0 15,0-6 2-15,7-3 0 16,0-6-2-16,-4-4 0 15,-3-2-1-15,7-4 1 16,0-3-1-16,4 0 1 16,3-3-1-16,0 0 1 15,4 9 1-15,-1 4 0 16,1-1 0-16,0 10 1 16,-1 6 1-16,-3 6 1 15,1 4 0-15,-1 6 1 16,-4 12-1-16,-3 4 0 0,0-7-2 15,0-6 1-15,4-3-7 16,-4-7 1-16,4-2-11 16,3-14 1-16</inkml:trace>
  <inkml:trace contextRef="#ctx0" brushRef="#br0" timeOffset="29515.17">33292 5083 30 0,'-22'41'15'0,"-23"-13"-7"0,34-13 15 16,-7 14-18-1,1 2 0-15,3 7 3 0,3 15 0 16,8-3-10-16,3-6 0 15,7-3 5-15,7-7 0 16,3-9-7-16,5-12 1 16,-1-10-10-16,0-3 1 15,-4-22-2-15,-2-6 0 16</inkml:trace>
  <inkml:trace contextRef="#ctx0" brushRef="#br0" timeOffset="29864.72">33390 5186 35 0,'0'22'17'0,"-17"79"-6"0,13-73 35 0,-3 6-45 0,0 4 1 0,0-10 1 16,4-6 0-16,-1-6-4 16,1-4 0-16,-1 1 1 15,4-7 0-15,0-6-3 16,4-16 1-16,-1-2-3 15,-3-11 1-15,4 11 0 16,-4-4 0-16,0 6 0 16,3 0 1-16,-3 10 2 15,0 6 0-15,4 3 0 16,-1 3 1-16,4 1 0 0,-3 5 0 16,3 1 0-1,0 2 0-15,0 1 0 0,3 3 1 16,1 0-1-16,3-7 1 15,0-2-1-15,-3-4 0 16,3 3-6-16,0-6 0 31,-3-21-5-15,-4-7 0-16</inkml:trace>
  <inkml:trace contextRef="#ctx0" brushRef="#br0" timeOffset="30071.64">33387 4973 35 0,'14'63'17'0,"25"15"-12"0,-25-59 28 0,7 12-29 16,4-3 0-16,-1 1 2 16,1-1 0-16,-4 3-8 15,-7-2 0-15,-3 5 5 16,-11 4 0-16,-7-1-3 15,-4-12 0-15,1 4-5 16,3-4 1-16,-4-3-10 16,8-7 1-16</inkml:trace>
  <inkml:trace contextRef="#ctx0" brushRef="#br0" timeOffset="30322.5">33754 5597 39 0,'7'38'19'0,"-7"-23"-44"0,-4-21 25 16,-3-6-8-16,4-14 1 15</inkml:trace>
  <inkml:trace contextRef="#ctx0" brushRef="#br0" timeOffset="34154.44">1976 6152 46 0,'0'16'23'0,"-7"31"-11"0,3-32 23 15,-7 14-33-15,-6 8 1 16,-4 20 1-16,-22 12 0 16,-13 19-5-16,-8 24 1 15,-13 23 3-15,-1 22 1 16,-3 22-2-16,-7 28 1 15,7 3 0-15,-1 16 0 16,12 3 0-16,10-7 1 16,14-15-1-16,14-22 0 15,22-22-1-15,24-3 0 16,21-22-3-16,18-19 1 16,7-22-5-16,11-24 0 0,6-20-10 15,1-25 0-15,-4-25-5 16,-7-18 1-16</inkml:trace>
  <inkml:trace contextRef="#ctx0" brushRef="#br0" timeOffset="34725.48">2113 6453 33 0,'0'-9'16'0,"11"15"-7"0,-11-6 19 0,3 3-26 15,-3 10 0-15,0-1 4 16,-3 13 0-16,3 7-7 16,-11 15 1-16,1 9 4 15,3 13 1-15,-4 6-2 16,11 10 0-16,-7-10-3 15,14-9 1-15,-7-13-6 16,11-15 1-16,-1-16-10 16,8-13 1-16,3-18-2 15,7-10 0 1</inkml:trace>
  <inkml:trace contextRef="#ctx0" brushRef="#br0" timeOffset="35236.37">2282 6930 35 0,'0'53'17'0,"0"-18"-13"0,0-23 33 15,0-3-33-15,-7 1 0 0,4-1 1 16,3-2 1 0,0-1-8-16,0-3 0 0,0-3 3 15,3-6 1 1,4-4-4-16,-3-5 1 0,3-1-2 15,4-3 0-15,-1 7 0 16,8-4 0-16,-8 3 1 16,5 4 0-16,2 6 1 15,-6 0 1-15,6 6 0 16,-2 0 0-16,-1 3 1 16,-4 0 0-16,1 1 1 15,-8-4 0-15,4 0 0 16,4 0 0-16,-7 0-1 15,3 0 0-15,0-3-1 16,3 0 0-16,-10-6 0 16,4-3 0-16,3-1 0 15,3-2 0-15,1-1 0 16,0 1 0-16,-4-1 1 16,7 4 0-16,-4 3 0 15,1 6 0-15,3 6 1 16,-3 3 0-16,-1 1 0 0,-6 2 0 15,6 1 0-15,1-1 1 16,3 1-2-16,-3-4 0 16,-1 4-3-16,11-4 0 15,-10-3-5-15,7-2 1 32</inkml:trace>
  <inkml:trace contextRef="#ctx0" brushRef="#br0" timeOffset="35626.87">2925 7074 45 0,'0'56'22'0,"0"26"-15"0,0-57 19 0,7 3-24 16,-7-3 0-16,0-9 1 15,0 0 1-15,0-7-5 16,-7-15 0-16,7-13 3 16,-4-3 0-16,4-12-3 15,0-7 1-15,0 0-4 16,4-6 0-16,3 3-2 16,-7-6 1-16,7 9 0 31,7 7 0-31,3 2 1 0,5 10 0 0,-5 7 5 0,-6 2 1 15,10 10 2-15,-3 6 0 16,-8 7-1-16,-6 5 1 16,-4 4-1-16,-4 3 0 15,-6-3-4-15,-8 3 0 16,-3-7-9-16,-7-2 0 16,6-7-3-16,1-3 1 15</inkml:trace>
  <inkml:trace contextRef="#ctx0" brushRef="#br0" timeOffset="35996.15">3119 6252 48 0,'10'13'24'0,"-10"28"-24"15,0-26 47-15,0 10-46 0,0 10 0 16,4 15 1-16,3 10 1 15,-7 12-4-15,3-3 0 16,4-6 1-16,-7-4 1 16,4-12-5-16,3-12 0 15,3-7-7-15,8-16 0 16,3-15-5-16,8-3 0 16</inkml:trace>
  <inkml:trace contextRef="#ctx0" brushRef="#br0" timeOffset="36297.8">3447 6773 39 0,'3'56'19'0,"4"-31"-13"0,-7-15 33 0,0 2-39 16,0 4 1-16,0 0-3 15,0-7 1-15,0-3-5 16,0-6 1-16,0-15-8 15,4-7 0-15</inkml:trace>
  <inkml:trace contextRef="#ctx0" brushRef="#br0" timeOffset="36346.36">3358 6500 35 0,'0'3'17'0,"15"16"-8"0,-8-10 25 0,10 1-31 0,-6 6 1 0,-1-7-1 0,1 0 0 0,7-2-6 0,-8-1 0 0,11-9-2 0,-6-3 0 0,-1-1-8 0,-4-5 0 0</inkml:trace>
  <inkml:trace contextRef="#ctx0" brushRef="#br0" timeOffset="36631.21">3905 6666 38 0,'4'13'19'0,"-8"-4"-12"0,4-9 28 0,-7 3-33 16,-3 1 0-16,3 2 1 15,-4 0 0-15,-3 7-4 16,3 2 0-16,-6 4 4 15,-1 0 0-15,4 3-2 16,3 3 1-16,4 9 0 16,7-2 0-16,7-4-2 15,4-6 1-15,3-6-4 16,7-7 1-16,4-6-5 16,-4-3 1-16,7-3-10 31,-7-13 1-31</inkml:trace>
  <inkml:trace contextRef="#ctx0" brushRef="#br0" timeOffset="36833.31">4089 6823 43 0,'7'13'21'0,"-7"34"-17"0,0-38 33 0,0 1-37 0,0-1 1 0,-7 3 0 0,7-2 0 31,-4-7-7-31,4-9 1 0,0-4-8 16,0-8 0-16</inkml:trace>
  <inkml:trace contextRef="#ctx0" brushRef="#br0" timeOffset="37008.17">4004 6453 30 0,'11'0'15'0,"3"-6"-10"0,-7 0 16 0,3-4-22 0,1-2 0 0,7-7-4 15,-8-6 1-15,4 3 0 16,0-3 1-16,-3-7-6 16,0-8 1-16</inkml:trace>
  <inkml:trace contextRef="#ctx0" brushRef="#br0" timeOffset="37219.11">4276 5873 21 0,'10'22'10'0,"22"12"-4"0,-25-21 16 16,4 15-17-16,-11 0 0 16,3 4 4-16,-3 12 0 15,0 9-10-15,-3 10 1 16,6 15 7-16,4 4 1 0,4 9-4 15,-1-4 0 1,-3 1-5-16,-3-22 1 0,3-13-9 47,-3-18 1-47,3-23-7 0,-7-12 1 0</inkml:trace>
  <inkml:trace contextRef="#ctx0" brushRef="#br0" timeOffset="37405.74">4166 6604 59 0,'21'40'29'0,"36"-24"-33"0,-36-16 57 0,7 0-51 15,4-3 0-15,10-13 0 16,8-6 0-16,-11-3-8 16,-8 3 1-16,-9 3-5 15,-19 4 1-15,-10 12-9 16,-25 6 0-16</inkml:trace>
  <inkml:trace contextRef="#ctx0" brushRef="#br0" timeOffset="38029.21">2752 7419 53 0,'0'28'26'0,"-11"16"-26"0,11-28 44 0,0 6-43 16,0 15 0-16,-7 4 0 16,4 16 1-16,3 2-3 15,-11 13 1-15,11 0 2 16,0-3 0-16,0-9 0 0,0-7 1 15,0-15 0 1,0-10 0-16,0-9-2 0,-11-10 1 31,-6-6-2-31,-1 1 0 0,-3-8-2 0,-11 1 0 16,4 0-1-16,-4-3 1 16,-7 3 0-16,1 3 0 15,-1 6 1-15,7 3 1 16,0 7 0-16,15 9 1 15,6 0 1-15,4 10 1 16,14 6 1-16,4 9 0 0,6-16-1 16,15 1 1-16,-11-4-2 15,0 0 1-15,15-9-5 32,6-9 0-32,7-10-6 15,4-6 0-15,4-13-12 0,3-18 0 16</inkml:trace>
  <inkml:trace contextRef="#ctx0" brushRef="#br0" timeOffset="38273.21">3069 8291 57 0,'0'34'28'0,"-10"-2"-27"15,10-26 42-15,-7-3-43 16,7 0 0-16,-4-3-3 0,4-6 1 16,4-4-5-16,3-12 0 15,-7-12-9-15,0-4 0 16</inkml:trace>
  <inkml:trace contextRef="#ctx0" brushRef="#br0" timeOffset="38380.68">2949 7946 43 0,'21'12'21'0,"1"10"-13"0,-12-12 31 15,1-4-39-15,6 0 1 0,-6-3-8 16,0 0 1 0</inkml:trace>
  <inkml:trace contextRef="#ctx0" brushRef="#br0" timeOffset="38944.56">3447 8331 44 0,'10'16'22'0,"-10"-16"-9"0,0 0 18 0,0-6-28 16,0-10 0-16,-7-12 1 16,4-13 1-16,-4-12-6 15,-11-7 0-15,4-15 3 16,-7-3 1-16,7-7-2 16,3 7 1-16,7 5-1 15,-3 8 0-15,14 8-1 16,4 10 1-16,7 19-3 15,13 9 1-15,1 16-6 16,7 12 0-16,-11 7-10 16,-7 15 1-16</inkml:trace>
  <inkml:trace contextRef="#ctx0" brushRef="#br0" timeOffset="39172.48">3288 8259 71 0,'21'19'35'0,"11"-19"-44"0,-15-6 64 0,22-7-56 15,-3-6 1 1,2-2-5-16,-2 2 0 16,-1-6-2-16,0 3 1 0,-3 0-13 15,-4-6 0-15</inkml:trace>
  <inkml:trace contextRef="#ctx0" brushRef="#br0" timeOffset="39438.75">3926 8385 42 0,'4'31'21'0,"3"-28"-17"16,-7-3 27-16,0-12-29 15,0-10 0-15,-7-22 3 16,3-16 0-16,-6-12-6 16,-1 0 1-16,-6-10 3 15,6-8 1-15,4 5-1 0,7 10 0 16,7 6-1-16,4 12 0 31,38 26-2-31,0 12 1 16,-10 16-3-16,-7 12 0 15,-4 10-5-15,-14 6 1 16,0 3-11-16,-10 10 1 16</inkml:trace>
  <inkml:trace contextRef="#ctx0" brushRef="#br0" timeOffset="39622.44">3739 8212 59 0,'39'13'29'0,"28"-35"-29"0,-46 16 51 0,18-7-51 16,-3-3 0-16,9 4-2 15,-6-4 0-15,-7 4-4 16,-4-1 0-16,-3 7-11 16,0-4 0-16</inkml:trace>
  <inkml:trace contextRef="#ctx0" brushRef="#br0" timeOffset="39864.15">4452 8360 69 0,'11'25'34'0,"-1"-3"-37"0,-10-19 59 0,0-3-58 0,4 3 1 16,-4-3-8-16,7 0 1 16,-7-9-1-16,3-4 1 15,-6-6-12-15,13-3 1 16</inkml:trace>
  <inkml:trace contextRef="#ctx0" brushRef="#br0" timeOffset="40389.85">4597 5650 45 0,'17'38'22'0,"12"0"-18"0,-19-20 36 0,4 11-37 0,0 8 1 0,8 26 5 0,9 22 1 0,19 24-11 0,6 29 1 0,25 47 6 0,-21-53 1 0,25 141-3 0,-22-82 1 0,1 126-3 0,-25-16 0 0,-32-31-2 0,-11-29 1 0,-28-37-2 0,-20-25 0 0,-15-38-6 47,-8-28 0-32,1-35-14-15,-7-12 1 0</inkml:trace>
  <inkml:trace contextRef="#ctx0" brushRef="#br1" timeOffset="49392.65">7437 7134 38 0,'0'22'19'0,"-4"15"-9"0,4-31 19 16,-3 13-26-1,-5 16 1-15,-9 12 1 0,-11 9 0 16,-8 23-7-16,1 8 0 16,0 4 4-16,-4 7 1 15,0-1-3-15,7-9 0 16,8-10-3-16,10-12 1 16,-4-16-6-16,11-22 1 15,0-22-7-15,10-27 0 16</inkml:trace>
  <inkml:trace contextRef="#ctx0" brushRef="#br1" timeOffset="49609.08">6953 7215 47 0,'-7'3'23'0,"25"29"-21"0,-11-17 40 0,3 7-41 16,5 13 0-16,6 12 2 15,3 9 0-15,8 10-4 16,-7-6 0-16,3-7 0 16,-3-12 0-16,-4-16-9 15,-10-10 1-15,-1-27-7 16</inkml:trace>
  <inkml:trace contextRef="#ctx0" brushRef="#br1" timeOffset="50042">7775 7391 38 0,'-10'22'19'0,"-1"-4"-9"0,11-14 29 0,0-1-34 16,-3 6 0-16,3-6 3 16,3 4 0-16,4-1-10 15,4-6 1-15,6-3 6 16,12-4 0-16,6 1-4 16,0-10 1-16,7 7-7 15,-10 0 0-15,-4-1-11 16,-10 4 1-16,-7 0-4 15,-22 6 1-15</inkml:trace>
  <inkml:trace contextRef="#ctx0" brushRef="#br1" timeOffset="50208.15">7680 7754 59 0,'21'13'29'0,"0"3"-37"0,-3-16 59 16,7 0-51-16,13-3 1 15,8-4-4-15,0-12 1 16,4-6-6-16,-5 3 0 16,-6-6-8-16,-7 3 0 0</inkml:trace>
  <inkml:trace contextRef="#ctx0" brushRef="#br1" timeOffset="51976.46">11229 7554 49 0,'-14'3'24'0,"7"6"-15"0,7-9 34 0,0 0-37 16,0 0 0-16,3 0 2 15,8 0 1-15,7 0-12 16,13 0 1-16,26 0 7 15,24 0 0-15,25-3-4 16,24-6 0-16,15-4-7 16,-1-9 0-16,-20-6-8 15,-11 3 0-15,-25-6-7 16,-21 2 1-16</inkml:trace>
  <inkml:trace contextRef="#ctx0" brushRef="#br1" timeOffset="52306.21">12185 7171 41 0,'18'47'20'0,"35"-41"-13"0,-36 1 30 0,8 2-35 16,7 4 0-16,10 2 3 16,14 7 0-16,-10-6-6 15,-10 6 1-15,-8 6 3 16,-14 7 0-16,-14 2-2 16,-14 10 1-16,-7 0-4 15,-4 4 1-15,-10-8-5 16,-11-2 0-16,0-3-9 15,0-13 0-15,-3-3-1 16,13-13 1-16</inkml:trace>
  <inkml:trace contextRef="#ctx0" brushRef="#br1" timeOffset="52548.7">12217 7168 49 0,'14'44'24'0,"0"-3"-25"0,-11-19 51 16,1 9-50-16,0 19 1 16,-1 10-1-16,1 15 1 0,-4-9-4 15,0-3 0-15,-4-16-12 16,1-22 1-16,-5-16-1 15,5-9 0-15</inkml:trace>
  <inkml:trace contextRef="#ctx0" brushRef="#br1" timeOffset="53222.46">11409 7149 56 0,'-11'47'28'0,"-35"13"-35"0,39-38 57 0,-7 3-50 16,-10 6 1-16,-8 7 0 15,-7 3 1-15,0-1-2 16,-3-5 0-16,0-1 0 16,3-5 1-16,0-4-2 15,7 0 0-15,4-10-1 16,3 1 0-16,11-3-1 15,7-1 0-15,14 4 0 16,14 0 0-16,18-1 1 16,18-2 1-16,-1-1 0 15,-10 7 1-15,0 0 1 16,-7 0 0-16,-4 3 0 16,-11 3 0-16,-6-3-1 15,-11-7 1-15,-3 1-1 0,-4-3 0 16,0-10 0-16,3-16 0 15,-3-12 1-15,4-19 0 16,-4-12 1-16,3-13 0 16,4-3-2-16,0-4 0 15,0 1-15-15,-7-13 1 16</inkml:trace>
  <inkml:trace contextRef="#ctx0" brushRef="#br1" timeOffset="54559.98">11328 5882 47 0,'10'4'23'0,"8"2"-11"0,-11-6 23 0,0 3-35 16,-3 0 1-16,3 3 0 15,-4 4 0-15,1 5-2 16,-4 14 1-16,-4 5 0 16,1 16 1-16,-4 7-2 15,0 2 1-15,3 1-3 16,0-7 1-16,4-12-6 15,4-7 0-15,3-15-7 16,4-16 1-16</inkml:trace>
  <inkml:trace contextRef="#ctx0" brushRef="#br1" timeOffset="54948.41">11606 6161 37 0,'11'22'18'0,"0"10"-16"0,-8-23 26 16,-3-3-27-16,-3 1 0 16,-1 8 1-16,1-2 1 15,-5 3-4-15,1-4 0 16,0 4 2-16,4-4 1 16,-1-2-3-16,1-10 1 15,-1-10-2-15,4-2 0 16,0-4 0-16,7-6 0 15,4-9 0-15,-1 3 0 16,5 3 1-16,-1 3 0 16,0 3 1-16,0 6 0 15,0 4 1-15,-3 6 1 0,3 6 0 16,-4 3 0-16,1 4 1 16,-1 2 1-16,1 7-1 15,-4 3 0-15,0-3-1 16,-3 3 1-16,-1 3-5 15,1-7 0-15,-1-2-9 16,1-6 1-16,-1-20-3 16,-3 1 0-16</inkml:trace>
  <inkml:trace contextRef="#ctx0" brushRef="#br1" timeOffset="55218.82">11878 6058 35 0,'4'34'17'0,"20"23"-12"0,-20-45 31 16,6 4-33-16,-3 3 1 15,-3 3 1-15,-1 0 0 16,1 3-6-16,0-3 0 16,-1-6 4-16,-3-1 1 15,4-8-2-15,-1-11 0 16,8-8 0-16,-1-7 1 15,4-9-1-15,8-10 0 16,-1-6-1-16,3-3 0 16,1 3-8-16,-4 10 1 15,-7 6-10-15,-3 9 0 0</inkml:trace>
  <inkml:trace contextRef="#ctx0" brushRef="#br1" timeOffset="55713.73">11317 6939 45 0,'-3'28'22'0,"10"-6"-18"0,-7-22 30 15,0 0-33-15,3-9 0 0,-3-10 2 16,4-9 0-16,-4-3-3 16,3-4 0-16,-3-3 2 15,0 4 1-15,4 6-1 16,6 6 1-16,4 3-1 15,4 3 1-15,3 4-3 16,11 5 1-16,-4 7-7 16,-7 4 1-16,1 2-11 31,-5-6 0-31</inkml:trace>
  <inkml:trace contextRef="#ctx0" brushRef="#br1" timeOffset="56043.38">11543 6848 62 0,'14'16'31'0,"18"-10"-35"0,-18-9 52 16,4-3-46-16,3-1 0 16,3 1-1-16,-6-6 1 15,0 2-4-15,-8-2 0 16,-3-4 0-16,-10 0 1 15,-4 1-4-15,-7-1 1 16,-4 3-2-16,0 7 1 16,1 9 0-16,-1 10 1 15,4 6 1-15,3-1 0 0,4 8 3 16,7 2 0-16,7 6 1 16,7-5 1-16,4-1-2 15,7-6 0 1,-1-4-8-16,1-8 1 0,-4-13-6 15,-7-13 0-15</inkml:trace>
  <inkml:trace contextRef="#ctx0" brushRef="#br1" timeOffset="56229.23">11836 6575 47 0,'14'82'23'0,"-4"9"-17"0,-6-69 42 0,-4 12-46 16,3 13 0-16,1-3-1 16,0 0 0-16,-4-9-9 15,3-7 0-15,-6-22-8 16,-8-6 1-16</inkml:trace>
  <inkml:trace contextRef="#ctx0" brushRef="#br1" timeOffset="65986.53">8446 8219 2 0,'-15'3'1'0,"1"6"-2"0,14-9 2 0</inkml:trace>
  <inkml:trace contextRef="#ctx0" brushRef="#br1" timeOffset="66705.11">8350 8237 18 0,'-7'-3'9'0,"11"-22"-3"15,-1 19 17-15,4 0-15 16,-7-4 0-16,11 1 7 16,-4-4 1-16,7 1-18 15,7-7 0-15,0-6 13 16,4-10 0-16,0-5-3 16,-4-11 0 15,-3-8-4 0,-1-13 1-31,4-10-3 0,-3-15 0 31,-7-7-2-31,-4 4 1 16,-4-3-3 0,-3 12 1-16,0 9-2 0,-3 4 1 31,-1 18-2-31,1 10 0 0,3 15 0 0,-7 14 0 15,0 14 1 1,-1 17 0-16,1 15 1 0,4 19 0 0,3 9 2 0,0 13 0 0,0 22 0 0,7-4 1 0,-4-2 0 0,1-1 0 0,0-5 0 16,3-11 0-16,0-11 0 0,0-10 0 0,0-10-1 15,3-18 0-15,1-10-1 16,3-9 0-16,-10-6-2 16,3-7 1-16,3-6-1 15,1-3 1-15,-1 3 1 16,8 3 0-16,-7 3 1 15,6 4 0-15,1 6 2 16,-1 6 0-16,1 12 1 16,-4 10 0-16,0-3-1 15,-3 6 1-15,0 6-1 16,-4 4 0 0,0-4-1 15,-4-3 0-16,1-9-1 1,-1-3 0 0,1-7 0-1,6-9 0-15,-6-9 0 0,6-10 0 16,5 0-1-16,2-3 1 0,-3-6 0 0,0-6 0 16,1 12-1-16,-1 3 1 0,3 6-1 0,-3 7 1 0,0 12 0 0,8 10 0 15,-8 12 0-15,3 10 0 16,-2-4 0-16,-1-2 0 15,-11-10-5-15,4-4 1 16,-3-2-9-16,3-13 0 16,0-15-3-16,0-4 1 15</inkml:trace>
  <inkml:trace contextRef="#ctx0" brushRef="#br1" timeOffset="66996.73">9377 7259 37 0,'10'3'18'0,"-10"32"-17"0,0-20 31 0,-3 1-30 16,-4 6 0-16,-4 12 4 0,-3 4 0 0,-3 9-7 0,2 10 0 0,1-7 5 15,0 3 1-15,4 3-2 16,6 4 1-16,4-16-2 15,0-10 0-15,7-5-3 16,7-11 1-16,4-5-9 16,0-4 1-16,6-15-7 15,1-6 0-15</inkml:trace>
  <inkml:trace contextRef="#ctx0" brushRef="#br1" timeOffset="67186.45">9705 7388 40 0,'18'15'20'16,"-22"51"-17"-16,1-50 30 0,-1 9-30 0,-7 3 1 0,-3 7 1 0,-7 5 0 0,-4-2-7 16,-3 6 1-16,4 6 3 15,2-6 1-15,5-13-5 16,3-6 0-16,3-3-10 15,4-3 0-15,3-19-3 16,4-12 1-16</inkml:trace>
  <inkml:trace contextRef="#ctx0" brushRef="#br1" timeOffset="67373.67">9567 7576 44 0,'32'34'22'0,"7"13"-23"0,-32-31 41 0,4 3-40 0,-1 0 1 0,4 2-1 0,0 8 1 16,4-4-3-16,-4-3 1 15,0-3-5-15,0-7 0 16,-3-9-7-16,-1-12 0 16</inkml:trace>
  <inkml:trace contextRef="#ctx0" brushRef="#br1" timeOffset="67623.66">9733 7325 48 0,'32'44'24'0,"24"-25"-19"0,-38-13 41 0,3 6-43 16,7 1 1-16,4 12-2 15,-11 0 1-15,-3 10-6 16,-11 18 0-16,-14 6-10 16,-18 14 1-16,-21 21-5 15,1 3 1-15</inkml:trace>
  <inkml:trace contextRef="#ctx0" brushRef="#br1" timeOffset="74180.22">14397 7983 31 0,'-4'10'15'0,"8"-4"1"0,-4-3 15 0,0 0-25 0,0 0 1 16,3 4 3-16,4-1 1 15,4 0-13-15,10 1 1 16,4 2 9-16,7-6 1 16,3-6-4-16,7-13 0 15,8-3-3-15,-4-6 1 0,-4-12-3 16,-10-1 0-16,-8-3-1 16,-10 1 0-1,-10 2-3-15,-11 7 1 0,-7-1-1 16,-7 17 1-16,-1 5-2 15,-2 20 1-15,-4 2 0 16,-8 19 1-16,1 10 1 16,3 9 1-16,8 13 1 15,9 9 1-15,12 0 1 16,13 0 0-16,8-6 1 16,0-6 1-16,13-16-2 15,15-13 1-15,0-12-4 16,4-16 0-16,-1-9-14 15,4-22 1-15,-7-7-4 16,-7-6 0-16</inkml:trace>
  <inkml:trace contextRef="#ctx0" brushRef="#br1" timeOffset="74515.93">15695 6804 34 0,'-14'25'17'0,"-28"29"-14"0,28-39 26 0,-8 7-27 15,-2 3 1-15,-5 10 0 16,-2 9 1-16,-1 0-5 16,4 6 1-16,3 9 2 15,0-12 0-15,4 1-3 16,7-8 0-16,3-8-10 16,4-7 0-16,4-19-2 15,3-9 0-15</inkml:trace>
  <inkml:trace contextRef="#ctx0" brushRef="#br1" timeOffset="74692.8">15222 6858 34 0,'7'6'17'0,"8"53"-6"0,-12-43 32 0,4 3-40 0,0 9 1 15,0 0 0-15,4 7 1 16,-1-1-8-16,1-9 1 15,3 1-11-15,4-8 1 16,3-2-3-16,7-16 0 16</inkml:trace>
  <inkml:trace contextRef="#ctx0" brushRef="#br1" timeOffset="75234">16203 7905 56 0,'-3'16'28'0,"3"-19"-31"0,0 3 55 15,3-4-48-15,4-5 0 16,4-4 1-16,3-2 1 15,0-4-8-15,14 0 1 0,11 7 2 16,3-1 0-16,1 4-7 16,3 5 1-16,-18 8-13 15,-11 2 0-15,-6 6-2 16,-15 1 1-16</inkml:trace>
  <inkml:trace contextRef="#ctx0" brushRef="#br1" timeOffset="75413.81">16101 8187 51 0,'-7'28'25'0,"17"-12"-26"15,-3-16 50-15,7 0-48 16,11-6 0-16,7-7-1 16,10 1 1-16,25-1-4 0,11 1 1 15,7-1-6-15,-4-3 0 16,0-6-8-16,0 1 1 15</inkml:trace>
  <inkml:trace contextRef="#ctx0" brushRef="#br1" timeOffset="75699.28">17769 7513 51 0,'11'13'25'0,"-18"12"-27"0,0-16 42 0,-7 10-40 16,-14 9 1-16,-15 7-1 16,-10 2 1-16,0 16-1 15,0 7 0-15,4 6 1 16,0 3 0-16,13-3-3 15,8 0 0-15,7-16-13 16,7-16 1-16,3-21-1 16,4-19 1-16</inkml:trace>
  <inkml:trace contextRef="#ctx0" brushRef="#br1" timeOffset="75859.81">17240 7598 36 0,'18'0'18'0,"38"56"-9"0,-38-34 33 0,7 13-38 0,13 15 1 32,61 59 1-32,-3-5 0 15,-15-4-13-15,-14-15 1 16,-18-22-7-16,-21-23 1 16</inkml:trace>
  <inkml:trace contextRef="#ctx0" brushRef="#br1" timeOffset="80245.95">18835 8065 47 0,'7'6'23'0,"21"-6"-8"0,-14-3 23 0,7 0-35 15,11 0 1-15,10-7 1 16,22 1 1-16,21-4-8 16,17-2 0-16,7-1 1 15,11 0 1-15,4 4-8 16,-11-4 1-16,-18 4-11 16,-18-1 0-16</inkml:trace>
  <inkml:trace contextRef="#ctx0" brushRef="#br1" timeOffset="80560.98">19847 7500 44 0,'21'44'22'0,"43"0"-19"0,-36-31 32 16,7 6-32-16,4 6 0 15,21-3 1-15,4 6 0 16,6 3-6-16,-10 4 1 16,-10-4 2-16,-19 4 1 15,-24 2-4-15,-21 7 1 0,-21 3-3 16,-7 3 0-16,-11 4-5 15,-7-10 1-15,-4-7-7 16,4-18 1-16</inkml:trace>
  <inkml:trace contextRef="#ctx0" brushRef="#br1" timeOffset="80744.6">20059 7729 39 0,'3'-6'19'0,"5"37"-15"15,-5-21 32-15,1 9-34 16,-1 12 0-16,1 4 1 16,-4 8 1-16,3 8-6 15,4-1 1-15,0-9-5 0,0-7 0 16,-3-25-7-16,10-15 0 16</inkml:trace>
  <inkml:trace contextRef="#ctx0" brushRef="#br1" timeOffset="81327.95">21770 7052 41 0,'3'63'20'0,"1"28"-10"16,0-66 31-16,-1 6-39 15,4 4 1-15,-7 9 2 16,4-7 0-16,-4-2-7 16,0-4 1-16,0-9 3 15,0-3 1-15,0-10-3 0,3-6 1 16,-6-6-2-16,-4-9 1 15,-11-10-2-15,-14 9 1 16,-7-3-1-16,-6 4 1 16,2 3-1-16,1 2 1 15,0 1 0-15,6 3 0 16,4 9 1-16,4 4 0 16,11 8 1-16,13 7 1 15,15-3 0-15,17 0 0 16,14-6 0-16,15-3 1 0,-4-4-3 15,0-3 0-15,3-6-6 16,-7 0 1-16,-6-3-12 16,-8-3 1-16</inkml:trace>
  <inkml:trace contextRef="#ctx0" brushRef="#br1" timeOffset="81583.2">21089 7864 50 0,'-3'41'25'0,"27"-19"-15"16,-10-19 37-16,8 3-43 16,6-6 1-16,21 3 0 15,22-3 1-15,24-3-9 0,4-6 1 16,3-4 2-16,-14 1 0 15,-14 2-6 1,-14 4 1-16,-17 3-12 0,-12 3 1 16,-17-3-3-16,-14 3 0 15</inkml:trace>
  <inkml:trace contextRef="#ctx0" brushRef="#br1" timeOffset="81954.78">21421 8297 49 0,'-14'72'24'0,"-8"22"-25"0,19-69 46 0,-1 10-44 15,4-1 1-15,0 1 2 16,4-1 1-16,3 4-5 16,0-7 0-16,-7-6 3 15,4-6 1-15,-8-6-2 16,4-7 0-16,-7-12-2 15,0-4 1-15,-4-5-2 16,-6-4 0-16,-8-6-1 16,4-4 1-16,0-2 0 15,-4 6 0-15,-3 6-1 16,-4 3 1-16,-3 10 0 16,-1 9 1-16,1 10 0 15,3 3 0-15,4 6 1 16,3 6 0-16,8 3 0 0,6 10 0 15,8-4-3-15,10 4 0 47,10 0-4-47,8-3 0 0,10-10-11 0,4-16 0 16</inkml:trace>
  <inkml:trace contextRef="#ctx0" brushRef="#br1" timeOffset="82184.53">21862 8378 48 0,'-29'48'24'0,"-6"14"-20"0,25-43 35 0,-12 9-38 16,-2 13 0-16,-5 12 1 15,1 4 0-15,4-7-4 16,2-9 0-16,8-13-6 15,11-16 0-15,6-21-7 16,-3-19 1-16</inkml:trace>
  <inkml:trace contextRef="#ctx0" brushRef="#br1" timeOffset="82349.12">21519 8347 44 0,'18'25'22'0,"24"66"-15"0,-27-60 35 0,9 17-39 15,8 17 0-15,0 11 1 0,-4-4 0 16,7-6-9-16,4-10 1 16,-7-9-7-16,-4-9 0 15,-7-23-5-15,-3-11 0 16</inkml:trace>
  <inkml:trace contextRef="#ctx0" brushRef="#br1" timeOffset="82918.64">22497 8103 57 0,'17'28'28'0,"36"-9"-32"0,-32-16 55 16,15 3-50-16,10-6 0 15,-1-6-1-15,-6-7 1 16,-7-6-2-16,-4-9 0 16,-7-3 0-16,-7-1 1 15,-3 1-2-15,-11-3 0 16,-11 2 0-16,-13 7 1 15,-12 9-1-15,-2 16 1 16,-5 13 0-16,1 6 0 16,-4 15 3-16,11 13 0 0,10 19 1 15,18 0 1-15,11 9-1 16,17-12 1-16,21 3-1 16,11-13 1-16,-4-12-5 15,1-16 0-15,-1-9-11 16,1-13 0-16,3-13-7 15,6-5 1-15</inkml:trace>
  <inkml:trace contextRef="#ctx0" brushRef="#br1" timeOffset="83206.06">23470 7071 45 0,'-3'66'22'0,"-8"18"-19"0,8-62 35 15,-11 7-39-15,-4 5 1 16,-7 4 0-16,1-4 0 15,2-6-2-15,1-3 1 16,4-3-5-16,2-12 0 16,5-10-7-16,3-16 0 0</inkml:trace>
  <inkml:trace contextRef="#ctx0" brushRef="#br1" timeOffset="83374.4">23163 7146 42 0,'0'-22'21'0,"11"32"-10"0,-4 2 33 0,4 1-40 15,3 9 0-15,3 9 3 16,5 7 0-16,2-1-11 16,1 1 1-16,-4-1 3 15,0-5 1-15,-3-10-13 16,-4-13 1-16,-14-15-7 16,-4-7 1-16</inkml:trace>
  <inkml:trace contextRef="#ctx0" brushRef="#br1" timeOffset="83821.42">23760 7902 44 0,'0'16'22'0,"3"-10"-13"16,1-3 34-16,3 0-39 16,0 0 1-16,7 0 2 15,4 4 1-15,6-7-10 16,11 0 0-16,4 0 3 15,14 0 0-15,-3 0-9 16,-5 0 1-16,-13-4-11 16,-14 4 0-16</inkml:trace>
  <inkml:trace contextRef="#ctx0" brushRef="#br1" timeOffset="83985.31">23668 8181 66 0,'21'16'33'0,"53"-7"-35"0,-42-9 57 16,10 0-56-16,8-3 0 15,13-3-13-15,4-1 0 16,-3 1 2-16,-4-3 1 0</inkml:trace>
  <inkml:trace contextRef="#ctx0" brushRef="#br1" timeOffset="84509.6">25361 7005 54 0,'-14'56'27'0,"-11"42"-30"16,22-73 38-16,-1 12-35 0,-3-2 1 15,-3 6 1-15,3-4 1 16,3-2-3-16,1-4 1 15,-1-6 2-15,1-3 0 16,-1-6-2-16,0-10 1 16,-6 0-2-16,-8-9 1 15,-6-3-2-15,2-3 1 16,-6-1-2-16,-7-2 0 0,-7-1 0 16,-4 7 1-16,3 9-1 15,1 3 1-15,3 7 0 16,11 6 0-16,10-4 2 15,11 4 1-15,11 0 0 16,13 3 1-16,15-3 0 16,11-4 1-16,6-2-1 15,14-4 0-15,1-6-4 16,-8 4 1-16,-6-4-10 16,-11-3 0-16,-11-10-8 15,-7 7 0-15</inkml:trace>
  <inkml:trace contextRef="#ctx0" brushRef="#br1" timeOffset="84748.57">24543 7896 63 0,'-4'25'31'0,"29"-13"-30"0,-7-12 56 16,10 3-54-16,11 0 1 15,17-3 0-15,22 0 1 16,3-3-7-16,18 6 0 16,6-6 2-16,-2-3 1 15,-19 0-7-15,-17 0 0 16,-17 2-10-16,-18 4 1 16,-22-6-6-16,-6 0 0 15</inkml:trace>
  <inkml:trace contextRef="#ctx0" brushRef="#br1" timeOffset="85155.32">24821 8253 52 0,'22'78'26'0,"-12"32"-25"15,-6-85 46-15,-4 10-44 16,0 6 0-16,0 2 3 15,0 1 1-15,0 0-8 16,-4-3 0-16,1-7 4 16,-4-8 0-16,0-4-2 15,-4-7 0-15,-3-15-2 16,0-9 1-16,-7-7-1 0,-4-9 1 16,-7 0-1-16,-3 3 0 15,0 0 0-15,-4 0 1 16,0 10-1-16,-3 5 1 15,-1 7-1-15,-3 10 1 16,8 2 0-16,6 10 0 16,7 6 1-16,4 4 0 15,10 9-1-15,11-1 1 16,11 4-2-16,10-3 0 16,7-7-3-16,8-12 1 0,-1-6-6 15,11-7 0-15,7-9-10 16,7-15 1-16</inkml:trace>
  <inkml:trace contextRef="#ctx0" brushRef="#br1" timeOffset="85474">25400 8366 62 0,'7'3'31'0,"-7"10"-37"0,0-4 53 15,-7 7-46-15,-7 6 0 16,-7 3-1-16,-15 9 1 15,-2 7-2-15,-1 12 1 16,0 16 0-16,4-9 0 16,3-4-4-16,4-12 1 15,7-9-14-15,7-20 0 16</inkml:trace>
  <inkml:trace contextRef="#ctx0" brushRef="#br1" timeOffset="85665.4">25132 8451 59 0,'53'134'29'0,"21"-21"-32"16,-56-75 43-16,10 9-41 16,7 9 0-16,-3-12-7 15,-4 0 1-15,-3-9-4 16,-4-13 1-16,-3-19-6 15,-11-9 1-15</inkml:trace>
  <inkml:trace contextRef="#ctx0" brushRef="#br1" timeOffset="86302.92">26575 7526 56 0,'3'3'28'0,"-24"19"-36"0,11-13 58 16,-12 13-50-16,-9 19 1 15,-12 0 0 1,-10 12 0-16,11 3-3 0,0 7 0 15,-1-3-3-15,8-10 0 16,10-10-11-16,4-18 0 16</inkml:trace>
  <inkml:trace contextRef="#ctx0" brushRef="#br1" timeOffset="86380.98">26148 7482 38 0,'18'-7'19'0,"-4"51"-3"0,-7-28 22 0,14 18-34 0,14 17 0 0,11 24 1 0,14 13 0 0,11 3-8 0,3 12 1 0,-18-9 0 16,-10-15 1-16,-14-20-15 16,-22-18 1-16</inkml:trace>
  <inkml:trace contextRef="#ctx0" brushRef="#br1" timeOffset="88490.34">23442 6986 25 0,'7'0'12'0,"-14"16"3"16,7-10 12-16,0 0-22 16,0 13 0-16,-3 3 5 15,-4 10 0-15,-4 5-12 16,-10 16 1-16,-11 7 7 0,-3 9 1 15,-4 13-3-15,0 8 0 16,4 1-2-16,7-6 0 16,6-25-2-16,5-7 1 15,6-15-6-15,4-20 1 16,4-24-12-16,3-19 0 16</inkml:trace>
  <inkml:trace contextRef="#ctx0" brushRef="#br1" timeOffset="91794.77">6918 7943 23 0,'0'6'11'0,"4"-6"1"0,-4 0 11 0,14-3-18 16,3 3 0-16,11-7 0 16,8 1 1-16,13 0-9 15,11 0 1-15,0-1 2 16,-3 4 0-16,-8 3-11 15,-14 0 0-15</inkml:trace>
  <inkml:trace contextRef="#ctx0" brushRef="#br1" timeOffset="92018.62">6922 8156 30 0,'0'6'15'0,"21"-18"-8"0,-11 8 19 16,1-2-23-16,6 0 0 16,15 0 1-16,4-1 1 15,6-2-7-15,7 0 1 16,4 2 1-16,-11 1 1 16,4 0-6-16,-14 3 1 15,-4 3-8-15,-14 0 0 16</inkml:trace>
  <inkml:trace contextRef="#ctx0" brushRef="#br1" timeOffset="92229.23">6957 8172 42 0,'10'25'21'0,"12"-10"-21"15,-15-12 36-15,10 4-34 16,4-4 1-16,11 0-4 16,14-3 1-16,7-6-8 15,-4-1 1-15,-10 1-6 16,-11 6 1-16</inkml:trace>
  <inkml:trace contextRef="#ctx0" brushRef="#br1" timeOffset="93086.95">6216 9344 42 0,'11'38'21'0,"17"-7"-16"0,-18-28 36 0,1 4-38 16,0-4 0-16,-8-6 1 16,4-13 0-16,0-12-6 15,-3-19 0-15,-4-10 3 16,-7-2 0-16,-7-1-5 15,-15 1 1-15,-2-4-3 16,-1 3 1-16,-3 4-2 16,3 9 1-16,4 9 0 15,3 7 1-15,7 6 3 16,1 9 1-16,10 3 4 16,10 7 0-16,8 3 3 15,10-3 0-15,7 3 0 0,21 0 1 47,4-4-3-47,14-5 1 0,14 5-6 0,1-5 0 0,-12 3-9 0,-10 2 1 16,-14 1-6-16,-14 6 0 15</inkml:trace>
  <inkml:trace contextRef="#ctx0" brushRef="#br1" timeOffset="93280.62">6255 9178 56 0,'0'10'28'15,"21"-10"-35"-15,-10-4 53 0,-1-2-46 16,8 0 1-16,6-4-2 16,5 4 1-16,9 3-4 15,-9-3 0-15,6-1-12 16,0-5 1-16</inkml:trace>
  <inkml:trace contextRef="#ctx0" brushRef="#br1" timeOffset="93475.07">6664 9213 43 0,'-7'43'21'0,"0"-8"-21"0,7-29 27 16,0 1-31-16,0-4 1 16,0-3-15-16,3-13 0 15,1-9 17-15,3-6 1 16</inkml:trace>
  <inkml:trace contextRef="#ctx0" brushRef="#br1" timeOffset="93635.43">6604 8952 34 0,'14'25'17'0,"18"0"-17"0,-18-18 32 0,-3-1-33 15,6-3 1-15,4 0-5 16,1 0 0-16,-1 1-2 16,0 2 0-16,0-3-4 15,-7 0 1-15</inkml:trace>
  <inkml:trace contextRef="#ctx0" brushRef="#br1" timeOffset="93892.55">6854 9194 36 0,'-7'25'18'0,"14"3"-22"0,-7-28 37 0,4 3-33 16,0 0 0-16,-4-3-1 16,3-3 0-16,1-3-2 15,-1-3 1-15,1-7-4 0,3 3 1 16,3-2-2-16,-6-4 0 15,6 3 2-15,-6 0 1 16,-1 4 4-16,5 6 0 16,2 6 5-16,4 3 1 15,4 6 1-15,-8 1 0 16,5 2-2-16,2 1 1 16,4-1-7-16,-3 1 0 15,0-4-9-15,3-9 0 16</inkml:trace>
  <inkml:trace contextRef="#ctx0" brushRef="#br1" timeOffset="94297.8">7426 8563 31 0,'14'60'15'0,"-3"9"-3"0,-8-50 22 0,4 12-31 16,-7 4 1-16,4 9 2 16,3 0 1-16,-7-1-9 15,0 1 1-15,3-9 4 16,-3-7 1-16,4-3-2 16,-4-6 0-16,0-7-2 15,0-5 0-15,-4-10-1 16,1 3 0-16,-18-4-3 15,-4-2 1-15,-7 6-1 0,4 0 1 16,3 6-1-16,-3 4 1 16,7 9 1-16,0 3 0 15,10 3 4-15,8 3 1 16,10 3 1-16,10 7 1 16,5-7-1-16,9-9 1 15,-3-9-2-15,4-7 1 16,14-9-7-16,-4-10 0 15,-3-5-13-15,-7-14 1 16</inkml:trace>
  <inkml:trace contextRef="#ctx0" brushRef="#br1" timeOffset="94974.53">8601 8454 41 0,'-7'15'20'0,"10"-2"-14"0,-3-10 25 16,0-3-27-16,0 3 0 0,0 7 3 15,-3 5 1-15,-1 7-10 16,1 3 0-16,3 4 6 16,3 2 1-16,1-3-3 15,-4-6 0-15,3-6-2 16,-3-4 1-16,0-5-1 15,-3-7 0-15,-1-7-1 16,1-2 1-16,-15 0-2 16,0-4 1-16,-3 0-1 15,0 1 0-15,0-1 0 16,0 7 0-16,0 9 0 16,3 0 1-16,7 10 0 15,1-1 0-15,3 1 1 16,7 3 1-16,7 2 0 15,-4-5 0-15,15 6-1 16,0 0 1-16,3-1-3 0,0-2 1 16,-4-3-6-16,5-7 0 15,-5-12-8-15,4-4 0 16</inkml:trace>
  <inkml:trace contextRef="#ctx0" brushRef="#br1" timeOffset="95458.13">8932 8611 45 0,'0'18'22'0,"-7"26"-22"0,0-31 36 16,0 2-35-16,-7 14 0 15,0 2-1-15,-4 0 1 16,-3 7-2-16,-7 6 1 15,0-3 0-15,3 6 0 16,0-10-4-16,8-5 1 16</inkml:trace>
  <inkml:trace contextRef="#ctx0" brushRef="#br1" timeOffset="95651.74">8661 8567 44 0,'10'59'22'0,"22"-12"-12"0,-21-31 19 0,3 9-29 16,3 6 1-16,-3-2-5 16,1-7 1-16,-1-1-3 15,3-5 1-15,-6-6-8 16,3-17 1-16</inkml:trace>
  <inkml:trace contextRef="#ctx0" brushRef="#br1" timeOffset="95993.14">9652 8366 47 0,'-7'25'23'0,"-32"41"-19"0,18-54 41 0,-14 20-44 15,-18 9 1-15,-14 12 0 16,0 16 1-16,-7 15-4 15,-7 7 1-15,-1 10 1 16,8 2 1-16,7-6-1 16,0 1 0-16,4-17-3 15,13-15 0-15,12-16-6 16,9-15 1-16,12-7-9 16,13-19 0-16</inkml:trace>
  <inkml:trace contextRef="#ctx0" brushRef="#br1" timeOffset="96444.92">9296 9021 46 0,'17'35'23'0,"-24"-4"-18"0,7-18 35 0,-3 9-38 0,-1 3 1 0,1 6 2 0,-1 7 0 0,1 9-5 0,-1-6 1 0,4-4 4 0,4-5 0 0,-4-7-2 0,0-10 1 0,0-5-2 0,-7-7 0 0,-4-3-3 16,-7-3 1-16,-3-4-3 15,4-2 1-15,-8 0-1 16,0-1 1-16,4 7-1 16,-7 6 1 124,7 3 0-140,-1 4 0 0,5 6 2 0,3 6 1 0,7 3 0 16,7 3 0-16,3-6 0 0,11 0 0 0,0 0-3 0,8-4 0 0,2-5-7 0,8-7 1 0,10-6-9 0,4-6 0 0</inkml:trace>
  <inkml:trace contextRef="#ctx0" brushRef="#br1" timeOffset="96680.93">9797 9087 48 0,'-11'60'24'0,"-45"31"-23"0,45-66 38 0,-10 12-38 0,-14 7 0 16,-11 10-1-16,0-7 1 16,4 0-2-16,6 0 0 0,5-16-5 15,6-9 1-15,7-16-9 16,11-15 0-16</inkml:trace>
  <inkml:trace contextRef="#ctx0" brushRef="#br1" timeOffset="96816.64">9550 9445 62 0,'77'56'31'0,"-27"19"-39"0,-33-59 56 0,8 6-52 0,3 3 0 0,0 0-15 0,-6-3 0 16,-12-6 14-16,-3-4 0 0</inkml:trace>
  <inkml:trace contextRef="#ctx0" brushRef="#br2" timeOffset="102693.39">20690 6801 48 0,'4'38'24'0,"-11"62"-16"16,7-72 24-16,-7 19-31 16,-4 29 1-16,-6 21 0 0,-1 25 0 15,0 26-3 1,4 8 1-16,7 20 1 0,0 12 1 16,4-3-2-16,-1-6 1 15,1-13-2-15,-1-28 1 16,0-19-5-16,-3-18 1 15,0-17-7-15,-7-21 0 16,-3-25-4-16,3-17 0 16</inkml:trace>
  <inkml:trace contextRef="#ctx0" brushRef="#br2" timeOffset="103740.92">20750 6776 36 0,'25'9'18'0,"17"-12"-23"16,-24 3 31-16,10 3-25 0,11 1 0 16,18-1 0-1,6-3 1-15,15-3-2 0,17-4 0 16,25-8 2-16,3-4 0 15,22-3 0-15,24 6 0 16,8 1 0-16,24-1 0 16,-4 0-1-16,33 4 1 15,-5-7-1-15,22 3 0 16,-3-6-1-16,13 3 0 31,-6-3 0-31,10-3 0 0,-4 3-1 0,4 0 0 0,-3-3 0 16,-4 3 1-1,138-3-1 1,-61 10 1-16,-49 5 0 16,-24 1 0-16,-25 6-1 15,-32 0 1-15,-11-1-1 16,-20 4 1-16,-19 7-1 16,-20-1 1-16,-15-6-1 15,-10 6 1-15,-4 1 0 16,-13-1 0-16,-12 6-1 15,-3 7 1-15,-14 9 0 16,-10 10 0-16,-15 6 0 16,-14 12 0-16,-14 1-1 15,-14 15 1-15,-11 13-1 16,-17 18 1-16,-14 13-1 0,3 19 1 16,-3 12-1-16,-4 13 0 15,0 10 0-15,3 15 1 16,4 0 0-16,8 12 0 15,2 7 0-15,5-3 0 16,2 2 1-16,5-8 0 16,-5-13 0-16,-2-3 0 15,-1-13 0-15,-10-22 1 16,3-9-1-16,-3-10 1 16,-4-18-1-16,-11-10 0 15,-6-22-1-15,-18-15 0 0,-1-22-1 16,-9-10 1-16,-12-9 0 15,-24-19 0-15,-3-7 1 16,-29-8 0-16,-17-14 0 16,-11-2 0-16,-32-13-1 15,4 0 1-15,-29 0 0 16,12-3 0-16,-22 7-1 16,10 2 1-16,-13 0 0 15,6 4 0-15,-10 2 0 16,4 4 1-16,-8 3-1 15,7 6 1-15,1 0 0 16,-4-2 0-16,10 5-1 16,8 3 1-16,10 1-1 15,11 2 1-15,-4-8-6 16,32-11 1-16,4 4-12 16,13-19 1-16</inkml:trace>
  <inkml:trace contextRef="#ctx0" brushRef="#br2" timeOffset="104807.54">23703 6996 22 0,'14'-19'11'15,"4"-16"1"-15,-15 26 12 0,-3-4-21 16,0-2 1-16,-7-1 2 16,-7 3 0-16,-7 1-8 15,-14-10 1-15,-11 6 5 0,0 4 0 16,-10 2-2-1,-8 10 0-15,-10 10-2 0,0-4 0 16,0 22-2-16,3 4 0 16,11 11-1-16,7 20 0 15,8 12 0-15,9 10 1 16,5 6 0-16,16 3 0 16,8 3 1-16,7-6 0 15,4-12 2-15,14-10 1 16,63-19 0-1,7-19 0 1,-7-21 1-16,7-7 0 0,0-13-2 16,-3-15 1-16,-4-6-1 15,-14-10 1-15,-7-12-1 16,-10-7 0-16,-12-9 0 16,-13-3 1-16,-18 0-1 15,-17-3 1-15,-15 6-3 16,-17-3 1-16,-11 9-9 15,3 10 1-15,-10-1-6 16,4 10 1-16</inkml:trace>
  <inkml:trace contextRef="#ctx0" brushRef="#br2" timeOffset="105769.45">29161 7761 35 0,'-4'15'17'0,"-10"26"-7"0,7-28 17 16,-4 2-23-1,-6 7 1-15,-4-3 2 16,-8 6 0-16,1 7-9 16,-7 11 0-16,-11 23 6 0,-3 0 0 15,-4 13-2-15,3-4 0 16,8 0-3-16,10-9 0 16,7-10-4-16,11-12 0 15,11-15-10-15,10-29 0 16</inkml:trace>
  <inkml:trace contextRef="#ctx0" brushRef="#br2" timeOffset="105978.88">28681 7657 41 0,'10'44'20'0,"8"16"-16"16,-14-41 27-16,3 15-29 15,0 4 1-15,3 12 0 16,4 0 1-16,4-3-6 16,0 6 0-16,-1-12-1 15,-3-10 0-15,-3-15-10 16,3-16 0-16</inkml:trace>
  <inkml:trace contextRef="#ctx0" brushRef="#br2" timeOffset="106285.86">29266 8074 45 0,'11'13'22'0,"-4"-10"-17"0,0-9 35 0,4-1-38 0,3-5 0 0,7-1 0 0,4 1 0 0,-1-10-5 0,-2 9 1 0,-5 4-3 0,-3 3 0 0,-3 6-10 16,-4 3 0-16</inkml:trace>
  <inkml:trace contextRef="#ctx0" brushRef="#br2" timeOffset="106457.34">29147 8228 38 0,'-8'25'19'0,"19"-25"-12"15,-4-3 25-15,7-3-31 16,4-4 1-16,7 1 0 15,6-1 1 1,8 1-6-16,3-4 1 16,-3 1-6-16,4-4 1 0,-1-3-6 15,7 1 0-15</inkml:trace>
  <inkml:trace contextRef="#ctx0" brushRef="#br2" timeOffset="106743.53">30173 7808 44 0,'-3'37'22'0,"-33"14"-19"0,22-45 40 0,-3 16-41 15,-8 12 0-15,-10 10 1 16,-8 28 1-16,-13 0-5 16,3 7 0-16,-7 9 1 15,3-4 1-15,8-12-6 16,7-15 0 0,14-23-11-16,10-18 1 0</inkml:trace>
  <inkml:trace contextRef="#ctx0" brushRef="#br2" timeOffset="106994.8">29623 7823 43 0,'24'63'21'0,"15"16"-14"0,-28-61 30 15,3 11-37-15,4 11 0 16,-1 1-3-16,4 3 1 15,1-3-3-15,-1-13 0 16,3-19-9-16,-6-12 1 16</inkml:trace>
  <inkml:trace contextRef="#ctx0" brushRef="#br2" timeOffset="107309.36">30596 7827 40 0,'7'3'20'0,"-3"-6"-16"16,-4 3 32-16,0 3-34 15,-7 6 1-15,-7 7 0 16,-11 3 1-16,-7-1-5 16,-6 8 0-16,-5 8 4 15,4 7 0-15,8 9-2 0,2 10 1 16,8-1-1-16,4 1 1 16,10-7-4-16,7-9 0 15,7-10-7 1,10-15 1-1,12-16-8 17,-1-12 1-17</inkml:trace>
  <inkml:trace contextRef="#ctx0" brushRef="#br2" timeOffset="107564.73">30745 7911 41 0,'14'44'20'0,"-28"9"-18"16,7-40 32-16,-8 6-33 16,-6 3 1-16,0 0 0 15,3 3 0-15,-3 6-3 16,0 4 1-16,0-7 1 16,3 0 0-16,4-6-6 15,4-3 1-15,3-10-9 16,7-9 0-16</inkml:trace>
  <inkml:trace contextRef="#ctx0" brushRef="#br2" timeOffset="107747.63">30600 7908 32 0,'3'25'16'0,"5"22"-5"0,-1-28 20 0,0 6-30 0,3 6 1 0,1 1-1 0,-1 5 1 16,1-2-3-16,0-1 1 31,10 4-5-31,0-10 0 16,-3-12-7-16,3-10 1 16</inkml:trace>
  <inkml:trace contextRef="#ctx0" brushRef="#br2" timeOffset="107977.33">30903 7773 46 0,'39'38'23'0,"28"28"-24"0,-49-51 40 0,3 1-39 0,0 9 1 0,0 7-1 16,0-1 0-16,-3 3-2 16,-11 7 0-16,-7 9-6 15,-17 4 0-15,-26 8-6 0,-3 1 1 16</inkml:trace>
  <inkml:trace contextRef="#ctx0" brushRef="#br2" timeOffset="111922.9">21269 9275 23 0,'0'0'11'0,"14"10"2"0,-7-7 12 15,7 0-20-15,11 0 1 16,7-6 5-16,14-3 0 16,21-4-13-16,0-2 0 15,35 2 8-15,21-2 1 16,8-7-4-16,28 0 0 16,10 4-6-16,-14-4 1 15,-21 0-3-15,-21 6 0 16,-21 1-4-16,-22-4 1 15,-24 4-7-15,-21 2 0 0</inkml:trace>
  <inkml:trace contextRef="#ctx0" brushRef="#br2" timeOffset="112283.42">21618 9627 42 0,'0'0'21'0,"7"3"-18"15,0-6 37-15,4-4-38 16,3-2 1-16,0-7 1 15,7 0 0-15,0 1-5 0,8 2 1 16,20 4 3-16,15 3 1 16,31-4-2-16,4 4 1 15,21-7-2-15,14-2 0 16,-4-1-1-16,-20 3 0 16,-22 7-5-16,-18 0 1 15,-20 3-10-15,-22 0 1 16,-18 6-4-16,-13 6 1 15</inkml:trace>
  <inkml:trace contextRef="#ctx0" brushRef="#br2" timeOffset="114115.98">23273 9354 42 0,'21'12'21'0,"-14"-21"-24"0,-7 9 38 0,0 0-35 16,-4 3 1-16,-6-3-1 15,-4 9 0-15,-11 1-1 16,-3-1 1-16,-4 7-1 15,-3 6 1-15,0 6-1 16,-1 7 1-16,5-1-1 16,6 10 0-16,7-3-2 15,8-1 1-15,10-2-3 16,10-7 1-16,15-9-7 0,3-9 0 16</inkml:trace>
  <inkml:trace contextRef="#ctx0" brushRef="#br2" timeOffset="114478.37">23410 9316 24 0,'4'9'12'0,"-1"48"-2"0,-3-48 14 16,-3 10-21-16,-4 6 0 0,0 7 2 15,-4-1 0-15,1-9-6 16,-1 3 0-16,0-3 4 15,4 3 0-15,0-3-2 16,0-6 1-16,4-4-3 16,3-6 0-16,0-6-1 15,3-3 0-15,4-3 0 16,0 0 0-16,4 0 0 16,0-1 1-16,-1 4 1 15,1 3 1-15,-4-3 0 16,0 3 1-16,0 3-1 15,0 3 1-15,0 1-2 16,-3 8 1-16,-1-2-1 16,1 3 0-16,-1-4-5 15,4-6 1-15,-3 1-8 0,-1-10 1 16</inkml:trace>
  <inkml:trace contextRef="#ctx0" brushRef="#br2" timeOffset="114849.47">23668 9558 41 0,'21'40'20'0,"-14"-21"-25"0,-7-16 34 16,-3 0-29-16,-4-6 0 16,-1 3 0-16,-6 0 1 0,-3 10-1 15,-4-1 0-15,3 7 1 16,0-1 0-16,1 1-1 15,6-6 1-15,0-1-2 16,4-6 1-16,7 0-1 16,0-3 0-16,11-3 0 15,3-3 1-15,4-4-1 16,-4 1 0-16,0 3 0 16,-3-4 1-16,-1 7 0 15,1 6 0-15,-1 4 0 16,-3 2 0-16,0 4-1 15,0-4 1-15,-3 3 0 16,3 4 1-16,0-3-3 16,0-4 1-16,0 0-6 15,0-2 0-15,4-10-3 16,-1-4 1-16</inkml:trace>
  <inkml:trace contextRef="#ctx0" brushRef="#br2" timeOffset="115033.79">23869 9689 28 0,'7'38'14'0,"-7"-4"-12"0,0-31 23 16,0 4-27-16,-4-4 0 16,1 0 0-16,-1 0 0 15,1-3 0-15,-4-3 1 0,3-3-8 16,1-7 1-16</inkml:trace>
  <inkml:trace contextRef="#ctx0" brushRef="#br2" timeOffset="115219.31">23834 9473 30 0,'3'0'15'0,"11"19"-13"15,-7-13 26-15,0 3-28 16,4 1 0-16,0-1-1 15,3 4 1-15,0-4-2 16,0-3 0-16,-3-2-7 16,3-4 0-16,-7-7 0 15,0 1 0-15</inkml:trace>
  <inkml:trace contextRef="#ctx0" brushRef="#br2" timeOffset="115512.15">23999 9705 16 0,'4'31'8'0,"-8"1"-6"0,4-26 12 16,4-3-14-16,-4 0 0 15,4-3-2-15,-4 0 1 16,0-6 0-16,0-4 0 16,3-2-1-16,4-7 1 15,4 0-2-15,-4-3 1 16,7 4 1-16,0-1 0 0,4 3 2 15,-1 4 1-15,1 5 3 16,0 10 0-16,-1 1 2 16,1 11 1-16,-4 10-1 15,0 10 1-15,-3 2-3 16,-4 1 0-16,-4-7-9 16,1 1 0-16,-1-23-6 15,4-6 0-15</inkml:trace>
  <inkml:trace contextRef="#ctx0" brushRef="#br2" timeOffset="116059.15">24963 9849 36 0,'-11'38'18'0,"0"-32"-15"15,11-6 32-15,0 0-31 16,0-6 0-16,4-4 1 15,3-8 1-15,0-4-8 16,4-7 0-16,-1 4 5 16,1 0 0-16,-1 0-2 15,4 0 0-15,-3 6 0 16,0 4 1-16,-1 8-1 16,4 4 0-16,-3 3-2 0,-4 6 0 15,4 7-7-15,3-4 1 16,0 1-8-16,3-7 0 15</inkml:trace>
  <inkml:trace contextRef="#ctx0" brushRef="#br2" timeOffset="116365.74">25298 9764 28 0,'21'19'14'0,"-18"3"-3"0,-3-12 15 0,0 8-25 15,0 4 0 17,0 0 1-32,0-3 1 0,4 0-3 0,-1-6 0 0,5-4 3 62,2 0 1-15,4-9-1-31,4-6 0-1,-1-6-1 1,1-10 1-16,0-10-3 0,-4-5 0 0,4-14-7 31,-8 14 0-31,1-13-7 16,-8 3 1-16</inkml:trace>
  <inkml:trace contextRef="#ctx0" brushRef="#br2" timeOffset="116518.78">25605 9479 44 0,'3'44'22'0,"-10"25"-24"0,4-53 37 0,-4 12-35 0,3 6 0 0,0 4-1 0,1 6 1 0,-1-3-3 0,4-4 1 16,0-8-9-16,4-11 1 15,3-14-2-15,-3-8 0 16</inkml:trace>
  <inkml:trace contextRef="#ctx0" brushRef="#br2" timeOffset="116810.62">25739 9821 39 0,'10'28'19'0,"40"0"-14"0,-40-24 37 0,8-1-40 0,7-6 0 0,3-4-1 16,0-2 1-16,-3-10-4 15,-8 3 1-15,-3-9 1 16,-10 0 0-16,-15 3-1 16,-10 3 0-16,-3 7 0 15,-8 6 0-15,-3 12 0 16,-1 3 0-16,8 10 1 16,7 12 1-16,10 7 0 15,11 0 0-15,11-4 1 16,6 1 0-16,8-4-3 0,10-9 1 15,4-9-14 17,-3-17 1-17</inkml:trace>
  <inkml:trace contextRef="#ctx0" brushRef="#br1" timeOffset="120420.9">6040 11652 31 0,'-32'19'15'0,"4"-13"2"0,24-6 15 16,1 0-28-16,3 0 1 15,14 0 3-15,10 0 0 16,26 3-9-16,27 1 0 16,43 5 6-16,43 0 0 15,34 1-2-15,18-7 0 16,18 0-2-16,4-3 0 16,-19-3-4-16,-17 0 1 15,0 0-4-15,-35 3 0 0,-14 0-9 16,-11-7 0-16,-18-2-2 15,-20 6 1-15</inkml:trace>
  <inkml:trace contextRef="#ctx0" brushRef="#br1" timeOffset="120766.81">8248 11398 56 0,'11'63'28'0,"31"-22"-37"0,-21-32 57 15,14 7-47-15,15-4 1 16,3 1 0-16,7-1 0 15,7 1-3-15,-7 3 0 16,-11-1 1-16,-17 14 1 16,-4 8-3-16,-21 7 1 15,-14 9-2-15,-25 4 1 16,-3 6-3-16,-7 6 1 16,-18-16-5-16,-11-9 0 0,8-13-6 15,-1-12 1-15</inkml:trace>
  <inkml:trace contextRef="#ctx0" brushRef="#br1" timeOffset="120964.48">8290 11436 47 0,'25'3'23'0,"0"47"-16"16,-18-25 40-16,-4 7-46 15,4 12 0-15,-3 12-1 16,3-3 0-16,-4 7-7 16,-3-7 0-16,0-9-8 15,-3-13 0-15</inkml:trace>
  <inkml:trace contextRef="#ctx0" brushRef="#br1" timeOffset="122703.93">10079 11753 30 0,'-14'31'15'0,"10"-15"-1"0,8-13 15 0,3 0-23 16,3-3 0-16,5 0 4 16,9-3 0-16,-3-4-12 15,15-5 1-15,10-4 8 16,3-6 0-16,-3 4-4 16,0-11 1-16,-11-8-4 15,-3-1 1-15,-18-3-4 16,-11 4 1-16,-13-1-2 0,-15 10 1 15,-14 6-3-15,-3 9 1 16,-11 13-1-16,-11 16 0 16,1 18 1-16,7 10 0 15,3 22 4-15,10 13 0 16,12 5 4-16,16 13 0 16,15 7 4-16,18-10 0 15,14-16 0-15,14-21 1 16,7-7-3-16,14-15 0 15,10-23-3-15,8-21 0 16,7-10-9-16,-15-22 0 16,1-18-11-16,-8-4 0 0</inkml:trace>
  <inkml:trace contextRef="#ctx0" brushRef="#br1" timeOffset="123092.54">11328 10276 52 0,'-4'22'26'0,"-35"28"-28"0,29-31 39 16,-11 6-35-16,-4 0 0 16,-10 16 1-16,-8 12 0 15,-3 0-4-15,-3 16 0 16,7 10 2-16,6 8 1 15,8-11-3-15,7-7 0 16,7-13-5-16,3-15 0 16,15-26-9-16,6-21 1 0,-6-28-2 15,0-23 1-15</inkml:trace>
  <inkml:trace contextRef="#ctx0" brushRef="#br1" timeOffset="123243.39">10799 10345 41 0,'0'28'20'0,"31"60"-14"0,-20-73 40 0,3 14-43 16,4 5 0-16,-1 4-1 15,1-4 0-15,0-12-10 16,-1-3 1-16,-3-7-7 16,7-5 0-16</inkml:trace>
  <inkml:trace contextRef="#ctx0" brushRef="#br1" timeOffset="124086.72">11317 11659 69 0,'-3'3'34'0,"-1"-3"-36"16,4 0 63-16,0 3-60 15,0 0 0-15,0 0-1 16,0-3 1-16,0 3-7 16,0-3 1-16,0 0-15 0,0-12 0 15</inkml:trace>
  <inkml:trace contextRef="#ctx0" brushRef="#br1" timeOffset="124699.12">12259 10298 39 0,'7'18'19'16,"4"26"-1"-16,-8-34 12 0,4 5-27 15,0 10 0-15,0 1 2 16,-3 2 0-16,-1 13-6 0,1 9 0 16,-1 0 4-16,1 0 1 15,0-3-2-15,-1 0 1 16,1-12-2-16,-4-7 0 16,-4-3-1-16,1-6 0 15,-8-7-1-15,-7-5 0 16,-6-4-1-16,-1-3 0 15,-3-7 0-15,-8-2 0 16,1 3-1-16,3-1 1 16,1 7 0-16,2 4 1 15,5 2 0-15,-1 10 1 16,7 6 0-16,8 3 1 0,6 3 1 16,8 0 0-16,10 0 0 15,11-3 1-15,6-9-1 16,15-10 0-16,7-6-2 15,4-6 0-15,-4-10-12 16,-1-9 1-16,-2-3-6 16,3 3 1-16</inkml:trace>
  <inkml:trace contextRef="#ctx0" brushRef="#br1" timeOffset="125002.73">12982 10696 58 0,'0'0'29'0,"4"9"-36"0,-4-6 53 16,-4 7-45-16,-3 12 0 15,-10 9 0-15,-15 7 0 16,-14 12-2-16,-3 6 1 16,-4 20-2-16,3 5 1 15,8 1-3-15,7-10 0 0,6-16-7 16,8-9 0-16,11-31-5 16,-1-16 0-16</inkml:trace>
  <inkml:trace contextRef="#ctx0" brushRef="#br1" timeOffset="125181.96">12421 10727 47 0,'7'3'23'0,"22"41"-19"0,-19-28 42 0,-3 6-45 16,7 6 1-16,4 7-1 15,3 5 1-15,0-2-6 16,0 3 1-16,1 6-8 15,-5-10 0-15,1-12-5 16,3-9 1-16</inkml:trace>
  <inkml:trace contextRef="#ctx0" brushRef="#br1" timeOffset="125465.03">11853 11452 58 0,'14'28'29'0,"25"-19"-32"0,-14-12 56 15,14 3-48-15,17-3 1 0,18-3 1 16,14-7 1-16,18-9-12 15,18-9 1-15,-8 3 3 16,-13 6 0-16,-29 3-8 16,-11 6 0-16,-14 4-13 15,-17-1 1-15</inkml:trace>
  <inkml:trace contextRef="#ctx0" brushRef="#br1" timeOffset="125917.53">12252 11793 59 0,'-4'44'29'0,"-3"-12"-27"0,7-17 46 15,0 10-46-15,4 13 0 16,-1 9 3-16,1 0 1 15,0 6-7-15,-1 4 1 16,1-4 4-16,-1-12 0 16,1-10-2-16,-1-3 1 15,-3-6-3-15,0-9 1 16,0-10-2-16,-3-9 1 16,-8-7-1-16,-3-6 0 15,-7-2-1-15,-4 5 1 0,-10-9-1 16,-4 0 1-1,0 3-1-15,-3 9 0 0,10 10 0 16,0 6 1-16,4 10 0 16,0 12 1-16,0 3 1 15,7 7 0-15,6-4 0 16,12 3 1-16,3 1-1 16,3-7 0-16,19-3-4 15,16-3 1-15,12-12-7 16,17-14 1-16,14-14-12 15,-3-7 1-15</inkml:trace>
  <inkml:trace contextRef="#ctx0" brushRef="#br1" timeOffset="126225.93">12972 11812 57 0,'3'22'28'0,"-13"-16"-26"0,3-2 43 15,-11 5-42-15,-10 7 0 0,-8 6 1 16,-6 9 0-16,0 7-6 15,-4 15 1-15,4 0 0 16,3 0 1-16,7-2-7 16,4-7 0-16,7-16-11 15,10-22 0-15</inkml:trace>
  <inkml:trace contextRef="#ctx0" brushRef="#br1" timeOffset="126454.68">12601 11803 58 0,'36'59'29'0,"31"57"-28"0,-43-78 45 0,12 3-46 0,2 12 1 16,1 4-3-16,-4-4 1 16,-10-12-6-16,3-7 0 15,-7-15-10-15,-3-10 1 16</inkml:trace>
  <inkml:trace contextRef="#ctx0" brushRef="#br1" timeOffset="126984.39">13543 11599 62 0,'0'6'31'0,"25"-18"-34"0,-11 9 52 15,14-4-47-15,15-2 1 16,59-10-10 0,-10 3 1-16,-11 7-7 15,-21 9 1-15,-25 3-5 16,-17 13 0-16</inkml:trace>
  <inkml:trace contextRef="#ctx0" brushRef="#br1" timeOffset="127142.74">13547 12041 64 0,'17'38'32'0,"43"-1"-36"15,-35-34 63-15,14-6-59 16,21-9 0-16,10-7-7 0,1-3 1 16,3 0-10-1,-11-9 1-15</inkml:trace>
  <inkml:trace contextRef="#ctx0" brushRef="#br1" timeOffset="129129.87">14834 10884 51 0,'14'13'25'0,"-3"-1"-12"15,-7-9 25-15,-1 7-34 16,-3 8 0-16,0 14 2 15,0 5 0-15,0 26-8 0,4 25 0 16,-1 19 5-16,1 31 1 16,-4 28-3-16,0 22 0 15,0-9-3-15,0-26 0 16,3-24-10-16,-3-38 0 16,7-32-8-16,14-24 1 15</inkml:trace>
  <inkml:trace contextRef="#ctx0" brushRef="#br1" timeOffset="131111.23">16097 11897 28 0,'-17'9'14'0,"6"-9"2"0,8 0 15 16,-1 0-24-16,0-3 1 15,4 3 3-15,0 0 1 16,11-6-15-16,10-4 1 15,18 1 10-15,10 0 0 16,29 2-6-16,31 4 1 16,15-6-6-16,3-1 0 15,-7-2-14-15,-7-7 1 16,-15-3-3-16,-23 6 1 16</inkml:trace>
  <inkml:trace contextRef="#ctx0" brushRef="#br1" timeOffset="131420.31">16866 11467 42 0,'-3'7'21'0,"35"5"-16"16,-22-6 36-16,4 7-37 15,11 3 0-15,3 5 2 16,11 1 1-16,14 4-9 16,10 5 0-16,-6 0 5 15,-15 1 1-15,-7-1-3 16,-6-6 0-16,-19 10-5 16,-20 8 1-16,-26 8-4 0,-13 11 1 15,-15-2-9 1,1-10 0-16,-1-12-1 0,8-19 0 15</inkml:trace>
  <inkml:trace contextRef="#ctx0" brushRef="#br1" timeOffset="131606.01">17004 11467 49 0,'0'25'24'0,"10"51"-26"0,-6-58 48 0,0 23-45 16,-1 3 0-16,4 16 0 16,4-1 1-16,-1-2-7 15,8-10 0-15,3-16-10 16,0-22 1-16</inkml:trace>
  <inkml:trace contextRef="#ctx0" brushRef="#br1" timeOffset="132206.31">18510 10348 53 0,'-10'37'26'0,"6"29"-24"0,8-50 41 0,-4 12-41 16,0 13 1-16,0-3 1 16,-4 9 0-16,1 6-5 15,3 3 0-15,0 1 4 16,0-1 0-16,3-2-2 16,4-14 1-16,0-5-1 15,-3-7 1-15,-1-6-2 16,-6-10 1-16,-1-12-1 15,-6-9 0-15,-8-13-2 16,-10 0 1-16,-11-3-2 16,0 0 1-16,0 3-1 15,1 0 0-15,-1 10 1 16,0 5 0-16,0 10 1 0,4 10 0 16,7 6 1-16,3 6 0 15,14 6 1-15,8 1 0 16,13 2-1-16,8-6 1 15,17-3-3-15,18-9 0 16,7-7-8-16,-3-5 1 16,10-11-8-16,0-2 1 15</inkml:trace>
  <inkml:trace contextRef="#ctx0" brushRef="#br1" timeOffset="132478.94">18994 10821 44 0,'3'50'22'0,"-13"-18"-14"16,6-26 34-16,-3 7-40 15,-11 9 1-15,-10 3 0 16,-4 3 1-16,-6 13-5 15,-1 6 0-15,-4 3 2 16,1-3 1-16,7-3-6 16,7-7 0-16,6-12-8 15,12-21 0-15,10-17-5 16,0-15 1-16</inkml:trace>
  <inkml:trace contextRef="#ctx0" brushRef="#br1" timeOffset="132644.17">18598 10787 30 0,'18'-25'15'0,"3"28"-2"0,-10 6 22 16,-1 10-30-16,5 6 0 16,-5 6 2-16,4 7 0 15,-3 0-10-15,3-4 0 16,4-6 3-16,-1-2 1 16,4-8-14-16,1-18 0 15,-8-9-2-15,0-10 1 0</inkml:trace>
  <inkml:trace contextRef="#ctx0" brushRef="#br1" timeOffset="132971.66">19629 10712 57 0,'-4'28'28'0,"-24"-9"-33"16,14-4 59-16,-15 10-51 15,-13 13 1-15,-18 15 1 16,-24 10 1-16,-5 15-7 16,-20 16 0-16,-11 19 4 15,-7 3 1-15,18-3-2 0,-1 6 0 16,4-3-2-16,8-3 1 15,13-12-4-15,11-17 1 16,10-8-5-16,19-11 1 16,9-14-6-1,22-11 1-15,14-15-9 0,18-21 0 16</inkml:trace>
  <inkml:trace contextRef="#ctx0" brushRef="#br1" timeOffset="133408.49">19011 11702 58 0,'7'38'29'0,"-14"12"-32"0,4-40 51 0,-4 2-45 16,0 7 0-16,-4 6 3 15,-3 3 0-15,0 7-7 16,0-4 1-16,0 4 3 16,6-7 1-16,1-3-2 15,0-6 0-15,4-4-2 16,-4-5 0-16,-4-7-1 16,-3-6 0-16,-4-7-1 15,-3-2 1-15,-7-1 0 16,-4 4 0-16,-3 0 0 15,-4 2 0-15,0 7 0 0,4 10 1 16,7 8 0-16,7 11 1 16,0-1 0-16,6 3 0 15,8 4 0 17,4-1 1-17,13 4-3-15,12-7 1 0,9-3-6 0,8-9 1 0,11-9-14 0,10-20 1 16,-8-9-2-16,8-12 0 15</inkml:trace>
  <inkml:trace contextRef="#ctx0" brushRef="#br1" timeOffset="133617.01">19459 11922 56 0,'-42'56'28'0,"-18"-12"-34"15,42-28 56-15,-10 9-48 16,-7 6 0-16,-4 4 1 16,0-1 0-16,7-2-6 15,8-4 1-15,6-12-5 16,4-16 1-16,10-16-11 16,8-25 0-16</inkml:trace>
  <inkml:trace contextRef="#ctx0" brushRef="#br1" timeOffset="133754.97">19110 11787 54 0,'35'53'27'0,"36"51"-26"0,-50-66 42 15,14 18-43-15,8 16 0 16,2-9-8-16,-2 0 1 16,-4-20-5-16,-18-24 0 15</inkml:trace>
  <inkml:trace contextRef="#ctx1" brushRef="#br1">15353 8200 0,'0'0'16,"0"0"-16</inkml:trace>
  <inkml:trace contextRef="#ctx0" brushRef="#br1" timeOffset="134761.81">20115 11288 53 0,'0'4'26'0,"7"-1"-17"0,-3-6 26 0,3 3-34 16,0-4 0-16,11 1 0 15,13 3 0-15,8-3-3 16,4-3 1-16,-1 3-6 16,-3 3 1-16,-7 0-10 15,-11 0 1-15</inkml:trace>
  <inkml:trace contextRef="#ctx0" brushRef="#br1" timeOffset="134927.88">20077 11643 58 0,'-15'41'29'0,"23"-19"-24"0,-1-19 49 16,3-3-52-16,4-3 0 15,11-7 0-15,17 1 0 16,11-4-10-16,7-2 1 15,0-7-11-15,-10-4 1 16</inkml:trace>
  <inkml:trace contextRef="#ctx0" brushRef="#br1" timeOffset="135706.38">21939 10323 62 0,'7'3'31'0,"0"25"-20"0,-3-19 32 16,-1 13-41-16,1 10 0 15,-1 18 0-15,-3 6 0 16,-3 7-5-16,3-3 1 15,3-4-3-15,5-3 0 16,2-12-12-16,8-13 0 16,3-12-2-16,7-7 0 15</inkml:trace>
  <inkml:trace contextRef="#ctx0" brushRef="#br1" timeOffset="136049.38">22737 10668 65 0,'-4'12'32'0,"-38"20"-39"16,24-17 65-16,-10 7-57 15,-18 13 1-15,-10 9 2 16,-8 12 0-16,-24 19-4 16,-4 13 0-16,-17 19 3 15,10 9 1-15,-10 15-2 0,-4-8 0 16,14-1-1-16,7-3 0 16,11-12-4-16,7-7 1 15,14-12-4-15,11-16 0 16,13-16-4-16,15-12 0 15,14-9-11-15,18-23 0 32</inkml:trace>
  <inkml:trace contextRef="#ctx0" brushRef="#br1" timeOffset="136616.56">21858 12116 53 0,'0'32'26'0,"32"2"-20"16,-22-28 39-16,8 1-41 16,0-7 0-16,10 0 2 0,7 0 0 15,11-10-8-15,0-8 0 16,-4-4 4-16,-3-10 1 16,-7 1-3-16,-7-7 0 15,-8-3-1-15,-6 10 0 16,-11 3-3-16,-11 3 1 15,-10 0 0-15,-11 12 0 16,-7 4-1-16,11 2 1 16,-21 33 0-1,-1 8 1-15,5 7 3 78,2 12 0-78,12 10 2 32,9 3 1-17,12-7 0-15,10 1 0 0,7-10-1 32,10-6 1-32,8-10-4 15,10-8 0-15,4-8-5 0,4-15 1 0,6-9-9 0,0 0 1 0,-10-19-7 0,3-7 0 16</inkml:trace>
  <inkml:trace contextRef="#ctx0" brushRef="#br1" timeOffset="136937.25">22969 11235 48 0,'-7'10'24'0,"-21"8"-23"0,21-14 39 16,0 8-37-16,-4 10 1 15,-6 13 1-15,-4 5 0 16,-4 17-6-16,-7-1 0 16,0 16 4-16,1-3 0 0,6-3-2 15,4-9 0-15,7-10-5 16,7-13 1-16,7-12-8 15,7-19 1-15,0-9-7 16,-4-13 0-16</inkml:trace>
  <inkml:trace contextRef="#ctx0" brushRef="#br1" timeOffset="137118.81">22634 11279 47 0,'0'16'23'0,"14"62"-17"15,-10-62 38-15,6 6-42 16,1 3 0-16,3 0 0 16,0 6 0-16,4 1-4 15,-4-10 0-15,0 0-6 16,-3-7 1-16,-8-21-9 16,-6-10 0-16</inkml:trace>
  <inkml:trace contextRef="#ctx0" brushRef="#br0" timeOffset="145598.41">14079 6682 27 0,'-3'28'13'0,"6"41"2"16,1-53 14-16,-4 15-26 15,0 13 1-15,0 9 4 16,0 10 0-16,0 19-10 16,-4 18 1-16,1 13 6 15,-1 16 1-15,-3 12-3 16,-3 3 0-16,-1 0-2 0,1-3 1 15,2-22-2-15,-2-18 1 16,3-17-4-16,0-21 1 16,3-16-7-16,8-22 1 15,3-12-8-15,-4-19 1 16</inkml:trace>
  <inkml:trace contextRef="#ctx0" brushRef="#br0" timeOffset="146614.9">14065 6346 36 0,'11'29'18'0,"17"-7"-19"16,-17-19 25-16,10 3-23 15,14-3 1-15,7 0 0 0,15-6 0 16,17 3-2 0,14 0 0-16,22 3 2 0,20-3 1 15,4 0-1-15,21 0 0 16,11-3-1-16,0-3 1 16,21 0-1-16,3-7 0 15,-3 1-1-15,11-7 0 16,-8 0 0-1,15 10 0-15,3 5-1 0,-14 8 1 16,11 2-1-16,-4-3 1 16,-11-6-1-16,-6-10 1 15,-15 1-1-15,-10 2 1 0,-32-2 0 16,-11-1 1 0,-17 4-1-16,-11 6 0 0,-10 6 0 15,-18 3 0-15,-14 16-1 16,-11 6 1-16,-10 7-1 15,-15 2 0-15,-10 4 0 16,-7 6 1-16,-7 6-1 31,-11 13 1 47,1 13 0-78,3 9 0 16,-1 18-1 0,1 13 1-16,0 13 0 0,7 15 0 0,3 7-1 15,1 3 1-15,3 0-1 0,7-1 1 0,3-14 0 16,1-1 1-16,-1-19 0 0,4 3 0 0,-3-15 0 0,-1-6 1 0,-3-13-1 0,-7-13 0 0,-7 0-1 16,-10-6 1-16,-5-6-1 0,-9-9 0 0,-12-13 0 0,-17-10 1 15,-7-12 0-15,-28-9 1 16,-36-13 0-16,-3-16 0 15,-39-6 0-15,-17-3 0 32,-22-3-1-32,-3-7 0 0,-22 4-1 0,1 3 1 15,-4 9-1-15,-4 6 0 0,8 7-2 16,-8 3 0-16,5 3-5 47,-12 0 0-16,11-6-7 16,-10-7 1-31</inkml:trace>
  <inkml:trace contextRef="#ctx0" brushRef="#br1" timeOffset="153648.09">24084 11442 44 0,'-7'3'22'0,"14"-9"-10"0,-7 6 23 0,0 0-31 16,7-3 1-16,4 3 3 16,3-3 0-16,7 3-10 15,11 0 0-15,10-3 5 0,11-1 0 16,4-2-5-16,-8 0 1 16,0-3-8-16,-6 2 1 15,-12 7-10-15,-17-3 0 16</inkml:trace>
  <inkml:trace contextRef="#ctx0" brushRef="#br1" timeOffset="153827.94">24088 11731 64 0,'7'15'32'0,"24"-12"-40"0,-16-6 56 16,6-3-48-16,14-3 0 0,11-4-4 15,10 1 1-15,-3-1-3 16,-7 4 0-16,11-10-11 16,-8 0 1-16</inkml:trace>
  <inkml:trace contextRef="#ctx0" brushRef="#br1" timeOffset="154143.28">25576 10727 48 0,'4'22'24'0,"-18"38"-22"0,10-38 35 16,-3 6-37-16,0 13 0 16,-3 3-1-16,3 9 1 15,-1 13-1-15,5-10 1 16,3-3-4-16,3-9 1 16,5-6-8-16,6-13 0 0,0-19-3 15,0-9 1-15</inkml:trace>
  <inkml:trace contextRef="#ctx0" brushRef="#br1" timeOffset="154426.31">26106 10966 58 0,'3'65'29'0,"-49"-5"-34"16,25-41 59-16,-14 12-49 15,-15 0 0-15,-20 20 2 16,3 8 0-16,-14 29-9 16,-11 6 0-16,0-3 6 15,1 6 1-15,6 4-3 0,11 2 0 16,3-9-2-16,1-6 1 16,6-10-4-16,11-12 0 15,14-16-7-15,11-12 1 16,18-13-11-16,20-19 1 15,4-12-2-15,22-6 0 16</inkml:trace>
  <inkml:trace contextRef="#ctx0" brushRef="#br1" timeOffset="154683.06">25961 11850 46 0,'-25'28'23'0,"-63"44"-25"0,63-56 45 0,-10 9-41 0,3 9 0 0,-6 4 0 16,-5 6 0-16,1 9-3 15,3 1 0-15,7-11-1 16,8-8 0-16,2-10-12 15,15-9 1-15,7-26-2 16,7-18 1-16</inkml:trace>
  <inkml:trace contextRef="#ctx0" brushRef="#br1" timeOffset="154861.87">25573 11674 36 0,'7'-15'18'0,"21"15"-13"0,-17 3 32 15,-1 9-33-15,8 16 1 16,7 7 2-16,6 12 0 15,5 9-9-15,-1 20 0 16,4-7 5-16,3 9 1 16,-3-6-6-16,-4-6 0 15,4 3-7-15,-7-13 1 16,-1-9-8-16,-2-15 0 16</inkml:trace>
  <inkml:trace contextRef="#ctx0" brushRef="#br1" timeOffset="155077.96">26709 12276 67 0,'25'28'33'0,"-18"-9"-42"15,-7-19 65-15,0 0-62 16,0 0 1-16,0 0-32 16,-15-3 1-16</inkml:trace>
  <inkml:trace contextRef="#ctx0" brushRef="#br1" timeOffset="158645.18">28363 10445 60 0,'7'-3'30'0,"-3"3"-23"0,-4 3 30 0,-7 10-37 15,-11 8 1-15,-10 17 0 16,-11 6 0-16,-7 9-2 15,-3 7 1-15,0 9-2 16,-4-3 0-16,3-4-1 16,11-8 1-16,8-4-1 15,2-12 1-15,12-4 0 16,6-9 0-16,11-6 2 16,18 0 0-16,7-4 1 15,10 4 0-15,0 0-1 16,4 3 1-16,-7 0 0 15,-11 6 0-15,-11 13 0 16,-10 9 0-16,-14 3-1 16,-3 4 1-16,-8-1-2 15,4-12 1-15,-11 10-4 0,7-1 1 32,4-12-3-32,4-7 0 0,10-9-5 15,7-9 1-15,10-7-5 0,11-15 0 16</inkml:trace>
  <inkml:trace contextRef="#ctx0" brushRef="#br1" timeOffset="158914.94">28413 11467 52 0,'35'-15'26'0,"7"-11"-30"0,-35 20 51 16,0 0-45-16,1 3 0 0,-8 3-1 15,-8 0 0-15,-6 3-2 16,-7 3 0-16,-7 4 1 15,3 8 0-15,-3 11-2 16,-4 2 1-16,1 7-1 16,6 2 0-16,7 1-1 15,11-6 1-15,14-13 0 16,11-13 1-16,3-15 1 16,11-10 0-16,3-9 0 15,-3-16 0-15,-8 0-7 16,-2-9 1-16,-15-6-7 15,-14-1 0-15</inkml:trace>
  <inkml:trace contextRef="#ctx0" brushRef="#br1" timeOffset="159560.9">29676 10207 48 0,'-11'37'24'0,"-7"20"-24"15,15-45 40-15,-4 7-39 16,0 6 1-16,0 7 0 15,-4 8 1-15,1 7-3 16,-5 7 0-16,5-1 2 16,-1 0 0-16,4-3 0 15,0-9 1-15,4-9-2 16,-1-11 1-16,1-8-1 16,-4-7 0-16,3-9-1 0,-3-9 1 15,-4 2-3-15,-6 1 1 16,-4-1-1-16,-8 1 0 15,5 0 0-15,-5 5 0 16,5 4 0-16,-1 0 1 16,0 7 1-16,8 8 0 15,3 7 1-15,10 0 0 16,8 0 1-16,6 0 1 0,15 0-1 16,7-3 0-16,-1-6-1 15,15-7 1-15,14-3-4 16,-7-3 0-16,-3-3-8 15,-12-3 0-15,-9-10-7 16,-8 10 0-16</inkml:trace>
  <inkml:trace contextRef="#ctx0" brushRef="#br1" timeOffset="159831.63">28949 11270 58 0,'3'9'29'0,"-3"-9"-24"16,0 0 52-16,0 0-53 0,18 0 0 16,14-3 2-16,10 0 0 15,22-7-8-15,20-2 0 16,8-7 4-16,3 0 1 15,-3 4-6-15,-14 2 0 16,-15 4-9-16,-13 2 1 16,-22 7-11-16,-14 3 1 15</inkml:trace>
  <inkml:trace contextRef="#ctx0" brushRef="#br1" timeOffset="160282.21">29316 11508 46 0,'3'47'23'0,"1"-3"-15"15,-4-35 31-15,0 7-36 16,0 0 1-16,-4 6 1 16,1 3 0-16,-4 3-6 15,0-3 1-15,0 0 4 16,0-3 0-16,0 0-1 15,0-3 0-15,-4-3-2 16,4-7 1-16,0-3-2 16,-4-6 1-16,1-6-1 15,-1 3 1-15,-3 3-1 16,0-3 1-16,-4-4-2 0,1-2 1 16,-8 0-2-16,0 2 1 15,-3 4-1 1,3 6 1-16,8 4 0 0,-1 2 0 15,4 10 1-15,0 3 0 16,3 6 0-16,4 6 1 16,4-2 0-16,3 2 1 15,3 1-1-15,11 2 0 16,7-8-1-16,8-7 0 0,2-7-4 16,8 1 1-16,7-7-10 15,7-5 1-15,-4-23-7 16,-3-3 1-16</inkml:trace>
  <inkml:trace contextRef="#ctx0" brushRef="#br1" timeOffset="160494.37">29898 11684 52 0,'-25'31'26'0,"-52"29"-30"15,55-45 44-15,-13 4-40 16,-7 6 1-16,0 10 0 16,6 2 1-16,4 4-3 15,4-3 0-15,4-10-7 16,6-3 1-16,4-22-8 16,3-12 1-16</inkml:trace>
  <inkml:trace contextRef="#ctx0" brushRef="#br1" timeOffset="160657.97">29531 11687 30 0,'21'28'15'0,"36"47"1"0,-36-53 18 15,4 13-29-15,3 5 1 16,3 11 0-16,1-1 1 0,4-3-12 16,-5-6 1-1,1-4 2-15,0-9 0 0,-4-12-13 16,0-10 0-16</inkml:trace>
  <inkml:trace contextRef="#ctx0" brushRef="#br1" timeOffset="161419.63">30092 11922 63 0,'11'19'31'0,"6"-13"-30"16,-10-12 55-16,11-7-55 16,3-9 0-16,11-12 1 15,7-16 0-15,3-10-3 16,-3-15 0-16,-4-16 2 0,-7-10 0 15,-10-5-2-15,-15-13 0 16,-6 3-2-16,-8 12 0 16,-6 7-1-16,-5 15 0 15,5 20-1-15,-1 21 0 16,1 25 1-16,2 16 1 16,1 22 1-16,7 25 1 15,4 22 0-15,6 22 1 0,11 19 1 16,4 3 0-16,0-10 0 15,3-2 0-15,-4-14-1 16,1-8 1-16,-7-20-3 16,-4-12 1-16,-4-12-6 15,-3-10 0-15,-3-12-5 16,-1-13 1-16,1-13-3 16,3-3 1-16,0-2 1 15,0-4 1-15,3 3 9 16,4 6 1-16,0 10 7 15,4 0 0-15,0 9 6 16,-1 7 0-16,1 2 1 16,-1 4 0-16,1 0-4 15,3 0 1-15,-3 0-4 16,-1-4 1-16,1-2-4 16,-1-4 1-16,1-6-3 15,-1-6 0-15,1-6-2 0,0-10 0 16,-1-3-2-1,-3 0 1-15,0 3 0 16,0 1 0-16,0-4 1 0,0 6 0 16,1 10 1-16,2 3 0 15,4 6 0-15,0 6 1 16,0 10 0-16,4 3 0 16,-4 0-1-16,0 0 0 15,0-3-2-15,-3-1 0 16,0-2-6-16,-1-3 0 15,4-10-8-15,4-13 1 0</inkml:trace>
  <inkml:trace contextRef="#ctx0" brushRef="#br1" timeOffset="161696.38">31150 11288 44 0,'0'32'22'0,"-7"-7"-23"16,0-16 34-16,-7 7-30 15,-7 3 0-15,0 9 2 16,0 10 1-16,-1-1-7 16,5 7 1-16,3 10 4 15,7 2 1-15,3 0-2 16,8-2 0-16,6-7-4 15,4-10 1-15,4-8-7 0,3-17 0 16,-3-6-10-16,-1-15 1 16</inkml:trace>
  <inkml:trace contextRef="#ctx0" brushRef="#br1" timeOffset="161919.7">31373 11602 49 0,'-4'38'24'0,"-24"-26"-24"0,21-9 37 0,-7 7-36 15,-4 2 1-15,0 4 0 16,-3 3 0-16,4 0-3 16,-1-1 0-16,4-2-2 15,3-6 0-15,1-10-6 16,3-7 0-16,3-8-6 15,1-4 1-15</inkml:trace>
  <inkml:trace contextRef="#ctx0" brushRef="#br1" timeOffset="162115.2">31182 11558 36 0,'4'13'18'0,"17"21"-13"15,-14-21 30-15,7-4-30 16,0 4 1-16,4 9 1 0,-1 3 0 15,1 3-10-15,0 0 1 16,-1-6 5-16,-3-9 0 16,4-4-5-16,-4 0 1 15,-3-2-5-15,-1-1 0 16,1-6-10-16,-1-13 1 16</inkml:trace>
  <inkml:trace contextRef="#ctx0" brushRef="#br1" timeOffset="162320.94">31492 11191 37 0,'32'60'18'0,"7"15"-11"16,-28-47 25-16,6 13-29 15,4 12 1-15,-3 1 0 16,-4 5 1-16,-3 4-7 15,-8-3 0-15,-6 2 1 16,-8-2 1-16,-6-7-14 16,-5-12 1-16</inkml:trace>
  <inkml:trace contextRef="#ctx0" brushRef="#br1" timeOffset="162804.7">32029 11417 45 0,'3'19'22'0,"4"-7"-10"16,-3-12 31-16,3-3-38 15,0 3 1-15,4 0 1 16,6-3 0-16,4-3-10 16,8-4 1-16,2 4 5 15,8-6 1-15,-4 2-8 16,1 1 1-16,-8-1-10 15,-10 4 1-15,-8 6-7 16,-13 0 0-16</inkml:trace>
  <inkml:trace contextRef="#ctx0" brushRef="#br1" timeOffset="162986.93">32050 11602 45 0,'-25'41'22'0,"15"-32"-17"0,10-9 35 16,3 3-38-16,8 1 1 15,3-1 1-15,3 0 0 16,8-3-6-16,3-3 1 0,1 0 0 16,6-4 0-16,4 1-7 15,-1-3 0-15,1-17-8 16,4 5 0-16</inkml:trace>
  <inkml:trace contextRef="#ctx0" brushRef="#br1" timeOffset="163270.9">32819 10577 44 0,'18'25'22'0,"-18"37"-23"16,3-52 36-16,1 15-33 0,-4 13 1 16,0 5 0-16,3 11 0 15,1 2-5-15,-4 4 1 16,3-1 0-16,1 1 1 16,-1-13-7-16,4-12 1 15,4-4-8-15,-1-15 0 16</inkml:trace>
  <inkml:trace contextRef="#ctx0" brushRef="#br1" timeOffset="163523.57">33323 11125 43 0,'-3'19'21'0,"-25"31"-15"16,14-34 34-16,-15 3-35 15,-9 19 1-15,-12 9 3 16,-13 18 0-16,-1 1-11 16,-3 16 0-16,0-4 8 15,0 7 1-15,4 0-4 16,6-4 0-16,8 1-3 16,6-23 0-16,12-12-8 15,6-12 0-15,14-7-12 16,15-22 1-16</inkml:trace>
  <inkml:trace contextRef="#ctx0" brushRef="#br1" timeOffset="163781.21">33260 11655 57 0,'0'13'28'0,"-39"53"-30"0,21-44 41 16,-10 6-39-16,-7 10 1 0,-7 2 0 15,3 4 1-15,0 0-3 16,4-9 1-16,-1-7-5 16,12-9 0-16,3-13-11 15,3-22 1-15</inkml:trace>
  <inkml:trace contextRef="#ctx0" brushRef="#br1" timeOffset="163930.57">32868 11640 57 0,'32'19'28'0,"28"59"-27"0,-39-53 46 0,4 13-43 16,7 9 1-16,10 15-1 15,0 4 1-15,1 3-10 16,-5-3 1-16,-6-9-2 15,-11-7 0-15,-10-19-13 16,-18-15 1-16</inkml:trace>
  <inkml:trace contextRef="#ctx0" brushRef="#br1" timeOffset="164936.78">28797 9837 38 0,'4'6'19'0,"13"41"-5"0,-13-31 20 15,-1 18-31-15,-6 13 1 16,-4 28 1-16,-4 32 1 16,-6 18-8-16,-8 32 1 15,-7 25 3-15,0 19 1 16,4 3-2-16,4-4 1 0,-1 4-3 16,7-3 1-16,1-22-2 15,6-10 0-15,4-34-4 16,0-22 1-16,3-38-11 15,1-25 1-15,-1-37-1 16,4-20 1-16</inkml:trace>
  <inkml:trace contextRef="#ctx0" brushRef="#br1" timeOffset="165474.04">29058 9783 28 0,'29'7'14'0,"16"-1"-11"0,-27 0 25 15,7 4-24-15,14 8 1 16,13-5 3-16,1-1 1 0,21-5-11 16,25-4 0-16,21-9 6 15,18-7 1 1,24-3-3-16,18-6 1 0,21 4-3 15,11-1 0-15,13 9 0 16,8 4 0-16,-3 0 0 16,10 0 1-16,-15-7-1 15,-13-3 1-15,-4 1-1 16,-28-4 1-16,0 9-1 16,0-2 1-16,-14-1-2 15,-29 4 0-15,1 3 0 16,-18 3 0-16,-11 6 0 15,-14-3 0-15,-17 15-1 16,-15 10 0-16,-13 10 0 16,-11 15 0-16,-11 7-1 15,-7 24 1-15,-7 7-1 0,-3 12 1 16,-1 13 1 0,1 9 0-16,0 7 1 0</inkml:trace>
  <inkml:trace contextRef="#ctx0" brushRef="#br1" timeOffset="165788.73">33863 11991 91 0,'-102'467'0'0,"88"-398"-1"0,-7-6 1 16,-8 6 0-16,-2-3 0 0,2-13 0 16,-6-6 1-16,-4-3 0 15,-3-3 0 16,3-7 1-31,-7-9 1 0,-10-12 0 16,-18-7 0-16,-18-12 0 0,-10-4 1 0,-32-8-1 16,-32-14 1-16,-11-2-2 15,-31-1 0-15,0-6-1 16,-21-2 0-16,3 5-1 16,-10 7 0-16,-1 9-1 15,-6 15 0-15,-7 11-6 16,6 21 1-16,-10 3-9 15,21 13 0-15</inkml:trace>
  <inkml:trace contextRef="#ctx0" brushRef="#br1" timeOffset="177620.07">3002 3596 25 0,'7'4'12'0,"14"11"-1"16,-10-15 13-16,-4 0-22 0,-3 0 0 15,6 0 2-15,8 0 0 16,-8 0-4-16,8 0 0 15,7-6 4-15,3 3 0 16,4-7 0-16,6-5 0 16,12-4-1-16,10 3 0 15,7 1-1-15,-14-1 0 16,14 3-1-16,-4 4 0 16,4 6 0-16,-7-4 1 15,7 4-1-15,-7 3 0 0,4 0 0 16,-8 0 0-16,4 0 0 15,-7 0 1 1,7-6-2-16,0 3 1 0,0-3-1 16,7-1 1-16,-3 1-1 15,10 0 1-15,-21 0-1 16,3 2 1-16,4 4-1 31,0 0 1-15,0-9-1-16,0 3 1 0,39-10-1 94,-18 4 0-1,0 2 0-61,0 1 0-17,0 2 0-15,4 7 0 16,-4 7 0-16,7 2 1 0,-17 1-1 0,3-4 0 0,0 6-1 0,7-2 1 15,7 5 0-15,4-5 1 0,0-4-2 0,-11 0 1 0,4 1 0 0,-1-4 1 0,11 9-1 0,-6 1 1 0,2 3 0 0,-9-1 0 0,2 4 0 0,8-10 0 16,0-9-1-16,-1 0 1 0,5 0-1 0,-19-9 1 0,4 3-1 0,0-7 0 0,1 4 0 0,-5 3 0 0,-10-1 0 0,-3 4 0 16,-4 3 0-16,-4 3 0 0,-6 4 0 0,-8 2 0 0,-10 0-1 0,3 1 1 0,-14-1-4 15,0-3 1-15,-14-2-7 16,-3-4 0-16,-15-13-7 16,-13-9 0-16</inkml:trace>
  <inkml:trace contextRef="#ctx0" brushRef="#br1" timeOffset="178926.36">2484 3079 23 0,'7'0'11'0,"-7"3"-5"0,-7-3 12 0,-4 6-16 0,0-6 1 16,-17 10 0-16,-11-4 0 15,-14 7-5-15,-7 12 1 0,-7 3 2 16,4 6 1-16,-25 13-2 16,0 13 0-16,-15 12 0 15,-3 7 0 1,15 11-1-16,-8 17 1 0,0 9 0 16,-3 0 0-16,3 10 0 15,7 5 1-15,4 7-1 16,7 6 0-16,-7 16 0 15,0 3 0-15,6 13 0 16,1 12 0-16,4 4-1 16,10 14 1-16,14 11 0 15,3 9 0-15,5 3 0 16,2-4 0-16,11 14 0 16,11-1 1-1,4 10-1 1,-1-13 1-1,14 19 0 1,-3-3 1 15,-3 15-1 1,-1-5 0-32,11 2 0 15,-7-9 0-15,7 6-1 0,7-15 1 0,4-4-1 0,10 10 0 0,-3-19 0 0,3 0 1 0,7-9 0 0,4-4 1 0,17 1 0 16,1-13 1-16,59 94-2 0,-10-44 1 15,3-28 1-15,4-22 0 0,-4-28-1 16,-3-7 1-16,-7-12-1 16,3-3 1-16,-3-19-1 15,-1-3 0-15,-2-7-2 16,2 7 1 0,43 31-3-1,-14-15 0-15,-7-20 0 16,4-2 0-1,-19-13 1 1,5-3 1-16,6-10 0 0,4-12 1 0,3-6 0 47,-6-10 1-31,3-6 0-16,-4-3 0 31,-3-13-2-16,-15-12 0-15,-2-6 0 16,-12-7 0-16,-13-16-3 16,-4-5 1-16,-4-7-6 0,-6-3 0 0,-8-4-6 0,-3-2 1 0</inkml:trace>
  <inkml:trace contextRef="#ctx0" brushRef="#br1" timeOffset="179360.39">3348 14289 22 0,'0'38'11'0,"21"-3"1"0,-10-26 11 0,6 0-19 0,-6 1 0 0,10 5 2 15,7 7 1-15,-3 7-9 16,10 5 0-16,-10 4 5 16,3 6 1-16,-10 6-3 15,-8 9 0-15,-6 7-2 16,-15 13 1-16,-13-1-1 15,-15 4 0-15,-7-4-3 0,-3-9 1 16,3-6-4-16,7-10 1 31,0-9-5-31,18-22 0 0</inkml:trace>
  <inkml:trace contextRef="#ctx0" brushRef="#br1" timeOffset="179572.73">3461 14493 30 0,'7'63'15'0,"3"22"-10"0,-10-63 24 0,-7 9-26 15,4 10 0-15,3 3 0 16,-7 0 0-16,3-1-11 16,-6 1 1-16,3-15-3 15,0-7 1-15</inkml:trace>
  <inkml:trace contextRef="#ctx0" brushRef="#br1" timeOffset="180278.28">4900 14421 42 0,'-7'19'21'0,"-11"47"-18"0,15-47 22 16,-8-1-20-16,-6 14 1 16,6 12 2-16,-10 6 0 15,3 19-11-15,1 12 1 0,3 7 6 16,-4 16 0-16,4 2-5 16,0-5 1-16,3-14-8 15,0-14 0 1,8-20-8-16,-11-15 1 0</inkml:trace>
  <inkml:trace contextRef="#ctx0" brushRef="#br1" timeOffset="181121.65">4025 15252 53 0,'0'16'26'0,"21"-26"-25"0,-10 4 45 16,7-3-43-16,6-16 0 16,22-16 3-16,7-9 1 15,25-19-9-15,20-19 1 16,12-16 4-16,3-2 0 16,-4-7-2-16,-10 0 1 15,-11 16-3-15,-21 18 0 16,-18 7 0-16,-6 16 1 15,-15 12-2-15,-3 13 1 16,-8 15-1-16,-13 16 0 16,-8 25 0-16,-3 31 0 15,-7 29 0-15,-7 9 0 16,-7 13 0-16,7-1 1 0,3-5 1 16,7-10 0-16,1-13 0 15,10-6 1-15,0-22 0 16,10-9 0-16,12-16 0 15,6-12 0 1,0-13-1-16,-7-6 1 47,4-7-2-47,0 0 1 16,-11 1-1-16,3 3 1 0,1 2 0 15,-7 7 0 1,3 3 1-16,-4 4 0 0,4-1 0 31,8 0 1-31,2 0-1 0,11 1 1 47,-3-4-1-47,-4 0 0 47,4 0-2 0,-11-6 1-47,1-3-1 0,-8-4 0 0,-4 1-1 31,-6-4 0-31,3 4-1 31,-14 0 1-31,3 5 0 0,-6 4 0 16,-4 10 0-16,-1 2 0 15,5 10 1-15,-1 7 0 0,11-1 1 32,0 0 0-17,0 3 0-15,14 1 1 16,4-4-1-16,3-6 1 16,7-3-3-16,1-13 0 0,2-6-8 15,1-9 1-15,7-4-7 0,0-12 1 0</inkml:trace>
  <inkml:trace contextRef="#ctx0" brushRef="#br1" timeOffset="181313.54">5958 15089 22 0,'29'22'11'0,"9"-13"-5"0,-30-9 8 0,6 0-10 0,-11 0 0 0,4 0 6 0,4 0 1 0,-8-3-10 0,-3 3 0 0,0 0 8 0,0 0 1 0,0-6-2 15,-3 0 0-15,-4-1-4 16,-4 4 1-16,-10 3-3 16,0 7 1-16,-11 2-3 0,4 7 0 15,7-4-2 1,-4 7 0-16,0 9-1 0,11 7 0 16,4-7 0-16,6-3 0 15,-3-6 0-15,14-3 0 16,11-10-1-16,6-6 0 15,12-6-3 1,-12-10 0 0,5-3-7-16,-1-12 1 15</inkml:trace>
  <inkml:trace contextRef="#ctx0" brushRef="#br1" timeOffset="182115.83">6304 15233 45 0,'4'-6'22'0,"3"-10"-26"16,-4 10 38-16,4-3-34 15,-7-10 0-15,0 0 2 16,0 3 0-16,0 1-1 16,4 2 0-16,3 4 1 15,3 2 0-15,1 4 0 16,10 0 1-16,15 3-2 15,6 0 1-15,7 3-2 16,1-3 1-16,-1 0-1 31,-7-6 0-15,1 0-1-16,-8 0 1 0,-7-1-1 16,-7-2 0-16,-10-1-2 0,-11 1 1 0,-7 3 0 0,-7 3 0 15,-4 6 0-15,-10 6 0 16,7 10 1-16,3 3 0 15,4 3 1-15,7-6 0 16,7 6 0-16,7 0 0 31,21 10-3-31,4-20 1 32,0-2-7-17,-1-10 0-15,-2-13-3 47,-1 1 0-47,-7-3-1 31,-91 71 13-31,168-128-1 32,-77 63 1-1,1 3 7-31,-5-4 0 0,1 7 4 0,-4 7 0 15,4-1-5 1,-4 0 0 47,3 1-3-63,1-1 0 31,3-3-2-16,0 0 1 1,-3-3-2 0,3-3 1-16,-3-3-1 0,3-1 0 0,-7 4 0 0,4 0 1 0,-1-3 0 15,5-4 0-15,-12 1 0 0,4-4 1 0,4 1 0 0,3-1 0 0,0 1-1 0,7 2 1 0,-3 4-1 0,10 3 0 0,11 6 0 0,4 3 0 0,10 4 0 16,10-1 0-16,8 1-1 0,3-4 1 0,7 0-1 0,7 0 1 0,4-2-1 0,-4 2 0 0,-10 0-4 16,-18-6 1-1,-14 0-6-15,-14 3 0 0,-22-3-5 0,-20 0 0 0</inkml:trace>
  <inkml:trace contextRef="#ctx0" brushRef="#br1" timeOffset="182611.11">4413 15929 38 0,'-28'0'19'0,"21"-3"-15"16,7 3 31-16,0 0-28 15,7-6 1-15,11 0 5 0,-4 0 1 16,21-1-16-16,18 4 0 15,18-3 11-15,34-4 0 16,29 1-3-16,43-4 0 16,24-2-4-16,35-1 1 15,4-6-3-15,7 10 1 16,4-7-3-16,3 9 0 0,0 1-3 16,-32 3 1-1,-3 6-2-15,-25-3 0 63,-29 6-3-63,-41 6 0 31,-29 1-8-15,-24 5 1-1,-36 4-1-15,-21 0 0 0</inkml:trace>
  <inkml:trace contextRef="#ctx0" brushRef="#br1" timeOffset="183669.26">10520 13838 48 0,'3'3'24'0,"-10"25"-15"0,4-18 24 0,-4 12-30 16,-4 6 1-16,4 3 1 16,-3 1 0-16,-5 11-7 15,-2 4 0-15,3 10 5 16,7 9 0-16,0 12-2 15,7-3 1-15,3 1-1 16,4-14 0-16,0-11 0 16,0-17 1-16,0-6-2 15,-3-18 0 1,-4-7 0 0,-4-3 0-16,-6-10-3 0,-8-8 1 0,-14-1-2 0,1 0 1 15,-1 6-1-15,-3 4 1 16,-8 3-1-16,-3 6 1 15,4 3 1-15,-7 6 0 16,10 4 1-16,4 3 0 16,10-4 3-16,7 7 0 15,15 6 2-15,6 0 1 16,25 0 0-16,11-3 1 16,4-9-2-16,6-7 1 15,11-3-5-15,-4-9 0 16,1-4-12-16,-4-2 1 0,-4-4-8 15,-10 7 0-15</inkml:trace>
  <inkml:trace contextRef="#ctx0" brushRef="#br1" timeOffset="183941.42">9656 15130 64 0,'10'41'32'0,"15"-29"-30"15,-4-9 58-15,11-3-56 16,21 0 0-16,28-9 1 0,14-10 0 16,14-9-7-16,1-4 0 15,-4 7 2-15,-15 7 1 47,-6 2-6-47,-18 3 0 0,-18 1-7 0,-10 6 1 0,-7-1-11 0,-11 4 0 16</inkml:trace>
  <inkml:trace contextRef="#ctx0" brushRef="#br1" timeOffset="184390.56">10241 15400 48 0,'-7'43'24'0,"0"30"-18"0,11-55 32 0,-4 11-35 0,0 5 0 0,-4-3 2 0,4-2 1 0,-3 5-6 0,3 1 0 0,0-1 5 0,0 4 0 0,0-7-1 16,0 0 1-16,0-2-3 15,0-4 0-15,0-6-2 16,0-4 1-16,-4-5-2 16,-3-7 1-16,-4-9-1 15,-3-4 0-15,-3-2 0 16,-8-4 0-16,-7-6 0 16,-7-3 1-16,1-3 0 15,-5 9 0-15,1 6 0 16,-4 4 0-16,4 9 0 0,3 3 1 15,7 10 0-15,4 5 0 16,10 7 0-16,4 13 0 16,7 6 0-16,7 0 1 15,14 3-2 1,11-3 0-16,7 0-3 0,14-13 1 16,13-12-7-16,12-13 1 15,-4-15-12-15,7-10 0 16</inkml:trace>
  <inkml:trace contextRef="#ctx0" brushRef="#br1" timeOffset="184610.7">10986 15547 53 0,'0'28'26'0,"-46"29"-25"0,28-42 37 0,-10 4-36 16,3 6 1-16,-10 7 1 15,-4 8 0-15,-3 10-5 16,-1 10 0-16,5-7 2 16,2-2 1-16,12-8-6 15,6-8 0-15,7-13-13 16,18-19 1-16</inkml:trace>
  <inkml:trace contextRef="#ctx0" brushRef="#br1" timeOffset="184788.6">10583 15738 39 0,'29'3'19'0,"27"7"-6"0,-38 5 21 0,-1 14-29 0,8 8 0 15,7 7 3-15,7 3 0 16,6 0-11-16,-6 0 0 16,4 0 5-16,-5-3 1 31,1-25-19-31,-7-13 1 0</inkml:trace>
  <inkml:trace contextRef="#ctx0" brushRef="#br1" timeOffset="185742.25">11448 15732 66 0,'7'41'33'0,"28"-51"-33"0,-24 4 50 0,13-13-49 0,22-22 0 16,11-21 0-16,-1-17 1 15,-3-18-3-15,-4-19 0 16,-6-19 1-16,-8-9 0 16,-10 0-1-16,-8-4 1 0,-13 17-2 15,-8 12 0-15,-3 18-2 16,4 26 1-16,-4 15-1 47,-7 13 0-47,-4 28 0 0,-7 23 0 0,-3 21 2 0,0 22 1 0,3 31 2 47,4 10 1-32,7 28 2-15,7 16 1 0,7-7-1 0,7 4 1 0,3-13-1 0,8-16 0 16,-4-12-3-16,4-19 0 0,-1-16-5 16,1-15 1-16,-4-13-6 15,4-13 1-15,3-21-7 16,0-13 0-16,4-12-2 15,3-7 0-15,-3 6 6 0,-4 1 0 16,-3 6 7-16,-1 9 0 16,1 9 8-16,-4 10 1 15,0 13 5-15,0 9 1 16,-3 3 0-16,-4 6 1 16,0-3-1-16,-4 4 0 15,1-4-1-15,-1-6 0 16,1-3-4-16,-4-3 0 31,0-7-5-15,0-9 0-16,7-9-3 0,4-10 0 0,-1-3-2 15,1-3 0 1,-1-4 0-16,4 1 0 0,1-3 1 0,2 6 0 0,4 9 0 16,1 4 1-16,-1 8 1 15,0 8 0-15,0 8 1 16,-3 7 1-16,-1 3 1 15,-3 3 0 1,1 3-1 0,-1 7 1-16,7-4-1 0,-4-6 1 0,1-3-5 15,0 0 1-15,3-6-12 16,11-10 1-16,6-9-2 16,1-13 0-16</inkml:trace>
  <inkml:trace contextRef="#ctx0" brushRef="#br1" timeOffset="185999.07">13257 14772 40 0,'-3'16'20'0,"-39"3"-20"0,24-13 36 15,-7 7-32-15,-10 9 0 16,3 6 2-16,-7 19 1 15,-6 12-8-15,-1 10 1 16,3 13 5-16,1 12 0 16,10 6-2-16,11-9 1 0,10-6-3 15,11-13 0 1,15-12-6-16,9-13 0 0,8-19-12 16,17-22 1-16</inkml:trace>
  <inkml:trace contextRef="#ctx0" brushRef="#br1" timeOffset="186228.87">13522 15174 46 0,'-4'47'23'0,"-17"-3"-23"0,11-32 30 0,-11 7-27 16,-8 6 1-16,-6 6 0 15,-4 7 1-15,7 0-7 16,1-1 1-16,3 4 1 0,3-9 1 16,4-11-12-16,10-8 1 15,11-16-5-15,7-13 1 16</inkml:trace>
  <inkml:trace contextRef="#ctx0" brushRef="#br1" timeOffset="186433.76">13233 15155 44 0,'24'31'22'0,"12"-2"-25"0,-22-8 40 0,7 8-35 15,4 2 1 1,3 16-1-16,0 0 1 0,0 3-5 16,-3 4 1-16,7-7 0 15,-4-7 1-15,0-8-8 16,0-10 1-16,1-13-7 15,-5-15 1-15</inkml:trace>
  <inkml:trace contextRef="#ctx0" brushRef="#br1" timeOffset="186637.64">13638 14888 59 0,'78'123'29'0,"7"43"-36"0,-57-122 56 0,11 12-49 0,0 7 0 15,-4 12-5-15,-14-3 1 16,-14 16-4-16,-14 0 0 16,-14 0-8 15,-4-10 0-31</inkml:trace>
  <inkml:trace contextRef="#ctx0" brushRef="#br1" timeOffset="187151.63">14686 15083 62 0,'0'12'31'0,"35"-2"-37"0,-13-10 58 16,9 0-49-16,26-7 1 16,17-5-2-16,3-4 1 15,-2 1-8-15,-5-1 0 0,-13 3-4 16,-15 7 1-16,-21 0-11 16,-14 9 0-16</inkml:trace>
  <inkml:trace contextRef="#ctx0" brushRef="#br1" timeOffset="187304.54">14704 15406 68 0,'21'28'34'0,"46"-3"-41"16,-42-25 62-16,21 0-56 15,21-9 1-15,0-4-7 16,3-3 1-16,-6 1-1 15,-1-4 1-15,1-9-13 16,-4-4 1-16</inkml:trace>
  <inkml:trace contextRef="#ctx0" brushRef="#br1" timeOffset="187597">16305 14167 54 0,'-10'88'27'0,"6"41"-32"0,8-95 43 0,-4 13-38 0,0 0 0 0,0 6 0 0,0-2 0 0,7-4-3 16,0-7 0-16,4-5-12 15,10-16 1-15</inkml:trace>
  <inkml:trace contextRef="#ctx0" brushRef="#br1" timeOffset="187858.08">17082 14374 48 0,'3'57'24'0,"-14"8"-21"0,4-43 36 0,-21 0-37 0,-14 16 1 0,-11 15 2 0,-25 23 1 15,-13 11-7-15,-22 23 1 16,7 12 4-1,-7 19 0-15,0 1-1 0,14-8 0 32,-10 23-5-32,24-41 0 15,25-25-6-15,18-28 0 16,17-16-10 0,25-19 0-16</inkml:trace>
  <inkml:trace contextRef="#ctx0" brushRef="#br1" timeOffset="188119.65">16947 15240 47 0,'11'28'23'0,"-25"9"-21"0,3-24 34 0,-10 6-34 16,0 18 1-16,-11 4 1 15,-14 16 1-15,-10 5-6 16,0 10 0-16,-1 1 4 16,8-8 0-16,6-8-5 15,8-16 1-15,7-13-9 0,14-19 1 16,10-18-7-16,8-19 0 16</inkml:trace>
  <inkml:trace contextRef="#ctx0" brushRef="#br1" timeOffset="188308.49">16531 15346 44 0,'21'22'22'0,"36"47"-17"0,-36-44 36 15,4 19-38-15,3 9 1 16,-3 4 1-16,-1 6 0 0,1-1-8 16,0 10 1-16,-1-9 3 15,5-3 1 1,6-10-7-16,4-9 0 15,3-10-11-15,0-15 0 0,1-10 0 16,-1-6 1-16</inkml:trace>
  <inkml:trace contextRef="#ctx0" brushRef="#br1" timeOffset="188490.47">17614 15860 59 0,'14'32'29'0,"-10"-23"-46"0,-8-6 62 0,-6 1-56 0,-11-4 0 16,-15-10-18 0,1 1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34:59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8657 13631 22 0,'14'-25'11'0,"18"3"-5"0,-21 19 11 0,3 0-14 15,3-1 1-15,5 8 2 16,-1 5 0-16,7 4-7 15,-7 5 0-15,7 14 5 16,-10 15 0-16,3 19-2 16,-7 6 0-16,-7 38-1 15,-14 27 1-15,-7 23-2 16,0 19 1-16,-4 28 0 16,4 3 1-16,4 16-1 15,3 15 0-15,7-8 0 16,7-14 1-16,10-3-3 15,-6-15 1-15,3-25-2 16,0-16 0-16,0-19-3 16,-7-13 0-16,-7-34-6 15,-7-22 1-15,-10-21-1 16,6-45 0-16</inkml:trace>
  <inkml:trace contextRef="#ctx0" brushRef="#br0" timeOffset="1140.56">8650 13838 20 0,'28'41'10'0,"29"-48"-7"15,-36 4 17-15,-3 0-16 16,13 3 1-16,1 0 0 16,10-9 0-16,8-7-8 15,-1-9 1-15,11 0 5 0,14 0 0 16,11 3-2-16,14 0 0 16,3 6 0-16,29-9 0 15,10 6 1-15,3-3 0 16,19-3-1-16,9 3 1 15,-2 0 0-15,20-6 0 16,11-6 0-16,4-7 0 16,14 3-1-16,-4-3 0 15,21 4 0-15,-3-4 0 16,18 10-1-16,-15 3 0 0,21-1 0 16,-3 4 0-16,18 10-1 15,-18-1 1 1,14 6-1-16,-10 1 1 0,3 3-1 15,-7-7 1-15,-11-2 0 16,-3-14 0-16,-18-2-1 16,-3 3 1-16,0-10-1 15,-29-3 1-15,1-3-1 16,-4 10 1-16,-14-7-1 16,-18 0 1-16,4 4 0 15,-15 9 0-15,-6-1-1 16,-15 7 1-16,-10 7 0 15,0 2 0-15,-7 10 0 16,-7 3 0-16,-4 9 0 16,-10 13 0-16,-11 3-1 15,-14 13 1-15,-7 9-1 16,-4 16 1-16,-7 9-1 16,1 16 1-16,-5 12-1 0,-13 13 1 15,-4 3-1-15,0 22 1 16,-10 3 0-16,-7 13 0 15,-1 9-1-15,-3 6 0 16,-3 4 1-16,-5 9 0 16,-2 3-1-16,-1-10 1 15,1 7-1-15,-4-6 1 16,3 2 0-16,0-2 0 16,4-19-1-16,0-10 1 0,-3-25 0 15,-8-9 0 1,0-12 0-16,-6-14 0 0,-15-5-1 15,-10-10 1-15,-15-15-1 16,-10-10 1-16,-18-13-1 16,-31-9 1-16,-18-15 0 15,-25-14 0-15,-32-14-1 16,-20-11 1-16,-26-8 0 16,-24-4 0-16,-18 3 0 15,-24 7 1-15,-11 15-1 16,-4 13 1-16,-31 16-1 15,-4 15 0-15,0 10 0 16,-17 15 1-16,-4 10-2 16,-4 12 1-16,-3-3-2 15,-7 0 0-15,4-6-3 16,3-6 1-16,-18-7-6 0,0-3 1 16</inkml:trace>
  <inkml:trace contextRef="#ctx0" brushRef="#br0" timeOffset="3377.04">19826 14973 48 0,'11'16'24'0,"-8"-35"-19"0,-6 10 24 16,-4-1-31-16,-7 1 0 16,-15-1 1-16,-2 7 1 15,-1 6 1-15,-3 7 1 16,-1 2-2-16,1 7 1 16,-4 6 0-16,4 7 0 15,3-1-1-15,11-6 1 16,3 0-1-16,11 0 0 15,11-6 0-15,10 3 0 16,7-10 0-16,4 1 1 0,7-13-1 16,6 0 0-16,1 0 0 15,-4-6 0-15,1-7-1 16,-5 1 1-16,-2-4-1 16,-1 0 0-16,-7 1 1 15,0 2 0-15,-3 7 0 16,0 6 0-16,-4 12 1 15,0 4 0-15,-4 15 0 16,1 13 1-16,-4 3-1 16,4 13 1-16,-1-10-4 15,1-9 0-15,-1-10-12 16,4-9 0-16</inkml:trace>
  <inkml:trace contextRef="#ctx0" brushRef="#br0" timeOffset="3873.05">20401 15133 48 0,'0'16'24'0,"7"-16"-23"16,0 0 34-16,4-3-33 15,10-4 0-15,7-2 0 0,11-4 1 16,3 1-5-16,-6-1 0 16,-5 4-5-16,-2-1 1 15,-8 4-8-15,-11 6 0 16</inkml:trace>
  <inkml:trace contextRef="#ctx0" brushRef="#br0" timeOffset="4055.94">20345 15312 49 0,'-4'40'24'0,"15"-8"-18"0,-4-26 41 15,3 4-44-15,8-4 0 0,10-6 2 16,15-3 0-16,-1-4-7 16,0 4 1-16,1-6-2 15,-1 6 1-15,0 0-15 16,1-7 0-16</inkml:trace>
  <inkml:trace contextRef="#ctx0" brushRef="#br0" timeOffset="4636.66">21170 15343 41 0,'-7'9'20'0,"4"-5"-6"0,3-4 20 15,0 0-30-15,7 0 0 0,3 0 3 16,4-4 0-16,4 1-8 16,3-3 0-16,11 0 5 15,7-7 0-15,0-2-3 16,-8-7 0-16,-2 3-1 15,-5-6 0-15,-10-3-2 16,-3-7 0-16,-11 4 0 16,-4 2 0-16,-13 7 0 15,-8 10 0-15,-7 15 0 16,8-3 1-16,-8 22 0 16,-3 16 1-16,3 12 1 15,7 13 1-15,7-1 2 16,11 7 0-16,11 3 1 15,7-9 1-15,3-10-1 16,21-6 1-16,14-9-3 0,15-10 1 16,10-9-8-16,-7-13 1 15,-11 1-18-15,-13-14 1 16,-22-5-1-16,-14 9 1 16</inkml:trace>
  <inkml:trace contextRef="#ctx0" brushRef="#br1" timeOffset="30214.48">8975 14609 43 0,'10'19'21'0,"1"-9"-10"0,-4-17 21 0,3-2-28 0,5-4 0 16,-1-9 2-16,0 0 0 16,-4-3-8-16,1 0 1 15,0-9 4-15,-1-13 1 16,-3-3-3-16,0-13 0 16,4 0-1-16,3-9 1 15,7 3-2-15,7-6 1 0,1-1-1 16,-5 17 1-16,1 6-1 15,-7 15 1-15,-1 10-1 16,-3 18 0-16,-14 20-1 16,0 9 0-16,-10 9 0 15,-1 16 1-15,-3 0-1 16,3 15 1-16,8 10 1 16,3 3 1-16,7-6 1 15,7 0 0-15,4 0 1 16,-1-13 1-16,5-6-1 15,2-12 1-15,1-10-1 16,0-10 0-16,-8-5-1 16,-10-10 0-16,-10-6-2 15,-15-1 0-15,-21-2 0 16,-10 3 1-16,3-4-2 0,-7 4 1 16,-7 3-2-16,-3 6 1 15,3 6-1-15,7 4 1 16,7 6 0-16,0 0 1 15,14-1 0 1,11-2 0 0,11-7 2-1,6-5 0-15,18-14 0 0,21-12 1 0,22-6-2 0,6-19 1 16,26-13 0-16,9-15 0 16,5 3-1-16,-15 6 0 15,-18 7 0-15,-20 11 0 0,-8 8-1 16,-14 12 1-16,-6 6-2 15,-15 18 1-15,-21 23-1 16,-18 3 1-16,-14 19-2 16,-21 12 1-16,-4 16-1 15,-3 19 0-15,0 0 0 16,0-3 1-16,7-4-1 16,7-3 1-16,11-5-2 15,-1-11 1-15,11-12-3 16,18-12 0-16,4-7-8 15,10-15 1-15,7-16-6 16,14-12 1-16</inkml:trace>
  <inkml:trace contextRef="#ctx0" brushRef="#br1" timeOffset="30639.94">9299 14468 55 0,'74'-25'27'0,"57"-3"-30"15,-92 3 50-15,-8-7-45 0,5 1 1 16,6-13 2-16,-10-3 0 16,-4-3-6-16,-14-6 1 15,-10-1 4-15,-15-6 0 16,-14 1-1-16,-17 5 0 16,-18 7-2-16,-18 6 1 15,-6 13-2-15,-1 12 0 16,4 13-2-16,-11 15 0 15,4 16-1-15,-4 13 0 0,1 15-1 16,17 10 0-16,6 22 0 16,9 15 1-16,6 19 1 15,14 3 0-15,18 13 1 16,21-6 1-16,0-13 1 16,21-19 0-16,21-19 2 15,22-34 1-15,20-41 0 16,15-34 1-16,28-38 0 15,18-31 0-15,-11-41-1 16,3-1 0-16,-27-2-3 16,-33 13 1-16,-38 14-6 15,-35 14 1-15,-22 15-6 16,-45 19 1-16,-40 19-13 16,-24 16 0-16</inkml:trace>
  <inkml:trace contextRef="#ctx0" brushRef="#br1" timeOffset="36481.25">16087 3509 21 0,'7'15'10'0,"-4"-15"-3"15,-3 0 11-15,4-6-14 16,3 19 0-16,-4 12 3 16,1 25 0-16,-1 22-9 15,-3 6 1-15,-7 48 5 16,0 37 0-16,-7 28-2 16,0 25 0-16,0 16-2 15,0-3 1-15,3 3-1 0,4-18 0 16,4-48-1-16,3-19 1 15,0-28-4-15,3-28 0 16,-3-28-5-16,4-28 0 16,-4-29-2-16,3-28 0 15</inkml:trace>
  <inkml:trace contextRef="#ctx0" brushRef="#br1" timeOffset="37487.8">15988 3659 18 0,'32'3'9'0,"31"22"-5"15,-45-18 14-15,10-1-16 0,4 0 1 16,0 0 1-16,10 4 1 15,18-7-6-15,14 3 0 16,21-3 3-16,4 4 1 16,21-1-1-16,21 0 0 15,7 0-1-15,18-2 0 16,17-4 0-16,8-7 0 16,10-2 0-16,-11-7 0 15,26-6 0-15,-1 0 0 31,134-34-1-31,-35 21 1 16,-25 1-1-16,-24 3 1 0,-18-1-1 16,-25 1 0-16,-3-1 0 15,0 1 0-15,-29 9-1 16,1-9 1-16,-11 9 0 47,-11 3 0-47,-28 3-1 0,4 16 1 0,-18 3-1 0,-11 1 1 0,-14 8 0 15,-13 7 0-15,-12 3 0 16,-17 6 0-16,-21-3-1 16,-18 16 0-16,-21 9 0 15,-11 13 1-15,-10 6-1 16,-14 12 1-16,-11 1-1 16,4 15 1-16,0-12 0 15,6 12 0-15,1 0 0 16,3-3 0-16,4 10 0 0,0 2 0 15,7 1 0-15,-1 0 0 16,1 2 0-16,4 7 1 16,3-3-1-16,6 0 0 15,1-3 0-15,0-10 1 16,-3-9 0-16,-4-9 0 16,-4-10 0-16,-3 6 0 15,-7-12 0-15,-4-6 0 16,-7-1 0-16,-10-5 1 15,10-1-1-15,-3 0 0 0,-8-3-1 16,-6 1 1-16,-11 2-1 16,-14 0 0-16,-4-6 0 15,-10-6 0-15,-11-7 1 16,-18-5 0-16,-3-7 1 16,-24-7 0-16,-26-2 1 15,-10-4 0-15,-35-2 0 16,-11-4 0-16,-38 3-1 15,-8 6 0-15,-17 1-2 16,-43 12 1-16,-7 6-6 16,-21 7 1-16,-24-7-10 15,-43 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32:55.0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33:17.736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3320 1285 46 0,'0'-9'23'0,"-11"-7"-17"15,0 16 23-15,-17 0-29 16,-14 16 1-16,-4 6-1 16,-14 19 1-16,-3 2-1 15,-15 14 0-15,0 21 0 16,4 13 0-16,7 16 0 15,14 18 1-15,15 10-1 16,13 13 1-16,21-4-1 16,22-6 1-16,7-22 0 0,21-28 0 15,17-16-1 1,-3-19 1-16,25-25 0 0,-1-25 0 16,12-15-1-16,-5-20 1 15,-10-11-1-15,-14-11 1 16,-7 1 0-16,-21 0 0 15,-18 2-1-15,-17 4 0 16,-15 10 0-16,-10 5 1 16,-7 20 0-16,-14 12 0 15,-1 9-1-15,-6-2 0 16,10 11 0-16,0 1 0 16,11-6-5-16,14-4 1 15,7-6-11-15,17-9 0 0</inkml:trace>
  <inkml:trace contextRef="#ctx0" brushRef="#br0" timeOffset="448.31">3690 2734 52 0,'11'31'26'0,"24"-37"-23"16,-24-3 39-16,3-7-41 0,10 3 0 15,-3-12 0-15,1-3 1 16,-5 3-3-16,4 0 0 15,-10 0 1-15,-7 3 0 16,-4-3-1-16,-11 0 0 16,0 3-1-16,-3 6 0 15,-10 4 0-15,2 15 1 16,1 12-1-16,0 4 0 16,3 9 1-16,4 10 1 15,7-3 0-15,0-1 0 16,14 4 1-16,0-7 0 15,7-3 0-15,4-6 0 0,3-6-2 16,7-10 1-16,-3-6-6 16,3-6 1-16,1-10-10 15,2-12 1-15</inkml:trace>
  <inkml:trace contextRef="#ctx0" brushRef="#br0" timeOffset="976.78">4085 2618 37 0,'11'25'18'0,"-1"35"-10"16,-6-48 23-16,-1-2-30 16,1-4 0-16,3-3 0 15,-3-6 0-15,3-7-2 16,3-8 0 0,-6-7 2-16,3-1 1 15,3 8-1-15,1 2 0 16,-1 7-1-16,8 5 1 15,-7 4 0-15,-1 0 0 16,8 10-1-16,-7-1 0 16,3 1 0-16,3-1 0 15,4-3 0-15,-3 1 1 16,0 5-1-16,-4 7 0 16,3-6 0-16,-2-4 0 15,9 3 0-15,-10-2 1 0,8-1 0 16,2-9 0-16,8 3 0 15,0-3 0-15,3-9 0 16,-3-4 1-16,-4-8-1 16,-7-1 0-16,0-4-1 15,-3 8 1-15,-4-1-1 16,-7-3 0-16,-3 9-1 16,-4-2 0-16,-4 12 0 15,-6 12 1-15,-1 0-1 16,-3 16 1-16,3-3 0 15,8 3 0-15,3 10 0 16,3-10 1-16,8 3 0 16,3-3 0-16,-3-3-3 15,-1-6 1-15,8-3-6 16,3-7 0-16,4-6-8 16,-1-10 1-16</inkml:trace>
  <inkml:trace contextRef="#ctx0" brushRef="#br0" timeOffset="1697.06">4971 2759 38 0,'3'16'19'0,"15"-13"-16"0,-18-9 29 16,10 6-31-16,-6-10 0 16,3-9 0-16,0-3 1 15,-3-3-3-15,3-3 1 16,-7 3 1-16,3 6 0 0,4 0 0 15,-3 7 0-15,13 6 0 16,1-1 1-16,14 7-2 16,-4-9 0-16,4 9-3 15,7 0 1-15,-8-6-2 16,12 6 0-16,2 0-2 16,-2 0 0-16,3 0 1 15,-15 6 1-15,1-6 1 16,-4 0 0-16,-10 0 1 15,3 0 1-15,-10 0 1 16,-1 0 0-16,-3 0-1 16,-3 0 1-16,-4 0 0 15,0 9 0-15,-4-5 0 16,1 5 0-16,3 3-1 0,0 7 1 16,0 0-2-1,3 0 1-15,8 6 0 0,0-9 0 16,3 6-1-16,3-4 1 15,1-2 0-15,3 0 1 16,-7-4 1-16,4 4 0 16,0-7-1-16,-1-5 1 15,4-1 0-15,-10-10 0 16,10-2-2-16,-7 0 1 16,11-20 1-16,-4-5 0 15,7-10 2-15,8-25 0 16,-1-13 2-16,4-24 1 15,-15-35 0-15,-6-4 0 0,-7-27-2 16,-15 3 1 0,-10 21-2-16,0 29 1 0,-7 13-3 15,-8 27 1-15,1 26-1 16,7 25 0-16,0 24 0 16,-4 42 1-16,11 40-1 15,3 57 0-15,11 28 0 16,0 32 1-16,11 12-2 15,3-32 1-15,11-21-3 16,7-38 1-16,6-25-9 16,-9-22 1-16,-1-25-5 15,-3-16 0-15</inkml:trace>
  <inkml:trace contextRef="#ctx0" brushRef="#br0" timeOffset="2537.35">8460 2373 60 0,'7'4'30'0,"-14"2"-39"15,0-6 59-15,-4 0-51 16,-7 0 0-16,-10 0 1 16,0 3 0-16,-7 16 0 15,-1 6 1-15,1 9-1 16,3 10 1-16,11 10 0 15,11-1 0-15,10 0-1 0,10 10 0 16,18-22-2-16,15-10 1 31,34-18-14-31,-10-13 0 16,-7-13-2-16,-7-6 1 16,-3-6 5-16,-1-3 1 15,-10-3 5-15,0-1 0 16,-8 7 15-16,-2 0 0 15,-5 12 4-15,-6-5 0 16,-4 11-4-16,-3-2 0 16,-11 9-5-16,-7-6 1 0,-11 6-3 15,-7 6 0-15,1 7-2 16,-1 8 1-16,0-2-2 16,4 0 1-16,7 6-1 15,3-6 1-15,8-6-1 16,6-4 0-16,8 3-1 15,7-12 1-15,-1 0-1 16,1-12 0-16,3-1-1 16,-7-15 0-16,4 12-1 15,-1 1 1-15,1 2 0 16,0 7 1-16,-1 3 0 16,4 22 0-16,4-1 1 15,3 8 0-15,1-8-2 16,-1 7 0-16,4-12-7 15,-1-4 1-15,12-2-6 16,13-17 0-16</inkml:trace>
  <inkml:trace contextRef="#ctx0" brushRef="#br0" timeOffset="3079.13">9613 2392 29 0,'-3'-19'14'15,"-4"23"-1"-15,0 2 20 0,-8 3-32 0,-9 10 0 16,-8 6 0-16,-3-3 1 15,-4 3-3-15,-10 0 1 0,3-6 1 16,3-3 0-16,8 3 0 16,7-10 0-16,10 4 1 15,11-7 0-15,11 3 0 16,13 1 0-16,15-1 0 16,3 0 0-16,-6 1-1 15,2 2 0-15,-13 17-2 16,-7-20 1-16,-8 10-1 15,-6 0 0-15,-5 6-2 16,1-6 0-16,0-1 0 16,0 1 0-16,7-3 0 15,-7 0 1-15,14-7-1 16,-3-9 1-16,13 3 2 16,19-6 1-16,3-6 1 15,6-7 1-15,1 6 0 16,11-8 1-16,-1-7 0 15,1-4 0-15,-4-5-2 16,-4-4 1-16,-10 4-3 0,-8 5 0 16,-6-5-1-16,-18-1 0 15,-10 7-1-15,-11 3 0 16,-15 16-1-16,1 2 1 16,-4 14 0-16,1 12 1 15,6 9 1-15,7 22 0 16,8-3 2-16,10 16 0 15,10-10 0-15,15 0 1 16,17 1-1-16,4-10 0 16,11-10-5-16,-4-9 1 15,-4-6-12-15,-10-19 0 0</inkml:trace>
  <inkml:trace contextRef="#ctx0" brushRef="#br0" timeOffset="3351.2">10573 2213 37 0,'7'-6'18'0,"-7"3"-4"16,0 3 22-16,0 0-34 15,0 0 0-15,-4 3 1 16,4 3 1-16,0-2-5 0,4 2 0 16,3 3 2-16,0-6 0 15,4 4-9-15,-4-4 0 16,-4 3-7-16,-3 4 1 16</inkml:trace>
  <inkml:trace contextRef="#ctx0" brushRef="#br0" timeOffset="3516.01">10495 2624 54 0,'18'35'27'0,"3"2"-29"0,-14-37 47 0,0 4-46 16,-3-4 0-16,-4 0-15 15,-4-4 1 1,-7-5 8-16,-6 0 0 0</inkml:trace>
  <inkml:trace contextRef="#ctx0" brushRef="#br0" timeOffset="4429.1">12700 1053 44 0,'4'25'22'0,"-1"47"-11"0,-3-50 22 16,0 13-31-16,0 9 0 15,0 12 1-15,4 19 0 16,3 1-4-16,7 2 1 16,3-12 2-16,1-13 1 15,0-12-2-15,-4-16 1 16,0-6-2-16,-11-10 1 0,-6-18-2 16,-11 0 1-16,-11-7-1 15,-3 0 0-15,-11 4-1 16,-7 2 0-16,0 1 0 15,4-1 0-15,0 7 0 16,3 10 1-16,4 11 0 16,3 7 0-16,7 4 1 15,15 8 1-15,6 7 2 16,11-3 1-16,7-13 1 16,14-3 1-16,11-6-1 15,11-9 1-15,13-10-2 16,8-10 0-16,-1 1-4 15,-10-10 0-15,-3-3-9 16,-8 9 0-16,-3 4-11 16,-18-7 1-16</inkml:trace>
  <inkml:trace contextRef="#ctx0" brushRef="#br0" timeOffset="4687.59">11952 2195 76 0,'39'9'38'0,"74"29"-44"0,-64-29 69 0,22 1-63 16,24-4 1-16,32-6-1 15,-4-10 0-15,4-2-3 16,-14-1 0-16,-14 4-4 15,-14-10 0-15,-22-6-10 16,-17 9 0-16,-14 4-4 16,-11 2 0-16</inkml:trace>
  <inkml:trace contextRef="#ctx0" brushRef="#br0" timeOffset="5104.63">12605 2455 52 0,'-28'56'26'0,"20"20"-21"15,5-39 46-15,-4 7-48 16,0 9 1-16,-4 4 0 0,1 3 1 16,-1 2-7-16,1 1 1 15,-1 0 3-15,4-10 1 16,3-12-3-16,1-10 1 15,3-15-1-15,0-10 0 16,0-15-1 0,-7-4 0-16,0-6-1 0,0-12 1 15,-7 3-1-15,-4-1 0 16,-10 11 0-16,-1-7 1 16,-2 9-1-16,-1 13 0 0,-3 6 1 15,3 9 0-15,4 10 2 16,3 3 0-16,4 10 0 15,7 3 1-15,3 5 0 16,8-5 1-16,6 3-1 16,11 3 0-16,14-7-3 15,11-11 0-15,4-8-7 16,-1-8 0-16,14-20-11 16,11-5 0-16</inkml:trace>
  <inkml:trace contextRef="#ctx0" brushRef="#br0" timeOffset="5334.09">13060 2803 47 0,'-18'35'23'0,"-45"90"-10"0,49-94 31 16,-4 10-44-16,0 6 1 15,1 3-1-15,3-18 0 16,7-7-5-16,-1-10 1 16,5-24-11-16,-1-4 0 15,-3-9-1-15,0-12 0 16</inkml:trace>
  <inkml:trace contextRef="#ctx0" brushRef="#br0" timeOffset="5469.11">12711 2872 40 0,'-11'-3'20'0,"39"44"-13"0,-10-23 39 0,10 17-44 15,11 9 1 1,3 3 1-16,15 6 0 0,13-9-7 16,4-6 1-16,-7-7-1 15,-7-9 0-15,-10-6-13 16,-19-7 1-16</inkml:trace>
  <inkml:trace contextRef="#ctx0" brushRef="#br0" timeOffset="6090.28">13815 3016 37 0,'-35'22'18'16,"24"-9"2"-16,11-13 21 0,3-7-36 0,8-18 0 0,14-6 3 16,14-22 0-16,6-26-11 15,1-18 1-15,-3-19 5 16,-5-6 1-16,-2-4-4 15,-8-2 0-15,-7-4-3 16,-10 16 1-16,-11 16-2 16,-4 15 1-16,1 13 0 15,-4 25 0-15,-8 19 0 16,-2 18 1-16,-8 20 1 16,-3 18 0-16,-4 10 2 15,4 24 0-15,7 23 1 0,10 18 0 16,11 4-1-16,11 0 1 15,13-1-1-15,5-12 0 16,-5-12-4-16,5-19 0 16,2-10-9-16,1-19 0 15,3-5-5-15,1-17 1 16</inkml:trace>
  <inkml:trace contextRef="#ctx0" brushRef="#br0" timeOffset="6335.85">14453 2580 39 0,'18'-9'19'0,"-4"9"-8"0,-7 0 31 0,0-6-38 16,-7 6 0-16,0 0 1 16,-3-3 1-16,-8 3-8 15,-7-7 0-15,-3 7 5 16,-7 0 0-16,-4 7-2 16,1 5 1-16,-1 7-1 15,4 3 1-15,3 9-2 16,7 1 1-16,8-7-2 15,3 3 0-15,3 0-2 16,15-15 1-16,3-1-5 16,3-12 1-16,1-12-11 15,3 2 1-15,0-2 0 16,1-4 0-16</inkml:trace>
  <inkml:trace contextRef="#ctx0" brushRef="#br0" timeOffset="7298.31">14958 2590 56 0,'24'-3'28'0,"-6"-4"-27"0,-14 7 58 16,-1-6-57-16,1 3 0 15,-4-6 1-15,-4-1 1 16,-3-2-6-16,-7 5 1 0,-7 7 3 15,-4 3 0-15,-10 4-3 16,0 5 1 0,3 4-3-16,7 6 1 0,4 0-2 15,7-3 1-15,3-7-1 16,15 1 1-16,10-4 0 16,7-9 1-16,7 0 2 15,1-9 0-15,-1 2-1 16,-4-2 1-16,1 0-2 15,-7-1 1-15,-4-5-2 16,-4 5 0-16,-2 1-2 16,-8 9 1-16,0 6-1 15,0 16 1-15,-4 3 1 16,0 19 0-16,1 9 1 16,-1 1 1-16,1 8 4 15,3 1 0-15,0 6 1 16,0 0 1-16,-4 0-1 0,-6 0 1 15,-4-6-1-15,-11-10 0 16,0-18-3-16,-3 2 1 16,-4-12-2-16,-3-6 0 15,3-10-1-15,4-18 1 16,3-7 0-16,4-2 0 16,7-8 0-16,4-2 0 15,2 0 0-15,5 3 0 16,6-3-3-16,12 3 0 15,13 9-10-15,7 3 0 16,7 4-3-16,1-7 0 16</inkml:trace>
  <inkml:trace contextRef="#ctx0" brushRef="#br0" timeOffset="7749.25">15434 2910 57 0,'4'18'28'0,"-15"-14"-36"0,0-4 55 0,-3 0-47 16,-7 3 1-16,-4 3 1 15,1 7 1-15,-1-4-4 16,0 10 1-16,8-10 2 0,3 4 0 15,-1 2-1-15,5 1 0 16,3-7-1-16,7-9 0 16,7 4-1-16,7-4 0 15,0-4-2-15,0-2 1 16,0 3-3-16,0-3 0 16,1 3-1-16,-1-4 0 15,-4-2-1-15,1 0 1 16,-1 2 2-1,1 4 0-15,0 6 3 0,3 4 1 16,0 8 4-16,0 4 0 16,4 0 1-16,-1 15 1 0,1 13-2 15,3-6 1-15,0-3-4 16,-3-4 1-16,-1-12-12 16,-2-9 1-16,-5-7-6 15,-3-12 1-15</inkml:trace>
  <inkml:trace contextRef="#ctx0" brushRef="#br0" timeOffset="8226.61">16200 2239 50 0,'3'6'25'0,"-3"6"-24"0,0-2 44 0,-7-1-45 16,-7 1 1-16,-7 5 1 16,-7 4 0-16,-8 0-2 15,1 9 0-15,-7 16 2 16,-1-6 0-16,8 21 0 15,3 4 0-15,15 9-2 16,13 6 1-16,11-5-4 16,11-11 1-16,14-18-7 15,-1-9 0-15,8-16-9 16,-4-19 1-16</inkml:trace>
  <inkml:trace contextRef="#ctx0" brushRef="#br0" timeOffset="8438.99">16531 2593 48 0,'-14'41'24'0,"-28"-16"-22"16,28-16 38-16,-11 4-38 0,-7 2 0 15,11-2 1-15,0 9 0 16,3 0-5-16,4 3 1 15,4 0-1-15,6-12 0 16,0-7-6-16,4-6 0 0,0-10-8 16,4-8 1-16</inkml:trace>
  <inkml:trace contextRef="#ctx0" brushRef="#br0" timeOffset="8603.77">16270 2464 27 0,'0'-9'13'0,"11"12"0"0,-4 6 15 0,7 7-26 15,11 9 1-15,3 0 3 16,4 13 1-16,-1 0-10 16,8-4 1-16,-4 1 3 15,-3-13 0-15,-4-1-8 16,1-2 1-16,-5-16-7 16,-6-3 0-16</inkml:trace>
  <inkml:trace contextRef="#ctx0" brushRef="#br0" timeOffset="8818.43">16633 2261 30 0,'36'40'15'0,"13"14"-5"0,-35-45 22 0,4 13-31 0,0 3 0 15,-1 0-1-15,4 3 0 0,1-3-5 16,-1-3 1 0,0 3-7-16,-4 4 1 15</inkml:trace>
  <inkml:trace contextRef="#ctx0" brushRef="#br0" timeOffset="9029.62">17318 3057 45 0,'-4'53'22'0,"-13"16"-18"0,6-50 39 0,-10 6-44 15,-11 0 0-15,-7-3-17 16,-6-3 0-16,-5-3 13 15,15-16 1-15</inkml:trace>
  <inkml:trace contextRef="#ctx0" brushRef="#br0" timeOffset="9729.12">20024 2483 56 0,'-7'-9'28'0,"-29"9"-32"0,22 3 51 15,-7 0-47-15,-7 6 0 16,-4 1 0-16,-3-1 0 16,-4 10-1-1,4 6 1-15,3 13-1 0,4 6 0 16,3 0-1-16,11-1 1 15,10-2-1-15,15-6 0 16,10-7 0-16,7-12 1 16,8-10 0-16,2-15 0 15,1-13 0-15,-3 3 0 0,-8-6-1 16,-11-4 1-16,1-2-2 16,-7 6 0-16,-1 0 0 15,-3 12 1-15,0 13 0 16,4 13 0-16,3 12 1 15,4 9 1-15,-1 14 1 16,1-5 0-16,0 11-1 16,-4-1 0-16,3-15-7 15,5 2 1-15,-5-11-6 16,8-17 1-16</inkml:trace>
  <inkml:trace contextRef="#ctx0" brushRef="#br0" timeOffset="10050.53">20380 2377 49 0,'0'6'24'0,"32"-3"-17"0,-18 3 44 15,14-3-50-15,7 4 1 16,8 2 1-16,3 0 1 16,10 7-5-16,4-6 0 15,-7 2 2-15,-14 7 0 16,-11 3-2-16,-18 9 1 0,-13 13-1 16,-18 6 0-16,-4 16-1 15,-14 3 1 1,-7-3-2-16,1-3 1 0,2-7-6 15,8-3 1-15,10-15-10 32,15-16 1-32</inkml:trace>
  <inkml:trace contextRef="#ctx0" brushRef="#br0" timeOffset="10627.7">21879 2286 53 0,'7'-10'26'0,"-67"1"-29"0,46 3 41 0,-28 2-38 16,-22 4 0-16,-10 13 1 15,-10 12 0-15,6 19-2 16,4 28 1-16,14 6-2 16,18 20 1-16,13 2 0 15,22-3 0-15,14-12-1 16,25-7 1-16,21-15 0 15,25-22 0-15,6-26 2 16,-6-21 0-16,-4-19 1 16,-3-19 0-16,-15-19-1 15,-10-9 0-15,-18-9-1 16,-14-7 1-16,-14 16-3 16,-10 3 0-16,-4 16-7 0,7 15 1 15,-8 13-6-15,-2 9 0 16</inkml:trace>
  <inkml:trace contextRef="#ctx0" brushRef="#br0" timeOffset="10857.55">22278 3267 63 0,'25'97'31'0,"-36"-3"-43"16,0-69 60-16,-13 7-50 15,-12-4 1-15,-6-9-13 16,-4-7 1-16,0-12 4 16,8-18 1-16</inkml:trace>
  <inkml:trace contextRef="#ctx0" brushRef="#br0" timeOffset="11501.15">24045 2794 47 0,'7'-7'23'16,"-10"-2"-19"-16,-1 3 34 0,-3 3-36 16,0-1 0-16,-3-2 1 15,-4 6 0-15,-4 0-4 16,0 6 1-16,1 13 2 15,-8 3 0-15,7 10-1 16,8-4 1-16,6-3-1 16,4 6 0-16,7 1-1 15,4-4 0 1,6-13-1 0,1-5 1-16,0-1-2 0,-1-9 0 15,1-9-1-15,0-1 1 16,-1 1 0-16,1-4 0 15,0 1 1-15,-1 12 0 16,4 0 1-16,-3 9 1 16,0 4-1-16,-1 6 1 15,1 6 0-15,0 6 1 16,-4 7-2-16,0 6 0 0,0-13-4 16,0 0 0-1,4-9-11 1,3-9 1-16</inkml:trace>
  <inkml:trace contextRef="#ctx0" brushRef="#br0" timeOffset="11776.48">24649 2903 63 0,'28'16'31'0,"14"-7"-36"15,-28-15 54-15,7 3-49 16,11-6 0-16,11 2-1 0,6-2 1 16,-7 0-4-16,-3 5 1 15,-11 4-12-15,-14 10 1 16,-17-1-3-16,-8 1 0 15</inkml:trace>
  <inkml:trace contextRef="#ctx0" brushRef="#br0" timeOffset="11957.93">24479 3204 44 0,'18'13'22'0,"17"9"-16"0,-17-19 38 16,10-6-43-16,11-3 0 0,10-7 0 15,15-3 1-15,3 7-6 16,-4-10 0 0,-13 3-11-16,-4 1 1 0</inkml:trace>
  <inkml:trace contextRef="#ctx0" brushRef="#br0" timeOffset="12160.4">24987 2533 40 0,'-3'29'20'0,"-22"27"-6"16,11-31 24-16,-4 10-36 0,-6 18 0 16,-5 10 0-1,-2 12 1-15,-5 28-5 0,1 7 1 16,3-16-3-16,4-12 1 15,7-10-12-15,10-28 0 16</inkml:trace>
  <inkml:trace contextRef="#ctx0" brushRef="#br0" timeOffset="12446.84">25802 2449 53 0,'-21'78'26'0,"-14"63"-27"0,24-103 41 0,-6 18-40 16,-1 29 0-16,0 15 0 15,-3 32 0-15,-7-7-3 16,3 7 0-16,0-10-10 16,4-12 1-16,4-28-3 15,13-23 1-15</inkml:trace>
  <inkml:trace contextRef="#ctx0" brushRef="#br0" timeOffset="12649.82">26261 3722 59 0,'24'34'29'0,"-20"-2"-51"0,-8-26 60 16,-13-12-64-16,-8 3 1 15</inkml:trace>
  <inkml:trace contextRef="#ctx0" brushRef="#br0" timeOffset="16767.79">4198 5117 55 0,'7'7'27'0,"-14"-1"-20"15,4 0 27-15,-5 13-33 16,-9 12 0-16,-8 23 0 16,-24 8 1-16,-8 29-3 0,-17 16 1 15,-3 6-1-15,17 6 1 16,3 3-2-16,11-3 1 16,8-9-4-16,9-16 0 15,12-19-6-15,6-24 1 16,8-29-5-16,-4-38 0 15</inkml:trace>
  <inkml:trace contextRef="#ctx0" brushRef="#br0" timeOffset="16980.28">3598 5271 38 0,'11'41'19'0,"-11"-4"-8"0,7-21 32 0,4 12-39 16,-1 7 0-16,11 9 2 16,-3 3 1-16,7 9-10 15,3-9 1-15,-7-6 0 16,7-13 1-16,-10-15-15 16,3-13 0-16</inkml:trace>
  <inkml:trace contextRef="#ctx0" brushRef="#br0" timeOffset="17356.21">4685 5387 49 0,'-18'25'24'0,"4"-6"-13"0,14-16 33 0,0 0-39 16,4 3 0-16,3 1 2 15,7-7 1-15,3-4-11 16,5-5 1-16,16 0 4 16,8-7 1-16,-3 0-8 15,-5 4 0-15,1 2-10 16,-25 10 0-16,-7 4-5 16,-17 8 1-16</inkml:trace>
  <inkml:trace contextRef="#ctx0" brushRef="#br0" timeOffset="17503.56">4607 5751 52 0,'-14'37'26'0,"25"-5"-23"16,-8-29 48-16,11 6-48 15,8-6 0-15,-8-9 0 16,21-10 1-16,7-6-9 0,-3 7 1 16,21-10-7-16,0-4 0 15,-11 1-7-15,-10 6 0 16</inkml:trace>
  <inkml:trace contextRef="#ctx0" brushRef="#br0" timeOffset="18121.68">5285 6472 60 0,'0'41'30'0,"17"-57"-30"16,1 0 54-16,7-18-52 16,13-26 0-16,19-24 1 15,6-29 0-15,8-16-5 0,-11-18 1 16,-7-10 1-1,-11-6 1-15,-14 0-2 0,-6 3 1 16,-12 13-2-16,-3 21 0 16,-7 29 0-16,-7 12 0 15,-3 19-1-15,-1 22 0 16,-7 19-1-16,1 19 1 16,-5 22 2-16,5 15 0 15,3 32 2-15,3 6 0 16,4 22 3-16,14 34 1 0,4 1 0 15,-4 2 1-15,3 7-2 16,4-6 1-16,4-13-4 16,0-32 0-16,3-21-4 15,-10-13 0-15,10-15-5 16,7-13 0-16,4-19-11 16,10-22 0-16,4-3-1 15,-4-12 1-15</inkml:trace>
  <inkml:trace contextRef="#ctx0" brushRef="#br0" timeOffset="18406.29">6318 5603 52 0,'28'13'26'0,"-13"3"-24"15,-12-13 52-15,1 0-51 16,-4 3 1-16,-4 7 1 16,-6-4 0-16,-8 4-7 15,-10-7 1-15,-11 6 3 0,-3 7 1 16,-1 6-2-16,4 10 1 15,1-1-2-15,9 1 1 16,8 2-2-16,4-5 1 16,6-4-2-16,11-3 1 15,11-16-2-15,10-9 0 16,7-12 0-16,4-7 0 16,3-3-2-16,-7 0 1 15,4 3-3-15,0-12 1 16,-4 3-10-16,-7-4 0 15,0-2 0-15,7 3 0 0</inkml:trace>
  <inkml:trace contextRef="#ctx0" brushRef="#br0" timeOffset="18856.28">6876 5748 52 0,'35'31'26'0,"-10"-22"-26"0,-18-9 53 0,-7 0-53 15,-7-3 1-15,3-6-1 16,-10-1 1-16,-18-5-1 16,-10 5 0-16,-4 1 0 15,0-1 0-15,-3 4-2 16,-1 3 1-16,12 3-3 16,2 3 1-16,12 10-3 15,-1 6 0-15,11-1-2 0,7 4 1 16,14 0 0-16,0 0 1 15,11 0 2-15,6 0 0 16,-3 9 4-16,18 4 0 16,0-1 4-16,7 1 1 15,-4 3 1-15,1-1 1 16,-19 4-1-16,1-7 1 16,-15 10-3-16,-6 10 0 15,-8 2-2-15,-17 7 0 0,-14-4-3 16,0-15 1-1,-1-9-1-15,1-7 1 0,0-6-1 16,7-9 1-16,3-17-1 16,11-8 1-16,7-10-1 15,14 0 1-15,7 0-5 16,-3-6 0-16,13 0-10 16,12-7 1-16</inkml:trace>
  <inkml:trace contextRef="#ctx0" brushRef="#br0" timeOffset="19247.18">7313 5964 46 0,'18'38'23'0,"-15"9"-15"15,-6-38 35-15,-4-3-43 16,-7 4 1-16,-4 2 0 0,-10 7 0 15,7 3-1-15,-8 0 0 16,8 0 1 0,-7 0 0-16,10-10 0 0,4 4 1 15,7-7-2-15,14 1 1 16,-3-7-2-16,6-6 1 16,8-7-1-16,0-2 0 15,-4-1-3-15,3 1 1 16,1-1 0-16,-7 4 0 15,3-1 1-15,0 4 0 16,-4 3 1-16,4 3 1 0,1 3 1 16,-1 3 0-16,3 4 0 15,1 2 0-15,0 4-3 16,-1-3 0-16,4-4-8 16,-6 0 1-1</inkml:trace>
  <inkml:trace contextRef="#ctx0" brushRef="#br0" timeOffset="19546.82">8005 5243 49 0,'3'22'24'0,"-3"-4"-20"0,-7-8 32 16,-4 6-35-16,-3 9 1 15,-3 15-1-15,-15-2 1 16,-3 12-3-16,6 3 1 16,1 13 1-16,7 3 1 15,7 7-2-15,3-4 1 16,4-13-1-16,14-12 0 15,7-9-6-15,8-4 1 16,6-12-10-16,0-22 0 0</inkml:trace>
  <inkml:trace contextRef="#ctx0" brushRef="#br0" timeOffset="19773.95">8357 5594 48 0,'25'41'24'0,"-32"21"-20"16,0-52 35-16,-4 9-38 16,-13 9 0-1,-8-3 0-15,-3 9 1 0,-1 1-2 16,5 6 0-16,-8 3 0 16,11-7 0-16,6-9-5 15,5-18 1-15,3-7-7 16,3-12 1-16,8-13-5 15,3-19 0-15</inkml:trace>
  <inkml:trace contextRef="#ctx0" brushRef="#br0" timeOffset="19954.04">8114 5588 29 0,'14'-13'14'0,"28"16"0"0,-24 7 21 16,-7-1-29-16,3 10 0 15,3 3 2-15,4 15 0 16,4 4-11-16,7 9 0 15,-4 4 6-15,4-1 1 16,-4-6-7-16,0-3 0 0,-6-10-7 16,-1-5 1-16,-11-11-7 15,-3-5 1-15</inkml:trace>
  <inkml:trace contextRef="#ctx0" brushRef="#br0" timeOffset="20208.72">8470 5142 49 0,'35'16'24'0,"8"53"-16"15,-26-44 43-15,19 16-47 16,10 12 0-16,7 22 0 0,3 7 1 15,-14 15-8 1,-3 13 1 0,-11 6 1-16,-24-3 0 0,-8-3-8 15,-20-19 0-15,-12-23-10 0,-10-11 1 16</inkml:trace>
  <inkml:trace contextRef="#ctx0" brushRef="#br0" timeOffset="20749">10636 5547 63 0,'0'0'31'0,"18"3"-27"0,-4-3 54 16,11 0-55-16,21 0 1 16,28-3 1-16,46 3 0 0,21-13-9 15,25-2 1-15,-11-10-1 16,-4 3 1-16,-20 6-11 16,-22 3 1-16,-24-2-9 15,-11 8 1-15</inkml:trace>
  <inkml:trace contextRef="#ctx0" brushRef="#br0" timeOffset="21031.78">11800 5017 48 0,'11'19'24'0,"24"25"-18"16,-28-41 37-16,7 9-40 0,15 1 0 16,13 3 1-1,7 2 1-15,4 1-6 0,-3 6 0 16,-11-3 2-16,-11 13 1 16,-21 2-3-16,-14 17 1 15,-18 5-4-15,-14 4 1 16,-7-10-5-16,4-3 0 15,3-6-9-15,4-19 1 16</inkml:trace>
  <inkml:trace contextRef="#ctx0" brushRef="#br0" timeOffset="21259.25">11804 4948 42 0,'3'47'21'0,"12"38"-6"0,-8-63 29 0,0 18-40 15,3 10 0-15,8 26 0 16,7 2 1-16,3 4-9 16,-7-20 0-16,-3-5-2 15,-8-16 0-15,-6-19-12 16,-15-13 1-16</inkml:trace>
  <inkml:trace contextRef="#ctx0" brushRef="#br0" timeOffset="21907.87">10753 5108 51 0,'3'-3'25'0,"8"-10"-21"16,-11 13 39-16,0 6-42 16,-4 4 0-16,-10 15 0 15,-14 13 1-15,-14 9-3 16,-8 6 1-16,-3 6 0 15,-7 1 1-15,0 0-2 16,7-4 1-16,15-9 0 16,6-6 0-16,7-10 0 15,8-6 0-15,2-3 0 0,19-9 1 16,17-1-1-16,11-2 1 16,14 2-1-16,17 4 1 15,-3 9-1-15,-3 3 0 16,-8 4 0-16,-7-4 1 15,-6 6-1-15,-12-9 0 16,1 1 0-16,-7-11 0 16,-8-5 0-16,-3-10 1 15,0-19 1-15,0-16 0 16,0-15 1-16,-7-22 0 16,-3-22 0-16,3-16 0 0,-7 4-4 15,-7-7 0-15,-4 12-17 16,-3-2 0-16,-4 12-1 15,8 13 0-15</inkml:trace>
  <inkml:trace contextRef="#ctx1" brushRef="#br0">8925 3016 0,'0'0'0,"0"0"16,0 0-16,0 0 15,0 0 1,0 0-16,0 0 16,0 0-1,0 0-15,0 0 16,0 0-16,0 0 15,0 0 1</inkml:trace>
  <inkml:trace contextRef="#ctx0" brushRef="#br0" timeOffset="23781.67">13780 5939 56 0,'21'-10'28'0,"-7"4"-17"16,-14 6 29-16,0 0-37 16,-4 0 0-16,-6 0 1 15,-19-3 0-15,-6 3-6 16,-4 0 1-16,1 3 3 15,-5 3 0-15,1 10-4 16,0 15 1-16,-1-5-2 16,4 8 0-16,4 7-1 15,14 0 0-15,7-10 0 16,14 0 0-16,18 1 1 16,13-4 1-16,-3-6 0 15,11-16 1-15,7-3 0 0,0 0 0 16,-4-9 0-16,-3-6 0 15,-4-10 0-15,-3 0 0 16,-4 0 0-16,-3 0 1 16,-4 6 0-16,0 7 0 15,1 9 1-15,-1 9 1 16,-4 13 0-16,1 0 0 16,0 19 0-16,-4 6 0 15,3 0-1-15,1 0 1 16,3-6-6-16,0-7 1 15,-3-18-13-15,3-19 1 0</inkml:trace>
  <inkml:trace contextRef="#ctx0" brushRef="#br0" timeOffset="24081.37">14813 4929 46 0,'-7'31'23'0,"-11"16"-17"16,11-25 31-16,-7 10-35 15,-14 5 0-15,0 10 1 16,0 10 0-16,-4 18-4 0,0-3 0 15,0 10 2-15,4-19 0 16,3-13-6-16,8-16 1 16,6-9-9-1,8-22 0-15,3-21-3 0,0-17 1 16</inkml:trace>
  <inkml:trace contextRef="#ctx0" brushRef="#br0" timeOffset="24253.95">14453 5139 42 0,'4'-15'21'0,"17"21"-18"0,-14-3 41 16,4 13-42-16,-1 12 0 0,4 6 0 16,4 4 0-16,0 0-5 15,-4-1 0-15,0-2-6 16,-4-13 0-16,-3-19-6 16,8-9 1-16</inkml:trace>
  <inkml:trace contextRef="#ctx0" brushRef="#br0" timeOffset="24729.41">15251 5920 52 0,'-7'16'26'0,"24"6"-24"15,-10-19 48-15,4 0-47 16,3-3 1-16,11-6 2 15,6 2 1-15,15-5-9 16,18-3 1-16,-1-1 4 16,8 0 0-16,-4-2-7 15,-4 5 0-15,-10-2-15 16,-10 2 1-16,-22 7-2 16,-14 3 1-16</inkml:trace>
  <inkml:trace contextRef="#ctx0" brushRef="#br0" timeOffset="24923.92">15180 6243 52 0,'7'19'26'0,"35"18"-28"0,-24-27 51 16,10 2-48-16,8-5 1 15,6-1 0-15,11 0 0 16,10 0-6-16,1-6 1 15,6-12-7-15,8-1 0 16,-7-5-6-16,-1-4 0 0</inkml:trace>
  <inkml:trace contextRef="#ctx0" brushRef="#br0" timeOffset="25198.79">17071 5691 56 0,'3'22'28'0,"-34"22"-31"16,13-25 50-16,-14 6-47 15,-6 12 0-15,-22 17 0 16,-15 18 1-16,-9 6-1 15,-1 10 0-15,11-10-2 16,11 4 0-16,13-16-8 16,15-16 1-16,7-25-7 0,10-19 0 15</inkml:trace>
  <inkml:trace contextRef="#ctx0" brushRef="#br0" timeOffset="25359.65">16411 5867 40 0,'32'6'20'0,"28"13"-15"0,-39 0 29 0,11 15-29 16,10 19 1-16,4 4 3 16,-4 12 1-16,11 6-14 15,0-3 0-15,0-6 1 16,-7-9 1-16,-7-23-13 16,-22-9 0-16</inkml:trace>
  <inkml:trace contextRef="#ctx0" brushRef="#br0" timeOffset="27623.25">18486 5917 54 0,'-7'6'27'0,"-4"-12"-15"15,11 6 27-15,0 3-34 0,3 0 1 16,1 0 1-16,7 0 1 16,17 7-11-16,21-1 1 15,25-3 6-15,18-6 0 0,24-9-6 16,15 0 0-16,-4-4-7 16,-14 1 1-1,-11 2-13-15,-21-5 1 0</inkml:trace>
  <inkml:trace contextRef="#ctx0" brushRef="#br0" timeOffset="27954.83">19459 5638 44 0,'32'37'22'0,"10"-15"-15"16,-31-22 27-16,14 7-33 0,13-1 0 16,12 3 1-16,6 7 1 15,4 3-4-15,-7 3 1 16,-14 6 1-16,-25 13 1 15,-25 12-2-15,-24 16 0 16,-21-3-3-16,-18 15 0 16,-15-8-6-16,1 2 0 15,7-16-6-15,7-15 1 16</inkml:trace>
  <inkml:trace contextRef="#ctx0" brushRef="#br0" timeOffset="28151.89">19353 5707 27 0,'4'0'13'0,"-1"31"3"15,-3-15 16-15,0 12-27 16,0 10 0-16,4 15 2 16,3 0 1-16,4 13-11 15,3-3 1-15,0-13 1 16,0-9 1-16,11-16-14 15,-11-19 1-15</inkml:trace>
  <inkml:trace contextRef="#ctx0" brushRef="#br0" timeOffset="28735.77">21435 4744 39 0,'-21'41'19'0,"-11"15"-11"0,28-37 23 0,-3 12-27 16,-3-2 1-16,-1 11 4 16,4-2 0-16,0 12-11 15,3 7 1-15,8-10 7 16,0-10 0-16,3-8-4 15,0-7 1-15,-4-10-4 16,-6-6 1-16,-8-6-2 16,-7-6 1-16,-3 0-3 15,-7 0 1-15,-7-1 0 16,-4 1 1-16,-7 3-1 16,4 6 1-16,3 3 1 0,7 4 0 15,8 8 1-15,2 14 1 16,8-1 0-16,7 16 1 15,4-9 0-15,6-4 0 16,8-2 0-16,10-7 1 16,11-10-2-16,10-8 1 15,0-4-4-15,18 0 1 16,4-6-7-16,-1-10 0 16,-3-9-9-16,-14 7 1 15</inkml:trace>
  <inkml:trace contextRef="#ctx0" brushRef="#br0" timeOffset="29008.42">20451 5873 63 0,'14'19'31'0,"49"-7"-31"15,-38-9 56-15,7 1-54 16,10-1 1-16,25 0-1 16,14-6 1-16,11-4-5 15,7-5 0-15,-8-1-1 16,-2-5 1-16,-8-4-8 16,-14 0 1-16,-14 0-11 15,-11 3 0-15</inkml:trace>
  <inkml:trace contextRef="#ctx0" brushRef="#br0" timeOffset="29408.56">20895 6334 53 0,'-3'72'26'0,"-15"13"-21"0,14-54 40 0,-3 7-43 16,-3-1 0-16,-4 1 3 16,3 0 0-16,0-7-5 15,1-6 1-15,-1-6 2 16,1-3 1-16,-1-7-1 16,-3 0 0-16,0-6-2 15,3-6 1-15,-3-6-2 16,-11-7 0-16,-6-6 0 15,-8 3 0-15,-3 1-1 16,-4 2 1-16,3 0-1 16,1 13 1-16,0 9 0 15,6 7 0-15,1 9 0 16,7 3 0-16,7 3 0 16,10 4 0-16,4-1 0 15,14 0 0-15,11 1-3 16,14-4 0-16,17-3-7 15,14-3 1-15,5-13-11 0,13-9 0 16</inkml:trace>
  <inkml:trace contextRef="#ctx0" brushRef="#br0" timeOffset="29638.84">21632 6541 41 0,'-35'88'20'0,"-35"-26"-5"0,52-40 25 0,-10 0-37 16,-15 7 0-16,1 8 1 15,3 10 1-15,0-3-7 16,8 0 1-16,6-10 0 16,7-12 1-16,11-12-10 15,4-13 0-15,6-29-7 16,4-5 1-16</inkml:trace>
  <inkml:trace contextRef="#ctx0" brushRef="#br0" timeOffset="29786.67">21227 6469 34 0,'10'0'17'0,"43"91"-2"16,-32-57 23-16,8 13-33 16,2 16 1-16,8 12 1 15,7 10 0-15,0-10-11 16,0-9 0-16,-4-10 1 0,-7-15 1 15,-6-19-14 1,-15-16 1-16</inkml:trace>
  <inkml:trace contextRef="#ctx0" brushRef="#br0" timeOffset="30399.95">22842 5911 49 0,'0'12'24'0,"-14"-21"-18"16,4 9 35-16,-8 3-39 15,-3-3 1-15,-7 3 0 16,-8 0 1-16,-2 7-5 0,-8 2 0 15,0 10 4-15,0 3 1 16,7 3-3-16,7 7 1 16,4 2-1-16,11-2 1 15,13-1-3-15,15 1 1 16,17-7-2-16,0-6 1 16,11-9-1-16,3-10 0 15,4 0-1-15,-4-12 1 16,4-29 0-1,-7 3 0 1,-7 4 1-16,-4 9 0 0,-7 10 0 16,-3 8 1-16,-4 11 1 15,-3 12 0-15,-4 9 1 16,0 16 0-16,0 9-1 16,0-3 0-16,10 3-3 15,1-6 0-15,10-12-15 16,4-23 1-16,7-8-1 15,3-14 1-15</inkml:trace>
  <inkml:trace contextRef="#ctx0" brushRef="#br0" timeOffset="30704.62">23587 4851 46 0,'14'59'23'0,"-28"38"-21"0,3-75 44 16,-6 10-44-16,-5 9 1 15,-6 6 1-15,-7 6 1 16,-7 13-6-16,3-4 0 15,0 11 2-15,7-4 1 0,7-22-6 16,8-10 1-16,6-21-8 16,8-19 1-16,3-13-7 15,3-15 1-15</inkml:trace>
  <inkml:trace contextRef="#ctx0" brushRef="#br0" timeOffset="30867.89">23245 5017 34 0,'0'-28'17'0,"10"46"-8"0,-3-8 25 0,0 6-28 16,-3 15 1-16,3-3 3 16,0 7 0-16,3 9-14 15,5 9 1-15,2-3 7 16,1 6 0-16,-1-12-10 16,-2-12 0-16,-5-17-11 15,-10-11 1-15</inkml:trace>
  <inkml:trace contextRef="#ctx0" brushRef="#br0" timeOffset="31335.98">23862 6023 75 0,'-4'13'37'0,"11"-4"-44"16,4-5 68-16,7-4-61 15,3-10 1-15,18-6-3 16,17-2 1-16,15-1-4 16,6-3 0-16,-6 3-10 0,-11 3 0 15,-21 4-6-15,-18 2 0 16</inkml:trace>
  <inkml:trace contextRef="#ctx0" brushRef="#br0" timeOffset="31531.15">23735 6309 49 0,'3'37'24'0,"36"-8"-26"0,-21-26 41 0,10 0-40 16,7-6 1-1,11-3-6-15,21-7 1 0,7-6-1 16,15 0 1-16,-5-18-9 15,-6-7 1-15</inkml:trace>
  <inkml:trace contextRef="#ctx0" brushRef="#br0" timeOffset="32023.84">25661 5076 53 0,'-18'76'26'0,"4"37"-27"0,11-82 51 16,-1 13-49-16,1 0 1 15,-1 3 2-15,1 3 1 16,-1-3-6-16,4-12 1 16,4 2 2-16,-1-9 1 15,1-6-2-15,-4-3 1 16,0-6-2-16,-4-7 0 0,-10-3-1 16,-11-3 0-16,-10-6-1 15,-11 0 0-15,-3-4 0 16,-8 1 0-16,1-1 0 15,7 10 0-15,3 0 1 16,7 10 0-16,7-1 1 16,7 1 0-16,8 5 1 15,10 1 0-15,3 6 2 16,22-3 0-16,21-1 0 16,14-5 0-16,21-4-3 15,0-9 1-15,10 0-6 16,-2-3 1-16,-12 0-15 15,-10-6 0-15</inkml:trace>
  <inkml:trace contextRef="#ctx0" brushRef="#br0" timeOffset="32262.33">24776 6256 60 0,'-18'21'30'0,"39"-8"-20"0,-7-13 45 16,14 0-53-16,22-3 1 15,10 3 1-15,24 0 0 0,22-6-6 16,14 2 1-16,0 1-1 16,-7 0 1-16,-21 0-8 15,-18 0 1-15,-18 3-13 16,-20-3 0-16</inkml:trace>
  <inkml:trace contextRef="#ctx0" brushRef="#br0" timeOffset="32683.6">25026 6898 61 0,'14'76'30'0,"7"30"-29"0,-14-81 46 0,-3 10-46 0,3 9 1 15,-3-7 1-15,-1-5 1 16,1-7-6-16,-4-6 1 16,0-7 2-16,-4-6 1 15,-3-6-2-15,-7-9 0 16,-11-4-1-16,-7-5 1 15,-6 5-2-15,-12-12 0 16,4 0 0-16,-3 3 1 16,0 3-1-16,3 10 0 15,7 9 1-15,4 9 0 0,-1 13 2 16,1 6 0-16,3 7 0 16,8-4 0-1,10 4 1-15,6-1 0 0,12 1-1 16,7-4 1-16,20 0-4 15,19-9 1-15,6-6-5 16,11-7 1-16,0-9-14 16,-3-18 1-16</inkml:trace>
  <inkml:trace contextRef="#ctx0" brushRef="#br0" timeOffset="33315.03">25693 7008 42 0,'-7'-19'21'0,"-7"7"-8"16,10 12 24-16,1 0-34 0,-4 6 1 16,-8 3 0-16,-6 13 1 15,-7 13-7-15,-11 3 0 16,-7 12 2-16,1 3 1 15,-1-3-6-15,10-9 0 16,5 0-12-16,9-22 1 31</inkml:trace>
  <inkml:trace contextRef="#ctx0" brushRef="#br0" timeOffset="33497.65">25446 6967 46 0,'32'76'23'0,"17"40"-18"16,-35-79 33-16,4 10-39 15,3 7 1-15,0-1-4 16,4-6 0-16,-1-9-4 16,5-10 1-16,-5-19-7 15,12-12 1-15</inkml:trace>
  <inkml:trace contextRef="#ctx0" brushRef="#br0" timeOffset="33885.18">26614 5898 62 0,'-15'16'31'0,"-59"56"-42"16,53-53 61-16,-11 18-50 15,-17 10 1-15,0 16-1 16,6 3 0-16,5 12-3 16,6-6 1-16,4 1-5 15,6-8 0-15,8-8-10 16,4-26 0-16</inkml:trace>
  <inkml:trace contextRef="#ctx0" brushRef="#br0" timeOffset="34077.53">26201 6083 65 0,'17'91'32'0,"50"75"-36"0,-42-122 57 15,14 22-53-15,7 22 1 16,3-4-4 0,4-8 0-16,-11-14-4 0,-3-15 1 15,-10-28-12-15,-19-12 0 16</inkml:trace>
  <inkml:trace contextRef="#ctx0" brushRef="#br0" timeOffset="34725.56">29690 4791 59 0,'21'16'29'0,"-10"-7"-16"0,-11-6 29 0,0 7-40 15,-4 2 0-15,-10 13 1 16,-14 10 1-16,-8 18-6 16,-13 10 1-16,-18 22 3 15,-18 21 0-15,-6 26-2 16,-1 22 1-16,4 18-1 15,-1 0 1-15,15 13 0 16,11 4 0-16,28-7 0 16,21-4 0-16,21-2-2 15,10-16 0-15,18-16-5 16,18-22 0-16,11-28-15 16,10-34 1-16</inkml:trace>
  <inkml:trace contextRef="#ctx0" brushRef="#br0" timeOffset="35054.93">30110 5895 47 0,'-22'41'23'0,"-9"28"-13"0,17-51 26 0,-18 20-34 16,-18 3 1-16,-2 28 0 15,-5 19 0-15,1 6-5 16,3 12 1-16,7-5 1 15,7-10 1-15,14-19-8 16,11-19 1-16,14-18-10 16,11-26 1-16</inkml:trace>
  <inkml:trace contextRef="#ctx0" brushRef="#br0" timeOffset="35269">29587 5860 42 0,'-7'60'21'0,"22"18"-12"0,-12-62 29 16,4 12-34-16,4 13 1 15,-1 0-1-15,8 12 1 16,0 4-8-16,3-1 1 16,0-6 0-16,4-15 0 15,3-16-11-15,0-16 0 16,0-19-3-16,-3-9 0 15</inkml:trace>
  <inkml:trace contextRef="#ctx0" brushRef="#br0" timeOffset="35551.14">30258 6259 58 0,'0'18'29'0,"10"-5"-29"16,-3-10 58-16,11 0-55 15,10-3 0-15,11 0-1 0,7-6 1 16,-4 0-7-1,11 3 0-15,-3-1-3 0,-8 1 0 16,-10 0-13-16,-15-6 1 16</inkml:trace>
  <inkml:trace contextRef="#ctx0" brushRef="#br0" timeOffset="36243.05">30314 5967 64 0,'11'3'32'0,"17"10"-32"16,-14-13 53-16,14 3-53 15,11-6 0-15,0-13-4 16,14-3 1-16,10 0-2 16,-6 1 0-16,-11-1-14 15,-11-3 1-15</inkml:trace>
  <inkml:trace contextRef="#ctx0" brushRef="#br0" timeOffset="36617.49">31697 5845 53 0,'0'22'26'0,"-21"31"-26"16,7-34 37-16,-18 12-36 15,-24 4 0-15,-18 12 1 16,-8 9 0-16,-9 19-3 16,-1 19 1-16,4 1 1 15,10 5 0-15,15-9-3 16,6-16 1-16,18-12-9 16,11-22 1-16,18-26-7 15,17-18 1-15</inkml:trace>
  <inkml:trace contextRef="#ctx0" brushRef="#br0" timeOffset="36815.56">30910 5704 46 0,'29'37'23'0,"2"79"-16"0,-20-81 38 15,7 6-44-15,-1 15 0 16,4 7-1-16,1-13 1 0,-5 0-5 15,1-9 0-15,-4-4-7 16,-3-15 0-16,-1-18-4 16,1-14 0-16</inkml:trace>
  <inkml:trace contextRef="#ctx0" brushRef="#br0" timeOffset="37127.61">32046 5867 45 0,'25'22'22'0,"-14"-16"-22"16,-11-6 41-16,-4 0-40 15,-6 3 1-15,-12 3 2 16,-9 7 0-16,-19 12-5 0,-6 16 1 16,6 15 3-16,-3 7 0 15,1 15-1-15,6 19 0 16,10-6-2-16,8 0 0 16,14-12-5-1,11-17 0-15,10-11-11 0,7-26 0 16</inkml:trace>
  <inkml:trace contextRef="#ctx0" brushRef="#br0" timeOffset="37369.61">32300 6218 47 0,'-7'47'23'0,"-42"-9"-17"16,28-20 32-16,-15 7-37 16,-6 10 0-16,-4 6 0 15,0 9 1-15,4-3-5 16,3 0 1-16,4-9-7 16,10-13 1-16,11-16-7 15,14-9 1-15</inkml:trace>
  <inkml:trace contextRef="#ctx0" brushRef="#br0" timeOffset="37566.75">32078 6215 34 0,'32'47'17'0,"7"6"-2"0,-29-34 24 16,4 9-36-16,4 16 0 15,-4 3-1-15,-3 0 0 16,-1 3-4-16,1-3 1 15,-1-6 0-15,1-10 0 16,0-9-7-16,3-15 1 16,0-17-7-16,-4-15 0 0</inkml:trace>
  <inkml:trace contextRef="#ctx0" brushRef="#br0" timeOffset="37831.36">32392 5628 55 0,'92'91'27'0,"28"22"-27"16,-81-63 49-16,6 13-48 16,12 31 1-16,-1 22 0 15,-13 22 0-15,-29 16-4 16,-25 6 1-16,-14 0-1 15,-42-13 0-15,-38-15-13 16,-19-29 1-16,-21-31-3 16,4-12 0-16</inkml:trace>
  <inkml:trace contextRef="#ctx0" brushRef="#br0" timeOffset="40415.94">4286 9438 31 0,'-39'19'15'0,"18"-3"1"0,14-16 16 0,-3 3-26 15,6 0 0-15,-6 0 3 16,10 0 1-16,-11 4-12 16,11-1 1-16,0 6 8 15,11 4 1-15,13 3-3 16,22-3 0-16,42 2-2 16,25-8 0-16,46-1-3 15,28-12 0-15,21-16-6 16,-17-6 0-16,-12-6-10 15,-20-7 1-15,-28-6-4 16,-22 7 0-16</inkml:trace>
  <inkml:trace contextRef="#ctx0" brushRef="#br0" timeOffset="40729.53">5412 8745 41 0,'-22'35'20'0,"37"12"-19"0,-8-35 33 16,10 10-30-16,-3 3 1 16,8 7 2-16,6-1 0 15,18 1-8-15,7 5 0 0,7 1 5 16,10 3 1-16,11-1-3 15,-7 4 1-15,-10 0-3 16,-18 6 1-16,-32 10-4 16,-25-1 1-16,-28 17-4 15,-21 5 0-15,-14 4-8 16,-10-7 1-16,-8-18-3 16,11-16 0-16</inkml:trace>
  <inkml:trace contextRef="#ctx0" brushRef="#br0" timeOffset="40928.39">5440 9134 59 0,'10'-6'29'0,"12"31"-36"16,-15-12 60-16,-7 9-53 0,0 18 1 15,0 10 0-15,3 13 0 16,4 0-4-16,7 3 1 15,4-4-10-15,10-21 1 16,-7-19-6-16,8-9 0 16</inkml:trace>
  <inkml:trace contextRef="#ctx0" brushRef="#br1" timeOffset="46644.23">27982 385 23 0,'7'35'11'0,"-3"37"0"0,-4-63 11 16,-4 16-19-16,1 10 1 0,-4 3 2 15,0 5 0-15,0 11-7 16,3-1 0-16,-3 10 4 15,7-1 1-15,0-18-2 16,7-12 1-16,-3-1-3 16,-4-12 1-16,-4-7-2 15,-3-12 1-15,-3-9-1 16,-5-3 1-16,-2-7-2 16,-4 3 1-16,-11-3-1 15,-7 4 1-15,-3 5-2 16,-1 1 1-16,5 9 0 15,2 0 1-15,5 15 0 16,9 14 1-16,8 5 1 16,11-12 1-16,10 9 0 15,10 1 1-15,12-1 0 16,9-3 1-16,-2-12-1 0,13-7 0 16,8-9-3-1,-8-6 0-15,-7-3-11 16,-3-1 0-16,0 1-2 0,-7 0 0 15</inkml:trace>
  <inkml:trace contextRef="#ctx0" brushRef="#br1" timeOffset="47366.33">27160 1411 57 0,'18'15'28'0,"46"-21"-31"16,-40 6 58-16,33 0-52 16,34 0 0-16,26-9 0 15,20-10 0-15,22-6-7 16,-18 0 0-16,-17 12-2 16,-22-2 0-16,-28 8-13 15,-25 7 1-15</inkml:trace>
  <inkml:trace contextRef="#ctx0" brushRef="#br1" timeOffset="47845.16">27615 1458 50 0,'36'25'25'0,"6"22"-19"0,-31-31 36 0,-1 9-41 16,-3-7 0-16,-3 17 1 15,-8-1 1-15,-3 7-4 16,-7 9 0-16,0 7 2 16,0 2 1-16,0 4-1 15,3-6 0-15,1-7-1 16,-1-13 0-16,0-2 0 15,1-10 0-15,-1-6 0 16,-3-10 0-16,-3 1-1 16,-8-10 1-16,-3-16-1 15,-8-3 0-15,-2 0-1 16,6-9 1-16,4 3-1 16,-1 0 1-16,1 6 0 15,3 3 0-15,-6 13 0 16,2 10 1-16,8 5 1 15,4 13 0-15,10 3 0 0,7 7 0 16,10 9 0-16,11-7 1 16,1-2-2-16,16-1 1 15,12-5-5-15,6-14 1 16,11-2-13-16,7-7 0 16</inkml:trace>
  <inkml:trace contextRef="#ctx0" brushRef="#br1" timeOffset="48089.35">28215 1887 58 0,'-25'69'29'0,"-24"-9"-29"0,35-41 45 0,-11 3-44 15,-6 9 0-15,-5 4 0 16,1 2 1-16,7-2-5 16,0-7 1-16,6-9-6 15,8-16 0-15,7-9-9 16,4-20 0-16</inkml:trace>
  <inkml:trace contextRef="#ctx0" brushRef="#br1" timeOffset="48242.14">27845 1837 31 0,'0'0'15'0,"49"28"3"0,-31-15 15 16,10 18-28-16,7 1 1 16,1 12 1-16,2-1 1 15,-6 11-12-15,0-1 1 16,-7-6 2-16,-4-6 0 16,-4-7-14-16,1-24 0 15</inkml:trace>
  <inkml:trace contextRef="#ctx0" brushRef="#br1" timeOffset="48687.5">29058 1339 59 0,'-3'22'29'0,"-54"-1"-35"0,43-11 48 0,-14 2-41 15,-7 4 0-15,-8 0 0 16,1 3 1-16,0 12-3 16,3 3 1-16,7-2 1 15,4-4 1-15,7-6-2 16,3 3 1-16,11-6-3 0,11-7 1 15,13-8-2 1,11-8 0-16,8 4-2 16,3-6 1-16,-8-13-1 0,-2-9 0 15,-5 3 1-15,-3-3 1 16,-6 3 2-16,-1 6 1 16,-4 10 2-16,-3 12 1 15,4 12 0-15,-1 14 1 16,1 5-1-16,3 10 1 15,-3 0-5-15,-1 3 1 16,1 0-8-16,-1-6 1 16,8-19-8-16,0-16 0 0</inkml:trace>
  <inkml:trace contextRef="#ctx0" brushRef="#br1" timeOffset="48928.28">29468 686 53 0,'10'29'26'0,"-17"49"-31"16,4-65 47-16,-8 12-42 15,0 3 0-15,-3 16 0 16,-3-7 1-16,-1-5-3 15,4-4 0-15,0-3-6 16,0-6 1-16,3-10-8 16,0-6 1-16</inkml:trace>
  <inkml:trace contextRef="#ctx0" brushRef="#br1" timeOffset="49110.21">29196 686 42 0,'21'38'21'0,"36"81"-23"0,-33-78 33 16,8 3-31-16,3 9 1 16,-3 13-1-16,10 3 1 15,8-6-10-15,-8-10 1 0,-14-15-4 16,-3-13 1-16</inkml:trace>
  <inkml:trace contextRef="#ctx0" brushRef="#br1" timeOffset="49693.97">29760 1527 56 0,'0'25'28'16,"22"-22"-31"-16,-12 3 55 0,8-6-49 15,6-9 0-15,8-1-3 16,7-2 0-16,3-1-6 16,8 4 0-16,-11 0-11 0,-4 2 1 15</inkml:trace>
  <inkml:trace contextRef="#ctx0" brushRef="#br1" timeOffset="49881.05">29704 1768 56 0,'3'28'28'0,"22"-9"-23"0,-11-19 42 15,7 0-45-15,11-3 0 0,10-3-4 16,1 3 0-16,-1-7-8 16,11 4 1-16,0-7-8 15,3 7 1-15</inkml:trace>
  <inkml:trace contextRef="#ctx0" brushRef="#br1" timeOffset="50337.73">31027 1615 54 0,'7'0'27'0,"-25"3"-30"15,8 3 45-15,-12 3-41 0,-13-9 0 16,0 10 1-16,-7 2 0 16,-4 10-3-16,0 0 1 15,7 10 1-15,4-4 1 16,3 16-1-16,4-10 0 15,7 4-1-15,7-4 0 16,6-5-2-16,8-14 1 16,8 4-1-16,6-10 0 15,10-5-1-15,5-8 0 16,2-2 0-16,1-6 1 16,0-4-2-16,0-12 0 0,-4 3 1 15,0 6 0-15,-3 0 1 16,-1 3 0-16,-2 10 2 15,-5 3 1-15,-3 19 1 16,0-4 1-16,-7 16-1 16,-3 4 0-16,3-4-4 15,0-3 0-15,0-6-11 16,4-10 0-16</inkml:trace>
  <inkml:trace contextRef="#ctx0" brushRef="#br1" timeOffset="50611.21">31570 740 49 0,'11'53'24'0,"-36"28"-24"0,18-52 38 16,-11 15-38-16,-10-10 0 16,-4 10 0-16,-3 3 0 15,0-3-1-15,-1-6 0 0,5-4-4 16,3-9 1-16,6-12-10 16,8-13 1-16</inkml:trace>
  <inkml:trace contextRef="#ctx0" brushRef="#br1" timeOffset="50776.44">31171 749 46 0,'15'53'23'0,"41"63"-22"16,-35-84 35-16,7 18-36 16,15 3 1-1,3 19-1-15,3-6 1 0,4 0-5 16,-7-16 1-16,-7 0-10 15,-8-21 1-15</inkml:trace>
  <inkml:trace contextRef="#ctx0" brushRef="#br1" timeOffset="51870.41">31418 2163 49 0,'36'-19'24'0,"24"-34"-21"0,-43 31 37 15,12-9-38-15,2-7 1 16,-6-15 0-16,3-10 0 16,0-9-5-16,1-16 1 15,-1-3 2-15,0 4 1 16,-3-11-2-16,-4 17 0 16,-10 2-2-16,-8 14 1 0,-3 2-2 15,-7 13 1-15,0 21 0 16,-7 11 0-16,0 21 0 15,0 9 1-15,3 26 0 16,-3 6 0-16,0 19 2 16,3 9 0-16,4 9 0 15,7 10 1-15,0-6 0 16,0-1 0-16,0-5 0 16,4-20 0-16,3-2-1 15,-4-13 0-15,4-19-3 16,0-6 1-16,4-10-4 15,0-25 0-15,-4-6 0 16,0-3 0-16,0-6 0 16,0 0 1-16,3-1 2 15,-3 10 0-15,4 13 4 16,3 9 0-16,0 9 1 16,-3 10 0-16,3 9 1 15,-4 7 0-15,1-10 0 16,0 3 1-16,-1-3-2 0,-3-6 1 15,0 0-2-15,0-10 1 16,0 1-2-16,-3-1 0 16,0-3-3-16,-4-6 1 15,0-9-2-15,0-10 0 16,0-3 0-16,0 0 0 16,0 3 0-16,3 7 1 15,1 3 1-15,3-1 0 16,3 1 1-16,8 6 1 15,-4 6 0-15,4 6 0 0,-1 7 0 16,1-1 0-16,-4 4-1 16,0 10 1-16,0-4-1 15,0-3 1-15,-3 3-4 16,-1 0 0-16,1-6-8 16,-4-10 1-16,0-15-4 15,-3-4 0-15</inkml:trace>
  <inkml:trace contextRef="#ctx0" brushRef="#br1" timeOffset="52172.15">32494 1285 42 0,'14'25'21'0,"-10"13"-18"0,-4-35 38 16,-7 13-39-16,-4-1 0 16,-6 4 2-16,-8 3 0 15,-3 22-5-15,0 0 1 16,-1 6 2-16,5 7 1 16,6 15-2-16,4 0 1 15,3 13-2-15,8-13 1 0,10-10-6 16,7-18 1-1,7-6-10-15,7-4 0 16</inkml:trace>
  <inkml:trace contextRef="#ctx0" brushRef="#br1" timeOffset="52606.67">32801 1687 40 0,'7'12'20'0,"-3"-6"-14"15,-4-6 22-15,0 10-25 16,-7-4 1-16,-4 13 1 16,-6-6 1-16,-8 2-8 15,0 4 1-15,-3 6 4 0,3-6 0 16,1 6-2-16,2-6 0 15,5 6 0-15,3-6 0 16,7 0-1-16,7-4 1 16,7-5-1-16,7-1 1 15,7-9-2-15,4 0 1 16,-1-9-1-16,-2-7 1 16,-5-3-2-16,1 3 1 15,-4-2 0-15,-4 2 1 16,1 3-1-16,-4 4 1 15,4 3 0-15,-4 12 1 0,0 7-1 16,0 12 0-16,-4 3 0 16,1 3 0-16,-1 1-2 15,1 8 0-15,3-8-6 16,0-1 0-16,4-18-6 16,-1-13 0-16</inkml:trace>
  <inkml:trace contextRef="#ctx0" brushRef="#br1" timeOffset="52829.53">32932 1320 52 0,'35'91'26'0,"39"53"-26"15,-49-97 46-15,7 13-46 0,-1 18 0 16,-2 7-1-16,-15-1 0 16,-18 10-3-16,-21-9 1 15,-13-3-13-15,-22-13 1 16</inkml:trace>
  <inkml:trace contextRef="#ctx0" brushRef="#br1" timeOffset="56012.37">20098 7093 37 0,'0'12'18'0,"-4"45"-9"0,4-48 18 16,-3 7-26-16,-1 12 0 15,-3 3 1-15,-3 4 0 16,-1 6-2-16,-3 6 0 16,3-3 2-16,1 3 1 15,3-3-1-15,0-7 0 0,3-2 1 16,1-10 0-16,3-3-1 16,7-7 1-16,3-2 0 15,8-4 0-15,3-2-1 16,7-1 1-16,15-6-2 15,13 0 1-15,15-9-2 16,17-7 1-16,7 0-1 16,25-6 0-16,17-3 0 15,5-3 0-15,27 6-1 16,18 3 0-16,0 3-1 16,10 4 1-16,-13-1 0 15,10-2 0-15,0-7-1 16,-18 3 1-16,-20-3 1 15,-12-6 0-15,-10-4 0 16,-7 1 0-16,-7 9 0 0,-21 0 1 16,-18 6-1-16,-10 4 1 15,-11 2-1-15,-11 4 0 16,-10 6 0-16,-11 0 0 16,-3-3-1-1,-11 3 1-15,-7-3-1 0,-4 0 0 16,-3 3 0-16,4-6 0 15,-1-4 0-15,5-6 1 16,6 1 0-16,0-1 1 16,0-3-1-16,-4-3 0 15,-6 0 0-15,-8-9 1 16,-3-7-1-16,0 7 0 16,-10-32-1-16,-4-3 1 0,-18-18-5 15,-18-1 1-15,-6-6-11 16,-15 3 1-16</inkml:trace>
  <inkml:trace contextRef="#ctx0" brushRef="#br1" timeOffset="56732.93">21424 8074 44 0,'-10'3'22'0,"-29"4"-18"16,28-4 22-16,-6 3-26 0,-5 4 0 16,5-1 0-16,-4 7 0 15,-1 9 1-15,1 6 1 16,4 0 1-16,6 10 0 15,8 6 0-15,6 7 1 16,8 2-1-16,13-3 1 16,19-6-3-16,10-15 1 15,7-10-5-15,7-13 0 16,-7-15-9-16,-4-10 0 16,-17-15-4-16,0-4 1 0</inkml:trace>
  <inkml:trace contextRef="#ctx0" brushRef="#br1" timeOffset="57275.59">21763 7918 48 0,'3'28'24'15,"-10"41"-25"-15,4-50 46 0,-1 15-44 16,-3 10 1-16,0 0 0 15,0 6 1-15,0 3-4 16,0-3 1-16,3-6 1 16,1-12 1-16,-1-7-2 15,4-6 1-15,4-10-1 16,3-15 0-16,0-13-1 0,0-3 1 16,-3-12-1-16,-1-10 1 15,4 3-1 1,0-3 0-16,4 0 0 0,-4 6 1 15,7 4-1-15,4 6 1 16,6 6-1-16,5 9 1 16,-5 13 1-16,-3 6 0 15,-3 10-1-15,-4 12 1 16,-10 7-1-16,-8 3 1 16,-6-10-1-16,-8-3 0 0,0-3-1 15,1-7 0 1,3-2 0-16,-1-7 1 0,1-3-1 15,0-3 0-15,0-6 1 16,4 0 1-16,6 0 0 16,4 6 0-16,4 3 0 15,10 9 1-15,10 7 0 16,12 19 1-16,6-4-2 16,14 7 1-16,4 3-2 15,0 0 1-15,-7-3-4 16,-7-4 1-16,-11-9-15 15,-17-12 1-15</inkml:trace>
  <inkml:trace contextRef="#ctx0" brushRef="#br0" timeOffset="61674.16">7758 9595 54 0,'3'-6'27'0,"-24"-22"-17"0,14 18 27 16,-53 1-36-1,-7 9 0-15,-11 12 0 16,1 4 0-16,-1 15-3 16,8 4 1-16,10 15 1 15,10 7 0-15,15-1-1 16,10 4 0-16,15-1 0 16,20-9 0-16,4-9 0 15,22-6 0-15,6-7 1 16,14-22 0-16,-3-18-1 15,-3-7 0-15,-1-16 0 16,-10-9 1-16,0-6-1 16,-15-3 0-16,1 3-2 15,-4 6 1-15,-7 9 1 0,4 13 1 16,0 16 0-16,3 15 1 16,0 17 0-16,7 21 1 15,11 6 0-15,-4 13 1 16,8 0-2-16,-1 6 1 15,-7-10-6-15,0-8 1 16,-6-17-12-16,-8-21 0 16</inkml:trace>
  <inkml:trace contextRef="#ctx0" brushRef="#br0" timeOffset="62157.59">8537 8256 28 0,'0'3'14'0,"0"19"2"0,0-15 9 16,-7-7-19-16,-3 6 1 15,-8 3 3-15,-7 10 0 16,-17 12-13-16,-7 1 0 16,-1 2 8-16,4 7 1 0,4 3-5 15,7-3 1-15,10-4-6 16,7-5 0-16,11-1-12 15,4-15 1-15</inkml:trace>
  <inkml:trace contextRef="#ctx0" brushRef="#br0" timeOffset="62339.64">8114 8338 47 0,'14'6'23'0,"18"38"-16"0,-18-28 32 0,0 2-39 16,0-5 1-16,0 6-2 16,-3-7 1-16,-1 1-8 15,1-4 0-15,-8-9-6 0,5-12 0 16</inkml:trace>
  <inkml:trace contextRef="#ctx0" brushRef="#br0" timeOffset="63401.23">8647 10279 40 0,'-11'28'20'0,"22"6"0"0,-4-30 20 15,0 2-34-15,7 0 1 16,7 4 2-16,-3-10 0 16,6-4-12-16,8-18 1 15,14-12 6-15,7-32 1 16,3-19-4-16,-13-24 0 16,-5-10-2-16,-2-13 0 15,-8-12-3-15,-10-7 1 16,-8 7-1-16,-3 3 1 0,-7 15-1 15,-3 17 1-15,-4 5 0 16,-11 23 0-16,4 18 1 16,0 19 0-16,0 28 0 15,-4 16 0-15,4 22 0 16,3 19 1-16,4 25 1 16,7 25 1-16,7 15 2 15,7 4 0-15,4 3 0 16,0 6 1-16,3-6-1 15,-7 0 0-15,4-22-2 16,-4-13 1-16,0-15-3 16,-7-13 0-16,7-18-3 15,-10-11 1-15,6-17-2 16,-6-14 0-16,-1-9 0 16,4-6 0-16,0-6 2 15,0 0 1-15,4 5 2 16,3 8 1-16,0 5 2 0,4 13 0 15,3 10 1-15,-3 8 1 16,-1 7-1-16,1 10 1 16,-4-1-2-16,-3-2 1 15,-1-1-3-15,1-3 1 16,-1-6-2-16,-3-3 1 16,0-6-3-16,0-10 1 15,1-13-2-15,2 1 1 16,1-10-1-16,-1-6 1 15,1 0-1-15,3 3 1 0,4 3 1 16,-1 4 1-16,4 2-1 16,1 7 1-16,-1 6 1 15,0 6 0-15,0 7-1 16,-3-1 0-16,-4 7-1 16,0 0 1-16,0-4-5 15,4-2 1-15,-1 0-11 16,5-7 1-16,-5 0-2 15,4-9 1-15</inkml:trace>
  <inkml:trace contextRef="#ctx0" brushRef="#br0" timeOffset="63709.53">10227 9162 57 0,'4'0'28'0,"-8"0"-36"0,4 7 58 16,-7 8-48-16,-7 10 0 15,-11 16 3-15,-7-3 0 16,-6 15-5-16,-5 7 0 16,1 21 3-16,7 13 1 15,6 4-1-15,8 8 0 16,7 4-3-16,11-10 1 15,6-12-4-15,8-13 1 16,10-21-5-16,11-20 0 0,-4-15-7 16,11-19 0-16,-8-19-5 15,5-6 0-15</inkml:trace>
  <inkml:trace contextRef="#ctx0" brushRef="#br0" timeOffset="64122.23">10679 9714 53 0,'-4'3'26'0,"-24"4"-31"16,17-1 49-16,-6 3-43 15,-5 4 0-15,-2 6 3 0,-4 6 0 16,-1 9-4-16,8-5 0 15,-4 2 3-15,8 0 0 16,3-2 0-16,7-1 0 16,3-6-3-16,8-7 1 15,3-8-2-15,7-11 0 16,7-5-2-16,4 3 1 16,-1-4-2-16,-2-5 1 15,-5-4-1-15,1-6 1 16,-4 0 0-16,-3 3 1 15,-1 0 1-15,1 9 1 16,3 4 1-16,0 9 1 0,4 12 0 16,3 14 1-16,-4-1-2 15,1 6 1-15,3 3-5 16,4 1 0-16,0-4-9 16,3-9 0-16,0-19-5 15,4-15 1-15</inkml:trace>
  <inkml:trace contextRef="#ctx0" brushRef="#br0" timeOffset="64345.81">10802 9006 43 0,'28'75'21'0,"22"44"-17"16,-33-81 39-16,12 6-39 15,-1 12 1-15,4 7 1 16,-1 12 1-16,-3 10-10 16,-3 9 0-16,-11-10 5 0,-10 10 0 15,-11-9-7-15,-11-6 0 16,-14-10-12-16,1-16 0 16</inkml:trace>
  <inkml:trace contextRef="#ctx0" brushRef="#br0" timeOffset="64769.15">11712 9702 73 0,'7'22'36'0,"-3"-3"-44"0,-1-16 64 16,1 0-58-16,-4-3 1 15,7 0-15-15,0-3 1 16,0-7 4-16,-7-5 0 15</inkml:trace>
  <inkml:trace contextRef="#ctx0" brushRef="#br0" timeOffset="65487.56">12781 8225 54 0,'0'28'27'0,"7"-3"-23"0,-3-19 37 0,-4 1-38 16,0 11 0-1,-4 17 2-15,-3-1 1 0,0 17-7 16,0 8 1-16,4 10 4 16,3 0 0-16,3-6-1 15,1-13 0-15,-4-9-2 16,0-10 1-16,0-6-1 15,-4-12 0-15,-7-7-1 16,-3-3 1-16,-3-6-2 16,-1-3 1-16,-7-7-2 15,-3 1 1-15,0-4-2 16,-7 7 0-16,3 2 0 16,7 7 0-16,1 10 0 15,-1 2 0-15,4 13 2 16,3 7 0-16,7 2 3 15,8 1 1-15,3-7 0 16,7-9 0-16,18 0 0 0,13-10 1 16,15-3-2-16,14-15 0 15,4-4-6-15,-11-9 0 16,-7 7-15-16,-7-1 0 16,-4 7-1-16,0 6 0 15</inkml:trace>
  <inkml:trace contextRef="#ctx0" brushRef="#br0" timeOffset="66868.42">13522 8560 44 0,'0'0'22'0,"4"10"-21"0,-1-7 39 0,-3 3-38 15,0-3 0-15,0 10 2 16,0 3 1-16,-7 9-6 15,-11 12 1-15,-13 7 2 16,-19 16 1-16,-13 12-1 16,-8 16 0-16,4 6-4 15,14 3 1-15,4 10-4 16,6-17 1-16,8-8-5 16,7-13 1-16,10-13-8 15,8-37 0-15</inkml:trace>
  <inkml:trace contextRef="#ctx0" brushRef="#br0" timeOffset="67082.03">13010 8611 54 0,'11'59'27'0,"24"7"-33"0,-24-41 50 15,3 3-44-15,-3 7 1 16,-1-1-4-16,-3 1 0 16,-3-4-6-16,-1-6 0 15,-6-15-6-15,-1-7 0 16</inkml:trace>
  <inkml:trace contextRef="#ctx0" brushRef="#br0" timeOffset="67400.45">12227 9617 65 0,'18'13'32'0,"77"-42"-35"16,-63 17 64-16,31-10-59 0,26-9 1 15,13-7-1-15,18-6 1 16,14 0-5-16,11 0 1 16,-22 7-1-16,-14 8 0 15,-17 7-7-15,-14 10 0 16,-18 2-12-16,-21 4 1 15</inkml:trace>
  <inkml:trace contextRef="#ctx0" brushRef="#br0" timeOffset="67896.17">12799 9623 58 0,'-4'13'29'0,"1"31"-29"16,3-32 45-16,3 7-41 15,1 3 1-15,-1 13 1 16,1 9 1-16,-1 9-9 16,-3 10 1-16,0-4 5 15,0 13 1-15,-3 0-3 16,-1-9 1-16,1-6-2 15,-1-10 0-15,-3-13-2 16,0-3 0-16,-3-12 0 16,-5-12 0-16,1-7-1 15,-3-13 0-15,-4-3-1 16,-4-9 1-16,0-6-1 16,-3 3 0-16,0 3 0 0,-1 6 1 15,1 6 0-15,0 4 0 16,-4 15 1-16,1 7 1 15,-8 9 2-15,11 3 0 16,-1 9 0-16,12 13 1 16,6 0 0-16,11 16 1 15,11-10-2-15,6 1 1 16,4-7-2-16,8-7 0 16,9-5-2-16,8-13 0 15,7-10-7-15,11-12 1 0,6-15-13 16,-3-20 0-16</inkml:trace>
  <inkml:trace contextRef="#ctx0" brushRef="#br0" timeOffset="68131.57">13568 9962 54 0,'-25'47'27'0,"0"31"-24"16,11-62 37-16,-14 19-38 16,-11 5 0-16,-3 11 1 15,0 14 1-15,10-2-5 16,4 0 1-16,7-4-1 0,3-18 1 16,7-16-10-16,4-18 1 15,7-23-9-15,4-12 1 16</inkml:trace>
  <inkml:trace contextRef="#ctx0" brushRef="#br0" timeOffset="68297.73">13137 10009 56 0,'50'44'28'0,"45"47"-27"0,-60-63 49 0,8 10-49 15,3 6 0-15,6 6-2 16,5 3 0-16,-11 0-5 15,-4 1 1-15,-14-10-12 16,-17-13 1-16</inkml:trace>
  <inkml:trace contextRef="#ctx0" brushRef="#br0" timeOffset="69739">14545 9504 50 0,'0'19'25'0,"7"0"-12"0,0-16 25 16,4 0-32-16,3 0 1 15,3-3 2-15,8-3 1 16,18-3-13-16,13-4 0 16,15-5 6-16,3 2 1 15,-4 1-8-15,-17 5 0 16,-14 7-11-16,-7 10 0 16,-18 2-6-16,-18 4 1 15</inkml:trace>
  <inkml:trace contextRef="#ctx0" brushRef="#br0" timeOffset="69914.92">14400 10028 66 0,'4'28'33'0,"38"-15"-39"0,-21-13 63 0,11-3-56 16,7-4 1-16,10 1-2 15,15-3 1-15,10-1-6 16,7 1 0-16,-3-1-9 15,-8-2 1-15,-13-13-6 16,3 0 0-16</inkml:trace>
  <inkml:trace contextRef="#ctx0" brushRef="#br0" timeOffset="70261.25">16161 8720 57 0,'-7'16'28'0,"-18"65"-30"0,21-62 51 0,1 22-45 15,-4 9 0-15,0 25 3 16,7 16 0-16,3 10-8 16,4 15 1-16,8 9 5 15,6 13 1-15,0 0-3 16,-3 3 1-16,-1-22-4 16,-3-18 1-16,-3-13-8 15,-4-29 0-15,-11-21-15 16,-13-26 0-16</inkml:trace>
  <inkml:trace contextRef="#ctx0" brushRef="#br0" timeOffset="73623.4">17332 9937 64 0,'4'28'32'0,"10"-22"-20"0,-7-6 33 16,0-3-43-16,17 6 1 16,22-3 0-16,14 4 1 15,25-4-6-15,3 3 1 0,18-10-2 16,0 1 0 0,3-6-9-16,-17-1 0 0,-15-9-9 15,-20-3 1-15</inkml:trace>
  <inkml:trace contextRef="#ctx0" brushRef="#br0" timeOffset="73939.55">18175 9394 47 0,'-18'41'23'0,"18"6"-19"16,0-31 33-16,4 6-34 16,3 0 1-16,4 0 2 15,10 3 0-15,7 3-6 16,7 0 0-16,11-3 5 0,-3 1 0 16,2-1-2-16,1 6 0 15,-10 3-2-15,-19 10 0 16,-17 3-4-16,-7 13 0 15,-21-7-4-15,-18 4 1 16,-3-1-11-16,-1-9 0 16,1-19-1-16,10-9 0 15</inkml:trace>
  <inkml:trace contextRef="#ctx0" brushRef="#br0" timeOffset="74108.2">17946 9498 48 0,'-7'9'24'0,"24"45"-25"0,-6-39 46 0,0 20-44 16,6 12 0-1,11 22-2-15,1 3 1 0,2 10-5 16,-2-17 1-16,-5-8-11 16,-3-16 1-16</inkml:trace>
  <inkml:trace contextRef="#ctx0" brushRef="#br0" timeOffset="74750.98">19689 8670 44 0,'0'35'22'0,"17"12"-14"0,-13-29 30 0,-1 8-34 16,1 8 0-16,3 13 1 15,0 3 1-15,0 16-7 16,4-6 1-16,3 2 5 15,-4-2 0-15,1-10-2 16,-4-6 0-16,0-13-1 16,-4-9 0-16,-3-12-3 15,-7-10 1-15,-10-10-3 16,-8-5 1-16,-3-4-2 16,-4-3 1-16,-3-3-1 15,-4 0 1-15,-3 9 0 0,-1 13 0 16,5 9 1-16,6 7 0 15,7 12 2-15,4 12 0 16,10 1 1-16,15 6 1 16,10 3 0-16,18-3 0 15,-1-13-1-15,22-3 1 16,7-2-4-16,7-8 0 16,7-8-8-16,1-7 1 15,-8-16-8-15,-7 1 1 16</inkml:trace>
  <inkml:trace contextRef="#ctx0" brushRef="#br0" timeOffset="74990.35">20500 9103 58 0,'7'47'29'0,"-28"22"-32"15,14-44 52-15,-11 6-48 16,-14 7 0-16,-10 12 0 16,-11 10 1-16,0 12-2 15,4 9 0-15,3 1-1 16,4-13 1-16,6-13-8 16,8-15 1-16,7-13-10 15,7-34 0-15</inkml:trace>
  <inkml:trace contextRef="#ctx0" brushRef="#br0" timeOffset="75155.17">20041 9140 46 0,'14'26'23'0,"11"30"-16"0,-14-37 31 16,-1 9-36-1,1 7 0-15,-4 8-2 0,0 4 1 0,0-3-5 16,4-9 0-16,-1-7-10 15,1-6 0-15</inkml:trace>
  <inkml:trace contextRef="#ctx0" brushRef="#br0" timeOffset="75456.5">19198 9943 66 0,'-14'44'33'0,"46"-22"-30"15,-22-16 57-15,19 1-58 16,20-4 1-16,15-3 1 0,31-7 0 15,28-2-6-15,8-19 0 16,13-7 0-16,-6 4 0 16,-25 6-8-16,-21 6 0 15,-22 3-12-15,-20 7 0 16</inkml:trace>
  <inkml:trace contextRef="#ctx0" brushRef="#br0" timeOffset="75921.78">19636 10360 56 0,'-11'50'28'0,"15"32"-23"16,-8-63 40-16,1 12-42 15,-1 7 0-15,0 3 1 16,1 2 1-16,-1 8-5 15,1 2 0-15,-1 0 4 16,4 1 1-16,-3-7-2 16,-1-7 0-16,1-5-1 15,-1-7 0-15,1-9-3 16,-1-10 1-16,1 1-1 16,-4-10 0-16,-4-7-1 15,-7-8 0-15,-6-4 0 16,-8-9 1-16,-3 6-1 0,-4 0 1 15,0 0-1-15,0 3 1 16,0 10 0-16,1 6 0 16,2 9 1-16,5 6 0 15,2 10 1-15,8 10 0 16,4 5 0-16,2 13 1 16,15-3-1-16,11 4 1 15,7-1-2-15,13-3 0 16,19-13-4-16,20-9 0 15,8-12-14-15,21-26 0 16,-4-5-2-16,0-7 0 0</inkml:trace>
  <inkml:trace contextRef="#ctx0" brushRef="#br0" timeOffset="76131.11">20532 10595 49 0,'-11'66'24'0,"-56"13"-23"0,46-60 44 0,-11 12-44 16,-10 10 1-16,-4 9 3 15,4 13 0-15,-4 9-6 16,0 0 1-16,4-6 2 16,6-7 1-16,8-15-8 15,10-16 1-15,11-25-14 16,11-21 1-16</inkml:trace>
  <inkml:trace contextRef="#ctx0" brushRef="#br0" timeOffset="76283.09">19939 10718 34 0,'-11'-10'17'0,"57"45"5"0,-28-16 15 16,10 12-32-16,0 22 0 16,15 13 2-16,10 13 1 15,0-4-11-15,3 0 0 16,-3-9 1-16,-7-10 1 15,-11-12-15-15,-14-19 0 0</inkml:trace>
  <inkml:trace contextRef="#ctx0" brushRef="#br0" timeOffset="77378.48">2829 4327 42 0,'11'25'21'0,"-1"19"-9"15,-6-38 22-15,-4 19-32 16,-4 13 0-16,4 22 1 16,-10 21 1-16,3 16-6 15,-4 29 1-15,1 24 3 16,-1 23 0-16,4 2-1 0,3 10 1 15,4-3-1-15,0-9 1 16,0-7-1 0,0-16 1-16,0-5-2 0,0-26 0 15,0-16-2-15,0-21 0 16,0-16-4-16,0-22 0 16,0-26-2-16,11-21 0 15,0-38-8-15,10-46 1 16</inkml:trace>
  <inkml:trace contextRef="#ctx0" brushRef="#br0" timeOffset="78323.78">2544 4587 47 0,'0'19'23'0,"28"-25"-25"15,-14 3 39-15,11 3-40 16,6 0 1-16,19-7-2 16,10 7 1-16,3 0 4 15,22 0 0-15,24 0-3 16,22 0 1-16,17-3 1 15,32-6 0-15,3-13 2 16,32-9 0-16,18-1 1 16,25-15 0-16,10-3-1 0,32-6 1 15,0 5-1-15,14 4 0 16,14 0-3-16,3 7 1 16,8 8-3-16,-18 4 1 15,7-3 1-15,-3-7 1 16,-36-3-1-16,-10 10 1 15,-22 3 1-15,-13 3 0 16,-19-10 1-16,-20 7 0 16,-36 9-2-16,-13 3 1 15,23 19-1 1,-41 13 1-16,-25 0-2 16,-25 6 1-16,-17 19-2 15,-18-4 1-15,-11 20-1 16,-3 8 0-16,-4 17 0 15,0 18 1-15,-3 23 0 16,-4 18 0-16,4 12 2 16,0 10 0-16,-1 10 1 15,-9-4 1-15,-15 1-1 16,-7 2 0-16,-11-6 0 16,-3-12 1-16,-11-4-3 15,-10-2 1-15,-11-16-2 16,-7-7 1-16,-3-12-1 15,-4-7 1-15,-7-15-1 16,3-9 1-16,4-7 0 16,-7-9 1-16,-10-10 0 15,-8-5 0-15,-14-11 0 16,0-5 1-16,-17-13-1 0,-14-3 1 16,-5-10-1-16,-20-6 0 15,-7 0-1-15,-18-6 1 16,-25 3-1-16,-3 0 0 15,-28 10 1-15,-7-1 0 16,-29 10 0-16,-7 6 0 16,-17 0 2-16,14-6 0 15,-25-10 0-15,28-9 1 16,-3-9-2-16,10-7 1 16,-3 4-1-16,17 5 0 0,-6-2-2 15,20 6 1-15,5 3-1 16,9 6 0-16,33 7-2 15,17 5 0-15,10 4-3 16,33 3 1-16,17-3-5 16,28 0 0-16,25-3-10 15,14-6 1-15</inkml:trace>
  <inkml:trace contextRef="#ctx0" brushRef="#br0" timeOffset="80832.16">21474 9965 35 0,'0'0'17'0,"-15"13"-9"0,12-10 18 16,-1-3-21-16,4 0 0 15,0 3 3 1,0-3 0-16,7 0-10 0,4 0 0 15,10 0 7-15,15-6 0 16,13-10-4-16,-3-3 1 16,7-6-7-16,-4 6 0 15,-7 7-10-15,-13 6 0 16</inkml:trace>
  <inkml:trace contextRef="#ctx0" brushRef="#br0" timeOffset="81014.03">21417 10238 55 0,'-25'63'27'0,"36"-41"-24"0,-4-19 44 0,4 0-46 15,6-6 1-15,15-7-1 16,10-5 1-16,15-7-6 16,-4 0 0-16,10 3-12 15,4-9 0-15,-3-4-1 16,-4 7 0-16</inkml:trace>
  <inkml:trace contextRef="#ctx0" brushRef="#br0" timeOffset="81445.95">24342 8466 49 0,'-32'44'24'0,"7"16"-23"0,22-38 47 0,-4 12-46 16,-4 23 1-16,0 5 3 16,-3 10 0-16,0 23-7 15,0 21 1-15,4 6 4 16,-5 3 0-16,5-6-2 15,3-6 1-15,7-6-5 16,0-25 1-16,0-23-8 16,3-15 1-16,1-28-11 15,-4-23 0-15</inkml:trace>
  <inkml:trace contextRef="#ctx0" brushRef="#br0" timeOffset="81820.16">22818 10354 66 0,'-11'25'33'0,"15"-15"-31"0,-4-10 55 0,10-4-53 15,4-2 1-15,22 0 4 16,27-4 1-16,43-2-12 16,32-13 1-16,45-7 7 15,25 1 0-15,32-16-2 16,10-6 0-16,12-1-5 15,-16 14 0-15,-9 5-5 16,-29 10 1-16,-42 19-7 16,-18 9 0-16,-28 16-13 15,-18 6 0-15</inkml:trace>
  <inkml:trace contextRef="#ctx0" brushRef="#br0" timeOffset="82558.52">23456 11401 44 0,'-7'35'22'0,"0"-45"-6"16,7 7 22-16,-3 0-35 15,-1-3 1-15,-3 3 2 16,-7 3 1-16,-11 6-9 15,-3 3 1-15,-4 4 5 16,-7 6 0-16,1 6-2 0,-5 9 0 16,-3 4-2-16,8 9 0 15,-1 10-2-15,11-10 1 16,6 3-1-16,19-3 0 16,13-6-1-16,15-13 1 15,14-13-1-15,10-18 1 16,1-6 0-16,-1-7 0 15,-10-9 0-15,-4-9 0 16,-10 2-1-16,-4-5 0 0,0-4 0 16,-3 10 1-16,0 2 0 15,3 4 1-15,-4 16 1 16,4 12 0-16,1 16 2 16,-1 12 0-16,-4 7 0 15,-2 6 0-15,-1 6 0 16,0 0 0-16,0-6-4 15,0 0 0-15,0-13-13 16,4-18 0-16,3-13-1 16,7-10 1-16</inkml:trace>
  <inkml:trace contextRef="#ctx0" brushRef="#br0" timeOffset="82890.42">24253 10498 62 0,'-21'22'31'0,"-17"3"-42"0,23-15 65 16,-6 9-53-16,-7 12 1 0,0 3 1 15,3 10 0 1,4 10-5-16,3-1 1 0,4 0-1 16,4 1 0-16,3-20-6 15,3-9 0-15,0-22-11 16,1-12 1-16</inkml:trace>
  <inkml:trace contextRef="#ctx0" brushRef="#br0" timeOffset="83071.33">23922 10552 48 0,'0'0'24'0,"7"22"-16"15,-4-10 36-15,-3 7-42 16,4 6 0-16,-4 0-1 0,4 0 1 15,6 7-6-15,-3 2 0 16,0-6-7-16,4-9 1 16,10-13-6-16,0-6 0 15</inkml:trace>
  <inkml:trace contextRef="#ctx0" brushRef="#br0" timeOffset="84058.86">24285 11931 36 0,'-14'41'18'0,"14"-19"-6"0,4-19 27 15,-1 0-34-15,4 0 0 16,4 1 5-16,3-8 0 16,4-2-12-16,10-13 1 15,7-6 7-15,0-28 1 16,4-16-4-16,0-16 1 15,0-15-4-15,-4-10 0 16,-7-9-2-16,-10-6 1 16,-4 2-2-16,-3 14 0 15,-8 5-1-15,-3 19 1 16,-3 16-1-16,-4 19 1 0,-4 22 0 16,-3 19 1-16,0 21 0 15,3 13 1-15,1 10 1 16,3 18 0-16,3 10 2 15,0 15 0-15,1 7 0 16,-1 3 0-16,4 9-1 16,4 3 1-16,3 1-1 15,0-17 0-15,0-12-3 16,4-15 1-16,-1-13-3 16,4-16 0-1,18-47-1 1,-4-12 0-16,1-4 0 15,-5 1 0-15,1-4 2 16,-4 10 0-16,-3 6 3 16,-1 9 1-16,1 7 2 0,-4 16 0 15,0 8 2-15,0 4 0 16,0 0 1-16,-3 3 1 16,0 7-2-16,-4-7 0 15,0-3-2-15,0-7 1 16,0-2-3-16,0-7 1 15,4-6-4-15,-4-6 0 16,3-7-1-16,1 1 1 16,-4-4-1-16,0 4 0 0,3-1 1 15,1 10 0 1,0 3 2-16,3 3 0 16,0 3 0-16,-4 4 0 0,1 5 1 15,0 1 0-15,-1 3-1 16,1 0 1-16,3 0-3 15,0-4 1-15,-3-2-7 16,-1-4 1-16,8-6-10 16,-1-9 1-16</inkml:trace>
  <inkml:trace contextRef="#ctx0" brushRef="#br0" timeOffset="84359.5">25640 10959 60 0,'3'32'30'0,"-13"37"-35"0,3-51 53 15,-7 14-47-15,-7 12 0 16,-11 12 3-16,0 10 1 15,-3 15-6-15,3-5 1 16,0 2 3-16,8-6 0 16,6-6-2-16,7-3 0 15,8-10-5-15,6-9 1 16,8-13-7-16,7-9 0 16,10-9-10-16,0-19 1 15</inkml:trace>
  <inkml:trace contextRef="#ctx0" brushRef="#br0" timeOffset="84765.58">25894 11568 46 0,'14'15'23'0,"-10"-27"-21"16,-8 12 33-16,-3 0-32 15,-7 6 1-15,-7 3 1 16,-8 4 1-16,-2 9-7 15,2 3 1-15,1 3 5 16,4 4 0-16,-1-4-2 16,4-3 1-16,3 0-2 15,7-3 0-15,4-6-1 0,7-7 0 16,4-3-1-16,10-9 0 16,11-6-2-16,3-10 0 15,-3-6-1-15,-1-3 1 16,-2 6-2-16,-5 3 1 15,-3 0-1-15,0 6 1 16,1 7 1-16,-5 0 0 16,4 6 2-16,0 6 0 15,0 7 2-15,1 9 0 0,2 3-1 16,4 0 0-16,8-6-5 16,-1-7 0-1,0-2-12-15,4-4 1 0,-8-16-1 16,8-8 0-16</inkml:trace>
  <inkml:trace contextRef="#ctx0" brushRef="#br0" timeOffset="84988.77">26166 10969 49 0,'21'91'24'0,"3"21"-19"15,-9-80 50-15,13 15-50 16,7 6 1-16,7 19 1 16,4-6 1-16,0 9-12 0,-7-6 1 15,-21 13 2 1,-18 3 0-16,-18 9-13 0,-35 0 0 16,-18-6-6-16,-6-4 0 15</inkml:trace>
  <inkml:trace contextRef="#ctx0" brushRef="#br1" timeOffset="90873.42">24469 10294 24 0,'7'16'12'0,"3"-16"-7"0,-10 0 12 15,0 0-14-15,0 0 0 0,-3-3 3 16,-8 0 0-16,-6 0-7 16,-12-4 0-16,1 1 5 15,-7 0 1-15,-4 3-2 16,-7-7 1-16,0 4-2 15,-3-3 0-15,7 2-1 16,3 4 0-16,-4 3 1 16,-2 7 0-16,-5-1-1 15,-3 6 1-15,0 7-1 16,0 6 1-16,1 7-1 16,2-1 1-16,-3 7-2 15,14 6 1-15,1-1-1 16,2 4 0-16,-2 7 0 15,-5-1 1-15,-3 4-1 16,0 2 1-16,1 1-1 16,-1-1 1-16,3-2-1 15,1-1 0-15,0 1 1 16,-1-10 0-16,1 3 0 0,7 3 0 16,3-3 0-16,4 4 0 15,0 5 0-15,3 4 1 16,0-10-2-16,4 4 1 15,0-1 0-15,3 1 0 16,4-10 0-16,0 3 0 16,0 0 0-16,3 3 0 15,4 4-1-15,4-1 1 16,3-6-1-16,3-6 1 16,4 0-2-16,7 3 1 0,4 0-1 15,3-3 1-15,-3-9-1 16,10-1 1-16,7-6-1 15,11 0 1-15,-3-9-1 16,-1-3 1-16,4-7 0 16,3-9 0-16,8 0 0 15,-1-9 1-15,-3-10-1 16,7-6 1-16,0-6-1 16,3-10 0-16,1-9 0 15,-1-4 0-15,1 1 0 16,-1-6 0-16,-6 5-1 15,-11-5 1-15,-4-7 0 16,4 9 0-16,0-2-1 16,-4-1 1-16,-3 4-1 15,-4-1 1-15,0 1 0 16,1-1 0-16,-1 10 0 16,-3 0 0-16,0 0 0 0,-4-6 0 15,0 9 0-15,-3-12 0 16,-1-1 0-16,-2 1 0 15,2 2 0-15,1 1 0 16,0 0 1-16,-8 6 0 16,1-3 0-16,-4-4 0 15,-7-8 0-15,-3-4 0 16,-11-3-2-16,-4 0 0 16,-7-6-14-16,-6-13 0 0,-8 3-2 15,14 7 1-15</inkml:trace>
  <inkml:trace contextRef="#ctx0" brushRef="#br1" timeOffset="92794.63">17688 5142 14 0,'36'-6'7'0,"-22"-38"3"0,-14 25 8 16,-11 7-16-16,-14-23 0 15,-20-5 1-15,-15-8 0 16,-22 1-4-16,-23-6 0 16,-19 0 2-16,-3-4 1 15,-14 7-2-15,-21 3 0 31,-120-3 1-31,20 16 1 0,12 15-1 16,17 16 0-16,0 12 0 16,0 10 1-16,18 6 0 15,0 9 0-15,7 13-1 16,17 0 0-16,1 16-1 16,10 6 1-16,25 0 0 15,0 22 0-15,21 13-1 16,17 8 0-16,25 14-2 15,29 9 0-15,24 9 0 16,39 10 0-16,28-1 1 16,32 1 0-16,28-4 2 15,22-12 1-15,-1-9 1 16,22-7 1-16,10-12 0 16,0 0 0-16,14-19-2 15,22-13 0-15,-5-15-2 0,19-19 1 16,10-19-1-16,11-6 0 15,21-29 0-15,-1-24 1 16,12-13-1-16,-15-13 0 16,4-12 2-16,-14-13 0 15,-25-18 1-15,-7-13 0 16,-25-13 0-16,-25-12 1 16,-20-16 0-16,-36-12 1 15,-32-16-3-15,-34 6 0 16,-30 1-3-16,-45 8 1 15,-17 17-7-15,-40 15 1 0,-24 18-10 16,-39 11 1-16</inkml:trace>
  <inkml:trace contextRef="#ctx0" brushRef="#br0" timeOffset="97765.13">27326 9664 44 0,'11'16'22'0,"17"-32"-17"0,-14 10 23 16,14-4-27-16,15 4 1 16,17 0-1-16,0 0 1 15,-4-1-6-15,-7 1 1 16,-10 3-9-16,-7 0 0 0</inkml:trace>
  <inkml:trace contextRef="#ctx0" brushRef="#br0" timeOffset="97962.35">27083 10031 62 0,'14'38'31'0,"35"-20"-31"15,-28-21 54-15,11-6-54 16,18-7 1-16,13-3-4 16,18 4 1-16,14-1-9 15,-10-6 1-15,-7-3-8 16,-11 6 0-16</inkml:trace>
  <inkml:trace contextRef="#ctx0" brushRef="#br0" timeOffset="98349.38">30141 8538 34 0,'-17'-22'17'0,"-1"19"-2"15,11 10 18-15,-4 11-26 16,1 4 1-16,-1 13 1 15,1 21 1-15,-4 7-14 16,-8 12 1-16,-6 19 7 16,3 10 1-16,-3-4-6 15,7 1 0-15,3-7-6 16,4-22 0-16,4-16-10 16,-1-24 0-16</inkml:trace>
  <inkml:trace contextRef="#ctx0" brushRef="#br0" timeOffset="98606.75">29037 9758 75 0,'78'13'37'0,"109"-7"-43"0,-120-9 68 0,42-7-62 16,22-11 1-16,27-5-2 16,26-2 0-16,-15 6-4 15,-14 7 0-15,-31 8-9 16,-22 1 1-16,-28 12-8 16,-21 7 0-16</inkml:trace>
  <inkml:trace contextRef="#ctx0" brushRef="#br0" timeOffset="99011.81">29404 10542 46 0,'0'25'23'0,"-60"41"-25"0,35-44 34 0,-10 6-28 16,-11 13 0-16,-10 3 0 15,3 12 0-15,-4 10-7 16,-6 10 1-16,-1-4 2 16,12 3 0-16,13-9-7 15,10-13 1-15,19-18-9 16,13-32 1-16</inkml:trace>
  <inkml:trace contextRef="#ctx0" brushRef="#br0" timeOffset="99195.47">28924 10639 59 0,'32'73'29'0,"35"49"-36"0,-39-75 53 16,4 12-47-16,3 14 1 15,1-8-7-15,-1-2 0 16,-7-10-2-16,-3-12 0 16,-8-19-7-16,5-9 1 15</inkml:trace>
  <inkml:trace contextRef="#ctx0" brushRef="#br0" timeOffset="99883.17">29443 11643 56 0,'0'22'28'0,"14"-25"-36"0,-3-10 54 0,-1-9-45 16,8-19 0-16,21-15 0 15,10-16 1-15,11-25-3 16,0-26 0-16,-4-5 1 15,-6-13 1-15,-15-4-1 16,-7-2 0-16,-7 18-1 16,-10 1 1-16,-11 24-1 15,-7 17 1-15,-4 18-2 16,-3 25 1-16,-3 25-1 16,-5 31 1-16,1 26-1 15,0 25 1-15,3 34 1 16,8 25 0-16,3 23 2 15,7 5 0-15,7-18 1 0,7-13 0 16,4-12-1 0,-1-26 1-16,4-21-3 15,1-23 0-15,-1-15-4 0,-4-16 1 16,1-6-2-16,-4-6 0 16,0-9 0-16,-3-4 0 15,-1 0 2-15,1 3 0 16,-4 4 3-16,0 5 0 15,4 11 2-15,-1 8 1 16,-3 1 1-16,0 5 0 16,0 4 0-16,1-6 0 15,-5 0-1-15,1-4 0 0,-1 1-2 16,1-13 1-16,3-13-3 16,3 7 1-16,1-10-1 15,-1-2 0-15,5-8-1 16,-5-2 1-16,8 6 0 15,-4 3 1-15,4 4 0 16,-1 9 1-16,1 12 0 16,-1 13 0-16,5 3 0 15,2 9 1-15,1 7-1 16,0-1 0-16,-1 1-4 16,1-4 1-16,0-5-11 15,-1-8 0-15,-6-14-3 16,0-10 0-16</inkml:trace>
  <inkml:trace contextRef="#ctx0" brushRef="#br0" timeOffset="100135.53">30932 10730 50 0,'-4'10'25'0,"-35"2"-29"0,25-5 47 16,-7 5-42-16,-7 7 0 0,-11 15 1 16,4 20 0-16,3 5-2 15,0 17 0-15,0 5 2 16,4 4 0-16,7 6-2 16,7-4 0-16,7-18-7 15,7-12 1-15,7-16-10 16,7-13 0-16</inkml:trace>
  <inkml:trace contextRef="#ctx0" brushRef="#br0" timeOffset="100514.1">31126 11163 42 0,'7'16'21'0,"-36"-4"-21"15,15-5 30-15,-7 2-29 16,-7 7 0-16,-4-7 3 0,-3 10 1 16,0 6-6-16,10 3 1 15,4 0 3 1,3-6 0-16,8-3-3 0,6-6 1 16,8-4-3-16,10-9 0 15,7 0-1-15,11-6 1 16,-1-7-1-16,5 1 0 15,-8-4 2-15,-3 4 0 16,-4 2 2-16,-4-2 0 16,-3 8 1-16,1 8 0 15,-1 8 0-15,-4 4 0 16,-3 3 0-16,0 6 0 0,4-3-6 16,3 0 0-16,0-4-9 15,7-8 0-15,11-10-1 16,7-13 0-16</inkml:trace>
  <inkml:trace contextRef="#ctx0" brushRef="#br0" timeOffset="100737.9">31443 10636 56 0,'42'88'28'0,"29"19"-37"16,-46-67 62-16,3 14-52 16,14 15 1-16,11 3 0 15,0 6 0-15,-11 1-4 0,-10 12 0 16,-18-7-3-16,-35 1 1 16,-21-10-13-16,-29 19 1 15</inkml:trace>
  <inkml:trace contextRef="#ctx0" brushRef="#br0" timeOffset="101817.68">1337 13041 49 0,'-21'54'24'0,"-7"62"-19"16,21-82 25-16,-8 23-30 16,-2 15 1-16,-1 16-1 15,4 12 0-15,-4 13-2 16,15-7 0-16,-4-11-1 15,7-17 0-15,-11-18-8 16,4-26 1-16,4-31-4 16,-8-12 1-16</inkml:trace>
  <inkml:trace contextRef="#ctx0" brushRef="#br0" timeOffset="102510.67">561 13772 44 0,'0'47'22'0,"7"0"-23"0,-7-41 42 16,0 1-38-16,0-1 1 15,4-3 1-15,-4-3 0 16,10-12-7-16,8-17 1 16,13-15 5-16,19-18 0 0,17-17-2 15,18-18 0-15,31-22-1 16,4-10 0-16,0 4 0 15,-11 9 0-15,-10 19-1 16,-28 18 0-16,-11 17 1 16,-11 15 1-16,-10 21-2 15,-8 23 0-15,-2 19-1 16,-19 28 0-16,-3 12-1 16,-14 26 1-16,-3 28-2 15,-11 12 0-15,-4 3 1 16,4 4 1-1,7-29-2 1,3-28 1-16,4-28 0 16,14-28 0-16,4-19 0 15,3-10 1-15,7-6-2 16,4-2 0-16,-1 5 1 0,4 3 0 16,-6 7 0-1,6 6 0-15,0 9 0 0,0 1 1 16,-3-1 2-16,3 4 1 15,4-7 0-15,3 3 1 16,8-2 0-16,-5-1 0 16,5 0-1-16,-4-3 1 15,-8-3-3-15,5-6 0 16,-12-6 0-16,1-7 0 16,-11-3-1-16,4 3 1 15,-15 0-1-15,4 4 0 0,-14 2-1 16,4 7 1-16,-8 3-3 15,1 9 1-15,-1 13 0 16,-7 3 1-16,8 9 1 16,-1 7 1-16,11 2 1 15,11 7 1-15,-1-6 1 16,8-3 0-16,17-7-1 16,15-12 0-16,-1-13-6 15,7-9 0-15,-13-19-10 16,-4-9 1-16</inkml:trace>
  <inkml:trace contextRef="#ctx0" brushRef="#br0" timeOffset="102859.78">2805 13625 11 0,'24'-10'5'0,"-3"-12"4"16,-17 16-10-16,3-7-5 16,-3 4 0-16</inkml:trace>
  <inkml:trace contextRef="#ctx0" brushRef="#br0" timeOffset="103259.14">2790 13471 38 0,'-7'0'19'0,"7"-3"-15"0,0 3 38 15,0 0-39-15,-3 3 0 16,3 0 1-16,-11 0 0 16,-17 0-6-16,0 4 1 31,-14 18 3-31,-8 6 1 15,15 10-3-15,10 6 1 16,8 0-2-16,13 3 0 0,-3-9-1 16,18-10 1-16,10-12 0 15,18-16 0-15,3-15 0 16,4-13 0-16,-4-13-1 16,-7-3 0-16,-3-3-11 15,-4 0 1-15,-14-6-2 16,4 6 0-16</inkml:trace>
  <inkml:trace contextRef="#ctx0" brushRef="#br0" timeOffset="103561.59">3048 13722 47 0,'4'38'23'0,"3"-45"-24"15,-7 7 46-15,3-9-43 0,-3-4 1 16,0-6 0-16,7-9 1 16,-7-3-5-16,0 3 1 15,0-1 2-15,4 1 1 16,6 0-1-16,8 6 0 16,0 6 0-16,13 7 0 15,-2 6-1-15,2 3 1 16,8 6-3-16,-11-3 1 15,8 0-3-15,-1-3 0 0,-3-3-9 16,-4-3 1-16,4-7-7 16,-15 4 0-16</inkml:trace>
  <inkml:trace contextRef="#ctx0" brushRef="#br0" timeOffset="104237.76">3447 13634 75 0,'46'57'37'0,"17"-48"-49"16,-52-3 74-16,20-15-62 16,1-1 0-1,25-8-2 1,-19-4 0-16,-6-3 0 16,-11 3 0-16,-10-4-3 15,-11 5 1-15,-11 2-1 0,1 3 1 16,-8 7 0-16,7 6 0 15,1 6 3-15,6 0 0 16,-3 9 1-16,14 4 0 16,-3 0 0-16,6 2 0 15,8 4 0-15,3-3 1 16,-3-3-1-16,3 0 0 16,-7-4-2-16,4-6 0 15,-1-6-3-15,-6-6 1 16,7-3-4-16,-4-4 1 15,3 1 0-15,-6-4 0 16,7 3 2-16,-8 4 0 16,4 0 4-16,4 12 1 0,-11 3 3 15,4 3 1-15,-1 4 1 16,1 3 0-16,-8-1-2 16,4 4 1-16,4-3-2 15,-4-4 1-15,-3-2-1 16,3-1 0-16,3-6-1 15,-6-3 0-15,6-9 0 16,4 3 0-16,-3-7-1 16,3 1 1-16,7-7-1 15,4 0 1-15,-4-6-1 16,7 6 1-16,4 3-1 16,-4 4 0-16,-3-1 0 15,3 1 0-15,0 5 1 0,11 4 0 16,11 6 0-16,-4 10 0 15,3 3 0-15,11 6 1 16,17-4 0-16,12-2 0 16,-1-6-1-16,-3-4 0 15,-18-6-3-15,-11-3 1 16,-21 3-11-16,-17 3 1 16,-29 3-5-16,1 3 0 15</inkml:trace>
  <inkml:trace contextRef="#ctx0" brushRef="#br0" timeOffset="104597.45">1178 14835 57 0,'11'25'28'0,"10"-3"-24"16,-3-16 53-16,20 4-52 16,15-10 0-16,53-13 3 0,35-9 1 15,67-9-12 1,50-16 1-16,42-3 6 15,42-13 0-15,25 7-5 0,-11 9 1 16,-6 15-6-16,-33 13 0 16,-38 19-5-16,-39 10 0 15,-39 12-10-15,-25 0 0 16,-35 6 1-16,-42-3 0 16</inkml:trace>
  <inkml:trace contextRef="#ctx0" brushRef="#br0" timeOffset="105605.62">7126 13189 41 0,'-3'-3'20'0,"-4"18"-6"0,7-8 21 15,7 8-31 1,-7 4 1-16,0 16 1 16,3 12 0-16,-3 22-8 0,0 18 0 15,7 4 5-15,4 10 1 16,3-10-1-16,0-7 0 16,0-5 0-16,4-13 1 15,-4-13-2-15,0-19 1 16,-11-9-1-16,-3-15 1 15,-10-16-3-15,-15-1 0 16,-14-5-2-16,-6-1 0 0,-5 1-1 16,-3 2 0-1,-14 4-1-15,0 6 1 16,7 6 0-16,0 1 0 0,7 11 1 16,11 7 1-16,10 4 2 15,15 11 1-15,6 4 2 16,22-3 0-16,17 3 1 15,21-6 0-15,8-7-1 16,20-12 0-16,8-10-2 16,7-6 0-16,-15-3-7 15,-6-12 1-15,-15-4-9 16,-17 4 0-16,-18-7-8 16,-7 6 1-16</inkml:trace>
  <inkml:trace contextRef="#ctx0" brushRef="#br0" timeOffset="105932.83">6117 15073 62 0,'-7'7'31'0,"35"-17"-26"0,-10 4 55 15,21-7-56-15,14-2 1 0,28-13 0 32,35-10 1-32,15-6-9 0,17-3 1 0,14 3 5 15,-17 0 0-15,-15 13-7 16,-10 9 1-16,-24 12-5 15,-19 14 1-15,-20 8-8 16,-26 7 0-16,-13 0-8 16,-21 6 1-16</inkml:trace>
  <inkml:trace contextRef="#ctx0" brushRef="#br0" timeOffset="106353.2">6809 15230 59 0,'-14'41'29'0,"6"40"-31"0,8-55 52 16,8 8-48-16,-8 16 0 15,3 10 3-15,1-10 0 16,3 6-6-16,-4-2 1 16,4-4 3-16,0-3 0 15,0-3-1-15,-3-7 0 16,-4-11-2-1,-4-8 0-15,-6-11-1 0,-4-7 1 16,0-10-1-16,-15-5 1 16,1-4-1-16,-4-3 1 0,-10 0 0 15,3 6 1-15,-10 4-2 16,10 2 0 0,-3 17 0-16,3 2 1 0,-7 13 0 15,4 6 0-15,10 7 0 16,0 8 0-16,15 5 1 15,6 5 1-15,11 10-2 16,11-13 1-16,3-3-3 16,10-6 1-16,12-10-6 15,20-12 1-15,8-13-11 16,20-15 1-16,-10-17-4 16,22-24 0-16</inkml:trace>
  <inkml:trace contextRef="#ctx0" brushRef="#br0" timeOffset="106564.61">7606 15334 48 0,'-4'25'24'0,"-13"34"-26"15,6-37 44-15,-6 7-40 0,-1 14 1 16,-7 4 1-16,-10 4 1 16,-11 11-6-16,-3 10 1 15,6 7 3-15,-3 9 1 16,8-4-3-16,6-18 0 15,7-13-6-15,8-18 0 16,6-26-12-16,11-21 1 16,4-26-1-16,-4-15 0 15</inkml:trace>
  <inkml:trace contextRef="#ctx0" brushRef="#br0" timeOffset="106713.12">6996 15647 47 0,'-18'-25'23'0,"32"35"-23"0,0 2 48 0,11 10-46 16,17 16 0-16,8 12 0 15,24 25 1-15,3-12-4 16,19 3 0-16,-5-7-2 16,-6-5 0-16,-11-7-13 15,-21-19 1-15</inkml:trace>
  <inkml:trace contextRef="#ctx0" brushRef="#br0" timeOffset="107645.42">8153 15478 65 0,'7'75'32'0,"25"-56"-32"0,-18-22 53 0,7-3-50 16,18-23 1-16,14-21 1 16,6-16 1-16,1-25-8 15,-3-21 0-15,-4-20 4 16,-4-3 0-16,-17-16-2 15,-14-2 0-15,-15 2-3 16,-3 7 1-16,-10-3-2 16,-8 21 1-16,4 13-1 0,-4 22 0 15,-7 29-1-15,-3 15 0 16,-11 25 1-16,8 31 1 16,-8 19 0-16,0 32 0 15,11 18 2-15,3 41 1 16,11 16 0-16,11 13 1 15,10 5 1-15,10 10 0 16,8-25-1-16,3-12 0 16,7-23-2-16,1-24 0 15,-5-17-2-15,12-18 0 16,6-12-4-16,8-20 1 16,-4-12-2-16,6-6 1 15,1-3 1-15,-3-10 0 0,-1-10 4 16,-13 1 1-16,-5 0 3 15,-2 3 1-15,-8-3 3 16,-3 6 0-16,-4-3 1 16,-7 6 0-16,-7 3-1 15,-7 4 1-15,-11 5-2 16,-10 7 1-16,-14 4-3 16,-14-1 1-16,-1 9-2 15,-3 10 1-15,0 10-2 16,11 2 0-16,7 4-1 15,7-4 1-15,6 1-1 16,12-1 0-16,13-6-2 16,15-6 0-16,14-9-1 15,14-13 0-15,6-10-3 16,1-2 1-16,-7-10-3 16,-10-13 0-16,2 1-2 15,-2-1 1-15,2 1-4 0,-2-1 1 16,3 1-2-16,-1 3 1 15</inkml:trace>
  <inkml:trace contextRef="#ctx0" brushRef="#br0" timeOffset="108080.08">9670 14992 60 0,'14'6'30'0,"14"-3"-36"0,-21-3 66 0,4 0-55 15,-4 0 0-15,0 0 2 16,0-3 0-16,3-3-10 15,-6-4 1-15,-4-5 5 16,-11-1 1-16,-6-3-3 16,-8 4 0-16,-10-1-2 15,-11 0 0-15,-7 10-2 16,0 9 1-16,0 7-3 16,0 15 0-16,7 6-1 15,11 10 0-15,14 3 1 16,17 9 0-16,18 3 1 15,15 7 1-15,17 3 3 16,17-3 0-16,-14-1 1 16,-3-2 1-16,-7 0-1 15,-14-13 1-15,-11 0-2 16,-7-7 1-16,-18 1-1 16,-13-3 0-16,-15-7 0 0,-11-9 0 15,-6-3-1-15,-4-10 1 16,11-6-1-16,10-9 0 15,11-3-1-15,14-7 0 16,14 7-3-16,14-7 1 16,17-6-5-16,22-6 0 15,11-7-7-15,-11-2 1 16</inkml:trace>
  <inkml:trace contextRef="#ctx0" brushRef="#br0" timeOffset="108468.55">10160 15268 43 0,'21'25'21'0,"-10"-3"-14"16,-8-16 34-16,-3 0-39 15,-3 1 1-15,-8 2 0 16,-6 4 1-16,-8 5-5 16,-7 4 0-16,0 0 3 15,1 3 1-15,2-6-1 16,5 0 0-16,-1 3-1 15,7-6 0-15,8-4-2 16,3 1 0-16,7-4-1 16,7-6 0-16,10-3-1 15,5-3 0-15,2 0-1 16,-3 3 0-16,1-9 0 0,-1-4 1 16,-4-3 0-1,-2 1 1-15,-1-4 2 16,0 3 0-16,0 10 2 0,0 9 1 15,0 10 0-15,0 12 0 16,-3 6 1-16,-1 7 0 16,-3-4-4-16,0-6 1 15,1-6-7-15,2-6 0 16,8-13-10-16,-1-12 1 16</inkml:trace>
  <inkml:trace contextRef="#ctx0" brushRef="#br0" timeOffset="108965.8">11247 14311 54 0,'-4'19'27'0,"4"16"-24"0,-3-23 44 16,-5-2-44-16,-6 8 1 16,-10 14 0-16,-8 9 1 15,-3 3-7-15,-4 9 0 0,-4 19 4 16,8 9 1-16,7 14-4 15,10-1 1-15,11-7-3 16,14-5 0-16,15-16-4 16,13-16 0-16,14-19-11 15,8-28 0-15,3-15 0 16,3-13 1-16</inkml:trace>
  <inkml:trace contextRef="#ctx0" brushRef="#br0" timeOffset="109162.84">11656 14625 60 0,'14'22'30'0,"-35"56"-39"0,10-53 63 0,-6 13-53 0,-8 6 0 0,-7 6 2 16,-7 7 0-16,0-4-4 15,8 3 0-15,2-6-2 0,5-6 0 16,6-12-7-16,4-17 0 15,7-8-8-15,3-26 0 16</inkml:trace>
  <inkml:trace contextRef="#ctx0" brushRef="#br0" timeOffset="109355.38">11268 14707 28 0,'7'-54'14'0,"14"45"-2"0,-14 6 13 15,0 0-23-15,4 3 1 16,10 9 3-16,0 10 0 0,4 12-7 15,6 13 1-15,1 9 4 16,0 13 0-16,0 6-2 16,3-9 1-16,0-3-4 15,-3-10 1-15,3-16-7 16,4-15 1-16,0-16-8 16,-7-22 1-16</inkml:trace>
  <inkml:trace contextRef="#ctx0" brushRef="#br0" timeOffset="109566.61">11769 14108 43 0,'3'22'21'0,"32"53"-12"16,-17-41 34-16,0 20-39 15,14 21 0-15,13 6 3 16,-2 10 1-16,-4 16-10 0,-11 12 0 15,-14-3 3-15,-14 6 1 16,-14-6-8-16,-14-18 0 16,-4-23-12-16,-14-25 0 15</inkml:trace>
  <inkml:trace contextRef="#ctx0" brushRef="#br0" timeOffset="110033.81">12672 14694 66 0,'-21'25'33'0,"21"6"-33"0,0-31 57 15,3 4-54-15,8-1 0 16,17-3 1-16,21-7 0 16,15-2-6-16,24-7 0 15,11-2 0-15,-11 2 1 16,-14 3-10-16,-14 7 1 15,-25 9-11-15,-24 7 0 0</inkml:trace>
  <inkml:trace contextRef="#ctx0" brushRef="#br0" timeOffset="110211.11">12654 15274 63 0,'-10'44'31'0,"24"-22"-29"16,-4-16 51-16,15-3-52 15,21 0 0-15,7-9-1 16,21-3 1-16,18-10-5 16,3-9 0-16,0 3-11 15,-14-16 1-15,-10-3-5 16,-1-6 0-16</inkml:trace>
  <inkml:trace contextRef="#ctx0" brushRef="#br0" timeOffset="110647.4">16312 12439 52 0,'-3'13'26'0,"-18"21"-24"16,21-21 46-16,-7 15-44 16,-4 13 1-16,-7 9 0 15,-6 19 1-15,-4 9-8 16,-4 23 0-16,4 2 3 16,-1 10 0-16,8-12-5 15,4-20 0-15,-1-15-9 16,0-16 0-16,1-15-6 0,-8-13 1 15</inkml:trace>
  <inkml:trace contextRef="#ctx0" brushRef="#br0" timeOffset="110918.19">14587 14086 86 0,'25'15'43'0,"67"-30"-49"0,-39 15 88 0,42-7-80 16,60-8 1-16,53-17-2 16,60-8 1-16,8-1-8 15,2 6 1-15,-10 10-3 16,-7 13 1-16,-38 15-10 15,-26 9 0-15,-38 17-9 16,-36 2 0-16</inkml:trace>
  <inkml:trace contextRef="#ctx0" brushRef="#br0" timeOffset="111383.13">15431 14835 60 0,'0'-6'30'0,"-11"18"-30"0,4-2 48 0,-11 5-45 16,-14 17 0-16,-10 15 0 16,-18 9 1-16,-14 16-6 15,-4 7 1-15,-3 12 0 16,4-7 0-16,13-8-4 16,18-10 0-16,11-16-9 15,17-25 1-15,15-25-6 16,10-32 0-16</inkml:trace>
  <inkml:trace contextRef="#ctx0" brushRef="#br0" timeOffset="111563.69">14690 14760 61 0,'17'53'30'0,"26"60"-32"0,-26-75 57 15,4 12-54-15,8 19 0 16,9 12 0-16,15 7 0 15,11-6-3-15,-8-10 0 16,1-13-5-16,-4-5 1 16,0-23-12-16,-8-15 0 0</inkml:trace>
  <inkml:trace contextRef="#ctx0" brushRef="#br0" timeOffset="112373.65">15420 15826 55 0,'-25'69'27'0,"32"-50"-23"0,-3-16 40 16,6-6-41-16,12-7 1 15,13-15 3-15,14-6 0 16,4-22-9-16,14-26 1 16,7-15 4-16,-7-12 1 15,-3-23-3-15,-11-9 0 16,-11-3-2-16,-14 3 1 15,-14 9-2-15,-10 10 0 16,-4 19-1-16,-4 15 0 16,-3 26 0-16,-3 21 0 0,-8 25 0 15,0 20 1 1,-6 24 0-16,-1 16 1 0,4 25 1 16,7 29 1-16,3 11 2 15,4 14 0-15,4-4-1 16,3-9 1-16,3-9-1 15,4-23 1-15,0-18-3 16,7-19 0-16,0-19-3 16,4-13 1-16,0-18-1 15,3-10 1-15,-3-6 1 16,-1-3 0-16,1-6 1 16,3 3 1-16,0 6 0 15,-3 6 1-15,-1 13-2 16,1 9 1-16,0 7 0 15,-4 12 0-15,-4 3-1 16,-3 3 0-16,-3-5 0 16,0-1 0-16,-1 0 0 15,1-10 1-15,-1-2-1 0,1-4 1 16,3-5-2-16,0-4 0 16,0-4-1-16,0-8 1 15,0-7-2-15,0-6 0 16,0 0 0-16,4 3 1 15,-1 3 0-15,1 7 1 16,-1 12 1-16,4 6 0 16,-6 6 1-16,2 13 0 15,-3 1-1-15,0 5 0 16,7-3-3-16,4 0 0 0,7-6-7 16,3-6 1-16,4-16-8 15,10-6 1-15</inkml:trace>
  <inkml:trace contextRef="#ctx0" brushRef="#br0" timeOffset="112641.57">16933 14813 51 0,'14'0'25'0,"4"13"-24"15,-21-10 44-15,-4 3-43 16,-4 7 0-16,-10 9 3 15,3 6 1-15,-7 6-6 16,-10 16 0-16,-11 7 4 16,0 15 0-16,-3 22-1 15,7 0 1-15,6 3-2 0,8-9 0 16,11-6-5-16,10-13 1 16,10-16-5-16,11-15 1 15,11-16-8-15,7-10 0 16,-1-18-6-16,8-7 1 15</inkml:trace>
  <inkml:trace contextRef="#ctx0" brushRef="#br0" timeOffset="113004.45">17159 15321 48 0,'4'16'24'0,"-4"-7"-26"0,-4-9 41 0,-3 6-38 16,-7 1 0-16,-7 5 2 15,-11 10 1-15,-3 3-4 16,-4 7 0-16,4 5 3 16,6 4 0-16,1-6-1 15,7-7 0 1,7-9-2 0,7-13 0-16,3-3-1 15,8-9 1-15,6-4-2 16,1-2 0-16,3 2 0 15,7-2 1-15,-7 2 0 16,4 4 1-16,0 3-1 16,-4 6 1-16,0 7 0 0,-3 2 1 15,-1 7 0 1,4 3 0-16,0 0-4 0,4-3 1 16,0-4-7-16,10-12 0 15,11-15-6-15,-8-10 0 16</inkml:trace>
  <inkml:trace contextRef="#ctx0" brushRef="#br0" timeOffset="113242.48">17371 14650 24 0,'-11'-16'12'0,"4"54"8"0,7-22 11 0,4 6-23 16,3 6 1-16,7 13 5 15,11 6 1-15,13 6-18 16,5 13 1-16,6-3 12 16,0 6 0-16,-3 6-5 15,-14 9 1-15,-21 1-6 16,-22 9 0-16,-21 0-9 16,-21-9 1-16,-10-4-13 15,-25-12 1-15</inkml:trace>
  <inkml:trace contextRef="#ctx0" brushRef="#br0" timeOffset="114143.58">5500 12897 49 0,'21'63'24'0,"21"6"-17"0,-28-38 24 0,8 26-28 15,-8 24 0-15,0 23 1 16,-4 34 1-16,-6 31-7 15,3 35 1-15,-7 31 2 16,21 32 1-16,-3 8-3 16,3 23 1-16,0 19-1 15,-7-6 0-15,0-1 0 16,0-18 0-16,-3-10 1 0,3-25 1 16,0-31-2-16,7-26 1 15,1-36-9-15,2-36 1 16,5-46-7-16,2-42 0 15</inkml:trace>
  <inkml:trace contextRef="#ctx0" brushRef="#br0" timeOffset="115136.25">5479 12947 27 0,'38'3'13'0,"54"-9"-10"16,-64 6 12-16,15-6-10 16,-1 0 0-16,25-4 5 15,7-5 0-15,28-7-11 16,11-3 1-16,25-1 7 16,31-17 1-16,32-4-3 0,36-1 0 15,52 1-2-15,29 0 0 16,34 0-3-16,22 3 1 15,39 4-1-15,17-1 1 16,8-6-1-16,3-3 1 16,7-7 0-16,-7-15 1 15,17 0 0-15,1-10 0 16,-11 4 0-16,7-13 0 16,-3-6-1-16,-1-3 0 15,11-10-1-15,-31 19 1 16,-26 6-1-16,-2 1 0 0,-40 21 0 15,-24 10 0-15,-18 9 0 16,-14 12 1-16,-32 20-1 16,-11 9 1-16,-38 12-1 15,-11 19 0-15,-21 7 0 16,-21 18 0-16,-25 13-1 16,-28 15 1-16,-14 17 0 15,-21 11 0-15,-11 26-1 16,-14 19 1-16,-21 15-1 15,-11 23 1-15,-21 11-1 16,-7 26 1-16,-11 13-1 16,4 24 1-16,-7 13-1 15,0 19 0-15,-4-3-1 16,1 0 1-16,3-13-1 16,-4-3 0-16,4-19 0 15,7-9 1-15,0-19 0 16,0-12 1-16,3-20-1 0,-3-11 0 15,-3-29 0-15,-1-19 1 16,-3-19-1-16,-7-12 0 16,-11-19 0-16,-10-26 0 15,-18-8 0-15,-7-19 1 16,-29-16 0-16,-31-10 0 16,-10-9 0-16,-36-6 0 15,-28-6 0-15,-43-1 1 16,-27-5-1-16,-36-1 1 15,-56-6 0-15,-50 9 1 0,-35 4 0 16,-36 6 0-16,-31 15 1 16,-28 1 1-16,-28 9 0 15,-29 22 0-15,-46 6-1 16,-24 10 1-16,-25 12-2 16,-42 0 1-16,-18 6-7 15,-11 10 1-15,-20 15-16 16,-19 1 1-16</inkml:trace>
  <inkml:trace contextRef="#ctx0" brushRef="#br1" timeOffset="134803.84">10499 15365 39 0,'24'-22'19'0,"-13"-22"-12"0,-8 29 19 16,-3-1-25-16,-3 0 1 16,-4 4 0-16,-7-1 0 15,-7 1-2-15,-18-1 0 16,-11 0 2-16,1 10 1 15,-14 3-2-15,-15 0 1 16,-7 3-1-16,1 7 1 16,2 9-1-16,5 6 0 0,3 9-1 15,10 20 1 1,8-1 0-16,10 10 0 0,11 2-1 16,10-2 1-16,14 3-1 15,18 3 1-15,15 0-1 16,6 3 1-16,25-6-1 15,14-6 0-15,14-13 0 16,7-13 1-16,-3-12-1 16,3-13 0-16,-3-15 0 15,-4-6 0-15,-4-17 1 16,-6-8 0-16,-8-13 0 16,-13-4 0-16,-11-5 0 15,-15-4 1-15,-13 7-2 16,-15-1 1-16,-13 1-2 15,-11 5 1-15,-18 1-6 16,-7 0 0-16,-4 9-10 16,-3-3 1-16</inkml:trace>
  <inkml:trace contextRef="#ctx0" brushRef="#br1" timeOffset="138630.43">15677 15989 30 0,'-7'0'15'0,"4"0"-6"0,3 0 15 0,0 0-20 16,0 0 0-16,3 0 3 16,4 0 1-16,4 3-9 15,0 3 1-15,17 4 7 16,18 2 0-16,17 1-2 16,32-4 0-16,4-2-1 15,28-10 1-15,25-10-2 16,7-6 0-16,10 0-2 15,0 1 0-15,-17 2-1 16,-21 6 0-16,-19 7-1 16,-20 3 0-16,-18 7-1 15,-14 2 0-15,-14 4-1 16,-18 5 0-16,-17 1-3 16,-11-3 1-16,-14 0-6 15,-7-4 1-15,-1-6-6 0,-16-6 1 16</inkml:trace>
  <inkml:trace contextRef="#ctx0" brushRef="#br1" timeOffset="142625.63">22507 15723 53 0,'0'0'26'0,"-3"25"-19"15,3-25 27-15,0 3-31 16,7-3 0-16,3-3 1 15,4-4 0-15,15-18-4 16,17-12 1-16,10-29 3 16,4-19 0-16,11-15-1 15,3-10 0-15,-4-12-1 0,-6-10 0 16,-15 19-3-16,-10-3 1 16,-14 22-3-16,-8 6 1 15,-6 16-1-15,-8 16 0 16,-3 15-2-16,-3 25 1 15,-4 16 0-15,-7 22 1 16,-8 16 0-16,-9 15 0 16,2 29 2-16,-2 12 0 15,6 0 1-15,4 16 0 16,7-1 1-16,3-2 1 16,4-4-1-16,7-15 1 0,18-19-2 15,3-12 1-15,4-23-2 16,-1-15 1-16,5-13-4 15,-1-9 0-15,0-6-1 16,-3-10 1-16,-1-3 0 16,-6-3 0-16,0 3 2 15,-4 6 0-15,-4 7 3 16,1 9 0-16,-1 3 2 16,-2 13 0-16,-5 2 1 15,-3-2 0-15,0 3-1 16,0-3 1-16,-3-1-2 15,3-2 1-15,0-4-1 16,0-3 0-16,0 1-2 16,3-4 0-16,1-9-1 15,6-1 1-15,1-5-1 16,3-7 0-16,4 0-1 16,-4 0 1-16,0 1 1 15,0 2 0-15,0 3 0 0,0 7 0 16,0 3 1-16,0 6 0 15,-3 6 1-15,-1 4 0 16,1 6-1-16,3 0 1 16,-3 6-1-16,3 3 0 15,-4 3-2-15,1 1 1 16,3-7-5-16,4-6 0 16,6-10-9-16,1-15 1 15,10-13-3-15,8-13 0 0</inkml:trace>
  <inkml:trace contextRef="#ctx0" brushRef="#br1" timeOffset="144081.73">24469 14590 41 0,'-4'22'20'0,"4"-9"-8"16,0-10 24-16,-3-3-34 15,-4 3 0-15,-11 7 1 16,-7 8 0-16,-14 14-4 16,-10 5 0-16,-11 17 3 15,4 12 0-15,-1 12-1 0,-6 19 1 16,10 16-1-16,3 19 1 15,8-7 0-15,17-2 0 16,18-17-2-16,14-9 0 16,11-12-6-16,3-22 1 15,0-26-12-15,0-15 1 16</inkml:trace>
  <inkml:trace contextRef="#ctx0" brushRef="#br1" timeOffset="144680.49">24620 15400 55 0,'-14'31'27'0,"18"0"-24"0,-1-18 42 16,4-7-42-16,0 10 1 16,8-7 1-16,2-3 0 15,4-6-7-15,1-6 0 16,-1-6 4-16,0-7 1 16,-4-3-3-16,-2 0 1 15,-5 0-3-15,-3 3 1 16,-7 0-2-16,-7 4 1 15,-3 5-1-15,-8 7 1 0,0 0-1 16,1 3 1-16,-1 6 1 16,0 10 0-16,4 9 1 15,4 9 1 1,6 14 1-16,11 11 0 0,7-9 1 16,4 4 1-16,7-7-1 15,10-10 1 1,11-9-2-16,3-12 0 0,1-6-6 15,-8-17 1-15,7-2-15 16,4-19 0-16,-7-4-2 16,14-15 1-16</inkml:trace>
  <inkml:trace contextRef="#ctx0" brushRef="#br1" timeOffset="144995.41">25298 14424 43 0,'0'38'21'0,"-4"56"-26"0,4-72 37 16,0 16-26-16,4 2 0 15,3 20 4-15,3 9 1 16,8 19-12-16,3 3 0 15,4 0 10-15,0 6 0 16,-4-9-4-16,-7-4 1 0,-11-2-4 16,-13-7 1-1,-4-9-5-15,-8-7 0 0,1-8-6 16,-3-7 0-16,2-10-12 16,1-12 0 15</inkml:trace>
  <inkml:trace contextRef="#ctx0" brushRef="#br1" timeOffset="145267.62">25908 15236 54 0,'-21'41'27'0,"35"-3"-25"0,-7-32 39 15,0 0-41-15,4 1 1 16,6-4 1-16,12-3 0 16,2 0-3-16,5-6 0 15,-5-1-4-15,-2 1 1 16,-5 3-12-16,-10 3 1 15</inkml:trace>
  <inkml:trace contextRef="#ctx0" brushRef="#br1" timeOffset="145449.01">25827 15660 61 0,'-4'56'30'0,"11"-37"-32"15,-3-19 49-15,7 3-45 16,3 0 1-16,7 0-1 15,7-3 1-15,7 0-7 16,11 0 1-16,-4-3-3 16,1-3 1-16,6-3-13 15,11-13 0-15</inkml:trace>
  <inkml:trace contextRef="#ctx0" brushRef="#br1" timeOffset="145750.51">27037 14917 48 0,'-18'75'24'0,"-10"31"-21"0,25-77 33 16,-1 15-34-16,-3 18 0 16,0 7 1-16,0 10 0 15,3-1-5-15,-3-6 1 0,4-9-2 16,3-10 1-16,3-9-12 16,8-9 0-16,3-13-1 15,7-7 0-15</inkml:trace>
  <inkml:trace contextRef="#ctx0" brushRef="#br1" timeOffset="145899.26">27379 15785 44 0,'32'50'22'0,"-11"-15"-35"15,-17-29 44-15,-8 4-46 16,-10-1 0-16,-11-6-6 15,-10 3 1-15</inkml:trace>
  <inkml:trace contextRef="#ctx0" brushRef="#br1" timeOffset="150056.14">5761 13797 44 0,'10'-9'22'0,"8"-48"-18"0,-11 35 23 15,0-15-26-15,7-1 1 16,-3-15 0-16,-1-7 0 16,1 10-3-16,-4-6 0 15,-3-4 2-15,-4 4 0 16,0 2-2-16,0 1 0 0,-4 9-2 15,1 6 1 1,3 10-3-16,0 16 1 0,-4 15-1 16,4 12 1-16,0 14 1 15,4 5 0-15,-1-6 3 16,4 7 0-16,7 9 5 16,-3 9 0-16,10 0 1 15,0 13 0-15,0-3 1 16,4 0 0-16,0-7-1 15,-8-9 0-15,-2-6-3 16,-1-10 1-16,-11-15-2 16,4-7 1-16,-7-15-2 15,0 0 0-15,-7-7-1 16,-3-2 1-16,-5-7-1 16,-2 3 0-16,-4 0-1 15,-8-3 1-15,1 6-1 0,-4 10 0 16,-10 6-1-16,-4 3 1 15,4 4-1-15,-7 8 0 16,10 1 0-16,-4 3 1 16,8 0 0-16,10 2 1 15,8-2 0-15,10-3 1 16,7-10 0-16,17-12 0 16,12-10 0-16,9-6 1 15,15-18-2-15,18-1 1 16,10-9 0-16,7-10 0 15,-7 16 0-15,-10 3 1 0,-15 1-2 16,-13 11 1 0,-8 7 0-16,-21 13 0 0,-17 0-1 15,-19 24 1-15,-16 26 0 16,-19 12 0-16,-6 10-2 16,3 15 0-16,-14 4-1 15,-1 6 0-15,8-13-2 16,15-3 1-16,6-6-4 31,21-3 0-15,7-13-9-16,18-19 1 0,18-15-1 0,3-10 1 0</inkml:trace>
  <inkml:trace contextRef="#ctx0" brushRef="#br1" timeOffset="150479.01">6227 13637 59 0,'60'-28'29'0,"-1"-35"-39"0,-55 44 63 16,10-9-50-16,0-6 1 15,-3 2 1-15,-4 1 1 16,-7 3-8-16,0-10 1 16,-21 4 4-16,-15 2 0 15,-16 10-1-15,-19 4 0 16,-10 18-3-16,7 9 1 15,0 4-3-15,-15 5 0 16,1 20-1-16,7 6 1 0,4 12-1 16,13 7 0-16,8 19 1 15,24 2 1-15,21 13 1 16,15 4 0-16,20 2 2 16,22-6 0-16,11-18 2 15,6-32 0-15,25-25 0 16,18-35 0-16,7-37 1 15,-7-35 1-15,0-40-2 16,-29 34 1-16,-10-69-3 16,-17 13 0-16,-32 12-3 15,-26 22 1-15,-20 19-11 16,-32 19 1-16,-42 18-10 16,-7 17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35:57.7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38:25.895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7281 3684 19 0,'14'16'9'0,"18"-10"-1"0,-18-6 10 15,-3 3-16-15,10-3 0 16,0 0 1-16,4 0 0 16,7-3-4-16,6-3 1 15,12 0 1-15,6 2 1 16,11 1-2-16,4 0 1 0,7 3 0 16,-1 0 0-16,18 0 0 15,1 0 0-15,-1 0 1 16,4 3 0-16,3-3 0 15,7 3 0-15,4-3 0 16,4 0 0-16,-4 0-2 16,17-3 1-1,64 0 0 1,-14 0 0-16,-7 3 0 16,-14-3 0-16,-15-3 0 15,4 2 1 1,-6-2 0-16,2 3 0 0,-10-6 0 15,11-1 0-15,-4 4-1 16,4-3 1-16,-4-1-1 16,0 4 1-16,7 3 0 15,0-7 0-15,-3 10-1 16,6-9 0-16,1 3 0 16,-4 3 0-16,1-1 0 15,-1-8 1-15,10 2-2 16,-20-8 1-16,7 5-1 0,3 7 1 15,7 0-1-15,-14-4 1 16,7 1-1-16,8 9 0 16,-12-7 0-16,-6 14 0 15,3-7 0-15,0 0 0 16,-7 0-1-16,-14 0 1 16,-4 0 0-16,1 3 0 15,-4 3 0-15,0-6 0 16,-15-6 0-16,5 3 0 15,-5 3 0-15,-2 0 0 0,-5-10 0 16,1 1 0-16,-11 0 0 16,-7-4 0-16,-14 0 0 15,-10 4 1-15,-8-7-1 16,-3 4 0-16,-11-1-1 16,-7 4 1-16,-7-1-1 15,-3 1 0-15,-8 0-4 16,-6-1 1-16,-1 1-8 15,-6-1 0-15,-18 10-3 16,3-9 1-16</inkml:trace>
  <inkml:trace contextRef="#ctx0" brushRef="#br0" timeOffset="1080.57">17367 1825 26 0,'14'0'13'0,"-7"-3"-5"0,-7 3 13 16,0 0-15-16,0 0 1 15,0 0 5-15,0 3 0 16,-3 3-15-16,-8 10 1 16,-10 12 9-16,-7 16 1 15,-14 12-5-15,-8 13 1 16,-10 6-4-16,-3 23 1 15,3 24-2-15,7 16 1 0,3 9 0 16,8 13 0 0,7 0 1-16,7-16 0 0,10-28 0 15,11-9 0-15,14-32-4 16,25-21 1-16,17-23-9 16,18-31 1-16,4-16-6 15,-11-12 0-15</inkml:trace>
  <inkml:trace contextRef="#ctx0" brushRef="#br0" timeOffset="1625.16">17568 2721 26 0,'4'10'13'0,"-22"9"2"0,15-19 15 16,-11 34-23-1,-1 7 0-15,5 6 1 16,6 0 0-16,4 0-12 16,11 3 1-16,7-12 7 15,3-13 1-15,7-6-4 16,11-19 1-16,3-10-1 16,4-18 0-16,-7-3 0 15,-4-13 0-15,-7-9-3 47,-7 2 1-47,-6-2-10 0,-5 3 1 0,-6 3-5 0,-4 3 0 0</inkml:trace>
  <inkml:trace contextRef="#ctx0" brushRef="#br0" timeOffset="2283.51">18207 2762 52 0,'3'13'26'16,"-10"6"-33"-16,0-19 47 0,-3 3-41 16,-4 3 1-16,-8 3-1 15,-2-5 1-15,3 5-2 16,-1 4 1-16,8-4-1 15,0 0 0-15,7 1 0 16,7-4 0-16,7 3 0 16,11-2 1-16,-1 5 0 15,8-9 1-15,7 4 0 16,-4 2 1-16,-3-6-2 16,-8-3 1-16,-6 6-1 15,-14 7 1-15,-5 9-2 0,-9 0 1 16,-8 3-1-1,-3 0 0-15,3-6 0 0,1 6 0 16,6-6 1-16,4-10 1 16,7 4 1-16,7-7 1 15,10 0 1-15,11-6 0 16,8 0 1-16,9 0 1 16,8-12-1-16,7-7 1 15,-3 0-1-15,-4-9 0 16,6 0-2-16,1-1 0 15,-7-5-2-15,-3-1 1 16,-12 1-1-16,-6 6 0 0,-4 0-2 16,-10 9 1-16,-15 6-3 15,-6 4 1-15,-8 15-1 16,-3 3 1-16,3 17 0 16,8-5 0-16,-1 14 3 15,4 6 0-15,7 6 3 16,3-10 0-16,15-2 0 15,14-1 0-15,14-18-4 16,3-10 1-16,-3-9-13 16,-7-6 0-16,-11-19-2 15,-3 2 1-15</inkml:trace>
  <inkml:trace contextRef="#ctx0" brushRef="#br0" timeOffset="2776.26">19075 3107 38 0,'-14'19'19'0,"10"-13"-12"0,1-12 36 0,-1-3-39 15,0-7 1-15,1-19 1 16,-1-15 0-16,-6-19-9 16,-4-22 1-16,0-15 5 15,0-17 0-15,3 4-3 16,0 3 1-16,15 3-1 16,6 13 0-16,5 9 0 15,-1 3 1-15,3 26-1 16,1 8 1-16,3 26-3 15,0 12 1-15,0 23-4 16,-6 21 0-16,-5 6-7 16,-6 20 0-16,-8-4-5 0,-13 9 1 15</inkml:trace>
  <inkml:trace contextRef="#ctx0" brushRef="#br0" timeOffset="3019.29">18750 2656 42 0,'7'40'21'0,"25"-5"-19"0,-21-35 38 15,6 9-37-15,4-6 0 0,4 4 1 16,7 2 1-16,0-9-7 16,6 0 0-16,8 0 4 15,4 0 1-15,-8 0-5 16,0-6 1-16,-3 12-5 15,0-12 1-15,-4 6-10 16,0 0 1-16,-3-3-1 16,-7-7 0-16</inkml:trace>
  <inkml:trace contextRef="#ctx0" brushRef="#br0" timeOffset="3228.81">19445 2872 44 0,'-14'50'22'0,"-7"-15"-25"15,17-20 45-15,-3 4-41 16,0 0 0-16,4 0 1 16,-1 0 0-16,8-4-2 15,6 1 0-15,4-13 1 16,4 3 1-16,10-12-2 0,-3-6 0 16,-4-10-3-16,0 0 1 15,4-16-7-15,0-6 0 16,-1 0-6-16,1-15 1 15</inkml:trace>
  <inkml:trace contextRef="#ctx0" brushRef="#br0" timeOffset="3484.71">19741 1749 46 0,'0'25'23'0,"-17"57"-18"0,13-54 40 0,1 16-43 16,3 19 0-16,-4 18 0 15,1 29 0-15,3 19-3 16,0 6 0-16,0-7 2 16,-4-6 0-16,4-21-3 15,0-10 0-15,0-22-5 16,0-10 1-16,4-31-10 15,3-24 0-15</inkml:trace>
  <inkml:trace contextRef="#ctx0" brushRef="#br0" timeOffset="4158.6">19971 3048 60 0,'3'40'30'0,"4"-15"-36"0,-7-25 52 0,4 0-47 16,3-6 1-16,4-3-3 15,-1-10 0-15,1-9 1 16,3 3 1-16,0-4-5 16,0-5 1-16,0-1-1 15,0 7 0-15,0-3 1 16,-7 9 0-16,4 6 2 16,0 4 0-16,3 5 3 15,-4 11 0-15,4 2 2 16,-3 10 1-16,0-4-2 15,-4 4 1-15,3-7-1 16,-3 10 1-16,-3 6-2 16,-1-6 1-16,-3 6-1 15,0-3 1-15,4-3-1 0,-1 3 1 16,1-10 0-16,3 4 1 16,7-7 1-16,7-2 1 15,4-7-1-15,7-7 1 16,3-5-1-16,4-10 1 15,7 0-2-15,-8 3 1 16,-2-6-3-16,-8-6 1 16,-7 2-3-16,-3-2 0 15,-8 6-2-15,-10 3 1 16,-7 9-1-16,-3 7 0 0,-8 12 0 16,-3 10 1-16,-4 6 1 15,4-3 1-15,3 12 1 16,8-3 0-16,3 7 0 15,7-4 1 17,7-9-1-32,7-3 0 0,11-6-7 0,3-10 1 0,4-10-6 15,-8-18 0-15</inkml:trace>
  <inkml:trace contextRef="#ctx0" brushRef="#br0" timeOffset="4522.92">20902 2706 53 0,'7'9'26'0,"0"29"-28"0,-7-32 49 0,-3 4-48 0,-4 8 1 0,-7 7-1 0,-8 1 1 0,-6-5-1 16,0 5 0-16,3-1-1 16,4-3 1-16,3 0 0 0,4-1 0 15,4-8-1-15,6-7 1 16,4 1 1-16,14-1 0 15,15-6 0-15,6-3 1 16,7-7 0-16,-3 4 0 16,-7 3-1-16,-4 3 1 15,-18 9-2-15,-10 4 1 16,-10 6-4-16,-15 3 1 16,-7 9-5 15,1-9 0-31,-1 0-6 31,4-10 0 16</inkml:trace>
  <inkml:trace contextRef="#ctx0" brushRef="#br0" timeOffset="4844.42">21322 2656 55 0,'18'31'27'0,"-1"-31"-34"16,-13 0 50-16,-4 9-45 0,-7 1 1 0,-7-1-1 16,-8 7 0-16,5-4 0 15,-4 10 1-15,-4 7-3 0,-3-4 1 16,3 3 1 0,4-16 0-16,7 4 2 0,7 3 0 15,7-3 2-15,10-4 1 16,4-6 0-16,4 4 0 15,3-4 0-15,0 4 0 16,-3-1-2-16,-7 3 0 16,-8 4-2-16,-6 3 1 15,-8 0-5 79,-7 3 1-94,-6 0-10 0,-12-16 0 0</inkml:trace>
  <inkml:trace contextRef="#ctx0" brushRef="#br0" timeOffset="5270.54">23181 2812 43 0,'7'29'21'0,"-3"-23"-13"0,-8-6 29 0,-6 0-34 0,-8 3 0 0,-17-3 1 0,-11 6 0 0,7-6-6 0,-3 10 1 16,-4-4 2-16,-4 10 0 16,12-4-3-16,6 7 0 0,7-3-2 15,11 3 1-15,10-7-2 16,15 4 1-16,10-16-1 15,18-16 1-15,10 4-3 16,8-7 1 0,-1-6-6-16,-3-7 0 0</inkml:trace>
  <inkml:trace contextRef="#ctx0" brushRef="#br0" timeOffset="5540.24">23439 2975 40 0,'35'60'20'0,"-7"-51"-12"16,-21-9 33-16,-3-15-39 16,-4-10 0-16,-7-25 2 15,-4-19 0-15,-10-22-5 16,-18-25 0-16,-7-10 3 16,-7-12 1-16,4 0-2 15,10 6 0-15,11 13 0 0,17 32 0 16,15-1 0 15,10 25 1-31,7 19 0 16,11 22 0-16,0 10-3 0,-4 18 0 15,-4 13-6-15,-6 15 0 0,-11 20-10 0,-7-7 0 16</inkml:trace>
  <inkml:trace contextRef="#ctx0" brushRef="#br0" timeOffset="5760.48">22881 2420 54 0,'-7'51'27'16,"4"-23"-20"-16,6-28 44 0,4 9-48 0,18-9 1 0,21-6-1 15,10-7 1-15,11-12-10 16,7 7 0-16,-10 2-5 16,3 3 0-16,0 1-8 15,7 2 0-15</inkml:trace>
  <inkml:trace contextRef="#ctx0" brushRef="#br0" timeOffset="6559.15">24733 3132 57 0,'7'19'28'0,"22"-38"-32"0,-12 4 51 0,18-20-46 15,18-12 1-15,0-25-1 16,14-25 1-16,-3-16-3 15,-11-6 0-15,-7 3 1 16,-11 0 0 31,-17 0-1-47,-8 9 0 0,-13 19-1 0,-8 13 1 16,-7 22-1-1,1 18 0-15,-1 10 1 0,-3 22 0 16,-4 22 0-16,4 12 0 0,3 22 1 0,8 16 0 0,6 19 1 0,11-6 1 15,4 15-1 1,10 0 1-16,14-25-1 16,4-6 1-16,0-6-4 0,3-7 1 15,1-19-5-15,-1-5 1 47,-3-7-5-31,0-10 0-16,-8-2-1 15,1-7 1-15,0-6 4 0,-4-7 1 16,0 1 6 0,-10 3 1-16,3 6 6 0,-7-4 0 0,0 4 2 0,-7-6 0 0,-3 6-3 0,-4 0 0 15,-4 0-3-15,-10 0 1 0,-10 6-4 16,-8 1 1 15,-3 5-1-15,-1 1 0-1,5 6-1 17,-1 6 1-32,11-10 0 15,3 1 0-15,7 3-1 16,4 0 1-16,11-10-2 0,13-6 0 0,15-3-2 0,7 0 1 0,-4 0-5 0,-3-3 1 0,-7-3-8 0,3 3 1 0,4-13-3 16,-1 0 1-16</inkml:trace>
  <inkml:trace contextRef="#ctx0" brushRef="#br0" timeOffset="7005.44">26077 2687 37 0,'46'9'18'0,"-11"4"-12"0,-27-7 32 0,-1 0-34 0,0 4 1 15,-4-10 0-15,1 9 0 16,-8-9-8-16,-10-9 1 16,-14 3 3-16,-7-7 0 15,-8 7-6-15,-3 6 1 16,1 9-3-16,-5 1 0 15,11 5 0-15,15 14 0 16,10 5 4-16,14 1 1 0,10 12 3 31,11 3 1-31,7 0 3 0,4 0 1 32,4 3-1-32,-15-6 1 0,-11-3-4 15,-10-3 0-15,-14 0 0 0,-7 0 0 16,-7-7-1-16,-4-6 0 15,-7-9-1-15,-7-3 0 16,8-7 1-16,9-6 0 0,5-9 0 16,6-6 0-16,4-4 0 15,14 3 0-15,18-12-1 16,13-3 1-16,12 0-5 16,6-4 1-1,0 7-11-15,-3-3 1 47,-3-6-2-47,-12 2 0 16</inkml:trace>
  <inkml:trace contextRef="#ctx0" brushRef="#br0" timeOffset="7295.91">26698 2530 58 0,'-3'32'29'0,"-33"-4"-43"0,22-19 63 16,-7 7-49-16,-11 3 0 0,-3 6-3 16,0-3 1-16,7 0 0 15,3 0 1-15,4-4-1 16,10 1 0-16,8-3 1 16,10 0 0-16,17-7 2 15,12-6 0-15,6 3 1 16,0-6 1-16,-6 4-1 15,-8-1 1 1,-7 3-3-16,-10 7 0 0,-15 5-3 31,-14-2 0-31,-17 6-7 0,-11 3 0 0,-14-12-5 16,7-1 0-16</inkml:trace>
  <inkml:trace contextRef="#ctx0" brushRef="#br0" timeOffset="7795.73">26839 1260 48 0,'64'107'24'0,"59"62"-21"0,-77-122 43 0,7 38-43 15,14 18 0-15,7 20 3 16,-7 11 0 47,-10 11-7-63,-15 2 0 15,-21-3 4 1,-24 10 0 46,-29 12-2-46,-10-6 0 0,-29-16-6-16,-17-15 1 0,-14-16-14 0,-1-38 0 0</inkml:trace>
  <inkml:trace contextRef="#ctx0" brushRef="#br0" timeOffset="39606.1">7789 4042 42 0,'11'3'21'0,"7"0"-9"16,-11-3 22-16,0 6-31 15,-4 19 0-15,1 10 1 16,-1 18 0-16,-6-3-6 16,-1 22 1-16,-3 13 3 15,0 9 1-15,0 19-2 16,0-10 0-16,3-2-1 16,1-23 0-16,3-15-3 0,3-19 1 15,8-22-8-15,3-22 1 16,7-16-7-16,-10-12 0 15</inkml:trace>
  <inkml:trace contextRef="#ctx0" brushRef="#br0" timeOffset="39963.81">8001 4637 39 0,'18'51'19'0,"-18"27"-14"0,3-53 29 16,-3 3-31-16,0 4 0 15,0 2 0-15,7 1 1 0,-7-7-6 16,0-3 0-16,0-6 3 16,0-10 1-16,0-9-3 15,0 0 1-15,0-19-2 16,7-9 1-16,4-13-1 16,-1 4 0-16,5-1 0 15,2-3 0-15,-3 7 0 16,0 6 1-16,8 6 1 15,-12 9 0-15,8 10 0 16,3 6 1-16,-10 10 1 16,3-4 0-16,-4 7 0 15,1 6 1-15,-4 12-1 16,0 10 0-16,0-16 0 16,-3-3 0-16,3 1-6 15,-4-8 1-15,1-5-11 16,3-7 0-16</inkml:trace>
  <inkml:trace contextRef="#ctx0" brushRef="#br0" timeOffset="40241.44">8453 4681 42 0,'14'32'21'0,"0"15"-12"0,-7-32 29 16,0 1-36-16,0 6 0 0,0 13 3 15,4-7 0 1,-4-9-6-16,3-4 1 0,-10 1 5 16,7-7 0-16,0-6-1 15,-3 4 0-15,-1-14-1 16,4-14 1-16,8-11-1 16,2-9 0-16,8-12-3 15,3 3 0 16,4 3-6-31,-4 3 0 0,-3 6-14 0,-1 10 1 16</inkml:trace>
  <inkml:trace contextRef="#ctx0" brushRef="#br0" timeOffset="41118.37">8848 4741 34 0,'-11'0'17'0,"11"12"0"0,0-5 11 15,4-1-23-15,-1 3 1 16,1-5 5-16,3 5 0 0,3 0-13 16,8-5 1-1,10-1 8-15,4-6 1 0,0-4-3 16,-1-2 0-16,-2-13-4 16,-5-3 1-16,-6 0-3 15,0 3 1-15,-11 0-3 16,0 3 0-16,-7-3-2 15,-4 6 1-15,-3 10-2 16,-3 6 1-16,-5 6 0 16,-2 13 0-16,-1 9 2 15,4-3 1-15,7 7 1 16,7 2 1-16,7 4 1 16,7-4 0-16,7 1-3 15,-3-10 1-15,7-3-9 16,3-9 1-16,4-13-5 15,-1-7 0-15</inkml:trace>
  <inkml:trace contextRef="#ctx0" brushRef="#br0" timeOffset="41932.61">9359 4838 43 0,'21'53'21'0,"-3"4"-15"0,-14-51 38 15,-1-3-43-15,-3 4 0 16,0-14 1-16,-3-15 0 15,-1-6-3-15,-7 0 1 0,1-3 1 16,-1-7 0-16,1 3-1 16,3-8 1-16,7 14 0 15,7 10 0-15,10 4 0 16,15 5 1-16,17-5-1 16,1 5 0-16,-4 1-1 15,3 0 0-15,4 2-1 16,-11 4 0-1,18-16-1 1,-10 4 0-16,-11 5 0 16,-11 4 0-16,-11 3 0 15,-6 3 1-15,-8 3 0 16,-3 6 0-16,-10-2 0 16,-8 2 1-16,-3 10-1 15,-7 3 1-15,-4-3 0 16,7 3 0-16,4-4 0 15,4-5 0-15,3-1 0 0,3-2 1 16,4-1 0-16,3-2 0 16,11-4 0-16,8 3 0 15,9 0 0-15,8 0 1 16,-4 4 0-16,0-4 1 16,-3 0-2-16,-4-2 1 15,-3 2-1-15,-4-3 0 16,0 6 0-16,-7 1 0 15,0 2-1-15,-3 7 0 16,-1-9 0-16,-3-1 1 16,4-3-1-16,3-3 1 0,3-3 1 15,5-3 0-15,2-3 0 16,4 3 1-16,4 0-1 16,0-4 0-16,-1 1 0 15,1-3 0-15,0-7-2 16,-4 0 0-16,-7-2 0 15,7-8 0-15,0-2-1 16,-3 3 1-16,-4-3-3 16,-7-3 1-16,-3 2-1 15,-8 7 0-15,1 7-1 16,-1 5 1-16,1 13 0 16,-4 4 0-16,0 8 1 15,-4 11 1-15,0 8 1 16,4 4 0-16,7 2 2 15,4 11 0-15,3-8 0 16,0-11 0-16,7-4-1 16,11-6 1-16,10-6-2 0,0-7 0 15,-3-9-7-15,-11-9 1 16,-7-4-11-16,-17-3 0 16</inkml:trace>
  <inkml:trace contextRef="#ctx0" brushRef="#br0" timeOffset="42655.27">8001 5970 43 0,'7'66'21'0,"-3"-13"-10"0,3-46 28 0,-7-1-37 15,0 0 1-15,0-6 1 16,0 0 1-16,3-19-6 16,4-15 1-16,-14-1 3 15,14-9 1-15,-7-3-2 16,0 0 1-16,0 10-2 16,4 2 1-16,6 4-1 15,1 9 1-15,3 6-2 16,0 10 0-16,4 0-3 15,10 9 1-15,-7 0-7 0,0 0 0 16,1 3-9 0,-1 1 0-16</inkml:trace>
  <inkml:trace contextRef="#ctx0" brushRef="#br0" timeOffset="42953.45">8340 6049 60 0,'35'43'30'0,"11"-33"-31"0,-32-16 51 16,4 6-50-16,6-7 0 15,-6-5-1-15,0-7 0 0,-4-3 0 16,-4-9 1-16,-10-1-2 16,0-2 1-16,-10 9-2 15,-8 0 0-15,0 6-1 16,-3 9 1-16,-3 14-1 15,-1 5 1-15,0 13 1 16,11 12 0-16,7 7 1 16,3 6 1-16,11 3 1 15,8-3 0-15,9-12 0 16,1-4 0-16,3-9-4 16,-3-9 0-16,7-23-11 15,-1-15 1-15</inkml:trace>
  <inkml:trace contextRef="#ctx0" brushRef="#br0" timeOffset="43163.14">8745 5356 42 0,'4'56'21'0,"3"29"-17"0,-7-57 29 15,0 10-32-15,-11 18 0 16,4 13 0-16,4 3 1 15,3 0-3-15,3-6 1 16,4-3-1-16,4-10 1 16,0-12-9-16,-1-13 1 15,8-12-6-15,3-10 1 0</inkml:trace>
  <inkml:trace contextRef="#ctx0" brushRef="#br0" timeOffset="43705.6">9049 5986 41 0,'24'-16'20'0,"-2"7"-14"0,-15 6 36 0,-7 3-41 16,3 0 0-16,1-10 0 16,-4 10 1-16,-7 6-3 15,0-2 0-15,-4 2 1 16,0 3 0-16,1 4-1 16,-4 6 0-16,3-1-2 15,1-2 0-15,6-6-1 16,4-1 0-16,11-3-1 15,-4-3 1-15,7 4-2 16,0-4 1-16,-3-3 0 16,3 3 0-16,-11 0 0 15,4 3 0-15,0 4 1 0,0-1 1 16,4 1 2-16,3-4 1 16,-7 0 3-16,7-6 0 15,4-3 2-15,3-3 0 16,4-16 0-16,3-3 1 15,4-10-2-15,-1-12 1 16,5-16-3-16,-1-6 1 16,-3-6-3-16,-11-16 1 15,-11 0-2-15,-6-3 1 16,-11 13-1-16,-7-1 1 0,-7 13 0 16,-4 13 0-16,7 21 2 15,-6 26 0-15,2 12 0 16,1 19 1-16,7 31 0 15,11 16 0-15,3 19 0 16,3 22 0-16,11 25-2 16,0-13 1-16,1-12-1 15,-1-26 0-15,0-24-3 16,-4-13 0-16,-3-28-8 16,-7-19 1-16,-7-13-5 15,-7-18 0-15</inkml:trace>
  <inkml:trace contextRef="#ctx0" brushRef="#br0" timeOffset="44019.75">9155 5864 46 0,'42'31'23'16,"0"-3"-20"-16,-24-22 41 0,3-6-44 15,7-3 1-15,4 3-1 0,3-9 0 16,8 3-3-16,-5-7 1 15,1 7-4-15,-3 0 0 16,-8 2-4-16,-4 4 1 16,-6 4-5-16,-4 2 1 15,-3-3 3-15,-1 6 0 16,-3 4 7-16,4 12 1 0,-4 9 6 16,0-5 0-16,-3 5 3 15,-4 1 1-15,3-4-1 16,-3-6 0-16,4-6-5 15,-4-7 0-15,0-8-9 16,0-14 0-16,0-2-2 16,0-4 0-16</inkml:trace>
  <inkml:trace contextRef="#ctx0" brushRef="#br0" timeOffset="44345.8">9716 6011 34 0,'28'31'17'0,"32"-34"-14"0,-39 3 34 0,0 0-36 0,7-6 1 0,4 3 1 16,3-4 0-16,-3 1-4 16,-4 0 0-16,-3-3 3 15,-4-1 0-15,-3 1-1 16,-4-1 0-16,-4 1-1 16,1 3 1-16,-4 2-1 0,-3 4 1 15,-1 0-3-15,1 7 1 16,-1 2-3-16,1 7 1 15,-1 0-3-15,4 5 1 16,4-11-2-16,3-1 0 16,-3 1 1-16,-1-4 0 15,1-3-4-15,3-3 0 16</inkml:trace>
  <inkml:trace contextRef="#ctx0" brushRef="#br0" timeOffset="44608.71">10407 6114 40 0,'18'16'20'0,"-4"-25"-29"0,-11 2 38 0,1 7-29 15,-4 0 0-15,7-15-1 16,-4-7 1-16,4 0 0 15,0 0 0-15,1 0 0 16,-1 3 0-16,7 7 0 16,3 8 1-16,4 8 1 15,8 5 0-15,6 7 0 16,4-1 0-16,0 4 1 16,-1 6 0-16,5 3 0 15,3-2 0-15,-4-1-4 31,-7-3 0-31,-3-10-11 16,-7-6 1-16</inkml:trace>
  <inkml:trace contextRef="#ctx0" brushRef="#br0" timeOffset="45062.23">11282 4957 44 0,'3'32'22'0,"1"-26"-13"0,-1-9 31 0,-3 3-37 0,7-6 1 0,1-1-1 0,-1 1 1 15,0 9-10-15,7 0 0 16,0 0-8-16,4-3 0 16</inkml:trace>
  <inkml:trace contextRef="#ctx0" brushRef="#br0" timeOffset="45222.17">11462 5465 57 0,'3'19'28'0,"-10"-9"-32"16,7-10 43-16,-3-4-46 15,-4-5 1-15,-4 0-24 16,0-10 1-16</inkml:trace>
  <inkml:trace contextRef="#ctx0" brushRef="#br0" timeOffset="46368.93">14115 4854 44 0,'0'-10'22'0,"-4"-5"-7"0,1 18 23 0,-1-6-35 0,1 12 0 0,-5 1 3 0,-2 15 1 0,-15 6-8 16,-14 25 0-16,-10 13 4 15,-14 26 0-15,-1 14-3 16,1 7 0-16,10 10-3 16,10-13 0-16,8-16-7 15,10-16 1 1,4-21-9-1,7-35 0 1</inkml:trace>
  <inkml:trace contextRef="#ctx0" brushRef="#br0" timeOffset="46602.25">13533 4945 58 0,'14'34'29'0,"3"57"-31"0,-10-72 49 0,4 16-46 0,0 18 0 16,6-3-3-16,4 10 0 15,8-10-7-15,-5-6 1 16,8-26-9-16,3-14 1 16</inkml:trace>
  <inkml:trace contextRef="#ctx0" brushRef="#br0" timeOffset="46881.34">14164 5177 66 0,'4'19'33'0,"6"-16"-35"0,-3-6 59 0,4-4-56 0,6 4 1 0,5-6-1 15,9 9 1-15,5 0-6 16,2-10 1-16,-2 7-6 0,-8 0 0 15,-3 3-11-15,-18 0 0 16</inkml:trace>
  <inkml:trace contextRef="#ctx0" brushRef="#br0" timeOffset="47055.48">14079 5581 64 0,'11'25'32'0,"3"-12"-32"0,0-16 54 0,14-3-54 0,8-1 0 0,2-2-6 16,5-4 1 0,-1 4-5-16,0-4 1 0,-6-9-10 15,-8 0 1-15</inkml:trace>
  <inkml:trace contextRef="#ctx0" brushRef="#br0" timeOffset="47569.53">14954 5820 61 0,'7'9'30'0,"32"-50"-32"0,-21 29 53 0,10-20-49 0,4-15 0 0,-1-31 0 0,5-19 1 15,-1-13-5-15,-7-15 1 16,-7-1 1-16,-6-2 1 31,-8 21-2-31,-7 10 1 0,-7 12-2 47,-4 19 1-47,4 16-1 16,0 22 1-16,-4 25-1 0,-3 6 0 0,-7 78 0 0,7 23 0 0,7-4 3 15,7 13 0-15,7 6 0 16,0-18 1-16,4-10-1 16,6-10 0-16,8-18-4 15,3-16 0-15,7-19-8 16,-3-12 0-16,3-16-7 16,4-3 0 15</inkml:trace>
  <inkml:trace contextRef="#ctx0" brushRef="#br0" timeOffset="48412.51">15632 5362 61 0,'21'-16'30'0,"0"0"-30"0,-14 13 56 0,0 0-53 16,0 0 1-16,-7 3 0 0,0 0 0 15,-7 6-6 1,-7 4 1-16,-7 9 3 0,-7-1 0 16,-8 4-2-16,1 7 1 15,3-4-1-15,4 3 0 16,0 3-1-16,7 1 1 15,7-1-2-15,-1-3 0 47,12-6-1-47,10-6 1 0,18-4-3 63,10-12 1-48,7-6-1-15,1-6 0 16,-5-7-2-16,-2 0 0 0,-1-6-1 0,-3-3 1 0,-4-7 1 16,-3 1 1-16,-1 2 0 15,1 4 0 1,0 3 3 0,3 0 0-16,-3 6-1 15,-1 10 0-15,5 5 0 0,-8 4 0 0,0 4 2 16,4-4 1 15,-1 6 4-31,1 0 0 16,0 4 4-16,-1-4 0 47,-3 0 2-32,1-6 1 1,-5 3-1-16,-3-9 1 0,-3 6-3 0,-4-6 0 0,-7 6-2 0,4-10 1 0,-8 7-3 15,-3 0 0-15,-4 3-2 0,-10 3 1 0,-3 10-2 0,-8-4 0 0,-3 4-2 0,-1 9 1 0,1 6-3 0,0-3 1 0,10 3-2 16,0 0 1-16,8-3-2 0,6 1 1 0,11-8-1 16,7-2 1-16,7-10 1 0,4-3 1 0,7-3-1 31,-4-3 0-31,-4 0 1 0,1 0 0 0,-4 3-1 0,0 3 1 0,-3 10 0 16,-1 6 0-16,5 12 1 15,-1 10 0-15,3-4 1 16,4 13 0-16,1 4 2 31,-5-4 0-15,-3 3 0-1,-7 7 0-15,-10-1 0 0,-11-12 0 0,-11 0-2 0,-7-3 1 0,-6-6-1 16,-8-10 0-16,-4-12-1 16,8-13 0-1,0-9 0-15,13-1 0 0,12-5-1 16,10-10 0-16,7 0-4 15,14-6 1-15,10 6-8 16,15-9 1-16,11-10-4 16,-1-6 1-1</inkml:trace>
  <inkml:trace contextRef="#ctx0" brushRef="#br0" timeOffset="48747.75">16503 5635 45 0,'28'9'22'0,"-14"10"-18"0,-10-13 42 0,-4 0-44 0,0 4 1 0,-7-7 2 0,-4 3 0 16,-10 7-7-16,-7 2 1 0,0 7 4 15,-8 0 1-15,8-3-2 16,7 6 1-16,3 0-3 16,4-9 0-16,4-3 0 15,3-1 0-15,3-6-2 16,8-6 0-16,10 0-1 15,7-9 0-15,3 3 0 16,5-4 1-16,-1 1-1 16,-3-4 1-16,-4 1 0 15,-4 2 1-15,1 4 1 16,-4 0 0-16,0 9 0 16,-3 0 1-16,-1 10-1 15,1 2 1-15,0 4-1 16,3 0 0-16,0-3-6 15,0-4 1-15,0-6-10 16,0-12 0-16</inkml:trace>
  <inkml:trace contextRef="#ctx0" brushRef="#br0" timeOffset="49048.14">17149 4979 47 0,'10'7'23'0,"-13"2"-17"0,-1-3 35 0,-3 10-40 0,-7 6 0 0,-7 9 2 16,-7-6 0-16,-8 13-4 15,1 9 1-15,0 6 2 16,6 7 0-16,1-4-1 15,14 4 1-15,0-4-2 16,7-6 1-16,14-12-6 16,7-10 1-16,18-9-10 15,0-16 1-15,3-12-4 16,4-7 0-16</inkml:trace>
  <inkml:trace contextRef="#ctx0" brushRef="#br0" timeOffset="49265.98">17378 5258 35 0,'0'54'17'0,"-11"-20"-12"0,8-18 29 0,-8 6-32 16,-10 12 0-16,-4-12 3 0,-6 10 0 16,-5 8-6-16,8 1 1 15,0-6 3-15,7-13 1 16,3 3-5-16,4-3 1 15,7-13-9-15,7-6 1 16,3-12-7-16,1-16 1 16</inkml:trace>
  <inkml:trace contextRef="#ctx0" brushRef="#br0" timeOffset="49447.21">17106 5283 27 0,'7'-22'13'15,"29"26"-7"-15,-22 2 17 0,7 10-19 0,4 6 1 0,3 9 3 0,3 13 1 0,-2-7-11 0,-8 7 0 0,0 3 7 0,-3-6 0 0,-4-3-5 0,-4-10 0 0,-3-9-10 16,4-7 1-16,-4-5-4 16,0-23 0-16</inkml:trace>
  <inkml:trace contextRef="#ctx0" brushRef="#br0" timeOffset="49658.48">17364 4986 36 0,'10'-4'18'0,"26"70"-6"15,-19-41 31-15,19 13-40 0,2 3 1 0,5 9 0 0,-1 13 0 0,-3-7-7 0,-7 13 1 0,-11-3 2 0,-14 12 0 16,-14-2-8-16,-11 2 0 47,-14-15-8-47,1-13 1 0</inkml:trace>
  <inkml:trace contextRef="#ctx0" brushRef="#br0" timeOffset="50160.57">18874 5334 60 0,'3'22'30'0,"32"-19"-27"0,-17 3 54 0,14 0-54 16,17-3 0-16,22 1-1 15,24-8 1-15,14-5-8 16,11-7 1-16,-7 1-4 16,-10-7 1-1,-12-3-13 1,-17-7 0-16</inkml:trace>
  <inkml:trace contextRef="#ctx0" brushRef="#br0" timeOffset="50445.5">19780 5045 52 0,'21'44'26'0,"29"-3"-18"0,-25-38 38 16,10 6-42-16,11 4 1 15,-8 9 0-15,-6 0 0 16,-7 3-8-16,-11 9 1 16,-14 10 3-16,-21 3 1 15,-14 7-6-15,-11-1 0 16,-11-6-6-16,4-9 0 16,4-10-9-16,-4-9 1 31</inkml:trace>
  <inkml:trace contextRef="#ctx0" brushRef="#br0" timeOffset="50725.75">19798 5011 43 0,'-4'18'21'0,"8"48"-8"16,-1-53 30-16,1 15-41 16,-4 13 0-16,0 3 0 15,-4 9 0-15,1-3-4 0,-4 0 1 16,-4-3-2-16,1-9 0 16,-1-7-11-1,4-12 1-15,0-13-3 0,7-6 0 16</inkml:trace>
  <inkml:trace contextRef="#ctx0" brushRef="#br0" timeOffset="51434.91">19131 5036 55 0,'0'40'27'0,"-42"20"-36"0,35-44 55 0,-11 12-46 0,-10 0 0 16,-11 7-1-16,-7 2 1 16,-7 1 0-16,4 0 0 15,0-4-1-15,3-3 1 16,10-9 0-16,8-3 0 0,7-6-1 15,10-1 0-15,8-2 0 16,10 2 0-16,11 1 1 16,13 6 1-16,15 3 0 15,4 3 1 1,-1 0 1-16,-7-6 0 0,8-1-1 78,-11 7 1-62,-4 7-2-16,-7-4 1 0,-7-3-2 0,-3-6 0 0,-8-3 0 15,-3-13 1-15,-3-16 1 0,0-12 1 0,-4-19-1 0,0-22 1 0,-4-3-2 0,0-12 1 0,4 2-16 16,0-8 0-16,4 11-5 16,0 7 1-16</inkml:trace>
  <inkml:trace contextRef="#ctx0" brushRef="#br0" timeOffset="52575.77">21488 5296 46 0,'7'0'23'0,"-4"-3"-13"0,-6-3 23 16,-4-1-30-16,-4 1 0 16,-14 0 0-16,-13-4 1 15,-1 10-6-15,-4 3 1 16,-2 4 3-16,-8 5 0 15,3 4-2-15,1 3 1 0,7 15-2 16,6-2 0-16,8 15-1 16,14 3 1-16,14 0-1 31,14-12 0-31,14-4 1 0,8-9 1 0,-5-9-1 16,8-7 1-16,3-9 1 15,4-12 0-15,-7-7-1 16,-7 3 1-16,-4-9-2 15,-3 6 1-15,-8 7 0 16,1 2 0-16,-4 10 0 16,0 4 0-16,4 5 0 15,-4 13 0-15,4 6 0 32,3-6 1-32,0-3-6 0,4 3 0 0,3-13-10 15,-3-9 1-15</inkml:trace>
  <inkml:trace contextRef="#ctx0" brushRef="#br0" timeOffset="53381.37">22274 4170 36 0,'7'-22'18'0,"-3"7"-3"0,-4 15 21 0,0 3-33 0,-4 6 1 0,-6 10 1 0,-8 6 0 0,-6 13-7 16,-8-1 0-16,-7 13 5 16,0 10 0-16,-7 12-3 15,0 3 0-15,8-6-3 16,2 0 1-16,5-22-7 15,9-9 1-15,8-16-8 0,7-25 0 16</inkml:trace>
  <inkml:trace contextRef="#ctx0" brushRef="#br0" timeOffset="53579.95">21848 4173 41 0,'17'51'20'0,"11"27"-11"0,-17-59 31 16,0 0-39-16,3 6 0 16,3 0 0-16,-6 3 1 15,-1-3-6-15,-2 3 1 16</inkml:trace>
  <inkml:trace contextRef="#ctx0" brushRef="#br0" timeOffset="53931.48">22183 5127 45 0,'0'9'22'0,"7"-3"-5"0,0-3 16 0,7-3-32 0,4 0 1 15,6-3 0-15,-3-3 1 16,15 0-5-16,13 3 1 16,4 0-2-16,3 3 1 0,-6 0-9 15,-11 0 1-15,-15-7-6 16,-6 7 1-16</inkml:trace>
  <inkml:trace contextRef="#ctx0" brushRef="#br0" timeOffset="54135.04">22133 5450 45 0,'7'37'22'0,"18"-18"-14"0,-14-19 39 0,6 0-45 0,11-6 0 0,1-4-1 15,10 1 1-15,10 0-5 16,7-4 0-16,11-3-8 15,0 1 0-15,-7-1-5 16,-3-3 0-16</inkml:trace>
  <inkml:trace contextRef="#ctx0" brushRef="#br0" timeOffset="54438.41">23488 5042 58 0,'3'0'29'0,"-10"3"-41"0,0 0 55 0,-3 13-43 16,-8 3 1 0,-21 3 0-16,-7 12 1 15,-6 13-3-15,-1 13 1 0,3 3 0 16,4 2 1-16,8-5-5 15,2-7 1-15,12-15-12 16,6-16 1-16,7-19-2 16,11-19 1-16</inkml:trace>
  <inkml:trace contextRef="#ctx0" brushRef="#br0" timeOffset="54589.37">22948 4945 41 0,'46'37'20'0,"18"20"-12"0,-47-32 38 0,8 13-44 0,7 9 1 0,3 6 0 0,7 10 1 0,4-7-6 0,-4 10 0 0,-3-7 1 0,4-5 1 16,2-10-9-16,-2-7 0 15,-8-12-7 1,-14-9 1-16</inkml:trace>
  <inkml:trace contextRef="#ctx0" brushRef="#br0" timeOffset="54905.66">24137 5744 55 0,'32'25'27'0,"-29"1"-38"0,-3-23 49 0,-3-3-53 15,-11-7 1-15,-11-2-13 16,7 3 0-16</inkml:trace>
  <inkml:trace contextRef="#ctx0" brushRef="#br1" timeOffset="61000.62">22045 6202 47 0,'4'16'23'0,"3"-4"-11"16,-4-12 23-16,1 7-33 16,-1-1 0-16,1-3 0 15,-1 3 0-15,1-2-4 16,-4-4 0-16,0 0-3 15,0 0 1-15,3-10-11 16,4-6 0-16</inkml:trace>
  <inkml:trace contextRef="#ctx0" brushRef="#br1" timeOffset="61243.4">22391 6118 48 0,'7'18'24'0,"-7"-2"-19"0,-4-13 36 0,4 0-41 16,0 0 1-16,-3 1-2 15,3-4 0-15,-4 0-5 16,4-7 0-16,-3 1-9 15,-4-3 1-15</inkml:trace>
  <inkml:trace contextRef="#ctx0" brushRef="#br1" timeOffset="61689.68">22049 6594 46 0,'7'25'23'0,"10"-3"-19"0,-10-19 35 16,0 1-38-16,4 5 0 0,0 10 1 15,3 6 1-15,3 0-3 16,1-3 0-16,3 6 3 15,7-9 0-15,1-7 1 16,-1-8 1-16,11-14-1 16,6-12 0-16,-6-6-3 15,-3-7 1-15,-1-2-8 16,-14-4 1-16,-3-3-14 16,-15-6 0-16</inkml:trace>
  <inkml:trace contextRef="#ctx0" brushRef="#br1" timeOffset="62246.13">22765 6488 46 0,'56'-69'23'0,"-6"-32"-17"0,-43 70 30 15,0-16-34-15,-4 0 0 0,-3-6 2 16,-3-4 0-16,-8 10-5 15,-10 0 0-15,-14-6 3 16,-15 12 1-16,-13 6-2 16,-11 13 0-16,3 10-2 15,-14 15 1-15,-13 13-2 16,2 12 1-16,-2 13-2 16,13 3 1-16,-3 9-1 15,0 3 1-15,6 7-1 16,8 12 1-16,14 19 0 15,11 7 1-15,17 2 1 16,18 13 0-16,25 3 1 16,17-6 1-16,7-12 1 15,22-14 0-15,17-21 1 16,28-25 0-16,15-28 0 0,20-32 0 16,15-22-1-16,-18-22 0 15,-21-6-3-15,-18-9 1 16,-24-16-8-1,-26-3 1-15,-20-1-12 0,-18-2 1 16</inkml:trace>
  <inkml:trace contextRef="#ctx0" brushRef="#br1" timeOffset="63687.53">21142 6673 18 0,'0'-10'9'0,"4"7"-1"0,-4 3 9 16,-4 0-14-16,-3 3 0 15,-4 3 1-15,1 1 1 16,-4-1-5-16,-4-3 0 0,-3 0 4 15,-4-3 1-15,-3 0-1 16,-18-3 0-16,-14 0-1 16,0 3 0-16,-21 0-1 15,-14 0 1 1,-22-3-2-16,-3-7 1 0,-14 4-1 16,-14-6 0-16,4-1-1 15,-22 4 1-15,0 2-1 16,11 7 0-16,-15 10-1 15,8-4 1-15,3-6 1 16,11 3 1-16,0 0 0 16,10 1 0-16,1 2 0 15,17 0 0-15,18 0-6 16,10-3 1 0</inkml:trace>
  <inkml:trace contextRef="#ctx0" brushRef="#br1" timeOffset="64278.64">18249 6293 45 0,'4'19'22'0,"-18"-3"-10"0,7-10 18 0,-11 6-30 16,-14 4 0-16,-10 0 0 15,0 3 1-15,-8 3-1 16,-3 3 0-16,-3 0 0 15,-1 3 1-15,4 0-1 16,8 0 0-16,6-6-1 16,7 0 1-16,7 0-2 15,11 3 1-15,14 0-1 16,14 1 0-16,18-1 0 16,14-3 0-16,3 3 2 15,11 3 0-15,11 3 1 16,-8 7 0-16,-3-4 0 15,-3-2 0-15,-11 2 0 16,-4-2 1-16,-10-4-2 16,-8-3 1-16,-6-9 0 0,-7-7 0 15,-11-9 1-15,-7-9 0 16,-8-10 0-16,-2-16 1 16,-1-12-1 15,1-19 1 16,2-18-2-47,1-7 0 15,7-10-10-15,4 1 1 16,-1 9-8-16,22 6 0 16</inkml:trace>
  <inkml:trace contextRef="#ctx0" brushRef="#br1" timeOffset="64881.16">15836 6450 47 0,'7'0'23'0,"-7"6"-21"0,0-6 36 0,0 0-39 0,0 0 1 0,0 0-3 16,0 0 0-16,-3 0 0 15,-1 3 0-15,4-3-11 16,0 0 1-16</inkml:trace>
  <inkml:trace contextRef="#ctx0" brushRef="#br1" timeOffset="65104.25">16090 6378 53 0,'0'19'26'0,"-3"-1"-29"0,3-14 45 0,0-4-42 0,0 0 0 0,0 0-5 16,0 0 0-16,3 3-4 15,-3-3 1-15,-3-3-7 16,3-7 1-16</inkml:trace>
  <inkml:trace contextRef="#ctx0" brushRef="#br1" timeOffset="65613.31">16238 6685 44 0,'-7'16'22'0,"-21"21"-20"0,14-24 40 0,-11 6-39 0,-14 0 1 0,-10 9 0 15,-14 9 1-15,3-2-7 16,-4-1 0-16,4 4 3 16,4 0 1-16,6-10-7 15,12 0 1-15,9-3-11 16,15-15 1-16,4-13-2 16,10-10 1-16</inkml:trace>
  <inkml:trace contextRef="#ctx0" brushRef="#br1" timeOffset="66145.45">16429 6553 37 0,'70'-31'18'0,"-34"-19"-15"0,-29 37 34 0,-4-2-33 0,-6-4 0 0,-4-6 2 0,-14 0 0 0,-15 3-8 0,-3 3 1 0,-21 3 4 0,-14 7 1 0,-3-1-3 16,-15 4 1-16,4 6-2 15,-4 10 1-15,-10 5-1 16,7 7 0-16,-4 6-2 15,4 4 1-15,10 9-3 16,14 6 0 31,15 6-2-31,10 13 1-16,11 6-1 0,14 6 1 46,14 7 0-46,21 3 1 16,21-4 3-16,25-2 0 16,21-13 2-1,4-22 1 48,17-19 1-63,18-28 1 15,7-22-2-15,11-25 1 0,-8-19-2 16,-17 0 1-16,-18-12-3 16,-21 6 1-1,-21-10-5-15,-28 10 0 0,-18 3-8 0,-25-3 1 0</inkml:trace>
  <inkml:trace contextRef="#ctx0" brushRef="#br1" timeOffset="68191.39">16284 8435 26 0,'0'19'13'0,"4"15"-8"16,-4-21 13-16,0 6-13 16,0 6 1-16,-4 6 3 15,4 13 0-15,0 12-10 0,0 13 0 16,-3 13 8 0,-4 15 1-16,3 22-3 0,1 19 0 15,-1 28-3-15,4 32 1 47,-3 12-2-47,6 38 0 0,1 9-1 16,3 16 1-16,0 241-2 0,-4-78 1 15,1-28-1-15,-1-20 1 16,-3-14-2-16,0 11 1 16,0-2-1-16,0-16 1 15,0-7 0-15,0-24 1 0,0-16 0 16,0-35 1-16,0-12 0 15,0-25 1-15,7-19-1 16,-7-19 1-16,4-13-3 16,-8-24 1-1,1-13-6-15,-1-4 0 0,-6-11-8 16,-11-17 0-16,-8-15-1 16,1-9 1-16</inkml:trace>
  <inkml:trace contextRef="#ctx0" brushRef="#br1" timeOffset="69479.98">3750 6842 52 0,'7'75'26'0,"-7"7"-23"0,0-57 26 0,-7 16-29 15,4 12 1-15,-8 16 0 16,-7 9 1-16,8 4-2 15,-1 6 0-15,4-1 2 16,4-11 0-16,3-10 0 16,0-13 1-16,3-9 0 15,8-16 1-15,13-9-1 16,8-10 1-16,7-9-2 16,0-3 1-16,14-3-3 15,7-4 1-15,-11 4-8 16,0 0 0-16,-6 0-11 0,-4-13 1 15</inkml:trace>
  <inkml:trace contextRef="#ctx0" brushRef="#br1" timeOffset="69798.03">4505 7635 48 0,'32'13'24'0,"3"-7"-16"0,-24-9 33 16,-8-3-41-16,4 3 1 0,-7 3-1 16,0-10 0-16,-10 4 0 15,-12 3 0-15,-2 3 0 16,-1 6 0-16,-3 3 0 16,0 1 1-16,-1 12-2 15,5 0 0-15,6 0-1 16,0-4 1-16,15 1-1 15,6-6 0-15,8-7 0 16,14-6 0-16,-4-3 0 16,7 0 0-16,4-10-2 15,-7-9 0-15,10 4-10 16,-7-11 1-16</inkml:trace>
  <inkml:trace contextRef="#ctx0" brushRef="#br1" timeOffset="70265.33">4925 7522 59 0,'28'13'29'0,"-10"15"-34"0,-18-25 52 0,0 0-48 0,0 4 1 16,-7 2-1-16,-4 1 1 16,-10-4-1-16,0 0 1 15,-8 3-2-15,8 4 1 16,-7 0-2-16,7 2 1 15,3 1-1-15,8 3 0 16,-1-4-1-16,4-2 1 0,4 3 1 16,3 2 0-16,3-2 1 15,15 6 1-15,3 0 1 16,11 3 1-16,3-6 1 16,4 3 1-16,-8 6 0 15,-2-3 0-15,-8 0-1 16,-7 0 0-16,-11 0-2 15,-10 1 1-15,-14-1-2 16,-14-7 1-16,0-5-2 16,-11-7 1-16,7-3-1 15,0-3 1-15,4-3 0 16,10 0 1-16,11 0 0 16,7 0 0-16,14-3 1 15,7-4 1-15,25-2-4 16,7-13 1-16,3 3-5 15,1 0 0-15,-8-7-11 0,-10-5 1 16,-8-4-3-16,1-2 1 16</inkml:trace>
  <inkml:trace contextRef="#ctx0" brushRef="#br1" timeOffset="70909.5">6918 7632 56 0,'11'82'28'0,"3"12"-34"16,-11-69 57-16,4 3-50 0,-3 7 1 16,3-1 0-16,-7-3 1 31,3-21-5-31,4-16 0 16,-3-23 2-16,-1-8 0 15,-3-23-1-15,-7-9 0 16,0-12-1-16,4 5 0 15,3 1 0-15,0 3 1 16,3 6-1-16,8 10 1 16,14 5 0-16,3 14 1 0,7 5 1 15,4 14 1-15,0 11 1 16,0 11 1-16,-18-1-1 16,-7 19 1-16,-11 12-3 15,-13 1 1-15,-8 5-3 16,-3 1 0-16,-11-9-3 15,8-4 0-15,2-3-3 16,5-6 0-16,6-7-5 16,8-6 1-16,13-9-5 15,11-6 1-15</inkml:trace>
  <inkml:trace contextRef="#ctx0" brushRef="#br1" timeOffset="71434.92">7497 7466 35 0,'24'53'17'0,"-31"-21"-12"0,7-26 27 0,0 0-31 0,0-6 1 16,-3 0 3 0,-4-6 1-16,3-7-7 0,1-5 1 15,-1-1 3-15,0-6 0 16,4 0-1-16,0-4 1 15,0 7-3-15,4 4 1 16,7 2-1-16,6 10 0 16,11 6-1-16,4 3 1 15,7-3-1-15,-4 3 0 16,11-3-1-16,4 0 0 0,-1 0 0 16,0 0 0-16,-10-6 0 15,0-1 0-15,-4 1 0 16,-10 0 1-16,-4 3 2 15,0 0 1-15,-14-4 0 16,0-2 0-16,-3-1 0 16,-4 4 0-16,-4 0 0 15,1 3 1-15,-8 6-2 16,1 3 1-16,-4 7-2 16,-1-1 1-16,1 7-2 15,0 3 1-15,4 6-1 16,3-3 0-16,7 0-1 15,7-9 1-15,10-7 0 16,-6-9 1-16,14-6 0 16,3-6 0-16,0-4-2 15,0-3 0-15,0-3-7 0,1-3 0 16,-5-3-5-16,5 0 1 16</inkml:trace>
  <inkml:trace contextRef="#ctx0" brushRef="#br1" timeOffset="71779.98">8340 7808 57 0,'21'100'28'0,"-14"-47"-36"0,-7-43 55 0,0-4-48 16,0-12 1-16,0-4 0 15,-11-15 0-15,4-12-1 16,-3-17 1-16,-4-8-2 15,-1-17 0-15,5 4-2 16,-1-7 1-16,4 1-1 16,4 9 1-16,10 9 1 15,14 10 1-15,7 6 2 16,7 15 0-16,11 14 2 16,-14 21 0-16,-4 0 0 15,-7 9 0-15,-6 13-2 16,-8 7 0-16,-11 2-2 15,-14 10 1-15,-3 0-6 16,-10-3 1-16,2-3-7 16,-2-13 0-16,13-13-3 0,7-12 1 15</inkml:trace>
  <inkml:trace contextRef="#ctx0" brushRef="#br1" timeOffset="72152.14">8943 6992 55 0,'46'22'27'0,"-18"-15"-33"0,-24-4 56 15,-4 0-51-15,-4 3 1 16,-7 0-2-16,-6 1 1 0,-8-4 1 16,0 6 0-16,1 4-2 15,-8 3 0-15,4 2 0 16,3-5 0-16,4 6 0 15,7-4 1-15,10-5 1 16,8-7 0-16,10 3 2 16,14-6 0-16,14 3 0 15,11 4 1 1,-10 2 0-16,-5 4 1 0,-2 2-2 16,-12 7 0-16,-9 6-1 15,-8-3 0-15,-14 7-4 16,-18-4 1-16,-17-3-8 15,-18-3 0-15,-18-9-7 16,-7-10 1-16</inkml:trace>
  <inkml:trace contextRef="#ctx0" brushRef="#br1" timeOffset="72692.72">4138 8172 39 0,'-3'3'19'0,"6"-6"-7"0,-3 3 28 0,7 0-36 15,4 0 1-15,-1 0 4 16,19 0 0-16,9 0-10 16,22 0 0-16,32 0 8 0,35-4 1 15,35-2-3-15,36-3 1 16,31-7-3-16,22-3 1 16,17-3-1-16,21 3 0 15,4 10-2-15,24-7 1 16,-3 10-2-16,-7 3 1 15,14 3-2-15,-28 3 1 16,-11 3-4-16,-28 1 1 16,-46 5-5-16,-35 1 1 15,-39 2-13-15,-45-11 0 16,-33-4-2-16,-31-7 1 16</inkml:trace>
  <inkml:trace contextRef="#ctx0" brushRef="#br1" timeOffset="75112.2">22892 7303 55 0,'3'12'27'0,"1"14"-22"0,-4-17 27 16,0 3-31-16,0 17 0 15,-4 5 0-15,1 7 1 16,-4 9-3-16,-4 3 1 15,1 7 1-15,-1 6 0 16,0-10 0-16,1 1 0 0,3-4 0 16,3-3 1-16,1-9 0 15,3-7 1-15,3-5 0 16,8-4 1-16,3-16-2 16,0-3 1-16,11-6-2 15,14-9 1-15,10-7-7 16,7 4 0-16,4 6-14 15,0-7 0-15</inkml:trace>
  <inkml:trace contextRef="#ctx0" brushRef="#br1" timeOffset="75563.06">23530 7939 55 0,'21'0'27'0,"-21"0"-24"0,0 0 37 15,0 0-40 1,-10 0 1-16,-8-3 0 0,1 0 0 16,-12 3-2-16,-9 3 1 15,-1-3-1-15,0 7 1 16,0 2-1-16,4 7 0 16,3 2-1-16,7 4 0 15,8-3-1-15,10 3 1 16,7-6-1-16,7-4 1 0,7-2 0 15,11-7 0 1,3-3 1-16,0 0 1 0,-3-3 0 16,-4-3 0-1,0-4 0-15,-7 1 0 0,0-4 0 16,-3 4 0-16,-1-4 0 16,1 10 1-16,-4 0 0 15,7 3 1-15,-7 9-1 16,0 7 1-16,4 9-1 15,-1 0 1-15,1 3-2 16,0-2 1-16,-1-4-3 16,4-7 0-16,0-2-4 15,4-10 1-15,0-6-7 16,-1-7 1-16,1-5-3 16,-4-4 1-16</inkml:trace>
  <inkml:trace contextRef="#ctx0" brushRef="#br1" timeOffset="75848.37">23689 7999 25 0,'7'3'12'0,"11"38"-2"0,-11-29 19 0,3 4-26 0,1 6 1 16,3 0 3-16,0 3 0 15,0-3-9-15,-3-6 1 16,3-4 5-16,-3 1 0 16,-1-4-2-16,1 1 1 15,-1-1-3-15,1 4 0 16,-1-4-1-16,5 0 1 15,-1-2 0-15,0-7 0 16,3 0 2-16,1-7 0 16,-4-5 2-16,7-7 0 15,4-3 1-15,0-3 0 0,3-3-2 16,0-4 1-16,-7-2-5 16,-3 6 0-16,-4 0-9 15,-7 9 1-15,-3-3-9 16,-4 3 0-16</inkml:trace>
  <inkml:trace contextRef="#ctx0" brushRef="#br1" timeOffset="76221.1">24649 7914 42 0,'49'-15'21'0,"-17"-7"-7"0,-25 19 31 16,-4-1-41-1,-3 4 0-15,0 0 2 0,-3 4 1 16,-15 2-9-16,-10 0 0 16,0 0 5-16,-1 4 0 15,-2-1-2-15,-5-2 0 16,1 2-3-16,3 0 1 15,8 1 0-15,6-1 0 0,4 1-1 16,14 5 1-16,11 7 1 16,3-3 0-16,0 9 0 15,0-6 0-15,0 6 0 16,-7 7 0-16,0 6-3 16,-3-10 1-16,-11 3-6 15,-15-2 0-15,-13-7-9 16,-11-13 0-16</inkml:trace>
  <inkml:trace contextRef="#ctx0" brushRef="#br1" timeOffset="76671.2">26395 7977 43 0,'0'-9'21'0,"-7"-1"-7"0,7 7 28 16,-4 0-39-16,-6 3 1 15,-8-6 3-15,-7 6 0 0,1 0-9 16,-1 0 0-16,-3 6 6 16,-4 3 0-16,0 7-3 15,4 9 0-15,7 0-4 16,7 10 0-16,10-1-3 15,11 4 1-15,7-4-2 16,0-9 0-16,18-6 0 16,11-12 0-16,-1-4-2 15,0-13 1-15,1-5-5 16,-8-10 0-16</inkml:trace>
  <inkml:trace contextRef="#ctx0" brushRef="#br1" timeOffset="76929.48">26719 8131 56 0,'15'28'28'0,"-19"-84"-34"0,4 24 52 16,-7-15-45-16,-7-22 1 16,-14-19 0-16,-8-18 1 15,-2-7-4-15,-1 12 0 16,7-8 2-16,7 15 0 15,8 6-1-15,6 13 1 16,11 9-1-16,14 16 1 16,7 15-3-16,4 19 1 15,0 20-5-15,-1 17 1 0,-2 14-12 16,-8-1 1-16</inkml:trace>
  <inkml:trace contextRef="#ctx0" brushRef="#br1" timeOffset="77109.84">26226 7714 61 0,'-4'34'30'0,"25"-24"-25"15,-7-10 50-15,14-10-55 16,15-6 0-16,13-2-1 16,11-1 0-16,0 3-4 15,-10 7 1-15,-8 6-8 16,-3 3 0-16,-11 0-7 15,-3 0 1-15</inkml:trace>
  <inkml:trace contextRef="#ctx0" brushRef="#br1" timeOffset="77723.64">28871 6920 44 0,'14'-3'22'0,"-6"-3"-15"16,-8 6 34-16,0 0-37 15,0 0 0-15,-8 0 4 16,-6-9 0-16,-7 2-10 16,-18 1 1-16,-10-3 5 15,-11 2 1-15,-3 4-3 16,6 6 1-16,-3 7-5 15,0 2 0-15,0 7-2 16,7 3 1-16,7 9-2 16,8 4 0-16,9 9 0 15,12-7 0-15,6 10 3 0,11 10 0 16,7-1 0-16,-3 7 1 16,-4 3 1-16,0 15 0 15,-7-5-1-15,-7 5 0 16,-1-12 0-16,-2 3 1 15,3-9 0-15,7-7 1 16,3-8 1-16,8-8 1 16,6-5 1-16,15-4 1 15,7-9 0-15,6-9 1 16,8-10-2-16,4-3 1 0,6-7-6 16,-3-5 0-16,0-7-9 15,-11 0 1-15,-3 7-10 16,-11-10 1-16</inkml:trace>
  <inkml:trace contextRef="#ctx0" brushRef="#br1" timeOffset="77935.95">28155 7632 63 0,'14'25'31'0,"39"-9"-31"15,-32-16 56-15,8-3-56 16,2 0 1-16,19 3-2 16,6 0 0-16,15 6-4 15,-1-6 0-15,-3 0-8 16,-3 0 0-16,-11-13-6 0,-11 1 1 16</inkml:trace>
  <inkml:trace contextRef="#ctx0" brushRef="#br1" timeOffset="78164.39">29125 7588 45 0,'-42'47'22'0,"-18"16"-24"0,49-47 36 0,-6 12-32 15,-8 6 0-15,-7 1 1 16,1-1 0-16,2 4-4 15,5 0 0-15,6-4 0 16,7-6 0-16,4-9-9 16,11-9 0-16,7-17-4 15,-4-5 0-15</inkml:trace>
  <inkml:trace contextRef="#ctx0" brushRef="#br1" timeOffset="78339.25">28811 7667 19 0,'-10'-29'9'0,"24"20"10"0,0 12 10 0,4 10-24 16,3 9 1-16,-4 0 5 16,5 9 0-16,6 7-14 15,7 2 1-15,-7-8 7 16,1 2 1-16,-5 1-5 0,1-1 0 16,-4-6-9-16,-3-6 1 15,-1-6-9-15,1-16 1 16</inkml:trace>
  <inkml:trace contextRef="#ctx0" brushRef="#br1" timeOffset="78729.92">29372 8012 40 0,'0'78'20'0,"-3"22"-13"0,3-75 31 0,-4 10-36 16,1 3 0-16,-4-7 0 16,3 0 0-16,1-15-3 15,-1-10 1-15,4-15 1 16,0-16 1-16,0-25-2 16,-3-10 0-16,-1-3 0 15,-3-12 0-15,3 0-2 16,4-1 1-16,4 7-1 15,7 7 1-15,10 5 0 16,7 10 0-16,0 16 0 16,4 9 1-16,7 16 1 15,-8 15 0-15,-6 10 0 16,-11 3 0-16,-14 9-2 16,-10 10 1-16,-1-7-3 15,-3-5 1-15,-7-7-7 0,-4 0 1 16,0-13-6-16,8-6 0 15</inkml:trace>
  <inkml:trace contextRef="#ctx0" brushRef="#br1" timeOffset="79088.72">30134 7529 52 0,'21'18'26'0,"-31"-11"-38"0,3-4 49 0,-11 6-38 16,1-2 0-16,-12-1 1 16,-6 3 1-16,-4 1-1 15,-3 5 0-15,10 4 0 16,4-6 1-16,10 2 0 15,8 1 1-15,13 0 0 16,15-4 1-16,10 1 0 16,4 12 1-16,17 0-1 15,4 3 1-15,-3 0-2 0,-12 1 1 16,-9-7-3 0,-19 3 0 15,-27 0-4-31,-19 0 1 0,-24 0-14 0,-31-13 1 0</inkml:trace>
  <inkml:trace contextRef="#ctx0" brushRef="#br1" timeOffset="79809.66">22197 8981 39 0,'10'-4'19'0,"47"-11"-9"0,-43 8 20 15,18-2-25-15,17-3 1 0,39-4-1 16,18-3 0-16,35-3-7 15,39 0 0 1,25-3 6-16,21-3 0 0,10 3-3 16,11-4 1-16,7 1 0 15,10-6 1-15,29 2-2 16,11-8 1-16,27 8-2 16,-3 10 1-16,14 0-1 15,25 7 0-15,-3 2-1 16,-1 10 0-16,0 0 1 15,-13 9 0-15,-8 10 0 16,-7 3 1-16,-25-4 0 16,-10 4 0-16,-35-3-3 15,-15 0 0-15,-31-4-10 16,-28 7 1 0</inkml:trace>
  <inkml:trace contextRef="#ctx0" brushRef="#br1" timeOffset="82305.6">1358 8896 49 0,'0'38'24'0,"7"12"-17"0,-7-35 25 15,-7 1-32-15,4 12 1 16,-11 4 0-16,3 2 0 16,0 1-2-16,1-4 0 0,6-3-4 15,-3-9 0-15,7-3-9 16,0-19 0-16</inkml:trace>
  <inkml:trace contextRef="#ctx0" brushRef="#br1" timeOffset="82724.17">1693 8789 41 0,'4'10'20'0,"-4"-23"-10"0,0 1 28 0,0-1-34 16,0-3 1-16,-11 1 1 15,-10-4 1-15,0 3-9 16,-7 4 0-16,-11 2 5 0,7 10 1 16,-7 3-3-16,-6 7 0 15,-1 9-2-15,-11 9 1 16,4 3-2-16,-3 10 0 16,6 3-1-16,1 3 0 15,7 16-1-15,14 2 0 16,6 11 1-16,22 2 0 15,11 4 0-15,10-13 0 32,57-35 3-32,13-24 1 15,19-32 2-15,6-19 0 16,-13-6 0-16,-15-10 0 0,-25 1 0 16,-13-4 1-16,-15 1-12 15,-14 5 1-15,-32 1-9 16,-6 19 0-16</inkml:trace>
  <inkml:trace contextRef="#ctx0" brushRef="#br1" timeOffset="83594.73">988 10818 45 0,'-11'47'22'0,"4"-25"-14"0,14-19 33 15,-7 0-37 1,11-3 0-16,-1 0 3 0,12 4 0 16,6-8-9-16,14-2 1 15,-3-3 5-15,3-1 1 16,-3 1-3-16,-4-1 1 15,-10 4-2-15,-4 0 0 16,-3 3-4-16,-1 3 0 16,-6 3-1-16,-7 3 0 15,-4 0 0-15,0 4 0 0,-4 2 0 16,-7 4 0 0,1 3 3-16,-8 6 0 0,-3 0 0 15,-7 3 0 1,7 1 0-16,-8 5 0 0,8 4 0 15,4-1 1-15,6-2 0 16,0-7 0-16,11-6 2 16,8-6 0-1,41-13 1 1,0-6 0-16,-3-7-2 16,4-2 0-16,-5 2-10 15,-6 1 0-15,-14-1-7 16,0 1 0-16</inkml:trace>
  <inkml:trace contextRef="#ctx0" brushRef="#br1" timeOffset="84150.52">1757 10614 56 0,'60'-40'28'0,"-28"24"-32"0,-32 6 50 0,-4 1-42 15,-7-4 1-15,-17-5-1 16,-21-1 1-16,-11 3-7 16,7 7 0-16,-14-1 5 15,-11 10 0-15,-3 4-3 16,0 11 0-16,3 7-1 16,-3 6 0-16,14 7-1 15,4 2 0-15,3 7-2 16,3 7 1-16,4 8-1 15,8 10 1-15,13 0 0 16,4 6 1-16,17-3 0 16,18 1 1-16,7-11 1 15,21-8 0-15,15-14 0 0,31-11 0 16,21-17 0-16,8-15 1 16,17-13-2-16,-7-12 1 15,-11-3 0-15,-21-1 0 31,-17-8 0-31,-11-7 1 0,-11 3-2 16,-17-6 1-16,-11 3-4 0,-10-4 1 16,-15 11-12-16,-17-1 0 15</inkml:trace>
  <inkml:trace contextRef="#ctx0" brushRef="#br1" timeOffset="85655.74">1080 12744 43 0,'-4'12'21'0,"15"-9"-13"0,-11-3 29 0,0 3-35 16,3 0 0-16,-3-3 1 16,0 0 1-16,0 0-5 0,7 4 1 15,-7-4 2 1,0 0 1-16,0 0-2 0,0 0 1 15,0 0-2 1,0 0 1-16,4 0-1 0,3-4 0 16,-7-2 0-16,0 0 0 15,0 6 0-15,0 0 0 16,3-3 0-16,4 0 0 16,4 0-1-16,-1-1 1 0,8-5 0 15,10 0 0 1,4-7 0-1,0 0 0-15,7-6 0 16,-11 10 1-16,-7-1 0 0,0 4 0 16,-3 2-1-16,3 11 0 0,-17 11-1 15,3 10 1-15,-18 0-1 47,-7 4 0-16,-3-1-2-31,0 0 0 16,-7 3 0 0,7-5 1-16,3-4 0 0,7-4 0 0,1-2 1 0,10-3 0 0,7-4 2 0,3-3 0 15,5 1 0-15,9-4 1 0,-3 0 0 0,1-3 1 0,-1 0 0 16,7 0 0-16,-10 3-1 16,-8 0 0 30,-6 3-1-14,-4 10 0-17,-4 3-3 1,-13 6 1-16,-5-6-4 0,-6 3 1 0,-4-10-6 0,-6-2 0 16,6-10-6-16,-7-7 0 0</inkml:trace>
  <inkml:trace contextRef="#ctx0" brushRef="#br1" timeOffset="86138.04">1736 12634 47 0,'31'-35'23'0,"-2"4"-18"16,-19 21 40-16,-10-2-41 15,0-4 0-15,-10-3 3 16,-19-2 0-16,-13 2-9 16,-25 3 0-16,-3 3 6 15,-12 7 0-15,-9 0-4 16,-15 6 1-16,7 19-4 16,7 6 1-16,4 6-3 15,0 16 0 32,14 3-2-47,17 16 1 0,19 6 1 0,23 16 0 16,15 0 2-1,25 0 1 17,10-10 2-32,25-6 1 15,89-47 3-15,-8-25 1 0,0-18 1 0,-11-29 0 0,-13-4-2 0,-26-8 1 16,-23 2-3-16,-26 1 0 0,-14-1-5 15,-17 4 0-15,-50 12-15 16,-3 10 0 31</inkml:trace>
  <inkml:trace contextRef="#ctx0" brushRef="#br1" timeOffset="93578.22">2462 9683 48 0,'0'0'24'0,"0"-13"-12"0,4 4 25 15,3 0-35-15,4-7 0 16,-4-12 1-16,3-10 1 16,1-18-5-16,10-7 0 15,7-15 3-15,11-10 0 16,-7-6-2-16,-4-7 0 15,-7 7-1 1,-7 3 1-16,0 16-2 0,-10 6 0 16,-8 13 0-16,-3 12 0 0,-3 12-1 15,-1 14 1-15,-7 18 1 16,1 12 0-16,3 13 0 16,-4 13 1-16,4 15 0 15,-4 10 1-15,8 6 0 16,-1 9 0-16,1-3 0 15,10 7 0-15,3-4 0 16,4 4 0-16,7-10 0 16,11-16 0-16,7-2-1 15,-4-10 0-15,4-10-2 16,-4-9 0-16,7-12-7 16,4-4 0-16,7-12-7 15,-14-9 0-15</inkml:trace>
  <inkml:trace contextRef="#ctx0" brushRef="#br1" timeOffset="93892.37">3080 9366 36 0,'21'0'18'0,"-14"-12"-4"0,-7 12 25 0,0 0-35 0,0 0 0 16,0 0 3-16,0 0 0 16,0 0-8-16,-7 0 1 15,-4 3 5-15,4 6 0 16,-7 1-2-16,-3-1 1 15,-5 4-2-15,1-1 0 16,-3 4-3-16,2 6 0 0,8 3-2 16,4 0 1-16,3-3-1 15,7-3 0 1,7-4 0-16,3 1 0 0,11-10 1 16,1-9 1-16,6-6 0 15,0-7 1 1,-3-6-2-16,3 0 1 0,-7-3-7 15,7 0 1 1,1-3-9-16,-8 0 1 0</inkml:trace>
  <inkml:trace contextRef="#ctx0" brushRef="#br1" timeOffset="94411.97">3468 9282 45 0,'53'15'22'0,"-7"-21"-16"0,-36 3 34 0,1 0-37 16,-8 0 0-16,4-1 0 16,-3-2 1-16,-8 0-5 15,-6 3 0-15,-8 0 3 16,-10 3 0-16,-7 0-2 0,-1 0 0 16,5 3-2-16,-8 3 1 15,7 7-3-15,0 5 0 16,8 1-2-16,9 6 1 15,5-3 0-15,13 3 0 16,15 4 2 0,10-1 1-16,8 3 3 0,9 0 1 15,-2-5 1-15,-8 2 0 0,0 3 0 16,1 4 1 15,-15-4-1 16,0 7 0-31,-14-4-3-1,-7 10 1-15,-7 0-1 16,-4-3 0-16,-17-10-1 0,-4-6 1 0,1-9 0 0,-8-4 0 0,11-8 0 16,-1-8 1-16,15-8 2 0,-3-7 0 0,17-6 1 0,17-6 1 0,8-13 0 15,14 3 0-15,-4-6-5 0,-3 3 1 0,-11 6-14 16,0 4 0 15,-10 9-5-15,-1 9 0-1</inkml:trace>
  <inkml:trace contextRef="#ctx0" brushRef="#br1" timeOffset="96327.21">4008 9896 42 0,'-11'3'21'0,"-17"7"-15"0,17-10 21 15,-3 0-27-15,0 3 0 16,0 3 0-16,3-3 0 16,-6 0 1-16,10 4 0 15,3-1 0-15,-3 3 1 0,7-2-1 16,0-1 0-16,7 0 0 15,4 0 1-15,6-2-2 16,4-1 1-16,-6-6 0 16,2-4 0-16,1-2-1 15,-8-4 1-15,1-2-1 16,-7-4 0-16,-1 3 0 16,1 4 0-16,3-1 0 15,-4 7 0-15,4 0 0 16,4 2 0-16,-8 4 1 15,4 7 0-15,4 5 0 16,0 7 0-16,-1-3 0 16,1 3 0-16,-1 6-1 15,1 3 1-15,3 3-3 16,-3-3 0-16,-1-2-10 16,-6-8 1-16,3-15-4 0,-4-6 1 15</inkml:trace>
  <inkml:trace contextRef="#ctx0" brushRef="#br1" timeOffset="96700.67">4692 8890 49 0,'0'0'24'0,"-7"3"-23"0,3 0 46 0,-3 9-46 16,-10 7 0-16,-8 9 0 15,-3 4 0-15,-11 5-2 16,0 10 0-16,0 7 1 15,8 12 1-15,2-1-1 16,8 8 1-16,4-1-1 16,13 0 1-16,15 0-1 15,6-16 0-15,4-9-4 16,8-12 0-16,2-10-11 16,8-16 0-16,-11-12-1 0,4-9 1 15</inkml:trace>
  <inkml:trace contextRef="#ctx0" brushRef="#br1" timeOffset="96930.5">4960 9253 49 0,'4'16'24'0,"-8"6"-28"0,1-13 49 0,-12 4-45 16,-2 9 1-16,-8-3 0 15,-3 3 0-15,0 6-1 16,6 0 0-16,1 0 0 16,7-3 1-16,0-3-7 15,4-6 1-15,2-7-10 16,5-21 1-16</inkml:trace>
  <inkml:trace contextRef="#ctx0" brushRef="#br1" timeOffset="97124.77">4703 9253 27 0,'-11'-25'13'0,"22"19"4"0,-11 6 11 0,0 13-23 16,10-1 1-16,1 10 3 15,10 6 1-15,7 0-13 16,0 7 1-16,4 3 7 16,-4 6 1-16,4-7-4 15,-4-6 0-15,4 1-6 16,-4-13 1-16,-7-7-12 0,8-6 0 15,-8-12-1-15,-7-6 0 16</inkml:trace>
  <inkml:trace contextRef="#ctx0" brushRef="#br1" timeOffset="97514.13">5673 9159 46 0,'-11'35'23'0,"-3"9"-25"15,3-29 46-15,-3 10-43 16,-10 1 1-16,-5 11 0 16,-13 16 1-16,3 7-4 15,4 9 1-15,3 9 1 0,0 4 1 16,11-19-3-16,7-7 0 15,0-6-7 32,7-18 1-47,7-14-9 0,0-24 1 0</inkml:trace>
  <inkml:trace contextRef="#ctx0" brushRef="#br1" timeOffset="97711.24">5221 9332 19 0,'-21'-57'9'0,"14"38"10"0,7 19 3 15,7 4-17-15,4 2 0 0,3 6 2 16,-4 7 1-16,4 9-10 16,-3-6 0-16,3 4 6 15,4 5 1-15,3 0-5 16,7 1 0-16,-10-7-7 16,3-3 1-16,4-16-7 15,-11-9 0-15</inkml:trace>
  <inkml:trace contextRef="#ctx0" brushRef="#br1" timeOffset="97993.17">5539 8573 38 0,'31'53'19'0,"33"16"-10"16,-36-47 30-16,4 13-35 0,3-1 1 15,7 7 3-15,4 6 0 16,-14 3-10-16,-4 16 0 16,-17 6 6-16,-8 10 0 15,-6 15-5-15,-8-3 1 16,-13-3-13-16,-1-13 0 15,-14-15-5-15,11-19 1 16</inkml:trace>
  <inkml:trace contextRef="#ctx0" brushRef="#br1" timeOffset="98489.43">6773 9194 53 0,'11'3'26'0,"31"-9"-26"0,-24 3 48 0,0-4-47 16,13-2 1-16,19-4-1 16,-1-6 1-16,0-2-6 15,1 8 0-15,-8 0-10 16,-3 4 1-16,-18 0-4 15,-10 12 1-15</inkml:trace>
  <inkml:trace contextRef="#ctx0" brushRef="#br1" timeOffset="98655.98">6699 9492 65 0,'14'50'32'0,"32"-16"-31"16,-21-31 66-16,3-6-66 0,14-9 1 15,22-10-3-15,-1-6 1 16,5 6-6-16,-1-3 0 16,-7 3-15-16,-11-3 1 15</inkml:trace>
  <inkml:trace contextRef="#ctx0" brushRef="#br1" timeOffset="99434.97">8100 9793 52 0,'7'31'26'0,"-4"-37"-18"0,-3 6 30 16,4-6-33-16,3-7 0 0,14-15 3 15,0-4 0-15,15-21-10 16,2-13 0-16,12-15 6 16,-1-13 1-16,-3-4-4 15,-4-5 1-15,-13-13-2 16,-15 6 0-16,-4 0-2 15,-10 19 1-15,-10 7-2 16,-4 12 1-16,-8 9-2 16,-2 19 0-16,-8 13 0 15,7 18 1-15,-3 10-1 16,-4 12 1-16,1 17 1 16,2 8 1-16,5 16 1 15,6 19 1-15,0 10 2 16,15 12 0-16,13 9 1 15,12 3 0-15,13-9-1 16,11-6 1-16,3-16-4 16,0-15 0-16,-3-16-5 0,-3-13 0 15,-1-13-13-15,7-11 0 16,1-14-1-16,3-9 1 16</inkml:trace>
  <inkml:trace contextRef="#ctx0" brushRef="#br1" timeOffset="99731.74">9028 9150 35 0,'35'0'17'0,"-14"6"-4"0,-10-9 29 16,-11 3-37-16,0 0 0 15,3 3 5-15,-3 0 0 16,-3-3-12-16,-8 3 0 0,-10 4 7 16,-7 2 1-16,-8 4-3 15,-2-1 0-15,-5 4-2 16,-3 3 0-16,8 6-2 15,9 3 1-15,-2 3-2 16,6 4 0-16,7-1-1 16,8 1 0-16,6-4-1 15,11-6 1-15,7-9 0 16,7-10 1-16,11-15 2 16,7-4 1-16,0-12 0 15,-4-6 0-15,-3-10-5 16,-11-3 0-16,-3-9-12 15,-15 3 0-15</inkml:trace>
  <inkml:trace contextRef="#ctx0" brushRef="#br1" timeOffset="101685.65">9631 9325 48 0,'7'7'24'0,"-7"-17"-10"16,-4 4 24-16,-6 0-35 15,-8 0 1-15,-7-1 1 16,-6 1 0-16,-5 3-7 16,5 6 1-16,-12 3 4 15,1 10 1-15,7 9-4 16,3-3 0-16,7 6-2 0,4 0 0 16,11 1-1-16,6-4 1 15,11 0-2-15,7-6 1 16,7-7 1-16,8-2 1 15,2-20 1-15,12-6 0 16,-5-2 0-16,-6 2 1 16,-7-6 0-16,-7 3 0 15,-4 0-2-15,-11 4 1 16,-3-1-3-16,0 7 1 16,-3 6-2-16,-8 6 0 15,-3 6 0-15,0 7 1 0,-4 9 0 16,1 12 0-16,2 4 2 15,8 16 1-15,4-1 3 16,10 10 0-16,7-6 1 16,4-1 1 31,-4-2 0-47,0-14 1 0,-4-8-2 0,-6-7 1 0,-8-3-4 0,-3-6 1 15,-7-6-2-15,-3-7 0 0,-12-6-1 16,-2-10 0-16,-8 1-1 15,4-7 1-15,3-2-1 16,7-7 1-16,8 3-2 16,6-4 1-16,11 8-4 15,14-1 1-15,7-3-5 16,7 0 0-16,4 0-5 16,7-6 0-16</inkml:trace>
  <inkml:trace contextRef="#ctx0" brushRef="#br1" timeOffset="102106.55">9906 9545 57 0,'7'16'28'0,"-7"-10"-34"0,0-6 54 0,-11 3-47 15,-3 0 0 1,-3 3 0-16,-8 4 1 0,4-1-2 15,-4 4 0-15,4 3 1 16,3 2 1-16,4 1-2 16,0 0 1-16,7-3-1 15,7-7 1-15,7-3-1 16,7 1 0 0,11-4-2-1,0-10 0-15,-1 1-2 16,-10-3 1-16,4-4-1 15,-4-2 1-15,-3 2-1 16,-1 0 1-16,-3 10 1 16,0-3 1-16,4 0 1 15,-4 12 0-15,4 7 0 16,-1 5 1-16,1 8 0 0,-1-1 0 16,8 3-3-16,0-3 1 15,3-3-10-15,0-13 0 16,-3-12-3-16,-1-3 1 15</inkml:trace>
  <inkml:trace contextRef="#ctx0" brushRef="#br1" timeOffset="102451.2">10633 8708 49 0,'7'25'24'0,"-50"47"-26"0,29-60 47 0,-10 10-44 16,-8 10 1-16,-7 9 0 15,-3 12 1-15,-1 3-4 16,8 7 1-16,3 12 1 16,11 1 1-16,11-1-1 15,6-12 0-15,11-10-3 16,7-9 1-16,7-13-6 16,4-6 0-16,7-12-9 0,3-20 0 15</inkml:trace>
  <inkml:trace contextRef="#ctx0" brushRef="#br1" timeOffset="102697.33">10770 9040 57 0,'-3'13'28'0,"-1"12"-34"0,1-13 48 0,-11 7-41 16,-11 6 0-16,-3 7 0 16,-4 8 1-16,4 10-4 15,0-12 1-15,6 0-3 16,5-4 1-16,3-6-12 16,10-12 0-16</inkml:trace>
  <inkml:trace contextRef="#ctx0" brushRef="#br1" timeOffset="102919.49">10555 9106 45 0,'25'56'22'0,"14"-9"-14"0,-25-34 30 15,3 9-36-15,5 0 1 16,-1 3 0-16,0 6 0 15,-7-12-5-15,-3 0 1 16,-1-3-2-16,1-1 1 16,-4-2-12-16,0-7 1 15,0-6-2-15,7-16 0 16</inkml:trace>
  <inkml:trace contextRef="#ctx0" brushRef="#br1" timeOffset="103157.09">10816 8642 47 0,'25'41'23'0,"31"28"-19"0,-45-60 44 0,21 26-46 15,-1 12 1-15,1 3-1 16,0 12 0-16,-7 4-4 15,-8 6 1-15,-10 1-1 16,-14 8 1-16,-7-3-12 16,-14-15 0-16,-7-9-3 15,3-17 0-15</inkml:trace>
  <inkml:trace contextRef="#ctx0" brushRef="#br1" timeOffset="103638.78">11663 9376 64 0,'17'18'32'0,"43"8"-38"15,-31-23 63-15,2-3-57 16,15-7 0-16,11-5-3 0,-1-4 0 15,-6-3-2-15,-8 1 0 16,-7-1-13-16,-7-6 0 16</inkml:trace>
  <inkml:trace contextRef="#ctx0" brushRef="#br1" timeOffset="103820.3">11871 8981 44 0,'7'31'22'0,"0"0"-7"0,-7-15 27 0,-3 9-39 16,3 6 0-16,0 13 0 16,0 10 0-16,0 18-6 15,0 0 0-15,0 6-3 16,0-15 0-16,0-13-11 16,7-25 1-16</inkml:trace>
  <inkml:trace contextRef="#ctx0" brushRef="#br1" timeOffset="104478.54">12700 9561 54 0,'-7'31'27'0,"14"-25"-24"0,-7-6 43 0,7-3-43 16,4-9 0-16,3-13 2 15,3-10 0-15,5-15-7 16,-1-10 1-16,3-18 3 16,1 3 1-16,-4-10-3 15,-3 7 1-15,-7-4-3 16,-4 7 0-16,-7 9-2 16,-4 3 1-16,1 13-1 15,-5 9 0-15,-6 16 0 16,0 10 0 31,0 11 0-47,-4 14 1 15,4 15 1-15,4 9 1 0,3 20 2 0,3-1 0 0,8 19 2 0,6 10 0 0,8 5 1 0,7-2 0 16,-1-3-2-16,1-13 1 16,0-16-5-1,-11-15 1-15,3-16-8 0,5-16 1 16,2-9-9-16,5-16 0 15</inkml:trace>
  <inkml:trace contextRef="#ctx0" brushRef="#br1" timeOffset="104807.74">13282 9206 31 0,'32'-18'15'0,"3"-1"-1"0,-28 16 17 0,4 3-26 0,-1 0 1 0,1 0 3 0,-4 0 1 0,0 0-12 15,-7 3 1-15,-7 0 8 16,-11 0 0-16,-10 3-3 15,0 4 1-15,-7-1-3 16,-8 4 0-16,4 9 0 16,1 6 0-16,6 9-3 15,4 4 1-15,7 3-3 16,3-3 1-16,11-4-2 16,0-8 1-16,17-7-1 15,12-10 0-15,6-12 1 16,4-16 1-16,3 1 1 15,0-13 0-15,-3-7 0 0,0-3 0 16,-4-2-4-16,0-1 1 47,-3 0-4-47,-4-3 1 16,-3 7-5-16,-4 5 1 0,0 7-3 0,-7 0 0 0</inkml:trace>
  <inkml:trace contextRef="#ctx0" brushRef="#br1" timeOffset="105451.88">13822 9219 49 0,'21'-16'24'0,"-3"-21"-21"0,-15 15 50 0,-3 3-49 15,-3 6 0-15,-4 1 0 16,-11 2 0-16,-10 4-6 0,-8 0 1 15,-6 9 3 1,3 3 1-16,1 10-4 16,-1 0 0-16,0 2-1 0,7 1 0 15,4 0-1 1,7 0 0-16,10 0-1 0,4-4 0 16,11 4 0-16,6-3 1 15,1-7 0-15,-4 4 1 16,7-4-1-16,0 10 0 15,0 6 1-15,4-3 0 16,3 0 1-16,4 0 0 16,3 6 2-16,0 7 1 15,0-4 2-15,1 3 0 16,-5 4 0-16,-3 0 0 31,-6 2 0-15,-8 1 0-1,-14 0-2-15,-4-3 0 16,-14-1-1-16,-10 1 1 0,-4-7-2 0,4-9 0 16,-7-9 0-16,-4-10 0 0,0-16-1 0,4-9 1 0,10 0-2 15,11-9 0-15,17 3-4 16,18-10 1-16,7 7-12 16,8-13 1-16,2 3-1 15,12-6 1-15</inkml:trace>
  <inkml:trace contextRef="#ctx0" brushRef="#br1" timeOffset="106040.76">14249 9495 44 0,'17'22'22'0,"1"-19"-23"0,-18-3 44 0,0 0-41 0,0 0 0 0,-4-3 0 0,-6 0 1 0,-8 3-3 16,-3 3 0-16,-4 6 2 16,1 7 0-16,6 0-1 15,4-1 0-15,0 7 0 16,3-3 0-16,1-3-1 15,3-1 0-15,3-2 0 16,8-7 0-16,10-6-1 0,3-6 1 16,5-4-2-1,-1 4 1-15,0-3-1 0,-4-7 0 16,-2 0 0-16,-5 1 0 31,-3-1-1-31,-3 7 1 0,-1 6 1 31,1 6 1-15,-4 9 0-16,3 1 1 16,1 9-1-16,3 6 1 0,0 3-1 0,4 1 1 0,3-4-6 0,0-6 1 15,3-10-10-15,5-15 1 16</inkml:trace>
  <inkml:trace contextRef="#ctx0" brushRef="#br1" timeOffset="106353.88">14880 8708 47 0,'0'12'23'0,"-14"13"-20"0,7-12 35 0,-4 9-36 0,-6 0 0 0,-8 9 2 0,-3 10 1 0,0 3-6 16,-1 19 0-16,5 2 4 15,3 17 0-15,3-4-1 16,4 10 0-16,3-16-2 16,8-9 0-16,3-7-3 15,7-5 0-15,7-17-8 16,4-9 1-16,6-22-7 0,4-3 0 15</inkml:trace>
  <inkml:trace contextRef="#ctx0" brushRef="#br1" timeOffset="106682.15">15293 9140 59 0,'-11'38'29'0,"-20"9"-35"0,20-31 55 0,0 6-48 0,-6 12 0 0,-11 1 1 16,-11 15 1-16,-4 0-4 16,5 13 1-16,2 0 0 15,5-10 0-15,6-12-7 16,7-10 1-16,4-12-12 15,11-22 1-15</inkml:trace>
  <inkml:trace contextRef="#ctx0" brushRef="#br1" timeOffset="106811.38">14841 9131 43 0,'18'16'21'0,"17"40"-15"0,-24-37 27 0,3 12-31 0,7 4 1 15,0-7 0-15,0 0 0 16,1-3-5-16,-1-3 0 16,0-6-1-16,-3-10 1 15,-1 1-11-15,-3-14 0 16,-3-21-1-16,0-3 0 0</inkml:trace>
  <inkml:trace contextRef="#ctx0" brushRef="#br1" timeOffset="107044.39">15402 8695 45 0,'50'53'22'0,"17"20"-15"16,-43-51 44-16,8 15-49 15,-4 4 1-15,-3 19-1 16,-11 5 1-16,-7 14-5 0,-17 2 0 16,-19 13-6-1,-16-6 1-15,-22-6-10 16,-15-7 1-16</inkml:trace>
  <inkml:trace contextRef="#ctx0" brushRef="#br1" timeOffset="110108.79">1976 11771 43 0,'10'29'21'0,"18"-33"-17"0,-17-2 22 15,7-3-20-15,3-10 1 16,0-12 3-16,7-20 0 15,4-11-12-15,7-17 0 16,0-15 8-16,-8-6 1 0,-3-7-4 16,-13 1 0-16,-5 12-4 15,-3-4 1-15,-7 11-3 16,-7 18 0-16,4 15-1 16,-15 4 0-16,4 19-2 15,3 9 0-15,-6 12 1 16,-4 17 0-16,-1 12 0 15,-6 15 0-15,7 16 2 16,3 10 0-16,8 15 3 16,-1 16 0-16,11 9 2 15,11 4 0-15,-1-4-1 16,8-3 1-16,-7-12-3 16,10-16 0-16,0-19-6 15,11-15 1 1,28-42-7-1,-4-8 0-15</inkml:trace>
  <inkml:trace contextRef="#ctx0" brushRef="#br1" timeOffset="110379.69">2663 11326 44 0,'22'-34'22'0,"-12"30"-21"0,-3-2 41 16,0 3-41-16,-7 3 1 15,0 0 0-15,-7 0 1 16,-10 0-4-16,-5 6 0 15,-6 4 2-15,7-4 1 0,-7 25-1 16,-4 1 0 0,4 2 0-16,3 10 0 0,1 0-1 15,9 3 0-15,5-3-1 16,-1-3 0-16,11-13-1 16,11-9 1-16,10-13-1 15,-10-9 0-15,10-10-1 16,0-5 0-16,4-11-2 15,-1-2 1-15,1-4-10 16,10-5 1-16</inkml:trace>
  <inkml:trace contextRef="#ctx0" brushRef="#br1" timeOffset="110843.51">3052 11339 58 0,'7'9'29'0,"3"-18"-32"16,-10 9 52-16,0 0-48 0,4-7 0 16,3 1 0-16,-7 3 1 15,0 3-3-15,-11 0 0 16,1 3 2-16,-15 0 0 16,0 0-3-16,-10 7 1 15,3-1-3-15,0 7 0 16,4-4-3-16,0 4 1 15,14 0-2-15,-4-4 0 16,11 4 1-16,7-3 0 16,14-1 4-16,7 7 0 15,11 0 4-15,11 3 0 0,-5 0 2 16,1 3 1-16,0 3 0 16,-7 6 1-16,-4-2-1 15,-17 2 0-15,-4 1-2 47,-14 6 1-47,-4-1-1 0,0 1 0 16,-10-3-2-16,-7-4 1 0,-11-9-2 0,7-9 0 0,-6-7 1 15,9-2 0-15,8-7-1 16,11-7 1-16,10-8-2 16,21-10 1-16,7 3-7 15,11-13 1-15,-14-2-7 16,3-4 0-16</inkml:trace>
  <inkml:trace contextRef="#ctx0" brushRef="#br1" timeOffset="111458.81">3768 11837 54 0,'0'7'27'0,"-7"-11"-32"16,7 4 50-16,-4 0-44 15,-6 0 1-15,-8 0 0 16,-3 0 0-16,3 0-4 15,4 0 1-15,-11 4 2 16,1 2 0-16,-1 0-2 16,0 3 1-1,15 10-3-15,10-3 1 16,3 0-1-16,8-10 1 16,6-3-1-16,5-6 0 15,6-3 0-15,-11-10 0 16,5 3 0-16,-8 1 1 15,3 2 0-15,-6 4 0 16,-1 0 0-16,1 6 1 16,0 6 1-16,-4 10 1 15,3 0 1-15,-3 2 1 0,-3 4-3 16,6-3 0-16,1-3-10 16,7-7 1-16,-1-12-4 15,4-9 0-15</inkml:trace>
  <inkml:trace contextRef="#ctx0" brushRef="#br1" timeOffset="111818.21">4604 10552 54 0,'-7'6'27'0,"-25"28"-32"0,21-21 55 16,-10 9-49-16,-7 0 0 16,-4 12 2-16,-14 7 1 15,-3 9-4-15,7 19 1 16,-1 3 2-16,8 10 1 15,3 15-1-15,11 3 0 16,3 4-1-16,15 6 0 16,-4-13-2-16,7-12 1 15,7-7-4-15,4-18 0 16,-1-10-6-16,4-19 1 16,0-6-12-16,0-15 1 0</inkml:trace>
  <inkml:trace contextRef="#ctx0" brushRef="#br1" timeOffset="112151.77">5013 10787 43 0,'0'34'21'0,"-18"10"-17"0,15-31 27 16,-8 6-29-16,1 6 0 15,-8 9 1-15,-3-6 1 16,10-3-6-16,-6 0 1 15,6-6 1-15,0-6 0 16,11-7-5-16,0-9 0 16,0-13-9-16,4-12 0 15</inkml:trace>
  <inkml:trace contextRef="#ctx0" brushRef="#br1" timeOffset="112350.31">4872 10762 27 0,'-7'-22'13'0,"24"15"0"0,-13 7 14 0,3-3-26 16,11 6 1-16,-8 10 4 15,1 3 0-15,-1 6-5 16,5 3 0-16,2 9 5 16,4 7 0-16,1 3-1 15,2-13 1-15,-3 1-4 16,-3-7 1-16,3 0-6 16,0-13 1-16,-3-2-11 15,-4-4 0-15,-7-15-4 16,-3-7 1-16</inkml:trace>
  <inkml:trace contextRef="#ctx0" brushRef="#br1" timeOffset="112705.57">5652 10802 51 0,'0'22'25'0,"-25"19"-30"0,18-28 49 16,-11 12-41-16,-14 9 0 0,-13 7 1 15,-1 15 1-15,-14 7-6 16,-25 19 0-16,0 12 5 15,-3 12 0-15,7 7-2 16,3-3 0-16,11-3-1 16,14-13 1-16,15-10-5 15,9-11 1-15,8-20-6 16,11-12 1-16,-1-19-12 16,4-19 1-1</inkml:trace>
  <inkml:trace contextRef="#ctx0" brushRef="#br1" timeOffset="112977.9">5510 11455 52 0,'0'34'26'0,"-31"10"-25"0,24-25 40 16,-8 3-40-16,-2 6 1 16,-4 16 0-16,-15-3 1 15,12 9-4-15,6 3 1 16,0 1 1-16,4-4 0 16,0-6-6-16,4-13 0 15,6-18-10-15,-3-13 1 0,4-16-2 16,3-16 0-16</inkml:trace>
  <inkml:trace contextRef="#ctx0" brushRef="#br1" timeOffset="113158.02">5249 11464 39 0,'0'10'19'0,"22"24"-12"0,-19-21 36 0,8 2-41 15,-1 7 0-15,4-3 1 16,-3 3 0-16,-1 3-5 15,1-3 1-15,0 0-1 16,6 0 0-16,-6-6-9 16,3-7 1-16,11-9-5 15,-11-6 1-15</inkml:trace>
  <inkml:trace contextRef="#ctx0" brushRef="#br1" timeOffset="113455.73">5838 10680 54 0,'22'50'27'0,"38"32"-30"0,-39-60 53 0,3 15-49 16,-2 7 0-16,-8 22-1 16,-14 22 1-16,-14 15-2 15,-15 13 0-15,-2 13-1 16,-8-10 0-16,-11-6-10 16,-6-19 0-16,10-19-4 15,4-21 0-15</inkml:trace>
  <inkml:trace contextRef="#ctx0" brushRef="#br1" timeOffset="113954.8">6893 11276 61 0,'-7'12'30'0,"14"-15"-32"16,-3 3 57-16,-4 0-52 16,14-3 0-16,11 3-1 15,20 0 1-15,12 0-7 16,10-6 0-16,0-7-3 16,-7 1 1-16,-11-1-13 15,-20 1 0-15</inkml:trace>
  <inkml:trace contextRef="#ctx0" brushRef="#br1" timeOffset="114120.9">6876 11671 72 0,'7'9'36'0,"21"-2"-41"0,-10-10 62 15,17-4-60-15,14-2 1 16,4-4-11-16,7-2 0 15,7-4 1-15,-17-9 0 0</inkml:trace>
  <inkml:trace contextRef="#ctx0" brushRef="#br1" timeOffset="114702.02">7973 11909 66 0,'7'16'33'0,"10"-41"-33"0,-9 9 51 16,16-9-50-16,8-19 1 15,7-25 0-15,0-18 1 16,3-20-4-16,0-15 0 0,-3-10 2 15,-11 3 0 1,-7 20-1-16,-10 5 0 0,-7 19-1 16,-8 13 0-16,-3 19-2 15,-7 6 0-15,3 16-1 16,1 18 0-16,-4 19-1 47,-4 7 1-47,7 21 1 0,1 20 0 15,3 18 3-15,3 12 0 0,4 7 2 0,4 7 1 16,-1-7 0-16,4 6 0 0,11-13-1 16,-7-15 1-16,10-12-4 15,7-13 0-15,0-13-6 16,7-12 1-16,11-10-11 16,-14-15 0-16,3-13-1 15,8-3 1-15</inkml:trace>
  <inkml:trace contextRef="#ctx0" brushRef="#br1" timeOffset="114980.66">8837 11336 56 0,'14'0'28'0,"7"15"-33"0,-17-15 58 0,-1 3-51 0,1 0 0 0,-8 4 2 0,-3-1 0 16,0 7-5-16,-21 2 0 15,-4 4 3-15,-3 3 1 16,-4 6-1-16,8 10 0 15,-1-4-2-15,4 4 1 16,3 6-1-16,7-6 0 0,8-4-2 16,-1-3 1 31,11-6-2-47,11-9 0 0,3-10-1 15,21-12 1 1,0-10-4-1,1-5 1-15,2-5-7 0,1-8 1 16,0-13-4-16,-4-3 0 0</inkml:trace>
  <inkml:trace contextRef="#ctx0" brushRef="#br1" timeOffset="115461.86">9356 11370 58 0,'17'22'29'0,"-6"0"-31"0,-11-22 55 15,0 0-51 1,0 3 1-16,-11 0 0 0,-3 0 0 15,-14 0-4-15,-7 1 0 16,-4-1 2-16,-3 0 1 16,-8 3-2-16,1 4 1 15,3 2-2-15,11 1 0 16,-4 2-3-16,11 1 1 16,6 3-4-16,8 3 1 15,7-3-3-15,11-4 0 16,10 1 0-16,11 3 1 15,3-4 2-15,0 1 0 16,-7 3 5-16,0 6 0 0,8 3 4 16,-8-3 0-16,7 4 2 15,-7 2 0 1,4 3 0-16,-4-5 1 0,-7 2-2 16,-7 7 1-16,-7-7-2 15,-7 3 0-15,-14 7-1 16,3-6 0-16,-6-4-1 15,-12-6 0-15,-2-6-1 47,-1-6 1-47,0-4-2 16,7-3 1-16,11-12-1 16,14-10 0-1,11-6-1 1,10-3 0-1,14-3-5-15,4-7 0 0,10-5-9 0,0-4 0 0</inkml:trace>
  <inkml:trace contextRef="#ctx0" brushRef="#br1" timeOffset="115894">9726 11737 53 0,'4'9'26'0,"-18"-2"-26"0,10-4 43 0,-7 3-41 0,4 3 0 16,-7 1 0-16,-3 2 1 0,-5-2-4 15,1-1 0-15,0 10 2 16,0 0 1-16,3-4-3 16,8 1 0-16,6 0 0 15,8-4 0-15,6 1-1 16,8-7 1-16,3-3-1 15,-3-6 1 1,6-16-1 0,-6 4 1-16,0 2-1 15,-4 1 1-15,0-1-3 16,-3 1 1-16,-1 5 0 16,1 4 1-16,-1 3-1 15,1 3 1-15,-4 10 0 16,0 2 1-16,4 4-4 15,-1-3 0-15,1 0-7 16,6-16 1-16</inkml:trace>
  <inkml:trace contextRef="#ctx0" brushRef="#br1" timeOffset="116169.83">10382 11147 55 0,'-14'32'27'0,"-21"24"-32"0,28-46 50 0,-7 12-44 16,-4 9 1-16,0 10 0 15,1-1 0-15,-4 14-3 16,-1-4 0-16,1 6 2 15,4 1 1-15,6-1-4 16,8-15 0-16,3-6-7 16,10-14 1-16,1-14-8 15,10-17 0-15</inkml:trace>
  <inkml:trace contextRef="#ctx0" brushRef="#br1" timeOffset="116387.53">10679 11364 37 0,'-7'59'18'0,"-39"-8"-11"0,32-36 25 16,-8 10-29-16,-6 0 1 16,-4 10 0-16,1 2 1 15,-1 4-7-15,0-6 0 16,0-7 2-16,11-6 0 15,4-6-13-15,6-13 1 16,8-19-2-16,13-12 1 16</inkml:trace>
  <inkml:trace contextRef="#ctx0" brushRef="#br1" timeOffset="116595.59">10435 11282 26 0,'21'0'13'0,"1"79"-1"0,-12-61 20 0,1 8-28 0,6 14 0 0,1 4 2 16,3-6 1-16,0 3-9 16,0-1 1-16,4 1 4 15,-4-6 0-15,0-4-6 16,-6-9 0-16,-1-13-11 16,-4-15 1-16</inkml:trace>
  <inkml:trace contextRef="#ctx0" brushRef="#br1" timeOffset="116804.39">10809 11241 52 0,'39'54'26'0,"14"37"-31"0,-32-69 43 16,0 12-39-16,-7 10 0 15,-3 9 0-15,-11 10 0 16,-11-3-2-16,-10-4 1 16,-11-6-12-16,-3-12 1 15</inkml:trace>
  <inkml:trace contextRef="#ctx0" brushRef="#br1" timeOffset="117457.51">11613 11430 65 0,'-3'9'32'0,"10"-18"-29"0,0 9 57 0,7 0-56 15,14 0 1-15,15 0 2 16,10 0 1-16,21-7-11 15,10-2 1-15,-2 0 1 16,-12 2 0-16,-13 1-11 16,-15 9 0-16,-14 3-12 0,-14 4 1 15</inkml:trace>
  <inkml:trace contextRef="#ctx0" brushRef="#br1" timeOffset="118293.54">12608 11662 61 0,'-28'28'30'0,"28"-19"-24"0,0-9 47 0,7-6-48 0,4-7 0 0,6-12 2 0,15-19 1 16,14-12-11-16,7-13 1 16,0-16 5-16,-7-15 0 15,-15-3-3-15,-6-1 0 16,-4-6-2 62,-10 10 0-78,-8 18-2 0,-6 10 1 0,-4 16-3 16,-7 15 1 30,3 16-1-14,-3 16 1-17,-4 18 0-15,-3 16 1 32,0 16 1 14,3 18 1-46,8 20 2 0,10 9 1 0,7-1 1 16,3 11 0 0,5-7 1-16,6-4 0 0,3-8-3 0,-2-16 1 0,-1-16-4 0,-4-13 1 0,5-18-6 31,9-13 0-31,12-13-5 0,2-5 0 0,1-7 2 0,0-6 0 0,-3-1 7 0,-1 7 1 16,-7-3 7-16,-3 3 0 0,-7 0 7 0,-4 4 1 0,-4 2 0 0,-2 0 0 0,-8 4-5 0,-7 2 1 0,-11 4-3 0,-7 0 0 0,-10 6-3 0,-4 6 1 0,-3 0-2 0,-4 4 1 0,0-1-3 0,4 13 1 15,0 6-3-15,7 7 1 0,10-4-1 78,7 1 0-62,8-1-2 0,10-3 1-16,7-6-3 0,7-9 1 0,0-10-6 0,1-6 0 0,2-13-4 0,5-3 0 0</inkml:trace>
  <inkml:trace contextRef="#ctx0" brushRef="#br1" timeOffset="118774.95">13660 11276 60 0,'14'0'30'0,"-7"9"-38"0,-7-9 59 0,0 0-51 16,-4-3 0-16,-3 0 0 15,-7 3 1-15,-4 0-2 16,1 0 1-16,-8 0 0 16,-7 0 1-16,-3 0-1 15,0 3 0-15,-1 7-1 16,5-1 0-16,3 4-2 15,10 5 0-15,7-2-3 16,4 0 0-16,11-4-1 16,6-2 0-16,8-1 2 15,3-6 0-15,4 0 1 16,-8-6 0-16,1 3 0 0,-7 0 1 16,-1 0-1-1,1 7 0-15,-4 2 1 0,0 7 1 63,4 6 2-63,-4 6 1 0,0 6 5 0,0 1 1 0,-4 2 1 0,-6 10 0 0,-1-3-1 0,-3-9 1 15,-7-4-4-15,3-9 1 16,-10 0-3 0,-3-3 0-16,2-7-1 0,5-5 0 15,-1-1-1-15,11-6 1 16,4-6-6-16,6-4 0 0,4-2-7 15,11-4 0-15,-1-6-4 47,1 0 1-47</inkml:trace>
  <inkml:trace contextRef="#ctx0" brushRef="#br1" timeOffset="119162.89">14072 11489 43 0,'-3'19'21'0,"6"3"-20"16,-3-22 40-16,-10 3-40 15,-4 6 0-15,-8 4 2 0,-6 3 0 16,4-1-4-16,-1-2 1 16,0-1 2-16,4 4 0 15,7-6-4-15,7-4 0 16,7-3-1-16,7-3 0 15,7-3-1-15,11 0 0 16,-4-7-1-16,-4 4 1 16,1-10 2-16,0 4 0 15,-4-1 0 1,0 7 1-16,0-3 0 0,-3 9 0 16,-4 3 2-16,-4 3 0 15,4 3 0-15,0 7 0 16,7 0-1 15,-3-4 0-31,0 1-5 47,-1-4 1-47,4-6-7 0,4-6 0 16</inkml:trace>
  <inkml:trace contextRef="#ctx0" brushRef="#br1" timeOffset="119489.49">14845 10633 45 0,'-4'35'22'0,"-17"-1"-21"0,11-24 41 16,-8 11-40-16,-3 5 0 15,-7 8 2-15,6 10 0 16,1 12-4-16,0 1 0 15,0 6 3-15,3-1 1 16,4-2-1-16,4-1 1 16,6-5-4-16,8-7 0 15,3-6-5-15,10-13 1 16,4-9-8 15,11-13 0-31,11-16-6 16,2-12 0-16</inkml:trace>
  <inkml:trace contextRef="#ctx0" brushRef="#br1" timeOffset="119714.95">15169 11141 48 0,'-7'35'24'0,"-31"30"-21"15,34-58 43-15,-21 21-43 16,-10 10 0-16,-4 12 1 16,0 12 0-16,-3 1-5 15,0 9 1-15,7-3 1 16,3 0 1-16,7-12-4 16,4-10 0-16,3-10-7 15,11-12 0-15,7-15-9 16,7-20 1-16</inkml:trace>
  <inkml:trace contextRef="#ctx0" brushRef="#br1" timeOffset="119950.14">14905 11135 57 0,'21'28'28'0,"4"47"-35"0,-18-62 48 0,0 9-41 16,0 6 0-16,-4 3-1 16,1-2 1-16,-1-11-5 15,1-2 1-15,0-10-11 16,3-15 1-16</inkml:trace>
  <inkml:trace contextRef="#ctx0" brushRef="#br1" timeOffset="120166.43">15487 10746 59 0,'67'53'29'0,"7"26"-36"0,-56-54 50 0,-1 9-43 0,-3 10 0 0,-10 16-2 0,-22-1 1 0,-20 13-6 0,-22 10 0 15,-22 9-8-15,-9-6 0 32</inkml:trace>
  <inkml:trace contextRef="#ctx0" brushRef="#br1" timeOffset="123139.66">2064 13631 33 0,'0'16'16'0,"10"-7"-4"0,-10-9 16 16,11 0-22-16,-4-3 0 16,-3-7 4-16,13 1 0 15,-3-16-11-15,4 0 0 16,10-16 8-16,4-9 1 31,17-72-4-31,-10 12 0 16,-11 0-2-16,-7 0 0 15,-17 10-4-15,-4 9 0 16,-4 10-2-16,-6 15 0 0,-1 16-1 16,-3 12 1-16,0 10 0 15,-4 9 0-15,-3 6 0 16,0 10 1-16,0 9 0 15,-4 4 1-15,1 6 1 16,6 9 0-16,-3 9 0 16,0 7 1-16,3 12 1 15,0 10 0-15,15 9 2 16,3 22 0-16,10 10-1 16,12-1 1-16,-1-9-2 15,14-6 1-15,-3-10-2 16,7-9 0 15,-1-15-5-31,-2-14 0 16,2-11-10-16,1-17 0 0,-11-12 0 0,4-9 1 0</inkml:trace>
  <inkml:trace contextRef="#ctx0" brushRef="#br1" timeOffset="123543.55">2741 13311 45 0,'21'6'22'0,"0"1"-21"0,-14-7 46 16,4 0-43-16,-7 0 0 0,3 0 4 15,3 0 1 1,-10 0-11-16,0 0 0 0,0 0 5 15,-10 0 1-15,-12 0-2 16,1 0 0-16,-17 3-3 16,2 0 1-16,1 0-2 15,7 6 1-15,7 10-2 16,3 9 1-16,7 1-2 16,1 5 1-16,-1 1 0 15,1-4 0-15,13 0 1 16,8-9 1-16,6-12 1 15,5-10 1-15,6-10 1 16,0 1 0-16,-7-7-3 16,-7-6 0-16,4-3-6 15,0 0 0-15,3-3-10 16,-4 3 1-16</inkml:trace>
  <inkml:trace contextRef="#ctx0" brushRef="#br1" timeOffset="123993.71">3062 13336 57 0,'11'6'28'0,"24"-6"-31"0,-24 0 50 15,-8-3-45-15,4 3 0 0,4 0 3 16,-11 0 1-16,0 0-7 16,-7-6 0-16,3 0 3 15,-6-1 1-15,-1 1-2 16,-7 3 1-16,-10 3-5 15,7 3 1-15,0-3-2 16,0 0 1-16,3 3-2 16,-3 7 0-16,10 5-1 15,4 7 0-15,7 7 2 16,7-1 1-16,7 0 2 16,8 7 0-16,2-4 2 15,1 0 1-15,0 1 1 16,-1-1 0-16,1-3-1 15,-14-3 1 1,-18 19-1 0,3-6 0-16,-14-7-2 15,-3-6 0-15,0-3-1 0,-7-6 0 16,0-7 0-16,6-2 0 16,5-4-1-16,6-10 0 15,11-8-2-15,7-4 1 16,7-6-6-16,4 0 1 15,0-3-7-15,-8-4 1 16</inkml:trace>
  <inkml:trace contextRef="#ctx0" brushRef="#br1" timeOffset="124429.25">3418 13487 43 0,'22'15'21'0,"-5"-5"-16"0,-17-7 36 0,4 0-39 16,-4-3 1-16,0 0 0 16,-4 3 1-16,-3 3-5 15,-3 4 0-15,-12 9 3 16,1-4 1-16,-7 4-2 16,7 0 0-16,3 0-1 15,-3 0 1-15,10-4-1 16,1 1 0-16,10-7-2 15,0 1 1-15,10-7-2 16,5-3 1-16,2-6-1 16,4-4 1-16,1 1-1 15,2-7 1-15,-3 0-1 16,1 1 1-16,-1 2 0 31,-4-2 0-31,1 5 0 0,-4 4 1 0,-3 3 0 16,-1 9 1-16,1 10 1 0,3 3 1 15,0 9 0-15,4 9 0 16,-4 1-1-16,4-3 1 16,-1-7-8-16,-6-9 0 15,-1-16-8-15,-6-10 1 16</inkml:trace>
  <inkml:trace contextRef="#ctx0" brushRef="#br1" timeOffset="125049.62">4713 12455 48 0,'-7'0'24'0,"7"13"-21"0,-3-13 40 0,-5 3-40 16,-6 6 0-16,-10 10 2 16,-8 6 0-16,0 3-6 15,-7 16 0-15,-6 3 4 16,-1 13 1-16,-4 6-2 16,1 18 0-1,21 70 0 1,10-16 0-16,14-19-3 15,15-25 0-15,7-15-3 16,3-20 1-16,0-18-9 47,7-16 1-31,-7-19-8-16,8-12 1 15</inkml:trace>
  <inkml:trace contextRef="#ctx0" brushRef="#br1" timeOffset="125473.96">5232 12963 60 0,'0'3'30'0,"-11"16"-33"15,4-10 53-15,4 13-47 16,-15 3 0-16,-3 16 1 16,-18 12 0-16,7-9-6 15,-14 7 1-15,4-1 2 16,0-3 1-16,3-6-6 16,0-10 1-16,18-6-9 15,10-9 1-15,11-16-8 16,4-13 1-16</inkml:trace>
  <inkml:trace contextRef="#ctx0" brushRef="#br1" timeOffset="125677.58">4925 12919 39 0,'28'31'19'0,"-10"-12"-6"0,-8-6 26 16,1 9-36-16,-1 6 0 0,1 3 1 31,10 10 0-31,7 6-6 0,11 10 1 0,-7 5 2 16,0-12 1-16,-4 4-7 15,0-4 0-15,-10-12-11 16,3-13 1-16</inkml:trace>
  <inkml:trace contextRef="#ctx0" brushRef="#br1" timeOffset="126201.23">5641 12678 42 0,'-4'66'21'0,"-6"-4"-18"0,6-37 28 16,1 0-28-16,-8 7 0 15,4-1 0-15,4-3 1 16,-4-9-6-16,3-3 1 16,4-10 2-16,-7-12 0 15,7-10-3-15,0-12 0 16,0-7-4-16,0-12 1 0,0-12-1 15,-4-1 0-15,1-2 0 16,3 2 1-16,7 10 2 16,4 6 1-1,10 3 5-15,7 13 1 0,11 6 3 16,-11 9 1-16,4 7 1 16,-1 3 1-16,-2 16-1 15,-1 8 0-15,-18 5-4 16,-6 5 0-16,-8 13-3 15,-3 0 0-15,-7-7-4 47,-14-2 1-31,-4-4-6 31,-3-9 1-47,3-6-11 15,11-7 0-15</inkml:trace>
  <inkml:trace contextRef="#ctx0" brushRef="#br1" timeOffset="126495.58">5948 12163 57 0,'0'38'28'0,"39"12"-23"0,-25-22 44 0,10 10-45 15,12 9 1-15,10 16 2 16,3 9 0-16,-14 9-10 16,-10 1 0-16,-14 12 3 15,-22 16 0-15,-21-4-11 16,-14 1 1-16,-17-19-11 15,-11-25 1-15</inkml:trace>
  <inkml:trace contextRef="#ctx0" brushRef="#br1" timeOffset="129784.71">6974 13145 54 0,'-10'12'27'0,"10"-2"-17"15,3-13 28-15,4 0-34 16,4-1 1-16,10 1 2 0,11-3 1 16,7 6-10-16,10-6 0 15,8 3 3-15,3-4 0 16,-11 1-8-16,-14 6 0 15,-3 3-13-15,-11 3 1 16</inkml:trace>
  <inkml:trace contextRef="#ctx0" brushRef="#br1" timeOffset="129953.89">7024 13474 52 0,'-21'38'26'0,"24"-26"-17"0,4-9 36 0,-3 1-41 0,10-4 0 0,11 0 2 16,6-4 0-16,15 1-11 16,4 0 1-16,10-6-4 15,-11-7 1-15,0-9-12 16,1 6 1-16</inkml:trace>
  <inkml:trace contextRef="#ctx0" brushRef="#br1" timeOffset="130729.08">8453 13618 59 0,'-15'82'29'0,"19"34"-31"0,-4-91 48 0,4 6-45 0,-1 4 1 0,1-4 1 16,-1-6 1-16,1-6-5 15,-4-13 1-15,7-15 2 16,-7-13 1-16,0-22-2 16,-7-12 1-16,3-16-2 15,-3-4 0-15,-4-15-2 16,-3-6 0 15,7 3-2-15,-3 0 1-16,3 13-1 15,14 15 0 1,3 9 1 0,8 10 0-16,7 22 4 15,3 9 0-15,11 7 4 32,-1 15 1-32,12 10 2 15,-4 6 0-15,-7 3 0 16,-11 16 0-1,-7-4-4 79,-11 1 1-31,-13 3-5-48,-15 6 0 17,-10-3-6-32,-4-10 0 15,1-2-13 1,-12-14 1-1,4-8-4-15,15-10 0 0</inkml:trace>
  <inkml:trace contextRef="#ctx0" brushRef="#br1" timeOffset="131110.16">9208 13612 49 0,'-4'28'24'0,"11"-12"-16"0,-3-16 39 0,-1 3-43 16,8-3 1-16,3-6 3 16,10-19 0-16,5-7-10 0,6-21 0 15,7-19 6-15,-3-16 0 16,-4-9-3-16,1-19 0 15,-19-9-3-15,-10 5 1 16,-7-2-3-16,-7 25 1 94,-3 9-2-94,-4 13 1 0,0 12-1 0,-4 22 1 0,0 23 0 0,4 11 0 0,-11 23 2 0,4 18 0 0,0 35 2 0,7 16 1 0,3 12 3 15,11 29 0-15,11 12 2 0,7-7 0 16,6-8-1-16,15-17 1 47,7-15-3 0,-4-28 0-32,1-19-9 1,-15-19 1 0,4-19-15-16,-8-12 0 0</inkml:trace>
  <inkml:trace contextRef="#ctx0" brushRef="#br1" timeOffset="131890.73">10125 13330 47 0,'42'12'23'0,"-14"-18"-10"0,-21 3 23 0,-3 0-32 0,3-3 0 16,-4-10 4-16,5 3 0 16,-5-5-10-16,1 5 1 15,-4 1 6-15,-4 2 1 16,-7-6-4-16,-6 7 1 15,-11 0-2-15,-11 2 0 16,0 7-1-16,0 10 0 0,-3 5-2 16,0 7 1 124,3 0 0-140,3 7 0 0,12 2 0 0,13 3 0 0,11-2 0 0,11-4 0 0,10 0 0 0,18-12 0 0,7-7-1 0,3 1 1 0,-7-13-4 0,-3-10 1 0,0-9-9 0,0-3 1 0,-4-13-6 0,-3 4 1 0</inkml:trace>
  <inkml:trace contextRef="#ctx0" brushRef="#br1" timeOffset="132326.87">10629 13261 48 0,'50'28'24'0,"-8"-18"-16"0,-31-10 41 15,-4-7-44-15,0 4 1 16,-4 0 2-16,-3-3 1 16,-3-4-12-16,-8 1 1 15,-10 0 7-15,-11-1 0 16,-7 1-3-16,-3-4 0 16,-4 4-2-16,0 2 0 15,7 1-3-15,4 3 1 16,0 6-3-1,7 7 1-15,3 8-3 0,11 1 0 16,7 6-1 0,10 4 0-16,4 2 1 0,11 7 0 15,3-4 2-15,0 10 1 32,4 0 3-17,-4 3 1-15,0 6 2 47,4 10 1-47,-4-10 1 31,0-3 1-31,-6-3-1 0,-8-3 1 0,-11-3-2 16,-7-6 0-16,-6-7-1 0,-4-6 0 0,-11-7-2 0,0-8 1 0,-3-14-1 0,3-5 0 16,11-10-5-16,7-3 1 0,7-10-11 0,10 1 1 0,11-4-3 15,15 1 1-15</inkml:trace>
  <inkml:trace contextRef="#ctx0" brushRef="#br1" timeOffset="132757.1">11088 13518 50 0,'10'16'25'0,"-6"-26"-26"0,-8 13 49 15,-3-6-46-15,-10 0 1 0,-8 3 1 16,-7 3 0-16,-3 7-6 16,0 2 1-16,3 4 3 15,0 3 0-15,8 0-2 16,6 3 1-16,4-1-2 16,3 1 1-16,8-6-1 15,10 0 0-15,7-7-1 16,3-6 0-16,8-3-1 15,0 0 1-15,3-3-1 16,-7-3 1-16,-3 0-1 16,0 3 1-16,-1-1 0 15,1 4 0-15,-4 0 1 16,0 4 0-16,0-1 0 16,4 3 0-16,-4 6-4 15,4-2 1 1,-1-1-10-16,1-9 1 47</inkml:trace>
  <inkml:trace contextRef="#ctx0" brushRef="#br1" timeOffset="133017.01">11737 12637 60 0,'14'28'30'0,"-28"29"-36"0,7-48 53 0,-4 10-47 15,-10 9 1-15,-4 10 1 16,1-1 0-16,-4 7-3 16,-1 9 1-16,5 10 2 15,2 3 0-15,12 0-2 16,6 0 1-16,8-4-3 15,6-11 0 1,12-11-7-16,6-15 1 0,7-12-10 16,0-16 1-16</inkml:trace>
  <inkml:trace contextRef="#ctx0" brushRef="#br1" timeOffset="133519.22">12234 12944 51 0,'14'22'25'0,"-14"-9"-27"0,-7-7 40 0,-10 7-37 0,-19 5 1 0,-9 4 2 0,-8 6 0 16,7 16-4-16,4 0 0 16,-1 6 3-16,4 4 0 15,4-4-2-15,7-6 0 16,10-10-5-16,4-9 1 15,11-18-6-15,6-14 0 16,4-15-5-16,0-3 0 16,0-12 0-16,-3-7 0 15,-4-3 6 251,7-3 1-266,0-1 6 0,-4 11 1 0,1 8 8 0,3 10 1 0,4 4 2 0,3 5 0 0,7 7-1 0,-3 15 0 0,3 7-3 0,3 6 1 0,1 3-4 0,0 13 0 0,-1-1-3 0,-2-2 1 0,-1-10-5 0,0-3 0 0,0-7-7 0,-3-2 0 0,-1-22-5 0,1-7 0 0</inkml:trace>
  <inkml:trace contextRef="#ctx0" brushRef="#br1" timeOffset="133653.23">12220 12521 47 0,'60'75'23'0,"21"29"-18"0,-63-82 42 0,10 12-43 0,15 7 0 0,-1 9-1 0,-3 6 1 15,-11 4-7-15,-7 12 1 16,-17 7-1-16,-22 5 0 16,-21 4-14-1,-24 9 0-15</inkml:trace>
  <inkml:trace contextRef="#ctx0" brushRef="#br1" timeOffset="138062.63">942 14697 39 0,'0'6'19'0,"7"-9"-12"0,-7 3 19 0,4 0-22 16,3 0 0-16,3 3 1 16,-10 4 0-16,7 2-7 15,-7 4 0-15,-7 2 4 16,4 4 0-16,-4 9-2 16,-11 1 0-16,4-1-1 15,7 0 1-15,-4-3-1 16,1-6 1-16,10-3 0 15,-7-1 1-15,14 1-1 16,10-4 1-16,-3-2-2 16,15-4 1-16,2-3-2 15,8 0 0-15,0-3-5 16,0-3 1-16,-8 0-8 16,1-9 1-16</inkml:trace>
  <inkml:trace contextRef="#ctx0" brushRef="#br1" timeOffset="138319.68">1231 14669 44 0,'7'16'22'0,"-7"-7"-21"0,0-6 36 16,0 3-34-16,0 1 1 15,0 5 1-15,-7 4 1 16,4 6-8-16,-15 6 1 15,-3 10 4-15,0 2 0 16,-8 17-2-16,-9-1 0 0,6 4-3 16,0-1 1-16,11 4-6 15,-4 3 1 1,11-3-9-16,4-10 0 0,3-18-1 16,7-17 1-16</inkml:trace>
  <inkml:trace contextRef="#ctx0" brushRef="#br1" timeOffset="138783.26">1545 14474 46 0,'21'-28'23'0,"-10"-25"-24"16,-11 37 48-16,0-3-42 15,-11 1 1-15,1-1 1 16,-11 0 1-16,-8 6-11 0,-16 10 1 16,-8 10 6-16,-18 15 0 15,-7 3-4-15,-3 3 1 16,11 9-4-16,-1 11 1 16,-6-1-3-16,-5 6 0 15,12 10-2-15,3-1 1 16,3 10-1-16,8 10 1 15,17-4 1-15,7 10 0 16,15 6 3-16,24 13 0 16,21-1 2-16,14-5 1 15,18-20 2-15,11-15 0 0,17-22 2 16,25-16 1-16,3-28 1 16,11-25 0-16,-3-31-1 15,3-19 0-15,-25-4-4 16,-14-12 1-16,-28-19-3 15,-31 4 1-15,-26 5-5 16,-17-2 1-16,-35 6-9 16,-18 6 0-16,-15 3-5 15,12 13 0-15</inkml:trace>
  <inkml:trace contextRef="#ctx0" brushRef="#br1" timeOffset="145207.91">2872 15136 42 0,'-7'-12'21'0,"3"-17"-15"16,4 20 21-16,0 0-22 15,0-1 1-15,-11 4 4 16,1 0 0-16,-1 2-12 0,-6 8 1 16,-12 5 8-16,-2 7 0 15,-8 6-3-15,0 3 0 16,0 3-3-16,-3 6 1 16,0 10-4-16,-4 3 0 15,3 7-1-15,-6-1 1 16,10 3-1-16,7 10 0 15,4-6 0-15,18-1 0 16,3 1 1-16,17 0 0 16,18-10 1-16,11-16 1 15,11-12-1-15,10-9 0 16,10-13-1-16,8-7 0 16,3-8-6-16,-4-7 0 15,-24 0-7-15,-7-6 0 0</inkml:trace>
  <inkml:trace contextRef="#ctx0" brushRef="#br1" timeOffset="145626.84">3193 15738 39 0,'46'0'19'0,"3"-25"-10"16,-39 13 29-16,-6-1-34 15,3 4 0-15,4-10 2 0,-11 0 0 16,0 3-8-16,0 1 1 16,-11 2 4-16,-10 7 1 15,-7 3-3-15,-11 3 0 16,11 6-2-16,3 6 0 15,-3 10-1-15,0 7 0 16,6 8-1-16,1 4 1 16,11 0 0-16,10 3 0 15,0-13 1-15,10-12 0 0,11-10 1 16,8-12 1-16,2-13-1 16,1-5 1-16,-4-11-4 15,-10-12 1-15,-4 0-13 16,-7-6 1 15,-7 3-1-15,0 0 1-16</inkml:trace>
  <inkml:trace contextRef="#ctx0" brushRef="#br1" timeOffset="145989.79">3708 14920 45 0,'0'22'22'0,"3"0"-32"0,4-16 45 16,0 10-31-16,-3 6 0 16,-4 12 1-16,0 7 1 15,-4 12-8-15,-3 13 1 16,-3 16 4-16,-8 12 0 16,4-3-3-16,3-1 1 0,4-14-4 46,-3-17 1-46,-1-18-8 16,11-19 1-16,0-22-5 0,4-25 0 0</inkml:trace>
  <inkml:trace contextRef="#ctx0" brushRef="#br1" timeOffset="146549.14">3577 14929 33 0,'0'-19'16'0,"4"16"-8"16,3 3 24-16,3-3-27 15,-6 0 0-15,3 3 2 16,11-3 1-16,-4 3-10 0,7 3 0 16,7 0 7-16,7 3 0 15,-3 1-2-15,0-1 0 16,7-3-1-16,-1 0 1 16,1-3-2-16,-14 3 1 15,0-3-1-15,-11 0 0 16,3 3-1-16,-13 7 1 15,-4 2-2 17,-4 7 0-32,-6 9-2 0,-8 4 1 0,1-1-2 0,2 0 1 15,-2-2-1-15,3-1 1 16,0-6 0-16,3 3 1 16,7-6 1-16,4-7 1 15,11 4 1-15,10 0 0 0,11 3 1 16,7 2 1-1,0-2 0-15,-1-3 1 0,1 6-1 16,-14 0 0-16,0 0-1 47,-15 6 1-47,-10 7-2 16,-10 12 0-1,-19 0-2 1,-20 0 0-1,-4-3-4-15,-10-7 1 0,-1-9-12 47,4-15 0-31,11-10-1 0,-1-3 1-16</inkml:trace>
  <inkml:trace contextRef="#ctx0" brushRef="#br1" timeOffset="146946.19">4593 15158 46 0,'-10'22'23'0,"3"-13"-23"0,7-9 44 0,0 0-41 15,0 0 0-15,0 0 2 16,0 0 0-16,7 0-7 16,3 0 0-16,1 0 2 15,-1 0 1-15,1 7-12 16,0-7 0-16,-4-7-5 0,-7 7 0 16</inkml:trace>
  <inkml:trace contextRef="#ctx0" brushRef="#br1" timeOffset="147125.72">4512 15516 59 0,'-3'34'29'0,"3"-25"-35"0,0-2 55 16,0-1-49-16,3 3 1 0,-3 1-4 15,4-1 0-15,3-3-8 16,-4-2 1-16,4-4-6 15,-7 0 0-15</inkml:trace>
  <inkml:trace contextRef="#ctx1" brushRef="#br1">998 13189 0,'0'0'0,"0"0"16,0 0-1,0 0-15,0 0 16,0 0 0,0 0-16,0 12 15</inkml:trace>
  <inkml:trace contextRef="#ctx0" brushRef="#br1" timeOffset="148796.34">5440 15939 5 0,'-7'9'2'0,"-4"-6"3"15,8-6 3-15,3 0-2 16,-7-3 0-16,3 6 7 16,1 0 1-16,-1 0-15 15,-3 3 0-15,7 3 11 0,0 1 0 16,7-1-1-16,-3 0 1 15,3 0-3-15,0-2 0 16,3-4 0-16,4-10 1 16,4-6 0-16,3-12 0 15,7-6-3-15,11-26 0 16,0-18-2-16,0-19 1 47,3-4-3-47,-3-12 0 0,-11 7-2 15,-7-4 0-15,-7 10-1 0,-6 9 1 0,-5 6-2 0,-6 10 0 0,-8 12-1 16,0 10 1-16,-10 9-1 16,-4 12 0-16,1 17 0 15,-4 5 0-15,-1 20 1 16,1 12 0-16,0 15 2 16,-4 20 0-16,7 18 1 15,8 10 0-15,-1 6 1 16,18 15 0-16,7 1 0 15,7-1 1-15,11-18-2 16,7-3 1-16,0-13-2 16,3-12 1-16,0-16-6 15,-3-10 1-15,-4-15-11 16,0-16 1-16</inkml:trace>
  <inkml:trace contextRef="#ctx0" brushRef="#br1" timeOffset="149159.99">6071 15632 55 0,'25'18'27'0,"-4"-21"-28"0,-21 0 44 16,4-3-41-16,3 0 1 15,-7-4 0-15,-7 1 0 16,-4-1-4-16,1 1 0 15,-12 3 2-15,-6-1 1 0,-4 1-2 16,1 3 1-16,-5 0-2 16,15 3 1-16,0 6-1 15,0 7 1-15,10 9-1 16,1 3 0-16,3 0-2 16,7 6 1-16,7-3 0 15,7 1 0-15,7-7 0 16,4-7 0-16,6-8 1 15,-9-17 0-15,6-2 0 16,-3-10 1-16,-1-10-5 16,-3-5 0-16,1-1-10 15,-5-6 1-15</inkml:trace>
  <inkml:trace contextRef="#ctx0" brushRef="#br1" timeOffset="149923.18">6555 15538 57 0,'3'9'28'0,"18"-9"-25"15,-17-3 48-15,3 3-46 16,0 0 1-16,0 0 1 16,4 0 1-16,-11 3-12 15,0 6 1-15,-7 4 6 16,-15 3 0-16,-6 2-3 16,-11 7 0-16,8 1-2 15,2-8 0-15,5 4-1 16,-5 3 1-16,8 0-1 15,4-3 0-15,10 4 0 16,10-11 0-16,4-5 2 0,11-4 0 16,14-9 2-16,6-7 0 15,-2-2 0-15,-5-4 1 16,-2 4-1-16,-8-1 0 16,-11 0-2-16,1 1 0 15,-4-1-3-15,-3 7 1 16,-4 6-1-16,0 6 0 15,-4 13 0-15,-3 13 1 16,7 11 1-16,0 11 0 0,7-1 3 16,-3 7 1-1,3 2 1-15,3-5 0 0,-10-4 0 16,0-6 1-16,-7 3-1 16,-7-9 0-16,-11-3-3 15,1-10 1-15,-12-6-2 16,12-10 0-16,-8-8-1 15,7-20 1-15,4 3-2 16,10-9 1-16,1-9-4 16,10-3 1-16,10-1-7 15,12 4 0-15,6-7-5 16,11 4 0-16</inkml:trace>
  <inkml:trace contextRef="#ctx0" brushRef="#br1" timeOffset="150612.59">7176 16052 42 0,'0'9'21'0,"-4"4"-16"0,4-13 37 0,0 0-38 15,-7 0 1-15,-4 0 3 16,-6 3 1-16,-4 0-12 15,-4 0 1-15,-3 7 6 0,-1 2 0 16,8 4-2 0,-3 3 0-16,6 3-3 0,4-1 0 15,3 1-1-15,8 0 0 16,-4-6-1-16,3-3 0 16,25-4 0-16,-10-3 0 15,28-12 1-15,-1-3 0 16,1-10 0-16,-3-3 1 15,-8 0-1-15,0 0 0 16,-7 6 0-16,-3 4 0 16,-4 2 0-16,4 4 0 0,-11 0 2 15,3 6 0 1,-3 9 1-16,-3 7 1 0,-4 9-1 16,0 3 0-16,0-3-2 46,3 0 0-46,4 0-7 0,4-9 0 0,3-10-7 0,4-6 1 0</inkml:trace>
  <inkml:trace contextRef="#ctx0" brushRef="#br1" timeOffset="150989.15">8033 14932 59 0,'-4'25'29'0,"-6"0"-36"0,-4-15 56 15,-8 9-48-15,-9 12 1 16,-8 4 1-16,-7 15 1 16,0 9-5-16,0 20 0 15,4 5 3-15,3 1 1 16,7 9-2-16,11-9 1 16,11-7-4-16,3-6 1 0,14-12-4 15,10-16 0-15,8-13-10 16,7-15 0-16,3-16-3 15,0-6 0-15</inkml:trace>
  <inkml:trace contextRef="#ctx0" brushRef="#br1" timeOffset="151259.13">8386 15334 57 0,'0'6'28'0,"-29"3"-36"0,19-2 54 16,-4 2-45-16,-11 7 1 16,-7 9 1-16,-7 6 0 15,1 7-4-15,-1 15 0 31,7 22-4-31,4-15 1 16,10-16-12-16,8-25 1 16</inkml:trace>
  <inkml:trace contextRef="#ctx0" brushRef="#br1" timeOffset="151487.7">7962 15265 39 0,'7'-7'19'0,"7"29"-6"16,-7-15 21-16,0 5-31 16,1 7 1-16,6 9 0 15,3 13 1-15,4-3-6 16,4 6 0-16,7 6 3 16,-4-3 1-16,4-10-4 15,3-5 1-15,-3-10-9 16,0-4 1-16,3-14-8 15,-14-11 1-15</inkml:trace>
  <inkml:trace contextRef="#ctx0" brushRef="#br1" timeOffset="151754.99">8421 14763 55 0,'35'47'27'0,"36"56"-28"0,-57-81 48 0,10 16-43 16,5 6 0-16,-1 6 0 15,-3 13 0-15,-11 12-8 16,-18 10 1-16,-13 15-2 15,-15 10 0-15,-21 0-13 16,-11 6 1-16</inkml:trace>
  <inkml:trace contextRef="#ctx0" brushRef="#br1" timeOffset="153618.31">9282 15359 50 0,'14'3'25'0,"46"-28"-20"0,-36 12 26 16,19 1-29-16,10 2 1 16,3-5 0-16,4 5 0 15,0 1-6-15,-11-1 0 0,-10 1-2 16,-11 3 0-1,-10 9-10-15,-18 3 0 0</inkml:trace>
  <inkml:trace contextRef="#ctx0" brushRef="#br1" timeOffset="153797.44">9183 15823 67 0,'7'34'33'0,"28"-21"-39"15,-17-19 61-15,14-4-54 16,13-12 0-16,22 3-1 16,0-12 1-16,8-3-7 15,2-1 0-15,-13 4-13 16,-1-1 1-16</inkml:trace>
  <inkml:trace contextRef="#ctx0" brushRef="#br1" timeOffset="154714.54">10978 15352 59 0,'8'35'29'0,"16"-29"-29"16,-10-12 41-16,7-10-39 15,11-15 0-15,11 0 2 16,2-23 0-16,-2-18-5 16,3-13 0-16,-1-12 2 0,5 0 1 15,-8-13-3-15,-7 4 0 16,-17 2-2-16,-11 7 0 15,-7 12-2-15,-7 16 0 16,-7 7-1 0,-11 21 0 15,4 10 0-15,-4 18 1-16,-3 22 1 0,-4 13 0 15,-10 69 5-15,10-9 0 0,11 6 2 0,14 9 1 16,11 3 1-16,10-6 0 15,3-6-1-15,5-16 1 0,-5-15-6 16,4-17 1-16,8-8-6 16,6-7 1-16,0-13-9 15,4-12 1 17,-4-9 0-17,4-10 0-15,3 0 6 0,4-9 0 0,0-3 6 0,-7-1 1 16,-4 7 11-16,-7 3 0 0,-3 4 3 15,-7 5 0-15,-4 4-2 16,0 2 1-16,-7 1-3 16,-3 6 1-16,-8 0-4 15,-7 6 0-15,-6 1-3 16,-11 5 0-16,-8 10-3 16,-2-3 0-16,-1 6-1 15,0 3 1-15,0 0-1 16,7 1 0-16,4-1-2 0,7 0 1 15,10-6-4-15,4-3 1 47,14-3-4-15,8-1 1-17,2-5-4 1,1-4 0-1,3-6-8-15,4-6 1 16</inkml:trace>
  <inkml:trace contextRef="#ctx0" brushRef="#br1" timeOffset="155206.29">12037 15045 48 0,'7'16'24'0,"3"-22"-19"0,-6-1 38 0,-4 1-40 0,3-3 0 0,-3-4 4 15,-3 4 1-15,-1-1-9 16,-3 1 0-16,-7 3 6 15,-3-1 0-15,-5 1-2 16,-2 6 0-16,6 3-2 16,0-3 0-16,-6 0-2 15,3 3 1-15,3 7-3 16,0 2 0-16,8 4-2 16,-1 3 0-16,4 0-4 15,4-1 1-15,3 1 0 16,7-3 1-16,3-4 1 0,1-2 1 15,6-4 3 1,1-6 0-16,0 0 1 0,3 0 0 31,-7 3-1-31,0 4 1 16,-3 2-1-16,-4 3 1 0,0 17 1 0,0-1 0 16,0 6 3-16,4 10 1 15,-1 6 1-15,4 1 0 47,-7 2 1 0,-3 0 0-31,-8-6-2-16,-10-9 1 0,-3-7-3 0,-8-2 1 0,4-4-2 0,-1-13 1 0,-6-2-2 0,4-10 0 0,2-16-3 15,8-12 1-15,4-7-8 0,6-9 1 0,11-6-7 0,4-9 0 0</inkml:trace>
  <inkml:trace contextRef="#ctx0" brushRef="#br1" timeOffset="155723.06">12467 15058 49 0,'-3'28'24'0,"-1"-3"-18"0,1-16 40 0,3 4-42 16,-4 6 1-16,1 9 1 15,-1 10 0-15,4-4-9 16,-4 4 1-16,4-4 3 15,-3-2 1-15,6-14-7 16,-3 1 1-16,0-9-8 16,0-10 1-16,-3-7-8 15,3-5 1-15</inkml:trace>
  <inkml:trace contextRef="#ctx0" brushRef="#br1" timeOffset="155906.75">12386 15284 25 0,'14'3'12'0,"18"-6"-1"0,-22 3 10 0,5 3-13 0,6 0 1 16,7 6 7-16,4 1 0 16,-1 5-18-16,-6 1 0 15,-4 3 13-15,-3 3 1 16,-7 0-6-16,-8 6 0 15,-6-6-5-15,-12 3 1 0,-6-3-9 16,-7-6 0 0,-4-10-13-16,-6-6 1 0</inkml:trace>
  <inkml:trace contextRef="#ctx0" brushRef="#br1" timeOffset="156917.69">13526 14321 47 0,'0'12'23'0,"7"-9"-10"16,-7 1 24-16,-4 2-35 15,-7 10 1-15,-6-1 1 16,-8 7 0-16,-10 13-6 16,-11 9 1-16,4 3 3 15,-8 12 0-15,4 20-1 16,4 8 0-16,7 7-3 15,7 4 1-15,10-4-3 16,11-13 0 15,10-15-6-31,12-16 1 0,13-21-8 32,11-23 0-17</inkml:trace>
  <inkml:trace contextRef="#ctx0" brushRef="#br1" timeOffset="157205.44">13903 14581 64 0,'-4'35'32'0,"-48"-17"-40"0,34-5 59 0,-14 9-50 15,-7 6 1-15,-3 13 0 16,3 12 0-16,-3 0-3 15,0 13 0-15,3-6-1 16,7-13 1-16,7-13-10 16,11-5 0-16,11-23-8 15,3-15 1-15</inkml:trace>
  <inkml:trace contextRef="#ctx0" brushRef="#br1" timeOffset="157356.66">13473 14644 28 0,'14'0'14'0,"14"9"6"0,-21 7 13 0,0 3-28 16,0 6 1-16,7 6 1 0,4 13 0 15,-1-3-9-15,5 6 0 16,-1 6 5-16,4-6 1 16,-1-3-7-16,4-9 0 15,4-10-9-15,0-13 1 31</inkml:trace>
  <inkml:trace contextRef="#ctx0" brushRef="#br1" timeOffset="157578.9">13981 14224 57 0,'10'53'28'0,"25"16"-27"0,-20-50 41 0,-5 15-36 16,11 10 0-16,4 3 1 15,3 10 0-15,0 8-11 16,-6 8 1-16,-19 2 0 16,-17 9 0-16,-11 1-16 15,-28-10 1-15</inkml:trace>
  <inkml:trace contextRef="#ctx0" brushRef="#br1" timeOffset="158224.22">10308 15917 54 0,'0'3'27'0,"53"0"-18"0,-25-6 36 0,25-3-40 0,21-7 0 0,36 1 1 0,34-7 1 15,29-12-9-15,39 2 0 16,21-11 5-16,-64 11 1 16,145-21-4-16,0-3 0 15,11 9-3-15,-19 3 1 16,-2 7-3 0,-33 12 1-1,-9 9-3-15,-23 10 1 16,-38 3-8-16,-35 13 0 15,-42-1-4-15,-36 10 1 0</inkml:trace>
  <inkml:trace contextRef="#ctx0" brushRef="#br1" timeOffset="159056.7">10767 17384 62 0,'0'19'31'0,"7"-22"-39"0,-4-3 59 0,8-10-47 16,7-12 0-16,6-13 2 16,12-18 0-16,2-10-8 15,12-7 0-15,-1-21 5 16,4-13 0-16,-4-6-4 0,-3 7 1 16,-10-1-4-16,-8 10 0 15,-11 5-1-15,-6 17 0 16,-11 12-1-16,-3 13 0 15,-8 18 2-15,-7 17 0 16,-6 11 1-16,-5 20 1 47,-2 21 0-31,-1 4 1-16,0 18 2 15,7 20 0 1,8 12 1-16,6 6 1 31,8-7 0-15,3 7 0-1,7-3-1 1,3 0 1 0,8-15-2-16,7-11 0 0,3-14-5 0,7-17 0 0,0-12-8 15,-3-19 0-15,-4-18-5 0,1-7 1 0</inkml:trace>
  <inkml:trace contextRef="#ctx0" brushRef="#br1" timeOffset="159435.43">11578 16873 58 0,'11'7'29'0,"-4"-1"-32"0,-7-6 57 0,0 0-50 0,0 3 0 0,0 0 1 0,-4 3 0 0,-3 4-7 0,-10-1 0 0,-5 1 4 0,-6-1 1 0,0 0-3 0,-4 1 0 0,4-4-1 0,-4 7 1 16,4 6-2-16,0-1 1 15,3 1 0-15,7 3 0 16,8 0-1-16,6 3 1 16,11-6-1-16,4-7 0 15,7-5 1-15,6-10 0 16,5-13-2-16,2-6 1 16,-2-3-4-16,-5-6 0 78,-6-7-5-78,-4 7 0 15,0-7-6 17,0 0 0-1</inkml:trace>
  <inkml:trace contextRef="#ctx0" brushRef="#br1" timeOffset="159991.91">11959 16939 54 0,'21'6'27'16,"-10"-34"-28"-16,-8 22 50 0,1-3-44 0,0-1 0 0,-4 4 1 15,-4 3 1-15,-3-4-10 16,-7 7 1-16,-4 0 5 0,-3 0 0 16,-11 4-5-1,-3 2 1-15,0 3-3 0,-1 4 1 16,5 3-3-16,2-1 1 15,5 4-2-15,6 3 0 16,11 6 2-16,11 4 0 16,13 2 3-16,11 4 1 15,1 2 3-15,-1 4 0 16,0 0 2-16,-3-9 0 16,-4 9-1-16,-10-4 1 15,-11 1-3-15,-4 3 1 16,-14 0-2-16,-6 0 1 0,-8-10-2 15,-7-5 0 1,0-14-1-16,4-12 1 0,7-12 0 47,7-7 1-47,10-12-1 62,11-3 1-46,21-1-2-16,15-8 1 47,6-7-10-47,-7 3 1 31,-3-3-5-15,3 3 0 15</inkml:trace>
  <inkml:trace contextRef="#ctx0" brushRef="#br1" timeOffset="160616.67">12227 16930 58 0,'4'12'29'0,"6"20"-40"0,-6-20 54 16,-4 7-42-16,0 9 1 15,-4 10 0-15,1 3 0 16,-1 6-3-16,1 3 1 0,-1-3 1 16,1-9 0-16,-1-13-4 15,1-3 1-15,3-4-10 16,3-2 0-16,4-16-4 16,4-9 1-16</inkml:trace>
  <inkml:trace contextRef="#ctx0" brushRef="#br1" timeOffset="160820.59">12248 17325 38 0,'22'6'19'0,"27"-21"-14"0,-31 8 31 0,3 4-29 16,7 3 0-16,11 3 7 0,-4 7 1 15,-7-1-17-15,-3 4 0 16,-7 2 11-16,-11-2 0 16,-14 9-4-16,-14 6 0 15,-8 3-6-15,-6-2 1 16,-11-4-8-16,4-10 1 16,-1-5-14-16,8-17 1 31</inkml:trace>
  <inkml:trace contextRef="#ctx0" brushRef="#br1" timeOffset="161917.69">13310 16046 1 0,'-42'37'0'0</inkml:trace>
  <inkml:trace contextRef="#ctx0" brushRef="#br1" timeOffset="162249.59">13113 16309 41 0,'0'6'20'0,"32"0"-1"0,-22-9 21 0,1 3-36 16,-4 0 0-16,0-3 5 15,-7 3 0-15,0 0-11 16,-11 6 1-16,-6 10 6 15,-8 6 1-15,-7 13-3 16,4 8 1-16,-7 8-3 16,-4 11 0-16,-4 10 0 15,-2 1 0-15,6 2 0 16,7 13 0-16,7-7-1 16,11 1 0-16,14-10-1 15,11-13 0-15,10-12-5 16,7-15 1-16,0-16-10 15,8-13 0-15,-1-13-6 16,0-2 1-16</inkml:trace>
  <inkml:trace contextRef="#ctx0" brushRef="#br1" timeOffset="162758.79">13628 16720 48 0,'-4'0'24'0,"1"-7"-23"0,-1 4 40 0,-3 3-38 15,-3 0 0-15,-1 3 1 16,-3 4 0-16,-11 2-6 15,-10 7 1-15,-4 3 4 16,-3 6 0-16,-4-6-2 16,7 9 1-16,4 6-2 15,7 4 1-15,3 3-2 16,11-4 1-16,3-2-2 16,11-7 1-16,11-6-1 15,10-16 1-15,7-12-1 16,4-7 1-16,0-9 1 15,-1-3 0-15,1-9-1 16,-7 9 1-16,-7-3 0 16,-4-1 0-16,0 1-1 15,0 9 1-15,-4 4 1 0,-2 8 0 16,2 7-1-16,-3 7 1 16,-3 2 0-16,-1 13 0 15,1 6-1-15,-1 0 0 16,4 7-3-16,7 3 0 15,4-7-7 1,3-15 0-16,15-16-6 0,6-19 0 16</inkml:trace>
  <inkml:trace contextRef="#ctx0" brushRef="#br1" timeOffset="162984.16">13765 16049 48 0,'15'53'24'0,"27"16"-14"16,-25-41 42-16,12 16-46 15,10 19 1-15,3 9 3 16,-10 9 1-16,-1 1-15 16,-9-13 1-16,-8 9 6 15,-7-2 1-15,-21 2-14 16,3-15 0-16,-70 25-12 15,-14-13 1-15</inkml:trace>
  <inkml:trace contextRef="#ctx0" brushRef="#br1" timeOffset="170115.2">1069 8319 35 0,'28'3'17'0,"-7"13"-8"0,-17-10 18 16,10 0-26-16,-3 4 1 15,-1-1 3-15,1 0 0 16,-1 4-5-16,1 3 0 15,-1 3 4-15,1-7 0 16,0 10-1-16,6 0 1 16,-6 3-3-16,6-6 1 15,-6-3-1-15,3-7 1 16,4-9-1-16,-8-13 0 16,8-15 0-16,0-16 0 0,-4-28-2 15,18-28 0 1,24-4-12-16,4-12 1 0,0-9-4 15,-11 12 0-15</inkml:trace>
  <inkml:trace contextRef="#ctx0" brushRef="#br1" timeOffset="170820.42">868 10163 23 0,'14'3'11'0,"4"-3"4"0,-8 6 12 16,-3 0-22-1,-3 4 0-15,3 2 3 0,3-2 0 16,-6-1-10-16,3 4 0 15,4-4 6-15,-4-6 1 16,3-3-3-16,1-9 0 16,10-7-1-16,0-18 0 15,-3-16-1-15,14-29 1 16,6-18-4-16,12-22 1 16,-1-13-12-16,-7-9 0 15</inkml:trace>
  <inkml:trace contextRef="#ctx0" brushRef="#br1" timeOffset="171572.83">751 12276 38 0,'7'16'19'0,"15"22"-12"16,-12-26 22-16,-3 1-28 15,4 2 1-15,-1 4 0 16,-6 0 1-16,3-3-4 15,4-7 1-15,-4-12 3 0,-4-3 0 16,8-13-1 0,-4-19 0-16,7-21-1 0,21-20 1 15,8-12-2 1,13-18 1-16,4-14-8 0,-7 1 0 16,-4 0-8-16,-10 15 1 15</inkml:trace>
  <inkml:trace contextRef="#ctx0" brushRef="#br2" timeOffset="184108.55">2215 10166 10 0,'8'3'5'0,"-5"0"-2"16,4-3 6-16,4-3-8 15,-8 0 1-15,4 3 1 16,4 0 1-16,-4 0-4 16,3 0 0-16,1 0 3 15,0 0 0-15,6-3-2 16,-6 6 1-16,3-3-1 16,4 3 1-16,-1-3-1 15,4 0 1-15,1 0-1 0,-5 3 1 16,-6 0 0-16,3 0 0 15,4-3 1-15,-8 4 0 16,8-1 0-16,3-3 0 16,-3 3 0-16,3 0 1 15,0 0-2-15,0-3 1 16,7 0-1-16,-7 0 0 16,1 0-1-16,2-3 0 15,-2 3-1-15,-1 3 0 16,0 0 0-16,7 0 1 15,-7 4 0-15,7-7 0 16,-6 0-1-16,6-3 1 0,-3 3 0 16,-1 0 0-16,-3-4 0 15,1 4 0-15,-12 4-1 16,8-4 1-16,-4 3 0 16,0-3 0-16,0 0 0 15,4 0 0-15,3 0-1 16,-3 0 0-16,-4 3 1 15,3-6 0-15,1 6-1 16,3-3 1-16,-7 0 0 16,4-6 0-16,0 9 0 15,3-3 1-15,-4-3-1 16,-3 3 0-16,4 0-1 16,-4 3 1-16,4 0-1 15,-1-3 1-15,5 3-1 0,-5 0 0 16,4-3 0-16,1 3 0 15,-1 0 0-15,0 0 0 16,4 1 0-16,-4-1 1 16,0 0-1-16,-3-3 0 15,-4 0 1-15,3 0 0 16,5 0-1-16,-1 0 1 16,3-3 0-16,8 0 0 15,-4-1-1-15,4 1 1 16,-4-3-1-16,4 3 0 15,0 0 0-15,0 3 1 16,24-3 0 0,-14-4 0-16,4 1 0 15,-14 0 0-15,0 0-1 16,3-1 1-16,0 7-1 16,1-3 1-16,-5 3-1 15,8 3 0-15,-7 0 0 16,0-3 1-16,3 0-1 15,-3-3 0-15,-1 3-1 16,5-3 1-16,-1 3 0 16,0 3 0-16,4-6 0 15,-7 6 0-15,-4-3 0 16,4-3 1-16,-4 3-1 16,4 0 0-16,7 0 0 15,-1 0 0-15,-6 0 0 16,7 0 0-16,0 0-1 15,3 0 1-15,-3 0 0 16,3 0 1-16,4 0-1 0,-11 0 0 16,1 3 0-16,-12-3 0 15,12 0 0 1,-8-3 0-16,4 3 0 0,-1 0 1 16,8 3-1-16,0-3 0 15,0 0 0-15,-8 0 1 16,8 0-1-16,-7-3 0 31,17 3 0-31,-6 3 0 16,-4-3 0-16,-4-3 0 0,-3 3 0 15,-15 0 0 1,4 0 0-16,1 0 0 0,-1 3 0 31,0-3 0-15,0 0 0-16,0 3 0 0,4 4 0 0,7-4 0 0,-4 0-1 15,-7-3 1-15,0 0 0 16,-3 0 0-16,-4 3-1 16,0-3 1-16,-3 0 0 15,-1 3 0-15,1 0-1 16,-11 4 1-16,0-1-1 16,0-3 1-16,0 3-2 15,-11-3 1-15,1 4-4 16,-4-7 0-16,-4-3-11 15,0-16 1-15</inkml:trace>
  <inkml:trace contextRef="#ctx0" brushRef="#br2" timeOffset="186703.34">4657 8504 21 0,'7'12'10'0,"3"1"-1"15,-10-7 11-15,4 4-16 16,-1 5 1-16,-3 1 2 15,4 3 0-15,3 0-9 16,-7 9 0-16,3-3 6 16,5 6 0-16,-8 4-2 15,3-10 0-15,-3 0-2 16,0-9 1-16,0-1-2 0,0-5 0 16,0-10 0-16,-3-7 0 15,3-5-1-15,-8-10 0 16,5-6 0-16,-4-7 1 15,0-2-1-15,3-4 1 16,-3 0 0-16,4 7 1 16,3-1 0-16,3 4 1 15,4 3-1-15,4 6 0 16,-1 3 0-16,-2 0 1 16,2 0-1-16,1 3 1 15,6 7 0-15,-3 0 0 0,4 6 0 16,-4 3 0-16,0 6 0 15,-3 3 0-15,-8 4-1 16,-3 2 1-16,-3 1-1 16,-4 0 0-16,-4-1-1 15,1 4 0-15,-1-3-1 16,1 0 0-16,2-7-4 16,5 4 1-16,-8-1-5 15,1-9 0-15</inkml:trace>
  <inkml:trace contextRef="#ctx0" brushRef="#br2" timeOffset="187065.46">4904 8689 35 0,'0'22'17'0,"7"-3"-14"0,-7-13 30 16,0-6-33-16,3 3 1 15,-3-3 0-15,0-6 1 16,-3 0-3-16,3-7 1 16,0 0 0-16,0-2 0 15,0-1 0-15,0-3 0 16,3 4 0-16,4-1 0 0,4 0 0 15,-1 4 0-15,1-1 0 16,0 4 1-16,6-1-1 16,4 1 1-16,-3 6-3 15,3 0 1 1,0 0-5-16,1-1 1 0,6-2-6 16,-11-3 0-16</inkml:trace>
  <inkml:trace contextRef="#ctx0" brushRef="#br2" timeOffset="187312.33">5249 8498 36 0,'4'3'18'0,"3"-6"-14"16,-7 3 28-16,0 0-31 15,0 6 0-15,0-3 0 0,-7 3 1 16,-4 7-3 0,1-4 1-16,-8 4 0 0,4-1 1 15,-7 4-2-15,7 0 0 16,0-1-1-16,3 4 0 15,4 3-1-15,7-6 1 16,7-4-2-16,4-2 1 16,-1-10-1-16,4-3 1 15,0-4-1-15,0-8 0 16,4-10-5-16,-7-13 0 16</inkml:trace>
  <inkml:trace contextRef="#ctx0" brushRef="#br2" timeOffset="187772.18">5440 8234 38 0,'14'35'19'0,"-11"-16"-23"15,1-13 34-15,0 6-28 16,-4 7 0-16,3 6 1 16,-3 0 0-16,4 0-5 15,-4-6 1-15,0-3 2 16,0 0 1-16,0-7-2 16,0 0 0-16,0-2 0 0,-4-4 0 15,1-6-1 1,-8-4 1-16,-3-2-2 0,-4 0 0 15,1-1-1-15,-5 4 0 16,1 3 0-16,4 3 0 16,2 6 0-16,8 3 1 15,-3 1 3-15,6 9 0 16,-3 6 2-16,7 3 1 16,7-3 1-16,4 0 0 15,10-6 0-15,7-3 1 16,4-7-2-16,0-6 1 15,-4-9-3-15,0-3 1 0,-7-4-8 16,-3-6 0-16,-7 0-10 16,-11-3 1-16</inkml:trace>
  <inkml:trace contextRef="#ctx0" brushRef="#br2" timeOffset="189302.31">8072 10310 10 0,'10'3'5'0,"18"7"4"0,-17-10 6 16,0-3-11-16,6-1 1 16,4-2 1-16,8 0 1 15,-5 6-9-15,12-3 0 16,6 0 6-16,7 3 0 16,1-4-3-16,10 4 1 15,0 0-1-15,10 4 0 16,4-4 0-16,7 3 0 15,1 0 0-15,2 0 0 0,4-3 1 16,8 3 0 0,2 0-2-16,1 4 1 0,0-7 0 15,10 6 1-15,-3-3 0 16,4 0 0-16,2 0 0 16,1-3 1-16,4 3 0 15,6 0 0-15,4 1-1 16,0-4 0 15,0 3-1-31,4-3 1 0,-1-3-2 0,-3-1 1 16,-7 4-1-16,4 0 1 0,-1-3-1 15,1-6 1-15,-12-4 0 16,8-2 0-16,4-4-1 16,10-3 1-16,-11 3 0 15,8 0 0-15,-4 7-1 16,11 6 0-16,-19-4 0 15,1 1 1-15,0-1-1 16,11 1 1-16,-4-4-1 0,-14 1 1 16,14 2-1-16,0-2 1 15,0 6 0-15,-4-4 1 16,-13 4-1-16,3-4 1 16,-1 1 0-16,-6 3 0 15,-7 0 0-15,-11 2 0 16,-21 4-1-16,-7 4 0 15,-14 2-1-15,-11 0 0 16,-10 0-3-16,-4 4 0 0,-10 2-7 16,-15-2 1-16,-10-13-8 15,-7-7 1-15</inkml:trace>
  <inkml:trace contextRef="#ctx0" brushRef="#br2" timeOffset="190040.45">11797 8319 39 0,'0'0'19'0,"-18"19"-18"0,11-13 28 0,-3 3-30 16,-4 4 1-16,-1 3-1 15,-2-1 1-15,-1 1 0 16,4-3 0-16,0-1 0 15,3 1 0-15,4-4 0 16,4 0 0-16,3-2 0 0,7 2 1 16,3-6-1-16,8 3 1 15,3 7 1-15,4-4 0 16,-4 4 1-16,0 0 0 16,-3-4-1-16,-8 0 1 15,-3 4-1-15,-10-1 0 16,-4 7-2-16,-7 3 1 15,-7 0-3-15,-1-3 0 63,-2-3-3-63,3-7 1 0,3 0-6 0,7-2 0 0,8-10-3 16,6-10 0-16</inkml:trace>
  <inkml:trace contextRef="#ctx0" brushRef="#br2" timeOffset="190321.59">11878 8482 27 0,'-3'25'13'0,"6"-19"-10"16,-3 1 22-16,0-1-23 15,0 3 1-15,4 4 2 16,-1-1 0-16,4 1-5 15,4-7 0-15,6-3 5 16,-3-6 0-16,4-6-1 0,3-7 0 16,0 4-1-16,-3-4 0 15,0-9-4 1,-4 0 0-16,-7-4-8 0,0 1 1 16,0 3-5-16,-3 3 0 15</inkml:trace>
  <inkml:trace contextRef="#ctx0" brushRef="#br2" timeOffset="190939.14">12203 8366 45 0,'0'34'22'16,"-4"7"-20"-16,4-28 40 0,0-4-41 16,-3 1 0-16,3-1 2 15,0-6 0-15,0 3-4 16,3-3 0-16,1-3 1 16,3 4 1-16,0-8-3 15,3-2 1-15,1-3-3 16,-1-1 1-16,1 1-1 15,0 3 1-15,-4-1 0 16,0 4 0-16,0 3 1 0,0 0 1 16,0 0 0-16,0 0 1 15,0-6-1-15,4 0 1 16,-4 3-1-16,0 0 0 16,0 3 0-16,0 3 0 15,0 0 0-15,-4 0 0 16,1-3 0-16,-1 0 1 15,1-3-1-15,3-3 1 16,0-7 0-16,0 0 0 16,-3-2-1-16,3 2 1 15,7 4 0-15,-4-4 0 16,5 1 0-16,-1-1 1 0,0 4-1 16,0 2 1-16,0 4 0 15,0-3 1-15,0 6-1 16,4 3 1-16,-1-3 1 15,1 0 0-15,3 3 0 16,0 10 1-16,4 6-1 16,0 6 0-16,3 0-3 15,-3-3 1-15,-4-6-9 16,-3-1 0-16,-11-15-6 16,0-9 0-16</inkml:trace>
  <inkml:trace contextRef="#ctx0" brushRef="#br2" timeOffset="192993.03">8431 10006 42 0,'99'12'21'0,"53"-18"-14"0,-96-3 22 15,25-4-28-15,11-12 1 16,14-9-5-16,-4-1 0 15,-10 1-9-15,-18-4 1 16</inkml:trace>
  <inkml:trace contextRef="#ctx0" brushRef="#br2" timeOffset="193745.55">12675 9984 44 0,'7'0'22'0,"32"6"-14"15,-14-9 32-15,17 0-38 16,15-6 0-16,27-4 0 16,26-9 1-16,3-3-5 0,10-3 0 15,-3 9-2 1,-14 3 0-16,-14 10-11 0,-22 6 0 15</inkml:trace>
  <inkml:trace contextRef="#ctx0" brushRef="#br2" timeOffset="196359.61">5659 8203 18 0,'3'3'9'0,"4"-25"-2"0,-7 22 10 16,0 0-13-16,0 0 1 0,0 0 2 15,0 0 1-15,0 0-10 16,0 0 1-16,0 0 6 16,-7-6 0-16,4 0-2 15,-8-4 1-15,-10 1-1 16,3-4 0-16,-21 1-1 15,1 2 0-15,-1 1 0 16,-4-1 0-16,1 1-1 16,-4 3 0-16,-7-1-1 15,-7 4 1-15,0 3 0 16,-14 0 0-16,0 3-1 16,4 7 1-16,-8-1-1 15,7 7 1-15,-6 3-1 16,6 0 0-16,4 6 0 15,4-3 0-15,3 6 0 16,0 3 0-16,10 4-1 0,5 5 0 16,9 7-1-16,8 7 1 15,7-1-1 17,3 10 1-17,8-7-1-15,-1 7 1 0,11-7 0 0,14-2 0 0,11-4 2 0,14-3 1 16,7-6-1-16,10-10 1 15,11-6 0-15,-7-9 0 16,0-1 0-16,11-2 0 16,-1-4-2-16,4-5 1 15,11-8 0-15,7-8 0 0,-11-7-1 16,14-6 1-16,-3-9-1 16,-1-10 1-16,-2 0-1 15,-12 0 0-15,-6-6 0 16,-11-1 0-16,-21 4-1 15,-4-3 0-15,-7 3 0 16,-7 0 1-16,-3 10 0 16,0-7 0-16,-15-3 0 15,-3-4 0-15,-11 8 0 16,-3 5 0-16,-14 3 0 16,-11 4 0-16,-3 0-3 15,-14 6 1-15,3 6-3 16,-4 3 0-16,8 7-9 15,-11-7 0-15</inkml:trace>
  <inkml:trace contextRef="#ctx0" brushRef="#br2" timeOffset="197906.16">13032 8172 20 0,'24'-16'10'0,"-3"-3"4"16,-13 10 10-16,-5-1-22 15,1-2 0-15,-4-4 0 16,-7 3 0-16,-8-2-3 15,-2-4 1-15,-4 0 1 16,-15 7 1-16,-13 2-1 16,-15 4 0-16,-3 3 0 15,-3 3 1-15,-1 3-1 0,-3-3 0 16,-3 6 1-16,-1 0 0 16,-3 4-1-16,0-4 0 15,0 10 0-15,10-4 0 16,0 4 0-16,1 3 0 15,-4 3-1-15,0 3 0 16,7 6 0-16,0 1 0 16,3-1 0-16,4 3 0 15,7 1 0-15,15 6 0 16,2-10 0-16,4 0 0 16,4 4 0-16,11-1 0 15,3 4 0-15,14-3 1 0,17 2 0 16,25 7 0-16,22 0 0 15,21-3 1-15,-1-13-1 16,8 3 0-16,-4-6 0 16,7-6 1-16,-3-6-1 15,-4-4 1-15,-3-9-1 16,91-31 3 0,-77-1-2-16,4-8-1 15,-12-14 0-15,-6-2-1 16,-11-1 1-16,-10 4-2 15,-12-10 0-15,-20-2-3 16,-18-1 0-16,-14 3-6 16,-10-3 0-16,-29 7-5 15,-18-1 1-15</inkml:trace>
  <inkml:trace contextRef="#ctx0" brushRef="#br2" timeOffset="208550.81">4724 10458 20 0,'3'18'10'0,"-13"4"-2"0,17-19 10 0,-7 1-15 16,0-4 0-16,0 6 3 15,0 3 1-15,0 10-8 16,0 6 0-16,0 3 4 15,0 1 1-15,0-1-3 16,0 0 1-16,0 0-4 16,0-3 0-16,0-6-4 15,0-9 1-15,0-17-5 16,3-5 0-16</inkml:trace>
  <inkml:trace contextRef="#ctx0" brushRef="#br2" timeOffset="208848.15">4636 10367 20 0,'10'6'10'0,"11"10"-2"0,-14-13 11 16,0 3-16-16,4 0 1 16,0-3 1-16,-1 0 1 15,8-3-7-15,3 0 0 16,11-6 5-16,-4 0 1 15,4 3-2-15,-1 0 0 16,5 6-2-16,-15 12 1 16,-7 11-2-16,-3-8 1 15,-8 1-3-15,-3 9 1 16,-7 7-2-16,-14-1 1 16,0 1-3-16,-18-10 1 15,7-3-4-15,14-6 0 0,-3-4-2 16,4-2 0-16</inkml:trace>
  <inkml:trace contextRef="#ctx0" brushRef="#br2" timeOffset="209182.41">5129 10668 34 0,'4'31'17'0,"-8"0"-19"0,4-24 32 0,0 2-30 0,0 4 1 0,0 5-1 0,4-2 1 16,-4-3-3-16,7-4 0 15,-7-3-8-15,0-6 1 16,0-12-1-16,4-7 0 16</inkml:trace>
  <inkml:trace contextRef="#ctx0" brushRef="#br2" timeOffset="209390.84">5144 10555 31 0,'7'9'15'16,"3"-3"-13"-16,-10-6 31 0,0 0-32 15,4 0 1-15,3 0-1 16,0 0 1-16,0 0-5 15,0-3 0-15,0 3-3 16,4-3 1-16,-8 0-6 16,4-6 1-16</inkml:trace>
  <inkml:trace contextRef="#ctx0" brushRef="#br2" timeOffset="209645.72">5330 10605 36 0,'29'38'18'0,"-5"5"-17"0,-17-33 33 16,4-4-32-16,0 0 0 15,-4 4 1-15,-7 2 0 16,3 4-4-16,4-10 1 16,-7 1 3-16,0-4 1 15,0-3-1-15,0-10 1 0,0-9-1 16,0-15 1-16,11-1-3 15,6 1 1-15,5-10-10 16,2 0 1-16,1 0-9 16,0 0 0-16</inkml:trace>
  <inkml:trace contextRef="#ctx0" brushRef="#br2" timeOffset="210651.75">11705 10492 30 0,'4'19'15'0,"-4"-4"1"0,0-15 15 0,-4 0-28 16,-3-3 0-16,-3 3 1 16,-8 7 1-16,-7 5-7 15,1 7 1-15,-8 3 3 16,0 0 1-16,4 3-3 16,0-6 1-16,3 0-1 15,4-4 0-15,7 1-2 16,3 0 1-16,7-1-1 15,12-2 1-15,13-7-1 16,3 0 0-16,5-2 0 16,-5-4 1-16,1 0 0 15,-4 3 1-15,-7 0 0 16,-3 6 0-16,-4 1 0 16,-7 5 0-16,-7 4-1 15,-4 0 1-15,-3 0-1 0,-3 0 1 16,-1-4-2-16,4-2 1 15,0-1-2-15,3-2 0 32,18-17-9-32,7-11 1 15</inkml:trace>
  <inkml:trace contextRef="#ctx0" brushRef="#br2" timeOffset="210941.02">11843 10765 36 0,'-7'28'18'0,"-4"-9"-16"16,11-16 26-16,-3 3-27 15,3 1 0-15,0-1 2 16,3 0 0-16,4-3-3 15,4 0 1-15,-4-3 1 16,3-6 0-16,5-6-2 16,-1-7 1-16,-4 0-3 15,1-3 1-15,-1-3-8 16,-6-6 1-16,-1-7-4 16,-3 7 0-16</inkml:trace>
  <inkml:trace contextRef="#ctx0" brushRef="#br2" timeOffset="211194.16">12114 10316 38 0,'4'25'19'0,"-11"23"-21"0,7-33 33 16,-4 17-30-16,1-10 1 0,-4 12-1 15,3 7 1-15,1 0-4 16,-1 2 1-16,4 1 1 16,0-3 0-16,-3-3-5 15,3-13 1-15,0-13-5 16,0-9 1-16,-4-9-3 16,1 0 0-16</inkml:trace>
  <inkml:trace contextRef="#ctx0" brushRef="#br2" timeOffset="211391.5">12150 10574 36 0,'35'21'18'0,"36"8"-19"16,-54-23 36-16,1 0-35 16,-1 4 0-16,-2-1-1 15,-5 4 0-15,-6-4 1 0,-8 4 0 16,-6-1-2-16,-8 10 0 15,-10-3-4-15,-8-3 1 16,-9-4-5-16,-5-12 0 16</inkml:trace>
  <inkml:trace contextRef="#ctx0" brushRef="#br2" timeOffset="211779.97">12478 10178 34 0,'3'10'17'0,"-3"43"-16"16,0-37 28-16,-3 12-28 16,-1 10 1-16,1-1 0 0,-4 10 1 15,3 16-4 1,1-7 1-16,-1 1 1 0,1-10 1 15,-1-6-4-15,0-16 1 16,4-13-5-16,-3-8 1 16,-1-11-7-16,1-12 1 15</inkml:trace>
  <inkml:trace contextRef="#ctx0" brushRef="#br2" timeOffset="211957.83">12312 10542 35 0,'25'6'17'0,"3"10"-11"0,-18-16 28 0,1-3-33 16,3-3 1-16,14 3-1 15,1-1 1-15,-1-5-5 16,0 0 0-16,-3-1-8 16,-11 1 1-16,-14 9-2 15,-7 3 0-15</inkml:trace>
  <inkml:trace contextRef="#ctx0" brushRef="#br2" timeOffset="212559.2">12704 10617 26 0,'56'-78'13'0,"15"-3"-8"0,-54 55 22 15,4-11-24-15,1-7 0 16,-8 6 4-16,0 1 1 16,-14-1-10-16,-21 0 1 0,-18 4 5 15,-18 6 1-15,-24-1-3 16,-14 14 1-16,-18 5-3 16,-25 10 0-16,-116 25-3 15,127-6 1 1,-7 6 0-16,14 7-1 15,18 8 1-15,7 7-1 16,7 13 1-16,7-3 0 16,14 12 0-16,10-4 1 15,15 7 1-15,14 4 1 16,17 8 0-16,29-5 3 16,17-4 1-16,32-6 1 15,32-9 0-15,24-29-1 16,25-22 0-16,25-21-1 15,7-29 0-15,0-18-3 16,-14-4 1-16,-29-12-3 0,-27 2 1 16,-29-8-2-16,-21 6 0 15,-25 2-7-15,-28 5 1 16,-28 5-8-16,-25 0 1 16</inkml:trace>
  <inkml:trace contextRef="#ctx0" brushRef="#br2" timeOffset="-214132.5">4985 12286 27 0,'7'-19'13'0,"-7"-16"2"0,0 26 14 0,0 0-26 16,0-4 1-16,-7 7 2 15,3 3 1-15,-6 3-9 16,-8 6 1-16,0 10 4 16,4 2 0-16,-14 4-4 15,0 0 1-15,3 0-2 16,0 0 0-16,11-6-2 15,-3 3 1-15,-1-4-1 16,7 4 0-16,1 0 1 16,6-3 0-16,-3-7-2 15,7 0 1 1,-3 1 1 0,3-4 0-16,10 0 2 31,-10 4 1-31,4-1 0 0,3 4 1 0,-7 2 1 15,-7 4 0-15,3 3 0 0,4 6 1 0,-7 7-2 0,14-7 0 16,-14-6 0-16,7 0 0 16,0 0 1-16,7 0 0 15,-7 0-1-15,11-3 1 16,0-4 0-16,-1-2 0 0,4-1-1 31,0-8 0-15,7-4-3-16,-3-13 1 15,3 1-6 1,0 5 0-16,-3-15-5 0,3-6 1 0</inkml:trace>
  <inkml:trace contextRef="#ctx0" brushRef="#br2" timeOffset="-213890.05">4801 12587 36 0,'4'12'18'0,"3"-18"-18"0,3 9 32 0,-6-3-31 15,3 0 1-15,4-3 0 16,6-3 1-16,4 3-5 0,8-4 1 16,-8-5-3-16,7-1 1 15,4 1-8-15,-11-4 1 16,0-9-2-16,-3 3 1 15</inkml:trace>
  <inkml:trace contextRef="#ctx0" brushRef="#br2" timeOffset="-213671.86">5165 12427 31 0,'-4'34'15'0,"-24"23"-17"0,17-42 31 0,1 7-28 16,-11 3 1-16,-1 10 0 16,5-10 0-16,-4 0-3 15,7 0 0-15,3 0-2 16,7-6 0-16,-6-6-7 16,10-10 1-16</inkml:trace>
  <inkml:trace contextRef="#ctx0" brushRef="#br2" timeOffset="-213444.93">4932 12468 21 0,'0'3'10'0,"25"9"-1"16,-18-2 10-16,3 2-14 0,1 4 1 16,6 3 1-16,-6 3 0 15,7-4-10-15,-8 4 1 16,4 0 6-16,0 0 0 15,1 0-5-15,2 0 1 16,-6-16-6-16,-1 7 1 16,-3 0-6-16,4-10 0 15</inkml:trace>
  <inkml:trace contextRef="#ctx0" brushRef="#br2" timeOffset="-213061.93">5263 12765 18 0,'0'19'9'0,"8"13"-3"0,-8-26 9 0,0-3-13 0,0 0 1 0,0 0 2 0,0-6 1 0,-8-3-7 16,5-10 0-16,3 1 4 15,-7 5 1-15,3-9-3 16,-6-6 1-16,3-3-3 16,0-6 1-16,3-7-1 15,4-3 1-15,11 3-2 16,-8 7 1 0,4-1 0-16,11 10 1 0,3 6 2 15,0 7 1 16,7 5 1-31,-10 4 0 16,3 6 1 0,-10 7 0-16,-11 9-2 0,0 6 1 15,-11 0-5 1,-6 6 0-16,6-6-7 0,-10 3 1 16,-11-9-6-1,-3-9 1-15</inkml:trace>
  <inkml:trace contextRef="#ctx0" brushRef="#br2" timeOffset="-211475.6">9042 13214 41 0,'10'19'20'0,"-13"-16"-7"0,3-9 20 16,0 6-31-16,0-7 1 16,3 1-1-16,-3 6 1 15,0 0-5-15,4 3 1 16,-4-3 1-16,0 0 1 15,0 0-5-15,0 0 1 16,0 0-9-16,0 3 1 0,-7 4-3 16,0-4 0-16</inkml:trace>
  <inkml:trace contextRef="#ctx0" brushRef="#br2" timeOffset="-210485.48">8421 12634 34 0,'0'19'17'0,"3"18"-13"16,-3-27 29-16,0 2-29 0,0-2 0 15,0-4 2-15,0 0 1 16,4-3-9-16,-4-3 0 16,7-15 5-16,-4-7 0 15,5-7-3-15,2 1 1 16,1 0-4-16,3-3 1 16,0 2-1-16,0 7 0 15,-3 4 0-15,-1 2 0 16,1 10 1-16,-4 6 0 15,0 6 2-15,-4 0 0 16,1 4 0-16,-1-1 1 16,1-3 0-16,0 1 0 15,-4-1-1-15,0-3 1 0,0 3-1 16,0-3 0-16,0-3 0 16,0-9 0-16,7-4-1 15,0 1 1-15,3-7-1 16,-3 0 1-16,0 4-1 15,4 2 1-15,-4 4 0 16,0 2 0-16,4 7 0 16,-8 3 0-16,4 4-1 15,-3-1 1-15,3 3 0 16,-4 4 0-16,1 0 0 16,-4-1 0-16,3 1 0 15,1 2 0-15,-4 1-1 16,7 0 1-16,0-4-4 15,-7 1 1-15,7-4-8 16,4-3 0-16,-1-6-1 0,11-9 1 16</inkml:trace>
  <inkml:trace contextRef="#ctx0" brushRef="#br2" timeOffset="-210216.61">8858 12464 29 0,'11'51'14'0,"-1"-26"-11"0,-6-16 28 16,-1 4-28-16,1-1 0 0,0 4 2 16,-4 3 0-1,3-1-6-15,1 8 1 16,6-8 3-16,-3-5 1 0,0-1-2 16,0-2 0-16,4-1 0 15,0-6 0-15,3-15-2 16,-4-7 1-16,4-12-3 15,0-10 0-15,-3-6-5 16,0 6 1-16,-4-15-8 16,-4-1 1-16</inkml:trace>
  <inkml:trace contextRef="#ctx0" brushRef="#br2" timeOffset="-209985.01">9116 12198 34 0,'-4'19'17'0,"18"47"-10"0,-10-48 24 16,-4 1-29-16,0 6 0 15,-4 10 0-15,4 2 1 16,-3-2-5-16,3 3 1 15,0-1-1-15,0-9 0 16,0-3-10-16,0-12 0 16</inkml:trace>
  <inkml:trace contextRef="#ctx0" brushRef="#br2" timeOffset="-209639.33">9313 12198 29 0,'-7'19'14'0,"0"-38"-8"16,4 22 16-16,-1 10-22 16,1 5 1-16,-1 7 0 0,-3 4 1 15,4 8-2-15,-1 13 0 16,4 4 1-16,7 2 0 16,0 1-1-16,-3-10 1 15,3-10-6-15,0-15 0 16,-7-9-5-16,-4-19 1 15</inkml:trace>
  <inkml:trace contextRef="#ctx0" brushRef="#br2" timeOffset="-209445.12">9144 12499 46 0,'14'34'23'0,"7"-34"-21"0,-7 0 43 0,4-6-43 15,10 0 1-15,0-10-2 16,4 1 1-16,-4 2-7 16,-3 0 0-16,-4 4-7 15,-7 3 0-15,-7 6-4 16,1 6 1-16</inkml:trace>
  <inkml:trace contextRef="#ctx0" brushRef="#br2" timeOffset="-208501.66">9123 13277 34 0,'-4'3'17'0,"4"-10"-12"16,0 7 29-16,0 0-31 15,4-6 1-15,-4 0 3 16,0 6 0-16,0 0-9 15,3-3 1-15,-3-3 5 16,-3-1 0-16,-4-2-3 16,0-1 1-16,-7 4-3 0,0 0 0 15,-1 6-1-15,1 0 1 16,4 6-1-16,3 4 0 16,-7 2-1-16,6 4 1 15,8-7 0-15,4 1 1 16,3-1 0-16,4 0 1 15,3 1 1-15,3-4 0 16,-2-3 1-16,-1-3 1 16,-4 3 0-16,1-3 0 15,-1-3-2-15,1-3 1 16,-4-3-2-16,-3-7 1 0,-4 3-2 16,-4 1 1-16,4-1-2 15,-7 7 0-15,3 3-1 16,-3 3 0-16,0 3-1 15,-3 3 1-15,-1 1 0 16,8-1 0-16,-8 3 1 16,4 1 0-16,3-1 2 15,1-6 0-15,3 0 0 16,3 4 1-16,1-4-1 16,0 0 1-16,3-3 0 15,0 0 0-15,0-3 1 16,0 3 0-16,-4-7 0 15,4-8 1-15,-3-1-1 16,-4-3 0-16,0 4 0 16,0 2 0-16,0 0-3 15,0 4 1-15,-7 6-2 0,0 6 1 32,-4 13-2-17,8 3 1-15,-8-1 0 0,8-5 0 16,-1-1-2-16,0-2 1 15,4-4-9-15,4 0 1 16</inkml:trace>
  <inkml:trace contextRef="#ctx0" brushRef="#br2" timeOffset="-206610.05">2254 16394 27 0,'11'6'13'0,"17"-16"-9"0,-24 1 14 0,6 6-14 15,4 3 0-15,0 0 3 16,4 0 1-16,10 0-8 16,4 3 0-16,-4-3 7 15,15-9 0-15,17-7-2 16,17 3 1-16,15-12-3 16,17-9 1-16,18-4-5 15,4 4 1-15,-8-1-4 16,-6 4 1-16,-8 6-3 15,-21 12 0-15,-14 1-2 16,-14-1 0 0</inkml:trace>
  <inkml:trace contextRef="#ctx0" brushRef="#br2" timeOffset="-206323.98">2575 16764 62 0,'50'-7'31'0,"115"-40"-37"0,-112 32 51 0,18-14-45 16,14-2 1-16,-1 0-1 15,1 2 0-15,-11 8-2 16,-7 2 0-16,-18 3-3 16,-10 7 1-16,-7-1-8 15,-21 7 0-15,-11-3-5 16,-7 6 1-16</inkml:trace>
  <inkml:trace contextRef="#ctx0" brushRef="#br2" timeOffset="-206068.07">2272 17196 34 0,'21'38'17'0,"32"-32"-14"0,-28-6 27 15,6 0-22-15,-2-3 1 16,6-3 3-16,25-7 0 15,14-12-17-15,18-6 1 16,-4-4 10-16,-3 4 0 0,-1-3-7 16,-13 5 0-16,-11 7-11 15,-11 4 0-15,-28 11-5 16,-10 7 1-16</inkml:trace>
  <inkml:trace contextRef="#ctx0" brushRef="#br2" timeOffset="-201289.66">4463 6415 29 0,'0'0'14'0,"3"4"-3"15,-3-4 15-15,0 0-25 16,7 3 0-16,-7 0 0 16,4 0 1-16,-4 0-3 15,7 0 0-15,-7 4 0 16,0-1 0-16,0 0-8 16,0-3 0-16,0 0-2 0,10-9 1 15</inkml:trace>
  <inkml:trace contextRef="#ctx0" brushRef="#br2" timeOffset="-201025.63">4741 6234 36 0,'11'31'18'0,"-8"-6"-21"0,-3-12 35 0,8-1-31 15,-8 1 0-15,0 5 0 16,3-8 0-16,-3-1-4 16,0 1 1-16,7-7-8 15,-7-3 0-15,-7-10-1 16,4-2 1-16</inkml:trace>
  <inkml:trace contextRef="#ctx0" brushRef="#br2" timeOffset="-199929.06">4473 6876 22 0,'0'10'11'0,"11"-7"-6"0,-11-3 19 0,0 0-21 16,0 0 1-16,0-3 0 15,10-7 1-15,-6 1-7 16,3 3 1-16,0-7 3 16,4-6 1-16,-1 1-2 15,4-4 0-15,0-3-2 16,8 3 1-16,-8 0-2 16,3 3 1-16,1 0-1 15,3 3 1-15,-10 4-1 16,3 9 1-16,0-4-1 0,-3 4 0 15,-11 3 1 1,3 7 0-16,4 2-1 0,4 0 1 16,-4 4 0-16,3-1 0 15,1 1 0-15,0-4 1 16,-1 1 0-16,1-4 0 16,6-3 0-16,-6 0 1 15,3-6-1-15,4-3 1 16,3-4 0-16,-4 1 1 15,1-3-1-15,-4-4 1 16,-3 13-1-16,-1-7 1 16,-3-2-1-16,4-1 0 0,-7 1-3 15,-1-1 0-15,8 4-7 16,-11-1 1-16,10-2-1 16,1 6 0-16</inkml:trace>
  <inkml:trace contextRef="#ctx0" brushRef="#br2" timeOffset="-199195.23">5260 6469 33 0,'14'-50'16'0,"21"-32"-18"0,-24 63 33 16,-11-9-29-16,0-10 0 0,-7 4 2 15,3 6 1-15,-10-10-7 16,0 7 1-16,-18-1 3 16,-17 14 0-16,-7-1-2 15,-15 6 0-15,0 10-3 16,1 12 1-16,-15 4-1 15,4-7 0-15,7 7-1 16,-4 6 1-16,8 6 1 16,10 6 0-16,0 4 0 15,0 2 1-15,14 10-1 16,11 0 1-16,10 7 0 16,11 8 1-16,-4 4 0 15,8 6 0-15,10 10 1 16,17 2 0-16,8 7 2 15,10-6 1-15,11-10 0 16,18-6 1-16,-4-15 0 0,0-14 1 16,0-15-1-16,21-12 0 15,-4-7-1-15,4-18 0 16,8-20-2-16,-8-8 1 16,-18-17-2-16,4-6 0 15,-10-15-1-15,-4-10 1 16,-4-3-1-16,-17-9 1 15,-4 6-2-15,-24 6 0 16,-8 10-2-16,-7 18 0 16,-10 10-3-16,-17 6 0 15,-12 19-8-15,-6-6 1 32,-4 15-1-17,-4 16 0-15</inkml:trace>
  <inkml:trace contextRef="#ctx0" brushRef="#br2" timeOffset="-198050.23">11800 6767 22 0,'0'0'11'0,"4"-7"-3"0,-4 7 12 16,0 0-14-16,0 0 0 15,0 0 2-15,0 4 1 16,0-4-11-16,0 3 0 16,3-3 6-16,1 3 1 0,0 0-6 15,3-3 1 1,0 0-12-16,0 0 1 16,-4-9-2-16,1 2 1 0</inkml:trace>
  <inkml:trace contextRef="#ctx0" brushRef="#br2" timeOffset="-197840.05">12129 6685 28 0,'7'10'14'0,"-7"-14"-19"16,0 4 24-16,0 0-21 16,0-6 1-16,0 3-13 0,-4-3 1 15</inkml:trace>
  <inkml:trace contextRef="#ctx0" brushRef="#br2" timeOffset="-197346.69">11705 7061 27 0,'11'16'13'0,"17"15"-7"16,-17-21 21-16,-1 2-25 15,8-2 1-15,-1 6 1 16,1-1 1-16,0 1-6 0,6-4 1 16,12-2 4-16,10-10 1 15,-4 0-2-15,4-10 1 16,0-15-2-16,-1-9 1 15,-6-1-2-15,-7-9 0 16,-4-3-6-16,-14 10 0 16,-7-7-9-16,-7 0 1 15</inkml:trace>
  <inkml:trace contextRef="#ctx0" brushRef="#br2" timeOffset="-196807.41">12531 6748 35 0,'28'-47'17'0,"0"-13"-9"16,-24 35 22-16,-4-6-27 15,-7-13 0-15,-8-3 3 16,-6-3 0-16,-3 9-8 0,-19 10 0 16,-17 5 4-16,-17 11 1 15,-15 5-4-15,4 17 1 16,-11 11-4-16,-10 11 1 15,-1 8-4-15,4 17 0 16,18-4-4-16,7 16 0 16,11-4 1-16,10 10 1 15,14 10 5-15,21 12 0 16,14 0 7-16,8 3 1 16,17 4 7-16,25-10 0 15,21-13 1-15,17-15 1 16,8-22-4-16,24-26 0 0,18-30-4 15,8-26 1-15,-5-16-4 16,-10-15 1-16,-18-9-3 16,-10-10 1-16,-21-6-3 15,-22 15 0-15,-17-15-4 16,-18 12 1-16,-21 0-11 16,-21-2 1-16</inkml:trace>
  <inkml:trace contextRef="#ctx0" brushRef="#br2" timeOffset="-194687.3">4974 12499 30 0,'-3'3'15'0,"6"0"-7"16,-3-3 15-16,0 0-23 16,0 0 1-16,0 0-1 15,7-6 1-15,-7-3-1 16,0 9 0-16,0 0 0 0,4-7 0 15,-4 7-3 1,0-6 1-16,0 6-5 0,0 0 0 16,0-6-3-16,0-1 0 15</inkml:trace>
  <inkml:trace contextRef="#ctx0" brushRef="#br2" timeOffset="-193654.49">8498 12856 24 0,'0'16'12'0,"7"0"-9"0,-3-13 21 16,-4 0-20-16,4 0 1 15,-1-3 2-15,8 0 0 16,-8 0-8-16,11-3 0 16,0 0 7-16,18 0 1 0,18 0-2 15,17-1 0-15,14-2-2 16,0 0 1-16,14-3-1 16,-24-1 0-1,20-6-3-15,-9 1 1 16,-8-4-1-1,-11 3 0-15,-14 4-1 0,-6 2 0 0,-18 4 0 16,-11 3 0 0,-14 6-1-16,-7 6 0 31,-11 7-1-15,-3 0 0-16,-11 3 0 0,0-4 0 0,4 1-2 0,3-3 1 0,1-4-5 15,10-3 1-15,3-12-4 16,11-3 0-16</inkml:trace>
  <inkml:trace contextRef="#ctx0" brushRef="#br2" timeOffset="-192317.45">4724 8949 34 0,'0'13'17'0,"0"-16"-5"0,0 3 18 32,31-19-21-32,19 3 1 15,10-9 0-15,17-16 1 16,-6-6-16-16,0 0 0 15,-1 3 10-15,1 7 1 16,-8 8-7-16,-10 1 1 16,-4 13-2-16,-10 2 0 15,-14 10-5-15,-7 0 0 16,-11 9-10-16,-18-3 1 16</inkml:trace>
  <inkml:trace contextRef="#ctx0" brushRef="#br2" timeOffset="-191220.41">11818 8720 43 0,'0'3'21'0,"4"-15"-10"16,3 6 22-16,0-4-30 16,14 1 0-16,21 3 3 0,29-4 0 15,17 1-8-15,11-4 1 16,10 1 3-16,-10-7 1 15,-4 6-5-15,-17-2 1 16,-11-1-9-16,-14 0 1 16,-15 1-7-16,-16-1 0 15</inkml:trace>
  <inkml:trace contextRef="#ctx0" brushRef="#br2" timeOffset="-179434.01">17935 9614 37 0,'4'22'18'0,"-4"25"-15"15,0-34 19-15,0 5-20 16,0 4 1-16,0 0-1 16,0 6 0-16,3-2-4 15,-3 5 0-15,0-12-2 16,0-4 0-16,0-8-7 16,0-14 0-16</inkml:trace>
  <inkml:trace contextRef="#ctx0" brushRef="#br2" timeOffset="-179046.31">18309 9495 39 0,'35'-13'19'0,"-6"-2"-19"0,-22 8 33 15,-4 1-30-15,1-3 0 16,-8-1 1-16,-10 7 0 0,-11-3-6 15,-10 3 0-15,-7 6 2 16,-11 3 1-16,-4 7-3 16,8 5 1-16,-4 11-2 15,0-4 1-15,-3 16-1 16,3 9 1-16,7 9 0 16,14 4 1-16,11 3 0 15,11 3 1-15,17-10 0 16,14-8 0-16,7-14 2 15,18-12 0-15,17-15 1 16,11-23 1-16,8-9-1 16,-5-15 1-16,-10-7-2 15,-14-6 1-15,-14-7-4 16,-4 7 1-16,-10 3-8 16,-15 3 0-16,-13 3-6 15,-22 13 0-15</inkml:trace>
  <inkml:trace contextRef="#ctx0" brushRef="#br2" timeOffset="-178012.73">17653 11442 30 0,'-7'13'15'0,"3"-4"-7"15,4-9 21-15,0 3-25 16,4 0 1-16,3 1 3 0,0-1 0 15,4 0-9-15,6 0 0 16,12-3 6-16,6 0 1 16,4 3-2-16,-8 0 0 15,5-3-3-15,-8 3 1 16,-7 0-4-16,-3 7 1 16,-4 2-2-16,-11 4 1 15,-3 6-1-15,-3-6 0 16,-8 6-1-16,-3 3 1 15,-4 0 1-15,-3 3 0 0,0 0 1 16,3-3 1-16,8 0 0 16,3 1 1-16,7-14 0 15,7-3 1-15,3 1 0 16,8-4 0-16,0-3-2 16,-1 0 0-16,5-3-7 15,2-6 1-15,-3-6-8 16,-3 2 0-16</inkml:trace>
  <inkml:trace contextRef="#ctx0" brushRef="#br2" timeOffset="-177498.51">18309 11702 48 0,'81'-43'24'0,"-42"-45"-29"0,-28 66 41 16,-4-6-35-16,-4-1 1 15,-6-2 1-15,-8 0 1 16,-17 2-5-16,-14 7 0 0,-18 0 2 16,-11 4 0-16,-3 11-2 15,-14 4 0-15,-7 10-1 16,-4 2 0-16,-4 3 0 16,19 1 0-16,6 3-1 15,4 3 1-15,7 9-1 16,7 19 1-16,14 9 0 15,18 13 1-15,21 13 0 16,18 2 1-16,17-2 2 16,25-4 0-16,31-15 1 15,15-16 1-15,21-25 0 16,14-22 0-16,4-19-1 16,-25-18 0-16,-18-1-3 15,-14-12 1-15,-14-13-4 16,-25-3 0-16,-17 4-10 15,-11-1 1-15,-31 0-2 16,-8 10 0-16</inkml:trace>
  <inkml:trace contextRef="#ctx0" brushRef="#br2" timeOffset="-176659.66">17625 13208 37 0,'0'18'18'0,"7"-8"-15"0,0-10 32 0,0 3-32 0,11-3 1 0,3 0 1 15,11 3 1-15,3-3-8 16,4 0 1-16,-8 3 4 16,-6 0 1-16,-4 7-3 15,-3-7 1-15,-4 6-3 16,-3 1 1-16,-4-4-3 15,-7 3 0-15,-4 1-1 16,-3 2 0-16,-4 1 0 16,-3-1 0-16,0 4 1 15,0 0 0-15,0-1 0 16,3 4 1-16,1-3 0 16,-1-3 1-16,4-1 0 15,4-3 1-15,10 4 1 16,7-4 0-16,3 1 2 15,5-1 1-15,-1 4 0 16,3-1 0-16,-2 1 0 0,-1-1 0 16,-11-2-2-16,-6 5 0 15,-11 4-3-15,-7-3 0 16,-18 3-3-16,-10 0 0 16,-8-7-9-16,1-9 0 15,-4-9-1-15,11-3 1 16</inkml:trace>
  <inkml:trace contextRef="#ctx0" brushRef="#br2" timeOffset="-176192.45">18369 13280 52 0,'50'-38'26'0,"-26"-15"-32"16,-20 40 55-16,-4-6-48 15,-4-9 1-15,-13-6 0 16,-15 2 0-16,-21 7-3 16,-18-3 0-16,-6 6 1 15,-11 10 1-15,-15 5-2 16,-3 7 0-16,1-3-2 0,9 19 1 15,1 9-2 1,3 9 0-16,1 20-1 0,13 15 1 16,18 6 0-16,14 13 1 15,18 9 2-15,24 3 0 16,29-6 3-16,14-12 1 16,32-10 1-16,34-22 1 15,15-22 1-15,21-21 0 16,22-20-3-16,-5-21 1 15,-6-10-2-15,-21-10 1 16,-18 4-3-16,-18-3 0 16,-28-7-3-16,-25 1 0 15,-17-7-5-15,-29-6 0 16,-20 3-8-16,-22 3 0 0</inkml:trace>
  <inkml:trace contextRef="#ctx0" brushRef="#br2" timeOffset="-172621.58">19544 9978 16 0,'10'-7'8'0,"-2"23"3"15,-5-16 9-15,1-6-15 16,-1 3 1-16,-3 3 3 16,0 0 1-16,0 0-11 15,0 0 0-15,0-3 7 16,-7 6 1-16,-11-3-3 16,-10 0 0-16,-11 0-2 0,-3 3 0 15,-4 3-3 1,4 4 1-16,0 5-1 0,-1 4 1 15,8 0-2-15,0 6 1 16,10-6-1-16,7 3 0 16,4 6 1-16,14-6 0 15,14 0-1-15,11-10 1 16,7-2 0-16,7-10 1 16,-1-3 0-16,1-7 0 15,0 4-1-15,-4 0 1 16,-7-1-1-16,4-2 0 15,-11-4-1-15,-3 1 0 0,-4 3 0 16,0-4 0-16,-3 7 1 16,-1 6 0-16,-3 6 1 15,1 7 1-15,-1-4 1 16,-4 3 0-16,1 7 0 16,-1-3 1-16,1 6-1 15,-1-3 0-15,4 0-1 16,4-1 0-16,-1-2-6 15,1-3 1-15,3-4-8 16,4-12 1-16</inkml:trace>
  <inkml:trace contextRef="#ctx0" brushRef="#br2" timeOffset="-171955.12">20048 9235 39 0,'-3'12'19'0,"-8"4"-17"0,8-10 29 16,-4 7-31-16,-4 5 1 15,-3 4 0-15,-4 0 1 16,-3 7-3-16,0 5 1 15,-4 1-1-15,8-4 1 16,3-3-5-16,-1-6 1 0,5-3-7 16,3-13 0-16,3-12-1 15,1-13 0-15</inkml:trace>
  <inkml:trace contextRef="#ctx0" brushRef="#br2" timeOffset="-171791.8">19759 9260 36 0,'14'12'18'0,"7"45"-20"0,-14-39 38 0,4-2-34 16,7 9 0-16,3 10 2 15,11 5 0-15,3-8-6 16,7-4 0-16,-3 3-3 16,-7-9 0-16,-8-15-7 15,-2-1 1-15</inkml:trace>
  <inkml:trace contextRef="#ctx0" brushRef="#br2" timeOffset="-171089.34">20669 10015 38 0,'0'0'19'0,"-3"-6"-16"0,-1 6 29 15,-3 0-29-15,-3 0 0 16,-8 3 1-16,-3 0 1 16,-4 4-7-16,0-1 1 15,1 3 4-15,-1 10 0 16,0 0-2-16,4 0 1 16,3 0-2-16,4 9 1 15,7-3-1-15,7 0 0 16,7-3-1-16,7-6 1 15,4-4-1-15,35-6 0 16,-25-9 1 0,-3 0-1-16,-4-6 0 0,-3-4-1 15,-1 4 1-15,-2-1-2 16,-1 1 1-16,-4 0 0 16,-3 2 0-16,0 4 1 15,0 3 1-15,-3 3 1 16,-4 10 1-16,3 6-1 15,4 6 1-15,4 0-1 16,7 6 1-16,-1 1-6 16,5 2 1-16,-1-9-10 15,-4-15 0-15</inkml:trace>
  <inkml:trace contextRef="#ctx0" brushRef="#br2" timeOffset="-170739.75">21265 9238 29 0,'8'6'14'0,"-8"-6"-5"0,0 3 15 16,-4 0-20-16,-3 3 0 15,0 7 2-15,-4 6 1 0,-3 9-9 16,-11-3 0-16,-3 10 5 16,0 9 1-16,-4-1-3 15,4 11 0-15,3-1-3 16,8-6 0-16,6-6-9 15,4-7 0-15,4-18-2 16,6-13 0-16</inkml:trace>
  <inkml:trace contextRef="#ctx0" brushRef="#br2" timeOffset="-170558.46">20913 9169 46 0,'3'34'23'0,"11"4"-23"0,-10-26 46 16,10 10-46-16,-3 10 1 16,6 2-1-16,4 7 0 15,4 3-6-15,0-7 0 16,-11-15-9 0,-7-9 1-16</inkml:trace>
  <inkml:trace contextRef="#ctx0" brushRef="#br2" timeOffset="-169793.51">22327 10175 38 0,'-7'0'19'0,"7"-3"-9"15,0 3 20-15,0 0-26 16,7 0 1-16,0 0 1 16,7 0 0-16,18-3-9 0,7 0 1 15,7 0 2-15,7 0 0 16,3 3-10-16,-6 3 0 16,-12 0-5-1,-13-3 0-15</inkml:trace>
  <inkml:trace contextRef="#ctx0" brushRef="#br2" timeOffset="-169615.64">22236 10404 55 0,'-29'47'27'0,"22"16"-21"0,11-60 53 0,6 6-56 16,8 1 1-16,7-4-2 15,14-3 1-15,13-3-8 16,16 0 0-16,9 0-9 15,-10-3 0-15,-17-6-6 16,-19 6 0-16</inkml:trace>
  <inkml:trace contextRef="#ctx0" brushRef="#br2" timeOffset="-168565.2">24356 10235 44 0,'-7'-3'22'0,"-18"-4"-18"15,14 4 23-15,-6 3-25 16,-11 0 0-16,-8 0 1 16,-2 7 1-16,-5 5-5 15,8 4 0-15,0 9 3 16,3 9 1-16,4 10-2 15,6-3 1-15,8 6-2 16,7-3 0-16,7-6-1 16,7-10 1-16,7-9-1 15,11-7 1-15,10-9-2 16,1-12 1-16,-1 0-1 16,-3-10 0-16,-4-6 0 0,-3-7 0 15,-8 1-1-15,-3 3 0 16,-3-4 0-16,0 10 1 15,-1 10 1-15,1 9 0 16,-1 12 2-16,1 19 0 16,3 4 1-16,0 5 0 15,4 7-4-15,3-3 0 16,4-10-9-16,-8-12 0 16</inkml:trace>
  <inkml:trace contextRef="#ctx0" brushRef="#br2" timeOffset="-168249.32">25044 9125 49 0,'7'28'24'0,"-18"19"-26"15,8-34 40-15,-8 12-38 0,-7 6 0 16,-10 0 0-16,-14-2 1 16,3 5-2-16,0 7 1 15,-3 0-4-15,3-1 1 16,0-15-8-16,11 1 1 15,3-14-4-15,4-6 1 16</inkml:trace>
  <inkml:trace contextRef="#ctx0" brushRef="#br2" timeOffset="-168069.08">24702 9253 35 0,'31'7'17'0,"1"21"-13"0,-21-16 30 0,6 17-32 15,8-7 1-15,7 12-1 16,3 7 1-16,0 0-5 16,4-4 0-16,-11 4-3 15,-3-10 1-15,-4-2-9 16,-3-14 1-16</inkml:trace>
  <inkml:trace contextRef="#ctx0" brushRef="#br2" timeOffset="-167784.99">25202 9442 39 0,'4'3'19'0,"0"3"-12"0,-1-6 31 16,4 0-35-16,4 0 0 16,-1-3 0-16,1 0 1 15,6 0-6-15,5-4 1 16,6 1-1-16,0 3 0 16,0 0-10-16,-7-7 0 15,-6-9-3-15,-5-6 1 16</inkml:trace>
  <inkml:trace contextRef="#ctx0" brushRef="#br2" timeOffset="-167605.25">25259 9166 45 0,'3'31'22'0,"19"22"-28"15,-19-37 44-15,1 12-37 16,-1-3 0-16,-3 10-1 15,4 9 0-15,-1 6-4 16,1-13 1-16,-1 4-9 16,1 0 0-16</inkml:trace>
  <inkml:trace contextRef="#ctx0" brushRef="#br2" timeOffset="-167170.04">26141 8962 41 0,'17'28'20'0,"-17"32"-16"16,-3-42 29-16,-11 14-31 15,-11 5 0-15,-10 10 1 16,-11 10 0-16,-3 15-5 16,-8 0 1-16,4 16 1 15,7 3 0-15,8-3-3 16,9-16 0-16,5-19-8 16,6-12 0-16,7-19-2 15,4-22 0-15</inkml:trace>
  <inkml:trace contextRef="#ctx0" brushRef="#br2" timeOffset="-166966.97">25587 8962 45 0,'11'0'22'0,"17"31"-20"0,-21-18 42 15,7 12-44-15,4 19 1 16,13 6 0-16,5 16 1 0,-1-13-5 15,-3-6 0-15,-8-6-11 16,-10-13 0-16</inkml:trace>
  <inkml:trace contextRef="#ctx0" brushRef="#br0" timeOffset="-156940.68">19583 9024 36 0,'-4'4'18'0,"8"-8"-11"0,3 4 18 16,-7 0-24-16,3 4 1 0,-3-1 0 15,0 3 0-15,0 10-2 16,-3 9 0-16,-4 6 1 15,0 13 0-15,0 9-1 16,0 7 0-16,-4 6-3 16,0-4 1-16,4-14-5 15,4-14 1-15,3-6-6 16,3-9 1-16</inkml:trace>
  <inkml:trace contextRef="#ctx0" brushRef="#br0" timeOffset="-155970">19558 9043 19 0,'11'3'9'0,"6"-9"-1"0,-10 0 9 0,11 3-15 16,14 0 1-16,10 6 4 16,18-3 1-16,18 0-9 15,-1-7 1-15,18 1 5 16,4-6 1-16,11-4-2 15,-1-6 0-15,-7 3-3 16,8 4 1-16,-5-4-2 16,1 3 1-16,-3 3-1 15,-15-2 0-15,0 2 0 16,-3 1 0-16,-4 2 0 16,-4 1 0-16,1-1 0 0,-4-2 0 15,-3-1 0-15,-11 4 0 16,-7 0-1-16,-11 2 1 15,-7 4-1-15,-7 3 1 16,-6 6-2-16,-5 10 1 16,-3 0-1-16,-3-4 1 15,-8 4-2-15,1 0 1 16,-4 6-1-16,-4 6 1 16,-3 10 0-16,-3-7 1 15,-4 10 0-15,0-1 0 16,-4 7 1-16,4 7 0 0,0 5-1 15,-4-2 1-15,0-1 0 16,4-2 0-16,0-4-1 16,0-13 1-16,3 7-1 15,1 0 1-15,-1-3 1 16,1-7 0-16,-1-5 0 16,1-1 0-16,-1-6 1 15,-3-7 0-15,-7-2 0 16,-4-4 0-16,-7 1-1 15,-7-4 0-15,1 0-1 16,-12-3 1-16,-13 1-1 16,-11-4 0-16,-18-4-1 15,4-2 1-15,-11-3 0 16,-7-4 0-16,4 4 0 16,-15-4 1-16,15 4-1 15,-11 0 1-15,-3 2 0 0,3 1 0 16,4 0-1-16,13-4 0 15,15 1-2-15,11-1 0 16,6 4-4-16,11 0 1 16,14 0-6-16,8 3 0 15</inkml:trace>
  <inkml:trace contextRef="#ctx0" brushRef="#br0" timeOffset="-155152.45">20479 9394 44 0,'-4'10'22'0,"4"-10"-21"16,0 0 42-16,0-3-40 0,0 3 0 15,0 0 0 1,0 0 0-16,0 0-6 0,0 3 1 16,0-3-5-16,7 3 0 15,-7-3-8-15,7-3 0 16</inkml:trace>
  <inkml:trace contextRef="#ctx0" brushRef="#br0" timeOffset="-154200.6">24433 8993 26 0,'0'0'13'0,"0"-9"-3"0,0 9 14 0,0 3-21 16,0 3 0-16,0 7 3 16,-3-1 0-16,-1 13-8 15,-3 10 1-15,0 6 5 16,0 12 0-16,0 3-3 15,0 13 1-15,0 0-2 16,0-3 0-16,0 0-2 16,3-10 1 15,1-15-5-31,-1-9 0 0,8-17-6 16,3-15 1-16</inkml:trace>
  <inkml:trace contextRef="#ctx0" brushRef="#br0" timeOffset="-153525.53">24451 8792 28 0,'7'13'14'0,"21"21"-8"0,-17-27 18 0,-1-1-23 0,1 0 0 0,7 1 3 0,10-4 0 0,11-3-4 16,10 0 1-16,25-7 3 16,7-2 1-16,29-7-1 15,20-6 1-15,8 0-3 16,6-3 1-16,5-3-2 15,-1 3 1 1,-18-3-2 0,-6 3 0-16,-4 6-1 0,-18-6 0 15,-10 12 1-15,-11-2 0 0,-14 8 0 16,-7 1 0-16,-11 9-2 16,-10 3 0-16,-18 7 0 15,-10 6 0 32,-11 6-1 0,-14 9 1-16,-11 10-1-15,-14 0 0-16,0 9 1 31,-3-2 1-31,7 15 0 0,0 2 1 0,6 11-1 16,5 6 1-16,2 9 0 0,5-13 1 0,3 1-1 0,7-1 1 0,7 4-1 0,7-4 0 15,-4-8 0-15,1-4 1 0,-1-4 0 0,-3-8 0 0,0-7 0 0,-3-9 1 0,-18-4 0 0,-18 1 1 0,-21 0-1 0,-28-7 1 0,-8-9-1 0,-17-13 0 16,-14-12-1-16,0-3 1 16,-17-13-4-16,-4-15 0 0,0-4-6 15,38 13 0-15,-27-19-6 16,24 3 1-16</inkml:trace>
  <inkml:trace contextRef="#ctx0" brushRef="#br0" timeOffset="-151780.83">14295 8507 28 0,'0'16'14'16,"10"-1"-5"-16,-6-11 14 0,-1 2-20 15,4 3 1-15,0 1 1 16,0 2 1-16,0 1-7 16,0 2 1-16,-3 1 4 15,3 0 1-15,-3-7-1 16,3 1 0-16,-4-1 0 15,4 0 0-15,4-5-1 16,3-1 0-16,7-6 1 16,7-7 1-16,4-12-1 15,3-19 1-15,15-18-2 16,13-10 1-16,8-13-4 0,6-24 0 16,1 2-9-16,-4 1 0 15,-28 5-10-15,-18 11 0 16</inkml:trace>
  <inkml:trace contextRef="#ctx0" brushRef="#br0" timeOffset="-148523.12">15886 9203 24 0,'-7'3'12'0,"10"0"-6"16,-3-3 13-16,0 0-15 16,0 0 1-16,0 4 2 15,0-4 0-15,0 3-9 16,0-3 1-16,0 0 7 15,4-3 0-15,-4 3-3 16,10-7 1-16,1 1-1 0,3-6 0 16,7 2-2-16,4-2 1 15,6-1-2-15,12-3 1 16,3 4-1-16,0-4 1 16,-4 4-1-16,4-1 0 15,7 0 0-15,3 4 1 16,8 3-1-1,6 3 1-15,4 3 0 16,-7 0 0-16,4 6-1 0,-1 3 1 16,1 4-1-16,-1 6 1 0,1 6-1 15,-7-3 0-15,-4 6-1 16,-8 0 0-16,-6 7-3 16,-3-1 1-16,-8-2-6 15,-7-4 0-15,-7-6-5 16,-10-7 0-16</inkml:trace>
  <inkml:trace contextRef="#ctx0" brushRef="#br0" timeOffset="-148104.79">17343 9046 23 0,'3'4'11'0,"4"2"-7"0,-3 0 12 15,-1 0-15-15,1 4 1 16,-1 5 4-16,1 4 1 0,-1 3-7 16,1 0 1-1,3 3 4-15,3 3 0 0,5 10-1 16,-1 0 1-16,7-7-3 16,-3 4 0-16,-8-1-2 15,-6 1 1-15,-8-1-2 16,-6 1 1-16,-5-7-1 15,1 3 0-15,-10-3-4 16,-1-6 0-16,0-6-7 16,1-13 1-16</inkml:trace>
  <inkml:trace contextRef="#ctx0" brushRef="#br0" timeOffset="-147874.68">17240 9034 39 0,'0'28'19'0,"-7"10"-11"0,4-23 31 16,-4 10-37-16,-4 7 0 15,0 12 0-15,1 6 0 16,3 0-6-16,3-3 0 15,1-9-9-15,3-13 0 16</inkml:trace>
  <inkml:trace contextRef="#ctx0" brushRef="#br0" timeOffset="-147126.06">15886 8883 44 0,'3'16'22'0,"15"9"-15"0,-15-15 31 16,1-1-37-16,-1 7 0 0,1 2 1 16,-8 1 1-16,1 6-4 15,-1 7 1-15,-10-1 1 16,0 0 0-16,-4 4-1 15,4-1 1-15,-3 1-2 16,-1-4 1-16,4-6 0 16,3-9 0-16,1-3-1 15,3-1 1-15,0 1 0 16,7-1 0-16,10-2 0 16,4-1 0-16,8 7 1 15,2-7 0-15,1 4 0 16,0 2 0-16,-1 7-1 15,5 3 1-15,-8 0 0 16,-4-3 0-16,1-3-1 16,-4 0 0-16,-3-6 0 15,-1-10 1-15,-3-10-1 16,0-8 1-16,-3-14-1 0,-1 1 1 16,-3-12-1-16,0-4 1 15,-3 0-3-15,-1-3 1 16,-3 0-5-16,0 3 0 15,-3-3-10-15,3-10 0 16</inkml:trace>
  <inkml:trace contextRef="#ctx0" brushRef="#br0" timeOffset="-146663.42">16260 7632 40 0,'0'19'20'0,"7"56"-17"0,-7-69 26 15,0 13-25-15,0 10 0 16,-4 2 2-16,1 16 0 16,-5 9-9-16,5 10 1 15,-1 6 4-15,1-3 1 16,-1-6-5-16,4-10 0 16,0-12-7-16,4-16 1 15,3-15-6-15,0-14 0 0</inkml:trace>
  <inkml:trace contextRef="#ctx0" brushRef="#br0" timeOffset="-146270.45">16309 8034 37 0,'-7'62'18'0,"17"20"-13"15,-10-57 28-15,0-3-30 16,0 3 0-16,4 0 1 15,-4-6 1-15,4-4-7 16,-4-2 0-16,7-10 3 0,-4-3 0 16,1 0-4-1,3-3 1-15,0-10-2 16,0-5 0-16,0-7 0 0,0-1 0 16,3 5 1-16,1 2 1 15,3 3 2-15,0 0 0 16,4 7 1-16,3 0 0 15,-3 2 1-15,-1 7 0 16,1 3 0-16,0 7 1 16,-4 2-1-16,0 4 1 15,-4 6-2-15,1-3 0 16,0 3-2-16,-4 3 1 16,0-3-4-16,0-3 1 0,0-7-8 15,0-6 0-15,0-9-2 16,0 0 1-16</inkml:trace>
  <inkml:trace contextRef="#ctx0" brushRef="#br0" timeOffset="-146045.39">16669 8168 13 0,'10'-15'6'0,"12"-4"9"0,-15 16 5 0,3 3-15 16,4 0 0-16,0 3 3 16,0 9 1-16,1 7-11 15,-1 6 1-15,-4 0 8 16,1-3 1-16,-4 0-3 15,0-3 1-15,0-3-1 16,0-7 0-16,4-6 0 16,-1 0 0-16,4-12-1 15,0-16 1-15,8-3-5 16,2-4 0-16,-2 1-9 16,-5-3 1-16,4-1-9 0,0 4 0 15</inkml:trace>
  <inkml:trace contextRef="#ctx0" brushRef="#br0" timeOffset="-145609.58">17582 8303 45 0,'-10'22'22'0,"3"3"-14"0,10-22 33 0,-3-3-39 16,0 0 1-16,4-9 0 15,3-4 1-15,0-5-6 16,0-11 1-16,4 1 2 16,-1 0 0-16,4 3-2 0,0 3 0 15,1 3-1-15,2 3 1 16,4 10-4-16,4 3 1 15,0 3-6-15,-1 3 1 16,-2 3-6-16,-1-6 0 31</inkml:trace>
  <inkml:trace contextRef="#ctx0" brushRef="#br0" timeOffset="-145325.33">17893 8222 52 0,'7'25'26'0,"11"0"-28"0,-15-19 48 15,4 0-44-15,7-6 0 0,7-3 1 16,1-6 0-16,2-7-5 16,1-3 1-16,-4 4 1 15,-7-4 1-15,-7 0-3 16,-7 3 0-16,-3 7-3 16,-8 0 1-16,1 5-1 15,-1 11 1-15,-3 5 0 16,0 7 0-16,3 6 2 15,4-6 0-15,4 3 3 16,3 3 1-16,7-3 0 16,3-3 0-16,4-4-3 15,8-2 0-15,-1-10-11 16,0-9 0-16</inkml:trace>
  <inkml:trace contextRef="#ctx0" brushRef="#br0" timeOffset="-145101.55">18292 7576 45 0,'-4'69'22'0,"0"31"-18"0,4-65 32 15,-3 5-35-15,-1 20 0 0,4 12 0 16,0 10 1-16,0-17-4 15,4-5 1-15,-1-13-7 16,1-9 1 0,0-13-7-16,3-16 1 0</inkml:trace>
  <inkml:trace contextRef="#ctx0" brushRef="#br0" timeOffset="-144537.28">18570 8331 48 0,'0'10'24'0,"11"2"-20"0,-8-8 41 0,4-1-45 0,0 3 1 0,-3 0-1 15,0 4 0-15,-4-1-9 16,-4 4 1-16,-7-7-7 16,-3-3 1-16</inkml:trace>
  <inkml:trace contextRef="#ctx0" brushRef="#br0" timeOffset="-133105.15">19505 11235 41 0,'18'6'20'0,"-11"1"-12"0,-7-7 20 15,0 0-25-15,0 0 1 16,-4-7 1-16,-10 1 1 15,-11 0-8-15,-6 0 0 16,-12 3 4-16,8 3 1 16,-4 6-3-16,4 6 1 15,0-2-3-15,3 12 0 16,4 9-1-16,3 4 1 16,7-1-1-16,8 1 0 15,6-4 0-15,11-6 1 16,11-3-1-16,7-13 1 0,6-9 0 15,1-6 1 1,0-6-1-16,-4-7 1 0,-3-3-1 16,0 0 1-16,-4-3 0 15,-4 6 1-15,-3 3 0 16,4 4 0-16,-4-1 1 16,-3 7 0-16,-1 6 0 15,1 6 0-15,0 10 0 16,-1 3 1-16,-3 3-1 15,4 3 0-15,-1 0-4 16,1-6 1-16,-4-7-10 16,4-9 1-16</inkml:trace>
  <inkml:trace contextRef="#ctx0" brushRef="#br0" timeOffset="-132833.5">19950 10743 38 0,'-11'12'19'0,"-21"35"-17"0,22-34 28 15,-4 6-30-15,-11 9 0 0,-3 7 0 16,-4 8 1-16,4-5-2 15,-1 0 1-15,8 2-4 16,0-5 0-16,7-7-7 16,7-15 1-1</inkml:trace>
  <inkml:trace contextRef="#ctx0" brushRef="#br0" timeOffset="-132652.48">19773 10784 27 0,'18'44'13'0,"-1"3"-3"16,-9-35 16-16,-1 7-25 15,0 0 0-15,0 3 0 16,3 6 0-16,1-3-3 16,3 0 0-16,-3-9-7 15,3-7 1-15,-4-9-2 16,4-12 0-16</inkml:trace>
  <inkml:trace contextRef="#ctx0" brushRef="#br0" timeOffset="-132339.78">20387 10893 41 0,'0'19'20'0,"-14"13"-24"0,7-17 42 0,-4 13-35 15,-13 1 1-15,-15 15 2 16,0 6 0-16,-17 19-8 16,-19 12 1-16,-6 13 4 15,-14 13 0-15,0-7-2 16,0 10 1-16,-1-6-2 15,5-7 0-15,17-13-4 16,3-11 0-16,15-14-10 16,13-12 1-16,11-15-2 15,18-11 1-15</inkml:trace>
  <inkml:trace contextRef="#ctx0" brushRef="#br0" timeOffset="-131845.4">19981 12035 42 0,'0'0'21'0,"-14"0"-27"0,7 0 39 0,-10 3-33 16,-8 0 1-16,0 6 0 15,-7 7 1-15,4 0-3 16,-4 9 1-16,4-6 1 16,0 3 0-16,7-3-1 15,3 2 1-15,4-2-1 16,11 0 0-16,10-3-1 15,7-7 1-15,3-3-1 16,8-6 0-16,3-6-1 16,0-3 1-16,1-1-2 15,-5 1 1-15,1 0-2 16,-7-4 0-16,-1 7 1 16,1 3 0-16,-4 6 3 15,0-3 0-15,0 6 1 16,-3 10 1-16,0 6 1 15,3 3 1-15,-4 0-3 0,4-3 0 16,0-7-10-16,1 1 1 16,-8-16-3-16,7-6 1 15</inkml:trace>
  <inkml:trace contextRef="#ctx0" brushRef="#br0" timeOffset="-131301.58">20599 11401 34 0,'-7'35'17'0,"-4"9"-14"0,8-29 31 15,-5 7-33-15,-2 0 0 16,-4 7 1-16,-4 11 0 0,-3 11-3 16,0-11 1-16,0 7 0 15,3-6 0-15,0-3-7 16,8-13 0-16,3-16-5 16,3-12 0-16</inkml:trace>
  <inkml:trace contextRef="#ctx0" brushRef="#br0" timeOffset="-131151.08">20288 11426 31 0,'0'10'15'0,"25"21"-5"15,-14-12 23-15,-1 9-31 16,4-3 0-16,7 4-1 16,1-1 1-16,-1 0-6 15,-4-12 1-15,1-4-8 16,-11-9 1-16</inkml:trace>
  <inkml:trace contextRef="#ctx0" brushRef="#br0" timeOffset="-130625.29">21463 11853 58 0,'0'6'29'0,"21"-15"-35"0,-7 9 51 16,15 0-43-16,16-3 0 15,1-4-2-15,7 1 1 16,4 0-7-16,-4 3 0 15,-11 3-10-15,-14 0 1 16</inkml:trace>
  <inkml:trace contextRef="#ctx0" brushRef="#br0" timeOffset="-130444.33">21364 12079 54 0,'-14'22'27'0,"39"3"-28"15,-15-22 40-15,12 0-39 16,23 3 0-16,15-3-6 16,4-6 1-16,10-6-7 15,11-7 0-15,-1 1-3 16,-3 5 1-16</inkml:trace>
  <inkml:trace contextRef="#ctx0" brushRef="#br0" timeOffset="-129923.6">23347 11872 60 0,'10'3'30'0,"-13"3"-43"0,-1-9 64 15,-10 3-51-15,-14 6 0 16,-11 4 1-16,-14 2 0 0,-7 13-1 16,7 4 0-16,1 14 0 15,-1 1 1-15,3 7-2 16,1 5 1-16,14-3-1 15,6-6 1-15,12-6-2 16,10-6 0-16,17-10-1 16,4-19 1-16,22 0-1 15,9-12 1-15,5-13 0 16,-4-6 0-16,-4 0 0 16,-3-6 1-16,-4-4-1 15,-7-3 0-15,-3 10 0 16,-7 6 1-16,-1 7 1 15,-3 8 0-15,1 10 0 16,-1 16 0-16,0 0 1 16,0 9 0-16,0 7 0 0,4-1 0 15,3-2-4-15,0-7 1 16,-3-6-9-16,-1-13 0 16,1-16-2-16,7-5 0 15</inkml:trace>
  <inkml:trace contextRef="#ctx0" brushRef="#br0" timeOffset="-129649.54">23996 11285 39 0,'3'10'19'0,"-6"-17"-21"0,-1 11 37 0,-3 8-33 16,-3 4 0-16,-8 6 1 15,-7 3 1-15,1 3-5 16,-1 3 1-16,0-2 1 16,1 2 1-16,3-6-5 15,6-3 0-15,5-6-10 16,3-13 0-16</inkml:trace>
  <inkml:trace contextRef="#ctx0" brushRef="#br0" timeOffset="-129470.63">23682 11235 39 0,'7'16'19'0,"21"18"-16"0,-14-18 27 15,8 12-28-15,6 7 0 16,4 2 0-16,3 1 0 15,-3-7-5-15,-8 4 1 16,1-10-6-16,0 0 0 16,-11-12-4-16,0-7 0 15</inkml:trace>
  <inkml:trace contextRef="#ctx0" brushRef="#br0" timeOffset="-129230.68">24102 11474 49 0,'3'-4'24'0,"22"8"-29"15,-11-8 46-15,0-2-41 16,7 3 0-16,4 0-3 15,3 3 1-15,1-3-6 16,-1 0 1-16,-4-4-7 16,-2-2 1-16</inkml:trace>
  <inkml:trace contextRef="#ctx0" brushRef="#br0" timeOffset="-128913.27">25075 11207 26 0,'0'-3'13'0,"-3"3"-4"0,-1 3 16 0,-6 6-22 15,-8 7 1-15,-10 0 2 16,-11 9 0-16,-7 9-7 16,0 10 0-16,1 16 5 15,-1-1 0-15,3 10-4 16,5-3 1-16,6-3-4 16,4-10 0-16,6-9-10 15,8-16 1-15</inkml:trace>
  <inkml:trace contextRef="#ctx0" brushRef="#br0" timeOffset="-128734.03">24553 11216 35 0,'7'10'17'0,"8"27"-8"0,-8-21 23 15,0 12-31-15,3 10 0 16,1 3 0-16,3 3 0 15,-4 0-8-15,1-7 1 16,-11-12-6-16,0-19 1 16</inkml:trace>
  <inkml:trace contextRef="#ctx0" brushRef="#br0" timeOffset="-127581.9">17526 11050 32 0,'11'13'16'0,"-29"-10"-6"16,18-3 16-16,0 3-23 15,-7-3 0-15,-7-3 2 16,-7 3 0-16,-8 0-7 16,-24 3 1-16,-14 0 3 0,-10 0 1 15,-1-3-2-15,1 7 0 16,3-4-1-16,-1 0 1 15,-2 3-3-15,6 3 0 16,1 1-3-16,-4-1 1 16,3-2-7-16,4-1 1 15,-3-3-3-15,-12-3 0 16</inkml:trace>
  <inkml:trace contextRef="#ctx0" brushRef="#br0" timeOffset="-126979.31">16309 10749 29 0,'3'6'14'0,"-17"1"-12"16,14-1 26-16,-3 6-25 16,3 4 1-16,-4 3 2 15,-3 6 0-15,-7 10-8 16,-7 8 0-16,-7-2 5 0,-4 3 0 15,0 3-2-15,4-6 0 16,0-3-1-16,3-10 0 16,7-3 0-16,4-3 0 15,4-6 0-15,3-1 0 16,3-5-2-16,4-1 1 16,7 0-1-16,11 7 0 15,10 3 0-15,11 3 1 16,-4 0 1-16,-3-3 0 15,3-4 0-15,-3-2 1 0,-4-4 1 16,-3 4 0-16,-4-1-2 16,-10 1 1-16,-4 3-1 15,-4-4 1-15,-6-2-1 16,-8-4 0-16,4-3 0 16,0-9 1-16,0-7 0 15,0-6 1-15,3-15 0 16,4-7 1-16,-3-19-1 15,13-5 0-15,5-11-5 16,9-15 1-16,11-9-12 16,-3 0 1-16</inkml:trace>
  <inkml:trace contextRef="#ctx0" brushRef="#br0" timeOffset="-125074.61">19837 13973 43 0,'-14'41'21'0,"-29"-1"-22"0,22-33 22 15,-11-7-21 1,1 6 0-16,-12 0 1 0,-10 0 0 16,-7 7-2-16,4 3 1 15,-1 12 0-15,8 6 1 16,7 10-1-16,6 3 1 16,12 0-3-16,10-6 1 15,10-6 1-15,11-10 0 16,14-13 0-16,18-9 0 15,11 0 0-15,-5-18 1 16,8-4 0 0,-3-9 1-16,-4-4-3 0,-4-5 1 15,-7-4-2-15,-7 3 1 47,-3 4-1-47,-7 6 1 16,-4 6 0-16,0 9 0 0,-3 4 2 0,-1 15 1 0,1 16 0 0,-1 6 1 0,1 10 0 15,3 6 0-15,4-4 0 32,3 7 0-32,0-3-3 0,0-3 0 0,0-6-11 15,4-7 1-15,-4-16-3 16,-3-8 1-16</inkml:trace>
  <inkml:trace contextRef="#ctx0" brushRef="#br0" timeOffset="-124803.45">20384 13248 53 0,'-4'25'26'0,"15"-3"-37"0,-11-18 53 0,-4 8-41 0,-7 7 0 16,-6 12 0-16,-8 1 0 16,-3 8-2-16,0 4 1 15,3 6-3-15,4-3 0 16,3 1-7-16,8-8 0 0,6-15-4 16,4-12 0-16</inkml:trace>
  <inkml:trace contextRef="#ctx0" brushRef="#br0" timeOffset="-124635.33">20257 13327 37 0,'17'3'18'0,"4"75"-14"16,-14-56 31-16,4 6-35 16,3 7 1-16,4 6-1 15,3 6 1-15,4 3-4 16,3 0 1-16,4-9-10 15,-11-16 1-15</inkml:trace>
  <inkml:trace contextRef="#ctx0" brushRef="#br0" timeOffset="-124105.77">19519 13433 38 0,'7'-12'19'0,"4"-10"-13"16,-8 16 27-16,-3 6-29 15,0 0 0-15,-3 9 1 16,-11 13 1-16,-11 3-8 15,-10 13 0-15,-15 9 4 16,-3 19 1-16,-7 6-3 0,1 19 0 16,-1-4-1-1,3 11 0-15,4 15 0 0,7 12 1 32,15-3-1-32,16-9 0 0,19-6-2 0,14-10 1 15,27-19-3-15,19-18 1 16,17-22-10-16,4-26 1 47</inkml:trace>
  <inkml:trace contextRef="#ctx0" brushRef="#br0" timeOffset="-123737.22">20673 12856 46 0,'-4'54'23'0,"4"27"-27"0,4-53 37 0,3 26-29 16,3 27 0-16,15 23 3 15,14 37 1-15,0 19-9 47,0 6 0-47,-8-3 5 31,-10 3 1-31,-10-18-3 16,-18-4 1-16,-14-9-4 16,-18-10 1-16,7-15-5 0,-7-13 1 15,-6-18-10-15,-1-14 0 0,3-24-3 0,12-16 1 0</inkml:trace>
  <inkml:trace contextRef="#ctx0" brushRef="#br0" timeOffset="-123212.2">21153 13095 28 0,'-4'31'14'0,"4"19"-8"0,4-25 21 0,-4 0-23 16,0 16 1-16,0 6 0 0,0-6 1 15,-4-10-9 1,4 4 1-16,0-13 3 0,0-7 1 16,0-2-4-16,0-4 0 15,-3-12-3-15,-1-9 1 16,0-13-2-16,-3-4 1 15,0-11 0-15,-3-4 1 16,3-6 1-16,3-4 0 16,4 7 1-16,7 3 1 15,7 10 2-15,4 6 0 16,3 3 3-16,0 6 0 16,8 3 2-16,2 4 0 15,8 2 2 32,-7 1 0-31,0 12-2-16,-4 6 1 15,-3 10-3-15,-4 6 0 16,-11 3-5-16,-10 19 1 0,-14-3-7 0,-18-3 1 0,-3 0-8 0,-14-4 0 0</inkml:trace>
  <inkml:trace contextRef="#ctx0" brushRef="#br0" timeOffset="-122713.68">21576 14173 58 0,'3'4'29'0,"22"-14"-31"0,-11 7 54 0,7-3-49 16,11-1 0-16,0-2 1 15,17 0 0-15,4 2-10 16,0 1 1-16,-3 0-4 16,-5 0 0-16,-13-1-10 15,-14 7 1-15</inkml:trace>
  <inkml:trace contextRef="#ctx0" brushRef="#br0" timeOffset="-122548.59">21502 14449 60 0,'-7'16'30'0,"31"0"-32"0,-2-16 53 16,16-3-50-16,8-4 1 15,21 1-7-15,7 0 1 16,4 0-5-16,-4-1 0 16</inkml:trace>
  <inkml:trace contextRef="#ctx0" brushRef="#br0" timeOffset="-121736.33">24169 14371 56 0,'-4'3'28'0,"-6"0"-27"0,3-6 31 0,-4 3-31 16,-3 3 0-16,-11 4-1 16,4 2 1-16,-7 0-2 15,-4 7 1-15,-7 9 0 16,-3 3 1-16,3 1-1 15,4-4 0-15,7-3 0 16,7 0 0-16,6 3-1 16,8 0 1-16,7-3-1 15,11-7 1-15,7-5-1 16,6-10 1-16,1-7 0 16,3 1 0-16,-7-3-1 15,4-7 1-15,7-3-1 0,-4-6 0 16,0 0-2-16,-3-3 1 15,-7 3-1-15,-1 0 0 16,-3 0 0-16,-3 6 0 16,-1 6 0-16,1 10 1 15,-4 6 1-15,0 13 1 16,-3 12 1-16,-1 7 1 47,1-1 1-32,-1 7 0-15,4 0 0 0,4-1 0 16,3-2-1-16,0-3 0 16,4-4-9-16,6-9 0 0,5-16-7 15,-5-6 0-15</inkml:trace>
  <inkml:trace contextRef="#ctx0" brushRef="#br0" timeOffset="-121077.77">24984 13270 54 0,'0'19'27'0,"-14"3"-37"0,7-22 49 0,-11 9-39 16,-3 10 0-16,-7 10-1 0,-4 2 1 15,0-3-2-15,0 3 0 16,-3 4-3-16,3-4 1 16,8-6-8-16,6-3 0 15,7-15-2-15,11-7 1 16</inkml:trace>
  <inkml:trace contextRef="#ctx0" brushRef="#br0" timeOffset="-120875.89">24811 13393 37 0,'25'59'18'0,"3"-12"-26"0,-18-44 36 0,1 1-28 16,0 5 0-16,-1 0-1 15,1 1 1-15,-1-1-4 16,1-3 0-16,7-6-5 15,-4-9 0-15</inkml:trace>
  <inkml:trace contextRef="#ctx0" brushRef="#br0" timeOffset="-120450.65">25174 13559 42 0,'7'56'21'0,"-7"29"-22"0,4-51 38 0,3 10-35 0,-4 16 0 16,1-4 2-16,-1-2 0 16,1-10-6-16,-4-7 1 15,-4-15 2-15,1-12 1 16,3-10-5-16,0-19 1 15,0-13-4 1,-4-18 1-16,-3-13-3 0,0-2 1 0,4-7-1 16,-1 12 0-1,4-25 3-15,4 19 0 0,6 1 5 16,8 11 0-16,3 4 6 16,7 9 0-16,11 16 3 15,7 10 1-15,3 2-1 16,-3 16 1-16,-3 3-3 15,-12 4 1-15,-6 12-6 16,-14 9 1 15,-15 7-4-31,-17-7 1 16,-14 0-5-16,-11 1 0 0,-4-10-11 0,-6-16 1 0</inkml:trace>
  <inkml:trace contextRef="#ctx0" brushRef="#br0" timeOffset="-118017">18009 14431 19 0,'14'25'9'0,"-7"3"-8"0,-3-25 10 15,0 0-8-15,-4 0 1 0,0-3 4 16,-4 0 0-16,0-3-8 16,-6-3 0-16,-4-4 6 15,3 1 1-15,-3-3-2 16,-4-4 0-16,-3-6-3 15,-10 0 1-15,-5-3-2 16,-6 0 0 0,-53-25-1-1,3 6 0-15,-10 6 0 16,-15-3 0-16,-10-6-1 16,7-6 1-16,-17 0 0 15,-19-4 0-15,12 1 0 16,-11-1 1-16,-11 1-1 15,4 6 1-15,-4-7 0 16,-14 13 1-16,3-3-1 16,-20-3 1-16,-18 0 0 15,7 9 0-15,-18-9-1 0,7 6 0 16,-7 3-1-16,-3 1 1 16,17 8-3-16,4 4 1 15,25 3-8-15,24 0 0 16,18-13-4-16,35-3 0 15</inkml:trace>
  <inkml:trace contextRef="#ctx0" brushRef="#br0" timeOffset="-117357.8">13399 12458 38 0,'3'32'19'0,"4"24"-21"16,-7-40 32-16,4 6-28 0,-4 15 1 15,0-2 2-15,-7 12 0 16,-8 6-6-16,-6 10 0 15,-7-1 4-15,-11 7 0 16,-3-3-1-16,-4 0 0 16,4-9-2-16,3-7 1 15,7-9-2-15,11-10 1 16,3-9-1-16,4-6 0 16,4-7-1-16,10-6 1 15,14-3-1-15,18 0 1 0,6 0-1 16,19 3 1-16,6 3 1 15,1 4 0-15,-15 6 0 16,-3 6 0-16,-7 6 0 16,-11 0 1-16,-3 3-1 15,-15-6 0-15,1-3 0 16,-8-6 0-16,1-7 2 16,-4-9 0-16,0-12 0 15,-4-23 0-15,-3-15 0 16,-7-16 0-16,-3-25-2 15,-8-9 0-15,-14-19-9 16,-10-3 0-16,-15-26-6 16,-3 4 1-16</inkml:trace>
  <inkml:trace contextRef="#ctx0" brushRef="#br0" timeOffset="-111107.04">381 8275 20 0,'11'-47'10'0,"-18"3"-6"16,7 35 10-16,7-1-13 15,-7 1 1-15,7 3 1 16,-7 6 0-16,3 0-4 16,8 12 1-16,-4 13 2 15,-7 16 1-15,3 15-1 16,-6 17 1-16,-4 14-1 15,3 29 0-15,-6 25-1 16,-15 16 1-16,14 22-2 16,1 22 0-16,-1 15-2 15,8 7 1-15,3 12-1 16,0-6 1-16,3 6 0 0,-3-6 0 16,11 3 2-16,-11 0 0 31,7-13 1-16,-4-5 1-15,-3 2-1 0,-3-15 1 0,-4-1-2 0,-4-2 1 16,8-19-1-16,-4-10 0 16,-4 0-2-16,4-12 1 15,-4-13 0-15,8-18 0 32,-4-10 0-17,7 3 0 1,-4-9 1-16,-3-7 1 15,-3-12-1-15,-12-3 1 0,-13-6 0 0,11-10 1 0,-5-19-1 16,12-6 1-16,6-12-2 0,-3-10 0 0,0-3-1 16,10-10 1-1,-3 1 0-15,7-10 0 0,25-6-1 16,0-7 0-16,10 1 1 16,-3-1 0-16,6-2 0 15,12 3 1-15,10-1-2 31,10-2 0-15,72-4 0 0,-12 0 0-16,15 7-1 15,-15-4 0 1,11 4-1-16,7-4 1 0,11 7 0 0,0 0 0 0,3 3-1 16,25-4 1-16,-14 4 1 0,25 3 0 15,-1 0 0 16,4 6 1 16,18-2-1-31,0-1 0 0,10 0 0-1,11 0 0-15,10 0 0 0,1 0 0 0,3 0 0 0,-4-3 0 0,11 4 0 0,4-4 1 0,3 0-1 0,-3 0 0 0,10-4 0 16,-7 1 0-16,14-3 0 0,-3 0 0 0,17-1-1 0,-10 7 1 0,10 0 1 15,-6 0 0 1,-1 0-1-16,4 4 1 0,-15-8-1 16,-2 1 0-16,-5-3 0 15,-10-13 1-15,-3-9-1 16,-15-6 0-16,-6-1 0 16,-1-3 0-16,-17 1 0 31,-1 2 1-16,-13 7-1-15,3 9 0 16,-3 4 0-16,-15 8 0 0,11 7 0 0,-10 7 0 0,-11-4 0 16,7 12 0-16,-7-5 0 15,-1-4 0-15,-27-3 0 0,0 0 0 16,-15-3 0 0,-2 0 0-16,-16-9-1 0,-16 0 1 15,-8-1-1 1,-3 7 1-1,-4-3 0-15,-3-1 0 47,-4 1-1-15,0 0 1-1,-4-7 0 0,-9 1 0-31,6-1 0 16,0-2 0-16,0-4 0 15,0 3 0-15,0-3 0 16,4 0 0-16,-4-2-1 0,-4-1 1 0,1 3 0 0,3 0 0 0,0-6 0 0,4-3 0 0,-1-4 0 0,1-2 0 0,-15 6-1 16,1-7 1-16,-1-3 0 0,1 1 0 0,-1 2-1 0,-3 4 1 0,-3 0 0 0,3-1 0 0,0 7 0 0,-4 0 1 15,-7-3-2 1,-3 0 1-16,0 3 1 31,4 3 1 0,-1-3-1-15,-3-4 1 0,-7-5-1-16,-1-1 1 15,-6-9 0 1,-4-9 0-16,-6-3-2 15,-5-10 1 1,1 0-1 0,-4-16 1-16,0-15-1 0,-3-13 1 0,-1-9 0 15,1-9 0-15,-1-17 0 0,1-8 0 0,-4-7 1 0,-7-25 0 0,0 3-1 0,0 0 0 0,-4-19-1 0,-3 1 1 16,-3-1-1-16,-4-6 1 0,-4 0-1 0,-10-3 0 0,0 3 0 0,-15-12 1 16,-3 5-2-16,8 14 1 15,-5-1-1-15,1 10 0 16,-29-60-2-1,15 41 1-15,10 25-2 16,7 40 1 0,8 20 0-1,6 25 0-15,7 18 1 0,4 19 1 0,7 13 1 16,0 16 1-16,3 15 0 16,1 10 0-16,-1 12 0 15,-6 3 0-15,-8 10-1 16,-6 9 0-16,-15 6-1 15,0 7 0-15,-10-1-1 16,-15 4 1-16,-17 6 0 16,-18-6 1-16,4-7 0 31,-22-2 0-15,-17-1 0-16,-3 0 1 15,-18-5-1 1,-29-5 1-16,8-2-1 0,-29 0 1 0,-3-3-1 0,-25-4 0 0,-7 1-1 0,-17-1 1 15,-8-2-1-15,-17 2 1 16,10-2 0 0,-24-7 0-16,10 0-1 0,-21-6 1 15,7 3 0-15,-6-6 1 32,-241-7-1-32,92 7 1 15,35 3-1-15,42 6 1 31,29 0-1-15,0 3 1-16,17 1-1 16,1-1 1-1,13 3-1-15,-3-6 0 0,21 0 1 0,-14 4 0 0,29 2-1 0,-8 7 1 0,14-1 0 16,0 4 1-16,18 0-1 16,0 3 0-16,14-3-1 15,7-3 0 1,4-1 1-16,14 4 1 0,-4 0-1 15,21 0 0-15,-3-4 0 16,0-2 1 0,21-7-2-1,-3 0 0 17,-1-2-6-1,22 2 1 16,-18-6-11-32,-4-10 1-15</inkml:trace>
  <inkml:trace contextRef="#ctx0" brushRef="#br2" timeOffset="10479.33">1757 10028 30 0,'7'12'15'0,"14"1"-3"15,-17-10 15-15,3 3-24 16,3 4 1-16,8 2 3 16,-8 4 1-16,5-3-9 15,2 2 0-15,-6 4 6 16,6 3 0-16,-2 3-2 15,2 0 1-15,-10 0-3 16,4 0 1-16,-1-3-1 0,-6-6 0 16,3 0 0-16,4-10 0 15,-1-9 0-15,1-13 1 16,10-15-1-16,14-13 1 16,-3-16-2-16,17-28 0 15,11-15-6-15,11-7 1 16,-15-9-12-16,4 3 1 15</inkml:trace>
  <inkml:trace contextRef="#ctx1" brushRef="#br2" timeOffset="-137106.28">7394 8240 0</inkml:trace>
  <inkml:trace contextRef="#ctx0" brushRef="#br2" timeOffset="11396.92">11772 11574 20 0,'-3'19'10'0,"-4"-13"0"0,3-6 10 0,1 0-16 16,-4 0 0-1,3 0 3-15,0 0 1 0,4 3-8 16,-3-3 0-16,3 0 7 16,7 0 1-1,4 0-3-15,10-6 1 0,3-4-3 16,12 1 1-16,13 0-4 15,15 2 0-15,-1-2-6 16,-6-1 0-16,-8 1-9 16,-10 0 0-16</inkml:trace>
  <inkml:trace contextRef="#ctx0" brushRef="#br2" timeOffset="11609.84">11684 11796 39 0,'-39'26'19'0,"22"-11"-7"0,17-15 27 16,0 0-34-16,7 3 0 15,10-6 5-15,19-3 0 16,6-7-12-16,21-2 0 16,19-4 6-16,16 0 1 15,-6 3-8-15,-11 4 0 16,-21 6-16-16,-25-1 1 15</inkml:trace>
  <inkml:trace contextRef="#ctx0" brushRef="#br3" timeOffset="43259.54">5179 9404 28 0,'3'-6'14'0,"-6"-19"-1"0,3 18 14 0,-4-5-26 16,1-1 1-16,3 1 0 16,-7-1 0-16,3 4-3 15,-6 2 0-15,-1 4 1 16,-3 3 1-16,3 0-1 15,-3 7 0-15,4-4 0 16,-8 3 0-16,7 0-1 16,1 7 1-16,-1-1 0 15,11 1 1-15,0-1-1 16,0 1 1-16,11-4-1 16,-1-2 1-16,-3-1 0 15,4-3 0-15,0 0 0 0,-1 3 0 16,1-6 1-16,-1-3 0 15,-3-3 0-15,4-3 1 16,-11-4-2-16,4 1 1 16,3 5-1-16,-7 1 1 15,0 3-2-15,-7 0 1 16,3 3-1-16,4-3 0 16,-11-1-1-16,4-2 1 15,0 3 0-15,4-3 0 16,-4 3 0-16,3-4 0 15,4 4 0-15,-7 3 0 16,7 3 0-16,0 4 0 0,0-1 0 16,0 0 1-16,7-3-1 15,-7 0 0-15,11 1 1 16,-8-1 0-16,4-3 0 16,0-3 1-16,-7 3-1 15,0 0 1-15,0 0-1 16,4-4 0-16,-4-5-6 15,0 0 1-15,0-7-11 16,-4 3 1-16</inkml:trace>
  <inkml:trace contextRef="#ctx0" brushRef="#br3" timeOffset="44470.2">12061 9191 23 0,'71'-10'11'0,"-22"-15"-2"0,-34 13 11 0,2-7-14 16,4 3 1-16,-3-3 3 15,-7-6 0-15,-8 0-13 16,-6-6 0-16,-15 3 9 16,-10-1 0-16,-22-5-4 15,-10 9 0-15,0 3-1 16,-10 9 0-16,-11 4-2 0,3 12 1 15,-7 3-2-15,4 7 1 16,14 6 0-16,11 9 0 16,3 9-1-16,7 4 0 15,7 13 1-15,15 2 0 16,9 10 1-16,8 3 0 16,7-3 0-16,0 0 0 15,11-13 0-15,14-6 1 16,17 0 1-16,11-6 0 15,17-13 0-15,8-16 1 16,24-5 0-16,-24-1 1 0,56-31-2 16,-21-6 1-16,-14-10-2 15,-18 0 1-15,-11-6-1 16,-17 0 0-16,-10-6-1 16,-12-7 0-16,-24 0 1 15,-10 1 0-15,-29-1-1 16,11 16 0-16,-60-15-1 15,-11 6 0-15,0 9 0 16,-13 22 0-16,-8 6-2 16,0 16 1-16,10 6 0 15,19 13 1-15,10 12-1 16,7 4 0-16,7 9 0 16,17 3 0-16,19 0-9 15,17-9 1-15,3-13-4 16,18-10 1-16</inkml:trace>
  <inkml:trace contextRef="#ctx0" brushRef="#br0" timeOffset="95281.5">6244 12377 17 0,'11'-32'8'0,"-25"-43"2"0,10 59 9 15,-3-15-14-15,-7-7 0 16,-4 1 2-16,-3-4 0 16,-7 6-10-16,-11 4 1 15,-14 6 6-15,-3 6 1 16,-15 10-4-16,-17 6 1 16,-18 6-1-16,-3 6 0 15,-15 13-1-15,-20 13 1 16,-1 12-1-16,-7 15 1 15,1 11-1-15,-8 5 0 16,25 7-1-16,10 9 1 0,4 12-2 16,15-9 1-1,13 1 0-15,4 5 0 0,14-6 0 16,14-3 1-16,10 4 0 16,4-4 0-16,32 0 1 15,18 12 0 32,24-2 0 0,32-4 1-47,7-15 1 16,25-19 1-1,38-13-1 16,8-18 1-31,35-26 0 16,7-25 0-16,28-28-1 0,0-21 0 0,-11-14-3 0,12-21 1 0,-26-10-2 0,-17-19 0 0,-29 1-2 16,-27 2 0-16,-29-5-1 0,-21-4 1 0,-32 6 1 0,-7 10 0 0,-28-3 2 0,-24 9 0 0,-37 10 2 15,-23 8 0-15,-4 20 0 0,-18 19 1 0,-18 21-2 0,11 20 1 16,14 15-2-16,11 9 1 16,7 7 0-16,17 6 1 15,11-4-1-15,4 1 0 16,14 0 0-16,13-3 1 31,8-7-2-15,11 1 0-16,3-7-8 15,14 0 0 1,3-6-7-16,1 0 0 0</inkml:trace>
  <inkml:trace contextRef="#ctx0" brushRef="#br0" timeOffset="96077.3">9042 13189 41 0,'17'-38'20'0,"-3"-40"-17"0,-10 53 30 0,-4 3-33 16,-14-6 0-16,-14-4 1 15,-22 4 0-15,-34 6-1 16,-1 9 0-16,-17 10 1 16,-11 13 1-16,-11 5-1 15,-3 14 1-15,0 15-1 16,7 6 1-16,7 12-1 15,11-2 0-15,21 15-2 16,25 7 0 0,17 15 0-16,32 10 0 15,21 9 1-15,25-16 0 16,17-3 0-16,15-18 1 0,27-17 0 0,15-12 1 16,7-21 0-16,21-23 1 15,4-9-1 1,0-25 0-16,-29-16 0 0,-10-19 0 15,-7-12-1-15,-22-7 1 47,-17-18-2-47,-21 3 1 32,-32-7-3-17,-10 13 1-15,-15 7-5 16,-24 8 1-16,-25 17-11 0,-29 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41:27.64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41:42.13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3948 3872 28 0,'7'10'14'0,"3"-13"-1"0,-10 3 15 16,0 0-25-16,0 3 1 16,0 0 3-16,0 6 0 15,-7 10-9-15,4 9 1 16,-8 4 4-16,4 12 1 16,-4-1-2-16,4 11 0 0,4 2-2 15,-4-2 1-15,3-11-1 16,4-5 0-16,0-10 0 15,0-9 1-15,0-3-2 16,11-10 1-16,-11-15-1 16,3-7 1-16,-3 0-1 15,-3 4 0-15,3-7 0 16,-11 6 1-16,-6 1 0 16,-5 2 0-16,-9 10-1 15,2 0 0-15,-6 7 0 16,3 2 1-16,11 4-1 15,-7 2 1-15,7 4 0 16,3 3 0-16,4 0 1 16,4-3 1-16,3 6-1 15,7-6 1-15,7 0 0 16,-7 6 1-16,10-16-1 16,1 0 0-16,10-2-1 15,11-7 1-15,3-3-1 0,-3-7 0 16,10-2-3-16,4 2 1 15,-4 4-4-15,-3-3 0 16,-7-1-6-16,14 1-15 16,-46-1 11-1</inkml:trace>
  <inkml:trace contextRef="#ctx0" brushRef="#br0" timeOffset="270.52">3348 4691 39 0,'-11'34'19'0,"11"-34"-10"0,4 3 34 0,3 1-40 16,-4-1 1-16,15-3 1 16,10 0 1-16,4 0-8 15,7 0 1-15,21 0 4 16,21 0 1-16,7-3-3 15,11 3 0-15,-18-7-1 16,0-2 0-16,-14-1-4 16,-7 1 0-16,-21 3-7 15,-7-4 1-15,-11-2-7 16,-14 6 1-16</inkml:trace>
  <inkml:trace contextRef="#ctx0" brushRef="#br0" timeOffset="750.54">3630 4917 44 0,'18'43'22'0,"10"-21"-16"0,-25-15 35 16,8 5-39-16,-4 7 0 15,4 3 0-15,-8 9 1 16,-3-2-4-16,0 8 1 15,-3 4 1-15,-4 3 1 0,3 3-2 16,-6 0 1-16,2 0 0 16,5-9 0-16,-4-7-1 15,0-6 1-15,3-6-1 16,-3-3 1-16,4-4 0 16,-4-6 0-16,3-6-1 15,4 3 0-15,-10-6-1 16,-8 0 0-16,0 0 0 15,-6-3 0-15,-5 0-1 16,-2 6 1-16,2 3 0 16,-2 3 0-16,2 3 0 15,-2 4 1-15,13 3 0 16,-3 2 0-16,3 11 1 16,8-7 0-16,-1 6-1 15,4 9 1-15,14-2 0 16,4-1 0-16,6-2-1 0,4-4 1 15,18-3-3-15,4-6 0 16,-5-7-5-16,12-5 0 16,3-10-9-16,14-13 1 15</inkml:trace>
  <inkml:trace contextRef="#ctx0" brushRef="#br0" timeOffset="1022.97">4336 5324 46 0,'10'32'23'0,"-3"2"-16"0,-7-18 35 0,-10 3-39 16,-4 6 1-16,-8 0 0 16,-6 6 1-16,4 4-6 15,-12-1 1-15,4 4 4 16,1 9 0-16,-1-3-2 15,4-10 0-15,0 1-4 16,10-7 1-16,4-6-6 16,3-3 1-16,11-10-6 15,0-9 0-15,0-6-6 16,4-10 0-16</inkml:trace>
  <inkml:trace contextRef="#ctx0" brushRef="#br0" timeOffset="1215.47">4036 5572 21 0,'-7'-28'10'0,"14"-19"1"15,3 37 8-15,1-2-15 0,0 2 1 16,6 1 3-16,-3 6 0 16,0 6-8-16,1 13 0 15,2-1 7-15,4 13 1 16,8 10-2-16,-5 3 1 16,4 15-3-16,8 4 0 15,-1-4-4-15,0 1 1 16,1-13-8-16,2-16 1 15,1-22-10-15,-11-15 1 16</inkml:trace>
  <inkml:trace contextRef="#ctx0" brushRef="#br0" timeOffset="3918.93">5091 5550 41 0,'-7'9'20'16,"14"-9"-6"-16,3-3 20 0,1 0-32 15,-1 0 1-15,8-10 0 16,3-15 1-16,0-16-5 16,0-22 1-16,8-12 3 15,-1-16 0-15,7-16-1 16,11-21 0-16,-14-4-2 15,-4-3 1-15,-7 6-3 16,-3 7 1-16,-18 18-1 16,0 16 0-16,-18 19-1 15,-3 3 0-15,-7 22 0 0,3 19 0 16,-3 21-1-16,-7 14 1 16,-1 24 0-16,-2 19 0 15,6 16 1-15,14 16 0 16,8 12 3-16,10 15 1 15,10 4 1-15,8-6 1 16,6-4 0-16,-6-9 0 16,3-12-1-16,8-13 0 15,-12-6-6-15,4-13 0 16,0-13-8-16,1-8 1 16,6-17-6-16,4-12 1 0</inkml:trace>
  <inkml:trace contextRef="#ctx0" brushRef="#br0" timeOffset="4338.09">5680 4982 31 0,'14'13'15'0,"3"-1"-7"0,-9 1 24 0,-8 12-29 16,0 0 0-16,-8 7 3 16,5 5 1-16,-8 4-8 15,4-3 1-15,0-4 4 16,4-6 0-16,-4-3-2 15,3-6 1-15,4-6-2 16,-7-7 0-16,7-12-2 16,7-4 0-16,4-2-1 15,3-10 1-15,3-10-2 16,1 11 0-16,0-11-1 0,3 4 1 16,-10 0 1-16,-1 0 0 15,1 2 1 1,6 8 0-16,-3-1 3 0,4 0 0 15,-7 6 1-15,6 1 0 16,8 6 1-16,0 2 0 16,-4 8 0-16,0 8 0 15,0 10-1-15,0 3 0 0,-3 7-1 16,0 8 1 0,3 4-2-16,-7 0 0 0,4 0-1 15,-1-9 0-15,1-14-6 16,3-5 1-16,4-16-12 15,-1-22 1-15</inkml:trace>
  <inkml:trace contextRef="#ctx0" brushRef="#br0" timeOffset="4952.89">7412 3631 45 0,'0'-16'22'0,"-21"7"-11"0,14 12 29 0,-4 6-38 16,-7 7 0-16,-10 9 1 15,-7 13 1-15,-7 21-4 16,-11 23 1-16,-7 24 2 15,10 23 1-15,1 18-1 16,7 26 0 15,10 12-1-31,-3-3 1 0,13 3-2 16,8-16 0-16,0-18 0 0,11-17 0 0,6-18-2 0,4-21 1 16,0-14-5-16,14-21 1 15,1-20-12-15,6-18 1 16,-7-25-4-16,0-3 1 15</inkml:trace>
  <inkml:trace contextRef="#ctx0" brushRef="#br0" timeOffset="9202.41">7793 4258 41 0,'-4'13'20'0,"-3"-20"-7"0,7 7 20 16,0-6-30-16,0 6 1 16,7-9 1-16,4-10 0 0,3 0-6 15,11-6 0-15,10-6 4 16,4 9 1-16,10-3-2 16,8 12 0-16,-8 0 0 15,-7 10 0-15,-6 19-2 16,-12 12 1-16,-17 4-2 15,-10 24 1-15,-11-9-2 16,-14 6 1-16,-1 1-3 16,-6-7 1-16,-4-3 0 15,0-10 1-15,8-9 0 16,6-6 1-16,4-6 0 16,7-4 0-16,10-9 1 15,8-9 1-15,10-4 0 16,0-3 0-16,4 4 0 15,-1 2 0-15,1 7 0 16,-1 6 1-16,8 4-1 16,0 5 1-16,7 10-1 15,-4-3 1-15,4 3-1 16,-4 6 0-16,4-3-2 0,-8-3 1 16,8-3-7-16,-4-7 1 15,4-2-11-15,-4-20 1 16</inkml:trace>
  <inkml:trace contextRef="#ctx0" brushRef="#br0" timeOffset="9475.84">8939 4293 48 0,'4'9'24'0,"-18"19"-15"0,10-18 34 0,-10 8-43 16,-7-11 1-16,-4 11 0 16,-6 8 0-16,2 8-1 15,-6 4 0-15,7-1-2 16,3 1 1-16,4-4-6 15,7-8 1-15,0-11-10 16,7-12 1-16</inkml:trace>
  <inkml:trace contextRef="#ctx0" brushRef="#br0" timeOffset="9686.84">8590 4358 38 0,'18'0'19'0,"14"44"-12"0,-22-41 25 0,4 10-29 16,0 6 0-16,4 6 1 0,0 3 1 0,3-3-7 0,0-3 1 15,-3 0 3-15,6 6 1 16,5-3-3-16,-1-3 0 0,0-3-7 16,4-3 1-16,-4-10-8 15,-10-9 0-15</inkml:trace>
  <inkml:trace contextRef="#ctx0" brushRef="#br0" timeOffset="10148.7">9045 3838 53 0,'21'3'26'0,"8"-6"-27"0,-22-3 46 16,0-7-44 0,0 0 1-16,7 4 0 0,-7 6 1 15,0-6-5-15,0-1 1 16,-3 13 1-16,-4 4 1 15,-4 5-2-15,-3 1 0 16,7-7-2-16,0 3 1 16,-7 4-1-16,3-1 0 15,1-2-1-15,3 2 1 16,0-2 1-16,0-1 0 0,3 1 2 16,8 2 0-16,3 1 1 15,4-4 1-15,-1 0 1 16,1 1 0-16,-4-1-1 15,-3 4 0-15,-11 2-1 16,-7 1 0-16,-4 3-2 16,-3-3 1-16,-4 2-7 15,1 1 1-15,-4-16-9 16,-4-3 0-16</inkml:trace>
  <inkml:trace contextRef="#ctx0" brushRef="#br0" timeOffset="10793.81">9483 4606 38 0,'-11'6'19'0,"15"-21"-4"16,3 15 25-16,-4 3-35 15,8-3 0-15,6 6 4 16,12-6 0-16,-5-9-11 15,5-4 0-15,2-6 7 16,1-3 0-16,-7-9-3 16,-8 9 0-16,-2 3-3 15,-8-12 0-15,-7 9-3 16,-7-6 1-16,-4 6-2 16,-3 9 1-16,-7 7-2 15,-8 9 0-15,-2 13 1 16,-1-4 0-16,0 13 1 0,4 13 1 15,7 0 2-15,7-1 0 16,7 4 3-16,7 0 0 16,10-4 0-16,15-5 1 15,7-10-3-15,3 0 0 16,7-13-9-16,8-9 1 16,6-22-6-16,1-6 0 15</inkml:trace>
  <inkml:trace contextRef="#ctx0" brushRef="#br0" timeOffset="11053.39">10234 3731 46 0,'-3'10'23'0,"-4"37"-24"15,3-35 41-15,-7 4-39 16,-6 15 0-16,-8 7 1 16,-3-1 1-16,-4 14-4 15,7 2 0-15,4-9-1 16,7-10 1-16,4-2-9 16,6-10 1-16,8-13-6 15,-1-28 1-15</inkml:trace>
  <inkml:trace contextRef="#ctx0" brushRef="#br0" timeOffset="11216.78">9980 3841 35 0,'18'34'17'0,"28"-15"-11"0,-29 3 27 16,8 10-30-16,3 11 1 16,0 5-1-16,1 2 0 15,2-6-6-15,-2-10 0 16,-5-6-5-16,-3-9 0 15,-14-6-5-15,-3-10 0 0</inkml:trace>
  <inkml:trace contextRef="#ctx0" brushRef="#br0" timeOffset="11753.07">7511 5080 19 0,'-18'-10'9'0,"7"4"7"0,11 6 9 0,0-3-18 16,0 3 0-16,0 0 6 15,0 0 0-15,11 0-14 16,7 3 0-16,10 3 11 16,18 0 0-16,28 1-2 15,21-7 0-15,36-3-3 16,34-7 1-16,33-15-3 16,24 6 1-16,22 0-2 15,10-9 0-15,10-6-2 16,-73 9 0-16,80 0-3 15,-13 12 0-15,-50 22-4 16,-32 13 0-16,-27-3-12 16,-44 13 0-16,-41 2-1 15,-32 7 0-15</inkml:trace>
  <inkml:trace contextRef="#ctx0" brushRef="#br0" timeOffset="12282.66">8745 5547 41 0,'14'-3'20'0,"-10"3"-14"15,-4 3 36-15,-7 6-40 0,-7 13 0 16,-7 3 0-1,-11 22 0-15,-3 7-4 0,-8 8 1 16,-6 7 1-16,3-12 0 16,7-4-4-16,-3 0 0 15,14-12-7-15,3-13 0 16,14-18-4-16,8-20 1 16</inkml:trace>
  <inkml:trace contextRef="#ctx0" brushRef="#br0" timeOffset="12476.46">8319 5563 43 0,'38'47'21'0,"33"25"-18"0,-50-50 40 0,7 9-42 16,-7 3 1-16,11 10 0 15,3 7 0-15,8-4-5 16,-1-13 1-16,-7 1-5 15,-6-13 1-15,-1-4-9 16,-3-18 1-16</inkml:trace>
  <inkml:trace contextRef="#ctx0" brushRef="#br0" timeOffset="12689.52">9028 5851 49 0,'17'22'24'0,"8"-19"-20"0,-14-9 41 0,3-4-45 0,7 4 1 16,18-3-2-16,10-10 0 16,-7 0-4-16,4 0 1 15,-7 0-11-15,-7 7 0 16</inkml:trace>
  <inkml:trace contextRef="#ctx0" brushRef="#br0" timeOffset="12958.09">9133 5537 46 0,'11'4'23'0,"-4"43"-18"16,-7-35 33-16,0 10-38 16,-3 16 0-16,3 6-1 15,0 3 1-15,0-7-4 16,0 11 0-16,3-11-10 15,1-8 1-15</inkml:trace>
  <inkml:trace contextRef="#ctx0" brushRef="#br0" timeOffset="13241.6">9804 5208 47 0,'10'19'23'0,"-3"25"-16"0,-7-22 36 0,4 9-42 16,-4 13 1-16,0 16 0 15,-4 15 1-15,-10 13-4 16,7 15 0-16,7-12 2 15,0-6 0-15,4-10-9 16,6-12 1-16,1-26-9 16,-1-15 1-16</inkml:trace>
  <inkml:trace contextRef="#ctx0" brushRef="#br0" timeOffset="14022.52">10788 3797 35 0,'18'85'17'0,"27"-13"-7"0,-23-41 19 0,9 26-23 16,19 18 0-16,17 19 3 16,3 25 1-16,8 25-13 15,10 10 1-15,-7 15 7 16,-3 7 1-16,-22 6-4 15,-20-3 0-15,-19-4-2 16,-27 7 0-16,-29-6-2 16,-3-10 0-16,-25-22-6 15,-15-18 1-15,-9-35-9 16,2-29 0-16</inkml:trace>
  <inkml:trace contextRef="#ctx1" brushRef="#br0">7631 3189 0</inkml:trace>
  <inkml:trace contextRef="#ctx0" brushRef="#br0" timeOffset="14916.65">12485 4797 46 0,'-11'16'23'0,"32"0"-9"0,-10-13 23 0,3 3-33 16,11-6 0-16,10 0 1 15,14-9 1-15,15-7-9 16,3 0 1-16,7-2 0 16,11-1 1-16,-22 9-10 15,-13 10 0-15,-22 16-7 16,-18 6 1-16</inkml:trace>
  <inkml:trace contextRef="#ctx0" brushRef="#br0" timeOffset="15088.07">12471 5180 59 0,'-14'25'29'0,"28"0"-26"0,-4-22 54 0,8 7-55 0,14-4 0 0,10 0 0 16,11-3 1 0,10 0-8-16,1 1 1 0,3-4-6 15,0-4 1-15,7-11-10 16,-7-4 0-16</inkml:trace>
  <inkml:trace contextRef="#ctx0" brushRef="#br0" timeOffset="18405.75">16905 1975 28 0,'4'0'14'0,"-11"6"3"0,7-6 14 0,0 0-26 16,0-6 1-16,0 6 2 15,0 6 0-15,0 4-10 16,0 2 0-16,-4 20 7 16,1-1 0-16,-5 22-3 15,5 7 0-15,-1 18-1 16,4 13 0-16,11-3 0 16,7-6 0-16,10-16-1 15,4-13 1-15,6-12-1 16,12-29 1-16,6-15 1 0,1-32 1 15,-8-18-1 1,4-16 0-16,-7 3 0 0,-7-31 0 16,-8 0-4-16,-2-3 1 15,-8 9-10-15,-11 3 1 16,-6 16-9-16,-4 18 1 16</inkml:trace>
  <inkml:trace contextRef="#ctx0" brushRef="#br0" timeOffset="18871.56">17865 2320 41 0,'14'-34'20'0,"-7"15"-8"16,-7 19 28-16,-4-6-39 15,-6 6 1-15,-8 6 0 16,-10 13 0-16,-4-4-3 16,-3 4 0-16,0 0 1 0,-4 9 1 15,7 0-2 1,0-3 0-16,8 1 0 0,6-8 0 15,7 1 0 1,11 0 1-16,11-3 0 0,7-7 0 16,6-3 0-16,4 1 1 15,1 5-1-15,-5-9 1 16,-2 13-1-16,-8-3 1 16,-4 8-1-16,-10 8 1 15,-10-4-2-15,-4 3 1 16,-8-12-1-16,1 2 0 15,0-5-2-15,3-4 0 0,8-2-5 16,3-4 0 0,7-3-6-16,10 0 1 0</inkml:trace>
  <inkml:trace contextRef="#ctx0" brushRef="#br0" timeOffset="19261.91">17935 2687 44 0,'-7'3'22'0,"14"-25"-11"15,-3 22 37-15,3-16-44 16,3 7 1-16,8-10 2 15,10-6 1-15,8 0-11 16,-1-3 1-16,-3 3 6 0,-4-7 0 16,-7 7-4-16,-7 10 0 15,-7 2-2-15,-7 4 0 16,-3-4-1-16,-8 16 0 16,-7 16 0-16,1 9 0 15,3 16 1-15,7 10 0 16,3 8 2-16,11 4 0 15,11-6 0-15,10-16 1 16,11-7-2-16,14-12 1 16,0-15-6-16,-4-10 1 0,0-19-12 15,1-16 1-15</inkml:trace>
  <inkml:trace contextRef="#ctx0" brushRef="#br0" timeOffset="20267.7">20098 2841 60 0,'0'15'30'0,"28"-30"-28"15,-21 2 49-15,18-3-49 16,10-27 0-16,7-11 0 15,4-24 1-15,0-7-5 16,-4-9 1-16,-10-9 1 16,-11 5 0-16,-10 1-2 15,-4 6 0-15,-14 16-3 0,-4 12 1 16,-3 19-1-16,-3 22 0 16,-5 13-1-16,-9 18 1 15,2 16 1-15,-2 16 1 16,6 19 2-16,7 12 0 15,11 16 2-15,7 3 1 16,21 15 1-16,4-8 0 16,10-17 0-16,8-9 0 15,3-15-3-15,3-13 0 0,-3-19-4 16,-4-10 1-16,-7-12-4 16,-6 4 1-16,-1-17 0 15,0-9 0-15,0-12 3 16,1 0 1-16,-5-1 5 15,-3 10 0-15,-3-3 4 16,-4 7 0-16,0 2 0 16,-3 3 1-16,-8 7-2 15,-6 0 0-15,-11 6-2 16,-4 6 0-16,1-3-2 16,-1 7 0-16,-3 2-1 15,0 7 0-15,-1 0-1 16,5 6 0-16,3 3-1 15,0-3 1-15,6 3-3 16,5-9 1-16,6 0-3 0,5-3 0 16,2-7-7-16,1-9 0 15,6 0-5-15,8-19 0 16</inkml:trace>
  <inkml:trace contextRef="#ctx0" brushRef="#br0" timeOffset="20672.24">21057 2527 29 0,'29'-6'14'0,"-1"15"1"0,-18-9 17 16,1 3-29-16,3 0 1 16,-3 1-1-16,-1-1 1 15,-3 0-7-15,-3 3 0 16,-8-3 3-16,-3 4 0 0,-7 2-4 16,-4 0 0-16,-3 10-3 15,0 6 0-15,0-6 1 16,7-3 0-1,3 12 3-15,11 0 0 0,11 10 4 16,6 3 1-16,5-7 4 16,-1 10 0-16,-4-3 1 15,-2 0 0-15,-8-1-3 16,-4 1 1-16,-6-3-4 16,-15 2 1-16,-10-2-2 15,-8-10 0-15,1-12-1 16,0-13 1-16,-4-6 1 15,4-13 0-15,10 4 0 16,11-4 1-16,18-3 1 16,6-9 1-16,11 3-1 0,11 0 1 15,0 0-2-15,-4 12 0 16,-3-6-5-16,-1 4 1 16,-2-4-14-16,-8-6 1 15</inkml:trace>
  <inkml:trace contextRef="#ctx0" brushRef="#br0" timeOffset="21241.42">22895 2772 44 0,'0'66'22'0,"-3"-4"-14"0,3-43 28 15,0 6-32-15,0 6 0 16,0-9 2-16,0 0 0 16,0-6-9-16,0-16 1 15,3-25 4-15,-3-10 0 31,0-55-5-31,0 8 1 16,0 0-3-16,4 4 1 16,3 15 0-16,3 4 0 15,5 12 1-15,13 9 1 16,0 13 3-16,0 16 1 0,-3 2 1 16,-7 7 0-16,-4 19 0 15,-14 6 0-15,-11 3-3 16,-7 4 1-16,-10 5-4 15,4-2 0-15,2 3-5 16,5-13 0-16,-1-3-7 16,8-10 1-16</inkml:trace>
  <inkml:trace contextRef="#ctx0" brushRef="#br0" timeOffset="21798.55">23407 2646 36 0,'7'63'18'0,"-7"-19"-12"0,0-44 26 16,0 0-31-16,-4-3 0 16,1-7 0-16,-1-5 1 15,-3-7-2-15,0-3 0 16,0-4 1-16,4 4 0 15,-1 6-1-15,4-6 1 16,4 0 0-16,6 6 0 16,1 10-1-16,3 3 0 15,11 3 1-15,10-4 0 16,4 14-2-16,-1-7 1 0,1 3-3 16,4-3 0-16,-1 0-1 15,0 6 0 1,1-12-2-16,-5 6 1 0,-6 6 1 15,-4-6 1-15,-6-6 2 16,-5-4 0-16,-3 1 3 16,-3 0 0-16,-4 5 4 15,-7-5 0-15,-7 0 0 16,-7 2 0-16,-4 1-2 16,-7 12 1-16,-3-6-2 15,0 10 1-15,0 5-4 16,3 4 0 31,4 9-2-47,3 10 0 0,8 3-1 0,6-13 1 0,11 7-1 0,11-17 1 15,14-11 0-15,6 2 0 0,1-18 0 16,-7-7 0-16,-4-9-3 0,-7 0 0 16,-3 3-7-1,3-6 1-15</inkml:trace>
  <inkml:trace contextRef="#ctx0" brushRef="#br0" timeOffset="22128.12">24088 2928 43 0,'3'69'21'0,"-10"22"-16"0,4-78 37 16,-1 3-42-16,-3-1 0 0,-4-2 2 15,1-16 0-15,3-7-2 16,0-24 0-16,3-4 0 15,1-6 1-15,-1-9-2 16,1-7 1-16,3 4-3 16,0-4 0-16,7 13-1 15,7-3 1-15,11 3 1 16,6 9 0-16,8 7 1 16,0 9 0-16,0 10 2 15,-4 12 1-15,-7 6-2 16,-7 10 1-16,-10 2-2 15,-15 7 0-15,-10 7-2 16,-7-10 0-16,-4 6-6 16,-6-12 0-16,-5 2-4 15,5-8 1-15</inkml:trace>
  <inkml:trace contextRef="#ctx0" brushRef="#br0" timeOffset="22457.32">24709 2355 45 0,'35'31'22'0,"-28"-31"-25"0,-7 0 43 16,-4 0-42-16,-10 0 1 15,-10 6-1-15,-8-6 0 0,0 10 1 16,-3-7 0-16,0 9-3 15,-1 7 1-15,8-6 0 16,7 2 1-16,7-2 1 16,14-1 1-16,10 1 3 15,4 3 1-15,11 2 0 16,10-2 1-16,4 6-1 16,-7-3 0-16,-4 15-4 15,-10-9 1-15,-18 13-6 16,-11-3 1-16,-13-1-10 15,-1-15 0-15</inkml:trace>
  <inkml:trace contextRef="#ctx0" brushRef="#br0" timeOffset="22867.6">25090 2787 58 0,'10'10'29'0,"-10"5"-26"16,0-11 52-16,7-4-56 15,0 0 1-15,0-4-9 16,-7-2 0-16,-3-3-4 16,-18 6 0-16</inkml:trace>
  <inkml:trace contextRef="#ctx0" brushRef="#br1" timeOffset="51058.71">20062 3044 25 0,'4'0'12'0,"0"-18"0"0,-4 18 12 0,0 0-20 16,7 0 0-16,0 3 2 16,7 3 0-16,-4-3-7 15,8 3 0-15,14 1 5 16,7 2 1-16,10 1-2 15,14-1 0-15,19-6-1 16,20 3 1-16,32-6-2 16,25 0 1-16,31 10 0 15,8-7 1-15,20 9-1 16,19 7 0-16,-8-6 0 16,18 2 0-16,-14-11-1 15,17 2 1-15,-13-6-2 0,6-3 1 16,-10-10-2-16,0-9 1 31,63-12-1-31,-56 9 1 16,-42 9-1-16,-29 10 1 15,-24 12-2-15,-33 7 1 16,-23 5-2-16,-19-5 1 16,-17-1-6-16,-18 1 0 15,-17 3-8-15,-36-16 1 31</inkml:trace>
  <inkml:trace contextRef="#ctx0" brushRef="#br1" timeOffset="52905.97">4914 6710 17 0,'7'10'8'0,"14"-4"1"0,-10-6 8 15,-4 3-13-15,7 0 1 16,4 0 3-16,3-3 0 15,7 0-9-15,11-3 0 16,3-3 7-16,-3 0 1 0,14-4-2 16,18-2 0-16,24-4-2 15,4 10 1-15,10-1-2 16,22 4 1-16,13-3-1 16,1-6 0-16,17 2 0 15,14-12 1-15,8 3-2 16,13-3 1-16,5-3-1 15,16 0 1-15,8 6-1 16,21 1 1-16,0 8-2 16,25 7 1-16,-18 6 0 15,7 7 0-15,-4 5 0 16,-20 7 0-16,-8 13 1 16,-17-13 0-16,-11 3 0 15,-7 3 0-15,-11 0-2 16,-24-3 1-16,7-6-1 15,-11-3 0-15,-3-10-1 0,-15-6 1 16,-10-6-2-16,-14-7 1 16,-18-2-2-16,-14-1 0 15,-17 6-11-15,-25 4 0 16,-29 3-3-16,-17 6 0 16</inkml:trace>
  <inkml:trace contextRef="#ctx0" brushRef="#br1" timeOffset="56476.49">6414 7849 37 0,'10'25'18'0,"4"-29"-8"0,-7-5 18 16,4-7-24-16,3-2 1 16,11-23 0-16,-4-13 1 15,7-11-9-15,4-11 1 16,-4-11 4-16,-7 5 1 0,4-3-7 15,0 4 1-15,-8-1-12 16,1 4 1-16</inkml:trace>
  <inkml:trace contextRef="#ctx0" brushRef="#br1" timeOffset="57002.71">6361 7240 39 0,'0'10'19'0,"10"-10"-12"0,4-7 24 0,-3 1-26 0,14-3 0 16,3-7 1-16,7-12 0 15,7-7-8-15,-3-6 0 16,0 1 5-16,-4-4 0 16,-6 0-2-16,-5 13 0 15,-3 2-1-15,1 11 0 16,-5 2-1-16,4 3 1 16,1 10-1-16,-8 9 0 15,3 13-1-15,1 3 1 16,-8 0-2-16,5 9 0 15,-5 1 0 17,4 2 1-17,0 1 0 1,1-10 0 0,6-6 2-16,-7-7 0 0,7 7 1 0,4-13 0 0,-11 7 1 15,3-10 0-15,-6 0 0 16,-4 0 0-16,-10-3 0 0,-15 0 0 0,0 0-1 15,-21 3 1-15,-13 4-2 0,-16 2 1 0,-9 1-2 16,-4-1 1-16,10-3-8 16,11-3 1-16,0-3-8 15,4 3 0-15</inkml:trace>
  <inkml:trace contextRef="#ctx0" brushRef="#br1" timeOffset="57826.18">4752 8288 33 0,'-11'-4'16'0,"11"-5"-2"0,-7 6 21 0,7 0-30 15,0-4 0-15,-3 4 2 16,3 3 1-16,-7 0-11 16,-4 7 1-16,-17 2 6 15,0 4 1-15,-8 5-3 16,1 17 0-16,3-4-2 15,1 7 0-15,-5 9-1 16,12 3 1-16,10 3 0 16,10 7 1-16,8 0-1 15,20-13 0-15,19-10 0 16,-1-15 0 0,7-9-3-16,1-20 0 0,6-11-14 15,4-23 1-15,0-6-1 0,-18-13 1 16</inkml:trace>
  <inkml:trace contextRef="#ctx0" brushRef="#br1" timeOffset="58160.06">4865 8328 49 0,'-4'69'24'0,"-13"16"-26"0,13-60 49 0,-3 6-46 0,7 7 1 15,-7 3 0-15,7 3 1 16,7-7-4-16,0-2 0 0,4-10 2 16,-1-6 1-16,4-10-2 15,4-12 1-15,0-6-2 16,-4-10 0-16,3 0-2 16,-6 0 1-16,0 0-1 15,-1 1 0-15,1 2 1 16,-1 3 0-16,1 7 1 15,0 0 1 1,13 12 1 0,1 7 1-1,0 2-2-15,-4 4 0 0,0 0-8 16,0-3 0-16,0-10-7 16,-7-6 1-16</inkml:trace>
  <inkml:trace contextRef="#ctx0" brushRef="#br1" timeOffset="58554.71">5345 8520 42 0,'7'18'21'15,"14"11"-14"-15,-14-23 34 0,3 0-39 0,-6 0 1 16,3 4-1-16,-14-1 1 16,3 4-5-16,-6-1 1 15,-8 4 2-15,1 0 0 16,2 9-1-16,5-6 0 0,-1 6 0 15,1 3 0-15,3-6-2 16,3-3 0-16,1-4-1 16,-1-2 0-16,4-7 0 15,7 0 0-15,4-2 0 16,-1-4 0-16,1-4 2 16,3 1 0-16,-3 0 2 15,-1-3 1-15,4 3 0 16,0 0 1-16,-3 3 0 15,7 3 0 1,-8 0-1-16,1 6 1 31,-1-2-2 1,4-1 0-32,-3-3-2 15,3 0 0-15,4 0-9 16,-4 0 0-16,11-12-5 0,-4-10 1 0</inkml:trace>
  <inkml:trace contextRef="#ctx0" brushRef="#br1" timeOffset="58734.28">5708 8676 41 0,'0'32'20'0,"-11"5"-19"0,8-24 33 0,-1 3-34 0,1 2 1 0,-1-2-2 0,1 0 1 15,3-7-7-15,-7-6 0 0,7-15-5 16,-4-7 1-16</inkml:trace>
  <inkml:trace contextRef="#ctx0" brushRef="#br1" timeOffset="58894.24">5592 8494 23 0,'31'13'11'0,"5"-4"-6"0,-22-5 12 0,0-1-19 0,7 0 1 0,-7-3-11 0,4-6 0 16,-1 2 12-16,-13-5 0 0</inkml:trace>
  <inkml:trace contextRef="#ctx0" brushRef="#br1" timeOffset="59208.18">5863 8789 25 0,'7'25'12'0,"0"-18"-8"0,4-7 24 0,-11-7-27 0,3-2 0 16,4-7-2-16,1 1 1 15,-1-7-2-15,0 3 1 16,3 0-1-16,1 0 1 15,-4 0-1-15,3 7 1 16,1 2 2-16,7 4 1 0,-8 9 2 16,8 7 1-16,0 2 0 15,-1 7 0-15,4 3 0 16,4 6 0-16,-4 0-3 16,0-6 0-16,1 0-6 15,-5-9 0-15,1-7-9 16,-8-9 1 15</inkml:trace>
  <inkml:trace contextRef="#ctx0" brushRef="#br1" timeOffset="59663.32">6929 8799 46 0,'3'34'23'0,"-3"-34"-22"0,0-3 39 0,-3-6-38 0,3 2 1 0,0-11 1 16,-4-8 0-16,1 1-5 16,3 0 0-16,0-3 3 15,0 6 1-15,3 3-1 16,8 4 0-16,6-1-1 15,-3 0 1-15,11 4 0 16,7 2 0-16,0 7-2 16,-1 6 1-16,5 7-3 15,-8 2 0-15,4 4-6 32,-1-7 1-17,1 4-11-15,-7-13 0 0</inkml:trace>
  <inkml:trace contextRef="#ctx0" brushRef="#br1" timeOffset="59946.99">7535 8670 39 0,'-10'6'19'0,"6"-2"-9"0,-3-4 25 0,4 6-33 0,-8 3 1 15,8 7 1-15,-1 9 1 16,4 3-6-16,4-3 1 16,3 3 3-16,3-9 0 0,8-6-1 15,-1-10 0-15,8-6-1 16,3-22 1-16,1-7-3 16,-12-8 0-16,4-11-10 15,1 8 1 1,-8-17-6-16,7 4 0 0</inkml:trace>
  <inkml:trace contextRef="#ctx0" brushRef="#br1" timeOffset="60202.3">7938 7996 52 0,'7'56'26'0,"-25"20"-25"0,18-48 45 0,-4 6-44 16,1 23 0-16,-8 2 1 0,-10 23 0 15,11 3-4-15,-1-1 0 16,4 4 2 0,7-19 1-16,0-13-5 15,0-21 0 1,10-13-9-1,5-13 0-15,-5-18-6 0,4-10 1 0</inkml:trace>
  <inkml:trace contextRef="#ctx0" brushRef="#br1" timeOffset="60532.31">8065 8796 48 0,'24'34'24'0,"8"-9"-21"0,-21-25 42 0,6 0-43 15,4-9 0-15,1-4 1 16,-1-6 0-16,-4 1-5 16,1-4 1-16,-7 3 1 15,-4-6 1-15,-7 0-3 16,-7-4 0-16,-11 11-2 16,0 2 1-16,-3 3-1 15,-7 23 1-15,7 9 1 16,0 6 0-16,6 15 3 15,5-8 0-15,10 15 2 16,10 0 1-16,12-6 1 16,2-7 0 15,12-6-2-15,6-21 0-1,14-14-6-15,4-11 0 0,-17-17-14 0,-12-12 1 0</inkml:trace>
  <inkml:trace contextRef="#ctx0" brushRef="#br1" timeOffset="67153.97">4558 9627 41 0,'25'0'20'0,"-4"-35"-7"15,-18 26 21-15,4-4-33 16,-7 1 1-16,-10 2 0 15,-1 1 0-15,-6 6-3 16,-5 6 0-16,-9 3 2 16,-5 7 0-16,-2-4-2 15,2 10 0-15,-10 9-2 0,15 10 0 16,-1 6-2-16,11 18 0 16,14 10 1-1,7 0 0-15,10 1 1 0,22-8 1 16,7-11 4-16,17-20 0 15,4-24 2-15,-7-13 0 16,4-26 0-16,-15-8 0 16,-3-14-2-16,-11-8 1 15,-3-10-9-15,-11 3 0 16,-4 3-8-16,-10-6 1 16</inkml:trace>
  <inkml:trace contextRef="#ctx0" brushRef="#br1" timeOffset="67396.32">4526 9943 36 0,'21'38'18'0,"15"15"-13"0,-26-37 25 0,1 6-28 0,-1-3 0 0,1 6 1 15,0 3 1-15,-4 3-6 16,-4-2 1-16,4-4 1 16,-7-3 1-16,4-7-6 15,-4-5 0-15,7-10-8 16,3-16 1-16</inkml:trace>
  <inkml:trace contextRef="#ctx0" brushRef="#br1" timeOffset="67648.78">4822 10044 33 0,'11'28'16'0,"-22"6"-8"0,15-24 22 16,3 5-29-16,-3-5 1 0,3 9 2 15,3-1 0-15,8 4-5 16,-4-3 1-16,11-3 3 15,-4-7 1-15,0-9-2 16,0-15 1 0,11-36-6-1,-7 8 0-15,-4-8-10 16,-4 1 0-16</inkml:trace>
  <inkml:trace contextRef="#ctx0" brushRef="#br1" timeOffset="68041.67">5457 10100 47 0,'8'6'23'0,"-12"-6"-18"0,8-3 34 16,-4 3-38-16,0 0 0 15,-4 0 0-15,-7 0 0 16,-6 0-2-16,-8 0 1 16,-3 3 0-16,3 7 1 0,4 5-1 15,0-8 0-15,-4 8-1 16,8 4 0-16,-5 0-2 15,5 3 0-15,6-3-1 16,11 0 0-16,0-4 0 16,11-9 1-16,-4-2-1 15,14-14 0-15,4-2-2 16,-1-4 1-16,1-6-6 16,0-6 0-16</inkml:trace>
  <inkml:trace contextRef="#ctx0" brushRef="#br1" timeOffset="68397.89">5680 9448 26 0,'0'9'13'0,"-7"10"-2"0,3-10 16 16,4 7-25-16,-7 9 1 15,4 3 0-15,-8 13 1 16,-3 9-5-16,3 22 0 0,1 1 3 15,6 14 0-15,-3-2-2 16,4-3 0-16,3-17-3 16,-7-11 1-16,7-23-8 15,0-21 0-15,7-20-2 16,-7-15 1-16</inkml:trace>
  <inkml:trace contextRef="#ctx0" brushRef="#br1" timeOffset="68597.48">5274 10000 38 0,'0'34'19'0,"25"-18"-9"16,-15-13 38-16,11-3-45 16,11-6 0-16,14-7 0 15,11 1 1-15,6-10-6 0,1-10 0 16,-15-2-2-16,-3-1 0 15,-4 7-12-15,-21-3 1 16</inkml:trace>
  <inkml:trace contextRef="#ctx0" brushRef="#br1" timeOffset="69364.77">6625 10238 44 0,'7'56'22'0,"4"-15"-14"15,-8-35 30-15,1 1-36 16,-1-4 0-16,-3-3 1 16,4-10 0-16,3-5-4 15,-7-10 0-15,4-4 2 16,3 4 1-16,-4-3-1 16,4-3 0-16,7 3-1 15,0 3 1-15,8 3 0 16,-5 6 0-16,4 6-2 0,4 7 0 15,0 6-6-15,-4 4 1 16,0-1-10-16,0-6 0 16</inkml:trace>
  <inkml:trace contextRef="#ctx0" brushRef="#br1" timeOffset="69632.03">7073 10153 39 0,'4'19'19'0,"6"-19"-12"0,-6 0 24 16,-1 6-29-16,1 7 0 15,3 3 1-15,0 2 1 0,4 1-5 16,-1 6 0-16,-3-3 3 16,4-3 1-16,-1-3-1 15,1-7 0-15,3-9-1 16,0-12 1-16,4-10-1 15,7-7 0-15,-8-8-4 16,4-7 1-16,1-3-11 16,-5 3 1-16,-3-6-3 15,-3 6 0-15</inkml:trace>
  <inkml:trace contextRef="#ctx0" brushRef="#br1" timeOffset="69870.08">7486 9504 46 0,'14'28'23'0,"-25"19"-21"0,8-34 43 16,-1 12-42-16,4 10 0 16,-3 15 0-16,3 3 0 15,0 16-5-15,0 9 1 16,0-2 2-16,0-1 1 15,-4-9-5-15,4-10 0 16,0-15-10-16,0-13 1 16,4-21-4-16,10-20 1 0</inkml:trace>
  <inkml:trace contextRef="#ctx0" brushRef="#br1" timeOffset="70201.42">7613 10194 39 0,'39'41'19'0,"10"9"-14"16,-35-41 31-16,11-2-31 16,-4-4 0-16,7-6 1 15,8-7 1-15,-1-9-10 16,0-2 0-16,-7-5 6 16,-3-2 0-16,-11-3-4 15,-3-4 1-15,-11 1-3 16,-4 9 1-16,-13 6-1 15,-5 3 1-15,1 10-1 0,-10 15 1 16,13 17 1-16,0 5 0 16,11 16 4-16,11 3 0 15,6 0 1-15,11 0 1 16,4-12 0-16,7-10 0 16,3-12-3-16,4-13 1 15,0-12-9-15,-7-4 0 16,-4-15-11-16,-14-3 0 15</inkml:trace>
  <inkml:trace contextRef="#ctx0" brushRef="#br1" timeOffset="72967.05">9179 4496 44 0,'0'16'22'0,"14"6"-11"0,-14-22 23 0,0 0-33 16,0 0 1-16,0 0-1 16,0 0 1-1,0-6-3-15,0-1 0 0,0 1-1 16,-3 0 0-16,-1 3-13 15,1 0 0-15</inkml:trace>
  <inkml:trace contextRef="#ctx0" brushRef="#br1" timeOffset="74509.81">4198 11166 34 0,'0'25'17'0,"11"-6"-10"15,-11-9 18-15,7 2-23 16,-7 7 0-16,0 6 4 15,0 6 0-15,0 10-7 16,0 3 1-16,0 3 4 16,0 0 0-16,0-12-2 15,0-7 1-15,0-6-2 16,-7-7 0-16,3-15-2 16,4-15 0-16,-10-14-3 15,2-14 1-15,5-11-3 16,3-15 1-16,-7-6 0 0,3 3 0 15,4 3 1-15,4 9 1 32,6 10 3-17,8 3 0-15,-4 10 2 16,11 5 1-16,7 7 2 0,-4 9 0 0,-3 4 1 0,3 6 0 16,0 9-2-16,0 3 1 15,-7 3-1-15,-6 4 0 0,-1 6-3 16,-14 3 0-1,-7 9-3-15,-4-9 1 16,0 6-3 0,-10-6 0-16,-7-3-6 15,0-6 1-15,10-4-6 0,4-3 1 0</inkml:trace>
  <inkml:trace contextRef="#ctx0" brushRef="#br1" timeOffset="74869.89">4526 11455 41 0,'7'50'20'0,"-14"-6"-21"0,7-38 35 16,0-6-34-16,0 3 1 15,0-3 0-15,0-12 0 16,0-7-2-16,0-9 0 16,0-4 0-16,7-5 0 15,-7 2-1-15,11 4 0 16,-1 3 0-16,-3 2 1 16,8 8 0-16,2 5 1 15,4 7 1-15,-3 6 0 16,3 0-1-16,-7 3 1 0,4-3-1 31,0 0 0-31,6 3-6 16,1-3 0-16,7 0-5 15,-11 3 0-15</inkml:trace>
  <inkml:trace contextRef="#ctx0" brushRef="#br1" timeOffset="75112.35">4953 11288 39 0,'7'-3'19'0,"4"3"-16"0,-11 0 34 0,0 0-32 0,0 0 0 0,0 0 0 15,0 0 1-15,0 0-9 16,0 7 1-16,-14 2 5 16,-1 4 0-16,-6 2-3 15,11-5 0-15,-19 15 0 16,8 0 0-16,4 0-1 16,6 0 0-16,4 3 0 15,7-9 0-15,7-10 0 0,4-9 0 16,6-9 0-16,4-3 1 15,-3-10-5-15,3-7 1 16,-10 1-10-16,3-3 0 16</inkml:trace>
  <inkml:trace contextRef="#ctx0" brushRef="#br1" timeOffset="75830.06">5525 10686 41 0,'7'54'20'0,"-14"5"-17"0,3-34 28 16,0 16-29-16,1 3 0 15,-1 9 0-15,4 16 0 0,0 0-3 16,0 0 1-16,0-6 3 16,7-13 0-16,1-6-2 15,-1-16 1 1,0-12-1-16,-4-13 1 16,-3-9-2-16,-3-10 1 0,-11 1-3 15,-8-1 1-15,-9-3-1 16,-1 3 0-16,-7 4 0 15,7 6 1-15,4 6 0 16,7 3 1-16,3 6 0 16,4 16 1-16,7 10 1 15,7-1 1-15,0-2-1 16,11 2 1-16,10-6-1 16,7-9 0-1,4-3-1-15,3-7 0 0,-3-3-7 16,0-12 0-16,-1-6-10 0,5-13 1 15</inkml:trace>
  <inkml:trace contextRef="#ctx0" brushRef="#br1" timeOffset="76265.98">6533 11461 48 0,'8'28'24'0,"-12"-25"-19"0,4-9 38 0,4-3-40 16,-4-7 0-16,0-6 0 16,3-9 0-16,8 2-5 15,-8-2 1-15,8-3 3 16,-1 2 0-16,4 4-3 15,8 6 1-15,-5 6-3 0,8 7 1 16,3 3-6 0,0-1 1-16,4 4-9 0,0 3 0 15,-7-6 0-15,-8 3 0 16</inkml:trace>
  <inkml:trace contextRef="#ctx0" brushRef="#br1" timeOffset="76548.77">6943 11232 35 0,'0'31'17'0,"-7"-2"-13"0,7-20 34 0,0 4-35 0,0 9 1 0,7-4 0 16,-7 4 1-16,3 0-7 16,4 0 1-16,4-3 5 15,-8-6 1-15,8-7-2 16,3-6 0-16,0-13-1 15,4-12 1-15,-1-6-3 16,5-10 0-16,-8-12-8 16,3 9 1-1,5-16-10-15,-1-6 1 47</inkml:trace>
  <inkml:trace contextRef="#ctx0" brushRef="#br1" timeOffset="76762.05">7281 10727 43 0,'14'57'21'0,"-17"34"-14"0,3-66 31 16,0 12-36-16,0-2 1 16,-11 6-1-16,11 9 1 15,-7-3-4-15,4-3 0 16,3-4 1-16,0 1 1 15,3-9-7-15,4-7 1 16,7-10-10-16,4-2 1 16,-4-23-1-16,0 4 0 0</inkml:trace>
  <inkml:trace contextRef="#ctx0" brushRef="#br1" timeOffset="77033.39">7472 11295 54 0,'10'9'27'0,"29"-6"-34"0,-25-3 59 0,15 0-51 15,2-6 1-15,5 6-1 16,2-6 1-16,-2-4-4 16,-1-2 1-16,-14-7 0 15,-3-3 1-15,-8 0-3 16,-17 0 0-16,-3 3-2 16,-8 4 1-16,-7 5 0 15,-3 10 0-15,0 13 1 16,3 9 0-16,18 3 3 15,0 12 0-15,14 4 3 16,14 6 1-16,8-9 0 0,9-4 0 16,8-9 0 15,7-15 0-15,11-41-18-16,-18-1 1 15</inkml:trace>
  <inkml:trace contextRef="#ctx0" brushRef="#br1" timeOffset="78342.14">4703 7660 45 0,'10'16'22'0,"1"0"-10"16,-11-13 22-16,0 9-32 0,-11 4 1 16,-17 25 0-16,-21 6 0 15,-22 22-5-15,-17 12 1 16,-4 20 2-16,-17 18 1 15,-11 19-2 1,3 28 0 0,-34 185-2-16,41-34 1 15,29-22 0-15,21-16 0 16,14-28 0-16,22-25 0 0,13-20-1 16,15-8 1-16,13-26-2 15,-3-15 0 1,22-16-6-16,13-9 1 31,14-28-6-31,15-13 0 16</inkml:trace>
  <inkml:trace contextRef="#ctx0" brushRef="#br1" timeOffset="78970.25">8608 8250 49 0,'39'94'24'0,"24"85"-30"15,-38-117 44-15,10 36-36 16,11 27 1-16,3 26 1 16,-13-42 0-16,2 111-5 15,-23 2 1 1,-23 17 3-16,-13-13 0 16,-25-19-2-16,-6-26 0 0,-5-8-4 0,8-26 1 15,-15-9-4-15,-13-31 1 16,-8-13-11-16,-21-25 1 15</inkml:trace>
  <inkml:trace contextRef="#ctx0" brushRef="#br1" timeOffset="79778.5">1090 8598 43 0,'11'3'21'0,"-1"-15"-11"0,-3 5 21 0,-7 4-28 0,0-6 0 0,0 2 1 15,0 1 0-15,-10 3-6 16,-1 3 1-16,-17 6 3 16,7 7 0-16,0 6-3 15,-8 0 1-15,8 9-2 16,-3-3 1-16,9 6-1 16,-2 7 1-16,17-1-1 0,0 1 1 15,10-3-1-15,12-7 1 16,13-9 1-16,-3-16 0 15,10-10 0-15,4-8 0 16,-15-10 0-16,-2-4 0 16,-8-2-2-16,-14 0 0 15,-7 3-3-15,-7-4 0 16,-11 4-9-16,4-10 1 16</inkml:trace>
  <inkml:trace contextRef="#ctx0" brushRef="#br1" timeOffset="80093.69">1365 7949 52 0,'4'16'26'0,"-4"71"-30"0,7-62 47 0,3 16-43 16,1 16 1-16,-7 12 0 15,10 15 0 1,21 54-2 0,0-31 0-16,-3-19-3 15,-11-22 1-15,-3-23-11 16,-4-21 0-16,-7-18-1 15,4-17 1-15</inkml:trace>
  <inkml:trace contextRef="#ctx0" brushRef="#br1" timeOffset="80589.37">1845 8153 39 0,'0'0'19'0,"11"15"-19"0,-1-8 37 0,-3 2-34 16,-3 13 1-16,3 0 1 15,7 9 0-15,-3 7-6 16,3 9 0-16,-4-9 5 16,-6-1 0-16,3 4-2 15,-4-7 1-15,4-2-1 16,-7-7 1-16,11-6-1 15,-11-4 0-15,0-5-2 16,0-4 1-16,0-3-1 16,-11-3 1-16,1-3-2 15,-8 0 1-15,-14 3-1 16,1 0 0-16,-5 6 1 16,5 4 0-16,2 5 0 15,8 10 0-15,4 4 0 16,6 5 1-16,8-3 0 15,3-5 1-15,10-4-2 0,1-7 1 16,17-2-2-16,4-10 0 16,-4-9-6 15,4-4 1 16,-11-9-11-47,-4-3 0 31</inkml:trace>
  <inkml:trace contextRef="#ctx0" brushRef="#br1" timeOffset="81163.19">1178 9777 38 0,'7'9'19'0,"7"-12"-10"0,-6 6 22 15,-5 4-27 1,4 2 0-16,4 10 2 16,-1 15 0-16,-3-5-8 0,-3 8 0 15,6 7 5-15,-3-3 0 16,-3-3-2-16,3-1 0 16,4-5-1-16,-8-4 1 15,11-9-2-15,-3-13 1 16,-1-6-2-16,5 0 1 15,2-6-1-15,-6-7 0 0,-4 1-1 16,7-1 1-16,4 7 0 16,-1 6 0-1,4 6 1-15,1 7 0 16,6-1 0-16,0 1 0 0,-7-1 0 16,4-2 0-16,0-7 0 15,-4-3 0-15,0-3 1 16,-3-1 0-16,-8-5 1 15,4-10 0-15,0-9 0 32,-3 0 1-32,0-4-3 0,-1-5 1 15,-6-7-10-15,6 0 1 0,4 0-4 16,-3 6 0-16</inkml:trace>
  <inkml:trace contextRef="#ctx0" brushRef="#br1" timeOffset="81534.11">1933 9849 46 0,'11'13'23'0,"-11"-4"-26"0,3-3 44 16,-3 4-41-16,-3-4 1 16,-4 0 0-16,-4 7 0 15,-6 3-2-15,2-4 1 16,-6-2 1-16,4-1 0 15,-1 3-1-15,4 1 0 16,7 0-2-16,-4-1 1 0,4-3-2 16,7-2 1-16,7-4-1 15,4-3 0-15,6-3 0 16,-2-4 1-16,2 1 1 16,1 0 0-16,3-7 1 15,-3 1 0-15,-8-1 1 31,-6 7 1-31,3 3-1 0,3 9 1 16,1 4-1 0,7 2 0-16,-8 4-2 15,4 3 0-15,4-4-8 0,10-2 1 0,-3-13-5 16,10-6 1 15</inkml:trace>
  <inkml:trace contextRef="#ctx0" brushRef="#br1" timeOffset="81759.62">2512 9639 47 0,'-11'25'23'0,"-24"50"-21"0,24-53 44 0,-10 19-44 0,-11 12 0 16,-6 16 1-16,6 7 0 15,-3 11-5-15,10 17 1 0,7-4 0 32,1-9 1-32,6-12-7 0,0-23 1 0,8-28-10 15,3-28 0-15</inkml:trace>
  <inkml:trace contextRef="#ctx0" brushRef="#br1" timeOffset="81934.59">2004 9768 49 0,'3'-7'24'0,"22"10"-19"0,-14 7 39 0,-1 9-43 16,11 18 1-16,1-2 0 15,6 6 0-15,-7 3-4 16,-3-1 0-16,-8-8-5 16,1-10 1-16,-1-16-10 15,-10-9 0-15</inkml:trace>
  <inkml:trace contextRef="#ctx0" brushRef="#br1" timeOffset="85582.04">9959 9128 46 0,'-7'3'23'0,"3"0"-8"0,4-3 23 16,-3 3-33-16,-1 0 1 16,1 4 2-16,-1-4 1 15,1 0-12-15,-1 3 1 16,1 1 7-16,-1-4 0 16,4 0-7-16,0 0 1 15,0-3-8-15,0 0 1 0,11-13-12 16,3-5 1-1</inkml:trace>
  <inkml:trace contextRef="#ctx0" brushRef="#br1" timeOffset="85845.64">10389 8949 61 0,'-10'22'30'0,"-1"-6"-31"0,11-13 48 0,-3 0-47 15,-1-3 1-15,1 0-2 0,-1 0 0 16,1-3-5-16,3 3 1 15,0-6-12-15,-4-4 0 16</inkml:trace>
  <inkml:trace contextRef="#ctx0" brushRef="#br1" timeOffset="86517.64">9853 9692 60 0,'0'19'30'16,"0"-3"-33"-16,4-16 48 0,-1 3-44 0,1-3 1 0,-4 0-1 0,10-6 1 16,1-1-3-16,-1-5 0 15,1-4 2-15,7 1 0 16,-4 2-2-16,3-3 0 16,1 1-1-16,3-1 1 15,0 0-2-15,-3 4 1 16,3-1-2-16,0 4 1 15,-3-4 1-15,3 1 0 16,-3-4 0-16,-1 7 1 16,-2-1 0-16,-1 4 1 0,-4 3 0 15,1 6 0-15,-4 6-1 16,0 4 1-16,4 9-1 16,-1-6 1-16,4 9 0 15,0-3 1-15,0-7 1 31,1-2 0-15,6-13 1 0,0-6 1-16,4-13 0 0,-1-16 0 0,1 1-4 0,3-10 0 0,-3 0-9 15,-4 0 0-15,-7-3-8 16,0 3 0-16</inkml:trace>
  <inkml:trace contextRef="#ctx0" brushRef="#br1" timeOffset="87195.9">10696 9451 46 0,'74'-38'23'0,"-21"-56"-17"0,-39 66 35 0,4-13-38 16,3-9 1-16,-3-6 1 15,-8-10 1-15,-10 3-7 16,-7-3 1-16,-10-3 4 16,-4 6 1-16,-8 7-3 47,-10 6 1-47,-13 9-2 0,-12 10 1 0,-10 9-3 0,-7 16 1 0,0 15-2 15,-15 16 0 1,5 6 0-16,-1 7 1 0,-7 0-1 0,15 2 0 15,-5 14 0-15,5-7 1 16,3 15-1-16,10 1 1 16,8 12-1-16,17 10 0 15,0 15 1-15,14 10 0 16,11 9 1-16,17 10 0 16,18-7 1-16,18 1 1 31,11-17 1-16,17-18 1-15,21-13-1 16,24-25 0 0,12-25-1-16,20-28 1 0,12-15-1 0,-12-33 1 0,-3-24-2 0,-14-13 1 15,-14-9-2-15,-25-19 1 0,-21 6-1 16,-25 1 1-16,-20-4-6 16,-22 9 0-16,-11 4-12 15,-7 6 0-15,-17 6-3 16,3 19 1-16</inkml:trace>
  <inkml:trace contextRef="#ctx0" brushRef="#br0" timeOffset="96884.23">12404 3872 38 0,'3'13'19'0,"1"24"-11"0,3-24 19 0,-7 6-27 16,0 0 1-16,0-1 0 16,-7 17 1-16,3 3-2 15,1-1 1-15,-1 4 1 16,4-3 0-16,0-4 1 16,4 1 1-16,3-7-1 15,0 0 1-15,7-6-1 16,7 0 1-16,4-6-2 15,3-7 1-15,0-6-3 16,-3-3 0-16,0 0-7 16,-4-3 0-16,-4-3-9 15,5-7 0-15</inkml:trace>
  <inkml:trace contextRef="#ctx0" brushRef="#br0" timeOffset="97404.83">12940 4089 37 0,'3'9'18'0,"-13"7"-9"0,6-7 23 15,-3 4-29-15,-7 6 0 16,4 12 1-16,-1-3 0 0,0 16-6 15,4-6 1-15,4 2 3 16,-1 1 1-16,4 0-3 16,0-16 0-16,4-3-3 15,3-19 0-15,0-9-5 16,4-7 0-16,-4-9-2 16,-4-12 0-16,-3-7 1 15,0-9 0-15,-3-3 3 16,-1-1 1-16,1-5 4 15,-1 5 1-15,0 11 3 16,4 5 0-16,4 10 2 16,3 9 0-16,4 0 0 15,6 6 1-15,-3 7-1 16,-3 0 1-16,3 0-2 16,4 3 0-16,10 3-1 15,4 0 1-15,-1 0-1 16,1 0 0-16,-4 9 0 15,-6 3 0-15,-8 7-1 0,-7 3 0 16,-14 3-2 0,-11 13 1-16,-10-7-3 0,0 4 0 15,-4-1-3-15,-3 4 1 16,-1-7-10-16,5-6 1 16</inkml:trace>
  <inkml:trace contextRef="#ctx0" brushRef="#br0" timeOffset="98065.68">13406 4070 46 0,'10'31'23'0,"-3"4"-19"0,-7-26 37 0,-7 1-41 16,4 5 1-16,-4 1-1 15,-4-4 0 1,0 4-1-16,1-3 1 0,-4 2 0 16,0 1 0-16,-1-10-1 15,1 4 0-15,0-4 0 16,4 3 1-16,3-2 0 15,7-1 0-15,7-6 0 16,7 3 1-16,3-3-1 16,5 6 1-16,-1-6 0 15,-4 10 0-15,-2-4-1 16,-12 10 0-16,-10-1-2 16,-7 1 0-16,-14 0-10 15,-8 3 1-15,-13-1-4 16,-4-2 1-16</inkml:trace>
  <inkml:trace contextRef="#ctx0" brushRef="#br0" timeOffset="99373.01">14841 3769 41 0,'14'6'20'0,"-10"22"-12"0,-4-18 20 0,-4-1-26 16,-3 7 1-16,-3 12 1 15,-4 0 0 1,-7 16-5 0,3 3 0-16,4-3 3 15,3-3 1-15,4-13-2 16,4-3 1-16,3-6-2 16,0-10 1-16,0-5-2 15,-7-11 1-15,-4 1-1 16,-3-3 1-16,-4-7-1 15,1 3 0-15,-5 7-2 16,1 0 1-16,-3 6 0 16,-1 0 0-16,0 12 0 15,8 7 0-15,2 0 1 0,8 9 1 16,11 7 1-16,10-7 1 16,4 6 1-16,-1 1 0 15,8-16 0-15,0 0 1 16,3-10-2-16,4-3 1 15,-4-6-2-15,-7 0 0 16,4-9-6-16,-4 3 1 16,-7-4-11-16,-10 4 0 15</inkml:trace>
  <inkml:trace contextRef="#ctx0" brushRef="#br0" timeOffset="99628.7">14072 4703 55 0,'4'25'27'0,"17"-12"-21"16,-7-10 43-16,18 0-47 15,17-3 1-15,25-6 0 16,7-7 1-16,29-2-6 15,-1-17 0-15,-6 14-1 16,-19 5 1-16,-17 0-8 16,-14 4 0-16,-21 6-9 15,-11 9 1-15</inkml:trace>
  <inkml:trace contextRef="#ctx0" brushRef="#br0" timeOffset="100092.9">14573 5036 40 0,'0'47'20'0,"-10"3"-11"0,6-44 27 0,1 7-34 16,-4 12 1-16,-4 3 1 15,0 7 0-15,1 8-5 16,-1 8 1-16,1-4 3 15,-1-3 1-15,4 3-2 16,0-10 1-16,3-2-2 16,1-7 0-16,-1-6-1 15,1-10 1-15,-4-5-2 16,-4-7 1-16,-10-7-1 16,0-2 0-16,-7 0-2 15,-4-4 1-15,-3 7-1 16,-4 0 1-16,4 2 0 15,3 8 0-15,4 2 0 16,-1 6 1-16,1 7 2 16,7 3 0-16,3-3 1 0,4 9 0 15,4 0 0-15,3 1 1 16,3-1-1-16,4-3 0 16,7 0-2-16,4-6 1 15,6-4-2-15,15-2 1 16,14 0-5-16,7-7 0 15,10-6-11-15,4-13 0 16</inkml:trace>
  <inkml:trace contextRef="#ctx0" brushRef="#br0" timeOffset="100351.21">15159 5506 44 0,'-7'41'22'0,"-50"-16"-13"0,36-6 30 0,-11 6-37 16,-3 9 1-16,-4 7 0 15,-3 3 1-15,3 3-6 16,7-6 0-16,8-4-1 15,3-8 1-15,10-11-14 16,11-18 1-16</inkml:trace>
  <inkml:trace contextRef="#ctx0" brushRef="#br0" timeOffset="100514.75">14771 5418 41 0,'28'38'20'0,"28"47"-10"0,-31-60 24 15,14 3-31-15,10 13 1 16,-3 12 0-16,0-6 0 16,3 6-9-16,-3-6 0 15,0-6-8-15,-3-16 1 16</inkml:trace>
  <inkml:trace contextRef="#ctx0" brushRef="#br0" timeOffset="101249.4">16662 3678 47 0,'7'0'23'0,"-4"3"-14"0,-3-3 31 0,0-3-39 15,-10 3 1 1,-8 0 0-16,-10 0 1 0,-18 0-4 15,-7 0 1-15,4 0 1 16,-8 3 1-16,4 3-2 16,0 7 0-16,8 9-1 15,6-3 0-15,7-1-1 16,7 1 1-16,11 0-1 16,7 3 1-16,7 9 1 15,0 10 0-15,0 0-1 16,-7 15 1-16,-7 26-2 15,-7 15 1-15,-4 16-2 16,-3 19 0-16,0 18 0 16,-1 1 0-16,1 6 0 15,7-1 1-15,10-2 1 16,8-13 1-16,6-6 2 16,5 3 0-16,-1-6 0 15,0-7 1-15,3-12 0 16,1-10 1-16,3-12-2 0,7-12 1 15,7-13-1-15,11-23 1 16,3-21-7-16,11-9 1 16,11-13-13-16,6-16 1 15</inkml:trace>
  <inkml:trace contextRef="#ctx1" brushRef="#br0" timeOffset="87277.18">23601 893 0,'0'0'15</inkml:trace>
  <inkml:trace contextRef="#ctx0" brushRef="#br0" timeOffset="102268.01">28579 3483 54 0,'49'7'27'0,"92"2"-18"0,-102-9 27 16,35-6-36-16,32 3 0 15,10-13-1-15,4 4 1 16,4 2-1-16,3 4 1 16,-11-4-1-16,-17 1 0 15,-18 9 0-15,-21-6 0 16,-14 6 0-16,-7 6 0 16,-11 3-1-16,-14 1 0 15,-14 9 0-15,-14 9 1 16,-11 10-1-16,-10 18 0 0,0 4 1 15,3 24 0-15,7 4 1 16,7 15 0-16,8 7 1 16,6 25 0-16,11 3 0 15,15 25 0 1,45 107 0 0,-18-29 1-16,-10-9-1 15,-7-12 0-15,-15-10-1 16,-13-6 1-16,-18-4-1 15,-36-11 1-15,-24-11-2 16,-11-24 0-16,-17-13 0 16,-21-25 0-16,-18-28-4 15,-8-38 0-15,-16-34-9 16,-26-32 0-16</inkml:trace>
  <inkml:trace contextRef="#ctx0" brushRef="#br2" timeOffset="106889.55">10791 4860 17 0,'-7'0'8'0,"11"-9"-1"0,-4 9 9 15,0-3-14-15,-4-4 0 0,-3 4 3 16,0-3 1-16,-3 3-7 16,-4-7 0-16,-4 7 4 15,-3 0 0-15,-4 0 0 16,0 0 0-16,-3 3-2 15,4-3 1-15,-5 3-1 16,-2-7 1-16,-5 1-1 16,-3 0 1-1,-3 0-1-15,-4 2 0 16,7-5-1 15,1 6 1-15,-8 0-1-16,-4 6 0 0,1-6 0 0,-14 3 1 0,-1 0-1 0,-3-7 1 0,0 1-1 15,7 3 1-15,0 0-1 16,-3 3 0-16,3 6 0 0,0 0 1 16,-4 7-1-16,-3 0 1 15,0-1 0-15,11 7 1 16,-4 3 0-16,-7 3 0 47,-4-6 0-32,0-4 0-15,-6-5-1 16,-1-7 1-16,4-3-1 0,0 6 0 0,0-3-1 0,-7 4 1 0,3-1-1 0,-3 3 0 16,-7 1 0-16,10-1 0 15,-3-9 0-15,0 6 0 16,-7-6-1-16,0 0 1 0,-4-3 0 16,11 0 0-1,3 3 0 1,1 0 0-1,-1 0 0-15,4 3 0 0,-4 0 0 0,11 4 1 0,0-4-1 16,4 0 1-16,6 0 0 16,11 0 0-16,8 7 0 15,6-1 0-15,4 10 0 16,10-3 1-16,7 12-2 16,8-13 1-16,3 7 0 15,14 4 0 1,11 5-1-1,10 3 1-15,7-5-1 0,11 2 0 0,7 0 0 16,0-2 1-16,4 2-1 16,10 0 1-16,10-6-1 15,5-3 0-15,6-12 0 0,-3-1 1 16,-1-6-1-16,12-9 1 16,-1 3-1-16,4-7 1 15,-8 7-1-15,8-9 1 16,4 2-1-16,-4-8 0 31,3 5 0-31,-10-9 1 0,-1 0-1 0,12-6 1 16,-4-7-1-16,3 7 0 15,0-3 0-15,-10-1 1 0,7 4-1 16,3 3 1 0,4 6-2-16,-3 4 1 0,-8 5 0 15,7-12 0 1,-3 7 0-16,0 5 0 15,-4-2-1-15,-10-4 1 32,0-3 0-17,-1 0 0-15,1 0 0 0,-7 4 0 0,-4-1 0 0,-3 0 0 0,-11 1 0 16,-11 2 0-16,-10-2-1 16,-11 5 1-16,-7-9-2 15,-6 4 1-15,-8-4-1 16,-11-3 1-16,-10-3-2 15,-14 0 0-15,-21-7-4 16,-25 10 0 15,-18-9-8-31,-28 0 1 32</inkml:trace>
  <inkml:trace contextRef="#ctx0" brushRef="#br2" timeOffset="117192.45">16401 5964 37 0,'3'19'18'0,"-3"-4"-9"0,0-15 19 16,4 0-22-16,3-6 0 16,0-6 3-16,10-10 0 15,1-10-11-15,7-12 0 16,10-31 8-16,7-25 1 15,11-19-3-15,0-19 0 16,-14-10-3-16,-4-9 0 16,-3 13-2-16,-11 16 0 15,-7 8-3-15,-7 11 1 0,-3 21-1 16,-4 16 0-16,-4 15 0 16,-3 17 0-16,0 18 0 15,-3 25 0-15,-1 12 2 16,-3 29 0-16,0 22 3 15,3 22 0-15,8 25 1 16,3 15 1-16,3 4 2 16,8-3 0-16,3-1-2 15,4-15 1-15,-8 0-2 16,4-22 0-16,0-16-3 16,4-9 0-16,-4-25-5 15,7-16 1-15,1-19-12 16,13-18 1-16</inkml:trace>
  <inkml:trace contextRef="#ctx0" brushRef="#br2" timeOffset="117583.7">17141 5597 44 0,'4'44'22'0,"-4"6"-11"0,0-37 29 16,-4-1-39-16,1 10 0 15,-4 0 1-15,0-3 0 16,3-7-3-16,1-2 1 16,-1-4 1-16,4-6 0 15,4-9-1-15,6-10 0 16,4 6-1-16,4-15 0 0,3-6-1 16,0-1 1-16,1 1-1 15,-1-1 1-15,-4 7 1 16,5 3 0-16,-5 6 0 15,1 6 1-15,-4 4 0 16,-3 3 1-16,-1 6-1 16,1 3 1-16,3 6 0 15,0 1 1-15,0 5 0 16,4 11 1-16,-1 2-1 16,5 9 1-16,-1 14-2 15,7-8 1-15,0-5-4 16,0-7 0-16,4-12-18 15,0-28 1-15</inkml:trace>
  <inkml:trace contextRef="#ctx0" brushRef="#br2" timeOffset="118587.93">18651 4095 48 0,'-10'41'24'0,"-25"9"-11"0,24-38 25 16,-3 10-37-16,-4 16 1 15,-10 0 0-15,-14 21 1 16,-22 16-4-16,1 29 0 16,-11 31 2-16,-1 15 1 15,12 26-1-15,10 15 0 16,11-3 0-16,13-12 1 16,15-13 0-16,25-38 0 15,21-24-3-15,28-26 0 0,14-25-13 16,-7-34 1-16,0-22-5 15,-11-13 0-15</inkml:trace>
  <inkml:trace contextRef="#ctx1" brushRef="#br2" timeOffset="104729.42">13921 2662 0,'0'0'16,"0"0"-16,0 0 15,0 0 1,0 0-16,0 0 15,0 0-15,0 0 16</inkml:trace>
  <inkml:trace contextRef="#ctx0" brushRef="#br2" timeOffset="119610.19">18521 4838 54 0,'-7'22'27'0,"0"-34"-14"0,7 12 28 0,7-4-36 15,3-2 0-15,12-3 2 16,13-4 1-16,7 1-11 16,8-1 1-16,-1 7 6 15,0 0 0-15,-6 6-4 16,-5 6 1-16,-9 6-3 15,-15 10 1-15,-14 13-1 16,-18-4 0-16,-10 10 0 16,-7 9 0-16,-4 0 0 15,-3 10 1-15,3-1 0 16,0 4 1-16,11 3 0 16,7-10 1-16,10-2 0 15,7-7 0-15,8-13 0 0,10-9 0 16,7-9-3-1,7-10 1-15,8 1-6 0,10-14 0 16,6-11-13-16,-2-17 1 16</inkml:trace>
  <inkml:trace contextRef="#ctx0" brushRef="#br2" timeOffset="119834.84">19297 5089 46 0,'7'41'23'0,"-21"-16"-12"0,7-13 28 0,-4 7-38 15,-10-3 1-15,-4 3 0 16,-6 6 0-16,-1 6-3 16,4 10 0-16,3 6 0 15,4-9 0-15,0-4-10 16,3-9 1-16,7-12-6 15,1-13 1-15</inkml:trace>
  <inkml:trace contextRef="#ctx0" brushRef="#br2" timeOffset="120016.97">19032 5086 26 0,'0'-25'13'0,"11"12"3"16,-8 16 14-16,1 16-25 15,3 0 0-15,4 16 2 16,-1-1 0-16,8 10-9 0,3 0 0 15,0 15 6-15,4-5 1 16,3-7-5-16,-3 0 1 16,0-10-6-16,-1-8 1 15,1-14-11-15,3-15 1 16</inkml:trace>
  <inkml:trace contextRef="#ctx0" brushRef="#br2" timeOffset="120510.05">19487 4427 48 0,'22'0'24'0,"9"10"-16"0,-20-10 37 0,0 0-42 16,3 0 0-16,7-7 3 15,11 4 1-15,-4-6-8 16,-4 9 0-16,-2 0 4 16,-8 0 1-16,-4 3-3 15,-6 3 1-15,-11 4-4 16,-4 2 0-16,1 4-1 0,-8 0 0 15,4-7-2-15,0 0 1 16,3 4 0-16,1-4 1 16,3-2 1-16,7 2 1 15,7 1 1-15,7-4 0 16,7 3 1-16,4 1 1 16,-1 5-1-16,-3 4 0 15,-3 3 0-15,-7 0 0 16,-8 3-1-16,-10 0 0 15,-10 3-1-15,-8 4 1 16,-3-4-4-16,3-6 1 0,0-3-13 16,1-19 1-16,-5-13-1 15,8 7 0-15</inkml:trace>
  <inkml:trace contextRef="#ctx0" brushRef="#br2" timeOffset="121365.68">19805 5334 54 0,'-7'15'27'0,"17"-5"-25"0,-2-10 54 15,2 0-52-15,8 3 1 16,10 0 1-16,-7 0 0 16,25-3-9-16,-7 0 1 15,-4-6 5-15,-7-10 0 16,-7 0-4-16,-3-5 1 15,-4-8-2-15,-7 1 1 16,-10 6-3-16,-8 6 1 0,-10 7-1 16,-7-4 0-16,-7 17-1 15,-1 11 0-15,-3 14 0 16,8 2 1-16,2 13 1 16,12 6 1-16,3-3 1 15,7 3 1-15,14 0 1 16,17-6 0-16,15-9-1 15,11-10 1-15,-8-19-7 16,4-12 0-16,10-19-9 16,-6-13 0-16</inkml:trace>
  <inkml:trace contextRef="#ctx0" brushRef="#br2" timeOffset="121610.78">20680 4446 55 0,'0'35'27'0,"-11"18"-30"0,4-34 46 16,-10-7-43-16,-8 10 1 16,-10 13 0-16,-4 2 0 15,4 4-2-15,3 3 0 16,7 0-2-16,4 0 0 15,10-13-9-15,4-9 1 16,7-16-5-16,4-12 1 16</inkml:trace>
  <inkml:trace contextRef="#ctx0" brushRef="#br2" timeOffset="121774.06">20373 4575 34 0,'14'37'17'0,"18"20"-14"0,-22-38 26 0,12 15-28 16,-1-3 0-16,3 10-1 16,1-3 1-16,3-4-7 15,1-9 1-15,-5-3-5 16,-10-6 0-16</inkml:trace>
  <inkml:trace contextRef="#ctx0" brushRef="#br2" timeOffset="122070.14">20659 4082 49 0,'31'123'24'0,"51"37"-20"0,-51-104 44 0,19 26-44 15,10 21 1-15,7-3 0 0,-14 4 1 16,-15-4-9-16,-13-3 1 0,-11-2 3 16,-21 2 1-16,-21 6-9 15,-14-6 1-15,-18-9-13 16,-11-9 1-16</inkml:trace>
  <inkml:trace contextRef="#ctx0" brushRef="#br2" timeOffset="122520.54">22338 4891 63 0,'3'29'31'0,"4"5"-21"0,8-28 50 0,9-2-56 15,19-1 0-15,31 0 1 16,14-9 0-16,7-4-10 16,11-6 1-16,-4 4-3 15,-10 3 0-15,-18 2-16 16,-21 1 1-16</inkml:trace>
  <inkml:trace contextRef="#ctx0" brushRef="#br2" timeOffset="123436.5">23541 5588 59 0,'-7'25'29'0,"56"-16"-20"15,-35-15 39-15,15-10-46 16,13-9 1-16,14-28 0 16,4-26 0-16,4-21-5 15,-1-16 1-15,-3-9 2 16,-10-1 0-16,-15-6-3 16,-14 10 1-16,-14 6-2 15,-7 16 1-15,-7 12-1 16,-7 16 0-16,3 19-1 15,-6 18 1-15,-8 16 0 16,-7 22 1-16,-6 16 0 47,2 16 1-47,1 12 0 0,3 6 0 0,8 25 2 0,9 16 0 0,12 7 1 16,10 5 0-16,7-11-1 0,4-5 1 15,3-11-1-15,0-4 0 16,0-12-4-16,0-19 1 15,-7-10-4-15,8-18 1 16,-8-13-2-16,3-12 1 16,5-10 1-16,2-3 0 15,1 0 3-15,0 0 0 0,-4 6 4 16,0 7 1-16,0 6 2 16,-3 6 0-16,-1-3 0 15,-2 12 1-15,-1 7-1 16,-4-3 0-16,-3 6-2 15,0-6 1-15,0-1-2 16,-3-2 1-16,3-7-2 16,0-9 0-16,4-3-1 15,3-7 0-15,0-9 0 16,0 10 0-16,4-4-1 16,-1 0 1-16,-3 1-1 15,0 2 1-15,4 7 0 16,0 6 0-16,-1 3-1 15,1-3 1-15,0 3 0 16,-1 3 0-16,-3 7 0 16,-3-1 1-16,3 7-1 15,4 3 1-15,-1 3 0 16,5-3 0-16,2 3-2 0,4-6 0 16,1-3-5-16,-1-7 0 15,0-9-12-15,4-12 0 16</inkml:trace>
  <inkml:trace contextRef="#ctx0" brushRef="#br2" timeOffset="123799.33">25718 3973 44 0,'3'-10'22'0,"-14"13"-14"0,4 4 28 0,-3 2-34 16,-4 7 0-16,-15 6 2 15,-13 12 1-15,-11 16-5 16,-3 19 0-16,-8 25 4 15,1 22 1-15,10 22-2 16,11 10 1-16,10 12-1 16,14-7 0-16,15-2-1 15,17-19 1-15,10-13-3 16,15-22 1-16,14-9-8 0,7-19 1 16,-7-3-13-16,-11-22 0 15</inkml:trace>
  <inkml:trace contextRef="#ctx1" brushRef="#br2" timeOffset="109697.4">21283 2580 0,'0'0'15,"0"0"1</inkml:trace>
  <inkml:trace contextRef="#ctx0" brushRef="#br2" timeOffset="124509.24">26395 4813 54 0,'0'19'27'0,"-25"53"-17"16,15-53 27 0,-12 12-37-16,-2 10 0 0,-12 9-1 15,-9 16 1-15,-5 0-3 16,1 3 1-16,6-6-6 15,8-10 1-15,10-19-9 16,11-24 0-16</inkml:trace>
  <inkml:trace contextRef="#ctx0" brushRef="#br2" timeOffset="124682.54">25933 4954 45 0,'35'19'22'0,"25"59"-15"0,-39-56 34 16,7 3-40-16,-6-6 1 16,-1 25-1-16,7 3 1 15,0 3-5-15,0 7 0 16,1-4-6-16,-5-9 1 16,1-16-7-16,3-6 0 15</inkml:trace>
  <inkml:trace contextRef="#ctx0" brushRef="#br2" timeOffset="124934.54">26621 5199 55 0,'28'12'27'0,"14"-12"-29"15,-28 0 50-15,7-3-48 16,18 3 1-16,11-6-3 16,3 3 1-16,-1-4-4 15,-2 1 0-15,-11-3-11 16,-11-4 0-16</inkml:trace>
  <inkml:trace contextRef="#ctx0" brushRef="#br2" timeOffset="125116.54">26705 4838 44 0,'18'63'22'0,"-4"25"-12"0,-7-60 30 16,-3 16-40-16,-4 9 1 15,0 10-4-15,0 6 1 16,3-3-7-16,1-4 1 0,-4-18-7 15,3-9 1 1</inkml:trace>
  <inkml:trace contextRef="#ctx0" brushRef="#br2" timeOffset="125432.33">27792 4600 47 0,'-7'16'23'0,"-28"18"-17"0,24-15 40 16,-7 12-45-16,1 16 1 15,-8 13 0-15,0 12 0 32,8 56-6-32,10-11 0 15,7-27-7-15,7-21 1 16,10-37-6-16,1-17 1 16</inkml:trace>
  <inkml:trace contextRef="#ctx0" brushRef="#br2" timeOffset="125702.7">27824 3747 44 0,'3'28'22'0,"4"54"-20"0,-3-48 37 0,3 10-37 15,7 22 1-15,18 28 0 16,13 19 1-16,23 15-5 16,13 26 0-16,-7 6 3 15,-18 19 1-15,-10-1-3 16,-25 1 0-16,-35 6-6 16,-35 0 0-16,-36-9-10 15,-14-16 1-15</inkml:trace>
  <inkml:trace contextRef="#ctx0" brushRef="#br3" timeOffset="134096.63">18627 5964 33 0,'-4'-6'16'0,"11"15"-6"0,0-9 17 0,0 3-25 16,4 0 1-16,3 0 2 16,4-3 1-16,3 4-6 15,14-1 0-15,11-3 5 16,7 3 0-16,17 3 0 15,22 4 0-15,21-7-2 16,3 0 1-16,19-9-1 16,9-7 1-16,-3-6-2 15,-17 3 0-15,-1-5-2 16,-10 2 1-16,-18 6-1 16,-17 1 0-16,-18 5-3 15,-18 1 1-15,-14 3-4 16,-20 12 0-16,-26-5-5 15,-14 2 0-15,-7-6-6 16,-14 6 0-16</inkml:trace>
  <inkml:trace contextRef="#ctx0" brushRef="#br3" timeOffset="137733.96">18881 5218 17 0,'3'0'8'0,"1"-13"-1"0,-4 13 8 0,0 0-14 16,0 0 0-16,0 0 1 16,3-3 0-16,1 0-3 15,-1 3 1-15,1 0 1 0,-4 0 1 16,0 0-1-1,3-3 0-15,-3 3 0 0,0-4 0 16,-3 4 0-16,-1-3 0 16,-3 0-1-16,0 6 1 15,0-3-1-15,0 0 1 16,0-3-2-16,0 6 1 16,0 0 0-16,3-3 1 15,1 0-1-15,3 4 0 16,0-1 1-16,0 3 0 15,0 3 0-15,0 1 0 0,3-1-1 16,1-2 0-16,-1 2 1 16,5-3 0-16,-1 0 0 15,0-2 0-15,0-1 0 16,0-3 1-16,0 0 0 16,3-7 1-16,-3 4-2 15,0-3 1-15,1 6 0 16,2-3 0-16,-6 0-2 15,-4 3 1-15,0 0-1 16,0-6 1-16,0-1-2 16,-4-2 1-16,-3 6 0 15,4 0 0-15,-1-1-1 16,0 1 1-16,1 3 0 16,-1 3 1-16,1 1-1 15,-4-1 0-15,3 0 0 16,-3 0 1-16,4 0-1 15,-1 0 0-15,1-3 0 0,-1-3 0 16,4 3 1 0,0 0 1-16,0 0-1 0,0 0 0 15,0 0 0-15,0 0 1 16,7-3 0-16,0-3 0 16,0-1-2-16,-3 1 1 15,-1 0 0-15,1-4 0 16,-1 4 0-16,-3 0 0 0,0 3-4 15,-3 3 1 1,-1 0-11-16,1 0 0 0</inkml:trace>
  <inkml:trace contextRef="#ctx0" brushRef="#br3" timeOffset="138931.78">19597 5265 26 0,'3'-10'13'0,"1"10"2"0,-4 0 9 0,0 0-20 15,0 0 1-15,0 0 3 16,-4-3 0-16,4 3-10 15,-3 0 1-15,-1 3 6 16,1 0 0-16,-1 0-2 0,1 1 0 16,-4 2-2-16,3-3 0 15,1 0-1-15,-1 0 0 16,-3 0 0-16,0 7 0 16,0-7-1-16,0 3 1 15,0 4-1-15,0-4 1 16,3 3-1-16,4-2 1 15,0-1-1-15,4-6 1 16,3 0 0-16,3 0 0 0,1-3 1 16,0 3 0-16,-1-7-1 15,1 1 1-15,3 0-1 16,-4-3 1-16,1 2-1 16,0-8 1-16,-4 2-2 15,0-3 1-15,-7 4-1 16,0-4 0-16,-4 0 0 15,-3 4 1-15,0 6-1 16,0-1 1-16,-4 7-1 16,1 3 1-16,-1 4 0 15,1 2 0-15,-1 1-1 16,0 2 1-16,1 1-1 16,3-4 1-16,3 4 0 15,4-1 1-15,0 4-1 16,7-7 0-16,0-2 1 15,0-1 0-15,1 0 0 16,2-3 1-16,-3-3-1 0,-3-3 0 16,3-3 0-1,-4 0 0-15,-3-7-1 0,4 4 1 16,-4-4-1-16,0 0 0 16,0 1-1-16,0-4 1 15,-4 4 0-15,1 2 0 16,-1 4 0-16,-3 6 0 15,0 6-1-15,0 4 1 16,0-1-1-16,0 4 1 16,0-1-1-16,0 1 1 15,3-4-1-15,4 1 1 0,0-4-2 16,4-6 0-16,-1 0-12 16,1-10 0-16,-11-2-1 15,-4 2 1-15</inkml:trace>
  <inkml:trace contextRef="#ctx0" brushRef="#br0" timeOffset="151397.41">12192 8441 46 0,'-14'41'23'0,"24"-29"-13"15,-2-12 24-15,2 0-31 16,8 0 1-16,6 0 2 15,12 4 1-15,6-8-10 16,11 4 1-16,7-6 2 0,-11 3 1 16,-6 0-15-16,-12 3 1 15,-13-3-4-15,-18 12 0 16</inkml:trace>
  <inkml:trace contextRef="#ctx0" brushRef="#br0" timeOffset="151559.7">12079 8752 66 0,'35'40'33'0,"29"-8"-37"0,-36-23 66 0,11-6-61 15,0-3 0-15,10 3-3 16,15-3 1-16,3 0-7 16,-4-6 0-16,1-6-12 15,-11-4 1-15</inkml:trace>
  <inkml:trace contextRef="#ctx0" brushRef="#br0" timeOffset="152128.43">14411 7457 54 0,'0'65'27'0,"-14"20"-23"0,7-54 37 15,-4 7-39-15,1 6 1 16,-1 9-1-16,0-15 1 16,1 6-3-16,3-7 0 15,0-2 2-15,0-4 1 16,0-9-2-16,0-6 0 0,-4-7-1 16,-7-9 0-16,-6-6-2 15,-8-7 1-15,4 4-3 16,-4 6 1-16,-3-6 0 15,-4 9 0-15,-3-7 1 16,3 10 0-16,3 7 1 16,8 5 1-16,4 11 1 15,9 2 0-15,8 3 3 16,11 1 0-16,10-4 1 16,14 3 0-16,0-9-1 15,-3-6 1-15,7-7-2 16,7-3 1-16,3-6-4 15,4-6 1-15,0-6-7 16,0-1 0-16,-4-6-12 16,-3-9 1-16,-11 3-3 15,-7 6 0-15</inkml:trace>
  <inkml:trace contextRef="#ctx0" brushRef="#br0" timeOffset="152395.06">13441 8676 67 0,'42'25'33'0,"43"-34"-36"0,-39 6 67 0,28-6-63 15,14-10 1 1,21-6-1-16,15-7 1 0,-8 7-5 15,-10 0 1-15,-18 0-4 16,-17 3 1-16,-11 0-16 16,-14-3 1-16,-15 9-1 15,-6 7 0-15</inkml:trace>
  <inkml:trace contextRef="#ctx0" brushRef="#br0" timeOffset="152849.31">13780 8987 59 0,'-11'75'29'0,"25"-18"-37"0,-7-39 60 16,0 11-49-16,4 5 0 15,-1 10 2-15,1-6 0 16,-1 2-6-16,-2 1 1 15,-5 0 4-15,-3-7 0 16,-3-2-2-16,-1-7 1 16,-3-6-3-16,-4-7 1 15,1-6-1-15,-4-12 0 16,0-3-1-16,-8-1 0 16,-6-2 0-16,-7-1 0 15,3 4-1-15,-3-1 0 0,-4 4-1 16,-7 6 0-16,0 6 0 15,-3 7 1-15,0 6 0 16,6 6 1-16,8 0 1 16,7 3 1-16,7 7 1 15,6-1 0-15,8 4 0 16,7-4 1-16,7 1-2 16,15-7 1-16,13 0-2 15,7-3 1-15,1-9-5 16,9-7 1-16,12-9-10 15,7-12 0-15,13-23-7 16,15-5 1-16</inkml:trace>
  <inkml:trace contextRef="#ctx0" brushRef="#br0" timeOffset="153076.81">14637 9156 38 0,'-11'50'19'0,"-17"0"-12"0,17-31 26 16,-13 3-29-16,-12 6 1 16,-6 4 4-16,0 12 0 15,-8 0-11-15,8 9 0 16,0 3 7-16,6-9 0 16,12-12-5-16,6-10 0 15,11-12-8-15,14-17 0 0,7-11-9 16,4-20 0-1</inkml:trace>
  <inkml:trace contextRef="#ctx0" brushRef="#br0" timeOffset="153231.99">14228 9197 35 0,'17'9'17'0,"29"54"-4"0,-25-28 20 0,11 5-27 16,7 14 1-16,10-4 1 15,-7 3 1-15,-3 7-14 16,-3-13 0-16,-1-7-3 15,0-11 0-15,-7-20-8 16,4-9 1-16</inkml:trace>
  <inkml:trace contextRef="#ctx0" brushRef="#br0" timeOffset="153945.84">16263 7058 57 0,'18'19'28'0,"-15"0"-30"0,-3-13 53 0,-7 7-49 16,-10 2 1-16,-19 4 0 16,-17-9 0-16,-17 2-4 15,-4 4 0-15,-7 3 3 16,-15 6 0-16,1 3-3 16,7-3 1-16,3 3-3 15,11 4 1-15,11 2-3 0,6 4 0 16,22 9 0-16,14 0 0 15,14 9 1-15,14 7 0 16,10 0 1-16,8 21 1 16,-4 7 1-16,-3 16 1 15,-15 15-1-15,-6 19 1 16,-15 22-1-16,-10 0 0 16,0 7 0-16,-4 2 0 15,4-6 0-15,3-2 0 0,7-17 2 16,8-6 0-1,6-3 2-15,15-19 0 0,7 0 2 16,20-9 0 0,86 37 0-1,6-21 1-15,-3-19-3 16,0-26 1-16,-17-18-3 16,-22-19 1-16,-14-13-8 15,-14-6 0-15,-11-19-12 16,-13-12 1-16</inkml:trace>
  <inkml:trace contextRef="#ctx0" brushRef="#br3" timeOffset="160459.68">16916 7874 62 0,'-25'31'31'0,"-21"13"-28"0,29-28 32 0,-15 12-35 16,-11 13 1-16,-9 15-1 15,-12 7 1-15,-7 18 0 16,8 32 0-16,3 25 2 16,-4 31 0-16,15 16 0 15,10 0 0-15,11-6 0 16,21-3 1-16,14-23-4 16,14-18 0-16,32-22-5 15,18-22 0-15,13-25-14 16,-10-41 1-16,-7-25-2 15,4-16 1-15</inkml:trace>
  <inkml:trace contextRef="#ctx0" brushRef="#br3" timeOffset="161271.18">22885 7303 35 0,'7'56'17'0,"67"57"-4"0,-42-72 18 0,17 15-24 15,25 26 1-15,-3 31 5 16,6 19 0-16,-3 31-16 16,-3 28 0-16,-8 13 10 15,-17 22 0-15,-14-1-4 16,-18-5 1-16,-14-10-3 15,-14-13 0-15,-11-27 0 16,4-23 0-16,-7-21-1 16,-14-23 0-16,-8-12-6 15,-6-31 1-15,-4-20-15 16,-4-24 1-16</inkml:trace>
  <inkml:trace contextRef="#ctx1" brushRef="#br2" timeOffset="152285.7">11772 6553 0</inkml:trace>
  <inkml:trace contextRef="#ctx0" brushRef="#br2" timeOffset="167561.47">16485 9592 25 0,'-7'25'12'15,"7"-28"5"-15,4 6 13 0,-1 3-23 16,1-2 0-16,3-1 6 15,0-3 0-15,4-3-15 16,6-1 1-16,8-8 10 16,3-13 0-16,7-13-4 15,1-21 1-15,-1-14-3 16,0-8 0-16,-7-16-3 16,-10-7 1-16,-4 4-2 15,-3 6 1-15,-4 3-4 16,0 16 1-16,0 6-1 0,-4 12 0 15,-3 10-1-15,0 19 1 16,-3 9-1-16,-4 13 1 16,-4 21 2-16,4 20 1 15,4 28 1-15,3 6 0 16,0 6 1-16,0 13 1 16,7 3 0-16,0 6 0 15,0-12-1-15,0-4 1 16,0-12-3-16,-3-12 1 15,-1-14-3-15,1-11 0 16,-1-13-7-16,1-16 0 16,3-10-6-16,0-5 1 15,0-7-1-15,0 0 1 0,0 0 9 32,-11 16 6-32,22 6 5 15,-7 7 0-15,-4-7 7 16,0 3 1-16,7 4 1 15,-7-1 1-15,0 1-9 16,0-1 0-16,4 0-2 16,-1-2 1-16,1-4-3 15,-1-3 1-15,1-3-2 16,-1-7 0-16,1 1-2 16,0-7 0-16,-1-3-2 15,1-3 0-15,-1 4 1 16,1-1 0-16,3 3 0 15,-3 7 0-15,3 2 1 16,0 7 1-16,-4 7 2 16,1 2 0-16,0 10 0 0,-4-3 0 15,0-4-1-15,0-3 0 16,-4 7-4-16,-3 0 0 16,4-4-11-16,-1-8 0 15,1-11-1-15,3-5 0 16</inkml:trace>
  <inkml:trace contextRef="#ctx0" brushRef="#br2" timeOffset="167862.05">17709 8353 53 0,'-3'25'26'0,"-25"35"-33"0,21-47 53 0,-7 15-45 15,-11 13 1-15,-3 15 1 16,-4 16 0-16,0 13-4 16,0 15 1-16,4 13 2 15,11 0 1-15,2 0-2 16,5-13 1-16,-4-21-3 15,10-17 1-15,8-18-6 16,17-12 1-16,4-17-12 16,6-21 0-16</inkml:trace>
  <inkml:trace contextRef="#ctx0" brushRef="#br2" timeOffset="168430.11">17734 8604 48 0,'25'38'24'0,"10"-16"-11"15,-21-19 33-15,0 3-41 16,8 1 1-16,-1-4 2 15,-4 3 0-15,1 0-11 16,0-3 0-16,3 4 7 0,-11-1 1 16,4 3-5-16,-3 4 1 15,-7-1-2-15,-8 4 1 16,-3 6-1-16,0 3 0 16,-4 6 0-16,-10 4 0 15,-4-1 0-15,-3 4 1 16,0 6 0-16,0-3 0 15,3 3 0-15,7 0 1 16,4-4 0-16,11 1 0 16,6-3-1 15,11-13 1-31,8-13-4 0,6-5 1 0,0-11-5 16,4-8 1-16,3-7-12 0,11-22 1 15,3-6-3-15,1-6 0 0</inkml:trace>
  <inkml:trace contextRef="#ctx0" brushRef="#br2" timeOffset="168672.07">18048 8193 49 0,'0'29'24'0,"4"37"-23"16,3-51 45-16,0 20-42 15,7 5 0-15,7 20 3 16,0 12 1-16,4 10-10 16,-4 15 1-16,-10-6 5 0,-8 6 1 15,-10 0-4-15,-14 4 0 16,-7-14-10-16,-8-8 1 16,1-20-11-16,0-12 0 15</inkml:trace>
  <inkml:trace contextRef="#ctx0" brushRef="#br2" timeOffset="169052.64">18514 8946 56 0,'21'22'28'0,"25"3"-24"16,-29-22 42-16,8 3-46 15,7-2 1-15,7-1-2 0,3 0 1 16,-3-3-5-16,-7 0 1 16,-8-6-13-16,-6-13 1 15</inkml:trace>
  <inkml:trace contextRef="#ctx0" brushRef="#br2" timeOffset="169250.44">18609 8698 53 0,'14'57'26'0,"-10"49"-23"0,-4-77 37 0,0 5-41 16,0 16 1-16,0-3-4 15,0 0 0-15,0-3-4 16,0-12 0-16,3-10-7 16,4-10 0-16</inkml:trace>
  <inkml:trace contextRef="#ctx0" brushRef="#br2" timeOffset="170067.36">18944 9489 46 0,'0'43'23'0,"0"-14"-16"0,4-26 39 16,-1 3-42-16,4-3 0 15,4-3 3-15,3-9 0 16,0-13-9-16,11-13 1 16,10-15 5-16,7-13 0 15,-3-15-3-15,0-16 1 16,-4-6-2-16,-6-16 0 16,-8 0-1-16,-7-7 1 15,-7 7-1-15,-7 3 0 0,-7 26 0 16,-7 11 0-16,-4 10-1 15,0 16 1-15,-3 16-1 16,0 21 1-16,3 23-1 16,-3 12 0-16,4 18 1 15,3 17 1-15,3 15 0 16,4 13 0-16,3 9 0 16,8 9 0-16,3-6 0 15,0-6 1-15,0 0-3 16,0-12 1-16,0-13-4 15,0-13 1-15,0-12-4 16,4-13 0-16,3-16-3 16,4-15 1-16,-1-9 1 15,1-7 0-15,0-6 5 16,-1 0 0-16,-3 3 5 16,4 6 1-16,-4 7 4 15,0 9 0-15,0 3 1 0,-3 9 1 16,-1 1-2-16,1-1 0 15,-4 1-2-15,0 0 1 16,-3-1-2-16,-1 1 0 31,1-4-2-31,-1-6 0 16,1-6-1-16,3-6 0 16,0-4-1-16,0-3 1 15,0 1 0-15,0 2 0 0,7 1 0 16,-3 2 0-16,3 4 0 15,0 0 1-15,-3 3 0 16,-1 3 0-16,1 6 0 16,-1 0 0-16,-3 7 0 15,0 2 0-15,0 7 0 16,0 6 0-16,-3 7-2 16,0-10 0-16,-1-6-6 15,1-10 0-15,-4-9-9 16,7-12 0-16</inkml:trace>
  <inkml:trace contextRef="#ctx0" brushRef="#br2" timeOffset="170388.89">20126 8366 52 0,'11'19'26'0,"-15"22"-27"0,1-26 42 15,-5 4-41-15,-6 12 0 16,-7 4 2-16,-4 9 0 16,-6 22-2-16,-5-7 1 15,1 13 0-15,0 4 1 0,10 2 0 16,8 7 0-16,2-4-2 15,8-9 1-15,7-12-3 16,11-10 1-16,3-15-6 16,4-10 1 31,6-10-11-47,1-15 1 0</inkml:trace>
  <inkml:trace contextRef="#ctx0" brushRef="#br2" timeOffset="170627.1">20362 8780 47 0,'-3'34'23'0,"-29"20"-19"16,21-42 35-16,-10 10-38 15,-3 10 1-15,-5 2 1 0,5 10 1 16,-1 3-5-16,4 0 0 15,0 0 1-15,7-3 1 16,3-3-6-16,4-16 0 16,3-16-11-16,1-15 1 15</inkml:trace>
  <inkml:trace contextRef="#ctx0" brushRef="#br2" timeOffset="170805.04">20101 8817 39 0,'7'13'19'0,"18"40"-13"0,-21-34 25 0,6 13-28 16,4-4 1-16,4 6 0 16,3 7 1-16,0 0-7 15,0-4 0-15,1 1 2 16,-5-7 0-16,1-6-8 16,-4 1 1-16,0-23-7 15,0-19 0-15</inkml:trace>
  <inkml:trace contextRef="#ctx0" brushRef="#br2" timeOffset="171254.04">20532 8441 45 0,'17'28'22'0,"1"-9"-15"0,-11-19 39 16,0 0-44-16,4 0 1 15,3-6 1-15,0 0 0 16,0-4-6-16,0 1 0 16,-3 3 3-16,-4 2 1 15,-7 4-3-15,-4 7 1 16,-6-1-2-16,-4 0 0 15,-4 1-2-15,-3 5 1 0,0 7-3 16,3-3 1-16,4 2 0 16,3-2 1-1,8 0 2-15,6-4 1 0,4-2 2 16,7 2 1-16,4-2 1 16,0 2 0-16,-1 4 0 15,-3-4 0-15,-3-2-3 16,-4 6 1-16,-3 2-2 15,-8 7 1-15,-10 4-4 16,-7-4 0-16,-7 0-7 16,-4-3 1-16,0-7-4 15,7-2 0-15</inkml:trace>
  <inkml:trace contextRef="#ctx0" brushRef="#br2" timeOffset="171539.4">20599 7911 26 0,'-4'41'13'0,"22"75"3"0,-4-81 19 15,4 15-30-15,3 16 0 16,7 12 2-16,0 13 0 0,-3 15-10 16,-4 11 1-16,-17 5 5 15,-11 3 1-15,-11 10-7 16,-3-16 1-16,-15-12-13 16,-9-22 1-16</inkml:trace>
  <inkml:trace contextRef="#ctx0" brushRef="#br2" timeOffset="172005.44">21096 9021 63 0,'25'3'31'0,"24"-18"-31"0,-31 8 54 0,7 1-54 16,17-3 1-16,4 3-2 15,3-1 0-15,-3 1-4 16,-7 0 1-16,-7-1-13 16,-11-5 0-16,-7-4-2 15,-4-3 1-15</inkml:trace>
  <inkml:trace contextRef="#ctx0" brushRef="#br2" timeOffset="172173.69">21255 8817 47 0,'3'69'23'0,"-3"10"-24"0,0-60 43 15,0 12-43-15,4 4 1 16,-1-4-8-16,5-3 1 16,-5-3-3-16,1-9 1 15</inkml:trace>
  <inkml:trace contextRef="#ctx0" brushRef="#br2" timeOffset="172967.14">21509 9398 57 0,'-7'40'28'0,"10"-46"-28"16,4 6 48-16,4-6-47 15,7-16 1-15,6-16 1 16,12-15 0-16,2-16-4 16,1-19 1-16,-14-18 2 15,0-20 0-15,-4 7-2 16,-11 3 1-16,-3-6-2 15,0 12 1-15,-3 10-2 16,-4 5 0-16,-4 26 0 0,1 19 0 16,-4 16-1-16,-4 24 1 15,-3 23 0-15,0 28 0 16,-4 15 1-16,1 16 0 16,3 22 1-16,3 7 0 15,4-4 0-15,4 0 1 16,6-12 0-16,4-10 0 15,4-9-1-15,-1-13 0 16,4-12-2-16,0-16 1 0,-3-9-2 16,0-10 0-16,-1-9-2 15,1-13 0-15,-1-6 0 16,-3-6 0-16,1-6 1 16,2 2 0-16,1 4 2 15,3 15 1-15,-4 13 3 16,4 10 1-16,-3 9 1 15,3 6 0-15,-7 6 0 16,0-6 1-16,0 0-1 16,-3 0 1-16,-1 0-2 15,1-3 0-15,-4-6-2 16,3-3 1-16,1-4-2 16,3-6 0-16,0-12-2 15,4-1 1-15,-1-2-2 16,4-7 1-16,-7 0-1 15,4-3 1-15,0 3 0 0,-1 1 1 16,4 2 1-16,0 6 1 16,1 10 1-16,2 7 0 15,-3 5 0-15,0 7 0 16,-3-3-1-16,0 6 1 31,-4 15-3-31,0-5 1 16,-4-4-6-16,1-9 1 15,3-10-11-15,3-18 0 16</inkml:trace>
  <inkml:trace contextRef="#ctx0" brushRef="#br2" timeOffset="173264.69">22511 8322 48 0,'-4'6'24'0,"-24"35"-21"16,21-28 37-16,-7 2-38 16,-7 4 0-16,0 12 1 15,3 10 1-15,0 9-5 16,4 19 1-16,0 13 3 15,3-1 0-15,1 17-2 16,6-4 0-16,4-6-2 16,4-10 0-16,-1-22-6 0,1-15 0 15,3-13-10-15,7-28 1 16</inkml:trace>
  <inkml:trace contextRef="#ctx0" brushRef="#br2" timeOffset="173685.69">22514 9084 54 0,'4'31'27'0,"10"-27"-22"0,-7-4 44 0,4 0-46 16,3-7 1-16,10-2 0 16,8-1 0-16,0-2-7 15,-4-7 1-15,-7-3 2 16,-7-6 0-16,-3 3-3 16,-15 0 0-16,-6 3-2 15,-4 0 1-15,-4 6-1 16,-3 10 1-16,0 9 0 15,0 10 1-15,-1 18 2 16,1 0 0-16,11 10 1 16,3 6 1-16,7-3 0 0,7 0 0 15,3-6 0-15,8-7 0 16,3-3-4-16,0-15 0 16,0-13-11-16,4-13 1 15,-4-21-2-15,-3-10 1 16</inkml:trace>
  <inkml:trace contextRef="#ctx0" brushRef="#br2" timeOffset="173915.49">22902 8491 43 0,'4'16'21'0,"-18"47"-25"0,14-54 42 0,-7 7-36 16,0 3 1-16,-4 6-1 16,0-3 1-16,1 3-4 15,-1 0 0-15,1 0-2 16,3-9 0-16,3-1-11 16,1-12 1-16</inkml:trace>
  <inkml:trace contextRef="#ctx0" brushRef="#br2" timeOffset="174109.05">22775 8523 29 0,'11'15'14'0,"14"26"-5"0,-18-28 14 16,0 2-20-16,3 7 1 16,1 7 0-16,3-1 1 15,-3-3-7-15,-4-3 0 16,0 0 3-16,0-3 1 15,0-4-6-15,0-2 0 16,0-10-8-16,0 0 1 16</inkml:trace>
  <inkml:trace contextRef="#ctx0" brushRef="#br2" timeOffset="174347.19">22902 8197 48 0,'29'94'24'0,"55"6"-22"0,-59-69 43 0,7 16-44 16,3 16 0-16,-3 9 0 15,-8 19 0-15,-9 6-2 16,-19 7 0-16,-10 9-5 15,-18-10 1-15,-14-12-10 16,7-16 0-16</inkml:trace>
  <inkml:trace contextRef="#ctx0" brushRef="#br2" timeOffset="177503.08">24370 8924 58 0,'-11'25'29'0,"22"-6"-22"0,-4-13 30 0,11 4-31 0,10-1 1 16,7 0 0-16,22 1 1 15,10-7-12-15,17-3 0 16,-3-9 2-16,-10-4 0 16,-15 1-17-16,-17-4 0 15</inkml:trace>
  <inkml:trace contextRef="#ctx0" brushRef="#br2" timeOffset="178145.37">25294 9388 45 0,'-7'50'22'0,"4"-18"-13"16,3-23 23-16,0 4-30 0,0-1 1 15,0 1 2 1,0-4 0-16,0 1-4 0,0-10 0 16,10-19 5-16,11-13 0 15,11-21-1-15,14-22 0 16,10-22-1-16,4-32 0 16,-3-9-3-16,-1-9 1 15,-10 6-3-15,-11 3 1 16,-6 9-3-16,-8 19 0 15,-4 13-1-15,-2 16 0 16,-8 15-2-16,-7 22 1 16,-4 19 0-16,-7 18 0 0,-6 23 2 15,-4 19 0-15,3 21 2 16,-3 26 0-16,-4 18 3 16,4 29 1-16,3 5 1 15,-3 1 1-15,4-9-1 16,6-7 0-16,7-13-2 15,8-24 0-15,7-13-3 16,3-19 0-16,0-19-7 16,7-18 1-16,4-19-11 15,-4-7 1-15,7-9 1 16,-3-12 0-16</inkml:trace>
  <inkml:trace contextRef="#ctx0" brushRef="#br2" timeOffset="178477.36">25862 9090 45 0,'7'22'22'0,"4"13"-19"15,-8-26 44-15,1 7-45 0,-4 0 1 16,-4-1 1-16,1 1 0 16,-1 3-5-16,1-7 0 15,-1 1 3-15,1-1 1 16,-1-2-3-16,4-4 0 16,0-6-2-16,4-3 1 15,6-7-1-15,4-2 0 16,8-10-2-16,2-6 1 15,12 3 1-15,-1-4 0 16,0 4 1-16,-3 10 1 0,-4 2 1 16,-7 1 0-1,-3 8 1-15,-8 11 1 0,1 12 1 16,0 9 1-16,-1 6-1 16,1 13 0 15,-1 3-3-31,4-6 1 0,4-3-4 0,3-6 1 0,0-7-7 15,1-9 0-15,-1-13-11 16,3-15 1-16</inkml:trace>
  <inkml:trace contextRef="#ctx0" brushRef="#br2" timeOffset="178791.76">27171 8008 48 0,'11'19'24'0,"-29"19"-19"0,11-22 36 16,-7 6-40-16,-11 12 1 16,-10 7 2-16,-8 21 0 15,-9 7-3-15,-5 22 0 16,4 19 3-16,0 16 1 15,0 5-1-15,7 7 1 16,11-6-3-16,10-13 1 16,11-12-5-16,11-32 1 15,13-15-5-15,8-16 1 0,3-13-12 16,7-22 0-16,4-12-3 16,21-13 1-16</inkml:trace>
  <inkml:trace contextRef="#ctx0" brushRef="#br2" timeOffset="179020.84">27376 8792 46 0,'3'47'23'0,"-45"7"-22"15,35-39 42-15,-7 17-42 16,-11-1 0-16,-10 13 0 15,-4 9 0-15,0 1-2 16,4-1 0-16,7-9-2 16,6-3 1-16,8-19-8 0,7-19 1 15,11-19-5-15,3-12 0 16</inkml:trace>
  <inkml:trace contextRef="#ctx0" brushRef="#br2" timeOffset="179199.49">27111 8855 39 0,'14'-3'19'0,"39"34"-9"0,-39-18 32 16,4 12-38-16,3 3 1 16,-3 7 1-16,3 5 0 0,3 1-8 15,1 0 0-15,3 0 4 16,-3 3 1-16,-4 0-5 16,-3-10 0-16,-1-3-8 15,-2-9 1-15,2-19-8 16,4-18 1-16</inkml:trace>
  <inkml:trace contextRef="#ctx0" brushRef="#br2" timeOffset="179409.54">27651 9056 46 0,'28'6'23'0,"0"-9"-18"15,-17 0 36-15,6 3-40 0,-2 0 1 16,6-3-1 0,14-4 1-16,4 1-5 0,0 0 1 15,-4 0-5-15,-7-7 0 16,-3-3-8-16,-4-6 1 16</inkml:trace>
  <inkml:trace contextRef="#ctx0" brushRef="#br2" timeOffset="179606.6">27880 8846 48 0,'21'78'24'0,"-28"16"-21"0,4-66 39 0,-1 7-43 15,-3 3 1-15,0-1-1 16,0 4 0-16,3-3-4 15,1-13 0-15,3-16-9 16,7-18 0-16</inkml:trace>
  <inkml:trace contextRef="#ctx0" brushRef="#br2" timeOffset="179829.68">28300 8667 43 0,'10'72'21'0,"-6"19"-13"15,-4-66 30-15,-4 16-36 0,-3 6 0 16,0 6 1-16,0 4 0 16,0 5-5-16,0 1 0 15,4-6-5-15,-1-20 0 16,4-18-8-16,0-19 1 15</inkml:trace>
  <inkml:trace contextRef="#ctx0" brushRef="#br2" timeOffset="180096.34">28272 7936 44 0,'17'22'22'0,"22"94"-14"0,-25-81 34 0,14 12-39 16,15 22 0-16,10 9 4 15,7 19 1-15,10 16-11 16,-3 16 0-16,-7 15 5 16,-14 16 1-16,-18-6-4 15,-24 12 1-15,-18 0-6 16,-22-22 0-16,-9-24-7 15,-12-30 1-15,-3-27-5 16,21-35 1-16</inkml:trace>
  <inkml:trace contextRef="#ctx0" brushRef="#br0" timeOffset="187153.19">28603 7632 55 0,'11'16'27'0,"38"-38"-19"16,-28 12 28-16,18-2-35 15,11-4 1-15,13 1-1 16,18-4 1-16,22-3-3 16,2-3 1-16,-13 6 0 15,-4-3 1 16,-14 6-2-31,-7 1 1 0,-10 8-1 16,-18 7 0-16,-15 22 0 0,-10 3 0 16,-7 16-1-16,-10 12 1 0,-8 20-1 15,-3 8 0-15,4 23-1 0,3 18 1 16,0 25 0 0,3 23 0-16,8 27 1 0,20 16 0 15,12 13 1-15,2-16 1 16,5-9 0-1,-1-22 0 32,-7-19-1-47,-14-13 1 16,-21-9-2 0,-28-3 1-16,-28-13-1 0,-39-9 1 0,-54-13-5 0,-31-21 1 0,-38-20-10 15,-43-37 1-15</inkml:trace>
  <inkml:trace contextRef="#ctx0" brushRef="#br0" timeOffset="189331.91">20789 8350 13 0,'11'-25'6'0,"6"16"5"15,-13 2 7-15,-1 1-12 16,1 0 0-16,-4 0 1 16,0-7 0-16,-7 4-10 15,-4 2 0-15,-3-2 7 16,-3 0 0-16,-1 2-3 0,4 4 0 15,-4 3-1-15,-3 3 0 16,-4 0 0-16,-6 4 1 16,-5-1-1-16,1 7 1 15,-4-4-1-15,0-3 0 16,4 4 0-16,0 8 0 16,3 4-1-16,0 7 1 15,1-4-1-15,2 0 1 16,5 0 0-16,3 3 0 15,3 0 0-15,4 1 1 0,7-1 0 16,3 3 0-16,4 4 0 16,4 5 1-16,3 1 0 15,3-3 0-15,1-1 0 16,7-5 1-16,-1-1 0 16,4-9 1-16,8-3-1 15,9-7 0-15,12 1-1 16,6-7 1-16,-10-3-1 15,-4-3 0-15,4 4-2 16,0-11 1-16,0 1-1 16,-4 0 0-16,-3-13 0 15,-4-9 0-15,-6-10 0 16,-8-3 1-16,-3-3-1 16,-8-3 0-16,-6 0-1 15,-8 0 1-15,-10-3-7 16,-7 6 1-16,-7-6-9 15,-8 0 1-15</inkml:trace>
  <inkml:trace contextRef="#ctx0" brushRef="#br0" timeOffset="190381.71">20422 8344 25 0,'25'-13'12'0,"0"4"1"0,-18 9 8 0,0 0-19 16,0 0 1-16,-4-9 1 15,-3-4 0-15,-3-3-5 16,-4 1 0-16,-4-4 4 16,-3-3 0-16,-4-3-2 15,-13 0 1-15,-1 0-1 16,-7-4 0-16,0 1-1 15,4 0 1-15,-4 3-1 16,-3 0 1-16,-7 6-1 0,-4 0 1 16,-4 0-1-16,4 1 1 15,-7 2 0-15,4 3 0 16,-1 4-1-16,8 3 1 16,0 6-1-16,-4 3 1 15,-4 3-1-15,4 0 1 16,0 1-1-16,4-4 1 15,0 3-1-15,6 10 1 16,5 3-1-16,-1 2 1 16,3 5-2-16,5 2 1 15,-1-3 0-15,7 3 1 16,1 3-1-16,2 7 1 0,1 0-1 16,0 6 0-16,0 3 1 15,3 0 1-15,4-10-2 16,0 1 1-16,3-4-1 15,1-5 1-15,3-7-2 16,0-7 0-16,0-2-5 16,0-7 1-16,3-3-9 15,-3-9 1-15</inkml:trace>
  <inkml:trace contextRef="#ctx0" brushRef="#br0" timeOffset="190935.68">18768 8338 43 0,'7'9'21'0,"0"4"-14"0,-4-7 32 0,1 3-37 0,-1 7 0 15,1 0 1-15,-4 3 1 16,0-4-5-16,0 1 0 16,-4 3 3-16,1 3 0 0,-1-4-2 15,1 1 1-15,-1 0-1 16,1-3 0-16,-1-4-1 16,4 1 1-16,0-4 0 15,0 1 0-15,4-4 0 16,-1 0 0-16,4 4 0 15,8-4 1-15,2-3-1 16,8-3 1-16,3 0 0 16,7-6 0-16,4-7 1 15,0 1 0-15,3-4-1 16,4-6 1-16,-7 6-1 16,-11 4 1-16,-3 2-2 15,-7 1 1-15,-4 3-2 16,-7-1 1-16,-11 1-1 15,-13 0 1-15,-12 3-1 16,-6 3 0-16,-7 0 0 16,-8 0 1-16,-6-7 0 15,-1-2 0-15,12-10-1 0,9-3 1 16,8-3-3-16,7-6 1 16,10-13-10-16,18-9 0 15,11-1-4-15,7 4 0 16</inkml:trace>
  <inkml:trace contextRef="#ctx0" brushRef="#br0" timeOffset="205757.23">11945 11282 49 0,'7'25'24'0,"21"-6"-13"0,-10-19 24 0,10-6-32 16,11-4 0-16,14 4 0 15,7-3 1-15,-4-7-8 16,1 0 1-16,-8 4-3 16,-6 2 1-16,-8 7-11 15,-18 3 0-15</inkml:trace>
  <inkml:trace contextRef="#ctx0" brushRef="#br0" timeOffset="205952.84">11963 11709 60 0,'-36'40'30'0,"19"1"-26"0,13-35 52 16,8 1-51-16,3-4 0 15,7-3 1-15,18-3 1 16,10-7-10-16,14-5 0 16,15-1 1-16,-4 0 0 15,0 7-19-15,4 0 1 16,-1 5-2-16,-6 4 1 0</inkml:trace>
  <inkml:trace contextRef="#ctx0" brushRef="#br0" timeOffset="206564.34">14083 10621 43 0,'0'34'21'0,"0"16"-19"0,-4-37 36 15,1 9-37-15,-4 6 1 16,-4 6 1-16,1 10 0 16,-1 7-4-16,0 8 1 15,1 10 3-15,3-12 1 16,3-1-1-16,1-3 1 15,3-9 0-15,0-9 0 16,0-10-1-16,0-10 0 0,-7-5-1 16,-7-16 0-16,-11-1-3 15,-17-2 1-15,-4-7-2 16,-11-6 0 0,1 3-1-16,3 4 0 0,0 2-1 15,0 10 1-15,0 6 1 16,4 10 0-16,10-1 1 15,7 10 1-15,8 10 4 16,16-1 0-16,16-3 1 16,20-3 1-16,7-3 0 15,14-6 0-15,15-4-2 16,3-2 0-16,3-4-8 16,-2-3 0-16,-12 0-14 15,-10 1 0-15,-18 2-3 16,-10 0 1-16</inkml:trace>
  <inkml:trace contextRef="#ctx0" brushRef="#br0" timeOffset="206806.34">13007 11928 64 0,'14'28'32'0,"46"-18"-34"0,-32-10 62 16,18-6-58-16,28-4 1 0,14-9 0 16,18-3 0-1,14 7-5-15,-3-7 0 16,-22-3 0-16,-14 3 0 0,-14 3-7 16,-11 3 1-16,-17 4-13 15,-18 2 1-15</inkml:trace>
  <inkml:trace contextRef="#ctx0" brushRef="#br0" timeOffset="207241.06">13487 12317 51 0,'7'66'25'0,"-7"-32"-20"16,0-18 34-16,-4 6-35 0,1 3 0 16,-1 6 3-16,1 4 0 15,-4-1-8-15,0 4 0 16,-4-10 6-16,0-6 0 16,1 0-3-16,-8-9 1 15,4-1-2-15,-4-5 1 16,-3-11-3-16,-3-5 1 15,-5-7-1-15,-2 1 0 16,-8-1 0-16,0 3 1 0,-3 4 0 16,6 9 0-16,1 6 0 15,0 13 1-15,0 0 0 16,6 6 0-16,5 6 0 16,6 10 1-16,11-3-1 15,7-1 0-15,7 4-1 16,0-3 1-16,11-4-4 15,10-5 0-15,11-4-8 16,7 0 1-16,10-25-11 16,4-3 1-16</inkml:trace>
  <inkml:trace contextRef="#ctx0" brushRef="#br0" timeOffset="207466.69">14065 12546 48 0,'-24'53'24'0,"-54"1"-19"0,53-32 34 16,-10 3-36-16,3 12 1 16,-3 7 1-16,3-3 0 15,0-7-8-15,8-9 1 16,3-3-1-16,6-12 0 15,8-10-13-15,7-19 0 16</inkml:trace>
  <inkml:trace contextRef="#ctx0" brushRef="#br0" timeOffset="207618.41">13836 12678 55 0,'63'100'27'0,"4"19"-31"15,-52-97 40-15,-1 9-41 16,0 4 0-16,0-4-23 16,-3-15 0-16</inkml:trace>
  <inkml:trace contextRef="#ctx0" brushRef="#br0" timeOffset="208322.94">15713 10937 54 0,'7'-12'27'0,"-11"-7"-25"0,-3 13 43 0,-7 6-44 0,-18 3 1 0,-10 6 0 16,-18 1 0-16,-11 2-3 15,1 7 0-15,-1 3 1 16,-3 0 1-16,-3 9-3 15,3 4 1-15,10 5-2 16,8-2 1-16,6 3-1 16,8 0 1-16,14 9 0 15,14 3 0-15,3 10 1 0,7 0 1 16,4 15 1-16,-7-3 0 16,-3 13-1-16,-1 12 0 15,-3 13 0-15,-3 6 0 16,-5 10-1-16,1 12 1 15,0 0 0-15,0-6 1 16,10-10 1-16,4-9 1 16,7-15 2-16,7-10 1 15,18-16 0-15,10-9 1 16,29-16-1-16,13-15 0 16,4-13-3-16,4-10 0 0,-7-12-9 15,-4-12 1-15,-14-7-16 16,-7-10 0-16</inkml:trace>
  <inkml:trace contextRef="#ctx0" brushRef="#br0" timeOffset="209446.81">15445 12812 55 0,'3'26'27'0,"1"-20"-22"15,-4-6 35-15,7-10-35 16,0-2 0-16,7-16 3 16,0-13 0-16,7-16-10 15,4-5 0-15,3-29 7 16,-3-19 0-16,-1-6-3 0,1-3 0 16,-4-3-3-16,-7 9 0 15,-6 0-4-15,-8 19 1 16,0 15-2-16,-8 13 1 15,-2 19-3-15,-4 22 0 16,-7 16 1-16,-4 21 0 16,0 17 3-16,-3 27 1 15,7 13 4-15,3 22 0 16,11 13 5-16,7 15 0 16,7-13 1-16,4-2 1 0,6-10-2 15,1-13 0-15,0-18-3 16,-4-10 0-16,-4-18-5 15,4-16 1-15,1-16-2 16,2-13 0-16,1-8 0 16,0-11 1-16,-1 1-1 15,1 3 1-15,-1 3 2 16,1 3 0-16,3 7 0 16,0 6 1-16,-3 6 0 15,0 0 0-15,-4 15 1 16,-4 7 0-16,1 0-1 15,-4 3 1-15,-3 3-1 16,3-2 0-16,-7 2 0 16,0-6 0-16,3-10-2 0,1 1 0 15,-4-7-1 1,7-6 1-16,0-9 0 16,3-4 0-16,4-3-1 0,-3-2 0 15,3 2 0-15,0-3 1 16,4 3 0-16,0 1 0 15,3 2 0-15,0 4 0 16,4 3 1-16,-1 6 1 16,-3 6 1-16,1 3 0 15,-5 7-1-15,1 6 1 16,-4 3 0-16,0 6 0 16,-3-6-4-16,-1-3 1 15,4-6-10-15,-3-7 1 0,7-9-7 16,10-9 0-16</inkml:trace>
  <inkml:trace contextRef="#ctx0" brushRef="#br0" timeOffset="209716.87">16845 11706 45 0,'4'6'22'0,"-15"10"-18"0,8-7 33 0,-12 7-35 16,-9 2 1-16,-12 17 1 16,-2 15 1-16,-5 28-6 15,1 10 1-15,3 6 4 16,4 13 1-16,10 0-2 16,11-13 1-16,11-7-2 0,3-18 1 15,10-18-5-15,15-20 0 47,3-9-12-47,0-19 1 16,1-19-5-16,-8-12 0 0</inkml:trace>
  <inkml:trace contextRef="#ctx0" brushRef="#br0" timeOffset="210063.36">16838 12239 66 0,'18'25'33'0,"10"-10"-40"0,-14-15 65 0,4-3-56 16,13-3 0-16,1-3 1 15,0-1 0-15,-4 4-5 16,-3 0 1-16,-4 3 2 16,-10 6 0-16,-11 9-3 15,-7 7 1-15,-4 6-1 16,-10-3 1-16,-7 9-1 15,-1 7 0-15,5 0 1 16,3 2 1-16,3 7 1 16,0-6 1-16,18 3-1 15,11-9 1-15,10-7-1 16,7-6 1-16,7-7-5 16,8-2 0-16,-1-19-11 0,0-13 1 15,-6-19-8-15,-4-9 1 16</inkml:trace>
  <inkml:trace contextRef="#ctx0" brushRef="#br0" timeOffset="210289.28">17159 11728 59 0,'25'75'29'0,"31"47"-30"0,-31-72 52 0,3 22-47 15,7 16 0-15,1 19 0 16,-1 9 0-16,-17-3-7 16,-15-4 1-16,-10-8-1 15,-14-7 1-15,-14-3-12 16,-15-25 1-16,4-26-6 16,-3-24 0-16</inkml:trace>
  <inkml:trace contextRef="#ctx0" brushRef="#br0" timeOffset="210719.61">17918 12744 73 0,'10'28'36'0,"25"-28"-44"0,-17-3 71 0,17-1-62 15,15-2 1-15,10 3-1 16,3 0 1-16,-3-6-7 16,-7-1 0-16,-14-6-7 15,-7-6 1-15,-8-12-11 16,-10-7 1-16</inkml:trace>
  <inkml:trace contextRef="#ctx0" brushRef="#br0" timeOffset="210877.95">18143 12367 56 0,'7'57'28'0,"0"56"-32"0,-7-76 45 16,0 10-41-16,-3 16 1 15,-1-3-1-15,4-1 1 16,0-2-5-16,0-7 0 16,0-13-11-16,4-12 0 15</inkml:trace>
  <inkml:trace contextRef="#ctx0" brushRef="#br0" timeOffset="211383.33">18673 11963 64 0,'14'19'32'0,"10"2"-32"16,-13-14 53-16,3 2-49 16,11-3 1-16,10 1 2 15,7-7 0-15,4-7-9 16,7 1 0-16,0-3 5 16,-7 2 1-16,-11 4-4 15,-7 3 1-15,-10 3-3 0,-11 10 1 16,-10 3-2-1,-12 6 1-15,-2 0-2 0,-4 6 0 16,-8-3-1-16,1 6 0 16,4 10 1-16,2 6 0 15,8-6 2-15,7 3 0 16,7 0 2-16,11 0 0 16,6-4 3-16,8 4 0 15,10 3 1-15,11 0 0 16,-3-9-1-16,-5 3 0 15,-6 3-1-15,-14 6 0 0,-22 0-3 16,-20 9 1-16,-15-2-6 16,-21 6 0-16,-18-10-15 15,-10-12 1-15</inkml:trace>
  <inkml:trace contextRef="#ctx0" brushRef="#br0" timeOffset="212389.67">19219 13374 68 0,'0'41'34'0,"4"-38"-29"0,-4-3 51 0,7-7-53 15,7-15 1-15,11 1 3 16,10-23 0-16,7-19-9 15,11-12 0-15,0-23 5 16,-3-21 1-16,-1-6-3 16,-3 3 0-16,-7 6-4 15,-11-4 1-15,-7 20-3 16,-7 12 0-16,-7 16-2 16,-3 9 1-16,-4 19-2 15,-7 13 0-15,-4 15 0 16,-7 20 1-16,4 18 2 0,0 9 1 15,0 13 2 1,4 6 1-16,-5 10 3 0,5-1 0 16,-1 4 2-16,4 15 1 15,4-6 0-15,3-3 0 16,0-6 0-16,7-10 0 16,-4-9-2-16,4-6 1 15,4-16-3-15,3-10 0 16,4-8-1-16,-4-14 1 15,0-6-2-15,0-12 0 16,4-6-1-16,3-1 0 16,-4 1 0-16,1 6 1 0,-4 6 0 15,0 9 0-15,-3 7 0 16,-1 9 1-16,-3 9 0 16,1 7 0-16,-5 0 1 15,1 3 0-15,-1 6 0 16,-3-3 1-16,0 0-1 15,0 0 0-15,4-6-1 16,-1-6 1-16,4-7-2 16,4-6 1-16,-1-6-1 15,5-7 0-15,2-2-1 16,4 2 0-16,8-3 0 16,-5-2 1-16,1 2 0 15,0 0 1-15,-4 10-1 16,0 12 1-16,-3 1-1 15,-4 8 0-15,0 10-2 16,3 10 1-16,1-10-3 0,7-3 0 16,3-3-7-16,4-1 1 15,3-14-6-15,7-11 1 16</inkml:trace>
  <inkml:trace contextRef="#ctx0" brushRef="#br0" timeOffset="212646.96">20701 12185 49 0,'14'13'24'0,"14"12"-22"0,-24-16 42 0,-8 7-44 16,-3 6 1-16,0 6 1 16,-3-3 0-16,-15 10-2 15,-3 12 1-15,-8 9 1 16,-2 13 1-16,2 10 0 15,5-1 0-15,9-6-1 16,8 0 1-16,11-12-5 16,13-13 0-16,12-13-7 15,6-12 1-15,0-15-10 16,4-10 0-16</inkml:trace>
  <inkml:trace contextRef="#ctx0" brushRef="#br0" timeOffset="212901.23">21114 12521 45 0,'-14'37'22'0,"-29"11"-12"0,29-33 33 16,-7 7-42-16,-4 6 0 16,-6 10 2-16,-15 9 1 15,3 0-5-15,5 13 1 16,6-1 2-16,7-2 0 15,8-7-4-15,2-9 1 16,5-13-6-16,3-12 1 0,7-16-5 16,3-16 1-16,4-12-5 15,0-7 0-15,0-12 1 16,-3-6 0-16</inkml:trace>
  <inkml:trace contextRef="#ctx0" brushRef="#br0" timeOffset="213069.6">20722 12568 40 0,'21'44'20'0,"25"53"-22"16,-32-78 43-16,4 12-38 15,0 10 0-15,3-3 0 16,3-1 0-16,-2 4-6 16,2 0 0-16,1-7-4 15,-4-2 0-15,-3-17-7 16,-1-8 1-16</inkml:trace>
  <inkml:trace contextRef="#ctx0" brushRef="#br0" timeOffset="213292.89">21110 12276 45 0,'28'79'22'0,"25"34"-18"0,-35-76 39 16,10 26-41-16,11 15 1 16,-4-2-1-16,-6 8 0 15,-8-5-4-15,-14-1 1 16,-14-3-3-16,-14-15 0 0,-1-10-12 16,-9-15 1-16</inkml:trace>
  <inkml:trace contextRef="#ctx0" brushRef="#br0" timeOffset="213745.54">21844 13104 60 0,'4'35'30'0,"48"15"-31"0,-30-41 51 15,20 1-48-15,18 5 1 0,10-5-2 16,-2-4 1-16,-1-9-9 16,-15-3 1-16,-9-7-11 15,-4-6 0-15</inkml:trace>
  <inkml:trace contextRef="#ctx0" brushRef="#br0" timeOffset="213862.69">22165 12800 59 0,'-11'66'29'15,"8"47"-28"-15,3-76 43 0,3 29-44 16,1 19 1-16,-4-7-2 15,0-3 1-15,0-12-6 16,4-13 0-16,3-25-11 16,7-21 1-16</inkml:trace>
  <inkml:trace contextRef="#ctx0" brushRef="#br0" timeOffset="-212809.34">26169 13518 66 0,'0'3'33'0,"7"3"-31"0,0-9 58 16,4-3-58-16,17 3 1 15,14 0 0-15,29 0 0 16,14 3-8-16,-4-3 1 16,-4 3-6-16,-10 3 0 15,-3-10-11-15,-18 4 0 16</inkml:trace>
  <inkml:trace contextRef="#ctx0" brushRef="#br0" timeOffset="-212017.17">27376 13803 54 0,'-36'69'27'0,"5"-31"-21"0,31-32 39 0,0-3-40 0,0 1 0 15,0-4 2 1,10-10 1-16,11-21-10 0,8-13 0 15,9-19 6-15,15-15 1 16,0-23-4-16,0-27 1 16,-7-16-2-16,-11-4 0 15,-14-12-1 32,-7 16 1-47,-10-3-2 0,-8 21 1 16,-10 32 0-1,-3 28 0-15,-4 19-1 0,-4 16 0 0,0 37-1 0,-7 26 1 0,4 33 0 0,7 36 0 0,3 21 1 16,11 29 0-16,11 2 2 31,3-9 1-31,7-12-1 0,0-13 0 0,0-12-1 16,0-22 1-16,0-23-2 16,1-11 0-16,2-14-2 15,1-31 0-15,0-12-1 16,-1-13 0-16,4-12 0 31,4-4 1-15,0 4 1-16,-4 3 1 0,-3 3 1 0,-1 9 1 0,-3 10 1 15,0 9 0-15,-3 13 0 16,0 12 1 0,-4 6-1-16,0 1 1 0,-4 3-1 15,4-4 0-15,-7-6-1 16,0-9 0-16,4-10-2 0,-1-2 0 15,4-17-1-15,0-8 0 47,8-4 0-31,-1-10 0-16,0-2-1 0,7-1 1 16,4 7 0-16,-1 3 1 0,-3 3 1 0,1 6 0 0,-1 10 1 0,3 0 0 15,-2 15 0-15,-1 13 0 16,0 9-1-16,4 10 1 0,3 0-5 15,4 0 1 1,-1-10-14-16,-2-6 1 16</inkml:trace>
  <inkml:trace contextRef="#ctx0" brushRef="#br0" timeOffset="-211566.51">29298 12195 58 0,'-24'19'29'0,"-33"31"-30"0,43-35 43 31,-39 45-40-31,4 18 1 15,-4 23 1-15,-7 12 1 0,0 15-6 16,10 13 0 15,12 7 4-31,13-26 0 0,14-19-2 16,15-12 0-16,10-12-4 0,11-20 1 0,-1-18-8 16,-2-10 0-16,9-21-9 15,12-10 1-15</inkml:trace>
  <inkml:trace contextRef="#ctx0" brushRef="#br0" timeOffset="-211307.96">29743 12891 53 0,'-18'38'26'0,"-56"-17"-26"0,46-5 42 0,-4 9-41 0,-7 10 1 16,-14 18 0-16,-7 3 1 15,4 10-6-15,6 6 0 16,8-18-3-16,7-4 0 16,14-9-10-16,10-26 0 15</inkml:trace>
  <inkml:trace contextRef="#ctx0" brushRef="#br0" timeOffset="-211131.05">29189 12775 38 0,'17'0'19'16,"22"72"-12"-16,-25-50 25 0,1 12-28 16,6 13 1-16,7 10 0 15,4 12 1-15,-1 0-9 16,-2-3 1-16,-8-4 4 15,0-11 0-15,7-11-8 16,-3-8 1-16,-4-1-10 16,-3-18 1-16</inkml:trace>
  <inkml:trace contextRef="#ctx0" brushRef="#br0" timeOffset="-210811.66">29856 13292 62 0,'14'10'31'0,"25"-20"-40"0,-22 4 55 0,8 6-47 15,0-9 1-15,10-1-3 16,11 4 1-16,0 0-5 16,-4-1 0-16,-3-2-9 15,-4-7 0-15</inkml:trace>
  <inkml:trace contextRef="#ctx0" brushRef="#br0" timeOffset="-210585.79">30046 13019 45 0,'0'60'22'0,"4"12"-19"16,-4-44 34-16,0 1-35 15,3 8 0-15,-3 10 0 16,0 0 1-16,0-9-5 0,0-4 1 16,0-8-1-16,0-8 0 15,0-5-9-15,7-13 1 16,4-13-4-16,10-12 0 16</inkml:trace>
  <inkml:trace contextRef="#ctx0" brushRef="#br0" timeOffset="-210365.79">30565 12709 31 0,'17'50'15'0,"-13"13"-3"0,-4-38 24 0,-4 0-31 0,1 13 1 0,-4 6 2 15,3 9 0-15,1 16-10 16,-1 3 0-16,1 3 6 15,-1-15 1-15,1-4-7 16,-1-12 1-16,1-9-9 16,6-13 0-1,1-22-6-15,-1-16 0 0</inkml:trace>
  <inkml:trace contextRef="#ctx0" brushRef="#br0" timeOffset="-210065.01">30635 12101 46 0,'32'66'23'0,"21"24"-23"0,-35-58 39 0,10 12-35 0,7 22 0 0,7 15 2 0,8 26 1 16,-8 6-9-16,-3 21 0 15,-14 14 5-15,-22-1 1 16,-17-3-5-16,-18 4 1 16,-7-13-7-16,-3-19 0 0,-7-25-10 15,3-26 0-15</inkml:trace>
  <inkml:trace contextRef="#ctx0" brushRef="#br0" timeOffset="-209405.68">30681 11003 59 0,'-3'3'29'0,"-8"-9"-28"0,11 9 50 15,0-3-47-15,7 0 0 16,7 3 1-16,14 13 0 16,22-4-7-16,24 4 0 15,3 6 3-15,22 6 1 0,11 1-2 16,6 2 0-16,-14-6-2 16,-21-6 1-16,-6 0-1 15,-19-7 0-15,-10-2-1 16,-11-1 0-16,-10 10 0 15,-8-4 0-15,-2 1 1 16,-5 12 0-16,1 1 0 16,-4 5 0-16,3 7 2 15,1 3 0-15,3 0 0 16,-3 12 0 0,3 7 0 15,3 12 0-31,5 13 0 15,-5 22 1-15,1 9-1 16,3 19 0-16,4 6 0 0,6 7 1 0,-2-4 0 0,6-3 1 0,0-3 1 16,1-3 0-16,-12-19 0 15,-10-3 0-15,-7 4 0 16,-21 8 1-16,-25-2-3 16,-31 8 1-16,-22 1-1 31,-35-6 0-16,-21-16-5-15,-32-7 1 0,-10-15-11 0,-4-22 1 0,-11-9-7 0,32-4 0 16</inkml:trace>
  <inkml:trace contextRef="#ctx0" brushRef="#br1" timeOffset="-198577.7">21572 9467 9 0,'0'-4'4'0,"-3"8"8"16,3-4 4-16,0 0-12 15,-4 0 1-15,4 0 3 16,0 3 0-16,-3 0-9 15,-1 0 0-15,4 0 8 16,0 0 0-16,0 0-2 16,0 1 1-16,4-1-1 0,3 0 1 15,3 0-1-15,12 3 0 16,9 0 1-16,8 1 0 16,3-1-1-16,18-3 0 15,22-3-1-15,27-9 0 16,7-4-1-16,18-6 0 15,18 7-2-15,-7-1 0 16,-1 1-2-16,-6 2 1 16,-11 4-3-16,-18 6 1 15,-28 0-4-15,-24 0 1 16,-32 6-6-16,-32 4 0 16,-29-7-7-16,-27-3 1 15</inkml:trace>
  <inkml:trace contextRef="#ctx0" brushRef="#br1" timeOffset="-197932.92">21467 7892 18 0,'-4'0'9'0,"0"0"5"0,4 0 3 0,0 4-14 15,-3 2 1-15,-1 0 2 16,1 10 1-16,-8 6-7 16,4 12 0-16,0 13 6 15,0 16 1-15,0 22-2 16,-3 15 0-16,6 22-2 15,4 7 1-15,-4 3-3 16,4-1 1-16,4-5-1 16,3-7 0-16,0-22 0 15,0-15 0-15,0-13-1 16,4-19 0-16,6-16-3 0,1-18 1 16,0-13-7-16,-4-22 0 15,-4-15-6-15,-3-26 1 16</inkml:trace>
  <inkml:trace contextRef="#ctx0" brushRef="#br1" timeOffset="-197288.12">21364 7783 29 0,'14'6'14'0,"25"32"-5"0,-28-26 20 0,6 4-23 15,8-1 1-15,10-2 3 16,-6-4 0-16,27-5-13 15,18-11 0-15,14-8 8 16,25-7 1-16,4 3-4 16,10-6 1-16,7 9-3 15,3-3 1-15,-13 0-2 0,-1-3 1 16,-3 7-1 0,-11 2 1-16,-6 1-2 0,-19 2 1 15,-13 4-1-15,-15 0 1 16,-13 9-1-16,-8 3 1 15,-7 4-1-15,-7-1 0 16,-6 10 0-16,-5 12 0 16,-3 10 0-16,-7 6 0 15,-3 13 0 17,-1 9 1-32,4 6 0 0,0 9 0 0,4-2 1 0,-1 15 0 15,11 10 0-15,4 6 1 0,0 9-1 16,-1 3 1-16,4 7-1 15,1 3 1-15,-5-6 0 16,-10-13 0-16,-10-10 0 16,-4-15 1-16,-11-6-1 15,-14-7 0-15,-17-12 1 16,-25-10 0-16,-14-12-1 16,-22-6 0-16,-20-25-3 15,-15-17 0-15,-3-11-10 16,0-20 0-16,-4 4-2 15,43 12 0-15</inkml:trace>
  <inkml:trace contextRef="#ctx0" brushRef="#br1" timeOffset="-193424.31">1778 15425 39 0,'0'3'19'0,"11"-6"-9"0,-1-4 20 15,4-2-26-15,-3-4 1 16,10-5 1-16,7-14 1 16,4-9-9-16,10-21 0 15,4-23 5-15,4-15 0 16,-8-7-3-16,-3-18 1 15,-8-4-3-15,-2-3 1 16,-12 7-2-16,-13 3 1 16,3 6 0-16,-7 15 0 0,-7 14-1 15,-4 11 1 1,-10 17-1 0,3 15 1-16,1 9-2 0,3 10 1 0,-4 19-1 15,4 15 0-15,-4 16 2 16,1 16 1-16,13 16 2 15,-6 18 0-15,3 25 2 16,7 13 1-16,7 16 1 16,-7-1 0 15,10 7-1-15,1 0 1-1,-1-16-2-15,1-9 1 0,7-22-2 0,-8-13 0 0,11-19-2 0,-3-9 1 0,3-18-3 16,7-14 1-16,-6-12-3 15,9-12 0 1,-3 0-3-16,4-10 1 0,-4-13-1 16,-6-2 0-16,-1-1 2 0,7 1 0 15,-17 6 2-15,6 0 0 16,-6 6 4 0,-1 6 0-16,-6 10 1 15,3 6 1 1,-7 34 2 15,0 1 0 16,-7-1 0-47,3 1 0 16,4-7-1-16,-7-3 0 15,7 0-1-15,7-9 1 0,-7-10-4 0,11-3 0 0,0-12-1 0,-4-1 1 0,3-9-2 0,4 1 1 16,4-4-1-16,0-3 0 0,-4-1 0 0,3 5 1 0,1 2-1 15,3 3 1-15,0 7 2 16,-10 2 0-16,7 7 1 16,-8 10 1-16,4 5-1 15,0 7 1-15,-3 3-1 32,0 4 1-1,-1 8-3-16,1 4 0-15,6-10-6 16,-6-5 1-16,3-4-10 0,-3-19 1 0</inkml:trace>
  <inkml:trace contextRef="#ctx0" brushRef="#br1" timeOffset="-192940.02">3708 14035 37 0,'0'16'18'0,"-11"12"-13"0,4-21 24 0,4 8-25 16,-8 7 0-16,-7 3 3 15,-3 10 1-15,-7 15-10 16,-11 6 0-16,-3 17 6 15,-4 2 0-15,4 10-2 16,-1 15 0-16,4 0-1 31,4 4 0-31,10-1 0 0,15-12 0 32,-1-13-2-32,11-15 0 0,11-6-5 31,10-23 1-31,7-15-11 0,4-19 1 0</inkml:trace>
  <inkml:trace contextRef="#ctx0" brushRef="#br1" timeOffset="-192440.79">3690 14907 45 0,'7'10'22'0,"-7"-1"-14"0,11-9 32 0,-1 3-37 0,8 0 1 0,7-6 2 0,10-3 0 0,-3-4-8 15,6-5 0-15,1-7 5 16,-7 0 0-16,-4-3-2 16,-3-3 0-16,-7-4-3 0,-8 1 1 15,-3 9-2 1,-14 6 0-16,-3 1 0 0,-8 2 0 16,4 13-1-16,-7 3 1 15,3 10 1-15,-3 6 0 16,0 9 2-16,3 6 0 15,7 13 1-15,1 0 0 16,10 10 1-16,0-4 0 16,0-6 0-16,3-6 0 15,4-7-1-15,4-12 0 16,7-3-4-16,6-9 0 0,12-17-8 16,-1-15 1-16,0-18-6 15,15-14 1-15</inkml:trace>
  <inkml:trace contextRef="#ctx0" brushRef="#br1" timeOffset="-192184.8">4713 14189 35 0,'-10'13'17'0,"-40"37"-12"0,33-34 27 0,-5 12-30 16,1 6 1-1,-14 29 1-15,10-13 1 16,1-6-10-16,9-6 1 16,5-13-3-16,3-10 0 15,7-8-5-15,0-17 0 16</inkml:trace>
  <inkml:trace contextRef="#ctx0" brushRef="#br1" timeOffset="-192012.36">4445 14362 24 0,'-11'-41'12'0,"11"44"-3"0,4-3 16 15,3-13-21-15,4 7 1 16,6 6 4-16,4 10 0 0,8 8-11 16,-5 1 0-16,5 3 7 15,-1 6 1-15,0 4-4 16,-7 2 1-16,0 1-8 15,-3-1 1-15,-4 4-10 16,-3-4 1-16</inkml:trace>
  <inkml:trace contextRef="#ctx0" brushRef="#br1" timeOffset="-191508.86">4794 13734 46 0,'7'38'23'0,"18"50"-19"0,-14-69 36 0,6 15-37 15,4 4 0-15,15 28 3 16,10 25 0-16,6 9-6 16,1 16 0-16,-3 3 4 31,-22 7 0-31,-7 8-3 0,-21-14 1 47,-17-8-3-47,-5-17 1 0,1-17-5 0,-7-19 0 0,7-8-13 0,10-26 0 15</inkml:trace>
  <inkml:trace contextRef="#ctx0" brushRef="#br1" timeOffset="-191017.18">5768 14478 44 0,'0'28'22'0,"3"0"-13"15,5-22 25-15,2 1-32 16,-6-7 1-16,3 0 2 16,10-7 0-16,15-5-6 0,7-7 0 15,21 0 1-15,3-3 1 16,1 0-7-16,-8 3 0 15,-10 7-10-15,-21 2 0 16</inkml:trace>
  <inkml:trace contextRef="#ctx0" brushRef="#br1" timeOffset="-190829.39">5729 14788 44 0,'-21'41'22'0,"3"-4"-11"0,18-30 33 0,4 2-41 15,10-3 1-15,0 4 2 16,7-4 0-16,18-9-9 16,17-10 0-16,15 1 2 15,7-4 1-15,-8 0-13 16,-6-5 1-16,-18-5-6 16,-11 8 1-16</inkml:trace>
  <inkml:trace contextRef="#ctx0" brushRef="#br1" timeOffset="-188999.97">7634 14358 31 0,'21'-6'15'0,"-10"0"-3"15,-8 3 16-15,-3 3-24 0,4-3 1 16,-4 3 1-16,7 3 1 16,-7 0-9-16,-11 13 0 15,-3-4 5-15,-10 10 1 16,-8 9-4-16,-3 10 1 16,-15 3-1-16,-10 9 1 15,-3 7-4-15,-4 15 0 16,3-9-1-16,8 3 1 15,6 0-4-15,12-6 1 16,9-16-4-16,8-6 0 0,7-7-1 16,7-15 0-16</inkml:trace>
  <inkml:trace contextRef="#ctx0" brushRef="#br1" timeOffset="-188700.41">7024 14418 42 0,'3'3'21'0,"33"0"-29"16,-26-6 42-16,8 9-32 15,3 10 0-15,0 15 2 0,11 7 1 16,7 22-6-16,14 21 1 16,-4 7 2-16,4 12 1 15,10 1-2-15,-6-4 0 16,-4-3-4-16,-4-3 0 16,-17-22-11-16,-4-19 1 15</inkml:trace>
  <inkml:trace contextRef="#ctx0" brushRef="#br1" timeOffset="-187577.03">10326 12787 17 0,'25'-22'8'0,"-4"-18"1"0,-18 30 9 0,1 4-12 15,3 6 1-15,-7 3 4 16,0 3 1-16,-4 13-15 16,-3 19 0-16,-7 25 10 15,0 24 1-15,0 20-4 16,-4 34 0-16,-3 35-2 16,3 37 1-16,1 38-2 15,-1 12 1-15,4 23-2 16,7 21 1-16,0 16-1 15,10 12 0-15,-3 4 0 0,8-3 1 16,-5-4-1-16,-3-25 1 16,0-21 0-1,4-42 0-15,3-49-4 0,3-35 1 16,1-32-8-16,3-34 1 16,4-44-6-16,3-21 0 15</inkml:trace>
  <inkml:trace contextRef="#ctx0" brushRef="#br1" timeOffset="-182309.52">3108 16607 28 0,'0'3'14'0,"11"-19"-4"0,-11 16 14 0,0-3-21 16,0 3 0-16,0 0 1 15,0-3 1-15,-11 3-6 16,4 3 0-16,0 0 3 16,-7 10 1-16,-7-4-2 15,-8 1 0-15,-2-1 0 16,-15 4 1-16,3 2-1 16,-6 10 0-16,0 0 0 15,-8 4 1-15,11-4-1 16,8 9 1-16,-1 4-2 15,0 6 1 1,0 6-1-16,7 13 1 0,4-1-1 16,0 4 1-16,7-3-1 15,10 3 0-15,1 6-1 0,10 3 0 16,7 4-1-16,3-10 1 16,1 6-1-16,10-6 1 31,7 9-2-16,4-6 0-15,7-6 0 0,3-13 1 16,4-2 0-16,-4-14 1 16,8-8 0-16,3-14 1 15,-4-9 1-15,7-6 1 16,-6-12-1 0,3-13 1-1,7 3 0 1,-4-13 0-16,-3-12-2 0,-4-6 1 0,-3-13-2 0,-10-6 1 15,-1-6 0-15,-14-10 0 0,-10-9 0 16,-11-4 0 0,0 4 0-16,-11 3 1 0,-10 16-4 15,-4 6 1-15,-7 3-4 16,-6 3 1-16,2 12-7 16,1 4 0-1</inkml:trace>
  <inkml:trace contextRef="#ctx0" brushRef="#br1" timeOffset="-181316.02">6325 16698 22 0,'21'-35'11'0,"-10"7"3"0,-7 12 12 0,-1-6-20 0,-3-3 1 0,4 3 3 16,-4 0 1-16,0-3-14 15,0 7 0-15,-7 5 8 16,-8 7 1-16,-20 6-4 16,-11 9 1-16,-21 7-3 15,-10 6 0-15,3 6-1 16,-11 3 1-1,-10 10-2-15,7 12 0 16,-4 4-2-16,14 6 0 16,8 12 0-16,13 19 1 0,18 13-2 0,15 9 0 15,10 3 1-15,14-10 1 16,24-5 3-16,8-10 0 16,24-19 0-16,15-18 1 15,10-17 2-15,7-18 1 31,15-22-2-31,2-12 1 0,-13-16-2 0,-14-16 1 16,-4-16-1-16,4-3 1 16,-15-15-1-16,-3 0 1 15,-14-10-1-15,-7-3 1 16,-18 6-3-16,-4 10 1 0,-17-3-7 16,-17-1 1-1,-11 7-8-15,-11-3 1 0</inkml:trace>
  <inkml:trace contextRef="#ctx0" brushRef="#br1" timeOffset="-180609.93">2745 15776 27 0,'17'25'13'0,"1"16"-7"15,-8-32 16-15,-6 7-20 16,3 6 1-16,-3 12 2 0,-4 7 1 16,0 12-7-16,-4 7 1 15,4 6 3-15,-7-4 1 16,3-2-3-16,4-10 1 15,0-9-2-15,0-10 0 16,0-15-3-16,0-16 1 16,4-22-8-16,3-9 1 15,4-19-3-15,-8-16 1 16</inkml:trace>
  <inkml:trace contextRef="#ctx0" brushRef="#br1" timeOffset="-180313.34">2745 15732 24 0,'-4'0'12'0,"15"6"-4"0,-11-6 18 0,10 3-23 0,-3 0 1 0,4-3 0 16,10 0 1-16,-7 4-7 15,11 2 1-15,0 0 3 16,10 4 1-16,-3-1-2 16,-1 7 1-16,15 2 1 15,4 1 1-15,10 0 0 16,0 0 1-16,0 3-1 15,-1 3 1-15,-16-6-1 16,-11 12 1-16,-8 0-4 16,-24 13 1-16,-17 13-3 15,-15-4 0-15,-14 7-4 32,-7-10 0-17,4-9-8 1,-11-7 0-1,3-6-3-15,15-3 1 0</inkml:trace>
  <inkml:trace contextRef="#ctx0" brushRef="#br1" timeOffset="-179392.17">6078 15754 41 0,'-3'6'20'0,"6"4"-19"0,-3-7 36 16,0 6-33-16,0 7 0 16,0 6 2-16,-3 6 0 15,-1 13-9-15,1-1 1 0,3 4 4 16,-7 0 1-16,7 0-4 15,0-3 1-15,0-13-4 16,0-9 0-16,0-13-2 16,-4-12 1-16,-3-3-2 15,4-20 1-15,-11-11 0 16,3-4 1-16,0-6 1 16,1-1 1-16,6 4 1 15,-3 7 1 1,7 2 1-16,7 0 0 0,4 10 2 15,-1 3 0-15,5 3 2 16,2 3 0-16,4 0 1 16,8 7 1-16,6 2-1 15,7 4 0-15,-3 6-1 16,-7 3 0-16,-4 7-2 16,-3 2 1-16,-8 4-2 15,1 0 0-15,-15 2-1 31,-3 4 0-31,-3 3 0 16,-8-3 0 0,-10-3-1-16,4 3 1 0,-5-3-1 15,1-3 0-15,4-1 0 0,6-2 0 0,-3 3 0 0,7-1 0 16,10 7 1-16,15 3 0 16,3 4 1-16,7-4 1 15,8 9-1-15,9 1 1 16,5 2-1-16,-1-5 1 15,-6-4-5-15,-5-9 1 0,-9-7-12 16,-8-9 0 15</inkml:trace>
  <inkml:trace contextRef="#ctx0" brushRef="#br1" timeOffset="-178717.48">3013 17199 31 0,'7'-3'15'0,"-7"-3"-1"0,0 6 12 0,0 0-22 15,0 0 1-15,0 3 1 0,0 3 1 16,-11 7-9-16,-6 9 0 15,-12 9 5-15,5 4 0 16,-5 2-5-16,1 4 1 16,7 0-4-16,0-7 0 15,10-8-6-15,-3-11 0 16,11-15-3-16,3-15 1 16</inkml:trace>
  <inkml:trace contextRef="#ctx0" brushRef="#br1" timeOffset="-178505.47">2762 17087 27 0,'18'9'13'0,"14"35"-5"15,-22-28 21-15,8-1-27 16,7 10 1-16,10 10-1 16,4 2 1-16,-4 7-6 15,4 0 0-15,7 0-7 16,-4-12 1-16</inkml:trace>
  <inkml:trace contextRef="#ctx0" brushRef="#br1" timeOffset="-177802.29">6279 16876 23 0,'-3'7'11'0,"-8"2"5"0,1-6 10 0,-1 7-22 0,-3 2 1 15,0 7 3-15,-11 3 0 16,1 9-10-16,-8 7 0 16,-3 3 6-16,3 3 0 15,0 3-4-15,4 0 0 0,0-6-5 16,6-1 0-16,5-15-8 16,6-6 0-16,8-16 0 15,3-15 0-15</inkml:trace>
  <inkml:trace contextRef="#ctx0" brushRef="#br1" timeOffset="-177635.88">5849 16873 31 0,'11'-9'15'0,"17"25"-8"0,-25-4 29 0,12 4-34 16,-5 6 0-16,11 3-1 15,0 6 1-15,1-3-6 0,-5-6 1 16,-3-3-8-1,-3-12 1-15</inkml:trace>
  <inkml:trace contextRef="#ctx0" brushRef="#br0" timeOffset="-173019.88">3140 16977 26 0,'0'-3'13'0,"21"-4"-10"0,-14 4 13 0,-4-3-14 15,8 0 0-15,0-1 2 16,-1-2 0-16,4-3-5 16,8-1 1-16,-8 4 3 15,3-1 0-15,11-2 0 16,-3-1 0-16,10-3-1 0,15-6 1 15,-8 1-1-15,-3-5 1 32,10 1-1-32,1 0 0 0,-1 0 0 15,1-3 0 1,-1 3 0-16,0 0 0 0,1 0-1 0,3 3 1 16,3 3 0-16,-3 3 0 15,-4 1-2-15,1 2 1 0,10 4-1 16,0 2 1-16,0 1 0 15,0-3 0-15,7 2-1 16,-4 4 1 0,-6 0 0-1,3 0 1 1,3 6-2-16,8 3 1 0,-1 4-1 0,4-1 0 0,7 7 0 16,-14 6 1-16,-10 0-1 15,-1-7 0-15,-6-2 0 16,-1-7 0-1,1 1 0-15,-8 2 0 0,0-3 0 16,-3 4 0-16,0 2-1 16,-7 4 1-16,-4 3-2 15,-4 3 0-15,-2-7-2 16,-1 1 0-16,-11-3-4 16,1-4 0 15,-4-3-7 16,-3-12 1-47</inkml:trace>
  <inkml:trace contextRef="#ctx0" brushRef="#br0" timeOffset="-172502.49">5221 16679 37 0,'14'9'18'0,"11"-15"-20"0,-25 6 28 0,3 6-25 16,15-3 1-16,-4 7 1 16,11 2 1-16,7 7-5 15,-1 3 1-15,5 0 3 16,-5-3 0-16,1 3-1 15,-4 0 0-15,1 6-1 16,-8 0 1-16,-7 1-1 16,0-1 0-16,-3-6-1 15,-1 3 1-15,1-6-1 16,-11-7 1-16,3-6 0 16,-3-6 0-16,4-9 1 0,3-13 0 15,7-6-1 1,-3-7 1-16,10-12-1 15,-4-3 0-15,5 0-1 0,-1 15 1 16,-4-2-1-16,-3 5 1 16,-3-2-1-16,0 12 1 15,-4 3-1-15,0 4 0 16,-4 8 0-16,-6 17 0 16,-4-7 0-16,-4 3 0 31,-17 7-1-31,-4-1 0 0,-3 1 0 0,0 2 1 15,-4-2-2-15,-11 3 0 16,5-10-5-16,-1-3 0 16,0-12-7-16,-4-4 0 15</inkml:trace>
  <inkml:trace contextRef="#ctx0" brushRef="#br0" timeOffset="-171828.69">4159 16140 34 0,'0'22'17'0,"25"-16"-8"0,-14-6 22 0,3 3-26 15,10 0 0-15,1-3 3 16,10-3 1-16,-3-6-12 15,7-7 1-15,0 3 6 16,-8-6 0-16,-9-2-3 16,-5-8 1-16,-6 4-3 15,-8-3 1-15,-6 6-2 16,-8 0 0-16,-6 6-2 16,-5 7 0-16,-6 6-1 15,7 9 1-15,-7 7 0 63,10 12 1-63,4 3 1 0,7 7 1 0,3 2 2 15,15 7 1-15,17 3 1 0,4-12 0 0,10-7-1 0,-3-9 1 16,4-7-6-16,-5-6 1 16,-2-9-11-16,-5-19 0 15</inkml:trace>
  <inkml:trace contextRef="#ctx0" brushRef="#br0" timeOffset="-171566.42">4854 15534 46 0,'0'4'23'0,"-17"-1"-21"15,13 0 34-15,-7 6-34 16,-6 4 0-16,3 9 1 16,7 6 1-16,-4 3-6 15,-7 4 1-15,8 6 0 16,-1-4 0-16,4 4-6 16,4-10 0-16,3-12-8 15,-7-13 1-15</inkml:trace>
  <inkml:trace contextRef="#ctx0" brushRef="#br0" timeOffset="-171403.75">4674 15553 35 0,'4'0'17'0,"21"10"-11"0,-22 2 25 0,4 10-27 0,7 6 0 16,11 7 2-16,-4 6 0 15,7 2-9-15,4-2 0 16,-11-3-1-16,0-10 0 15,-10-12-9-15,-11-4 0 0</inkml:trace>
  <inkml:trace contextRef="#ctx0" brushRef="#br0" timeOffset="-169520.22">5789 17256 24 0,'0'3'12'0,"0"3"-4"0,0-6 10 0,0 7-16 16,0-1 0-16,-7 10 1 0,4-4 1 15,-5 1-5-15,5-1 1 16,-8 1 3-16,-3-4 0 15,0 1 0-15,4-1 0 16,-12 0 0-16,5 1 0 16,-11 9-2-16,-1-4 1 15,-6 7-1-15,-11-3 1 16,-3 3-2-16,6-3 0 16,-2 0 0-16,-5-4 0 15,-3 1 0-15,0 3 0 0,-14 3 0 16,0-3 0-16,-3 6 0 15,6 0 0-15,4-3 0 16,-7 0 1 0,4 3-1-16,-4-3 0 15,0 0 0-15,3-4 1 0,-6 1-1 16,-8-3 1-16,11 3-1 16,7-4 0-16,-3 4 0 15,3-3 1-15,0 0-1 16,0-4 1-16,3-2-1 15,4-4 1 1,-7-6-1-16,4-3 1 31,6-4-1-31,12 1 0 16,2-6 0-16,1-4 0 0,3-3 0 0,-6-3 0 0,-1 3 0 0,7 1 0 31,-24-17-2-31,10 4 1 16,-4 2-3-16,4 4 0 15,15 0-9 1,-1-6 0 15</inkml:trace>
  <inkml:trace contextRef="#ctx0" brushRef="#br0" timeOffset="-168809.67">3122 17817 30 0,'7'10'15'0,"14"-4"-6"0,-17-6 18 0,3 0-25 16,0 0 0-16,-7 0 0 16,3 0 1-16,-3 0-4 0,0 0 0 15,0-6 3-15,0-4 0 16,-3 1-2-16,3-4 1 15,-7-6-1-15,-4-2 0 16,4-5 0-16,4 1 0 16,-8-3-1-16,4 3 0 15,4 6 0-15,-4 4 0 16,3 2 0-16,4 4 1 47,-7-1-1-47,7 7 1 0,-11 3 0 31,11 3 0-31,-7-3 0 0,7 0 1 0,0 3-1 0,7 0 0 16,-7 1 0-16,4-1 1 0,3 0-1 31,4-3 0-15,6 3 0-1,4 0 1-15,8 3-1 0,2-2 1 31,8-1-1-31,-7-3 1 16,7-7 0-16,-1 1 0 16,5 0 0-16,-4-7 0 0,-11-2-1 0,0 8 1 15,-7 1 0-15,0 6 1 0,-10 3-1 0,-11 10 1 0,-11 12 0 0,-17 9 1 0,-4-2-1 16,-6 2 0 0,-5 7-2-16,-13 3 1 0,13-3-6 0,-2-1 0 31</inkml:trace>
  <inkml:trace contextRef="#ctx0" brushRef="#br0" timeOffset="-167373.21">3937 17632 38 0,'-11'32'19'0,"11"-4"-7"0,4-22 11 15,3 0-18-15,-7 1 0 16,4-1 2-16,3-6 1 16,3-6-10-16,8-7 1 15,-8-9 5-15,5-9 1 16,-1-7-3-16,0-9 1 0,-4-6-3 15,-3-7 1 1,-3-3-3-16,-8 1 0 0,-3 2-1 16,-3 13 1-16,-1 10-3 31,1 5 0-31,3 10-1 0,3 10 1 0,-7 12 0 16,4 9 0-16,4 10 1 15,3 3 0-15,-7 9 2 16,7 4 0-16,0 5 3 15,7 1 0-15,-7 3 0 16,10-3 0-16,1-3 0 16,-4-1 1-16,4-2-2 15,-1-10 1 48,1-10-2-16,-1-2 0-32,1-7 0 17,0-6 0-32,-4-6-1 15,3 0 1-15,-6-4 0 16,3 4 0-16,3 3 1 0,-6 0 1 0,3 0 2 0,0 6 0 0,-3 0 1 0,3 3 0 0,-4 4 1 15,4-4 0-15,-7 3-2 0,4-2 1 0,3-4-2 0,-7 0 0 0,3 3-2 0,4-12 0 0,-3 0-1 0,-1-4 1 16,8-6-1-16,-11 4 1 0,3-10-1 0,5 6 1 0,-8 1 0 0,3 2 0 16,4 0 0-16,4 4 1 15,-8 3-1-15,11 0 1 0,-3 2 0 16,0 8 0-16,-1 5-1 16,1 3 1-16,-4 4-2 15,3-3 0-15,4 2-5 16,4-2 1-1,0-7-9 1,3-15 0-16</inkml:trace>
  <inkml:trace contextRef="#ctx0" brushRef="#br0" timeOffset="-167095.95">4636 16989 43 0,'0'25'21'0,"-15"-6"-21"0,12-9 32 15,-1 9-30-15,-6 9 1 16,-1 3-1-16,1 7 1 16,-8 6-4-16,7 0 0 15,1 6 3-15,3 0 0 0,7 0-2 16,7 0 0-1,3 0-3-15,1-3 1 0,7-3-4 16,3-12 0-16,-7-14-8 16,4-11 0-16</inkml:trace>
  <inkml:trace contextRef="#ctx0" brushRef="#br0" timeOffset="-166849.71">4925 17243 42 0,'-4'25'21'0,"-24"26"-23"0,17-36 34 0,1 4-30 0,-11 9 1 15,-4 26-2-15,4-4 1 16,3-6-6-16,4-3 0 16,4-7-4-16,2-12 0 15,5-16-5-15,3-15 1 16</inkml:trace>
  <inkml:trace contextRef="#ctx0" brushRef="#br0" timeOffset="-166655.74">4681 17199 33 0,'11'19'16'0,"3"16"-11"0,-7-23 27 0,-3 7-30 16,3 0 0-16,3 0-1 16,1 0 1-16,-1-1-4 15,1 4 1-15,7-9-2 16,-11-1 1-16,3-2-10 15,4-13 0-15</inkml:trace>
  <inkml:trace contextRef="#ctx0" brushRef="#br0" timeOffset="-166403.04">4946 16936 46 0,'25'44'23'0,"13"12"-22"0,-23-43 40 16,6 9-39-16,3 3 0 15,1 6-1-15,-4 10 0 16,-7 6-6-16,-10 3 1 15,-15 16-10-15,-10-6 1 32</inkml:trace>
  <inkml:trace contextRef="#ctx0" brushRef="#br0" timeOffset="-164276.87">8167 14493 27 0,'70'-53'13'0,"-34"-13"-5"0,-29 38 13 0,-4-7-17 0,-6-12 0 16,-4 7 3-16,-18-7 1 15,-17 0-10-15,-8-1 1 16,-17 8 5-16,-25 2 1 15,-13 7-4-15,6 12 1 16,-10 13-3-16,-4 15 0 16,-7 10-1-16,-4 12 0 15,15 13-1-15,7 6 1 16,10 10 0-16,4 3 0 0,14 15 0 16,14 0 1-16,10 7 0 15,11 12 1-15,15 16 0 16,10 3 0-16,14 13 1 31,24-4 0-31,22-3 2 16,14-9 0-16,28-15 0 0,22-23 1 0,13-25 0 15,22-28 1-15,24-22 0 16,-7-38 1-16,-3-18-2 16,0-23 0-16,-29-18-1 15,-24-19 1 1,-25 3-4-1,-28-9 1-15,-32-3-10 16,-31-1 0-16,-43-9-8 0,-21 13 0 0</inkml:trace>
  <inkml:trace contextRef="#ctx0" brushRef="#br0" timeOffset="-146288.34">24349 12897 36 0,'24'-53'18'0,"1"-13"-6"0,-18 60 18 0,-3-7-27 16,-1 4 0-16,-3 9 1 15,-7 0 1-15,-7 6-6 16,-11 22 1-16,-6 10 3 16,-15 15 1-16,-14 13-2 15,3 16 1-15,-6 21-1 16,-4-6 0-16,3 4-1 16,4-4 0-16,14-16-3 15,8-12 0-15,6-18-7 16,11-30 0-16,10-21-7 15,8-21 0-15</inkml:trace>
  <inkml:trace contextRef="#ctx0" brushRef="#br0" timeOffset="-146109.68">23753 12963 17 0,'0'-22'8'0,"14"6"13"0,-7 20 0 16,3 2-13-16,8 9 0 15,7 17 6-15,3 15 1 16,4 12-19-16,6 17 0 15,26-1 12-15,6 13 0 16,8 6-7-16,0-6 1 16,-11-7-16-16,-18-15 1 15,-28-3-3-15,-14-16 0 16</inkml:trace>
  <inkml:trace contextRef="#ctx0" brushRef="#br1" timeOffset="-140599.54">14284 10987 39 0,'-35'4'19'0,"45"11"-10"0,-3-21 19 15,4-3-23-15,0-1 0 16,6-5 2-16,8-11 1 15,7-8-10-15,17-4 1 16,4-9 6-16,10-9 0 16,15-1-1-16,17-8 0 15,8-4-2-15,-1 9 1 0,18 7-3 16,-4 9 1 0,-3 16 0-16,-7 12 1 15,-7 13-3 1,-4 22 1-1,0 6-1 1,-7 19 0-16,1 15 1 0,-8 4 0 0,-4 12-2 0,-10 10 0 16,-14-7-2-16,-7-9 0 0,-7 0-3 15,-7 0 1-15,-15-16-11 16,-10-12 1-16</inkml:trace>
  <inkml:trace contextRef="#ctx0" brushRef="#br1" timeOffset="-140041.18">15970 11097 41 0,'11'13'20'0,"21"9"-16"0,-18-13 27 16,7 4-28-16,11 5 0 16,-1 4 1-16,1-6 1 15,-4 6-7-15,-3 6 0 0,-7 7 4 16,-4 6 0-16,-4-4-3 15,-3-2 1-15,-3 2-1 16,-1-5 1-16,-3-10-1 16,-3-7 0-16,-1-8 0 15,4-7 1-15,7-16 0 16,4-9 1-16,14-16 0 16,14-3 1-16,13-12 0 15,8-4 0-15,-10 16 0 16,-8 10 0-16,-10 12 0 15,-7 0 0-15,-15 3-2 16,-13 10 1-16,-15 12-1 16,-24 12 0-16,-8 7 0 15,-3 3 0-15,-17-6-2 16,-8-3 1-16,-3-13-7 16,3-12 0-16,8-16-7 46,13-7 0-30</inkml:trace>
  <inkml:trace contextRef="#ctx0" brushRef="#br1" timeOffset="-139578.55">15039 10690 42 0,'53'0'21'0,"28"-10"-19"0,-42 4 31 0,28-7-29 15,28-5 1-15,14-8 0 16,29 1 1-16,17-12-8 16,32-4 0-16,14-6 5 15,11-3 0-15,17 3-3 16,-14 3 1-16,18 12-1 16,-18 10 0-16,11 19-1 0,-7 13 0 15,-21 12 0-15,6 22 0 16,-3 12 0-16,-24 26 1 15,-15 15-1-15,-14 9 1 47,-21 1 0-31,-18 6 0-16,-20 3-1 16,-19-9 1-16,-10-7-1 0,-10-22 1 0,-12-6-7 0,-6-15 0 15,-7-13-7-15,-8-10 1 0</inkml:trace>
  <inkml:trace contextRef="#ctx0" brushRef="#br1" timeOffset="-139068.24">18775 11552 42 0,'39'16'21'0,"17"-4"-20"0,-35-9 32 0,7 4-31 0,4 2 1 0,7-6 1 16,14 6 1-16,0 13-7 16,3 7 1-16,-3 8 2 15,-3-2 1-15,-8 9-2 0,-7 0 1 16,-7-1-2-16,-6-2 0 15,-8-3 0-15,-4-7 0 16,-3-6 0-16,-3-6 1 16,-4-6 0 31,3-7 0-47,4-15 1 0,11-7 1 15,3-19-1-15,4 1 1 31,0-13-1-31,-1 0 1 16,5 0-1-16,-8 12 0 0,-7 10-1 0,-4 3 1 0,-6 7-1 0,-8-4 0 0,-3 6 0 0,-7-2 0 16,-14 5-1-16,-18 10 1 0,-10 3 0 15,-22 4 0 1,4-4 0-16,0-3 0 0,-7-7-5 16,-4 1 1-16,-3-16-11 15,0-15 1-15</inkml:trace>
  <inkml:trace contextRef="#ctx0" brushRef="#br1" timeOffset="-138422.46">15145 10621 35 0,'32'-7'17'0,"38"-8"-8"0,-38 5 19 0,10-2-24 0,18 2 0 0,14-5 3 0,4-11 0 0,28-5-9 15,28-3 0-15,21-1 6 16,42-12 1-16,15 3-3 15,42 3 0-15,7 10-1 16,18-7 1-16,17 1-1 16,8-4 1-16,20 3-1 15,-10 7 1-15,7 12-1 16,14 10 0-16,-10 21-1 16,24 20 0-16,-7 12-1 15,-7 12 0-15,15 16-1 31,-26 7 1-31,-13 15 0 16,-33-3 0-16,-13 9 0 0,-15 19 1 0,-45 7-1 0,-11 15 1 16,-25 15-1-16,-13 14 0 15,-26-4 0-15,-24 0 1 16,-14-6-2-16,-22-16 0 16,-10-15-8-16,-17-32 0 15,-15-15-4-15,4-29 0 16</inkml:trace>
  <inkml:trace contextRef="#ctx0" brushRef="#br1" timeOffset="-137805.58">22620 12076 27 0,'39'25'13'0,"7"15"-12"0,-29-36 15 16,8 11-14-16,3 17 0 15,1 15 4-15,-1 6 0 16,11 13-7-16,3 9 1 16,4-9 3-16,-4 9 1 15,-3 0-1-15,0-9 0 16,-4-6-1 15,-3-7 0-31,-4-15 0 0,0-16 1 16,4-10 0-1,0-21 1-15,-1-19-1 0,1-4 0 0,0-18 0 16,14-6 1-16,10-16-2 0,1 9 1 0,-1 0-1 16,-3-3 1-16,-4 10-1 15,-6 9 0-15,-8 9-1 16,-7 10 1 15,-7 6-2 0,-6 9 1-15,-15 13-2-16,-18 4 1 0,-17 8-1 16,-25 4 0-16,-7 3 0 0,-25-1 0 0,-24-2 0 0,-4-6 0 0,17-7-2 0,-3-10 1 0,1-11-10 15,-5-14 1 1</inkml:trace>
  <inkml:trace contextRef="#ctx0" brushRef="#br1" timeOffset="-136920.22">15039 10793 27 0,'-11'19'13'0,"18"-19"2"0,0-6 1 15,8 2-14-15,6-5 0 16,3-4 3-16,8 4 1 15,14-3-6-15,18-10 1 16,20-16 4-16,8 0 0 16,24-12-1-16,29-9 1 0,14-7-2 15,42-13 1-15,10 10-1 16,43-3 0-16,11 3-1 16,31-12 0 15,1 5-1-16,10-2 1-15,28-3-2 16,-7 5 1-16,14 1-1 0,32 0 0 0,-7 15 0 0,14 7 0 0,14 6-1 16,28 9 1-16,-3 10 0 15,11 12 0-15,2 7-1 16,15 15 1-16,11 0-1 16,-14 1 1-16,-22 5-1 15,-17 13 1 1,3 10-1-1,-39 6 1 1,-10 18-2-16,-14 20 1 16,-36 24-1-16,-10 26 1 0,-14 24 0 0,-39 20 0 0,-14 5 1 0,-15 7 1 15,-45-12 0-15,-10-7 1 16,-15-3 0-16,-14-25 0 16,-14-3-2-16,-14-22 1 15,-25-28-7-15,-18-20 1 16,-17-21-11-16,-21-25 1 15</inkml:trace>
  <inkml:trace contextRef="#ctx0" brushRef="#br1" timeOffset="-136331.54">26797 11621 27 0,'42'0'13'0,"39"25"-1"0,-56-28 9 0,10-3-17 0,8 6 0 0,3 0 2 15,3 0 0-15,-10 12-7 16,7 19 1-16,3 7 5 0,-3 15 0 16,3 10-2-16,-6 12 0 15,-8-9-1-15,-7-3 0 16,0-7-2-16,-6-2 1 16,-5-10-1 30,-3-7 1-46,0-9-1 0,1-9 1 16,-1-9-1-16,3-10 1 0,8-13 0 0,10-3 0 0,4-9-1 0,7-12 0 16,14-1 0-16,14 0 0 15,4-9 0-15,3 0 1 0,-11 7-1 16,-10 2 0-16,-10-3 0 16,-8 10 1-16,-10 3-1 15,-8 6 0 1,-9 3 0-16,-12 6 0 31,-21 4-1 16,-27 0 1-47,-33-1-1 16,-21-2 1-16,-38-4 0 15,-22-6 0-15,-21 0 1 0,-7 9 0 0,25-5-4 0,14-4 1 0,13 0-13 0,19-10 1 0</inkml:trace>
  <inkml:trace contextRef="#ctx1" brushRef="#br0" timeOffset="-145521.49">7641 12038 0,'0'0'16,"0"0"-16,0 0 15,0 0 1,-7-3-16,4-7 16,-4 7-1,7 3-15,0 0 16,0 0-16,0 0 15,0 0 1</inkml:trace>
  <inkml:trace contextRef="#ctx0" brushRef="#br0" timeOffset="-130878.14">11652 14556 57 0,'11'16'28'0,"31"2"-21"15,-24-18 28-15,10 0-34 16,0-3 1-16,11-3-1 15,3-3 0-15,1-1-6 16,3 1 0-16,-15-1-11 0,-2 1 1 16</inkml:trace>
  <inkml:trace contextRef="#ctx0" brushRef="#br0" timeOffset="-130704.77">11645 14744 62 0,'0'32'31'0,"25"-14"-35"0,-15-15 50 16,12 1-46-16,6-4 1 0,4-7-5 15,10-2 1-15,11-4-7 16,7-5 0-16,0-8-7 16,-4 5 1-16</inkml:trace>
  <inkml:trace contextRef="#ctx0" brushRef="#br0" timeOffset="-130045.34">13360 13766 41 0,'-14'22'20'0,"3"18"-12"0,7-30 31 16,1 2-37-16,-4 10 1 0,0 10 3 15,-4 5 0-15,4-2-6 16,0 6 1-16,0-4 4 15,4-5 1-15,-1-1-2 16,4-9 0-16,0-3-2 16,0-7 1-16,-3-2-4 15,-5-7 1-15,-2-6-1 16,-8-4 0-16,-6-2-2 16,-8-4 0-16,-7 4 0 15,4 0 0-15,-1 2-1 16,1 7 1-16,0 4 0 15,3 5 0-15,7 10 2 16,4 0 1-16,4 3 2 16,13 3 0-16,11 0 3 0,14-6 1 15,4-1 0 1,14-8 0-16,10-1-2 0,4-9 1 16,4-3-6-16,-1-3 0 15,-7 3-11-15,-6-1 1 16,-15-5-10-16,-14 6 1 15</inkml:trace>
  <inkml:trace contextRef="#ctx0" brushRef="#br0" timeOffset="-129759.25">12619 14641 60 0,'10'18'30'0,"29"17"-27"0,-18-32 51 0,22 0-50 16,10 0 1-16,10 1 1 15,18-8 0-15,-3-2-9 16,-8-3 1-16,-6-1 3 16,-8 4 1-16,-6-3-7 15,-11 2 1-15,-11 1-4 16,-7 3 0-16,-7 0-3 15,-7 6 0-15,-7 6-4 16,-3 4 0-16,-8 3-1 16,0-4 0-16</inkml:trace>
  <inkml:trace contextRef="#ctx0" brushRef="#br0" timeOffset="-129173.58">12891 15008 54 0,'10'12'27'0,"1"-2"-33"0,-4-7 52 0,-4 3-43 16,-3 6 1-16,0 10 2 15,-3 3 0-15,-8 1-8 16,1 8 1-16,-5 7 5 15,5 6 1-15,-1 0-3 16,1 0 0-16,3-6-1 16,3-10 1-16,1-6-2 15,-1-6 1-15,1-3-2 16,-1-7 0-16,-7-6 0 0,-3-12 0 16,-7-10-2-16,-4-3 1 15,-3-3-1-15,-4-6 1 47,-3 2-1-47,0 1 1 0,0 9-1 0,-1 10 1 0,8 6 1 16,0 9 0-16,7 10 1 0,3 6 1 15,8 12-1-15,2 1 1 16,5 2 0-16,10-2 0 16,14-1-3-16,14-5 0 0,11-11-11 15,21-11 1 1,0-11-5-16,7-17 1 0</inkml:trace>
  <inkml:trace contextRef="#ctx0" brushRef="#br0" timeOffset="-128962.39">13377 15017 44 0,'-21'22'22'0,"-32"41"-25"16,39-48 37-16,-3-2-30 15,-8 9 0-15,-7 9 2 16,0 7 0-16,1-1-8 16,6 1 0-16,4-3 4 15,3-7 0-15,7-9-8 16,8-13 1-16,6-12-10 0,5-13 1 16</inkml:trace>
  <inkml:trace contextRef="#ctx0" brushRef="#br0" timeOffset="-128813.41">13081 15036 36 0,'11'-6'18'0,"38"49"-7"0,-38-24 22 16,6 3-29-16,4 10 1 15,4 8 1-15,7 4 1 16,0-3-10-16,-1-3 0 0,-2-7 0 16,-5-9 1-1,-3-19-12-15,-6-16 0 0</inkml:trace>
  <inkml:trace contextRef="#ctx0" brushRef="#br0" timeOffset="-127959.04">13977 15381 76 0,'14'15'38'0,"25"-30"-46"0,-25-4 70 16,14-12-61-16,11-13 0 16,3-25 0-16,1-22 0 15,-8-16-3-15,-7-15 1 16,-10-16 0-16,-7-6 1 16,-8 2-2-16,-6 8 0 15,-12-1-2-15,-2 25 1 16,-1 22-1-16,0 19 0 15,-3 28-1-15,0 32 1 0,4 18 0 16,6 29 0-16,-3 15 3 16,3 29 0-16,8 18 3 15,6 7 1-15,8 12 1 16,6-3 0-16,8-6 0 16,0-19 0-16,-4-16-1 15,-3-15 0-15,-1-10-4 16,-3-22 0-16,4-15-2 15,0-13 0 17,-1-16-1-32,4-15 1 0,1-4 0 0,2-6 1 0,1 1 1 15,3 11 0-15,-3 7 1 16,0 13 1-16,-4 12 0 16,0 13 1-16,-3 12-1 15,-1 6 0-15,-3 7 0 16,0-3 0-16,-3 3 0 0,-4-7 0 15,-3-3 0-15,3-9 0 16,-4-6-1-16,1-10 1 16,6-6-2-16,4-9 0 15,1-10-2-15,2-9 1 16,1-3-1-16,-1-1 1 16,1-2-1-16,3 5 1 15,-3 14 0-15,0 2 1 0,-1 10 0 16,1 3 1-1,-1 6 0-15,1 13 0 0,0 3 0 16,-1 3 1-16,5 3-2 16,-1 4 1-16,0-4-5 15,4-3 1-15,3-6-12 16,4-13 1-16</inkml:trace>
  <inkml:trace contextRef="#ctx0" brushRef="#br0" timeOffset="-127716.39">15653 14336 48 0,'17'4'24'0,"-17"-8"-22"16,-3 8 34-16,-4-1-35 0,-11 12 1 16,-7 4 1-1,-10 16 1-15,-4 12-4 0,-6 16 0 16,-1 18 3-16,0 10 0 15,11 9-1-15,6-9 1 16,8 0-3-16,7-19 0 16,11-12-5-16,10-13 1 15,3-13-10-15,11-18 0 16,8-16-3-16,2-16 1 16</inkml:trace>
  <inkml:trace contextRef="#ctx0" brushRef="#br0" timeOffset="-127147.02">15656 14728 55 0,'21'26'27'0,"8"-20"-34"0,-22-9 55 16,7 0-45-16,7-7 1 15,11 1 3-15,7-4 1 16,-1-2-10-16,-2 2 0 16,-8 7 5-16,0 3 1 15,-14 9-4-15,-10 10 1 0,-15 5-3 16,-10 11 1-16,-11 5-1 15,0 1 0-15,4 3 1 16,7 6 1 0,0 0 0-16,3-3 0 0,4 0 2 15,4-4 0-15,3-2 1 16,7-3 0-16,7-1-1 16,10-9 1-16,15-6-1 15,10-6 0-15,4-7-3 16,4-3 0-16,-8-9-7 15,0-7 0-15,-3 1-12 16,-7-20 0-16</inkml:trace>
  <inkml:trace contextRef="#ctx0" brushRef="#br0" timeOffset="-126908.75">16143 14220 57 0,'0'22'28'0,"25"38"-23"0,-15-35 41 16,8 0-42-16,3 16 0 15,0 9 4-15,8 19 1 16,6 9-11-16,7 17 0 16,-14 8 5-16,-21 1 0 15,-14 8-6-15,-10 1 1 16,-11-6-13-16,-18-16 1 15,-7-19-7-15,14-22 0 16</inkml:trace>
  <inkml:trace contextRef="#ctx0" brushRef="#br0" timeOffset="-126394.92">17120 15174 48 0,'0'12'24'0,"7"-12"-16"0,-7 0 38 0,4 0-40 16,3 0 1-16,7 3 3 16,11 4 0-16,14-4-13 15,6-6 0-15,15 6 6 16,11-3 1-16,7 0-10 15,-4-3 1-15,-7-10-16 16,-11-12 1-16</inkml:trace>
  <inkml:trace contextRef="#ctx0" brushRef="#br0" timeOffset="-126197.84">17487 14816 63 0,'-10'54'31'0,"-22"30"-33"0,21-56 46 16,-3 13-44-16,0 22 1 15,-4 9-3-15,4 10 0 16,4-10-3-16,3-13 1 16,7-15-13-16,3-19 0 15</inkml:trace>
  <inkml:trace contextRef="#ctx0" brushRef="#br0" timeOffset="-125705.36">18172 14349 64 0,'-22'41'32'15,"19"-13"-27"-15,6-25 52 0,1 7-52 16,7 5 0-16,6 4 4 16,15 0 0-16,10-3-11 15,8-1 0-15,-8-8 7 16,0-1 1-16,-6 0-4 15,-8-3 0-15,-11 3-4 16,-9 7 1-16,-8 0-3 0,-11-4 0 16,-10 13-2-16,-7 3 0 15,-1 0-1-15,1 3 0 16,3 4 1-16,11-1 1 16,7 0 1-16,14 4 1 15,11-1 3-15,10-5 1 16,-3 2 2-16,17 0 0 15,1 4 0-15,-1 2 1 16,-7 4-1-16,-17-3 0 16,-18 12-3-16,-14 13 1 15,-15 12-5-15,-20-6 1 0,-14-3-6 16,-1-10 0-16,1-9-12 16,3-15 1-16</inkml:trace>
  <inkml:trace contextRef="#ctx0" brushRef="#br0" timeOffset="-125226.66">19346 14007 54 0,'0'0'27'0,"-17"32"-26"16,10-26 39-16,-4 22-38 0,0 10 1 15,-3 12 1-15,0 6 0 16,0 4-5-16,0 9 1 16,3-6 4-16,8-10 0 15,3-3-1-15,0-6 1 16,3-13-2-16,1-2 0 15,0-11-1-15,-4-8 1 16,0-7-2-16,-8-3 0 16,-6-3-1-16,-10 0 1 0,-8 3-1 15,0 0 0-15,-3 0-1 16,-7 3 0-16,-4-3 0 16,0 0 0-16,0 3 1 15,11 6 0-15,6 7 1 16,8 0 1-16,11-1 0 15,13 1 1-15,18 3 0 16,15-7 1-16,6-2-2 16,11-4 0-16,0-3-6 15,-4-3 1 17,-10-6-16-32,-4-13 1 0</inkml:trace>
  <inkml:trace contextRef="#ctx0" brushRef="#br0" timeOffset="-125000.27">18563 15070 73 0,'21'28'36'0,"39"-18"-39"0,-31-13 59 15,20-4-55-15,14-5 0 16,8-4 0-16,17-3 1 15,-7 4-6-15,-7 5 1 16,-14-2-4-16,-10 2 0 16,-15 4-14-16,-14 0 1 15</inkml:trace>
  <inkml:trace contextRef="#ctx0" brushRef="#br0" timeOffset="-124574.47">18877 15512 57 0,'-7'35'28'0,"-21"40"-25"16,24-56 39-16,1 3-36 15,-4 9 0-15,3 7 4 16,1-4 0-16,3 7-13 15,0-6 1-15,0-7 7 16,0-3 1-16,0-6-4 0,-4-4 0 16,-3-11-3-1,-3-4 1-15,-1-10-1 0,-7-2 0 16,-6-7-1-16,-5-6 0 16,-6 0 0-16,-4 6 0 31,11 3-1-31,0 4 1 0,0 12 0 0,3 6 1 15,4 3 0-15,3 10 1 16,8 6 1-16,10 3 0 16,3 4 0-16,1-1 0 15,10-3-2-15,10-3 1 16,8-6-6 0,7-6 0-1,7-13-14-15,10-19 1 16</inkml:trace>
  <inkml:trace contextRef="#ctx0" brushRef="#br0" timeOffset="-124351.83">19417 15334 44 0,'-7'28'22'0,"-35"19"-13"0,27-28 24 0,-6 3-32 15,-7 3 1-15,-11 12 2 16,-7 10 1-16,8 0-6 15,2 4 1-15,5-4-1 16,2-10 1-16,8-8-11 16,7-17 0-16,3-21-5 15,4-13 1-15</inkml:trace>
  <inkml:trace contextRef="#ctx0" brushRef="#br0" timeOffset="-124198.9">19043 15362 44 0,'25'66'22'0,"63"75"-20"0,-67-104 38 16,7 1-40-16,15 6 1 16,9 0-9-16,1-6 1 15,-3-10-3-15,-1-22 0 0</inkml:trace>
  <inkml:trace contextRef="#ctx0" brushRef="#br0" timeOffset="-123360.68">19749 15751 64 0,'0'19'32'0,"17"6"-30"0,-6-28 57 15,3-10-56-15,14 0 1 16,11-21 1-16,10-16 1 16,1-26-9-16,-4-14 1 15,-11-17 4-15,-11-9 0 16,-6-10-4-16,0 10 1 31,-8 4-3-31,-10 2 1 0,-10 22-2 0,-4 22 0 0,-8 13 0 16,-2 15 0-16,-1 29 1 15,-3 21 1-15,3 20 1 16,8 18 1-16,2 22 2 16,8 25 0-1,11 4 2-15,10-1 0 0,4 3 0 16,6-12 1-16,1-15-2 16,3-17 1 15,-3-12-2-31,-7-19 0 15,3-9-2-15,3-22 0 32,-2-13 0-32,-1-12 0 15,0-13-1 1,0 4 1 0,0 2 0-16,0 7 1 15,-3 3 0-15,-4 9 1 0,0 7 0 0,0 15 0 0,-3 16-1 0,-4 13 1 0,0 12 0 16,-7-3 1-16,0-4-2 0,0-5 1 0,0-4-1 0,0-6 0 15,0-9 0 32,4-10 0 16,-1-9-1-48,4-3 0 1,0-10 0-16,0-9 0 0,4 0-1 0,-4-3 1 16,0 6 0-16,4 0 0 0,-1 3 1 0,1 10 0 0,-1 5 1 0,4 8 0 0,-3 5-1 0,0 10 1 15,-1 9-2-15,1-3 1 0,3 7-6 16,4 5 1-16,-1-2-13 0,4-10 1 0,-3-13-2 0,-4-9 1 0</inkml:trace>
  <inkml:trace contextRef="#ctx0" brushRef="#br0" timeOffset="-123121.81">20923 14998 35 0,'7'-22'17'0,"-10"-9"-12"0,3 28 29 0,0 6-30 0,-4 3 0 0,-6 0 2 0,-8 4 1 0,-7 12-8 0,-6 9 1 16,-1 7 5-16,4 6 1 16,-1 9-3-16,8 16 1 15,4-3-2-15,6 3 1 16,7 0-3-16,8-10 1 15,3-2-5-15,11-20 1 16,10-12-9-16,4-15 1 16,6-20-6-16,1-2 0 15</inkml:trace>
  <inkml:trace contextRef="#ctx0" brushRef="#br0" timeOffset="-122725.65">21202 15083 41 0,'-7'37'20'0,"-32"14"-15"0,25-39 33 0,-7 16-34 16,-4 1 0-16,-7 5 2 15,-3 7 0-15,3 6-8 16,1-6 0-16,-1-1 4 16,11-5 0-16,7-4-7 15,7-12 0-15,3-16-6 16,4-9 1-16,-7-19-3 15,0-13 0-15,-4-6 2 16,1-6 1-16,-1 9 6 16,1 1 1-16,6 8 7 15,4 10 1-15,7 13 4 16,4 3 0-16,3 21 1 16,7 17 0-16,4 8-2 0,3 4 1 15,7 3-4-15,0 4 0 16,1-1-2-16,-1-9 0 15,-3-10-7 1,-4-12 0 31,-3-16-6-47,-8-16 0 0,4-12-5 16,-3-19 0-16</inkml:trace>
  <inkml:trace contextRef="#ctx0" brushRef="#br0" timeOffset="-122517.84">21146 14616 29 0,'-18'-26'14'0,"21"52"4"0,4-14 20 0,4 16-32 16,7 23 1-16,-1 11 1 16,8 20 0-16,0 15-11 15,3 10 0-15,-7 2 6 16,-7 4 0-16,-10-16-10 16,-15-15 1-16,-6-16-10 15,-8-22 0-15</inkml:trace>
  <inkml:trace contextRef="#ctx0" brushRef="#br0" timeOffset="-122055.15">22310 15205 73 0,'24'3'36'0,"36"-34"-47"0,-28 28 67 0,21 3-56 0,7 3 0 16,3 0-6-16,-6 0 1 0,-11 0-2 0,-11-3 1 0,-7-12-13 0,-17-7 0 0</inkml:trace>
  <inkml:trace contextRef="#ctx0" brushRef="#br0" timeOffset="-121865.5">22599 14979 54 0,'7'32'27'0,"-14"40"-28"0,3-53 41 0,-3 3-39 0,-3 9 0 0,-4 13-1 0,0 3 1 0,7 9-3 0,3-6 0 0,4-6-7 0,0-9 1 15,11-16-7-15,10-22 0 0</inkml:trace>
  <inkml:trace contextRef="#ctx0" brushRef="#br0" timeOffset="-121316.39">23767 14311 41 0,'-11'32'20'0,"-14"37"-8"0,18-47 31 16,-3 18-39-16,-1 8 0 15,1 8 5-15,-1 19 0 16,0-3-10-16,4 7 0 16,0-4 6-16,4-3 1 15,3-22-2 1,0-9 0-16,0-6-4 62,0-14 0-62,-4-14-1 0,-3-17 0 0,-10-8-2 0,-12-8 0 16,-2-8-1 0,-1-7 0-1,-7 4 1-15,-3 2 0 0,-4 7 1 16,7 9 0 31,4 10 1-47,3 9 1 0,4 9 1 31,7 13 0 0,6 3 1-31,12 3 0 32,10 7 0-32,14-1 0 0,14-2-1 15,1-7 1-15,17-3-4 0,10-7 1 0,-3-12-9 0,0-9 1 16,0-13-10-16,-14 4 1 0</inkml:trace>
  <inkml:trace contextRef="#ctx0" brushRef="#br0" timeOffset="-121107.84">22909 15440 78 0,'15'29'39'0,"55"-20"-48"0,-42-3 73 0,22-6-63 0,24-6 1 0,7-13-2 0,14 0 1 0,-3-3-5 0,-4 0 0 0,-17 4-7 0,-18 2 0 15,-15 0-11-15,-16 4 1 0</inkml:trace>
  <inkml:trace contextRef="#ctx0" brushRef="#br0" timeOffset="-120728.96">23237 15635 53 0,'-14'56'26'0,"0"-9"-23"0,11-34 38 0,-1 9-36 0,1 9 0 0,-1 4 5 16,1-7 0-16,-1 19-11 16,4-3 0-16,0 0 9 15,0-7 1-15,0-2-5 0,0-4 1 16,-3-9-3-1,-1-6 0-15,-7-7-3 0,-6-6 0 16,-8-6-2-16,-7-3 1 16,-6-4-2-16,2-2 1 31,1-1-1-15,0 4 1-16,-4 6 1 15,4 3 0 32,-1 9 1-47,8 10 1 31,3 12 1-15,11 4 0-16,11-1 1 16,10 4 0-16,7 0-2 0,7-4 1 0,11-12-6 0,17-9 1 0,11-7-14 0,7-16 1 0,-3-8-4 0,-8-11 1 0</inkml:trace>
  <inkml:trace contextRef="#ctx0" brushRef="#br0" timeOffset="-120524.56">23626 15832 49 0,'-36'63'24'0,"-24"0"-26"0,46-41 42 0,0 6-38 0,-4 10 1 0,-3 9 0 15,0-4 0-15,3-8-6 16,8-7 1-16,-1-12-3 0,8-16 0 15,3-19-10-15,0-15 0 16</inkml:trace>
  <inkml:trace contextRef="#ctx0" brushRef="#br0" timeOffset="-120370.65">23294 15773 46 0,'14'31'23'0,"42"66"-20"0,-34-59 36 0,2 9-37 0,15 13 1 16,3 2-1-16,1-8 1 15,3-4-10-15,-4-10 1 0,0-14-8 16,-6-17 1-16</inkml:trace>
  <inkml:trace contextRef="#ctx0" brushRef="#br0" timeOffset="-119933.85">24712 15340 43 0,'11'22'21'0,"-25"22"-19"0,7-29 29 0,-11 11-29 0,-10 2 0 0,-1 13 1 0,-6 6 0 16,-7 0-6-16,-1 0 1 15,1-3-2-15,3-7 1 0,11-9-10 16,7-21 0-16</inkml:trace>
  <inkml:trace contextRef="#ctx0" brushRef="#br0" timeOffset="-119796.86">24232 15174 54 0,'14'12'27'0,"39"117"-25"15,-28-85 47-15,10 25-46 16,8 19 0-16,10 6 0 16,10 12 0-16,4-12-8 15,7-15 0-15,-7-20-12 16,-10-21 1-16</inkml:trace>
  <inkml:trace contextRef="#ctx0" brushRef="#br0" timeOffset="-118824.98">25869 15349 53 0,'-39'29'26'0,"8"-4"-13"0,24-16 27 15,0 4-32-15,3-1 0 16,4 4 6-16,11-4 1 15,10 1-19-15,25-7 1 16,28-12 10-16,21-3 0 16,4-7-9-16,7-3 1 15,-11-6-13-15,-14-3 0 16,-14-7-11-16,-25 4 1 16</inkml:trace>
  <inkml:trace contextRef="#ctx0" brushRef="#br0" timeOffset="-118211.25">27605 14239 57 0,'-4'3'28'0,"4"38"-27"0,0-28 42 16,0 15-42-16,4-3 1 15,-4 16-1-15,3 12 1 16,1 7-3-16,3 12 1 16,4 19 0-16,-1 0 1 15,4 0-1-15,0-13 1 47,0-22-2-47,-3-8 1 0,-4-14-1 16,0-15 0-16,-7-16-1 15,-7-16 1-15,-11-5-1 0,-10 2 1 16,-7-12 0-16,-11-4 1 31,-3 4-1-31,3-3 1 0,0 9-1 0,7 0 1 16,0 12-1 0,1 14 1-16,-1 2 0 0,4 16 1 15,6-3-1 1,5 3 1-16,9 12 2 0,12 7 0 15,14-4 1 1,10 4 1 0,7 0-1-16,21-3 1 0,15-7-1 0,17-12 1 15,7-10-4-15,-14-15 0 0,-14-3-8 16,-7-4 1-16,-14-9-14 31,-11-3 0-31</inkml:trace>
  <inkml:trace contextRef="#ctx0" brushRef="#br0" timeOffset="-117958.81">26758 15588 73 0,'4'28'36'0,"66"-6"-35"0,-41-19 58 0,30-6-54 15,30-13 0-15,17-3-2 16,21-12 0-16,10-13-8 16,-6-6 0-1,-18 9-2-15,-18 4 0 0,-18 5-15 16,-20 4 0-16,-25 9-1 16,-15 13 1-16</inkml:trace>
  <inkml:trace contextRef="#ctx0" brushRef="#br0" timeOffset="-117523.73">27217 15701 45 0,'-4'40'22'0,"-3"-15"-19"0,4-15 40 16,-1 9-40-16,4 3 1 15,4 6 4-15,3 6 1 16,0 7-9-16,0 0 0 16,0 0 6-16,4-1 0 15,-4-5-2-15,0-4 1 16,-4-9-4-16,1-9 1 16,-8-10-2-16,-3-9 0 0,-7-4-1 15,-11-2 0 1,-6-13-1-16,-8-7 1 0,0 4-1 15,-3 0 0 1,-4 3 0 15,3 6 1-31,-2 9 0 0,9 7 1 0,8 13 0 16,3 12 1-16,4 9 0 16,4 16 0-16,6 9 0 0,4-2 1 15,10-1-3 1,19 0 1-16,9-6-4 0,15-12 0 15,14-10-7-15,11-12 0 16,-4-32-9-16,7-3 1 0</inkml:trace>
  <inkml:trace contextRef="#ctx0" brushRef="#br0" timeOffset="-117295.18">27845 15585 48 0,'0'43'24'0,"-25"39"-24"0,11-69 38 0,-14 12-37 0,-8 6 1 16,-9 10 0-16,-5 6 1 15,1 3-4-15,3 3 0 16,4-3-4-16,10-6 1 16,14-9-11-16,8-23 1 15</inkml:trace>
  <inkml:trace contextRef="#ctx0" brushRef="#br0" timeOffset="-117146.27">27453 15741 48 0,'39'57'24'0,"32"59"-19"0,-47-75 36 0,15 2-40 16,3 11 0-16,-3-1-4 15,-7-9 1-15,0-10-11 16,3-15 1-16,-3-16-3 15,-4-6 1-15</inkml:trace>
  <inkml:trace contextRef="#ctx0" brushRef="#br0" timeOffset="-115976.43">28370 15738 52 0,'-3'19'26'0,"-1"22"-29"0,4-32 50 0,0-3-41 16,0 4 0-16,4-1 5 0,-1-6 1 15,4-3-14 1,4-18 0-16,14-4 9 0,10-25 0 15,0-13-4-15,1-25 1 16,-8-9-4-16,-7-28 1 16,-7-3-5-16,-7-13 1 62,-7 18-3-62,0 1 1 0,-3 16-3 0,-8 24 0 16,0 23 0-16,1 12 1 0,-1 25 3 0,-3 29 0 0,0 24 3 0,0 26 0 15,3 24 3-15,1 17 1 16,3 18 1-16,7 3 0 16,0 4-1 15,7-14 1-15,3-24-2 15,4-9 0-31,4-23-4 15,3-21 0 1,4-13-4 0,0-26 0-1,-4-14 0 1,-4-7 0-16,1-16 1 0,0-3 1 0,-1-3 2 16,1 9 0-16,3 13 3 0,0 13 0 0,4 12 2 0,0 15 0 15,-1 10 1-15,-6 4 0 0,-4 5-1 0,-3 4 1 16,-4-4-1-16,0-6 0 0,-4-6-2 0,1-6 1 15,-1-7-3-15,5-9 1 0,-1-6-2 0,0-3 1 0,0-4-1 16,0 1 1-16,3-1-1 0,-6-6 1 16,3 1-1-16,3-1 0 47,8 0 1-1,-4 0 0-30,0 7 0-16,0 5 1 16,-3 7 0-1,0 7 1-15,-1 2-1 16,-3 7 1-16,4-1-1 0,-1 10 1 16,1 7-4-1,0-1 0-15,-1 0-9 16,4-5 1 31,4-11-4-47,7-12 1 0</inkml:trace>
  <inkml:trace contextRef="#ctx0" brushRef="#br0" timeOffset="-115805.4">29655 14569 57 0,'0'0'28'0,"-36"34"-36"0,22-28 57 0,-7 10-47 0,0 18 0 0,-4 17 1 0,-3 18 1 0,-4 22-5 0,-3 21 1 0,10 11 3 0,8 15 0 0,9-19-1 0,8-9 0 15,8-13-4-15,13-22 1 0,3-22-10 0,8-18 1 0,0-23-9 0,0-12 1 0</inkml:trace>
  <inkml:trace contextRef="#ctx0" brushRef="#br0" timeOffset="-115388.36">30290 15277 54 0,'-11'16'27'0,"-7"6"-28"0,4-13 45 0,-7 4-43 0,-14 9 0 16,3 12 1-16,-7 1 1 15,-7 6-4-15,-3 9 0 16,3-3 0-16,4-7 0 15,10-11-8-15,11-7 1 0,10-10-9 16,8-15 1-16</inkml:trace>
  <inkml:trace contextRef="#ctx0" brushRef="#br0" timeOffset="-115185.48">29905 15290 55 0,'21'69'27'0,"29"25"-30"16,-36-66 46-16,0 16-43 16,10 3 1-16,8 9 0 15,14 1 1-15,0-10-5 16,-4-3 0-16,-6-13-8 16,-8-18 1-16,-7-16-6 15,0-10 1-15</inkml:trace>
  <inkml:trace contextRef="#ctx0" brushRef="#br0" timeOffset="-114839.68">30491 15538 58 0,'-7'-4'29'0,"17"14"-31"0,-3-16 55 0,7 6-51 16,4 3 1-16,3-3 0 15,11 0 0-15,10 0-7 16,4-3 1-16,3 3-4 15,-3-7 0-15,-7-15-12 16,-11-12 1-16</inkml:trace>
  <inkml:trace contextRef="#ctx0" brushRef="#br0" timeOffset="-114656.78">30674 15255 44 0,'4'66'22'0,"-15"-16"-14"16,11-40 29-16,-4 12-35 16,-6 6 0-16,3 6 0 0,3 13 1 15,1 0-5-15,-1-9 1 16,-3-3-3-16,4-10 1 16,3-10-11-16,7-5 0 15,7-20-1-15,3-8 0 16</inkml:trace>
  <inkml:trace contextRef="#ctx0" brushRef="#br0" timeOffset="-114469.89">31066 15077 42 0,'10'50'21'0,"-20"9"-24"0,6-40 41 0,-6 12-35 15,-1 13 1-15,0 10 0 16,1-1 1-16,3 10-8 16,3 3 1-16,4-19 0 15,7-7 0-15,4-11-12 16,6-17 1-16</inkml:trace>
  <inkml:trace contextRef="#ctx0" brushRef="#br0" timeOffset="-114220.97">31108 14710 36 0,'-21'-7'18'0,"0"11"-13"0,17-1 21 0,1 6-26 0,3 10 1 16,7 12 0-16,7 13 1 15,3 6 0-15,5 16 1 16,9 0 1-16,8 0 1 15,0-3-1-15,-4-1 0 16,-7-2-1-16,-6-7 0 16,-12-3-4-16,-6-6 0 15,-11 3-5-15,-11 7 1 0,-10-4-10 16,0-6 0-16</inkml:trace>
  <inkml:trace contextRef="#ctx0" brushRef="#br0" timeOffset="-113901.16">31612 14286 27 0,'22'32'13'0,"2"18"-38"0,-27-44 12 0</inkml:trace>
  <inkml:trace contextRef="#ctx0" brushRef="#br0" timeOffset="-111847.04">11328 16663 46 0,'-11'3'23'0,"22"7"-11"0,-11-10 23 0,0 3-31 16,3 0 0-16,-3-3 4 15,11 0 0-15,6-3-11 16,15-3 1-16,11-1 3 16,9-2 1-16,8-7-9 15,-3 7 0-15,-11-1-11 16,-18 4 0-16</inkml:trace>
  <inkml:trace contextRef="#ctx0" brushRef="#br0" timeOffset="-111666.95">11314 16999 73 0,'0'63'36'0,"7"-20"-41"0,0-39 65 16,3-1-60-16,8-13 1 16,10-2-1-16,14-13 1 15,11-13-6-15,7 4 0 16,0-10-15-16,-10-7 0 15</inkml:trace>
  <inkml:trace contextRef="#ctx0" brushRef="#br2" timeOffset="-108169.14">14037 15415 55 0,'-14'19'27'0,"14"-19"-16"15,7-6 27-15,4-1-33 16,3-5 1-16,24 3 2 16,-6-1 0-16,78-6-10 15,27 4 0-15,33-1 7 16,2 1 0-16,15 2-3 15,4 1 0-15,-25 3-1 16,3 6 0-16,-28 3-2 0,-17 6 1 16,-19 4-1-16,-16-1 0 15,-12 1-1-15,-17-1 1 16,-14 1-2-16,-11 3 1 16,-10-4-3-16,-11 1 1 15,-14 2-6-15,-14-5 0 16,-14-4-10-16,-18-3 1 15</inkml:trace>
  <inkml:trace contextRef="#ctx0" brushRef="#br2" timeOffset="-106623.05">13363 16726 45 0,'11'-6'22'0,"-1"-7"-8"0,-6 7 22 0,-4-4-31 16,0-2 0-1,0 3 2-15,-4-1 1 0,-6 1-11 16,-11-1 1-16,-11 1 6 15,-17 3 0-15,-11 9-3 16,3 0 0-16,-10 6-3 16,-14 7 0-16,0 9-2 15,-11 10 0-15,4 2-1 16,7 7 0-16,10 9 0 16,8 20 0-16,10 11 2 15,14 7 1-15,18 6 1 16,21 13 1-16,14-6 1 15,25-4 0-15,14-6 1 16,28-22 1-16,10-22 0 16,26-21 1-16,28-26-1 15,-11-22 0-15,-18-19-1 0,-7-18 0 16,-10-7-2 0,-14-18 1-16,-22-10-3 0,-20-13 1 15,-22 4 0-15,-28-4 1 16,-14 4-1-16,-22 3 1 15,-17 9-3-15,-14 10 1 16,-3 15-6-16,6 13 1 16,8 9-9-16,10 6 0 15</inkml:trace>
  <inkml:trace contextRef="#ctx0" brushRef="#br2" timeOffset="-104042.74">19932 15961 42 0,'-7'19'21'0,"10"-4"-9"0,1-12 22 0,7 1-30 16,-1-4 1-16,8-7 5 16,10 1 0-16,4-3-11 15,17-4 0-15,22-6 7 16,24-3 1-16,7 0-3 15,25 0 0-15,4 0-3 16,3 1 1-16,-18 8-2 16,-6 0 0-16,-12 10 0 15,-13 0 0-15,-14 9-1 16,-11-2 1-16,-11 5-2 16,-10 0 1-16,-11 4-4 15,-14-1 0-15,-21 1-11 0,-18-4 1 16,-17-9-5-1,10-3 1-15</inkml:trace>
  <inkml:trace contextRef="#ctx0" brushRef="#br2" timeOffset="-103210.13">14249 17212 53 0,'31'13'26'0,"19"-4"-22"0,-25-9 26 16,10 0-30-16,11-3 1 16,-4 0-3-16,-7-7 1 15,4 1-6-15,-7-7 0 16,-4-9-7-16,-7 6 0 16</inkml:trace>
  <inkml:trace contextRef="#ctx0" brushRef="#br2" timeOffset="-102955.3">14527 16898 50 0,'0'32'25'0,"0"2"-25"0,0-24 43 0,0 9-41 16,-3 6 0-16,-1 12 1 15,-6 4 0-15,-4 9-5 16,-4 3 1-16,0-5 0 16,4-8 1-16,4-11-13 15,3-4 0-15,7-22-3 16,10-13 0-16</inkml:trace>
  <inkml:trace contextRef="#ctx0" brushRef="#br2" timeOffset="-102405.98">14852 16663 58 0,'-7'16'29'0,"25"-4"-33"0,-8-8 55 0,8 2-47 16,10 3 1-16,18 1 3 16,0-1 0-16,-4 1-10 15,11-1 1-15,-4 0 5 16,-6 1 1-16,-12-1-4 15,-9 4 1-15,-12-1-4 16,-10 4 1-16,-10-10-2 16,-5 4 0-16,-2 2-1 15,-1 1 0-15,1 2 0 16,-1 1 0-16,4 3 2 16,3-3 0-16,8 2 1 15,6 1 0-15,8 6 2 16,-1 0 0-16,8 7 1 15,10 2 0-15,8-6 0 0,-1 4 0 16,4-1 0 0,-1 0 1-16,-6-2-2 15,-7 2 1-15,-7 4-2 0,-18-7 1 16,-18 9-2-16,-10 1 0 16,-11 0-2-16,-3-1 1 15,-11-5-4-15,-7-7 0 16,0-10-12-16,7-15 0 15,3-12-1-15,22-7 1 16</inkml:trace>
  <inkml:trace contextRef="#ctx0" brushRef="#br2" timeOffset="-101905.64">15797 17080 65 0,'-7'0'32'0,"11"-22"-44"0,-4 16 66 0,0 6-53 16,0 0 1-16,3-6-6 15,-3 6 0-15,7 0-5 16,-3 3 1-1,-4-3-10-15,7-3 1 0</inkml:trace>
  <inkml:trace contextRef="#ctx0" brushRef="#br2" timeOffset="-101532.72">16464 16340 60 0,'-10'28'30'0,"-8"7"-35"0,14-22 52 15,1 5-47-15,-4 11 1 16,0 8-1-16,0 1 1 16,0 9-2-16,3 3 1 15,-3-3-3-15,0-3 1 0,0-13-7 16,-4-6 0-16,8-9-8 16,-1-10 1-16</inkml:trace>
  <inkml:trace contextRef="#ctx0" brushRef="#br2" timeOffset="-101322.34">16108 16936 60 0,'21'28'30'0,"25"4"-29"16,-32-32 54-16,7 3-52 15,7 3 1-15,15 0 1 16,13-6 0-16,11 3-7 16,7 1 1-16,-7-8 2 15,-7 1 1-15,-10-3-7 0,-8-3 1 32,-10-1-17-32,-15 1 1 15</inkml:trace>
  <inkml:trace contextRef="#ctx0" brushRef="#br2" timeOffset="-101066.3">16651 17262 57 0,'-7'28'28'0,"0"-6"-22"0,3-15 35 0,-6 2-38 16,-8 7 0-16,-6-1 1 16,-15 10 1-16,-11 7-7 15,8 5 0-15,0 1 2 16,3 6 1-16,4-6-8 16,6-1 0-16,8-15-11 15,4-16 0-15</inkml:trace>
  <inkml:trace contextRef="#ctx0" brushRef="#br2" timeOffset="-100872.21">16228 17187 41 0,'17'34'20'0,"8"39"-4"0,-18-48 24 15,0 12-37-15,7 10 1 16,11 7 0-16,14 8 0 15,7 7-6-15,10-6 0 16,-3-7-3-16,-4-15 0 16,-6-25-11-16,-22-7 0 15</inkml:trace>
  <inkml:trace contextRef="#ctx0" brushRef="#br2" timeOffset="-98247.38">23925 16111 59 0,'15'3'29'0,"23"4"-19"16,-27-4 30-16,24 0-36 16,15 3 1-16,31-3 1 15,14-3 0-15,25-3-8 0,-28 3 0 16,63-9 4-1,-3-1 1 1,-15 4-15-16,-45 6 0 16,-53 0-8-16,-22 13 1 15</inkml:trace>
  <inkml:trace contextRef="#ctx1" brushRef="#br2" timeOffset="-112245.56">12929 12932 0,'0'0'15,"0"0"1</inkml:trace>
  <inkml:trace contextRef="#ctx0" brushRef="#br2" timeOffset="-97403.63">17290 17105 53 0,'7'13'26'0,"21"-13"-17"0,-17 0 27 16,6 0-33-16,11 0 1 16,15 0-1-16,10 0 1 15,-4 0-7-15,4 0 0 16,0 0-3-16,-4 0 0 15,-3-16-11-15,-14 1 1 16</inkml:trace>
  <inkml:trace contextRef="#ctx0" brushRef="#br2" timeOffset="-97159.91">17664 16855 47 0,'-4'15'23'0,"1"-5"-21"15,3-4 33-15,3 10-33 16,-3 9 1-16,0 3 0 16,-3 13 0-16,-1 3-6 15,0-1 0-15,1 1-4 16,3-3 1-16,3-6-9 0,8-17 1 15</inkml:trace>
  <inkml:trace contextRef="#ctx0" brushRef="#br2" timeOffset="-96850.36">18373 16437 54 0,'-14'66'27'0,"-18"38"-30"0,25-70 49 0,-7 20-44 15,0-1 1-15,-1 19 0 16,1 16 1-16,0 18-5 15,4-8 1-15,-1 2 2 16,0-3 1-16,4-6-4 47,0-19 1-47,4-18-8 0,-1-14 1 0,4-18-11 0,4-28 0 0</inkml:trace>
  <inkml:trace contextRef="#ctx0" brushRef="#br2" timeOffset="-95665.7">18969 17231 56 0,'3'22'28'0,"12"-10"-16"0,-8-12 28 0,3 0-35 15,15-3 0-15,21-6 2 16,17-4 0-16,25 1-10 16,8-7 1-16,9 0 1 15,-6 7 1-15,-14 5-9 16,-18 1 1-16,-14 0-13 15,-18-4 1-15</inkml:trace>
  <inkml:trace contextRef="#ctx0" brushRef="#br2" timeOffset="-94472.33">28437 15851 27 0,'0'0'13'0,"0"0"0"0,0 0 14 15,4-3-23-15,-4 3 0 16,0 0 5-16,3 0 0 15,5 0-11-15,6 0 1 16,0 3 7-16,7 0 1 16,7 3-2-16,11 7 0 15,21 0-2-15,10 9 1 16,26 3-1-16,24 0 1 16,17 0-2-16,29-3 1 15,28-3-1-15,7-7 0 0,11-6-2 16,-11-6 0-16,-4-3-1 15,-10-6 1-15,-14-4-1 16,-25 4 1-16,-13 6-1 16,-23 3 1-1,-23 3-2-15,-15 6 1 0,-18 1-1 16,-10 2 1-16,-14 1-1 31,-11-4 0-31,-7-3-1 0,-7 1 0 16,-7-1 0-16,-3 3 1 0,-4-2 0 15,-4-4 1-15,0 0 0 16,-3 0 0-16,4 0 0 16,-8 0 1-16,4-3-5 15,3 3 1-15,-3-3-11 16,-10-6 1 15</inkml:trace>
  <inkml:trace contextRef="#ctx0" brushRef="#br2" timeOffset="-92452.43">32487 14600 42 0,'4'25'21'0,"-4"-19"-12"15,0-6 22-15,-4 0-29 16,1 0 0-16,-4 3 0 16,-11-3 1-16,-7 0-5 15,-6 0 1-15,-1 7 2 16,-3 8 1-16,-4 4-2 0,0 6 1 15,0 7-1 1,0 8 1-16,4 7-1 0,10 10 1 16,8 6-1-16,10-10 0 15,14-9-3-15,14-10 0 16,7-12-5-16,4-6 1 16,10-13-8-16,8-19 1 15</inkml:trace>
  <inkml:trace contextRef="#ctx0" brushRef="#br2" timeOffset="-92090.4">32678 14694 35 0,'-18'44'17'0,"-10"28"-10"0,21-47 25 0,-7 6-31 15,-4 7 1-15,1-3 2 16,-1 2 0-16,4-5-5 15,3-4 0-15,4-6 2 16,4-7 1-16,3-8-2 16,7-10 0-16,3-7-2 15,8-6 0-15,3 4 1 16,0-1 0-16,-3 4-1 16,-1 3 1-16,-2 3 1 15,-1 3 0-15,-4 6 0 16,1 3 1-16,-4 7 0 15,0 3 1-15,0 0 0 0,0 2 0 16,-3-5 0-16,3 3 0 16,-4 0-1-16,1 0 1 15,-1-1-7-15,1 1 0 16,-1-9-9-16,-3-13 1 16</inkml:trace>
  <inkml:trace contextRef="#ctx0" brushRef="#br2" timeOffset="-90651.21">33009 14716 44 0,'0'41'22'0,"-17"-7"-24"16,13-21 34-16,-3 6-29 15,0 12 1-15,-3-3 0 16,-5 10 0-16,1-1-6 15,0 4 1-15,0-3 3 16,4-7 0-16,-1-9-4 16,4-6 0-16,3-10-2 0,11-12 0 15,4-10-2-15,3-6 1 16,0-9 0-16,4-7 0 16,0-6 1-16,3-3 1 15,-7-6 1-15,-4 6 1 16,4 12 1-16,-3 7 0 15,0 6 1-15,3 3 1 16,-4 4 0-16,4 8 1 16,1 7 1-16,2 4 0 15,1 2 1-15,-1 3 0 16,5 1-2 0,-1-1 1-16,-4 4-2 0,-2-1 1 0,-8 7-1 15,-14 3 0-15,-11 6-2 16,-10 7 0-16,-4-10-1 15,-3 3 1-15,-8-6 0 16,1-3 0-16,0-4 0 16,6 1 0-16,8-3 0 15,7 2 0-15,7 4 0 16,10 3 1-16,15 3 0 16,10 0 0-16,11 0 1 15,14 7 0-15,3 2-1 16,-3 1 1-16,-4-1-4 15,-6 1 1-15,-8-7-14 16,-14-6 0-16</inkml:trace>
  <inkml:trace contextRef="#ctx0" brushRef="#br2" timeOffset="-89100.64">20638 16356 55 0,'7'34'27'0,"0"-12"-22"16,-4-12 27-16,1-1-31 15,-1 7 1-15,1 9 0 16,-1 13 0-16,1-4-3 15,-4 10 0-15,-4 6 1 16,1 0 0-16,-4-12-4 16,0-10 0-16,0-6-6 15,3-3 0-15,4-13-6 16,-3-12 1-16</inkml:trace>
  <inkml:trace contextRef="#ctx0" brushRef="#br2" timeOffset="-88802.88">20112 16914 55 0,'-7'31'27'0,"49"-9"-17"0,-14-15 51 0,15-4-58 16,20 0 1-16,18-3 0 16,15 0 0-16,13-6-6 15,18-4 1-15,-11 1 2 16,-17-1 0-16,-7 4-5 16,-22 0 0-1,-17 0-7-15,-17 9 1 0,-19 3-11 16,-17-3 0-16</inkml:trace>
  <inkml:trace contextRef="#ctx0" brushRef="#br2" timeOffset="-88425.92">20391 17344 52 0,'-11'15'26'0,"-10"14"-26"0,14-23 37 0,-11 3-36 15,-10 13 0-15,-4 0 0 16,4 10 1-16,0 2-4 16,-1 4 0-16,5 2-3 15,3-8 0-15,7-10-10 16,6-19 1-16</inkml:trace>
  <inkml:trace contextRef="#ctx0" brushRef="#br2" timeOffset="-88199.51">20151 17334 34 0,'0'22'17'0,"24"13"-7"16,-17-26 19-16,0 4-24 0,1-1 1 15,-1 4 3-15,3 6 0 16,4 3-12-16,-3 0 1 16,7 3 6-16,-4 1 0 15,0 2-6-15,0-3 1 16,-4-3-8-16,1-6 1 16,3-6-8-16,4-13 1 15</inkml:trace>
  <inkml:trace contextRef="#ctx0" brushRef="#br2" timeOffset="-87961.11">20567 17488 48 0,'7'9'24'0,"11"-21"-22"15,-11 9 40-15,7 3-40 16,3 0 0-16,5 0 0 16,6-3 0-16,0 6-6 15,-3-10 1-15,-1 4-8 16,-2-3 0-16,-8-7-5 16,3-2 1-16</inkml:trace>
  <inkml:trace contextRef="#ctx0" brushRef="#br2" timeOffset="-87747.29">20690 17325 48 0,'0'25'24'0,"11"13"-24"0,-11-32 44 15,-4 6-44-15,1 10 1 16,-1 3-1-16,1 10 1 15,-1 3-4-15,4-1 1 0,0 7-6 16,4-13 1-16,-4-12-8 16,7-12 1-16</inkml:trace>
  <inkml:trace contextRef="#ctx0" brushRef="#br2" timeOffset="-87538.38">21064 17058 47 0,'-3'72'23'0,"-8"23"-17"15,8-67 40-15,-4 6-42 16,-4 10 0-16,1 9 1 16,-1 7 1-16,4 3-10 0,0-13 0 15,3-3-3 1,1-13 1-16,-1-15-11 0,8-16 0 15</inkml:trace>
  <inkml:trace contextRef="#ctx0" brushRef="#br2" timeOffset="-84100.52">21541 16873 46 0,'-4'19'23'0,"1"-31"-11"0,3 12 24 0,0 0-33 16,0 0 1-16,0-4 4 16,0 4 0-16,0 0-9 15,0 0 0-15,0-3 7 16,0 3 1-16,0 0-3 15,0 0 1-15,-4 0-3 16,1 3 1-16,-1 1-6 16,0 2 0-16,1 0-12 0,-1 4 1 15,4-10-7-15,11 3 1 16</inkml:trace>
  <inkml:trace contextRef="#ctx0" brushRef="#br2" timeOffset="-83144.66">22123 16585 28 0,'0'-3'14'0,"0"3"2"15,0 0 14-15,0 0-24 16,0 0 1-16,0 0 4 0,-4 0 0 16,1 3-13-16,-1 9 0 15,-3-2 10-15,0 5 1 16,0 11-3-16,0 8 0 15,0 10-2-15,0-6 1 16,0 6-2-16,0-1 1 16,0 8-2-1,0 2 0-15,0 3-1 0,-1-2 1 16,1-4-1 0,0-3 0-1,0-6-1-15,4-10 0 0,-1-6-1 0,1-9 1 16,3-7-2-16,0-9 0 15,3-12-6-15,1-1 1 0,6-3-15 16,8-9 1-16</inkml:trace>
  <inkml:trace contextRef="#ctx0" brushRef="#br2" timeOffset="-75194.36">11120 18209 45 0,'-11'10'22'0,"11"-7"-17"0,0-3 22 16,4-3-26-16,3-1 0 15,3 1 2-15,4 0 0 16,0 0-4-16,4 0 0 16,3 0 1-16,4 0 0 15,0-4-4-15,-1 4 0 16,-3 0-8-16,1-9 0 16,-5 2-2-16,-3 1 1 15</inkml:trace>
  <inkml:trace contextRef="#ctx0" brushRef="#br2" timeOffset="-74991.76">11120 18372 34 0,'-15'38'17'0,"23"-10"-16"0,-5-25 33 0,1 0-31 15,3 1 0-15,0-4 5 16,3 0 0-16,4 0-9 15,8-4 0-15,6-2 6 16,0 0 0-16,0 0-6 16,0-1 1-16,1 1-15 15,-1 0 1-15</inkml:trace>
  <inkml:trace contextRef="#ctx0" brushRef="#br2" timeOffset="-74044.98">12439 17958 40 0,'0'13'20'0,"3"-7"-15"0,1-6 24 15,3 0-27-15,4 0 1 0,3 0 3 16,3 3 0-16,5-3-7 16,2 0 1-16,1 0 4 15,0 0 0-15,-1 0-1 16,1 3 0-16,-4-3-2 15,-3 0 1-15,-4 4-3 16,-3 2 1-16,-8 3-2 16,-3 4 0-16,-3 2-2 15,-1-2 1-15,0 0-2 16,-3-1 1-16,4-2 1 16,-1 2 0-16,1-3 1 15,-1-2 0-15,1-4 1 16,3 3 1-16,0-3 0 15,3 4 1-15,4-1 0 0,0 3 1 16,4-3 0-16,0 4 1 16,3-1-1-16,0 4 1 15,-4-4-1 32,1 4 0-47,-4 2-1 16,-7 1 1-16,-11 0-5 0,-6 0 1 0,-1-4-6 0,-10-3 0 15</inkml:trace>
  <inkml:trace contextRef="#ctx0" brushRef="#br2" timeOffset="-73653.45">13356 17993 43 0,'4'-6'21'0,"-11"-1"-8"16,3 14 21-16,-6 5-31 15,-8 4 0-15,-7 9 1 16,-10 9 1-16,-11 7-7 15,0 3 0-15,-7 12 4 16,-10 4 1-16,-4 0-3 16,3-10 0-16,4 0-2 15,11-3 0-15,10-6-4 0,14-10 1 16,8-6-11-16,10-12 0 16</inkml:trace>
  <inkml:trace contextRef="#ctx0" brushRef="#br2" timeOffset="-73439.58">13307 18328 58 0,'-11'0'29'15,"-17"29"-33"-15,17-20 48 0,1 10-43 16,-8 6 1-16,-7-3-1 16,-3 0 0-16,4 9-3 15,-1-3 0-15,0-3-3 16,4-3 1-16,3 0-11 16,4-9 0-16,4-10-2 15,3-12 1-15</inkml:trace>
  <inkml:trace contextRef="#ctx0" brushRef="#br2" timeOffset="-73264.69">13081 18325 34 0,'21'10'17'0,"18"15"-14"0,-28-16 30 16,-1 4-31-16,1 2 1 16,-1 4 1-16,1 0 1 15,3 0-8-15,4-4 1 16,-1 4 2-16,4-3 1 15,1 3-7-15,-1-4 0 16,0-2-7-16,-3-10 0 16</inkml:trace>
  <inkml:trace contextRef="#ctx0" brushRef="#br2" timeOffset="-72952.33">13631 18335 48 0,'7'6'24'0,"18"6"-26"15,-14-8 44-15,6-1-40 16,4 3 0-16,4 0 1 16,7 1 0-16,0-1-8 15,-4-3 1-15,0 0-8 0,-3-3 0 16,-8-6-3 0,-6 0 0-16</inkml:trace>
  <inkml:trace contextRef="#ctx0" brushRef="#br2" timeOffset="-72753.45">13818 18250 44 0,'4'38'22'0,"-8"-10"-27"0,4-16 41 0,-3 7-34 15,-4 9 1-15,0 7 0 16,0-7 1-16,0 10-6 15,0-4 0-15,3 1-1 16,0-13 1-16,4-3-12 16,8-16 1-16</inkml:trace>
  <inkml:trace contextRef="#ctx0" brushRef="#br2" timeOffset="-72506.36">14196 18018 45 0,'3'41'22'0,"8"53"-17"0,-8-63 33 0,-3 0-35 0,0 13 0 15,-3 10 0-15,-4-4 1 16,0 6-8-16,3 7 1 15,-3-3-2-15,4-13 0 16,-1-16-10-16,1-12 0 16</inkml:trace>
  <inkml:trace contextRef="#ctx0" brushRef="#br2" timeOffset="-71983.14">14958 18529 48 0,'3'13'24'0,"26"-4"-20"0,-15-12 38 15,7 0-40-15,7 3 0 0,0-3-1 16,0-1 1-16,4-2-7 15,0 0 0-15,-7 0-7 16,-4 3 1-16,0-7-5 16,-3 1 1-16</inkml:trace>
  <inkml:trace contextRef="#ctx0" brushRef="#br2" timeOffset="-71704.08">15868 17911 47 0,'-7'19'23'0,"10"6"-26"0,-3-22 45 0,-3 10-42 0,3 6 1 16,-4 9-1-16,1 6 1 15,-1 4-4-15,4 3 1 16,4-4-5-16,3-2 1 16,0-10-8-16,11-6 0 15</inkml:trace>
  <inkml:trace contextRef="#ctx0" brushRef="#br2" timeOffset="-71416.5">16415 18005 50 0,'-4'29'25'0,"-13"2"-24"16,10-25 45-16,-4 10-44 15,-3 6 1-15,-11 6 3 16,-14 7 0-16,-14 8-7 16,-10 8 1-16,-8 5 3 15,-3 1 1-15,4 2-1 16,3 4 0-16,7-7-4 16,7-2 1-16,10-11-6 0,8-8 1 15,11-10-9-15,13-6 0 16,11-19-5-16,3-13 0 15</inkml:trace>
  <inkml:trace contextRef="#ctx0" brushRef="#br2" timeOffset="-71159.66">16291 18394 45 0,'0'25'22'0,"-3"-3"-19"0,6-15 38 0,-6 5-37 16,-8 7 0-16,-6-3 2 15,-12 12 0-15,-6 3-8 16,-4 4 1-16,0 2 3 16,4 4 0-16,7-3-6 15,3-7 0-15,4-12-10 16,10-13 0-16,8-22-3 15,6-6 0-15</inkml:trace>
  <inkml:trace contextRef="#ctx0" brushRef="#br2" timeOffset="-70961.95">16080 18332 33 0,'21'12'16'0,"11"26"-12"0,-22-26 26 15,1 4-27-15,-1 6 1 16,1 0 2-16,-1-7 1 15,1 7-9-15,-4-3 0 16,0 0 5-16,0 0 0 31,7 3-8-31,0-3 0 16,1-7-8-16,-1-6 0 16</inkml:trace>
  <inkml:trace contextRef="#ctx0" brushRef="#br2" timeOffset="-70703.43">16471 18485 44 0,'-7'32'22'0,"18"-11"-14"15,-8-24 34-15,4 3-41 16,0-3 1-16,4 3 0 16,7 0 0-16,6 3-3 15,5-3 0-15,2 0-4 16,-3 0 1-16,-3-3-11 16,-4-6 0-16</inkml:trace>
  <inkml:trace contextRef="#ctx0" brushRef="#br2" timeOffset="-70488.9">16626 18375 46 0,'4'35'23'0,"-4"12"-17"0,0-35 33 0,-4 4-37 0,4 0 0 0,0 12 0 15,0-3 0-15,0 0-4 16,4-3 0-16,-4-3-4 16,7-3 1-16,0-7-10 15,0-9 0-15</inkml:trace>
  <inkml:trace contextRef="#ctx0" brushRef="#br2" timeOffset="-70246.04">16976 18344 55 0,'-11'25'27'0,"4"50"-34"0,4-59 46 0,-1 15-40 0,-3 7 1 0,0 3-10 0,0 0 1 15,-7-4 0-15,0-15 0 16</inkml:trace>
  <inkml:trace contextRef="#ctx0" brushRef="#br2" timeOffset="-68354.83">12143 17864 23 0,'0'10'11'0,"0"-10"1"0,0 0 12 16,0 0-21-16,0 6 1 0,0-3 5 15,0 6 0-15,0 4-9 16,0 0 0-16,-4 2 7 16,1 13 1-16,-1 10-3 15,1 15 1-15,-1 10-4 16,-3 19 1-16,0-7-3 15,0 3 0-15,-4-6-3 16,4-9 0-16,0-16-4 16,0-12 0-16,7-16-7 0,7-19 0 15,4-16-1-15,3-16 0 16</inkml:trace>
  <inkml:trace contextRef="#ctx0" brushRef="#br2" timeOffset="-66236.94">12079 17717 25 0,'11'0'12'0,"10"6"-13"15,-14-3 20-15,7 0-18 16,4 4 0-16,3-1 2 0,4 0 1 16,3-3-4-16,4 1 1 15,-1-1 2-15,1 0 1 16,7-3 0-16,3 0 0 16,15-3-2-16,-4 0 1 31,45-1-1-31,-17 4 0 15,1-6-1-15,-1 3 0 16,0 0 0-16,-7 0 0 16,0-4 1-16,4 1 1 15,-4-3-1-15,-11-1 0 16,4 1 0-16,7 9 1 0,-3 0-1 16,-1 0 0-1,1 3 0-15,0-3 0 0,-1-6-1 16,-6 3 1-16,-1-4-1 15,4 1 1-15,-7 0-1 16,0 0 0-16,0-1-1 16,-4 4 1-16,4 0 0 15,0 0 0-15,-3 0-1 16,-4 0 1-16,3-4-1 16,1 4 0-16,-1 3 0 15,1 0 1-15,3 0 0 16,0 0 0-16,3 0-1 15,4 0 1-15,-7-3-1 16,7 0 1-16,4 6-1 16,3 3 0-16,3-3 0 15,1 1 0-15,3 2 0 0,-10 3 1 16,-1 4-1-16,8-4 0 16,-4 1 0-16,3-1 1 15,5-3-1-15,6 1 0 16,-14-7-1-16,7 0 1 15,4 3 0-15,3 3 0 16,7 0 0-16,0 1 0 47,-10-4-1-47,-4 3 1 0,4-3 0 0,-4 0 0 0,0 0 0 16,4-3 0-16,-4 4 0 0,-11-4 0 15,-2 0 0-15,-1 3 0 0,-4 0 0 16,-3-3 0-16,0 0-1 15,-4 3 1-15,-6 0-1 16,-4 0 1-16,-4 0-1 16,-7 4 1-16,-3-1-1 15,-4 0 0-15,-7 0 0 16,-3 4 0-16,-4-1-1 16,0 4 1-16,-3 2 0 15,-1 1 0-15,-2 6 0 16,-1 0 0-16,-4-6 0 15,-3 6 0-15,-3 6 0 16,-1 6 0-16,-3 7 0 16,0 6 0-16,0 0 0 15,-4 0 0-15,1 3 0 0,-1 4 1 16,1-1 0-16,-1-12 0 16,-3 6 0-16,3 3 0 15,-3-3 0-15,4-3 1 16,-1-6-1-16,0-1 0 15,1-2 0-15,-1-7 0 16,1-6 0-16,-1-6 0 16,0-1 0-16,-3-2 1 15,-3-4 0-15,-8-3 0 16,0 1-1-16,-3-4 1 16,0-3-1-16,3 3 1 0,1-3-1 15,-5 0 1-15,-6 0-1 16,0 3 0-16,-1-3 0 15,-2 3 1-15,-1 0-1 16,0 1 0-16,4-1 0 16,-8 0 0-16,1 6 0 15,-4-2 1-15,4-1-1 16,0 0 1-16,-11 0-1 16,0 1 0-16,-4-1 0 15,1 0 1-15,3 0-1 16,-4 4 0-16,1-4 0 15,0 0 0-15,10 1 0 16,0-1 0-16,-7 3-1 16,0 1 1-16,-3-1 0 15,-4 1 1-15,3-4-1 16,1-3 0-16,-1 0 0 16,1-3 0-16,3 3 0 0,4-3 0 15,3 0-1-15,0 3 1 16,0 0 0-16,0 1 0 15,-3-1 0-15,3 0 0 16,4 0 0-16,-1 0 0 16,-3-3 0-16,-3 0 0 15,3 3 0-15,7 0 0 16,0 1 0-16,1-1 0 0,-5 0 0 16,-3 0 0-1,1 0 0-15,-1-3 0 0,0 0 0 16,4 0 0-16,-8 0 0 15,-3 0 0-15,4 0 0 16,7 0 0-16,-4 0 0 16,0 3 0-16,-4 0-1 15,1-3 1-15,0 0 0 16,-4 0 0-16,3 0 0 16,-6 4 0-16,-1-1 0 15,5 3 0-15,6 0 0 16,3 4 0-16,-3-1 0 15,-3-3 0-15,0 4 0 16,-1-4 0-16,1-3 0 16,0-3 0 15,-4 0 0-15,-4-3 0-16,4 0 0 0,7 0 0 0,1 3 0 0,-5-10 1 0,-3 4-1 0,-3-3 1 15,-1-1-1-15,1 1 1 16,-1-1 0-16,-3 4 0 15,4 0-1-15,7 6 0 16,-1 0 0-16,1 0 0 16,-1-3 0-16,-2 0 1 15,-1-4-1-15,3 1 0 16,8 0 0-16,0-1 0 16,-1 1 1-16,-3 6 0 15,1 3-1-15,2 4 0 16,-38 11-1-1,3-2 1-15,-3 0-2 16,4-7 1-16,-4-3-8 16,10-6 0-16,0-9-7 15,-10-7 0-15</inkml:trace>
  <inkml:trace contextRef="#ctx0" brushRef="#br2" timeOffset="-61703.59">11328 8761 31 0,'-4'9'15'0,"-13"1"-11"16,2-13 16-16,-16-4-19 0,-8-2 0 16,-18-4 1-16,-10-2 0 15,-7 2-3-15,-14 1 1 16,-14-4 1-16,-11-3 0 16,0-3 0-16,-7-9 1 31,-88-29-1-31,10 4 0 15,1 3 0-15,13-4 1 16,8 7-1-16,-11-3 1 16,4 9 0-16,3 3 0 15,-4-3 0-15,1 0 0 16,-128-28 0 0,26 0 0-16,13 19-1 15,29 2 1-15,-4 1-1 16,21 10 0-16,-11 2-1 15,5 3 1-15,6 10-1 16,-7 3 0-16,14 0 0 16,1 0 0-16,-12 4 0 15,4-4 0-15,4 3 0 16,4-3 1-16,-1 3-1 16,-11 3 1-16,22 1-1 15,-10 2 1-15,17 4-2 16,3 6 1-16,-14 3 0 15,25 6 0-15,0 6 0 16,4 7 0-16,7 0 0 16,13 6 0-16,5 7 0 0,2 8 0 15,12 4 0-15,6 6 1 16,11 7-1-16,7-7 0 16,0 10 0-16,0 2 0 15,21 7 0-15,-10 3 1 16,7 4-1-16,-4 2 0 15,14 0 0-15,1 7 0 16,6 0 0-16,21 9 0 16,4 13-1-16,11-4 1 15,10 4 0-15,0 12 0 32,18 3 0-32,0-3 0 0,14 4 0 15,14 5 1-15,-7 10-1 0,21-3 1 0,7 6-1 16,22 3 0-16,3 7-1 15,14-10 1-15,3 6-2 16,11-6 0-16,18 7 0 16,18-7 0-16,3 3 0 15,14-3 1-15,21 10 1 16,7-7 0-16,18 0 1 16,18-6 0-16,-1 3 0 15,11-12 0-15,-3-7 0 16,14-9 1-16,17-3-3 15,-14-19 1-15,15 0-1 16,-8-10 1-16,7-12-2 0,-6-9 0 16,2 6 0-16,5-10 1 15,3-9-1-15,-4 0 1 16,-7-9 1-16,4-4 0 16,-7-5 2-16,7-11 0 15,3-2 1-15,-7-7 0 16,1 1 0-16,-12-10 0 15,12 0 0-15,-4 0 0 16,-8-6-2-16,-6-1 0 16,-4-12 0-16,-3-12 0 15,-1 0-1-15,-13-7 1 16,-4-9-1-16,3-12 0 16,-17-10 0-16,-14-7 0 0,7 1 0 15,-4 0 0-15,-10-13 0 16,-15-3 0-16,8-6-1 15,-4-4 1-15,-7 1-1 16,-14-7 1-16,-4-5-1 16,1-11 1-16,-11 1 0 15,-4-7 0-15,-3 1 0 16,-15-7 0-16,-9 0 0 16,-8 0 0-16,-7-9 0 15,-8 6 0-15,-2-3 0 16,-4 0 0-16,-11-6 0 15,-10 5 1-15,-15-5 0 16,-13-3 0 0,-50-101 0-1,-18 15 1-15,-10 23-1 16,-14 22 0-16,0 12-1 0,-15 13 1 16,-13 9-1-16,-11 16 1 15,7 13-1-15,-18 21 0 16,-21 7 0-16,4 18 0 15,-25 10 0-15,-3 9 0 16,-12 16 0-16,-13 6 0 16,11 16-1-16,-12 7 1 15,1 11-3-15,-11 7 1 16,-13 16-5-16,-1 6 1 16,-18 19-10-16,1 12 1 0</inkml:trace>
  <inkml:trace contextRef="#ctx0" brushRef="#br2" timeOffset="-54078.88">7232 1847 24 0,'21'-10'12'0,"-21"67"-2"0,-3-29 12 15,-12 31-21-15,-13 7 0 16,-14 28 0-16,-11 26 1 15,-3 21-3-15,-15 12 0 16,-3 32 0-16,0-22 1 16,0 7-4-1,21-48 1-15,0 41-3 0,11-12 0 16,6-23-3-16,12-21 0 16,6-29 2-16,4-31 0 15</inkml:trace>
  <inkml:trace contextRef="#ctx0" brushRef="#br2" timeOffset="-53598.04">6177 3339 19 0,'21'16'9'0,"18"25"-6"0,-28-26 21 0,6 10-21 16,-6 7 0-16,3 15 1 15,-3 9 1-15,-1 10-7 16,-3-6 1-16,0 9 3 16,-14 3 0-16,0 3-1 15,0-12 0-15,0-13-1 16,0-6 0-16,4-16 0 16,-8-9 1-16,11-13 0 0,0-25 0 15,11-6 0 1,3-19 0-16,3 10 0 0,11 6 0 15,15-1 0-15,13 4 0 16,4 7 0-16,0 8 0 16,-7 10 0-16,4-9 1 31,-15-1-1-31,-3 4 0 0,-8 6 0 0,-2 0 0 16,-8 3-1-16,-4-3 0 15,-9 3-1-15,-1-3 1 16,-7 0 0-16,-4-6 0 0,-7 0 0 15,-17-7 1 17,-11-18 1-17,-10-19 0 1,-14-16-3 0,3-9 1-16,-14-7-11 0,-11-6 0 15</inkml:trace>
  <inkml:trace contextRef="#ctx1" brushRef="#br2" timeOffset="-67595.69">2484 928 0,'0'0'16,"0"0"0,0 0-1,0 0 1</inkml:trace>
  <inkml:trace contextRef="#ctx0" brushRef="#br2" timeOffset="-52283.44">7754 1232 23 0,'21'0'11'0,"-7"-9"0"0,-14 9 11 16,0 0-20-16,4 0 1 15,-4 0 0-15,0 0 0 16,0 0-5-16,0 3 1 15,-4 3 2-15,-10-6 0 0,-3 3-2 16,-8 3 1 0,-3-6 0-16,-8 4 0 0,1 2-1 15,3-6 1-15,11 6 0 16,-3 3 1-16,6 1-1 31,4 9 1-31,3-7-1 0,8 1 1 0,3 6 0 16,10-1 1-16,11-8-1 15,18-7 0-15,11-6 0 16,-1-7 0 31,4 1-1-16,-4-7 1-15,-6 4-1-1,-5-1 1 1,-9 4-1-16,-1-4 0 0,-21-2-1 0,-7-4 1 0,-7 0-4 0,-21 0 1 16,-1 0-8-16,-2 13 0 0</inkml:trace>
  <inkml:trace contextRef="#ctx0" brushRef="#br2" timeOffset="-51794.62">7472 1357 19 0,'0'16'9'0,"3"-7"8"15,1-5 5-15,-1 2-19 16,-3 3 0-16,4 1 1 15,-4 15 0-15,0-6-6 16,0 15 1-16,0-6 3 16,0-9 0-16,-4 0-3 0,4 0 0 15,0-4-8-15,0-2 1 16,0-10-3-16,-3 7 1 16</inkml:trace>
  <inkml:trace contextRef="#ctx0" brushRef="#br2" timeOffset="-50978.63">7493 1627 6 0,'0'-9'3'0,"4"18"1"0,-8-9-2 0,4 0 0 0,0 0 0 0,0 0 3 0,0 0 0 0,0 0-5 0,0 0 0 16,4 0 3-16,-1 6 1 15,8-6-1-15,-8 3 1 16,4 4-2-16,0-7 1 15,0 0-1-15,-3 0 1 16,-1 0 0-16,-3 0 1 16,7 0-1-16,-7 0 0 15,0 0-1-15,0 0 1 0,0 0-1 16,0 0 0-16,0 0-2 16,-3 0 0-16,-1 0 0 15,1 3 1-15,-1 3-2 16,-3-6 1-16,4 3 0 15,-1 0 0-15,4 1 0 16,-7-4 1-16,7 6 0 16,0-6 0-16,7 9 0 15,-3-6 1-15,3 13-1 16,3-3 1-16,8 2 0 16,3 1 0-16,-3-3 0 15,3 2 1-15,0-9 0 16,0 4 1-16,8-10-1 15,-5 0 1-15,12-16-2 32,-8 7 1-17,4-10-2 1,-8 3 1-16,1-3-2 16,-15 4 0-16,-2 2 0 0,-8 4 0 0,-4-1-1 0,-7 10 0 0,-3-6 0 0,-3 6 0 15,-4-6-1-15,3 3 0 16,-3-4-1-16,0 14 1 15,-11 2 0-15,-3 10 0 16,-1 6-1-16,1-3 0 16,7 0-3-16,0-3 1 15,3 6-7-15,4-22 0 16</inkml:trace>
  <inkml:trace contextRef="#ctx0" brushRef="#br2" timeOffset="-50620.7">7930 1232 35 0,'-7'19'17'0,"-7"18"-13"0,4-15 27 15,3 7-29-15,0 14 0 16,0 14-1-16,3-13 1 15,0 0-4-15,4 0 0 16,8-13-6-16,2-6 1 16,-3-9-5-16,-3-16 1 15</inkml:trace>
  <inkml:trace contextRef="#ctx0" brushRef="#br2" timeOffset="-48727.46">7899 1266 9 0,'10'0'4'0,"-10"-9"3"0,4 12-2 16,3-3-3-16,-4 0 0 16,4 0 2-1,1 6 0-15,-8-6-5 0,0 0 1 16,3 0 3-16,1 0 0 15,-1-6 0-15,1 3 1 16,3 3-1-16,-4-6 1 16,-3 6-1-16,7 0 1 15,-7 0-1-15,4 0 1 16,-1-10-2-16,1 4 1 16,-4 3-1-16,0-6 0 0,0-1-1 15,-4 1 1-15,4-7-1 16,-3 0 1-16,-1 4-1 15,4-7 0-15,-7 3 0 16,4 1 0-16,-8-4 0 16,4 25 1-16,4-15-1 15,-5-4 0-15,5 1-1 16,-1 2 1-16,4-5 0 16,0 2 0-1,0-3-1-15,4 1 0 0,-1 2 0 16,1-6 1-16,0 4-1 15,-1-1 1-15,1 3-1 16,-1-2 0 15,1-1 0-31,3 3 0 16,3-2 0-16,-6 2 1 0,3 1-1 0,0 2 1 16,0-2-1-16,4-7 0 0,-4 3 0 0,0 10 0 15,-7-7-1 1,3 4 1-16,4-7 0 0,0 7 0 15,0 0 0-15,-3-10 0 16,3 3 0 0,-4-3 0 15,1 0-1 0,0-9 1-15,-4 13 0-1,0-14 1-15,0 4-1 0,-4-3 1 0,4 9 0 0,-7-6 0 0,0 0-1 16,0 6 1-16,0 0-2 0,3 4 1 0,-6 2-1 0,-4-3 1 0,-1-2-1 0,-2 2 0 16,-4 0 0-16,-4-2 1 0,-7-1 0 15,4 0 0-15,-4 0-1 16,4-6 1-16,-4 16 0 16,0-10 0-16,1 9 0 31,-1 4 1 0,4 3-1-15,-4 3 0-1,4 3 0 1,7 6 0-16,-1 1 0 16,1 6 0-16,4 2-1 0,-8 1 1 0,4 6 0 0,0 0 0 0,-1-6-1 0,5 6 1 0,-8 3 0 0,7-2 0 0,-3 2-1 0,4-3 1 15,-1-6 0-15,4-10 0 16,3 4 0-16,1 2 1 15,-1 1-1-15,4-3 0 16,0 2 0-16,4 4 0 16,-8 6 0-16,4-6 0 15,3-3 0-15,1-7 0 16,-1 0 1 15,4 1 0-15,0-1 0-16,4 1 0 0,3-4 0 15,11-6 0-15,-8 0 0 0,8 0 0 0,3 0-1 0,4 0 1 16,-1-6-1-16,1 6 0 0,-4 0 0 16,4 0 0-16,-11 6 0 15,-3 3 0-15,3-9-1 16,0 10 1-16,0-7-1 16,-4 3 1 30,5 4 0-46,-8-1 0 16,3-3 0-16,-3 7 0 16,0 2 0-1,0-5 0-15,0-1-1 0,-3 1 1 16,0 5-1-16,-1-5 0 0,1 9 0 0,-8-7 0 0,1 4 0 0,-1 9 0 0,-3-6 1 16,-4 6 0-16,1-6-1 15,-1 6 1-15,8-16 0 0,-8 10 0 16,0-7-1-16,1 10 0 15,3 7-3-15,-4-1 0 16,-6 6-8-16,6-9 1 16,-3-6-1 15,7 9 1-15</inkml:trace>
  <inkml:trace contextRef="#ctx0" brushRef="#br2" timeOffset="-47807.08">6925 294 22 0,'4'4'11'0,"-4"-4"-3"0,0 0 19 0,3 6-25 15,1 3 0-15,3 1 1 16,3 5 0-16,1 4-5 16,-1 0 1-16,5 6 2 15,-1-3 1-15,-4 0-7 16,1-3 0-16,-8-19-5 16,1-7 1-16</inkml:trace>
  <inkml:trace contextRef="#ctx0" brushRef="#br2" timeOffset="-47589.95">7024 181 21 0,'10'-12'10'0,"19"56"-3"0,-26-35 12 0,8 1-19 0,-1 2 0 0,1 4 0 0,3 0 0 0,-3 2-1 0,-1 4 1 0,-6-6-4 0,3 0 1 16,0-4-4-16,0 4 1 16</inkml:trace>
  <inkml:trace contextRef="#ctx0" brushRef="#br2" timeOffset="-47417.93">7352 153 20 0,'7'25'10'0,"7"19"-7"0,-10-34 15 0,-1-1-17 16,1 0 1-16,-1 1-1 16,1-1 1-16,-1-9-5 15,-3 0 1-15,7-3-5 16,4-9 1-16</inkml:trace>
  <inkml:trace contextRef="#ctx0" brushRef="#br2" timeOffset="-47211.64">7571 72 17 0,'17'9'8'0,"8"7"-1"0,-18-16 8 16,-3 9-15-1,3 10 1-15,3-10 1 16,-6-9 0 0,3 19-3 15,-4-3 0-31,1-7 0 0,3 4 0 0,-7-1-5 0,7-8 0 16</inkml:trace>
  <inkml:trace contextRef="#ctx0" brushRef="#br2" timeOffset="-47043.74">7878 169 26 0,'14'9'13'0,"14"1"-14"0,-25-17 22 0,4 14-22 16,1-7 1-16,-5-10-2 16,1 4 1-16,-1 3-2 15,1-6 0-15,3 2-4 16,-7 7 0-16</inkml:trace>
  <inkml:trace contextRef="#ctx0" brushRef="#br2" timeOffset="-46809.91">8181 169 9 0,'32'3'4'0,"-36"-3"8"0,8 6 2 16,-1 4-13-16,-3-10 1 16,-3 9 1-16,-1 1 1 15,1 5-5-15,-4-5 0 16,7 2 3-16,-7 4 0 16,3 0-6-16,4-13 0 15,0 12-2-15,0-15 0 16</inkml:trace>
  <inkml:trace contextRef="#ctx0" brushRef="#br2" timeOffset="-46591.92">8498 439 20 0,'11'37'10'0,"-18"4"-6"15,3-41 17-15,-6 9-21 16,-8 1 1-16,-6 2 0 16,-5 1 0-16,-2 6-2 15,2-7 1-15,1 4-7 16,0-10 0-16</inkml:trace>
  <inkml:trace contextRef="#ctx0" brushRef="#br2" timeOffset="-45041.06">7602 677 21 0,'18'22'10'0,"-18"-6"-3"0,4-16 12 0,3 3-19 16,-7-3 1-16,0 0-1 15,0-3 1-15,0-7-2 16,0 1 1-16,-7-7 0 16,7 7 0-16,-4-10-1 15,4 3 1-15,0 4 0 16,0-4 0-16,4 7 0 16,3 2 0-16,-7 7-1 15,0 0 1-15,10 7 0 16,-3 2 0-16,0-3 0 15,4 4 0-15,3-1 0 16,-3 4 0-16,-4 2 0 0,0-5 1 16,0 5-1-16,0-5 0 15,-4-1 0-15,1-9 1 16,-4 0-1-16,3-6 1 16,1-4-1-16,3-2 0 15,-7-10 0-15,3 3 0 16,5 0 0-16,-5 1 1 15,4-1-1-15,0 9 0 16,0 1 0-16,7 9 1 16,-3 0-1-16,-4 0 0 15,0 0 0 1,0 0 1 0,0 3 0-16,-7-3 0 0,4 0-2 0,-1 6 1 0,1-3 0 15,-1 13 0-15,4-6-1 16,4-1 1-16,-11 7 0 15,3-7 0-15,1-6 0 16,-1 3 1-16,1-6-1 16,0-9 1-16,-1 0-1 15,-3-1 1-15,4 4-1 16,-4-3 1-16,3 9-1 16,-3 0 0-16,7 0-1 15,7 9 0-15,-10 7-2 16,3-4 0-16,-7 4-5 15,-7-16 0-15</inkml:trace>
  <inkml:trace contextRef="#ctx0" brushRef="#br2" timeOffset="-39076.75">19699 1536 37 0,'18'25'18'0,"14"19"-8"0,-22-22 19 16,-3 19-28-16,4 40 0 15,-1 10 1-15,-3 32 1 16,0 21-5-16,-3 6 1 15,-1 7 1-15,1 0 1 16,-4-7-2-16,-4-15 1 16,1-19-3-16,-1-22 0 15,1-25-7-15,-1-28 1 0,4-35-3 16,4-28 1-16</inkml:trace>
  <inkml:trace contextRef="#ctx0" brushRef="#br2" timeOffset="-38403.56">19826 1574 26 0,'14'25'13'0,"-7"9"-5"16,-7-34 20-16,7 0-26 15,0 0 1-15,4 0 1 16,7-6 1-16,13 3-5 16,15-6 1-16,7-7 3 15,28-3 0-15,32 0-1 0,21-3 0 16,46 0-1 0,7 4 1-16,25 2-3 0,10-12 0 15,18-4 0-15,0-9 0 16,14 7-1-16,7-7 1 15,0-9-1-15,7 0 1 16,-10-7 0-16,3 14 0 16,-25-1-1-16,0 15 1 15,-24 14-1-15,-11 5 0 32,53 45-2-32,-53 12 0 0,-31 3-1 15,-33 6 1-15,-20 7 0 16,-26 6 0-16,-20 6 0 15,-11 20 0-15,-4-5 1 16,-6 8 1-16,3 11 1 16,3 7 0-16,-3 7 0 15,-4 5 0-15,1 10 1 16,-1-3 1-16,-7-19-1 16,-6 10 0-16,-8-26 0 15,-7 0 1-15,-10-12-1 16,-4-10 1-16,-14-15-1 15,-11-3 0-15,-17-10 1 16,-36-6 0-16,-38-3 0 16,-36-10 0-16,-45-6 0 0,-54-6 1 15,-31 0-1 1,-46 3 0-16,-49-4 0 16,-15-5 1-16,-31 6-1 0,-29 3 1 15,-45-10-2-15,-43 4 0 16,-21 3-5-16,-35-10 0 15,-46 1-11-15,-3 8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4T18:48:26.4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4T18:49:26.702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5359 36 0,'4'9'18'0,"10"7"9"0,-14-10 18 0,0 0-41 15,0 1 0-15,0-4 4 16,0-3 0-16,3 3-9 16,4-3 1-16,7-6 7 15,8-7 0-15,6-15-3 16,0-13 1-16,0-15-3 16,-3-10 0-16,0-19-2 15,-11-6 0-15,-7 6-1 16,-7 13 0-16,0 7-2 15,0 2 0-15,0 16-2 16,0 9 1-16,0 16-2 16,0 16 0-16,0 12 0 15,3 22 0-15,4 13 2 16,11 25 0-16,7 6 4 0,10-3 0 16,7 3 3-16,8-9 1 15,-1-13 1-15,11-18 0 16,0-26 0-16,-18-12 0 15,4-20-1-15,-7-2 0 16,-7-31-2-16,-11-4 0 16,-3-15-2-16,-18 5 1 15,0-2-3-15,0 3 1 16,0 3-5-16,-7 9 0 0,3 7-15 16,-3 12 0-16</inkml:trace>
  <inkml:trace contextRef="#ctx0" brushRef="#br0" timeOffset="658.22">4124 4954 55 0,'4'22'27'0,"-4"-28"-21"0,0 6 35 0,0 3-40 16,-4-3 1-16,-10 0-1 16,-7 0 0-16,-4 0-2 15,-3 3 1-15,-4-3-1 16,4 6 0-16,7 10-1 15,3 9 0-15,0 0-1 16,15 7 0-16,3 2 0 16,21 1 0-16,7-7 1 15,4-9 1-15,7-13 1 16,-11-16 1-16,-3-5 1 16,-8-13 1-16,1-10-1 0,-7 7 0 15,-8-16-6-15,-3-7 0 16,-3-5-12-16,-8-4 1 15</inkml:trace>
  <inkml:trace contextRef="#ctx0" brushRef="#br0" timeOffset="913.45">4434 4390 48 0,'0'15'24'0,"0"-2"-17"0,-7-1 36 0,4 23-41 16,-4-1 1-16,-7 20 0 15,-4 18 0-15,11 6-4 16,3 23 0-16,-3-4 2 16,7-9 0-16,0-13-4 15,7-25 0-15,4-22-7 16,-7-21 1-16,10-23-8 15,-4-15 1-15</inkml:trace>
  <inkml:trace contextRef="#ctx0" brushRef="#br0" timeOffset="1097.46">4314 4891 44 0,'32'54'22'0,"7"-26"-15"0,-35-34 34 15,10-1-41-15,7 4 0 16,0 10-3-16,7-7 1 16,-3 0-6-16,3 0 0 15,0 0-6-15,-10 3 0 16</inkml:trace>
  <inkml:trace contextRef="#ctx0" brushRef="#br0" timeOffset="1425.34">4706 5076 51 0,'18'13'25'0,"24"-26"-27"0,-31 7 46 0,-1 0-45 16,4-13 1-16,-3 3-1 16,-8 7 0-16,-3 0-1 15,-3-7 1-15,-8-6-2 16,-3 6 0-16,4 4-2 15,-1 2 1-15,8 13 0 16,-8 4 1-16,4-4 2 16,3 6 0-16,4 13 3 15,-7 10 1-15,14-4 2 16,4 3 0-16,10 4 0 16,7-7 0-16,11-9-1 15,7-10 1-15,10-12-7 0,-13-3 1 16,3-13-14-16,-15-12 0 15,-13-1-1-15,-7-9 0 16</inkml:trace>
  <inkml:trace contextRef="#ctx0" brushRef="#br0" timeOffset="2314.69">5450 4631 45 0,'-7'13'22'0,"7"-20"-16"0,0 7 44 16,0 0-48-16,0 0 1 15,0 0-1-15,0 0 1 16,0-6-6-16,7 9 1 15,-3 4-7-15,3-4 0 16,4-3-8-16,-1 0 1 0</inkml:trace>
  <inkml:trace contextRef="#ctx0" brushRef="#br0" timeOffset="2483.71">5369 4967 65 0,'4'25'32'0,"17"-38"-39"0,-10 13 60 0,3 0-59 16,-4-3 0-16,1 3-25 15,-8-6 0-15,4-4 31 16,-7-5 1-16</inkml:trace>
  <inkml:trace contextRef="#ctx0" brushRef="#br0" timeOffset="3121.22">7472 3973 49 0,'0'37'24'0,"3"7"-25"0,-3-25 45 0,0 9-43 16,0 4 0-16,-3-7 2 15,3 3 0-15,0-3-4 16,0-3 1-16,0-3 1 16,0 3 1-16,-7-7-1 15,3-2 0-15,-3-4-2 16,-3-6 1-16,-8-6-1 0,-7-6 1 15,-6-4-1-15,-5-2 0 16,5 2 0 0,-8 4 0-16,0-1-1 0,0 7 1 15,0 3 0-15,4 10 0 16,7-1 0-16,7 16 0 16,-4 3 2-16,14-9 1 15,8 6 2-15,6 3 0 16,11-2 2-16,8-5 1 15,9-5-1-15,12-10 0 16,13-9-3-16,-6-3 0 0,-1 0-7 16,-10-1 1-16,-4 4-15 15,-7 3 0-15,-7 0-3 16,-6 0 1-16</inkml:trace>
  <inkml:trace contextRef="#ctx0" brushRef="#br0" timeOffset="3369.16">6724 4722 54 0,'-25'28'27'0,"22"7"-19"16,6-32 52-16,4 3-55 15,11 4 0-15,10-4 3 16,15-3 0-16,9 0-10 0,33-9 1 15,17-7 5-15,1-5 0 16,3 2-6-16,-8-6 1 16,-13 9-8-1,-18 10 1-15,-14 0-16 0,-11 3 1 16,-10 0 1-16,-11 3 0 16</inkml:trace>
  <inkml:trace contextRef="#ctx0" brushRef="#br0" timeOffset="3783.33">7151 4957 57 0,'10'22'28'0,"1"60"-31"0,0-60 57 0,-8 0-51 15,4 12 1-15,0 4 1 16,0 3 0-16,-3 2-7 15,-1 1 1-15,1-3 3 16,-4 0 1-16,0-10-3 16,-7-12 1-16,0-6-1 15,-4-10 0-15,1-6-1 16,-15-13 0-16,0 0 0 16,-10-9 0-16,0 3 0 15,3-9 1-15,4 12-2 16,-11 3 0-16,4 7 1 15,-1 9 0-15,1 9 0 16,10 7 1-16,-3 19 0 16,7 5 1-16,10 4 1 47,1 10 0-47,13-7-1 0,8 3 1 0,7 0-1 0,6-3 1 0,4-13-5 0,18-12 0 15,14-12-8-15,11-16 0 16,3-13-9-16,0-6 1 15</inkml:trace>
  <inkml:trace contextRef="#ctx0" brushRef="#br0" timeOffset="3980.56">7726 5186 48 0,'-11'32'24'0,"-24"52"-19"0,28-68 37 0,-7 15-42 15,-4 10 1-15,-3-3-1 16,-7 6 0-16,7-7-2 16,3-2 1-16,7-10-7 15,4-16 1-15,4-15-8 16,-1-16 1-16</inkml:trace>
  <inkml:trace contextRef="#ctx0" brushRef="#br0" timeOffset="4116.05">7472 5171 42 0,'7'18'21'0,"25"48"-9"0,-11-38 31 16,18 19-39 0,10-3 0-16,-3 3-1 15,7 4 1-15,0-14-9 0,-7-5 0 16,-4-10-9-16,-17-16 0 16</inkml:trace>
  <inkml:trace contextRef="#ctx0" brushRef="#br0" timeOffset="5120.13">8527 5305 55 0,'0'25'27'0,"10"-12"-20"0,-6-16 39 16,3-7-41-16,0-11 0 0,7-14 2 16,7-9 1-16,4-22-10 15,0-18 0-15,-1-26 5 16,-6-3 1-16,-11-3-3 16,-7 3 1-16,-4 19-3 15,1-3 0-15,-4 25-3 16,3 12 0-16,1 19-2 15,-4 19 1-15,0 19 0 16,0 25 0-16,0 19 1 16,3 22 0-16,-3 9 4 31,3 16 0-31,4 9 4 0,11 3 1 0,-11-9-1 16,11-13 1-16,3-5-1 15,0-14 0-15,7-6-2 16,-3-21 0-16,3-16-4 15,0-10 0-15,0-9-3 16,0-13 1-16,4-9-1 16,-7 3 1-16,10-9 0 15,-3 5 0-15,6 5 2 0,-6 8 1 16,0 13 1-16,-4 3 1 16,-4 13 2-16,-2 9 0 15,-5 3 0-15,-3-3 1 16,-7-3-1-16,0-3 0 15,0-6-1-15,0-1 1 16,0-3-3-16,4-5 1 16,3-1-3-16,0-6 0 0,3-10-2 15,1-6 1 1,0-3-1-16,-4-3 1 16,3 6-1-16,8 1 1 0,3 2 1 15,0 0 1-15,0 7 1 16,4 9 1-16,0-6 0 15,-4 9 0-15,-3 6 0 16,-1 10 1-16,1-3-2 16,0 2 1-16,-1 4-4 15,4-6 1-15,4-7-9 16,7-5 0-16,0-17-5 16,-1-6 0-16</inkml:trace>
  <inkml:trace contextRef="#ctx0" brushRef="#br0" timeOffset="5405.48">10082 4274 53 0,'0'37'26'0,"-31"29"-25"0,20-56 48 15,-7 15-49-15,-6 12 1 16,-1 7 1-16,-10 16 0 16,-1 6-1-16,8 9 0 15,7 16 1-15,7-13 1 16,3-9-1-16,4 0 1 16,11-9-4-16,10-19 1 0,7-10-8 15,11-15 0-15,10-13-11 16,-3-10 1-16</inkml:trace>
  <inkml:trace contextRef="#ctx0" brushRef="#br0" timeOffset="5647.69">10495 4581 48 0,'4'16'24'0,"-47"46"-18"16,22-46 34-16,-11 12-40 16,-3 10 1-16,3 12 0 15,1-3 0-15,-1 6-2 0,4 1 0 16,-1-13-3-16,8-7 0 16,7-6-11-1,7-6 0-15,4-31 0 0,3-10 0 16</inkml:trace>
  <inkml:trace contextRef="#ctx0" brushRef="#br0" timeOffset="5878.94">10224 4659 36 0,'21'54'18'0,"25"27"-16"0,-32-65 35 0,10 15-37 15,1-6 1-15,3 10-2 16,4-4 1-16,-7 1-3 15,-1-4 1-15,-2-9-8 16,-1-13 1-16,0-12-3 16,0-10 1-16</inkml:trace>
  <inkml:trace contextRef="#ctx0" brushRef="#br0" timeOffset="6049.59">10679 4343 62 0,'67'78'31'0,"-7"79"-42"16,-36-116 66-16,15 21-56 16,-4 4 1-16,-3 16-2 0,-14-16 0 15,-15 3-2-15,-10-13 0 63,-10-6-13-48,-19-28 0-15</inkml:trace>
  <inkml:trace contextRef="#ctx0" brushRef="#br0" timeOffset="6507.41">11511 4669 66 0,'0'12'33'0,"18"-9"-32"0,-11-3 55 16,7 0-56 0,11-3 1-16,13-3-2 0,12 0 0 15,-4-13-4-15,-7 10 1 16,-4 2-15-16,-7-2 1 16,-7 9-2-16,-3 3 1 0</inkml:trace>
  <inkml:trace contextRef="#ctx0" brushRef="#br0" timeOffset="6727.89">11539 5036 57 0,'7'9'28'0,"32"-18"-38"16,-18 2 55-16,11-2-49 15,10 0 0-15,1-4-15 16,10-6 0-16,7-6 15 15,21-12 1-15</inkml:trace>
  <inkml:trace contextRef="#ctx0" brushRef="#br0" timeOffset="6958.82">12781 3954 54 0,'-3'91'27'0,"20"50"-33"0,-6-100 50 0,6-1-44 0,5 14 0 0,-1 2-1 0,0-12 0 0,0 6-3 0,4-18 1 0,-11-1-12 16,4-22 0-16</inkml:trace>
  <inkml:trace contextRef="#ctx0" brushRef="#br0" timeOffset="7204.4">13578 4261 58 0,'-7'41'29'0,"-35"44"-31"15,17-54 48-15,-24 22-46 16,-25 19 1-16,-14 16 0 0,-1 3 0 16,-13 9-1-1,0-5 1-15,0 5 1 0,13 7 0 16,15-17-1-16,14-8 0 15,11-7-5-15,14-15 1 16,17-13-14 0,18-19 1-16,25-15-3 15,17-13 1 1</inkml:trace>
  <inkml:trace contextRef="#ctx0" brushRef="#br0" timeOffset="7439.09">13614 5045 41 0,'-39'47'20'0,"-28"22"-17"0,39-50 37 0,-11 12-41 15,-7 7 1-15,7 6-2 16,4 3 0-16,7 0-4 15,3-16 1-15,7-21-8 16,8-17 0-16</inkml:trace>
  <inkml:trace contextRef="#ctx0" brushRef="#br0" timeOffset="7608.7">13264 5045 59 0,'50'63'29'0,"38"62"-29"0,-56-93 55 0,0 18-55 0,13 6 0 16,8 1-2-16,-3-4 1 16,-4-9-8-16,-11-10 1 15,-10-12-10-15,-11-12 1 16</inkml:trace>
  <inkml:trace contextRef="#ctx0" brushRef="#br1" timeOffset="58535.65">12795 5779 20 0,'0'-13'10'0,"0"20"-2"0,0-7 10 16,0 0-15-16,-3 6 1 15,-4 3 1-15,-4 7 1 16,1 3-8-16,-8 3 0 16,-3 3 4-16,-4 6 1 15,-7 7-2-15,-7-4 0 16,4-9-1-16,0-3 0 16,-7 3 0-16,-8 4 0 0,-10 2 0 15,4 0 0-15,-8-2 0 31,-3-4 0-31,0 0 0 0,7 0 1 0,0-3 0 16,-7-10 0 0,-10-2 0-16,-1-4 0 15,-3-3 0 17,0-3 0-32,10 3 0 15,1-9 1-15,-8 3-1 0,-3 0 0 0,7-4-1 0,-4-5 1 0,4-1-1 16,0-5 1-16,14 2-1 15,4 0 0-15,-4-3 0 16,3 1 0-16,1-1 0 16,-1 9 1-16,8-8-1 15,-4-11 1-15,0-5-1 32,7-4 1-32,4 1-1 0,3-4 0 0,0 0-2 0,8 3 1 15,6 7-6-15,4 6 0 16,-4 6-5-1,-3 3 1-15</inkml:trace>
  <inkml:trace contextRef="#ctx0" brushRef="#br1" timeOffset="59375.78">10121 6096 27 0,'7'-4'13'0,"4"-2"-3"16,-11 6 18-16,0 0-26 16,7-3 1-16,-4 3 2 15,1-9 0-15,3-7-5 16,-7-3 0-16,0-9 4 16,0-7 0-16,0-8-2 15,0-4 1-15,-7 9-1 16,3-3 0-16,1 0-2 0,-4-6 0 15,0 10-1 1,-4 5 1-16,4 7-1 0,0 3 1 16,0 7-2-16,0-1 1 15,0 3-1-15,0 1 0 16,3 2 0-16,1 7 1 16,-1-6 0-16,1 3 0 15,3-1 1-15,0 1 0 16,3 0 1-16,1 0 1 15,3-1-2 17,0 1 1-32,0 6-1 0,4 0 1 0,-1 0-1 15,4 6 0-15,4-3-1 16,0 4 0-16,-4-1 0 16,7 3 1-1,4-2 1-15,6-1 0 0,8 3-1 0,-4-6 0 0,1 4 0 16,-5 2 0-16,5 4 0 15,-12 2 0-15,-2 1-1 16,-8 3 0-16,-4 0 0 16,-3-4 1-16,-7 7-1 15,-3 3 1-15,-4 10-1 16,-11 6 0-16,-10 6 0 16,-7 0 1 15,-4-7 0 16,3 7 0-32,-2 1 0 17,-8 2 0-32,-4 0 0 15,1-12 0 1,3 9-11-16,7 0 0 0</inkml:trace>
  <inkml:trace contextRef="#ctx1" brushRef="#br1">5659 5346 0,'0'0'15,"0"0"1,0 0-1</inkml:trace>
  <inkml:trace contextRef="#ctx0" brushRef="#br1" timeOffset="61116.7">10700 6798 45 0,'10'9'22'0,"-6"1"-20"0,-4-10 23 16,0 9-21-16,-4 7 0 15,1 12 0-15,-4 4 1 16,0 8-7-16,-4 14 0 16,1-14 4-16,-1 4 1 15,-3 0-3-15,3-6 0 16,1-10-1-16,-1-12 1 15,4-13-3-15,0-3 0 16,-4-13-1-16,1-15 0 16,-1-13-1-16,4-15 1 15,0 6 1-15,7-4 1 16,7-2 2-16,7 3 0 0,7 2 2 16,11 11 1-16,0 8 1 15,3 10 1-15,4 7 0 16,0 8 1-16,0 11-1 15,-4 11 0-15,-7 10-2 16,-3 4 0-16,-11 5-2 16,-14 7 0-16,-11 0-2 15,1-7 0-15,-8-3 0 16,1-2 0-16,-1-11 0 16,4-5 1-16,0-4-1 15,3-5 1-15,4-4 0 16,0-4 0-16,7-2 1 0,3 3 0 15,5 3-1 1,2 6 1-16,4 1-1 0,0 8 1 16,0 10-1-16,1 4 0 31,2 11 0-31,1 1 0 16,3-6 0-16,-3-4 0 15,-1-6 2-15,1-6 0 16,3-10 1-16,7-6 0 15,1-9 0-15,2-6 0 16,-2-4-1-16,-5 3 0 0,-3-2-2 16,-7-7 0-1,-6-7-2-15,-5 4 1 0,-3-3-2 16,0 6 1-16,-3 13-1 16,-1 3 0-16,-3 15 1 15,0 13 0-15,0-10 0 16,3 14 0-16,1 2 1 15,6 6 1-15,4 1 0 16,4-10 1-16,7-3-2 16,3-7 0-16,0 1-4 15,4-10 1-15,-8-9-11 16,-3-9 0-16,-3-13 0 16,-4 3 0-16</inkml:trace>
  <inkml:trace contextRef="#ctx0" brushRef="#br1" timeOffset="61643.42">11310 7087 40 0,'0'31'20'0,"11"28"-13"0,-4-52 39 16,3 5-43-1,-3 4 1-15,4 3 0 0,0 0 1 16,-1-4-6-16,-3 1 0 16,4-7 4-16,-1-2 0 15,4-7-2-15,-3-7 0 16,3-5 0-16,0-4 0 15,0 4-1-15,0 2 0 16,1-6 0-16,-1 1 0 16,0 2-1-16,3 1 0 15,1-1-3-15,0 7 1 16,-1 0-4-16,1 6 0 0,0 0-4 16,-4 0 1-16,-4 0 0 15,-3 0 1-15,4 0 5 16,0 3 1-16,3-3 6 15,0 3 1-15,3-3 4 16,5 3 1-16,2-3 1 16,-3 0 0-16,1-6-4 15,-5 0 1-15,4-10-4 16,-3 3 1-16,-7 1-3 16,-4-1 0-16,0 1-2 15,-7-1 1-15,-4 4-2 16,1 6 0-16,-4 3-2 15,0 6 1-15,0 6-2 16,-1 7 1-16,5 0 0 16,3-6 0-16,3 5 1 0,1-2 1 15,3-3 0-15,7-7 1 16,4-6-1-16,6 3 0 16,-2 0-8-16,6-6 0 15,-7-10-2-15,4-8 0 16</inkml:trace>
  <inkml:trace contextRef="#ctx0" brushRef="#br1" timeOffset="62302.71">12107 7203 37 0,'11'3'18'0,"-4"15"-10"0,-7-18 35 16,4 0-41-16,-1-6 1 0,1-3-1 16,-1-1 1-16,-3 10-5 15,0-9 1-15,4-10 1 16,-1 0 1-16,1-9-1 15,-1 3 0-15,8 3 0 16,6 0 0-16,8-3 0 16,7 6 1-16,3 0 0 15,0 4 1-15,4 2-1 16,-7 7 1-16,0-3-2 16,-1 2 1-16,-6 7-1 15,-11 3 0-15,-7 10-1 16,-7-1 0-16,-7 1-3 15,-7 6 1-15,-3 0-3 0,-5 6 1 16,-2-6-1 0,6-1 0-16,4-2 2 0,3-3 1 15,8-7 2-15,10 0 1 16,3-3 2-16,1-3 1 16,10 0 0-16,7 3 1 15,-3 4-2-15,-4 8 0 16,-3-8-2-16,-4-1 1 15,-3 6-1-15,-4 1 1 16,-4 3-2-16,-3-4 0 16,0 1 0-16,0-4 1 15,0-3 1-15,7-9 1 16,0-6-1-16,7-4 0 0,1 10 0 16,6-12 1-16,0-11 0 15,4-2 0-15,-4-3-2 16,-4 0 1-16,-3-4-1 15,-3-3 1-15,-4 7-2 16,-3 6 1-16,-8 9 0 16,1 13 0-16,-4 13-1 15,-1 8 1-15,5 11 0 16,3 11 0-16,7-2 1 16,7 6 0-16,4 3-1 15,10-6 1 32,11-10-4-47,0-15 0 0,-1-16-9 0,8-13 0 0,-7-3-2 0,0-15 0 0</inkml:trace>
  <inkml:trace contextRef="#ctx0" brushRef="#br1" timeOffset="62906.51">13966 6403 42 0,'0'22'21'0,"-7"12"-20"16,7-24 40-16,0-1-39 15,-3 10 1-15,-1 6 0 16,-3-6 0-16,4 12-4 15,-4 7 1-15,3 3 3 16,1-7 1-16,3 10 0 16,3-3 0-16,1-4 0 0,-1-8 1 15,1-1-2 1,-4-9 0-16,-4-4-2 0,-6-2 0 16,-11-4-3-16,-4 1 1 15,-3-7-1-15,-4 0 1 16,0 0-1-16,0 0 1 15,4 4 0-15,3 2 1 16,4 7 0-16,11 2 1 16,3 1 0-16,10 9 1 15,8 4-1-15,3-10 0 16,3-3-1-16,8-1 1 16,3 1-4-16,8-9 1 0,6-1-6 15,4-9 1-15,0-12-11 16,-11-20 0-16</inkml:trace>
  <inkml:trace contextRef="#ctx0" brushRef="#br1" timeOffset="63102.3">14161 7014 48 0,'7'29'24'0,"-7"2"-19"16,0-25 34-16,0 4-39 15,0-7 0-15,-4 0-3 16,1-9 1-16,-5-4-1 16,1-5 0-16,0-4-7 15,-3-6 1-15,3-4-5 16,0-2 0-16</inkml:trace>
  <inkml:trace contextRef="#ctx0" brushRef="#br1" timeOffset="63235.58">14065 6823 13 0,'4'0'6'0,"3"13"13"0,-7-13 0 15,3 3-13-15,1 9 0 16,6-5 2-16,5 2 1 16,6-3-13-16,7 1 1 15,0-1 3-15,0-6 0 16,1-10-10-16,-5-2 0 0</inkml:trace>
  <inkml:trace contextRef="#ctx0" brushRef="#br1" timeOffset="63538.23">14513 7030 49 0,'36'63'24'0,"-15"-10"-21"0,-14-47 43 0,-4-12-44 16,-3-10 0-16,-3-9 1 15,-8-12 0-15,-3-17-4 16,-7-11 1-16,-4 5 1 15,-3-22 1-15,0 4-1 16,3 3 0-16,4 3 0 16,10 0 1-16,11 21-1 15,11 11 0-15,14 18-1 0,3 12 1 16,4 17-3-16,-1 8 0 16,-6 7-5-16,-7 13 0 15,-1 2-9-15,-6-9 0 16,-11 10-2-16,-7-3 1 15</inkml:trace>
  <inkml:trace contextRef="#ctx0" brushRef="#br1" timeOffset="63704.1">14333 6949 46 0,'4'40'23'0,"24"-24"-21"0,-14-13 45 15,7-3-44-15,11 3 0 0,0-3 0 16,0-3 0-16,-4-3-8 15,-3-7 0-15,-1 1-4 16,1-10 0-16,-7-3-7 16,3-3 0-16</inkml:trace>
  <inkml:trace contextRef="#ctx0" brushRef="#br1" timeOffset="63985.73">14901 7099 41 0,'0'41'20'0,"-7"-29"-14"15,7-15 33-15,-3-12-35 16,-4-7 1-16,-7-16 1 0,-4-12 1 16,0-7-9-16,-3-12 0 31,-4-37 6-31,8 5 0 15,13 10-2-15,11 19 1 16,11 16-3-16,3 15 1 16,4 7-3-16,3 15 1 15,0 22-5-15,-7 10 0 16,-3 5-12-16,-11 4 0 16</inkml:trace>
  <inkml:trace contextRef="#ctx0" brushRef="#br1" timeOffset="64183.3">14619 6848 49 0,'0'22'24'0,"11"0"-11"0,-8-16 35 0,8 4-45 16,10-7 1-16,11-6 0 16,7-3 1-16,3-7-8 15,0 0 0-15,-3 7-1 16,-7-3 1-16,-8-10-14 15,1-3 0-15,-11-3-2 16,0 3 1-16</inkml:trace>
  <inkml:trace contextRef="#ctx0" brushRef="#br1" timeOffset="64555.06">15145 6356 35 0,'10'19'17'0,"1"-29"-8"0,-8 4 29 16,5 0-34-16,2-7 1 16,11 1 2-16,7-4 0 15,8-6-9-15,6 0 1 0,0-3 5 16,-3 12 1-16,0 1-4 15,-11 9 1-15,-3 6-2 16,-11 9 0-16,-7 1-2 16,-10 21 1-16,-4 4-1 15,-8 6 1-15,-2 3-1 16,-1-6 1-16,-3 3 0 16,0 3 1-16,3 9-1 15,4-9 1-15,0 0-1 16,7-6 0-16,0-3-5 15,3-10 0-15,4-3-9 16,4-16 1-16</inkml:trace>
  <inkml:trace contextRef="#ctx0" brushRef="#br1" timeOffset="64755.63">15335 7256 64 0,'7'22'32'0,"-3"-10"-35"0,-4-12 58 15,3-6-59-15,-3-3 0 16,-3-4-28-16,-11-6 0 16,0 0 31-16,0-9 1 15</inkml:trace>
  <inkml:trace contextRef="#ctx0" brushRef="#br1" timeOffset="68475.03">16298 7428 41 0,'-14'7'20'0,"11"-7"-12"15,3 0 21-15,0-7-24 16,0-5 0-16,3-7 2 16,-3-9 0-16,11-4-9 15,3-15 0-15,7-9 6 0,14-7 0 16,4-12-3-16,14 6 1 16,4-6-2-16,-5 6 1 15,-2-7-2-15,-8 4 0 16,-7 10-1-16,-10 8 0 15,-4 14 0-15,-3 5 0 16,-7 16-1-16,-1 10 1 16,-3 9 0-16,0 6 1 15,0 0 1-15,0 4 0 16,0 9 1-16,0-7 0 0,1-9 2 16,2-6 0-16,4-9 0 15,4-7 0-15,7-3-1 16,10-6 1-16,-3-7-1 15,-4 1 0-15,0 2-1 32,-3 7 0-17,-4 9-1-15,-3-2 0 0,-4 5 0 0,-4 10 0 0,-6 12-1 16,-4 10 0-16,-4 9 0 16,-3 16 0-16,-3 6 0 15,-1 1 0-15,-3 11 0 16,0-8 1-16,0 8-1 15,0 1 1-15,3-3-2 16,4-4 1-16,7-12-4 16,0 0 1-16,7-10-7 15,7-5 1-15,7-14-6 16,7-8 1-16</inkml:trace>
  <inkml:trace contextRef="#ctx0" brushRef="#br1" timeOffset="68836.03">17364 6949 45 0,'14'-7'22'0,"-7"-12"-16"0,-7 13 39 16,0 0-43-16,3 0 0 16,-3-1 1-16,0 1 0 15,0 3-4-15,-3 0 0 16,-8 6 3-16,-6 3 0 0,-4 7-1 16,-4-1 0-16,0 7-1 15,4 3 0-15,0 3-1 16,7 0 1-16,3 3-2 15,8-6 1-15,6-3-2 16,8-6 1-16,6-4 0 16,4-6 0-16,1-6 0 15,-1-3 1-15,-7 0 0 16,0-7 0-16,-3 1 1 16,-1 2 0-16,-3 1 1 15,0 2 0-15,-3 1 1 16,-4 6 0-16,7 3-1 15,-4 7 0-15,4 2-2 16,1 7 0-16,-1-3-7 16,0 3 1-16,3-13-9 15,4-6 0-15</inkml:trace>
  <inkml:trace contextRef="#ctx0" brushRef="#br1" timeOffset="69569.56">17604 6199 49 0,'0'25'24'0,"3"41"-21"0,-3-44 40 0,0 16-43 15,-3 21 1-15,3 7-1 16,-4 12 0-16,-3 7-1 15,7-3 1-15,0-7-3 16,0-9 1-16,4-19-4 16,3-13 0-16,7-18-3 15,3-16 1-15,1-19-1 16,3-6 0-16,4-3 5 16,-4-4 0-16,0-5 6 15,-3 5 0-15,-4 11 6 16,-3 5 1-16,-1 6 1 15,-6 10 0-15,-4 7-4 16,-4 2 1-16,-3 4-3 16,-4-1 0-16,-3-2-4 15,0 2 0-15,0 4-1 16,0-4 0-16,0 1 0 0,3-4 0 16,4 1 0-1,4-1 1-15,6 1-1 16,4-1 1-16,7 4-1 0,4-4 1 15,3 0 0-15,-3 4 1 16,3-4-1-16,-3 4 0 47,-1-1 0-47,1 1 0 0,-4-1 0 16,0-2 0-16,0-4 0 0,0-3 0 0,4-9 0 0,3-3 0 15,0-7 0-15,1-6 0 16,-1 0 0-16,0 3 0 0,0-3 0 15,-7 0 0-15,0 0 0 16,-3 0 0-16,-4 7-1 16,-11 2 1-16,-3 10-1 15,-3 6 1-15,-4 7 0 16,-4 12 0-16,7 15 0 16,1-2 1-16,6 2 0 15,8 4 0-15,6-3-1 16,8-7 1-16,7-12-2 15,7-13 0-15,3-12-6 16,4-7 0-16,-1-15-8 16,-6-6 0-16</inkml:trace>
  <inkml:trace contextRef="#ctx0" brushRef="#br1" timeOffset="70335.75">19583 6180 47 0,'0'44'23'0,"0"13"-16"0,0-35 39 0,-4 9-42 16,4 10 0-16,0 12 2 16,0-6 1-16,0 6-9 15,0 4 1-15,0-10 4 16,0-6 1-16,-3-10-3 15,-1-6 0-15,-3-6-2 16,-4-3 1-16,-6-7-3 16,-11-6 1-16,-8-3-1 15,-6-3 0-15,3-3 1 16,4-1 0-16,-4 11 0 16,4 5 0-16,0 0 2 15,3 10 0-15,11 6 0 0,3 7 1 16,11-4-1-16,7 3 1 15,18-3-2-15,10-3 1 16,14-6-2-16,11-6 0 16,7-7-3-16,-4-9 1 15,8-6-3-15,-4-7 0 16,-4 0-1-16,-3-6 1 16,-3-3 1-16,-4 6 1 15,-4 4 3-15,-7 2 1 16,0 1 4-16,-6-4 1 15,-5 7 2-15,-2-1 1 0,-8 1 0 16,-4 2 0-16,-6 4-1 16,-11 3 0-16,-11 0-2 15,-10 7 0-15,0-4-3 16,-4 3 1-16,-3 10-1 16,3 6 0-16,0 0-1 15,11 3 0-15,7 3-2 16,7-3 1-16,14-6-2 15,10-7 0-15,12-9-4 16,2-12 1-16,1-4-6 16,0-8 1-1,0-5-5 1,-8-2 1-16</inkml:trace>
  <inkml:trace contextRef="#ctx0" brushRef="#br1" timeOffset="70727.48">20048 6880 43 0,'7'37'21'0,"4"-5"-23"0,-4-32 39 16,0 3-36-16,0-3 1 16,4-3-1-16,-1-7 1 15,-3 1-3-15,0-4 0 16,4-6 1-16,0 4 0 16,-1 2-1-16,1 4 0 15,-1-1 0-15,1-2 0 16,3 6 0-16,-3-1 1 15,-1 4 0-15,1 3 1 0,-1-3-1 16,1 6 1-16,-4-3-1 16,0 0 0-16,-3 0-1 15,3 0 1-15,-4 3-1 16,1-3 1-16,3 3-1 16,0 1 0-16,-4 2 0 15,4 3 1-15,0 1-1 16,1-1 0-16,2 0 0 15,1-2 1-15,-1-1 0 16,1 3 0-16,-1 1-1 16,1-4 0-16,0-3-5 15,-1-3 0-15,8-12-5 16,3-4 0-16</inkml:trace>
  <inkml:trace contextRef="#ctx0" brushRef="#br1" timeOffset="71101.43">20761 6732 42 0,'21'25'21'0,"4"-6"-19"0,-22-16 37 15,-3 0-39-15,-3 0 0 16,-11 1-1-16,-4 2 1 16,0 0 0-16,1 0 0 15,-4 10 0-15,3-3 0 31,0 2-1-31,8-2 1 0,6-7-2 16,8-6 1-16,3-3-1 16,0-6 1-16,3-1-1 15,1 1 0-15,0-1 0 16,-1 1 1-16,1 0 1 16,-1-1 0-16,-3 4 1 15,1 6 0-15,2 6 1 16,-3-3 0-16,0 7 1 15,4 5 1-15,-1 7-1 16,1 0 0-16,3 0-4 16,4 0 1-16,-1 0-8 15,1-6 1-15,3-7-7 16,0-9 1-16</inkml:trace>
  <inkml:trace contextRef="#ctx0" brushRef="#br1" timeOffset="71299.43">21071 6854 31 0,'0'19'15'0,"-10"3"-8"0,10-22 21 16,-4 3-29-16,1-3 1 15,-1-3-2-15,1-9 0 16,-1 2-2-16,4-5 1 0,-3-10-7 15,-1-10 1-15</inkml:trace>
  <inkml:trace contextRef="#ctx0" brushRef="#br1" timeOffset="71452.63">20913 6503 21 0,'7'10'10'0,"21"-7"0"15,-17-3 11-15,-1 0-20 16,8 0 1-16,-1 0-3 15,5-6 1-15,-5-1-5 16,1 1 0-16,-1 0-3 16,-2-1 1-16</inkml:trace>
  <inkml:trace contextRef="#ctx0" brushRef="#br1" timeOffset="71733.86">21227 6726 27 0,'7'44'13'16,"0"-10"-10"-16,-7-27 23 0,0-4-25 0,0 0 1 16,0-3-1-1,0-6 1-15,0-4-3 0,3 1 0 16,4-4 2-16,0-2 0 16,4 2-1-16,0 0 1 15,-1 4 1-15,1 3 0 16,3 3-1-16,3 3 1 15,1 6 0-15,0 0 0 16,-1 7-1-16,-2-1 0 0,-1 4-4 16,3-7 1-16,4-2-8 15,1-4 1-15,2-13-2 16,5-12 0-16</inkml:trace>
  <inkml:trace contextRef="#ctx0" brushRef="#br1" timeOffset="71973.23">21749 6563 33 0,'7'-6'16'0,"0"9"-16"0,-7-3 30 0,0 0-29 16,3 3 0-16,-3 6 0 16,-3 7 1-16,-4-10-3 15,-4 4 1-15,-6 2 0 16,-1 4 1-16,4 3 0 16,0-1 1-16,7 4 1 15,3 0 1-15,8 3 0 16,6-3 1-16,4 0 0 15,0 10 0-15,1-4-2 16,-5 10 0-16,-6-7-6 16,-11 0 1-16,-15 1-10 0,-13-10 1 15,-11-13-4-15,-3-9 0 16</inkml:trace>
  <inkml:trace contextRef="#ctx0" brushRef="#br1" timeOffset="72692.06">22934 6889 55 0,'-28'60'27'0,"17"-57"-31"0,11 0 54 0,0 0-49 0,0-3 1 0,4-6-1 0,3-10 1 16,7-6-3-16,0 3 0 15,7 0 2-15,0-3 0 16,4-3-1-16,-4 10 0 15,-3-1-1-15,0 3 0 16,-4 4 0-16,0 3 0 16,0 6-1-16,0 3 1 15,-3 3 0-15,-1 0 0 0,1 1 0 16,-1-1 1-16,1 0 0 16,0 1 0-16,-1-4-1 15,1 0 1-15,-1-3-1 16,4-3 0-16,0-4-1 15,1-2 0-15,-1-4 0 16,0 1 0-16,0-1 1 16,4 1 0-16,-4 2 0 15,0 7 1-15,0 3 1 16,0 10 0-16,-3-1 0 16,3 7 0-16,-4-4 0 15,1 1 0-15,-4 3-1 16,-4-1 0-16,1 7-4 15,3-3 1-15,7-3-11 16,4-7 1-16,3-9-2 16,7-3 1-16</inkml:trace>
  <inkml:trace contextRef="#ctx0" brushRef="#br1" timeOffset="73247.3">23756 6738 41 0,'18'13'20'0,"6"6"-15"0,-20-16 40 16,3 3-43-16,-3 0 1 15,-1-2-1-15,-6-1 0 16,-5 0-4-16,-2 0 1 16,-8-3 2-16,1 0 0 0,-1 3-3 15,0 0 0-15,4 0-3 16,4 1 1-16,-1-1-4 16,8-3 1-16,3 3-4 15,7-3 1-15,3 3-1 16,1-3 1-16,3 0 2 15,0 3 1-15,0-3 5 16,0 0 0-16,4 0 5 16,-1 0 1-16,1 0 1 15,0 0 0-15,-1 0 0 16,5 6 1-16,-1 1-2 16,-4-1 0-16,5 3-2 15,9-6 0-15,8-9-1 16,7 0 1-16,7-13 0 15,10-15 0-15,1-17 0 16,-4-14 0-16,-7-20 2 16,-7-15 0-16,-15-7 1 15,-13-12 0-15,-4-13 0 16,-17 0 0-16,-15 16-1 0,-10 13 0 16,-1 18-2-16,-2 16 0 15,-1 32-2-15,0 21 1 16,4 35-1-16,0 25 0 15,7 40-1-15,10 29 0 16,11 22 0-16,7 19 1 16,11-4-1-16,3-27 1 0,4-7-1 15,-1-19 0-15,-6-25-4 16,-4-19 0-16,-7-18-10 16,-10-26 1-16</inkml:trace>
  <inkml:trace contextRef="#ctx0" brushRef="#br1" timeOffset="73477.05">24081 6557 59 0,'31'12'29'0,"22"-2"-33"16,-35-10 51-16,10 0-47 15,14 0 0-15,8 0-3 16,-4 6 1-16,-4-3-3 16,-7 0 1-16,-3 0-8 15,-7 0 1-15,-4-3-5 0,0-6 0 16</inkml:trace>
  <inkml:trace contextRef="#ctx0" brushRef="#br1" timeOffset="73698.03">24670 6579 41 0,'14'6'20'0,"0"-16"-20"0,-14 10 36 16,0 0-34-16,0 4 0 16,-4 2 0-16,-10 3 1 15,-3 4-4-15,-4-7 0 16,3 7 2-16,0 2 1 0,1 7-2 16,3 6 0-16,3 1-1 15,4-11 1-15,3 4-3 16,4-3 1-16,14-9-5 15,8-1 1-15,9-12-7 16,1-16 1-16,3-19-1 16,4-18 0-16</inkml:trace>
  <inkml:trace contextRef="#ctx0" brushRef="#br1" timeOffset="74030.14">24836 5917 38 0,'-7'85'19'0,"3"34"-24"16,4-82 41-16,0 23-34 16,0 15 0-16,4 4 4 15,-1-17 1-15,1-5-8 16,-1-10 0-16,4-6 4 16,0-13 1-16,4-13-3 0,-1-8 1 15,-3-4-3-15,4-6 1 16,0-7-1-16,-1-2 0 15,1-1 0-15,3 1 0 16,7 5 2-16,-3 4 0 31,10 16 0-31,-7 9 1 0,0 0-1 16,0 3 1-16,1 0-2 16,2-3 0-16,8-3-9 15,0-7 1-15,0-12-7 16,10-6 1-16</inkml:trace>
  <inkml:trace contextRef="#ctx0" brushRef="#br1" timeOffset="74201.55">25531 6776 61 0,'17'22'30'0,"-6"-19"-39"16,-11-3 57-16,3-6-50 15,-3-4 1-15,-3-2-17 16,-8-7 0-16,-6 0 11 16,2-6 1-16</inkml:trace>
  <inkml:trace contextRef="#ctx0" brushRef="#br1" timeOffset="88683.4">3041 8921 44 0,'0'16'22'0,"0"12"-13"0,7-16 23 0,-7 7-31 15,-7 9 1-15,0 10-1 16,3 15 1-16,-6 16-3 16,-11 22 0-16,-8 3-1 15,1 4 0-15,7-4-5 16,0-19 0-1,-7-15-6-15,10-20 0 0,4-24-1 16,3-19 1-16</inkml:trace>
  <inkml:trace contextRef="#ctx0" brushRef="#br1" timeOffset="89416.13">2293 9708 46 0,'-11'44'23'0,"22"-28"-24"0,0-13 50 16,-1-3-47-16,8-10 0 15,3-2 2-15,11-20 0 16,7-5-5-16,-1-16 1 16,22-20 4-16,18-18 0 15,14-9-1-15,-4-22 0 16,4-7-1-16,-4 13 0 15,-7 6 0-15,-21 26 0 0,-11 18-2 16,-10 13 0 0,-11 18-1-16,-6 16 1 15,-1 29-3-15,-11 18 1 0,-10 25-2 16,-10 26 0 0,-8 18 0-16,-3 19 0 0,0-9 1 15,0-13 0-15,3-13 1 16,7-18 1 15,1-16 1-31,3-9 0 0,14-17-1 0,3-11 0 0,8-7-1 16,-4-9 1-16,4-1-2 15,-1 1 0-15,-6 0 0 16,3 3 0 0,4 3 0-16,-8 0 1 0,1 6 0 93,6 7 1-93,-2 5 2 0,9 4 1 32,1-3 1-17,10 3 0-15,-3 0 0 16,0 0 1-16,0-3-1 15,-4-7 1-15,0-5-2 0,0-14 1 0,-7-2-1 0,8-10 0 0,-8-6-2 0,0-3 1 0,-3-10-1 0,-8 1 1 0,1 5-2 16,-11 4 0-16,0 6-2 0,-7 10 1 0,3 12-3 0,-6 12 1 0,-1 7 0 0,0 9 0 0,4 7 1 16,-3 5 0-1,10 4 3-15,0-3 0 16,3-6 2-16,11-7 0 0,8-6 0 16,2-10 0-16,12-12-2 31,2-9 0-31,-6-4-7 0,7-2 1 0,-7-7-8 15,10-10 1-15</inkml:trace>
  <inkml:trace contextRef="#ctx0" brushRef="#br1" timeOffset="89671.96">4198 9366 44 0,'28'-9'22'0,"-7"6"-15"0,-13 3 37 0,-5 6-43 0,4-3 1 0,-14 3 0 0,-4 1 1 0,-3-1-4 15,0 6 0-15,-7-2 2 16,-7 6 1-16,3 6-3 0,-7 9 1 16,8-3-2-16,3 3 0 15,10 1-2-15,4-7 1 16,14-6-2-16,4-10 1 16,10-9 0-16,3-6 1 15,8-10-1-15,-4-9 1 16,4-3-4-1,-4-7 1-15,-3-9-6 0,-4 7 1 16</inkml:trace>
  <inkml:trace contextRef="#ctx0" brushRef="#br1" timeOffset="89938.32">4473 9595 47 0,'11'28'23'0,"-11"-34"-25"0,0 0 43 0,0-7-41 0,0-6 0 0,-7-6 0 16,3-3 1-16,-6 0-1 15,10 0 0-15,-7 3 1 16,7 3 0-16,7 3 1 16,7 0 0-16,7 3 0 15,7 4 0-15,4-1-1 16,3 4 0-16,-7 6-5 15,4 0 1 32,0 3-13-47,0-7 1 0</inkml:trace>
  <inkml:trace contextRef="#ctx0" brushRef="#br1" timeOffset="90272.62">4900 9526 57 0,'35'25'28'0,"-6"-22"-29"0,-12-9 44 0,4-3-44 0,8-10 1 0,-5 3-1 0,1 1 1 0,-4-1 0 0,0-3 0 0,-14-6-2 16,-3 0 1-16,-8 3-1 15,-3 0 0-15,-10 9-2 16,3 4 0-16,-11 12-1 15,11 10 1-15,-4 2 0 16,8 10 1-16,3 7 1 16,7 2 0-16,7-2 2 15,3-7 1 17,8 0 0-32,3-9 0 0,7-4-2 0,0-3 0 0,4-9-10 15,-14-12 1-15,3-10-2 16,0-9 1-16</inkml:trace>
  <inkml:trace contextRef="#ctx0" brushRef="#br1" timeOffset="90728.6">5373 9463 37 0,'32'22'18'0,"-8"-9"-22"0,-24-13 34 15,11-6-32-15,-1-4 0 16,-6-2-9-16,3 2 1 15,-3 1 8-15,-1 3 0 16,1-1-6-16,3 7 0 16,3-3 1-16,1 0 1 15,-1 3 6-15,8 3 1 16,3 0 3-16,4 4 1 0,3-1 0 16,0 0 0-16,1 0-1 46,-5-6 1-46,1 0-3 16,-4-6 0 0,-3 0-2-1,3-3 1-15,-10-4-1 16,-1-3 0-16,4-3 0 0,0 1 0 0,7-1 2 0,4 3 1 0,14 4 1 0,7 5 1 0,7 10 2 16,14 7 0-16,-7 9 0 15,-4 0 0 16,1 6-3 16,6 3 1-31,-3 0-3 0,0-3 1-16,-3-6-3 0,-5-7 0 0,-2-5-4 0,-8-4 0 0,-10-6-10 0,-14-4 1 0,-8-2-1 0,-10 3 0 15</inkml:trace>
  <inkml:trace contextRef="#ctx0" brushRef="#br1" timeOffset="91143.97">2265 10122 55 0,'17'22'27'0,"75"-6"-29"15,-60-16 58-15,35 0-50 16,53-4 0-16,49-8 0 15,61-16 1-15,59-7-10 16,46-9 0-16,28-6 6 16,1 3 0-16,17 16-4 15,-14 12 1-15,-29 3-3 0,-48 10 0 16,-33 6-4-16,-38 3 0 16,-50 0-13-16,-38-6 1 15</inkml:trace>
  <inkml:trace contextRef="#ctx0" brushRef="#br1" timeOffset="92340.7">8544 8755 54 0,'0'-7'27'0,"7"36"-20"0,-3-17 27 15,-4 4-32-15,0 0 1 16,-4 12 0-16,-3 13 1 16,-7 6-6-16,-7 6 1 15,-4 3 3-15,1 4 0 0,2 6-2 16,5-13 1-16,3-3-1 15,0-9 1-15,7-13-2 16,3-9 1-16,4-9-1 16,4-4 1-16,-1-12-2 15,-3-4 0-15,-3-6-1 16,-5-2 1-16,-2-1-1 16,-1 0 1-16,-6 0 0 15,3 0 0-15,-4 7 0 16,-3-4 0-16,0 10 1 15,3 9 0 17,-7 3 0-32,4 7 1 0,7-1 0 31,-4 4 0-31,8 3 0 0,-1 3 1 0,4-3 0 0,4-1 0 0,3-2 0 16,3 0 1-16,8-1 1 0,6-2 0 15,12-4 1-15,2-5 0 16,15-8-2-16,4 4 1 15,-5-6-4-15,5 0 1 16,-18-4-10-16,-1 4 1 16,-6 0-9-1,-4 0 1-15</inkml:trace>
  <inkml:trace contextRef="#ctx0" brushRef="#br1" timeOffset="92620.16">7691 9777 60 0,'14'22'30'0,"35"-16"-27"0,-28-6 54 0,22-3-54 0,17-3 0 0,31-7 0 0,29-9 1 0,0-6-7 16,7 3 0-16,-7 3-1 15,-14 6 0-15,-21 7-10 16,-18 0 0-16,-22-1-6 16,-16 7 0-1</inkml:trace>
  <inkml:trace contextRef="#ctx0" brushRef="#br1" timeOffset="93065.09">8248 9915 48 0,'0'28'24'0,"0"-9"-23"0,0-10 40 0,0 10-39 16,0 9 0-16,0 1 1 15,-11 11 1-15,4 14-4 16,0-1 0-16,7 10 4 16,4-4 0-16,-1-8 0 15,1-11 0-15,-1-2-1 16,-3-13 1-16,0-6-3 16,-3-7 1-16,-8-12-2 15,-3-6 1-15,-7-10-2 16,-7-9 0-16,-4 3-2 15,-3 0 1 17,-4 10 0-32,-7 3 0 0,0 5 0 15,4 8 0-15,-8 2 0 16,12 16 1 0,6 9 1-16,4 0 0 0,10 10 1 0,4 6 1 0,14-3 0 15,3-6 0-15,19 3 0 0,13-7 0 16,14-9-4-16,1-15 1 15,20-4-11-15,4-16 1 16,11-8-8-16,-11-11 1 16</inkml:trace>
  <inkml:trace contextRef="#ctx0" brushRef="#br1" timeOffset="93298.29">8915 10022 43 0,'10'31'21'0,"-49"44"-13"0,25-59 31 0,-10 12-38 16,-8 7 0-16,-14 9 1 15,4 9 0-15,3 0-3 16,4 7 1-16,3 2 0 16,7-8 1-16,8-13-6 15,6-13 1-15,7-22-11 16,4-22 1-16</inkml:trace>
  <inkml:trace contextRef="#ctx0" brushRef="#br1" timeOffset="93456.92">8594 10282 60 0,'42'66'30'0,"64"47"-35"15,-81-91 51-15,6 3-49 16,-6-3 1-16,7-4-18 0,-8-5 1 15,-13-10 13-15,-4-12 1 16</inkml:trace>
  <inkml:trace contextRef="#ctx0" brushRef="#br1" timeOffset="94425.9">9412 10780 45 0,'0'29'22'0,"11"-42"-14"0,-4 1 34 0,7-4-38 16,11-19 1-16,6-21 2 0,1-22 1 16,3-16-10-16,1-26 0 15,2-14 6-15,-2-17 1 16,-12 4-4-16,-2-7 1 15,-8 10-2-15,-7 3 0 16,-7 21-1-16,-4 20 0 0,-3 15-1 16,-3 23 1-16,-1 21-1 31,4 22 1-31,-7 19-1 0,-7 22 0 16,3 19 1-16,-7 18 1 0,8 26 1 15,3 6 0-15,10 13 2 16,8 15 0-1,6 6-1-15,8-3 1 0,-1-12-1 16,5-19 1-16,6-12-3 16,4-20 0-16,3-21-3 31,0-19 0-31,-3-16 0 0,-4-16 0 16,-3-3 0-16,-4-15 0 0,4-10 0 15,-4 4 1-15,-4 2 1 16,-2 7 1-16,-1 9 1 0,0 7 0 15,0 12 0 1,0 12 0-16,0 13 0 0,-7 0 0 31,0 22 1-31,0-12 1 16,0-7-2 15,0-6 0-31,4-3-1 16,0-10 0-1,3-6-2-15,0-9 1 0,0-3-3 0,0-4 0 0,0-2-1 0,-3-4 1 0,-1-3 1 16,4 6 1-16,1 4 1 16,2 5 1-1,4 10 2-15,0 4 0 0,1 5 2 16,2 10 0-16,5 10 0 16,-5 5 0-16,1 7-2 15,3 0 0 16,-3-3-7-15,0-10 0 0,-1-12-13-16,1-25 0 0</inkml:trace>
  <inkml:trace contextRef="#ctx0" brushRef="#br1" timeOffset="95017.93">11243 9115 55 0,'-18'29'27'0,"-6"40"-26"0,20-44 41 0,-3 12-38 0,-3 17 1 0,-5 15 4 16,1 15 0-16,4 32-11 0,6 16 1 16,1 6 6-1,6 6 1-15,4-6-4 0,0-12 1 16,0-23-6-16,0-21 1 16,0-13-8-16,1-16 0 15,6-19-11-15,3-18 1 16</inkml:trace>
  <inkml:trace contextRef="#ctx0" brushRef="#br1" timeOffset="95381.4">11910 9821 54 0,'-18'44'27'0,"-3"34"-28"0,10-53 40 0,-6 16-38 16,-11 3 0-16,-4 6 0 15,0 7 0-15,4-7-2 16,3 0 0-16,7-9-3 15,4-7 1-15,7-18-8 0,7-13 0 16,11-19-4-16,-4-15 0 16</inkml:trace>
  <inkml:trace contextRef="#ctx0" brushRef="#br1" timeOffset="95562.88">11656 9924 30 0,'0'-15'15'0,"28"21"-5"0,-21 3 23 0,7 1-28 0,0 6 1 0,4 9 3 0,0 9 0 16,-1 1-11-16,1 2 1 16,-4 10 7-16,0-3 1 15,0-3-4-15,-3 0 0 0,-1-7-5 16,1-6 1-16,3-9-7 16,0-9 1-16,4-10-10 15,3-16 0-15</inkml:trace>
  <inkml:trace contextRef="#ctx0" brushRef="#br1" timeOffset="95844.27">12291 9109 55 0,'-11'75'27'0,"15"63"-25"0,-1-100 45 16,-3 22-44-16,0 21 1 15,4 29 2-15,-4 12 0 16,-4 10-8-16,1 9 0 15,-4 132 7 1,3-160-6-16,1-16 0 16,3-19-6-16,3-18 0 0,4-23-12 15,7-24 0 1</inkml:trace>
  <inkml:trace contextRef="#ctx0" brushRef="#br1" timeOffset="96368.05">13194 9928 54 0,'-11'18'27'0,"1"7"-18"0,13-21 38 0,-3-1-42 16,0-3 1-16,7 3 2 15,7-6 0-15,11-4-11 16,17-5 1-16,11-7 5 15,0 0 1-15,4 0-8 16,3 4 0-16,-11 2-10 16,-3 4 1-16,-14-1-8 15,-18 14 0-15</inkml:trace>
  <inkml:trace contextRef="#ctx0" brushRef="#br1" timeOffset="96527.17">13194 10244 51 0,'-49'60'25'0,"27"-26"-18"16,26-27 41-16,-1-1-42 0,4 3 0 16,11-2 2-16,14-7 0 15,14-4-12-15,10-2 1 16,1-6 1-16,3-7 1 16,3 3-16-16,4-12 1 15,-7 0-4-15,-3 9 0 16</inkml:trace>
  <inkml:trace contextRef="#ctx0" brushRef="#br1" timeOffset="96985.11">14884 8865 44 0,'-4'21'22'0,"1"17"-16"0,-1-16 38 16,4 3-40-16,-3 13 0 15,3 12 2-15,0 10 0 16,3 9-8-16,4 18 1 15,7-5 4-15,0-1 1 16,8-5-4-16,-5-11 1 16,1-14-6-16,-1-14 0 15,5-15-11-15,2-12 0 16,-6-13-2-16,3-13 0 16</inkml:trace>
  <inkml:trace contextRef="#ctx0" brushRef="#br1" timeOffset="97276.14">15688 9162 52 0,'7'26'26'0,"-32"30"-29"0,22-50 50 0,-25 32-45 15,-18 3 1-15,-18 21 1 16,-10 14 0-16,-18 15-5 15,-13 15 1-15,-5 13 3 16,-3 10 0-16,15-1-1 16,6-2 0-16,7-4-1 15,15-21 1 32,6-11-3-47,15-17 1 0,14-14-4 16,10-12 0-1,46-31-15-15,7-16 1 0</inkml:trace>
  <inkml:trace contextRef="#ctx0" brushRef="#br1" timeOffset="97576.59">15653 9978 44 0,'-14'19'22'0,"-53"31"-13"0,42-25 24 0,-14 6-32 16,-14 13 1-16,-10 6 0 15,6 16 1-15,-3-3-4 16,4 3 1-16,6 0 1 16,12-13 0-16,6-9-7 15,11-13 1-15,10-18-10 16,11-23 1-16</inkml:trace>
  <inkml:trace contextRef="#ctx0" brushRef="#br1" timeOffset="97711.66">15106 10141 48 0,'25'31'24'0,"10"19"-13"0,-24-28 38 0,10 13-45 0,7 21 1 16,7 7-1-16,4 12 1 15,7-9-9-15,-4 0 0 16,1-13-2-16,-12-9 1 16,-10-16-14-16,-6-12 1 15</inkml:trace>
  <inkml:trace contextRef="#ctx0" brushRef="#br2" timeOffset="103065.48">12633 9002 29 0,'56'-3'14'0,"-17"-15"-3"0,-28 11 15 0,-1-2-23 16,-3-7 1-16,1-6 0 16,-8-3 1-16,-4-6-6 15,-7-4 0-15,-6 1 3 16,-11-1 1-16,-11 1-3 16,-11 6 1-16,-3 6-1 15,-10 6 1-15,-11 3-2 16,-7 7 1-16,-7 6 0 15,6 0 0-15,1 0 0 16,-7 6 0-16,0 4 0 16,-7 6 1-16,3 5 0 15,7 11 0-15,1 2-1 0,-8 4 1 16,-3 6 0-16,6 3 0 47,-6 0-1-47,3 0 1 0,11 6-1 0,0 1 0 0,0 8 0 0,7 1 0 15,7 9-1-15,10 0 1 16,12 4-1-16,13 2 1 16,7 10-1-16,11-7 1 15,14 7 0-15,14 3 1 16,11-3-1-16,10 6 1 0,0 6 0 16,8-3 1-16,3 1-1 15,6-7 1-15,-2-4 0 16,-1-5 0-16,4-13-1 15,0 3 1-15,0-12-1 16,3-7 0 0,-6-6 0-16,6-9 0 0,11-7-1 15,7-3 1-15,15-6-1 16,6-19 0-16,-3-18 0 16,10-7 1-16,4-3-1 15,10-19 1-15,-10-7 0 16,3-11 0-16,4-10-1 15,0-13 1-15,4 3-1 16,-12-9 0-16,-20 1 0 16,-18-1 0-16,-11-7-1 15,-13-2 1-15,-11 0 0 16,-8 2 0-16,-10-5 0 0,-7 3 0 16,-17-4-1-16,-18-6 1 15,-15 10 0-15,-10-3 0 16,-14 5-3-16,-3 7 1 15,-1 7-5-15,-6 2 0 16,-1 4-9-16,-3 9 1 16</inkml:trace>
  <inkml:trace contextRef="#ctx0" brushRef="#br2" timeOffset="103969.69">13215 8190 31 0,'7'0'15'0,"0"7"-2"0,-7-7 16 16,0 0-25-16,0 0 1 15,0 3 1-15,0 6 1 16,-10 7-10-16,-8-1 1 0,-10 14 5 15,-11 8 0-15,0 7-5 16,-10 0 1-16,-4 0-7 16,-4 3 0-16,8-6-6 15,7-7 0-15</inkml:trace>
  <inkml:trace contextRef="#ctx0" brushRef="#br2" timeOffset="104401.06">12661 8441 28 0,'21'25'14'0,"11"0"-3"16,-25-22 17-16,4 4-26 16,-4-1 0-16,0 10 1 0,-4-1 0 15,-3 4-5-15,0 6 1 16,0 0 2-16,-3 7 0 15,-4-4-1-15,-4-3 0 16,1-3-1-16,-1-6 0 16,0-4 1-16,4-6 0 15,0-2 0-15,4-8 0 16,3-2 0-16,7-3 1 16,7-4 0-16,4 1 1 15,10-1 1-15,7 1 1 16,4-1 0-16,0-3 1 15,-4 7-1-15,0 0 1 0,-6-1 0 16,-5 4 0-16,-3 3-3 16,-6 6 0-16,-12 3-2 15,-10 4 1-15,-7-4-3 16,-14 0 1-16,-11-6-3 16,-11-6 0-16,5-19-6 15,6-3 0-15,7-23-6 16,11-5 1-16</inkml:trace>
  <inkml:trace contextRef="#ctx0" brushRef="#br2" timeOffset="105644.54">13762 7742 39 0,'-4'0'19'0,"-3"19"-14"0,4-16 29 0,-4 0-31 16,-4 6 0-16,-7 7 1 15,-3 9 1-15,-3 0-7 16,-1 7 1-16,0 8 3 16,4 4 1-16,3 0-4 15,4 0 0-15,4-6-3 16,-1-7 1-16,4-9-8 16,4-9 0-16,-1-17-4 15,-3-8 1-15</inkml:trace>
  <inkml:trace contextRef="#ctx0" brushRef="#br2" timeOffset="105831.32">13490 7842 44 0,'21'38'22'0,"-6"-4"-27"0,-12-27 42 15,4 2-37-15,4 7 0 16,3 3 0-16,7 6 1 15,4 3-2-15,6 6 1 16,-2-5-4-16,-5-4 0 0,1-10-8 16,-4-8 0-16</inkml:trace>
  <inkml:trace contextRef="#ctx0" brushRef="#br2" timeOffset="106826.32">13264 7692 30 0,'-14'25'15'0,"14"6"-4"0,0-28 17 0,0 7-26 16,0 9 1-16,4 9 2 15,-1 0 1-15,4 16-7 16,1 6 0-16,6 16 2 16,3 6 1-16,4-9-3 15,4-1 0-15,-4-8-9 16,0-10 0-16,-3-19-3 15,-4-3 0-15</inkml:trace>
  <inkml:trace contextRef="#ctx0" brushRef="#br2" timeOffset="107143.74">13801 7604 35 0,'7'31'17'0,"-4"29"-9"0,-3-51 29 0,0 16-33 16,0 13 0-16,0 0 1 16,4 12 1-16,-1 3-9 15,4 4 1-15,0-1 3 16,4-3 1-16,0-12-7 16,-1-6 0-16,1-13-10 15,3-19 1-15</inkml:trace>
  <inkml:trace contextRef="#ctx0" brushRef="#br2" timeOffset="107584.64">14072 7764 38 0,'0'12'19'0,"7"-27"-13"0,-7 15 24 0,4 3-26 15,-4-3 1-15,0 0 2 16,7 0 0-16,0 3-9 15,4-9 1-15,6-1 5 16,4 1 1-16,4 0-3 16,0-4 1-16,-4 10-2 15,-3 0 0-15,-4 4-1 16,-4 5 0-16,-3-3-1 16,-3 7 1-16,-8 3-2 15,-3 5 1-15,-3 1 0 16,3-3 0-16,-11 3-1 15,0 0 0-15,1 0-2 32,-1-3 0-32,4 0-5 0,0-7 1 15,7-2-7-15,0-7 0 0</inkml:trace>
  <inkml:trace contextRef="#ctx0" brushRef="#br2" timeOffset="107917.09">14076 8256 43 0,'7'10'21'0,"-4"-14"-13"0,-3 4 36 0,0-3-43 0,0-3 1 0,7 0-1 15,8-10 1-15,2 0-3 16,11 1 1-16,11-1 0 16,4 4 1-16,-1-4-5 15,-3 0 1-15,-4 0-9 16,-3 4 0-16,-11-1-3 15,4-2 0-15</inkml:trace>
  <inkml:trace contextRef="#ctx0" brushRef="#br2" timeOffset="108353.2">14870 6058 45 0</inkml:trace>
  <inkml:trace contextRef="#ctx0" brushRef="#br2" timeOffset="110046.6">14891 7767 30 0,'24'3'15'0,"8"-31"-2"16,-21 18 15-16,-4 4-23 15,0-3 1-15,-4-4 0 16,-6-2 0-16,-8-1-9 0,-10 3 0 16,-18 4 6-16,1 3 0 15,-5 6-4-15,4 9 1 16,1 13-2-16,2 6 1 15,5 22-1-15,6-3 0 16,7 10 0-16,11-4 0 16,7-3 0-16,7-9 1 15,14-13 2-15,22-6 1 16,13-19 0-16,4-24 1 16,0-1-1-16,-7-10 1 15,-18-5-2-15,-17-1 1 16,-18 10-10-16,-18-7 1 0,-13-2-7 15,-12-1 0-15</inkml:trace>
  <inkml:trace contextRef="#ctx0" brushRef="#br2" timeOffset="112179.8">9342 11144 25 0,'7'25'12'0,"3"10"-7"16,-6-26 13-16,-1 4-16 15,4-4 1-15,-7 13 0 16,0 3 1-16,0 3-6 0,-7 7 1 15,0-4 3 1,4-6 1-16,-4 0-1 0,0 1 0 16,3-4-1-16,1-7 1 15,3-2 0-15,3-4 0 16,4-6-1-16,4 0 0 16,6-6 0-16,8-3 0 15,14 0 1-15,7-4 0 16,-4-2 0-16,14-4 0 15,15-3 0-15,14-3 0 16,10 0-1-16,0 4 1 0,7 2-1 16,11 0 0-16,11 1-1 15,-4 2 0-15,21 4 0 16,7 5 0-16,4 8-1 16,3 11 1-16,4 4-1 15,-4 6 1-15,-7 3 0 16,-7 1 0-16,-3-1-1 15,-4 0 1-15,-7-6 1 16,-21-3 0-16,-8-7 0 16,1-9 1-16,-11-9 0 15,1-9 0-15,-8-11 0 16,-7-8 0-16,-7-7-2 16,-11-9 1-16,-10-13-2 15,-11-3 1-15,-13-9-3 16,-12-13 1-16,-10-6-6 15,-17-6 1-15,-12-4-7 16,-13 1 0-16</inkml:trace>
  <inkml:trace contextRef="#ctx0" brushRef="#br2" timeOffset="112958.82">19597 8959 39 0,'0'22'19'0,"0"15"-12"0,0-27 20 0,0 12-24 16,-4 9 1-16,-3 10-1 15,-3 12 1-15,-4 10-6 16,-4 9 1-16,0-3 2 15,1 6 1-15,3-6-4 16,6-13 0-16,5-15-7 0,3-13 1 16,3-18-5-16,5-16 0 15</inkml:trace>
  <inkml:trace contextRef="#ctx0" brushRef="#br2" timeOffset="113274.34">19255 9028 38 0,'7'22'19'0,"14"-7"-17"0,-11-15 31 15,5 3-30-15,9 4 1 16,8-1 0-16,7 0 0 0,7 4-4 16,14 5 0-16,10 4 4 15,15-3 1-15,3 6-2 16,-3 0 1-16,-18 0-1 15,-11 6 0-15,-13 0-2 16,-12 7 0-16,-17-4-2 16,-21 10 0-16,-17 6-1 15,-19-10 0-15,-17 7-3 16,0 6 1-16,4-6-3 16,3-6 1-16,7-4-9 15,7-5 1-15,8-4 0 16,9-6 0-16</inkml:trace>
  <inkml:trace contextRef="#ctx0" brushRef="#br2" timeOffset="113547.27">20151 9620 43 0,'14'0'21'0,"-4"0"-19"0,-10 0 43 16,0 0-45-16,0 3 1 15,-3-6 0-15,-1 0 0 16,-6 3-2-16,-8 0 1 16,-3 6 1-16,-7 7 0 0,-1 3-1 15,1 2 1 1,4-2-1-16,6 0 1 0,4-4-2 16,7-2 0-16,14-4-2 15,10-9 0-15,5-7-3 16,2-5 1-16,-3-4-9 15,8 0 0-15</inkml:trace>
  <inkml:trace contextRef="#ctx0" brushRef="#br2" timeOffset="113995.11">20316 9617 41 0,'0'47'20'0,"-3"6"-18"15,3-43 29-15,0-1-31 16,0-2 0-16,0-1 0 16,0-6 0-16,7-6 0 15,0-4 0 17,0-6 0-32,4 1 0 0,-1-4 0 0,1 3 0 0,-1 1 0 0,5-1 1 15,-5 0-1-15,1 4 0 16,-1 2 0-16,1 7 1 15,-1 6-1-15,-2 0 1 16,-1 1-1-16,3-1 1 16,-3 3-1-16,0-6 0 15,4 3-1-15,-4-3 1 0,0 0-1 16,0 0 1-16,0 0-1 16,0 3 0-16,0-3-1 15,0 0 1-15,0 0 0 16,0 0 0-16,4 0 0 15,0 7 1-15,-1 2 0 16,1 0 0-16,-4 1 0 16,0 2 0-16,3 1-1 15,1-4 0-15,0 1-6 16,-1-4 0-16,4-9-4 16,4-7 0-16</inkml:trace>
  <inkml:trace contextRef="#ctx0" brushRef="#br2" timeOffset="114371.81">21022 9620 36 0,'25'3'18'0,"-4"1"-17"15,-21-4 32-15,0 0-33 0,0 0 0 16,-7 0 0 0,-4 3 1-16,-6 6-2 0,-1 4 1 15,-3-1 0-15,-7 1 0 16,3-1 0-16,-3 1 1 15,10-1-1-15,4-2 0 16,7-4 0-16,7-3 0 16,10 0-1-16,5-3 1 15,-1 0-1-15,3-6 0 16,1 3 0-16,-4-3 1 0,0 6 0 16,0 0 0-16,0 0 1 15,-3 0 0-15,0 0 2 16,-1 3 0-16,1 0 0 15,-1 3 1-15,1 0-1 16,-1 4 1-16,1-1-2 16,-4-3 0-16,0 1-5 15,4-1 1-15,-1-3-10 16,1-3 1-16,0-6-3 16,-4-4 0-16</inkml:trace>
  <inkml:trace contextRef="#ctx0" brushRef="#br2" timeOffset="114567.78">21230 9793 21 0,'4'28'10'0,"-1"13"-3"0,-3-35 14 16,0 0-21-16,4 1 0 15,-4-7 0-15,0 0 1 16,0-7-1-16,0-2 0 15,0-7-2-15,0 0 0 16,-4-5-6-16,4-8 1 16</inkml:trace>
  <inkml:trace contextRef="#ctx0" brushRef="#br2" timeOffset="114715.32">21216 9451 24 0,'0'3'12'0,"11"10"-3"0,-4-7 17 0,-4 3-26 15,4 4 0-15,4-4 0 16,-1 4 0-16,5 2-3 16,2-2 1-16,1 0-7 15,3-1 1-15</inkml:trace>
  <inkml:trace contextRef="#ctx0" brushRef="#br2" timeOffset="115015.29">21481 9786 28 0,'10'19'14'0,"15"6"-16"0,-18-22 20 0,4-6-19 15,-1-6 0-15,1 0-1 0,-1-4 0 16,1-6 2-16,-4-9 0 16,0 3-1-16,0 0 0 15,4 6 2-15,-1 3 0 16,1 7 2-16,3 3 1 15,4-1 2-15,-1 10 0 16,4 7 0-16,1 6 1 16,-5 6-1-16,8-1 0 15,3 8-2-15,7-7 1 16,4-4-4-16,-7 1 0 16,0-9-9-16,-1-7 0 0,-6-6-6 15,0-7 0-15</inkml:trace>
  <inkml:trace contextRef="#ctx0" brushRef="#br2" timeOffset="115452.07">23647 9514 43 0,'21'22'21'0,"-14"-26"-16"0,-7 4 36 15,0-6-37-15,-7 0 0 16,-4 0 0-16,-6-1 1 16,-15 1-7-16,0 0 0 15,-3 6 4-15,0 3 1 16,-4 6-3-16,-7 7 0 16,7 6-1-16,4 0 0 15,7 0-2-15,10 0 0 16,11-3-2-16,18-4 1 0,13-8-3 15,4-14 0-15,8-2-4 16,6-4 1-16,4-5-3 16,-7-14 0-16</inkml:trace>
  <inkml:trace contextRef="#ctx0" brushRef="#br2" timeOffset="115705.7">23869 9539 33 0,'18'69'16'0,"-1"-47"-10"16,-13-19 29-16,-4-3-33 16,0 0 1-16,-4-19 4 15,-6-22 0-15,-12-22-7 16,-13-12 0-16,-7-13 5 16,-4-18 0-16,-3-20-2 15,3 4 1-15,7 6-3 0,14 19 0 16,15 9-2-16,17 13 1 15,7 18-2-15,11 23 1 16,6 15-6-16,1 16 1 16,-4 9-10-16,-7 10 0 15</inkml:trace>
  <inkml:trace contextRef="#ctx0" brushRef="#br2" timeOffset="115905.79">23527 9128 45 0,'-32'69'22'0,"36"-28"-13"0,3-32 32 16,28 0-37 0,11-2 0-16,14-7-3 15,7-7 1-15,-7-8-9 16,-11-4 0-16,-3 3-8 16,-11-12 1-16</inkml:trace>
  <inkml:trace contextRef="#ctx0" brushRef="#br2" timeOffset="116747.72">25389 9793 37 0,'-35'59'18'0,"18"-52"-8"0,13-7 20 15,0-7-24-15,4-2 1 0,0-13 2 16,11-13 1-16,10-12-13 16,11-22 1-16,7-25 8 15,7-28 0-15,-8-3-4 16,-9-16 0-16,-12 6-2 62,-3 9 1-62,-7 20-2 0,-7 12 0 16,-7 12-2-16,-7 16 0 16,0 19 1-1,-7 22 0-15,0 19 0 0,-4 12 0 0,0 19 0 0,-3 16 1 0,7 28 2 16,7 3 0-16,7 6 0 0,7 1 1 0,3 5 0 16,8-2 0-16,3 6 0 15,0-16 0 1,4-3-1-16,3-13 0 0,-3-12-1 15,3-16 0 17,0-12-1-32,4-10 1 15,-4-15-2-15,-3-4 1 0,-4-5 0 0,0-4 1 0,0 3-1 0,0 3 1 16,0 4 0-16,0 5 1 16,0 11-1-16,0 5 1 15,1 13-1-15,-5 0 1 16,-3 3 0-16,4 3 0 15,-4 0 0-15,3-3 0 0,1-6-1 16,0-3 0-16,-1-7-1 16,-3-6 1 31,4-9-1-32,-1-6 1-15,1-1-1 16,3-6 0-16,0-9 0 0,0-3 0 0,4 3 0 0,0 2 0 0,-4 4 1 0,0 13 0 0,3 12 0 15,-2 13 0-15,-5 6 0 16,1 6 1 0,-4 7 0-16,0 2 0 0,3 1-3 15,1-13 1-15,7 0-6 16,-1-6 0-16,4-10-9 16,-3-9 0-16</inkml:trace>
  <inkml:trace contextRef="#ctx0" brushRef="#br2" timeOffset="117026.49">26250 8316 57 0,'0'75'28'0,"-14"88"-31"0,14-106 47 0,4 27-44 0,-4 20 1 16,7 9 0-16,0 9 0 15,0-3-2-15,-4-16 1 0,1-15-1 16,-1-16 1-16,4-15-5 16,0-16 0-16,1-13-10 15,6-12 1-15,0-20-2 16,14-5 0-16</inkml:trace>
  <inkml:trace contextRef="#ctx0" brushRef="#br2" timeOffset="117268.13">26882 8952 44 0,'17'16'22'0,"-20"22"-28"0,-8-29 42 15,-6 10-33-15,-8 6 0 16,0 9 0-16,-3 7 1 16,-4 9-6-16,-7 7 1 15,1 2 2-15,6 1 1 16,4-10-5-16,3-12 0 16,11-16-9-16,7-19 0 15,3-19-2-15,1-15 1 16</inkml:trace>
  <inkml:trace contextRef="#ctx0" brushRef="#br2" timeOffset="117445.1">26529 9015 29 0,'18'-9'14'0,"31"43"-5"0,-35-15 25 0,4 12-29 16,3 7 1-16,0 12 1 16,-3 7 0-16,-1-10-10 15,4 6 0-15,1 0 4 16,-1-6 1-16,0-9-9 15,0-7 1-15,0-12-8 16,0-19 0-16</inkml:trace>
  <inkml:trace contextRef="#ctx0" brushRef="#br2" timeOffset="117659.71">27051 8068 58 0,'11'56'29'0,"6"76"-35"0,-6-75 53 15,-1 30-47-15,8 33 0 16,-4 36-1-16,7 20 0 16,0 6 0-16,-6-10 1 15,-1-24-6-15,-4-32 0 31,1-25-10-15,-8-38 0-16</inkml:trace>
  <inkml:trace contextRef="#ctx0" brushRef="#br2" timeOffset="118972.88">29083 9319 28 0,'-4'-28'14'0,"1"3"5"0,3 19 11 0,-4 2-25 0,1 1 1 0,-1-3 3 16,-3 3 0-16,-7 0-11 16,-3 0 0-16,2 3 7 15,-2 3 1-15,-4 3-3 16,-8 13 0-16,5 12-3 16,-1 1 0-16,4 8-2 15,3 7 1-15,11-6-2 31,7 0 1-31,7-3-1 0,7-13 0 0,4-7 1 16,-4-11 1-16,0-4 0 0,-3-9 0 16,3-4 0-16,-4-9 0 15,1-3-2-15,0-3 1 16,-1-3-2-16,4 0 0 16,-3 3 0-16,3 6 0 15,-3 6 0-15,-1 10 1 16,1 10 0-16,3-1 0 31,-4 10 2-15,1 6 0-16,0 3 1 0,-4 3 1 15,0-3 0-15,0 6 0 0,0 4 1 0,0-4 1 0,4-3 1 16,-1-3 1 0,8-9-1-16,3-6 1 0,11-10-1 15,3-16 1-15,4-6-1 16,0-22 0-16,-4-16-2 15,-7-15 1 1,-3-19-2-16,-1-13 1 16,-2-21-2-16,-12-10 1 0,-3-3-1 15,-3 12 1-15,-1-2-1 16,-3 21 0-16,0 25-2 16,-3 16 1-16,-8 22-1 15,-3 31 1-15,-7 20-1 16,-4 27 1-16,-7 28-1 15,1 26 0-15,2 41 1 47,12 18 0-31,10 13 0 0,7-4 1-1,7-21 0-15,7-13 0 16,7-28 1-16,7-22 1 0,1-25-1 0,6-22 1 0,11-10-1 0,0-27 0 15,3-20-1-15,0-21 1 0,4-29-2 0,-3-18 1 0,-12-20-1 0,-6-11 1 16,-7-1-1-16,-15 12 1 16,-10-2 0-16,-10 18 0 15,-4 20 0-15,-7 14 1 32,-32 67-1-32,3 41 1 31,8 27-1 16,10 39 0-47,8 40 0 15,6 31 1 1,21 7-1-16,15-13 1 16,14-18-3-16,10-23 1 0,8-21-8 0,-1-29 0 15,-7-34-6-15,-14-19 0 0</inkml:trace>
  <inkml:trace contextRef="#ctx0" brushRef="#br2" timeOffset="119356.71">31090 9115 46 0,'-7'16'23'0,"-14"28"-18"0,11-35 38 0,-5 10-41 16,-9 13 0-16,-8 8 0 15,-7 1 1-15,4 9-4 16,-4 4 0-16,0-4 0 16,4 3 1-16,3-6-6 15,11-16 0-15,7-15-10 16,7-16 1-16</inkml:trace>
  <inkml:trace contextRef="#ctx0" brushRef="#br2" timeOffset="119543.14">30713 9137 35 0,'25'63'17'0,"24"44"-9"0,-35-73 20 16,4 26-28-16,6 2 1 16,5 14-1-16,2-1 0 15,5-12-6-15,2-16 1 16,-6-22-6-16,-11-19 0 15</inkml:trace>
  <inkml:trace contextRef="#ctx0" brushRef="#br2" timeOffset="119814.98">31320 9300 60 0,'14'10'30'0,"3"-13"-37"15,-3 3 58-15,11 0-49 16,10 0 1-16,15 0-2 16,-1-3 0-16,-6-1-4 15,2-2 0-15,1 0-3 16,-10 3 1-16,-15 0-13 15,-14-1 1-15,-11 4 0 16,-10 0 0-16</inkml:trace>
  <inkml:trace contextRef="#ctx0" brushRef="#br2" timeOffset="119975.89">31157 9570 42 0,'-10'38'21'0,"10"-32"-18"0,0-6 42 16,7-3-42-16,10 3 0 15,19 0 0-15,10-6 0 16,21-7-6-16,10-3 1 16,-3-2-2-16,-3-4 0 15,-8-4-11-15,-10 5 0 16</inkml:trace>
  <inkml:trace contextRef="#ctx0" brushRef="#br2" timeOffset="120224.78">31549 8821 57 0,'0'56'28'0,"-18"57"-30"15,11-79 47-15,-3 23-45 16,-8 21 0-16,-7 26 0 15,-6 15 0-15,2 3-1 47,-2-9 0-47,2-19-4 0,5-15 0 16,6-17-7-16,4-18 1 16,14-22-5-16,7-16 0 0</inkml:trace>
  <inkml:trace contextRef="#ctx0" brushRef="#br2" timeOffset="120600.43">32459 9219 54 0,'28'-16'27'0,"-24"-3"-38"0,-8 10 53 0,-10-4-42 0,-21 1 0 0,-4 2 0 15,-7-2 0-15,-14 9 0 16,-7 9 0-16,-3 13 0 16,-4 12 0-16,3 29-1 15,1 18 0-15,17 16-1 16,17 13 0-16,19 3 0 16,20-10 0-16,15-12 1 15,24-13 1-15,22-25 2 16,10-22 0-16,14-24 2 15,-7-14 0-15,-7-24 0 16,-10-16 0-16,-18-10-1 16,-25-12 0-16,-21-3-7 15,-29-13 1-15,-9-6-13 16,-15 0 1-16</inkml:trace>
  <inkml:trace contextRef="#ctx0" brushRef="#br2" timeOffset="123722.06">30480 10084 53 0,'4'-3'26'0,"-1"6"-23"15,-6 0 26-15,-8 7-27 16,-14 6 1-16,-3 2-1 16,-7 11 1-16,-4 8-4 15,-3 13 1-15,-8 16 2 16,8 22 0-16,3 12-1 0,14 4 0 15,4 9 0 1,7-3 0-16,14-16-4 0,7-16 1 16,0-15-8-16,0-16 0 15,14-16-6-15,8-12 0 16</inkml:trace>
  <inkml:trace contextRef="#ctx0" brushRef="#br2" timeOffset="123962.58">30738 10737 34 0,'-4'0'17'0,"-35"22"-12"0,25-19 23 0,-4 6-27 15,-6 7 1-15,-4 6-1 16,-4 0 1-16,0 3-5 15,4 0 0-15,3 3-7 16,7-12 0-16</inkml:trace>
  <inkml:trace contextRef="#ctx0" brushRef="#br2" timeOffset="124120.23">30579 10595 45 0,'17'63'22'0,"-2"28"-24"16,-8-66 35-16,3 13-34 15,8 9 0-15,-1 3-6 0,5-3 0 16,-5-6-1-16,1-7 0 16</inkml:trace>
  <inkml:trace contextRef="#ctx0" brushRef="#br2" timeOffset="124444.57">31327 10514 38 0,'7'44'19'0,"-28"-19"-19"0,6-9 28 0,-6 6-27 15,0 0 1-15,-7 6-1 16,-4 0 1-16,0 10-3 16,-3-4 1-16,3-3 2 15,8 1 1-15,3-7 0 16,6 0 0-16,8-6 1 16,11-7 0-16,10 1 0 15,7-1 1-15,-3 1-3 16,6 0 1-16,5 2-3 15,-1 1 1-15,-3 0-7 16,3 2 1-16,-7-2-11 16,0-10 0-16</inkml:trace>
  <inkml:trace contextRef="#ctx0" brushRef="#br2" timeOffset="124759.3">32064 10743 46 0,'28'3'23'0,"-52"-25"-25"0,6 10 34 0,-14-4-32 16,-21-3 0-16,-3 6 1 15,13 10 0-15,1 16-1 16,-4 3 1-16,4 18-1 15,3 7 1-15,11 9-1 16,14 3 0-16,14-6 0 16,10-3 0-16,12-9 0 15,20-13 0-15,4-7-2 16,0-15 1-16,-1-18-6 16,-2-8 1-16,-1-21-7 15,-3-6 1-15</inkml:trace>
  <inkml:trace contextRef="#ctx0" brushRef="#br2" timeOffset="124972.54">32117 10285 49 0,'21'91'24'0,"25"56"-25"0,-35-100 43 15,-1 13-42-15,4 22 0 16,-3 21-1-16,-8 7 1 16,-17 18-4-16,-18 7 1 15,-24-16-11-15,-22-12 0 47</inkml:trace>
  <inkml:trace contextRef="#ctx0" brushRef="#br2" timeOffset="147174.1">2402 12599 40 0,'4'-6'20'0,"3"9"-8"0,-7-3 20 0,4 3-29 0,3 4 1 16,-7 8 1-16,0 13 1 15,0 7-8-15,0 12 1 16,-7 3 4-16,3 10 0 16,4 6-2-16,0-1 1 15,0-8-3-15,0-13 1 0,4-19-2 16,3-9 1-16,3-26-2 16,-10-18 0-16,0-13-3 15,-3-15 0-15,-15-13-2 31,-3-7 0-31,0-5 0 0,-4 3 0 16,4 5 0-16,10 4 0 0,1 4 2 16,3 11 1-16,14 13 4 15,3 10 0 1,11 3 4-16,8 0 1 0,9 6 3 16,1 9 1-16,4 4 2 15,6 3 0 1,0 9 0-1,-10 6 0 1,0 7-3-16,-4 6 0 0,-10 0-3 0,-11 3 0 0,-7 0-3 0,-25 6 0 16,-3 1-1-16,-10 2 0 15,-5 1-3-15,5-1 1 16,-1-6-4-16,11-6 1 16,-4-3-6-16,14 0 1 31,8-7-6 0,3-5 0-15</inkml:trace>
  <inkml:trace contextRef="#ctx0" brushRef="#br2" timeOffset="147699.13">2872 12838 36 0,'10'59'18'0,"-13"-2"-13"16,3-42 30-16,-7 4-34 15,7-3 1-15,-7 3 1 16,3-7 0-16,-7 1-4 16,4-7 1-16,4-3 2 15,-4-9 0-15,3-4-1 16,4-5 0-16,4-1 0 16,3 0 0-16,3 1-1 15,5 2 1-15,9 4 0 16,1-1 0-16,3 4-1 15,0 3 1 17,11 0-4-32,4 3 1 0,-5-3-5 15,5-4 0 1,-5-2-3-16,1-4 1 0,-10 4 0 16,2 0 0-1,-10 2 5-15,8 1 1 16,-12 0 6-16,4 0 0 0,1 2 4 0,-5 1 0 15,-6 3 1-15,-1 0 0 16,-10 0-2-16,-7 3 0 16,-7 1-3-16,-3 2 1 15,-12 3-2-15,8 4 0 16,-7-1-1-16,3 13 0 16,8 0-1-16,-4 7 0 0,10-4-1 31,11-6 0-16,11-6-1-15,3-7 0 16,10-9-1-16,8-9 1 0,0-10-4 0,0 0 1 0,3-6-8 16,-10-6 1-16</inkml:trace>
  <inkml:trace contextRef="#ctx0" brushRef="#br2" timeOffset="148028.28">3785 12850 36 0,'21'25'18'0,"1"-19"-15"15,-22-6 26-15,-7-3-25 16,3 0 1-16,-7 0 1 16,1-3 0-16,-15 3-8 0,1 3 0 15,2 3 6-15,-2 6 0 16,10 4-2-16,-8-1 0 15,8 10-2-15,4 3 0 16,6 0-3-16,4-3 0 16,11-3-1-16,6-6 0 15,8-7 0-15,10-9 0 16,-3-10 1-16,0-5 0 16,-4-11 0-16,0-5 1 15,-7-1-9-15,1-9 1 0</inkml:trace>
  <inkml:trace contextRef="#ctx0" brushRef="#br2" timeOffset="148372.62">4145 12900 48 0,'11'29'24'0,"-11"-39"-26"16,0 1 41-16,0-7-37 15,-11-12 1-15,1-10-1 16,-8-9 0-16,-3 0-3 16,0-3 0-16,-4-3 2 15,11 6 1-15,-4-4-2 0,15-5 0 16,-4 0 0-16,14-7 1 16,3-6-1 15,1 6 1-31,10 0-1 15,-3 1 0-15,3 8 0 16,-4 10 1-16,5 7-1 0,-1 5 0 16,-7 7-1-16,11 10 1 0,-4 5-2 0,0 10 1 15,-3 10-3-15,6 2 0 16,1 7-5-16,-4 0 0 16,-7 3-6-16,-7 3 1 0</inkml:trace>
  <inkml:trace contextRef="#ctx0" brushRef="#br2" timeOffset="148680.68">3937 12493 39 0,'4'44'19'0,"3"-23"-7"0,0-17 32 0,-4 2-39 15,8-3 1-15,10-3 3 16,7 0 1-16,11-6-13 16,10-7 0-16,11-2 7 15,-10-1 0-15,-1 0-7 16,-17 4 0-16,-11 5-13 16,-14 11 1-16,-18 5-4 0,-17 10 1 15</inkml:trace>
  <inkml:trace contextRef="#ctx0" brushRef="#br2" timeOffset="149005.64">2342 13584 55 0,'-28'-3'27'0,"28"-13"-25"0,7 19 52 0,14-3-49 16,11-3 1-16,18-3 1 15,27-4 1-15,36 1-10 16,35 0 1-16,39-7 5 16,4-9 1-16,17-3-4 15,-7-7 1 1,-21-3-5 0,-14 10 0-1,-36 0-9-15,-27 3 1 16,-36 9-11-16,-29 1 0 0</inkml:trace>
  <inkml:trace contextRef="#ctx0" brushRef="#br2" timeOffset="151917.67">5733 12775 41 0,'24'-6'20'0,"-2"-13"-6"0,-22 9 21 15,3-2-31-15,4 6 0 16,-7 6 2-16,4-4 0 0,-4 11-9 16,-4-4 1-16,-17 13 4 15,-7 15 1-15,-4 10-3 16,-7 9 0-16,-7 6-3 16,4 4 0-16,3-4-3 15,7-9 1-15,11-3-6 16,4-19 1-16,6-15-5 15,0-17 0-15</inkml:trace>
  <inkml:trace contextRef="#ctx0" brushRef="#br2" timeOffset="152117.31">5309 12684 38 0,'25'12'19'0,"10"26"-14"0,-14-25 30 16,8 12-30-1,2 15 1-15,8 11 1 16,4 11 0-16,13 11-10 0,-10-1 1 16,0 0 5-16,-7-10 0 15,-1-11-9-15,-6-14 1 16,-11-15-10-16,-3-16 0 16</inkml:trace>
  <inkml:trace contextRef="#ctx0" brushRef="#br2" timeOffset="152773.81">6135 12765 40 0,'-7'4'20'0,"7"18"-15"0,0-16 26 15,3 0-27-15,1 7 0 0,6-7 3 16,1 3 0-16,10-2-9 16,11-4 1-16,3-3 6 15,11 0 0-15,10-3-1 16,4 3 0-16,-3 0-1 15,-4 3 0-15,-11 3-2 16,-10 10 1-16,-18 2-2 16,-14 17 0-16,-21 9-2 15,-7 3 1-15,-11 6-3 16,4 7 0-16,-1-16-3 16,8-4 1-16,0-2-5 15,14-10 1-15,7-9-6 16,3-13 0-16</inkml:trace>
  <inkml:trace contextRef="#ctx0" brushRef="#br2" timeOffset="153163.03">7377 12825 42 0,'63'-34'21'0,"-42"-13"-21"0,-10 34 36 16,-1-6-32-16,-6-3 1 15,-4 0 0-15,-7 0 1 16,-7 0-8-16,-14 4 1 0,-18 8 4 16,0 10 0-16,-14 10-2 15,0 18 0-15,7 6-3 16,-3 23 0-16,13 15-3 15,11 19 1-15,18 3 0 16,18 3 0-16,17-6 2 16,7-19 0-16,25-25 5 15,14-28 0-15,14-25 3 16,15-32 0-16,-8-25 0 16,-14-9 1-16,-21-16-4 15,-21 7 1-15,-25-4-11 16,-18-6 0-16,-28 3-10 15,-10 7 0-15</inkml:trace>
  <inkml:trace contextRef="#ctx0" brushRef="#br2" timeOffset="154383.74">8322 13198 49 0,'28'6'24'0,"11"1"-15"0,-28-1 24 0,6 0-32 16,-6 10 1-16,-1 0 0 16,-10 6 1-16,-7 9-4 15,-7 10 0-15,-21-4 2 0,10 1 0 16,-17-4-6-16,3-2 0 16,4-4-11-16,3-19 1 15</inkml:trace>
  <inkml:trace contextRef="#ctx0" brushRef="#br2" timeOffset="155265.64">10823 12113 44 0,'-7'-15'22'0,"-3"15"-21"0,6 6 30 0,1 9-28 15,-1-2 1-15,-3 9 1 16,0 16 1-16,-7 12-7 16,0 6 0-16,0 10 5 15,3 9 1-15,7-9-2 16,1 3 1-16,3-12-1 15,3-10 0-15,1-13-1 16,0-12 0-16,-4-12-1 16,-4-10 0-16,-7-16-1 15,-10-6 0-15,-11-3-1 16,-6-3 0-16,-12-1-1 16,-6 7 0-16,-1 4-1 0,1 5 0 15,3 7 1-15,4 9 0 16,6 9 0-16,8 10 1 15,10 7 3-15,8-1 0 16,10 3 3-16,14-3 1 16,7-2 0-16,21-8 1 15,11-5-1-15,10-10 0 16,11-3-4-16,8-3 1 16,-12 3-9-16,-10-6 0 31,-4-4-16-31,-17-2 1 0</inkml:trace>
  <inkml:trace contextRef="#ctx0" brushRef="#br2" timeOffset="155521.5">9991 13117 65 0,'31'34'32'16,"51"-21"-25"-16,-58-13 46 0,22-7-50 16,21 4 1-16,18-6-1 15,14-4 1-15,-11-5-7 16,-4-4 0-16,-6 6-2 16,-7-6 1-16,-15 6-13 15,-10 1 1-15,-18-1-5 0,-14 0 0 16</inkml:trace>
  <inkml:trace contextRef="#ctx0" brushRef="#br2" timeOffset="155934.94">10294 13581 63 0,'-3'62'31'0,"-8"-5"-38"0,11-35 59 0,0 6-49 15,0 0 1-15,0 1 1 16,-4-4 1-16,-3-3-8 16,0-7 0-16,0-2 4 15,-3-10 1-15,-11-6-2 16,-11 0 0-16,-7-7-2 15,-7-9 0-15,4-6 0 16,-8 7 1-16,1-4-1 16,3 3 0-16,0 9 0 15,11 4 1-15,3 16 0 16,8 8 1-16,2 4 0 16,8 0 0-16,7 3 0 15,7 4 1-15,18-1-3 0,10 0 0 16,11 0-7-16,14-6 1 15,10-6-13-15,-6-19 0 32</inkml:trace>
  <inkml:trace contextRef="#ctx0" brushRef="#br2" timeOffset="156153.7">10883 13393 48 0,'21'9'24'0,"-24"29"-17"0,-4-29 29 0,-7 7-32 16,-7 3 0-16,-4 9 2 16,-7 9 0-16,-7 10-7 15,-7 10 0-15,-3 12 5 16,7 0 1-16,6-6-5 16,8-20 0-16,11-8-9 15,9-19 0-15,5-23-10 16,3-18 1-16</inkml:trace>
  <inkml:trace contextRef="#ctx0" brushRef="#br2" timeOffset="156332.17">10495 13493 56 0,'46'53'28'0,"70"79"-26"0,-87-85 46 0,6 3-47 0,7 7 0 15,-3-4-5 1,0-15 0-16,-4-10-12 0,-10-25 1 15</inkml:trace>
  <inkml:trace contextRef="#ctx0" brushRef="#br2" timeOffset="157195.37">11501 13565 57 0,'-29'66'28'0,"19"-22"-21"0,10-35 39 0,3-2-42 15,1-4 1-15,10-10 1 16,4-5 1-16,10-20-9 16,11-11 0-16,6-23 6 15,-2-25 0-15,-1-19-3 16,-7-19 1-16,-13-5-2 15,-8-4 1-15,-4 22-3 0,-6 0 1 32,-4 15-2-32,-4 17 0 0,-3 18-2 15,-3 28 1-15,-8 29 0 0,-3 15 0 16,0 25 1-16,-1 32 0 16,5 25 3-16,6 18 0 46,8 14 2-46,6 2 1 32,8 0-1-32,3-12 1 15,7-16-1-15,0-16 0 0,4-18-5 0,0-13 1 0,-1-19-7 0,-6-15 0 0,7-10-7 0,-1-12 1 0,1-7 2 16,0-6 0-16,3 0 5 16,-3 0 0-1,-4 3 8-15,0 10 0 0,-3 9 7 16,-1 9 0-16,-3 16 0 15,-3-3 1-15,-7 3-1 16,-1-3 0-16,1 3-1 47,-4 0 0-31,0-9-1-1,3-6 0 1,4 2-3-1,0-12 1-15,0-9-3 0,4 2 1 0,-1-8-3 0,5-7 0 0,2-6-1 0,4-4 1 0,4 4 0 16,3-3 0-16,1 9 1 0,-1 6 0 0,0 7 2 0,-7 2 0 16,0 7 1-16,-3 10 0 47,0 5 0-1,-1 7 0-30,4 7 0 0,-3-7 0-16,0 15-1 15,3-2 0-15,4-4-7 0,3-6 1 0,0-9-11 0,0-16 0 0</inkml:trace>
  <inkml:trace contextRef="#ctx0" brushRef="#br2" timeOffset="157817.67">12979 12427 59 0,'-4'22'29'0,"4"31"-25"15,0-34 49-15,0 9-51 16,4 16 0-16,-4 25 1 16,-4 19 1-16,1 25-5 15,-1 18 0-15,-3 7 2 16,0-9 0-16,3-4-4 15,4-15 0 1,0-28-7-16,8-23 1 16,-1-27-11-16,0-26 1 0</inkml:trace>
  <inkml:trace contextRef="#ctx0" brushRef="#br2" timeOffset="158099.84">13624 12922 48 0,'11'32'24'0,"-15"-4"-22"0,-3-19 34 0,-3 10-35 15,-8 6 0-15,-3 13 0 16,-11 15 1 0,-10 7-3-16,-4 9 1 0,-3-10 0 15,6 4 1-15,11-13-6 16,4-15 1-16,11-26-11 15,3-9 1-15</inkml:trace>
  <inkml:trace contextRef="#ctx0" brushRef="#br2" timeOffset="158223.57">13208 12991 27 0,'0'-41'13'0,"25"41"6"0,-15 0 9 0,8 0-23 0,3 16 1 0,4 9 3 16,7 13 0-16,3 12-12 15,0 13 0-15,0 6 7 0,1-3 1 16,-5 3-6-16,-2 3 1 16,-1-16-7-16,-3-18 1 15,3-16-9-15,0-22 0 16</inkml:trace>
  <inkml:trace contextRef="#ctx0" brushRef="#br2" timeOffset="158449.41">14016 12163 48 0,'7'16'24'0,"-11"47"-20"0,1-29 38 0,-4 20-39 16,0 33 1-16,0 33 1 15,3 21 0-15,8 22-6 16,-1 0 1-1,4 3 3-15,4-19 0 0,-1-18-8 16,1-38 1-16,-4-28-14 16,-3-38 1-16</inkml:trace>
  <inkml:trace contextRef="#ctx0" brushRef="#br2" timeOffset="159144.44">15141 13104 18 0,'-21'35'9'0,"0"-20"11"0,14-12-7 0,0 1-7 0,0 5 0 15,0-6 5-15,3 3 1 16,1-2-14-16,-1 2 1 16,8-3 9-16,6 0 0 15,8 0-3-15,3-3 0 16,14 0-5-16,8-6 0 0,6-7-8 16,-3-2 0-16,-7-1-8 31,-11 3 1-31</inkml:trace>
  <inkml:trace contextRef="#ctx0" brushRef="#br2" timeOffset="159307.03">14905 13515 66 0,'3'0'33'0,"40"12"-41"0,-22-15 64 0,18 0-56 16,3-6 1-16,11-7-12 15,10-3 1-15,-3 0-4 0,-3-6 1 16</inkml:trace>
  <inkml:trace contextRef="#ctx0" brushRef="#br2" timeOffset="159874.23">16041 13756 64 0,'0'4'32'0,"39"-55"-31"0,-18 23 49 0,11-10-48 15,3-27 0-15,14-29 0 16,15-29 0-16,-1-8-3 15,4-20 0-15,-7 1 1 16,-14 12 0-16,-11 12-2 16,-13 23 1-16,-12 9-3 15,-10 21 1-15,-3 17-2 0,-8 28 1 16,-3 15 0-16,-7 26 0 16,-4 18 0-1,-3 19 1-15,-4 26 3 16,4 21 0-1,10 3 3-15,1 10 1 0,6 9 1 0,4-3 0 16,10-3 0-16,8-22 0 16,10-13-2-16,7-9 0 15,1-15-5-15,2-17 0 16,1-15-7-16,0-12 1 16,3-7-12-16,-7-19 1 15</inkml:trace>
  <inkml:trace contextRef="#ctx0" brushRef="#br2" timeOffset="161164.19">16009 12389 44 0,'0'3'22'0,"0"0"-11"15,0 1 23-15,-3-1-33 16,-5 6 1-16,5 10 0 0,-4 6 1 16,-4 10-3-16,4 15 0 15,4-3 2-15,-1 12 0 16,4 4-1-16,0-7 0 15,7 4 0-15,0-13 0 16,0-12-1-16,0-7 0 16,-3-13-1-16,-4-11 1 15,0-4-1-15,-7-7 1 16,-4-5-1-16,-6-7 0 16,-8-3 0-16,-10-3 0 0,-1 6 0 15,5 0 1 1,-1 7-2-16,0 5 1 15,0 11-1-15,8 2 1 0,3 6 0 16,6 10 0-16,8-3 1 16,11 0 0-16,7 0 1 15,-4-3 1-15,24-4-1 16,15 1 1-16,4-7-2 16,2-6 1 30,-2-3-5-46,-4 6 1 16,-11-6-12-16,-10 0 1 0</inkml:trace>
  <inkml:trace contextRef="#ctx0" brushRef="#br2" timeOffset="161444.01">15522 13223 46 0,'7'19'23'0,"36"-19"-13"0,-26 0 32 0,8 3-40 0,7-12 1 0,14 3 4 0,14-4 0 16,3-6-9-16,64-15 2 15,-74 19 1 1,-7 2-8-16,-11 1 1 16,-7 2-12-16,-17-5 0 15</inkml:trace>
  <inkml:trace contextRef="#ctx0" brushRef="#br2" timeOffset="161818.81">15797 13424 46 0,'-14'44'23'0,"-7"0"-17"0,18-32 32 0,-1 7-36 0,1 3 0 0,-1 6 2 15,0-3 0-15,1-3-5 16,3 0 1-16,0-9 2 16,0-1 1-16,0-5-2 15,0-4 0-15,-4-6-1 16,1-4 0-16,-4-5-1 16,-7-1 0-16,0-6 0 15,-8 1 1-15,-2-1-1 0,-4 0 0 16,-4 6 0-1,0 7 1-15,0 9 0 0,1 4 0 16,2 11 0-16,5 8 1 16,6 8 0-16,7 16 0 15,11-9-1-15,11 3 1 16,7 0 0-16,6-7 0 16,12-5-3-16,6-10 0 15,0-13-8-15,1-9 0 16,-5-12-6-1,5-20 0 17</inkml:trace>
  <inkml:trace contextRef="#ctx0" brushRef="#br2" timeOffset="161979.74">16111 13506 40 0,'-3'25'20'0,"-29"34"-20"0,25-46 29 0,-4 6-24 16,-6 2 0-16,-8 11 1 15,0 9 0-15,-3-4-9 16,4-2 1-16,-1-1 2 16,7-6 1-16,8-9-8 15,3-9 1-15,3-17-8 16,4-8 1-16</inkml:trace>
  <inkml:trace contextRef="#ctx0" brushRef="#br2" timeOffset="162167.17">15833 13593 19 0,'-11'-25'9'0,"18"19"13"0,-3 9 4 0,3 10-22 0,7 9 1 16,3 3 6-16,5 9 1 16,6 13-14-16,7 0 0 15,-3-3 8-15,0-6 0 16,-4-7-9-16,-3-12 0 16,-15-16-12-16,-6-12 1 15</inkml:trace>
  <inkml:trace contextRef="#ctx0" brushRef="#br2" timeOffset="163161.14">16789 13280 58 0,'0'40'29'0,"-18"29"-22"0,11-43 29 0,0-8-35 16,0 1 0-16,0 3 0 16,0-3 0-16,3-3-2 15,4-4 1-15,7-2 0 16,4-10 1-16,-1-7-2 16,5-11 1-16,-5-11-1 15,1-5 0-15,-1-16-1 16,1 9 0-16,-4-6-1 62,4 6 1-62,3 10 0 0,-4 9 0 0,1 9 0 16,-1 10 0-16,1 9 1 0,0 13 1 0,-1 6 0 0,1 13 1 0,6 9-1 16,-6-6 1-16,7 9-1 15,-1-6 0-15,1-7-8 16,0-8 1-16,-4-11-7 15,7-21 0-15</inkml:trace>
  <inkml:trace contextRef="#ctx0" brushRef="#br2" timeOffset="163914.19">17657 12769 57 0,'7'-4'28'0,"-18"23"-35"0,4-9 50 0,-4 12-42 16,-6 9 1-16,-8-3 0 16,-3 16 0-16,-7 13-3 15,6 15 0-15,5 9 2 16,6 4 1-16,4-4-2 16,3-5 0-16,15-7-3 15,10-19 1-15,11-9-7 16,6-19 0-1,1-13-7-15,7-22 0 0</inkml:trace>
  <inkml:trace contextRef="#ctx0" brushRef="#br2" timeOffset="164119.81">17971 12991 46 0,'7'28'23'0,"-18"23"-22"0,4-33 37 0,-4 8-38 0,-3 14 0 15,-10-5 0-15,-8 9 0 16,-3 3-1-16,-4 0 1 16,7-10-5-16,4-5 0 0,7-7-8 15,3-6 0-15</inkml:trace>
  <inkml:trace contextRef="#ctx0" brushRef="#br2" timeOffset="164280">17671 13139 42 0,'21'22'21'0,"25"18"-20"16,-29-21 31-16,4 0-31 15,4 6 1-15,0 10 0 16,0 2 0-16,-4-2-4 16,3-4 1-16,1-6-3 15,3-6 1-15,1-7-10 16,-1-12 1-16</inkml:trace>
  <inkml:trace contextRef="#ctx0" brushRef="#br2" timeOffset="164489.07">18108 12678 55 0,'39'94'27'0,"21"50"-29"0,-42-100 48 16,3 19-45-16,0 9 0 16,-7 19-1-16,-11-7 0 15,-10 7-4-15,-10-6 0 16,-4-13-12 15,-15-28 1-31</inkml:trace>
  <inkml:trace contextRef="#ctx0" brushRef="#br2" timeOffset="164894.57">19029 12913 47 0,'-11'56'23'0,"-6"-27"-17"0,13-23 31 15,1 6-32-15,3 1 1 16,3-4 3-16,4 1 0 16,7-4-12-16,18 3 1 15,14-2 6-15,7-4 0 16,7-3-8-16,-4-7 1 0,-10 4-14 16,-14 0 1-16,-22 0-3 15,-10 6 1-15</inkml:trace>
  <inkml:trace contextRef="#ctx0" brushRef="#br2" timeOffset="165094.29">18764 13339 47 0,'21'22'23'0,"61"-6"-31"0,-51-16 44 0,12-3-37 16,17-3 0-16,3-4-8 15,8 4 0-15,-1-4 2 16,-6-12 0-16</inkml:trace>
  <inkml:trace contextRef="#ctx0" brushRef="#br2" timeOffset="165336.12">20271 12173 48 0,'-11'28'24'0,"-17"66"-27"0,21-69 41 0,-7 22-38 15,0 19 0-15,3 16-1 16,0 9 1-16,1 3-1 15,3-7 1-15,3-8-7 47,4-16 1-47,7-10-7 16,4-25 0-16</inkml:trace>
  <inkml:trace contextRef="#ctx0" brushRef="#br2" timeOffset="165613.65">20853 12558 54 0,'7'41'27'0,"-28"-3"-32"15,10-16 49-15,-14 3-42 0,-6 13 0 16,-26 12 2-16,-20 19 0 16,-22 12-4-16,7 16 0 15,-10 23 3-15,-1-4 0 31,8 3-1-31,14 0 1 16,14-12-5 15,11-13 0-15,10-19-8-16,21-25 0 31,11-25-8-31,21-19 0 16</inkml:trace>
  <inkml:trace contextRef="#ctx0" brushRef="#br2" timeOffset="165839.07">20754 13167 44 0,'-11'22'22'0,"-27"62"-19"0,27-71 33 0,-10 9-35 16,-11 12 0-16,-7 1 0 15,-7 9 0-15,4 3-2 16,0 0 1-16,-1-6-4 16,15-4 1-16,7-12-11 15,3-15 1-15</inkml:trace>
  <inkml:trace contextRef="#ctx0" brushRef="#br2" timeOffset="166015.51">20376 13179 43 0,'18'38'21'0,"42"44"-11"0,-39-51 30 16,7 7-37-16,4 12 1 15,0 9 0-15,0 7 0 16,-4 6-8-16,-3-9 1 16,-8-3-10-16,-10-17 0 0,-17-8-3 15,-11-13 0 1</inkml:trace>
  <inkml:trace contextRef="#ctx0" brushRef="#br2" timeOffset="167682.31">22380 12684 40 0,'11'34'20'0,"3"1"-10"0,-11-32 20 16,5 0-26-16,2 3 0 15,1 4 3-15,-1-4 0 16,1 4-9-16,-1-1 1 15,1 3 5-15,0-5 1 0,-1-4-2 16,1-6 1-16,6-13 0 16,8-9 0-16,10-25-1 15,15-25 1-15,10-16-2 16,10-25 1-16,29-16-16 16,28-25 0-16,0-3-7 15,-7 3 0-15</inkml:trace>
  <inkml:trace contextRef="#ctx0" brushRef="#br2" timeOffset="170116.31">5810 15064 38 0,'0'25'19'0,"-14"10"-6"15,7-26 20-15,-3 4-29 16,-12 8 0-16,-6 11 1 15,-4 5 0-15,-6 11-7 16,-1 8 0-16,-4 4 4 16,5 2 0-1,-8-2-10-15,18-19 1 16,6-23-8-16,8-21 0 16</inkml:trace>
  <inkml:trace contextRef="#ctx0" brushRef="#br2" timeOffset="170294.99">5330 15167 36 0,'22'16'18'0,"9"34"-12"0,-20-34 24 0,3 3-26 16,7 3 1-16,0 3 0 16,-6 12 1-16,9 1-8 15,-3 6 0-15,8 3 2 16,2 0 0-16,-2-9-14 15,-1-13 1-15</inkml:trace>
  <inkml:trace contextRef="#ctx0" brushRef="#br2" timeOffset="170654.71">6279 14951 58 0,'0'31'29'0,"-31"32"-36"16,20-44 47-16,-10 6-40 0,-4 0 1 16,1 7 0-16,-12 2 1 15,1 1-3-15,7-7 1 16,7-3 1-16,-4-9 0 15,11-4 0-15,7 4 0 16,7-4 0-16,14 1 0 16,7-4 0-16,11 4 0 15,7 2-1-15,-1 4 1 16,5 0-1-16,-4 3 0 16,-1 0-5-16,-6 0 1 0,-4 0-11 15,-3-6 0-15,-4-10-2 16,4-12 1-16</inkml:trace>
  <inkml:trace contextRef="#ctx0" brushRef="#br2" timeOffset="170985.22">7221 15246 48 0,'22'-3'24'0,"-30"-25"-35"16,5 21 47-16,-11 4-36 16,-18 0 1-16,-14 6 0 15,0 13 1-15,-3 9-2 0,0 16 0 16,6 15 2-16,1 7 0 16,10 9-1-16,18-6 0 15,14-4 0-15,11-8 0 16,10-13-1-16,25-19 0 15,3-19 0-15,22-16 1 16,-11-18 0-16,-7-10 0 16,-18-19-1-16,-14-9 1 15,-21-6-6-15,-18-3 1 16,-10-4-10-16,-11 1 0 16</inkml:trace>
  <inkml:trace contextRef="#ctx0" brushRef="#br2" timeOffset="171560.37">7987 15644 64 0,'7'60'32'0,"7"-13"-41"0,-10-28 58 0,-4 12-50 15,0 3 1-15,-4 10-3 16,-10 3 0-16,-7 7-5 15,-4-4 1-15,-10-16-10 16,7-9 1-16</inkml:trace>
  <inkml:trace contextRef="#ctx0" brushRef="#br2" timeOffset="172274.37">10418 14471 49 0,'-4'10'24'0,"-14"27"-21"0,11-21 37 0,-3 3-38 0,-1 12 0 15,1 13 1-15,-1 3 0 16,4 6-4-16,7 4 0 15,0-1 4-15,7 1 0 16,0-10-1-16,0-10 0 16,-3-8-1-16,-4-14 1 15,-4-8-2-15,-6-14 1 16,-8-5-2-16,-7-7 0 16,0-3-3-16,-6-3 1 15,-8 0-2-15,-3 6 0 0,-1 3 0 16,1 16 0-16,7 16 1 15,-1 0 0-15,12 9 3 16,-1 6 0-16,14 4 3 16,8-1 1-16,13-6 1 15,19-3 1-15,17-6-1 16,10-6 0-16,18-4-2 16,0-9 0-16,0-9-7 15,-10-7 0-15,-11-3-11 16,-25-3 0-16</inkml:trace>
  <inkml:trace contextRef="#ctx0" brushRef="#br2" timeOffset="172559.51">9627 15459 63 0,'29'19'31'0,"16"-19"-31"0,-23-3 53 15,16-3-51 1,12-4 1-16,20-6 0 0,11 1 0 16,4-4-5-16,7 0 1 15,0 3 0-15,-1 1 1 16,-6 2-6-16,-4 4 1 15,-17 3-8-15,-15-1 0 0,-7 1-7 16,-17-3 1-16</inkml:trace>
  <inkml:trace contextRef="#ctx0" brushRef="#br2" timeOffset="173057.14">9931 15704 56 0,'10'25'28'0,"15"-10"-32"0,-18-8 49 16,-3 5-43-1,-1 10 1-15,-6 6 2 0,-1 1 0 16,-3 8-7-16,0 10 1 15,0-3 4-15,0 3 1 16,0-3-2-16,3 0 0 16,1-9-2-16,-1-10 1 15,1-3-1-15,-1-10 0 16,1-2-1-16,-12-7 0 16,1-3 0-16,-3-7 0 15,-1 1-1-15,-7-3 1 16,-3-1 0-16,3 1 0 0,1 3-1 15,-4 6 0-15,-1 3 0 16,-2 9 1-16,-1 10 0 16,7 0 0-16,4 6 1 15,3 7 0-15,11-1 2 16,11 1 0-16,6 6 1 16,8-10 0-16,3-3-1 15,7-6 0-15,15-6-2 16,6-10 0-16,8-6-8 15,10-9 0-15,7-19-11 16,-4-16 0-16</inkml:trace>
  <inkml:trace contextRef="#ctx0" brushRef="#br2" timeOffset="173285.17">10689 15857 39 0,'-21'29'19'0,"-42"21"-6"0,41-35 21 16,-6 11-31-16,-11 8 1 15,-7 13 1-15,-3 9 0 16,3 1-7-16,11-1 0 16,3-2 3-16,7-10 0 0,8-13-10 15,6-15 1-15,15-23-8 16,3-18 1-1</inkml:trace>
  <inkml:trace contextRef="#ctx0" brushRef="#br2" timeOffset="173435.25">10248 15889 39 0,'28'34'19'0,"39"60"-8"16,-42-65 28-16,3 18-37 15,11-4 1-15,4 8-2 16,-1-4 0-16,-3-3-14 15,-4-10 1-15,-10-21-1 16,-8-10 0-16</inkml:trace>
  <inkml:trace contextRef="#ctx0" brushRef="#br2" timeOffset="174334.1">11402 16061 58 0,'-11'60'29'0,"22"-60"-33"0,-4-7 56 0,10-8-46 16,8-17 0-16,7-8 1 15,14-20 0-15,10-15-10 16,4-16 0-16,-10-19 6 15,-5-6 0-15,-6-6-3 16,-11 3 1-16,-10 6-2 16,-7 9 0-16,-8 26-1 15,-6 12 1-15,-4 19-3 16,-7 13 0-16,-4 24-1 16,-3 26 0-16,-4 9 0 15,0 25 1-15,1 10 1 0,2 15 0 16,5 16 3-1,3 3 1-15,10 6 1 0,8-9 0 16,6 3 0-16,8-12 0 16,3-16-2-16,0-10 0 15,0-12-3-15,1-19 1 16,-1-12-2-16,0-13 1 16,4-16-1-16,-4-6 1 15,0 6 0-15,-3 1 1 16,3-4 1-16,0 9 1 15,-3 4 0-15,-1 3 1 16,1 6 1-16,0 3 0 0,-4 1 0 16,0-1 1-16,-4 10-1 15,1-7 0-15,-4 4 0 16,-4-1 0-16,1 1-2 16,0-1 1-16,-4-6-4 15,0-6 1-15,0 0-1 16,7-9 0-16,3-7-2 15,4-2 0-15,0-1 1 16,8-6 0-16,-1 0 1 16,3 0 1-16,1-1 0 15,0 4 1-15,0 7 3 16,-4 5 0-16,-4 10 0 16,-3 13 1-16,-3 3 0 15,-4 6 0-15,0 9-1 16,-3 10 1-16,3-4-3 15,3-2 1-15,1-1-5 0,3-9 0 16,7-9-7-16,7-16 1 16,-3-16-4-16,3-2 0 15</inkml:trace>
  <inkml:trace contextRef="#ctx0" brushRef="#br2" timeOffset="174736.05">12848 14801 58 0,'0'31'29'0,"11"41"-36"0,-8-56 59 16,4 15-49-1,0 19 0-15,-3 16 0 0,7 25 0 16,-1 22-6-16,1 9 0 16,3 10 1-1,0-7 0-15,-4-24-7 0,-2-20 1 16,2-27-10-16,1-32 0 16</inkml:trace>
  <inkml:trace contextRef="#ctx0" brushRef="#br2" timeOffset="174964.31">13487 15274 48 0,'-21'82'24'0,"-46"15"-26"15,45-72 36-15,-6 19-34 16,-4 3 0-16,-3 0 0 15,3 0 0-15,4-6-3 16,3-10 0-16,8-15-6 16,10-19 1-16,0-16-5 15,3-22 0-15</inkml:trace>
  <inkml:trace contextRef="#ctx0" brushRef="#br2" timeOffset="175130.16">13155 15183 36 0,'14'3'18'0,"18"73"-15"15,-21-48 30-15,3 22-30 0,7 3 1 16,0 13 2-16,4 0 0 16,-1-3-9-16,5-7 1 15,-1-9 1-15,0-9 1 16,0-13-12-16,-7-19 0 16,4-18-2-16,-4-13 0 15</inkml:trace>
  <inkml:trace contextRef="#ctx0" brushRef="#br2" timeOffset="175324.1">13730 14550 44 0,'14'19'22'0,"0"59"-21"0,-7-47 44 0,0 26-42 15,-3 24 1-15,0 26 0 16,-1 21 0-16,4 10-7 15,-3-3 0-15,3-3 0 16,0-16 0-16,0-22-13 16,-4-34 1-16</inkml:trace>
  <inkml:trace contextRef="#ctx0" brushRef="#br2" timeOffset="175744.37">14443 15371 64 0,'21'10'32'0,"46"-10"-39"0,-42-7 55 0,17-2-49 16,21-7 1-16,12 1-8 15,6-4 0-15,-7 6-2 16,-14 7 1-16,-29 3-8 16,-16 9 0-16</inkml:trace>
  <inkml:trace contextRef="#ctx0" brushRef="#br2" timeOffset="175896.31">14545 15704 61 0,'42'28'30'0,"36"-31"-43"0,-39 0 60 16,14-4-52-16,17-5 1 15,4-10-27-15,-10-6 0 16</inkml:trace>
  <inkml:trace contextRef="#ctx0" brushRef="#br2" timeOffset="176461.42">16115 14666 54 0,'-18'31'27'0,"1"113"-14"16,17-112 39-16,3 12-50 15,4 3 0-15,4 0 1 0,-1-10 1 16,1-8-5-16,3-4 0 16,-3-10 2-16,-1-12 0 15,-6-9-1-15,-8-10 0 16,-10-2-2-16,-11-1 1 15,-6-3-2-15,-5 3 0 16,-6 0-1-16,0 4 1 16,-8 8 0-16,12 4 0 15,2 6 1-15,5 4 0 16,2 8 2-16,8 7 0 16,7 6 2-16,7 1 0 0,7-4 1 15,14 0 0-15,14-6 0 16,11-1 0-1,3-2-3-15,8-3 1 47,3-10-9-47,-4-3 1 16,-10 0-12-16,-14-16 0 16</inkml:trace>
  <inkml:trace contextRef="#ctx0" brushRef="#br2" timeOffset="176692.81">15406 15487 56 0,'10'57'28'0,"47"-48"-25"0,-32-6 43 16,13-3-41-16,12 0 0 16,20-3 1-16,18-6 1 15,18-10-10-15,-3 0 0 16,-8-6 2-16,-10 6 1 31,-11 0-10-31,-11 7 0 0,-13-1-10 31,-19-2 1-15</inkml:trace>
  <inkml:trace contextRef="#ctx0" brushRef="#br2" timeOffset="177093.21">15833 15829 48 0,'-25'69'24'0,"7"25"-18"15,11-72 35-15,0 6-36 16,4 4 0-16,-4 2 5 16,3-6 1-16,4-2-12 15,-3-8 0-15,3-2 7 16,-4-7 1-16,4-5-3 15,0-4 0-15,-3-10-3 16,-5-6 0-16,-6 1-2 16,-10-4 0-16,-8-3-1 15,-7-3 1-15,-3-3-1 16,-1 12 0-16,1 7 0 0,3 9 1 16,1 9 0-1,-1 7 0-15,7 12 1 0,7 6 0 16,8 4 1-16,10 3 0 15,7 6-1-15,14 0 0 16,7-6-4 0,11-4 1-16,10-8-6 0,11-11 0 15,0-11-11-15,3-20 0 16</inkml:trace>
  <inkml:trace contextRef="#ctx0" brushRef="#br2" timeOffset="177326.07">16457 15854 40 0,'-42'69'20'0,"-32"0"-16"0,60-47 24 0,-18 10-26 16,-11 15 0-16,-9 3 3 15,2 0 1-15,1-3-8 16,10-3 1-16,4-10-3 15,10-15 0-15,14-19-9 16,15-19 1-16</inkml:trace>
  <inkml:trace contextRef="#ctx0" brushRef="#br2" timeOffset="177444.03">16062 16008 48 0,'67'103'24'0,"25"13"-21"0,-75-94 39 15,12 7-48-15,9 5 1 16,5-6-24-16,-4-9 0 16</inkml:trace>
  <inkml:trace contextRef="#ctx0" brushRef="#br2" timeOffset="178325.75">16824 16183 55 0,'-4'41'27'0,"12"-34"-24"0,-5-17 42 15,8-9-42-15,13-12 1 16,8-22 1-16,14-23 0 16,10-8-7-16,4-20 0 15,0-24 4-15,-3-10 0 16,-15-13-2 0,-10-2 0-1,-7 5-1-15,-8 29 1 16,-10 15-1-16,-3 17 0 0,-8 21-1 0,-3 22 0 15,-7 22-1-15,-4 16 0 16,-6 25 0-16,-1 24 1 0,-3 20 0 16,7 25 1-16,7 19 2 15,3 12 1-15,7 9 2 16,8-15 0 15,3-6-1-15,7-10 1-1,0-19-2-15,4-18 1 0,0-19-4 16,-1-19 1-16,4-22-2 0,0-10 0 16,1-15-1-16,-1-9 0 0,-4-1 1 0,-2-6 0 0,-1 7 0 15,-4 3 0-15,4 12 0 16,0 13 0-16,1 9 1 16,-1 12 1-16,0 10-1 15,-4 7 1-15,-6 2 0 0,-1 1 1 16,1 2-1-1,0-2 1-15,-1-7 0 47,4-6 0-31,0-9-2-16,4-13 1 16,-1-4-2-16,1-5 0 0,-1-3-1 0,1-1 0 0,0 0 0 15,-1-2 0-15,1 2 1 0,-1 1 1 0,5 5 1 0,2 7 0 16,1 7 0-16,-4 2 1 15,0 10-1-15,0 3 1 0,4 12-4 16,-1-5 0-16,5-4-11 16,-5-10 1-16</inkml:trace>
  <inkml:trace contextRef="#ctx0" brushRef="#br2" timeOffset="178611.8">18422 14885 48 0,'-11'35'24'0,"-41"6"-22"0,34-26 36 16,-7 17-36-1,-7 8 1-15,-6 23 1 0,-1 15 1 16,4 23-6-16,-1 2 1 15,8 7 3-15,7-10 0 47,10-9-1-47,8-6 0 0,6-16-4 16,8-16 1 0,7-12-8-16,-1-16 0 0,4-15-9 0,1-20 1 0</inkml:trace>
  <inkml:trace contextRef="#ctx0" brushRef="#br2" timeOffset="178927.13">18288 15707 56 0,'7'44'28'0,"18"-25"-33"16,-15-16 48-16,8 0-43 15,7-3 1-15,-1-6-1 16,8-1 1-16,14 1-5 16,0-3 0-16,0-4-11 15,-7-6 0-15</inkml:trace>
  <inkml:trace contextRef="#ctx0" brushRef="#br2" timeOffset="179128.11">19117 15450 49 0,'4'37'24'0,"-43"-5"-24"0,28-17 34 16,-10 10-33-16,-11 13 0 0,-10 3 1 16,-4 15 0-16,4 7-3 15,3 3 1-15,7-7-3 16,4-12 0-16,3-12-11 16,8-22 1-16</inkml:trace>
  <inkml:trace contextRef="#ctx0" brushRef="#br2" timeOffset="179318.54">18800 15528 53 0,'63'119'26'0,"-28"-25"-31"15,-24-65 41-15,3 11-37 16,11 4 1-16,-4-3-3 15,0-3 1-15,4-10-4 0,-1-12 1 16,1-23-9-16,0-21 1 16</inkml:trace>
  <inkml:trace contextRef="#ctx0" brushRef="#br2" timeOffset="179511.33">19212 15089 59 0,'50'88'29'0,"20"25"-33"0,-42-79 55 0,11 16-49 15,4 19 0-15,-12 10-2 16,-13 12 1-16,-11 19-6 16,-28 2 1-16,-32-8-13 15,-25-23 1-15</inkml:trace>
  <inkml:trace contextRef="#ctx0" brushRef="#br2" timeOffset="181599.01">27704 1310 46 0,'7'-6'23'0,"-4"22"-12"16,-3-13 24-16,0 13-32 15,-3 12 0-15,-1 6 0 16,-3 20 1-16,4 18-6 15,-4 6 1-15,-1 16 1 16,5 10 1-16,6-20-5 0,1-8 0 16,3-14-7-1,4-21 1-15,-1-10-6 0,1-21 0 16</inkml:trace>
  <inkml:trace contextRef="#ctx0" brushRef="#br2" timeOffset="181797.75">28092 1615 42 0,'-4'31'21'0,"-24"54"-24"0,17-67 35 0,-10 26-33 16,-7-3 1-16,-4 9-5 15,4 4 1-15,7-17-4 16,3-2 0-16,1-20-3 15,-1-21 0-15</inkml:trace>
  <inkml:trace contextRef="#ctx0" brushRef="#br2" timeOffset="181962.53">27859 1652 27 0,'14'6'13'0,"25"-6"-9"15,-29 10 24-15,4-1-26 16,4 13 0-16,3 0 1 15,-3 10 0-15,7 18-5 0,-1-6 0 16,5 9-1 0,-1-12 1-16,-4-1-8 15,-6-14 0-15</inkml:trace>
  <inkml:trace contextRef="#ctx0" brushRef="#br2" timeOffset="182171.94">28325 1169 56 0,'14'72'28'0,"-14"54"-35"0,7-73 55 0,0 10-48 16,-4 25 0-16,1 12-2 15,3 22 0-15,-4-25-4 16,1-15 0-16,-4-19-10 15,-4-26 1-15</inkml:trace>
  <inkml:trace contextRef="#ctx0" brushRef="#br2" timeOffset="182562.45">28642 1753 54 0,'4'34'27'0,"13"-15"-27"0,-6-19 45 16,6 0-44-16,8-3 0 0,10-7-1 15,8-9 0-15,-8 7-5 16,4 3 1-16,-4-1-10 15,-7 7 1-15,-17 6-3 16,-11 3 0-16</inkml:trace>
  <inkml:trace contextRef="#ctx0" brushRef="#br2" timeOffset="182728.05">28631 2000 36 0,'4'25'18'0,"14"-25"-16"15,-8 0 31-15,4 0-33 16,7 0 0-16,8 0-5 16,6-6 1-16,4 0-3 15,3-7 1-15,8-6-5 16,9-15 0-16</inkml:trace>
  <inkml:trace contextRef="#ctx0" brushRef="#br2" timeOffset="183520.47">29983 536 54 0,'21'9'27'0,"-11"-28"-35"0,-10 19 58 15,0 10-49-15,-7 9 0 16,-14 15 0-16,-18-9 1 0,-7 13-3 15,-14 9 1-15,-7 3 1 16,11 7 0-16,7 2-1 16,6-15 1-16,4 3-1 15,8-3 0-15,3 0-1 16,6-7 1-16,12 1-2 16,6-13 0-16,4 0 0 15,4 0 0-15,-1 4 0 16,-3-1 0-16,0 0 0 15,4 0 1-15,-1-3 0 16,4 4 0-16,0 2 1 16,4-3 0-16,3-3 0 15,-3 13 0-15,-4-4 0 16,0-12 1-16,-4 0 0 16,-3 0 0-16,-3 0-1 15,-4-3 1-15,-4 0-1 0,4-4 1 16,0-2-1-16,0-4 1 15,4-2-1-15,-1 2 1 16,0-6-1-16,4 3 0 16,4 4 0-16,0-1 1 15,3 7-1-15,0-7 1 16,0 4-1-16,7 9 0 16,-7 0 0-16,-7 3 0 0,3 3 0 15,-3 0 0-15,-3 4-1 16,-4-4 1-16,0 6-1 15,0 4 1-15,-4-3 0 16,-3 2 0-16,-4 4-1 16,-6 0 1-16,-8 3 0 15,4-4 0-15,-4 1 0 16,4 9 0-16,-4-3 0 16,4 4 1-16,0 2 0 15,3 3 1-15,0 13 0 16,0-3 0-16,-3 13 1 15,-4 8 0-15,-3 11 0 16,3 8 1-16,4 1-2 16,0 6 1-16,7-7-1 15,3-2 0-15,8-13-2 16,10-10 1-16,7-9-5 16,24-12 0-16,22-16-12 0,21-13 1 15,-14-9-4-15,11-12 1 16</inkml:trace>
  <inkml:trace contextRef="#ctx0" brushRef="#br2" timeOffset="184046.34">30505 1370 40 0,'0'12'20'0,"-14"7"-20"0,7-16 33 16,-8 13-33-16,-9 3 0 16,-4 15 1-16,-1 10 0 15,1 3-3-15,3 4 1 16,8-11-5-16,3-8 0 0,7-4-6 15,0-22 1-15</inkml:trace>
  <inkml:trace contextRef="#ctx0" brushRef="#br2" timeOffset="184199.86">30268 1401 39 0,'7'0'19'0,"22"13"-13"15,-15-4 33-15,7 26-38 16,7 15 1-16,7 13-1 15,1-1 0-15,-1 4-6 16,-7-6 1-16,-3-7-9 16,-4-25 0-16</inkml:trace>
  <inkml:trace contextRef="#ctx0" brushRef="#br2" timeOffset="184680.06">30988 2013 69 0,'32'50'34'0,"0"41"-45"15,-25-72 64-15,-11 21-57 16,-10-2 0-16,-14 12-20 15,-4-3 0-15,-17-9 20 0,6-13 0 16</inkml:trace>
  <inkml:trace contextRef="#ctx0" brushRef="#br2" timeOffset="186196.87">32251 1232 31 0,'-4'9'15'0,"8"16"-5"15,-8-6 16-15,-6 10-25 16,-8 14 1-16,-10 20-1 15,-7 0 1-15,-8 6-5 16,1-13 0-16,7 4-7 16,7-13 0-16</inkml:trace>
  <inkml:trace contextRef="#ctx0" brushRef="#br2" timeOffset="186443.72">31990 1499 42 0,'35'53'21'0,"32"10"-24"0,-46-45 33 0,4 7-31 16,0 4 0-16,-8-7-7 15,1 0 0-15,3-4 1 16,-7-8 1-16</inkml:trace>
  <inkml:trace contextRef="#ctx0" brushRef="#br2" timeOffset="186778.08">32579 1276 42 0,'21'9'21'0,"4"13"-16"0,-18-25 35 16,7-3-40-16,0 3 1 0,4 3 0 0,3 0 1 15,0 0-2-15,0 3 0 16,0 3 1-16,-3 0 0 15,-4 7-1-15,-7 3 0 16,-3 2-1-16,-4 1 1 16,-7 6-1-16,-4 0 0 0,-6 7 0 15,-5 9 0-15,-2-13 0 16,-5-3 0 0,1-6-3-16,4-10 1 0,2 0-5 15,5 1 0-15,-1-7-6 16,8 0 1-16</inkml:trace>
  <inkml:trace contextRef="#ctx0" brushRef="#br2" timeOffset="187268.33">32957 1599 35 0,'0'19'17'0,"-25"6"-11"0,11-16 28 0,-7 7-33 16,-4 12 0-16,-10-9 0 15,-8 6 0-15,-3 19-2 16,1-6 0-16,6 5-4 16,10 1 0-16,8-6-7 15,4-13 1-15</inkml:trace>
  <inkml:trace contextRef="#ctx0" brushRef="#br2" timeOffset="187964.22">33641 1357 43 0,'32'-28'21'0,"-15"3"-24"0,-13 16 36 0,-4 9-34 0,-11 0 1 0,-13 9 0 0,-15 1 0 16,-11 8 0-16,4 7 0 16,4 13-1-16,0 15 0 15,7 16-1-15,6-6 0 16,8 25 1-16,14-3 0 0,11-7 1 16,3-19 0 46,17-11 2-62,19-23 1 0,17-22 1 0,-7-19 0 0,-4-15-1 0,-10-4 0 0,-7-9-2 0,-15-3 0 16,-6-15-3-16,-15-1 0 0,-13 3-12 15,-22-2 1-15</inkml:trace>
  <inkml:trace contextRef="#ctx0" brushRef="#br2" timeOffset="189618.57">32212 2831 40 0,'-7'41'20'0,"-32"6"-15"16,25-25 20-16,-14 19-25 16,-7 3 1-16,-4 18-3 15,0 1 1-15,-7 3-6 16,11-6 1-16,7-17-5 16,7-27 1-16</inkml:trace>
  <inkml:trace contextRef="#ctx0" brushRef="#br2" timeOffset="189814.95">31863 2891 25 0,'21'41'12'0,"-3"15"0"0,-11-37 17 16,3 9-27-16,4 10 0 15,8 9 0-15,9-3 1 0,1 0-5 16,3-4 1-16,-3-2-4 15,-4-13 0-15,-3-12-6 16,-11-17 1-16</inkml:trace>
  <inkml:trace contextRef="#ctx0" brushRef="#br2" timeOffset="190112.69">32572 2731 37 0,'18'38'18'0,"-29"31"-18"16,4-48 32-16,-7 5-32 15,-7 2 0-15,-8 6 0 16,-2 4 1-16,-5-4-1 16,8-2 0-16,7-4 0 15,3-6 1-15,4 0 1 16,7 0 1-16,7-7 1 0,11-2 1 15,6 0-1-15,8-1 1 16,10 4-1-16,8-1 0 16,-4 4-3-16,-1-9 1 15,-2 9-7-15,-5-7 1 16,-6 1-12-16,-7-1 1 16</inkml:trace>
  <inkml:trace contextRef="#ctx0" brushRef="#br2" timeOffset="190455.25">33397 2932 46 0,'-10'-4'23'0,"-25"4"-26"16,17 0 32-16,-17 0-29 16,-11 0 1-16,-4 4-1 15,5 18 1-15,-5 12 0 16,11 13 0-16,11 16 0 16,14 3 0-16,11-4 0 15,13-2 1-15,15-16 0 16,21-19 0-16,7-16-2 15,0-15 1-15,-4-13-3 0,-10-9 1 16,-18-16-7-16,-7 10 1 16,-28-20-7-16,-21-5 1 15</inkml:trace>
  <inkml:trace contextRef="#ctx0" brushRef="#br2" timeOffset="190985.36">30942 3383 45 0,'39'25'22'0,"7"19"-18"0,-36-34 38 0,1-4-42 0,0 9 1 0,-8 11-2 0,-6 2 1 0,-12 13-3 16,-13 6 1-16,-14-4-9 15,-11 1 0-15,-14-12-4 16,0-13 1-16</inkml:trace>
  <inkml:trace contextRef="#ctx0" brushRef="#br2" timeOffset="191450.29">29425 3079 45 0,'0'22'22'0,"0"-13"-17"0,0-9 42 0,4 3-44 16,3 1 0-16,3-1 0 15,8 0 1-15,10 0-6 16,18-6 1-16,7 3-1 15,0-3 1-15,-4-4-10 16,-6 1 1-16,-15-3-7 16,-3-1 1-16</inkml:trace>
  <inkml:trace contextRef="#ctx0" brushRef="#br2" timeOffset="191722.89">30392 2828 45 0,'14'10'22'0,"-21"2"-21"0,0-3 38 16,-11 7-39-16,-7 0 1 15,-10 12 0-15,-11 0 0 0,-3 13-2 16,7 6 0-16,-1 6-4 16,8-9 1-16,7-6-10 15,3-4 1 1</inkml:trace>
  <inkml:trace contextRef="#ctx0" brushRef="#br2" timeOffset="191897.81">29968 2721 41 0,'29'19'20'0,"6"28"-12"15,-24-18 30-15,10 11-37 16,7 14 0-16,7 21-1 16,4 3 1-16,0 13-6 15,0-3 0-15,-8 0-9 16,-6-13 1-16</inkml:trace>
  <inkml:trace contextRef="#ctx0" brushRef="#br2" timeOffset="198793.64">20108 15268 40 0,'4'0'20'0,"14"-16"-16"15,-11 4 21-15,10 2-23 16,11 1 0-16,8 3 0 16,3-1 0-16,6 1-4 15,1 0 0-15,-3-1-5 16,-5 7 1-16,-6 0-6 15,-21 0 1-15</inkml:trace>
  <inkml:trace contextRef="#ctx0" brushRef="#br2" timeOffset="198954.8">20130 15566 49 0,'0'31'24'0,"7"-18"-23"0,-7-13 46 16,10-10-45-16,11-2 1 15,15-1-1-15,6-6 1 16,7-3-10-16,4-3 0 16,-7 3-8-16,-18 4 0 15</inkml:trace>
  <inkml:trace contextRef="#ctx0" brushRef="#br1" timeOffset="-194930.05">16859 16463 58 0,'21'3'29'0,"50"-6"-16"16,-39-1 30-16,31 1-38 16,29-3 1-16,38 0 1 15,40-4 1-15,24-2-11 16,14-4 1-16,11-3 5 0,3-3 1 16,-17 10-5-16,-61 2 1 15,36 4-3-15,-18 3 0 16,-31-3-3-16,-29 3 1 15,-24 6-6-15,-29 3 1 16,-28 3-11-16,-24 1 1 16</inkml:trace>
  <inkml:trace contextRef="#ctx0" brushRef="#br1" timeOffset="-194374.47">17717 16876 58 0,'14'-3'29'0,"-21"13"-35"0,0-10 47 16,-11-7-40-16,-7 7 0 15,-10-3 0-15,-11 6 1 16,4 7-3-16,-1 9 1 16,1 6 1-16,-7 9 0 15,6 13-1-15,5 4 1 0,6 5-1 16,11 0 1-16,14-2-1 15,14-14 0-15,10 4 0 16,4-9 0-16,8-4-1 16,9-12 1-16,8-6-4 15,-7-10 0-15,0-6-8 16,-4-13 0-16,0-19-4 16,-3-8 0-16</inkml:trace>
  <inkml:trace contextRef="#ctx0" brushRef="#br1" timeOffset="-194044.83">17755 17018 38 0,'7'53'19'0,"-7"16"-19"0,-3-57 32 16,-1 7-31-1,-3 3 0-15,0 3 3 0,0-3 0 16,0-3-4-16,4-3 0 15,-1-4 4-15,4-5 0 16,4-4-1-16,3-6 0 16,3-7-3-16,1-2 1 15,-1-1-2-15,1 4 1 16,0-1 0-16,-4 4 0 16,0 6-1-16,0 9 1 15,0 10 1-15,3 6 0 16,1 4-1-16,3-8 1 0,0 1-2 15,4-3 1 1,-4 0-9-16,4-6 0 0,-1-10-5 16,8-3 0-16</inkml:trace>
  <inkml:trace contextRef="#ctx0" brushRef="#br1" timeOffset="-193698.67">18154 17237 44 0,'7'19'22'0,"-3"0"-28"16,-8-10 37-16,0 1-31 16,-6-1 0-16,-8 4 0 15,-3-1 1-15,-4 4-1 16,1-4 0-16,3 1 0 16,3 2 0-16,4-5 0 15,3-1 0-15,1-6-1 0,10 1 1 16,7-1-1-16,3-3 1 15,1 0-1-15,3 0 1 16,0 0-1-16,0 0 1 16,-3 0 0-16,3 3 1 15,0-3 1-15,0 0 1 16,0 0-1-16,-3 3 1 16,-1 3-1-16,1 4 0 15,0 2-3-15,-1 1 1 16,1-1-10-16,3-5 1 15,3-11-4-15,1-8 0 0</inkml:trace>
  <inkml:trace contextRef="#ctx0" brushRef="#br1" timeOffset="-193484.8">18373 17444 31 0,'-7'13'15'0,"-7"2"-13"0,10-15 23 0,0 0-26 0,1 0 1 0,-1-6-2 15,1 0 1-15,-1-7-3 16,1-6 1-16,-4-9-5 0,0-6 0 16,0-1-1-1,-4-6 1-15</inkml:trace>
  <inkml:trace contextRef="#ctx0" brushRef="#br1" timeOffset="-193355.87">18256 17049 16 0,'11'3'8'0,"14"-6"-2"0,-18 0 14 0,3 3-18 0,4 0 0 16,4 3-1-16,0 0 1 16,3 3-8-16,0 4 0 15,0-1 0-15,4 1 0 16</inkml:trace>
  <inkml:trace contextRef="#ctx0" brushRef="#br1" timeOffset="-193069.81">18538 17375 22 0,'0'35'11'0,"0"-17"-10"0,0-18 18 0,0 4-18 16,0-1 0-16,0-3 0 15,8 0 0-15,-1-10-2 16,3-9 1-16,1-6 0 15,-1-3 1-15,1 0 0 16,0 3 1-16,-1 3 1 16,4 6 1-16,0 10 1 15,0 12 0-15,8 10 2 16,2 12 0-16,8-6 0 16,3 9 0 15,8 7-3-31,-5-3 0 0,-2-4-4 0,-8-3 1 0,-7-3-13 15,-10-9 1-15,-15-10-4 16,-10-12 0-16</inkml:trace>
  <inkml:trace contextRef="#ctx0" brushRef="#br1" timeOffset="-192636.72">17470 17968 48 0,'-4'6'24'0,"4"0"-27"0,0-6 44 0,4-6-39 15,-1-7 0-15,1-8 0 16,3-8 1-16,-4-2-4 16,1-16 0-16,3 3 2 15,0 3 0-15,-4 4-1 16,4 2 0-16,0 10 1 0,8 6 1 15,2 7 0-15,1 9 1 16,3 9-1-16,4 9 0 16,-4 1-2-16,4 6 1 31,-4-6-8-31,-4-1 0 0,1-2-10 0,-4-4 0 16</inkml:trace>
  <inkml:trace contextRef="#ctx0" brushRef="#br1" timeOffset="-192358.79">17886 17892 41 0,'-4'22'20'0,"-3"4"-15"15,7-20 27-15,0 3-30 16,4-3 1-16,3 1 3 15,0 2 0-15,0-3-8 16,0-2 1-16,4-4 3 16,-1-4 1-16,8-2-4 15,-4-6 0-15,0-7-7 16,-3-9 0-16,3-4-7 16,0-15 0-16</inkml:trace>
  <inkml:trace contextRef="#ctx0" brushRef="#br1" timeOffset="-192155.39">18150 17726 53 0,'-10'44'26'0,"-1"16"-28"0,11-41 46 16,-7 6-42-16,0 3 1 15,0 0-1-15,4 0 0 16,-1 1-4-16,-3-1 0 16,3-9-4-16,4-4 0 15,11-12-10-15,7-9 0 16</inkml:trace>
  <inkml:trace contextRef="#ctx0" brushRef="#br1" timeOffset="-191825.96">18337 18112 49 0,'25'19'24'0,"21"-19"-19"16,-32-3 37-16,7-4-38 16,4-2 1-16,0 0 1 15,-4-7 0-15,-4-3-9 16,-2 0 1-16,-12 0 4 15,-6-2 0-15,-5-1-4 16,-2 6 1-16,-8 6-2 16,-6 10 0-16,-5 0 0 0,-2 13 1 15,6 9 1-15,7 6 0 16,8 7 3-16,10 2 0 47,10 1 0-47,8-4 0 0,3-5-2 0,18-11 1 15,3-14-9-15,1-17 0 0,-5-15-10 0,5-7 1 16</inkml:trace>
  <inkml:trace contextRef="#ctx0" brushRef="#br1" timeOffset="-190847.8">21946 14396 56 0,'-7'19'28'0,"21"-3"-25"16,-10-16 29-16,-1 9-31 15,-3 16 1-15,-3 10-1 16,3 2 1-16,-4 7-4 16,4 9 1-16,-3 4 0 15,3-4 1-15,-4-6-7 16,4-6 0-16,4-13-9 16,-4-12 1-16</inkml:trace>
  <inkml:trace contextRef="#ctx0" brushRef="#br1" timeOffset="-190591.99">21138 15105 61 0,'0'22'30'0,"39"-7"-28"0,-25-11 54 16,18-1-52-16,18 3 0 16,31 0 4-16,21-6 0 15,21-9-9-15,29-7 0 0,0-9 5 16,10-9 0-16,-3 5-5 16,-15-2 0-16,-20 6-7 15,-29 3 1-15,-21 6-17 31,-24 1 1-31</inkml:trace>
  <inkml:trace contextRef="#ctx0" brushRef="#br1" timeOffset="-190143.42">21082 15857 54 0,'-18'16'27'0,"32"-16"-19"0,-3 0 34 0,7-3-37 16,10 3 0-16,14 0 2 15,15 0 0-15,10 0-12 16,3 0 0-16,4 0 1 16,-7 3 1-16,-7 0-16 15,-14-9 0-15</inkml:trace>
  <inkml:trace contextRef="#ctx0" brushRef="#br1" timeOffset="-189848.16">22401 15581 59 0,'-10'10'29'0,"-4"-1"-31"0,7-3 44 0,0 10-41 0,-8 12 1 0,-16 4 0 0,-15 15 0 15,-7 16-3-15,-3 2 0 16,-1 7 0-16,4 4 0 16,7-14-6-16,11-8 0 0,10-13-10 15,8-20 1-15</inkml:trace>
  <inkml:trace contextRef="#ctx0" brushRef="#br1" timeOffset="-189643.67">21879 15625 55 0,'14'54'27'0,"43"11"-26"16,-40-36 43-16,8 11-40 15,14 17 0-15,10 2 2 16,4 10 1-16,-3-3-10 16,-8-12 1-16,-3-4 0 15,-7-9 0-15,-4-10-16 16,-14-15 1-16</inkml:trace>
  <inkml:trace contextRef="#ctx0" brushRef="#br1" timeOffset="-189175.57">23410 15142 61 0,'-17'41'30'0,"-4"-35"-21"0,17-6 43 0,0 7-49 0,1-7 0 15,-1 0 1-15,1 0 1 16,3 0-9-16,0 0 1 15,7-7-7-15,0 7 0 16,-7-6-10-16,-4 6 0 31</inkml:trace>
  <inkml:trace contextRef="#ctx0" brushRef="#br1" timeOffset="-188552.93">24268 14735 54 0,'-18'19'27'0,"7"-4"-26"0,4-12 39 0,0 7-39 0,-3 5 0 0,-11 7 2 0,-4 13 1 0,-7 3-4 15,4 21 0-15,-7-2 2 16,-4 15 1-16,3 12 0 16,8 14 0-16,11 2-2 15,6-9 1-15,18 0-2 16,4-22 1-16,6-13-4 15,15-12 0-15,7-19-7 16,3-12 0-16,8-13-9 16,-5-10 1-16</inkml:trace>
  <inkml:trace contextRef="#ctx0" brushRef="#br1" timeOffset="-188304.92">24246 15440 55 0,'-7'19'27'0,"7"-13"-22"0,0-6 45 16,0 0-46-16,7 0 1 16,4-3 1-16,10 3 1 15,14 0-10-15,11 0 1 0,-3 0 1 16,6 3 1-16,0-3-10 15,-3 0 1-15,0-9-11 16,0-10 0-16</inkml:trace>
  <inkml:trace contextRef="#ctx0" brushRef="#br1" timeOffset="-188061.06">24888 15271 56 0,'-3'34'28'0,"-11"10"-35"0,10-31 44 0,-3 12-36 0,0 6 1 0,0 4-1 15,0 12 0-15,-3 3-5 0,2-9 1 16,5 0-10-16,3-13 1 15,7-16-3-15,7-12 1 16</inkml:trace>
  <inkml:trace contextRef="#ctx0" brushRef="#br1" timeOffset="-187816">24934 14659 55 0,'22'32'27'0,"16"59"-32"0,-20-57 54 0,0 10-47 0,13 25 1 0,8 10 2 16,3 5 0-16,-6 7-7 15,-8 0 1-15,-10 3 0 16,-18-9 0-16,-18 6-16 15,-10-16 1 17,-8-15-2-32,1-4 0 0</inkml:trace>
  <inkml:trace contextRef="#ctx0" brushRef="#br1" timeOffset="-187353.68">26127 15284 61 0,'-4'15'30'0,"15"-5"-33"15,-4-10 61-15,3-7-56 16,1-2 1-16,10 0-1 16,11-7 1-16,7 3-7 15,0 1 1-15,3 2-5 16,0 10 1-16,-7-3-12 16,-10 0 0-16</inkml:trace>
  <inkml:trace contextRef="#ctx0" brushRef="#br1" timeOffset="-187209.75">25947 15553 71 0,'14'35'35'0,"25"9"-41"0,-18-38 60 16,14 0-55-16,8 0 0 15,16-2-9-15,5-1 1 16,3-3-5-16,0-13 0 15</inkml:trace>
  <inkml:trace contextRef="#ctx0" brushRef="#br1" timeOffset="-186435.41">28127 14177 55 0,'18'12'27'0,"3"10"-23"16,-14-13 36-16,-4 4-38 0,1 12 1 0,-4 10 0 0,-4 2 0 16,-3 13-5-16,-3 4 1 15,-4 12 0-15,0 9 1 16,-1 6-4-16,5-9 1 15,3-6-5-15,3-9 1 32,4-16-10-32,11-20 0 0</inkml:trace>
  <inkml:trace contextRef="#ctx0" brushRef="#br1" timeOffset="-186149.92">27376 15221 74 0,'17'15'37'0,"75"-24"-43"0,-53 0 70 0,28 9-62 15,21-7 0-15,25 1 0 16,28-10 0-16,4 4-6 16,-15 2 0-16,-6 1-3 0,-19 6 0 15,-13 3-16 1,-28 0 1-16</inkml:trace>
  <inkml:trace contextRef="#ctx0" brushRef="#br1" timeOffset="-185768.95">28490 15632 61 0,'0'6'30'0,"-17"-3"-34"0,-1 3 44 0,4 7-40 16,-14 6 1-16,-18 9-1 15,-11 9 1-15,-3 17-2 16,-10 12 1-16,-1 9-3 15,4 10 1-15,7-4-4 16,4-12 1-16,17-12-11 16,14-26 0-16</inkml:trace>
  <inkml:trace contextRef="#ctx0" brushRef="#br1" timeOffset="-185609.04">27933 15591 66 0,'92'116'33'0,"66"44"-37"0,-108-110 59 0,3 25-56 16,10 4 1-16,-3 12-10 16,-7-7 1-1,-18 4-5-15,-3-10 1 16</inkml:trace>
  <inkml:trace contextRef="#ctx0" brushRef="#br1" timeOffset="-181675.51">7017 8582 46 0,'7'7'23'0,"-7"62"-20"0,7-29 23 0,0 10-23 16,0 32 1-16,-7 47 1 15,-4 5 1-15,-6 39-8 16,3 12 0-16,-11 25 5 16,4 6 0 15,0-2-3-16,3-4 1-15,8-13-2 0,3-18 0 0,3-22-3 0,-3-25 0 0,0-26-7 16,0-34 0-16,4-44-4 16,3-34 1-16</inkml:trace>
  <inkml:trace contextRef="#ctx0" brushRef="#br1" timeOffset="-180727.06">6925 8504 26 0,'0'6'13'0,"21"-12"-4"0,-14 6 17 0,4 3-22 16,6 0 1-16,8 10 4 16,10-1 1-16,15 4-12 15,20 6 1-15,15-6 7 16,-18-4 0-16,99-12-2 16,21-9 0 15,35-13-3-31,22 3 1 15,13-16-2-15,39-5 0 16,8-1 0-16,20 10 1 0,315-23-2 16,-82 10 1-16,-77 10 0 15,-46-4 1 32,-21-6-1 0,-32-9 1-47,-21-3-1 16,-8-13 0-16,-31 6 1 0,7-3 0 0,-31 0-1 0,3 3 1 15,-22 4-2-15,-6 6 1 0,-18 6-1 0,-28 12 1 0,-15 10-1 0,-13 6 0 0,-39 7 0 0,-11 12 1 0,-3 9-1 0,-18 10 1 16,-15 9-1-16,-6 16 0 16,-14 9 0-16,-18 7 1 15,-18 28-1-15,-10 15 1 16,-10 10 0-16,-8 16 0 15,-11 12 0 17,-6 22 0-17,-18 19-1-15,-11 6 0 16,-6 12 0-16,-5 14 1 16,5-10-1-16,3-4 0 15,3-9 0 48,4-9 1-63,0-6 0 15,3-10 0 1,4-3 0-16,4-12 1 0,-1-4 0 16,1-25 0-16,-5-6 0 15,-9-21 1-15,-15-17-1 0,-14-12 1 0,-14-7-1 16,-24-18 0-16,-36-16-1 0,-21-9 0 0,-54-10 0 0,-27-9 0 0,-39-6 0 0,-42-7 0 0,-39-3-1 0,-32-6 1 0,-29 3 0 15,-34 10 1-15,-32 15 1 16,-32 6 0-16,-32 10 0 0,-31 3 0 0,-43 0 1 0,-10-3 1 16,-32-4-2-16,-11-2 1 15,-39-4-7 17,-10 1 0-17,-14-4-13-15,25 13 0 0</inkml:trace>
  <inkml:trace contextRef="#ctx0" brushRef="#br1" timeOffset="-176089.5">9864 4302 21 0,'183'-22'10'0,"39"-9"0"0,-144 9 10 16,24 0-16-16,29-13 0 16,24-2 1-16,11-7 1 15,24-10-8-15,4 14 0 16,18-1 5-16,0 0 0 0,-1 0-3 15,-2-6 1-15,-8 10-1 16,-18-10 0-16,-7-13 0 16,-10 4 0-16,-11-7 0 15,-28 10 0-15,-10-10 0 16,-11 0 1-16,-11 0-1 16,-24-9 0-16,-15-3 0 15,-14 6 1-15,-13 0-2 16,-15-3 1-16,-18 3-1 15,-14 0 1-15,-6 3-1 16,-15-25 1-16,-28 3-1 16,-18 7 1-16,-21-7-1 15,-10-3 1-15,-15 3-1 16,-20-15 1-16,-26-1 0 16,-17 17 0-16,-17-11 0 15,-19 7 0-15,-13 10 0 16,-15 12 0-16,-3-3 0 0,4 18 0 31,-128 20-1-31,75 21 1 16,52 17-1-16,36 14 1 15,28 17-1-15,25 2 0 16,6 23-2-16,12 18 0 16,3 26-2-16,7-1 0 15,-4 13-4-15,14 10 1 16,8-1-1-16,10-6 1 15</inkml:trace>
  <inkml:trace contextRef="#ctx0" brushRef="#br1" timeOffset="-175798.95">7997 3060 18 0,'22'75'9'0,"87"-15"-5"0,-74-38 18 0,29 3-21 16,10 13 1-16,21 2-1 16,18 4 0-16,25 13-2 15,-1 12 1-15,22-7 0 16,14 1 0-16,14 0-1 15,21-10 1-15,11 1 1 16,21-7 1-16,3 0 1 16,18-10 0 15,0-9 2-31,14-15 0 0,-3-16-1 0,3-13 1 16,-17 0-2-16,-4-5 0 0,-22-23-2 15,-6 6 0-15,-21-6-2 16,-15 0 1-16,-35 0-4 0,-17 7 0 15,-18 2-5-15,-14 4 0 16,-18 9-2-16,-7 12 0 16</inkml:trace>
  <inkml:trace contextRef="#ctx0" brushRef="#br1" timeOffset="-173899.26">17085 3706 7 0,'4'-19'3'0,"6"-6"7"0,-3 13 3 16,4-1-12-16,3 4 1 16,7-1-1-16,11 1 1 15,10 6-3-15,11 3 0 31,92 0 2-31,10 9 1 16,11-6-2-16,10 7 1 16,29-4 0-16,13 0 1 0,22-3-1 15,11 1 1-15,17-1-1 16,11-3 1-16,20-3-1 16,8 3 1-16,14-4-1 15,15 1 0-15,2 0 1 16,8 3 1-16,0 3-1 15,-4-3 1-15,7 0-1 16,-7-9 1-16,-3 3 0 16,-11-10 0-16,-7 7 0 15,11-1 0-15,-15 7-1 16,4 6 1-16,-14 13-2 16,-11 3 1-16,-17 3-1 15,-7-1 0-15,-22 8-2 16,-17 5 1-16,-4-12-1 15,-35 10 0-15,-10-20-1 16,-15 4 0-16,-17-1-3 16,-18 4 1-16,-25 0-4 0,-17-3 1 47,-18-4-4-47,-10 4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Inverse of exponential, graph, domain and ranges</a:t>
            </a:r>
          </a:p>
          <a:p>
            <a:r>
              <a:rPr lang="en-US">
                <a:cs typeface="Calibri"/>
              </a:rPr>
              <a:t>Wiki history of logarithms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Natural log as inverse of </a:t>
            </a:r>
            <a:r>
              <a:rPr lang="en-US" err="1">
                <a:cs typeface="Calibri"/>
              </a:rPr>
              <a:t>e^x</a:t>
            </a:r>
          </a:p>
          <a:p>
            <a:r>
              <a:rPr lang="en-US">
                <a:cs typeface="Calibri"/>
              </a:rPr>
              <a:t>General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Real advantage of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D/dx ln(2x^3e^x) two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D/dx </a:t>
            </a:r>
            <a:r>
              <a:rPr lang="en-US" err="1">
                <a:cs typeface="Calibri"/>
              </a:rPr>
              <a:t>ln|x</a:t>
            </a:r>
            <a:r>
              <a:rPr lang="en-US">
                <a:cs typeface="Calibri"/>
              </a:rPr>
              <a:t>| = 1/x, note domains match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0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Derivatives of Logarithmic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The power of logarithms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8AA47D-EA93-4F8C-B987-3B2E4318DF40}"/>
                  </a:ext>
                </a:extLst>
              </p14:cNvPr>
              <p14:cNvContentPartPr/>
              <p14:nvPr/>
            </p14:nvContentPartPr>
            <p14:xfrm>
              <a:off x="5163840" y="4460040"/>
              <a:ext cx="687240" cy="11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8AA47D-EA93-4F8C-B987-3B2E4318DF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4480" y="4450680"/>
                <a:ext cx="70596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080425-4100-43D7-BCC4-BED458D5907A}"/>
                  </a:ext>
                </a:extLst>
              </p14:cNvPr>
              <p14:cNvContentPartPr/>
              <p14:nvPr/>
            </p14:nvContentPartPr>
            <p14:xfrm>
              <a:off x="878760" y="1392840"/>
              <a:ext cx="423360" cy="139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080425-4100-43D7-BCC4-BED458D59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400" y="1383480"/>
                <a:ext cx="442080" cy="14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1DBA-7D97-4636-B337-4D4F2AEB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Logarithms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462-5371-4694-84F8-C3C2CC61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D48082-8905-4287-A0B3-A301A1873E92}"/>
                  </a:ext>
                </a:extLst>
              </p14:cNvPr>
              <p14:cNvContentPartPr/>
              <p14:nvPr/>
            </p14:nvContentPartPr>
            <p14:xfrm>
              <a:off x="921960" y="642240"/>
              <a:ext cx="11269080" cy="604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D48082-8905-4287-A0B3-A301A1873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600" y="632880"/>
                <a:ext cx="11287800" cy="60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1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2208-1513-4C63-8EDD-725FB503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Derivatives of logs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72DB-F3DD-41D8-BF32-08C4E509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512219-39AF-4A73-8503-40CC034151F3}"/>
                  </a:ext>
                </a:extLst>
              </p14:cNvPr>
              <p14:cNvContentPartPr/>
              <p14:nvPr/>
            </p14:nvContentPartPr>
            <p14:xfrm>
              <a:off x="77400" y="1108440"/>
              <a:ext cx="12113640" cy="471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512219-39AF-4A73-8503-40CC034151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40" y="1099080"/>
                <a:ext cx="12132360" cy="47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CBDF50-F264-4BE1-8704-DF87816D7AEE}"/>
                  </a:ext>
                </a:extLst>
              </p14:cNvPr>
              <p14:cNvContentPartPr/>
              <p14:nvPr/>
            </p14:nvContentPartPr>
            <p14:xfrm>
              <a:off x="3091320" y="1186200"/>
              <a:ext cx="4866840" cy="4935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CBDF50-F264-4BE1-8704-DF87816D7A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1960" y="1176840"/>
                <a:ext cx="488556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10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52F5-3A48-4A1B-BE30-B3FF056B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4190-C31A-4DF3-B5AC-D129001B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190F0D-26C3-45A7-A614-89201D203BA3}"/>
                  </a:ext>
                </a:extLst>
              </p14:cNvPr>
              <p14:cNvContentPartPr/>
              <p14:nvPr/>
            </p14:nvContentPartPr>
            <p14:xfrm>
              <a:off x="201960" y="138600"/>
              <a:ext cx="11740320" cy="623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190F0D-26C3-45A7-A614-89201D203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00" y="129240"/>
                <a:ext cx="11759040" cy="62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22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EEBB-074F-4DEC-B212-6AA16D5A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Log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0207-1598-4EF9-8200-F609418F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AF07DE-F8F9-4D11-88E8-2E6E1699549C}"/>
                  </a:ext>
                </a:extLst>
              </p14:cNvPr>
              <p14:cNvContentPartPr/>
              <p14:nvPr/>
            </p14:nvContentPartPr>
            <p14:xfrm>
              <a:off x="34200" y="453600"/>
              <a:ext cx="10830960" cy="588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AF07DE-F8F9-4D11-88E8-2E6E169954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0" y="444240"/>
                <a:ext cx="10849680" cy="590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19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13F6-D3FA-48A5-B213-CB34BBC4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7B2C-4125-433D-A5B5-8C4E4214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94076-7C8E-4BC7-BC8A-47645A25C41A}"/>
                  </a:ext>
                </a:extLst>
              </p14:cNvPr>
              <p14:cNvContentPartPr/>
              <p14:nvPr/>
            </p14:nvContentPartPr>
            <p14:xfrm>
              <a:off x="113040" y="25920"/>
              <a:ext cx="11848320" cy="68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94076-7C8E-4BC7-BC8A-47645A25C4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80" y="16560"/>
                <a:ext cx="11867040" cy="68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61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CE49-9C63-4A71-856E-7C8AFA2D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Strange, but forward thinking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7C16-A7EC-4A87-A2AB-8A62D06A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8CF07-B946-42DF-B239-AA79C7668D33}"/>
                  </a:ext>
                </a:extLst>
              </p14:cNvPr>
              <p14:cNvContentPartPr/>
              <p14:nvPr/>
            </p14:nvContentPartPr>
            <p14:xfrm>
              <a:off x="815400" y="189360"/>
              <a:ext cx="11314800" cy="63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8CF07-B946-42DF-B239-AA79C7668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040" y="180000"/>
                <a:ext cx="11333520" cy="63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374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3.6 Derivatives of Logarithmic Functions</vt:lpstr>
      <vt:lpstr>Homework Submission to Canvas</vt:lpstr>
      <vt:lpstr>Recall: Logarithms</vt:lpstr>
      <vt:lpstr>Theorem: Derivatives of logs</vt:lpstr>
      <vt:lpstr>PowerPoint Presentation</vt:lpstr>
      <vt:lpstr>Recall: Log properties</vt:lpstr>
      <vt:lpstr>Example: Try on own</vt:lpstr>
      <vt:lpstr>Example: Strange, but forward thinking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2021-03-24T18:52:56Z</dcterms:modified>
</cp:coreProperties>
</file>