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91996-330E-40F5-BCCF-58DDFDE5056A}" v="1" dt="2021-02-19T15:08:23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5CF89135-BCC3-4997-9639-6418D94CDF32}"/>
    <pc:docChg chg="addSld delSld modSld">
      <pc:chgData name="Chad Vidden" userId="S::cvidden@uwlax.edu::fa919fd6-03f8-48d0-9b95-10ac8c9672df" providerId="AD" clId="Web-{5CF89135-BCC3-4997-9639-6418D94CDF32}" dt="2021-01-26T15:45:48.729" v="303"/>
      <pc:docMkLst>
        <pc:docMk/>
      </pc:docMkLst>
      <pc:sldChg chg="del">
        <pc:chgData name="Chad Vidden" userId="S::cvidden@uwlax.edu::fa919fd6-03f8-48d0-9b95-10ac8c9672df" providerId="AD" clId="Web-{5CF89135-BCC3-4997-9639-6418D94CDF32}" dt="2021-01-26T15:21:11.229" v="2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5CF89135-BCC3-4997-9639-6418D94CDF32}" dt="2021-01-26T15:21:11.135" v="19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2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5CF89135-BCC3-4997-9639-6418D94CDF32}" dt="2021-01-26T15:21:11.260" v="24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5CF89135-BCC3-4997-9639-6418D94CDF32}" dt="2021-01-26T15:02:29.929" v="18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CF89135-BCC3-4997-9639-6418D94CDF32}" dt="2021-01-26T15:02:29.929" v="18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5CF89135-BCC3-4997-9639-6418D94CDF32}" dt="2021-01-26T15:21:11.167" v="20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5CF89135-BCC3-4997-9639-6418D94CDF32}" dt="2021-01-26T15:45:48.729" v="303"/>
        <pc:sldMkLst>
          <pc:docMk/>
          <pc:sldMk cId="3221856487" sldId="263"/>
        </pc:sldMkLst>
        <pc:spChg chg="mod">
          <ac:chgData name="Chad Vidden" userId="S::cvidden@uwlax.edu::fa919fd6-03f8-48d0-9b95-10ac8c9672df" providerId="AD" clId="Web-{5CF89135-BCC3-4997-9639-6418D94CDF32}" dt="2021-01-26T15:21:21.260" v="29" actId="20577"/>
          <ac:spMkLst>
            <pc:docMk/>
            <pc:sldMk cId="3221856487" sldId="263"/>
            <ac:spMk id="2" creationId="{F187FB77-1C74-45AA-AA02-A45721C25ACD}"/>
          </ac:spMkLst>
        </pc:spChg>
      </pc:sldChg>
      <pc:sldChg chg="modSp new modNotes">
        <pc:chgData name="Chad Vidden" userId="S::cvidden@uwlax.edu::fa919fd6-03f8-48d0-9b95-10ac8c9672df" providerId="AD" clId="Web-{5CF89135-BCC3-4997-9639-6418D94CDF32}" dt="2021-01-26T15:43:17.043" v="216"/>
        <pc:sldMkLst>
          <pc:docMk/>
          <pc:sldMk cId="1797778172" sldId="264"/>
        </pc:sldMkLst>
        <pc:spChg chg="mod">
          <ac:chgData name="Chad Vidden" userId="S::cvidden@uwlax.edu::fa919fd6-03f8-48d0-9b95-10ac8c9672df" providerId="AD" clId="Web-{5CF89135-BCC3-4997-9639-6418D94CDF32}" dt="2021-01-26T15:30:37.067" v="48" actId="20577"/>
          <ac:spMkLst>
            <pc:docMk/>
            <pc:sldMk cId="1797778172" sldId="264"/>
            <ac:spMk id="2" creationId="{8C6D911F-EA75-4C82-B804-D4904D34DC8B}"/>
          </ac:spMkLst>
        </pc:spChg>
      </pc:sldChg>
    </pc:docChg>
  </pc:docChgLst>
  <pc:docChgLst>
    <pc:chgData name="Chad Vidden" userId="S::cvidden@uwlax.edu::fa919fd6-03f8-48d0-9b95-10ac8c9672df" providerId="AD" clId="Web-{575BB15B-1E2C-96D7-B64E-64E65A6FE0CB}"/>
    <pc:docChg chg="addSld delSld modSld">
      <pc:chgData name="Chad Vidden" userId="S::cvidden@uwlax.edu::fa919fd6-03f8-48d0-9b95-10ac8c9672df" providerId="AD" clId="Web-{575BB15B-1E2C-96D7-B64E-64E65A6FE0CB}" dt="2021-02-16T20:33:01.390" v="236"/>
      <pc:docMkLst>
        <pc:docMk/>
      </pc:docMkLst>
      <pc:sldChg chg="delSp modSp">
        <pc:chgData name="Chad Vidden" userId="S::cvidden@uwlax.edu::fa919fd6-03f8-48d0-9b95-10ac8c9672df" providerId="AD" clId="Web-{575BB15B-1E2C-96D7-B64E-64E65A6FE0CB}" dt="2021-02-16T20:13:58.783" v="3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75BB15B-1E2C-96D7-B64E-64E65A6FE0CB}" dt="2021-02-16T20:13:58.783" v="3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575BB15B-1E2C-96D7-B64E-64E65A6FE0CB}" dt="2021-02-16T20:13:47.392" v="0"/>
          <ac:inkMkLst>
            <pc:docMk/>
            <pc:sldMk cId="366813104" sldId="262"/>
            <ac:inkMk id="4" creationId="{ACF05C12-9A0A-46A4-A3EB-B099ED175048}"/>
          </ac:inkMkLst>
        </pc:inkChg>
      </pc:sldChg>
      <pc:sldChg chg="delSp modNotes">
        <pc:chgData name="Chad Vidden" userId="S::cvidden@uwlax.edu::fa919fd6-03f8-48d0-9b95-10ac8c9672df" providerId="AD" clId="Web-{575BB15B-1E2C-96D7-B64E-64E65A6FE0CB}" dt="2021-02-16T20:33:01.390" v="236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575BB15B-1E2C-96D7-B64E-64E65A6FE0CB}" dt="2021-02-16T20:14:18.111" v="8"/>
          <ac:inkMkLst>
            <pc:docMk/>
            <pc:sldMk cId="3221856487" sldId="263"/>
            <ac:inkMk id="4" creationId="{E12624A0-45F1-4E08-B32F-3FDEBAEC5D4F}"/>
          </ac:inkMkLst>
        </pc:inkChg>
      </pc:sldChg>
      <pc:sldChg chg="del">
        <pc:chgData name="Chad Vidden" userId="S::cvidden@uwlax.edu::fa919fd6-03f8-48d0-9b95-10ac8c9672df" providerId="AD" clId="Web-{575BB15B-1E2C-96D7-B64E-64E65A6FE0CB}" dt="2021-02-16T20:14:09.470" v="7"/>
        <pc:sldMkLst>
          <pc:docMk/>
          <pc:sldMk cId="1797778172" sldId="264"/>
        </pc:sldMkLst>
      </pc:sldChg>
      <pc:sldChg chg="modSp new modNotes">
        <pc:chgData name="Chad Vidden" userId="S::cvidden@uwlax.edu::fa919fd6-03f8-48d0-9b95-10ac8c9672df" providerId="AD" clId="Web-{575BB15B-1E2C-96D7-B64E-64E65A6FE0CB}" dt="2021-02-16T20:31:44.250" v="126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575BB15B-1E2C-96D7-B64E-64E65A6FE0CB}" dt="2021-02-16T20:28:26.500" v="29" actId="20577"/>
          <ac:spMkLst>
            <pc:docMk/>
            <pc:sldMk cId="2868456449" sldId="264"/>
            <ac:spMk id="2" creationId="{2A858EB9-06F0-46B4-BEF2-0D764F78AF86}"/>
          </ac:spMkLst>
        </pc:spChg>
      </pc:sldChg>
      <pc:sldChg chg="del">
        <pc:chgData name="Chad Vidden" userId="S::cvidden@uwlax.edu::fa919fd6-03f8-48d0-9b95-10ac8c9672df" providerId="AD" clId="Web-{575BB15B-1E2C-96D7-B64E-64E65A6FE0CB}" dt="2021-02-16T20:14:09.455" v="6"/>
        <pc:sldMkLst>
          <pc:docMk/>
          <pc:sldMk cId="753490215" sldId="265"/>
        </pc:sldMkLst>
      </pc:sldChg>
      <pc:sldChg chg="del">
        <pc:chgData name="Chad Vidden" userId="S::cvidden@uwlax.edu::fa919fd6-03f8-48d0-9b95-10ac8c9672df" providerId="AD" clId="Web-{575BB15B-1E2C-96D7-B64E-64E65A6FE0CB}" dt="2021-02-16T20:14:09.439" v="5"/>
        <pc:sldMkLst>
          <pc:docMk/>
          <pc:sldMk cId="1598217949" sldId="266"/>
        </pc:sldMkLst>
      </pc:sldChg>
      <pc:sldChg chg="del">
        <pc:chgData name="Chad Vidden" userId="S::cvidden@uwlax.edu::fa919fd6-03f8-48d0-9b95-10ac8c9672df" providerId="AD" clId="Web-{575BB15B-1E2C-96D7-B64E-64E65A6FE0CB}" dt="2021-02-16T20:14:09.423" v="4"/>
        <pc:sldMkLst>
          <pc:docMk/>
          <pc:sldMk cId="1404973536" sldId="267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EC191996-330E-40F5-BCCF-58DDFDE5056A}"/>
    <pc:docChg chg="modSld">
      <pc:chgData name="Chad Vidden" userId="fa919fd6-03f8-48d0-9b95-10ac8c9672df" providerId="ADAL" clId="{EC191996-330E-40F5-BCCF-58DDFDE5056A}" dt="2021-02-19T15:08:23.908" v="0"/>
      <pc:docMkLst>
        <pc:docMk/>
      </pc:docMkLst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66813104" sldId="262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66813104" sldId="262"/>
            <ac:inkMk id="4" creationId="{48BADA1B-755B-4651-B09B-EED68CBECD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221856487" sldId="263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221856487" sldId="263"/>
            <ac:inkMk id="4" creationId="{D0B4EE6E-8297-40B7-B8AE-BCD53C8920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2868456449" sldId="264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2868456449" sldId="264"/>
            <ac:inkMk id="4" creationId="{BD425F92-EF0B-4D77-BA8D-25BDB175AC63}"/>
          </ac:inkMkLst>
        </pc:ink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" userId="fa919fd6-03f8-48d0-9b95-10ac8c9672df" providerId="ADAL" clId="{5EB490A7-D3AF-412B-A2D6-E133138AE337}"/>
    <pc:docChg chg="addSld modSld">
      <pc:chgData name="Chad" userId="fa919fd6-03f8-48d0-9b95-10ac8c9672df" providerId="ADAL" clId="{5EB490A7-D3AF-412B-A2D6-E133138AE337}" dt="2021-01-28T15:22:45.572" v="3"/>
      <pc:docMkLst>
        <pc:docMk/>
      </pc:docMkLst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66813104" sldId="262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66813104" sldId="262"/>
            <ac:inkMk id="4" creationId="{ACF05C12-9A0A-46A4-A3EB-B099ED175048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221856487" sldId="263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221856487" sldId="263"/>
            <ac:inkMk id="4" creationId="{E12624A0-45F1-4E08-B32F-3FDEBAEC5D4F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1797778172" sldId="264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797778172" sldId="264"/>
            <ac:inkMk id="4" creationId="{BE408F25-DAA4-4AF2-83E6-A89B72448694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753490215" sldId="265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753490215" sldId="265"/>
            <ac:inkMk id="4" creationId="{BEB73266-198D-40F5-BF35-6F61C5D24A37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598217949" sldId="266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598217949" sldId="266"/>
            <ac:inkMk id="4" creationId="{51447EF0-D22E-4438-AB75-9161D6B7927E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404973536" sldId="267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404973536" sldId="267"/>
            <ac:inkMk id="4" creationId="{A32AC0F5-E3FD-467C-9751-04DB944C7514}"/>
          </ac:inkMkLst>
        </pc:inkChg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4:52:33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7691 7899 9 0,'0'-7'4'0,"3"-2"-1"16,-3 9 4-16,0 0-4 15,0 0 1-15,0 0 4 0,0 0 1 16,0 0-9-16,0 3 0 16,0 0 7-16,0 4 0 15,4-1-1-15,-1 3 0 16,1-2-2-16,-1-1 0 15,4-3-2-15,-3 0 1 16,3 0-2-16,-7-3 1 16,3 0-1-16,1 0 0 15,-4 0 0-15,0 0 0 16,0-9-1-16,0-10 1 16,0-9-1-16,0-10 0 0,0-9 0 15,0-3 0-15,0-3 0 16,-4-4 0-16,1 7-1 15,-1 6 1-15,1 3 0 16,-1 7 1-16,1 2-2 16,-1 11 1-16,4 5 0 15,4 6 1-15,-4 10-1 16,7 10 0-16,3 9-1 16,4 15 1-16,8 4-1 15,6 12 1-15,7 6-1 16,4 4 1-16,-7 3 0 15,3-13 0-15,0 0 0 16,-7-9 1-16,4-7-1 16,-14-9 1-16,0-3 1 15,-4-3 0-15,-4-6-1 16,-10-4 1-16,0-3-1 0,-10-6 0 16,-12 0-1-16,-6 0 1 15,-18 0-2-15,-7 10 0 16,-14 2 0-16,-3 4 0 15,3 3 0 1,3-4 0-16,4 4 1 0,4-3 0 16,3 3 1-16,4 3 0 15,6-3-1-15,4-1 0 16,11-2 0-16,7-3 0 16,11-4 0-16,2-3 0 0,19-9 0 15,14-6 1-15,10-10 0 16,21-3 0-16,15-16 0 15,10-2 0-15,7-7 0 16,-7-4 1-16,-6 4-2 16,-8-6 1-16,-7 3-1 15,-8 0 1-15,-2-1-1 16,-8 14 1-16,-10 2-1 16,-4 4 0-16,-7 9 0 15,-3 6 0-15,-14 13 0 16,-15 13 0-16,-7 18 0 15,-13 16 0-15,-8 12 0 16,-14 10 1-16,-7 6 0 16,0 10 0-16,0 2 0 15,0-2 0-15,11-7 0 16,3-3 0-16,10-3-1 0,8-9 0 16,7-13-5-16,0-6 0 15,7-13-10-15,0-9 1 16</inkml:trace>
  <inkml:trace contextRef="#ctx0" brushRef="#br0" timeOffset="3140.58">13864 11411 19 0,'-3'12'9'0,"3"-5"0"0,0-4 9 16,0 0-14-16,3 0 1 16,1 0 1-16,3 0 1 15,0 0-9-15,3-3 0 16,5 0 6-16,6-3 0 15,0 3-3-15,4-6 1 16,3-3-1-16,4-1 0 0,6 4-1 16,15 0 0-16,4-1 0 15,3 1 0-15,7 3 0 16,0 3 1-16,10-3-1 16,4-3 1-16,8 2-1 15,9-2 1-15,1 0-1 16,11 0 0-16,6 2-1 15,7 1 1-15,4 3 0 16,11 3 0-16,3 1 1 16,4 2 0-16,-4 3 1 15,18 1 0-15,-1-1 0 16,-2-3 0-16,16 1 0 16,1-1 1-16,-3-3-1 15,13 3 0-15,-3-3-1 16,-4 1 0-16,15-4 0 15,-4 0 0-15,0 3 0 16,3 0 0-16,-3-3-1 0,-3 0 0 16,-4 0 0-16,-7-3 1 15,-4 0-1-15,-10-1 0 16,-1 1-3-16,1 0 1 16,-18 0-3-16,-10-6 0 15,-11-1-7-15,-11 1 1 16,-24-4-3-16,-15-2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4:52:51.5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4:53:27.910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3447 4775 46 0,'-7'26'23'0,"7"11"-21"16,0-24 23-16,0 6-25 16,7 2 1-16,-7 1-1 15,3 10 1-15,4-4-2 16,-7 6 1-16,4-5 0 16,3 5 0-16,-7-2-1 0,0-1 0 15,0-3-4-15,0-3 1 16,-7-9-8-16,3-4 0 15,-3-8 0-15,4-8 0 16</inkml:trace>
  <inkml:trace contextRef="#ctx0" brushRef="#br0" timeOffset="268.96">3369 4775 36 0,'4'4'18'0,"3"2"-22"0,0-6 38 0,3 0-32 16,1 0 1-16,3 0 2 16,11-6 0-16,-1 2-6 15,12-5 1-15,-5-7 3 16,8 1 0-16,0-7-3 15,3-3 0-15,-3 6-6 16,-7 0 0-16,-4 3-8 16,0 10 1-16</inkml:trace>
  <inkml:trace contextRef="#ctx0" brushRef="#br0" timeOffset="494.94">3567 5061 41 0,'3'0'20'0,"8"-10"-19"0,-4 7 33 16,3 0-31-16,-6-3 0 16,3 0 1-16,-7-1 0 15,7 1-6-15,-3 3 1 16,6-7 0-16,8 10 0 0,-4 0-12 15,3-6 0-15</inkml:trace>
  <inkml:trace contextRef="#ctx0" brushRef="#br0" timeOffset="928.25">4036 5296 39 0,'10'-13'19'0,"1"-5"-15"0,-11 8 23 15,0 1-25-15,-7-7 0 16,3 0 0-16,-6 4 1 16,-8 2-5-16,1 4 1 15,-8-3 2-15,4-1 0 16,-8 7-2-16,8 3 1 16,-7 7-2-16,7 8 0 15,3 4 0-15,8 6 1 16,10-3-1-16,0 3 1 15,7 0 0-15,7-6 0 16,3 0 1-16,5 0 0 0,6-13-2 16,0-3 0-16,-3-3-6 15,3-3 1-15,-10-16-4 16,-4-3 1-16</inkml:trace>
  <inkml:trace contextRef="#ctx0" brushRef="#br0" timeOffset="1187.27">4156 5268 35 0,'0'25'17'0,"3"-6"-17"16,4-13 32-16,-7 0-30 15,0-3 1-15,4 0 1 16,10 4 1-16,-3-1-6 15,-1 0 0-15,11 1 4 0,-3-7 0 16,3-10-2-16,-3 1 1 16,3-7-2-16,0-9 0 15,-10 0-4-15,-1-3 1 16,-3 6-10-16,-3 0 0 16</inkml:trace>
  <inkml:trace contextRef="#ctx0" brushRef="#br0" timeOffset="1575.76">4544 5277 37 0,'10'16'18'0,"-6"-7"-15"0,-4-9 23 0,0 10-25 15,0-7 1-15,0 3 0 16,0-3 0-16,0 0-3 16,-4 0 1-16,4-3 1 15,0-3 0-15,0-3-2 16,0-6 0-16,0 5-1 16,4-12 0-16,-1 7 0 15,8-1 0-15,-7 1 0 16,6 6 1-16,1-1 0 0,6 4 1 15,-6 0 1-15,7 6 0 16,-8 7 1-16,4 2 0 16,-3 1 0-1,3 2 0-15,-3-2-2 0,-1 3 1 16,1-7-5-16,-8 0 1 16,11-6-9-16,-3-9 1 15</inkml:trace>
  <inkml:trace contextRef="#ctx0" brushRef="#br0" timeOffset="2026.1">4971 4788 29 0,'31'28'14'0,"-9"13"-5"16,-15-25 18-16,3 12-23 15,1-12 0-15,-1 12 3 16,1-3 0-16,0 6-9 16,-1-3 1-16,1 4 5 15,-1-10 1-15,1-3-3 16,-4-7 1-16,0 1-3 16,-7-4 0-16,0-9 0 15,0 6 0-15,-11-6-2 16,4 0 0-16,-14-3-1 15,0 0 0-15,-4 3-1 16,1 0 1-16,-5 0-1 16,-2 3 0-16,2 3 1 0,1 4 0 15,0 12 1-15,14 0 1 16,-4 0 0-16,8 3 1 16,3-3 0-16,3 3 1 15,4-3-1-15,7-3 1 16,0 3 0-16,11-4 0 15,-1-2-2-15,12 0 0 16,-8-4-7-16,7-5 1 16,4-4-3-16,-11-10 0 15</inkml:trace>
  <inkml:trace contextRef="#ctx0" brushRef="#br0" timeOffset="2656.03">5341 5283 35 0,'11'-3'17'16,"-4"6"-16"-16,-7-3 32 16,0 0-34-16,0 0 1 0,0 0 0 15,-7 0 1-15,0 0-1 16,-8 4 0-16,5 2 0 16,-1-6 1-16,1 9-1 15,3-6 1-15,0 4-2 16,3-1 1-16,4 6-2 15,0-2 0-15,4-4-1 16,10 4 0-16,0-10-1 16,3-7 1-16,1 1 0 0,3-3 1 15,-7-7 0-15,8 3 1 16,-8 1 0 0,-4-1 1-16,1 7-1 0,-1 3 1 15,1 6-3-15,0 3 0 16,-1 1-3-16,8-1 1 15,-8 3-2-15,5-6 0 16,-1 10 3-16,7-4 0 16,-7 1 4-16,4-4 0 31,10-15 3-31,4-10 0 0,-4-3 1 16,0-10 1-16,-7-5-3 15,-7-10 0-15,0 0-2 16,-14-10 1-16,0-9-1 15,-10-3 0-15,-1-3 0 16,-6 3 1-16,-5 0 1 16,5 10 0-16,-4 15 1 15,-1 9 0-15,8 17 1 16,4 14 0-16,6 11 0 16,-3 24 1-16,7 13-2 15,11 19 1-15,6 9-2 16,12 6 0-16,-5 16 0 15,4-3 0-15,-3-3-2 16,-4-16 1-16,-7-19-6 16,-6-12 1-16,-5-16-7 0,-6-22 1 15</inkml:trace>
  <inkml:trace contextRef="#ctx0" brushRef="#br0" timeOffset="2852.68">5510 5111 44 0,'39'22'22'0,"11"-13"-19"0,-36-9 40 16,10 0-42-16,8-6 0 0,-4-3-1 16,4-4 0-16,-11 4-6 15,8-4 0-15,2 4-8 16,-3 2 1-16</inkml:trace>
  <inkml:trace contextRef="#ctx0" brushRef="#br0" timeOffset="2992.6">5990 5381 20 0,'0'12'10'0,"18"-2"-19"16,-25-14 2-16,7-8 4 15,-4-13 0-15</inkml:trace>
  <inkml:trace contextRef="#ctx0" brushRef="#br0" timeOffset="3168.5">5853 5029 22 0,'28'10'11'0,"18"12"-5"0,-36-13 23 16,4-3-27-16,4 4 0 15,0-1 0-15,3 1 0 16,-4-1-4-16,5 1 0 16,2-1-5-16,1-6 0 15,7 0-2-15,-11-3 0 0</inkml:trace>
  <inkml:trace contextRef="#ctx0" brushRef="#br0" timeOffset="3380.02">6279 5117 27 0,'8'-9'13'0,"-5"-4"-9"16,-3 13 24-16,0-6-28 15,0 3 0-15,-3 0 0 16,-8 3 1-16,-7 3-1 16,1 3 0-16,3 4 0 15,-8-1 0-15,8 7-2 16,4 9 1-16,6 3-2 16,4-3 0-16,0 0 0 15,7-3 0-15,4 0 0 16,3-9 1-16,4-7 0 15,-1-16 0-15,4 1-4 16,-10-13 0-16</inkml:trace>
  <inkml:trace contextRef="#ctx0" brushRef="#br0" timeOffset="3722.59">6421 5302 22 0,'14'19'11'0,"-4"6"-10"0,-10-22 15 16,4-3-16-16,3-3 1 15,-4-6 0-15,-3-4 0 16,0 1-2-16,0-13 1 16,0-1 0-16,4 5 1 0,-4-5-2 15,3 4 1-15,4 1 0 16,4-1 0-16,3 3 0 15,7 3 1-15,-3 7 1 16,3 2 0-16,0 7 1 16,4 4 0-16,-4 5-1 15,-7 4 1-15,4-1-1 16,0 7 1-16,-4 6-3 16,0 3 1-16,0-3-4 15,-4-3 0-15,1-3-7 16,-4-13 1-16</inkml:trace>
  <inkml:trace contextRef="#ctx0" brushRef="#br0" timeOffset="4247.02">7144 4976 48 0,'3'0'24'0,"4"6"-31"0,-7-6 46 16,4-3-39-1,3 3 0-15,0 0-2 0,-3 0 0 16,-4 0-2-16,7 0 0 15,-7 3-9-15,0-3 1 16</inkml:trace>
  <inkml:trace contextRef="#ctx0" brushRef="#br0" timeOffset="4413.92">7232 5230 39 0,'14'10'19'0,"-3"-17"-32"0,-11 7 29 0,3-9-31 15,1-1 0-15</inkml:trace>
  <inkml:trace contextRef="#ctx0" brushRef="#br0" timeOffset="5193.57">8756 5346 36 0,'0'0'18'0,"-7"-19"-19"0,7 1 37 15,-4-17-33-15,-3-15 1 16,-7-13 0-16,-7-18 1 16,-4-17-7-16,4-2 1 15,4-3 3-15,2-7 0 16,8 13-2-16,4 9 0 15,6 6 0-15,8 23 0 0,7 18-1 16,-1 19 0-16,4 16-1 16,8 18 1-16,-1 16-3 15,-3 23 0-15,-4 5-8 16,-4 16 0-16,-6-3 0 16,-8 6 0-16</inkml:trace>
  <inkml:trace contextRef="#ctx0" brushRef="#br0" timeOffset="5390.56">8548 5001 45 0,'10'16'22'0,"19"-16"-27"15,-22 0 46-15,7-6-41 16,7 2 1-16,4 4-5 15,-1-9 1-15,1 0-8 0,3-7 0 16,-3-3-2-16,3 0 1 16</inkml:trace>
  <inkml:trace contextRef="#ctx0" brushRef="#br0" timeOffset="5691.49">9289 4343 40 0,'-7'40'20'0,"7"-14"-30"16,0-17 39-16,0 10-30 15,0-4 1-15,3 14-10 16,1-7 1-16,6 3 4 16,-3-10 1-16</inkml:trace>
  <inkml:trace contextRef="#ctx0" brushRef="#br0" timeOffset="6197.48">9666 4625 46 0,'4'-6'23'0,"-4"15"-27"15,0-6 44-15,-4 16-39 16,-6 3 0-16,-5 6 0 15,-2 10 0-15,-4 12-2 0,-4 6 1 16,0 10 0-16,8 6 0 16,2 7-2-16,8-4 1 15,7 3-3-15,4-9 0 16,7-9-5-16,6-7 0 16,1-12-5-16,-1-16 1 15</inkml:trace>
  <inkml:trace contextRef="#ctx0" brushRef="#br0" timeOffset="6440.1">10019 4957 40 0,'-4'32'20'0,"-20"-14"-24"15,10-2 36-15,-4 9-32 16,-7 7 1-16,-10 2 0 16,3 1 1-16,4 2-3 15,0-5 1-15,7-7-3 16,3-3 1-16,4-7-9 16,7-12 0-16</inkml:trace>
  <inkml:trace contextRef="#ctx0" brushRef="#br0" timeOffset="6622.66">9768 5039 39 0,'29'37'19'0,"34"20"-17"0,-49-48 29 16,4 13-31-16,7 3 1 15,-4 4-1-15,0-4 1 16,0-3-4-16,0 0 0 15,0 0-8-15,-3-13 0 16</inkml:trace>
  <inkml:trace contextRef="#ctx0" brushRef="#br0" timeOffset="6875.77">10093 4650 53 0,'46'56'26'0,"-4"29"-33"0,-31-57 46 0,-1 13-40 15,-3 19 1-15,-3 12-2 16,-4 6 1-16,-7-3-6 15,-4-6 1-15,-6-15-8 16,-1-10 1-16</inkml:trace>
  <inkml:trace contextRef="#ctx0" brushRef="#br0" timeOffset="7312.6">10784 4982 53 0,'-7'7'26'0,"32"-4"-26"0,-14-6 47 15,6 3-45 1,12-7 1-16,6-5-1 16,7 6 1-16,-3-4-7 0,0 1 1 15,0 9-6-15,-8 9 0 16,-6-3-8-16,-11 4 1 16</inkml:trace>
  <inkml:trace contextRef="#ctx0" brushRef="#br0" timeOffset="7479.16">10834 5305 49 0,'3'16'24'0,"36"-13"-24"0,-21-9 39 0,14 0-43 16,6-4 0-16,8-5-15 15,4-1 0-15,-5-6 16 16,5 6 1-16</inkml:trace>
  <inkml:trace contextRef="#ctx0" brushRef="#br0" timeOffset="8076.35">11959 5196 39 0,'-14'28'19'0,"11"-19"-16"0,3-9 32 0,0 0-31 15,0 0 0-15,7-9 3 16,3-7 0-16,4-3-9 16,7-15 1-16,4-10 5 15,7-28 0-15,0-7-3 16,-1-5 1-16,-6-7-3 15,-7-3 1-15,-8 9-3 16,-6-3 1-16,-4 7-3 16,-4 9 1-16,-3 9-2 15,-3 10 1-15,-4 9-3 16,-4 15 0-16,-3 20 1 16,0 18 1-16,-1 13 2 15,5 19 1-15,-1 9 2 16,4 13 1-16,7 15 5 15,7 7 0-15,11 6 2 16,10-3 0-16,7 6-1 16,0-16 1-16,0-9-3 15,1-6 0-15,-5-10-6 0,-3-9 1 16,-3-6-11-16,0-10 1 16,-4-9-3-16,0-10 0 15</inkml:trace>
  <inkml:trace contextRef="#ctx0" brushRef="#br0" timeOffset="8285.26">12488 5139 43 0,'-3'13'21'0,"10"24"-21"0,-7-27 40 0,0 2-40 15,0-5 0-15,-4 2-2 16,4 4 1-16,0-13-5 16,0-10 1-16,4-6-8 15,-8-6 1-15</inkml:trace>
  <inkml:trace contextRef="#ctx0" brushRef="#br0" timeOffset="8453.39">12439 4870 30 0,'11'25'15'0,"6"9"-22"0,-10-28 19 16,4 4-20-16,-1-1 0 16,5 1-4-16,-8-4 0 15</inkml:trace>
  <inkml:trace contextRef="#ctx0" brushRef="#br0" timeOffset="8961.36">12640 5171 37 0,'11'0'18'0,"-4"-13"-25"0,-7 13 38 0,7-6-31 15,0-7 0-15,0-2 0 16,-4-11 0-16,4 1 1 15,0 13 0-15,1-7 1 16,-1 3 0-16,3 10 0 16,1 3 0-16,-1 6 0 15,4 3 0-15,1 4-1 16,-5 2 0-16,4 4-1 16,-3-4 0-16,-1 1 0 15,-6-4 1-15,3 1-1 16,-3-4 0-16,-1 4 0 15,1-10 0-15,3 0 0 16,3-7 1-16,1-2 0 16,-1-4 0-16,1 1 0 0,3-1 0 15,-3-9-1 1,6 10 0-16,-6 2-1 0,-1 1 1 16,-2-1-2-16,-1-2 1 15,3 6 0-15,1 6 0 16,3 0 0-16,0 0 1 15,4 0 0-15,-1 3 0 16,1 0 0-16,3 3 1 16,4 4 1-16,-4 2 0 15,4 1-1-15,3-1 1 0,0 4-1 16,0-7 1-16,1-2-4 16,-5-4 1-16,-3 0-13 15,-7-9 1-15</inkml:trace>
  <inkml:trace contextRef="#ctx0" brushRef="#br0" timeOffset="9621.9">11726 5343 44 0,'7'25'22'0,"11"32"-13"0,-14-42 32 15,-4 4-38-15,0 12 1 0,0 13 3 16,0-6 1-16,0 9-9 15,-4 6 0-15,1-12 5 16,-5-3 0-16,1-10-4 16,4-3 1-16,-1-9-4 15,1-4 1-15,-1-6-1 16,4-12 0-16,4-3-1 16,3-10 1-16,3 0 0 15,5 0 1-15,-1-6 0 16,3 3 1-16,1 7 0 15,0-1 0-15,-8 10 0 16,1 6 0-16,-1 3 1 16,1 6 0-16,0 4 0 15,-1 9 0-15,1 0 0 16,-1 6 0-16,4-3 1 0,-7-3 0 16,0 0-1-16,1-6 1 15,-1 2-4-15,0-5 1 16,0-7-6-16,0 0 1 15,0-6-8-15,3-15 1 16</inkml:trace>
  <inkml:trace contextRef="#ctx0" brushRef="#br0" timeOffset="9864.82">12153 5766 44 0,'4'13'22'0,"-1"3"-15"0,-3-16 36 0,0 0-41 15,7 0 1-15,0 3 0 16,4-6 0-16,3 3-5 16,7-4 1-16,7 4-1 15,1 0 1-15,-1 0-9 16,-3-3 0-16,-4-12-6 15,-7 2 1-15</inkml:trace>
  <inkml:trace contextRef="#ctx0" brushRef="#br0" timeOffset="10148.45">12386 5581 39 0,'7'7'19'0,"18"-7"-14"0,-15 3 30 16,12 0-31-16,6 3 1 16,-4 4 1-16,5-1 1 15,-8 4-9-15,-4-1 0 0,-6 4 4 16,-7 9 1-16,-15 3-5 15,-10 7 1-15,-4-1-10 16,0-6 1-16,-6-6-6 16,2-6 1-16</inkml:trace>
  <inkml:trace contextRef="#ctx0" brushRef="#br0" timeOffset="10808.45">13201 5722 43 0,'0'0'21'0,"-7"-18"-24"16,3 8 36-16,-6 1-33 16,-8-1 0-16,-10 4 0 15,0 3 0-15,-1 3-1 16,5 9 0-16,-1 10-4 16,0 9 1-16,4 10-4 0,7 3 1 15,11 6-1-15,6 3 0 16,4-9 5-16,7-4 0 15,11-11 7-15,14-14 0 16,0-18 3-16,-4-13 1 16,-7-6 0-16,-7-13 0 15,-7-6-15-15,-7-9 0 16,-14 3-4-16,0-7 0 16</inkml:trace>
  <inkml:trace contextRef="#ctx0" brushRef="#br0" timeOffset="11437.31">14351 4788 57 0,'0'-3'28'0,"0"-32"-40"0,-4 17 60 0,1-11-49 16,-4-15 1-16,-4-3 0 15,4 10 0-15,-10-35 0 16,-1-4 0-16,7-11 0 15,8 11 0-15,6 1-1 16,4 3 1-16,1 19-1 16,-1 15 0-16,3 3-3 15,4 17 0-15,0 18-4 16,0 9 0-16,-3 16-7 16,-4 16 1-16</inkml:trace>
  <inkml:trace contextRef="#ctx0" brushRef="#br0" timeOffset="11652.29">14111 4609 60 0,'28'-9'30'0,"15"-13"-43"0,-36 19 58 16,21-10-45-16,4 4 0 0,7-7-5 15,3 4 1 1,4 2-4-16,3-2 0 0,-10-1-7 16,0 4 0-16</inkml:trace>
  <inkml:trace contextRef="#ctx0" brushRef="#br0" timeOffset="11904.71">14877 4286 36 0,'0'3'18'0,"-7"10"-16"15,3-4 28-15,-7 4-28 16,1 6 1-16,-4 3 2 16,-4 0 1-16,1 9-7 15,2 0 1-15,1 4 3 16,0 2 1-16,7 4-2 0,0-3 0 15,4-1-4-15,3-5 0 16,3-4-7-16,4-12 1 16,4-7-6-16,10-18 0 15</inkml:trace>
  <inkml:trace contextRef="#ctx0" brushRef="#br0" timeOffset="12119.59">15092 4456 43 0,'0'34'21'0,"-21"13"-24"0,14-31 36 0,-7-1-32 16,-4 7 0-16,-3 10 2 16,0-1 1-16,-1 0-6 15,5-2 0-15,3-7-3 16,3-10 1-16,-3-9-8 15,7-9 0-15</inkml:trace>
  <inkml:trace contextRef="#ctx0" brushRef="#br0" timeOffset="12298.56">14877 4405 21 0,'14'7'10'0,"14"18"6"15,-14-16 6-15,0 16-19 16,4 0 0-16,3 13 3 15,0-7 0-15,-3 10-7 0,3-6 0 16,-3 2 4-16,-1-2 0 16,-3-10-4-16,0 0 0 15,-3-9-11-15,-4-10 1 16</inkml:trace>
  <inkml:trace contextRef="#ctx0" brushRef="#br0" timeOffset="12853.67">15399 4600 37 0,'0'19'18'0,"7"-26"-10"0,-4 1 25 15,1 6-29-15,-1 0 1 0,8 0 0 16,3 0 1 0,4 0-9-16,3-6 1 0,0 3-2 15,0 3 1-15,0-13-11 16,-6 4 0-16</inkml:trace>
  <inkml:trace contextRef="#ctx0" brushRef="#br0" timeOffset="13073.07">15399 4443 52 0,'3'31'26'0,"1"4"-26"0,-4-23 42 16,3 4-41-16,1 0 0 15,-1 6-1-15,1 3 0 16,3 3-6-16,-7 3 1 16,0-12-10-16,-7-3 1 15</inkml:trace>
  <inkml:trace contextRef="#ctx0" brushRef="#br0" timeOffset="13539.49">15720 4534 35 0,'-7'66'17'0,"3"-7"-13"16,4-46 19-16,0-4-25 15,0 1 0-15,0-7 0 0,0-3 0 16,4-13 2 0,-1 1 1-16,1-7-3 0,-1 0 0 15,4-3-1-15,0 0 0 16,8 7-1-16,-1 2 0 16,0 7 1-16,3 6 1 15,-2 3 2-15,-1 6 0 16,0-2 2-16,0 5 1 15,-4 1 1-15,1 9 0 16,-4-4-2-16,4 4 1 16,-4-9-9-16,0-1 0 0,3-8-3 15,4-4 1 1</inkml:trace>
  <inkml:trace contextRef="#ctx0" brushRef="#br0" timeOffset="13810.88">15903 4186 61 0,'11'47'30'0,"35"13"-41"15,-36-32 67-15,4-6-56 16,4 18 1-16,-4 4-1 16,-3 13 0-16,-8 2-2 15,-6 4 0-15,-8 6-5 16,-7-6 1-16,-6-7-11 0,-11-12 0 16</inkml:trace>
  <inkml:trace contextRef="#ctx0" brushRef="#br0" timeOffset="14670.2">15727 4233 39 0,'0'6'19'0,"3"-15"-8"0,-3 9 24 16,0 0-32-16,0 0 1 15,4 3 3-15,-1 3 0 31,-3 35-9-31,0 12 0 16,0 7 3-16,0 12 0 16,0 0-11-16,0 0 1 15,-3-12-8-15,-1-16 1 16</inkml:trace>
  <inkml:trace contextRef="#ctx0" brushRef="#br0" timeOffset="15205.92">16344 4572 59 0,'4'6'29'0,"24"-3"-35"16,-17-3 54-16,10 0-47 15,10 0 1-15,12-3-2 16,6 0 1-16,4 0-8 16,-4 3 1-16,-10 0-10 15,-14-4 1-15</inkml:trace>
  <inkml:trace contextRef="#ctx0" brushRef="#br0" timeOffset="15823.47">17198 4913 47 0,'3'-12'23'0,"-3"-67"-21"16,0 48 32-16,-3-16-33 0,-4-19 0 16,-7-6 0-16,0-16 0 15,0-3-2-15,3-3 1 16,7 3 1-1,4 7 0-15,11 15-1 0,7 6 1 16,3 10 0-16,7 21 0 16,0 17 0-16,0 15 0 15,-3 18-2-15,-4 14 0 16,-7 18-7-16,-6 3 1 16,-8 10-8-16,-11 3 1 0</inkml:trace>
  <inkml:trace contextRef="#ctx0" brushRef="#br0" timeOffset="16005.38">17050 4788 57 0,'28'6'28'0,"14"-6"-33"0,-28-3 50 0,8 3-45 15,2-6 0-15,5 6-3 16,-5 0 0-16,1-6-3 15,0 2 1-15,-4-5-11 16,-11-10 1-16</inkml:trace>
  <inkml:trace contextRef="#ctx0" brushRef="#br0" timeOffset="16258.31">17653 4584 30 0,'7'13'15'0,"-7"-13"-7"0,0 0 16 16,-3 0-23-16,-5 0 1 15,-2 9 1-15,-4 1 0 16,-7 8-4-16,-1 1 0 16,1 6 2-16,4 0 1 15,3 4-1-15,3 8 0 16,4-5-2-16,3-1 1 0,8-3-4 15,6-3 1-15,8-3-8 16,0-16 0-16</inkml:trace>
  <inkml:trace contextRef="#ctx0" brushRef="#br0" timeOffset="16487.27">17886 4684 44 0,'3'29'22'0,"-20"2"-28"16,10-25 38-16,-4 7-32 15,-7-1 0-15,1-2 1 16,-4-1 0-16,3 4-1 16,4 2 0-16,0 1 0 15,3-3 0-15,4-4-5 16,4 1 0-16,3-4-7 0,0-6 0 15</inkml:trace>
  <inkml:trace contextRef="#ctx0" brushRef="#br0" timeOffset="16678.8">17776 4606 30 0,'22'3'15'0,"6"32"-5"0,-18-20 21 0,1 1-28 16,0 3 0-16,-1 3 0 15,4 6 0 1,-3 3-5-16,-1-9 0 0,1-3 1 16,-4 3 0-16,0-16-10 15,4 1 0-15,-11-20-1 16,3-3 0-16</inkml:trace>
  <inkml:trace contextRef="#ctx0" brushRef="#br0" timeOffset="16877.23">18034 4584 45 0,'35'28'22'0,"8"23"-20"16,-33-42 45-16,1 7-45 16,-1 9 1-16,-3 0 0 15,-7 16 0-15,-7-1-5 0,-10-2 0 16,-11-4-4-16,-4-2 1 15,-11-10-11-15,-9 0 1 16</inkml:trace>
  <inkml:trace contextRef="#ctx0" brushRef="#br0" timeOffset="17669.89">14203 5327 25 0,'32'7'12'0,"35"-14"-8"0,-39 10 7 0,11-6-8 15,10 0 1-15,15 3 3 16,13 3 1-16,11-3-9 16,15 3 0-16,6 4 6 15,22 2 0-15,6 7-2 16,1-4 1-16,24 1-2 16,7-4 0-16,4-2 1 15,18-11 0-15,3-5 0 16,3-3 1-16,8-7 0 15,-4 0 0-15,4 6-2 16,-11-5 1-16,-14 11-6 0,-25 7 1 31,-14-9-13-31,-46 3 0 16</inkml:trace>
  <inkml:trace contextRef="#ctx0" brushRef="#br0" timeOffset="18374.93">15558 5638 44 0,'3'28'22'0,"8"3"-13"0,-8-24 30 16,1 2-36-16,-4 16 0 0,0 3 2 16,0 4 0-16,0-1-7 15,0 0 0-15,0 1 4 16,0-4 1-16,0-9-3 16,0 3 1-16,-4-10-2 15,1-2 0-15,3-7-1 16,0-9 1-16,0-4-2 15,3-6 0-15,4-2 0 16,4-1 0-16,6 3 1 16,5 1 0-16,-1 5 0 15,0 4 1-15,4 6 2 16,-1 12 0-16,1 4 0 16,0 12 1-16,-1 13-1 15,1 6 1-15,-4 3-1 16,-3 0 0-16,-4-6-4 15,0-6 1-15,-3-4-13 0,3-18 1 16</inkml:trace>
  <inkml:trace contextRef="#ctx0" brushRef="#br1" timeOffset="31992.02">20983 3916 41 0,'4'41'20'0,"-15"47"-17"0,8-60 20 16,-4 13-23-16,-4 25 0 16,0 3 1-16,-6 3 0 15,-1 6 0-15,1 4 1 16,-1-20-1-16,7-8 1 16,1-14-2-16,-1-8 0 0,4-7-2 15,7-13 0-15,4-5-10 16,6-20 0-16,8-12 0 15,-1 9 0-15</inkml:trace>
  <inkml:trace contextRef="#ctx0" brushRef="#br1" timeOffset="32578.14">21117 4481 31 0,'4'37'15'0,"-4"10"-10"15,0-37 29-15,0-4-32 16,0 0 0-16,-4-3 1 16,1 4 0-16,3-7-4 15,0 0 0-15,0 0 3 0,10-13 0 16,1-6-2 0,3-3 1-16,0-3-1 0,-3 6 0 15,-1 1 0-15,1 5 0 16,-1 7-1-16,-2-4 1 15,-1 14 0-15,0 11 0 16,0 4-1-16,0-3 1 16,0-1-1-16,0 1 1 15,0 0 0-15,0-1 0 16,0 4 0-16,0 0 0 16,0-9-1-16,0 2 1 15,0-6 0-15,0 1 0 0,4-7 0 16,-1-13 0-16,5 7-1 15,-1 3 1-15,0-7 0 16,0 1 1-16,0-1-1 16,-3-2 0-16,-1-1 0 15,1 1 0-15,3 2 1 16,-4-5 0-16,1 5-1 16,3 4 1-16,0 0 0 15,0 6 1-15,1 3-1 16,-1 0 1-16,0 3-1 15,0 1 1-15,-4 2 0 16,1 0 0-16,-4 1-2 16,4-1 1-16,-1-3-1 15,1 1 1-15,3-1-2 16,0-3 0-16,0 0-6 16,0 0 0-16,0-3-7 15,-3 0 0-15</inkml:trace>
  <inkml:trace contextRef="#ctx0" brushRef="#br1" timeOffset="32968.43">21869 4744 35 0,'-4'60'17'0,"4"59"-9"0,0-94 24 0,-3 9-29 15,-1 1 1-15,1-10-1 16,-1-3 1-16,1-13-5 16,-1-12 0-16,0-19 4 15,4-6 0-15,0-16-4 16,-3-3 1-16,3-9-2 16,3-4 0-16,1 0-4 15,3 4 0-15,0 3-1 16,7 9 1-16,4 9 1 15,3 7 1-15,0 3 3 16,4 6 0-16,-4 16 4 16,-3 6 0-16,-4 13 0 15,-7 0 1-15,-7 6-2 16,-4 9 1-16,-6 3-4 16,-8-2 1-16,0-4-5 15,4-3 0-15,-3 0-6 0,6-15 0 16</inkml:trace>
  <inkml:trace contextRef="#ctx0" brushRef="#br1" timeOffset="33314.07">22285 4663 36 0,'0'40'18'0,"0"-11"-14"0,0-26 30 0,0 0-33 15,0-3 0-15,4-10 2 16,-1-5 0-16,1-10-4 16,-1 6 0-16,1-9 2 15,-1-1 1-15,1 1-1 16,3 0 0-16,-4 6 0 15,4 0 0-15,-3 9-1 16,3 10 1-16,7 6-1 16,4 7 1-16,3-1-3 15,7 7 0-15,4-7-7 16,-4 1 1-16,0 2-6 16,4-2 1-16</inkml:trace>
  <inkml:trace contextRef="#ctx0" brushRef="#br1" timeOffset="33687.87">22842 4631 39 0,'4'6'19'0,"-4"-6"-23"0,0-3 33 16,-7 3-29-16,-4 3 1 16,-3-3-1-16,-3 7 1 15,-1-1-1-15,0 3 0 16,4 1 0-16,0-7 1 15,3 6-2-15,4 1 1 16,4-1-1-16,3-3 0 0,7 1-1 16,3-7 0-16,8 0 0 15,3-7 1-15,0-2 0 16,1-4 1-16,-5-2 0 16,1-1 0-16,-8 4 0 15,-2 2 1-15,2 1-1 16,1 3 1-16,-4-1-1 15,0 4 1-15,0 3-1 16,3 13 1-16,-2-1-1 16,2 7 0-16,-3 0 0 15,7-4 0-15,0 1-4 16,0 0 1-16,1-4-7 16,2-2 0-16</inkml:trace>
  <inkml:trace contextRef="#ctx0" brushRef="#br1" timeOffset="34168.72">23386 4600 25 0,'17'-3'12'0,"-6"-4"-3"0,-8 14 15 16,-3-7-23-16,0 0 0 16,-3 3-1-16,-8-3 1 15,-3-3-2-15,-3 12 1 16,-5-3 0-16,1 13 0 0,0 3 0 15,3 3 0-15,4 0-1 16,7 4 1-16,4 2-1 16,3-3 1-16,10-9-1 15,4 0 0-15,8-10-1 16,2-9 1-16,-3-9 0 16,1-4 1-16,6-9 0 15,7-9 0-15,7-10 1 16,-3-12 0-16,0-10-1 15,0-18 1-15,0-17-2 16,-4-8 1-16,-7 2-1 16,-7-5 1-16,-7 11-1 15,-3 7 1-15,-7 4-1 16,-4 18 1-16,-8 12 0 16,1 23 0-16,-3 21 1 15,-1 13 1-15,1 19-1 16,-4 19 1-16,-1 21 0 0,1 23 0 15,4 15 0-15,6 6 1 16,4 10-3-16,0-16 1 16,0 1-4-16,0-23 1 15,-7-6-8-15,4-19 1 16</inkml:trace>
  <inkml:trace contextRef="#ctx0" brushRef="#br1" timeOffset="34382.61">23502 4456 45 0,'49'9'22'0,"82"-6"-22"16,-99-3 40-16,-1 3-49 15,5 7 1-15,-4-1-18 16,-1-3 0-16</inkml:trace>
  <inkml:trace contextRef="#ctx0" brushRef="#br1" timeOffset="34531.53">23936 4659 27 0,'0'54'13'0,"-7"2"-3"0,7-40 11 15,0-7-24-15,0 1 1 16,0-7-15-16,0-3 0 16,0-16 18-16,-4-12 0 15</inkml:trace>
  <inkml:trace contextRef="#ctx0" brushRef="#br1" timeOffset="34694.43">23862 4402 29 0,'25'25'14'0,"17"0"-11"0,-31-12 28 0,6 3-31 16,-6-4 0-16,-1 4-1 15,8-4 1-15,0 1-7 16,-1-10 0-16,1 3-2 16,0-6 0-16</inkml:trace>
  <inkml:trace contextRef="#ctx0" brushRef="#br1" timeOffset="34936.01">24218 4590 24 0,'11'16'12'0,"3"-22"-4"16,-7 6 18-16,0 0-26 15,-3 0 1-15,-4 6-1 16,-4 0 0-16,-3 4 0 16,-7-1 0-16,-7 4 0 0,-4 2 0 15,4 4 0 1,-4 3 0-16,4 0 0 0,7-6 0 15,3 9 1-15,8-3 0 16,6-6 0-16,11 2 1 16,8-5-1-16,6-1 1 15,4-5-3-15,6-7 0 16,1-3-9-16,-4-7 1 16</inkml:trace>
  <inkml:trace contextRef="#ctx0" brushRef="#br1" timeOffset="35895.41">24649 4703 54 0,'7'13'27'0,"0"-26"-33"0,-11 7 50 0,-3-3-44 16,0 2 1-16,-7-2-1 15,-4 6 1-15,4 3-1 16,0 0 0-16,0 3 0 16,0 3 0-16,0 0-1 15,0 1 0-15,3-1-2 16,4-3 0-16,7-3-1 15,7-3 0-15,0-3 0 16,7-4 1-16,4 1 0 16,0-4 0-16,-1 4 1 15,-3-4 0-15,0 4-1 16,0 12 0-16,-3 3-1 16,0 7 1-16,-1 6-1 15,4 3 0-15,0 0 1 16,1 3 0-16,2 0 2 15,1-3 0-15,7-3 2 0,-1-7 1 16,4 1 0 0,4-13 1-16,0-7-1 0,3-5 0 15,4-4 0-15,-7-12 0 16,3-13-2-16,4 4 1 16,0-10-1-16,-4-7 1 15,-7-15 0-15,0-19 1 16,-6-6-1-16,-8-6 1 15,-11-19-1-15,-3 9 1 16,0 13-2-16,-3 0 1 16,-8 25-1-16,-3 9 0 15,0 19-1-15,-4 16 1 0,4 18 0 16,0 32 0-16,3 28 1 16,4 26 1-16,0 27 1 15,11 29 0-15,10 15 1 16,0 7 0-16,4-7-1 15,-1-18 1-15,1-16-7 16,0-7 1-16,-4-24-12 16,-14-16 1-16</inkml:trace>
  <inkml:trace contextRef="#ctx1" brushRef="#br1">4039 3509 0,'0'0'16,"0"0"0,0 0-1,-14 0 1</inkml:trace>
  <inkml:trace contextRef="#ctx0" brushRef="#br1" timeOffset="36751.93">8527 5832 29 0,'-7'13'14'0,"14"-23"-2"15,3 4 14-15,-3-3-20 16,14 2 0-16,18-2 2 16,25 0 1-16,27-4-12 15,15 4 0-15,32 2 6 16,10-5 0-16,-10 2-7 16,-1 1 1-16,-17 6-4 15,-14-3 1-15,-25-1-2 16,-14 4 0-16,-17 3-2 15,-19 0 1-15,-17 0-1 16,-17 10 1-16</inkml:trace>
  <inkml:trace contextRef="#ctx0" brushRef="#br1" timeOffset="37006.32">8601 6243 44 0,'-14'3'22'0,"24"-12"-18"0,1 2 46 15,10-2-46-15,18 0 0 16,28-7 3-16,21-3 0 0,32 3-9 16,14-2 1-16,4-1 4 15,-8-3 0-15,1 3-6 16,-15 3 1-16,-10 7-12 15,-11 6 0-15,-21 3-5 16,-14 9 0-16</inkml:trace>
  <inkml:trace contextRef="#ctx1" brushRef="#br1" timeOffset="1726.51">10513 2270 0</inkml:trace>
  <inkml:trace contextRef="#ctx0" brushRef="#br1" timeOffset="38538.51">15540 3643 38 0,'-4'4'19'0,"8"-11"-9"0,-4 7 19 0,0 0-27 16,0 0 1-16,0 0 1 15,3 3 0-15,1 1-6 16,-1-1 1-16,-3-3-1 16,4 0 0-16,3 0-12 15,0-3 1-15</inkml:trace>
  <inkml:trace contextRef="#ctx0" brushRef="#br1" timeOffset="38778.46">15790 3590 44 0,'4'28'22'0,"-11"-9"-24"0,7-19 32 15,0 3-32-15,-4 0 1 16,4 1-10-16,-3-1 1 16,-1 0 4-16,-3-9 1 15</inkml:trace>
  <inkml:trace contextRef="#ctx0" brushRef="#br1" timeOffset="39453.97">15441 3991 34 0,'4'16'17'0,"3"-22"-13"0,-7 6 26 0,3-6-29 15,4-4 1-15,0 1 0 16,4-4 0-16,-1-2-3 16,5-4 0-16,-1 6 2 15,3 1 0-15,5-1-1 16,2 4 1-16,1-1-2 15,0 10 1-15,-4 3 0 16,-4 7 0-16,1 6 0 16,-4-1 1-16,0 4-1 15,0 0 0-15,0 0-1 16,-3-7 1-16,0 4-6 16,3-7 0-16,-4-2-6 0,-3-4 0 15</inkml:trace>
  <inkml:trace contextRef="#ctx0" brushRef="#br1" timeOffset="40070.89">15995 3606 27 0,'25'-22'13'0,"3"-19"-8"15,-21 25 17-15,-4 7-18 16,-3 0 0-16,0-10 3 16,-7 0 0-16,-3-3-8 15,-8 0 0-15,-7 3 6 16,-10 4 0-16,-14 5-2 16,6 4 0-16,-9 3-2 15,-8 3 1-15,-7 3-2 0,-4 6 1 16,-3 1-1-1,-4 2 0-15,11 7-2 0,7-6 0 16,4 9-1-16,3 9 1 16,11 10-1-16,10 6 1 15,11 9-1-15,10 4 1 16,15 12 1-16,10 0 1 16,14 6 1-16,21-9 0 15,11-9 1-15,14-7 1 16,15-18 0-16,-5-7 0 15,12-16-1-15,-5-12 1 0,-3-12 0 16,-6-16 0-16,-8-10-2 16,-14-12 1-16,-14-13-2 15,-15-3 1-15,-6-6-5 16,-11 0 1-16,-10 3-12 16,-11 0 1-16</inkml:trace>
  <inkml:trace contextRef="#ctx0" brushRef="#br1" timeOffset="43656.64">20810 5390 42 0,'4'28'21'0,"-4"-3"-14"16,0-12 21-16,0 6-26 15,-4 3 1-15,-3 6 0 16,0 10 0-16,0-1-5 15,-3 1 1-15,-1 6 0 16,0-4 1-16,4-5-8 16,-3-4 1-16,6-9-7 15,1-12 1-15</inkml:trace>
  <inkml:trace contextRef="#ctx0" brushRef="#br1" timeOffset="44018.14">20655 5158 36 0,'0'3'18'0,"0"22"-14"0,4-25 27 16,-4 0-29-16,3 3 1 0,1 0 1 15,-1 1 1-15,1 5-7 16,6 0 1-16,8 4 3 15,14 0 1-15,14 2-1 16,7 4 1-16,7 0-1 16,-1 0 1-16,-6 3-1 15,-7 6 1-15,-10 0-1 16,-12 0 1-16,-13 7-2 16,-11 6 1-16,-18 9-2 15,-10-6 0-15,-7 3-2 16,-11 0 1-16,0-10-3 15,0-2 0-15,7-7-4 16,8-3 0-16,6-3-8 16,11-9 1-16</inkml:trace>
  <inkml:trace contextRef="#ctx0" brushRef="#br1" timeOffset="44275.02">21332 5744 40 0,'-3'32'20'0,"3"-10"-18"0,-4-19 31 0,1 3-33 15,-1-6 1-15,1 0-2 16,-1 3 1-16,4-6-3 15,0-3 1-15,0-7-5 16,0 1 1-16,4-4-6 16,-4 7 0-16</inkml:trace>
  <inkml:trace contextRef="#ctx0" brushRef="#br1" timeOffset="44873.32">21689 5901 47 0,'7'25'23'0,"-11"-6"-24"16,4-16 44-16,-3 3-42 16,-1-12 1-16,-3 0 0 15,0-7 1-15,0-9-4 16,-3-9 1-16,-1-3 1 15,0-13 1-15,1-7-2 16,-1-12 1-16,1-6-2 16,3 6 1-16,3 4-1 15,4 5 1-15,7 1 0 16,7 9 0-16,4 12-1 16,3 16 0-16,4 13 0 15,-1 12 0-15,-6 7-3 0,0 9 1 16,-4 3-7-16,-4 10 0 15,1 5-5-15,-8-2 1 16</inkml:trace>
  <inkml:trace contextRef="#ctx0" brushRef="#br1" timeOffset="45071.02">21548 5779 42 0,'3'22'21'0,"15"-19"-16"0,-11-6 36 0,3 3-39 15,1 0 0-15,3 0 0 16,0-3 1-16,4 3-4 16,3-7 0-16,4 4-1 15,-1-3 1-15,-2 0-9 16,2-4 1-16,8-2-6 16,0-1 0-16</inkml:trace>
  <inkml:trace contextRef="#ctx0" brushRef="#br1" timeOffset="45382.91">22144 5992 46 0,'10'19'23'0,"-6"-22"-24"0,-4-7 42 15,0-12-40 1,-4-12 1-16,-3-10 0 0,-3-6 1 15,-4-13-4-15,0-3 0 16,-1-12 2-16,1 9 1 16,4 3-2-16,3 6 1 15,3 7-1-15,4 3 1 16,4 16 0-16,10 18 0 16,3 10-1-16,5 12 0 15,2 10-3-15,1 5 0 16,0 8-4-16,-8 8 1 15,-6-5-8-15,-11 2 1 0,-7 1-2 16,-7 2 0-16</inkml:trace>
  <inkml:trace contextRef="#ctx0" brushRef="#br1" timeOffset="45537.21">21982 5735 48 0,'0'16'24'0,"10"-1"-24"15,-3-15 50-15,7 0-48 16,8 0 1-16,6 0 0 15,11 0 0-15,-1-6-6 16,1 0 1-16,-4 0-5 16,-6 2 0-16,-1-2-9 15,-3 0 0-15</inkml:trace>
  <inkml:trace contextRef="#ctx0" brushRef="#br1" timeOffset="46195.71">23368 5732 49 0,'-4'22'24'0,"4"-7"-17"0,0-15 38 0,-3 4-44 16,-1 2 1-16,-6 0-1 15,-8 0 1-15,1 4-3 16,-8-4 1-16,0 0 1 15,0 4 0-15,-3-1-1 16,0 4 1-16,3-1-2 16,1 1 0-16,2 6-2 15,8-1 0-15,4 1-2 16,6 3 1-16,8-6 0 16,3-4 0-16,10-5 2 15,12-7 1-15,2-7 1 0,1 1 0 16,0-3 1-16,-4-7 1 15,-3 4-2-15,-4-1 1 16,-3 4-2-16,-4-1 0 16,0 4 0-16,-4 3 1 15,-2 3-1-15,-1 3 0 16,0 3 1-16,-4 7 1 16,-3-1 0-16,-3 7 1 15,-1 9-1-15,-6-3 1 16,-1 0 0-16,-3 10 1 15,0 6-1-15,0-7 0 16,3-2-1-16,4-4 0 16,3 0-2-16,4-9 0 0,8 0-5 15,6-16 1-15,0 0-8 16,3-3 1-16,1-19-3 16,-7-3 0-16</inkml:trace>
  <inkml:trace contextRef="#ctx0" brushRef="#br1" timeOffset="46434.45">23541 5873 36 0,'28'9'18'0,"-3"16"-19"15,-18-18 33-15,0 2-31 16,0 7 1-16,-4 6 0 16,-3-3 1-16,0 6-3 15,-3-7 0-15,-1-2 2 16,4-3 1-16,0-1-1 0,0-2 0 15,4-1-1-15,3-6 1 16,4 0-3-16,3-3 0 16,0-6-2-16,3 0 1 15,1-13-5-15,0 3 0 16,3 1-6-16,0-4 0 16</inkml:trace>
  <inkml:trace contextRef="#ctx0" brushRef="#br1" timeOffset="46749.83">24049 5948 27 0,'10'16'13'0,"-2"-22"-2"0,-8 6 17 0,0 0-26 15,-8-4 1-15,1-5 3 16,-3 9 1-16,3-3-8 15,0 6 0-15,-4 6 5 16,1 7 0-16,-5 3-1 16,5 3 0-16,-1-3-5 15,1 3 1-15,3 0-1 16,3-4 0-16,8 4-1 16,3-12 0-16,3-7 0 15,1-6 1-15,3-3-1 16,4-4 0-16,-1-6-7 15,1 1 1-15,0-7-2 0,-1 0 0 16</inkml:trace>
  <inkml:trace contextRef="#ctx0" brushRef="#br1" timeOffset="47128.55">24377 5378 44 0,'0'12'22'0,"-11"41"-28"16,8-37 44-16,-4 12-38 16,0 19 0-16,-4 7 0 15,1 8 0-15,3 10 0 16,-1 13 0-16,5-19-3 15,-4-10 1-15,3-5-10 16,1-20 0-16</inkml:trace>
  <inkml:trace contextRef="#ctx0" brushRef="#br1" timeOffset="47321.21">24137 5820 58 0,'32'12'29'0,"14"-9"-34"0,-25-9 52 15,14-3-48-15,15-4 1 0,-1-3-10 16,4-2 1-16,0 2-2 16,-7-3 0-16</inkml:trace>
  <inkml:trace contextRef="#ctx0" brushRef="#br1" timeOffset="47813.66">25322 5252 48 0,'22'-9'24'0,"-12"-1"-16"0,-10 10 34 0,0 7-40 16,0-4 1-16,-3 9 0 16,-4 4 1-16,-11 6-5 15,-10 12 0-15,-11 20 3 16,0 15 1-16,-14 9-2 15,-14 16 1-15,-10 16-1 16,-12 9 0-16,5-3-2 16,13-12 0-16,8-10-2 15,10-13 0-15,10-15-6 16,8-16 0-16,14-18-9 16,10-20 1-16</inkml:trace>
  <inkml:trace contextRef="#ctx0" brushRef="#br1" timeOffset="48642.11">25234 6434 55 0,'-3'0'27'0,"52"-28"-31"0,-35 9 45 16,11-9-41-16,7-22 1 15,6-16 0-15,1-12 1 16,7-13-3-16,-7-7 0 0,-7-5 1 16,-8-1 1-1,-6 7-1-15,-4 3 0 0,-3 16-1 16,-1 6 1-16,-3 15-1 15,-3 10 0-15,-4 19-2 16,-7 25 1-16,-4 6 0 16,-3 19 0-16,0 22 0 15,0 12 1-15,0 10 2 16,0 22 0-16,3 19 1 16,4-10 1-16,3-3-1 15,4-6 0-15,4-23-2 16,3-11 1-16,4-10-4 15,3-7 0-15,0-8-5 16,0-4 1-16,0-7-8 16,-3-14 0-16</inkml:trace>
  <inkml:trace contextRef="#ctx0" brushRef="#br1" timeOffset="48851.28">25823 6049 45 0,'0'34'22'0,"0"-12"-16"0,0-13 37 16,-3 7-41-16,-4 3 0 15,-4 3 1-15,4-3 1 16,-3-4-6-16,-1-2 1 0,4-1 0 16,0-8 1-16,3-4-9 15,1-13 0-15,3-6-7 16,-4 0 0-16</inkml:trace>
  <inkml:trace contextRef="#ctx0" brushRef="#br1" timeOffset="49015.74">25675 5813 43 0,'18'19'21'0,"-8"3"-22"15,-3-16 34-15,1 1-34 16,2 8 0-16,4 1-5 15,4 3 0-15,-1 6 0 16,1 3 1-16,0 0-7 16,-1-9 0-16</inkml:trace>
  <inkml:trace contextRef="#ctx0" brushRef="#br1" timeOffset="49513.28">25880 6212 18 0,'7'12'9'0,"3"-2"-3"0,-10-10 11 16,7 0-17-16,1-4 0 16,2-2 1-16,1-6 0 15,3-4-1-15,3-6 0 0,-2 6 0 16,-1-6 1-16,0 4-1 16,0 5 0-16,0 0 0 15,0 10 0-15,0 6 1 16,0-3 0-16,-3 7 1 15,0 2 1-15,-1 4-1 16,1-1 0-16,-1 1 0 16,-3-1 0-16,0 1-1 15,0-1 1-15,-3-2-2 16,-1-4 0-16,1-3-1 16,-4-3 1-16,0 0 0 15,7-3 0-15,0 0 0 16,0 0 1-16,-3 3-1 15,3-3 1-15,-7 3-1 16,0 0 1-16,0 0 0 16,3 3 0-16,1 0 1 15,-1 3 1-15,-3 4 0 16,4-1 0-16,-1 0 1 0,1-5 1 16,3 2-2-16,0 0 1 15,4 7-2-15,-4-7 1 16,3 6-2-16,-3-2 1 15,4-1-9-15,-4-2 1 16,4-4-8-16,3-6 1 16</inkml:trace>
  <inkml:trace contextRef="#ctx0" brushRef="#br1" timeOffset="49738.63">26483 6265 61 0,'-11'6'30'0,"-3"26"-39"16,14-23 56-16,0 4-48 16,-7-4 1-16,7 3-9 15,0-12 1-15,0 0 1 16,0-9 1-16,7-7-10 15,-3-2 0-15</inkml:trace>
  <inkml:trace contextRef="#ctx0" brushRef="#br1" timeOffset="50217.5">26508 5691 20 0,'46'-16'10'0,"21"-27"-5"0,-46 30 9 16,0-3-15-16,0 4 1 15,-7-7 0-15,0 6 0 16,0-2 0-16,-6 5 1 16,-1 4 0-16,0 6 0 15,0 6 0-15,-7 4 0 16,0 5 1-16,0 14 0 16,-4-4 1-16,-3 22 1 0,-3 6 0 15,2 10 1-15,1 9 0 16,4 13 1-16,-1-10-2 15,4-3 1-15,4-6-2 16,-1-13 0-16,4-9-3 16,1-10 1-16,-5-12-4 15,1-9 1-15,-4-10-4 16,-4-9 1-16,-7 0-7 16,-10-10 1-16,-7-6 2 15,-4-9 0-15,-3 2 5 16,3 4 0-16,4 10 7 15,7-1 0-15,7 7 7 16,7 5 1-16,7 4 1 16,14-3 0-16,14 0-3 15,7-3 1-15,1 3-5 16,6-4 0-16,11-15-5 0,-4 10 1 16,-3-4-16-1,-7 1 1-15,-4 5-2 0,-3 4 1 16</inkml:trace>
  <inkml:trace contextRef="#ctx0" brushRef="#br1" timeOffset="51044.08">28586 5497 41 0,'0'31'20'0,"0"-3"-23"16,-4-15 39-16,1 6-34 16,-5 6 1-16,-6 12 1 0,-3 10 1 15,-1 22-6-15,0 7 0 16,-3 18 4-1,7 3 0-15,0-9-2 0,7-16 0 16,3-13-7-16,1-18 1 16,3-19-7-16,0-12 0 15,-4-14-3-15,-3-8 1 16</inkml:trace>
  <inkml:trace contextRef="#ctx0" brushRef="#br1" timeOffset="51215.95">28176 6077 45 0,'0'19'22'0,"29"-29"-19"0,-15 10 45 0,7 0-45 16,7-3 0-16,0 0 0 15,18 3 0-15,7 0-6 16,4 3 0-16,6 0-3 16,-3-3 0-16,-4 3-10 15,-10 0 0-15</inkml:trace>
  <inkml:trace contextRef="#ctx0" brushRef="#br1" timeOffset="51567.21">28614 6309 36 0,'3'37'18'0,"19"-18"-12"16,-12-12 22-16,4-4-26 0,4-3 0 15,3 0 0-15,0-7 0 16,0-2-4-16,1 0 1 16,-5-4 1-16,-6 1 1 15,-4 2-3-15,-7-2 0 16,-4-1-1-16,-3 4 0 16,0-1 0-16,-3 7 0 15,-5 3 1-15,1 3 0 16,4 3 2-16,3 7 0 0,3 6 2 15,4 3 0 1,7 3 0-16,4 3 1 0,3 0-1 16,4-3 0-1,6-3-4-15,1-12 0 0,3-7-7 16,-7-9 0-16,11-16-2 16,10-13 0-16</inkml:trace>
  <inkml:trace contextRef="#ctx0" brushRef="#br1" timeOffset="51975.06">29418 5641 38 0,'21'81'19'0,"-24"-5"-21"15,-1-51 38-15,1 19-33 16,-1 12 1-16,1 19 1 15,-4-18 0-15,3 6-6 16,-3-7 0-16,0-9 3 0,0-3 1 16,0-13-3-16,-4-9 1 15,1-6-2-15,-4-13 1 16,-1-3-2-16,-6-12 0 16,0 2-1-16,-4 1 1 15,1-1-1-15,-1-2 0 16,4 2 0-16,0 4 0 15,0 6 1-15,3 0 1 16,0 9 1-16,4 10 0 0,4 6 2 16,6 0 1-16,11 10 0 15,4-1 0-15,3-2 0 16,7-1 1-16,4-6-4 16,-1-3 1-16,1-3-8 15,3-10 1-15,1-18-8 16,-8 3 1-16</inkml:trace>
  <inkml:trace contextRef="#ctx0" brushRef="#br1" timeOffset="52154.75">29496 6441 44 0,'3'37'22'0,"-3"-9"-27"15,4-24 37-15,-4-1-34 0,0 0 1 16,0-3-14-16,0-6 1 16,-4-10 10-16,4-3 1 15</inkml:trace>
  <inkml:trace contextRef="#ctx0" brushRef="#br1" timeOffset="52304.67">29485 6224 35 0,'25'41'17'0,"-15"-22"-19"0,1-16 28 0,3 0-32 15,0 0 0-15,0 0-13 16,4-9 1-16</inkml:trace>
  <inkml:trace contextRef="#ctx0" brushRef="#br1" timeOffset="55277.1">29856 6384 34 0,'17'6'17'0,"-6"-34"-5"15,-8 19 17-15,1 2-28 16,-4-2 0-16,-4 3 0 15,1-4 1-15,-8 1-3 16,1 3 1-16,-4-1 0 16,-1 7 1-16,1 7-1 15,0-1 0-15,4 7-1 16,-1 2 1-16,4 7-1 0,3 3 0 16,4 3 0-1,8 4 0-15,2-7 0 16,4-6 0-16,4-10 0 0,-1-9 1 15,-2-12 0-15,-5-10 1 16,1-10-1-16,-4 1 0 16,0 3-11-16,-4-7 1 15</inkml:trace>
  <inkml:trace contextRef="#ctx0" brushRef="#br1" timeOffset="55606.18">30053 6303 49 0,'-3'12'24'0,"-1"26"-23"15,4-29 39-15,0 7-41 16,0 3 1-16,0 3 0 16,4 6 1-16,-4 3-1 15,7 1 0-15,0-11 0 16,3 1 0-16,8-15 0 16,7-7 0-16,-4-16-1 0,4-6 0 15,-4 0-2-15,0-9 1 16,-4-4-12-16,5 1 0 15</inkml:trace>
  <inkml:trace contextRef="#ctx0" brushRef="#br1" timeOffset="55936.12">30618 6215 47 0,'-18'6'23'0,"14"16"-25"0,1-19 33 0,-8 7-31 16,-3-4 0-16,0-6 1 16,0 3 1-16,3 0-2 15,1 6 1-15,6 7 1 16,4 0 0-16,7 6 0 15,7-3 1-15,1-1-1 16,2 1 1-16,4 3-1 16,1-3 1-16,-8 0-4 15,-14 6 1-15,-14 13-11 16,-46 18 1-16,-50 0-6 16,-20 13 1-16</inkml:trace>
  <inkml:trace contextRef="#ctx0" brushRef="#br1" timeOffset="70274.63">3408 7955 42 0,'0'-6'21'0,"10"-4"-14"16,-10 10 22-16,4 4-26 16,3 2 1-16,-7 10 1 0,4 9 1 15,-4 3-9-15,0 19 1 32,-11 66 4-32,0 0 0 15,1 3-3-15,-4-13 1 16,7-15-5-16,-4-13 1 15,0-21-6-15,4-17 0 16,7-21-4-16,0-26 0 16</inkml:trace>
  <inkml:trace contextRef="#ctx0" brushRef="#br1" timeOffset="70830.45">3228 8024 46 0,'14'19'23'0,"4"-10"-24"16,-15-9 43-16,11-3-41 16,-3-3 1-16,10-7 2 15,11 1 0-15,14-4-5 16,7 0 1-16,-4 4 5 15,11 3 0-15,0-1-1 0,-7 4 0 16,-7 3-1-16,-15 3 0 16,-2-3-1-16,-8 12 0 15,-11 7-4-15,-3 9 1 16,-14 3-2-16,-3 6 0 16,-1 4-1-16,-6 3 0 15,3 3 0-15,-8-3 0 16,5-4 1-16,-4 1 1 15,10-7 0-15,-3 7 0 16,3-10 2-16,8-6 0 16,-4 0 0-16,7-3 0 15,-4 0 0-15,4-4 1 0,0-2 1 16,11-7 1-16,-1 0 1 16,8-3 0-16,3 1 1 15,-7 2 0-15,0 3-2 16,0 1 1-16,-6 5-3 15,-8 10 0-15,-11 7-3 16,-7 5 0-16,-3 4-2 16,0 0 1-16,-4 3-1 15,1-7 0-15,-5-2-2 16,1-7 0-16,7-3-2 16,10-6 0-16,1 0-7 15,10-16 0-15</inkml:trace>
  <inkml:trace contextRef="#ctx0" brushRef="#br1" timeOffset="71116.42">3979 8701 24 0,'7'13'12'0,"4"-4"-7"0,-11-2 10 16,0 2-11-16,0 7 0 15,-7 3 3-15,7 3 0 16,0-1-9-16,0 1 1 16,0 0 6-16,7-6 0 15,-3-3 0-15,10-7 0 16,7-9-1-16,-7-7 0 0,4-8-2 16,-1-4 1-16,-3-4-4 15,-3 1 1-15,3 3-12 16,-3 0 1-16,-8-3-3 15,8 10 0-15</inkml:trace>
  <inkml:trace contextRef="#ctx0" brushRef="#br1" timeOffset="71344.3">4449 8714 60 0,'0'13'30'0,"0"18"-37"16,0-19 61-16,-4 10-52 15,4 0 0-15,0 3 0 0,0 1 0 16,-7-5-5-16,7-5 1 16,0-3-4-16,0-13 0 15,7-7-12-15,-7-15 0 16</inkml:trace>
  <inkml:trace contextRef="#ctx0" brushRef="#br1" timeOffset="71525.08">4374 8429 49 0,'22'18'24'0,"-15"-21"-24"0,3 0 34 0,1-9-38 15,-1-4 0-15,8-3-12 16,3 3 0-16,0-12 12 16,-6 0 1-16</inkml:trace>
  <inkml:trace contextRef="#ctx0" brushRef="#br1" timeOffset="71866.59">4854 7538 46 0,'7'0'23'0,"-14"31"-23"0,7-18 41 16,-3 18-39-16,-1 13 0 15,-6 16 0-15,-5 31 1 16,8 22-4-16,4-29 0 16,-8 73 3-16,4-6 0 15,0-13-3-15,4-22 1 0,-4-16-5 16,7-25 1-16,0-21-11 15,0-26 0-15</inkml:trace>
  <inkml:trace contextRef="#ctx0" brushRef="#br1" timeOffset="72364.02">5323 7955 37 0,'-10'50'18'0,"-1"57"-15"0,11-76 21 16,-3 13-21-1,3 9 1-15,0 1 4 0,3 5 1 16,4-2-11-16,-3-7 1 16,3-6 6-16,3-10 1 15,-10-5-3-15,0-11 1 16,0-5-4-16,0-10 1 0,0 0-2 16,-10-3 0-16,-1-6-2 15,-6 0 0-15,-4 6-1 16,-8 3 0-16,-2 6 0 15,-1 7 1-15,4 9 1 16,-1 10 1-16,8 5 3 16,4-2 0-16,13 3 3 15,8-4 0-15,6-5 1 16,8-7 1-16,10-13-1 16,4-12 0-16,-4-6-5 15,-3-10 1-15,3-6-10 16,0-3 0-16,-17-6-10 15,6 6 0-15</inkml:trace>
  <inkml:trace contextRef="#ctx0" brushRef="#br1" timeOffset="72902.34">7362 7723 51 0,'4'25'25'0,"0"-9"-24"16,-8-13 40-16,-3 13-38 16,0 12 0-16,-14 10 1 0,0 18 0 15,-8 19-6-15,1 26 1 16,0 5 2-16,0 10 1 15,3 13-4-15,4-19 1 16,3-13-7-16,-3-16 0 16,-4-18-9-16,4-22 1 15</inkml:trace>
  <inkml:trace contextRef="#ctx0" brushRef="#br1" timeOffset="73669.02">6495 8799 33 0,'0'0'16'0,"35"-54"-13"0,-21 32 18 0,7-15-19 16,18-7 1-16,10-25 2 15,11-10 1-15,22-11-6 16,-1-14 1-16,7 19 4 15,-14 7 0-15,0 6-1 16,-14 9 0-16,0 22-3 16,-11 16 1-16,-10 19-4 15,-7 12 1-15,-7 23-2 16,-1 8 1-16,-6 16-1 0,-4 7 0 16,-7 12 1-1,-7-6 0-15,-3 0 2 16,-4-3 0-16,-1-13 0 0,1-16 0 31,7-24 0-31,4-7 0 16,3-9 0-16,4-4 0 15,-4-2-1-15,0 2 1 16,3 1-1-16,-6 6 1 16,6 3-2-16,4 6 1 15,8 3 0-15,2 4 0 16,1-1 0-16,0 10 1 15,3 3 1-15,0 1 0 0,-10 2 0 16,3-3 0-16,-7 0 0 16,0-3 1-16,-3-6 0 15,3-7 1-15,4-6 0 16,-1-9 0-16,4 0 0 16,1-4 0-16,-1 1 0 15,0-1 1 1,-4 1-3-16,1-4 0 0,3 1-1 15,-7-1 1-15,-3 1-2 16,0-1 0-16,-4 7-1 16,0 0 0-16,-7 6-2 15,0 0 1-15,-7 6-2 16,0 0 0-16,0 4 1 16,-1 2 1-16,1 4 0 15,4 0 0-15,3 9 3 16,3-3 0-16,4 3 2 0,4 0 0 15,7-6 0-15,-8-4 0 16,8-2-1-16,0-7 1 16,6-3-7-16,-10-6 0 15,15-10-7-15,-8-2 1 16</inkml:trace>
  <inkml:trace contextRef="#ctx0" brushRef="#br1" timeOffset="73911.89">8368 8526 39 0,'7'12'19'0,"-11"-12"-25"0,1 4 31 0,-4-1-25 15,-4 0 0-15,1 6 0 16,-4 4 1-16,3 2-2 16,4 7 1-16,-4 7-1 15,1-4 0-15,6 0-1 16,4-6 0-16,4-4 1 15,6-2 0-15,1-13 0 16,7-6 0-16,-1-7-1 16,8-9 0-16,-7-3-5 15,13-6 0-15</inkml:trace>
  <inkml:trace contextRef="#ctx0" brushRef="#br1" timeOffset="74180.33">8640 8639 31 0,'7'-10'15'0,"-7"-12"-12"0,0 10 23 16,0-1-24-16,0-6 0 15,3 1 3-15,1 2 1 16,3 0-6-16,3 4 1 15,8-4 4-15,7 4 0 0,3-1-1 16,7 0 0-16,4 1-3 16,0-1 1-16,0 4-5 15,3 3 0-15,-3 3-11 16,-11-7 0-16</inkml:trace>
  <inkml:trace contextRef="#ctx0" brushRef="#br1" timeOffset="74451.2">9663 8491 42 0,'0'7'21'0,"-39"49"-19"0,25-40 29 15,-7 6-28-15,-8 12 1 16,-6 20 1-16,0 2 1 16,-1 13-8-16,-2 0 0 15,-5 6 3-15,8-12 1 16,3-10-11-16,8-9 0 16,6-22-6-16,0-16 1 15</inkml:trace>
  <inkml:trace contextRef="#ctx0" brushRef="#br1" timeOffset="74616.1">9155 8482 44 0,'21'9'22'0,"32"20"-18"16,-39-17 37-16,7 10-39 16,0 3 0-16,0 7 0 15,-3 2 1-15,-4-3-8 16,-3-2 1-16,-4-11-10 15,-11-11 1-15</inkml:trace>
  <inkml:trace contextRef="#ctx0" brushRef="#br1" timeOffset="75650.67">11673 7845 53 0,'-10'51'26'0,"-4"33"-29"0,10-52 39 16,-6 24-36-16,-4 19 0 15,-1 16 1-15,1 22 0 16,-3 9-1-16,-1 4 0 15,0-10-1-15,1-22 1 16,3-19-8-16,3-18 1 0,0-26-8 16,8-25 1-1</inkml:trace>
  <inkml:trace contextRef="#ctx0" brushRef="#br1" timeOffset="76040.33">11285 8714 29 0,'22'19'14'0,"23"3"-4"0,-20-19 16 0,17 3-19 15,8 4 1-15,10-7 2 16,7 0 0-16,-7-6-14 16,-4 0 1-16,-3-4 8 15,-7 1 1-15,-4-3-4 16,-10 2 1-16,0-2-2 15,-11-4 0-15,-3-2-1 0,-8-4 1 16,-10 3 0 0,-3 1 0-16,-8 5-3 0,-3 10 0 15,-7 10-4-15,-7 12 1 16,-1 9-4-16,1 6 0 16,7 11-5-16,3 2 1 15,11-10 4-15,7-5 0 16,7-7 5-16,7-9 1 15,4-16 6-15,7-12 0 16,3-10 4-16,0-16 0 16,4-2-10-16,-7-7 0 0,-8-3-4 15,-3 0 0-15</inkml:trace>
  <inkml:trace contextRef="#ctx0" brushRef="#br1" timeOffset="76761.53">13769 8664 53 0,'-18'59'26'0,"18"17"-33"0,0-61 54 16,4 7-44-16,-1 0 1 16,4 0 3-16,0-6 0 0,1-4-9 15,6-12 1-15,3-6 4 16,4-10 1-16,1-12-5 16,-1-6 1-16,0-1-3 15,-3 4 0-15,3 3-1 16,-7-1 1-16,-4 11-1 15,1 2 0-15,-4 10 2 16,0 3 0-16,0 6 0 16,4 3 0-16,-1 3 0 15,1 4 1-15,-4-1 0 16,0 1 1-16,0 0-2 16,0-4 1-16,0-3 0 15,-3 0 0-15,-1-6-1 16,1-3 0-16,-1-3 0 15,1-6 1-15,3 2 0 16,0-2 0-16,4 2 1 0,-1 1 0 16,1 3 1-16,-1 2 1 15,1 8-1-15,-1-1 1 16,5 3 0-16,-1 3 0 16,0 7-1-16,3 3 1 15,1 0-1-15,0 3 0 16,-1-4-4-16,5 1 0 15,-1-6-11-15,7-10 1 16,0-13-1-16,0-2 1 16</inkml:trace>
  <inkml:trace contextRef="#ctx0" brushRef="#br1" timeOffset="77122.12">14633 8705 28 0,'7'9'14'0,"14"-15"-8"0,-21 6 24 0,4 3-30 15,-4 0 0-15,-4 0 0 16,-3 3 0-16,0-2-1 16,-3 5 1-16,-4 3 0 15,0 4 0-15,-1 3-1 16,1 0 1-16,4-4-1 16,3-2 1-16,3 3-2 15,4-7 0-15,7-3 1 16,4-2 0-16,-1-4 1 15,1-10 0-15,0 1 0 16,-4 2 1-16,0 7 0 16,0-3 0-16,3 6-2 0,-3 7 0 15,4 2 0-15,0 4 1 16,3 0 0 0,0 6 1-16,3 0 0 0,1-4 1 15,7-2-1-15,-4 0 1 16,4-4-11-16,-1-5 1 15,1-11-2-15,0-2 1 16</inkml:trace>
  <inkml:trace contextRef="#ctx0" brushRef="#br1" timeOffset="77392.5">15120 8084 45 0,'4'109'22'0,"3"86"-33"16,-7-142 47-16,3 32-35 15,1 6 1-15,-1 0 1 16,-3-19 0-16,0-13-7 15,0-15 0-15,0-9-1 16,7-13 0-16,0-19-7 16,4-28 0-16</inkml:trace>
  <inkml:trace contextRef="#ctx0" brushRef="#br1" timeOffset="77692.5">15346 8582 42 0,'3'35'21'0,"-17"24"-25"0,7-43 37 15,-3 12-34-15,-1 7 1 16,-7-7 0-16,-3-3 0 16,4-3-1-16,2-6 1 15,1-4-1-15,0-5 1 16,-3-1-1-16,-1-6 1 16,4-3 0-16,0 0 0 0,3-4 2 15,8-2 0-15,10-1 1 16,3 4 0-16,1 3 0 15,3 9 1-15,7 4-1 16,4-1 0-16,3 10-2 16,0 3 0-16,1 6-3 15,-5 0 1-15,1-6-7 16,-4-3 0-16,0 0-6 16,0-10 0-16</inkml:trace>
  <inkml:trace contextRef="#ctx0" brushRef="#br1" timeOffset="77991.34">15572 8940 42 0,'24'12'21'0,"8"-9"-17"16,-21-9 35-16,-1-3-38 0,4-7 0 16,-3-6 0-16,0-6 1 15,-4 0-3-15,-7-4 1 16,-4 1 0-16,-7 6 0 15,-3 0-2-15,-7 9 0 16,-4 7-1-16,4 18 1 16,0 16-1-16,7 7 1 15,7 15 2-15,7 0 1 16,7 0 2-16,7 0 1 16,7-7 0-16,4-11 1 15,3-10-3-15,11-13 1 0,3-6-16 16,4-13 0-16,-14-6-2 15,14 1 0-15</inkml:trace>
  <inkml:trace contextRef="#ctx0" brushRef="#br1" timeOffset="78502.75">17597 9040 59 0,'0'25'29'0,"0"-31"-38"0,0-10 58 16,3-15-49-16,-3-19 0 0,0-22 0 15,0-13 0-15,0-22 0 16,4-9 0-16,3-3 0 16,3 0 1-16,8 0-1 15,3 12 1-15,7-3-1 16,1 16 1-16,-5 19-1 16,1 16 1-16,-4 15-1 15,0 19 1-15,-3 21-3 16,-4 17 0-16,-7 21-5 15,-7 10 0-15,-11 16-10 16,-6 12 0-16</inkml:trace>
  <inkml:trace contextRef="#ctx0" brushRef="#br1" timeOffset="78685.64">17321 8676 44 0,'-17'19'22'0,"20"-16"-10"0,4-3 32 15,4 0-39-15,3 0 0 16,7-3 1-16,18-3 0 16,14 0-10-16,0-1 1 15,0 1 0-15,0 3 0 16,-4 0-15-16,-7-10 0 16</inkml:trace>
  <inkml:trace contextRef="#ctx0" brushRef="#br1" timeOffset="78986.14">18355 7682 56 0,'7'13'28'0,"-7"18"-31"15,0-25 42-15,-3 13-40 16,-1 10 1-16,-3 5 0 16,0 1 0-16,0 8-1 15,0 4 1-15,0 0-7 0,3 7 1 16,4-7-9-16,0-10 1 15</inkml:trace>
  <inkml:trace contextRef="#ctx0" brushRef="#br1" timeOffset="79452.02">18662 8460 42 0,'7'-3'21'0,"-28"3"-18"16,14 3 30-16,-4 3-32 0,-3 7 1 31,-14 37 2-31,3 13 1 15,0 12-6-15,1 6 1 16,3-2 3-16,3-4 0 16,7-6-2-16,4-12 0 15,4-10-6-15,10-13 1 16,3-15-5-16,8-10 0 16,10-12-6-16,4-19 0 15</inkml:trace>
  <inkml:trace contextRef="#ctx0" brushRef="#br1" timeOffset="79659.66">18979 8551 47 0,'15'19'23'0,"-15"9"-26"0,0-15 42 0,-4 2-39 16,-7 13 1-16,-6 7 1 15,-8-1 0-15,-10 10-3 16,-4 6 1-16,4-2 1 15,-1-1 1-15,1 0-4 16,3-13 0-16,8-6-7 16,6-15 0-16,4-10-5 15,7-19 0-15</inkml:trace>
  <inkml:trace contextRef="#ctx0" brushRef="#br1" timeOffset="79840.1">18708 8611 24 0,'17'3'12'0,"22"28"2"0,-25-22 13 16,8 10-24-16,-1 6 1 16,3 10 3-16,1-4 0 15,0 7-9-15,-4-1 0 16,0 1 3-16,-3-3 1 16,-4-7-9-16,-4-6 0 15,-2-16-6-15,-8-12 0 16</inkml:trace>
  <inkml:trace contextRef="#ctx0" brushRef="#br1" timeOffset="80065">19128 8429 52 0,'31'56'26'0,"5"38"-31"0,-29-69 50 0,3 19-45 16,-3 3 0-16,0 6-1 16,-10 7 1-16,-11 0-1 15,-14 6 1-15,-4-4-9 16,7-12 0-16,-24 1-6 16,6-17 1-16</inkml:trace>
  <inkml:trace contextRef="#ctx0" brushRef="#br1" timeOffset="81927.5">9684 10213 42 0,'7'22'21'0,"-14"15"-11"15,7-27 22-15,-4 9-29 16,4 9 0-16,0 13 1 15,0-1 0-15,-3 14-6 16,3-4 1-16,0-3 2 16,0-13 1-16,0-8-7 15,0-8 1-15,7-8-11 16,7-20 0-16</inkml:trace>
  <inkml:trace contextRef="#ctx0" brushRef="#br1" timeOffset="82329.7">9962 10216 44 0,'0'3'22'0,"0"-3"-21"0,0-6 32 16,-3-3-31-16,-4-1 1 15,0-2 1-15,-4-4 1 16,-10 0-6-16,-11 4 0 15,-3 5 3-15,0 7 0 16,-4 7-2-16,-7 2 0 16,-7 10-3-16,0 9 0 15,4 7-1-15,7 12 0 16,10 9-1-16,7 10 1 0,11 6 1 16,14 0 0-16,14 0 3 15,14-9 0-15,4 0 1 16,7-19 1-16,10-16-1 15,15-16 1-15,3-12-1 16,3-18 1-16,-10-4 0 16,0-16 0-16,-17-6-1 15,-15-15 1-15,-14-7 0 16,-14 0 0-16,-14-3-4 16,-7 6 0-16,-18 4-12 15,-7-1 1-15</inkml:trace>
  <inkml:trace contextRef="#ctx0" brushRef="#br1" timeOffset="83861.64">20708 8767 40 0,'7'44'20'0,"-25"28"-11"0,18-50 20 16,0 10-26-16,0-4 1 15,0 3 1-15,-3-3 0 16,3-2-7-16,0-5 1 15,0-11 4-15,0-10 0 16,0-6-2-16,0-10 0 16,3-6-2-16,-3-6 1 15,4 0-2-15,0 2 1 16,6-5-2-16,1 9 0 0,-1 3-1 16,8 7 1-1,-4 9 0-15,0 3 1 0,0 3 0 16,0 3 0-16,-7 7 1 15,0 2 1-15,-3 4 0 16,0 3 0-16,-1-3 0 16,1-3 0-16,-1-4-1 15,1-6 1-15,3-6-1 16,0-9 1-16,0-10 0 16,3-3 1-16,5-15-1 15,-1-1 1-15,0 3 0 16,0 4 0-16,3 6 0 15,-2 6 0-15,-1 10 0 16,3 12 1-16,1 9-1 16,0 10 0-16,-1 7-1 15,1 5 1-15,0 4 0 16,-1-7 0-16,-3 7-1 16,0-7 1-16,1 4-3 0,-1-4 1 15,0-6-5-15,0-6 0 16,0-3-7-16,0-13 1 15,0-6-1-15,4-7 0 16,-4-2-1 0,14 5 14-1,-14-15-1-15,22-6 1 16,-5 6 7-16,-2 0 1 16,-5 7 2-16,1-1 0 15,-11 0-3-15,-3 1 1 0,-8 2-1 16,-6 4 0-16,-8 2-2 15,-7 1 0-15,-10 3-1 16,0 0 0-16,0 6-3 16,3 0 1-16,4 6-3 15,3 4 1-15,4 9-3 16,7 0 0-16,4 0-2 16,10 3 0-16,10-3-5 15,11-3 1-15,4-10-3 16,0-12 0-16,3-3 1 15,8-13 1-15</inkml:trace>
  <inkml:trace contextRef="#ctx0" brushRef="#br1" timeOffset="84148.09">21756 9156 23 0,'0'3'11'0,"-4"-65"-16"0,4 43 23 16,-3-9-14-16,-1-7 0 15,-3-9 6-15,0-6 0 16,0 3-10-16,4 6 0 16,6 7 9-16,11 9 0 15,4 6-1-15,10 9 0 0,7 7-3 16,8 6 0-16,-1 4-3 15,4 2 0-15,-4-3-9 16,-3 7 1-16,-11-13-10 16,-7 3 1-16</inkml:trace>
  <inkml:trace contextRef="#ctx0" brushRef="#br1" timeOffset="84583.33">22229 9122 48 0,'-4'15'24'0,"0"-8"-19"0,4-7 36 15,8 0-40-15,6-4 1 16,0-2 1-16,3-9 0 16,1 2-4-16,-7-3 0 15,-1-3 2-15,-3 1 0 16,-3-4-1-16,-1 0 0 16,-6 3-3-16,-4 3 1 15,-7 7-2-15,0 9 1 16,-4 9 1-16,4 7 0 15,3 12 1-15,8 7 0 0,6 5 3 16,11 1 1 0,4 0 1-16,3 3 1 0,11 0-2 15,14-16 0-15,7-6-4 16,7-13 1-16,-11-6-9 16,-14-9 1-16,-14-9-9 15,-6-1 0-15</inkml:trace>
  <inkml:trace contextRef="#ctx0" brushRef="#br1" timeOffset="85499.58">10502 11163 34 0,'0'16'17'0,"14"3"-2"0,-7-16 17 0,0 3-27 16,4-3 1-16,3 0 2 15,7-6 1-15,4-6-12 16,0-7 0-16,-4 0 6 16,-4-6 1-16,-2-6-4 15,-8 0 1-15,-7 0-2 16,-7 3 0-16,-8-7-3 15,-6 10 1-15,0 7-2 16,-4 5 0-16,1 13-1 16,-1 10 1-16,4 12 1 15,7 9 0-15,3 7 3 16,8 0 1 0,34 28 4-1,5-9 0-15,3-17-1 0,-1-5 0 16,1-13-8-16,3-15 1 15,4-10-8-15,-3-13 0 16</inkml:trace>
  <inkml:trace contextRef="#ctx0" brushRef="#br1" timeOffset="85784.59">11098 11285 43 0,'-7'7'21'0,"-14"-73"-21"0,14 41 33 0,0-22-31 15,-7-10 0-15,-4-18 1 16,1-7 1-16,-1-5-5 16,0-14 0-16,4-2 3 15,7 9 0-15,11 9-1 16,6 4 1-16,4 18-1 15,1 16 0-15,2 15-2 16,1 17 0-16,-1 18-5 16,-2 19 1-16,-5 15-10 15,-6 17 1-15</inkml:trace>
  <inkml:trace contextRef="#ctx0" brushRef="#br1" timeOffset="85958.49">10901 11091 48 0,'7'19'24'0,"42"-29"-24"0,-38 4 40 15,10-6-40-15,7-4 1 16,4-6-8-16,7 3 1 16,0-3-5-16,-1 0 0 15</inkml:trace>
  <inkml:trace contextRef="#ctx0" brushRef="#br1" timeOffset="86264.7">11455 11254 37 0,'3'6'18'0,"-6"-43"-15"0,3 18 22 0,0-9-23 15,0-16 0-15,-7-6 1 16,0-10 0-16,0-9-4 16,-4-6 0-16,4-10 2 15,-4 0 1-15,11 7-1 16,11 6 0-16,3 3 0 16,7 12 1-16,4 7-1 15,3 16 1-15,4 15 0 16,0 13 1-16,3 9-2 0,-7 9 0 15,-3 7-5-15,-8 16 1 16,-6 5-11-16,-11 4 1 16</inkml:trace>
  <inkml:trace contextRef="#ctx0" brushRef="#br1" timeOffset="86462.58">11338 10944 52 0,'14'9'26'0,"11"-18"-27"0,-11 9 43 0,4-4-41 16,10 8 0-16,0-8 1 15,1 1 0-15,2 0-5 16,5 0 0-16,2-3-6 16,1 3 0-16,0-10-7 15,-11 1 1-15</inkml:trace>
  <inkml:trace contextRef="#ctx0" brushRef="#br1" timeOffset="86625.49">11878 11044 48 0,'0'44'24'0,"0"-16"-25"16,0-19 41-16,0 1-40 15,0-1 1-15,0-2-3 0,0-4 0 16,4-3-5-1,3-10 1-15,0-18-8 16,0-6 1-16</inkml:trace>
  <inkml:trace contextRef="#ctx0" brushRef="#br1" timeOffset="87028.82">11899 10768 34 0,'21'38'17'0,"1"-10"-12"0,-15-22 24 16,0 0-27-16,3 1 0 0,4-1-1 16,4-3 1-16,7 0-6 15,3 0 1-15,4 0-4 16,3-3 1-16,-3 0-4 16,3 0 1-16,-3 4 2 15,-4-4 1-15,0 3 5 16,-3 0 0-16,-4 0 7 15,-3 0 0-15,-4 0 3 16,0-3 1-16,-4 0-4 16,-2 3 0-16,-5 4-4 15,-6 2 0-15,-5 7-2 16,-2 3 1-16,-4 6-2 16,-4 3 0-16,0 3 1 15,4 1 0-15,4-1 0 16,3-3 1-16,3 0 0 15,8-3 0-15,6-9-2 0,8-6 1 16,0-10-10-16,-1-10 1 16,1-9-2-1,0 1 0-15</inkml:trace>
  <inkml:trace contextRef="#ctx0" brushRef="#br1" timeOffset="87243.24">12654 11141 39 0,'4'35'19'0,"-4"-7"-22"0,0-22 38 0,0 0-35 16,0 1 1-16,0-1-1 16,0 0 1-16,0-6-3 15,0 0 1-15,0-6-5 16,0-3 0-16,7-7-6 15,0-3 1-15</inkml:trace>
  <inkml:trace contextRef="#ctx0" brushRef="#br1" timeOffset="87439.29">12711 10802 31 0,'3'4'15'0,"22"14"-15"15,-18-18 23-15,3 4-23 16,1-1 0-16,0 3 1 16,-4 0 0-16,0-3-2 0,0 0 1 15,0 1-2-15,0-1 0 16,0 0-7-16,4 0 0 16</inkml:trace>
  <inkml:trace contextRef="#ctx0" brushRef="#br1" timeOffset="87826.99">12986 11144 43 0,'-4'3'21'0,"15"-12"-24"15,-4 3 39-15,3-1-36 16,5-8 1-16,-5-1 0 16,1-3 1-16,-1 0-3 15,1 1 0-15,-4-7 0 16,-4 3 1-16,-3-3-3 16,-3-1 0-16,-4 8-3 15,0 2 1-15,-4 10-1 16,1 3 0-16,-1 12 0 15,4 7 1-15,0 12 4 16,3 3 0-16,4 4 4 0,4 5 1 16,7-5 0-16,-1-4 1 15,8-6-2-15,3-3 1 16,4-9-11-16,-1-10 1 16,1-12-4-16,0-4 0 15</inkml:trace>
  <inkml:trace contextRef="#ctx0" brushRef="#br1" timeOffset="88351.85">13367 11060 18 0,'10'18'9'0,"4"4"-9"0,-14-22 12 0,4 3-11 16,-4-3 0-16,7 0 0 15,0-3 1-15,0-3-3 16,4 0 0-16,-4 0 1 15,0 6 1-15,0 0-1 16,3 3 1-16,1 0 0 16,0 0 0-16,-1 6 2 15,1 4 0-15,-1-1 1 16,5 4 1-16,6-3-1 16,0-1 1-16,11-2 0 15,3-4 1-15,4-3-2 16,-1-6 1-16,5-10-1 15,-1 1 1-15,-3-16-2 16,0-13 1-16,-4-9-3 16,4-22 0-16,-7-1-1 0,-8-8 1 15,-6-19-2 1,-7-4 0-16,-8 1-1 0,-10-7 1 16,-7 13-1-16,-11 3 1 15,-3 6 0-15,-4 19 0 16,0 15-1-16,8 20 1 15,3 18 0-15,3 23 0 16,4 18 1-16,3 18 0 16,11 26 1-16,4 22 0 15,6 16 0-15,8 0 1 16,3 6-1-16,4-10 1 16,0-12-2-16,3-6 0 0,-11-26-6 15,1-18 1-15,-7-19-8 16,-4-25 0-16</inkml:trace>
  <inkml:trace contextRef="#ctx0" brushRef="#br1" timeOffset="88547.78">13515 10567 62 0,'11'19'31'0,"119"-38"-39"16,-77 16 59-16,21-9-51 16,0-4 0-16,11 0-7 0,-8 7 0 15,-10 6-6-15,-17 0 0 16</inkml:trace>
  <inkml:trace contextRef="#ctx0" brushRef="#br1" timeOffset="90767.73">9500 12098 27 0,'0'3'13'0,"7"9"-1"0,-7-12 13 15,7 0-20-15,0 0 0 16,1 0 4-16,-1 0 0 16,3 0-11-16,4-3 1 15,4-3 7-15,0 6 1 16,-1 3-4-16,4 0 1 16,4 0-3-16,0 3 1 15,-4 4-2-15,-3-7 1 16,-4 0-2-16,-4 10 0 15,-3-4-1-15,-7 4 1 0,-7 5-2 16,-7 11 1-16,0-1-2 16,-4 6 1-16,1-2 0 15,-4-4 0-15,-1 6 0 16,5-2 1-16,3-4 3 16,7-6 1-16,3-3 1 15,11-10 1-15,4-6 0 16,6-9 0-16,12-10-1 15,6 4 1-15,4-4-10 16,-4-3 1-16,-7-3-11 16,-3 4 1-16</inkml:trace>
  <inkml:trace contextRef="#ctx0" brushRef="#br1" timeOffset="91323.93">10072 12057 37 0,'35'-41'18'0,"-7"-9"-11"0,-21 37 22 0,-3-6-27 16,-4 1 0-16,-4-1 4 16,-6 6 0-16,-8 4-7 15,-17-1 0-15,-4 4 4 16,-10 3 0-16,-15 0-1 15,4 0 0-15,-3 0-2 16,-4 6 0-16,-4 6-1 16,1 7 1-16,-8 9-3 15,7 9 1-15,4 7-2 16,11 13 0-16,10 18-4 16,11 6 0-16,21 13 2 15,21 3 0-15,21-3 4 0,11-6 1 16,14-16 3-16,17-19 1 15,8-19 4-15,10-18 0 16,11-26 0-16,-4-18 0 16,-7-13-3-16,-7-9 1 15,-21-16-3-15,-14-3 1 16,-10-10-7-16,-19 4 1 16,-17-4-12-16,-28 4 1 15</inkml:trace>
  <inkml:trace contextRef="#ctx0" brushRef="#br1" timeOffset="92090.64">10559 12712 45 0,'7'50'22'0,"0"-6"-23"0,-7-22 31 0,0 3-28 16,0 3 1-16,0 7 1 15,0-4 0-15,3-2-5 16,1-7 0-16,-1-10 3 15,-3-12 0-15,4-9-4 16,-4-16 1-16,-4-16-3 16,1-9 1-16,-4-13-5 15,3-12 0-15,1 3-6 16,3 9 1-16,3-3 1 16,8 0 0-16,6 10 8 15,-62 84 4 1,143-88 6-16,-45 48 1 15,-7 12 6-15,-4 6 1 16,-10 10-1-16,-14 9 1 16,-11 3-9-16,-11 3 0 15,-6 13-4-15,-4 0 0 16,-11 0-6-16,-7-9 1 16,-3-4-7-16,0-6 0 15,6-12-3-15,5-1 1 16</inkml:trace>
  <inkml:trace contextRef="#ctx0" brushRef="#br1" timeOffset="92435.36">11158 12662 22 0,'25'0'11'0,"-4"-3"-8"16,-14 0 16-16,0 0-14 15,-3-1 0-15,-4 4 3 16,0-6 1-16,-4 0-11 16,-6 3 0-16,-8 0 7 15,-3 3 0-15,0 0-3 16,-4 0 0-16,4 6-2 16,3 3 1-16,1 7-2 15,3 6 0-15,3 0 0 16,4 0 0-16,7 3 0 15,7-3 1-15,11-6 0 16,6-4 1-16,5-3 0 16,2-9 1-16,-3-9-2 0,-3 3 0 15,-4-7-9-15,1-2 1 16,-8-10-4-16,-4 3 1 16</inkml:trace>
  <inkml:trace contextRef="#ctx0" brushRef="#br1" timeOffset="92840.34">11402 12693 35 0,'17'32'17'0,"8"5"-15"0,-18-27 30 0,0 2-29 16,0 4 0-16,0 6 3 16,0-3 0-16,-3-4-8 15,3-2 1-15,-3-4 4 16,3-9 1-16,0-9-3 15,3-10 1-15,-3 0-2 16,0-6 1-16,-3 0-1 16,3 0 0-16,0 3 0 15,4 6 1-15,-1 7-2 16,8 12 0-16,-1 7 0 16,5 2 0-16,2 7 0 15,-3 0 0-15,1 0 1 16,-1-4 0-16,0 1 0 15,0-7 1-15,0-6 0 16,0-3 0-16,-3-9 0 16,-4 0 1-16,-3-10-2 0,-1-3 1 15,1-9 0-15,-4-1 0 16,4 1-3-16,-4-1 0 16,3 4-10-16,1 0 0 15,6 0-3-15,-2 0 0 16</inkml:trace>
  <inkml:trace contextRef="#ctx0" brushRef="#br1" timeOffset="93172.11">12125 12744 42 0,'18'28'21'0,"6"-9"-20"15,-13-16 39-15,-1 0-37 16,5-3 1-16,-1-3 1 15,3-4 0-15,1 4-7 16,-4-3 1-16,0-13 3 16,-3 0 0-16,-8 1-2 15,-3-1 1-15,-3 0-3 16,-4 3 1-16,-4 4-2 16,1 2 1-16,-5 7 0 15,5 13 1-15,-1 5-1 16,4 4 1-16,4 6 0 15,6 3 0-15,4 7 2 16,4 2 1-16,3-5-2 16,4-7 1-16,3-9-3 0,0-4 1 15,4-9-13-15,-1-15 1 16</inkml:trace>
  <inkml:trace contextRef="#ctx0" brushRef="#br1" timeOffset="93426.5">12598 12872 46 0,'3'19'23'0,"8"-41"-25"0,-11 9 32 0,0-2-30 16,-4-1 0 0,1-9 1-16,-4 3 1 0,0 0-2 15,3 3 0-15,4-3 1 16,4 7 1-16,3 2-1 15,3 1 1-15,4 2-1 16,8-2 0-16,2-1-2 16,4 0 0-16,4 1-6 15,0-1 0-15,3-2-7 16,-10-7 1-16</inkml:trace>
  <inkml:trace contextRef="#ctx0" brushRef="#br1" timeOffset="93891.68">13462 13032 41 0,'0'25'20'0,"7"-50"-23"0,-7 9 33 0,0-15-28 15,-7-13 1-15,-7-22 2 16,-7-15 1-16,-4-1-7 16,4-15 0-16,3-3 4 15,4-7 0-15,7 13-1 16,7 6 1-16,7 7-2 16,7 18 0-16,4 16 0 15,3 22 1-15,4 15-1 16,-4 13 1-16,-3 16-4 15,-4 13 1-15,0 8-6 16,-7 17 1-16,-4-1-10 16,-6 10 1-16</inkml:trace>
  <inkml:trace contextRef="#ctx0" brushRef="#br1" timeOffset="94073.29">13180 12812 40 0,'10'0'20'0,"12"-9"-15"0,-12 6 29 16,8 0-31-16,10-3 0 16,7-1 0-16,4 1 1 15,0 3-7-15,-7-3 1 16,3-1-4-16,-3 4 0 0,-1-6-8 16,-2 3 1-16</inkml:trace>
  <inkml:trace contextRef="#ctx0" brushRef="#br1" timeOffset="94299.17">13741 12816 24 0,'7'31'12'0,"-4"7"-1"16,1-29 11-16,-1 4-17 15,4-4 0 1,0-3 6-16,1 4 0 0,2-4-13 15,8-9 0-15,3-7 9 16,0-8 0-16,0-4-5 16,-3-3 0-16,-4 3-8 0,-3-10 1 15,-1 1-10 1,-6-7 0-16</inkml:trace>
  <inkml:trace contextRef="#ctx0" brushRef="#br1" timeOffset="94584.95">14076 11960 62 0,'-7'59'31'0,"21"60"-39"0,-14-81 56 0,0 22-47 16,3 15 0-16,4 16 0 16,4 6 1-16,3 6-4 15,-3-18 1-15,-1-13-8 16,-3-9 1-16,-3-25-9 16,-1-10 0-16</inkml:trace>
  <inkml:trace contextRef="#ctx0" brushRef="#br1" timeOffset="95751.75">11465 4101 38 0,'11'47'19'15,"7"10"-16"-15,-11-38 20 0,0 21-23 16,-4 10 1-16,-6 16 0 16,-4 35 1-16,0 15-3 15,-8 9 1-15,-2 19 1 16,3 13 0-16,0 6-1 16,-1-9 0-16,-6 3-1 15,7-19 1-15,0-7-5 16,7-21 1-16,0-10-5 15,0-21 0-15,0-20-2 16,3-30 0-16</inkml:trace>
  <inkml:trace contextRef="#ctx0" brushRef="#br1" timeOffset="96909.81">11596 3785 7 0,'17'-7'3'0,"22"-8"3"16,-21 11 1-16,7-2-5 15,6 6 1-15,1 3 1 16,10 0 1-16,8 4-4 16,20 12 0-16,8-4 3 15,10 1 1-15,7-7-2 0,11 4 1 16,18-4-3-16,10 1 1 15,14-1-3-15,21-3 0 16,8-3 0-16,13-3 1 16,22 0 0-16,7-3 0 15,17 0 0-15,11 3 1 16,10-9-1-16,4 15 0 16,11-6 0-16,0 3 0 15,6 0-1-15,5 0 1 16,-12 1 0-16,4-8 0 15,1 1 0-15,-22-9 1 0,-7-1-1 16,-32-6 0-16,-7-3 0 16,-18 10 0-16,-17-7-1 15,-28 0 1-15,-15 7 0 16,-10 2 0-16,-14 7 1 16,-11 3 0-16,-13 0-1 15,-15 13 1-15,-11 6-1 16,-10 3 0-16,-11-1 0 15,-10 11 0-15,-7 12-1 16,-11 0 1-16,-14 9 0 16,-8 10 0-16,-13 6-1 15,-11 9 1-15,-10 7-1 16,7 9 1-16,-8 6-2 16,1 7 1-16,-4 6-1 15,0 3 0-15,7 6 0 16,7 0 0-16,4 7 0 0,7-13 1 15,3 16 0-15,8-13 1 16,2 3 0-16,1-12 0 16,0-4 0-16,-3-21 1 15,-5-13 0-15,-2-12 0 16,-8-4-1-16,-3-9 1 16,-4-3-1-16,-10-6 1 15,-15-10-1-15,-3-6 1 16,-18-10-1-16,1-8 1 15,-19-8 0-15,-13-2 0 16,-29 0 0-16,-6 0 0 0,-22 3 0 16,-4 3 0-16,-10 6-1 15,-17 3 1-15,10 4-1 16,-21-1 1-16,-11 4 2 16,-18 3 0-16,-13 0 1 15,-29 6 0-15,-7 6 0 16,-14 0 0-16,-21-2-1 15,-10-7 1-15,-22-22-3 16,-39-19 0-16,-21-13-3 16,-10-15 1-16,-25-12-10 15,3-1 1-15</inkml:trace>
  <inkml:trace contextRef="#ctx0" brushRef="#br2" timeOffset="110194.48">2720 14431 38 0,'21'-7'19'0,"-10"14"-9"0,-11-7 20 0,0 0-24 15,3 3 1-15,4 6 3 16,-7 10 0-16,0 12-13 16,0 10 0-16,0 12 9 15,7 13 0-15,4 9-4 16,-1 10 1-16,5 0-3 15,2-7 1-15,-10-9 0 16,4-12 0-16,-1-10-2 16,1-16 0-16,0-9-1 15,6-19 0-15,4-6-2 16,8-16 1-16,-8-6-2 16,4-3 1-16,-8 6 1 15,1 6 0-15,3 4 1 16,0 9 1-16,7 6 1 15,4 6 0-15,-4 4 0 16,4 2 1-16,-4 1-1 16,1-3 0-16,2 5 0 0,1 4 0 15,-4 7 0-15,0-11 0 16,1-2-1-16,-8-7 1 16,0-2-1-16,-10-14 0 15,-1-8 0-15,-3-4 1 16,4-16 0-16,-11-8 0 15,0-8 1-15,-11-11 0 16,1-1 0-16,3-6 1 16,-11 6-1-16,4 4 1 15,3 2-3-15,-6 7 1 0,6 9-9 16,0 10 1 0,1 0-7-16,3 9 0 0</inkml:trace>
  <inkml:trace contextRef="#ctx0" brushRef="#br2" timeOffset="110826.06">3620 14199 43 0,'7'18'21'0,"-7"14"-15"0,10-20 34 0,-10 10-37 16,4 16 0-16,3 9 1 16,3 6 1-16,-6 10-6 15,3 9 0-15,0 13 4 16,4-7 0-16,-8-6-2 15,4-9 0-15,-7-7-1 16,0-15 0-16,0-13-2 16,0-9 1-16,0-13-1 15,0-6 1-15,11-9-2 16,-1-10 0-16,-3-3 0 16,7 0 1-16,-3 0 0 15,7 4 1-15,3 5 0 16,0 4 1-16,0 5 0 15,7 11 1-15,8 12-1 16,-5 2 0-16,8 5 0 16,-7 5 1-16,7 3-3 15,-11 1 0-15,-3-4-6 16,-1-6 1-16,1-9-7 0,-4-10 0 31</inkml:trace>
  <inkml:trace contextRef="#ctx0" brushRef="#br2" timeOffset="111081.16">4597 14685 53 0,'-4'12'26'0,"-13"41"-30"0,13-34 48 0,-14 13-44 15,-3 11 1-15,-3 23-1 16,-8 0 1-16,-7 9-1 16,4 7 0-16,-1 9 0 15,12-6 0-15,6-10-2 16,-3-12 0-16,10-13-6 16,1-19 0-16,3-18-7 15,7-23 0-15</inkml:trace>
  <inkml:trace contextRef="#ctx0" brushRef="#br2" timeOffset="111264.05">4135 14910 40 0,'-7'-34'20'0,"24"21"-16"16,-6 16 30-16,-1 10-32 0,8 12 1 16,3 0 1-16,0 7 0 15,-3 5-6-15,3 1 1 16,-3-4 1-16,-4 1 0 15,3-10-11-15,-6-3 0 16,0-16-3-16,-1-12 0 16</inkml:trace>
  <inkml:trace contextRef="#ctx0" brushRef="#br2" timeOffset="111818">4752 13954 40 0,'3'3'20'0,"15"-3"-16"0,-7 0 36 15,-8-3-38-15,11-3 1 16,11-1 2-16,3-2 0 16,4 0-6-16,14-4 1 15,-7 4 3-15,3 2 1 16,0-2-2-16,4 3 0 15,-7 6-2-15,-7 3 1 16,-15 12-3-16,-3 17 0 16,-6 2-1-16,-19 17 1 15,-7 2-3-15,-3 6 1 16,-7 4-2-16,-4-3 1 16,0-1 1-16,4-5 0 0,4-4 0 15,-1-6 0-15,14-10 1 16,-6-6 1-16,10-6 1 15,7-3 1-15,0 0 1 16,3 3 0-16,8 0 0 16,-8-3 0-16,8 3-1 15,-1 0 1-15,1-4-6 16,0 4 1-16,-4 0-7 16,0-3 1-16</inkml:trace>
  <inkml:trace contextRef="#ctx0" brushRef="#br2" timeOffset="112146.81">5161 15258 56 0,'11'4'28'0,"-4"-1"-35"0,-7-3 54 0,3 0-48 16,-3 0 1-16,0 0-4 15,0 0 1-15,-3-7-8 16,-4 1 1-16,-4-3-6 16,-6 2 1-16</inkml:trace>
  <inkml:trace contextRef="#ctx0" brushRef="#br2" timeOffset="113046.95">2815 15823 33 0,'35'12'16'16,"64"-30"-9"-16,-67 8 24 0,28-2-26 16,28-4 0-16,22-6 2 15,9-9 1-15,19-10-11 16,14-3 1-16,-4-6 6 15,0 6 0-15,-7 6-3 16,-21 1 0-16,-18 8-4 16,-13 7 0-16,-22 4-9 15,-21 8 0-15,-22 4-3 16,-13 6 1-16</inkml:trace>
  <inkml:trace contextRef="#ctx0" brushRef="#br2" timeOffset="113362.12">3150 16011 45 0,'39'16'22'0,"49"-41"-22"0,-45 12 43 0,17-6-40 16,17-12 1-16,33-10 1 16,13 0 0-16,-7-3-7 15,-3 1 0-15,-7 5 0 16,-25 7 1-16,-10 9-14 15,-11 0 0-15</inkml:trace>
  <inkml:trace contextRef="#ctx0" brushRef="#br2" timeOffset="117837.88">7740 1963 35 0,'3'9'17'0,"8"35"-10"0,-11-16 17 16,0 7-23-16,0 18 0 15,0 10 1-15,0 18 1 16,-3 20-4-16,-8 11 1 16,4 4 1-16,-4 0 1 15,4 1-3-15,0 8 1 16,4-9-4-16,-1-9 0 16,4-4-4-16,0-18 1 0,0-13-4 15,-3-9 0-15</inkml:trace>
  <inkml:trace contextRef="#ctx0" brushRef="#br2" timeOffset="119324.93">8199 2101 25 0,'84'-22'12'0,"64"-10"-16"0,-102 29 19 16,14-6-15-16,18-1 0 15,21 1 1-15,6 0 1 0,22 2-2 16,11-2 0-1,7-1 0-15,20 1 1 0,19 3 0 16,3 3 0-16,25-4 1 16,3-2 1-16,18 3 0 15,-4 3 0-15,25-4 1 16,7 4 1-16,18 3-2 16,6 10 1-16,15-1-3 15,0 10 1-15,11-4-2 16,6 4 1-16,-6 0-2 15,24 0 1-15,-7-3-1 16,0-4 1-16,7 4 0 16,4-7 0-16,3-12 0 15,-4-6 0-15,-6-7 0 16,0-3 1-16,-15 0-1 16,4 4 1-16,-17-1-1 15,-1 3 1 1,138-27-2-16,-71 8 1 15,-42 1 0-15,-38 0 0 16,-29-4 0-16,-28 7 0 16,-15-7 0-16,-13 10 0 15,-15 10 0-15,-34 5 1 16,-8 7-1-16,-7 12 1 16,-14 4-2-16,-7 9 1 15,-18 0-1-15,-14 12 1 16,-13 4-1-16,-12 6 0 0,-3 6 0 15,-7 7 1-15,-11-4 0 16,-6 10 1-16,-15-4-1 16,-7 4 0-16,-11 9 0 15,-3-3 1-15,-3 6-1 16,-8-3 0-16,1-3-1 16,-1 3 1-16,-3-9 0 15,-7 0 0-15,-4 0-1 16,-7-4 1-16,-3-5 0 15,-4-1 0-15,-3 0-1 16,-4 0 1-16,-3-6 0 16,-11-3 0-16,10 0-1 15,-3-6 1-15,-10-4-1 16,-8-5 1-16,-6-4-1 16,-8-6 1-16,0-1 0 15,-3 1 0-15,-14-3-1 0,-4-13 1 16,-10 10 0-16,6-7 0 15,-10-3 0-15,-3 6 0 16,-11-9-1-16,7 0 1 16,-7 10 0-16,-7-10 0 15,0 0 0-15,-8-7 0 16,-6 7 0-16,-7 0 0 16,7 0 0-16,-11 0 0 15,0-3-1-15,0-3 1 16,-7 0-2-16,-7 0 1 0,4-1-2 15,-4 1 1 1,-7 3-1-16,11-3 0 0,-8 2 0 16,-6-2 1-16,13 3 0 15,-13 3 1-15,-8 0 1 16,15 0 1-16,-11 3 0 16,-7 3 0-16,10-6 0 15,-10 4 0-15,7 2 0 16,-10-6 0-16,-15 0 0 15,18 0 0-15,-11 0 0 16,0 0 1-16,-10-6-1 16,-7 2 1-16,3-2-1 15,-14 3 0-15,14 3-1 16,-10-6 1-16,7 6-1 16,-15 0 1-16,1 0-1 15,7 0 0-15,-8 0 0 16,15 0 1-16,-4 0 0 0,0-3 0 15,0 3 0-15,-14-4 0 16,22 4-1-16,-8 0 1 16,7-3-1-16,-7-3 0 15,-3-3-1-15,10-1 0 16,-10 1-8-16,21-1 1 16,-8 1-2-16,15-3 1 15</inkml:trace>
  <inkml:trace contextRef="#ctx0" brushRef="#br2" timeOffset="121307.18">11878 1705 41 0,'0'10'20'0,"4"-20"-8"0,-4 4 20 15,3-3-30-15,-3-4 0 16,4-9 1-16,3-9 1 15,3-13-5-15,8-16 0 16,7 4 2-16,6-7 1 0,1-6-2 16,0 16 1-16,0 0-2 15,-4 15 0-15,-3 0-2 16,-1 23 0-16,-3-1-2 16,-3 22 0-16,-4 4 0 15,-3 9 1-15,-4-1 0 16,0 1 1-16,0-3 3 15,0 0 0-15,0-7 3 16,0-6 0-16,4 3 0 16,-1-12 1-16,1-3-1 15,3-4 0-15,0 4-1 16,0-7 0-16,0-3-2 16,0 0 1-16,-3 10-1 15,0-4 0-15,-4 1 0 16,3-4 1-16,1 4-1 15,3-4 1-15,0 0-1 16,0 7 0-16,-3 0 0 0,-1 5 0 16,1 8 0-16,-1 2 0 15,-3 3-1-15,1 10 1 16,-5 0-1-16,-3 6 1 16,0 0-1-16,-7 6 1 15,0 10 0-15,0 3 0 16,0-3-1-16,3 9 0 15,1-6-1-15,-1 9 1 16,4 1-1-16,4-14 0 16,6 1-2-16,1-16 0 15,10-3-4-15,7-13 0 16,4-2-4-16,7-17 1 0</inkml:trace>
  <inkml:trace contextRef="#ctx0" brushRef="#br2" timeOffset="121579.45">12982 1179 46 0,'7'34'23'0,"-14"-2"-23"16,4-20 44-16,-4 7-42 15,0 9 0-15,-4 10 0 16,4 6 1-16,3 15-4 16,4-12 0-16,0-3 1 15,0-16 1-15,0-3-5 0,4-12 0 16,-4-7-10-16,-4-15 0 16,-6-16-2-16,-4-3 1 15</inkml:trace>
  <inkml:trace contextRef="#ctx0" brushRef="#br2" timeOffset="121786.6">12562 1197 45 0,'7'19'22'0,"11"6"-22"0,-7-21 43 0,-1-4-40 16,4 6 0-16,4-6 3 15,7 6 0-15,10-12-8 16,14-10 1-16,1-3 4 15,13-6 1-15,18 3-5 16,-3-3 1-16,-7 6-8 16,-11 1 0-16,-11 8-9 15,-14 4 0-15</inkml:trace>
  <inkml:trace contextRef="#ctx0" brushRef="#br2" timeOffset="122131.93">13455 1003 30 0,'0'6'15'0,"3"4"-3"0,1 5 14 15,-4-5-24-15,0 9 0 16,-4 9 1-16,-3 6 1 0,-3 20-5 16,-1 8 0-16,-3 11 3 15,11 5 0-15,-1 3-3 16,4-2 1-16,4-16-5 15,-1-23 0-15,8-5-7 16,-1-16 0-16</inkml:trace>
  <inkml:trace contextRef="#ctx0" brushRef="#br2" timeOffset="122342.2">13653 981 35 0,'7'10'17'0,"-4"8"-15"16,-3-8 25-16,-3 5-26 16,-1 14 1-16,-3 5-1 15,-4 10 0-15,-3 12-2 16,4 13 1-16,-1 4 0 16,4-1 0-16,0-10-4 0,0-5 1 15,3-13-8-15,1-19 1 16</inkml:trace>
  <inkml:trace contextRef="#ctx0" brushRef="#br2" timeOffset="122552.56">13335 1483 47 0,'28'16'23'0,"8"-23"-20"0,-22 1 42 0,7 3-42 16,0-16 0-16,7 10 0 16,7-10 0-16,4 3-10 15,-3 0 0-15,-8 7-8 16,-14 6 1-16</inkml:trace>
  <inkml:trace contextRef="#ctx0" brushRef="#br2" timeOffset="123151.8">14266 1260 36 0,'25'6'18'0,"-7"-12"-6"15,-11 12 18-15,3-6-27 16,8 0 1-16,7-6 3 16,3 3 0-16,11 6-8 15,-1-3 0-15,-2-3 5 16,-1 3 0-16,-3 0-2 15,-4 0 0-15,-7 9-2 16,-10 1 0-16,-8 9-1 16,-3 9 1-16,-7 0-1 15,-3 3 0-15,-8 1 0 16,-3 2 1-16,-4 4 0 0,4-4 0 16,3-2 0-1,8-1 1-15,6 1 0 0,8-4 0 16,6-3-1-16,8-3 1 15,0-7-2-15,-1-5 1 16,4-10-6-16,8-6 1 16,2-7-11-16,5-6 0 15</inkml:trace>
  <inkml:trace contextRef="#ctx0" brushRef="#br2" timeOffset="123498.83">14997 1348 34 0,'28'-9'17'0,"0"-10"-7"16,-21 13 18-16,0-1-24 16,0-2 0-16,0 6 1 15,-3-7 1-15,-4 1-9 16,-7 3 1-16,-7 6 4 16,-11 6 1-16,-3 13-2 15,-8-4 0-15,-2 14-1 16,-1 2 0-16,4 10-2 15,3 6 1-15,7 6-2 16,7 7 0-16,11-13-2 16,11 3 0-16,10-13-1 15,7-11 1-15,11-8 1 16,10-18 1 0,11-44 4-16,-18-3 0 15,-13 4 1-15,-8-1 1 16,-11 3-6-16,-6-3 1 15,-8-6-7-15,4 15 0 16</inkml:trace>
  <inkml:trace contextRef="#ctx0" brushRef="#br2" timeOffset="124114">15208 1257 37 0,'7'9'18'0,"0"-24"-15"0,-3 15 30 16,3 0-32-16,4 0 1 16,-1 0 3-16,4 0 0 15,4 0-6-15,7-10 0 0,3 4 4 16,4 3 0-16,-1-6-2 15,5 9 1-15,-8 0-2 16,-7 9 0-16,-10 10-1 16,-11 15 0-16,-4 4 0 15,-7 15 0-15,-3 7-1 16,-3 6 0-16,-1 3-1 16,-3 3 0-16,3-6-2 15,4-7 1-15,4-15-7 16,2-9 1-16,5-17-2 15,3-18 1-15</inkml:trace>
  <inkml:trace contextRef="#ctx0" brushRef="#br2" timeOffset="124325.37">15265 1671 52 0,'28'25'26'0,"7"10"-29"0,-21-32 55 16,4 3-49-16,3-3 0 16,11-6 1-16,10-6 1 15,4-7-8-15,-7 0 0 16,-7 7-4-16,-8-1 0 16,-17 7-10-16,-10 3 0 15</inkml:trace>
  <inkml:trace contextRef="#ctx0" brushRef="#br2" timeOffset="140207.81">7243 13828 42 0,'7'19'21'16,"0"3"-15"-16,-4-22 22 0,1 3-25 15,3 7 1-15,-4 5 1 16,4 7 0-16,-7 7-7 16,0-4 1-16,0 12 3 15,0 1 1-15,0 3-4 16,0-4 0-16,0-5-4 16,4-7 0-16,3-9-10 15,-4-13 1-15</inkml:trace>
  <inkml:trace contextRef="#ctx0" brushRef="#br2" timeOffset="140673.26">7557 13866 31 0,'28'-22'15'0,"-7"6"-5"0,-18 10 17 15,1-3-24-15,-4-1 1 16,-4 4 3-16,1-6 1 16,-8 2-10-16,-3-2 1 15,-10 2 5-15,-1 1 1 16,-10 3-3-16,-8-1 0 16,-6 1-3-16,-4 6 1 0,-4 0-3 15,5 6 1-15,2 1-2 16,-3 5 0-16,11 10-1 15,7 6 0-15,10 7-1 16,11 9 1-16,3 6 1 16,4 6 1-16,14 10 1 15,4-3 1-15,3 3 1 16,14-16 0-16,7-6 1 16,11-10 0-16,11-9 1 15,3-18 1-15,-4-20 0 16,8-12 0-16,13-22 0 15,-17 3 0-15,-10-12-1 16,-12-4 1-16,-6 4-2 16,-25-4 0-16,-14 7-5 15,-14 6 1-15,-14 3-9 16,-11 0 0-16</inkml:trace>
  <inkml:trace contextRef="#ctx0" brushRef="#br2" timeOffset="145597.97">8012 4365 27 0,'0'3'13'0,"7"6"-2"0,-4-6 14 0,-3 7-24 16,7 5 1-16,-7 17 0 16,0 15 0-16,0 16-3 15,0 21 0-15,0 20 1 16,0 21 1-16,4 10-2 15,-4 9 0-15,3-3 1 16,-3 4 0-16,4-14-1 16,-8-5 1-16,1-17 0 15,3-5 0-15,-4-16-1 16,4-10 0-16,-7-9-2 16,4-9 0-16,3-13-3 15,-7-7 0-15,7-21-4 16,7-16 1-16</inkml:trace>
  <inkml:trace contextRef="#ctx0" brushRef="#br2" timeOffset="146654.29">7997 4208 12 0,'15'3'6'0,"38"-9"-6"0,-39-1 4 0,10 4 1 16,12-3 0-16,6 3 4 16,14-16 1-16,15-6-11 15,-1 0 1-15,29-3 7 16,11-16 1-16,6 6-3 15,11-12 0-15,18 6-3 16,3-9 1-16,4 9-3 16,17-3 1-16,0 0-1 15,-24 3 0-15,-15 3 0 16,-3 10 0-16,-21 6 0 0,-14 6 1 16,-14 0-1-16,-11 3 0 15,-11 16 1-15,-10-3 0 16,-11 6-1-16,-7 13 0 15,-10 3-1-15,-7 6 1 16,-8 13-1-16,-3 5 1 16,0 11-2-16,0 18 1 15,0 9-2-15,7 17 0 16,7-1 0-16,7 13 1 16,1 3 0-16,2 6 0 15,5 12 0-15,-5-5 1 0,-3 2 1 16,1 1 0-16,2 6 0 15,-3-10 0-15,-3-9 0 16,-7 10 1-16,-1-17-1 16,-3 4 0-16,-7-12 1 15,-3-14 1-15,-8-2-1 16,1-6 0-16,-5-17 0 16,-6-8 0-16,-10-1 0 15,-8-6 0-15,-7-6-1 16,-18-7 0-16,-13-6 1 15,-4-3 0-15,-22-9 1 16,-17 0 0-16,-3-7 0 16,-8 1 1-16,-13-1 0 15,-4-3 0-15,6-3-1 16,-6 4 1-16,-10-1-1 16,9 3 1-16,15-2-1 0,-7-1 1 15,11 3-2-15,6-2 1 16,8 2-1-16,17 0 1 15,11 1-2-15,10-1 1 16,15-2 0-16,6 5 0 16,11-6 0-16,8 4 0 15,6 5-1-15,0-5 1 16,11 2 0-16,3 1 0 16,4-1-1-16,4-2 1 15,3-1-1-15,3-2 1 16,1-1-1-16,3-3 0 0,0 3-1 15,3-3 1-15,1 1-4 16,3-1 1-16,0-3-12 16,0-16 0-16</inkml:trace>
  <inkml:trace contextRef="#ctx0" brushRef="#br2" timeOffset="147609.28">8269 13913 39 0,'-3'10'19'0,"-1"5"-9"0,4-12 19 0,0 7-26 16,0 2 0-16,0 7 2 15,-3-3 1-15,3 12-7 16,0 10 1-16,-4 9 4 16,0 9 0-16,4 7-2 15,-3 12 1-15,3-6-3 16,-7-3 0-16,3-6-3 16,1-13 0-16,-4-13-4 15,3-9 0-15,1-22-5 16,-1-12 0-16,4-29-3 0,0-9 0 15</inkml:trace>
  <inkml:trace contextRef="#ctx0" brushRef="#br2" timeOffset="148091.84">8057 13766 32 0,'25'22'16'0,"-7"-7"-16"0,-11-11 28 15,3 2-26-15,5-3 1 0,6 0 3 16,3 0 0-16,8-3-6 16,7-3 0-16,10-3 5 15,11 3 1-15,-10-4-1 16,-4 4 0-16,-4 0-2 16,0 6 1-16,-17 7-3 15,-7 5 1-15,-8 1-3 16,-3 3 1-16,-10 3-3 15,3 6 0-15,-7 0-2 16,0 0 1-16,0-9 0 16,-1 13 1-16,1-4 0 15,4 3 1-15,3-3 1 16,3-2 0-16,1-1 1 16,7-3 1-16,3 0 2 15,0-4 1-15,3 1 0 16,1-6 1-16,-4 2-1 0,0-2 0 15,-3 12-1-15,-11-9 0 16,-11 9-3-16,-6 6 0 16,-8 13-3-16,-10 0 0 31,-50 3-6-31,14-9 1 16,8-10-7-16,14 0 0 15,13-15 0-15,15-1 1 16</inkml:trace>
  <inkml:trace contextRef="#ctx0" brushRef="#br2" timeOffset="148464.01">8763 14644 39 0,'21'6'19'0,"4"-12"-21"16,-15 6 41-16,5-3-37 16,6-7 1-16,0-2-1 15,-3-4 1-15,3-6-4 16,-7 3 0-16,-4 0 2 16,-6 1 0-16,-4-1-3 15,-4 3 1-15,-3 4-2 16,0 5 0-16,-14 10-1 15,7 13 1-15,0 6 0 0,3 3 0 16,-3 7 3-16,7 5 0 16,7 1 3-16,7-1 0 15,7-2 1-15,0-7 0 16,18-3 0-16,0-3 0 16,0-12-6-16,-1-7 1 15,-2-6-12-15,2-10 0 16</inkml:trace>
  <inkml:trace contextRef="#ctx0" brushRef="#br2" timeOffset="148826.59">9366 13697 37 0,'0'15'18'0,"7"-8"-11"15,-7 2 23-15,-7 10-26 16,4 9 0-16,-8 19 0 15,-3 10 1-15,-7 18-8 16,3 25 1-16,4 13 2 16,0-6 1-16,0 3-3 15,7-23 0-15,0-15-4 0,7-12 0 16,0-19-5-16,10-16 0 16,12-22-1-16,6-19 1 15</inkml:trace>
  <inkml:trace contextRef="#ctx0" brushRef="#br2" timeOffset="149050.57">9553 13681 42 0,'14'3'21'0,"-7"47"-22"0,-7-28 43 0,-3 10-41 15,-4 12 1-15,-4 9 0 16,-6 16 0-16,-1 19-3 15,0 9 0-15,4 10 1 16,4-7 1-16,3-12-3 16,3-16 0-16,4-16-6 15,4-12 1-15,3-22-7 16,7-19 1-16</inkml:trace>
  <inkml:trace contextRef="#ctx0" brushRef="#br2" timeOffset="149279.1">9098 14293 47 0,'11'40'23'0,"-1"-24"-25"0,-3-13 41 15,15 3-38-15,6-6 0 16,14-3 0-16,15-3 1 15,6-3-5-15,4-4 1 16,-7 1-4-16,-11 5 0 0,-3 1-8 16,-7-3 0-16</inkml:trace>
  <inkml:trace contextRef="#ctx0" brushRef="#br2" timeOffset="149651.28">9659 14666 44 0,'7'3'22'0,"32"-22"-21"16,-25 13 36-16,7 3-37 16,4-4 1-16,3-5-1 15,-7-7 1-15,0-6-2 16,-3 0 0-16,-4 0-1 15,-3 3 1-15,-4-22-5 16,-11 28 0-16,-6 7 0 16,-4 6 0-16,0 9 0 15,3 7 2-15,0 5 1 16,1 7 3-16,3 1 1 16,3 5 3-16,4-3 1 15,4 7 3-15,6-4 0 16,4 0-2-16,8-6 0 15,-1-6-3-15,3-6 0 16,8-1-6-16,3-9 1 16,4-6-12-16,0-9 1 15</inkml:trace>
  <inkml:trace contextRef="#ctx0" brushRef="#br2" timeOffset="149921.44">10283 14675 25 0,'-14'-44'12'0,"-3"-3"-1"16,13 32 7-16,4-4-13 15,0-3 0-15,4 3 5 16,6 3 0-16,8 1-12 15,10 2 1-15,4 1 7 16,7 2 0-16,7-2-3 16,-4-1 1-16,0-3-8 15,1 1 1-15,-5 2-12 0,-6-3 1 16</inkml:trace>
  <inkml:trace contextRef="#ctx0" brushRef="#br2" timeOffset="150341.87">11624 14528 44 0,'4'72'22'0,"10"-44"-21"15,-7-22 31-15,0 4-29 16,3-1 1-16,4 4 1 16,1 2 1-16,6-8-8 15,3-4 1-15,1-3 4 16,0-13 0-16,-8 1-4 0,1-13 0 16,0-10-7-16,-1-2 1 15,-2-4-9-15,2-3 0 16</inkml:trace>
  <inkml:trace contextRef="#ctx0" brushRef="#br2" timeOffset="150686.24">12111 14515 33 0,'3'60'16'0,"4"-16"-15"0,-7-38 21 0,0-6-20 15,0 0 0-15,0 0 1 16,0 0 1-16,4-9-5 16,0-7 0-16,-1-6 1 15,1-3 1-15,3-3-2 16,0 6 1-16,3-3-3 16,1 0 1-16,3-4 0 15,4 7 0-15,-1 7 1 16,1 2 1-16,0 13 0 15,-1 10 1-15,1-1 1 16,-1 3 0-16,-2 7 0 16,-1 3 1-16,0 3-2 15,0 4 1-15,-4-4-5 0,1-7 1 16,0-2-9-16,3-10 1 16</inkml:trace>
  <inkml:trace contextRef="#ctx0" brushRef="#br2" timeOffset="151346.41">12883 13706 43 0,'25'35'21'0,"3"46"-22"0,-21-62 36 0,-3 16-32 16,-1 5 0-16,-3 10 4 15,0 7 0-15,4-4-8 16,0 4 1-16,-1-1 5 16,4-9 0-16,-3-6-2 15,-1-7 1-15,1-9-3 16,-1-6 0-16,-6-3-2 16,-1-7 0-16,-3-2-1 15,-7-4 0-15,-4-6-3 16,-10-4 0-16,-4 1-1 15,1 3 0-15,-1 3 0 16,0 3 0-16,7 7 1 16,1-1 0-16,3 10 3 15,3 3 1-15,0 3 2 16,11 3 0-16,4 3 1 16,3-2 1-16,3-1 0 0,8 6 0 31,21-2 1-31,3-14 1 15,4-5-1-15,3-13 0 16,-3-9-2-16,3-1 1 16,0-2-1-16,-6-4 0 15,-4-3-2-15,-4-6 0 16,-4 0-1-16,-2 0 0 16,-5 3-1-16,-6-6 1 0,-4 3-2 15,-7 3 0 1,0 6-1-16,-4 10 0 0,-3 12-1 15,4 3 1-15,-4 7 1 16,3 6 1-16,1 6 2 16,3 1 0-16,3 5 2 15,8 0 1-15,3 1 0 16,4-7 0-16,3-6-2 16,0-6 0-16,4-7-7 15,3-6 1-15,4-9-8 16,-1-10 0-16</inkml:trace>
  <inkml:trace contextRef="#ctx0" brushRef="#br2" timeOffset="151859.5">13501 14625 28 0,'0'-3'14'0,"-4"-35"-10"0,4 26 17 16,-3-4-20-16,-1 0 1 15,1 1 2-15,-1-1 1 16,1 3-4-16,3 1 1 16,3 2 3-16,4 4 0 15,4 0 0-15,-4 6 0 16,7 0-2-16,4 0 0 0,6 0-5 16,5-6 1-1,6 3-4-15,7-4 1 0,4-2-4 16,0-1 1-16,0 1 0 15,-4-4 0-15,-3 1 2 16,-4 3 1-16,-10-4 4 16,-4 7 1-16,-3 3 2 15,-8-4 0-15,-10 7 0 16,-3 3 0-16,-8 4-1 16,-7-1 1-16,1 3-3 15,-8-2 1-15,-3 2-1 16,7-3 0-16,7 1 0 15,0-1 1-15,6 0 0 16,5 4 1-16,10-1 2 16,7 4 0-16,7-1 1 15,8 4 1-15,2 3-1 16,-10-1 1-16,-3 4-3 0,-11-6 0 16,-10 12-5-16,-19 7 0 15,-9-4-11-15,-12-6 0 16,-6-9-2-16,7-4 0 15</inkml:trace>
  <inkml:trace contextRef="#ctx0" brushRef="#br2" timeOffset="152264.04">14298 13480 45 0,'-7'44'22'0,"11"66"-27"16,-8-75 43-16,1 21-35 15,-5 16 0-15,-2 16 1 16,3 15 1-16,3 13-7 16,-3 4 0-16,0-4 4 15,0-16 1-15,4-18-4 0,-1-20 0 16,4-8-6-16,0-29 1 15,0-13-7-15,4-18 1 16,-4-10-3-16,-7-12 1 16</inkml:trace>
  <inkml:trace contextRef="#ctx0" brushRef="#br2" timeOffset="152819.44">14086 14396 28 0,'7'35'14'0,"50"-13"-6"0,-39-16 26 0,10 0-29 15,4 3 0-15,10-2 1 16,4-1 1-16,3-3-10 16,1 0 1-16,-5-3 5 15,-9-3 0-15,-8-3-4 16,-7-4 1-16,-7 1-2 16,-3 0 1-16,-8-4-1 15,-6 1 1-15,-4 2-1 16,0 4 1-16,0 3-1 15,0 6 1-15,-1 0-1 16,1 6 0-16,4 4 0 16,-1 6 1-16,8 0 0 15,-1-1 0-15,4-2 1 16,4-3 0-16,3-7 0 16,0 0 1-16,0-3-1 0,-3-3 1 15,0-3-2 1,-1-3 1-16,4 0-1 0,0-1 1 15,0 1-1-15,1 0 0 16,-1 6 0-16,0 0 0 16,3 3 0-16,1 3 0 15,0 4 0-15,3-1 0 16,0-3 0-16,0 1 1 16,0-1 0-16,1 0 0 15,2-3 0-15,1 0 0 16,3-3 0-16,0 0 1 0,1 0 0 15,-1 4 1 1,0-1 0-16,-3 0 0 0,-1 0-1 16,-6-3 1-16,3-3-2 15,-3 0 1-15,3-4-4 16,0-2 1-16,-3 0-9 16,3-7 1-16</inkml:trace>
  <inkml:trace contextRef="#ctx0" brushRef="#br2" timeOffset="153329.31">15677 13653 36 0,'-3'81'18'0,"-8"39"-16"0,8-86 26 16,-1 4-23-16,1 9 1 15,-1 3 2-15,4-6 1 16,4 0-11-16,3-7 0 15,0-5 7-15,3-7 1 0,-2-6-4 16,-1-4 1-16,-4-2-3 16,1-7 1-16,-4 0-2 15,-7-9 1-15,-8 0-3 16,-13-3 0-16,-7 0-1 16,-4-1 1-16,-10 10 0 15,-1 7 1-15,5 6 1 16,2 21 0-16,15 1 2 15,7 6 0-15,10 3 3 16,8-7 0-16,6-2 0 16,11-10 0-16,11-3 0 15,10-12 0-15,11-4-3 16,0-9 0-16,-7-9-8 16,-4-4 0-16,-7-2-10 15,-10-4 0-15</inkml:trace>
  <inkml:trace contextRef="#ctx0" brushRef="#br2" timeOffset="153825.22">17649 14578 45 0,'-24'38'22'0,"6"-38"-17"16,15-7 32-16,-4-12-34 15,-11-12 0-15,0-13 1 16,1-22 0-16,-1-18-6 16,0-4 1-16,4-9 3 15,4-13 0-15,6-6-1 0,11 9 0 16,11 1-1-16,3 8 1 15,4 17-1 1,3 9 1-16,-3 19-1 0,-1 15 1 16,1 22-4-16,-7 19 1 15,-8 19-5-15,-10 3 0 16,-7 19-9-16,-10 3 1 16,-12 7-1-16,-9 2 0 15</inkml:trace>
  <inkml:trace contextRef="#ctx0" brushRef="#br2" timeOffset="154006.9">17198 14220 43 0,'0'19'21'0,"21"3"-20"0,-10-15 44 0,3-4-43 16,7 0 0-16,4 0 0 16,-4 0 1-16,7-3-5 15,0 3 1-15,0-6-1 16,4 3 0-16,4-3-7 15,-1-3 0-15,-3 3-6 16,-1-7 0-16</inkml:trace>
  <inkml:trace contextRef="#ctx0" brushRef="#br2" timeOffset="154216.78">17731 14424 27 0,'-4'19'13'0,"11"6"-4"0,0-19 16 32,11-2-21-32,3-11 0 15,4-2 0-15,-1-4 0 16,-2-12-8-16,-5 0 0 16,1-3-4-16,-1 3 1 15,1 0-4-15,7-7 0 16</inkml:trace>
  <inkml:trace contextRef="#ctx0" brushRef="#br2" timeOffset="154633.87">18154 14440 30 0,'0'44'15'0,"3"-3"-13"16,1-35 26-16,0 0-27 16,-1-3 0-16,-3-3 1 15,4-3 1-15,3-6-4 16,0-4 1-16,0-2 1 16,0-4 1-16,3-3-3 15,1 0 0-15,0-6-2 16,-1 3 0-16,1 3 0 0,-1 3 1 15,4 0 1-15,4 6 0 16,0 7 1-16,-1 6 1 16,5 3 2-1,-5 7 0-15,1 2-1 16,-4 7 1-16,0 0-1 0,-3 3 1 16,3 0-1-16,-4 3 1 15,-3 0-2-15,0 0 0 16,0-3-2-16,1-3 1 15,-5-4-8-15,1-5 1 16,6-4-5-16,1-9 1 16</inkml:trace>
  <inkml:trace contextRef="#ctx0" brushRef="#br2" timeOffset="155199.04">18845 14474 38 0,'22'7'19'0,"-5"-4"-16"16,-17-3 32-16,7 0-32 16,-7 0 0-16,4-3 1 15,-4 3 0-15,0-7-6 16,-4 4 1-16,-3 0 2 16,0 3 0-16,0 3-3 15,-3 4 1-15,-1 5-3 16,-3 4 0-16,3 3 0 15,1 3 1-15,-1-7-1 0,4 1 1 16,3 6 1-16,4-3 1 16,0 0 1-1,8-7 1-15,2-3 0 0,4-5 0 16,7-4-1-16,11-7 1 16,0-5-1-16,7-13 1 15,3-13-3-15,0-6 0 16,4-12-2-16,0-13 0 15,-7-7-1-15,-4-18 1 16,-10-6 0 0,-4-13 0-16,-7-6 2 0,-7 12 0 0,-7-2 1 15,-3 11 1-15,-11 11 1 16,-4 8 0-16,-3 17-1 16,-4 14 1-1,0 17 2-15,1 31 0 0,6 16 0 16,0 28 1-16,1 22-1 15,6 25 1-15,4 21 0 16,4 11 0-16,-1-1-1 16,1-6 0-16,3-13-3 15,0-27 1-15,-4-17-10 16,4-15 0-16,-11-16-3 16,1-15 1-16</inkml:trace>
  <inkml:trace contextRef="#ctx0" brushRef="#br2" timeOffset="155506.7">18860 14177 39 0,'63'43'19'0,"8"-27"-22"0,-54-16 36 16,15 0-33-16,3-3 0 15,1 3-1-15,-5 0 1 16,-3 0-1-16,-3 3 1 15,-4 3-2-15,-3 1 1 16,-4 2 0-16,-3 1 0 16,-1 5-1-16,-3 10 1 15,0 0 1-15,-3 7 0 16,-1 5 1-16,-3 4 1 0,0-3 0 16,4-7 1-16,-4-9-1 15,0-3 1-15,3-3-2 16,1-10 0-16,3-12-6 15,0-10 1-15,-3-6-8 16,3-6 0-16</inkml:trace>
  <inkml:trace contextRef="#ctx0" brushRef="#br2" timeOffset="155836.76">19392 14239 35 0,'28'16'17'0,"25"6"-13"15,-39-19 25-15,4 3-28 0,0-3 0 16,-1 4 0-16,1-1 1 16,-4-3-3-16,-3 0 1 15,-1-3 1-15,-3-3 0 16,-3 3-1-16,-4-9 1 16,0 9-1-16,-4 0 1 15,1 6-2-15,-1 0 1 16,-3 4-3-16,-3 8 1 15,-1 1-4-15,0 6 1 16,1 7-1-16,-1 2 0 16,8 1 1-16,3-7 0 15,3-3 2-15,8-9 0 0,-1-7 2 16,5-9 1 0,6-6-1-16,7-10 1 0,0-3-6 15,-7-3 0-15</inkml:trace>
  <inkml:trace contextRef="#ctx0" brushRef="#br2" timeOffset="156198.57">19816 14531 36 0,'0'56'18'0,"7"-18"-22"15,-7-38 34-15,3 0-28 16,1 3 1-16,-1-3 1 16,4-6 0-16,0-7-6 0,4-12 1 15,-1 0 2-15,5-3 0 16,-5 0-2-16,4-1 0 16,0 1-1-16,4 3 1 15,-4 3 0-15,4 10 0 16,-1 9 1-16,5 9 0 15,-1 3 1-15,3 7 0 16,-6 6 0-16,7 6 1 16,3 3-1-16,7-2 1 15,-3 5-2-15,0-3 1 16,-4 4-4-16,-3-13 1 16,-4-6-10-16,-7-7 0 15</inkml:trace>
  <inkml:trace contextRef="#ctx0" brushRef="#br2" timeOffset="156921.66">20454 14569 60 0,'0'9'30'0,"4"-12"-44"0,-4 3 55 16,0 0-54-16,0 0 1 15,7-6-17-15,0 2 0 16</inkml:trace>
  <inkml:trace contextRef="#ctx0" brushRef="#br2" timeOffset="157729.54">23012 14443 49 0,'0'35'24'0,"0"-42"-21"15,3 1 39-15,1-6-39 16,-1-20 0-16,-3-9 4 16,0-18 0-16,4-7-8 0,-1-12 0 15,-3-17 4-15,0-8 1 16,4 3-3-16,6-10 0 15,5 3-3-15,2 4 0 16,4 12-1-16,11 6 1 16,7 19 0-16,3 19 0 15,1 13-1-15,-5 15 1 16,-6 19-1-16,-7 22 0 16,-8 12-3-16,-9 17 0 15,-12 2-10-15,-14 10 1 16,-10 6 0-16,-7 3 1 0</inkml:trace>
  <inkml:trace contextRef="#ctx0" brushRef="#br2" timeOffset="157911.75">22804 14142 59 0,'3'31'29'0,"18"-12"-37"16,-10-16 62-16,3 1-51 15,7-1 1-15,7 0 1 16,8 0 0-16,9 0-8 15,-2-3 1-15,-1-3-2 16,0 0 0-16,1 0-13 16,3-4 0-16,-8-2-2 15,-2 0 0-15</inkml:trace>
  <inkml:trace contextRef="#ctx0" brushRef="#br2" timeOffset="158168.43">23844 13894 52 0,'-3'7'26'0,"-40"15"-34"0,29-13 51 16,-7 10-42-16,-4 6 1 0,-6 6 1 15,-1 4 0 1,-3 9-4-16,-1 15 1 0,8 7 2 15,7 3 0-15,10 0-2 16,8-9 0-16,10-16-7 16,7-7 1-16,11-15-10 15,6-16 0-15</inkml:trace>
  <inkml:trace contextRef="#ctx0" brushRef="#br2" timeOffset="158914.53">23887 14051 36 0,'17'-3'18'0,"19"12"-12"0,-22-2 25 0,-4 11-26 0,4 8 1 0,7 5 1 16,4 10 0-16,3 12-10 0,1 0 0 0,-5 13 6 0,1-3 1 0,-4-10-6 0,0-6 0 15,-3-9-7-15,-4-7 1 16,4-12-7-16,-1-13 0 15</inkml:trace>
  <inkml:trace contextRef="#ctx0" brushRef="#br2" timeOffset="159096.43">24303 13574 53 0,'32'48'26'0,"28"42"-27"16,-36-49 47-16,8 25-44 15,-4 16 0-15,4 12 1 16,-7 15 1-16,-4-2-6 16,-14-7 1-16,-11-6-2 15,-6-9 1-15,-11-13-15 0,-15-6 1 16</inkml:trace>
  <inkml:trace contextRef="#ctx0" brushRef="#br2" timeOffset="160011.67">25280 14114 26 0,'-14'0'13'0,"10"-3"5"0,4 0 3 15,0 3-14-15,0 0 1 16,0 0 3-16,0 0 1 16,7-4-15-16,4 1 0 15,7 0 10-15,13 0 0 16,12 3-5-16,3 3 1 16,0-3-7-16,-8 0 1 15,-6 0-12-15,-7 3 0 16,-15 7-2-16,-6-4 1 15</inkml:trace>
  <inkml:trace contextRef="#ctx0" brushRef="#br2" timeOffset="160213.71">25111 14515 46 0,'3'22'23'0,"25"-16"-24"0,-10-6 45 0,10 0-44 0,8-3 1 0,17-6-2 0,10-4 0 0,1-2-11 0,-4-4 0 0,-4 0-2 15,-3 3 1-15</inkml:trace>
  <inkml:trace contextRef="#ctx0" brushRef="#br2" timeOffset="161009.43">26077 14405 46 0,'7'38'23'0,"22"-38"-23"0,-19 0 43 0,4 0-42 16,0 3 1-16,11 0 1 0,7-3 1 0,7-3-5 15,3-3 1-15,0-10 2 16,1-12 0-16,-8-3-2 16,-7-4 1-16,-7-6-2 15,-14 1 1-15,-10 2-2 16,-11 10 1-16,0 0-2 15,-8 9 1-15,-6 3-2 16,-7 10 0-16,3 12 0 94,4 13 1-94,0 9 2 0,3 16 1 0,7 9 2 0,8 16 1 140,6-3 1-140,1 3 1 0,10-3 0 0,7-13 0 16,7-2-2-16,11-14 0 0,7-9-4 125,10-15 0-109,8-10-7-16,10-19 1 0,-7-6-10 0,3-12 1 0</inkml:trace>
  <inkml:trace contextRef="#ctx0" brushRef="#br2" timeOffset="161179.01">27291 13534 42 0,'-7'6'21'0,"-32"50"-20"0,25-46 30 0,-4 9-28 0,-3 6 0 0,-4 12 0 0,-6 10 0 0,-1 7-5 16,0 2 1-16,7-6 1 0,1-6 0 0,3-6-12 0,7-7 1 0,6-21-3 0,8-10 1 0</inkml:trace>
  <inkml:trace contextRef="#ctx0" brushRef="#br2" timeOffset="161364.23">27026 13637 42 0,'39'72'21'0,"39"57"-25"0,-57-95 39 0,4 7-36 0,-1 3 0 0,-3 3-10 0,1-12 1 0,2-10 4 0,1-13 0 0</inkml:trace>
  <inkml:trace contextRef="#ctx0" brushRef="#br2" timeOffset="162414.1">27552 14365 36 0,'-4'12'18'0,"4"-9"-6"0,0-3 19 0,0 0-24 0,0 0 1 16,7 0 4-16,4-6 0 16,10-3-15-16,18-1 0 15,10 1 8-15,1-1 0 16,10 4-11-16,-4 12 1 15,-3 7-13-15,-3 6 0 16</inkml:trace>
  <inkml:trace contextRef="#ctx0" brushRef="#br2" timeOffset="162891.1">28159 14986 56 0,'7'0'28'0,"28"-41"-31"0,-21 22 42 0,7-15-38 0,11-14 0 0,0-5 0 0,17-19 0 0,8-19-3 0,3-9 0 0,-7-1 1 0,-8-15 1 0,-6-9-2 0,-14 3 1 0,-7-1-1 0,-11 23 0 16,-7 6 2-16,-7 9 0 47,-4 16-1-47,0 19 0 0,-3 22 0 0,-3 25 0 0,-8 18 0 78,0 23 1-78,1 28-1 0,-1 28 1 0,4 16 1 47,3 21 0-47,4 11 1 0,10-17 0 16,1-6-1-16,3-18 1 0,3-20-1 0,4-12 0 0,4-16-5 0,7-21 1 15,-1-13-10-15,5-19 1 78,2-13-3-78,4-18 1 16</inkml:trace>
  <inkml:trace contextRef="#ctx0" brushRef="#br2" timeOffset="163178.12">28688 14368 39 0,'3'63'19'0,"1"12"-19"0,-4-53 35 0,0 0-32 0,3 3 0 0,1 6 2 0,0-9 0 0,-1-3-6 0,4-3 0 0,0-7 3 0,0-6 0 0,4-9-2 0,-1 0 1 0,5-4-3 0,-1-5 1 0,0-4-2 0,3-10 1 0,1 1 0 0,0 3 0 0,-1 3 0 0,1 3 1 62,-4 4 0-62,0 5 1 0,-7 4 0 16,0 3 0-16,0 6 2 0,0 6 0 0,0 7 0 0,0 3 0 0,4 6 0 0,-4 0 1 15,0 3-1-15,0 4 0 0,4-4-2 16,3-3 0-16,0-3-4 47,4-9 0-47,-1-4-9 0,1-6 1 16,7-6-3-16,3-10 1 15</inkml:trace>
  <inkml:trace contextRef="#ctx0" brushRef="#br2" timeOffset="163654.91">29602 13778 45 0,'7'10'22'0,"-14"9"-30"0,0-7 45 0,-4 7-37 0,-3 6 0 0,0 9 2 0,-4 4 0 0,-7 19-2 0,1 18 0 16,-1 16 1-16,-3 15 1 15,10 4 0-15,4-10 0 78,7-9-2-78,3-6 1 0,4-19-4 0,8-10 0 16,2-15-9-16,4-10 0 0,-7-15-2 62,7-10 1 1</inkml:trace>
  <inkml:trace contextRef="#ctx0" brushRef="#br2" timeOffset="163831.81">29905 14399 44 0,'-7'28'22'0,"-57"-6"-30"0,47-9 44 15,-4 6-36-15,-4 9 1 0,-3 0-1 0,-4 10 1 16,0 6-3-16,4 0 1 16,3-7-7-16,8-2 1 15,3-10-5-15,3-13 0 16</inkml:trace>
  <inkml:trace contextRef="#ctx0" brushRef="#br2" timeOffset="164170.41">29587 14387 36 0,'29'53'18'0,"13"7"-15"0,-31-42 30 0,3 4-31 0,3 3 1 0,8 4 1 0,0 8 1 0,3-2-7 15,4-4 1-15,-4 0 1 16,0-5 0-16,0-8-8 15,-3-11 1-15,-4-14-7 16,-3-8 1-16</inkml:trace>
  <inkml:trace contextRef="#ctx0" brushRef="#br2" timeOffset="164299.34">29930 13665 43 0,'21'44'21'0,"42"60"-15"0,-49-70 37 0,15 16-41 0,6 23 0 0,7 27 2 0,4 7 0 0,-4 2-5 0,-6 10 0 78,-12 1 2-78,-20-11 1 16,-15-5-7-16,-20-7 1 0,-19-15-12 0,-10-17 1 0</inkml:trace>
  <inkml:trace contextRef="#ctx0" brushRef="#br2" timeOffset="164993.84">30819 14418 44 0,'0'28'22'0,"10"-21"-10"16,-6-4 22-16,6 3-33 0,8-3 1 0,7 0 0 0,10 0 0 0,7-3-6 0,4-3 1 0,0-3-11 0,3-3 0 0</inkml:trace>
  <inkml:trace contextRef="#ctx0" brushRef="#br2" timeOffset="165204.91">31076 14249 44 0,'-7'66'22'0,"-3"15"-18"0,6-56 29 0,1 16-31 0,-5 0 0 0,1 9 2 0,0 6 0 0,4 1-6 0,3-10 1 0,0-10-4 0,3-11 1 0,4-20-10 0,0-16 1 0</inkml:trace>
  <inkml:trace contextRef="#ctx0" brushRef="#br2" timeOffset="165694.44">31746 14305 54 0,'-7'35'27'0,"-28"9"-32"0,25-35 45 0,-15 0-40 0,-7 7 1 0,-7 3-1 0,-3 3 1 0,3 3-1 0,4 0 0 0,3-3-1 0,7-3 1 0,8-7 0 0,6-2 0 0,8-1-1 0,10-3 1 0,14 1-1 15,11 2 1-15,10-3 0 16,-3 1 1 62,-4-4-1-78,-7 0 0 0,-7 3 0 0,-3 10 0 16,-7 3-1-16,-8 3 1 0,-6 3-1 0,-8 3 1 15,-3 0-3 32,-4 0 1-47,1 1-4 16,3-4 0-16,3 0-8 0,4-10 0 0</inkml:trace>
  <inkml:trace contextRef="#ctx0" brushRef="#br2" timeOffset="165965.29">31902 14650 34 0,'0'38'17'0,"-11"-10"-14"0,8-19 23 0,-1 1-27 0,1-4 1 0,-1-3-1 0,0-3 0 0,8-9-4 0,0-7 0 0,-1-3-5 0,4-9 0 0</inkml:trace>
  <inkml:trace contextRef="#ctx0" brushRef="#br2" timeOffset="166104.2">31824 14365 24 0,'18'25'12'0,"6"9"-15"0,-13-31 17 0,3 4-19 0,4 2 0 0,-1 1-7 0,5-4 1 0</inkml:trace>
  <inkml:trace contextRef="#ctx0" brushRef="#br2" timeOffset="166393.1">32032 14628 31 0,'4'22'15'0,"-1"31"-19"0,1-43 30 0,-1 2-26 0,1-2 0 15,-4-4 0-15,3 0 1 0,-3-3-1 0,0-3 1 0,7-6-1 0,1-6 1 0,2-7-1 0,1 3 0 0,3-6-1 0,0-6 0 0,0-3-1 78,0-1 1-78,0 4 0 0,4 6 0 0,0 6 0 47,-4 7 1-47,0 12 1 0,0 10 0 0,-4 9 1 0,1 3 1 0,0 6-1 0,-4 4 1 0,0 2-1 0,0-2 1 47,0-4-1-47,0-3 0 0,0-6-7 16,0-6 0-16,4-13-6 0,3-12 1 62</inkml:trace>
  <inkml:trace contextRef="#ctx0" brushRef="#br2" timeOffset="166617.09">32604 14358 29 0,'3'13'14'0,"-20"25"-11"0,10-35 21 0,-8 6-23 0,-2 7 1 0,-4 3 1 0,-1 9 0 15,-2 0-4-15,-8 3 1 16,4 7 2-16,7 9 1 15,3 3-2-15,7 4 0 16,8-1-1-16,-1-12 1 0,11-4-8 16,4-12 1-16,7-3-5 15,6-19 1-15</inkml:trace>
  <inkml:trace contextRef="#ctx0" brushRef="#br2" timeOffset="166811.97">32798 14474 28 0,'7'26'14'0,"-11"14"-10"0,4-27 20 0,-3 3-20 0,-8-1 0 0,-6 7 2 0,-12 6 0 0,-2 4-6 15,-1 2 0-15,0 4 4 16,4 0 1-16,3-7-4 15,4-3 0-15,7-3-9 16,3-12 0-16,4-10-5 0,7-16 0 16</inkml:trace>
  <inkml:trace contextRef="#ctx0" brushRef="#br2" timeOffset="167016.84">32628 14459 30 0,'25'25'15'0,"7"44"-13"0,-22-50 22 0,1 3-20 0,0 12 0 0,3 4 1 0,3 6 1 0,-3 9-8 0,1-9 0 0,6-3 4 0,0-10 0 0,0-6-8 0,0-9 1 0,4-10-7 15,-11-19 1-15</inkml:trace>
  <inkml:trace contextRef="#ctx0" brushRef="#br2" timeOffset="167204.75">32882 14340 34 0,'36'59'17'0,"13"13"-12"0,-31-47 27 0,3 7-30 0,0 5 0 16,0 10 0-16,-3 0 0 16,-15 10-4-16,-13 3 1 15,-11 8-5-15,-25 14 1 16,-14-7-7 46,0 4 1-62</inkml:trace>
  <inkml:trace contextRef="#ctx0" brushRef="#br2" timeOffset="168653.4">24451 13998 42 0,'4'16'21'0,"-8"9"-10"0,-3-19 22 0,-4 3-30 0,-10 10 0 0,-11 9 0 0,-13 10 1 0,-15 9-5 16,-4 6 0-16,-6 10-3 15,-15 3 1-15,0-10-12 16,-3 1 1-16</inkml:trace>
  <inkml:trace contextRef="#ctx0" brushRef="#br2" timeOffset="173836.56">25269 11765 38 0,'-3'13'19'0,"14"-38"-14"0,-4 6 19 15,7-6-22-15,7-16 1 16,7-9 2-16,11-13 0 15,3 7-6-15,4-10 0 16,-7-3 3-16,-4 0 1 16,0 3-3-16,1-3 0 0,-5 9-2 15,-2 7 1-15,-8 6-1 32,0 13 1-32,-7 12-2 15,-3 9 1 1,-11 16 0-16,0 10 1 0,0 9 0 0,-4 6 0 0,1 3 0 15,3-6 1 1,0 0 1-16,0-6 1 0,3-3 1 16,4-10 0-16,4-3 0 15,6-9 0-15,1-3-1 47,3-7 1-31,4-9-1-1,3 0 0-15,-3-7-1 16,0 4 0-16,-1 3-1 0,1 3 0 0,-11 6-1 0,-3 4 1 0,-1 6 0 0,-10 6 0 0,0 6-1 16,-3 10 0-16,-4 9 1 15,-4 6 0 1,-3 0-1 0,-4 10 1-16,4 3 0 15,-3 0 1 32,2 6-1 0,1 3 0-47,-3 1 0 31,3 2 1-31,0-2-5 16,3-14 1-16,4-8-7 0,7-7 1 0,7-13-5 0,7-5 0 0</inkml:trace>
  <inkml:trace contextRef="#ctx0" brushRef="#br2" timeOffset="174136.78">26084 11474 23 0,'32'-19'11'0,"-4"6"-6"0,-17 4 14 0,0-4-15 0,-4 1 0 0,0 2 2 0,3-5 1 0,-3 5-9 0,-7 1 0 0,0 2 5 16,0 1 1-16,-7 9-3 16,-3 0 1-16,-8 7-2 15,-3 2 1-15,0 7-1 16,0 3 1-16,-1-3 0 16,5 3 0-16,3-3-1 15,3-7 1-15,7 1-1 31,4-7 0-15,11-6 0-16,3-3 1 0,0-6-1 0,0-1 0 16,-3-2 0-16,0-1 0 0,-1 1 0 15,1 2 0-15,-1 7 0 0,-3 3 0 16,0 3 0-16,0 3 1 16,1 4 0-16,-1 6 1 31,-4 2-1-31,4 4 0 0,-3-3-1 0,6 0 0 15,4-7-4-15,4-2 1 16,0-7-10-16,10-6 1 16</inkml:trace>
  <inkml:trace contextRef="#ctx0" brushRef="#br2" timeOffset="174386.68">26684 11282 22 0,'4'-3'11'0,"-11"12"4"0,3-5 8 0,-7-1-20 16,-6 6 1-16,-4 10 4 15,-8 0 0-15,-6 3-9 16,-4 3 1-16,-3 9 5 16,-4 7 1-16,11 0-2 15,0-7 0-15,10-5-6 16,4-11 0-16,7-5-8 15,10-13 1-15,4-16-6 16,4-15 1-16</inkml:trace>
  <inkml:trace contextRef="#ctx0" brushRef="#br2" timeOffset="174591.74">26356 11207 29 0,'18'25'14'0,"-4"19"-4"0,-7-28 21 0,3 12-28 0,1 0 1 0,0 7 1 0,-1 5 1 0,4 1-8 0,4-3 0 16,0-1 2-16,-1-2 1 15,4-4-7-15,1-6 1 16,-1-12-8-16,-4-10 0 0</inkml:trace>
  <inkml:trace contextRef="#ctx0" brushRef="#br2" timeOffset="174890.77">27277 10699 56 0,'-7'41'28'15,"-46"25"-37"-15,28-41 52 0,-14 22-42 16,-10 19 1-16,-22 21-1 16,1 20 1-16,-11 22-3 0,-4 12 0 31,4 0 0-31,7 6 1 0,10-18-4 0,11-13 0 15,4-19-8-15,7-19 1 16,10-21-4-16,14-13 0 16</inkml:trace>
  <inkml:trace contextRef="#ctx0" brushRef="#br2" timeOffset="175700.69">27217 11527 44 0,'-11'28'22'0,"-21"38"-20"15,25-54 39-15,-3 10-40 0,-1 0 0 16,1-3 0-16,3-6 1 16,0-4-2-16,3-6 0 15,8-12 1-15,6-4 1 16,4-2-2-16,4-10 0 16,0-7-1-16,-1-2 0 15,-3 9-3-15,0-1 1 16,-3 5-1-16,0 5 0 0,-1 3 0 15,-3 7 1-15,0 0 0 16,0 6 1-16,0 0 1 16,-3 3 1-16,-1 0 0 15,1 6 1-15,-4 4-1 16,0 6 0-16,0-4 0 16,0 7 1-16,3-6-2 15,-3-3 1-15,0-1 0 16,0 1 0-16,0-7 0 15,4-3 1-15,3-3 0 16,0-6 0 47,7-4 0-63,4 1 0 0,0-3-1 78,3-1 1-47,0 4-1-31,-4-4 1 0,1 4-1 0,0-1 0 0,-4 4 0 0,0 6 0 0,-3 3 2 0,-1 3 0 16,-3 4 0-16,0 5 1 0,-3-2-1 0,-1 3 1 0,1-4 0 0,-1 4 0 0,-3 0-2 15,0-1 0-15,4 1-3 0,-1 0 0 0,1-4-6 0,3-2 1 0,4-7-8 0,3-10 0 0</inkml:trace>
  <inkml:trace contextRef="#ctx0" brushRef="#br2" timeOffset="175911.77">27778 11605 42 0,'3'44'21'0,"-10"-31"-14"0,4-13 33 0,-1 6-39 16,1 0 0-16,-1 0 0 15,1 1 0-15,-1-4-6 16,1-3 1-16,3-6-9 16,0-4 0-16,-4-15-1 15,0-3 0-15</inkml:trace>
  <inkml:trace contextRef="#ctx0" brushRef="#br2" timeOffset="176204.68">27651 11254 28 0,'21'13'14'0,"7"8"-16"0,-17-24 24 16,3 6-21 0,3 7 1-16,1-1-3 0,0 4 1 15,-4-1-4-15,7-2 0 16,0 2-4-16,0-2 1 16</inkml:trace>
  <inkml:trace contextRef="#ctx0" brushRef="#br2" timeOffset="176385.17">27901 11527 34 0,'-14'37'17'0,"7"7"-16"0,11-31 32 0,-1-4-32 0,1 1 1 0,-1-1 0 16,4-3 0-16,0-2-4 0,0-4 1 0,4-4-1 0,-1-5 1 0,1-4-3 0,3-9 1 0,-3 4 0 0,3-7 0 0,4 3 1 0,-4 0 0 0,3 6 3 0,4 3 1 0,4 4 2 0,3 12 1 0,4 7 0 15,0 15 0-15,0 0 0 16,-1 9 0-16,-2 7-2 16,-5 0 0-16,-3-4-4 15,1-8 1 1,-8-7-12-16,0-7 1 0,-4-8-3 0,1-7 1 15</inkml:trace>
  <inkml:trace contextRef="#ctx0" brushRef="#br2" timeOffset="177275.47">29274 10552 21 0,'17'-13'10'0,"-10"13"3"0,-3 3 13 0,-4 0-20 15,0 7 1-15,-4 2 3 16,-3 7 1-16,-3 9-13 15,-8 4 0-15,-10 18 9 16,-11 31 1-16,-14 17-3 0,4 18 0 16,-8 18-2-16,-10 11 1 15,-10 2-2-15,6-9 1 16,4-3-2-16,0-16 1 16,7-12-3-16,11-16 0 15,10-16-3 1,11-9 0 31,6-13-9-16,8-9 0-31,7-19-5 0,14-12 1 0</inkml:trace>
  <inkml:trace contextRef="#ctx0" brushRef="#br2" timeOffset="178445.84">29524 11423 45 0,'4'3'22'0,"-8"23"-12"0,4-23 22 16,-4 3-31-16,4 3 0 16,-3 4 1-16,-8 3 1 15,-3 2-3-15,-7 7 0 16,-7-3 2-16,0 0 0 15,-4 10-1-15,0 2 0 16,4 7-1-16,3-3 0 16,8 9-2-16,10 3 1 31,10 0-3-31,11 0 1 0,14-6-5 16,8-6 0-16,-5-16-7 0,8-19 1 15</inkml:trace>
  <inkml:trace contextRef="#ctx0" brushRef="#br2" timeOffset="178850.66">29873 11144 39 0,'4'32'19'0,"-22"33"-14"0,11-52 30 0,-7 18-33 0,-4 13 1 0,-6 16 1 0,-1 9 1 0,0 6-6 0,4-9 1 0,0-3 3 0,7-16 0 0,3-13-2 0,8-6 1 16,3-12-2-16,3-7 1 16,4-5-2-16,4-11 0 15,-1-8-1-15,1-4 0 16,3-3-2-16,0 3 1 15,0 7 0-15,0-1 0 16,1 7 0-16,2 9 0 47,-3 6 2-47,0 13 0 0,-3 3 1 16,0-3 0-16,-4 3 0 15,0-3 0-15,3 3-2 0,1-6 0 16,3-3-8-16,0-4 1 0,4-12-3 0,-4 0 1 0</inkml:trace>
  <inkml:trace contextRef="#ctx0" brushRef="#br2" timeOffset="179809.67">30152 11734 44 0,'18'-6'22'0,"-4"2"-22"0,-14 4 43 0,0 0-43 0,-4 4 0 0,-6-1 1 16,-5 6 0-16,-2 0-1 15,-1 4 0-15,4 3 0 16,0-1 1-16,0-2-1 16,0-1 1-16,3 4-1 15,4-6 0-15,0-4 0 0,7-3 0 16,0-3-1-16,4-3 1 16,6-3-1-16,1-1 1 15,3-2-1-15,0-4 1 16,0 4-2-16,0-1 0 15,-3 1 0-15,-1 6 1 16,1 3-1-16,0 3 0 16,-4 3 0-16,0 4 1 31,0-1 1-31,0 1 1 0,3-7-1 16,-3 3 0-16,4 0 1 0,0-3 0 15,3 4-1-15,0-4 0 0,0 0 0 16,4-3 1-1,-1 0 0-15,4-3 0 0,0 0 0 16,8 0 1-16,2-7-1 16,1-6 1-16,3-2-1 15,-6-1 1-15,-8 3-2 16,-3 0 1-16,-4 4-3 16,-4 3 0 30,-3 5-2-30,-3 8 1-16,-8 5-2 0,1 7 1 0,-4 2 0 0,0 4 0 16,-4 10 1-16,0 2 1 0,1 4 2 0,3 6 0 0,0 0 1 15,0 0 1-15,-4-10 0 0,-3-6 0 32,-7-6 0-32,3-3 0 0,-3-3-1 0,0-4 0 15,0-5-1-15,3 2 0 16,4-6 0-1,3-3 0-15,4-9-1 0,7-4 1 16,4 1-1-16,6-4 1 16,5 3 0-1,6 1 0 17,7-4 1-17,7-3 0 1,0-3 0-1,1 0 0-15,-1-3 0 0,7-6 1 0,-3 6-1 16,-4-3 1-16,-3-7-1 0,-7 4 0 0,0-1-1 0,-8 1 1 0,-3 6-2 0,-3 3 0 0,-4 6 0 16,-3 7 0 15,-4 9 0 31,0 6 1-62,0 10-1 0,0 6 1 16,0 3 2 0,0 6 0-16,3 4 1 0,1-1 0 15,6 4-1 17,4-7 1-32,7-2-6 0,4-14 1 0,7-2-10 15,0-13 1-15,-8-13-4 0,1 1 1 0</inkml:trace>
  <inkml:trace contextRef="#ctx0" brushRef="#br2" timeOffset="180200.99">31655 11558 48 0,'10'50'24'0,"-10"-6"-24"0,0-31 47 0,-3 12-45 16,-1 9 0-16,1 1 0 15,-4 2 1-15,3 1-5 16,1-3 1-16,3-7-2 15,0-3 0-15,0-16-12 16,7-15 0-16,-7-19-1 16,-4-6 0-16</inkml:trace>
  <inkml:trace contextRef="#ctx0" brushRef="#br2" timeOffset="180343.99">31619 11373 29 0,'32'19'14'0,"-4"-6"-19"0,-17-7 24 16,7 0-28-16,3 3 0 15,7 4-5-15,0 0 1 16</inkml:trace>
  <inkml:trace contextRef="#ctx0" brushRef="#br2" timeOffset="180577.86">31877 11768 21 0,'-4'38'10'0,"1"-13"-1"0,3-22 16 0,0 0-23 0,0-3 1 0,0 0-1 15,7-6 1-15,0-7-5 16,0-5 1-16,0-4 1 16,0 0 1-16,0 0-2 15,0 3 0-15,0 6 0 16,4-2 0-16,0 2 1 15,-1 7 0-15,4 0 2 16,0 6 1-16,-3 6 0 16,0 10 1-16,-1 9 0 15,-3 3 0-15,0-6-2 16,-3 3 0-16,3-3-7 0,0-10 0 16,0-2-7-16,4-7 0 15</inkml:trace>
  <inkml:trace contextRef="#ctx0" brushRef="#br2" timeOffset="180878.25">32523 10890 49 0,'7'28'24'0,"-14"45"-25"0,3-55 44 0,-3 20-43 0,0 15 1 0,-4 10 0 0,1 9 0 0,-1 19-2 16,1-6 1-16,-1-4-1 16,0-12 1-16,4-19-7 15,-3-12 0-15,3-19-7 16,0-13 1-16,0-9-2 15,0-3 1-15</inkml:trace>
  <inkml:trace contextRef="#ctx0" brushRef="#br2" timeOffset="181097.11">32399 11461 29 0,'28'19'14'0,"1"-7"-9"0,-19-5 27 0,8-1-30 0,-1 0 1 15,1 4 1-15,-4 2 0 16,-3 1-6-16,-11 5 1 16,-7-2 3-16,-7 6 0 15,-8 6-1-15,-2 1 0 16,-12-1-4-16,5 0 0 16,-1-3-7-16,7-6 1 15,8-3-3-15,10-7 0 0</inkml:trace>
  <inkml:trace contextRef="#ctx0" brushRef="#br2" timeOffset="181432.15">32600 11699 39 0,'14'16'19'0,"-7"-7"-18"0,-3-9 37 0,3 0-35 15,0-3 1-15,7-3 0 16,0-7 0-16,0 1-6 16,-3 2 0-16,0-2 4 15,-4 3 0-15,-7-4-3 16,0 0 0-16,-7 1-1 16,-1-1 1-16,-2 10 0 0,-1 6 0 15,1 7 0-15,3-1 1 16,0 7 0-16,3 6 1 15,4 9 1-15,0 4 0 32,4-10-1-32,-1 3 0 15,4 0-1 1,0-3 1-16,4-6-7 0,-1-6 1 0,5-10-9 0,-1-10 1 16</inkml:trace>
  <inkml:trace contextRef="#ctx0" brushRef="#br2" timeOffset="181808.51">32957 11229 31 0,'0'53'15'15,"-25"22"-6"-15,21-53 17 0,1 7-24 16,-4 2 1-16,3-3-1 15,-3 0 1-15,4-9-5 16,-1-3 1-16,1-10 2 16,3 0 0-16,0-6-2 15,0-6 0-15,3-6 0 16,4-1 0-16,0 1 0 16,7 2 0-16,4 4 1 0,0 6 0 15,3 3 2 1,-4 6 0-16,1 7 1 15,0 15 1-15,-4-5-1 16,0 5 1-16,-4 10-1 0,-2-4 0 16,-5 1-4-16,1-10 1 15,-4-6-7-15,0-6 0 16,0-4-7-16,3-9 1 16</inkml:trace>
  <inkml:trace contextRef="#ctx0" brushRef="#br2" timeOffset="182315.15">33330 11850 67 0,'11'-3'33'0,"-4"15"-43"0,-7-12 64 0,4 0-56 16,-1 0 1-16,-3 0-13 15,0 0 1-15,-7-3 2 16,-11 0 1-16</inkml:trace>
  <inkml:trace contextRef="#ctx0" brushRef="#br2" timeOffset="186387.45">7765 2063 16 0,'-4'-19'8'0,"-6"-31"-5"16,10 28 8-16,-8-3-9 16,5-10 0-16,-8-2 0 15,1-7 0-15,-4-3-3 16,0 3 0-16,-4 9 2 15,7 1 0-15,4 6-1 16,0 3 1-16,4 6-2 16,3 9 0-16,7 1-1 15,7 9 1-15,4 13 0 16,3 2 0-16,3 10-1 0,5 10 0 16,2 2 2-1,5 7 0-15,2 3 3 0,-6-3 0 16,7 0 2-16,-11 0 0 15,4-19 1-15,-7-3 1 16,-11-3-1-16,0-6 0 16,-4-4-3 31,-10 0 1-47,0-9-2 0,-7 0 0 0,0-9-2 0,-3 6 1 15,-4-3-1-15,-4-1 1 0,-7 1-1 0,-6 3 0 16,-5 3-1-16,-6 3 1 15,0 3-1-15,-8 1 1 0,4 5-1 16,8-3 1-16,-5 1-1 16,15-1 1-16,-4-2 0 15,18 2 0-15,11-3 0 16,-4-3 0-16,14-3 0 16,-4-3 1-16,11-3-1 15,7-3 1-15,11-10-1 16,7 0 1-16,10-12-1 15,1-4 0-15,-1 4 0 16,-7-4 0-16,8 1-1 16,-11-1 0-16,-4 7-1 15,-7 3 1-15,-7 12-1 16,-10 4 1-16,0 18 0 16,-11 1 0-16,-4 34 1 15,-10 3 1-15,-11 12-1 0,-17 13 1 16,-15 10 0-16,-17 6 0 15,0 0-7-15,4-7 1 16,6 4-6-16,-3-1 1 16</inkml:trace>
  <inkml:trace contextRef="#ctx0" brushRef="#br2" timeOffset="193565.18">17558 14961 26 0,'35'31'13'0,"78"-22"1"0,-67-12 14 0,14-3-22 15,28 0 1-15,39-13 0 16,21-6 1-16,36-4-12 16,13 1 1-16,8 16 6 15,-1 9 1-15,8 3-8 16,0 12 1-16,-29 7-11 16,-6 0 1-16</inkml:trace>
  <inkml:trace contextRef="#ctx0" brushRef="#br2" timeOffset="198414.63">6907 15619 30 0,'-3'13'15'0,"13"-23"-9"0,-6 4 16 0,3 0-20 16,4-4 1-16,6 1 1 15,-6-1 1-15,6-2-6 16,5-1 1-16,6 10 3 15,4 0 0-15,-8 3-1 16,5-6 1-16,-5-4-1 16,-3 7 0-16,-6 6-2 15,-5 10 0-15,-3 3-1 16,-14 6 0-16,4 6-2 16,-8 0 1-16,-10-6-2 15,3 0 1-15,1 6 1 0,-1 0 0 16,4 1 0-16,3-1 0 15,1-6 1-15,-4-7 0 16,6 1 1-16,1-3 0 16,0-4 1-16,4-9 0 15,3 0 1-15,3-9 0 16,8 2 0-16,3 1 1 16,7 0-1-16,-7 3 0 15,11 0 0-15,-4 3 1 16,0 3-3-16,8 3 1 0,-12 3 0 15,4 4 1-15,1-1-3 16,-8 1 0-16,0-7-5 16,0 1 1-16,-4-1-7 15,1-9 0-15</inkml:trace>
  <inkml:trace contextRef="#ctx0" brushRef="#br2" timeOffset="198985.62">7472 15613 39 0,'10'-3'19'0,"47"-41"-18"0,-47 37 31 16,5-5-31-16,-5-13 1 16,1 0 1-16,-4-7 0 15,-7 4-3-15,-4-3 1 16,-3 3 2-16,-17-1 0 16,2 7-1-16,-9 4 1 15,-12 11-2-15,-6 4 1 16,-8 6-2-16,-6 7 0 15,-4-1-1-15,3 4 1 16,1 5-3-16,-4 11 0 16,0-1 0-16,-4 0 0 0,11 4-1 15,11 11 1-15,0 4-1 16,10 0 0 0,11 13 2-16,13 6 0 0,12 12 1 15,17-6 0-15,11 4 2 16,21-7 1-16,3-13 1 15,21-6 0-15,19-15 2 16,9-20 0-16,1-15-1 16,7-18 1-16,0-7-2 15,-18-16 1-15,-7-12-2 16,-14-10 0-16,-10 6-2 16,-11-5 0-16,-15-1-5 15,-13 0 1-15,-18 19-7 16,-21-3 0-16,-18-9-4 15,-21 6 0-15</inkml:trace>
  <inkml:trace contextRef="#ctx0" brushRef="#br2" timeOffset="201990.62">8428 15835 27 0,'-4'7'13'0,"4"-10"0"15,0-4 13-15,0 7-22 16,0 3 1-16,-3 4 3 16,-1 5 1-16,-3 4-11 15,-3 3 0-15,3 9 7 16,0 6 0-16,-1 10-4 16,-2 13 1-16,-1 2-5 15,-3 1 0-15,0 0-5 16,0-4 0-16,0-12-6 15,3-16 0-15</inkml:trace>
  <inkml:trace contextRef="#ctx0" brushRef="#br2" timeOffset="202317.94">7789 16362 45 0,'-21'13'22'0,"18"-26"-23"0,3 7 38 16,0-3-34-16,3 2 1 16,8-8 2-16,10-10 0 0,4-16-7 15,13-9 1-15,19-19 4 16,17-19 0-16,14 0-2 15,18-9 1-15,-4 3-4 16,1 6 1 0,-1 9-4-16,-10 7 1 0,-22 3-3 15,-10 13 1-15,-10 15-4 16,-12 13 1-16,-9 12-7 16,-12 10 0-16</inkml:trace>
  <inkml:trace contextRef="#ctx0" brushRef="#br2" timeOffset="202708.89">8640 16246 39 0,'-4'54'19'0,"-3"-20"-17"0,7-21 28 15,7-1-28-15,-14 1 1 16,7-4 2-16,0 4 0 0,7-10-6 16,-7-3 1-16,0-10 3 15,4-9 0-15,6 4-1 16,-3-4 0-16,0-3-1 15,4-3 1-15,3 3-2 16,0 3 1-16,4 4-1 16,-4 2 1-16,7 7 0 15,-10 3 0-15,6 3-3 16,4 3 1-16,-7 3-6 16,8 0 1-16,2 1-10 15,-3-7 1-15</inkml:trace>
  <inkml:trace contextRef="#ctx0" brushRef="#br2" timeOffset="203113.31">9123 16234 38 0,'0'3'19'0,"0"-3"-16"0,0 0 26 15,0 0-27-15,0 0 0 16,0-3 1-16,-4 3 1 15,-6 0-6-15,-4 3 1 16,0 6 1-16,-4 4 1 16,0-4-3-16,1 7 0 15,2 6-3-15,1 0 1 16,4 0-1-16,6-4 0 16,4-5 1-16,0-4 0 0,11-5 2 15,-1-8 1 1,5-5 1-16,2-4 1 0,1-2 0 15,-4 2 0-15,-3 1 0 16,3-1 0-16,-7 4-1 16,0 3 1-16,3 6-1 15,1 0 1-15,-4 0 0 16,0 9 0-16,0 3 0 16,0-2 0-16,-3 2 0 15,-1 4 0-15,4-10-2 16,-3 4 1-16,3-4-9 15,3-9 0-15</inkml:trace>
  <inkml:trace contextRef="#ctx0" brushRef="#br2" timeOffset="203576.97">9352 16353 25 0,'4'6'12'0,"3"16"-3"0,-7-16 12 0,0 1-18 0,0-1 1 16,0-3 3-16,0 0 0 16,0 3-8-16,0-2 0 15,0-4 5-15,0 0 1 16,0 0-3-16,0-7 1 16,0-2-2-16,3-4 0 0,4-6-1 15,-3 7 1-15,6-7-3 16,1-3 0-16,7-6 0 15,-4-3 0 1,3 2 0-16,5 1 1 0,-1 6-1 16,0 7 1-16,4 5 1 15,-1 7 0 32,-3 9 0 16,1 7 0-48,-5 9-3 32,1 0 0-31,3-7-7-16,0 1 1 0,4-3-3 0,0-7 1 0</inkml:trace>
  <inkml:trace contextRef="#ctx0" brushRef="#br2" timeOffset="203788.01">10111 16093 29 0,'14'6'14'0,"-11"-3"-10"0,-6-3 26 0,-4 3-28 0,-7 3 0 0,-11 4-1 16,-3 2 1-16,-1 4-3 16,5 3 0-16,-4 0 2 0,-1-1 0 15,5-2-2-15,2 0 1 16,12-4-2-16,10-2 1 16,3-1 1-16,4 1 0 0,11-4 1 15,3 0 1-15,0-3 0 16,-3 0 0-16,0 1 0 15,-15 5 1-15,-3 7-3 16,-3 2 1-16,-15 7-6 16,-7 4 0-1,-3-4-7-15,0-10 1 0</inkml:trace>
  <inkml:trace contextRef="#ctx0" brushRef="#br2" timeOffset="204078.84">10231 15487 23 0,'14'-44'11'0,"-4"35"11"0,-6 6 10 16,-1 6-26-16,-6 13 0 15,-1 3 1-15,1 15 1 16,-4 13-11-16,-4 13 0 15,1 12 7-15,-1 19 0 16,0 6-3-16,4-3 0 16,-3-9-2-16,3-4 0 15,3-15-5-15,1-13 1 32,6-15-7-32,4-16 0 0,0-13-3 15,4-12 0-15</inkml:trace>
  <inkml:trace contextRef="#ctx0" brushRef="#br2" timeOffset="204719.65">10474 16165 30 0,'4'34'15'0,"-1"-2"-12"0,-3-26 25 0,-3 0-27 0,-1 0 1 0,-3 4 0 0,0-4 1 0,-7 3-4 0,0-2 1 0,0-1 0 0,-4-3 1 0,4 0-2 0,3-3 1 0,1 3-2 16,6 1 1-16,1-4-1 15,3 0 1-15,10-7-1 16,1-2 1-16,-1-1-3 0,1 1 1 16,3-4-2-1,-7 4 0-15,0 0-2 0,0 2 0 16,0 7-1-16,0 4 1 15,0 2 1-15,0 6 0 16,0 4 3-16,1-3 0 16,-5 5 3-16,4 4 1 15,0-3 2 1,0 0 0-16,4 0 2 16,3 0 0-16,7-7-2 0,7-2 0 15,4-7 0-15,3-10 1 16,8-11-3 15,10-11 1-15,-1-11-1-1,1-11 1 32,-3-8-1-31,3-10 1-16,-11-10-4 15,-3 1 1-15,-18-10 0 0,-7 7 1 16,-7-13-1-16,-7 6 0 0,-7 0 1 0,-3 7 1 0,-8 18 1 0,0 9 0 0,-3 17 2 16,0 12 1-16,0 28-2 0,0 19 1 0,3 22-1 0,0 9 1 0,4 19-2 0,4 25 1 15,6 19-2-15,4 4 1 0,4-11 0 32,-1-21 0-32,4-9-3 0,0-23 1 0,0-22-9 15,4-15 1-15,3-22-3 0,-7-13 0 16</inkml:trace>
  <inkml:trace contextRef="#ctx0" brushRef="#br2" timeOffset="204935.56">10746 16052 49 0,'0'44'24'0,"10"-41"-30"0,-6 0 51 0,-1 3-44 15,4 0 1 1,4 1 0-16,10-4 0 0,11-3-5 16,7-6 1-16,10 2-4 15,-3-8 1-15,-4-10-10 16,-3-3 1-16</inkml:trace>
  <inkml:trace contextRef="#ctx0" brushRef="#br2" timeOffset="205300.41">11060 16318 31 0,'-7'38'15'0,"7"12"-3"0,3-44 16 0,1 1-23 16,-1-1 1-16,1-3 4 16,3-3 1-16,7-3-13 15,3-10 0-15,5-5 8 16,-1-1 0-16,-4 0-3 0,-2-3 0 15,-5-3-4-15,-6-3 0 16,-4 3-3-16,-7 3 1 16,-4 6-2-16,-3 10 1 15,0 9-1-15,0 13 1 16,3-1 2-16,4 10 0 16,4 13 2-16,13 31 5 15,4-38-1 48,7-6 0-48,4-6 0-15,3-9-2 16,1-7 1-16,2-6-8 16,1-4 1-16,-4-5-12 0,-3-7 1 0</inkml:trace>
  <inkml:trace contextRef="#ctx0" brushRef="#br2" timeOffset="205844.86">12887 16149 45 0,'0'6'22'0,"-4"-15"-24"0,1 6 31 0,-1 0-29 16,-6 3 1-16,-8 0-1 15,-7 3 1-15,-3 6-1 16,-3 4 0-16,-1 5 1 15,-4 8 1-15,5-4-1 16,3 9 0-16,3 0 2 16,7 4 0-16,11 5 0 15,7 1 0-15,11-9-1 16,3-7 1-16,11-6-2 16,6-13 0-16,8-9-6 15,3-10 0-15,4-9-11 16,-3-15 1-16</inkml:trace>
  <inkml:trace contextRef="#ctx0" brushRef="#br2" timeOffset="206226.66">13095 15813 35 0,'7'38'17'0,"4"0"-10"0,-11-26 21 16,0 10-24-16,-4 13 0 16,-3-1 3-16,0 7 0 0,0 0-9 15,-4 3 0-15,4-10 6 16,0-3 0-16,0-5-3 16,4-8 1-16,-1-5-2 15,4-4 0-15,0-6-2 16,0-3 1-16,7-3-2 15,4-3 0-15,-1 3-1 16,8 3 1-16,0 3 0 16,-1 0 1-16,5 3 0 15,-1 4 0 48,3-1 3-63,1 4 0 0,0 6-2 15,0-1 0 1,-1 1-7-16,4-6 0 0,1-13-4 0,-5-6 1 0</inkml:trace>
  <inkml:trace contextRef="#ctx0" brushRef="#br2" timeOffset="206621.56">13585 16259 38 0,'11'9'19'0,"-18"-6"-25"0,3-3 34 16,-6 0-28-16,3 3 0 15,-4 7 0-15,-6-4 1 16,-5 4-1-16,1-1 0 16,0 3 0-16,3-2 0 15,4-1-2-15,4 1 1 0,6-1-1 16,8-3 1-16,6-3-1 16,4-6 0-16,4 0 1 15,-7-6 0-15,3-1 1 16,0 4 0-16,4 0 1 15,-4 0 0-15,0 2 0 32,0 8 1-32,0 5 0 0,0 0 0 15,4 4 0-15,-1 3 1 16,-2 2-2 0,2-2 1-16,-3 0-1 0,0-1 0 0,-3-2-5 15,0 0 1-15,-1-7-8 16,4-6 0-1</inkml:trace>
  <inkml:trace contextRef="#ctx0" brushRef="#br2" timeOffset="207367.41">14034 16321 36 0,'10'7'18'0,"15"-20"-16"0,-22 10 27 0,4 0-26 0,4 0 0 0,0 0 3 0,-1-4 1 0,1 1-8 16,-4-3 0-16,3-1 5 16,-3-2 0-16,0-1-2 15,1 1 1-15,-5 2-3 16,-3 1 1-16,-3 3-4 15,-8 2 1-15,0 8-6 16,1 5 1-16,3 7-1 16,0 2 0-16,0 11 2 15,3 2 0-15,4 13 5 32,4 6 1-32,-1-3 4 0,8-3 1 15,-4-3 2 16,-4 0 0-31,-6-4-2 0,-8 1 0 0,4-1-3 0,-3-2 0 0,-8-4-1 16,-7-6 0-16,-3-6-2 16,0-6 0 62,-4-7 1-31,4-3 0-32,0-6-1 1,10-3 1-16,7-4 0 0,8 1 0 0,10 0-1 16,11-4 0-16,10-3-1 0,3-6 1 0,5-3-1 0,10-9 0 0,7-4 0 0,-1-6 1 15,-2 4 2-15,-4-4 0 0,-7 0 1 0,-4 9 0 0,-3 4-1 0,-4-4 1 0,-7 4-2 0,0 0 1 16,-10 6-4-16,-4 3 1 0,-7 6-3 47,-4 3 1 15,-3 10-1-62,-7 6 0 0,0 10 1 16,0-1 1-1,3 10 3-15,4 10 1 16,4 5 4-16,6 10 1 0,4-9 2 0,7 0 0 0,4-7-2 0,10-9 1 0,0-13-5 0,1-9 1 0,-5-9-17 16,-2-13 1-16</inkml:trace>
  <inkml:trace contextRef="#ctx0" brushRef="#br2" timeOffset="207724.87">15501 16343 62 0,'-3'32'31'0,"-8"-1"-33"0,11-25 49 0,-4 7-46 15,4 3 1-15,-3 2-2 16,3-2 0-16,-4 0-4 16,4-4 1-16,0-9-7 15,0-9 1-15,4-16-9 16,-4-12 0-16</inkml:trace>
  <inkml:trace contextRef="#ctx0" brushRef="#br2" timeOffset="207918.41">15356 16024 19 0,'39'15'9'0,"18"17"-12"0,-36-29 2 0,7 0-4 0,11 3 0 16,0 4-1-16,-4-4 1 15</inkml:trace>
  <inkml:trace contextRef="#ctx0" brushRef="#br2" timeOffset="208141.29">15730 16550 23 0,'0'22'11'0,"29"-34"-17"0,-22 2 26 0,3-2-21 16,1-4 1-16,3-6-6 15,0-9 0-15,-3-4 6 16,-1 4 0-16,1-10-2 16,3 4 0-16,-4 5 4 15,5 7 0-15,-1 13 6 16,3 12 1-16,8 12 2 16,0 7 0-16,3 9-1 15,4 10 1-15,-1 12-4 16,5 3 0-16,-5-15-5 15,1-4 0-15,-7-8-7 16,0-8 1-16,-8-8-11 16,-3-20 1-16</inkml:trace>
  <inkml:trace contextRef="#ctx0" brushRef="#br2" timeOffset="208667.52">17336 15817 56 0,'0'18'28'0,"-8"29"-29"0,8-31 48 0,0 19-45 0,-3 5 0 0,-1 14 2 0,-3 8 1 0,-3-8-7 0,-1-1 1 15,-3-6 1-15,3-9 0 16,1-13-5-16,-1-13 1 15,4-15-4-15,0-12 1 16,0-20-6-16,0-15 0 16,0-13-3-1,0-12 1-15,0 6 2 0,3-6 0 16</inkml:trace>
  <inkml:trace contextRef="#ctx0" brushRef="#br2" timeOffset="209045.13">17286 15443 43 0,'32'-3'21'0,"17"32"-20"0,-31-20 48 0,10 7-46 16,14-4 1-16,-3 4 1 16,0 0 0-1,-7-1-7-15,-7 7 0 0,-15 6 3 16,-10 1 1-16,-10 2-3 16,-15 7 0-16,-10 2-2 15,3-8 1-15,0 2-2 16,0-6 0-16,1-6-1 15,6-3 1-15,7-6 0 16,4-4 1-16,7-3 0 16,7 4 1-16,7-1 3 15,4 7 0 1,6 6 1 0,8 6 1-16,14 3 0 0,-4 10 1 0,0 12 0 15,1-9 0-15,-5 13-3 0,-2-1 1 16,-5-2-3-16,1-7 1 15,-4-3-9-15,-3-23 1 32,3-14-7-17,-3-23 0 1</inkml:trace>
  <inkml:trace contextRef="#ctx0" brushRef="#br2" timeOffset="209606.81">17921 15738 48 0,'7'16'24'0,"-7"28"-25"0,0-29 41 0,0 4-38 0,0 13 0 0,0 8 1 0,0 1 0 15,0 3-3-15,0 3 0 0,0-3 2 16,7-3 0-16,-7-7-1 15,0-9 0-15,0-6-1 16,4-6 0-16,-1-10-2 16,-3-3 0-16,7-6-1 15,0-1 0-15,4 1-1 0,0 6 1 16,3 6 0 0,3 4 0-16,1 5 1 15,0-2 0-15,3-1 1 16,-4 4 0-16,1 3 1 0,0-3 0 15,-4-4 0-15,0 1 0 16,0-4 0-16,0 1 0 16,-3-4-1-16,-1 0 1 15,-3 0-1-15,0 1 1 16,0-7-1-16,4 0 1 16,0-4-1-16,3-8 1 15,0-1 0 16,3 1 1-15,1-10-1-16,3-6 0 16,0-4 0 15,1 1 1-31,-5 3-2 0,-3-7 1 0,0 4-2 0,-6 0 1 0,-5-1-1 0,-6 4 0 16,-5 0-1-16,-6-4 0 0,-3-5-4 0,-4-4 1 0,-1-9-5 15,8 3 1-15</inkml:trace>
  <inkml:trace contextRef="#ctx0" brushRef="#br2" timeOffset="-209389.2">8255 1589 29 0,'4'-53'14'0,"-26"-19"-8"0,12 53 15 0,-8-25-20 15,-3 25 0-15,-7-6 1 16,-4 7 1-16,-17 2-3 15,-18 13 0-15,-7 3 2 16,-15-10 0-16,1 20-1 16,0 2 1-16,0 17-3 15,3 21 1-15,7 3-4 16,1 22 0-16,17 4-3 16,25 18 0-16,28 10-1 15,17 9 0-15,29 3 3 16,0 6 0-16,17-12 6 15,18-16 0-15,-3-25 6 16,10-28 0-16,4-22 2 16,-4-34 1-16,7-17-1 15,7-46 0-15,-3-19-3 0,-7-19 1 16,-18-12-4 0,-32-1 1-16,-25 10-3 0,-27 10 1 15,-25 24-7-15,-18 10 0 16,-29 19-9-16,-27 9 0 15</inkml:trace>
  <inkml:trace contextRef="#ctx0" brushRef="#br2" timeOffset="-205932.1">19794 16183 31 0,'0'16'15'0,"4"-10"-5"0,-4-6 15 0,0 4-23 15,0-1 1-15,0 3 1 16,-4 3 0-16,1 4-4 0,-1 3 0 16,-3-4 2-16,0 4 0 15,0 6-4-15,4-3 0 16,3-7-10-16,10-12 1 16</inkml:trace>
  <inkml:trace contextRef="#ctx0" brushRef="#br2" timeOffset="-205742.13">19759 15967 21 0,'32'6'10'0,"-4"-6"-20"0,-17 4 4 0,3-1 2 15,3-3 1-15</inkml:trace>
  <inkml:trace contextRef="#ctx0" brushRef="#br2" timeOffset="-205364.67">19999 16312 27 0,'0'3'13'0,"4"-6"-20"0,3 3 26 16,0-3-20-1,3-3 0-15,1-4 0 0,-1-2 1 16,4-4 0-16,1 0 0 16,-1 1-1-16,-4-1 1 15,1 3 0-15,-4 1 0 16,0 2 0-16,0 1 1 15,0 3 1-15,0 6 1 16,4 3 1-16,-1 6 0 16,1 4 1-16,-1 3 0 15,5 2 0-15,-1-2 0 0,0 0-1 16,3-1 0 15,1 7-1-31,0 0 0 0,6-3-2 16,8 0 0-16,7-7-3 15,3-5 1 1,4-4-11-16,-11-9 1 16,-10-4-2-16,-14-2 1 0</inkml:trace>
  <inkml:trace contextRef="#ctx0" brushRef="#br2" timeOffset="-203739.25">21675 16300 31 0,'-7'15'15'0,"10"-18"-11"0,-3 3 27 0,0 0-29 16,7 0 1-16,4 0 1 16,3 3 0-16,0 0-5 15,4 0 0-15,-1 1 4 16,12-4 1-16,6-7-2 16,0 4 0-16,-3-6-1 15,-4-7 0-15,-3-3-1 16,-4-6 1-16,-11 0-2 15,-2 0 0-15,-5 6-1 16,-6 4 1-16,-8 2-2 47,-7 4 1-47,-3-1-2 0,4 10 1 16,-5 3 0-1,8 10 1 16,0 3 0-15,-4 5 0 0,4 5 1-1,0-4 1 1,4 6 0-16,-1 3 1 0,8 4-1 0,3-4 1 0,0 0-1 0,10-9 1 0,8-3-2 0,6-3 1 0,8-7 0 16,4-3 0-16,6-6-1 0,0-9 0 0,1-4 1 0,-1-5 1 0,0-4 0 15,-3 0 0-15,-4 6 0 0,-7 4 1 16,-3-1 0-1,-4 0 1-15,-3 1-1 0,-4 3 0 0,-3-1-1 16,-4 4 1-16,-4 0-1 16,-3 6 1-1,-3 0-2-15,-8 6 0 47,-3 0-2-47,-4 4 1 31,-3 5-1-15,0 4 0-16,0 3 0 0,3-3 1 0,4 3 0 0,4-7 0 0,3-2 1 0,3-7 1 0,8 0 0 0,6-6 1 16,4-3-1-16,4-6 1 0,3-4-1 15,-3 1 1 32,-1 2-2 0,-3-2 1-31,-3 6-3-1,0-1 1 1,-1 7-2-16,-3 3 1 0,-3 4-1 0,-4-1 1 0,0 10-1 0,0-1 1 0,-4 7 2 16,1 7 0-16,-4 5 0 0,-4 1 1 0,-7 5 0 0,-3 7 1 0,0 4 0 0,3-8 0 0,4-5 0 15,4 0 0-15,3-4 0 0,3-6 0 0,4-6-2 0,4-6 1 0,6-3-3 47,8-10 0-31,3-13-9 31,4 1 0-1,-4-16-2-14,4-3 1-17</inkml:trace>
  <inkml:trace contextRef="#ctx0" brushRef="#br2" timeOffset="-203534.25">22599 16444 24 0,'0'19'12'0,"-7"9"-5"0,7-22 19 0,0 3-22 0,0 4 0 0,0 0 3 15,3-4 0-15,4-3-9 0,4 1 0 16,7-4 5-16,3-3 0 15,7 0-4-15,0 0 1 16,1-3-6-16,-5-1 1 16,1-2-7-16,-4-3 0 31</inkml:trace>
  <inkml:trace contextRef="#ctx0" brushRef="#br2" timeOffset="-202937.77">23167 16397 24 0,'-4'9'12'0,"-13"7"1"0,10-13 15 0,-11 0-26 16,-3 3 0-16,-4 1 1 16,-3 2 1-16,0 0-5 15,3 10 0-15,7-3 3 16,4 3 0-16,4-4-2 15,-1-2 0-15,4-7-1 16,0 1 0-16,7-7-1 16,11 0 1-16,6-10-1 15,4 1 0-15,4-4 1 16,0 1 0-16,-4-1 0 16,0 1 1-16,-3-1 0 15,-1 0 0-15,-2 4 0 47,-1 3 0 0,-4 6-1-47,1 3 1 16,-1 9-1-16,-3 7 0 0,4 0 0 0,0 12 0 0,3-5-1 15,0-1 1-15,7 0 1 0,4-7 0 0,-1-2 0 0,5-6 1 0,-1-10-1 0,11-7 0 16,7-18 0-16,10-12 1 0,-3-20-1 0,3-9 0 15,-3-15 0-15,-7-13 0 0,-4-7-1 16,-10-2 1 0,-7-4 0-16,-7 7 1 0,-8 15 0 15,-6 10 0-15,-8 9 1 16,-3 16 0-16,-4 12 0 16,-3 26 1 46,-3 12-1-62,-4 28 1 0,-1 19-1 0,-2 28 0 0,3 29 0 0,-1 9 1 16,1 18-2-1,7 1 1-15,0-22-2 0,3-22 0 47,1-16-11-47,6-25 1 0,4-25-3 0,4-16 0 0</inkml:trace>
  <inkml:trace contextRef="#ctx0" brushRef="#br2" timeOffset="-202724.76">23333 16127 39 0,'35'25'19'0,"18"10"-20"0,-35-29 35 16,17 3-31-16,4 4 1 16,7-1 1-16,6-2 0 15,1 2-8-15,-3-2 0 16,-4-1 0-16,-8 1 1 0,-6-4-10 15,-11-3 1-15,-3 3-3 16,-11-6 1-16</inkml:trace>
  <inkml:trace contextRef="#ctx0" brushRef="#br2" timeOffset="-202601.83">23834 16431 34 0,'-7'35'17'0,"10"2"-19"0,1-24 33 0,-1 3-31 0,1 2 0 0,-1-5-5 15,1 3 0-15,-1-10-3 16,4-12 1-16</inkml:trace>
  <inkml:trace contextRef="#ctx0" brushRef="#br2" timeOffset="-202138.28">23954 16158 23 0,'14'32'11'0,"3"5"-5"0,-10-27 11 0,-7 2-13 0,4-2 1 0,3-1 1 0,0-3 0 16,0 1-9-16,7-4 1 16,0 0 2-16,4 0 1 15,0-3-6-15,3 3 1 16,0 0-4-16,-3 1 1 15,-1-1-1-15,-3-3 1 0,0 0 2 16,1 0 0-16,-1 3 4 16,-4-3 0-16,1 3 3 15,-4 0 0-15,-4 0 1 16,-3 0 1-16,-3 4-1 16,-1-4 0-16,-3 9-1 15,-7 1 1 1,-3 2-2-16,-1 11 1 0,0-1-2 15,4 0 1-15,4 3 0 16,-1 3 0 0,4 1 0-1,3-10 1-15,8-4 2 0,7-8 0 0,3-4 0 16,7-6 1-16,4-6-1 16,3-4 1-16,-4-5-4 15,1-1 0-15,0-6-6 16,-8-9 1-16,-2-4-7 0,-1 4 1 15</inkml:trace>
  <inkml:trace contextRef="#ctx0" brushRef="#br2" timeOffset="-201693.37">24458 16522 33 0,'0'28'16'0,"4"4"-13"0,-1-29 27 0,-3 3-29 0,0-6 1 0,4-9 0 16,3-10 0-16,0-3-3 15,3-6 0-15,1-7 1 16,3 1 0-16,7-1-3 15,0-2 0-15,4 5-1 16,0 4 1-16,-1 3 0 16,-2 9 0-16,-5 10 1 15,1 9 1-15,0 7 2 16,-1-1 0-16,-3 10 1 62,0 9 0-62,1 3 0 0,-1 4 0 0,0 6-1 0,3-1 0 0,1-5 0 47,0-1 1-47,-1-2-3 16,1-4 1-16,-4-6-6 0,-3-3 1 16,-1-10-5-1,-10 1 0-15</inkml:trace>
  <inkml:trace contextRef="#ctx0" brushRef="#br2" timeOffset="-194782.78">21657 16776 22 0,'7'6'11'0,"25"-15"-3"16,-18 3 11-16,4-1-14 15,-1 1 0-15,15 0 4 16,10 0 0-16,18 6-9 16,28 0 0-16,4 3 7 15,25 3 1-15,31 3-3 31,14 1 0-31,22 6-2 0,13 2 0 0,22-2-2 0,7 0 1 16,6 3-1-16,8-1 1 16,-10 4-2-16,-8-3 1 15,-18-3-1-15,-6-1 0 16,-25 1-5-16,-14 0 0 16,-25 6-8-1,-28-3 1-15,-29-10-4 16,-27 0 1-16</inkml:trace>
  <inkml:trace contextRef="#ctx0" brushRef="#br2" timeOffset="-192424.32">7899 2257 39 0,'0'0'19'0,"-4"-6"-13"15,4 6 19-15,0 0-23 0,0 6 0 16,0 7 3-16,-3 12 0 16,-1-6-6-16,-3 22 0 15,-4 18 3-15,1 16 0 16,-1-2-2-16,1 14 0 15,-1 17-1-15,4 2 0 16,0-11-1-16,0-5 1 16,0-2-1-16,0-16 1 15,3 1-1-15,-3-20 1 16,4-6-5-16,3-16 0 16,3-18-6-16,4-23 0 15</inkml:trace>
  <inkml:trace contextRef="#ctx0" brushRef="#br2" timeOffset="-191120.07">7828 2170 18 0,'14'9'9'0,"14"-6"-5"0,-17 0 6 15,7 0-8-15,6 4 1 16,-2 2 5-16,2-9 0 15,8 3-9-15,10-3 1 0,11-3 5 16,11-6 1-16,13-1-1 16,8 10 0-1,24 0-3-15,11 0 1 0,11-3-2 16,3 0 1-16,14-3 0 16,7-4 0-16,-3 1-2 15,17-1 1-15,8-5-1 16,-4 2 1-16,10 4-1 15,8-10 0-15,3 3-1 16,24 1 1-16,-6-4-1 16,21 0 1-1,127 10-1 1,-53 9 1-16,-36 3 0 0,-27 3 0 16,-36 0 0-16,0 4 0 15,-14-1 0 1,-18 4 1-16,-3-4-1 0,-7 7 1 15,-4-7-1-15,-24 1 0 63,-4-1 0-63,0 0 1 0,-4 1-1 16,-13-4 1-16,-11 0-1 0,-22 7 1 0,-10 3-1 0,-3-16 0 0,-4 0-1 0,-3 9 1 15,-4 7 0-15,-4-7 0 0,0 10 0 16,1-3 0-1,-4 2 0-15,0 4 0 0,-11-3 0 16,-7 6 0 0,-6 10-1-16,-8 9 1 0,-7 3 0 15,-7 12 0-15,-11-12-1 16,-10 13 0-16,-10 12 0 16,-8-16 1-16,-7 4-1 15,-3 3 0-15,-4-7 1 16,10 4 0-16,5-7 0 15,6 4 0-15,4-14 0 16,3 1 1-16,4 0-1 16,-4 0 0-16,1-9 0 15,3-4 1-15,-7-6-1 16,-8 0 1-16,-13-9-1 16,-14-4 1-16,-19-2 0 15,-13-4 0-15,-10 3-1 16,-22-9 1-16,-22-6-1 0,-6-6 1 15,-14-4 0-15,-11-3 0 16,0 3 0-16,-14 4 0 16,0-1 0-16,-14 1 0 15,-7-7-1-15,7 10 1 16,0 2-1-16,-4 4 1 16,4 3-1-16,-3 3 1 15,3 4-1-15,-8-7 1 16,1 9-1-16,11 4 0 15,-4 2 0-15,-7 4 0 16,17 0 1-16,-7-3 0 0,-6-7 0 16,17 0 0-16,-7 1 0 15,3-4 0-15,18 3 0 16,-6 1 0-16,13-7-1 16,7 0 1-16,0-3-1 15,8-6 0-15,2-13-5 16,22 0 1-16,15-3-11 15,16-9 1 1</inkml:trace>
  <inkml:trace contextRef="#ctx0" brushRef="#br2" timeOffset="-190020.4">21248 14986 29 0,'-7'6'14'0,"7"0"-1"0,0-3 14 0,0 10-25 16,-4 6 0-16,1 9 2 16,-4 0 0-16,0 10-4 15,0 6 0-15,-1 6 3 16,5 0 0-16,3 3-1 15,3-9 0-15,-3-12-1 16,4-4 1-16,-4-3-2 0,-4-22 0 16,-3-9 0-16,-7-10 0 15,-7-6-2-15,-4-3 1 16,-6-3-2-16,-5 3 0 16,5 6 0-16,-5 3 1 15,1 1-1-15,-7 8 0 16,7 10 2-16,6 4 1 15,1 5 0-15,7 4 1 16,7 9 1-16,7 3 1 0,7 7 0 16,10 5 0-16,11 1-1 15,1 6 1-15,6-6-2 16,4-3 1-16,6-7-5 16,-2-9 0-16,-1-6-7 15,0-4 1-15,1-9-5 16,-12-9 1-16</inkml:trace>
  <inkml:trace contextRef="#ctx0" brushRef="#br2" timeOffset="-189822.65">21435 15581 33 0,'0'44'16'0,"10"3"-12"0,-10-37 26 15,0 2-27-15,0 1 0 16,0-7-1-16,0 4 1 16,0-7-7-16,0-10 1 15,0-8-8-15,4-14 1 16</inkml:trace>
  <inkml:trace contextRef="#ctx0" brushRef="#br2" timeOffset="-189661.75">21308 15258 38 0,'-7'13'19'0,"24"-10"-14"0,-10 0 26 0,4 7-31 16,7 2 0-1,3 1-1-15,0-1 1 0,0 1-4 16,7-1 0-16,1 1-8 16,2-7 1-16</inkml:trace>
  <inkml:trace contextRef="#ctx0" brushRef="#br2" timeOffset="-189374.31">21671 15704 34 0,'7'44'17'0,"-14"-48"-11"15,4-11 25-15,-1-17-30 16,-3-5 0-16,-7-20 0 0,0-8 1 15,0-11-3-15,0 4 1 16,-1-6 1 0,5 6 0-16,6 12-1 0,4 16 1 15,7 10 0-15,11 12 1 16,7 3 0-16,7 13 0 16,-4 12-1-16,-4 10 1 15,-2 2-3-15,-5 1 0 16,-3 6-7-16,-7 3 0 15,-3 7-5-15,-4-7 0 16</inkml:trace>
  <inkml:trace contextRef="#ctx0" brushRef="#br2" timeOffset="-189188.08">21498 15531 36 0,'0'13'18'0,"14"-13"-15"0,-3-3 29 0,0 3-31 15,6 0 0-15,4 0 1 16,4-3 0-16,7-7-5 16,0 4 1-16,-4-4-7 15,-7 4 1-15,4-3-4 16,-4-4 1-16</inkml:trace>
  <inkml:trace contextRef="#ctx0" brushRef="#br2" timeOffset="-188890.1">21904 15701 34 0,'14'31'17'0,"-3"-31"-18"0,-8-6 30 16,4-7-26-16,4-9 0 16,-8-6 5-16,4-10 0 15,-7-9-10-15,0-9 1 16,0-13 5-16,4 9 1 15,-1-2-3-15,5-1 1 16,-1 6-3-16,0 4 1 16,0 12-1-16,3 13 0 0,4 6 0 15,4 10 0-15,0 15-2 16,-4 9 0-16,-4 10-3 16,-6 0 1-16,-4 13-7 15,-7 5 1-15,-4 4-4 16,1-9 1-16</inkml:trace>
  <inkml:trace contextRef="#ctx0" brushRef="#br2" timeOffset="-188711.19">21798 15481 39 0,'-7'13'19'0,"14"-7"-12"0,0-3 35 0,7 0-40 15,4 0 1-15,3 0 2 16,4 1 0-16,3-4-7 15,7-4 1-15,1-2 2 16,-5-3 1-16,-6-1-9 0,-7 4 1 16,-11 0-10-16,-11-4 1 15</inkml:trace>
  <inkml:trace contextRef="#ctx0" brushRef="#br2" timeOffset="-184014.93">6759 17178 29 0,'0'-7'14'0,"14"20"-3"0,-14-10 15 15,11-3-22-15,0 3 0 16,-1-3 5-16,8 3 0 0,3-3-11 16,-7 0 0-16,7 3 7 15,7 0 0-15,1 4-3 16,-1 2 1-16,-11 4-3 16,-2 6 0-16,-5-1-1 15,-3 7 1-15,-14-3-2 16,4 0 1-16,-11-3-2 15,3-3 0-15,0-1 1 16,1 1 0-16,6-3 1 16,-6-7 0 15,10 0 1-31,0 1 1 0,0-1 0 0,0-3 1 0,10 3-1 16,1 0 1-16,6 4-1 15,5-1 1-15,-8 1-1 16,0-1 1 15,0 4-1-15,-3-4 1 46,-4-3-2-46,-7 4 1-16,0 2-2 15,-14 1 1-15,-1 3-3 16,-6 5 1-16,0 1-3 0,-4 0 1 0,1-3-4 0,-15-6 1 0,0-4-7 0,7-9 0 0</inkml:trace>
  <inkml:trace contextRef="#ctx0" brushRef="#br2" timeOffset="-183440.56">7250 17350 41 0,'56'-19'20'0,"0"-25"-22"0,-41 25 33 0,-5 4-29 16,4-7 0-16,-3-6 3 15,-8-4 1-15,1 1-7 16,-4 0 1-16,-4 2 3 15,-6 1 1-15,-15 3-2 0,-3 3 1 16,-18 6-2-16,-7 7 0 16,-7 3-2-16,4 6 0 15,-4 6-1 1,0 7 1-16,0-1 0 0,-4 4 0 31,8 3-2-15,6-1 1-1,8 11-1 32,-4-4 1-31,4 6 0-16,10 4 1 16,-3 5-1-1,10 4 1-15,15 16 1 16,10 6 0-16,10 6 1 15,15-3 1-15,14-3 0 0,17-10 0 0,-6-12 0 0,13-13 1 0,15-15-1 0,10-13 1 0,-3-12-1 16,3-16 1-16,-11-10-2 0,4-15 1 0,-14 0-2 0,-7 0 1 0,-21-10-2 0,-18 4 1 0,-14-23-2 16,-10-2 1-1,-11-4-8 1,-25 3 0-16,-17-8-6 0,3 2 0 16</inkml:trace>
  <inkml:trace contextRef="#ctx0" brushRef="#br2" timeOffset="-180322.76">26614 15748 44 0,'-4'12'22'0,"-3"-2"-15"16,3-1 23-16,1 13-27 15,-1 6 0-15,1 13 1 16,-1 6 0-16,-3 16-6 15,-3 6 0-15,-1 12 2 16,4-12 1-16,0-9-5 16,3-13 0-16,1-13-8 15,3-18 0-15,0-16-3 16,3-19 1-16</inkml:trace>
  <inkml:trace contextRef="#ctx0" brushRef="#br2" timeOffset="-180038.15">26522 15544 25 0,'25'0'12'0,"10"28"-9"0,-21-19 18 16,0 7-20-16,7 3 1 16,0 3 4-16,4 0 1 15,0-3-8-15,3 3 1 0,11 0 4 16,3 6 0-16,8 6 0 15,-5 4 1-15,-6-1-2 16,-7 7 0-16,-21-3-1 16,-15 6 1-16,-14 7-3 15,-20 2 0-15,-1-9-4 16,-7-3 1-16,-7-10-5 16,0-5 1-16,0-11-6 15,7-8 0-15</inkml:trace>
  <inkml:trace contextRef="#ctx0" brushRef="#br2" timeOffset="-179410.23">27647 15572 47 0,'11'3'23'0,"-25"10"-30"0,0-10 42 16,-8 6-36-16,-9 4 1 16,-12-1 0-16,-6 4 0 15,3 3 0-15,4 0 1 16,-4-7-1-16,0 1 0 15,4 2 0-15,3 1 0 0,7 3 0 16,4 0 0-16,7 0-1 16,7-4 1-16,10 7-2 15,8 0 1-15,6 6 0 16,1 7 1-16,3 2-1 16,-4-5 1-16,-2 5-1 15,-5 7 1-15,-3 6 0 16,-3-9 0-16,-5 3 0 15,1 3 0-15,0-3 0 16,4-3 1 109,3-7 1-125,7 4 1 16,3-13 0 31,5-3 0-32,2-9 0-15,1-4 1 0,7-9-2 0,6-6 1 16,8-7-5-16,0 1 1 0,-4-7-7 0,-7-3 0 0,-3-3-7 15,-4-10 1-15</inkml:trace>
  <inkml:trace contextRef="#ctx0" brushRef="#br2" timeOffset="-179217.25">27122 16158 48 0,'21'25'24'0,"18"-18"-29"0,-25-7 41 0,7-3-35 0,0-1 1 0,11 1-3 0,10-6 0 0,0 0-4 0,4-4 0 0,-3 0-8 16,6-2 1-16</inkml:trace>
  <inkml:trace contextRef="#ctx0" brushRef="#br2" timeOffset="-179001.37">27813 15939 41 0,'21'0'20'0,"-14"6"-19"16,-7 0 31-16,0 4-32 15,-3 9 0-15,-8 6 0 16,-7-10 0-16,-6 4-1 16,-4 3 1-16,-4 6 0 15,4-3 0-15,3 1-1 16,4-4 1-16,7-4 0 15,7-2 1-15,7 0-1 0,10-1 1 16,11 1 1-16,8 0 1 16,2-7 0-16,1 1 1 15,3 8-1-15,-3-5 1 16,-4-1-2-16,-10 7 1 16,-11 0-3-16,-14 9 1 15,-11 4-5-15,-17 2 0 16,-18 4-11-16,-10-13 1 15,-11-9-1-15,-4-7 1 16</inkml:trace>
  <inkml:trace contextRef="#ctx0" brushRef="#br2" timeOffset="-178477.94">26215 15519 34 0,'3'22'17'0,"-10"22"-19"0,4-29 32 16,3 13-28-16,0 7 0 0,0 12 1 16,-4 9 1-1,4 20-5-15,0 5 0 0,0 1 2 16,-3-4 1-16,-1-3-2 15,4-18 0-15,0-13-7 16,-3-13 1-16,3-18-6 16,-4-13 1-16</inkml:trace>
  <inkml:trace contextRef="#ctx0" brushRef="#br2" timeOffset="-177876.33">26113 15296 29 0,'17'44'14'0,"19"-22"-7"0,-22-19 20 16,7-3-25-16,21 3 1 15,11-3 1-15,18-6 1 16,10-4-6-16,10 1 0 15,12-3 3-15,10-4 1 16,0 0-2-16,-8-3 0 16,8 1-1-16,0 2 0 0,4 3 0 15,-1-2 0-15,0-1 0 16,-3-3 0-16,-10 7-1 16,-8 5 1-16,-7 10 0 15,-3 1 0-15,-11 8 0 16,-14 10 0-16,-11 0 0 15,-10 6 0-15,-7 7-2 16,-8 6 1-16,-6 2-1 16,0 8 1-16,-8 8-2 15,-3 7 1-15,-7 6-1 16,4 10 1-16,-1 6 0 16,4 6 1-16,-3-3 0 15,0-4 1-15,3-2 1 16,0-13 0-16,-4-6 0 15,-3-10 0-15,0 4 0 16,-7-10 0-16,-11-6 0 0,-24 0 0 16,-25 3-1-16,-25 0 1 15,-10 0-1-15,-28 0 0 16,-12-19 0-16,12-3 0 16,-11-6 0-16,-4-9 0 15,1-10-1-15,-5-7 1 16,-9-2-4-16,-1-4 0 15,18-5-7-15,0 5 1 16</inkml:trace>
  <inkml:trace contextRef="#ctx0" brushRef="#br2" timeOffset="-173803.56">8495 17375 37 0,'35'6'18'0,"-10"-9"-8"0,-18 3 19 0,-7 0-23 0,0 0 0 15,3-6 2-15,5 0 1 16,-8-4-12-16,0-2 0 16,-8-1 8-16,-9 1 0 15,-4 2-3-15,-22 4 0 16,1 3-2-16,-7 3 0 16,-1 3-2-16,-3 6 1 15,4 10-3-15,7 3 1 16,-1 16-2-16,15 3 0 0,0 12 0 47,17 3 1-32,1 1 1 17,13-4 0-1,15-6 3-31,10-12 1 0,4-13 2 0,10-16 1 0,11-6-1 0,3-13 0 0,-6-12 0 0,-4-6 0 0,-11-7-3 0,-7 4 1 15,-7-10-3-15,-7 12 0 0,-3 1-3 0,0 3 1 0,-11 3-6 16,0 3 1-16,0 6-5 31,0 7 0 32</inkml:trace>
  <inkml:trace contextRef="#ctx0" brushRef="#br2" timeOffset="-173387.01">8647 17711 39 0,'24'59'19'0,"12"-24"-16"0,-22-10 33 0,-4 3-32 0,1 16 0 15,-4 0 2-15,0 0 1 16,-4-4-9 0,1-8 1-16,-4-7 4 0,0-6 0 15,0-7-2-15,-4-12 1 16,1-12-2-16,3-16 0 0,0-1 0 15,0-8 0-15,0-7 0 16,0 0 0 0,3-6-2-16,5 0 1 15,2 2-1-15,4 8 0 0,4 5 0 16,3 4 0-16,0 9 1 16,0 0 0-16,4 3 0 15,3 3 1 1,-14 7 1-16,4 0 0 0,0 9 0 15,-8 3 0-15,-6 12 0 16,-4 4 0-16,-4 9 0 16,-17 1 0-16,-4 5-2 15,-3 4 0-15,-7-1-3 16,3-2 1-16,4-10-5 16,3-3 1-16,11-6-8 15,7-7 1 1</inkml:trace>
  <inkml:trace contextRef="#ctx0" brushRef="#br2" timeOffset="-173130.15">9490 16964 41 0,'3'13'20'0,"-24"50"-15"0,18-35 33 16,-8 6-35-16,-3 20 0 0,0 8 1 15,0 20 0-15,0 9-6 16,6-3 1-16,5-1 3 16,3-5 0-16,0-19-4 15,0-16 1 16,3-19-6-31,-3-22 1 0,0-12-9 0,0-13 0 0</inkml:trace>
  <inkml:trace contextRef="#ctx0" brushRef="#br2" timeOffset="-172940.26">9172 17450 52 0,'21'29'26'0,"-3"5"-28"0,-4-28 44 0,7 1-41 0,11 2 1 0,7-6-1 0,10-3 0 16,8 0-5-16,-8-3 0 16,-3 3-8-16,-4 3 0 15,-3-9-4-15,-11 3 1 16</inkml:trace>
  <inkml:trace contextRef="#ctx0" brushRef="#br2" timeOffset="-172774.36">9751 17679 35 0,'3'22'17'0,"8"13"-15"0,-8-29 29 0,-3 0-31 16,0 7 0-16,0 2 0 15,0 1 1-15,0 0-3 16,-3-4 1-16,-1-2-8 16,1-7 0-16,-1-12-2 15,4-4 1-15</inkml:trace>
  <inkml:trace contextRef="#ctx0" brushRef="#br2" timeOffset="-172601.46">9663 17472 24 0,'3'0'12'0,"-3"-15"-6"0,0 15 19 0,11-4-23 15,-1 1 1-15,1 0 0 31,3 6 0-31,4-3-8 16,3-3 0-16,3 3-4 0,5-6 1 16</inkml:trace>
  <inkml:trace contextRef="#ctx0" brushRef="#br2" timeOffset="-172024.35">9948 17585 31 0,'4'57'15'0,"3"2"-11"0,-7-46 23 0,0-4-25 0,0 4 1 16,0-1 1-16,0-2 1 0,0-4-7 16,0-6 1-16,0 0 2 15,3-9 1-15,1-4-4 16,0-6 1-16,-1-3-2 16,1 0 0-16,3 3-1 15,0 1 1-15,3 5 1 16,1 4 0-16,3 6 2 15,-3 6 0-15,3 3 2 16,0 3 1-16,0 4 1 16,-4-1 0-16,1 1 0 15,0 0 0 1,-4-1-1-16,0 1 1 47,0-4-2-47,-4 0 0 0,4-2-2 15,-3-4 1-15,-1 0-1 0,8 0 0 16,-7 0-1-16,3 0 0 0,0-3 1 0,3 0 0 0,-3 0 0 0,0 4 0 16,0-4 0-16,0 0 0 15,1-4 0 1,2 4 0-16,1 0-2 31,3-3 1-15,-4 3-2-16,4 3 0 15,1 4 0 48,-1 2 1-32,3 0 0-15,1 4 1-16,0 0 0 15,-1-1 1-15,1 1 0 0,0-1 1 0,-4 1-9 0,0-4 0 0,3-9-3 16,1-6 0-16</inkml:trace>
  <inkml:trace contextRef="#ctx0" brushRef="#br2" timeOffset="-171845.27">10686 17786 34 0,'-4'19'17'0,"-10"21"-6"0,10-30 30 0,-3 2-36 16,0 7 0-16,0-3 1 15,0-4 1-15,0 1-11 16,4-4 1-16,3-5 0 15,0-11 0-15,3-8-13 0,1-17 1 16</inkml:trace>
  <inkml:trace contextRef="#ctx0" brushRef="#br2" timeOffset="-171630.39">10467 17406 34 0,'11'19'17'0,"13"-16"-11"0,-17 4 18 15,4 2-23-15,3 4 0 16,0-4-1-16,4 0 0 16,3-2-9-16,0-4 1 15,0-9-2-15,-7-1 0 0</inkml:trace>
  <inkml:trace contextRef="#ctx0" brushRef="#br2" timeOffset="-171222.4">10859 17582 47 0,'14'9'23'0,"-7"4"-23"16,0-13 46-16,7 3-44 15,3-3 1-15,8 0-1 16,3 0 1-16,4 0-4 16,3 0 0-16,-3 0 2 0,-4 0 1 15,-6 3-3 1,-5 4 1-16,-3-1-2 0,-7 0 1 16,-7 3-1-16,-7 4 0 15,-3 3-2-15,-8 3 0 16,-3-7 0-16,0 4 1 15,-4 6 0-15,4 6 1 16,0 6 0-16,0 4 1 16,3-7 3-16,7 7 0 15,8-3 0-15,3 2 0 16,10-2 1-16,5-7 0 0,2-6 0 16,4 0 0-16,0-10-4 15,1-2 1-15,-5-7-8 16,-3-9 0-16,1-13-7 15,-5 0 0 1</inkml:trace>
  <inkml:trace contextRef="#ctx0" brushRef="#br2" timeOffset="-171024.44">10851 17845 55 0,'15'29'27'0,"16"-17"-33"16,-13-12 49-16,3 0-44 15,4 0 1-15,7 0-1 0,6-6 0 16,1-7-4-16,-4 1 1 16,-6-1-11-16,-12-5 1 15</inkml:trace>
  <inkml:trace contextRef="#ctx0" brushRef="#br2" timeOffset="-170128.25">11673 17867 39 0,'18'35'19'0,"-11"-7"-13"16,-7-25 24-16,0 4-27 15,-3-1 0-15,-4 3 0 0,-4 1 1 16,-3-7-6-16,-4-3 1 16,1 3 2-16,-1-3 1 15,0 0-2-15,-3 0 0 16,3 0 0-16,1 0 0 15,3 0-2-15,7-3 1 16,3 0-2-16,4-4 1 16,7 1-1-16,0 0 0 15,4 0-2-15,-1 2 1 16,1 4 0-16,3 4 1 16,0 2 0-16,4 0 1 0,0 0 1 15,-1 4 0-15,1-7 2 16,-4 3 0-16,4 7 0 78,-1 2 1-78,1 1 0 16,-1 3 0-1,1-3 0-15,0 2 0 0,-1-2-1 0,1-3 1 16,-4-4-1-16,4-6 1 0,3-3 0 0,7-9 0 0,4-10-2 0,7-3 1 0,0-13-1 0,-1-15 1 15,-2-6-2-15,-5-16 1 0,-6-10-1 16,-4-2 1-16,-10-11 0 16,-8 1 0-16,-10-6-1 15,0 9 1-15,-7 3 0 16,0 13 0-16,-7 15 0 62,3 13 1-46,-3 25-2 0,0 19 1-1,0 19-1 32,-4 19 1-47,4 18-1 16,3 19 1-1,4 19 0-15,0 19 1 16,10-4 0-16,1 1 0 16,3-19-1-16,3-29 0 0,1-12-5 0,3-9 1 0,0-19-8 0,-3-16 0 0</inkml:trace>
  <inkml:trace contextRef="#ctx0" brushRef="#br2" timeOffset="-169937.28">11804 17598 36 0,'14'34'18'0,"18"-6"-6"0,-25-21 27 0,7-1-36 0,11 3 1 0,10 1 1 15,7 5 0-15,4-5-7 16,0-7 1-16,0 0 2 15,-4 3 1-15,-3 1-7 16,-4-1 0-16,-6 0-10 16,-8 4 0-16,-4-4-1 15,-6 3 1-15</inkml:trace>
  <inkml:trace contextRef="#ctx0" brushRef="#br2" timeOffset="-169744.39">12323 18103 14 0,'-4'25'7'0,"8"-32"-4"0,-4-2 7 16,3-4-15-16,4-12 0 16,0 0-3-16,-3-6 0 15</inkml:trace>
  <inkml:trace contextRef="#ctx0" brushRef="#br2" timeOffset="-169654.44">12277 17758 27 0,'14'0'13'0,"7"3"-12"0,-14-3 27 0,4 0-27 0,-1 3 1 0,1 0 0 15,3 3 1-15,0 1-5 16,-3-1 0-16,-1 0-5 16,8-3 1-16,-1-6-4 15,-2 3 1-15</inkml:trace>
  <inkml:trace contextRef="#ctx0" brushRef="#br2" timeOffset="-169349.58">12831 17980 52 0,'10'0'26'0,"-10"10"-40"0,-3-13 55 16,-4-1-41-16,-8 1 1 16,-6 3-1-16,-3 0 1 15,-5 0-1-15,1 0 0 16,-4 3-1-16,4 10 0 16,3 3-2-16,4 2 1 15,7 1-2-15,11 0 1 0,3 0-2 16,14-7 1-16,3-5 0 15,8-7 0-15,3-7-3 16,1-2 1 0,-1-3-4-16,4-4 1 0</inkml:trace>
  <inkml:trace contextRef="#ctx0" brushRef="#br2" timeOffset="-168970.99">12958 18059 47 0,'0'25'23'0,"3"0"-28"16,1-19 47-16,-1 4-42 16,4-1 1-16,-7-3-1 15,4-3 0-15,-1 0-1 16,-3-3 0-16,4 4-1 0,-4-4 1 16,3-7-2-16,4-5 0 15,0-4 0-15,4 4 0 16,3-4 0-16,4-9 1 15,3 6 1-15,7-6 0 16,-3-6 1-16,0-1 0 16,-1 1 0-16,1 3 1 15,0 3 0-15,-1 9 0 32,1 10 0-32,-4 12 1 0,4 13 0 0,0 3 1 15,-4 12-1-15,0 7 0 16,4 0 0-16,6-4 0 15,-10-5-5-15,1-7 1 32,-5-13-11-17,1-18 0 1</inkml:trace>
  <inkml:trace contextRef="#ctx0" brushRef="#br2" timeOffset="-155326.95">6276 15563 7 0,'0'12'3'0,"3"7"6"0,5-16 3 15,-8 3-10-15,3 1 0 0,4-1 2 16,-7 0 0-16,0-3-5 16,0-3 1-16,0 0 3 15,0-9 0-15,0-4 0 16,4-2 0-16,-1 2 0 16,1-6 0-16,-1-9 0 15,1-3 1-15,-1-10-2 16,4-9 1-1,-7 3-1-15,-7-7 0 0,0-5-2 16,0-1 0-16,0 13-2 16,0 10 0-16,4 8-2 15,-5 7 0-15,5 7 0 16,3 2 1-16,0 13 1 16,3 16 1-16,5 12 2 15,2 7 1-15,4 15 1 16,0 13 0-1,7-4 1-15,4 1 1 0,0-1-2 0,3-5 0 16,-3-4-1-16,-4-13 0 16,-7-12-1-16,0-9 0 15,-7-10-1 1,-7-6 0-16,4-9-1 0,-8-4 0 16,4 7-1-16,-10 0 1 15,3 0-1-15,-4-1 0 16,-3-2 0-16,-4 0 1 31,8 5 0-31,-15 11 1 0,0-10-1 0,-10 9 1 0,0 6-1 16,-4 7 0-16,4 3 0 15,-1 3 0-15,8-3-1 16,0-3 0 0,10-3 0-16,8-4 0 15,6-6 1-15,8-2 1 16,10-11 0-16,11-5 1 0,6-10 1 15,5-6 0 1,2 3 0-16,-2-13 1 0,9-6 0 16,-2-6 0-16,6 0-1 15,-6 9 0 32,-8 3 0-47,4 7 1 16,-15 3-1-1,1 6 1-15,-4 6-1 0,-14 10 0 0,-3 0-2 0,-8 18 1 16,-13 19-1-16,-12 16 1 0,-9 0-2 0,-5 10 1 0,-6 15-2 0,-11 6 0 16,0 7-7-16,3-3 1 15,15-7-3-15,10-9 0 16</inkml:trace>
  <inkml:trace contextRef="#ctx0" brushRef="#br2" timeOffset="168734.49">20553 14979 28 0,'21'-3'14'0,"4"0"-8"15,-18 0 15-15,0 0-21 16,0-3 1-16,0 2 0 16,0 1 1-16,0 0-2 15,0 6 0-15,0 4 1 16,0 2 0-16,0 16-1 16,0 16 0-16,-3 21 0 15,3 17 0-15,3 18 0 16,1 16 0-16,-4 16 1 15,-3 2 0-15,6 1 0 16,-3 0 0-16,-3-13 0 16,6-6 0-16,1-4 0 15,7-18 0-15,3 0-1 16,0-12 0-16,0-10 0 0,0-13 1 16,-3-6-2-1,-4-15 0-15,-3-7-4 0,-1-3 0 16,-3-9-6-16,-3-4 1 15</inkml:trace>
  <inkml:trace contextRef="#ctx0" brushRef="#br2" timeOffset="169801.29">20609 14832 8 0,'18'-3'4'0,"7"0"4"0,-15 3-5 15,8 0 0-15,3 0 1 16,14 0 0-16,8-3 1 16,10 3-7-16,10 0 0 15,11 0 4-15,4 0 0 16,13 0-2-16,5-4 1 15,10 4-2-15,-1-3 1 16,1 3-1-16,11-6 1 16,6 3-1-16,1 0 1 15,3-4 0-15,3-2 0 16,8 3 0-16,-1-4 0 16,-6-5 0-16,3-7 1 0,3 0-1 15,1 3 0-15,-15 0-1 16,1 3 1-16,-4 1 0 15,0 5 0-15,-7 4-1 16,-14 6 1-16,-1 0 0 16,-6 6 0-16,-7-2 1 15,-11 2 1-15,-11 3-1 16,-3 4 1-16,-3-1 0 16,-8-2 0-16,-3-4 0 15,-7 3 0-15,-4 7-1 16,-3 0 0-16,-4-1-1 15,0 7 0-15,4 7-1 16,3 2 1-16,4 0-1 16,0 13 1-16,0 6-1 15,3 4 1-15,0 8 0 16,4 7 1-16,4 7-1 0,2-4 1 16,-6 3-1-16,7 7 1 15,0 12 0-15,0 0 0 16,4 3 0-16,-5-6 0 15,1-3-1-15,-3-4 0 16,-4-5 0-16,-8 2 0 16,-6-5-1-16,-4-7 1 15,1 3 0-15,-8-7 0 0,-7-2-1 16,-7 3 1 0,-7-6 0-16,-7-10 1 0,-7-3 0 15,-7-10 0-15,-11-2 1 16,0-10 0-16,-10-9 0 15,-11-4 0-15,3-5 0 16,-6-1 0-16,-15-6-1 16,-10 0 1-16,-7 3-2 15,-7-3 0-15,0 0 0 16,-15 3 0-16,-10-3 0 16,-10-3 0-16,10 3 0 31,-18-3 1-31,-6 3-1 15,-5 0 1-15,-13 0-1 0,-18-6 1 0,-7-4-1 16,-14-6 1-16,-17-2-2 16,-15-4 0-16,-11 0-3 15,-24-3 1-15,-11 0-6 16,-20 6 0-16</inkml:trace>
  <inkml:trace contextRef="#ctx0" brushRef="#br2" timeOffset="171962.99">8167 18140 19 0,'-4'0'9'0,"-6"-6"-8"16,3-3 9-16,-7-1-8 15,-4 1 0-15,0-1 5 16,1 1 0-16,3 0-7 16,-1 5 0-16,1 1 5 15,7 0 0-15,-3 3-2 16,-1-3 0-16,8 3-3 16,-1 0 1-16,4 6-2 15,18-3 1-15,10 4-1 16,18-4 0-16,17 0 0 0,22 0 1 15,24-3-1-15,25 0 1 16,18 6 0-16,17 1 1 16,29-1 0-16,14-3 0 15,20 6 0-15,5 4 0 16,17 6 0-16,7 6 0 16,3 3 0-16,-13 3 0 15,-4-9-1-15,-18 3 1 16,-3 1 0-16,-29-4 1 0,-20-1 0 15,-25-2 0-15,-18 0 0 16,-18-3 1-16,-14-4-2 16,-21 1 0-16,-10-4-3 15,-18-2 1-15,-7-1-4 16,-11 0 0-16,-7 3-6 16,-10 1 0-16,-11-7 0 15,-7-9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04:35.8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05:19.267"/>
    </inkml:context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6008 4293 21 0,'-7'-10'10'0,"3"7"-1"16,4 3 10-16,4 0-13 15,-4 0 1-15,0 0 2 16,0 0 0-16,7 6-11 15,-7 10 0-15,10 6 7 16,-3-3 1-16,1 12-4 16,-1 7 0-16,0-1-1 15,3 10 0-15,-6 0-4 16,3-12 1-16,0-4-5 16,-4-9 0-16,1-9-5 15,-4-20 0-15</inkml:trace>
  <inkml:trace contextRef="#ctx0" brushRef="#br0" timeOffset="546">6304 4233 30 0,'21'3'15'0,"-10"-19"-9"0,-8 10 21 16,-3 0-25-16,0-4 1 0,-3-2 1 15,-8-4 0-15,-6-3-5 16,-1 4 0-16,-7 2 3 16,-3 4 1-16,-7 6-2 15,0 3 0-15,-15 6-1 16,4 10 1-16,-3 2-1 15,7 11 1-15,3 2-2 16,7 7 0-16,0-4-1 16,8 10 1-1,9 12-1-15,5 4 1 0,3 9-2 16,7 0 1-16,7 0 1 16,3-6 0-1,12-1 1-15,9-21 0 0,15-6 0 16,-3-16 1-16,10-19 0 15,3-16 1-15,4-19 0 16,7-18 1-16,-7-16-1 16,-11 6 1-16,-10-3-1 15,-14 7 1-15,-8-1-2 0,-17 10 0 16,-10 0-1-16,-8 3 0 16,-14-6-2-16,-17 2 0 15,-7 8-10-15,-1 2 0 31,1 6-1 1,10 1 0-17</inkml:trace>
  <inkml:trace contextRef="#ctx0" brushRef="#br0" timeOffset="4340.2">7140 4484 18 0,'0'0'9'0,"0"6"0"16,0-6 10-16,0 3-15 0,0 0 0 16,0 0 1-16,0 4 0 15,0-1-7-15,0-3 0 16,0 0 3-16,0 0 1 15,0 1-3-15,0-1 1 0,0-3-1 16,0 0 1-16,0 0-1 16,0 0 0-16,0 0 0 15,0 0 1-15,0 0 0 16,4-7 1-16,-4 7-1 16,3-6 0-16,-3 6 0 15,0 0 1-15,0 0-1 16,0 0 1-16,4-3-1 15,-4 3 0-15,0 0 0 16,0 0 1-16,3-3-2 16,-3 3 1-16,0 0 0 15,0 0 1-15,0 0-1 16,0 6 1-16,0 4 0 16,0 2 1-16,0 16 0 15,-3 13 0-15,-4 3 0 16,3 9 0-16,-3 10 0 0,0 0 0 15,4-1-1-15,-4-8 0 16,3-1-2-16,-3-3 0 16,0-3-6-16,0-15 1 15,0-10-5-15,3-16 0 16</inkml:trace>
  <inkml:trace contextRef="#ctx0" brushRef="#br0" timeOffset="5391.6">6657 4917 39 0,'7'47'19'0,"7"-25"-13"0,-7-22 34 0,0 0-36 15,0 0 0-15,4 0 1 16,3-7 1-16,7-12-8 16,7-15 1-16,-3-13 4 15,10-13 1-15,15-18-3 16,13-4 1-16,4-5-2 16,-7 5 1-16,0 10-1 15,-7 19 1-15,-7 9-2 16,-4 9 1-16,-10 16-1 15,-4 13 1-15,-7 16-1 16,-6 21 0-16,-5-3-1 0,-3 22 0 16,-7 10-1-16,-7 12 0 15,-3 0 0-15,-1-3 0 16,4-6 0-16,-4-4 1 16,4-15 0-16,4-9 1 15,3-7 0-15,3-15 0 16,4-13 0-16,4-4 0 15,-4-2 0-15,4 0 0 0,-1 0 0 16,1 3 0 0,3 6 0-16,-4 6 0 0,1 10 0 15,0-3 1-15,-4-1 0 16,0-2 1-16,3-1 0 16,4-2 1-16,0-4 1 15,8 0 0-15,-5 1 1 16,8-7 1-16,3 0-1 15,-10-4 0-15,3 4-2 16,0-6 1-16,-3-10-2 16,3 1 1-16,-7-10-1 15,4 6 0-15,-4-6-1 16,0 6 0-16,-11 0-1 16,5 10 0-16,-8-7 0 15,0 10 0-15,-8 9-1 16,5 3 0-16,-4 16 0 15,3 3 0-15,1 3 0 0,3-2 1 16,3 11 1-16,8-5 0 16,0-1 0-16,3-6 1 15,10 3-1-15,-2-18 0 16,9-4-3-16,1-3 0 16,3-3-4-16,-10-6 0 15,0-1-6-15,-8 1 0 16,4-3-1-16,1-10 0 15,-1 10 0 1,-85-42 14 0,156 80 0-16,-71-48 0 0,-3 3 8 15,3 4 1-15,-7 2 2 16,-7 1 1-16,0-4-4 16,-7 7 1-16,0 6-3 15,-7 0 0-15,-3 6-3 16,-8 0 0-16,0 4-2 15,4-4 1-15,4 7-3 16,-1 6 0-16,0 2-1 16,4 5 0-16,4 2 0 15,-1-16 1-15,11 4-2 16,0-10 1-16,15-9-2 16,-8-6 1-16,7-4-4 15,4-9 0-15,-8 0-5 16,1-3 1-16</inkml:trace>
  <inkml:trace contextRef="#ctx0" brushRef="#br0" timeOffset="5647.21">8340 4992 30 0,'10'25'15'0,"-3"-25"-11"0,-7-6 26 15,0-4-28-15,-7 7 1 16,4-6 1-16,-1-4 1 15,-3-3-5-15,4 1 0 16,-1-7 4-16,4 0 0 16,4 3-1-16,3 0 1 0,10 10-2 15,-3-1 1-15,8 4-2 16,2 0 1-16,-3 3-5 16,8 3 1-16,-12-7-10 15,1 4 1-15,-4 3-4 16,0 3 1-16</inkml:trace>
  <inkml:trace contextRef="#ctx0" brushRef="#br0" timeOffset="5976.49">8615 5017 47 0,'21'22'23'0,"0"-25"-25"0,-14 0 44 0,4-4-41 16,3-2 1-1,7-1 1 1,0-5 0-16,-7-7-4 0,-3 6 0 16,-8-6 1-1,-6 0 1-15,3 3-2 0,-11 4 0 16,1 9-3-16,3-1 0 16,0 10-1-16,3 10 1 15,1 9 0-15,3-6 1 16,3 5 0-16,8 5 1 15,3-1 2-15,0-7 1 16,0-2 0-16,4-3 0 16,-1-10-1-16,1-6 0 15,3-7-4-15,0 1 1 0,0-1-8 16,-3-5 0-16</inkml:trace>
  <inkml:trace contextRef="#ctx0" brushRef="#br0" timeOffset="6353.28">9049 4986 34 0,'14'0'17'0,"0"9"-16"0,-7-9 24 0,-3 0-25 16,3 0 1-16,-4-3-1 15,4-3 1-15,-7 6-2 16,0 0 1-16,4-10 0 16,-1-2 1-16,1 2-1 15,-1-6 0-15,-3 10 0 16,0 6 1-16,0 0 0 15,11 6 1-15,3 4 0 16,-7-4 0-16,4-3-1 16,3 4 1-16,-4-4-1 0,1-3 1 15,-4-7-2-15,0-5 0 16,0-1-1-16,0-2 1 16,0-1 0-16,0 7 0 15,0 5-1-15,4 4 1 16,3 4 0-16,4 8 1 15,-1 1-1-15,1-1 1 16,3 1-1-16,7-10 0 16,-3 3-1-16,10-3 1 15,4 0-7-15,0-3 1 0,-4-6-5 16,-7-10 0-16</inkml:trace>
  <inkml:trace contextRef="#ctx0" brushRef="#br0" timeOffset="6609.36">9814 4738 19 0,'-3'-3'9'0,"-8"6"-9"0,4 0 8 0,-7 3-11 15,-7 7 0-15,3-4-3 16,-3 1 1-16,3 2 7 16,4 4 1-16,4 6 1 15,3 3 0-15,7 0 5 16,0-3 0-16,14-6 4 15,7 2 0-15,11 1 0 16,-1 0 0-16,-2 3-7 0,-5 6 1 47,-20-3-5-31,-15 16 0-16,-17 6-10 0,-11 3 0 0,-21 4-7 0,4-20 0 0</inkml:trace>
  <inkml:trace contextRef="#ctx0" brushRef="#br0" timeOffset="7133.13">11405 5177 41 0,'14'25'20'0,"-24"-38"-17"15,6 10 31-15,1-6-29 16,-4-13 1-16,0-9 2 16,-7-29 0-16,3-15-11 0,0-10 1 15,1-12 7-15,-4-7 0 16,3-2-3-16,11-10 0 15,4 3-1-15,-4 9 0 16,7 20 0-16,0 15 1 16,3 22-2-16,4 18 0 15,8 20-2-15,-5 12 1 16,4 22-3-16,-10 10 0 0,-4 9-8 16,-3 18 0-16,-8-5-5 15,-10 12 0-15</inkml:trace>
  <inkml:trace contextRef="#ctx0" brushRef="#br0" timeOffset="7478.51">11204 4973 39 0,'11'22'19'0,"31"-41"-10"0,-28 22 29 0,0 0-35 16,11-6 1-16,7-3 1 15,10-3 0-15,0-1-7 16,1 1 0-16,-4-7 4 15,-4 7 0-15,-3-7-2 16,-4 3 0-16,-3 1-1 16,-8-1 1-16,-3-2-1 0,-3 2 1 15,-4-3-1-15,-7 4 0 16,-4-1 0-16,-3 10 1 16,-7 6-2-16,0 1 0 15,-3 8-1-15,-5 7 1 16,-2 3-2-16,2 6 0 15,5-6-2-15,3 0 1 16,7 0-3-16,3 0 0 16,11-3-2-16,4-7 0 15,3-6 0-15,7-6 0 0,7 0 1 16,-3-15 1 0</inkml:trace>
  <inkml:trace contextRef="#ctx0" brushRef="#br0" timeOffset="7747.6">11860 5042 23 0,'0'19'11'0,"-7"-38"-4"0,7 10 27 0,-3-1-30 15,-1-6 1-15,-3-5 4 16,0-5 0-16,4-2-10 15,-1 3 1-15,8 3 8 16,6 0 0-16,8 0-2 16,21-3 1-16,17 0-4 15,1 0 1-15,3 0-7 0,-4 0 0 16,-3 6-14-16,-11-3 1 16,-14 10-2-16,1-1 0 15</inkml:trace>
  <inkml:trace contextRef="#ctx0" brushRef="#br0" timeOffset="8169.44">13621 3973 39 0,'-4'25'19'0,"8"28"-16"15,-8-34 36-15,4 6-36 16,0 13 1-16,-3 18 0 16,3 7 0-16,0 9-6 0,0 9 1 15,3 4 3-15,4-13 0 16,0-12-6-16,0-13 1 15,0-16-12-15,-3-15 1 16</inkml:trace>
  <inkml:trace contextRef="#ctx0" brushRef="#br0" timeOffset="8396.91">13624 4474 29 0,'46'7'14'0,"25"2"7"0,-50-6 11 0,11-3-28 16,10 3 1-16,-3 4 1 16,-4 2 1-16,-3 7-9 15,-11-1 1-15,-10 10 4 16,-15 7 1-16,-14 5-4 16,-10 4 0-16,-11-3-4 15,1-4 0-15,-5 1-12 16,8-10 0-16</inkml:trace>
  <inkml:trace contextRef="#ctx0" brushRef="#br0" timeOffset="8784.19">14168 4763 45 0,'14'12'22'0,"-14"-12"-22"0,0 0 31 16,-4 0-31-16,-3 0 0 16,-3 4 0-16,-8 2 1 15,4-3-1-15,0 3 1 16,-4 1-1-16,4-1 0 16,0 3 1-16,3 4 0 15,4-4-2-15,7-6 0 0,4 0-1 16,3-6 1-16,3 0 0 15,4-3 0-15,1 3 0 16,-1-7 1-16,0 4 0 16,0 6 1-16,0 0 0 15,0 3 1-15,4 3-1 16,-4 10 0-16,3-6-1 16,1 8 1-16,0-2-3 15,-4 3 1-15,0-10-10 16,4 1 0-16,3-13-2 15,0-7 0-15</inkml:trace>
  <inkml:trace contextRef="#ctx0" brushRef="#br0" timeOffset="9141.95">14566 4644 39 0,'50'-25'19'0,"-47"22"-21"15,1-4 37-15,-4 10-35 16,-4-3 1-16,1 7 0 0,-4 2 0 15,-8 0-1-15,1 4 0 16,-3-4 1-16,-1-5 0 16,4 2 0-16,3 0 0 15,4 0 1-15,4-3 1 16,6 1-1-16,8-1 1 16,3 3 0-16,0 0 1 15,0 4-1-15,-3-1 0 16,-1 4-2-16,-3 5 1 0,-3 4-2 15,-1-3 1-15,-3 6-1 16,0 0 1-16,-3 1-2 16,3-5 1-16,0-8-1 15,0 3 0-15,0-4-2 16,3 1 0-16,5-4-3 16,2-6 1-16,-3-6-6 15,4-3 0-15,10-13-4 16,0-6 1-16</inkml:trace>
  <inkml:trace contextRef="#ctx0" brushRef="#br0" timeOffset="9324.92">14894 4738 23 0,'0'12'11'0,"4"17"-9"0,-4-23 15 0,-4 6-16 0,-3 7 0 0,0-3 1 15,-3 3 0-15,-5 0-3 0,5-7 1 16,3-3-7-16,0-15 1 16</inkml:trace>
  <inkml:trace contextRef="#ctx0" brushRef="#br0" timeOffset="9722.04">14813 4584 24 0,'39'25'12'0,"-4"0"-7"0,-21-22 15 0,4 1-20 0,7-1 0 0,-1-3-4 16,5-3 1-16,-1-4-1 16,0-2 1-16,0 6-3 15,-7-7 0-15,-3 4 4 16,0-3 0-16,-1-4 5 15,1 4 0-15,-4-1 4 16,0 4 1 0,0 0 1-1,0 6 0-15,-3-6-5 16,-4 6 1-16,-7 0-4 47,-11 6 0-47,1-3-2 15,3 3 1-15,-4 7 0 0,-3 9 0 16,4 12 0 15,3 4 1-31,3 6 1 16,8 3 0-16,-1 0 0 16,4-10 1-16,7-8-1 0,4-7 0 0,10-16-3 0,7-16 0 15,-3-8-11-15,-4-7 0 0</inkml:trace>
  <inkml:trace contextRef="#ctx0" brushRef="#br0" timeOffset="10260.83">17103 4653 48 0,'-4'16'24'0,"-10"-35"-21"0,11 10 39 0,-1-10-40 16,-3-22 0-16,-4-12 1 0,-3-19 0 16,-3-10-5-16,10-6 1 15,-1-3 2-15,5 0 1 16,6 4-2-16,8 2 1 15,3 3-1-15,11 7 1 0,10 9 0 16,4 25 1-16,0-2-1 16,-4 24 0-1,-3 19-3-15,-8-6 1 47,-2 34-5-47,-8 16 1 16,-11 0-7-16,-10 15 0 0,-14-6-5 15,-11 10 1-15</inkml:trace>
  <inkml:trace contextRef="#ctx0" brushRef="#br0" timeOffset="10423.44">16895 4446 52 0,'-4'10'26'0,"25"-4"-27"16,-3-6 49-16,3 0-46 16,7-10 0-16,4 7 0 15,7 3 0-15,3 0-4 16,0 3 1-16,1 1-5 15,-4 5 1-15,-4-6-12 0,-10-6 1 16</inkml:trace>
  <inkml:trace contextRef="#ctx0" brushRef="#br0" timeOffset="10654.16">17480 4525 37 0,'7'31'18'0,"-10"-3"-12"0,3-25 20 15,-4-3-25-15,1 0 1 0,-1 0-1 0,4 0 1 0,0 0-10 16,4 0 1-16,-1-9-4 16,8-7 1-16</inkml:trace>
  <inkml:trace contextRef="#ctx0" brushRef="#br0" timeOffset="11231.77">17515 4518 42 0,'0'7'21'0,"-7"2"-22"0,7-9 36 0,0 9-34 16,0 1 1-16,0 2 0 15,0 4 0-15,4 9-3 16,-1-6 1-16,1 6 1 15,7-6 1-15,-1-4-1 16,4-2 0-16,4-10 0 0,3-6 0 16,0-16-2-16,0 4 0 15,-3-11-4-15,-4-5 0 16,-3-7-9-16,-4 4 0 31</inkml:trace>
  <inkml:trace contextRef="#ctx0" brushRef="#br0" timeOffset="11696.39">17847 4543 49 0,'7'35'24'0,"-3"-7"-24"0,-4-22 40 0,0 1-40 0,0 2 1 0,3 0 1 0,-3-9 1 0,4 4-4 0,3-14 1 0,0 1 1 15,0 3 0-15,0-4-2 16,0-9 1-16,0 0-2 16,0 4 0-16,0-4-1 15,0 0 1-15,0 7 0 16,-3 2 0-16,3 7 0 15,3 3 1-15,1 6 1 16,0 1 0-16,-1 2 0 16,1 4 1-16,-1-1-1 15,1 4 1-15,-1-10-1 0,1 3 1 32,0-2-1-32,-1 2 1 0,1-3-4 15,-1 1 1 32,5 2-9-47,-1-9 1 16,0 0-4-16,3-6 1 15</inkml:trace>
  <inkml:trace contextRef="#ctx0" brushRef="#br0" timeOffset="12161.84">18323 4521 39 0,'21'4'19'0,"1"-11"-17"0,-15 7 36 0,0-3-36 15,0 0 1-15,-7 3 0 16,0 0 0-16,0 0-5 15,-7 0 0-15,-4 3 3 16,-3 3 0-16,-4 7-3 16,1-4 1-16,3 1-1 15,0 2 1-15,3 7-1 16,4 3 1-16,3 3-1 16,4-3 1-16,7-3 1 15,8-3 0 1,16-13-1-1,5-13 1-15,-5-2-1 16,5-13 1-16,13-13-2 16,-3-12 1-16,3-13-1 15,1-12 1-15,-5-13-1 16,-9-3 1-16,-15 0 1 0,-10-9 0 16,-8 6 1-16,-10-10 0 15,-7 23 0 16,-7 2 0-31,-4 14-1 0,-3 8 1 16,0 16-1-16,3 23 0 16,0 18 0-16,4 22 1 0,0 25 0 0,7 15 0 15,7 23 0-15,3 22 0 16,4 15 0-16,4-6 0 0,3-13-2 16,-4-15 0-16,4-19-7 15,0-12 1-15,0-23-5 16,-3-15 1 15</inkml:trace>
  <inkml:trace contextRef="#ctx0" brushRef="#br0" timeOffset="12395.96">18373 4205 45 0,'42'34'22'0,"11"23"-20"16,-46-42 41-16,7-2-42 15,7-4 0-15,4 1 0 16,0-4 1-16,3-3-3 16,0-3 0-16,0-3-4 15,1-3 1-15,-5-1-11 16,-3 1 1-16</inkml:trace>
  <inkml:trace contextRef="#ctx0" brushRef="#br0" timeOffset="12511.57">18838 4518 36 0,'11'47'18'0,"-11"-25"-16"0,0-22 22 0,0 3-25 0,0-3 1 0,0 0-2 0,0-6 0 0,3-10-3 0,-3-9 0 0,0-3-4 0,-3 6 0 0,-1-6-1 15,-3-7 1-15</inkml:trace>
  <inkml:trace contextRef="#ctx0" brushRef="#br0" timeOffset="12917.95">18884 4277 16 0,'18'19'8'0,"3"6"-3"0,-14-25 16 0,7 9-18 0,-3 1 0 0,-1 2 2 0,1 1 1 0,0-4-7 15,3-3 0 1,-4-3 4-16,1 1 0 0,-1-4-1 15,1 0 0-15,0-4-2 16,-1-2 0-16,-3 6 0 16,0-3 0-16,0 6 0 15,0 3 0-15,4 1 1 16,3-4 0-16,0 6 1 0,0 1 1 16,4 5 1-16,0-2 0 15,-4 3 0-15,0 2 1 16,-4-2-2-16,1-3 1 15,0-4-2-15,-4 0 0 16,0-2-4 47,0-1 0-63,3-6-4 31,1-6 1-16,-1-1-6 1,1-5 1-16,3-4-4 16,4 4 1-16</inkml:trace>
  <inkml:trace contextRef="#ctx0" brushRef="#br0" timeOffset="13152.5">19565 4267 24 0,'21'-6'12'0,"15"19"-4"0,-26-10 19 0,1 6-26 0,-1 1 1 0,1-4 1 0,-4 3 0 0,-7-9-4 16,0 10 0-16,-7-10 2 16,-4 3 0-16,1 0-1 15,-1-3 1-15,1-3-1 16,2 3 0-16,-2 0 0 15,3 6 1-15,3 0 1 16,8 7 0-16,-1-4 1 16,8 7 1-16,10-10 1 0,11 4 0 15,0 2-1 1,-1 4 0-16,-2 3-1 31,-5 0 0-31,-10 6-2 16,-10 0 0-16,-15 3-6 15,-17 0 1-15,-14 7-11 0,-11-7 0 0</inkml:trace>
  <inkml:trace contextRef="#ctx0" brushRef="#br0" timeOffset="13873.68">21435 3411 52 0,'-4'16'26'0,"-17"-7"-28"0,11 1 40 0,-12-4-37 15,-2 7 0-15,-8 15 0 16,-10 6 1-16,-15 17-3 16,-6 11 1-16,-1 20 1 15,-3 9 0-15,4 18-1 16,10 23 1-16,21 12 1 15,14 1 0-15,18 2 0 16,11-31 0-16,14-19-2 16,6-21 0-16,15-26-10 15,0-22 0 1,-14-25-7 31,10-6 1-47</inkml:trace>
  <inkml:trace contextRef="#ctx0" brushRef="#br0" timeOffset="15781.46">21971 4233 56 0,'25'0'28'0,"-25"-3"-36"0,0 3 50 0,0 0-43 16,-7 0 1-16,-7 0-1 15,-4 3 1-15,-7-3-1 16,4 6 0-16,3 4-1 16,1-1 1-16,3 4-2 15,0 5 1-15,3 7 1 16,7 1 0-16,4-8 1 15,7 1 1-15,8 0 1 16,6 3 1-16,0-13 0 16,-3 4 1-16,-4-4-1 15,-4 7 0-15,1 0-2 16,-15-4 1-16,-13 7-2 16,-4 3 1-16,-1-3-4 15,5-4 1-15,-4 7-8 0,3-3 1 16,4 0-7-1,0-13 1-15</inkml:trace>
  <inkml:trace contextRef="#ctx0" brushRef="#br0" timeOffset="16008.11">22299 4368 56 0,'4'41'28'0,"-11"-20"-35"0,3-11 50 0,1 6-43 16,-5 9 1-16,5-10-1 15,-1 4 0-15,4 0-3 16,0-10 0-16,4-5-10 16,-1-14 0-16,-6-9-2 15,-4-3 0-15</inkml:trace>
  <inkml:trace contextRef="#ctx0" brushRef="#br0" timeOffset="16156.67">22211 4164 37 0,'25'31'18'0,"3"-15"-18"0,-21-13 33 0,3 3-34 15,1 1 1-15,0-4-5 16,-1 0 1-16,4-3-5 15,4 0 1-15</inkml:trace>
  <inkml:trace contextRef="#ctx0" brushRef="#br0" timeOffset="16694.9">22465 4547 42 0,'7'21'21'0,"0"-24"-22"0,-3-3 34 15,3-10-33-15,0-6 0 0,0 4 1 16,3-11 0-16,1-8-2 16,-4 2 1-16,0 7 0 15,4 0 1-15,-1 12-1 16,1 7 0-16,-1 9-1 16,4 0 0-16,1 12 0 15,-1 4 1-15,0 0-1 16,0-7 0-16,-4 4 0 15,1 2 1-15,-4 1 0 16,0-4 0-16,-3 4 0 16,-1 3 1-16,1-3-1 15,-1-7 0-15,1-6 0 16,-1 0 0-16,4-3 0 16,0-3 0-16,4 0 0 15,0-6 0-15,-1-1 0 16,1 1 0-16,-1-4 0 0,4 7 0 15,-3 3 0-15,0 0 1 16,-1-7-1-16,1 10 1 16,-1 0-1-16,1 0 0 15,-4 0 1-15,0 3 0 16,0 7 0-16,0-1 1 16,0 7 0-16,-3 0 0 15,-4-1-1-15,0 1 1 16,3-3-1-16,1 5 1 15,-1-8-5-15,1-4 1 16,3-3-7-16,0 0 0 16,0-9-5-16,4 0 1 0</inkml:trace>
  <inkml:trace contextRef="#ctx0" brushRef="#br0" timeOffset="16908.64">23153 4437 52 0,'-4'25'26'0,"-6"12"-34"16,6-27 50-16,1 6-42 16,-1 2 0-16,4-8-4 15,-3-1 0-15,3-3-4 16,0-6 0-16,3-9-6 15,4-7 0-15</inkml:trace>
  <inkml:trace contextRef="#ctx0" brushRef="#br0" timeOffset="17058.8">23093 4142 19 0,'14'-9'9'0,"4"-10"-26"0,-11 13 8 16</inkml:trace>
  <inkml:trace contextRef="#ctx0" brushRef="#br0" timeOffset="17327.34">23386 3537 29 0,'14'50'14'0,"-11"22"-13"16,1-53 29-16,-1 12-29 16,1 13 1-16,-4 16 0 15,-4 18 1-15,-3 7-4 16,4 18 1-16,-4-15 1 15,0 3 0-15,0-19-1 0,0-15 0 16,-1-7-6 0,5-16 0-16,6-12-5 0,1 0 1 15</inkml:trace>
  <inkml:trace contextRef="#ctx0" brushRef="#br0" timeOffset="17730.97">23770 4481 35 0,'18'0'17'0,"-18"-10"-17"0,-4 7 29 0,-3-3-29 16,-3 0 1-16,-8 2 0 16,0 4 0-16,1 4-2 15,-8 5 1-15,0 0 1 16,1 7 0-16,-1-3-1 15,7 2 0-15,4 1 1 16,7-7 0-16,4 1-1 16,6-7 1-16,8-3-1 15,3-3 1-15,0-7-1 16,0 1 0-16,4-4 0 16,-1 4 0-16,-3 0 0 15,1 5 0-15,2 4 1 16,-3 4 0-16,0 5 0 15,1 4 0-15,-1-1 0 16,-4 4 0-16,1-7-1 16,-1-6 1-16,1 7-2 15,0-1 1-15,-1 4-4 0,1-10 0 16,3 3-8-16,-4-6 0 16</inkml:trace>
  <inkml:trace contextRef="#ctx0" brushRef="#br0" timeOffset="17987.45">24112 4499 27 0,'22'19'13'0,"-15"-16"-7"0,-7-3 15 0,0-3-18 16,0-3 0-16,-4-7 4 15,-3 4 1-15,0-7-7 16,3 4 0-16,1 2 7 15,3 4 0-15,10 3-1 16,8 0 0-16,3 0-3 16,15-4 1-16,9 4-4 15,12 3 0-15,-8-15-7 16,-6 2 0 0</inkml:trace>
  <inkml:trace contextRef="#ctx0" brushRef="#br0" timeOffset="18361.29">26271 3537 38 0,'4'59'19'0,"-53"-49"-41"0,38-10 5 0,-7 3 16 16,-6 3 0-16,-5 4 6 15,-2-1 1-15,-5 10-2 16,-2 9 1-16,-1 13 3 15,3 12 0-15,5 10 0 16,2 15 1-16,12 1-4 16,3 8 1-16,7-14-7 15,3-4 1-15,1-10-8 16,3-6 1-16,3-9-4 16,4-6 1-16</inkml:trace>
  <inkml:trace contextRef="#ctx0" brushRef="#br0" timeOffset="18783.48">25633 4340 26 0,'7'12'13'0,"3"1"-6"0,1-4 22 15,10 0-27-15,11 4 1 16,0 9 2-16,10-3 0 16,11-7-5-16,3 1 1 15,-3-10 3-15,0-6 1 16,-14-7-1-16,-4 4 0 0,-6-10-2 16,-8 4 1-16,-7-13-3 15,-4 6 1-15,-6 3-1 16,-4 7 0-16,-4 3-1 15,-3 9 1-15,-3 3-3 16,-1 7 1-16,4 12-2 16,4 12 1-16,3 1 0 15,7 0 0-15,0 2 0 16,7-18 0-16,-4-12 3 16,1-7 0-16,0-13 1 15,-1-5 1-15,-3-13-8 16,-7-7 1-16,-3-9-6 15,-8 7 1-15</inkml:trace>
  <inkml:trace contextRef="#ctx0" brushRef="#br0" timeOffset="19385.4">27443 4722 53 0,'0'0'26'0,"28"-22"-28"16,-18 13 49-16,8-10-47 15,7-19 1-15,6-12 0 16,5-22 1-16,-1-13-3 16,0-9 1-16,-3-6 0 15,-7 0 1-15,-11-4-1 16,-4 7 0-16,-2 6-1 0,-5 16 1 16,-3 15-2 15,-3 13 1-31,-5 16-1 15,-2 18 0-15,-1 13 0 0,-3 13 0 0,0 18 0 0,0 16 1 16,0 22 0-16,7 3 0 16,3 16 1-16,8 3 0 15,6-6 0-15,4 2 1 16,1-2-2-16,2-19 1 16,1-3-8-16,0-10 0 31,-8-15-6-31,1-13 0 15</inkml:trace>
  <inkml:trace contextRef="#ctx0" brushRef="#br0" timeOffset="19620.25">27965 4559 47 0,'-11'38'23'0,"-7"24"-25"0,18-52 40 0,-3 2-39 16,3-5 1-16,3-14-6 16,5-5 0-16,-1-7-4 15,-4 0 0-15,-3-6-3 16,-3-9 0-16</inkml:trace>
  <inkml:trace contextRef="#ctx0" brushRef="#br0" timeOffset="19747.37">27866 4239 39 0,'21'19'19'0,"11"9"-20"0,-22-18 38 15,5-1-38-15,6 7 0 16,-4-4-12-16,1 4 0 16,3 0 8-16,0-7 1 0</inkml:trace>
  <inkml:trace contextRef="#ctx0" brushRef="#br0" timeOffset="20229.37">28123 4528 38 0,'18'34'19'0,"-7"-21"-18"0,-4-13 32 0,0 0-33 0,0-7 0 0,3-2 0 0,1-3 1 0,0-1-1 16,-1-9 0-16,1 3 0 15,-4 7 0-15,0 2-1 16,0 1 1-16,0-1-1 16,0 4 0-16,0 9-1 31,0 10 1-31,0-1 0 0,0 4 0 31,0-7 1-31,0 4 1 0,0-4 0 16,0-2 0-16,1-7-1 0,-1-3 1 0,0-1 0 0,0 1 0 15,-4 0-1-15,4 0 0 16,0 0 0-16,0 0 0 16,0-4 0-16,-3 1 0 15,3 3-1-15,0-6 1 16,0 2 0-16,4 1 0 31,-4 3 0-31,0 3 1 0,3 3 0 0,1 10 0 16,-4 2 0-16,7 7 0 0,-3-3-1 15,-1 6 1-15,-3 0-2 16,4 0 1-16,0-6-6 16,3 0 0-1,0-16-6 17,3-3 0-17</inkml:trace>
  <inkml:trace contextRef="#ctx0" brushRef="#br0" timeOffset="20436.72">28769 4525 38 0,'11'31'19'0,"-11"-3"-19"0,0-25 31 0,-4 7-31 16,4-7 0-16,-3 6-4 15,-1-2 1-15,4-7-6 0,0-7 0 16</inkml:trace>
  <inkml:trace contextRef="#ctx0" brushRef="#br0" timeOffset="20578.91">28582 4189 39 0,'21'9'19'0,"11"7"-19"0,-21-10 29 0,3 4-29 0,3-4 0 0,1 7-4 15,3-10 0-15,4 3-4 16,0-6 1-16,-4-6-4 16,-4 3 1-16</inkml:trace>
  <inkml:trace contextRef="#ctx0" brushRef="#br0" timeOffset="21170.03">29069 3352 39 0,'25'-50'19'0,"-8"43"-26"0,-13 10 39 0,-4 10-32 0,0 6 0 0,-11 15 1 16,-3 13 1-16,-4 16-2 16,-3 31 1-16,0 19-1 15,7 22 0-15,3 12-1 16,4-12 1-16,0-16-5 15,0-15 1-15,4-29-8 0,-1-19 1 16</inkml:trace>
  <inkml:trace contextRef="#ctx0" brushRef="#br0" timeOffset="21620.81">28924 4314 22 0,'4'10'11'0,"3"6"-3"16,-4-10 12-16,-3-3-17 15,4 3 0-15,-4-3 2 16,0 4 1-16,0-4-6 15,3 3 0-15,1-6 6 0,-4 0 1 16,0 0-2-16,14-9 0 16,4-1-1-16,10-2 0 15,11-4-4-15,0 0 1 16,-1 7-10 0,-9-4 1-16,-12-2-6 0,-3 8 0 15</inkml:trace>
  <inkml:trace contextRef="#ctx0" brushRef="#br0" timeOffset="22250.09">29559 4775 47 0,'14'16'23'0,"8"-16"-22"0,-8-6 40 15,10-13-39-15,8-19 1 16,10-6 0-16,4-12 0 15,4-25-5-15,-1-26 1 16,-3-6 2-16,-11-3 1 0,-10-13-3 47,0 10 1-47,-11 3-1 0,-4 13 1 31,-10 12-1-15,0 19 1-1,-3 12-2-15,-1 29 1 0,-3 21-1 0,-3 20 1 0,-5 21 0 0,1 29 0 16,7 18 0-16,0 13 0 0,4 25 2 0,6 9 0 0,1-12 0 16,-1-3 1-16,1-22-2 15,-1-16 0-15,1-9-3 16,6-10 0-16,-2-22-8 16,-1 1 1-16,3-20-5 15,-3-9 1 16</inkml:trace>
  <inkml:trace contextRef="#ctx0" brushRef="#br0" timeOffset="22514.23">30141 4528 52 0,'-14'31'26'0,"7"-6"-33"0,4-25 50 16,-1 0-43-16,4 3 1 0,0-3-4 16,4 3 1-16,3-6-7 15,0-3 0-15,-7-10-6 16,3-2 1-16</inkml:trace>
  <inkml:trace contextRef="#ctx0" brushRef="#br0" timeOffset="22635.48">30028 4189 38 0,'11'19'19'0,"3"9"-19"15,-3-22 31-15,3 4-32 16,3 2 1-16,1 1-12 16,0-1 0-16,-1 1 7 15,5-10 1-15</inkml:trace>
  <inkml:trace contextRef="#ctx0" brushRef="#br0" timeOffset="23347.1">30092 4525 42 0,'11'-7'21'0,"-8"-8"-19"16,1 8 38-16,-4 1-38 15,3-3 1-15,-3-1 0 16,-3 1 0-16,-1-1-5 16,-3 4 1-16,0 3 2 15,0-3 1-15,0-1-2 16,-4 7 0-16,1 0-1 0,-1 0 1 16,1 7-1-16,-1-4 0 15,0 9-1-15,4 7 1 16,4 0-1-16,3-3 0 15,3-1-1-15,4-2 1 16,0-4 0-16,0-9 1 16,1-9 0-16,-5-7 0 0,1 1 0 15,-1 2 1-15,1-12 0 16,-1-3 0-16,1 9 0 16,-1 0 0-16,1 7 0 15,-1 8 0-15,1 8 0 16,3 5 1-16,-4 7-1 15,4 9 1-15,-3 9-1 16,3-6 1-16,-3 10-2 16,-1-3 1-1,4-7-9-15,4-6 1 16,-1-10-5 0,1-12 1-16</inkml:trace>
  <inkml:trace contextRef="#ctx0" brushRef="#br0" timeOffset="24083.68">30286 4509 55 0,'14'56'27'0,"-3"-24"-33"15,-4-23 53-15,0 4-47 16,0 5 1-16,0-5 1 16,0-4 0-16,0-5-3 15,0-8 1-15,0-5 1 16,-3 0 0-16,-1 2-1 0,1-2 1 16,-1-4-3-16,-3 1 1 15,4 2-2-15,-4 10 0 16,7 7-1-16,0-7 1 15,0 9-1-15,4 4 1 16,-1 5 0-16,1-2 0 16,3 0 1-16,3-4 1 0,-2-5 0 15,-1-4 0-15,-4-3 1 32,4 0 0-17,-3-10 0-15,3-2 1 0,-3-4 0 16,-1-3 1-16,-3-6-1 0,0-3 0 0,0 0 0 15,0 3 0-15,-3 0-5 16,-1-4 1-16,1 1-10 16,-8 0 0-1</inkml:trace>
  <inkml:trace contextRef="#ctx0" brushRef="#br0" timeOffset="24757.73">30759 2994 18 0,'-29'-50'9'0,"19"38"1"16,10 12 1-16,0-4-4 16,3 11 0-16,4 5 1 0,1 16 1 15,6 4-12-15,3 18 1 16,8 16 8-16,7 19 1 15,10 31-3-15,7 18 0 16,-3 26 0-16,0 7 0 16,-11-4-1-16,-10-13 0 15,-11-12-1-15,-14-19 0 16,-14-6-4-16,-18-9 1 0,-13-17-10 16,-12-5 0-1,-3-7-3-15,7-15 0 0</inkml:trace>
  <inkml:trace contextRef="#ctx0" brushRef="#br0" timeOffset="30282.96">8093 5832 37 0,'10'10'18'0,"-10"18"-10"0,4-22 18 15,-4 4-25-15,-4 5 1 0,1 10 0 16,-8 7 0-16,1-1-3 16,-1 0 0-16,0 10 2 15,-3 0 0-15,0 3-1 16,4-3 0-16,-4 6 1 15,6 0 0-15,8-3 0 16,8-1 0-16,6-5 1 16,0 0 1-16,21-7 0 15,14-9 1-15,15-9-1 16,10-10 0-16,0-6 0 16,7-4 0-16,-3-2-5 15,-4-4 0-15,-7 1-11 16,0-7 0-16,-18-3-3 15,-3 0 1-15</inkml:trace>
  <inkml:trace contextRef="#ctx0" brushRef="#br0" timeOffset="30718.09">8728 6177 34 0,'10'28'17'0,"36"1"-9"16,-25-23 27-16,4-3-31 16,17 0 1-16,15 7 1 15,-8-4 1-15,-3 3-9 16,-7 7 0-16,-7 3 6 15,-8 3 1-15,-13 6-5 16,-11 19 1-16,-11 3-4 16,-13 10 1-16,-19 6-7 15,-3-13 0-15,4-16-7 16,3-8 1-16</inkml:trace>
  <inkml:trace contextRef="#ctx0" brushRef="#br0" timeOffset="30916.27">8724 6171 40 0,'18'0'20'0,"3"37"-12"0,-10-24 31 16,-1 9-37-16,1 9 0 16,3 7 1-16,4 9 1 15,3 9-6-15,-4 1 1 0,1 2-1 16,-4-2 0-16,0-13-12 15,-10-19 0-15</inkml:trace>
  <inkml:trace contextRef="#ctx0" brushRef="#br0" timeOffset="31573.78">10216 6585 47 0,'0'72'23'0,"-7"13"-19"0,7-63 32 0,-3 12-36 15,-1 4 1 1,1-4-1-16,3-9 1 0,0-6-2 16,0-6 1-16,0-13-1 15,0-19 1-15,-7-9-2 16,-7-26 1-16,-4-8-2 16,-17-11 0-16,3-5-3 15,0-4 1-15,0 1-1 16,8 3 0-16,3 9 1 15,7 6 0-15,10 6 1 16,8 10 1-16,6 13 4 16,11 6 1-16,11 3 3 15,10 15 1-15,4 13 2 16,7 0 1-16,4 10 1 16,-8 0 0-16,-7 5-2 0,-10 11 0 15,-11 2-4 1,-14 13 0-16,-17 9-5 0,-11 7 1 15,-4-4-6-15,0-3 0 16,-3-9-7-16,0-6 1 16,3-13-5-16,4-9 0 15</inkml:trace>
  <inkml:trace contextRef="#ctx0" brushRef="#br0" timeOffset="31905.26">10717 6710 38 0,'0'0'19'0,"0"-6"-18"0,0 6 31 0,-3-3-31 15,-8 0 0-15,-6 3 0 16,-8 3 0-16,-3 3-2 15,0 7 1-15,-1 5 0 16,5 1 0-16,2 3-2 16,8 6 0-16,7 4-1 15,7-1 0-15,4-9 0 16,10-6 0-16,7-10 3 16,7-12 0-16,1-13 1 15,-1 3 0-15,-7-9-3 16,-3-6 1-16,-8-4-8 0,-6-2 0 15</inkml:trace>
  <inkml:trace contextRef="#ctx0" brushRef="#br0" timeOffset="32173.18">10894 6002 49 0,'14'65'24'0,"7"8"-33"0,-21-48 43 0,0 18-33 16,0 20 1-16,0 19 0 16,4 9 0-16,-1 0-3 15,4 6 0-15,4-13 0 16,-1-8 1-16,4-14-8 15,1-18 0-15,6-19-5 16,0-15 0-16</inkml:trace>
  <inkml:trace contextRef="#ctx0" brushRef="#br0" timeOffset="32414.84">11441 6600 43 0,'14'57'21'0,"-21"-1"-22"0,0-34 37 31,-29 44-30-31,1 9 0 16,-7 1 0-16,-1 2 1 16,1-3-10-16,3-15 0 15,7-10 4-15,11-15 1 16,7-7-9-16,7-22 1 0,7-18-9 15,11-20 0-15</inkml:trace>
  <inkml:trace contextRef="#ctx0" brushRef="#br0" timeOffset="32596.72">11123 6638 37 0,'21'-16'18'0,"29"45"-2"0,-40-20 22 0,4 10-36 16,0 9 1-16,-3-6 0 15,3 9 0-15,-3 7-5 16,-1 0 1-16,1-4-2 16,-1-6 1-16,1-9-11 15,0-9 0-15,-1-10-2 16,1-13 0-16</inkml:trace>
  <inkml:trace contextRef="#ctx0" brushRef="#br0" timeOffset="33120.37">11839 6425 56 0,'0'37'28'16,"-3"-5"-39"-16,-1-20 57 0,-3 4-46 16,-7 3 0-16,-4 3-1 15,1-3 1-15,-1-7 0 16,4-2 0-16,0-1-1 16,3-6 0-16,4-3-1 15,7 0 1-15,11 0 0 16,6 0 1-16,8 6 0 0,0-2 0 15,-4 2 2-15,0 3 0 16,0 7 0-16,-7 0 0 16,-3 2-1-16,-7 4 1 15,-4 3-3-15,-4-6 0 16,-7 3-8-16,-3 0 0 16,0-6-7-16,-3-4 1 15</inkml:trace>
  <inkml:trace contextRef="#ctx0" brushRef="#br0" timeOffset="33334.21">12266 6886 48 0,'18'56'24'0,"-11"7"-23"0,-4-47 40 0,-3 12-40 15,-7 10 1-15,-7 9 0 16,-7 6 0-16,-7-9-6 16,-8-3 0-16,-2-4-10 15,-8-15 0-15</inkml:trace>
  <inkml:trace contextRef="#ctx0" brushRef="#br0" timeOffset="34036.4">13257 6666 44 0,'-10'13'22'0,"10"18"-13"15,0-25 28-15,3 4-34 16,4-1 1-16,4 1 2 15,3-4 1-15,7-3-8 16,11-6 1-16,3-6 4 0,-3-4 1 16,0 0-3-16,-8-2 0 15,-2-7-2-15,-8-3 1 16,0 0-3-16,-7 3 0 16,-4 0 0-16,1 0 0 15,-4 3-1-15,-4 10 1 16,-3 12 0-16,-3 16 0 15,-1-1 0-15,1 7 0 16,-4 7 0-16,-1 9 0 0,5-7 2 16,3 10 0-16,3 3 1 15,4 3 0-15,7 0 0 16,7-6 1-16,1-3-2 16,-1-6 1-16,10-14-4 15,5-11 1-15,9-10-9 16,12-10 0-16,3-15-5 15,3-6 0-15</inkml:trace>
  <inkml:trace contextRef="#ctx0" brushRef="#br0" timeOffset="34265.65">14136 6663 43 0,'-7'50'21'0,"-21"19"-19"0,17-47 35 16,-10 10-35 0,-14 12 0-16,-8-1 2 0,-3 4 1 15,-3-3-6 1,7-6 0-16,6-10 1 0,5-9 0 16,2-13-7-16,8-9 1 15,7-12-9-15,3-14 0 16</inkml:trace>
  <inkml:trace contextRef="#ctx0" brushRef="#br0" timeOffset="34443.61">13624 6723 17 0,'-7'-50'8'0,"21"15"16"0,-3 35 1 0,10 3-20 0,0-3 1 0,7 10 3 16,8 12 0-16,6 9-11 16,0 0 1-16,1 10 6 15,-1 6 1-15,0 6-4 16,-6 4 0-16,-1-1-5 15,0-9 1-15,-7-6-12 16,-3-10 1-16,-4-12-2 16,4-12 1-16</inkml:trace>
  <inkml:trace contextRef="#ctx0" brushRef="#br0" timeOffset="34863.11">14415 7159 42 0,'0'62'21'0,"-18"10"-25"0,14-56 41 16,-3 0-37-16,0-7 0 15,-3-6 0-15,3-12 1 16,0-16-1-16,-1-6 0 15,5-17-1-15,-1-8 0 16,1-13-3-16,-1 6 0 16,1-9-2-16,-1 3 1 0,1-3-1 15,6 6 1 1,4 7 2-16,7 5 0 0,8 10 5 16,6 10 1-16,7 3 2 15,-3 15 1-15,0 10 1 16,-4 9 0-16,-7 9-1 15,-3 17 0-15,-11 2-4 16,-11 13 1-16,-17 0-4 16,-11 6 1-16,-7 0-5 15,-3-6 0-15,-4-6-7 16,7-13 1-16,4-13-2 16,14-5 0-16</inkml:trace>
  <inkml:trace contextRef="#ctx0" brushRef="#br0" timeOffset="35231.01">14880 6478 40 0,'11'13'20'0,"-15"-4"-24"0,1-3 39 16,-4 1-36-16,-7 2 1 15,-8 4 0-15,1 2 1 16,-7 1-1-16,3 0 0 16,4-4-1-16,3 1 0 0,4-4 0 15,4 1 1 1,10-1 0-16,7 0 0 0,7 1 3 16,11-1 1-16,3 1 1 15,4-1 0-15,-4 0 0 16,0 1 1-16,-10 5-2 15,-8 4 0-15,-10-3-3 16,-7 9 0-16,-7 6-3 16,-4-2 0-16,-3-1-6 15,0-6 1-15,7-3-9 32,3-4 1-32</inkml:trace>
  <inkml:trace contextRef="#ctx0" brushRef="#br0" timeOffset="35418.99">15198 6911 38 0,'17'59'19'0,"-27"-11"-12"0,10-33 26 16,-4 10-31-16,1 7 0 31,-15 27-9-31,-7-12 0 15,-3-12-3-15,0-16 1 16</inkml:trace>
  <inkml:trace contextRef="#ctx0" brushRef="#br0" timeOffset="35942.42">16383 6785 48 0,'4'51'24'0,"3"-58"-24"0,-7 7 38 15,0-3-36-15,-4 3 0 16,1-15 0-16,-1-14 0 16,-3-8-3-16,0-7 0 15,3-6 2-15,1-1 1 16,-1-5-2-16,1 0 0 0,6 9 0 16,4 6 0-16,11 9 1 15,7 10 0-15,10 7-1 16,4-1 1-16,3 19-2 15,4 4 0-15,-4 8-5 16,1 1 0-16,-8 0-10 16,-3-1 1-16</inkml:trace>
  <inkml:trace contextRef="#ctx0" brushRef="#br0" timeOffset="36573.08">16965 6475 48 0,'11'9'24'0,"-11"10"-21"16,0-12 37-16,-4-1-40 16,-3 0 1-16,-3 3-1 15,-5-2 1-15,-2-1-1 0,-1 7 0 16,4-4 0 0,3 0 0-16,1 1-3 0,-1-1 1 15,4-3-2-15,4 4 1 16,-1-4-1-16,4 0 1 15,11-2 0-15,3-4 1 16,3-10 2-16,1-9 0 16,7 1 0-16,-8-4 1 15,-2 0-1-15,2 3 1 16,-3 3-3-16,4 4 0 31,0 2-2-31,-1 7 1 0,1 9-2 0,-4 7 1 0,0 12-2 16,0 0 1-16,0 0 0 15,4-3 1-15,0-3 1 16,-1-3 0-16,4-4 2 16,4-6 0-16,3-2 0 15,1-8 0-15,-5-18 1 16,1-9 0-16,7-10 2 16,-1-21 1-16,1-4 0 15,0-3 1-15,-11-19 0 16,-7-3 1-16,-7-3-1 15,-7 3 1-15,-7-3-2 16,-10 12 0-16,-1 7-1 16,-7 6 0-16,1 6-1 15,-5 20 1-15,5 21 2 16,2 22 0-16,5 9-1 0,3 29 1 16,3 12-1-1,8 25 0-15,13 19 0 0,8 13 0 16,-1 15-2-16,1-3 0 15,-4-15-3-15,-7-23 1 16,0-21-8-16,-3-23 0 16,-8-21-6-16,-6-13 0 15</inkml:trace>
  <inkml:trace contextRef="#ctx0" brushRef="#br0" timeOffset="36918.11">17170 6346 55 0,'49'26'27'0,"-3"-11"-29"0,-32-15 50 0,4 3-48 15,3 1 0-15,0 2 0 16,4-3 0-16,6 3-1 16,1 0 1-16,7 4-4 15,-4-7 0-15,-6 3-3 16,-5-3 0-16,-6 1-2 15,0-1 1-15,-8 0 0 16,1 0 0-16,-4 6 4 16,0 7 1-16,0 3 4 15,-4 12 0-15,1-3 3 16,-4 4 0-16,0 2 1 16,0 1 1-16,3-1-2 0,1-6 1 15,-1-9-2-15,1 3 0 16,0-9-9-16,-4-13 1 15,0-13-8-15,0-6 0 16</inkml:trace>
  <inkml:trace contextRef="#ctx0" brushRef="#br0" timeOffset="37293.89">17625 6372 33 0,'28'40'16'0,"11"-11"-11"0,-29-20 23 0,8 3-27 16,0 1 1-16,3 0 0 16,0-4 1-16,0 4-4 15,0-4 0-15,1-3 2 16,-5-3 0-16,1 0-1 16,-4-9 0-16,-4 0-1 15,-2-3 1-15,-5 2 0 16,4-2 1-16,-3 3 1 15,-1-1 0-15,-3-2 0 16,0 6 0-16,-3 3 0 16,-4 0 0-16,-4 6-1 15,0 3 0-15,1 4-2 16,3 9 0-16,0 0-2 16,3 6 1-16,4-9-3 15,4 0 1-15,3 0-3 0,3-4 0 16,1-2-3-16,0-7 1 15,-1-6-2-15,4-3 1 16</inkml:trace>
  <inkml:trace contextRef="#ctx0" brushRef="#br0" timeOffset="37819.87">18052 6632 34 0,'14'47'17'0,"0"-10"-24"0,-7-30 34 0,-4-1-28 15,5 0 1-15,-1-6-1 16,0-3 0-16,0-3 0 16,0-4 1-16,0-2-2 15,-4-1 1-15,4 4 0 16,0 3 0-16,0 3-1 16,4 6 1-16,3 3 1 15,4 7 0-15,-1 2 0 16,5 4 1-16,2 0-1 15,1-7 0-15,3 1 0 16,0-4 1-16,-3 1-1 16,0-4 0-16,-4-3 1 15,-7-3 1-15,11-6 0 16,-4 0 0-16,0-7-1 16,4-9 1-16,3-3-1 15,0-22 0-15,1-13-1 0,-5-18 0 16,-6-10-1-16,-11-3 0 15,-11-9 1-15,-6-13 0 16,-1 10 1-16,-6-4 1 16,-5 19-1-16,1 22 1 15,4 13 0-15,-1 15 1 16,0 29 0-16,4 25 0 16,0 21-2-16,7 29 0 15,7 22 0-15,4 22 0 16,6 12 0-16,4 3 0 15,4-9-1-15,0-15 1 0,-4-20-4 16,3-24 0-16,4-13-9 16,4-16 1-16</inkml:trace>
  <inkml:trace contextRef="#ctx0" brushRef="#br0" timeOffset="38150.56">19039 6243 39 0,'-3'9'19'0,"6"4"-20"15,-6-13 29-15,-4 6-27 16,-7 4 0-16,-7 5 2 16,-4 1 1-16,-3-3-5 15,-1 2 1-15,8 1 2 0,4-4 0 16,3-2 0-16,6-1 0 15,8 4-1-15,11-1 1 16,7 4 0-16,6 3 1 16,8 3-2-16,-7 6 1 15,-4 6-1-15,-3-2 1 16,-8 2-2-16,1 4 0 16,-8-4-3-16,-6-2 1 15,-8-4-5-15,-6-9 0 16,-1-7-8-16,-3-12 1 15</inkml:trace>
  <inkml:trace contextRef="#ctx0" brushRef="#br0" timeOffset="38333.58">19300 6911 59 0,'-10'63'29'0,"-18"-4"-42"16,17-46 54-16,-3 6-50 16,-7-1 0-16,0-2-20 15,3-7 1-15</inkml:trace>
  <inkml:trace contextRef="#ctx0" brushRef="#br0" timeOffset="40446.32">20271 5657 41 0,'3'50'20'0,"-13"-6"-8"15,6-26 20-15,-3 8-29 0,0 11 1 16,0 13 1-16,0 7 0 16,0 15-7-16,-4 9 0 15,1 4 4-15,-1 12 1 16,0-12-3-16,4-10 0 15,4-15-6-15,-1-19 0 16,1-13-8-16,-1-25 1 16,1-28-3-16,-4-10 1 0</inkml:trace>
  <inkml:trace contextRef="#ctx0" brushRef="#br0" timeOffset="40659.42">19826 6177 29 0,'-3'38'14'0,"24"6"-1"16,-11-41 25-16,4 0-33 16,8 0 1-16,9 3 1 15,12-3 1-15,-4 1-11 16,10-8 0-16,11 8 6 16,-4-4 1-16,4-4-7 15,-3 1 0-15,-8 0-10 16,-7 3 0-16,-10 0-2 15,-7-3 0-15</inkml:trace>
  <inkml:trace contextRef="#ctx0" brushRef="#br0" timeOffset="40973.1">20440 6513 30 0,'0'6'15'0,"0"-9"-11"0,0 3 23 16,0-6-26-16,0-4 0 16,0-6 2-16,0-2 1 15,0-4-4-15,3-7 0 16,1 4 4-16,3 7 0 0,0 2 0 16,4 0 1-16,3 13-2 15,0 3 1-15,0 3-2 16,0 3 1-16,0 1-2 15,-3 2 0-15,3 4-1 16,0-4 0-16,0 4-1 16,0-4 0-16,0 0-4 15,-3 1 0-15,0-4-9 16,-1-6 0-16</inkml:trace>
  <inkml:trace contextRef="#ctx0" brushRef="#br0" timeOffset="41139.11">20747 6531 36 0,'18'54'18'0,"-11"-13"-19"16,-4-38 23-16,1 3-24 16,-4-6 1-16,3-9-7 0,1-7 0 15,-1-9 3-15,-3 0 1 16</inkml:trace>
  <inkml:trace contextRef="#ctx0" brushRef="#br0" timeOffset="41662.51">20835 6265 17 0,'32'9'8'0,"7"-6"4"0,-29-6 8 0,8 10-15 15,10-4 0-15,4 3 2 16,3 0 0-16,4-3-8 15,0 1 0-15,3-8 7 16,-3-2 0-16,0 0-2 16,-4 6 1-16,-7-6-2 15,-3 2 1-15,-8 1-2 16,-6 0 0-16,-7 0-1 16,-8 0 0-16,-7 0-3 15,-6 3 1-15,3 0-3 16,0 3 1-16,0-3-2 15,-1 0 0-15,5 9-2 16,3 4 0-16,3 3 2 16,4 2 0-16,0 7 1 15,11-6 1-15,6 6 4 16,8 7 0-16,7 5 3 16,-4 4 0-16,-3 0 0 0,-4 6 0 15,-3 0-1 1,-8-6 0-16,-6 9-2 0,-15 3 0 15,-6 1-1-15,-12-1 0 16,1-3 0-16,0-6 0 16,-4-10-1-16,7-5 1 15,-10-17-1-15,7-9 0 16,7-9 1-16,7-7 1 16,10-8 0-16,15-23 0 0,6 0 1 15,12-6 0-15,6-1-4 16,4 4 1-16,-4 0-10 15,0 10 0-15</inkml:trace>
  <inkml:trace contextRef="#ctx0" brushRef="#br0" timeOffset="42401.1">22066 6673 69 0,'43'50'34'0,"2"19"-44"0,-37-57 65 16,-12 17-58-16,-10 8 0 15,-11 1-17-15,-14-1 1 0,-14-5 12 16,4-13 0-16</inkml:trace>
  <inkml:trace contextRef="#ctx1" brushRef="#br0">17985 3716 0,'0'0'0,"0"0"15,0 0 1,0 9-16,3-3 15,-3 4 1,4-7-16</inkml:trace>
  <inkml:trace contextRef="#ctx0" brushRef="#br0" timeOffset="46539.95">23477 6190 46 0,'4'-10'23'0,"-4"-12"-13"15,0 16 24-15,0-3-31 16,0 2 1-16,0 1 0 16,0 0 1-16,0 0-6 15,-4 2 0-15,-3-2 4 16,4 6 0-16,-8-3-2 15,-6 6 0-15,-5 7-1 16,-6 12 1-16,-4 3-1 16,-3 6 1-16,0 10-1 0,7 12 0 15,3 3 1 1,11-2 0-16,7-4-1 0,10-6 1 16,11-3-3-16,15-10 0 15,6-12-4-15,-3-7 1 31,38-21-13-31,-6-7 1 16</inkml:trace>
  <inkml:trace contextRef="#ctx0" brushRef="#br0" timeOffset="46797.66">23738 6415 24 0,'18'-28'12'0,"-4"-3"6"0,-10 25 4 0,-4 6-18 16,3-4 1-16,-3-5 3 15,-3 6 0-15,-4 0-10 16,-7 0 1-16,-4 3 6 15,0 0 0-15,-3 3-3 16,-4 0 1-16,-3 9-2 16,3-5 0-16,1 5 0 15,3 7 0-15,3 3-1 16,11 3 0-16,7 3-1 16,11 1 0-16,6-7 0 15,8-16 0-15,3-6-3 16,0-10 0-16,1-2-4 15,-8-4 0-15,3-9-6 16,-2-3 1-16</inkml:trace>
  <inkml:trace contextRef="#ctx0" brushRef="#br0" timeOffset="47396.99">23897 6368 37 0,'18'22'18'0,"3"-40"-19"0,-14 14 30 16,0-2-28-16,0-10 0 15,-3 1 0-15,-1-1 0 16,1-6-2-16,-1-6 1 16,-3-3 1-16,4 5 0 0,-1 5-1 15,1 5 1-15,-4 6-1 16,0 10 1-16,3 10-1 15,1 6 1-15,-1-4-1 16,1 10 1-16,-1 0-1 16,1-3 0-16,-4-4 0 15,0-2 1-15,0-4-1 16,0 1 1-16,0-7-1 16,4 0 1-16,-4 0-1 15,3 0 0-15,1 1 0 16,-1-4 1-16,4 6-2 15,0-6 1-15,0 0 0 16,4 3 0-16,-1-6 0 16,5-3 0-16,-1 2 0 15,0-5 0-15,0 0 0 16,0 2 1-16,0-5-1 0,0-4 0 16,0-6 0-16,-3 6 0 15,0-2 0-15,-1 2 1 16,1 7-1-16,3 2 1 15,0 7 1-15,0 3 0 16,0 7 0 0,0 2 0-16,0 1 0 15,0-1 1-15,1 10-1 0,-5 0 0 16,4 7-1-16,0-4 0 16,0-3-4-16,4 0 1 0,-4-10-8 15,0-2 0-15,-7-10-5 16,-3-10 1-16</inkml:trace>
  <inkml:trace contextRef="#ctx0" brushRef="#br0" timeOffset="48029.05">24659 5512 53 0,'0'35'26'0,"-7"46"-31"0,4-52 50 15,-1 18-44-15,4 3 0 16,0 25 0-16,4 7 0 16,-4 5-2-16,0 7 1 0,0-6 0 15,3-6 0 1,-3-26-5-16,0-18 1 0,0-22-5 15,0-13 0-15,0-19-6 16,-3-6 1-16,-4-9 0 16,-4-7 1-16,-3-6 6 15,0 0 1-15,3 4 4 16,1 5 0-16,3 7 5 16,-1 6 1-16,8 6 1 15,8 7 1-15,6 2 0 16,7 11 0-16,7 2 4 15,4 6 0-15,10-2 1 16,7 6 0-16,4 5-2 16,-3 5 1-16,-8 2-4 15,-7 0 0-15,-6-6-5 16,-15 3 0-16,-14 6-2 16,-14 1 1-16,-18 5-3 0,0-5 0 15,0-10-5-15,-3-7 1 16,3-2-9-16,8-10 1 15</inkml:trace>
  <inkml:trace contextRef="#ctx0" brushRef="#br0" timeOffset="48328.68">25167 6321 45 0,'11'16'22'15,"-4"-16"-25"-15,-11 0 35 0,-3 0-32 16,0 0 1-16,-3 0 1 16,-1 0 1-16,0 9-3 15,4 1 0-15,0 6 2 16,4 2 0-16,-1 4-1 16,1-3 0-16,3-3 0 15,0-1 0-15,7-8 0 16,3-7 0-16,4-3 0 15,-3-7 1-15,7 1-4 16,3-7 0-16,0-3-10 16,4-3 1-1,3-3-4-15,4-3 0 0</inkml:trace>
  <inkml:trace contextRef="#ctx0" brushRef="#br0" timeOffset="48658.57">25640 6136 40 0,'3'25'20'0,"-3"-9"-25"0,0-16 36 16,0 0-31-16,0 0 0 15,-3 0 0-15,-4-3 1 16,-4 3-1-16,1 0 1 16,3 0 0-16,0 0 0 15,0 0 0-15,3 3 0 0,4 0 2 16,7 4 1-16,4 2 0 15,3 0 0-15,-4 1 0 16,4-1 1-16,4 4-1 16,0 6 1-16,-4-1-3 15,-4 7 0-15,-6-3-2 16,-11 7 1-16,-4-4-2 16,1 0 1-16,-4 3-3 15,-4-6 1-15,-3-3-5 16,-4 0 1-16,7-7-10 15,4-6 1-15</inkml:trace>
  <inkml:trace contextRef="#ctx0" brushRef="#br0" timeOffset="55130.01">27506 5155 19 0,'-3'0'9'0,"3"22"-2"0,3-22 10 16,1 9-16-16,3-6 1 15,3 7 5-15,15-1 1 0,17 1-6 16,15-4 1-16,34 0 5 15,44 4 1-15,37-17-2 16,47-8 0-16,25-1-3 16,13 0 0-16,43-6-5 15,-4 13 1-15,4 9-3 16,-28 12 0-16,-1 20-3 16,-31 2 1-16,-14 13-9 15,-50-6 1-15</inkml:trace>
  <inkml:trace contextRef="#ctx0" brushRef="#br0" timeOffset="61794.09">5570 8382 39 0,'7'18'19'0,"15"-2"-8"0,-12-13 19 15,1 0-25-15,-4 4 0 0,7-4 2 16,4 0 1-16,6 0-10 16,4-3 0-16,-6-3 6 15,6-3 1-15,0-1-3 16,-10 4 0-16,3 3-2 16,-18 3 0-16,-6 7-1 15,3 5 1-15,-11 1-3 16,-6 6 1-16,-4 0-2 15,-1 0 0-15,-6 3 0 16,7 0 0-16,3 7 1 16,11-1 1-1,4-3 1-15,6 3 1 0,8-2 3 16,3-4 0-16,7-10 1 16,-3-8 0-16,3-7-1 15,0-10 0-15,7-2-3 16,-7-1 1-16,-3-2-10 0,3 2 1 15,-10-3-8-15,-1 10 0 32</inkml:trace>
  <inkml:trace contextRef="#ctx0" brushRef="#br0" timeOffset="62353.53">6191 8494 42 0,'46'-28'21'0,"18"-53"-19"16,-50 68 30-16,-4-9-29 15,1-6 1-15,-8 0 1 16,-3 0 1-16,-3-1-7 16,-18 4 0-16,-15 6 4 15,-6 4 1-15,-28 5-3 16,-1 7 0-16,0 6-3 0,-3 4 0 15,-7 5-2-15,4 4 1 16,-8 9-4-16,4 3 0 31,3 7-4-31,11 5 1 0,14 7-4 0,-3 7 1 16,17 5 8 0,-46-71 5 15,177 156 4-16,-60-31 0-15,24-25 6 0,8-19 0 0,13-22 5 0,15-32 1 0,14-24-10 16,7-29 0 0,-7-12-3-16,-22-9 0 0,-13-4-7 15,-15-3 0-15,-17-3-11 16,-11 10 0 0</inkml:trace>
  <inkml:trace contextRef="#ctx0" brushRef="#br0" timeOffset="66298.58">7232 8137 11 0,'35'0'5'0,"4"-9"6"0,-28 9 5 0,-1 0-12 16,4 0 1-16,-3 0 4 16,-8 6 0-16,4-3-10 15,1 3 1-15,-5 1 7 16,-3 2 0-16,-7 0-3 15,-7 7 0-15,-7-3-2 16,-7-1 0-16,-11 1-2 16,-7 5 1-16,0-5-2 15,-10 0 1-15,13-7 0 16,1 3 1-16,3 1-2 16,0 2 0-16,4 4-1 15,0 6 1-15,10 0-1 0,4 3 1 16,3-3-1-16,4-6 0 15,4 5 1-15,-1 8 0 16,0 2 1-16,4 4 0 16,0 5 0-16,0 4 0 15,0 13 0-15,-3-4 1 16,-1 10-1-16,0-4 0 16,1 10 0-16,3 3 1 15,0-3 0-15,3 3 1 0,4-9-1 16,0 0 1-16,0-10 0 15,0-6 1-15,7-3 0 16,7-6 0-16,4-7 0 16,-4-6 1-16,14-9 0 15,4-10 0-15,3-12 0 16,-3-7 0-16,10-2-1 16,-3-7 0-16,0-3-3 15,0 0 0-15,-11-1-5 16,-3-2 0-16,-8 3-11 15,1 0 1-15,-7-6-2 16,-11 2 1-16</inkml:trace>
  <inkml:trace contextRef="#ctx0" brushRef="#br0" timeOffset="66526.75">6632 9235 44 0,'7'3'22'0,"32"-19"-23"0,-25 16 42 0,11-3-40 0,7-3 1 0,3-4 0 0,7 1 0 16,4-4-5-16,7 1 0 15,-4-1-5-15,1 1 1 16,-8-7-7-16,-3 0 0 15</inkml:trace>
  <inkml:trace contextRef="#ctx0" brushRef="#br0" timeOffset="66767.23">7472 8955 38 0,'0'35'19'0,"0"3"-22"16,-11-35 31-16,1 12-28 16,-11 10 1-16,-8 7 0 15,-6 5 1-15,3 4-3 16,4 3 1-16,3 0-2 16,4-9 1-16,7-7-8 0,3-9 1 15,8-19-3-15,3-16 1 16</inkml:trace>
  <inkml:trace contextRef="#ctx0" brushRef="#br0" timeOffset="66962.82">7144 9009 38 0,'10'3'19'0,"12"19"-17"0,-12-16 38 16,8 7-36-16,-1 9 1 15,5 6 2-15,6 3 1 16,4 4-10-16,-4 2 0 15,0 1 6-15,-3 0 0 0,3-4-4 16,-7-9 0-16,7-3-10 16,-14-12 0-16,4-20-6 15,0-2 0-15</inkml:trace>
  <inkml:trace contextRef="#ctx0" brushRef="#br0" timeOffset="67350.05">8029 8294 42 0,'4'25'21'0,"-8"9"-21"0,4-15 33 16,-7 6-33-16,4 10 1 15,-15 12 2-15,7 16 1 16,1 15-4-16,-1 16 1 15,1 0 1-15,-1 0 0 16,1-3 0-16,2-16 0 0,5-12-5 16,-1-16 1-16,1-19-8 15,3-18 1-15,3-20-5 16,-3-8 0-16</inkml:trace>
  <inkml:trace contextRef="#ctx0" brushRef="#br0" timeOffset="67533.52">7761 8990 44 0,'11'25'22'0,"17"-12"-22"15,-17-10 40-15,6 0-39 16,4-3 1-16,8 0 0 16,6-6 0-16,-3-1-5 15,-1 1 1-15,12 6-5 16,-12 0 0-16,8-3-7 15,-11 3 1-15</inkml:trace>
  <inkml:trace contextRef="#ctx0" brushRef="#br0" timeOffset="67860.64">8149 9247 42 0,'18'16'21'0,"14"-7"-21"0,-25-12 34 16,7 0-31-16,3-3 0 15,1-1 0-15,0-5 1 16,-1-7-6-16,1 0 1 0,-4-6 3 16,-3-3 0-16,-4 9-2 15,-4 0 1-15,-3 4-2 16,-7 2 0-16,0 7-2 16,-3-1 1-16,2 11-1 15,-2 5 1-15,6 10 0 16,-6 6 1-16,3 0 1 15,3 6 1-15,4 1 1 16,4 5 1-16,3-2 0 16,3-7 0-16,4-6-1 15,4-6 1-15,3-7-6 16,4-9 1-16,0-6-13 16,-1-10 1-16</inkml:trace>
  <inkml:trace contextRef="#ctx0" brushRef="#br0" timeOffset="68250.11">8601 9322 43 0,'-11'29'21'0,"8"-11"-20"0,3-14 29 0,0-4-30 16,0-4 1-16,0-8-1 16,3-7 0-16,4-3-2 15,4-6 0-15,-4 0-1 16,3-4 0-16,1 4-1 16,0 3 1-16,3 6 1 15,0 3 0-15,7 10 3 16,-7 9 1-16,4 4 2 15,-1 5 0-15,-3-2 1 16,1 2 1-16,-1 4-2 16,3-1 0-16,-6 1-2 15,3 3 1-15,0 0-5 16,7 3 0-16,-7-3-7 16,4-1 1-16,3-5-6 15,-7-13 0-15</inkml:trace>
  <inkml:trace contextRef="#ctx0" brushRef="#br0" timeOffset="68882.16">9493 8269 44 0,'11'56'22'0,"-4"-12"-29"16,-7-25 39-16,0 6-31 16,0 16 0-16,0 15 3 15,0 13 0-15,3 16-3 16,1-1 1-16,3 1 2 15,0-10 1-15,-3-6-1 16,3-15 1-16,0-10-2 0,0-10 0 16,0-9-3-16,-4-12 1 15,-3-7-2-15,-7-6 1 16,-7-6-3-16,-11-7 1 16,-6-2-1-16,-12-1 1 15,-6 6-1-15,0 1 0 16,3 15 1-16,7 10 1 15,-3 9 1-15,13 3 0 16,8 7 3-16,11 9 0 16,3-7 2-16,7-5 0 15,17-7 0-15,19-10 1 0,9-15-2 16,8-9 0-16,4-10-8 16,-1 0 1-16,-10 1-15 15,-14-11 1-15</inkml:trace>
  <inkml:trace contextRef="#ctx0" brushRef="#br0" timeOffset="69603.53">11871 8291 56 0,'4'47'28'0,"-1"6"-28"0,-3-31 38 0,0 6-37 16,0 16 1-16,0 13 1 15,4 15 1-15,-1 3-3 16,4-6 0-16,0-10 3 16,-3-8 1-16,-1-14-2 15,-3-5 0-15,0-10-1 16,-7-7 0-16,4-5-3 15,-8-7 0-15,-10-6 0 16,-11-10 0-16,-10 1-2 16,-8-4 1-1,1-3-1 1,0 10 0-16,-1 6 0 0,4 9 1 0,8 13-1 16,2 3 1-16,12 3 2 0,2 6 1 15,15 4 2 16,7 2 1-31,15 1 0 16,16-1 0-16,12-5 0 0,10-7 1 16,7-6-3-16,-8-13 1 0,1-3-6 0,0-6 0 15,4-6-13-15,6-10 1 16,1 0-5-16,-8-6 0 0</inkml:trace>
  <inkml:trace contextRef="#ctx0" brushRef="#br0" timeOffset="69821.95">12365 9153 52 0,'-7'47'26'0,"0"-22"-32"0,7-25 45 0,0-3-42 0,0-6 0 0,0-10-11 16,3-9 0-16,1-7 8 16,-8-6 1-16</inkml:trace>
  <inkml:trace contextRef="#ctx0" brushRef="#br0" timeOffset="69965.93">12150 8736 41 0,'-7'6'20'0,"14"0"-13"0,0 1 32 16,3 2-37-16,8 4 1 15,0 2-1-15,3-2 1 16,7-4-5-16,4 1 0 16,-4-7-5-16,-3-3 1 15,-1-10-9-15,1 1 1 16</inkml:trace>
  <inkml:trace contextRef="#ctx0" brushRef="#br0" timeOffset="70277.35">12696 9175 30 0,'8'28'15'0,"-12"-34"-2"0,4 0 17 0,-4-10-26 0,-3-12 0 0,0 0 3 15,-3-16 0-15,-8-10-9 16,-7-15 0-16,-3-9 6 15,4-7 0-15,2 7-3 16,5 3 1-16,6 2-1 16,4 14 0-16,11 2 0 15,6 7 0-15,8 16 0 0,3 18 1 16,4 7-2 0,3 9 0-16,0 15-3 0,-3 14 1 15,-4 2-8-15,-7 10 1 16,-3-1-7-16,-8 4 0 15</inkml:trace>
  <inkml:trace contextRef="#ctx0" brushRef="#br0" timeOffset="70462.75">12446 9002 52 0,'4'10'26'0,"24"-1"-28"0,-14-9 46 0,7 3-43 16,7-3 1-16,11 0-1 15,3-3 0-15,1 3-5 16,-1-3 0-16,-3 0-8 16,0 0 1-16,-11-7-5 15,-7 1 1-15</inkml:trace>
  <inkml:trace contextRef="#ctx0" brushRef="#br0" timeOffset="70744.16">12979 9275 35 0,'3'29'17'0,"4"-26"-14"0,-7-13 29 0,4-5-30 0,-8-11 1 0,4-17 2 0,0-1 0 0,-3-13-6 16,-4-12 0-16,-4-12 4 0,1-7 0 15,-1 6-1-15,7 4 0 16,4 0-1-16,7 5 1 31,1 17 0-31,2 6 0 0,8 12 0 0,3 16 1 16,4 7-2-16,3 15 0 15,-3 12-2-15,-4 10 0 16,-7 3-7-16,-4 7 1 16,-10 2-9-16,-7-3 0 15</inkml:trace>
  <inkml:trace contextRef="#ctx0" brushRef="#br0" timeOffset="70940.88">12799 9024 63 0,'7'22'31'0,"25"-9"-30"0,-18-13 57 0,7 0-55 16,4-6 0-16,10-4 0 15,7 1 0-15,1-4-5 16,-5 4 1-16,-2-1-3 15,-5 1 0-15,-6 0-12 16,-4-1 0-16,-3-2-5 16,-1-7 1-16</inkml:trace>
  <inkml:trace contextRef="#ctx0" brushRef="#br0" timeOffset="71330.95">14609 8250 61 0,'-8'53'30'0,"-2"19"-36"0,6-47 57 0,1 19-51 15,-1 13 1-15,4 21 1 16,4 16 0-16,3 0-3 15,0-3 1-15,0-9-2 16,0-16 1-16,-3-13-7 16,-1-12 1-16,-3-16-11 15,-3-16 1-15</inkml:trace>
  <inkml:trace contextRef="#ctx0" brushRef="#br0" timeOffset="71742.92">14263 8965 47 0,'67'56'23'0,"28"-40"-19"0,-63-13 33 0,7 0-35 0,7-3 1 16,13 0 0-16,9-3 0 16,6-3-4-16,-4 0 0 15,-6-1 2-15,-8 1 0 16,-14 0-1-16,-3-1 0 31,-11 1 0-15,-6 0 0-16,-8 0 0 0,-4-4 0 0,-10 4 0 0,-10 6 0 0,-8 6-2 15,-10 7 1 1,-4-1-3-16,0 17 0 0,4 11-2 16,0 1 1-1,10 6 0-15,8-3 0 0,6-3 1 16,11-13 0-16,11-19 3 15,14-18 1-15,3-13 2 32,4-19 1 15,-8 4-2-47,-6-13 1 15,-11-4-6 1,-14 7 1-16,-14-12-8 0,-3 2 1 0</inkml:trace>
  <inkml:trace contextRef="#ctx0" brushRef="#br0" timeOffset="72290.16">17646 9021 55 0,'-4'0'27'0,"-13"-12"-34"0,13 9 51 16,-6 3-44-16,-1 0 1 15,-10 3 0-15,-4 3 1 16,-3 0-3-16,3 7 1 16,-3 15 1-16,3 10 1 15,1 2 0-15,10 17 0 16,7-1 0-16,7-2 1 16,3-1-1-16,11-9 0 15,14-13-3-15,4-9 1 16,3-16-10-16,4-12 1 31,4-9-9-31,-5-11 0 0</inkml:trace>
  <inkml:trace contextRef="#ctx0" brushRef="#br0" timeOffset="72599.97">17844 9197 39 0,'-8'16'19'0,"1"21"-15"0,7-24 25 0,0 6-27 15,4 9 0-15,-1-3 4 16,5-3 1-16,2-3-8 16,4-4 1-16,0-2 4 15,0-10 1-15,1-6-2 16,-1-13 0-16,3-6-2 0,-3-12 0 15,1-7-2-15,-1-3 0 16,0 0-14 15,7-6 1-31,-3 6-1 32,-1 0 0-32</inkml:trace>
  <inkml:trace contextRef="#ctx0" brushRef="#br0" timeOffset="72903.22">18355 9385 46 0,'4'19'23'0,"-8"-29"-24"0,4 1 42 0,0-10-39 0,-3-3 1 0,-1-9 1 15,0-10 0-15,4-3-5 16,0 10 1-16,4-4 2 16,3 1 1-16,4 2-1 15,3 4 0-15,3 6-1 16,1 9 1-16,-4 10-2 16,4 9 0-16,-1 3-5 15,1 0 0-15,0 4-12 16,3-4 1-16,-4-3-1 15,1 0 0 1</inkml:trace>
  <inkml:trace contextRef="#ctx0" brushRef="#br0" timeOffset="73203.92">18743 9046 34 0,'0'16'17'0,"4"15"-12"0,-1-18 32 16,1 6-32-16,-1 3 0 0,4 6 4 15,0 3 0-15,0 7-11 16,4-4 1-16,3-2 8 16,0-7 0-16,0-6-2 15,0-7 0-15,4-12-2 16,0-9 1-16,3-7-2 15,0-9 0-15,4-3-4 16,-4-7 0-16,-7-9-7 31,0 10 0-31,7-7-10 0,0 4 0 0</inkml:trace>
  <inkml:trace contextRef="#ctx0" brushRef="#br0" timeOffset="73566.52">19181 9285 45 0,'17'40'22'0,"26"-33"-18"0,-33-7 30 16,4-7-31-16,4-2 0 16,3-3 0-16,0-4 1 15,-3-3-6-15,-1-3 0 16,-2-6 3-16,-5 3 1 15,-6-3-4-15,-4 6 0 0,-7 6-1 16,-4 0 1 0,0 7-1-16,1 12 0 0,-1 10 1 15,1 8 0-15,3 8 2 16,0 5 1-16,0 10 1 31,3-3 1-31,4-7 0 0,4-2 1 0,3-4-2 16,7-6 1-16,3-10-4 15,5-5 0-15,2-4-6 16,1-13 0-16,3-8-8 16,-3-11 0-16</inkml:trace>
  <inkml:trace contextRef="#ctx0" brushRef="#br0" timeOffset="73911.34">19925 9006 58 0,'14'18'29'0,"-25"-11"-38"0,11-7 53 16,-7 3-44-16,-7 0 0 15,-3 0 0-15,-8 0 0 16,0 0 0-16,-3 1 0 15,3-1 0-15,4 3 0 16,4 3 0-16,2 4 1 16,8 6-1-16,7 0 1 15,14-1-1-15,8 4 1 16,2-3 0-16,8 0 1 0,0 0-1 16,-4 3 1-16,-3-10-3 15,-11 10 1 1,-14 10-10-16,-18-4 0 15,-21 3-7-15,-6 0 0 16</inkml:trace>
  <inkml:trace contextRef="#ctx0" brushRef="#br0" timeOffset="74525.75">21311 9128 58 0,'-17'66'29'0,"10"-25"-33"0,7-35 52 0,0 0-46 16,0 0 0-16,3 1 0 15,8-7 0-15,-1-7-4 16,8-2 1-16,3-10 0 16,0-3 1-16,4-6-3 15,3 0 1-15,7-4-1 16,4-2 1-16,7-4 0 15,0 7 1-15,-7 9 0 16,-4 9 1-16,-7 13 0 16,-7 10 0-16,-3 2 0 0,-4 4 0 31,0 28-1-31,0-3 0 16,1-10-4-16,-1 0 0 15,3-5-9-15,4-5 0 16,1-14-1-1,6-1 1-15</inkml:trace>
  <inkml:trace contextRef="#ctx0" brushRef="#br0" timeOffset="74781.33">22130 9162 34 0,'39'-25'17'0,"-8"-12"-14"0,-24 30 32 0,-3 1-33 0,-4 6 0 0,-4-6 3 15,-6 0 1-15,-8-1-7 16,-7 1 0-16,-3 3 4 15,0 6 0-15,0 10-1 16,0 9 0-16,-1 6-4 16,8 0 0-16,4 7 0 15,6-1 0-15,14-3-1 16,5-6 1-16,9-15 0 16,11-7 0-1,4-9 0-15,0-13 1 0,0-6-6 16,-4-13 1-16,4-3-6 15,-11-6 1-15</inkml:trace>
  <inkml:trace contextRef="#ctx0" brushRef="#br0" timeOffset="75036.42">22405 7886 48 0,'18'41'24'0,"-15"34"-24"0,-3-43 44 16,0 21-43-16,0 19 0 16,-3 19 2-16,-1 16 0 15,1 18-3-15,3 4 1 16,0 5 2-16,0-14 1 0,0-17-3 16,-4-21 0-16,4-20-6 31,-4-24 0-16,-3-22-11-15,0-16 0 0,-3-19-2 0,-8-9 0 16</inkml:trace>
  <inkml:trace contextRef="#ctx0" brushRef="#br0" timeOffset="75186.67">21996 8805 48 0,'-7'22'24'0,"28"12"-23"0,-7-30 49 0,14-4-48 0,18-4 0 0,7-2 0 0,10-10 1 0,15-2-7 15,7-1 1-15,6-3-7 16,-9 0 1-16,-15 0-7 16,-14 0 0-16</inkml:trace>
  <inkml:trace contextRef="#ctx0" brushRef="#br0" timeOffset="75682.08">24144 9322 55 0,'4'-25'27'0,"10"-125"-33"0,-14 100 48 0,-7-26-42 15,-4-18 0-15,4-12 0 16,0-7 1-16,-4-13-1 16,4 1 0-16,11 9 1 15,6 3 1-15,5 16 0 0,6 18 1 16,7 13 0-16,7 16 1 16,4 25-2-16,0 25 1 31,-4 16-3-31,-3 18 1 15,-4 13-6-15,-7 19 1 0,-10-3-8 0,-11 6 1 16,-11-6-7-16,-13-1 0 16</inkml:trace>
  <inkml:trace contextRef="#ctx0" brushRef="#br0" timeOffset="76117.75">23887 8871 56 0,'10'12'28'0,"25"23"-33"0,-17-26 52 0,-7 10-47 16,10-3 1-16,11 3 0 15,6-4 1-15,1-5-4 16,4-1 1-16,-1-3-3 16,-3-3 1-16,-4 1-4 15,-7-8 1-15,-3 1-5 16,-7-3 1-16,-4 0 0 15,-4-1 0-15,1 4 1 16,-4 6 0-16,-4 4 4 16,1 2 0-16,-1 4 5 15,-3 6 0-15,0 2 4 0,0 1 0 16,0 4 4-16,0 2 0 62,-3-3 1-62,3 3 0 0,0 0-1 0,3 0 1 16,4 1-3-16,4-4 1 0,7-3-2 0,3-10 0 0,4-12-3 16,-4-6 1-1,-7-7-3-15,3-5 1 0,1-4-4 16,0-7 1-16,-1-2-13 0,8-3 1 16,0 2-2-16,-1-2 1 15</inkml:trace>
  <inkml:trace contextRef="#ctx0" brushRef="#br0" timeOffset="76447.16">24751 9269 47 0,'3'44'23'0,"-3"-3"-27"0,0-35 44 0,4-3-39 15,-4 0 0-15,3 0 1 16,5-6 1-16,-1-3-4 15,0-7 0-15,3-2 1 16,1-4 0-16,-1-3-2 16,5-3 0-16,2-3-2 15,1-10 1-15,3 7 0 0,4 6 1 16,-1 9 0-16,1 0 1 16,-4 13 0-1,-3 6 1-15,-4 7 0 0,-3 5 0 31,-4 4 0-31,3 3 0 0,-3 0-2 16,4-3 1-16,-4 6-5 0,0-3 1 16,0-6-6-16,0-10 0 15</inkml:trace>
  <inkml:trace contextRef="#ctx0" brushRef="#br0" timeOffset="76958.97">25411 9222 46 0,'21'-3'23'0,"7"0"-31"0,-24 3 43 0,3 0-36 15,-7 0 1-15,3 3 0 16,-3 0 1-16,-7 3-1 16,-4 7 0-16,-10-1 0 15,0 4 0-15,0 3 0 16,0 6 1-16,3 0-1 15,4 0 0-15,3 3 0 16,4 4 0-16,4-1 0 16,3 0 0-16,7-2 0 31,7-4 0-31,7-10-1 0,11-2 1 16,7-10 0-16,10-12 0 0,8-13 0 0,10-16 1 15,10-15-2-15,1-7 1 16,-4-15-2-16,-7-19 1 15,-4-10-2-15,-17-9 1 16,-10-6-1-16,-15-3 0 16,-18 6 1-1,-20-6 0-15,-12 12 1 16,-9 3 0 0,-1 23 1-16,11 18 1 15,-22 19 1-15,4 19 1 0,11 31-1 0,7 34 1 16,3 29-1-16,8 31 0 15,2 38-1 17,5 16 0-17,-1 12-2-15,4 3 1 16,4-19-5-16,-4-27 1 0,3-23-8 0,1-35 1 0</inkml:trace>
  <inkml:trace contextRef="#ctx0" brushRef="#br0" timeOffset="77288.22">25675 9087 34 0,'50'32'17'0,"20"-23"-14"0,-52-9 25 0,6 3-29 15,5 3 1-15,-1 4-2 16,0 5 1-16,-3 4-1 0,0 3 0 15,-8 10-2 1,-3 5 0-16,-3-2-2 0,-4-4 1 16,0 4 0-16,-7 5 1 15,0 1 4-15,0-10 0 16,0-2 1 0,-4-1 1-16,4-9 1 0,0-10 0 15,4 0-1-15,-1-12 0 16,5-12-5-16,-1-7 1 0,3-3-6 15,-3-13 1-15</inkml:trace>
  <inkml:trace contextRef="#ctx0" brushRef="#br0" timeOffset="77708.03">26042 9178 24 0,'-3'-16'12'0,"17"29"-10"16,-7-10 18-16,3 7-17 0,4 2 0 0,4 7 4 15,0 6 0-15,-1 3-8 16,-3 0 1-16,1-3 5 15,6-3 0-15,3-3-2 16,5-3 1-16,-1 0-3 16,-3-7 0-16,-4-3-2 15,0-3 1-15,0-3-1 16,-3-9 1-16,-1-4-1 16,-3-2 0-16,1-1 0 15,-5 4 1 1,4 12-1-16,4 6 0 15,-4 10 0-15,0-1 0 16,0 4 0-16,4 0 1 16,3 3-1-16,4 0 0 31,-1 0 1-31,1 0 1 0,0-4-1 0,-4-5 0 16,-3 0 0-16,-1-1 1 15,4-6-1-15,1 4 0 16,9-4 0-16,1 0 0 15,3 1 0-15,4-1 0 0,3 0 0 16,4-6 0-16,-3 0-4 31,-1-3 0-31,0 0-6 16,1-13 0-16</inkml:trace>
  <inkml:trace contextRef="#ctx0" brushRef="#br0" timeOffset="78055.7">27619 9203 40 0,'32'22'20'0,"-29"-3"-25"16,-10-16 32-16,-7 0-27 15,-11-3 0-15,-13-6 0 16,-8-3 1-16,3-1-1 16,5 1 0-16,2 2 0 15,8-2 1-15,3 3-1 16,8 0 1-16,3 6 1 0,7 6 1 15,7 3 0-15,10 10 1 16,25 9-1-16,11 13 0 16,21 3 1-16,0 6 0 15,-10 0-2-15,-8 0 0 16,-14 7-1-16,-13-7 1 16,-19 3-1-1,-17 1 0-15,-25-1-4 0,-31-6 1 16,-15-6-12-16,-31-13 0 15,-15-19-1 17,-14-12 0-17</inkml:trace>
  <inkml:trace contextRef="#ctx0" brushRef="#br1" timeOffset="81868.57">15981 1884 9 0,'10'35'4'0,"1"-7"9"16,-7-19 5-16,-4 7-10 15,0 3 1-15,-4-3 4 16,0 2 0-16,1 1-16 16,-1-6 1-16,1-4 11 15,-4-6 1-15,-4-15-4 16,1-20 0-16,-4-21-2 16,-11-25 1-16,0-20-3 15,0-21 1-15,1 3-2 0,-1-6 0 16,7 3-3-16,8 12 1 15,10 1-1-15,7 18 1 16,7 9 0-16,4 23 0 16,3 12-1-16,0 19 0 15,0 31 0-15,0 19 1 16,1 32-4-16,-8-4 1 16,-4 10-11-16,-6-1 1 15</inkml:trace>
  <inkml:trace contextRef="#ctx0" brushRef="#br1" timeOffset="82066.39">15572 1774 40 0,'17'29'20'16,"22"-29"-10"-16,-25 0 26 0,4-10-34 15,3 1 1-15,11-4-1 16,14 1 0-16,3 2-7 15,4 1 0-15,3 3-7 16,1 3 0-16,-8 3-2 16,-6 0 0-16</inkml:trace>
  <inkml:trace contextRef="#ctx0" brushRef="#br1" timeOffset="82308.39">16408 1580 43 0,'21'9'21'0,"-7"4"-26"0,-14-7 42 16,-4 1-35-16,-3 2 0 15,-14-6 1-15,4 13 0 16,-5-1-4-16,5 7 1 16,6 3 2-16,1 10 1 0,-1 9-2 15,4-6 1-15,3-1-3 16,8-2 0-16,7-7-6 15,6-9 0-15,8-10-7 16,-4-6 0-16</inkml:trace>
  <inkml:trace contextRef="#ctx0" brushRef="#br1" timeOffset="82501.7">16771 1652 42 0,'14'3'21'0,"-3"10"-23"15,-11-4 34-15,0 4-32 16,-7 6 0-16,-4 3-1 16,-10-4 1-16,-4 7 0 15,-6 7 0-15,2-1-1 16,1 7 1-16,3-10-6 0,1-3 1 16,6-3-6-16,11 0 0 15</inkml:trace>
  <inkml:trace contextRef="#ctx0" brushRef="#br1" timeOffset="82715.34">16651 1856 38 0,'32'34'19'0,"-7"-5"-20"0,-15-26 31 0,1 3-30 15,-1-3 1-15,-3 4-1 16,4 2 0-16,-4-6-4 16,0 0 1-16,4-3-8 15,-4-6 1-15</inkml:trace>
  <inkml:trace contextRef="#ctx0" brushRef="#br1" timeOffset="82919.12">16835 1492 53 0,'28'50'26'0,"46"32"-29"16,-49-63 47-16,10 15-44 15,7 4 0-15,-3 6-1 0,-7 3 1 16,-8 3-3-16,-13 13 1 15,-22-7-13-15,-24 16 0 16</inkml:trace>
  <inkml:trace contextRef="#ctx0" brushRef="#br1" timeOffset="84551.11">15240 812 39 0,'7'37'19'0,"4"23"-11"0,-4-41 19 16,3 12-26-1,-3 19 0-15,0 16 0 0,0 22 0 16,4 25-2-16,0 6 1 16,-1 25-1-16,1 7 0 15,3-7-2-15,-4-22 0 16,1-9-4-16,-4-12 1 15,0-32-6 1</inkml:trace>
  <inkml:trace contextRef="#ctx0" brushRef="#br1" timeOffset="85261.54">15258 589 29 0,'46'47'14'0,"10"-3"-11"15,-42-38 21-15,4 4-21 16,3-7 1-16,7 3 2 15,4-6 1-15,10 0-8 0,8 0 0 16,17 0 6-16,21-9 0 16,25-10-2-16,0 3 0 15,17-12-3-15,11 9 0 16,0-15-2-16,0-1 0 16,4 1-1-16,-4-4 1 15,-14 4-1-15,-17-1 1 16,-15 7 0-16,-11 0 1 15,-9 12 0-15,-15 7 1 16,-15-1-1-16,-6 13 0 16,-7 10 0-16,-14 9 0 15,-4 19 0-15,-11 6 1 0,-6 6-2 16,-8 25 0-16,8 23-1 16,3 5 1-16,3 10-1 15,4 10 1-15,7 15 0 16,11 3 0-16,3-9 1 15,4 6 0-15,0-12 1 16,3-13 1-16,-3-10-1 16,-8-9 1 15,-2-18 0-31,-12-4 1 0,-6 0-1 0,-8-18 0 16,-3 2 1-16,-11-5 0 0,-6-7 0 15,-15-3 0-15,-14-7 0 16,-3-5 0-16,-26-10 0 15,-27-7 0-15,-7-15 0 16,-25-9 0-16,-32-1 0 0,-4 1 1 16,-10 3-2-16,-7 3 1 15,21 3-2-15,11 3 0 16,7 3-2-16,14-3 1 16,17 3-5-16,19-6 0 15,13 0-6-15,18-6 0 16</inkml:trace>
  <inkml:trace contextRef="#ctx0" brushRef="#br1" timeOffset="87588.24">18450 2430 18 0,'11'-16'9'0,"7"-15"-6"0,-15 25 10 15,1-7-10 1,3-3 0-16,0-2 3 0,3-8 1 16,4-2-8-16,4-9 0 15,0 2 5-15,3-9 1 16,0 3-2-16,4-6 1 15,-1 0-2-15,1 3 1 16,3 1-1-16,4-1 1 16,3-3-1-16,4 6 0 15,0-6-1-15,0-3 1 0,-4-1 0 16,11 8 0-16,0-1 0 16,3 3 0-16,4 10-1 15,0-13 1 1,32 3-1-1,-8 0 1-15,-13 7-2 16,3 2 1-16,-4 4 0 16,1 6 0-16,-4-3 0 15,3 0 0-15,1 6-1 16,-4 0 1-16,-4 4-1 16,1 5 1-16,-15 7-1 15,-3 3 1-15,3 0-2 16,0 9 1-16,1 1 0 15,-4-1 0-15,-1 4 0 16,1 2 1-16,-4 1-1 16,4-6 0-16,0-1 0 15,0 4 1 17,3 8-1-32,-3 1 0 0,-4 4 0 0,-3-1 1 0,0-3-1 0,0-1 0 15,6 1 0-15,5 0 0 16,3 0 0-16,-1 3 0 15,5 4 0-15,3 5 0 16,3-9 0-16,1 3 0 16,-8 1 0-16,-3 5 0 15,7 1 0-15,3-7 1 16,-3 6-1-16,4 1 0 16,-1-7 0-16,7-3 0 0,-3 3 0 15,0-6 0-15,-10 0 0 16,3-3 0-16,3 0 0 15,4-3 1-15,0 2-1 16,0-8 0-16,4-1 0 16,-4-2 0-16,-4-4 0 15,-3-3 0-15,-7-3-1 16,0-4 1-16,3 1 0 16,7-7 0-16,-3-2 0 15,7-4 0-15,4-9 0 16,-1 3 0-16,1-10 0 15,-4-2 0-15,10-1 0 16,4-12 1-16,1 3-1 16,2 3 0-16,1 3 0 15,-4 10 0-15,-4-4 0 16,5 7 0-16,9 3 0 0,4 0 1 16,4 3-1-16,0 6 0 15,-8 7-1-15,15-1 1 16,11 10 0-16,-5 3 0 15,-6 7-1-15,-11 6 1 16,-6 9-4-16,-1 3 1 16,-7 6-8-16,-14-5 1 15,-14-1-5-15,-4 0 1 16</inkml:trace>
  <inkml:trace contextRef="#ctx0" brushRef="#br1" timeOffset="90549.86">21057 2367 27 0,'4'6'13'0,"-4"-12"-3"16,0 6 13-16,0 0-22 15,0 0 1-15,0 16 1 16,-4 3 1-16,1 9-5 16,3 13 0-16,0 9 2 15,0 9 1-15,3 4-2 16,1 0 0-16,-1-19-6 0,1 0 0 15,3-19-5-15,0-6 0 16</inkml:trace>
  <inkml:trace contextRef="#ctx0" brushRef="#br1" timeOffset="91480.75">21054 2160 12 0,'0'0'6'0,"3"-9"2"0,-3 9 2 15,0 0-9-15,0 0 1 16,0 0 4-16,0 3 1 15,0 3-6-15,0-6 0 16,0 0 4-16,0 3 0 16,0-3-1-16,0 0 0 15,0 0-7-15,0-3 0 0,4-6-7 16,-4-1 1-16</inkml:trace>
  <inkml:trace contextRef="#ctx0" brushRef="#br1" timeOffset="91687.87">20987 1903 20 0,'14'9'10'0,"7"10"0"16,-14-19 11-16,0 7-18 15,0-7 1-15,-3 0 0 16,-1-7 0-16,1 4-6 15,-4-6 0-15,0-7 1 16,3 3 1-16,-3 1-9 16,0-1 0-16</inkml:trace>
  <inkml:trace contextRef="#ctx0" brushRef="#br1" timeOffset="91867.71">21110 1762 19 0,'7'9'9'0,"-7"-6"-16"0,0-3 7 16,0-6-5-16,0 0 0 0</inkml:trace>
  <inkml:trace contextRef="#ctx0" brushRef="#br1" timeOffset="92588.71">21124 1643 28 0,'7'0'14'0,"-3"-10"-12"0,-4 13 28 0,0-3-28 15,-4 0 1-15,1-3 0 16,-8-3 1-16,1 3-6 31,-1-3 1-31,-3 3 2 0,3 3 1 0,-3 0-3 0,4 0 1 16,-1 0-3-16,4 9 1 15,0-9-2-15,4 3 0 16,3 6 0-16,7 7 1 16,0 3 0-16,3 6 0 15,4-6 2-15,4 0 0 16,0-4 1-16,-1-2 1 0,1-7 0 16,0-3 1-16,-1-3 0 15,-3-3 0-15,-3-6 0 16,-1-7 0-16,-3-3 0 15,-3 0 1-15,0 4-2 16,-4-4 1-16,-4 0-1 16,-3 0 1-16,-4-6-1 15,-3 6 0-15,0 1-1 16,-3 8 1-16,-1 4-1 16,0 12 0-16,1 4-2 15,2 8 0-15,1-8-2 16,0 6 1-16,4 2-1 15,-1 4 0-15,4 0 0 16,4-3 0-16,-1 0 1 16,4-10 1-16,4 1 2 15,3-4 1-15,3-6 0 0,4 0 1 16,4-9 1-16,3-1 0 16,-3-6 0-1,-1 1 0-15,-3 5-1 0,-3-2 1 16,-4-10-1-16,-7 9 0 15,0-5-1-15,-3 2 0 16,-4 0-1-16,-8 13 1 16,-2 3-3-16,-4 3 0 15,-1 3-8-15,1 4 0 16</inkml:trace>
  <inkml:trace contextRef="#ctx0" brushRef="#br1" timeOffset="96641.83">16489 1658 28 0,'3'10'14'0,"19"-20"-5"15,-15 20 14-15,3-1-22 16,4 10 0-16,4 3-1 16,3 0 1-16,4 6-5 15,-1 7 1-15,1-7-6 16,-11-3 0-16</inkml:trace>
  <inkml:trace contextRef="#ctx0" brushRef="#br1" timeOffset="102998.37">27852 10984 12 0,'10'0'6'0,"29"-12"4"0,-21 2 7 0,3 1-17 16,7-7 1-16,4-6 0 16,7-6 1-16,7-3-2 15,7-7 0-15,-1-9 2 16,-6 0 0-16,7-13 0 15,7 1 0-15,4-1-1 16,10-6 0-16,0-3 0 16,4 7 0-16,-8-7 0 15,-6 3 1-15,-1-6 0 16,1-3 1-16,-1 6-1 16,-6-4 1-16,-5 8-1 15,1-8 0-15,0 1-1 16,-3 6 0-1,-4-12 0-15,-1-7 0 16,-6-9-1 0,-7-3 1-16,-4-3 0 0,-3-4 0 0,-4 4 0 0,-7-7 1 15,0 10-2-15,-3 0 1 16,-8-3-1-16,-3 2 0 16,0 1 0-16,0-3 0 15,-7 15 0-15,-3 4 0 16,-8 5 0-16,-7 14 0 15,1 8 0-15,-5 7 0 16,1 10 0-16,0 8 0 0,3 1 0 16,1 13 0-16,-1 5 0 15,0 7 0-15,1 3 0 16,-1 0 1 15,0 6-1 0,-3 7 0 16,0 6-1-31,-4 6 1 0,7 0-1-16,4 0 1 15,3 3-1-15,4-6 0 0,0 3 0 0,4 0 0 0,3 0 0 16,3-3 0-16,4 6 0 0,-7 1 1 0,14-4 0 0,0 3 0 0,4-3 0 15,3 3 0-15,7-3 0 0,7-3 0 0,0-3 0 0,4 0 1 0,7 0-1 0,3 6 0 0,4 0 0 0,0-3 0 16,0-3 0-16,-7-4 0 16,0-2 0-16,6 0 0 15,5-4 0-15,-4 0 0 16,-1-2 0 31,5-1 0-32,-1 0 0 1,4 0 0-16,0-6 0 0,0-3 0 16,-11-6 0-16,4-7 0 0,4-3 0 0,-1-3 0 0,-3 4 0 0,0-4 0 0,0-10 0 0,-1-2 0 0,1-1 0 15,0-2 1-15,4-1-1 16,-1 0 0 15,-7 1 0 0,11 2 0-15,0 4 0 0,0-4 0-16,0 1 0 0,0-1 0 0,0 1 0 0,0 6 0 0,-4 0 0 15,0-1 0-15,-3 4 0 0,-3 3 0 0,-12 0 0 0,1 3 0 0,7 7 0 16,-4 6 1-16,4 6-1 16,-4 9 0-1,1-3 0-15,-8 7 0 0,0 6 0 0,-7-7 0 16,4 16-1 15,-4 4 1-31,-3-4-1 16,-1 7 1-16,1 5-1 0,0 4 1 0,-1 3 0 0,8 10 0 15,-4-7 0-15,0 3 0 16,0 4 0-16,1-4 0 16,-5 3 0-16,1 1 1 15,0-4-1-15,-1 0 0 16,-3-2-1 15,0 8 1-31,-3 4 0 0,0-4 0 0,3 1 0 0,-4 3 0 0,-3 3-1 16,-3-4 1-1,-4 1 0-15,-4 6 0 0,1-3-1 16,-1 3 1-16,1-3 0 16,-4-4 0-16,-4 1 0 15,-3 0 0-15,-4 0 0 47,-3-4 0-31,0 4 0-16,-4-4 0 0,1-5 0 0,-8-1 0 0,0-3-1 0,0-6 1 0,-6-9 0 15,-5-7 0-15,-3-9-1 16,4-10 1-16,0-6 0 16,-4-9 0-16,-4-10-1 15,-2 4 1 1,2-10 0-16,4-6 0 15,0-23 0 1,4-2 0-16,14-3 1 0,3 12 0 16,8 3 0-1,2-3 1-15,8 0-1 16,4 3 1 0,3 7-1 15,7-7 1 16,7 0-1-32,7 1 0 1,4-1-1-16,7 0 1 0,6 0-1 0,1 1 1 0,-3 2-1 0,6 0 1 0,4 4-1 16,3 9 0-16,0 0 0 0,4-7 0 0,0 1 0 0,0-7 0 0,-3 7-1 0,-1-7 1 0,-7-2 0 0,-6 2 0 0,-5 3 0 15,5 1 0-15,2-1 0 16,1 4 0-16,4-3 0 15,-5 5 0-15,-2 4 0 16,-1-3 1-16,-3 9-1 31,3 4 0-15,0 8 0-16,-3 1 1 16,-4 9-1-16,0 3 0 0,-3 4-1 0,-4 2 1 0,0 7 0 15,-3 6 0-15,0 4 0 16,-1 5 0-16,-2 4-1 15,-1 6 1-15,-4 3 0 16,1 3 0-16,-8 12 0 0,1-2 0 31,3 0 0-31,3 2 0 16,-2 1 0-16,2 0 0 16,1-4 0-16,-1 1 1 0,-3-7-2 0,0 4 1 15,-3-1 0-15,-1 1 1 16,1-1-2-16,-4 7 1 15,-4-7 0-15,-3 1 0 16,0-7 0-16,-3 3 0 0,3-6 0 31,-4 0 0-31,-3 3 0 16,-4 1 0-16,-6-4-1 0,-5 3 1 0,-2 0-1 16,-1 0 1-1,-3-6-1-15,-1 6 1 0,1-3-1 16,-4 3 1-16,-3-3-1 31,3 4 1-15,4 2-1-16,7 6 1 0,3 7 0 0,4 3 1 15,7 0-1-15,7 0 1 0,7-3-1 16,3 3 1-16,4-6-1 16,7 3 1-16,11 3-1 15,0 0 0-15,3-13 0 16,7 1 0-16,1-4 0 15,6 0 1-15,0-6-1 16,1-9 0-16,-5-10 0 0,-6-9 0 16,3 3 0-16,8-7 0 15,6 1-1 1,0-10 1-16,1 1 0 0,3-7 0 16,7 6 0-16,-4-6 0 15,1-3 0-15,-12-7 0 16,5 1 0-16,-1 0 1 15,1-1-1 1,-4 1 0-16,-8 3 0 16,-2 2 0-1,-5 4-1-15,-2 4 1 0,-1 2-2 0,-4 0 1 16,1 0-7-16,-7-3 1 0,-4-9-4 16,0-3 0-1</inkml:trace>
  <inkml:trace contextRef="#ctx0" brushRef="#br1" timeOffset="108894.27">29238 8087 16 0,'4'-3'8'0,"-1"-13"-3"0,1 10 8 0,-1 3-12 15,1-4 0-15,-4 7 0 16,3-6 0-16,-3 0-2 15,0-4 1-15,-3 1 1 16,-1 0 0-16,1-1-1 16,-4 1 0-16,0-1 0 15,0 1 0-15,0 6-1 16,-4 0 1-16,4 3-1 16,0 0 0-16,0 3-1 15,0 0 1-15,3 6-1 16,1-2 1-16,-1 2-1 15,1-3 1-15,3 1 1 16,0-1 0-16,0 0 0 0,0 0 0 16,3 4 0-1,-3-4 1-15,4-3-1 16,-4 0 1-16,3 0-1 0,1 1 0 16,-4-4 0-16,3 0 0 15,4 3 0-15,0-3 0 16,4 0 0-16,0 0 0 15,-1 0 0-15,-3-7 1 16,0 1-1-16,0 3 0 16,0-9 1-16,-3 2 0 15,-4 1-1-15,0-1 1 0,0-2-1 16,0 5 1-16,-4-2-1 16,1 3 1-16,-1 3-1 15,-3-4 0-15,0 1 0 16,0 3 0-16,0 3-1 15,0 0 1-15,0 0-1 16,0 3 1-16,0 7-1 16,0-1 1-16,0 3-1 15,0 1 1-15,3 0-1 16,1-1 1-16,-1-2 0 16,1-1 0-16,3-3-2 15,0-3 0-15,3-9-3 16,4-6 1-16</inkml:trace>
  <inkml:trace contextRef="#ctx0" brushRef="#br1" timeOffset="110471.29">31179 8065 20 0,'10'-3'10'0,"-6"-13"-4"0,-4 16 10 16,0 0-15-16,0-6 1 16,0-4 0-16,0 4 0 15,-4 0-3-15,-3 3 0 16,4 0 2-16,-5 3 0 16,5-7-1-16,-1-2 0 15,1 3-1-15,-1-1 1 0,1 4 0 16,-1 0 1-16,1 0-1 15,-1 3 0-15,1 0-1 16,-1 0 1-16,1 3 0 16,3 3 0-16,0-3 0 15,0 4 0-15,0-1 0 16,3 3 1-16,1-2-1 16,-1-1 0-16,1 0 0 15,-4 1 0-15,0 2 0 16,0-9 1-16,3-3 0 15,4-3 0-15,0-1 0 16,0-2 1-16,1-1-1 16,-8 1 0-16,0 3-3 15,-4-1 0-15,0 1-7 16,-6 0 1-16</inkml:trace>
  <inkml:trace contextRef="#ctx0" brushRef="#br1" timeOffset="111263.18">31365 9570 17 0,'0'-6'8'0,"-3"-4"-2"0,3 7 8 16,-4 0-14-16,1 0 1 0,-4 0 0 15,-4-3 0-15,-3 2-1 16,-3-2 0-16,-1 3 2 16,0 3 0-16,4 0-1 15,0 0 0-15,0 3 0 16,3 7 0-16,1-1-1 16,3 4 1-16,3-1-1 15,4-3 0-15,4-2 0 16,6-1 1-16,1 0-1 15,6-6 1-15,5 0 0 16,-5 3 1-16,-3 4 0 16,1-4 0-16,-5-3-1 15,-3-6 1-15,-7-4-6 16,-3-2 0-16,-11-7-5 16,-1 0 0-16</inkml:trace>
  <inkml:trace contextRef="#ctx0" brushRef="#br1" timeOffset="112015.31">32237 11220 14 0,'0'0'7'0,"3"0"-1"0,-3 0 5 0,0 0-11 16,0 0 0-16,0-4 1 16,-3 1 0-16,-1 0-1 15,-3 0 0-15,0 0 1 16,0 0 0-16,0 0 0 15,0 3 0-15,0 0 0 16,0 3 0-16,0 3-1 16,3 3 0-16,4 1 0 15,4 2 1-15,3-2 0 16,4-1 0-16,-1-3-1 16,1-2 1-16,-4-1-1 15,0-3 0-15,0 0-6 16,-7-13 0-16</inkml:trace>
  <inkml:trace contextRef="#ctx0" brushRef="#br1" timeOffset="117285.06">30342 7711 29 0,'11'-7'14'0,"17"20"-8"0,-14-10 15 15,8 0-18-15,6 6 0 0,7 1 3 16,11-4 1-1,14-3-7-15,25 0 1 0,20 1 5 16,8-11 1-16,28 1-3 16,11-19 1-16,3-3-2 15,15 6 0-15,-15 6-3 16,-18 7 1-16,-6 2-2 16,-11 7 1-16,-21 0-2 15,-18 4 0-15,-14-1-4 16,-14-3 0-16,-14-3-9 15,-11-7 1-15</inkml:trace>
  <inkml:trace contextRef="#ctx0" brushRef="#br1" timeOffset="120916.13">15159 705 26 0,'7'10'13'0,"0"-17"-5"0,-7 7 14 0,0 7-22 15,0 2 1-15,-4 16 1 16,-3 13 1-16,0 9-2 15,4 12 0-15,-1 20 3 16,-3 5 1-16,4 20-1 16,6 21 1-16,1 4-2 15,3 21 0-15,7 1-1 0,4-1 1 16,-1 1-3-16,4-7 0 16,1-18-2-1,-5-17 0-15,-6-27-4 0,-8-23 0 16,-3-15-7-16,-3-34 1 15,-1-35-1-15,-3-29 0 16</inkml:trace>
  <inkml:trace contextRef="#ctx0" brushRef="#br1" timeOffset="121547.19">14884 802 31 0,'14'19'15'0,"7"-19"-14"0,-10 0 31 0,-1 3-30 16,4 4 1-16,7-7 1 15,4 3 1-15,7-6-7 16,10 3 1-16,18-10 3 15,25-5 1-15,24 2-3 16,15-12 1-16,24 6-2 16,14-12 0-16,4 2-1 15,10 1 1-15,-3 0 0 16,14-6 0-16,-21-4 0 0,-18-3 1 16,-21 7 1-1,-18 2 0-15,-24 7 0 0,-18 0 0 16,-10 6-1-16,-12 4 0 15,-9 5-1-15,-8 7 1 16,-3 3-1-16,-8 9 1 16,1 26-1-16,-4 3 1 31,-3 15-1-31,-4 19 0 0,-4 25 1 0,8 10 0 16,-1 9-1-16,5 19 1 0,16 6 0 15,8 9 0-15,7 4 0 16,7-3 0 15,3-17 0-31,-3-18 1 0,-10-15-1 0,-8-10 1 0,-10-4 0 16,-4-8 1-16,-11-13-1 47,-10-7 0-47,-14-5 1 15,-21-10 0-15,-22-1 0 0,-24-14 0 0,-17-1-1 16,-40-9 1-1,-17-4-1-15,-22-5 0 0,-27-7-6 0,-1 0 1 0,-24-9-9 16,-8 0 0-16</inkml:trace>
  <inkml:trace contextRef="#ctx0" brushRef="#br0" timeOffset="129864.53">5373 11226 45 0,'17'9'22'0,"26"-9"-11"16,-26-3 23-16,5 0-32 15,6 3 0-15,4 0 1 16,-1 3 0-16,-2 0-4 16,-1 3 0-16,-11 1 3 15,-2 2 0-15,-8 4-2 16,-7-1 0-16,0 7-2 15,-11 3 0-15,4-3-2 0,-4 3 1 16,1 0-1-16,-1-3 0 16,4-4 0-16,4 4 1 15,-8-3 0 1,11-7 1-16,0 1 2 0,0-4 0 16,11 0 0-16,-1 0 1 15,8 1 1-15,3-1 1 16,4-3 0-16,-1 0 1 15,1 0-1-15,-4-3 1 16,-7 7-1-16,0 2 0 0,-3 0-3 16,-11 7 0-1,-11 6-2-15,-13 0 0 0,-15 9-5 16,-7-2 1 0,-7-8-9-16,-7-5 0 0</inkml:trace>
  <inkml:trace contextRef="#ctx0" brushRef="#br0" timeOffset="130347.19">6100 11285 38 0,'31'0'19'0,"-6"-34"-16"0,-14 24 26 0,-11-5-24 0,0-4 0 16,-11-3 2-16,-10 3 1 16,-14 0-10-16,-18 4 0 15,-4 2 6-15,-17 7 1 16,-14 6-4-16,0 0 0 15,-4 9-4-15,14 7 1 16,-3 12-4-16,0 4 1 31,7 11-3-31,21 17 1 0,7 22 0 16,25 9 0-16,18-4 5 16,13 11 0-1,11-11 5-15,22-8 1 0,13-13 3 0,22-16 1 0,6-25 1 16,-6-25 0-16,0-13-3 15,-1-18 0-15,-3-26-4 16,-14-12 1-16,-3-9-4 16,-19-10 0-16,-13-3-10 15,-7-3 1-15,-18-3-7 32,0 3 1-17</inkml:trace>
  <inkml:trace contextRef="#ctx0" brushRef="#br0" timeOffset="130900.6">6435 12533 43 0,'0'10'21'0,"10"-29"-18"0,-6 6 34 0,6-12-34 15,4-6 1-15,8-19 2 16,2-16 1-16,5-12-9 15,2-13 1-15,5-16 4 16,-1-3 1-16,0-12-3 16,4 9 0-16,-11 13-2 15,4 3 0 1,-14 12-1 0,-1 22 1-16,-3 10-1 0,0 9 1 15,-3 19-1-15,-4 22 1 0,0 15-1 16,-3 23 1-16,-1 18 0 15,4 19 0-15,0 19 1 16,-3 9 0-16,3 7 1 0,-4 3 0 16,1-7 1-16,-1-5 1 15,1-20-2-15,-4-9 1 32,0-6-3-32,0-13 0 15,0-9-5 1,-4-13 0-16,-3-13-9 0,-7-8 1 0,-7-17-1 0,-4-12 0 15</inkml:trace>
  <inkml:trace contextRef="#ctx0" brushRef="#br0" timeOffset="131092.26">6548 12047 46 0,'21'16'23'0,"7"-7"-24"0,-10-5 47 0,-1-4-45 16,19 0 1-16,9-4 0 15,5-2 1-15,-1-3-6 16,-3 2 1-16,7 1-5 16,-7 0 0-16,0-3-8 15,-8-4 1-15</inkml:trace>
  <inkml:trace contextRef="#ctx0" brushRef="#br0" timeOffset="131440.76">7197 12304 40 0,'3'85'20'0,"4"3"-13"0,-7-54 30 0,0 10-34 0,-3 0 1 15,-1-3 2-15,1-6 1 16,-1-7-9-16,-3-9 0 16,4-10 5-16,3-15 0 15,-7-16-2-15,3-13 1 16,4-12-3-16,0-3 1 15,0-16-2-15,4 0 1 16,6-9-3 0,4 0 1-16,7 6-1 0,8 3 0 15,6 13 1-15,4 6 1 16,-8 12 2-16,-6 10 1 0,7 16 1 16,-18 9 0-16,0 9 0 15,-3 10 0-15,-11 15-1 16,-14 1 0-16,-11 6-3 15,-14-1 1 1,7-5-5-16,-6-1 0 0,9-9-8 16,12-12 0-1</inkml:trace>
  <inkml:trace contextRef="#ctx0" brushRef="#br0" timeOffset="131858.91">7581 12606 46 0,'0'78'23'0,"4"-3"-20"0,-4-62 36 16,0-1-39-16,-4-2 1 15,4-7 1-15,-7-9 0 16,4-13-2-16,-4-13 0 15,3-12 1-15,4-12 0 16,4 0-2-16,3-13 1 16,3-7-1-16,4-2 0 15,11 3-1-15,-4 6 0 16,7 6 0-16,1 13 1 16,-1 15 1-1,-3 7 1-15,-1 9 0 0,1 10 0 0,-14 6 0 16,-4 6 1-16,-7 9-2 15,-7 13 0 1,-11 7-1-16,-3 2 1 0,-8 7-4 16,-2-3 0-16,3-4-4 15,3-6 0-15,7-6-6 16,8-12 0 31</inkml:trace>
  <inkml:trace contextRef="#ctx0" brushRef="#br0" timeOffset="132130.87">8036 11235 43 0,'0'50'21'0,"-7"63"-25"0,7-78 37 15,0 18-30-15,0 19 1 16,0 13 0-16,0 6 1 16,0 6-7-16,0-6 1 47,0-10 3-47,0-12 1 0,0-12-6 15,0-16 1 1,7-16-9-16,4-13 1 0,3-12-4 0,4-12 0 0</inkml:trace>
  <inkml:trace contextRef="#ctx0" brushRef="#br0" timeOffset="132404.14">8297 12110 47 0,'-7'47'23'0,"0"0"-31"16,4-31 45-16,-1 0-38 15,1 2 1-15,-1 1-2 16,1-6 1-16,-1-10-1 16,4-16 1-16,0-6-12 15,4-18 1-15</inkml:trace>
  <inkml:trace contextRef="#ctx0" brushRef="#br0" timeOffset="132508.1">8308 11831 39 0,'32'16'19'0,"3"6"-15"0,-24-16 28 0,3 3-32 0,7 1 1 15,0 2-3-15,4 1 0 16,-8-1-6-16,12-5 0 0,-1-7-4 16,0 0 1-16</inkml:trace>
  <inkml:trace contextRef="#ctx0" brushRef="#br0" timeOffset="132748.57">8731 11994 20 0,'14'13'10'0,"18"-1"1"16,-21-9 11-16,-1 0-18 16,-3 4 0-16,4-1 2 15,-11 0 1-15,3-3-10 16,-3-3 1-16,-10 7 4 16,-4-4 1-16,-7 6-2 15,3-3 0-15,-10 7-2 16,3 6 0-16,4 3 0 15,0-3 1-15,7 3-1 16,3-1 1-16,4 8 0 16,7-4 0-16,7-3 0 15,4-3 1-15,-1-4-1 16,8-2 1-16,3-4-5 0,0-3 1 16,-3-2-7-1,3-8 0-15</inkml:trace>
  <inkml:trace contextRef="#ctx0" brushRef="#br0" timeOffset="133453.22">9077 12248 41 0,'18'19'20'0,"-18"-22"-17"0,0 3 33 0,0 0-34 15,0-7 1-15,0 4 1 16,-11-3 0-16,0 3-6 16,-3 0 1-16,-3 3 3 15,-1 3 0-15,0 3-2 16,1 4 0-16,3 2-2 16,3 1 0-1,8-1-3 1,6-2 1-16,8-4-1 15,3-6 0-15,3-3 1 16,1-4 0-16,0 1 1 16,-4 0 0-16,0 0 2 15,0 3 1-15,-3-1-1 16,-4 8 1 15,0-1 0-31,0 3 0 0,0 0 0 16,0 0 1-16,7 4-1 0,-3-4 1 0,3 0 0 0,10 1 1 15,5-4-1-15,-1-6 0 16,4-7 0-16,-1-12 0 16,1-3-1-16,0-12 1 15,3-14-1-15,-7-2 1 16,1-10-1-16,-1 1 0 16,-7-14 0 15,-7-2 0-31,-3-3 0 15,-11-10 0-15,-11 0 0 16,-3 6 0 0,-4 3-1-16,1 7 1 0,-8 19 0 0,7 9 0 15,-3 9 1-15,4 16 0 0,2 16 0 0,1 22 0 0,0 15 2 16,0 19 1-16,11 22 0 16,3 13 0-16,3 9 0 15,4 16 0-15,0-7-1 16,-3-2 1-16,-4-20-3 15,0-21 0 17,-4-13-4-17,1-25 1-15,-1-16-7 0,-6-12 1 0,-5-10-7 0,1-9 0 0</inkml:trace>
  <inkml:trace contextRef="#ctx0" brushRef="#br0" timeOffset="133634.84">9193 11828 38 0,'25'16'19'0,"42"34"-16"0,-49-41 29 16,3 7-29-16,0-7 1 16,7 1-1-16,-3-1 1 15,7 0-6-15,0-2 0 16,-1-1 2-16,1-3 0 16,-4 0-7-16,-3-3 1 15,-4 3-7-15,-3-3 0 16</inkml:trace>
  <inkml:trace contextRef="#ctx0" brushRef="#br0" timeOffset="133756.62">9670 12207 12 0,'3'19'6'0,"-3"-3"-2"0,0-13-2 0,0 3-3 0,0-3 0 0,0 0-4 0,0-3 0 0</inkml:trace>
  <inkml:trace contextRef="#ctx0" brushRef="#br0" timeOffset="134168.1">9617 11881 24 0,'10'6'12'0,"4"23"-6"16,-3-23 25-16,-11 3-30 0,7 1 1 15,7 2 2-15,0-2 0 16,4-1-5-16,0-3 1 16,3 1 2-16,0-7 0 15,4 0-1-15,6-7 0 16,1 1-3-16,-4-3 0 16,-3-1-1-16,0 1 1 15,-8 3 0-15,-3-4 0 16,-3 1 1-16,0-1 0 0,-4 4 2 15,-4 3 1-15,-3 3-1 16,-3 3 1-16,-8 3-1 16,1 7 1-16,-8-1-3 15,-3 4 1-15,-4 9-4 16,11 0 0-16,3 7-3 16,4 5 0-16,4-5-3 15,6-4 1-15,4-6 0 16,7-6 0-16,8-7 2 15,-5-3 1-15</inkml:trace>
  <inkml:trace contextRef="#ctx0" brushRef="#br0" timeOffset="134459.59">10146 12135 30 0,'21'41'15'0,"-3"3"-22"0,-11-32 37 0,0 4-30 0,0 0 1 15,-4-1-1-15,1-5 1 16,-1-7-2-16,-3-3 1 16,0-9 0-16,4-4 0 15,0-9 0-15,3-6 1 16,10-10 0-16,4 4 0 16,15 5 1-16,10 4 1 15,6 10 1 1,12 8 1-16,-4 14-1 0,-7 8 1 15,-4 10-1-15,-3 7 0 0,-4-1-2 16,-10 4 0-16,-7-7-6 16,-11-6 0-16,-7-6-9 15,-7-16 0-15</inkml:trace>
  <inkml:trace contextRef="#ctx0" brushRef="#br0" timeOffset="135059.41">11289 11872 58 0,'-4'15'29'0,"-3"4"-37"0,0-9 51 0,-3-4-43 15,-4 6 1-15,-4-2-1 16,0 2 0-16,1 1 0 15,3 0 0-15,-1-1-1 16,5 1 1-16,3-4 0 16,7 0 0-16,7 1 0 15,10 2 1-15,8 1 0 16,3-1 0-16,4 1 0 16,0 0 1-16,-4 5-1 15,-7-2 0-15,-3 3-1 16,-15 3 1-16,-10 9-4 0,-3 7 0 15,-15-7-8-15,-10-6 0 16,-11-6-6-16,11-13 1 16</inkml:trace>
  <inkml:trace contextRef="#ctx0" brushRef="#br0" timeOffset="135843.53">11927 11825 61 0,'0'9'30'0,"4"-6"-39"15,-4-3 57-15,0 0-48 16,0 0 0-16,0 0-1 0,0 0 0 16,3-6-5-16,5 0 0 15,2-7-10-15,-3 4 0 16</inkml:trace>
  <inkml:trace contextRef="#ctx0" brushRef="#br0" timeOffset="136009.41">11896 12167 65 0,'10'31'32'0,"4"-12"-43"0,-14-19 55 0,4 0-49 16,-4 0 0-16,0-10-28 15,-4-5 1-15</inkml:trace>
  <inkml:trace contextRef="#ctx0" brushRef="#br0" timeOffset="140778.91">13363 11564 45 0,'4'22'22'0,"-4"-9"-12"15,0-4 22-15,0 4-30 16,-4 6 0-16,1 12 2 16,-4 7 1-16,-4 9-6 15,0 12 0-15,-3 13 3 16,0 10 1-16,4 3-2 16,-1-13 1-16,4-13-4 15,0-12 1-15,3-12-6 0,4-16 1 16,0-19-10-16,8-25 0 15</inkml:trace>
  <inkml:trace contextRef="#ctx0" brushRef="#br0" timeOffset="141305.44">13190 11474 47 0,'14'3'23'0,"1"0"-22"0,-12 0 35 0,4-3-34 16,0-3 1-16,4 3 1 16,3-3 1-16,7 0-6 15,7-1 1-15,8-2 4 16,2 0 0-16,5 0-2 16,-1-1 1-16,0 4-1 15,1 3 1-15,-4 0-2 16,-4 0 1-16,-10 3-1 15,-8 7 0-15,-13 9-1 16,-11 6 1-16,-11 9-3 16,-7 1 1-16,8 2-2 15,-1 4 1-15,0-3-1 16,1-7 0-16,3 0 0 16,3-2 1-16,0-1 0 15,4-3 0-15,0 0 1 16,7-6 1-16,0 0 0 15,7-4 0-15,0 4 1 0,8-3 0 16,-1 3 1-16,3-7 0 16,-3 4 0-16,4-1 0 15,-4 1 0-15,0 3 1 16,-7 9-2-16,-7 4 0 16,-14 5-1-16,-3 10 0 15,-8 3-1-15,-10-12 0 16,-8 0-3-16,1-7 0 15,0-6-5-15,10-6 0 16,11-7-8-16,10-5 0 0</inkml:trace>
  <inkml:trace contextRef="#ctx0" brushRef="#br0" timeOffset="141863.04">13815 12091 52 0,'7'22'26'0,"3"10"-28"0,-10-23 45 0,0 0-42 15,0 4 1-15,-3 3 0 16,-1-1 1-16,1 4-4 16,-1-3 0-16,1-4 0 15,-1-5 1-15,4-1-8 16,0-6 0-16,0-10-8 16,4-5 0-16</inkml:trace>
  <inkml:trace contextRef="#ctx0" brushRef="#br0" timeOffset="142462.04">13861 12160 43 0,'7'32'21'0,"10"-20"-11"0,-13-9 32 0,3-6-40 15,0 6 0-15,0-3 1 16,11-6 1-16,-1-7-5 16,1-2 0-16,0-7 2 15,-4-3 1-15,0-3-2 16,-4-1 0-16,1 4 0 15,-4-3 0-15,0 6-2 16,-3 3 1-16,-4 4-1 0,0 8 0 16,-7 7-1-1,-4 7 1-15,0 5-1 0,1 7 1 16,-1 6 1-16,1 6 0 16,-1 4 2-16,4-1 0 15,3 4 1-15,4 0 0 16,4-1 0-16,3-2 0 15,4-7-1-15,3-6 1 16,3-6-3-16,-2-10 0 16,6-6-7-16,7-10 1 15,4-8-9-15,-1-7 1 0</inkml:trace>
  <inkml:trace contextRef="#ctx0" brushRef="#br0" timeOffset="143032.47">14376 12032 47 0,'7'9'23'0,"0"4"-21"0,-7-13 38 0,-4 3-40 16,-6 3 1-16,-8 0 0 15,-10 4 0-15,-4 2-1 16,-7 7 0-16,4 0 0 16,7 0 1-16,3 3-1 15,4 3 0-15,7 3-2 16,3-6 0-16,1 0-1 15,3-6 0-15,14-7 0 16,7-6 0-16,10-6 2 16,8-10 1-16,-4-2 2 0,1 2 0 15,-8-2 0-15,0-1 1 47,-3-3-1-47,-4 0 0 0,-4 7-3 0,-6 2 1 0,-4 10-3 0,0 3 1 16,0 7-1-16,-4 5 1 15,1 14 0-15,-1 5 0 16,4 1 4-16,0 5 0 16,4 4 3-16,3 0 1 15,0 3 1-15,0 3 1 0,-4 1-1 16,-3-7 1-16,-3-1-4 16,-4 4 1-16,-4-3-4 15,-10-3 1-15,-7-3-2 16,-4-7 0-16,0-9-1 15,4-3 0-15,0-7-1 16,3-2 1-16,4-7-2 16,3-9 0-16,8-4 0 15,3-2 1-15,7-7 0 16,3-3 0-16,11 3 0 16,11-12 0-16,10-1-1 15,4 1 1-15,0-3-11 16,3-4 1-16,-3 0-4 15,-4 4 0-15</inkml:trace>
  <inkml:trace contextRef="#ctx0" brushRef="#br0" timeOffset="143305.4">14654 12029 57 0,'-3'31'28'0,"6"-9"-36"0,-6-13 53 16,3 4-43-16,-4 6 0 15,4-1 1-15,-3-2 0 0,3 0-5 16,0-7 0-16,3-3-3 15,4-2 1-15,0-14-12 16,-3-9 0-16</inkml:trace>
  <inkml:trace contextRef="#ctx0" brushRef="#br0" timeOffset="143483.14">14630 11850 44 0,'7'9'22'0,"-4"-18"-17"16,-3 9 29-16,7-3-34 16,4 0 0-16,0 6-2 15,3 0 0-15,0 6-5 0,7 1 0 16,4-7-6 0,-1 0 0-16</inkml:trace>
  <inkml:trace contextRef="#ctx0" brushRef="#br0" timeOffset="143828.26">14884 12138 36 0,'7'60'18'0,"-4"-32"-19"0,-3-18 29 16,0-1-27-16,0 0 1 0,0-2 2 16,0-4 0-16,0-3-5 15,0-7 1-15,4-2 2 16,-1-7 0-16,4-9-1 15,0 0 0-15,4-3-1 16,-4 0 0-16,0 3-1 16,4 3 0-16,-1 9 0 15,1 1 0-15,3 12 1 16,0 3 0-16,-3 6 1 16,3 4 1-16,-4 2 0 15,1 1 0-15,0 3 0 16,-1-7 0-16,-3 4 0 15,0 0 0-15,0 3-3 16,0 3 0-16,-3-7-6 16,3-2 1-16,0-10-8 0,-7-3 1 15</inkml:trace>
  <inkml:trace contextRef="#ctx0" brushRef="#br0" timeOffset="144639.46">15251 12217 51 0,'-4'15'25'0,"4"-2"-28"0,0-13 44 0,0 0-41 16,0 0 1-16,7-3-1 15,0-3 1-15,0-1-2 16,0-2 0-16,4-10-2 16,-4 3 0-16,0-2-1 15,4-1 0-15,-1 0-1 16,1 3 1-16,3 1 0 16,0 5 1-16,4 7 2 15,-1 3 0-15,4 0 0 16,4 3 1-16,-4 0 0 15,0 4 1-15,1-1-1 16,-1 3 1-16,-4 1-1 16,1-1 0-16,0 0 0 15,3 4 1-15,0-4-1 16,0-2 0-16,-3-7 0 0,-1 0 0 16,1-3 0-16,7-7 1 15,7 1 0-15,6-4 1 16,1-3-1-16,-4 4 1 15,-3-4-1-15,0 4 1 16,-7-1-1-16,-1 4 1 16,-6 2-2-16,0 1 0 15,-8 3-1-15,1 6 0 16,-4 10-1-16,-4 12 0 16,1 0 0-16,-4 13 1 15,3 12 0-15,4 0 1 0,4 9 1 16,0 4 1-1,3 6 1-15,0 6 0 0,-4-9 0 16,-3 3 1-16,-7-3-2 16,-7-6 1-16,-7 9-2 15,-3-10 0-15,-4-9-1 16,-8-9 0-16,-2-13-2 16,-5-9 1-16,-3-3 0 15,-3-16 0-15,10-9 0 16,1-7 1-16,2 3-1 15,5-2 0-15,3-4 1 16,10-3 0-16,7-3 1 16,4 0 1-16,11 0 0 15,17 0 0-15,15-4 1 16,6-2 1-16,0 3-3 16,-3 3 1-16,-7 0-5 0,-11-1 0 15,-7 5-12-15,-6-8 0 16</inkml:trace>
  <inkml:trace contextRef="#ctx0" brushRef="#br0" timeOffset="145178.53">17537 11517 68 0,'17'35'34'0,"-20"24"-39"0,-1-33 60 15,-3 8-54-15,-3 13 0 16,-5 16-1-16,1 15 1 16,4 16-2-16,-1-3 1 0,4-16-2 15,4-18 1 1,-1-7-4-16,4-25 0 15,0-25-5-15,0-28 1 0,0-19-11 16,-3-19 1-16</inkml:trace>
  <inkml:trace contextRef="#ctx0" brushRef="#br0" timeOffset="145464.91">17360 11310 44 0,'28'29'22'0,"39"-17"-16"16,-42-6 32-16,10-2-35 16,15 2 0-16,10 3 3 15,3-2 0-15,1 5-6 16,3 7 0-16,-4 6 5 16,-3 13 1-16,-14-1-3 0,-14 13 1 15,-22 10-3-15,-20 12 0 16,-11 7-3-16,-15 18 0 15,-24-3-3-15,-7-6 1 16,-3-13-5-16,-1-19 0 16,8-9-8-16,10-12 1 15,11-16 0-15,10-10 0 16</inkml:trace>
  <inkml:trace contextRef="#ctx0" brushRef="#br0" timeOffset="145946.03">18623 11470 35 0,'42'4'17'0,"-24"-11"-11"0,-11 4 33 0,-3 3-36 16,-4 3 1-16,-7 4 1 15,-11-1 1-15,-3 6-8 16,-7 7 0-16,3-3 4 16,-3 3 1-16,-4-1-2 15,-3-2 0-15,-1 6-1 16,-2 9 0-16,6 1-1 16,0 5 1-16,7-5-1 15,4 5 1 1,7 1 0-16,4-3 0 0,2-1-1 0,5 4 1 15,-1-4 0-15,1 7 1 16,-1 0-1-16,1-1 0 16,-4 4 0-16,0 3 0 15,0-3 0-15,0 0 0 16,0-12 0-16,0-1 0 16,3-3 1-16,8-3 0 15,3-6 1-15,7-3 0 16,10-4 0-16,12-2 1 15,2-7-1-15,-2-13 0 16,3 7-4-16,-1-3 1 0,-6-7-16 16,0-12 1-16</inkml:trace>
  <inkml:trace contextRef="#ctx0" brushRef="#br0" timeOffset="146173.17">18221 12101 51 0,'7'37'25'0,"18"-12"-21"16,-18-21 34-16,7-8-37 16,11 1 1-16,6-9-1 15,1-1 1-15,7-9-5 16,7 3 0-16,-4-3-9 0,0 4 0 15,1-7-4-15,-1 3 1 16</inkml:trace>
  <inkml:trace contextRef="#ctx0" brushRef="#br0" timeOffset="146440.14">18965 11906 49 0,'29'10'24'0,"-22"18"-29"0,-11-22 45 16,-3 7-41-16,-11 2 0 0,-6 7 0 15,-12 0 0-15,1 3 1 16,0 4 1-16,3-1-1 16,7-6 0-16,4 3 1 15,7 0 1-15,7 0 2 16,7 3 0-16,11-3 1 16,10-3 1-16,11-3 0 15,-1-3 0-15,1-1-1 16,-7-2 0-16,-8 0-6 15,-24-1 1-15,-28 13-11 16,-35 13 1-16,-26-1-10 16,-6 20 1-16</inkml:trace>
  <inkml:trace contextRef="#ctx0" brushRef="#br0" timeOffset="148736.43">17092 10925 42 0,'0'31'21'0,"-21"63"-11"0,14-59 21 0,-4 18-30 16,-3 19 1-16,0 22 0 15,3 19 1-15,-6 9-4 16,3 10 0-16,-4 3 1 16,4 0 1-16,0-22-4 15,-4-10 1-15,8-15-7 16,3-19 0-16,3-28-5 16,8-32 1-16</inkml:trace>
  <inkml:trace contextRef="#ctx0" brushRef="#br0" timeOffset="149445.64">17029 11085 36 0,'31'22'18'0,"19"-26"-14"0,-33 4 29 15,15-6-29-15,14 0 0 16,3-7 2-16,22-2 0 0,21-4-8 16,21-12 1-16,-1-1 4 15,15-5 0-15,0-4-2 16,0 0 1-16,-21 7-2 15,-10 2 0-15,-8 4-1 16,-4 0 1-16,1-4-1 16,-7 7 1-16,-4 3-1 15,0 7 1-15,-7 5-1 16,-11 10 0-16,-6 10 0 16,-4 8 1-16,-4 8-1 15,-10 11 0-15,-4 7-1 16,-7 13 0-16,-3 8-1 15,-8 14 1-15,-10 9-1 16,0 6 1-16,4 12 0 16,-1 13 0-16,4 1 1 15,0 5 0-15,8 4 1 0,2 12 0 16,4-3 0-16,8-3 1 16,2 6-1-16,5-16 1 31,-1-6 1 16,-3-22 1-32,-11-6 0-15,-7-9 0 16,-11-7-1-16,-13-6 1 16,-11 0-1-16,-25-6 0 0,-11 0-2 0,-20-4 1 0,-22-9-2 0,-28-12 1 0,-4-10 0 0,-17-12 0 0,-7-13-1 0,3-12 1 0,-3-1-3 15,-4-12 1-15,4-3-5 31,3-6 1 16,8-10-8-31,-1 7 1-16</inkml:trace>
  <inkml:trace contextRef="#ctx0" brushRef="#br0" timeOffset="150493.84">16633 10730 42 0,'11'-3'21'0,"17"-41"-23"0,-21 22 35 0,7-6-33 0,4-16 1 15,0-6 2-15,3-3 0 16,0-4-3-16,7 1 0 16,4 3 2-16,3 2 0 15,1 7 0-15,-1 4 0 0,-7 8-2 16,-3 1 1-16,-4 9-1 15,-3 6 1-15,-4 7-1 16,-4 6 0-16,-3 9 0 16,0 10 1-16,0-4-1 15,-3 13 1-15,3-6-1 16,0-3 0-16,-3-4 0 16,3 1 1-16,3-4-1 15,4-9 1-15,0-3 0 16,4 3 1-16,3-6-1 15,8-7 0-15,-1-2 0 32,-4-1 0-17,-2 0-1 1,-5-2 1-16,1 5-1 0,-4 0 0 0,-3 7-1 0,-1 3 1 0,-3 3 0 16,0 0 0-16,-3 19 0 0,-1 3 0 15,-6 12 0-15,-1 4 0 16,-3 6 0-1,-3 6 0-15,-4 3 0 0,-1-6 0 16,-2 10-1 15,-1-4 1-15,4-6-3 0,0 0 1-16,7 3-2 15,3-3 0-15,4-6-6 0,7-16 0 0,7-15-5 0,1-20 1 0</inkml:trace>
  <inkml:trace contextRef="#ctx0" brushRef="#br0" timeOffset="151863.34">17597 10169 27 0,'3'6'13'0,"4"-6"-3"15,-7 0 18-15,4 0-24 16,-4 7 0-16,0 5 1 15,0 7 0-15,-7 3-7 16,0 0 1-16,0 3 4 16,3 9 0-16,0 7-4 15,1-3 1-15,-1 3-5 16,1-7 1-16,-1-6-9 16,4-12 0-16</inkml:trace>
  <inkml:trace contextRef="#ctx0" brushRef="#br0" timeOffset="152130.76">17332 10329 36 0,'4'25'18'0,"6"-19"-10"0,-6-3 27 15,-1 1-30-15,4-8 0 16,0 4 2-16,0-9 1 15,11-4-10-15,10-8 0 0,18-5 6 16,7 1 1-16,14-3-3 16,7-6 0-16,-10-4-4 15,-1 4 1-15,-6-1-5 16,-8 10 0-16,-7 6-6 16,-14-3 1-16,-10 6-6 15,-14 4 1-15</inkml:trace>
  <inkml:trace contextRef="#ctx0" brushRef="#br0" timeOffset="152461.29">18108 9993 28 0,'4'-3'14'0,"-8"10"-6"0,4-7 20 16,0 3-25-16,-3 9 1 16,-4 4 1-16,-8 12 0 15,-6 7-6-15,-3 15 0 16,2 6 3-16,1 19 1 15,0 7-3-15,3 3 1 16,1-7-1-16,-1-12 0 0,8-13-6 16,6-18 0-16,8-16-6 15,3-16 0-15</inkml:trace>
  <inkml:trace contextRef="#ctx0" brushRef="#br0" timeOffset="152686.72">18172 10040 22 0,'31'-56'11'16,"-2"50"5"-16,-19 6 8 0,1 0-20 16,3 3 0-16,0 0 3 15,-3 3 0-15,-4 10-9 16,-7 9 1-16,-4 3 5 16,-7 13 1-16,-3 9-2 15,-3 7 0-15,-1 8-2 16,0-2 0-16,4 0-3 15,0-7 1-15,4-15-5 16,3-10 0-16,3-9-8 0,4-18 0 16</inkml:trace>
  <inkml:trace contextRef="#ctx0" brushRef="#br0" timeOffset="152898.04">17928 10335 41 0,'-3'10'20'0,"13"-7"-14"0,-10-3 32 0,7-3-36 15,4-1 1-15,3 4-1 16,7-3 1-16,14-3-7 16,11-3 1-16,4-1-8 15,-1 1 1-15,0-7-4 16,-10 0 0-16</inkml:trace>
  <inkml:trace contextRef="#ctx0" brushRef="#br0" timeOffset="153421.26">18680 9928 29 0,'-7'18'14'0,"-8"-5"-3"0,15-10 21 15,4 3-27-15,-1 1 1 16,5-4 3-16,-1 0 0 16,3 0-11-16,1-3 0 15,3 0 7-15,4 0 1 16,3 0-3-16,-4 0 0 15,-3 0-2-15,1-3 0 16,-8 6-2-16,-4 3 0 16,-6 4-1-16,-1-1 0 0,-3 4-1 15,0-1 1-15,0 4-2 16,-4 0 1-16,1-1-1 16,-1 1 1-16,1 0 0 15,3-1 0-15,-1-8 0 16,5 2 1-16,3-3 1 15,0 0 1-15,7 1 1 16,4 2 1-16,6 1 1 16,4 2 0-16,1 1 0 15,-5-1 0-15,1 1 0 16,-8-1 0-16,-6 4-2 16,-11 3 1-16,-11 6-2 15,-6 6 0-15,-15 4-4 16,-4-1 0-16,1-6-9 15,7-2 1-15,3-8-2 16,7-8 0-16</inkml:trace>
  <inkml:trace contextRef="#ctx0" brushRef="#br0" timeOffset="153765.44">19057 10037 49 0,'18'41'24'0,"-25"-3"-31"0,3-26 48 0,-3-5-41 16,4-1 1 0,-5 6 0-16,1 1 0 0,0-4-1 15,4 4 1-15,-1-4 0 16,1-2 0-16,3-1 0 15,7-3 1-15,-4 0 0 16,8 0 0-16,0 0-1 16,-1 7 0-16,1 2 0 15,-8 4 0-15,-3 6-2 16,-7 3 1-16,0 3-4 16,-3 0 1-16,-5-2-6 15,1-5 1-15,-3-5-8 16,-1-22 1-16</inkml:trace>
  <inkml:trace contextRef="#ctx0" brushRef="#br0" timeOffset="153994.29">19064 9981 47 0,'25'12'23'0,"7"-8"-20"0,-22-4 40 15,4 0-40-15,7-7 1 16,1 4 0-16,9-3 1 16,12-10-7-16,10 1 0 0,3-7 2 15,-10 0 0 1,0 9-6-16,-11 1 0 0,-7 8-11 16,-10 1 1-16</inkml:trace>
  <inkml:trace contextRef="#ctx0" brushRef="#br0" timeOffset="154831.38">19586 10012 54 0,'4'10'27'0,"-1"-1"-32"16,1-3 43-16,-4 4-38 15,-4 5 0-15,-3 1 0 0,0 0 0 16,-3-1 0-16,-1-2 0 16,0 0-1-16,1-4 1 15,-1-3 0-15,1-3 0 16,3 0 0-16,3 4 0 15,4-4 0-15,4-3 1 16,3 0-1-16,0 0 1 16,0-3-1-16,0 0 0 15,0-4 0-15,0 1 0 16,-4 0-1-16,1 0 1 0,0-1-1 16,-1-2 1-16,-3 3-1 15,0-1 1-15,0 1-1 16,0 0 1-16,0-1-1 15,0 1 1-15,4 0-1 16,-1 0 1-16,1 3 0 16,-1-4 0-16,1 4 0 15,-4 3 1-15,0 0-1 16,7-3 1-16,3 3-1 16,4 0 1-1,18-3 0 1,0 0 1-16,-7 3-1 15,-4 0 0-15,-4 3 0 16,-6 3 0-16,0 7-1 16,-8-1 1-16,-6 1-2 15,-1-1 1-15,-3 1-1 0,-4-1 1 16,-3-2-1 0,0-4 1-16,0 3-1 0,0-2 1 15,0 2-1-15,0 1 1 16,3-4-1-16,1 3 1 15,3 4-1-15,0-4 1 16,3 4-1-16,0-1 1 16,4 1 0-16,8-1 0 15,-1-2 0-15,3-1 0 16,1 1 1-16,6-4 0 16,1 3 0-16,0 1 1 0,-4 2-1 15,-4 4 1-15,-10 3-1 16,-10 9 0-16,-11 3-1 15,-8 1 0-15,-9 2-3 16,-19 1 0-16,-10-4-10 16,-14-12 0-1,0-7-2-15,-7-5 0 0</inkml:trace>
  <inkml:trace contextRef="#ctx0" brushRef="#br0" timeOffset="159441.91">19883 12220 48 0,'7'12'24'0,"17"29"-13"0,-10-22 24 0,11 3-32 16,3 9 0-16,4 10 0 15,-4 9 1-15,-3 0-5 16,-7 13 0-16,-4-6 2 15,-4 2 1-15,-10-2-8 16,-10-10 1-16,-11-13-11 16,-4-21 0-16</inkml:trace>
  <inkml:trace contextRef="#ctx0" brushRef="#br0" timeOffset="160026.28">21414 12229 36 0,'-7'35'18'0,"14"9"-9"16,-7-35 19-16,0 0-25 16,0-2 0-16,-4-7 2 15,4-7 1-15,0-8-7 16,-3-7 0-16,-1-19 4 15,4-6 0-15,-3 0-1 16,6 0 0-16,4-6-2 0,0 9 1 16,4 0-1-16,-1 9 1 15,8 4 0-15,0 12 0 16,3 10-1-16,3 2 1 16,1 7-2-16,0 10 0 15,0 2-5-15,-4 1 1 16,0 3-11-16,-3-7 1 15</inkml:trace>
  <inkml:trace contextRef="#ctx0" brushRef="#br0" timeOffset="160371.17">21721 12116 51 0,'31'54'25'0,"-2"-26"-25"0,-26-25 41 0,11 0-38 15,7 0 0-15,8-3 0 16,-1 0 0-16,0-9-5 16,-3-4 1-16,-1-9 2 15,-10-3 0-15,-6-3-3 16,-12 0 1-16,-10 3-1 16,-11 0 0-16,-3 3-1 15,7 9 0-15,0 13 0 16,-1 6 1-16,1 10 0 15,4 9 0-15,6 10 2 16,4 9 0-16,7 6 1 16,4-3 1-16,-1-3-1 15,8-7 0-15,6-2-1 16,4-16 1 0,4-10-5-16,3-6 0 15,1-18-11-15,9-20 1 0</inkml:trace>
  <inkml:trace contextRef="#ctx0" brushRef="#br0" timeOffset="160619">22317 11223 40 0,'7'53'20'0,"-21"44"-22"0,10-69 28 0,-3 26-27 16,-3 15 1-16,-5 12 0 15,-2 13 0-15,6 3 0 16,1 1 0-16,3 2-3 16,3-12 1-16,0-19-8 31,4-19 0-15,4-6 0-1,0-19 0 1</inkml:trace>
  <inkml:trace contextRef="#ctx0" brushRef="#br0" timeOffset="161212.17">22525 12151 37 0,'35'-19'18'0,"-24"22"-20"15,-11-3 38-15,0 0-36 0,0 3 0 16,-7 4 0-16,-4-1 0 16,-3 3 0-16,-7 1 0 15,0-1 0-15,-4-3 0 16,7 1-1-16,-3-1 1 15,11 3-1-15,-1 4 0 16,4-4 0-16,7 1 0 16,3-4 0-16,8 0 0 15,0-3 0-15,6 0 1 16,1-3-1-16,0 0 1 0,-1-6-1 16,1 0 1-16,-1 0 0 15,-2-1 0-15,-1 4-2 16,0 6 0-16,-4 7 0 15,1 5 1 1,0 7-1 0,-1 3 1-16,4-9 0 31,0 6 0 16,4-3 2-47,0-7 0 15,6 1 0-15,5-13 1 0,-1-3-2 16,0-19 1-16,4-13 0 0,3-18 1 0,0-19-2 0,1-10 0 0,-1-8 0 0,-10-5 1 0,-8-11 0 0,1 6 0 0,-8 2-1 16,-6 4 1-16,-4 10 0 15,-4 11 1-15,-3 17-1 16,0 12 0-16,-3 25 1 0,-1 19 0 16,-3 16 0-16,-4 28 1 15,4 22-1-15,0 22 1 31,4 24-1-31,3 17 1 0,7 0-2 0,0-4 0 16,0-31-2-16,0-22 0 16,-4-12-10-1,0-13 1-15,1-32-4 0,3-11 0 16</inkml:trace>
  <inkml:trace contextRef="#ctx0" brushRef="#br0" timeOffset="161397.06">22719 12003 40 0,'32'54'20'15,"28"-23"-23"-15,-46-28 36 0,0 7-33 16,7-4 1-16,11 0-1 16,7-6 1-16,3 3-4 15,-7 0 1-15,-3 1-9 16,-4-4 0-16</inkml:trace>
  <inkml:trace contextRef="#ctx0" brushRef="#br0" timeOffset="161699.84">23209 12104 45 0,'32'3'22'0,"28"0"-25"0,-42-3 36 0,-1 0-32 0,1 0 1 15,0-6 0-15,-4-4 0 16,-4-2-4-16,1-4 0 15,-4 0 2-15,-4-5 0 16,-3 2-1-16,-7-3 0 16,-7 9-1-16,-7 7 0 15,-4 9 0-15,1 10 0 16,-1 5 1-16,4 11 0 16,7 8 0-16,7 4 1 15,3 3 1-15,8 3 0 0,10 0-1 16,3-12 1-16,8-10-2 15,3-7 0-15,1-5-6 16,6-13 1-16,14-19-6 16,1-15 1-16</inkml:trace>
  <inkml:trace contextRef="#ctx0" brushRef="#br0" timeOffset="162098.57">24035 11263 34 0,'14'22'17'0,"-42"63"-21"15,24-60 29-15,1 16-24 16,3 9 0 0,-7 54 9-16,-1-10 1 15,5-13-12-15,-1-15 1 16,1-13 5-16,-1-9 0 15,1-9-1-15,-1-13 1 16,-6-10-6-16,-4-2 1 16,-11-10-1-16,-3 0 0 15,-8 0 0 1,-6 0 1 0,-4 3-1 15,0 0 1 0,4 6 0-15,7 7 1-16,10 6 0 15,7 9 0-15,15-3 0 0,6 4 1 0,12-1 0 0,9 4 1 0,12-10-2 16,9-10 1-16,5-11-4 0,-4-11 1 0,-11-2-11 0,-7 0 1 0,-3-20-5 0,0 4 1 0</inkml:trace>
  <inkml:trace contextRef="#ctx0" brushRef="#br0" timeOffset="163165.57">25806 12424 47 0,'-7'22'23'0,"-4"-16"-27"0,8-16 42 0,3 1-38 15,-4-7 1-15,4-12 0 16,0-9 1-16,4-4-2 16,3-3 1-16,7-3 1 15,7 3 0-15,4 9-1 16,6 7 1-16,8 13-1 15,7 5 0-15,0 13-2 16,-7 7 0-16,-1 5-4 16,1 4 1-16,7 0-3 15,0-3 1-15,0-1-3 16,0 1 0-16,-4 0-2 16,0-4 1-16,-3 1 2 31,-4-4 0-31,-6 1 5 0,-8-1 0 15,-4-3 4-15,-6-3 1 0,-4-3 6 0,-7 0 0 16,-3-6 1-16,-4 0 0 16,-8 0-3-16,-2-1 0 15,-4 4-2-15,-1 3 0 16,-6 6-4-16,0 7 0 16,3 3-5-1,1 2 1 1,6-2-2-16,4 0 0 0,10 0-2 0,8-4 1 0,6 1 1 15,8-7 1-15,3-3 3 16,7 0 1-16,4-3 1 16,4-9 0-16,-8-1 0 15,-4-2 1 1,-2-1-3 0,-5 4 0-1,1 3-1-15,-4 6 0 0,0 6 0 0,0 6 1 0,-3-2 0 16,3 2 0-16,0 7 4 15,0-3 0-15,0-4 1 16,0-2 0-16,8-13 0 16,-5 0 1-16,25-19-2 47,-10 3 1-47,18-44-2 31,-8-15 0-16,4-13 3-15,-11-19 0 0,-10-6 2 0,-8-22 0 0,-10 9 0 0,-14 1 0 0,-7 9 0 16,-3 9 1-16,-4 19-4 0,-4 19 1 0,-3 22-2 0,-1 25 1 16,8 28 0-1,0 22 0-15,3 28-1 0,4 29 1 16,11 37-1-16,3 16 0 16,10 18-2-16,8-5 1 15,0-7-2 1,-8-35 1-16,1-21-6 0,-4-22 0 15,-4-19-9-15,-6-25 0 16</inkml:trace>
  <inkml:trace contextRef="#ctx0" brushRef="#br0" timeOffset="163417.53">26684 12072 42 0,'28'26'21'0,"-6"17"-21"0,-12-33 30 0,11-1-30 0,11 1 1 0,3-1 0 15,8 4 0-15,2 2-2 16,1 4 1-16,-7-3-4 16,-7-4 1-16,-7 1-9 15,-8-4 1-15,-3-6-1 16,-7-3 1-16</inkml:trace>
  <inkml:trace contextRef="#ctx0" brushRef="#br0" timeOffset="163660.59">27107 12283 31 0,'8'-7'15'0,"23"-2"-11"0,-20 6 30 0,6 0-31 0,5-1 1 16,-1 1 2-16,-4-3 0 16,5 0-8-16,-1-4 0 15,-4-2 4-15,-2-7 0 16,-8 6-2-16,-7 4 0 15,-4 0-2-15,1 2 1 0,-5 14-1 16,-2-1 1 0,-1 10 0-16,-3 12 0 0,0 3 1 15,4-3 0 1,2 7 0-16,5-1 0 0,3 4 0 16,3-3 0-16,8-7-2 15,0-9 0-15,6-7-7 16,11-12 0-16,15-9-3 31,6-10 0-31</inkml:trace>
  <inkml:trace contextRef="#ctx0" brushRef="#br0" timeOffset="163929.44">27820 12104 13 0,'18'-54'6'0,"-11"36"1"0,-7 18 5 0,0-3-11 16,0-1 1-16,-7 8 0 15,-4 2 0-15,-7 3-3 16,-6 4 0-16,-8 9 2 0,-3-7 0 15,-1 1 1 1,5-3 0-16,6 5 3 0,4-5 0 16,7-4 1-16,7 7 1 15,10 6 0-15,15 9 1 16,14 1-1-16,6-7 0 16,-2 6-3-16,-5-3 0 15,1 1-2 1,-11-1 1-1,-10 0-3-15,-15 3 0 0,-20 4-4 0,-26 6 1 16,-24-7-12-16,-10-2 1 16</inkml:trace>
  <inkml:trace contextRef="#ctx1" brushRef="#br0" timeOffset="121184.25">16549 9821 0</inkml:trace>
  <inkml:trace contextRef="#ctx0" brushRef="#br0" timeOffset="165002.26">21819 12919 57 0,'459'-38'28'0,"-145"-56"-25"0,-198 63 29 0,47-10-33 0,27 1 1 15,8 2-1-15,-22 3 0 16,-24 13-6-16,-36 13 0 16,-35 6-8-16,-24 15 1 15</inkml:trace>
  <inkml:trace contextRef="#ctx0" brushRef="#br0" timeOffset="165566.44">21586 13277 35 0,'-10'6'17'0,"24"3"-12"0,-3-9 22 0,10 0-22 0,14 3 1 0,14-6 3 16,26 6 0-16,37-15-11 15,33-10 0-15,35-13 7 16,28-8 0-16,39-14-7 15,0 4 1-15,21 3-7 16,-28-1 1-16,-32 8-8 16,-42 8 0-16</inkml:trace>
  <inkml:trace contextRef="#ctx0" brushRef="#br0" timeOffset="171316.97">20779 11066 26 0,'21'16'13'0,"3"-4"-5"0,-16-12 14 15,-5 9-21-15,1 13 1 16,-4 13 0-16,-7 21 0 16,-4 23-3-16,-3 21 0 15,-7 16 1-15,0 28 0 16,3 19-2-16,0 13 1 0,4 9 0 16,0 3 0-16,-4-12 1 15,4-16 0-15,0-13 0 16,0-21 0-16,3-20-2 15,4-21 0-15,4-19-6 16,-1-19 1-16,4-25-2 16,7-22 0-16</inkml:trace>
  <inkml:trace contextRef="#ctx0" brushRef="#br0" timeOffset="172141.96">20817 11103 23 0,'32'7'11'0,"32"-23"-10"0,-36 7 21 0,11-7-21 16,14-6 0-16,14-9 2 15,28-1 0-15,25-2-4 16,14-4 0-16,25-3 2 15,14 4 1-15,13-4-1 16,9-6 0-16,-16-3-1 16,15 9 0-16,-3-3 0 15,-22 0 1 1,89 3-1 0,-54 13 0-1,40 6 0 1,-50 7 1-16,-35 12-1 15,-32-1 0-15,-25 8 0 16,-21 5 0-16,-21-3-1 16,-14 7 0-16,-7-1 0 15,-11 7 1-15,0 6-1 16,-10 13 0-16,-8 6-1 0,-6 15 1 16,-1 23 1-16,1 9 0 15,-4 6-1-15,0 22 0 16,3 16 1-16,5 9 0 15,-1 4 0-15,7 18 0 16,7 3 0-16,4 10 0 16,13-4 0-16,1 4 1 15,-4-25 0-15,-6-22 0 16,-8-23 1-16,-7-21 0 16,-7-19 0-16,-18-19 0 0,-17-6 0 15,-11-3 0-15,-17-7-2 16,-29 4 1-16,-24-13-1 15,3-6 1-15,-10-10-1 16,-11-9 1-16,-18-3 0 16,7 3 0-16,-13-3-1 15,-15 3 1 1,-3 10-1-16,-18 8 1 16,-14 7-2-16,-11 7 1 0,-7 5-7 15,8 7 1-15,-1-12-4 16,14-7 0-16</inkml:trace>
  <inkml:trace contextRef="#ctx0" brushRef="#br0" timeOffset="175792.02">13028 15396 7 0,'-3'-9'3'0,"10"9"4"0,-7 0 3 0,0-6-7 15,0-1 0-15,-4 1 1 16,4-3 1-16,-3 2-7 16,-4-5 1-16,-1 6 3 15,5-4 0-15,-4 4-2 16,0-3 1-16,0 2 0 15,0 1 1-15,-4 0 0 16,-3 0 1-16,-4-1-1 16,-6-2 1-16,3 6 0 15,-4-4 0-15,0 7-1 16,0 4 0-16,1 2-2 16,3 0 1-16,-4 4-1 15,0-1 1-15,-3 0-1 16,0-2 0-16,-4 2 0 0,0 0 0 15,0 1 0-15,4-1 1 16,4 4-1-16,-1 2 0 16,4 1 0-16,0-3 1 15,-1 2-1-15,-2-2 0 16,3 3 0-16,-1-1 0 16,-2 1 0-16,2 0 1 15,1-4-1-15,0 4 0 16,0 3 0-16,-4 3 0 15,4 0 0-15,0 3 0 16,0 0 0-16,0-3 0 16,3 0 0-16,0 0 0 0,1 0 1 15,3 6 0-15,-1 0-1 16,5 3 1-16,-1-2-1 16,4 2 0-16,0-3 0 15,0 3 1-15,4 1-1 16,-1-4 1-16,4-3 0 15,0 0 0 1,4 19 0 0,3 0 0-16,0-9 0 15,3-1 0-15,-3 7-1 16,0-4 1-16,4-2-1 16,0-1 0-16,-1-2-1 15,1 5 1-15,-1 1 0 16,1-3 0-16,3-1-1 15,0-3 1-15,4 4 0 0,3 2 1 16,0 1-1-16,0 3 0 16,0-10 0-16,1-6 0 15,-1 0 0-15,0 1 0 16,0-1-1-16,-3-3 1 16,3 3 0-16,4 0 0 15,6-3 0-15,1 3 1 16,3-3-1-16,1 0 1 15,-1 0 0-15,0-4 0 16,4-2 0-16,0-6 0 16,3-1 0-16,4-3 0 0,-4 0-1 15,-6-2 1-15,-1-1-1 16,4-3 1 0,0-3-1-1,-1-1 0-15,5 1 0 0,-1-3 0 0,0-3 0 16,-3-1 0-16,3 1 0 15,-3-1 0-15,0 1 0 16,3-4 1-16,-3-2-1 16,-3-4 1-16,2 6-1 15,-6-2 1-15,0-1-1 16,0 0 0-16,-4 4 0 16,4-4 0-16,-4-6 0 15,0-3 0-15,-3-3 0 16,-1-3 0-16,-2 2-1 15,-5-5 1-15,1-7 0 0,-4 0 0 16,0 4 0-16,-3-1 1 16,-1 4-1-16,1-1 0 15,-1 1 0-15,1 2 1 16,0 1-1-16,-1-4 1 16,-3-2 0-16,0-1 0 15,-3-3 0-15,-1 7 0 16,-3-4-1-16,0 1 1 15,0-7-1-15,-3 3 0 16,-1 3-1-16,1 1 1 16,-1-1 0-16,-3-3 0 0,-3 7 0 15,-1 6 0-15,0-1 1 16,1-2 0-16,-1 0-1 16,1-1 1-16,-4 4-1 15,-8 0 1-15,1 3 0 16,-4 6 0-16,-3 3-1 15,-3-3 1-15,6 4-1 16,-3-1 1-16,-4-3-1 16,-3 0 1-16,-1-6-1 15,-3 7 0-15,-3-1 0 16,3 3 0-16,-7 3 0 16,1 4 1-16,-5-3-1 15,4 5 0-15,1 4 0 16,9 0 0-16,1-3 0 15,0-1 0-15,3 4 0 16,0-3 0-16,0 3 0 0,-3 0 0 16,3 3 0-16,4-3 1 15,-4 6-1-15,4-3 0 16,-7 3-1-16,0 0 1 16,-4 0-3-16,0 0 0 15,0 4-2-15,4-1 1 16,0-3-9-16,-1 3 1 15,-2-3-1-15,6-6 0 16</inkml:trace>
  <inkml:trace contextRef="#ctx0" brushRef="#br0" timeOffset="177472.64">12615 14308 27 0,'0'10'13'0,"11"-4"-2"0,-4-6 14 15,0 0-22-15,0-3 0 16,7 3 4-16,11 0 0 0,10-3-8 16,15-4 0-16,-1 4 6 15,18 0 0-15,18 3-2 16,6 0 0-16,8 0-2 15,-11-3 1-15,-3 3-3 16,-4-6 1-16,-7 3-4 16,-10-1 0-16,-15 4-9 15,-10-6 0-15,-7-6-1 16,-18 9 0-16</inkml:trace>
  <inkml:trace contextRef="#ctx0" brushRef="#br0" timeOffset="179378.99">12891 14092 24 0,'0'0'12'0,"-8"0"-10"0,8 0 19 0,0 3-19 16,-3-3 1-16,3 3 0 16,-4 0 1-16,4 0-5 15,-3 1 1-15,3-1 3 16,0 0 0-16,0 0-1 16,-4 0 1-16,1 3-2 15,-1 4 1-15,-3 2-1 16,4 4 0-16,-1 3-1 15,1 6 0-15,-1 6 0 16,4 7 0-16,4 0 0 16,-1 2 1-16,4 4-1 15,4-3 0-15,-1-3 0 16,5-7 1-16,-1-6-1 16,3-6 1-16,-3-3-1 15,-3-4 0 1,3-3 1-16,0 1 0 0,4-10 0 0,-1-10 0 15,-2-2 1-15,2-13 1 16,-3-3-1-16,0-13 1 16,-3-6-1-16,-4-3 0 15,-3-4-1-15,3-2 1 16,-4 12-2-16,-6-3 0 16,-1 3-1-16,-3 3 1 15,0 7-2-15,-4 2 1 16,-3 11-1-16,4 2 1 15,-4 9-1-15,0 10 0 16,-4 7 0 0,0 8 1-1,1 1-1-15,2-7 1 0,5 7-1 0,-1-3 0 0,4 5-1 16,4-2 0-16,3 0-8 16,3-1 1-16,-3-2-1 15,0 3 0-15</inkml:trace>
  <inkml:trace contextRef="#ctx0" brushRef="#br0" timeOffset="180849.52">12947 14092 29 0,'7'-13'14'0,"0"20"-10"0,-7-7 27 0,0 0-30 16,0 0 0-16,0 0 1 16,0 0 1-16,0 0-3 15,-3 0 0-15,-1-4 1 16,0 1 1-16,-3 10-2 16,-3 8 1-16,3 4-2 15,0 9 1-15,0 13-1 16,14 9 1-16,0 4 0 15,3 2 1-15,4-6 3 16,-6-9 0-16,2-10 1 16,4-9 1-16,4-12-1 15,-4-13 1-15,0-10-1 16,0-15 0-16,-7-10-3 16,-3-6 1-16,-1 0-2 15,-3-3 0-15,0 0-2 16,-7 10 1-16,0 5-3 0,-3 7 1 15,3 6-2-15,0 10 0 16,-4 0 0-16,0 12 1 16,1 6 0-16,-1 7 0 15,4 3 1-15,0 3 1 16,4 0 1-16,3 3 1 16,3 0-1-16,-3 3 1 15,0-3-2-15,0-3 1 16,0 0-3-16,0-6 1 15,-3-4-1-15,-1-6 0 16,0 1 0-16,4-7 0 0,0-3 0 16,0-7 0-16,0 1-5 15,-3-7 1-15,-4-6-3 16,0-9 0-16</inkml:trace>
  <inkml:trace contextRef="#ctx0" brushRef="#br0" timeOffset="181585.06">14658 13857 37 0,'7'-3'18'0,"-11"-29"-18"0,1 32 33 0,-1-3-31 15,1 6 1-15,-4 7 1 16,-4 2 1-16,-10 4-6 16,-7 12 0-16,-7 10 4 15,-1 2 0-15,1 17-2 16,0 12 1-16,3 9-2 16,11 16 1-16,10 0-1 15,8-6 1-15,6-12 0 16,11-14 1-16,8-12 0 15,13-15 0-15,0-13 0 16,4-16 1-16,3-12-1 0,1-7 0 16,-8-9-1-16,-3-6 1 15,-8-6-2-15,-10-1 0 16,-10 7-1-16,-8 0 1 16,-3 3-1-16,-7 9 1 15,0 3-1-15,-4 10 1 16,-3 3-1-16,-3 7 1 15,-1-1-2-15,4 3 1 16,3 1-3-16,4-4 1 16,7-3-8-16,7-3 0 15,7-9-4-15,4-7 0 0</inkml:trace>
  <inkml:trace contextRef="#ctx0" brushRef="#br0" timeOffset="182185.74">15014 13979 39 0,'-3'35'19'0,"-18"5"-19"0,13-33 31 15,-2 11-30-15,-1 11 1 16,-3 8 2-16,0 13 1 16,7 4-5-16,-4 5 0 15,8-5 3-15,3-11 0 16,0-11-2-16,7-13 1 15,4-13-2-15,-1-12 0 16,1-13-4-16,-4-13 0 16,-4-5-4-16,-3-13 0 15,-3-4-1-15,-4-2 1 0,-4-4 0 16,1 4 1-16,-5-4 2 16,8 7 0-16,4 9 5 15,3 6 0-15,7 13 4 16,7 7 1-16,0 5 1 15,4 4 1-15,6 2 2 16,8 4 0-16,4 3 0 16,-5-3 1-16,8 3-4 15,-4 0 0-15,1 3-3 16,-5 3 1-16,-6 4-3 16,-7-4 1-16,-11 7-3 15,-11 9 1-15,-13 6-1 16,-1 3 1 15,-10-3-3-31,-11 4 0 0,-7 2-4 0,4-5 0 0,3-4-8 16,11-7 1-16</inkml:trace>
  <inkml:trace contextRef="#ctx0" brushRef="#br0" timeOffset="182636.52">15663 13938 47 0,'4'3'23'0,"-11"-3"-28"0,0 0 36 0,-7 4-31 15,-4 2 1-15,-7 6-1 16,-3 4 1-16,0 0-2 16,0 3 1-16,3-10 1 15,7 3 1-15,1 4-1 16,3-3 1-16,3 2 0 16,4 1 0-16,7 3 0 15,11 0 1-15,3 3-1 16,7 0 1-16,3 3 0 15,5-7 0-15,-1 1-1 16,-3 0 1-16,-4-3-2 0,0-4 1 16,-3 4-2-1,-4 0 1-15,-11 2-2 0,-10 1 0 16,-18 3-3-16,-13 6 1 16,-15 4-8-16,10-7 0 15,-34-3-5-15,6-6 0 16</inkml:trace>
  <inkml:trace contextRef="#ctx0" brushRef="#br0" timeOffset="183086.65">14196 13816 44 0,'7'9'22'0,"3"32"-20"16,-6-35 36-16,-4 10-38 0,0 12 1 16,-4 7 0-16,1 12 0 15,-1 9-2-15,1 13 1 16,-1 7 0-16,1-1 1 15,-1-3-2-15,4-13 0 16,0-11-3-16,4-14 0 16,6-18-5-16,4-16 1 15,1-13-6-15,-5-24 1 16</inkml:trace>
  <inkml:trace contextRef="#ctx0" brushRef="#br0" timeOffset="183643.71">14217 13622 39 0,'11'31'19'0,"34"-15"-20"16,-34-10 34-16,3 0-30 16,4-3 1-16,6 0 3 15,15 1 1-15,11-4-9 16,3-4 0-16,17-5 6 15,15-4 0-15,17-12-2 16,0-3 1-16,18 0-3 16,0-7 1-16,4-5-2 15,-8-1 1-15,-17 6-1 16,0-2 1-16,-11 5-2 0,-7 7 1 16,-10 0 0-16,-11 6 0 15,-8 7-1-15,-2 6 1 16,-4 6-1-16,-11 9 1 15,-3 4-2-15,-8 8 1 16,-6 11-1-16,-7 2 0 16,-4 13-1-16,-4 7 1 15,4 8-1-15,0 11 1 16,4 14 0-16,3-5 1 16,0 15 0-16,0-9 1 0,0 9 0 15,1-12 0-15,-1-4-1 16,-4 1 1-16,-6-16 0 15,-8-7 0-15,-10-2 0 16,-11-4 0-16,-10-3-1 16,-11-6 1-16,-17-6 0 15,-11-4 0-15,-25-2 0 16,-21-7 0-16,-14-13-1 16,-21-6 0-16,-22-9-7 15,8-6 1-15,0-13-6 16,3 3 0-16</inkml:trace>
  <inkml:trace contextRef="#ctx1" brushRef="#br0" timeOffset="140915.91">6565 12405 0,'0'0'16,"0"0"-16,0 0 15,0 0 1</inkml:trace>
  <inkml:trace contextRef="#ctx0" brushRef="#br0" timeOffset="184876.48">12185 14631 18 0,'-18'10'9'16,"-6"-13"-3"-16,17-1 10 0,-4 1-16 15,-3 3 0-15,-4 0 0 16,-3 3 0-16,-4 4 0 16,1-1 0-16,3-6 0 15,-1 3 1-15,1 0-2 16,7 0 0-16,0-3-4 16,0 0 0-16,-4 7-1 0,4-4 0 15</inkml:trace>
  <inkml:trace contextRef="#ctx0" brushRef="#br0" timeOffset="185101.47">11561 15183 9 0,'-8'13'4'0,"1"-10"-2"0,4-6 5 0,-4 3-8 16,-4 3 1-16,1 3-1 15,3 0 0-15,-4 4-1 16,4-1 1-16</inkml:trace>
  <inkml:trace contextRef="#ctx0" brushRef="#br0" timeOffset="185312.75">11324 15641 2 0,'-3'28'1'0,"3"7"1"0,0-29-2 16,0 0 1-16,3 4 1 15,-3 2-1-15,0 1 1 16,-3 2-4-16,-1 1 0 16</inkml:trace>
  <inkml:trace contextRef="#ctx0" brushRef="#br0" timeOffset="185912.73">11426 17105 22 0,'0'19'11'0,"11"13"-15"0,-7-29 26 0,-1 3-22 15,4 3 1-15,4 1-2 16,3 2 1-16,-4 1-1 16,5-1 0-16,-1 1-1 15,0 0 1-15,3-1-5 16,1 1 0-16,0 2 0 15,3-5 1-15</inkml:trace>
  <inkml:trace contextRef="#ctx0" brushRef="#br0" timeOffset="186122.71">12178 17842 5 0,'35'10'2'0,"22"-13"-5"0,-43-1 1 15</inkml:trace>
  <inkml:trace contextRef="#ctx0" brushRef="#br0" timeOffset="186405">13039 17889 10 0,'28'13'5'0,"4"-7"-9"15,-22-6 11-15,4 3-7 16,0-3 0-16,1 0 0 16,-1 0 0-16,0 0 0 15,0 0 1-15,4-3 0 16,3 0 0-16,0-3-3 15,4-1 0-15</inkml:trace>
  <inkml:trace contextRef="#ctx0" brushRef="#br0" timeOffset="186678.03">14041 17723 19 0,'17'13'9'0,"-3"-35"-3"0,-10 15 18 0,3-2-23 16,3-3 0-16,5 2 1 15,-1-6 1-15,0 1-4 16,3-1 0-16,-2 0 0 15,2-2 1-15,-3-4-8 16,4-7 1-16</inkml:trace>
  <inkml:trace contextRef="#ctx0" brushRef="#br0" timeOffset="186930.63">14612 17184 21 0,'7'-22'10'0,"0"3"-3"0,-3 6 12 16,3 1-15-16,0-4 0 16,-4 1 1-16,1-1 1 15,-1 0-9-15,4 1 1 16,-3 2 3-16,-4-3 0 15,4 1-9-15,-1-10 0 16,4 3-2-16,4-3 1 0</inkml:trace>
  <inkml:trace contextRef="#ctx0" brushRef="#br0" timeOffset="187173.99">14771 16450 19 0,'-4'-19'9'0,"8"-3"-6"16,-4 16 14-16,3-7-18 16,1-2 1-16,-1-1-7 15,4-3 0-15,1-6 4 16,-1-3 1-16</inkml:trace>
  <inkml:trace contextRef="#ctx0" brushRef="#br0" timeOffset="187399.05">14623 15644 11 0,'0'-12'5'0,"3"-7"-3"0,1 12 5 0,-4 1-7 16,0 0 0-1,0 0 0-15,-4-4 1 0,1 4 0 16,-4-3 1-16,-4-4-2 16,0-9 1-16,-3-6-4 15,-3-10 0-15</inkml:trace>
  <inkml:trace contextRef="#ctx0" brushRef="#br0" timeOffset="187548.16">13794 14666 28 0,'-32'-7'14'0,"-18"-27"-22"15,40 15 28-15,-1-18-33 0,1-1 0 16</inkml:trace>
  <inkml:trace contextRef="#ctx0" brushRef="#br0" timeOffset="190758.81">12559 15017 22 0,'7'19'11'0,"-7"-19"-4"15,0 0 12-15,0 0-15 16,0 0 0-16,0 0 2 15,0 0 1-15,0 0-9 16,-4 0 0-16,1 0 6 16,-4 0 0-16,0 0-3 15,-4 0 1-15,1 3-1 16,-4 0 0-16,-1 0-1 0,1 0 1 16,0 4 0-1,-3 2 0-15,-5 0 0 0,-6 4 0 16,0 3-1-1,0 2 0-15,-1-5 0 0,5 0 0 16,-1 5 0-16,0 4 0 16,4 7-1-16,0-4 1 15,0 3-1-15,0 0 0 16,0-6-2-16,-1 0 0 16,1 0-3-16,4-3 1 15,-1-4-6-15,0-5 0 16</inkml:trace>
  <inkml:trace contextRef="#ctx0" brushRef="#br0" timeOffset="191358.6">11977 15321 35 0,'3'6'17'0,"-10"7"-17"0,7-10 28 15,0 3-26-15,0 4 0 16,-3-1 1-16,-1 4 1 16,1-1-5-16,-4 4 0 15,0-4 3-15,0 4 0 16,-1-3-2-16,1 2 1 16,0-5-1-16,4-1 0 15,-4 4 0-15,3-4 0 0,1-3 0 16,3 1 0-1,0-1 0-15,3 0 1 0,11-3-1 16,4 1 0-16,7-4 1 16,6 0 0-16,8 0 1 31,0 0 0-31,0-4 1 0,-4 1 0 0,-3-6 0 16,-4-4 0-16,-7 4-2 15,-3 3 1-15,-7-4-2 16,-8 7 0-16,-6 0 0 15,-8 3 0-15,-10-3-1 16,-11 0 0-16,-10 0 0 16,-4-4 1-16,0-2-1 15,7-1 0-15,4 1-3 16,3 0 0-16,4 2-10 16,0-5 0-16</inkml:trace>
  <inkml:trace contextRef="#ctx0" brushRef="#br0" timeOffset="195250.05">12986 15713 16 0,'0'6'8'0,"-4"4"-2"16,4-7 9-16,0-3-12 16,0 6 0-16,-3 7 3 15,-4-4 0-15,-4 7-7 16,0 3 0-16,-3-4 5 15,4 1 1-15,-8 0-2 16,4-1 0-16,3 1-2 16,1-3 1-16,-1-1-1 15,-3 1 0-15,4-4-2 16,-1 0 0-16,0-2-4 0,1-4 0 16,3 0-5-16,0-3 0 15</inkml:trace>
  <inkml:trace contextRef="#ctx0" brushRef="#br0" timeOffset="195716.68">12813 15688 31 0,'0'16'15'0,"-4"-7"-12"16,4-6 24-16,0 0-27 16,0 4 1-16,4-1 1 15,-1-6 0-15,4 3-2 16,4 6 1-16,3 1 1 16,0 2 0-16,0 4 0 0,4 3 1 15,-4-3-2-15,4-1 1 16,-8-2-2-16,1-1 1 15,3 1-2-15,-3-4 1 16,-1 1-3-16,1-1 1 16,-1-3-7-16,-6 4 1 15,-4-10-4-15,0 0 1 16</inkml:trace>
  <inkml:trace contextRef="#ctx0" brushRef="#br0" timeOffset="199138.18">12943 15553 10 0,'0'0'5'0,"4"-3"-2"0,-4 3 5 16,0 0-7-16,0 0 1 15,0 0 1-15,0 0 1 16,0 0-5-16,3-9 0 16,-3 2 0-16,0 1 1 15,0-6-4-15,0 5 0 16</inkml:trace>
  <inkml:trace contextRef="#ctx0" brushRef="#br0" timeOffset="199346.51">12954 15472 20 0,'4'-10'10'0,"-1"13"-14"0,-3-3 18 0,0-6-15 0,0-6 1 0,0-1-2 15,0-3 0-15,0 1-2 16,0-1 1-16</inkml:trace>
  <inkml:trace contextRef="#ctx0" brushRef="#br0" timeOffset="199604.72">12972 15233 23 0,'0'0'11'0,"-4"-3"-11"0,8-3 20 15,-4 6-19-15,0 0 0 16,0 0 1-16,3-6 0 16,-3 6-3-16,4-7 0 15,-4 1-4-15,0 6 1 0,0-6-3 16,-4-10 0-16</inkml:trace>
  <inkml:trace contextRef="#ctx0" brushRef="#br0" timeOffset="199795.74">12950 15058 8 0,'11'12'4'0,"0"-9"4"0,-8-3 0 0,-3 0-8 15,0 0 0-15,0 0-1 16,4-3 0-16,-1-3-1 15,-3 0 0-15,0-4-1 16,0 1 0-16</inkml:trace>
  <inkml:trace contextRef="#ctx0" brushRef="#br0" timeOffset="200054.59">12986 14901 27 0,'0'-9'13'0,"-7"15"-20"0,7-6 30 0,0-10-25 16,3 4 1-16,-3 0-8 15,0-4 0-15,-3 1 7 16,-1 0 1-16</inkml:trace>
  <inkml:trace contextRef="#ctx0" brushRef="#br0" timeOffset="200246.78">12947 14769 30 0,'3'3'15'0,"5"1"-18"0,-8-4 30 0,0 0-28 16,0 0 1-16,0-7-17 0,-4-5 0 15</inkml:trace>
  <inkml:trace contextRef="#ctx0" brushRef="#br0" timeOffset="204796.8">12686 13973 20 0,'3'-3'10'0,"-3"-4"-6"0,0 7 10 15,0 0-13-15,0 0 1 16,-3 0 1-16,-1 0 1 15,-3 0-4-15,-3 3 1 16,-8 1 2-16,-7 2 1 16,-3 0-2-16,-4 4 1 15,1 5-1-15,-5 1 0 0,-9-7-1 16,-8 4 0-16,0-1 0 16,-7 1 0-16,-7 6 0 15,-4 3 1-15,11 0-1 16,0 6 0-16,0 3-1 15,-7 7 1-15,0 3 0 16,4 9 0-16,-1 0-1 16,-3 0 0-16,4-3 0 15,10 3 1-15,-4 4-2 16,1 2 1-16,3 1-2 16,0 5 1-16,4-5-1 15,-1-1 1-15,8 4-3 16,0-7 0-16,3-6-2 15,0-12 1-15,4-7-5 16,6-3 1-16</inkml:trace>
  <inkml:trace contextRef="#ctx0" brushRef="#br0" timeOffset="205516.69">11003 14807 25 0,'4'25'12'0,"-1"0"-10"16,-3-16 20-16,0 7-18 15,-3 9 0-15,-4-3 1 16,0 3 0-16,-4 3-7 0,-3 4 0 16,0-1 4-16,-4-3 1 15,0-6-3-15,-3-6 1 16,7 0-1-16,-3-4 0 16,6-2 0-16,0-4 0 15,4 0 1-15,4 0 0 16,3 1 0-16,3 2 1 15,8-3-2-15,3 4 1 16,11-7 0-16,6 0 0 16,5 3-1-16,3-6 1 15,-1 4-2-15,1-4 1 16,-4 3 0-16,-6-3 0 0,-5 0 0 16,-6 0 0-16,0 0-1 15,-8 0 1-15,-3 0-1 16,-7 0 1-16,0-3-1 15,-3-4 1-15,-4 4-1 16,-4-3 1-16,-3-7 0 16,-4-2 0-16,1-4 1 15,-8-3 0-15,4 3 0 16,-4 0 0-16,-7 4-2 16,1 2 0-16,-1 4-7 15,4 2 0-15,-1 1-3 16,8 0 0-16</inkml:trace>
  <inkml:trace contextRef="#ctx0" brushRef="#br0" timeOffset="206659.54">12707 15829 11 0,'7'0'5'0,"0"0"10"0,-7 0 2 16,0 0-13-16,0 0 1 15,4 0 0-15,-4 3 1 16,0 0-8-16,-4 1 0 16,1 2 6-16,-4 3 0 15,0 1-3-15,-4-4 1 16,-3 3-1-16,0 1 1 16,-4-1-1-16,0 1 0 15,-3 2-1-15,0 1 1 0,3 2-1 16,-3 4 1-16,0 3-1 15,0 0 1-15,7 3-1 16,0 3 1-16,0 7 0 16,3-4 0-16,0 1-1 15,4-4 1-15,0-3 0 16,4-6 0-16,-1-4-2 16,1-5 1-1,-4-1-10 1,3 1 1-16,1-10-2 15,-4-7 0-15</inkml:trace>
  <inkml:trace contextRef="#ctx0" brushRef="#br0" timeOffset="207303.57">12284 16162 21 0,'7'15'10'0,"3"4"-6"0,-6-13 15 0,-1 1-19 15,1 5 1-15,-1 1 0 16,5 2 0-16,-1-2 0 16,0-1 0-16,0 1 1 15,0 3 0-15,-4-1-1 16,1-5 1-16,-1 2 0 15,1-2 0-15,-1-4-2 16,1-3 1-16,3-3 0 16,0-6 0-16,0 3 0 15,-3-4 1-15,3 1-1 16,0 6 0-16,0-6 0 0,-7 6 0 16,10-3-1-16,4 6 1 15,4-6-1-15,3 0 0 16,0-1 0-16,4-2 1 15,0 6-1-15,-4-3 1 16,0 3 0-16,-3-3 0 16,-4 0 0-16,-3 0 0 15,-4 0 0-15,-4-1 0 16,-3 4-1-16,-7-3 0 16,-11 0 0-16,-10 0 0 15,-7 3-1-15,-4 3 1 16,-3-3-3-16,-4 0 1 0,0-3-7 15,7-3 1-15,11-7-3 16,10-3 0-16</inkml:trace>
  <inkml:trace contextRef="#ctx0" brushRef="#br0" timeOffset="211283.1">13095 15657 14 0,'4'6'7'0,"6"0"-5"0,-3-3 8 16,0 4-8-16,-3 2 1 16,-1 0 2-16,1-2 0 0,-1-1-5 15,1 0 0-15,0 1 5 16,-1-4 0-16,-3 0-1 15,4 0 1-15,-4 3-2 16,0-3 1-16,0 4-2 16,0-4 0-16,0-3 0 15,0 0 0-15,0 0 0 16,7-7 0-16,0-5 1 16,3-7 0-16,4-9 0 15,8-3 0-15,6-13-7 16,11-10 0-16,3-18-8 15,-3 9 0-15</inkml:trace>
  <inkml:trace contextRef="#ctx1" brushRef="#br0" timeOffset="168440.19">7800 13198 0</inkml:trace>
  <inkml:trace contextRef="#ctx0" brushRef="#br0" timeOffset="212409.07">13409 15732 13 0,'14'3'6'0,"-3"0"3"0,-8-3 6 15,4 0-14-15,4-3 1 16,0 0 3-16,3-3 0 16,0-4-6-16,-4 1 1 15,1-1 3-15,0-2 0 16,3-4-1-16,0-3 0 0,3-3-1 15,1-6 0-15,-4-9 0 16,0-7 1-16,-3-19-1 16,-4 3 1-16,-4-5-1 15,-3-1 0-15,-7 6-1 16,-3 1 1-16,-8 2-2 16,4 1 1 15,-7 5-3-31,-7 4 0 0,-4 4-4 0,0 5 1 0,-3 0-3 15,0 1 0-15</inkml:trace>
  <inkml:trace contextRef="#ctx0" brushRef="#br0" timeOffset="213039.03">13219 14779 22 0,'14'3'11'0,"-7"-3"-8"0,-4-3 19 0,1-4-19 15,-1-2 0-15,1-7 2 16,-1-6 0-16,1 4-7 16,-1-8 1-16,-3-2 3 15,0 0 1-15,0-3-2 16,0 2 0-16,0 7-1 15,0 4 1-15,0 5-1 16,0 7 1-16,0 6-1 16,-3 0 0-16,3 3-1 15,-4 0 1-15,4 0 0 16,0 4 0-16,4-1 0 16,-1 0 0-16,5 3-1 0,2 1 1 15,1-1-1-15,3 4 1 16,3-1-1-16,5-5 1 31,16 2 0-31,5-6 0 16,-4-3 0-16,-1 0 1 15,-6 3-1-15,-7 0 1 16,-4 1-1-16,-3-1 1 16,-11 0-2-16,-11 6 1 15,-6 7-1-15,-5 3 1 16,-13 3-3-16,-21 3 1 0,-11 0-7 15,-28 6 0-15</inkml:trace>
  <inkml:trace contextRef="#ctx0" brushRef="#br0" timeOffset="-213636.26">20662 10545 19 0,'-10'16'9'0,"-4"50"1"0,10-47 10 0,0 15-16 15,1 19 1-15,-1 20 1 16,1 18 1-16,-8 18-10 16,1 20 1-16,-4 24 5 15,-4 14 1-15,0 11-3 16,1 4 1-16,-4 13-1 15,-1-4 1-15,1-12-1 16,4-4 1-16,-5-21-2 16,5-10 1-16,6-28-4 15,1-19 1-15,6-18-5 16,1-32 1-16,6-22-6 16,8-34 1-16</inkml:trace>
  <inkml:trace contextRef="#ctx0" brushRef="#br0" timeOffset="-212763.7">20680 10595 30 0,'7'-3'15'0,"28"-9"-13"0,-21 6 24 16,11-1-27-16,7 4 1 16,3 3-1-16,11 0 1 15,14 3 1-15,-11 0 1 0,29 1-1 16,14 2 1-16,20-3 0 16,8-3 0-16,25 0-1 15,24-6 1-15,8-1-2 16,24 1 0-16,0-3-1 15,32-7 1-15,3 0-2 16,22-6 1-16,-11-3-1 16,31 3 1-16,-10-3-1 15,11 0 0-15,-18 3 1 16,21-3 1-16,-14 0 0 16,15 3 0-1,154-6 0 1,-84 15 0-16,-43 13 1 15,-45 10 1-15,-15 9-2 16,-17 18 1-16,-35 1 0 16,-15 3 1-16,-13 9-1 0,-22 0 1 15,-14 0-1-15,-18-9 0 16,-24-3 0-16,-18 5 0 16,-18 1-1-16,-10 0 0 15,-10 3 0-15,-8 3 0 16,-3 1 0-16,-4 5 0 15,-4 10 0-15,1 3 0 32,-4 3 0-32,0 6 0 0,7 10 0 0,-7 3 1 15,-6 3 0-15,-5 13 0 16,-6 6-1-16,-8 3 1 0,0 9 0 16,-10 4 0-16,-3 6-1 15,-8-1 0-15,-11-2 0 16,-6-6 0-16,0-14 0 15,-11-8 0-15,-7-7-1 16,3-22 1-16,-21-15-1 16,-10-7 1-16,-21-6 0 15,-4-3 1-15,-25-3-1 16,-24-3 0-16,-15-1 0 16,-27-2 1-16,-8-4-1 15,-35-3 1-15,-3-3-2 16,-22-6 1-16,-28-9-2 15,-21-7 1-15,-18-3-1 16,-38-3 0-16,-36-7 0 16,-32-5 0-16,-35-4 0 0,-52-3 0 15,-40 0-2-15,-77 0 1 16,-78 19-7-16,-14 18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Difference quotient is a pain, need to keep building a theory to make diff easier.</a:t>
            </a:r>
          </a:p>
          <a:p>
            <a:r>
              <a:rPr lang="en-US">
                <a:cs typeface="Calibri"/>
              </a:rPr>
              <a:t>Why? Understand functions better, translate change to equation, optimization, </a:t>
            </a:r>
            <a:r>
              <a:rPr lang="en-US" err="1">
                <a:cs typeface="Calibri"/>
              </a:rPr>
              <a:t>etc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Demo differential equation simulation: CFD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Easy way to diff simple functions (think limit laws)</a:t>
            </a:r>
          </a:p>
          <a:p>
            <a:r>
              <a:rPr lang="en-US">
                <a:cs typeface="Calibri"/>
              </a:rPr>
              <a:t>- Polys, </a:t>
            </a:r>
            <a:r>
              <a:rPr lang="en-US" err="1">
                <a:cs typeface="Calibri"/>
              </a:rPr>
              <a:t>exps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rationals</a:t>
            </a:r>
            <a:r>
              <a:rPr lang="en-US">
                <a:cs typeface="Calibri"/>
              </a:rPr>
              <a:t>, trig, also combos of these.</a:t>
            </a:r>
          </a:p>
          <a:p>
            <a:r>
              <a:rPr lang="en-US">
                <a:cs typeface="Calibri"/>
              </a:rPr>
              <a:t>Extend to curves which are not functions (implicit curves)</a:t>
            </a:r>
          </a:p>
          <a:p>
            <a:r>
              <a:rPr lang="en-US">
                <a:cs typeface="Calibri"/>
              </a:rPr>
              <a:t>Apply to two problems: Beginning DEs, related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Chapter 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Differentiation Rules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BADA1B-755B-4651-B09B-EED68CBECD6A}"/>
                  </a:ext>
                </a:extLst>
              </p14:cNvPr>
              <p14:cNvContentPartPr/>
              <p14:nvPr/>
            </p14:nvContentPartPr>
            <p14:xfrm>
              <a:off x="2626200" y="2658240"/>
              <a:ext cx="4634640" cy="14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BADA1B-755B-4651-B09B-EED68CBEC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840" y="2648880"/>
                <a:ext cx="465336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EB9-06F0-46B4-BEF2-0D764F7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Story of differential calculus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4367-EC95-4FD6-B04D-8222FE9D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25F92-EF0B-4D77-BA8D-25BDB175AC63}"/>
                  </a:ext>
                </a:extLst>
              </p14:cNvPr>
              <p14:cNvContentPartPr/>
              <p14:nvPr/>
            </p14:nvContentPartPr>
            <p14:xfrm>
              <a:off x="979200" y="353160"/>
              <a:ext cx="11028960" cy="630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25F92-EF0B-4D77-BA8D-25BDB175A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840" y="343800"/>
                <a:ext cx="11047680" cy="63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4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B77-1C74-45AA-AA02-A45721C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E6-A45D-47BB-A7BE-E4D0765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4EE6E-8297-40B7-B8AE-BCD53C89206A}"/>
                  </a:ext>
                </a:extLst>
              </p14:cNvPr>
              <p14:cNvContentPartPr/>
              <p14:nvPr/>
            </p14:nvContentPartPr>
            <p14:xfrm>
              <a:off x="1875960" y="112680"/>
              <a:ext cx="10035720" cy="633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4EE6E-8297-40B7-B8AE-BCD53C892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600" y="103320"/>
                <a:ext cx="10054440" cy="63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3 Differentiation Rules</vt:lpstr>
      <vt:lpstr>Story of differential calculus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2021-02-19T15:08:53Z</dcterms:modified>
</cp:coreProperties>
</file>