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70" r:id="rId4"/>
    <p:sldId id="271" r:id="rId5"/>
    <p:sldId id="272" r:id="rId6"/>
    <p:sldId id="273" r:id="rId7"/>
    <p:sldId id="274" r:id="rId8"/>
    <p:sldId id="275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3AF87-9A2B-468A-8969-CE8B2E93F5A5}" v="1" dt="2021-04-12T20:15:0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" userId="fa919fd6-03f8-48d0-9b95-10ac8c9672df" providerId="ADAL" clId="{ADB3AF87-9A2B-468A-8969-CE8B2E93F5A5}"/>
    <pc:docChg chg="modSld">
      <pc:chgData name="Chad" userId="fa919fd6-03f8-48d0-9b95-10ac8c9672df" providerId="ADAL" clId="{ADB3AF87-9A2B-468A-8969-CE8B2E93F5A5}" dt="2021-04-12T20:15:07.044" v="0"/>
      <pc:docMkLst>
        <pc:docMk/>
      </pc:docMkLst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3637318454" sldId="257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3637318454" sldId="257"/>
            <ac:inkMk id="5" creationId="{DEDB964E-54EF-4F26-B8E4-15C8F1343D52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541778303" sldId="263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541778303" sldId="263"/>
            <ac:inkMk id="4" creationId="{C0BC0CBC-203D-48D4-87D4-F6964EC94026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3019573040" sldId="268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3019573040" sldId="268"/>
            <ac:inkMk id="4" creationId="{E3C7F909-6903-48CE-8FE9-F3454835758A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443358721" sldId="269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443358721" sldId="269"/>
            <ac:inkMk id="4" creationId="{A7345F0A-7845-4C43-A5E7-C3A908BC2EEE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2012702598" sldId="270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2012702598" sldId="270"/>
            <ac:inkMk id="4" creationId="{FC427B6D-CFC3-4420-BA1E-D3CD08717B4F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1232018355" sldId="271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1232018355" sldId="271"/>
            <ac:inkMk id="4" creationId="{F7FBFDE7-4B0F-4DFA-BD92-A47613BFB33A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2749537007" sldId="272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2749537007" sldId="272"/>
            <ac:inkMk id="4" creationId="{04761AFD-DA49-487B-9A03-5FE68CCFDA2E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2821629626" sldId="274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2821629626" sldId="274"/>
            <ac:inkMk id="4" creationId="{76644B06-C86E-497B-B9C9-F215957E01F1}"/>
          </ac:inkMkLst>
        </pc:inkChg>
      </pc:sldChg>
      <pc:sldChg chg="addSp">
        <pc:chgData name="Chad" userId="fa919fd6-03f8-48d0-9b95-10ac8c9672df" providerId="ADAL" clId="{ADB3AF87-9A2B-468A-8969-CE8B2E93F5A5}" dt="2021-04-12T20:15:07.044" v="0"/>
        <pc:sldMkLst>
          <pc:docMk/>
          <pc:sldMk cId="3844547324" sldId="275"/>
        </pc:sldMkLst>
        <pc:inkChg chg="add">
          <ac:chgData name="Chad" userId="fa919fd6-03f8-48d0-9b95-10ac8c9672df" providerId="ADAL" clId="{ADB3AF87-9A2B-468A-8969-CE8B2E93F5A5}" dt="2021-04-12T20:15:07.044" v="0"/>
          <ac:inkMkLst>
            <pc:docMk/>
            <pc:sldMk cId="3844547324" sldId="275"/>
            <ac:inkMk id="4" creationId="{2B71E0E4-7EF9-4A93-8BDE-CB0B0655EB37}"/>
          </ac:inkMkLst>
        </pc:inkChg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3D95693-5529-2B7D-0A0A-9BD13401D405}"/>
    <pc:docChg chg="addSld delSld modSld sldOrd">
      <pc:chgData name="Chad Vidden" userId="S::cvidden@uwlax.edu::fa919fd6-03f8-48d0-9b95-10ac8c9672df" providerId="AD" clId="Web-{83D95693-5529-2B7D-0A0A-9BD13401D405}" dt="2021-04-06T14:46:37.348" v="483" actId="20577"/>
      <pc:docMkLst>
        <pc:docMk/>
      </pc:docMkLst>
      <pc:sldChg chg="modSp">
        <pc:chgData name="Chad Vidden" userId="S::cvidden@uwlax.edu::fa919fd6-03f8-48d0-9b95-10ac8c9672df" providerId="AD" clId="Web-{83D95693-5529-2B7D-0A0A-9BD13401D405}" dt="2021-04-06T14:36:20.640" v="46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3D95693-5529-2B7D-0A0A-9BD13401D405}" dt="2021-04-06T14:35:50.264" v="45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3D95693-5529-2B7D-0A0A-9BD13401D405}" dt="2021-04-06T14:36:20.640" v="46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3D95693-5529-2B7D-0A0A-9BD13401D405}" dt="2021-04-06T14:46:37.348" v="483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83D95693-5529-2B7D-0A0A-9BD13401D405}" dt="2021-04-06T14:46:37.348" v="483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83D95693-5529-2B7D-0A0A-9BD13401D405}" dt="2021-04-06T14:23:40.061" v="81"/>
        <pc:sldMkLst>
          <pc:docMk/>
          <pc:sldMk cId="2012702598" sldId="270"/>
        </pc:sldMkLst>
        <pc:spChg chg="mod">
          <ac:chgData name="Chad Vidden" userId="S::cvidden@uwlax.edu::fa919fd6-03f8-48d0-9b95-10ac8c9672df" providerId="AD" clId="Web-{83D95693-5529-2B7D-0A0A-9BD13401D405}" dt="2021-04-06T14:20:10.963" v="47" actId="20577"/>
          <ac:spMkLst>
            <pc:docMk/>
            <pc:sldMk cId="2012702598" sldId="270"/>
            <ac:spMk id="2" creationId="{36553821-B5E6-4E33-90E8-2F60D6997E73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4"/>
        <pc:sldMkLst>
          <pc:docMk/>
          <pc:sldMk cId="2589439517" sldId="270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3"/>
        <pc:sldMkLst>
          <pc:docMk/>
          <pc:sldMk cId="473414531" sldId="271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56.089" v="317" actId="20577"/>
        <pc:sldMkLst>
          <pc:docMk/>
          <pc:sldMk cId="1232018355" sldId="271"/>
        </pc:sldMkLst>
        <pc:spChg chg="mod">
          <ac:chgData name="Chad Vidden" userId="S::cvidden@uwlax.edu::fa919fd6-03f8-48d0-9b95-10ac8c9672df" providerId="AD" clId="Web-{83D95693-5529-2B7D-0A0A-9BD13401D405}" dt="2021-04-06T14:32:56.089" v="317" actId="20577"/>
          <ac:spMkLst>
            <pc:docMk/>
            <pc:sldMk cId="1232018355" sldId="271"/>
            <ac:spMk id="2" creationId="{4E7CEAFE-8E3F-4D07-BE76-FEB74E89643B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2"/>
        <pc:sldMkLst>
          <pc:docMk/>
          <pc:sldMk cId="883410874" sldId="272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30.072" v="294"/>
        <pc:sldMkLst>
          <pc:docMk/>
          <pc:sldMk cId="2749537007" sldId="272"/>
        </pc:sldMkLst>
        <pc:spChg chg="mod">
          <ac:chgData name="Chad Vidden" userId="S::cvidden@uwlax.edu::fa919fd6-03f8-48d0-9b95-10ac8c9672df" providerId="AD" clId="Web-{83D95693-5529-2B7D-0A0A-9BD13401D405}" dt="2021-04-06T14:31:15.680" v="273" actId="20577"/>
          <ac:spMkLst>
            <pc:docMk/>
            <pc:sldMk cId="2749537007" sldId="272"/>
            <ac:spMk id="2" creationId="{483D70CE-3AC3-49D1-BF9C-D4B75A8C9014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1"/>
        <pc:sldMkLst>
          <pc:docMk/>
          <pc:sldMk cId="2470696047" sldId="273"/>
        </pc:sldMkLst>
      </pc:sldChg>
      <pc:sldChg chg="add replId">
        <pc:chgData name="Chad Vidden" userId="S::cvidden@uwlax.edu::fa919fd6-03f8-48d0-9b95-10ac8c9672df" providerId="AD" clId="Web-{83D95693-5529-2B7D-0A0A-9BD13401D405}" dt="2021-04-06T14:32:32.651" v="295"/>
        <pc:sldMkLst>
          <pc:docMk/>
          <pc:sldMk cId="3931656282" sldId="273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0"/>
        <pc:sldMkLst>
          <pc:docMk/>
          <pc:sldMk cId="1899377371" sldId="274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5:06.935" v="434"/>
        <pc:sldMkLst>
          <pc:docMk/>
          <pc:sldMk cId="2821629626" sldId="274"/>
        </pc:sldMkLst>
        <pc:spChg chg="mod">
          <ac:chgData name="Chad Vidden" userId="S::cvidden@uwlax.edu::fa919fd6-03f8-48d0-9b95-10ac8c9672df" providerId="AD" clId="Web-{83D95693-5529-2B7D-0A0A-9BD13401D405}" dt="2021-04-06T14:33:24.917" v="337" actId="20577"/>
          <ac:spMkLst>
            <pc:docMk/>
            <pc:sldMk cId="2821629626" sldId="274"/>
            <ac:spMk id="2" creationId="{778BA0F8-7474-4086-B519-B04351B085A9}"/>
          </ac:spMkLst>
        </pc:spChg>
      </pc:sldChg>
      <pc:sldChg chg="add ord replId modNotes">
        <pc:chgData name="Chad Vidden" userId="S::cvidden@uwlax.edu::fa919fd6-03f8-48d0-9b95-10ac8c9672df" providerId="AD" clId="Web-{83D95693-5529-2B7D-0A0A-9BD13401D405}" dt="2021-04-06T14:35:40.717" v="449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BE5EBB9F-E078-B000-B350-8B34851EE003}"/>
    <pc:docChg chg="addSld delSld modSld">
      <pc:chgData name="Chad Vidden" userId="S::cvidden@uwlax.edu::fa919fd6-03f8-48d0-9b95-10ac8c9672df" providerId="AD" clId="Web-{BE5EBB9F-E078-B000-B350-8B34851EE003}" dt="2021-04-05T21:24:34.194" v="261" actId="20577"/>
      <pc:docMkLst>
        <pc:docMk/>
      </pc:docMkLst>
      <pc:sldChg chg="modSp">
        <pc:chgData name="Chad Vidden" userId="S::cvidden@uwlax.edu::fa919fd6-03f8-48d0-9b95-10ac8c9672df" providerId="AD" clId="Web-{BE5EBB9F-E078-B000-B350-8B34851EE003}" dt="2021-04-05T20:44:02.06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5EBB9F-E078-B000-B350-8B34851EE003}" dt="2021-04-05T20:44:02.065" v="18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5EBB9F-E078-B000-B350-8B34851EE003}" dt="2021-04-05T20:55:18.316" v="22"/>
        <pc:sldMkLst>
          <pc:docMk/>
          <pc:sldMk cId="3012379090" sldId="264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1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0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BE5EBB9F-E078-B000-B350-8B34851EE003}" dt="2021-04-05T20:55:18.316" v="19"/>
        <pc:sldMkLst>
          <pc:docMk/>
          <pc:sldMk cId="3700103169" sldId="267"/>
        </pc:sldMkLst>
      </pc:sldChg>
      <pc:sldChg chg="modSp new modNotes">
        <pc:chgData name="Chad Vidden" userId="S::cvidden@uwlax.edu::fa919fd6-03f8-48d0-9b95-10ac8c9672df" providerId="AD" clId="Web-{BE5EBB9F-E078-B000-B350-8B34851EE003}" dt="2021-04-05T21:04:59.833" v="96"/>
        <pc:sldMkLst>
          <pc:docMk/>
          <pc:sldMk cId="2589439517" sldId="270"/>
        </pc:sldMkLst>
        <pc:spChg chg="mod">
          <ac:chgData name="Chad Vidden" userId="S::cvidden@uwlax.edu::fa919fd6-03f8-48d0-9b95-10ac8c9672df" providerId="AD" clId="Web-{BE5EBB9F-E078-B000-B350-8B34851EE003}" dt="2021-04-05T21:03:02.239" v="49" actId="20577"/>
          <ac:spMkLst>
            <pc:docMk/>
            <pc:sldMk cId="2589439517" sldId="270"/>
            <ac:spMk id="2" creationId="{6D82FDEB-0EF2-4105-A20F-40793824E8B1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3:30.943" v="233"/>
        <pc:sldMkLst>
          <pc:docMk/>
          <pc:sldMk cId="473414531" sldId="271"/>
        </pc:sldMkLst>
        <pc:spChg chg="mod">
          <ac:chgData name="Chad Vidden" userId="S::cvidden@uwlax.edu::fa919fd6-03f8-48d0-9b95-10ac8c9672df" providerId="AD" clId="Web-{BE5EBB9F-E078-B000-B350-8B34851EE003}" dt="2021-04-05T21:06:01.302" v="114" actId="20577"/>
          <ac:spMkLst>
            <pc:docMk/>
            <pc:sldMk cId="473414531" sldId="271"/>
            <ac:spMk id="2" creationId="{39F8427A-C3A6-4E2A-9E91-4C1F25BD1966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6:59.756" v="247"/>
        <pc:sldMkLst>
          <pc:docMk/>
          <pc:sldMk cId="883410874" sldId="272"/>
        </pc:sldMkLst>
        <pc:spChg chg="mod">
          <ac:chgData name="Chad Vidden" userId="S::cvidden@uwlax.edu::fa919fd6-03f8-48d0-9b95-10ac8c9672df" providerId="AD" clId="Web-{BE5EBB9F-E078-B000-B350-8B34851EE003}" dt="2021-04-05T21:11:37.943" v="191" actId="20577"/>
          <ac:spMkLst>
            <pc:docMk/>
            <pc:sldMk cId="883410874" sldId="272"/>
            <ac:spMk id="2" creationId="{4E9F3A4A-1C64-40B7-B02B-A61FBF94AB16}"/>
          </ac:spMkLst>
        </pc:spChg>
      </pc:sldChg>
      <pc:sldChg chg="modSp new">
        <pc:chgData name="Chad Vidden" userId="S::cvidden@uwlax.edu::fa919fd6-03f8-48d0-9b95-10ac8c9672df" providerId="AD" clId="Web-{BE5EBB9F-E078-B000-B350-8B34851EE003}" dt="2021-04-05T21:24:34.194" v="261" actId="20577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BE5EBB9F-E078-B000-B350-8B34851EE003}" dt="2021-04-05T21:24:34.194" v="261" actId="20577"/>
          <ac:spMkLst>
            <pc:docMk/>
            <pc:sldMk cId="2470696047" sldId="273"/>
            <ac:spMk id="3" creationId="{B85149D7-69BA-4522-9D07-6632A6C1B9FA}"/>
          </ac:spMkLst>
        </pc:spChg>
      </pc:sldChg>
    </pc:docChg>
  </pc:docChgLst>
  <pc:docChgLst>
    <pc:chgData name="Chad Vidden" userId="S::cvidden@uwlax.edu::fa919fd6-03f8-48d0-9b95-10ac8c9672df" providerId="AD" clId="Web-{7B1146C2-08BE-ED10-4134-6C31D5B26697}"/>
    <pc:docChg chg="addSld modSld">
      <pc:chgData name="Chad Vidden" userId="S::cvidden@uwlax.edu::fa919fd6-03f8-48d0-9b95-10ac8c9672df" providerId="AD" clId="Web-{7B1146C2-08BE-ED10-4134-6C31D5B26697}" dt="2021-04-06T14:12:08.699" v="217" actId="20577"/>
      <pc:docMkLst>
        <pc:docMk/>
      </pc:docMkLst>
      <pc:sldChg chg="modSp">
        <pc:chgData name="Chad Vidden" userId="S::cvidden@uwlax.edu::fa919fd6-03f8-48d0-9b95-10ac8c9672df" providerId="AD" clId="Web-{7B1146C2-08BE-ED10-4134-6C31D5B26697}" dt="2021-04-06T14:12:08.699" v="21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7B1146C2-08BE-ED10-4134-6C31D5B26697}" dt="2021-04-06T14:12:08.699" v="21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7B1146C2-08BE-ED10-4134-6C31D5B26697}" dt="2021-04-06T14:06:15.054" v="38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7B1146C2-08BE-ED10-4134-6C31D5B26697}" dt="2021-04-06T14:05:04.819" v="10" actId="20577"/>
          <ac:spMkLst>
            <pc:docMk/>
            <pc:sldMk cId="2470696047" sldId="273"/>
            <ac:spMk id="2" creationId="{DB724C13-4185-4EBF-A1F9-67E3EFA42EA2}"/>
          </ac:spMkLst>
        </pc:spChg>
        <pc:spChg chg="mod">
          <ac:chgData name="Chad Vidden" userId="S::cvidden@uwlax.edu::fa919fd6-03f8-48d0-9b95-10ac8c9672df" providerId="AD" clId="Web-{7B1146C2-08BE-ED10-4134-6C31D5B26697}" dt="2021-04-06T14:02:04.161" v="1" actId="20577"/>
          <ac:spMkLst>
            <pc:docMk/>
            <pc:sldMk cId="2470696047" sldId="273"/>
            <ac:spMk id="3" creationId="{B85149D7-69BA-4522-9D07-6632A6C1B9FA}"/>
          </ac:spMkLst>
        </pc:spChg>
      </pc:sldChg>
      <pc:sldChg chg="modSp new modNotes">
        <pc:chgData name="Chad Vidden" userId="S::cvidden@uwlax.edu::fa919fd6-03f8-48d0-9b95-10ac8c9672df" providerId="AD" clId="Web-{7B1146C2-08BE-ED10-4134-6C31D5B26697}" dt="2021-04-06T14:10:30.995" v="194"/>
        <pc:sldMkLst>
          <pc:docMk/>
          <pc:sldMk cId="1899377371" sldId="274"/>
        </pc:sldMkLst>
        <pc:spChg chg="mod">
          <ac:chgData name="Chad Vidden" userId="S::cvidden@uwlax.edu::fa919fd6-03f8-48d0-9b95-10ac8c9672df" providerId="AD" clId="Web-{7B1146C2-08BE-ED10-4134-6C31D5B26697}" dt="2021-04-06T14:06:35.023" v="47" actId="20577"/>
          <ac:spMkLst>
            <pc:docMk/>
            <pc:sldMk cId="1899377371" sldId="274"/>
            <ac:spMk id="2" creationId="{13657191-139E-432A-8DA9-FB9D53E7853B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9:41:30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13254 11865 12 0,'-11'22'6'0,"8"-6"12"16,3-16 3-16,0 0-18 0,3-3 0 15,4-6 1-15,4-1 1 16,7-12-6-16,3-15 0 16,3-7 4-16,5-19 0 15,-1-6-2-15,0-13 0 16,0 17-1-16,-7-1 0 15,-3 3-1-15,-4 3 1 16,-7 17-1-16,0 5 0 16,0 10 0-16,0 6 1 15,-3 6-2-15,0 10 0 16,3 12 0-16,0 16 0 16,0 13-1-16,-4 12 1 0,4 9-1 15,4 13 0-15,-4 3 2 16,3 3 1-16,1-12 0 15,0 3 0-15,-1-6 1 16,1-10 0-16,3-10 1 16,-7-5 1-16,0-7 0 15,0-9 1-15,0-3-1 16,0-13 0-16,-7-3 0 16,0-13 0-16,-10-2-2 15,-1 5 1-15,-10-2-3 16,0-1 1-16,-11 1-1 15,-10 2 1-15,-8 1-2 16,-3 2 1-16,0 4-1 16,8 3 1-16,-1 3 0 15,3 4 1-15,5-4-1 0,6-3 1 16,4 6 0-16,6-3 1 16,5 0 0-16,6 1 0 15,8-4-1-15,10 3 1 16,10-10-1-16,8-5 1 15,14-10 0-15,17-9 0 16,4-7-1-16,7-12 1 16,18 0 0-16,-7-4 0 15,-8 7 0-15,-6 3 1 16,-11 7-1-16,-15 5 1 0,-6 7-1 16,-11 6 0-16,-7 13 0 15,-10 9 0-15,-8 13-1 16,-10 9 0-16,-17 16 0 15,-8 12 0-15,-4 16 0 16,-10 10 0-16,-14-1-1 16,-7 0 1-16,4-6-1 15,-1-3 1-15,11-12-2 16,11-16 1-16,7-7-6 16,6-12 1-16,8-16-5 15,10-18 0-15</inkml:trace>
  <inkml:trace contextRef="#ctx0" brushRef="#br0" timeOffset="568.66">13663 11837 40 0,'64'-31'20'0,"-1"-69"-23"0,-45 62 36 0,3-9-32 16,0-13 0-16,-3 4 1 15,-4-1 0-15,-7 1-1 16,-7 0 0-16,-7-1 2 16,-11 19 0-16,-3-2 0 15,-14 8 0-15,-11 7-1 16,0 13 0-16,-10 5-2 16,-15 17 0-16,-10 15-3 15,-4 6 1-15,-3 19-4 16,10 10 1-16,15 18-2 15,10 10 1-15,11 3 1 16,10 10 1-16,14-11 2 16,8 1 1-16,10-6 3 15,14-16 0-15,18-16 1 16,20-15 0-16,26-19-1 0,10-22 1 16,22-26 0-16,17-24 0 15,-11-13 0-15,-17-12 1 16,-25-10-1-16,-18-3 0 15,-6-9-2-15,-22-1 1 16,-21 4-11-16,-25-9 0 16,-17 2-5-16,-11 7 1 15</inkml:trace>
  <inkml:trace contextRef="#ctx0" brushRef="#br0" timeOffset="1545.11">18165 12352 33 0,'14'15'16'0,"53"-9"-7"0,-39-6 23 0,14-3-27 16,4-6 0-16,28-4 1 15,14-5 1-15,25-8-10 16,-3 5 1-16,10-11 5 16,10-2 1-16,-6-7-6 15,-19 6 0-15,-16 4-3 16,-12 9 0-16,-10 3-3 16,-21 4 0-16,-14 8-1 15,-11 7 1-15,-14 10 1 16,-7 5 1-16,-14 7-2 15,-21 3 1-15,-18 1 0 16,-18 2 1-16</inkml:trace>
  <inkml:trace contextRef="#ctx0" brushRef="#br0" timeOffset="1785.58">18242 12433 42 0,'4'22'21'0,"27"-6"-22"0,-16-13 46 16,13 0-43-16,7-3 1 16,4 0 0-16,21-3 1 15,14-7-6-15,28-5 1 16,1 2 3-16,9 4 1 16,5-4-3-16,-8 1 0 15,-10 5-3-15,-14 1 0 16,-18 6-5-16,-11 3 0 0,-10 0-8 15,-14-6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9:41:36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3030 4543 23 0,'4'16'11'0,"3"12"-3"15,-7-25 12-15,0 4-18 16,7 2 1-16,-7-3 0 0,0 4 1 16,0 2-5-16,0 4 1 15,0 3 3-15,0-4 0 16,0 1-1-16,0 0 0 15,0-4 0-15,0 1 1 16,0-4-2-16,4 1 1 16,3-4-1-16,-4-9 1 15,4-13 0-15,-3-9 0 16,13-22-2-16,12-9 1 16,20-26-4-16,11-28 0 15,25-12-9-15,-1-7 1 0,1-5-3 16,-11 5 1-16</inkml:trace>
  <inkml:trace contextRef="#ctx0" brushRef="#br0" timeOffset="1185.29">3150 7002 24 0,'0'-25'12'0,"-21"-10"-8"16,11 23 13-16,-1 2-15 15,-17-2 1-15,-11 2 2 16,-21 4 0-16,-18 9-6 16,-10 4 0-16,14 8 3 15,-7 7 0-15,-7 9-2 16,0 13 0-16,6 7-2 15,1 11 1-15,21 17-1 0,11 8 0 16,10 20 0-16,29 6 1 16,2-10 1-16,26-5 1 15,3-4 0-15,18-13 1 16,14-15 1-16,7-19 1 16,18-19 0-16,24-24 0 15,25-26-1-15,0-32 0 16,7-21-1-16,-7-10 1 15,-25-15-2-15,-17 12 0 0,-32 0-1 16,-21 4 0-16,-22 5-5 16,-24 7 1-16,-25 6-8 15,-14 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9:41:55.3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5126 5556 31 0,'-4'3'15'0,"-6"-6"-4"16,10 3 15-16,0-15-23 16,-7 2 0-16,-4-34 2 15,8 9 1-15,-8-34-7 0,-3 13 0 16,3-32 4-16,8 19 0 15,-4-16-1-15,3 16 0 16,8-13-2-16,3 22 1 16,3-9-1-16,1 16 0 15,10 2 0-15,-3 7 1 16,10 10-2-16,-14 9 0 16,7 18-2-16,-3 1 1 15,0 34-3-15,-4-13 1 16,-7 32-8-16,0-9 1 15,-4 12-2-15,-3-13 1 0</inkml:trace>
  <inkml:trace contextRef="#ctx0" brushRef="#br0" timeOffset="226.27">4755 5186 35 0,'18'32'17'0,"0"-7"-18"16,-8-22 32-16,1 3-30 15,-1 0 1-15,15-6-2 16,0 0 1-16,17-12-3 16,-10 6 0-16,28-13-3 15,-14 6 0-15,3 1-6 0,-10 2 0 16</inkml:trace>
  <inkml:trace contextRef="#ctx0" brushRef="#br0" timeOffset="496">5588 5139 31 0,'11'19'15'0,"-11"-19"-16"0,0-3 25 0,0 6-23 16,-11 0 0-16,0 3 0 16,-3 4 1-16,-7-1-3 15,0 10 1-15,0 0 1 16,0 3 1-16,3 0-1 16,0 12 0-16,8 1-1 15,6 6 0-15,4-7-3 16,11-6 0-16,6-3-7 15,5-9 0-15</inkml:trace>
  <inkml:trace contextRef="#ctx0" brushRef="#br0" timeOffset="736.55">6022 5167 35 0,'11'19'17'0,"-36"13"-18"16,14-23 28-16,-6 4-25 0,-5 2 0 15,-6 4 0-15,4 3 0 16,-5 0-3-16,8 6 0 16,3 7 0-16,-3-7 0 15,0-3-6-15,7-3 1 16,3-6-5-16,8-13 1 15</inkml:trace>
  <inkml:trace contextRef="#ctx0" brushRef="#br0" timeOffset="931.8">5817 5227 29 0,'0'38'14'0,"32"18"-12"15,-25-43 24-15,7 9-26 16,7 0 0-16,4 3-1 16,0 0 1-16,-1-3-3 15,-2 0 0-15,-1-16-6 16,-4-6 1-16</inkml:trace>
  <inkml:trace contextRef="#ctx0" brushRef="#br0" timeOffset="1172.73">6089 5001 28 0,'28'44'14'0,"15"25"-6"0,-26-59 21 16,-3 15-26-16,11 6 0 15,-4 3 1-15,-3 1 0 16,3 9-6-16,-10 9 0 0,-1 0 1 16,-17 1 1-16,-7-1-11 15,-11-12 0-15</inkml:trace>
  <inkml:trace contextRef="#ctx0" brushRef="#br0" timeOffset="1728.84">6833 5145 36 0,'-7'13'18'0,"14"-13"-13"16,-7 0 24-16,0 0-27 16,11-3 0-16,-1 0 1 15,5-4 0-15,2 1-5 16,19 3 0-16,6 0 1 16,7 0 1-16,11 0-8 15,-7 3 1-15,-3 0-5 16,-12 0 0-16</inkml:trace>
  <inkml:trace contextRef="#ctx0" brushRef="#br0" timeOffset="1936.72">6946 5421 42 0,'28'4'21'0,"32"-8"-25"0,-31 1 39 16,2 3-36-16,15-6 1 0,7-3-7 15,0-1 1 1</inkml:trace>
  <inkml:trace contextRef="#ctx0" brushRef="#br0" timeOffset="3079.07">8326 5033 40 0,'-4'37'20'0,"-21"23"-15"0,15-51 20 15,-1 13-24-15,-10 6 0 16,-7 7 0-16,-7 9 0 16,-1 12-2-16,8 1 0 15,-7-4 0-15,7-3 1 0,-1-12-7 16,12-7 1-16,-5-12-6 16,12-19 1-16</inkml:trace>
  <inkml:trace contextRef="#ctx0" brushRef="#br0" timeOffset="3287.95">7997 5196 35 0,'22'47'17'0,"38"19"-14"16,-46-45 28-16,21 17-30 15,-10 0 0-15,3-7-1 16,-3 4 1-16,-1-7-5 16,1 0 0-16,0-6-7 15,-4-19 1-15</inkml:trace>
  <inkml:trace contextRef="#ctx0" brushRef="#br0" timeOffset="3888.12">8488 4302 42 0,'10'3'21'0,"22"3"-24"15,-21-12 34-15,-1 3-29 16,4-6 0-16,8 2 2 15,-5 1 1-15,4 0-6 16,1 3 1-16,-1-4 3 16,-4 4 0-16,-2 6-2 15,-5 0 1-15,-3 7-2 0,-7 6 0 16,0 2-1-16,-3 1 0 16,-1 3-1-16,-3-9 0 15,0-1-1-15,0 1 1 16,0-4 0-16,3 1 0 15,1-1 0-15,6 0 1 16,4 1 1-16,8-1 0 16,6 1 1-16,0 2 1 15,4 1 0-15,-1-4 0 16,1-3 0-16,-7 4 1 16,-1 2-1-16,-3 4 0 15,-14-7-2-15,-10 7 1 0,-8 3-2 16,-3 0 1-1,-14-4-5-15,-1-5 0 0,1-4-9 16,0-3 0-16</inkml:trace>
  <inkml:trace contextRef="#ctx0" brushRef="#br0" timeOffset="4729.67">9038 5293 29 0,'-3'0'14'0,"3"9"2"0,0-9 14 0,0 0-25 16,0 0 0-16,0-6 3 16,7 3 1-16,3 3-12 15,8-6 1-15,-4-1 6 16,11 4 1-16,10 0-6 16,7 0 1-16,4 3-10 15,4 0 1-15,-5-6-7 16,-9-7 1-16</inkml:trace>
  <inkml:trace contextRef="#ctx0" brushRef="#br0" timeOffset="4956.53">9144 5102 39 0,'21'43'19'0,"-7"-2"-23"0,-10-25 31 16,3 9-27-16,0 3 1 16,4 10-2-16,-1-1 1 15,-3 7-3-15,4-9 0 16,-4-7-7-16,-4-6 0 16</inkml:trace>
  <inkml:trace contextRef="#ctx0" brushRef="#br0" timeOffset="5269.35">10428 5240 35 0,'-10'6'17'0,"-47"13"-14"16,39-13 26-16,-6 3-28 16,-1 4 0-16,-10 9 0 15,-4 6 1-15,-3 19-3 16,-4-9 1-16,3 6 0 0,5-1 0 15,9-2-5-15,5-9 1 16,3-7-7-16,6-13 0 16</inkml:trace>
  <inkml:trace contextRef="#ctx0" brushRef="#br0" timeOffset="5482.23">10037 5434 43 0,'52'63'21'0,"5"6"-25"0,-39-47 37 0,-4 0-33 16,0 3 0-16,3 0-5 16,1-10 0-16,-7-2 0 15,3-7 0-15,-4-3-7 16,-3-9 1-16</inkml:trace>
  <inkml:trace contextRef="#ctx0" brushRef="#br0" timeOffset="5885.01">10351 4521 48 0,'28'4'24'0,"11"5"-28"0,-32-9 48 16,3 0-43-16,4 0 1 16,7 0-1-16,4 0 1 15,0 0-3-15,-4 0 0 16,-3 0 2-16,-4 3 0 15,-7 7-2-15,-7 2 1 0,-7-3-1 16,-4 10 1-16,-3 0-1 16,0 3 1-16,0 3-1 15,3-3 1-15,-3 3 0 16,7 0 1-16,4-6-1 16,3 3 1-16,7-9-1 15,3-7 1-15,11-6-2 16,8 0 0-16,6-6-7 15,4 2 1-15,-4-2-8 16,-7 0 1-16</inkml:trace>
  <inkml:trace contextRef="#ctx0" brushRef="#br0" timeOffset="6440.69">11165 5550 46 0,'0'0'23'0,"15"-6"-21"0,-5 3 38 15,4-4-39 1,11-2 0-16,0 3-1 0,10-1 1 16,14 1-5-16,11 3 0 15,11 0-10-15,-4 9 1 16,-11-3-2-16,-10 7 1 16</inkml:trace>
  <inkml:trace contextRef="#ctx0" brushRef="#br0" timeOffset="6741.51">12834 5158 44 0,'7'3'22'0,"-28"22"-29"15,10-15 45-15,-10 8-38 16,-11 8 1-16,-13 8-1 16,-8 13 1-16,3 10-2 15,1 2 1-15,-4 1-3 16,0-10 1-16,0-6-11 15,11-7 1-15</inkml:trace>
  <inkml:trace contextRef="#ctx0" brushRef="#br0" timeOffset="6937.4">12248 5283 48 0,'46'38'24'0,"28"19"-23"0,-59-36 40 16,13 14-39-16,14 12 0 16,0 6 0-16,4 1 1 0,4 8-5 15,-4-8 0-15,-4-7-12 16,-7-10 0-16</inkml:trace>
  <inkml:trace contextRef="#ctx0" brushRef="#br0" timeOffset="20087.75">5091 7751 31 0,'10'25'15'0,"4"-6"-5"0,-7-13 16 16,-3 4-24-16,-1-1 0 15,1 1 2-15,-4-1 0 16,7-3-4-16,-7-2 0 16,-7-4 4-16,3-10 0 15,-3-9-1-15,0-12 1 16,-3-16-2-16,6-13 0 0,-6-2-1 16,-1-14 0-16,4 1-1 15,7-3 0-15,7-1-1 16,-3 7 1-16,6 0-1 15,8-3 0-15,-8 18-1 16,8 10 1-16,-7 10-1 16,3 8 0-16,0 11-2 15,0 5 1-15,-4 13 0 16,8 16 0-16,-7 6-3 16,-4 12 0-16,3 16-6 15,1 1 0-15</inkml:trace>
  <inkml:trace contextRef="#ctx0" brushRef="#br0" timeOffset="20313.91">4900 7554 38 0,'0'15'19'0,"21"-2"-14"0,-17-10 30 15,3 0-32-15,3 0 0 16,1-3 2-16,7-3 1 16,3-3-9-16,4 0 0 15,-1-1-1-15,4 1 1 16,-3-3-11-16,3-7 1 16</inkml:trace>
  <inkml:trace contextRef="#ctx0" brushRef="#br0" timeOffset="20599.28">5380 6970 41 0,'0'4'20'0,"-7"18"-20"15,7-16 29-15,0 6-30 0,7 7 1 16,-4 3 0-16,4 3 0 16,4 0-6-16,0-6 1 15,-1-3-6-15,1 3 0 16</inkml:trace>
  <inkml:trace contextRef="#ctx0" brushRef="#br0" timeOffset="20935.55">5757 7193 44 0,'0'19'22'0,"0"-22"-23"0,0 6 39 0,0 6-37 16,-10 10 1-16,3 9 0 15,-4-3 0-15,1 16-3 16,-8 9 0-16,4 10 2 15,7 3 0-15,-4-7-2 16,1 4 0-16,3-7-2 16,7-6 0-16,0-3-7 15,7-10 0-15,7-5-4 16,3-7 1-16</inkml:trace>
  <inkml:trace contextRef="#ctx0" brushRef="#br0" timeOffset="21184.3">6068 7438 40 0,'-7'0'20'0,"-32"22"-19"0,28-16 36 0,-3 6-36 16,-14 1 1-16,7 6 0 15,-7 9 1-15,6 3-4 16,1 10 0-16,4-6 0 16,6-1 0-16,0-2-10 15,1-7 0-15,3-7-2 16,3-8 0-16</inkml:trace>
  <inkml:trace contextRef="#ctx0" brushRef="#br0" timeOffset="21409.92">5838 7469 43 0,'18'60'21'0,"17"-7"-25"0,-20-37 41 15,6 9-37-15,-7 6 0 16,7-6 0-16,4-3 0 15,-11-3-5-15,0-7 1 16,4-8-6-16,-4-8 0 16,0-11-2-16,0-17 0 15</inkml:trace>
  <inkml:trace contextRef="#ctx0" brushRef="#br0" timeOffset="21633.73">6040 6986 27 0,'17'35'13'0,"8"27"-8"15,-11-37 25-15,0 13-27 16,11 12 1-16,7 10 5 16,-1 9 0-16,8 3-11 15,-11 9 1-15,-6-8 6 16,-12 2 0-16,-10-9-6 15,-10-10 0-15,-12-9-13 16,-2-19 0-16</inkml:trace>
  <inkml:trace contextRef="#ctx0" brushRef="#br0" timeOffset="22129.44">6914 7378 45 0,'4'-3'22'0,"31"0"-16"0,-17-3 33 15,14-4-40 1,-4 4 1-16,4 0-7 0,-1 3 0 15,1 6-3-15,-7 3 0 16</inkml:trace>
  <inkml:trace contextRef="#ctx0" brushRef="#br0" timeOffset="22324.33">6854 7579 56 0,'4'19'28'0,"17"3"-27"0,-7-22 46 0,-10-4-43 16,17 1 0-16,4 0 0 16,17-6 1-16,4-1-10 15,3 4 1-15,4 3-4 16,-3 6 1-16,-12 3-11 16,-13 1 0-16</inkml:trace>
  <inkml:trace contextRef="#ctx0" brushRef="#br0" timeOffset="25987.91">7705 7014 52 0,'7'0'26'0,"21"-3"-19"0,-17 3 26 15,10 0-31-15,10-3 1 16,8 0 1-16,4-3 1 0,6-4-6 16,0 1 0-16,-3 3 3 15,-7-1 1-15,-7 7-3 16,-4 7 1-16,-17 2-2 15,-11 10 1-15,-11 6-2 16,-10 13 1-16,-4-7-2 16,-7 3 1-16,-6 7-1 15,-1-3 1-15,0-1 0 16,4-8 0-16,10-4 2 16,4-6 0-16,10-1 0 15,11-5 0-15,11-1 2 16,10-2 0-16,14 2 0 15,-14-2 0-15,8 2-1 16,-1 1 1-16,4 6-1 16,-18 6 0-16,-7 3-1 15,-11 10 0-15,-3 9-1 16,-14 0 0-16,-14 3-2 0,-8-3 1 16,-2 0-3-16,9-9 0 15,-2-7-4-15,6-9 0 16,7-3-7-16,11-7 1 15</inkml:trace>
  <inkml:trace contextRef="#ctx0" brushRef="#br0" timeOffset="26244.77">8484 7406 44 0,'11'16'22'16,"-8"-3"-18"-16,-6-4 37 0,-4 0-39 15,-4 4 1-15,-6 6 0 16,-5 9 1-16,-6 6-6 16,-4 10 1-16,11-6 2 15,-3 0 0-15,6-4-6 16,4-6 0-16,3-3-10 15,4-15 0-15</inkml:trace>
  <inkml:trace contextRef="#ctx0" brushRef="#br0" timeOffset="26454.33">8315 7569 36 0,'28'35'18'0,"11"12"-10"0,-28-31 21 16,6 2-26-16,4 1 0 16,1 3 0-16,2 3 1 15,-6-3-7-15,0-3 0 16,-4-3-3-16,0-7 1 16,-4-6-8-16,1-15 1 0</inkml:trace>
  <inkml:trace contextRef="#ctx0" brushRef="#br0" timeOffset="26860.18">8601 6833 54 0,'28'9'27'0,"-7"-18"-34"16,-10 9 51-16,3-4-42 16,7 1 0-16,4 3 2 15,-1 0 0-15,1 0-5 16,-4 0 1-16,-3 0 2 0,-8 0 1 16,-2 10-2-16,-8 12 1 15,-8 0-2-15,-2 3 0 16,-8 0 0-16,1 0 0 15,-1 0-1-15,0 0 1 16,4 0 2-16,4-3 0 16,6-3 0-16,4-3 0 15,4-10 0-15,10 0 1 16,7-6-2-16,7-6 0 16,11 0-7-16,-7-4 1 15,3 1-12-15,0-1 0 16,-14 4-2-16,-3 3 0 0</inkml:trace>
  <inkml:trace contextRef="#ctx0" brushRef="#br0" timeOffset="27250.08">9183 7391 48 0,'3'15'24'0,"-3"-5"-24"0,0-10 45 15,7 0-43-15,4-6 0 16,3 6 0-16,11-4 1 16,-1-2-5-16,8 0 0 15,4 3-1-15,2 0 0 0,5 3-8 16,-12 0 1-16,-2-4-6 15,-8-8 0-15</inkml:trace>
  <inkml:trace contextRef="#ctx0" brushRef="#br0" timeOffset="27446.12">9345 7196 39 0,'4'25'19'0,"-4"32"-15"15,0-42 32-15,3 1-34 16,-3 12 1-16,0 10 0 16,0 3 0-16,0 3-7 15,0-7 0-15,4-5-6 16,-1-4 0-16,1-16-4 0,6-8 1 16</inkml:trace>
  <inkml:trace contextRef="#ctx0" brushRef="#br0" timeOffset="27939.85">9843 6992 55 0,'0'16'27'0,"17"-3"-33"0,-10-10 56 0,0 0-49 15,4 0 1-15,3 0 1 16,4 0 1-16,3-3-5 16,7 3 1-16,4-3 2 15,-1 0 1-15,1 4-2 16,-4-1 1-16,-6 0-2 15,-1 3 0-15,-11 7-2 16,-3 6 1-16,-10-1-1 16,-15 14 1-16,-6 12-1 15,-12-1 0-15,1 8 0 16,0 2 0-16,-4 0 0 16,7-3 1-16,-3 1 0 15,10-4 0-15,8-7 1 0,6 1 0 16,7-9 1-16,8-7 0 15,10-7 0-15,7-2 1 16,11-3-1-16,14-4 0 16,7-9-4-16,-4 0 1 15,1-3-7-15,-1-3 1 16,4-4-9-16,-7-2 1 16</inkml:trace>
  <inkml:trace contextRef="#ctx0" brushRef="#br0" timeOffset="28180.91">10742 7416 52 0,'14'34'26'0,"-17"-12"-32"16,-4-16 43-16,-4 7-37 15,-10 0 1-15,-7 5-1 16,-8 4 0-16,-2 7 0 16,2 5 0-16,1-3-3 15,3 4 0-15,1-4-11 16,6-6 0-16</inkml:trace>
  <inkml:trace contextRef="#ctx0" brushRef="#br0" timeOffset="28375.78">10499 7638 57 0,'63'69'28'0,"8"-3"-35"0,-50-53 48 31,7 2-67-31,-7-5 0 15,-3-10-3-15,0-3 0 0</inkml:trace>
  <inkml:trace contextRef="#ctx0" brushRef="#br0" timeOffset="28814.82">11455 7469 53 0,'3'25'26'0,"18"-9"-30"0,-17-16 50 15,10 0-46-15,7 0 1 16,7-3-2-16,15-7 1 0,10 1-4 16,0-1 1-16,0 1-9 15,-1 3 1-15,-2-4-5 16,-1-8 1-16</inkml:trace>
  <inkml:trace contextRef="#ctx0" brushRef="#br0" timeOffset="29050.55">12517 6949 58 0,'3'43'29'0,"-10"17"-39"16,4-35 57-16,-5 10-45 0,-2 18 0 15,3 6 1-15,0 14 1 16,3-1-6-16,4 12 1 16,0-18-1-16,0-9 1 15,-3-10-15-15,-4-13 0 16</inkml:trace>
  <inkml:trace contextRef="#ctx0" brushRef="#br0" timeOffset="29966.37">5062 9746 39 0,'0'12'19'0,"0"-12"-13"0,0 0 20 16,0 0-20-16,0-6 0 16,-7-7 3-16,4-15 0 15,-4 0-12-15,-4-22 0 16,1-13 8-16,-5-15 0 16,-2-10-4-16,-1-3 1 15,-3-9-3-15,0 2 1 16,3 7-1-16,8 7 0 15,6 9-1-15,4 6 1 16,11 9-1-16,-1 16 1 16,1 13 0-16,3 15 1 0,11 19-1 15,-4 10 1-15,7 15-3 16,4 10 1-16,-11 2-5 16,0 7 1-16,-10 7-8 15,-11-4 0-15</inkml:trace>
  <inkml:trace contextRef="#ctx0" brushRef="#br0" timeOffset="30162.68">4731 9407 46 0,'10'13'23'0,"33"-10"-18"15,-26-6 37-15,4-4-39 16,4 1 1-16,10-3-1 15,4-1 1-15,0 1-7 16,3-1 1-16,-3 1-2 16,-7 0 0-16,0-1-12 0,-8-9 0 15</inkml:trace>
  <inkml:trace contextRef="#ctx0" brushRef="#br0" timeOffset="30402.79">5345 8830 43 0,'10'31'21'0,"-6"-12"-20"0,-1-16 27 0,4 4-27 15,-7 2 0-15,0 4 0 16,0-1 0-16,4 4-3 15,3-4 0-15,-4-2-7 16,4-4 0-16,4-6-3 16,-4-13 0-16</inkml:trace>
  <inkml:trace contextRef="#ctx0" brushRef="#br0" timeOffset="30551.72">5510 8733 43 0,'22'31'21'0,"-1"41"-26"16,-14-56 41-16,3 9-36 16,-3 3 0-16,4 4-2 15,0-10 1-15,-8 3-10 0,4-7 0 16</inkml:trace>
  <inkml:trace contextRef="#ctx0" brushRef="#br0" timeOffset="31137.47">5997 9329 47 0,'0'-16'23'0,"-10"7"-19"0,-1 9 36 15,4 3-38-15,-4-3 0 16,-6 9 1-16,3 7 1 16,-11 6-5-16,11 3 1 15,-4 9 2-15,1 7 1 16,2 3-2-16,-6 9 1 0,7 1-1 16,7-1 0-16,7-3-3 15,4-6 1-15,3-10-6 16,3-5 1-16,4-7-6 15,8-13 0-15,6-15-5 16,4-10 0-16</inkml:trace>
  <inkml:trace contextRef="#ctx0" brushRef="#br0" timeOffset="31364.55">6297 9435 44 0,'7'-3'22'0,"-21"34"-24"16,11-21 41-16,-8 9-38 16,-10 6 1-16,-4-3 0 15,0 9 1-15,-3 7-4 16,7-7 0-16,-7 0-1 0,7 1 0 16,-1-10-12-16,8-7 1 15,0-8-1-15,7-10 1 16</inkml:trace>
  <inkml:trace contextRef="#ctx0" brushRef="#br0" timeOffset="31543.82">6121 9520 30 0,'46'47'15'15,"3"-13"-6"-15,-35-30 26 0,4 11-34 16,3 1 1-16,0 0 2 15,-3-1 0-15,-1 1-7 16,-3-3 1-16,1-4-3 16,-1-6 1-16,3-3-8 15,-6-12 1-15</inkml:trace>
  <inkml:trace contextRef="#ctx0" brushRef="#br0" timeOffset="31783.19">6555 9285 35 0,'31'44'17'0,"-9"25"-10"0,-12-54 26 15,4 14-28-15,7 5 1 16,1 7 1-16,-5 9 0 15,1-3-10-15,-4 0 0 16,-3 9 1-16,-11 1 1 16,0-10-13-16,-11-6 0 15</inkml:trace>
  <inkml:trace contextRef="#ctx0" brushRef="#br0" timeOffset="32218.94">7267 9407 54 0,'7'19'27'0,"11"-25"-30"0,-7 2 44 16,6-2-41-16,4-10 1 15,8 1-3-15,2-4 1 16,1 3-3-16,-4 4 0 0,-3-1-9 16,-7 4 1-16,-8 3-3 15,-13 12 0-15</inkml:trace>
  <inkml:trace contextRef="#ctx0" brushRef="#br0" timeOffset="32383.85">7154 9614 46 0,'0'16'23'0,"39"-19"-28"16,-25-1 46-16,22 4-43 15,2-3 0-15,5 6-3 16,6-3 1-16,8-3-6 15,-1-3 1-15,0-7-4 16,-3 1 0-16</inkml:trace>
  <inkml:trace contextRef="#ctx0" brushRef="#br0" timeOffset="32938.53">8791 8805 45 0,'-7'12'22'0,"-14"-2"-26"0,14-4 45 0,-18 4-41 16,-3 2 1-16,-7 10 0 15,-11 9 1-15,-11 7-2 16,-6 3 0-16,3 9 1 16,-7 6 1-16,11 17-1 15,6 5 1-15,15 3-1 16,7-2 0-16,10-7 0 15,7-3 0-15,15-13 0 16,14-9 0-16,3-9 0 16,18-16 1-16,13-13-1 15,5-12 0-15,3-15 0 16,-7-4 0-16,-7-10-1 0,-15-2 1 16,-2-1-1-16,-22 7 0 15,-4-3 0-15,-6 9 0 16,-4 3-1-16,-7 6 0 15,-8 4-1-15,-9 3 1 16,-8 9-2-16,0 3 1 16,-3 7-3-16,10 2 1 15,-3 1-4-15,10 3 1 16,4 0-7-16,14-7 0 16</inkml:trace>
  <inkml:trace contextRef="#ctx0" brushRef="#br0" timeOffset="33194.39">9105 9250 39 0,'0'10'19'0,"-7"18"-16"16,4-16 30-16,-15 7-31 15,-3 3 1-15,-11 6 1 16,-3 7 0-16,0 3-6 16,6-1 1-16,-10-9 1 15,11-3 1-15,4-3-10 16,6-6 1-16,7-10-6 16,4-9 1-16</inkml:trace>
  <inkml:trace contextRef="#ctx0" brushRef="#br0" timeOffset="33389.25">8837 9357 44 0,'28'66'22'0,"1"-22"-19"0,-19-29 39 16,11 10-41-16,-3 0 0 15,7 1 1-15,-1-5 0 16,1 1-5-16,0-3 1 0,-8-3-8 15,-3-4 0-15,-3-12-4 16,-7-6 0-16</inkml:trace>
  <inkml:trace contextRef="#ctx0" brushRef="#br0" timeOffset="33795.05">9790 9272 48 0,'24'19'24'0,"29"-6"-26"0,-39-17 44 16,11 1-41-16,14-3 0 0,7-3-1 15,0-4 0-15,-4-3-5 16,-3 4 0-16,-4-7-9 16,-3 3 1-16,-8-9-2 15,-6 0 1-15</inkml:trace>
  <inkml:trace contextRef="#ctx0" brushRef="#br0" timeOffset="33989.93">10022 9128 35 0,'4'53'17'0,"-11"-12"-21"16,7-25 34-16,0 6-30 16,0 12 0-16,0 1 0 15,0-1 0-15,0-3-7 0,3-5 1 16,1-20-4-16,3-6 0 15</inkml:trace>
  <inkml:trace contextRef="#ctx0" brushRef="#br0" timeOffset="34470.11">10629 8877 48 0,'4'22'24'0,"6"-9"-28"16,-3-10 48-16,0 0-42 16,4 0 0-16,7 0 2 15,3 0 1-15,-7 7-6 16,7-7 1-16,7 3 3 15,4 0 1-15,-4 4-2 16,1-1 0-16,-8 4-2 16,-11-1 1-16,-13 10-2 15,-8 10 0-15,-10 8-1 16,0 7 0-16,-7 10 0 16,-8-1 0-16,-2-2 0 15,-5-1 1-15,4 0 1 0,4-9 0 16,10-3 2-16,4 0 1 15,11-7 1-15,10 1 1 16,10-7 0-16,15-9 1 16,10-4-2-16,8-12 0 15,20-6-4-15,15-6 0 32,35-4-17-32,-29-2 1 15,-27-1-5-15,-11 3 1 16</inkml:trace>
  <inkml:trace contextRef="#ctx0" brushRef="#br0" timeOffset="38554.4">15166 4606 27 0,'7'6'13'0,"0"-18"-1"16,-7 12 13-16,11-3-21 16,-1 3 1-16,8 0 3 15,14 0 0-15,6 3-10 16,19-6 0-16,13-4 7 15,4-5 0-15,15-4-3 16,9-3 0-16,12-3-2 16,3-3 1-16,-11 10-1 15,-7 5 0-15,-14 1 0 16,-10-7 0-16,-11 10-1 16,-11 6 1-16,-6 6-1 0,-5 13 1 15,-9 9-2-15,-5 0 0 16,-6 19 0-16,-4 7 0 15,-3 15 0-15,-8 6 1 16,-3 7-1-16,-7 15 1 16,-7 3 1-16,-7 13 0 15,-4 12 0-15,1 10 0 16,6 6 0-16,0 16 0 16,8 3 0-16,10 19 1 15,10 0 0-15,11 9 0 16,36 172 1-1,-4-49 0-15,0-26-1 16,0-9 1-16,-8-25-1 16,-2 16 1-16,-1-10-1 15,-3-3 1-15,-4-22-1 16,-7-13 0-16,-10-21 0 16,-7-35 1-16,-15-19-2 15,-14-25 1-15,-6-18-1 16,-26-23 1-16,-20-6-3 15,-29-19 1-15,-14-12-1 16,-31-9 0-16,-12-20-3 16,-20-12 1-16,-11-25-6 15,14-13 1-15,0-28-5 16,32 1 1-16</inkml:trace>
  <inkml:trace contextRef="#ctx0" brushRef="#br0" timeOffset="39320.3">18711 5425 36 0,'11'-22'18'0,"0"6"-8"16,-4 7 18-16,0 2-25 16,0 1 0-16,-4 3 2 15,-3 3 1-15,-3 6-7 16,-8 13 0-16,1 12 4 15,-8 13 1-15,-7 16-3 16,-7 15 1-16,-3 25-3 16,7 13 1-16,0 3-2 15,-1-3 1-15,5-12-5 16,6-17 1-16,4-15-10 16,7-22 1-16</inkml:trace>
  <inkml:trace contextRef="#ctx0" brushRef="#br0" timeOffset="39589.85">19054 5305 43 0,'10'41'21'0,"-24"38"-19"0,14-54 31 15,-7 12-33-15,-7 10 0 0,-11 16 1 16,-7 19 0-16,-3 8-1 16,0 5 0-16,7-1 0 15,3-10 1-15,4-8-2 16,3-11 1-16,4-14-6 16,3-8 0-16,8-21-7 15,3-18 1-15</inkml:trace>
  <inkml:trace contextRef="#ctx0" brushRef="#br0" timeOffset="39846.22">18567 5942 27 0,'3'19'13'0,"11"28"5"16,-10-41 15-16,3 7-28 15,4-1 0-15,6-2 3 0,4-1 1 16,8 0-12-16,6-2 1 16,7-4 5-16,4 0 0 15,0 0-6-15,-4-3 1 16,-10-3-6-16,0 3 0 16,-4-9-6-16,0-1 1 15,0 1-2-15,1-1 1 16</inkml:trace>
  <inkml:trace contextRef="#ctx0" brushRef="#br0" timeOffset="40115.25">19205 6023 40 0,'14'-3'20'0,"-10"10"-22"16,-4-7 41-16,0 0-38 16,-4 6 1-16,-10-3 1 15,-3 3 1-15,-5 1-5 16,-2 2 0-16,6-3 2 15,0 1 1-15,1-1-1 16,-1 3 0-16,4 7 0 16,0 9 0-16,3 3-2 15,4-3 1-15,7-6-2 16,4 0 0-16,3-7-2 16,11-5 0-16,3-4-3 15,3-9 1-15,5-7-2 16,-5-9 1-16,-3-3-5 15,1 0 1-15</inkml:trace>
  <inkml:trace contextRef="#ctx0" brushRef="#br0" timeOffset="40445.65">19315 6121 42 0,'10'25'21'0,"8"25"-23"0,-15-41 39 16,-3 1-36-16,4-4 1 15,-1 3 0-15,1-9 1 0,-1 4-4 16,5-8 0-16,2-2 2 16,4-6 1-16,0-1-2 15,0 4 1-15,8 2-1 16,-8 1 0-16,0 6 0 16,0 3 0-16,0 4 0 15,0-1 0-15,0 0 0 16,0 0 0-16,-3 1 0 15,0-4 0-15,3-3 1 16,0-3 0-16,0-4 0 16,4-5 0-16,-4-1 0 15,0-2 0-15,-4-1-6 16,-6 3 0-16,-4-9-9 16,-4 0 0-16</inkml:trace>
  <inkml:trace contextRef="#ctx0" brushRef="#br0" timeOffset="41032.15">21265 6240 38 0,'4'22'19'0,"7"-16"-11"16,-11-6 25-16,0 0-31 16,0 0 1-16,-4 0 1 15,-3 3 1-15,3-3-6 16,-3-3 0-16,-3 3 4 16,-4 0 0-16,0 3-1 15,-4 3 0-15,4-6-1 16,0-3 0-16,3 3 0 0,1 3 1 15,3 1-1-15,-1-8 0 16,8 4 0-16,0 0 1 16,0 0-1-16,8-3 0 15,-1 3-1-15,0 0 1 16,0 3-1-16,3 1 0 16,1-4 0-16,-1 0 1 15,1-4-1-15,0 1 0 16,-1 3 0-16,4 0 0 15,0 3-2-15,4-3 1 16,0 0-6-16,-1 0 1 16,1 0-11-16,0-6 1 0</inkml:trace>
  <inkml:trace contextRef="#ctx0" brushRef="#br0" timeOffset="41301.61">21519 6274 38 0,'15'7'19'0,"-8"-4"-17"16,-7-3 22-16,0 0-22 16,0-10 0-16,-4 1 1 15,1-4 1-15,-4-5-4 16,-1-1 1-16,5 0 3 16,-4 3 1-16,3 1 0 15,1 2 0-15,6 4 0 16,4-1 0-16,8 4-2 15,6 0 1-15,7-1-2 16,4 7 0-16,-1-6-4 16,1 3 1-16,-7 3-5 0,-4 0 0 15,-3 0-11-15,-4-3 0 16</inkml:trace>
  <inkml:trace contextRef="#ctx0" brushRef="#br0" timeOffset="41646.35">21830 6284 57 0,'35'22'28'0,"-14"-22"-29"0,-10-7 45 0,0 1-45 16,3 0 1-16,0-7 0 15,0-2 0-15,-4-7 0 16,-3 0 0-16,1 0-1 15,-5 3 1-15,-3 3-1 16,-3 1 1-16,-5 5-1 16,-2 7 0-16,-8 9-1 15,4 10 1-15,0 6 0 16,3 9 0-16,4 4 1 16,4 6 0-16,6-7 0 15,4-3 0-15,11-9 0 16,10-6 1-16,1-10-5 15,9-6 1-15,1-9-10 16,3-7 1-16,-10-3-3 16,-4-9 1-16</inkml:trace>
  <inkml:trace contextRef="#ctx0" brushRef="#br0" timeOffset="42052">23396 5240 26 0,'-3'9'13'0,"-1"10"-3"16,4-13 20-16,0 7-27 15,0 5 1-15,-3 14 3 16,-4 12 0-16,-4 12-9 15,-7 10 0-15,-3 19 5 16,0 15 1-16,3 3-4 0,1 7 1 16,-1-19-6-16,0-9 1 15,1-20-10-15,-1-18 1 16</inkml:trace>
  <inkml:trace contextRef="#ctx0" brushRef="#br0" timeOffset="42711.62">22842 6397 47 0,'18'3'23'0,"7"-66"-22"0,-11 47 38 0,14-18-39 16,14-13 1-16,4-13 0 15,14-6 0-15,11-21-2 16,-4 2 1-16,0-3 0 16,-4 13 1-16,-6 6-1 15,-8 16 1-15,-10-1-1 16,-7 20 1-16,-11 18-1 16,-3 13 0-16,-8 22-1 15,-10 9 0-15,-7 16-1 16,-7 9 1-16,3 1-1 15,-3 2 0-15,0 0 1 16,4-9 0-16,-1-6 1 16,4-3 0-16,3-13 0 15,4-9 0-15,7-1 0 16,0-8 0-16,4-1 0 0,0-6 0 16,-1 0-1-16,1 3 1 15,3-3-1-15,0 6 1 16,0 1-1-16,0-4 1 15,-3 0 0-15,-1 3 0 16,5 3 0-16,-1 1 0 16,3 2 1-16,4-2 0 15,1-1-1-15,2-2 1 16,1-7-1-16,0-4 1 0,-4-5-1 16,-3 0 0-16,-1-7 0 15,-6-3 0-15,-4-3-1 16,0 0 1-16,-4 3-1 15,-3 10 1-15,0 0-1 16,-3 5 0-16,-1 8-1 16,1 8 1-16,-1 4-1 15,1-1 1-15,3 4-2 16,0 6 1-16,7 0-4 16,3 1 0-16,4-8-6 15,8-15 1-15</inkml:trace>
  <inkml:trace contextRef="#ctx0" brushRef="#br0" timeOffset="43343.25">24275 5870 42 0,'10'-3'21'0,"-10"34"-24"0,0-18 36 16,-7-1-33-16,-3 4 1 15,-1 3-1-15,0-4 1 16,-3-2-2-16,0 3 1 15,-3-10 0-15,-1 6 1 16,4-2-2-16,3 2 0 16,1-5 0-16,3 5 0 15,7-6 0-15,7 1 0 16,3-1 0-16,8-6 1 0,7 3 0 16,6 3 1-16,1 1 0 15,0-1 1-15,-4 6-1 16,-7-2 0-16,-10 9-1 15,-8 6 1-15,-10-3-1 16,-7-4 1-16,-3 4-2 16,-1-6 1-16,0 6-1 15,1-9 1-15,2-1-1 16,5-2 1-16,3-4 0 16,7-3 0-16,7-3 0 15,7-6 0-15,11-1 2 16,6 1 0-16,8-6 1 15,4-13 0-15,-5-10-1 16,8 4 1-16,-3-1-1 16,-5 1 1-16,-6-4-3 15,-7 7 1-15,-4 6-2 16,-7 0 1-16,-3 7-1 16,-4 8 0-16,-11 1 0 0,-3 12 0 15,-7 13-1-15,-4 3 0 16,8 10 0-16,-4 11 1 15,3-5 0-15,4 6 1 16,0-3 1-16,0-4 1 16,11-8 0-16,6-4 0 15,15-7-1-15,10-14 1 16,7-4-6-16,1-4 0 16,-8-2-8-16,-7 0 0 0,-10 0-2 15,-8 6 0-15</inkml:trace>
  <inkml:trace contextRef="#ctx0" brushRef="#br0" timeOffset="43899.64">19812 7833 46 0,'-4'-6'23'0,"-3"-38"-23"16,7 25 46-16,0-13-46 15,0-2 1-15,4-4 2 16,-1-2 0-16,5-7-2 16,6 6 0-16,7 9 2 15,7 7 1-15,7 3-2 16,8 7 1-16,-8 2-5 15,-3 13 0-15,-8 10-8 16,-6 5 0-16,0-2-8 16,-15 2 0-16</inkml:trace>
  <inkml:trace contextRef="#ctx0" brushRef="#br0" timeOffset="44274.94">20080 7880 45 0,'28'34'22'0,"8"-34"-19"0,-22-3 35 16,7-3-37-16,7-3 1 16,0-4-1-16,-6-6 0 15,-5 0-2-15,-3 1 0 0,-3-8 1 16,-4 1 1-16,-11 0-2 15,-3 0 0-15,-10 10-1 16,-1 5 0-16,-3 10-1 16,3 10 0-16,4-1 0 15,0 16 0-15,-4 3 0 16,8 7 1-16,-1-7 1 16,8 10 1-16,3-1 1 15,0-2 0-15,7-10-1 16,10-3 1-16,12-10-3 15,2-12 0-15,5-9-9 16,-1-4 0-16,0-18-1 16,4-10 1-16</inkml:trace>
  <inkml:trace contextRef="#ctx0" brushRef="#br0" timeOffset="44455.35">20549 7347 29 0,'-10'100'14'0,"-1"41"-21"0,8-100 28 16,-1 19-22-16,1-7 0 16,3 0-13-16,3-6 0 15</inkml:trace>
  <inkml:trace contextRef="#ctx0" brushRef="#br0" timeOffset="45054.01">20835 7773 22 0,'18'-6'11'0,"-8"6"1"16,-10 0 14-16,0 0-24 15,-3 0 1-15,-4 0 1 16,0 3 0-16,-7 3-6 15,-4 4 1-15,0-1 2 16,1 1 1-16,-1-1-2 16,4 0 1-16,3 1-2 15,4-4 1-15,0 0-2 16,4 1 1-16,3-4-2 16,7-3 0-16,3 0-1 15,4 0 1-15,1 3-1 0,-1 0 1 16,0 0 1-16,0 3 0 15,0 1 1-15,0 2 1 16,0 4 0-16,0-4 1 16,0-3-1-16,1 1 0 15,-1-4 0-15,3 0 1 16,8 3 0-16,0-9 0 16,6-6-1-16,5-10 0 15,2-9 1-15,1-4 1 16,-7-12 0-16,-4-6 0 0,0-3 0 15,-3-10 0-15,-4 7 0 16,-7-4 0-16,-3-3-1 16,-7 1 1-16,-4 2-2 15,-7 4 0-15,-1 12 0 16,1 6 1-16,-7 10-1 16,-3 15 1-16,-5 13 0 15,-2 10 1-15,-4 9-2 16,-1 18 1-16,1 7 0 15,7 22 0-15,7 9-1 16,10 10 1-16,4 3-3 16,7-4 1-16,7-24-6 15,8-10 1-15,-1-22-5 16,-4-18 1-16</inkml:trace>
  <inkml:trace contextRef="#ctx0" brushRef="#br0" timeOffset="45264.89">20976 7654 31 0,'11'31'15'0,"17"1"-9"0,-17-29 24 15,3 3-30-15,7-3 0 16,7 0-1-16,4 1 0 0,-4 2-2 15,0 0 1-15,4-3-8 16,-4 0 0-16</inkml:trace>
  <inkml:trace contextRef="#ctx0" brushRef="#br0" timeOffset="45580.2">21361 7830 31 0,'17'28'15'0,"8"-6"-3"16,-18-19 21-16,4 0-30 15,6 0 0-15,12-6 1 16,-1-3 0-16,-4-4-6 16,1-2 1-16,-4-7 3 15,-7 3 0-15,-7-6-2 16,-3-3 0-16,-4 0 0 16,-4-3 0-16,-3 6-1 15,-3 6 0-15,-1 7-1 0,-3 12 1 16,0 10-1-1,3 2 0-15,4 14 0 0,4 11 0 16,3-5 1-16,7 3 1 16,7-4-1-16,4 1 1 15,6-10-1-15,8-7 0 16,3-11-4-16,-3-14 1 16,3-5-7-16,11-19 0 15</inkml:trace>
  <inkml:trace contextRef="#ctx0" brushRef="#br0" timeOffset="45970.15">22257 7127 36 0,'17'29'18'0,"-17"24"-16"16,0-34 28-16,-3 9-28 15,-4 6 0-15,-4 10 4 16,-3 10 0-16,4 15-6 15,2 0 0-15,5-4 4 16,-1-5 0-16,4-10-1 16,-3-9 0-16,3-13-2 15,-4-9 0-15,-3-10-2 16,-7-9 1-16,-7-6-2 16,-7 0 0-16,0 0-1 15,-4-7 0-15,-3 4 0 16,-1-4 0-16,1 4 0 15,3 15 1-15,8 0 1 0,2 10 0 16,12 9 1 0,10 6 1-16,10-2-1 0,12 2 0 15,9 0-1-15,8-6 1 16,7-6-3-16,7-13 1 16,0-12-6-16,-4 0 1 15,8-19-5-15,6-3 1 16</inkml:trace>
  <inkml:trace contextRef="#ctx0" brushRef="#br0" timeOffset="46315.47">22610 7033 49 0,'14'32'24'0,"0"-20"-23"15,-14-12 47-15,10-3-47 16,8-3 0-16,3 3 3 16,7-4 0-16,4 1-4 15,0 0 0-15,3-1 2 16,0 1 1-16,-3 3-2 16,-7 3 1-16,-4 3-3 15,-7 3 1-15,-7 10-1 16,-14 9 0-16,0 3-1 0,0 13 1 15,-4 3-1-15,-3-3 1 16,-3 3-2-16,-4 0 1 16,-1 0-4-16,5-4 0 15,6 1-9-15,4-10 0 16,0-5-1-16,4-1 0 16</inkml:trace>
  <inkml:trace contextRef="#ctx0" brushRef="#br0" timeOffset="46482.38">22761 7933 59 0,'14'6'29'0,"-7"7"-38"16,-7-13 62-16,4 16-55 0,-4-16 0 0,0 0-10 15,-4-3 1-15,-6-4 1 16,-8-2 0-16</inkml:trace>
  <inkml:trace contextRef="#ctx0" brushRef="#br1" timeOffset="51975.17">4724 5061 14 0,'7'0'7'0,"-7"-10"6"0,0 10 8 16,0 0-16-16,0 10 0 15,-4-7 3-15,1 9 1 16,-8 4-11-16,-10-3 1 15,-7 6 7-15,-4 6 0 0,-7 12-2 16,-7-9 0-16,-3 16-2 16,-4 10 1-16,-3 8-2 15,6 14 1-15,-3 8-2 16,0 4 1-16,-7 22-2 16,4 6 1-16,7-3-1 15,6 0 0-15,8 0-1 16,10-1 1-16,4-2 0 15,7-13 1-15,10-3 0 16,15-6 1-16,7-12 1 16,17-4 0-16,11-6 0 15,14-10 0-15,10-6-2 16,19-9 0-16,2-13-3 16,-3-6 1-16,-28-6-5 15,-7-4 0-15,-14-2-7 16,-11-10 0-16</inkml:trace>
  <inkml:trace contextRef="#ctx0" brushRef="#br1" timeOffset="52395.94">4413 6663 38 0,'4'0'19'0,"13"13"-15"16,-13-7 29-16,7 0-31 15,3 7 1-15,7 2 1 16,7 4 1-16,14 0-6 15,-3 0 0-15,0 6 4 16,3 3 0-16,1 4-2 16,-5-4 1-16,-2-3-2 15,-5 3 1-15,-13 3-2 16,-11 7 1-16,-10 6-1 16,-8-3 0-16,-10 0-1 15,0 9 1-15,-4-10-2 16,-10-2 1-16,-4 3-2 15,-10-3 1-15,3-4-4 16,3-6 0-16,1-3-6 0,7-6 0 16</inkml:trace>
  <inkml:trace contextRef="#ctx0" brushRef="#br1" timeOffset="52621.81">4509 6776 40 0,'14'22'20'0,"-4"19"-14"0,1-22 34 0,-8 12-39 16,4 7 0-16,0 15 0 16,4 0 1-16,-11 13-3 15,4 0 0-15,3-22-11 16,-7-7 0-16,0-21-2 15,0-13 1-15</inkml:trace>
  <inkml:trace contextRef="#ctx0" brushRef="#br1" timeOffset="56825.17">773 6666 35 0,'-4'7'17'0,"4"-7"-9"15,0 0 18-15,0 0-24 16,0-10 1-16,0-9 2 15,0-9 0-15,-7-6-6 16,3-10 1-16,-3-3 3 0,7 6 1 16,-3-6-2-16,3-3 1 15,0-4-1-15,0 14 0 16,3-14-1-16,8 1 0 16,0 3-1-16,-1 6 1 15,8 3 0-15,-8 10 0 16,1 3-2-16,0-1 1 15,3 11 0-15,-11 5 0 16,4 7-1-16,-3 6 1 0,3 9-2 16,-4 4 0-16,-3 12-3 15,0 12 1-15,0-5-4 16,0 2 1-16,-3 7-8 16,3 0 1-16</inkml:trace>
  <inkml:trace contextRef="#ctx0" brushRef="#br1" timeOffset="57126.3">579 6475 45 0,'0'-3'22'0,"0"3"-15"16,0 0 39-16,0 0-43 0,0 0 0 15,0 0 2-15,3 0 0 32,25 3-6-32,4-3 1 15,-4-3 2-15,4 0 0 16,-4 3-6-16,0-3 1 15,-6 3-15-15,-5-7 1 0</inkml:trace>
  <inkml:trace contextRef="#ctx0" brushRef="#br1" timeOffset="57711.49">1429 6425 49 0,'-4'6'24'0,"-3"10"-19"16,7-13 31-16,7 3-36 16,-7 4 1-16,4-1-1 15,3 4 1-15,-4-1-4 16,4 4 0-16,-7-7-4 16,4-6 0-16,3-6-7 15,-3-6 0-15</inkml:trace>
  <inkml:trace contextRef="#ctx0" brushRef="#br1" timeOffset="57890.71">1524 6271 21 0,'21'10'10'0,"4"-14"-6"0,-18 4 8 15,4 7-18-15,-1-1 1 16,8 3-6-16,-8 1 0 0</inkml:trace>
  <inkml:trace contextRef="#ctx0" brushRef="#br1" timeOffset="58251.25">1676 6588 27 0,'-11'38'13'0,"11"-26"-11"16,0-12 24-16,0 0-24 15,0 0 0-15,0-9 1 16,4-7 0-16,3 0-4 16,-7 1 0-16,3-1 2 15,4 3 0-15,0-2-1 16,-3 2 1-16,3 4-1 16,-4-1 0-16,5 4 0 15,2 3 0-15,-6 0 0 16,3 0 1-16,3 3 0 15,-3 0 1-15,4 0-1 0,-1 0 1 16,1 3 0-16,0 0 0 16,-1 0-1-16,1 7 1 15,-4-1-1-15,3 3 1 16,-6 1-2-16,3 9 1 16,4-9-1-16,-4-1 0 15,-4 1-2-15,4-4 1 16,4-9-6-16,-1 3 0 31</inkml:trace>
  <inkml:trace contextRef="#ctx0" brushRef="#br1" timeOffset="58612.2">2078 6441 47 0,'7'9'23'0,"-7"-12"-15"15,0 3 31-15,0 0-38 16,0 0 0-16,0 0 1 16,0 0 1-16,-7-3-4 15,3 3 1-15,-6 0 1 16,-1 3 1-16,-6 0-1 15,6 3 0-15,0 4-1 16,1 2 0 0,-1 16-1-16,4 4 1 15,7-7 0-15,0-6 0 16,0-7-2-16,11 1 0 16,6-7-3-16,5-3 0 15,6-3-5-15,4-6 1 16,-4-7-7-16,3 1 1 15</inkml:trace>
  <inkml:trace contextRef="#ctx0" brushRef="#br1" timeOffset="58956.07">2621 5860 51 0,'0'0'25'0,"0"4"-27"16,-7-4 46-16,4 3-42 16,-4 12 1-16,-4 4 1 15,0 16 0-15,-10 15-5 16,0 13 0-16,-18 15 3 15,-10 10 1-15,-1 12-1 16,1 10 0-16,0-7-2 16,6-2 0-16,5-17-1 0,2-8 1 15,12-14-4-15,6-15 0 16,7-9-6-16,11-13 1 16,4-12-8-16,10-13 1 15</inkml:trace>
  <inkml:trace contextRef="#ctx0" brushRef="#br1" timeOffset="59782.99">2790 6092 42 0,'11'7'21'0,"-22"30"-18"15,4-21 30-15,4 9-31 16,-4-3 0-16,3 16 2 16,-3 2 1-16,-3 4-6 15,-1 7 0-15,11-8 3 16,-7-2 1-16,4-6-2 15,3-4 1-15,0-3-1 16,0-9 0-16,0-3-1 16,0-4 0-16,-8-12 0 15,5 0 0-15,-4-6-1 0,3-3 1 16,-10-1-2-16,4 1 1 16,-1-1-1-16,-3-2 1 15,0 6 0-15,0-1 0 16,3 1 0-16,1 6 0 15,-8 0 1-15,7 9 0 16,4 1 0-16,-3 6 1 16,6 2-1-16,-6-2 0 15,10 0 0-15,0 3 1 0,0 3-1 16,3-1 1-16,4 1-1 16,4 0 0-16,10 0 0 15,-3-6 0-15,6-3 0 16,4-4 1-16,4-3-1 15,4-6 0-15,-5-3 0 16,1-3 0-16,3-4 0 16,-3 1 1-16,-4-4-1 15,4-2 0-15,-11 2-1 16,0 1 1-16,1-4 0 16,-5 0 0-16,1 4-1 15,-8-1 1-15,-10-2-1 16,4 5 1-16,-4-2-1 15,-4 5 1-15,-3 4-1 16,-3 6 0-16,-1 4 0 16,1 2 1-16,-1 0 0 15,0 1 0-15,1-1-1 0,-1 7 1 16,1 3 0 0,3 3 1-16,7 0-1 0,-7 0 1 15,14-4-1-15,-7-5 0 16,7-1-1-16,7-2 0 15,3-4-4-15,5 0 0 16,-5-2-5-16,-6-4 0 16,17-13-4-16,-14-3 1 15</inkml:trace>
  <inkml:trace contextRef="#ctx0" brushRef="#br1" timeOffset="60067.8">3348 6560 39 0,'0'3'19'0,"0"0"-20"16,0-6 37-16,-7 0-34 15,3 3 1-15,-3 0 1 16,-3 3 0-16,-12 0-5 16,5 0 0-16,-1 7 4 15,4 5 0-15,-7 1-1 16,10 3 0-16,-3 6-1 15,11 3 1-15,3 0 0 16,0-6 0-16,10-6-1 16,8 0 0-16,3-7-2 15,7 7 0-15,4-10-6 16,-11 0 1-16,0-6-10 0,1-6 1 16</inkml:trace>
  <inkml:trace contextRef="#ctx0" brushRef="#br1" timeOffset="72500.67">4558 7711 25 0,'18'-4'12'0,"-1"17"-6"15,-17-7 12-15,0 0-15 16,0 4 0-16,-10-7 0 15,-1 6 1-15,-14 4-6 16,1 6 1-16,-12 3 3 16,1 6 1-16,-4 0-3 15,-10 10 1-15,-1 9 0 16,12 9 0-16,-5 16 0 0,5 4 0 16,-8 2-1-1,3 7 1-15,1 3-1 0,3-7 1 16,11 1-1-16,-4-4 0 15,8-3 0-15,9-3 0 16,-2-6 0-16,13-3 0 16,-3 0-1-16,14-10 1 15,4-3-1-15,3-6 1 16,11-6 0-16,6-7 0 16,8-6-1-16,-7-3 1 15,7-6-2-15,0-7 1 0,-4-3-7 16,-10 1 0-16,-15-1-2 15,-6-3 0-15</inkml:trace>
  <inkml:trace contextRef="#ctx0" brushRef="#br1" timeOffset="72919.98">4159 9062 29 0,'7'6'14'0,"0"13"-11"0,4-16 25 16,0 0-26-16,3 7 1 15,10 2 2-15,1 4 1 16,3 3-8-16,4 0 1 16,-4 0 4-16,0-1 1 15,1 1-3-15,-15 6 0 0,-7 0-2 16,-7 10 1-16,0-10-2 15,-11 3 0-15,-13 3-3 16,9-2 1-16,-6-1-3 16,-3-3 1-16,2 0-6 15,-2-3 1-15</inkml:trace>
  <inkml:trace contextRef="#ctx0" brushRef="#br1" timeOffset="73160.42">4233 9169 42 0,'0'25'21'0,"-17"22"-21"0,10-28 41 16,7 6-40-16,7 9 1 15,-4 4-2-15,4 3 0 16,0-4-8-16,4-5 1 16,-22-17-6-16,4-8 0 15</inkml:trace>
  <inkml:trace contextRef="#ctx0" brushRef="#br1" timeOffset="77483.67">653 9068 25 0,'0'13'12'0,"0"-10"-3"16,0-3 12-16,0 3-17 15,0-3 0-15,-4-3 2 16,4-3 0-16,-7-7-8 16,4-12 0-16,-5-6 5 15,-2-13 1-15,3-16-2 16,3 4 0-16,4-7-1 16,0 7 0-16,0-4-1 15,11-3 1-15,-4 7-1 0,7 9 1 16,-3-3-2-16,6 3 1 15,4 3-1-15,8-3 0 16,-8 9 0-16,-4 10 1 16,5 9-1-16,-1 3 1 15,-11 7-1-15,8 9 1 16,-7 9-1-16,-1 10 1 16,-3-3-3-16,-3 0 0 15,3-1-8-15,-7 4 0 0,0-6-1 16,0 2 1-16</inkml:trace>
  <inkml:trace contextRef="#ctx0" brushRef="#br1" timeOffset="77724.43">543 8764 46 0,'7'6'23'0,"-7"-9"-27"16,0 3 48-16,11-3-42 15,0-3 0-15,-1 0 1 16,8-1 0-16,-8 1-5 16,8 0 0-16,-4 0-5 0,4-4 0 15,-8-2-8-15,1-4 1 16</inkml:trace>
  <inkml:trace contextRef="#ctx0" brushRef="#br1" timeOffset="78099.62">1009 8234 41 0,'0'16'20'0,"0"6"-16"15,0-13 30-15,0 1-32 16,0 2 1-16,0 4-1 16,0 9 1-16,0 0-5 15,-7 0 1-15,7-6 1 16,0-3 0-16,0-1-5 16,0 1 0-16,7-10-7 15,0 1 0-15,4-11-2 0,-1-8 1 16</inkml:trace>
  <inkml:trace contextRef="#ctx0" brushRef="#br1" timeOffset="79844.42">1658 8990 41 0,'7'22'20'0,"-14"0"-15"0,7-19 21 0,0 3-26 16,0 4 1-16,7 8 0 15,-7-2 0-15,0 3-3 16,4-3 1-16,-4-4-5 16,0 1 1-16,7-13-7 15,-7-13 1-15</inkml:trace>
  <inkml:trace contextRef="#ctx0" brushRef="#br1" timeOffset="80065.03">1655 8752 23 0,'0'18'11'0,"0"1"6"16,3-9 11-16,-3-1-22 15,0-3 0-15,0-3 2 16,0 1 0-16,0-4-12 0,7 0 0 16,4-7 4-16,-1 4 1 15,11-6-10-15,-3 6 0 16,3-4-5-16,0-5 1 16</inkml:trace>
  <inkml:trace contextRef="#ctx0" brushRef="#br1" timeOffset="80425.81">1944 8984 25 0,'10'40'12'16,"-10"-24"-1"-16,0-13 16 0,0 0-26 16,0-3 0-16,0 4 2 15,0-4 0-15,0 0-3 16,0-4 0-16,-7-5 2 15,7-4 0-15,0-5-1 16,7-4 0-16,-7 3 0 16,4 0 0-16,3-9-1 15,-7 6 0-15,4 3 0 16,3 7 1-16,3-1-1 16,-3 13 1-16,4 6-1 15,-1 1 1-15,8 8 0 16,-7 1 0-16,3 6 0 15,-4 3 1-15,8-3-2 16,-7-3 1-16,-4-1-4 16,-4-2 1-16,8-6-9 0,-4-1 0 15,3-6-2-15,1-9 1 16</inkml:trace>
  <inkml:trace contextRef="#ctx0" brushRef="#br1" timeOffset="80725.69">2462 8852 41 0,'15'16'20'0,"-8"-23"-23"0,-7 7 40 0,0 0-37 16,-7 4 1-16,-4-1 0 15,-3-3 0-15,-4 6-1 16,-10 0 0-16,3 7 1 15,-3 2 1-15,7 11-1 16,3-5 0-16,1-2 0 16,2 6 0-1,26 13-2 1,0-7 0-16,10-9-5 16,7-6 1-16,0-7-8 15,4-12 0-15,-11-9-1 16,-10-4 1-16</inkml:trace>
  <inkml:trace contextRef="#ctx0" brushRef="#br1" timeOffset="81086.39">3020 8209 48 0,'0'22'24'0,"-21"25"-30"0,14-37 53 0,-11 11-46 15,-7 20 0-15,-14 3 1 16,-6 19 0-16,-5 12-3 15,4 13 1-15,-10 9 1 16,14 0 1-16,3-3-2 16,0-3 0-16,7-6-3 15,4-7 0-15,0-18-2 16,14-10 0-16,0-12-5 16,10-10 0-16,8-12-4 15,3-23 0-15</inkml:trace>
  <inkml:trace contextRef="#ctx0" brushRef="#br1" timeOffset="81611.73">3041 8554 36 0,'7'38'18'0,"-3"-7"-19"0,-4-25 29 0,-4 7-26 15,4 3 0-15,-7 9 2 16,7 12 0-16,-11 1-4 16,4 6 0-16,4 3 4 15,-8-6 0-15,11 6-1 16,-7-13 0-16,7-3-1 15,0-9 1-15,0 0-2 16,0-6 0-16,0-7-1 16,0-5 1-16,-3-4-2 15,-4-4 1-15,0 1-1 16,-8-6 1-16,5 0-2 16,-11-1 1-16,3 1-1 15,-3-1 1-15,-7 4-1 16,6 6 1-16,5 3 0 15,-1 3 0-15,4 7 1 16,-4 6 0-16,8 6 1 16,6 3 1-16,8 3 0 0,3 4 0 15,7-4-1-15,7 4 1 16,4-13 0-16,0-7 0 16,10-2-4-16,-10-10 1 15,-1-3-6-15,-3-3 1 16,-6-3-9-16,2-13 0 15</inkml:trace>
  <inkml:trace contextRef="#ctx0" brushRef="#br1" timeOffset="81986.5">3133 9128 31 0,'17'63'15'0,"-6"-48"-4"15,-11-12 18-15,7-3-26 16,4 0 0-16,-1-3 3 16,1-3 0-16,6 0-8 15,5-7 1-15,-1-2 4 16,-11-7 0-16,8 3-2 16,-15 0 0-16,4 0-2 15,-7 0 1-15,0 4-2 16,-10-1 0-16,-8 7-1 15,1 9 0-15,-5 3 0 16,1 3 0-16,0 13 0 16,3 6 0-16,8 6 3 15,-1 4 1-15,4-7 1 0,7 3 1 16,7-2 0-16,4-4 0 31,28-16-4-31,0-6 1 16,-1-6-12-16,-6-6 0 15</inkml:trace>
  <inkml:trace contextRef="#ctx0" brushRef="#br1" timeOffset="82768.07">3616 8987 39 0,'0'6'19'0,"0"-6"-14"16,0 0 20-16,-7 6-23 16,0 4 0-16,-4-1 3 15,-3 4 1-15,4 9-6 0,-1 6 0 16,4 3 5-16,7 1 0 16,0-1-1-16,7 0 1 15,7 1-2-15,-3-14 1 16,10-2-3-16,14-10 0 15,-7-6-5-15,4-6 0 16,0 3-13-16,-4-10 1 16</inkml:trace>
  <inkml:trace contextRef="#ctx0" brushRef="#br2" timeOffset="88743.22">13444 5418 26 0,'4'7'13'0,"6"-7"-9"0,-6 6 14 15,3 3-16-15,0 10 1 16,4 0 4-16,-1 0 0 15,-3 9-7-15,0 6 0 16,4 1 5-16,0 9 1 16,6 9-2-16,4 0 0 15,11 16-3-15,7 13 1 16,7 15-1-16,3 10 1 16,4 18-2-16,0 13 1 15,-11 0 0-15,-3 13 0 0,-14 5-1 16,-18 14 1-16,-11 5-2 15,-20 4 0-15,-19-6 0 16,-17-10 1-16,-7-7-1 16,4-11 0-16,-18-20-1 15,-7-9 1-15,-1-9-1 16,-2-10 1-16,9-6-2 16,12-6 1-16,-1-10-3 15,1-19 1-15,-1-9-8 16,1-15 1-16,13-14-1 15,8-5 1-15</inkml:trace>
  <inkml:trace contextRef="#ctx0" brushRef="#br2" timeOffset="89283.42">12799 8573 41 0,'0'12'20'0,"0"-12"-24"0,-4 0 43 0,1 7-36 16,-4 2 1-16,-7 7 2 15,3-4 1-15,-14 35-9 16,-3 4 1-16,-7 8 5 16,-4 1 0-16,-3 2-2 15,6 1 0-15,5-10-2 16,2-6 1-16,5-6-1 16,6-6 0-16,4-10 0 15,7-6 1-15,7-7-1 16,7-2 1-16,11-10-1 15,10 0 1-15,11-4-1 16,10-2 0-16,7 0 0 16,4 0 0-16,-3-1 0 15,-8 1 1-15,-10 0-2 16,-7 0 1-16,-7 2-1 0,-8 1 1 16,-3-3-2-16,-14 0 1 15,-10-4 0-15,-4-5 0 16,-8 2-1-16,-2-6 0 15,-1-9-1-15,0-10 0 16,4-15-7-16,7-13 1 16,3-9-6-16,11-3 1 15</inkml:trace>
  <inkml:trace contextRef="#ctx0" brushRef="#br2" timeOffset="89946.22">14640 6814 38 0,'11'0'19'0,"28"-16"-15"0,-25 10 31 15,7-1-31-15,7-2 1 0,7-3 1 16,8-1 0-16,6 0-8 15,4 1 0-15,-7 2 6 16,-4 7 0-16,-6 3-3 16,-8 0 1-16,-7 7-2 15,-7 5 0-15,-10 7-1 16,-8 3 1-16,-14 9-1 16,-10 7 0-16,-7 6 0 15,0-3 1-15,-4 12-1 16,0-6 1-16,0 0 0 15,4 0 0-15,10 0 0 16,4-9 1-16,3-4-2 16,8-6 1-16,6-6-3 15,8-3 0-15,3-3-6 16,0-4 0-16,4 1-6 16,-4-1 0-16</inkml:trace>
  <inkml:trace contextRef="#ctx0" brushRef="#br2" timeOffset="90185.4">14796 7729 56 0,'-4'25'28'0,"-7"-28"-35"0,11 3 53 0,0 0-46 16,0 0 1-16,0-6-9 15,4-3 1-15,-4 2-5 16,0-8 1-16</inkml:trace>
  <inkml:trace contextRef="#ctx0" brushRef="#br2" timeOffset="90425.59">15000 7162 1 0,'64'-38'0'0</inkml:trace>
  <inkml:trace contextRef="#ctx0" brushRef="#br2" timeOffset="90875.07">15490 6770 21 0,'39'-50'10'0,"-18"3"-4"0,-17 31 10 0,-4-12-15 16,-4-1 1-16,-6 1 2 15,-8-6 1-15,-17 6-5 16,-14 6 0-16,-8 6 3 16,-6 6 1-16,-11 10-1 15,-8 7 0-15,-9 2-1 16,-5 10 1-16,8 9-2 15,-3 10 0-15,-5 6 0 16,5 3 0-16,-1 9 0 16,11 10 0-16,7 12-1 15,14 13 1-15,14 13-1 16,10 15 1-16,15 0 1 16,14 0 0-16,14 4 0 15,11-17 1-15,17-9-1 16,15-12 0-16,17-22 0 0,10-16 0 15,19-16-2-15,20-18 0 16,0-19 0-16,4-4 0 16,0-21 0-16,-7-10 0 15,-11-22 0-15,-13-6 0 16,-12-12 0-16,-6 2 1 16,-18-8-1-16,-18 2 0 15,-17 7-4-15,-22 2 1 16,-21-2-6-16,-13-1 0 15,-22-15-5-15,-14 0 1 16</inkml:trace>
  <inkml:trace contextRef="#ctx0" brushRef="#br2" timeOffset="-110826.1">10403 12499 30 0,'11'-25'15'0,"7"-16"-5"0,-15 35 15 16,1 0-21-16,-1 2 0 16,4 11 5-16,0 11 1 15,4 14-11-15,0 24 0 16,-1 10 8-16,1 13 0 16,-1 24-2-16,4 19 0 15,0 10-3-15,-3 0 1 16,0-4-2-16,-4 4 0 15,0-22-1-15,-4-13 0 0,-3-12-2 16,0-23 1-16,-3-18-5 16,-1-28 1-16,1-22-5 15,-1-26 1-15,4-27-6 16,0-26 1-16,-3-15-1 16,-4-7 1-16,0-6 5 15,-4-3 0-15,0 6 7 16,1-2 0-16,-1 8 6 15,1-9 0-15,-1 22 4 16,4 7 1-16,3 5-1 16,1 7 1-16,3 16-1 15,0 15 0-15,3 9-1 16,5 7 1-16,2 13-2 16,8 15 1-16,6 9-3 15,8 7 1-15,0 10-2 16,3 2 0-16,-3 7-1 0,0-4 0 15,7 1 1-15,10 5 0 16,7 1 0-16,15 3 0 16,14-10 0-16,-8 7 0 15,4 6-1-15,0 3 1 16,-10 7-2-16,-11 2 0 16,-14 7-2-16,-18 10 1 15,-28 14-1-15,-21 5 0 16,-18 5-1-16,-10 3 0 15,-15-5-2-15,-10-14 1 16,-7-8-4-16,7-7 1 16,0-13-7-16,-4-9 1 0,1-19-5 15,20-9 0-15</inkml:trace>
  <inkml:trace contextRef="#ctx0" brushRef="#br2" timeOffset="-110270.56">11391 13769 48 0,'25'34'24'0,"14"-15"-23"0,-22-19 44 16,5-6-43-16,6-3 0 15,11-7 1-15,3-3 1 16,4-6-5-16,-4-3 0 0,-3-4 2 16,-7 1 0-1,-8 0-1-15,-6 6 0 0,-7-1-2 16,-11 5 1-16,-8 5-1 16,-6 6 1-16,-7 10 0 15,-3 0 1-15,-5 10-1 16,8-1 1-16,-4 26 0 15,1 6 0-15,6 9 0 16,4 6 1-16,7 1-1 16,3-4 1-16,8-6-1 15,10-9 1-15,14-10-3 16,11-13 1-16,3-11-3 16,8-14 0-16,13-9-4 15,8-9 1-15,-1-13-8 16,4-9 0-16</inkml:trace>
  <inkml:trace contextRef="#ctx0" brushRef="#br2" timeOffset="-109970.61">12488 13415 26 0,'25'-41'13'0,"-14"25"2"0,-11 16 14 15,0 0-26-15,-4 6 1 16,-3 7 3-16,-4 6 0 16,-3 9-9-16,0-6 1 15,-7 9 5-15,-7 1 1 16,-7 2-3-16,-1-6 1 15,1 4-3-15,0 2 1 16,3-2-1-16,4-4 1 16,7-3-1-16,6 0 1 0,8-6-1 15,11 3 1-15,10-7 1 16,11 1 0-16,7-3-1 16,-1-1 1-16,-6 7-1 15,-4 3 0-15,-7 6-1 16,-10 7 1-16,-11-7-3 15,-14 6 1-15,-8 1-9 16,1-4 1-16,-7-12-7 16,-8-6 1-16</inkml:trace>
  <inkml:trace contextRef="#ctx0" brushRef="#br2" timeOffset="-109204.35">12693 13772 39 0,'0'75'19'0,"7"-15"-10"0,-7-41 28 0,0 6-32 16,0 0 0-16,0-6 2 15,0 0 1-15,0-4-9 16,4-9 0-16,-1 1 6 15,4-14 1-15,4-11-3 16,-1-14 0-16,1-8-2 16,-1-11 1-16,1 4-3 15,3-3 1-15,0 6-2 16,-3 7 1-16,-1 2-2 16,1 13 0-16,0 13 0 15,-1 15 1-15,4 3-1 16,0 7 1-16,-3 12 1 15,3 1 0-15,-3-1 0 16,3-6 1-16,-7-3 0 16,0-1 0-16,-4-2 0 0,1-7 0 15,-4 1-1-15,3-7 1 16,1 0-1-16,3 0 1 16,-3-9 0-16,-1-3 0 15,4-4 0-15,4-6 0 16,-1-3 0-16,4 0 0 15,1 4 0-15,2-1 1 16,-3 0-1-16,0 6 0 16,4-2 0-16,0 8 0 15,-1 1 0-15,1 6 1 16,-4 3-1-16,0 7 0 0,-3 8 0 16,-1 4 1-16,-3 0-1 15,0 3 1-15,1-3-1 16,-1 0 0-16,3 0-1 15,1-6 0-15,3-3-5 16,4-7 0-16,3-3-8 16,7-3 0-16,0-9-2 15,-3-7 1-15</inkml:trace>
  <inkml:trace contextRef="#ctx0" brushRef="#br2" timeOffset="-108904.65">13695 13841 33 0,'46'9'16'0,"-18"4"-12"15,-17-10 29-15,-1 0-32 16,-3-3 0-16,0 3 0 16,-7-3 1-16,-3-6-2 0,-4 3 0 15,-7 3 1-15,-8 0 1 16,-2 3-2-16,-1 3 1 16,-3 4 0-16,0 5 0 15,3 11-2-15,7 2 0 16,4-3 0-16,3 3 1 15,8-3-1-15,3-6 1 16,7-3-1-16,11-13 1 16,6 0 1-16,5-9 0 15,-1-7-1-15,-4-9 1 16,-2-3-3-16,-5-3 1 0,-6 9-11 16,-4 3 1-16,0-9-1 15,4 3 0-15</inkml:trace>
  <inkml:trace contextRef="#ctx0" brushRef="#br2" timeOffset="-108408.78">14637 13493 34 0,'-21'0'17'0,"-11"28"-14"0,21-25 33 15,-3 10-33-15,-7 6 1 16,-4 3 1-16,1 0 0 15,-5 6-7-15,1 0 0 16,0 3 4-16,0 1 1 16,3-4-3-16,4-3 1 15,0-3-1-15,7-3 1 16,3 0-1-16,11-4 1 0,7 1 0 16,7 0 0-16,14-4 1 15,15-2 0-15,10-1-1 16,-11-3 1-16,0 1 0 15,-10-1 0-15,-7 3-2 16,-11 7 1-16,-7 9-2 16,-18 0 1-16,-17 3-2 15,-14 7 1-15,-8-4-7 16,-10-3 1-16,4-6-8 16,0-12 0-1</inkml:trace>
  <inkml:trace contextRef="#ctx0" brushRef="#br2" timeOffset="-108032.27">15685 12308 39 0,'-8'3'19'0,"-2"31"-13"0,10-24 26 0,-4 8-29 15,-3 23 1-15,0 16 1 16,4 21 0-16,-1 10-7 16,-6 19 1-16,3-7 4 15,-4 0 0-15,0-12-5 16,1-3 0-16,-1-13-4 16,4-9 0-16,4-10-9 15,-1-9 1-15</inkml:trace>
  <inkml:trace contextRef="#ctx0" brushRef="#br2" timeOffset="-107658.55">15593 14095 42 0,'14'0'21'0,"-4"0"-16"0,-10 0 32 16,4-6-35-16,-4 6 0 15,0-3 0-15,-7-1 0 16,-7 1-3-16,-4 3 0 16,-3 3 2-16,-4 4 0 0,1 5-1 15,2 7 0-15,1 6-1 16,7 0 1-16,4 4-1 15,3-4 0-15,7-7 0 16,7-2 1-16,7-6 0 16,10-17 0-16,5-5 0 15,-1-10 0-15,-7-6 0 16,-3-1 1-16,-11 7-11 16,-14 7 0-16,-14-4-4 15,-15 3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9:47:31.77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2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9:51:02.207"/>
    </inkml:context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2794 4838 18 0,'0'6'9'0,"7"1"-1"0,-7-7 10 0,0 0-17 16,0 6 1-1,-7 10 4 1,7 6 1-16,0 0-8 16,7 15 1-16,-7 7 4 15,11 19 1-15,-8 3-1 16,11-1 0-16,-10 1-3 16,3-6 0-16,3-13-2 15,-6-13 0-15,3-5-10 16,-7-4 0-16</inkml:trace>
  <inkml:trace contextRef="#ctx0" brushRef="#br0" timeOffset="436.46">2611 4785 24 0,'10'3'12'0,"4"10"-1"0,-7-10 11 0,-3 3-19 16,10 0 0-16,-3-3 1 15,-1 0 1-15,11 4-6 16,-3 2 1-16,3-6 3 15,7 0 1-15,15 1-1 16,-1 2 1-16,7-3-1 16,1 6 0-16,-1 1-1 15,-3 5 0-15,0 1-1 16,-7 3 0-16,-4 9-1 16,-14 10 0-16,-10 6-1 15,-11 12 1-15,-11 1-1 16,-17-4 0-16,7 3-1 15,0 4 0-15,-15-10-3 16,1-6 0-16,0-6-4 0,3-7 1 16,4-3-5-16,7-9 1 15</inkml:trace>
  <inkml:trace contextRef="#ctx0" brushRef="#br0" timeOffset="1035.95">3171 5381 27 0,'8'3'13'0,"16"6"-5"16,-17-15 20-16,11 6-26 16,-7-3 0-16,10-3 2 0,-4-1 1 15,4-2-6-15,1-4 0 16,-5 1 3-16,-3-1 0 16,-3 1-2-16,0 2 1 15,-4-9-1-15,-7 7 0 16,-7 2-1-16,3 4 0 15,-7 3 0-15,1 6 1 16,-1 3-1-16,-6 1 0 16,-1 5 0-16,4 4 1 15,3 9 0-15,11 3 0 16,0 10 0-16,4-4 1 16,3-9 0-16,3-6 0 0,12-3 0 15,-1-3 0-15,7-4-3 16,11-3 1-16,-7-9-9 15,-4-6 0-15,-3-13-2 16,-11-3 1-16</inkml:trace>
  <inkml:trace contextRef="#ctx0" brushRef="#br0" timeOffset="1366.06">3651 5340 38 0,'57'78'19'0,"-40"-43"-20"16,-13-32 37-16,3 3-35 16,-7-6 0-16,0-12 3 15,-7-7 0-15,3-16-4 0,-3-2 0 16,-3-13 2-16,-11-4 1 16,10-2-1-16,-3-7 1 15,3-3-2-15,8 3 0 16,-4-6-1-16,3 7 1 15,8 2 0-15,3 10 0 16,7 6-1-16,3 13 1 16,5 9-1-16,2 12 1 15,8 10-1-15,-11 10 0 16,0 5-3-16,-3 14 1 0,-4 2-5 16,0 13 1-16,-10-3-9 15,-8-10 0-15</inkml:trace>
  <inkml:trace contextRef="#ctx0" brushRef="#br0" timeOffset="1577.51">3616 5149 34 0,'0'9'17'0,"21"-6"-8"16,-17-6 22-1,17 0-25 1,4 3 1-16,6 0-1 15,1-3 1-15,3 0-11 16,-3-1 0-16,-11-2 3 16,0 3 0-16,-3 3-13 15,-7 3 1-15,-11-3-2 0,-11 6 1 16</inkml:trace>
  <inkml:trace contextRef="#ctx0" brushRef="#br0" timeOffset="1891.75">2575 6108 45 0,'-3'6'22'0,"17"-6"-22"0,0-6 45 0,18 3-43 16,17-3 0-16,15-7 0 16,20-9 1-16,19-6-4 15,24 3 0-15,3-6 2 16,-10-4 0-16,4 7-2 16,-15 6 1-16,-14-3-5 15,-7 3 1-15,-14-3-6 16,-14 6 1-16,7 0-6 15,-17-6 0-15</inkml:trace>
  <inkml:trace contextRef="#ctx0" brushRef="#br0" timeOffset="2192.54">4135 4584 34 0,'0'-16'17'0,"-11"26"-10"0,4-4 27 16,-4 22-32-16,1 13 1 0,-1 28 3 15,1 22 0-15,-1 19-7 16,11 28 1-16,4-13 4 15,3-2 1-15,3-4-4 16,-10-22 1-16,4-19-8 16,3-15 0-16,3-19-10 15,-6-25 1-15</inkml:trace>
  <inkml:trace contextRef="#ctx0" brushRef="#br0" timeOffset="3632.73">4942 5650 45 0,'-7'0'22'0,"14"-6"-11"15,-7 0 23-15,0-4-32 16,0-8 1-16,-10-4 1 16,-8-16 1-16,-3-12-6 15,0-13 1-15,0-3 3 16,-4-9 0-16,4 3-1 0,3-10 0 15,4 10-3-15,4-12 1 16,2 11-2-16,8 4 1 16,8 13-1-16,6 3 1 15,10 12-1-15,8 16 1 16,-4 6-1-16,4 6 1 16,0 20-3-16,-4 18 0 15,0 12-6-15,-7 23 1 16,-10-4-6-16,-7 7 0 15</inkml:trace>
  <inkml:trace contextRef="#ctx0" brushRef="#br0" timeOffset="3844.56">4713 5387 40 0,'-7'6'20'0,"4"19"-12"15,3-22 33-15,3 4-37 16,4 2 0-16,-7-6 2 15,4 0 1-15,6-3-9 16,8 3 0-16,10-6 5 16,11 0 0-16,-7 0-7 15,6 0 0-15,5 3-10 16,-4-3 1-16,-1-10-4 16,-9 4 1-16</inkml:trace>
  <inkml:trace contextRef="#ctx0" brushRef="#br0" timeOffset="4087.57">5323 5293 56 0,'7'3'28'0,"-14"28"-37"0,4-21 55 16,-4-4-45-16,3 10 1 15,-6 3 0-15,6 2 0 16,-3 8-3-16,0-4 0 15,-3 6 2-15,-1 4 0 0,4-1-1 16,3 1 0-16,4-7-3 16,11-9 0-16,-8-4-4 15,15 1 1-15,0-10-10 16,13-6 0-16</inkml:trace>
  <inkml:trace contextRef="#ctx0" brushRef="#br0" timeOffset="4295.92">5669 5302 44 0,'0'28'22'0,"-17"-2"-22"16,13-17 33-16,-10 7-31 16,0 9 0-16,-7 0 1 15,-4 6 0-15,0 7-5 16,1-1 1-16,2-2 1 15,8-7 0-15,-3-6-8 0,6 0 1 16,4-6-7 0,3-16 1-16</inkml:trace>
  <inkml:trace contextRef="#ctx0" brushRef="#br0" timeOffset="4506.22">5450 5346 37 0,'29'47'18'0,"6"10"-12"0,-24-42 29 0,3 1-32 16,7 9 0-16,-7 6 1 15,11 4 0-15,-4-4-6 16,-4-9 0-16,5-6-2 16,-1 0 0-16,-4-13-8 15,5-13 1-15,-12-15-3 16,1-3 1-16</inkml:trace>
  <inkml:trace contextRef="#ctx0" brushRef="#br0" timeOffset="4700.29">5810 5192 40 0,'11'29'20'0,"17"33"-14"16,-14-49 41-16,4 6-44 0,3 9 0 15,-3 16 1 1,-1-10 0-16,-13 4-6 0,-4 6 0 16,-4-3-3-16,-3-7 0 15,4-6-11-15,-11-12 1 16</inkml:trace>
  <inkml:trace contextRef="#ctx0" brushRef="#br0" timeOffset="5446.76">7387 5497 48 0,'7'47'24'0,"4"0"-25"0,-4-41 36 16,-7 0-39-16,0-6 1 15,0-9-5-15,-7-4 1 16,3-9 3-16,-6-3 1 16,-1-6-10-16,-3 0 0 15,0 2 2-15,-4 4 0 16,1 0 3-16,3 0 1 15,-4 3 8-15,7 3 1 16,8 7 6-16,6 2 1 16,4 7 1-16,15-3 1 0,-5 3 0 15,15-7 0-15,-7 10-2 16,13 0 0-16,8 4-2 16,7-8 0-16,4 1-1 15,-8 0 0-15,-10 3-2 16,-7 3 0-16,-11 4-2 15,-7 2 0-15,-11 4-2 16,-6 2 1-16,-8 7-2 16,-10 0 0-16,-4-9-2 15,1 5 0-15,-1 1 0 16,7-3 0-16,4 3 0 16,7 0 1-16,7-7 1 15,11 7 1-15,10 0 2 16,0-4 1-16,4 1 0 15,-4-3 1-15,-3-1-3 16,-8 4 1-16,-6 3-5 16,-15 3 1-16,-10 0-15 0,-14-4 1 15</inkml:trace>
  <inkml:trace contextRef="#ctx0" brushRef="#br0" timeOffset="5845.53">9035 5196 47 0,'-11'37'23'0,"0"10"-12"16,11-40 30-16,-3 8-38 15,-4 4 0-15,0 3 1 16,0 13 0-16,3-1-6 16,4-6 1-16,0 4 0 15,0-10 1-15,7-4-12 0,4-5 0 16,-1-16-5-16,-6-7 0 16</inkml:trace>
  <inkml:trace contextRef="#ctx0" brushRef="#br0" timeOffset="6007.42">8834 5098 38 0,'21'26'19'0,"18"-17"-24"0,-22-9 29 0,4 3-31 16,4 0 0-16,3-3-10 15,0 10 0-15,-3-1 19 16,-4 4 1-16</inkml:trace>
  <inkml:trace contextRef="#ctx0" brushRef="#br0" timeOffset="6336.25">9144 5534 35 0,'-7'-6'17'0,"14"-10"-20"16,-7 7 37-16,0 0-32 15,7-4 0-15,0-3 0 16,0-3 1-16,4 1-4 16,-1-1 0-16,1 3 3 15,3 1 0-15,0-1-1 0,4 0 1 16,3 7 1-16,-7 2 0 16,4 7 0-16,-1 4 0 15,1 2 0-15,0 3 0 16,-1 7-1-16,-3-3 1 15,0 5-2-15,4 4 0 16,-4 0-2-16,-3-3 0 16,-1-3-5-16,1-1 1 15,0-8-9-15,3 2 1 16,0-15-3-16,3-7 1 0</inkml:trace>
  <inkml:trace contextRef="#ctx0" brushRef="#br0" timeOffset="6620.09">9680 5340 15 0,'18'-10'7'0,"17"-11"14"0,-24 14 8 0,-1-2-26 15,-6 3 1-15,-1-4 2 16,-6 7 1-16,-1 3-7 16,-6 0 0-16,-1 3 5 15,1 7 1-15,-1 5-2 16,-7-5 0-16,4 8-1 15,0 1 0-15,4 13-2 16,6 5 1-16,-3-12 0 16,14 4 0-16,-3-1-1 15,-1-3 0-15,11-9-3 16,7-4 1-16,4-6-5 0,3-6 1 16,0-3-10-16,1-6 0 15,-5-4-1-15,5-9 0 16</inkml:trace>
  <inkml:trace contextRef="#ctx0" brushRef="#br0" timeOffset="6905.46">10075 5547 41 0,'14'16'20'0,"-6"18"-22"0,-8-28 39 0,0 1-34 0,0-4 0 0,0-3 2 0,-4-10 1 0,0-2-7 16,1-1 0-16,3-6 4 16,-4-3 1-16,4-3-2 15,0 0 0-15,4 3-1 16,3 3 1-16,4 1-2 16,3 2 0-16,3 3-1 15,1 4 1-15,-4 6-5 16,0 0 1-16,0 0-9 15,0 6 0-15,-3-6-2 16,0 0 0-16</inkml:trace>
  <inkml:trace contextRef="#ctx0" brushRef="#br0" timeOffset="7310.22">10333 5541 54 0,'25'6'27'0,"3"-9"-34"0,-14 3 54 16,4-3-47-16,-4-1 1 16,7 1 0-16,-4-6 1 15,1-7-2-15,0 4 0 16,-4-4 0-16,0-3 1 0,-3 3-1 16,-4 1 0-16,0 2-1 15,-4 4 0-15,-3-1 0 16,-3 10 1-16,-4 4-1 15,0 5 0-15,-4 7 0 16,-3 6 0-16,0 0-1 16,3-7 1-16,-3 4 0 15,3 3 1-15,-3 3-1 16,4-3 1-16,3 0 0 16,3-3 1-16,1 0-1 15,6-4 1-15,4 4-1 16,4-9 0-16,6-4-3 15,5-3 0-15,2 0-3 16,5-3 1-16,-1-3-7 16,-4-3 1-16,1-1-3 15,-4-5 0-15</inkml:trace>
  <inkml:trace contextRef="#ctx0" brushRef="#br0" timeOffset="7791.11">10809 5534 17 0,'4'7'8'0,"6"-4"-4"0,-10-3 9 15,7 0-13-15,0 0 0 16,0 0 0-16,-7 0 0 16,0 0 0-16,4-7 0 15,-1-2 2-15,-3 9 1 0,4-6 2 16,0-1 0-16,-1 1 2 15,1 6 0 1,-4 0 1-16,0 0 1 0,0 0-2 16,0 3 0-16,-4 4-3 15,-3-4 0-15,-4 0-2 16,1 0 0-16,-1 6-1 16,4 1 0-16,-3 2-1 15,3 4 1-15,-1 3-1 16,5 3 1-16,-1-6-1 47,4 2 1-47,0-5-1 0,0-1 0 0,4-2 0 0,3-10 0 15,4-3 0-15,-1-4 0 0,4-2 0 16,0 0 0-16,-3 2-1 16,0-5 1-16,-1 6-1 15,-3 2 1-15,0 4-1 0,4 4 0 16,-4-1-2-16,7 3 1 15,-3 3-4-15,-1-2 0 16,1-1-8-16,-1-3 0 16</inkml:trace>
  <inkml:trace contextRef="#ctx0" brushRef="#br0" timeOffset="8121.92">11268 5409 38 0,'24'-10'19'0,"-13"10"-18"0,-11 4 27 0,0 2-27 16,-4 3 1-16,-3-6-1 16,-3 7 1-16,-8-1-3 15,1 4 1-15,-5-1 1 16,5 1 1-16,-1-1-2 16,4-2 0-16,0-4 1 15,7 3 0-15,3 1 0 16,11 2 0-16,7 1 0 15,4 0 1-15,3-1 0 16,0 1 0-16,-3-7-1 16,-4 3 1-16,-3 4-2 15,-4-1 0-15,-7 1-1 16,-4 6 1-16,-3-10-2 16,-3 4 0-16,-4-1-5 0,-1 1 1 15,1-1-7-15,4-2 0 16</inkml:trace>
  <inkml:trace contextRef="#ctx0" brushRef="#br0" timeOffset="8707.59">11504 5581 37 0,'25'25'18'0,"-15"19"-18"0,-10-34 27 0,0 2-27 15,4-2 0-15,-1-7 1 16,-3 3 0-16,4 0-1 16,-4 1 0-16,3-7 0 15,-3 0 1-15,8-7-1 16,-1-5 1-16,3-7-1 16,4-9 0-16,4 9-1 15,3-6 1-15,4-6 0 16,-1 2 0-16,-2 10 0 15,-1 1 0-15,0 5-1 16,0 4 1-16,0 6-1 16,-3 3 1-16,0 0-1 15,-4 6 0-15,-4 6 0 16,1-2 0-16,-1 5 0 16,5 7 1-16,2 7 0 15,8-1 1-15,7 6 0 0,6 10 1 16,1 0 0-16,-3 0 1 15,-5 3 0-15,-2 3 0 16,-8 0-1-16,-7-9 0 16,-11 9-1-16,-6-9 0 15,-4-3-1-15,-11-1 0 16,-7-15-1-16,-6-6 1 16,-5-10-1-16,5-12 0 15,-1-3 0 1,0-7 1-16,-3-9 0 15,0 0 0-15,10 0 1 0,7 3 0 0,11 0 0 16,7 3 1 0,11 0-1-16,6 3 0 0,15-2-4 15,21 2 1-15,0 0-11 16,7-6 0-16</inkml:trace>
  <inkml:trace contextRef="#ctx0" brushRef="#br0" timeOffset="9217.29">13896 5374 52 0,'7'32'26'0,"0"-20"-22"0,-7-12 43 0,0 0-47 15,-7-6 1-15,-7 0 0 16,-4-1 1-16,-6 1-3 16,-5 3 1-16,-6 0 0 15,0 9 1-15,-1 4-1 16,1 5 0-16,7 7-1 15,10 0 0-15,-3 0-1 16,7-3 1-16,7-3-2 16,14-1 1-16,11-12-4 15,10-3 0-15,7 0-6 16,4-9 0-16,0-10-3 16,-4 4 0-16</inkml:trace>
  <inkml:trace contextRef="#ctx0" brushRef="#br0" timeOffset="9533.12">14069 5497 31 0,'10'37'15'0,"-10"-24"-10"0,0-13 24 0,0 3-28 0,0-3 1 16,0 0 1-16,4-6 0 16,3-4-4-16,0 4 1 15,0-7 1-15,0 1 1 16,0-10-1-16,0 3 1 0,4 0-2 15,3 1 1-15,0 2 1 16,4 0 0-16,-1 7 0 16,4 3 1-16,4 12 0 15,3 0 1 17,29 35 0-32,-1 0 0 0,1-4-2 15,-15-5 1 1,0-7-2-16,-3-3 0 0,-7-16-6 15,-7-3 1-15,-8-6-12 16,-3-3 0-16</inkml:trace>
  <inkml:trace contextRef="#ctx0" brushRef="#br0" timeOffset="11290">16358 4628 43 0,'-3'-6'21'0,"6"18"-8"16,-3-9 21-16,0 4-33 16,-3 2 1-16,-8 10-1 15,1 3 1-15,-8 9-3 0,-3 13 1 16,-7 0 1-16,-4 13 0 16,0 5-1-16,-3 13 0 15,7 4 0-15,10-1 0 16,7-2-2-16,11-14 0 15,11-5-4-15,10-17 1 16,7-11-10-16,4-11 0 16</inkml:trace>
  <inkml:trace contextRef="#ctx0" brushRef="#br0" timeOffset="11935.59">16757 5255 43 0,'3'0'21'0,"1"-22"-17"16,-4 19 32-16,-4 0-34 16,-3 0 1-16,0 0 1 15,-3-4 1-15,-1 7-6 16,-3 4 1-16,0 2 3 15,0 0 0-15,0 4-1 16,0-7 0-16,3 6-2 16,0 0 1-16,4 1 0 15,0-4 0-15,4-3-1 0,-1 0 0 16,1 7 0-16,3-10 1 16,-4 3-1-16,1 3 0 15,-1-6-1-15,1 0 1 16,-4 0-1-16,0 3 1 15,0 7-1-15,-4-1 1 16,4 1-1-16,0 12 1 16,0-4 0-16,3 4 0 15,4 0 0-15,4 3 0 0,3-9 0 16,7-3 0 0,4-7 0-16,3-9 1 0,0-7-1 15,0-5 0-15,0-7 0 16,-3 0 0-16,0 3-1 15,-1-6 0-15,-3 0 1 16,-3 3 0-16,-1 9-1 16,1-2 0-16,-4 5-1 15,0 4 1-15,-7 6 0 16,0 9 1-16,0 4-1 16,4-1 0-16,-1 7 1 15,4 6 0-15,0 7 0 16,0-4 1-16,0-3-1 15,0-3 0-15,1-6-3 16,6-1 0-16,0-12-5 16,3 4 1-16,1-4-8 15,3-16 1-15</inkml:trace>
  <inkml:trace contextRef="#ctx0" brushRef="#br0" timeOffset="12178.26">17082 5378 36 0,'7'25'18'0,"0"-3"-10"0,-4-10 27 15,1 7-31-15,-4-3 0 0,0 6 2 16,0 6 1-16,-4 9-9 16,-3-2 1-16,-7 6 5 15,-7 6 0-15,0-10-3 16,-4-5 0-16,4-10-6 15,3-7 1-15,8-5-10 16,3-7 0-16,7-19-2 16,14-3 1-16</inkml:trace>
  <inkml:trace contextRef="#ctx0" brushRef="#br0" timeOffset="12417.19">17445 4863 35 0,'7'50'17'0,"-18"16"-18"0,8-44 31 16,-8 10-28-16,4 18 0 16,0 9 2-16,0 1 0 15,4-1-6-15,-1-8 1 16,0-7-2-16,4-16 1 15,0-13-9-15,0-11 0 16,0-11-1-16,0-8 0 16</inkml:trace>
  <inkml:trace contextRef="#ctx0" brushRef="#br0" timeOffset="12657.77">17452 5186 42 0,'46'25'21'0,"14"16"-27"0,-43-38 46 0,5 10-36 16,-1-4 1-16,0 7 0 15,-3-4 1-15,-4 4-9 16,-7 6 1-16,-11 13 4 16,-6-4 1-16,-8 6-4 15,-10 7 1-15,-4-6-4 16,0-10 0-16,0-6-9 15,8-9 1-15,3-16-3 16,3-13 1-16</inkml:trace>
  <inkml:trace contextRef="#ctx0" brushRef="#br0" timeOffset="12926.5">17868 4606 35 0,'14'0'17'0,"-7"13"-16"0,-3-4 31 15,-1 13-27-15,1 3 0 16,3 16 4-16,0 18 0 0,4 4-10 16,3 16 0-16,0 11 7 15,-4 5 1-15,-6 5-4 16,-8 3 1-16,-3-5-5 15,-14-7 0-15,-14-13-15 16,-7-12 1-16,6-22-2 16,8-13 0-16</inkml:trace>
  <inkml:trace contextRef="#ctx0" brushRef="#br0" timeOffset="13635.75">20239 5277 48 0,'-7'32'24'0,"24"8"-16"0,-9-27 25 16,-1-1-33-16,3 7 0 16,1-3-5-16,-1-7 0 15,1-6-4-15,3-6 0 0,0-16-5 16,0 1 0-16</inkml:trace>
  <inkml:trace contextRef="#ctx0" brushRef="#br0" timeOffset="13783.99">20175 5036 39 0,'4'25'19'0,"6"-6"-17"15,-6-13 34-15,3 0-37 16,4 0 0-16,-1 4-8 15,8-4 0-15,3 4 2 16,7-10 0-16</inkml:trace>
  <inkml:trace contextRef="#ctx0" brushRef="#br0" timeOffset="14097.58">20697 5537 49 0,'-10'4'24'0,"17"-70"-23"0,-7 44 42 16,-4-19-42-16,1-12 1 16,-8-23 1-16,1-5 0 15,-1-10-4-15,1-3 0 0,3 3 2 16,7 9 1-16,3 7-1 15,4 3 0-15,4 16-2 16,-1 12 1-16,8 19-3 16,10 15 1-16,4 16-4 15,-4 4 0-15,-7 18-7 16,-3 7 0-16,-8 5-3 16,-10 14 1-16</inkml:trace>
  <inkml:trace contextRef="#ctx0" brushRef="#br0" timeOffset="14249.98">20570 5189 56 0,'-17'19'28'0,"20"-19"-24"15,1-6 58-15,6 3-61 16,12-4 1-16,-1 1-2 16,7 0 0-16,7-3-6 15,8 5 0-15,-5 1-13 0,1 3 1 16</inkml:trace>
  <inkml:trace contextRef="#ctx0" brushRef="#br0" timeOffset="17835.14">22832 5600 38 0,'-4'25'19'0,"4"-22"-15"16,0-9 20-16,0-10-23 16,0-15 0-16,0-10 2 0,-3-21 0 15,-1-4-2-15,-3-16 0 16,0 1 2-16,4-7 1 16,-1 3-1-16,4 1 0 15,4 5-1 1,6 16 0-16,4 7-2 0,0 3 1 15,0 9-1-15,8 12 1 16,2 17-2-16,8 2 0 16,3 19-5-16,1 16 0 15,-8 13-8-15,-7 15 1 16,-10 10-2-16,-8-1 1 0</inkml:trace>
  <inkml:trace contextRef="#ctx0" brushRef="#br0" timeOffset="18269.9">22539 5384 47 0,'-4'12'23'0,"22"-5"-24"16,-11-1 50-16,7 3-47 16,11 4 1-16,7-1-1 15,7-2 1-15,3 2-5 16,0-2 1-16,-3-4 1 15,3 7 0-15,4-10-4 16,-3 3 0-16,-1-3-2 16,-3-6 1-16,-8-3-2 0,-2-1 1 15,-5-2 1-15,-3 3 0 16,-3-4 2-16,-4 4 0 16,-3 3 3-16,-4 0 0 15,-4-7 4-15,-3 10 0 16,-3 0 0-16,-1-3 1 15,-3 3 0-15,-3 6 0 16,-1 4 0-16,-3 6 0 16,-4-1-3-16,4-2 0 15,0-1-1-15,0-2 0 0,7 2 0 16,3-5 0 0,4-1-1-16,8-3 0 0,2-3-2 15,4-3 0-15,4 0-5 16,3 0 0-16,0-4-9 15,7 7 1-15</inkml:trace>
  <inkml:trace contextRef="#ctx0" brushRef="#br0" timeOffset="18511.77">23421 5559 37 0,'0'0'18'0,"3"-6"-12"16,-3 6 24-16,0-12-28 15,4-1 0-15,-4 0 3 16,0-5 0-16,4 5-5 16,-1 1 1-16,1-4 4 15,6 3 0-15,4 4-1 0,11 0 0 16,10 2-3 0,8-5 1-16,6 2-6 0,4-5 0 15,-4 2-8-15,-6 4 1 16,-8-4-6-1,-10 1 1-15</inkml:trace>
  <inkml:trace contextRef="#ctx0" brushRef="#br0" timeOffset="19044.47">25509 5117 34 0,'-7'7'17'0,"-14"2"-10"0,11-6 26 15,-12 0-29-15,-2 0 0 16,-5 7 0-16,-2 9 1 0,-5 2-7 16,-6 11 0-16,3 5 4 15,11 7 0-15,3 7-5 16,4-11 0-16,4-8-8 15,6-7 0-15,0-19-3 16,4-19 1-16</inkml:trace>
  <inkml:trace contextRef="#ctx0" brushRef="#br0" timeOffset="19226.36">25114 5133 36 0,'18'25'18'0,"10"16"-14"15,-21-22 32-15,7 6-35 16,4 12 0-16,0 7 2 16,-1 6 0-16,1-6-5 15,-1 0 0-15,1-6-2 16,0-4 1-16,-4-5-10 0,0-14 1 16</inkml:trace>
  <inkml:trace contextRef="#ctx0" brushRef="#br0" timeOffset="19488.21">25591 5462 49 0,'-4'19'24'0,"8"9"-22"16,-4-22 41-1,0 35-43 1,3 0 1-16,1 0-7 16,-1-4 0-16,1-8-6 15,3-14 1-15</inkml:trace>
  <inkml:trace contextRef="#ctx0" brushRef="#br0" timeOffset="20206.8">26377 5011 48 0,'-3'18'24'0,"3"4"-21"0,0-12 33 15,-4-1-36-15,-10 4 1 16,-4 2 1-16,-6-2 0 16,3 9-3-16,-1 3 1 15,-2 3 1-15,-1-6 1 16,0 10-2-16,4-17 1 16,3 10-1-16,4-3 1 15,7 0-1-15,7 0 1 16,7 3-1-16,4-3 1 0,0 3-1 15,6 3 1-15,11-2-2 16,4 2 1-16,0 0-4 16,-4 0 1-1,0-3-11-15,1-3 1 0,-1-12-3 16,0-4 1-16</inkml:trace>
  <inkml:trace contextRef="#ctx0" brushRef="#br0" timeOffset="20857.43">27436 5017 43 0,'-11'6'21'0,"-31"22"-24"0,28-15 41 16,-1 3-36-16,-6-1 0 15,-11 7 0-15,-10 10 1 16,-4 5-4-16,-7 10 0 16,8 13 2-16,6-13 0 15,3 6-4-15,5-9 1 16,10-9-11-16,3-10 1 16,14-16-2-16,4-9 1 15</inkml:trace>
  <inkml:trace contextRef="#ctx0" brushRef="#br0" timeOffset="21094.31">27005 5039 44 0,'14'41'22'0,"4"3"-22"15,-11-38 43-15,4 6-41 16,-1 7 1-16,4 12 1 15,4 1 0-15,3 9-6 16,0 6 1-16,4 6 3 16,0 0 0-16,-4-9-6 15,0-3 1-15,-3-7-7 16,-8-8 1-16,1-8-7 16,-1-8 1-16</inkml:trace>
  <inkml:trace contextRef="#ctx0" brushRef="#br0" timeOffset="21663.99">27443 5465 42 0,'7'-3'21'0,"10"19"-18"16,-13-16 36-16,-1 0-37 15,1 0 1-15,3 3 0 16,0 0 0-16,4 0-4 16,-1 4 1-16,4-1 2 15,-3 0 0-15,-1 0-1 16,-3 4 0-16,-3 2-2 0,-8-2 1 15,-3 5-2-15,-3 4 1 16,-1 0-1-16,-3 0 0 16,-3 0 0-16,2-4 1 15,1 1 0 1,0-3 0-16,7-1 2 0,4 1 1 16,6-7 1-16,4 0 0 15,11 0-1-15,-1-2 1 16,12 2-1-16,6-3 0 15,4 3-5-15,0 1 1 16,-11-1-14-16,-7 0 0 16</inkml:trace>
  <inkml:trace contextRef="#ctx0" brushRef="#br0" timeOffset="24727.44">28053 5682 47 0,'7'31'23'0,"14"-3"-13"0,-17-12 24 16,3 9-33-16,-7 3 1 15,-4 7-1-15,-6 2 1 16,-5 1-6-16,-2 0 0 16,-8-7-10-16,0-3 0 15</inkml:trace>
  <inkml:trace contextRef="#ctx0" brushRef="#br0" timeOffset="25252.87">29471 4659 43 0,'-14'19'21'0,"7"25"-10"0,3-34 26 0,1 11-35 16,-4 27 1-16,-7 8 0 15,-7 16 1-15,-8 19-6 16,-6 25 1-16,0-3 1 16,-1-13 0-16,8 1-9 15,7-17 1-15,0-21-8 16,7-19 1-16</inkml:trace>
  <inkml:trace contextRef="#ctx0" brushRef="#br0" timeOffset="25971.97">28921 5550 37 0,'21'-22'18'0,"74"-56"-15"0,-67 49 26 15,22-8-28-15,17-10 1 16,3-13 0-16,-6 1 1 16,6-1-3-16,-3 4 0 15,-3 5 3-15,-11 17 0 0,-7 6-3 16,-7 18 1-16,-11 10 0 15,-11 13 0 1,-10 15-1-16,-7 0 0 0,-10 29-1 16,-4-1 1-16,-7 10 0 15,-4 3 1-15,0-3-2 16,4-10 1-16,3-9 0 16,8-9 1-16,3-7-1 15,7-21 0-15,10-7 0 16,11-6 0-16,1-7 0 15,-1-2 1-15,0-4-1 16,0 7 0-16,0 9 0 16,-3 3 1-16,0 3-1 15,-8 10 1-15,1 6-1 16,-1 3 1-16,1 0 0 16,0 0 1-16,-1-6 0 15,4 0 0-15,4-7 0 16,3-2 0-16,4-4-1 0,3 3 1 15,-3-6-2-15,-4-9 1 16,-4-6-2-16,1-7 1 16,-7-6-1-16,-1 6 1 15,-3 3-1-15,0 4 1 16,-3-7 0-16,-1 13 0 16,1-1 0-16,-1 10 1 15,-3 10-1-15,0 6 1 16,0 6-1-16,0-6 0 0,0 9 0 15,4-3 0-15,0 0-1 16,-1-6 0-16,8-7-2 16,6-5 0-16,8-4-4 15,3-9 1-15,0-4-8 16,1 4 1 0,-1-4-2-16,-3-2 1 0</inkml:trace>
  <inkml:trace contextRef="#ctx0" brushRef="#br0" timeOffset="26272.79">30420 5679 22 0,'11'28'11'0,"-15"-6"-5"16,4-13 17-16,-3 4-22 15,-1 5 1-15,1-5-1 16,-1 3 1-16,0-4-3 16,4-2 0-16,4-10 3 15,3-10 1-15,4-2-1 16,3-4 1-16,0 0 1 0,7-12 0 15,0 3 1-15,4 0 0 16,-7 0-2-16,6 0 1 16,8 12 0-16,7 7 0 15,0 12 0-15,3 10 0 16,7 3-1-16,4 6 0 16,7 6 0-16,-3-3 0 15,3-6-4-15,0 3 1 16,3 4-9-16,-6-11 1 0,-12 4-9 15,-9 4 0-15</inkml:trace>
  <inkml:trace contextRef="#ctx0" brushRef="#br0" timeOffset="27312.2">6675 7428 36 0,'10'47'18'0,"-6"-34"-12"16,-4-13 19-16,0-6-24 15,0-16 1-15,0-10 1 16,-4-12 0-16,-6-18-3 16,-1-14 1-16,-7-8 2 15,4-1 1-15,0-6-2 16,0 3 0-16,3-3-1 16,8 7 1-16,6 9-1 15,8 9 0-15,3 6 0 16,14 13 0-16,4 16 0 15,3 9 0-15,-3 15-1 16,0 11 0-16,-4 8-6 0,0 10 1 16,-7 6-9-16,-13 10 0 31</inkml:trace>
  <inkml:trace contextRef="#ctx0" brushRef="#br0" timeOffset="27528.08">6350 7278 56 0,'14'47'28'0,"43"-25"-29"0,-33-19 47 0,4 0-46 16,15-6 0-16,-1-6-1 16,8-7 1-16,-1-3-4 15,-3-3 0-15,-4 6-9 16,-3-6 1-16,-14-9-4 15,-8-3 0-15</inkml:trace>
  <inkml:trace contextRef="#ctx0" brushRef="#br0" timeOffset="27804.92">7225 6939 45 0,'18'10'22'0,"-11"-7"-22"15,-7 0 40-15,-4 0-38 0,1 3 0 16,-8 0 3-16,-10 4 0 16,3 2-6-16,-10 10 0 15,0 7 4-15,3 5 1 16,-10 4-2-16,7 12 1 16,3-3-1-16,4 3 1 15,3 0-3-15,7-6 0 16,8-6-3-16,6-10 1 15,8-3-6-15,7-12 1 16,-4-4-11-16,14-6 1 16,4-12 1-16,3-7 0 0</inkml:trace>
  <inkml:trace contextRef="#ctx0" brushRef="#br0" timeOffset="28045.78">7532 7115 48 0,'3'12'24'0,"-10"-2"-29"16,0 2 50-16,-3-2-43 16,3 2 0-16,-8 4 0 15,-2 9 1-15,-15 3-4 16,4 0 1-16,-7-3-2 15,10 4 1-15,-3-7-10 0,10-4 0 16,4-8-4 0,3-10 0-16</inkml:trace>
  <inkml:trace contextRef="#ctx0" brushRef="#br0" timeOffset="28286.65">7334 7171 41 0,'21'35'20'0,"-3"-10"-20"0,-11-16 35 16,0 7-32-16,7 3 1 0,-3-1-1 15,-1 1 0-15,1-6-7 16,0-4 0-16,6 1-7 16,-6-1 0-16,-4-6-3 15,3-6 1-15</inkml:trace>
  <inkml:trace contextRef="#ctx0" brushRef="#br0" timeOffset="28434.56">7705 7403 52 0,'3'19'26'0,"1"25"-33"16,-4-35 52-16,0 4-44 15,0 3 0-15,0-1-1 16,0 1 1-16,0 0-6 0,0-4 0 16,3-2-9-16,4-10 0 15</inkml:trace>
  <inkml:trace contextRef="#ctx0" brushRef="#br0" timeOffset="28705.41">7867 6905 54 0,'11'40'27'0,"20"4"-28"0,-20-31 43 0,3 9-41 15,11 15 1-15,-15 4 1 16,4 16 0-16,0 2-4 16,-6 10 0-16,-5 3-1 15,1 7 0-15,-4-4-14 16,-11-12 0-16</inkml:trace>
  <inkml:trace contextRef="#ctx0" brushRef="#br0" timeOffset="29291.07">8894 7061 56 0,'-8'22'28'0,"-27"41"-28"16,25-50 40-16,-8 2-40 15,-7 7 1-15,-6 0-1 16,-1 0 1-16,0 0-1 16,4 0 0-16,7 0 0 0,3-6 1 15,4-4-1 1,7 4 1-16,0 3 0 0,10 0 1 16,11 3 0-16,8-1 0 15,9 5 0-15,5-5 0 16,6 1-3-1,0 4 1-15,8-1-10 0,-4-7 1 16,-4-5-9-16,-17-10 0 16</inkml:trace>
  <inkml:trace contextRef="#ctx0" brushRef="#br0" timeOffset="29756.81">9663 7554 41 0,'14'50'20'0,"-4"-25"-13"0,-6-25 28 16,-1-9-33-16,1-7 1 16,-4-19 0-16,-4-8 1 15,4-23-5-15,-7-16 0 16,-7-9 3-16,-3-12 1 15,-5 2-2-15,5 7 0 16,-1 0 0-16,4 0 1 16,7 13-1-16,3 12 0 15,8 12 0-15,7 13 0 0,3 16-1 16,0 16 1 0,3 12-3-16,5 28 0 0,2 9-6 15,-3 14 1-15,-6-1-9 16,-5 6 0-1</inkml:trace>
  <inkml:trace contextRef="#ctx0" brushRef="#br0" timeOffset="29945.7">9454 7350 43 0,'8'19'21'0,"30"-13"-15"16,-20-6 32-16,7 0-36 15,6 0 0-15,1 0-2 16,3 0 0-16,4 0-5 16,0 0 1-16,0-3-10 15,0-7 1-15</inkml:trace>
  <inkml:trace contextRef="#ctx0" brushRef="#br0" timeOffset="30191.56">10213 7024 53 0,'14'6'26'0,"-10"16"-30"0,-4-16 42 15,0 4-37-15,0 9 1 16,-7 6 0-16,-8-3 1 16,-2 12-4-16,-8 7 0 0,0-4 2 15,-3 14 1-15,3 2-1 16,4 3 0-16,7 1-2 15,7-4 1-15,11-9-4 16,6-9 1 0,11-20-6-16,8-9 1 0,-5-9-8 15,5-12 1-15</inkml:trace>
  <inkml:trace contextRef="#ctx0" brushRef="#br0" timeOffset="30423.43">10654 7174 38 0,'-18'32'19'0,"-42"-20"-16"0,43-2 29 0,-5 12-28 0,1 6 0 16,-10 6 2-16,-1 7 0 15,0 3-9-15,0-3 1 16,8-1 0-16,2-5 1 15,8-10-12-15,4-9 0 16</inkml:trace>
  <inkml:trace contextRef="#ctx0" brushRef="#br0" timeOffset="30634.3">10393 7206 36 0,'35'12'18'0,"-7"4"-10"0,-17-7 22 0,3 7-26 16,0 6 0-16,0-3 1 16,0 6 0-16,0 3-7 15,1 7 1-15,-1-1 4 16,0-3 0-16,3-2-7 16,-2-7 1-16,-1-7-9 15,-4-8 0-15,1-4-3 16,-4-10 1-16</inkml:trace>
  <inkml:trace contextRef="#ctx0" brushRef="#br0" timeOffset="30957.12">10777 7482 47 0,'14'31'23'0,"11"-31"-26"0,-18 0 48 16,0 0-43-16,4 0 1 15,7 0 1-15,3 0 1 16,-4 0-6-16,4 0 0 16,-6 0 3-16,-1 3 1 15,-7 3-2-15,0 1 0 16,-7 2-1-16,0 4 0 16,-11-1-1-16,1 7 0 0,-1 3 0 15,0 6 1 1,-6 0-1-16,6-6 0 15,1 0 1-15,3-3 0 16,7 0-1-16,3-7 0 16,8-2-3-16,6-7 0 0,8-3-6 15,0-3 1-15,7-13-7 16,3-9 1-16</inkml:trace>
  <inkml:trace contextRef="#ctx0" brushRef="#br0" timeOffset="31196.98">11172 7099 52 0,'32'50'26'0,"11"22"-26"0,-29-43 47 0,0 14-46 0,-4 11 1 15,1 12-1-15,0 12 0 16,-8 0-3-16,1 4 0 16,-11-13-9-16,-15 3 0 15,-13-15-5-15,3-10 0 16</inkml:trace>
  <inkml:trace contextRef="#ctx0" brushRef="#br0" timeOffset="32161.97">13801 7616 57 0,'0'22'28'0,"3"4"-21"0,-3-26 28 15,4-4-36-15,-1-11 1 16,1-10 1-16,-4-16 0 15,-4-6-1-15,-6-19 0 0,-1-12 1 16,1-4 0-16,-1-3 0 16,4-2 1-16,3 8-2 15,4-2 0-15,4 12 0 16,6 0 0 0,12 9 0-16,2 10 0 15,8 15-1-15,0 17 0 0,0 14-2 16,-1 14 0-16,-6 21-7 15,-7 10 1-15,-11 12-8 16,-7 7 1 0</inkml:trace>
  <inkml:trace contextRef="#ctx0" brushRef="#br0" timeOffset="32547.75">13557 7532 53 0,'25'12'26'0,"14"1"-27"0,-15-13 46 0,8 3-44 0,14 0 0 16,11 0 0-16,2 0 0 15,-2-6-2-15,-1 0 1 16,-6 0-1-16,-8-3 1 16,-3-4-2-16,-4 1 1 15,-7-4-1-15,-10-2 1 16,-7-4-1-16,-8 3 1 15,-6 1 0-15,-8 2 1 0,-3 4 0 16,3 9 1-16,-6 9-1 16,-1 4 0-16,0-1-1 15,1 1 1-15,3 2 0 16,0 1 0-16,7 3 0 16,3 0 0-16,4-4 0 15,7 1 1-15,0-3-1 16,4-7 1-16,6-6-3 15,4-3 0-15,4-7-4 16,3 1 0-16,1-4-9 31,2-2 1-31</inkml:trace>
  <inkml:trace contextRef="#ctx0" brushRef="#br0" timeOffset="32773.61">14457 7585 28 0,'3'6'14'0,"1"-18"-2"0,-4 6 15 0,0-4-23 0,0-6 0 16,0 1 5-16,0-4 0 15,0 0-9-15,7 0 1 16,7 7 6-16,7-1 1 16,7-2-3-16,8 2 1 15,10 4-7-15,3-4 0 16,4-3-11-16,0-2 0 15,-7-11-6 1,0 7 1-16</inkml:trace>
  <inkml:trace contextRef="#ctx0" brushRef="#br0" timeOffset="33884.25">16397 7579 17 0,'-18'9'8'0,"-3"-15"22"15,14 6 2-15,0 0-26 0,-3 3 1 16,3 0 3 0,0 0 1-16,-4 1-14 0,0-4 1 31,-3 3 8-31,0-3 0 16,4 3-4-16,2-3 0 15,1 3-2-15,4-6 0 16,3 3-2-16,3-3 1 15,4 0-1-15,1 3 1 16,2-4-1-16,1 4 0 0,3 7 0 16,0 5 0-16,0 4 0 15,4 6 0-15,-1 3 0 16,1-3 0 0,3-3 0-16,-3-1 1 0,3 1 0 15,-3-6 1-15,-1-4-1 16,4-2 0-16,-3-4 0 15,0-3 0-15,3-7 0 16,0 7 1-16,-3-6 0 16,3 0 0-16,0-10 2 15,4-3 0-15,-1-3-1 16,1-3 1-16,-4 0-2 16,0-3 1-16,-3 0-1 15,-4-7 1-15,0-2-2 16,-3-1 1-16,-4-6 0 15,0-6 0-15,0 6-1 0,0-3 1 16,-7 0-1-16,0 0 1 16,0 6 0-16,0 0 0 15,0 4 0 1,0-1 0-16,0 7 0 0,0-4 1 16,0 4 0-16,0 6 0 15,-3 3 0-15,-1 3 0 31,0 3 0-31,-3 4 1 16,-3 2-1 0,-4 7 0-16,0 13 0 0,-4 12 0 0,0 6-1 0,4 10 0 0,0 18 0 15,4 0 1-15,-1 10-1 16,7-3 1-16,4 3 0 16,7-7 0-16,4-8 0 15,7-11 0 1,-1-2-1-16,1-13 1 0,0-9-1 15,3-7 0-15,3-6-1 16,1-9 1-16,3-13-1 16,-3-3 1-16,-4-15-1 15,0-7 1 1,-6-19-1-16,-5-6 1 0,4-12 0 16,-3 5 0-16,-1-5-1 15,-6 5 1-15,-1 1-1 16,-3 3 1-1,-3 16-1-15,-4 12 1 0,0 16-1 16,-4 24 0-16,1 17 0 16,-4 18 1-16,-1 26-1 0,-2 21 0 15,6 32 0-15,4 15 1 16,7 13 0-16,7-3 1 16,11-3-1-1,7-22 0-15,-1-29-7 0,4-21 0 16,4-10-7-16,0-22 1 15</inkml:trace>
  <inkml:trace contextRef="#ctx0" brushRef="#br0" timeOffset="34326">18852 7134 52 0,'-10'43'26'0,"-22"1"-29"0,18-25 45 15,-7 13-40-15,-4-4 1 16,-3 9-1-16,-4 7 1 15,4-3-4-15,0 0 0 16,7-7 0-16,3-9 0 16,7-9-9-16,4-7 0 0,0-12-6 15,-3-9 1-15</inkml:trace>
  <inkml:trace contextRef="#ctx0" brushRef="#br0" timeOffset="34518.89">18595 7272 34 0,'56'31'17'0,"-13"19"-6"0,-29-44 23 0,7 10-30 15,4 6 1-15,3 6 0 16,7 7 0-16,0-4-9 16,4-3 0-16,-7-3-1 15,0-3 1-15,-4-9-9 16,-7-10 0-16,4-6-1 15,-8-7 0-15</inkml:trace>
  <inkml:trace contextRef="#ctx0" brushRef="#br0" timeOffset="34685.31">19188 7560 38 0,'10'9'19'0,"11"13"-18"0,-17-15 39 15,-4 5-36-15,0 13 1 16,-4 0 1-16,-3 10 1 15,-7 6-10-15,-3 3 1 16,-1-10 1-16,4-3 1 16,0-6-14-16,3-9 0 15</inkml:trace>
  <inkml:trace contextRef="#ctx0" brushRef="#br0" timeOffset="36063.68">18987 7795 33 0,'0'19'16'0,"-4"25"-8"15,0-32 17-15,1 4-26 16,-1-3 1-16,1-7-11 16,-1 0 1-16,4 1 5 15,0-7 0-15</inkml:trace>
  <inkml:trace contextRef="#ctx0" brushRef="#br0" timeOffset="36484.15">20115 7134 29 0,'-7'3'14'0,"-14"12"-4"16,14-11 22-16,-7 2-29 15,-4 3 0-15,-6 1 4 16,-8 8 1-16,-3 11-9 16,-8 2 0-16,-3 10 5 15,4 6 0-15,3 0-3 16,4 3 1-16,10-12-11 16,4-7 1-16,7-9-7 15,3-16 1-15</inkml:trace>
  <inkml:trace contextRef="#ctx0" brushRef="#br0" timeOffset="36679.05">19752 7278 47 0,'28'56'23'0,"-14"-6"-24"0,-3-31 40 0,0 6-40 16,3 7 1-16,3-1-3 15,1-3 1-15,0 0-2 16,-4-6 1-16,0-6-10 16,-4-6 0-16</inkml:trace>
  <inkml:trace contextRef="#ctx0" brushRef="#br0" timeOffset="36993.01">20126 7522 45 0,'14'13'22'0,"7"-16"-18"15,-14 0 36-15,4 0-38 16,7-1 0-16,-1 1 2 0,-3 0 0 16,0 3-5-16,-7 0 1 15,-3 6 2-15,-8 4 1 16,-3 5-1-16,-3 11 0 15,-4 5-2-15,0 3 1 16,7 4-1-16,-1 3 1 16,-2 0-1-16,3-10 1 15,7-6-2-15,7-6 1 16,14-10-5-16,7-6 1 16,4-9-10-16,3-6 1 15,4-7-4-15,0 0 0 16</inkml:trace>
  <inkml:trace contextRef="#ctx0" brushRef="#br0" timeOffset="37444.18">21904 7535 39 0,'18'12'19'0,"10"-15"-9"0,-18 3 33 16,-3 0-40-16,1-3 0 15,-8 3 1-15,-4-3 0 16,-10 0-5-16,-7-3 1 16,-4-1 2-16,0 1 1 15,4 6-2-15,-4 3 0 16,1 4-1-16,-1 8 0 0,0 4-3 15,8 0 0-15,6 6-3 16,8-6 0-16,10-4-6 16,7-5 0-16,0-10-4 15,11-10 1-15</inkml:trace>
  <inkml:trace contextRef="#ctx0" brushRef="#br0" timeOffset="37758.18">22063 7557 45 0,'17'28'22'0,"-3"-6"-22"16,-10-16 41-16,0-3-41 15,-1 1 0-15,-3-4 0 16,0 0 1-16,0-7-1 16,0-2 0-16,0 0 0 15,4-7 0-15,-1 0 0 0,4 0 1 16,0 1-1-16,4-4 1 15,6 6 0-15,5 1 0 16,2 12 1-16,1 6 0 16,0 7 0-16,-1 6 0 15,5 6 0-15,2 9 0 16,1 4-1-16,3-7 1 16,-3-3-6-16,3-6 1 15,-3-6-11-15,0-7 1 16,0-6-4-16,-4-12 1 15</inkml:trace>
  <inkml:trace contextRef="#ctx0" brushRef="#br0" timeOffset="38268.28">24370 6848 61 0,'0'0'30'0,"-18"6"-37"0,8 1 61 16,-4 5-52-16,-11 7 1 0,-3 3 0 16,-8 9 1-16,-6 16-5 15,0 16 0-15,10 6 3 16,0 22 0-16,8 0-2 16,6 6 0-16,7-9-4 15,4-16 0-15,14-12-6 16,18-16 0-16,3-13-9 15,11-15 0-15</inkml:trace>
  <inkml:trace contextRef="#ctx0" brushRef="#br0" timeOffset="38673.71">24666 7438 46 0,'-10'0'23'0,"-26"9"-16"0,26-9 33 16,-1 3-39-16,-6 4 0 15,-5-1 2-15,-2 3 0 16,-1 1-3-16,0 2 0 16,4 1 1-16,-4-1 1 15,11 1-1-15,4-1 0 16,6-2-2-16,11-1 0 15,7-3-1-15,8-2 1 0,-5-4-1 16,4-7 1-16,1 1-1 16,-1-3 1-16,-4 2 0 15,1-2 1-15,-4 6-1 16,-3 3 1-16,-1 6 0 16,-3 3 1-16,0 7-1 15,0 6 0-15,0 0 0 16,1 3 0-16,-1 0-3 15,0-3 1-15,0-3-7 16,3 0 1-16,4-7-7 16,4 1 1-16</inkml:trace>
  <inkml:trace contextRef="#ctx0" brushRef="#br0" timeOffset="38931.18">25072 7654 53 0,'3'25'26'0,"-6"28"-26"0,-1-43 47 15,1 2-47-15,-4 7 1 16,0 6-1-16,-4 4 1 15,1-7-3-15,-1 3 1 16,4-3-6-16,0-10 0 0,3-6-9 16,4-12 0-16</inkml:trace>
  <inkml:trace contextRef="#ctx0" brushRef="#br0" timeOffset="39186.61">25333 7108 38 0,'4'51'19'0,"-8"-1"-15"16,0-31 25-16,1 9-27 15,-4 3 0-15,0 13 2 16,-4 6 0-16,1-3-5 15,-1 3 1-15,0-9 0 0,4-6 0 32,4-23-12-32,-1-15 0 15</inkml:trace>
  <inkml:trace contextRef="#ctx0" brushRef="#br0" timeOffset="39410.86">25333 7422 29 0,'28'28'14'0,"18"-3"3"0,-32-18 12 16,7 2-25-16,8 0 0 15,-8 4 2-15,0-4 1 0,-7 4-9 16,-3 3 0-16,-11 6 5 16,-15 6 1-16,-9 6-3 15,-11-5 1-15,-4-4-6 16,7-7 1-16,-3-2-9 15,3-7 1-15,7-5-4 16,11-14 1-16</inkml:trace>
  <inkml:trace contextRef="#ctx0" brushRef="#br0" timeOffset="39724.65">25777 6751 48 0,'25'44'24'0,"-4"22"-21"0,-10-44 46 16,7 9-46-16,3 10 0 15,7 9 3-15,0 16 1 16,0 9-9-16,-10 7 1 16,-7 9 2-16,-11 12 1 15,-14 10-3-15,-15-19 0 0,1-6-11 16,-11-13 1-16,0-15-8 16,8-20 1-16</inkml:trace>
  <inkml:trace contextRef="#ctx0" brushRef="#br1" timeOffset="44048.95">25012 6092 10 0,'-14'13'5'0,"-7"-10"9"0,17 3 6 16,-3-6-15-16,0 7 0 16,0-1 4-16,0 0 1 15,7 1-11-15,7-1 1 16,4 0 7-16,6-3 1 15,4 0-2-15,4-3 0 0,17 0-2 16,11 3 1-16,28 1-2 16,18-1 0-16,32 3-1 15,45 0 0-15,15-6-1 16,38-9 1-16,7-1-2 16,22-2 0-16,-18 3-3 15,-11 2 1-15,-24 14-1 16,-15 8 0-16,-21 7-4 15,-27-3 1-15,-26 0-9 16,-28-4 1-16,-24-11 0 16,-25 2 1-16</inkml:trace>
  <inkml:trace contextRef="#ctx0" brushRef="#br1" timeOffset="46329.53">6883 8447 23 0,'-18'0'11'0,"-3"-6"4"0,21 3 11 15,-7 0-24-15,3 0 1 16,4 0 5-16,0 3 1 15,4-7-10-15,13-2 0 16,1-4 6-16,28-2 0 16,17 2 0-16,40-6 0 15,20 4-3-15,36-4 0 0,39 3 0 16,41 4 1-16,26-4-2 16,24-3 0-16,11 3 0 15,-3-5 0-15,2-1-1 16,-9 3 0-16,-1 13-1 15,-17-1 1-15,-33 4-2 16,-20 6 0-16,-39 7-4 16,-42 2 1-16,-29 4-11 15,-38-4 1-15</inkml:trace>
  <inkml:trace contextRef="#ctx0" brushRef="#br1" timeOffset="52185.84">23329 9467 27 0,'11'65'13'0,"-11"23"-10"0,-4-56 14 16,1 21-17-16,-1 16 1 0,1 25-1 16,-4 19 1-16,7 28 1 15,-4 19 0-15,4 34 2 16,0 10 0-16,0 19-1 15,-7 6 1-15,-7 28 0 16,-4-3 0-16,1 22-3 16,-5-13 0-16,1 23-1 15,4-4 0-15,-1 3 0 16,4 4 0-16,0-4-1 16,3-3 1-16,1-3 0 15,3-9 1-15,3 0-1 16,1-7 1-16,3-25-1 15,0-12 0-15,0-16 0 16,-4-22 1-16,4-25-3 16,-4-12 0-16,4-29-10 15,0-18 1-15</inkml:trace>
  <inkml:trace contextRef="#ctx0" brushRef="#br1" timeOffset="53447.25">21865 15547 24 0,'0'16'12'0,"4"-10"2"0,-1-6 9 15,8 0-22-15,6 0 0 16,1 0 0-16,14 0 1 15,3 0-3-15,15 0 1 16,9 0 1-16,-2 0 0 16,17 3 0-16,7 0 0 15,14-3 0-15,18-3 1 16,-7 3-1-16,11 0 0 16,17-3 0-16,0 3 1 0,10 0-1 15,15 3 1-15,3 0-2 16,8 3 1-16,10 4-1 15,3-1 1-15,4 4-1 16,18-4 1-16,-1 1 0 16,1-1 0-16,3-3 0 15,4 4 1-15,20-4-2 16,-13 0 0-16,10 0 0 16,1-2 0-16,-1-1 1 15,4-3 0-15,0 3-2 16,17-3 1-16,-13-6 1 15,6-4 0-15,-10-5-2 16,0-1 1-16,-4-3-1 16,-10 3 1-16,-1 1-1 15,-20 5 1-15,3 4-1 16,-3-3 0-16,-15 2 1 0,-3 4 1 16,-11 0-1-1,4 0 0-15,-32 3-1 16,-3-3 1-16,-15 0 0 0,-6 3 0 15,-15 0-1-15,-10 0 1 16,-15 0-3-16,-13 0 0 16,-15 0-8-16,-10-3 0 15,-14-13-1-15,-8 0 0 16</inkml:trace>
  <inkml:trace contextRef="#ctx0" brushRef="#br1" timeOffset="54002.46">30681 15258 40 0,'7'7'20'0,"4"-7"-22"16,-4 0 40-16,0 3-36 15,0-3 0-15,3 6 2 16,5 0 0-16,2 1-5 16,4 2 0-16,8 4 3 15,9-1 0-15,8 4-1 0,4-1 0 16,-1 4-1-1,-17-3 0-15,0 0 0 0,-11 6 0 16,-7 0-1-16,-4 0 1 16,-6 6-2-16,-8 3 1 15,-10 4-1-15,-7 2 1 16,-7-2 0-16,0 2 0 16,-1 4-1-16,1 0 1 15,7 0 0-15,3-10 1 16,4-3-1-16,4-6 1 0,3-6 0 15,7-10 0-15,3-6-1 16,4-9 1-16,0-10-1 16,4-3 1-16,-4-9 0 15,-3-13 0-15,-4-6 0 16,0-1 0-16,-8-5-1 16,1-4 0-16,-3 7-6 15,-4 0 1-15,0-1-6 16,7 10 0-16</inkml:trace>
  <inkml:trace contextRef="#ctx0" brushRef="#br1" timeOffset="54439.21">31824 15494 12 0,'11'-35'6'0,"-15"19"7"0,1 13-1 0,-1 0-8 15,-3 3 1-15,0 3 5 16,-4 0 0-16,-3 4-12 16,0 5 1-16,0 4 6 15,-7 12 1-15,-4 10-2 16,-3 6 0-16,-4-7-3 15,0 1 0-15,8-7-4 16,3-6 0-16,3-12-8 16,7-7 0-16</inkml:trace>
  <inkml:trace contextRef="#ctx0" brushRef="#br1" timeOffset="54589.89">31623 15318 26 0,'21'22'13'0,"4"47"-3"0,-15-44 13 16,-2 19-22-16,6 12 1 16,10-2 0-16,5-1 0 15,2-3-6-15,-2-6 1 16,-5-9-6-16,-3-10 1 16</inkml:trace>
  <inkml:trace contextRef="#ctx0" brushRef="#br1" timeOffset="55623.84">22948 9542 28 0,'21'6'14'0,"15"4"-2"15,-22-10 15-15,3 0-25 0,5 0 1 16,9-4 1-16,8-5 0 16,0-4-5-16,3-9 1 15,-3 4 3-15,0-11 0 16,-7-2-2-16,-8-3 0 16,-3-1-1-16,-3 10 0 15,-4 3-1-15,0 6 0 16,-3 10 0-16,0 6 0 15,-4 10 0-15,3 11 1 0,-3 1-1 16,0 7 1-16,0 2-1 16,0 7 1-16,4-4-1 15,3 4 1-15,4 6 0 16,-1 0 1-16,5-1-1 16,-1-2 0-16,0-3 0 15,4-1 1-15,-1-8-1 16,4-7 1-16,-3-4-2 15,-7-11 0 1,-4-14 0-16,-14-8 1 0,-7 2-1 16,-18-6 1-16,-17 1-1 15,-4 2 1-15,-18 7 0 16,-13 9 0-16,-15 6-2 16,0 0 0-16,4 10-5 15,18-1 0-15,6 7-4 16,4-6 0-16</inkml:trace>
  <inkml:trace contextRef="#ctx0" brushRef="#br1" timeOffset="55999.97">23290 8695 33 0,'7'0'16'0,"-3"3"-16"0,-4 0 27 0,-4 4-26 16,-6 12 1-16,-8 6-1 15,-6 6 1-15,-8 10-3 16,-3 9 0-16,-8 0 1 16,4 7 1-16,4-10-9 15,3-7 1-15,8-15-3 16,2-15 0-16</inkml:trace>
  <inkml:trace contextRef="#ctx0" brushRef="#br1" timeOffset="56149.73">22913 8629 42 0,'11'16'21'0,"27"44"-24"0,-24-35 40 0,8 9-38 0,-1 1 1 0,0 5-7 0,-3-5 0 0,-4-7-2 0,0-9 1 16</inkml:trace>
  <inkml:trace contextRef="#ctx0" brushRef="#br2" timeOffset="61403.73">20959 15879 16 0,'0'10'8'0,"0"-10"3"0,0 0 9 0,0 0-16 15,3-7 1-15,1-5 2 16,3-4 1-16,3-6-10 16,1 0 0-16,3-9 7 15,4-4 1-15,3-5-2 16,0-4 0-16,4-13-2 16,-1-5 1-16,5-10-1 15,-5 3 0-15,1-10-1 16,7-2 1-16,-1-13-1 15,5 6 0-15,2-6-1 16,5 0 1-16,6-7-1 16,8-2 1-1,-4-7-1-15,3 3 0 16,22-71 0 0,-4 21 0-16,-4 19 0 0,1 9 0 15,6 10 0-15,-2 0 0 16,-5 3 0-16,-10 0 0 15,11 16 0 1,-4-7 0-16,3 3 0 0,8 1 0 16,-4 6 0-16,3 0 1 15,-9 15-1-15,-1 4 1 16,3 2 0-16,1 1 0 16,6 6-1-1,1 0 1-15,3 3 0 0,-7-3 0 16,0 3-1-16,7 7 1 15,0 9-1-15,8 3 1 16,-1 0 0-16,0 3 1 16,-10 9-2-16,10 4 1 0,-3 6 0 15,6 3 0-15,1 3-1 16,0 7 1-16,-11 2-1 16,11 4 1-16,-1 6-1 31,5 3 1-31,2 3-1 15,-2 4 1-15,-8 5 0 0,7 4 0 0,-7-3-1 16,7-1 1-16,4 11-1 16,-7-4 0-16,-7 6 0 15,6 0 0-15,-2 6 0 16,-1-2 1 0,3 2-1-16,1 1 0 0,-11 2 0 31,11-2 0-31,-4 6 0 0,4 3 1 0,7 9-1 0,-1-9 0 15,-2 3 0-15,3 6 0 16,-1-3 0-16,12 4 0 16,-5-4 0-16,-2-3 0 15,3-3 0-15,3 0 0 16,7 0 0 0,1-7 0-16,-8 1 0 15,4-1 0-15,7-5 0 0,7-10 0 16,-11-7 0-16,4-5 1 15,4-1-1-15,6 1 1 0,-6-10-1 16,-1-10 1 0,1-9-1-16,6-9 0 0,1-9-1 15,-15-17 1-15,8-5-1 16,3-17 1-16,3-2 0 16,-13-13 0-1,-4-16 0-15,3-9 0 0,4-6 0 16,0-10 1-16,-11-15-1 15,-6-3 1-15,-1-14-1 16,4-5 0-16,-4-3 0 16,0-16 0-16,-10-4-1 15,-11-2 1-15,-3 3 0 16,-1-13 0-16,-10 6-1 16,-7 7 1-16,-7 0-2 15,-7 2 1-15,-11 4-5 16,-3 4 1-16,-11 21-10 15,-3 15 1-15,-7 7-3 16,-1 19 1-16</inkml:trace>
  <inkml:trace contextRef="#ctx0" brushRef="#br2" timeOffset="61990.9">32279 8463 35 0,'11'13'17'0,"-1"2"-16"0,-10-8 30 16,-3 5-30-16,-4 4 0 16,0 3 1-16,-4 12 0 0,-3 7-3 15,-7 18 1-15,-11 1 1 16,-3 2 0-16,-4 1-3 16,4-13 1-16,7-13-10 15,3-2 0-15</inkml:trace>
  <inkml:trace contextRef="#ctx0" brushRef="#br2" timeOffset="62200.78">31933 8520 34 0,'8'15'17'0,"-1"29"-11"15,-4-31 21-15,1-1-26 0,3 4 0 16,3 0 0 0,1-4 1-16,3 1-7 0,0-10 0 15,0-3-6-15,-3-13 1 16</inkml:trace>
  <inkml:trace contextRef="#ctx0" brushRef="#br2" timeOffset="62590.56">32445 8654 45 0,'7'4'22'0,"4"-8"-23"15,-1 4 38-15,1-3-36 16,3 0 0-16,4-3 0 0,6 0 0 16,4 6-4-16,4 0 0 15,-4 3-7-15,-3 0 1 16,-7 0-5-16,-11 0 1 16</inkml:trace>
  <inkml:trace contextRef="#ctx0" brushRef="#br2" timeOffset="62769.49">32438 8758 45 0,'7'12'22'0,"11"-12"-25"0,-4 0 43 0,0 0-42 0,3-3 1 0,5-3-4 15,2 0 1-15,5-1-5 16,-1 1 1-16,-4-3-5 15,-6-4 1-15</inkml:trace>
  <inkml:trace contextRef="#ctx0" brushRef="#br2" timeOffset="63100.34">32875 8959 41 0,'0'9'20'0,"7"-25"-20"15,-7 4 38-15,0-10-35 0,-3-10 0 16,-1-15 1-16,-3-6 1 16,-3-10-7-16,-1-9 0 15,4 0 4-15,0 0 0 16,4 0-2-16,-1 3 1 15,0 6-1-15,8 13 1 16,3 12-1-16,4 10 1 16,6 9-2-16,4 13 1 15,1 12-5-15,-1 10 1 0,-7 12-9 16,-4-3 1 0,-6 10-3-16,-8 2 1 0</inkml:trace>
  <inkml:trace contextRef="#ctx0" brushRef="#br2" timeOffset="63289.23">32724 8667 24 0,'0'6'12'0,"14"-12"-2"16,-7 3 18 0,3 0-26-16,1 3 0 0,0 0 0 15,3-3 0-15,3-1-5 16,5 1 1-16,2 0-6 15,4 0 0-15,1-3-2 16,-1-7 0-16</inkml:trace>
  <inkml:trace contextRef="#ctx0" brushRef="#br2" timeOffset="63520.1">33196 8576 30 0,'0'16'15'0,"-10"6"-12"0,6-16 27 16,-6 3-29-16,-4 4 1 16,-4-1 1-16,0 1 0 15,-3 3-4-15,0 2 1 16,3 4 2-16,1 7 0 0,3-4-1 16,3 3 1-16,4 3-3 15,3-6 0-15,4 0-9 16,7-9 1-1,8-10-3-15,2-9 0 0</inkml:trace>
  <inkml:trace contextRef="#ctx0" brushRef="#br2" timeOffset="63736.98">33316 8739 41 0,'-10'69'20'0,"-22"-25"-27"16,21-38 39-16,-3 4-33 15,-3 2 1-15,-1 4-1 16,0-4 0-16,1 1-6 0,3 0 0 16,3-10-4-16,0-16 1 15</inkml:trace>
  <inkml:trace contextRef="#ctx0" brushRef="#br2" timeOffset="63895.89">33182 8598 18 0,'14'22'9'0,"4"28"-1"0,-7-37 10 0,-1 12-15 0,1 9 1 0,-1-6-2 15,4 4 1-15,1 2-7 16,-1-5 0-16,-4-1-3 15,1-6 1-15</inkml:trace>
  <inkml:trace contextRef="#ctx0" brushRef="#br2" timeOffset="64121.75">33433 8626 44 0,'28'50'22'0,"18"19"-21"0,-36-47 42 0,8 3-44 0,0 7 1 16,-1 9-4-16,-6 2 0 16,-11-2-4-16,-14 0 1 15,-25 0-7-15,-21 3 1 16</inkml:trace>
  <inkml:trace contextRef="#ctx0" brushRef="#br2" timeOffset="66418.43">24536 11652 31 0,'3'-9'15'0,"-3"-13"-4"0,0 6 15 0,0 1-25 16,-3 2 0-16,-4 0 1 16,-4 1 0-16,-3 2-3 15,-4 4 1-15,1 3 2 16,-8 9 0-16,4 7-1 16,0 9 0-16,-1 0-1 15,5 12 1-15,3 4 0 16,3-4 0-16,4-2-1 15,7 2 1-15,4 1-1 16,6-7 1-16,4-6 0 16,4-6 0-16,3-10 0 15,0-6 0-15,0-6 0 16,4-1 0-16,-11-5-1 16,0-7 0-16,-3-6 0 0,-4-3 0 15,-3-1-1-15,-4 8 0 16,-4-1 0-16,-3 6 1 15,0 0-1-15,-4 7 0 16,1-1 0-16,-4 10 1 16,-4-3-1-16,4 6 1 15,0 7 0-15,0 5 0 16,3 7-1-16,4 4 1 16,3-1 0-16,1-10 0 15,6 4 0-15,5-3 1 16,2-4-1-16,4-5 1 0,4-4 0 15,3 0 1 1,-3-9-1 0,-4-7 0-16,0-6 0 15,-4-3 0-15,-2-3 0 0,-5 6 0 0,-3 1-1 16,0-4 0-16,0-3-1 16,-3 6 1-16,-1 6-1 15,-3 4 1 1,0 2-1-16,-4 20 1 0,1-7 0 15,-1 7 0-15,1 6 0 16,-1 6 0-16,4 3 0 16,3-3 1-16,1-3-1 15,6-6 1 1,1-4-1-16,3 4 1 0,11-7-1 16,-4-6 1-16,3-9-1 15,-6-6 1-15,0-4-1 0,-4-3 1 16,0 0 0-1,-4 1 0 17,-3-1 0-32,-3-3 0 0,-4 3-1 0,-4 0 1 0,-3 0-2 0,0 7 1 15,0-1-1-15,0 13 1 16,-4 3-1-16,4 7 0 16,3-1 0-16,1 4 1 46,3 9-1-46,0 3 1 0,3 3 0 0,0 0 0 16,4-9 0-16,0-3 1 0,4-7-1 0,3 4 1 0,7-4-1 16,4-12 1-16,3-10-1 15,4-5 0-15,-8-8 0 16,-3 8 0 0,-3-7 0-16,-4 3 0 15,-3 0-1 1,-4 3 1-16,-7 0 0 0,-4 3 0 0,0 4 0 15,-3 9 0-15,0 6 0 16,-7 0 0-16,7 6 0 16,-4 4 1-16,4-1-1 15,0 7 1 1,0 3-1-16,0 3 1 0,3-3-1 16,4 0 0-16,4-6 0 15,-1-4 1-15,8-5-1 16,3-4 0-16,7-9-1 0,7-7 1 15,-3-3-7-15,-4 1 0 16,-4-1-8-16,-10 0 1 16</inkml:trace>
  <inkml:trace contextRef="#ctx0" brushRef="#br2" timeOffset="67289.95">24264 15393 30 0,'4'-6'15'0,"-4"-3"-3"0,0 9 17 16,0 0-24-16,0 0 0 16,0 0 3-16,0 3 1 15,0 3-11-15,0 7 1 16,0 2 7-16,0 7 0 16,0 3-2-16,0 16 0 15,0 3-3-15,0 0 1 16,3-10-4-16,-3 1 1 15,0-7-10-15,0 0 0 16,-3-12-6-16,3-4 1 0</inkml:trace>
  <inkml:trace contextRef="#ctx0" brushRef="#br2" timeOffset="68044.5">24335 16453 25 0,'0'3'12'0,"3"0"-1"0,-3-3 11 15,0 0-17-15,0 4 0 16,0 2 4-16,0 3 0 16,0 7-12-16,4 9 1 15,-1 3 7-15,1 10 1 16,-1 6-4-16,1 0 1 15,-1 0-5-15,1-13 1 16,-1-6-13-16,4-6 1 0</inkml:trace>
  <inkml:trace contextRef="#ctx0" brushRef="#br2" timeOffset="69705.56">28900 12916 34 0,'7'0'17'0,"-4"-6"-8"16,-3 6 17-16,0-7-24 15,0 1 0-15,-3 0 1 16,-8-4 1-16,-3 1-5 16,-4 3 1-16,-3 0 2 0,-7 2 0 15,0 1-1-15,-1 3 0 16,1 0-1-16,4 3 1 16,2 4-1-16,1-1 1 15,7 0-1-15,0 4 0 16,3-1 0-16,8 4 0 15,3-4 0-15,7-3 0 16,7 4 0-16,4-1 1 16,6-3-1-16,5-6 1 15,-1 3-1-15,-3-3 0 0,-1 4 0 16,-3-4 0-16,-3-4 0 16,-4-2 0-16,-3 0-1 15,-4-3 1-15,-4-4 0 16,-3-3 0-16,-3 4-1 15,-4-4 1-15,-4 4 0 16,-3-1 0-16,-4 7-1 16,-3 3 1-16,-3 6 0 15,-1 6 1-15,0 7-1 16,4 3 0-16,3-7 0 16,1 4 1-16,3 3-1 15,3-1 1-15,7 1 0 16,4 3 0-16,8-6-1 15,2-4 1-15,11-2 0 16,4-10 0-16,3-3 0 16,-3-7 0-16,0-2-1 15,-4 6 1-15,-7-4-1 0,-4-2 1 16,1-7-2-16,-11-3 1 16,0 0-1-1,-4 0 1-15,-3 0 0 0,-3 3 0 16,-8 3-1-16,1 7 1 15,-5 3 0-15,1 6 0 16,0 3 0-16,0 6 0 16,3 7-1-16,4 3 0 15,0 0 0-15,3-1 1 16,4 1-1-16,4 3 1 16,6 0 0-16,4-3 0 0,4-6 0 15,7-4 1 1,6-6-1-16,1-9 1 0,3-4 0 15,-3 1 0-15,-4-7-1 16,-3-3 1-16,-8-2-1 16,-10-5 0-16,-3 1-7 15,-8 3 1-15,-3 7-8 16,4 8 0-16</inkml:trace>
  <inkml:trace contextRef="#ctx0" brushRef="#br2" timeOffset="70439.14">28466 15418 41 0,'0'19'20'0,"10"38"-18"0,-10-48 30 16,0 7-29-16,4 6 0 0,-1 6 1 15,4 3 0-15,0 1-7 16,4-7 1-16,0 3-4 15,-4 3 0-15,7-6-7 16,-7-3 0-16</inkml:trace>
  <inkml:trace contextRef="#ctx0" brushRef="#br2" timeOffset="71086.77">28483 16061 40 0,'-3'28'20'0,"3"-37"-16"0,3 12 32 0,1 3-33 15,3-2 0-15,0-1 1 16,4 0 1-16,3 0-6 16,-4 3 0-16,4 0 4 15,4 4 1-15,3-1-3 16,-3 1 1-16,-4-1-2 16,0 1 1-16,-3-1-2 15,-4-3 1-15,-7 4-1 16,-4 2 1-16,-3 1-2 15,0-1 1-15,0-2-1 16,0-1 0-16,0 0 0 16,0 1 1-16,3-1-1 15,1-2 0-15,-1 2 1 16,1-3 0-16,-4 7 0 16,7-1 1-16,0 7 0 0,3-3 1 15,8-1 0 1,3 4 1-16,3-3 0 0,5 0 1 15,6-7-1-15,-3 0 1 16,-4-2-2 0,-7-1 1-16,-7 0-5 0,-25 7 0 15,-21 3-8-15,-21-1 1 16,-21-2-6-16,-7-10 1 16</inkml:trace>
  <inkml:trace contextRef="#ctx0" brushRef="#br2" timeOffset="74600.43">24275 8281 25 0,'0'-6'12'0,"7"28"-2"0,-4-19 13 16,-3 3-22-16,0-6 0 16,0 0 4-16,4 3 0 15,-4 1-4-15,0 5 1 16,0 13 3-16,0 3 1 15,0 3-1-15,0 13 0 16,-4 9-2-16,1 7 0 16,-1 5-3-16,1-2 0 15,-1-13-5-15,1-13 1 0,-1-2-9 16,1-10 1-16,3-10-2 16,0-2 0-16</inkml:trace>
  <inkml:trace contextRef="#ctx0" brushRef="#br2" timeOffset="74991.3">24433 8792 24 0,'11'32'12'0,"0"-20"-9"15,-8-9 19-15,-3 1-18 16,0-1 0-16,0 3 1 15,0-3 0-15,-3 0-7 16,-1-3 1-16,-3 0 3 16,3-6 1-16,1 0-2 0,-1-4 0 15,4-5-1-15,0-1 1 16,4 0-1-16,-1 1 1 16,8-1-1-16,0 6 1 15,-1 1-1-15,4 3 0 16,0 9 0-16,-3 6 1 15,0 7 0-15,-4 6 1 16,0-6-1-16,0 2 1 16,0 8-1-16,0-4 1 15,-4 3-1-15,1-7 0 16,-1 1-1-16,1-3 0 0,-4-7-4 16,4-2 0-16,-1-4-8 15,4-6 0-15</inkml:trace>
  <inkml:trace contextRef="#ctx0" brushRef="#br2" timeOffset="75335.92">24924 8752 49 0,'3'22'24'0,"-3"-35"-26"15,0 7 40-15,-3 3-37 0,-4-1 0 16,-4 8 0-16,-3 2 1 16,0 6-3-16,0 10 1 15,0-9 1-15,0 6 1 16,3 6-1-16,4 3 1 15,3 0-1-15,8 1 0 16,7-8-2-16,6-2 1 16,8-3-5-16,3-10 1 15,0-3-9-15,1-9 1 16,-8-6-4-16,-11-4 1 16</inkml:trace>
  <inkml:trace contextRef="#ctx0" brushRef="#br2" timeOffset="75986.55">25291 8567 42 0,'3'15'21'0,"-3"7"-29"0,4-19 41 0,-4 1-34 15,0-1 1-15,0 0-1 16,0 0 1-16,3 0-3 0,-3 0 0 16,4 0-8-16,-1-3 0 15</inkml:trace>
  <inkml:trace contextRef="#ctx0" brushRef="#br2" timeOffset="76176.5">25241 8861 46 0,'14'29'23'0,"-3"-23"-26"0,-11-6 40 15,0 0-41-15,3-3 0 0,1-4-18 16,-4 7 0-16,-4-6 22 16,4-3 0-16</inkml:trace>
  <inkml:trace contextRef="#ctx0" brushRef="#br2" timeOffset="76997.03">25859 8407 41 0,'-4'19'20'0,"-6"15"-12"0,6-21 20 0,0-1-26 0,-6 10 0 0,-8 6 1 15,-3 10 0-15,-4 9-4 16,1 13 0-16,6 5 2 16,0-2 1-16,4-3-2 15,0-1 0-15,7-2-4 16,4-10 1-16,10-10-9 16,7-5 0-16,10-13-2 15,15-10 1-15</inkml:trace>
  <inkml:trace contextRef="#ctx0" brushRef="#br2" timeOffset="77311.86">25873 8880 48 0,'-4'6'24'0,"4"-6"-23"0,0 0 48 16,0 0-47-16,7-6 1 15,7 0-1-15,8 6 1 16,2 0-6-16,8-3 1 15,0 3-2-15,-1 0 1 0,-2 0-7 16,-5 0 0-16,-2-10-7 16,-12 1 1-16</inkml:trace>
  <inkml:trace contextRef="#ctx0" brushRef="#br2" timeOffset="77873.53">26374 8868 40 0,'-4'22'20'0,"-6"-29"-22"0,3 7 33 16,-4 3-30-16,-3-3 0 15,-4 0 0-15,1-3 1 16,-1 0-2-16,4 3 0 16,3 0 1-16,1-6 0 15,3-7-1-15,0-2 0 16,-1-1-1-16,5 0 1 16,-1 1-1-16,8 2 0 15,7 1-1-15,6 5 1 16,4 7 0-16,4 10 0 15,-4 2 0-15,0 4 1 0,1 0-1 16,-1 2 1 0,0 4 0-16,0 0 0 0,0 0 0 15,4-6 1-15,-4 0-1 16,0-7 1-16,4-6-1 16,0-6 1-16,-4-3 0 15,-4-10 0-15,-2 4 0 16,-5-1 0-16,-3-9 0 15,-10 0 1-15,-8-6-1 16,-7 3 0-16,-3 3 0 16,-7 3 0-16,0 3-2 15,0 7 1-15,-8 3-3 16,8 3 1-16,3 3-3 16,4 6 0-16,7 3-7 15,4 1 1-15,2-10-1 0,5 3 1 16</inkml:trace>
  <inkml:trace contextRef="#ctx0" brushRef="#br2" timeOffset="78160.38">26737 8908 44 0,'4'19'22'0,"-1"-3"-27"0,1-13 48 0,-4 3-43 16,0 4 0-16,-4 5-1 16,-3 4 0-16,-7-3 1 15,-4 3 1-15,-6-4-4 16,-1 1 1-16,-3-7-8 15,3 1 0-15,4-10-3 16,3-6 1-16</inkml:trace>
  <inkml:trace contextRef="#ctx0" brushRef="#br2" timeOffset="78476.2">27030 8642 43 0,'3'25'21'0,"-3"6"-27"0,0-18 41 16,0 6-35-16,0 9 0 0,0-3 0 16,-3 6 0-16,-1 13-1 15,1-3 1-15,-1-6-8 16,1-10 1-16,3-7-5 16,3-5 1-16</inkml:trace>
  <inkml:trace contextRef="#ctx0" brushRef="#br2" timeOffset="78790.02">27199 8325 35 0,'18'25'17'0,"7"25"-13"0,-18-34 28 15,3 0-29-15,1 15 1 16,-4 10 1-16,3 9 1 16,8 13-8-16,-4 3 1 15,-3 9 4-15,-8 6 0 16,-10 4-4-16,0-3 1 15,-3-13-11-15,-8-13 1 16,-10-15-4-16,3-13 0 16</inkml:trace>
  <inkml:trace contextRef="#ctx0" brushRef="#br2" timeOffset="79344.7">27690 8727 36 0,'0'25'18'0,"3"37"-23"0,1-52 30 0,-1 9-23 16,4 9 0-16,4 6 2 15,-1 4 1-15,8-10-6 16,0-6 1-16,-1-3 3 15,4-10 0-15,8-6-1 16,6-12 1-16,0-16-1 16,-3 0 0-16,-4-16-1 15,-3-3 0-15,-7-3-4 16,-8 3 0-16,-3-6-10 16,-3-3 1-16</inkml:trace>
  <inkml:trace contextRef="#ctx0" brushRef="#br2" timeOffset="79764.47">28568 8306 33 0,'7'10'16'0,"-18"-13"-13"0,4-4 19 0,-7 10-21 15,-3 7 1-15,-8 12 2 16,7 6 0-16,-3 0-5 16,-7 19 1-1,-4 54 4 1,7 2 0-16,8-9-1 16,6-19 0-16,4-9-4 15,7-12 1-15,4-17-10 16,6-12 1-16,1-6-4 15,-4-13 1-15</inkml:trace>
  <inkml:trace contextRef="#ctx0" brushRef="#br2" timeOffset="80320.14">28656 8551 45 0,'4'3'22'0,"6"16"-24"0,-3-10 44 0,0 4-40 16,4-1 0-16,3-2 1 15,0 2 0-15,4 4-4 16,3-3 1-16,0-4 2 16,0 0 0-16,-3-2-2 15,0-1 1-15,-4 0-1 16,-7 0 0-16,-4 4-1 16,-3-1 1-16,-3 4-1 15,-1-1 0-15,-3 4-1 16,-3 0 1-16,3-1 0 15,-4-2 0-15,4-7 0 16,0 0 0-16,3 1 0 16,4-1 1-16,4 3 0 0,3 1 0 15,0-1 0-15,4 1 0 16,3-1 0-16,-4 0 0 16,1 4 0-16,-1 0 1 15,-3 2-1 1,-7 4 0-16,-3 0-1 0,-8 0 1 15,1-4-1-15,-4-2 0 16,0-1-3-16,-4-2 0 16,7-4-7-16,1-3 1 15,3 0-4-15,3-3 1 16</inkml:trace>
  <inkml:trace contextRef="#ctx0" brushRef="#br2" timeOffset="80572">29048 9075 35 0,'3'25'17'0,"-13"6"-17"15,10-25 31-15,-4 10-31 16,-3 3 0-16,0-3 0 15,0 5 0-15,-4 5-1 16,4-8 1-16,0-2-9 16,0 0 1-16,0-10-2 0,4-6 0 15</inkml:trace>
  <inkml:trace contextRef="#ctx0" brushRef="#br2" timeOffset="81145.67">29503 8839 44 0,'7'32'22'0,"-25"-32"-31"0,11 6 44 0,-7 10-35 15,-14 3 0-15,-4 3 0 16,-3-7 1-16,0 1-2 16,-1-7 1-16,5-2 0 15,2-7 0-15,5-4 0 16,6-5 0-16,4 0-1 16,3-7 0-16,8-3 0 15,6 3 0-15,11 4-1 16,11-1 1-16,7 4-1 15,3 3 1-15,4 6 0 16,-4 3 1-16,-3 3-1 16,-7 3 1-16,-1 4 0 15,1 0 0-15,-4-1-1 16,-3 4 1-16,-4-4-1 16,0 1 1-16,-3-4 0 0,-1 1 0 15,1-1-1-15,-1-3 1 16,1 1 0-16,0-4 1 15,3 0-1-15,3-6 1 16,1 0-1-16,0-10 1 16,-1-3 0-16,1-2 1 15,-1-1-1-15,-6 0 0 16,-4 10 0-16,-7-7 0 16,-3-3-1-16,-4 0 0 0,-11 0-1 15,0 1 1 1,-6 5-4-16,2-3 0 0,1 10-7 15,0-3 1-15</inkml:trace>
  <inkml:trace contextRef="#ctx0" brushRef="#br2" timeOffset="81476.48">29887 8250 39 0,'14'19'19'0,"-3"9"-25"0,-7-19 32 16,3 13-27-16,3 16 1 15,1-4 2-15,-1 7 1 16,8 12-2-16,-4 7 0 16,-3 3 1-16,-8 18 1 15,-10 10-2-15,-25 13 1 16,-13 12-12-16,-12-13 1 16,-17-9-3-16,-7-12 1 0</inkml:trace>
  <inkml:trace contextRef="#ctx0" brushRef="#br0" timeOffset="87947.63">19233 15431 21 0,'0'22'10'0,"11"-10"1"0,-4-12 10 0,4 4-18 15,3 2 1-15,3 0 2 16,5 7 1-16,2-7-8 16,5 3 1-16,2-2 5 15,12-1 1-15,-12-3-2 16,8 0 0-16,3 0-1 15,8 0 0-15,-4 1-1 16,3 2 0-16,4 0 0 16,3 3 0-16,4 1 0 15,-3-4 0-15,-4 0-1 16,3-2 1-16,4-1-2 0,-3-3 1 16,6-7-1-16,4 1 1 15,7 0-1-15,0-4 0 16,-10-2 0-16,3-1 0 15,3-2 0-15,-3-1 0 16,1 0 0-16,2 7 0 16,4-4 0-16,0 4 1 15,-10-4-1-15,3 4 0 16,0 3 0-16,-4-1 0 16,4 1 0-16,7 3 0 15,8 3 0-15,-8 0 1 16,-11 0-1-16,4 0 1 0,0 0-1 15,0 0 1-15,4-3 0 16,6 0 0-16,-3-3 0 16,-3-7 0-16,-7 4 0 15,3-1 0-15,0 4 0 16,-4 3 1-16,4 3-1 16,7-3 1-16,0-1-2 15,-3 1 1-15,-4 0 0 16,7 0 0-16,-4 3-1 15,5-3 1-15,6 6 0 16,0 0 0-16,-7 0 0 16,-7 0 0-16,0 7-1 15,0-1 1-15,-3 7-1 16,-1 3 1-16,-3 0-1 16,0-1 0-16,0-5 0 0,0 0 0 15,-4-1 0-15,-13 1 1 16,3-4-1-16,-1 0 0 15,5-2-1-15,-8-1 1 16,-3-3-4-16,-7 0 1 16,-4-3-6-16,-7-6 0 15,0-3-10-15,-3-7 1 16</inkml:trace>
  <inkml:trace contextRef="#ctx0" brushRef="#br0" timeOffset="88548.07">24476 15500 25 0,'39'3'12'0,"-22"-9"7"0,-10 6 6 16,-7-10-21-16,4 4 0 15,-4 0 3-15,3-4 0 16,1 1-9-16,-4-4 1 16,-7-2 5-16,-11-1 1 15,-7 4-3-15,-6-7 1 16,-8 6-2-16,-3-3 0 16,3 10-1-16,0 3 1 15,-7 6-1-15,4 10 0 16,-4 9-1-16,11 9 0 15,6 4 0-15,8 5 0 0,4 11 0 16,2-11 0-16,8-2 1 16,18-4 0-16,14-2 0 15,10-10 1-15,7-3 0 16,8-13 0-16,3-3 1 16,0 0 0-16,-8-9-1 15,-6-7 1-15,-7-9-1 16,-4-3 1-16,-3-3-5 15,-11 3 1-15,-3-3-11 16,-8-4 0-16,-17 1-3 16,-7 0 1-16</inkml:trace>
  <inkml:trace contextRef="#ctx0" brushRef="#br0" timeOffset="90606.97">22631 15045 29 0,'3'13'14'0,"1"15"0"16,-4-19 14-16,-4 7-26 15,1 0 1-15,-1 12 4 0,1 13 1 16,-1 3-9-16,1 12 1 16,-1-3 4-16,4 7 1 15,0 3-2-15,4-1 1 16,-1-15-7-16,4-12 0 16,-3-4-12-16,-4-9 0 15</inkml:trace>
  <inkml:trace contextRef="#ctx0" brushRef="#br0" timeOffset="91266.35">21805 15218 29 0,'7'-7'14'0,"-3"11"1"0,-4-1 10 0,0 0-22 16,0 0 0-16,0 0 2 15,-4-3 1-15,1 3-7 16,-1 0 0-16,4 7 5 16,-3 5 0-16,3 4-2 15,0 3 1-15,0 13-2 16,0 5 1-16,0 11-2 16,0 8 1-16,0 4-2 15,0-4 0-15,0 1-6 16,0-10 0-16,0-3-8 15,-4-3 1-15</inkml:trace>
  <inkml:trace contextRef="#ctx0" brushRef="#br0" timeOffset="91732.36">21773 16149 42 0,'4'9'21'0,"-4"7"-21"16,-4-10 33-16,-3 4-33 16,-7 5 1-16,-7 4-1 15,-4 3 1-15,-3-3-2 0,0 3 1 16,0 3-3-16,3 0 1 16,4-6-10-16,7-3 0 15</inkml:trace>
  <inkml:trace contextRef="#ctx0" brushRef="#br0" timeOffset="91941.23">21551 16046 29 0,'7'34'14'0,"4"7"-1"0,-4-26 15 0,0 11-25 16,4 2 0-16,-1-6 2 15,4 6 1-15,4 0-9 16,0 0 1-16,-1-3 0 16,1 1 0-16,-1-5-10 15,-2-2 0-15</inkml:trace>
  <inkml:trace contextRef="#ctx0" brushRef="#br0" timeOffset="92167.62">21844 16337 38 0,'7'22'19'0,"-10"25"-14"0,3-37 28 16,0 2-30-16,-4 4 0 15,4 3 0-15,0 6 0 16,0 0-6-16,4 3 0 15,-1-6-4-15,1-3 0 16,-1-10-6-16,1-6 0 16</inkml:trace>
  <inkml:trace contextRef="#ctx0" brushRef="#br0" timeOffset="92827.15">22451 16171 34 0,'0'12'17'0,"3"-8"-12"0,-3-4 27 16,7 0-28-16,0 0 0 15,-3 0 3-15,7 0 0 16,-4 3-9-16,0 0 1 15,0 0 5-15,0 0 1 16,-4 0-3-16,1 0 1 16,-4 1-3-16,3-1 1 15,-3-3-2-15,0 3 1 16,0-3-1-16,0 0 1 16,0 0-1-16,0 0 1 0,0 0 0 15,0 0 1-15,0 0-1 16,0 0 1-16,4 0-1 15,-4 0 0-15,0 0 0 16,0 0 1-16,3 0-2 16,1 0 1-16,-4 0 0 15,0 3 0-15,0 0 1 16,0 0 0-16,0 4-1 16,-4 2 1-16,1 0-1 15,-1 1 1-15,-3 2-1 16,-3 7 1-16,-1 9-2 15,1 1 1-15,-1 2-1 16,0 0 0-16,1-9-3 16,-4 0 1-16,3-9-7 15,1-1 1-15,-1-9-6 16,0-9 0-16</inkml:trace>
  <inkml:trace contextRef="#ctx0" brushRef="#br0" timeOffset="93113.14">22366 16202 39 0,'0'0'19'0,"18"13"-19"0,-11-7 30 0,3 4-26 16,5 5 1-16,2 1 0 16,8 3 0-16,-4 6-8 15,0 0 1-15,0 3 0 16,1 3 0-16,-1-9-10 16,-4 0 1-16,1-3-2 15,-4-6 0-15</inkml:trace>
  <inkml:trace contextRef="#ctx0" brushRef="#br0" timeOffset="93488.36">22684 16431 44 0,'3'3'22'0,"8"0"-22"0,-8-3 44 16,4 0-43-16,4-3 1 16,-1 0 1-16,5 3 1 15,-1 0-5-15,0 3 0 16,0 0 2-16,-3 1 1 16,-4-1-1-16,-4-3 0 0,-3 6-2 15,-7 0 1-15,0 7-1 16,-4 3 0-16,1 2 0 15,-1 7 1-15,1-3 0 16,3 0 0-16,3 0 0 16,4-3 0-16,7 0 1 15,4-3 0-15,6-4-2 16,5-6 1-16,-1-2-6 16,-4-4 1-16,-3-4-10 15,1-5 1-15</inkml:trace>
  <inkml:trace contextRef="#ctx0" brushRef="#br0" timeOffset="94523.48">21900 13738 26 0,'8'12'13'0,"2"-9"5"0,-10-3 8 16,0 0-24-16,0 0 0 16,-3-3 1-16,-1 0 1 15,-3 3-5-15,-4 0 0 16,-3 3 3-16,0 0 1 16,0 4-2-16,3-4 1 15,1 6-1-15,-1 0 0 16,1 1 0-16,3 2 0 0,0 1-1 15,3-1 1-15,4 4-1 16,4 0 1-16,-4 0-1 16,7-4 1-16,7-3 0 15,3-5 0-15,5-4 0 16,-1-7 0-16,-4 1 0 16,-2 0 0-16,-5-7-1 15,-3 1 1-15,-10-1 0 16,-4 1 0-16,-4-4-1 15,-3 3 0-15,0 7 0 16,0 3 0-16,0 3-1 16,6-3 1-16,-2 9-1 15,3 0 1-15,0 4-1 16,0-1 0-16,3 4 0 16,4-1 0-16,0 4 1 15,0-3 0-15,0-1 0 0,7-3 1 16,4-5 0-16,6-8 0 15,-2 1 0-15,-1-6 0 16,0-4 0-16,-4 1 0 16,-3-7-1-16,-3 0 1 15,-4 4-2-15,0-4 1 16,-7 6 0-16,-4 4 0 16,-3 6-1-16,0 6 0 15,4 9-1-15,-1 7 1 16,0 0-3-16,4-3 1 0,0-4-12 15,4-2 1-15</inkml:trace>
  <inkml:trace contextRef="#ctx0" brushRef="#br0" timeOffset="95050.06">22871 13844 40 0,'-4'19'20'0,"4"-25"-7"0,0 6 26 0,4 0-36 16,3-3 1-16,-4 3 1 15,11-7 1-15,15 1-8 16,9 6 0-16,8-3 3 15,4 6 0-15,-1 0-8 16,-3 3 1-16,-7 1-11 16,-11-4 1-16</inkml:trace>
  <inkml:trace contextRef="#ctx0" brushRef="#br0" timeOffset="95438.46">23502 13929 25 0,'-3'28'12'0,"-1"-3"4"0,4-22 7 16,0 0-20-16,0-3 1 0,0 0 3 16,0-6 0-16,0-6-8 15,0-4 0-15,0-6 5 16,0-9 0-16,0-7-1 16,0-3 0-16,-4 0-2 15,4-2 0-15,0-8-1 16,8 14 1-16,-1 2-2 15,7 4 1-15,3 6-3 16,1 9 0-16,3 7-6 16,0 6 0-16,-3 3-5 15,-4 6 0-15</inkml:trace>
  <inkml:trace contextRef="#ctx0" brushRef="#br0" timeOffset="95665.33">23417 13822 48 0,'7'13'24'0,"8"-13"-27"0,-15 0 44 16,10 0-39-16,4 0 0 15,7-3 0-15,8 3 1 16,-1 0-6-16,4 0 0 15,-1 6-5-15,1-3 0 16,0-6-7-16,-7-7 1 0</inkml:trace>
  <inkml:trace contextRef="#ctx0" brushRef="#br0" timeOffset="95912.19">23872 13697 41 0,'4'28'20'0,"-22"7"-19"0,11-26 33 0,0 3-32 15,-3 4 0-15,-4-3 3 16,-1-4 0-16,1 4-6 16,4 5 0-16,-1 4 3 15,1 3 1-15,3 1-3 16,3-1 0-16,0-3-6 15,8-7 0-15,3-2-9 16,4-1 1-16</inkml:trace>
  <inkml:trace contextRef="#ctx0" brushRef="#br0" timeOffset="96137.06">24042 13835 41 0,'7'31'20'0,"-35"-15"-17"0,24-10 30 0,-3 3-31 15,-4 7 1-15,-3 0-1 16,0 3 1-16,-3-1-8 16,-5-5 1-16,8-4-7 15,0-2 0-15,4-14-2 16,-1-5 0-16</inkml:trace>
  <inkml:trace contextRef="#ctx0" brushRef="#br0" timeOffset="96328.95">23897 13797 29 0,'18'38'14'0,"7"-19"-7"0,-15-10 24 0,-3 7-28 0,4 6 0 0,-4 3 0 0,0 0 1 0,0-3-6 16,-7 0 0-16,3-7 2 0,1-2 0 16,-1-4-9-16,8-2 1 15,-4 2-4-15,4-6 1 32</inkml:trace>
  <inkml:trace contextRef="#ctx0" brushRef="#br0" timeOffset="96537.83">24169 14010 44 0,'14'29'22'0,"-14"-4"-28"0,0-19 43 0,0-6-37 16,0 6 0-16,3 4 2 15,1 2 0-15,0 1-4 16,-1-4 0-16,4 1-6 15,-3-4 1-15,-1-12-5 16,8-7 0-16</inkml:trace>
  <inkml:trace contextRef="#ctx0" brushRef="#br0" timeOffset="96753.72">24402 13722 27 0,'14'28'13'0,"0"38"0"16,-11-60 17-16,4 10-27 0,4 12 0 15,0 13 4-15,-1 0 0 16,-3 6-9-16,0 3 0 16,-7-6 1-16,-3 0 0 15,-8-4-11-15,-10-5 1 16</inkml:trace>
  <inkml:trace contextRef="#ctx0" brushRef="#br0" timeOffset="97781.12">22976 12408 27 0,'4'0'13'0,"3"0"5"0,-7 0 10 16,0 0-26-16,-4 0 1 15,-3 0 0-15,-3-3 1 16,-1 3-5-16,-3 0 0 0,0 0 3 16,-4 3 1-16,-3 3-2 15,-3-3 1-15,-1 4-1 16,0 2 0-16,4 4-1 15,3-1 0-15,4 1-1 16,4 2 0-16,10 1-1 16,7 3 1-16,7-7-1 15,3 1 1-15,5-7 0 16,-5-9 0-16,4-3 2 16,-3-10 0-16,0-9 0 15,-8 3 0-15,-3 3-2 16,-7 4 1-16,0 2-9 15,0 4 0-15,-7-1-4 16,-3 4 0-16</inkml:trace>
  <inkml:trace contextRef="#ctx0" brushRef="#br0" timeOffset="98173.9">23188 12521 25 0,'-10'12'12'0,"-8"-2"0"0,18-7 17 0,0 3-22 15,0-3 0-15,0 4 4 16,3-4 0-16,4 3-14 16,8 0 1-16,2-6 9 15,8 0 0-15,7-3-5 16,-1 0 0-16,5-6-6 15,-5-4 0-15,-2 1-10 16,-8 2 0-16,-7-2-3 16,-3-7 1-16</inkml:trace>
  <inkml:trace contextRef="#ctx0" brushRef="#br0" timeOffset="98578.67">23724 12860 40 0,'7'6'20'0,"-3"-28"-23"0,-4 9 38 0,0-2-34 16,0-14 1-16,-4-5 1 15,1-7 1-15,-1-6-5 16,1-3 1-16,-1 9 2 16,4 0 0-16,4 1-1 15,3 5 1-15,3 4-2 16,8 3 1-16,3 6-1 15,0 6 0-15,-3 10-2 16,0 9 0-16,-4 6-3 16,-7-3 1-16,-4 13-8 15,-6 3 0-15,-8 0-1 16,-3 0 0-16</inkml:trace>
  <inkml:trace contextRef="#ctx0" brushRef="#br0" timeOffset="98781.55">23559 12621 36 0,'7'22'18'0,"7"-6"-17"0,-11-13 35 15,8 3-35-15,-1 1 1 16,1-4 1-16,0 6 1 16,3-3-5-16,0 1 0 15,3-7 3-15,8 0 0 0,3-7-6 16,4 1 0-16,3-3-9 15,-3-7 0-15</inkml:trace>
  <inkml:trace contextRef="#ctx0" brushRef="#br0" timeOffset="99007.93">24074 12537 26 0,'3'9'13'0,"-17"7"-7"0,10-13 11 0,-3 3-13 0,-3 3 0 0,3 7 4 16,0-3 1-16,0 9-10 15,0 3 0-15,0-6 6 16,-1 2 1-16,1 5-4 16,4-1 0-16,3-3-7 0,0-4 1 15,3-5-9-15,-3-7 0 16</inkml:trace>
  <inkml:trace contextRef="#ctx0" brushRef="#br0" timeOffset="99223.82">24186 12693 31 0,'-31'22'15'0,"-1"13"-9"0,21-35 20 0,-3 6-24 16,0 3 1-16,0 4 0 16,3 3 0-16,1 2-5 15,-1-2 1-15,4-6-2 16,4-1 0-16,-4-6-8 16,3-6 1-16</inkml:trace>
  <inkml:trace contextRef="#ctx0" brushRef="#br0" timeOffset="99417.7">24017 12646 27 0,'-3'16'13'0,"38"6"-1"0,-25-16 16 0,1 10-26 0,3-7 0 0,0 4 1 0,4-1 0 15,-4 7-5-15,0 3 1 16,-3 0 2-16,-1 6 1 15,-3-6-6-15,0-3 1 16,-3-3-8-16,-1-7 0 16</inkml:trace>
  <inkml:trace contextRef="#ctx0" brushRef="#br0" timeOffset="99780.49">24285 12816 42 0,'14'6'21'0,"8"0"-18"0,-15-6 35 0,3 3-35 16,4 0 1-16,7 4 0 15,1 2 0-15,-1 1-6 16,-4-1 0-16,1 0 4 15,-7-2 0-15,-4 5-3 16,-7 1 1-16,-7-1-1 16,-4-5 0-16,-7 2-1 15,1 0 1-15,-1 4 0 16,0 3 0-16,4-1 0 16,4 4 1-16,3-3-2 15,3-4 0-15,4 4-3 16,7-7 1-16,7-6-7 0,0-3 1 15,8-6-4-15,-1-9 1 16</inkml:trace>
  <inkml:trace contextRef="#ctx0" brushRef="#br0" timeOffset="100020.35">24529 12612 42 0,'7'44'21'0,"0"25"-24"0,-4-57 41 0,1 10-37 16,3 13 1-16,3 2 0 16,-2 4 0-16,-1 6-4 15,-4-3 1-15,-6-6-7 16,-4-4 1-16,-8 1-6 15,-9-4 0-15</inkml:trace>
  <inkml:trace contextRef="#ctx0" brushRef="#br2" timeOffset="109180.53">25813 3750 39 0,'10'-3'19'0,"-6"12"-8"0,-4-6 19 16,0 1-28-16,-4 2 0 0,-3 0 1 16,-7 16 1-16,-7 0-5 15,-7 9 0-15,7 10 2 16,-4 6 0-16,0 6-3 15,-3-2 1-15,3-4-6 16,4-13 1-16,4-6-8 16,2-9 0-16</inkml:trace>
  <inkml:trace contextRef="#ctx0" brushRef="#br2" timeOffset="109403.53">25605 3716 17 0,'0'-13'8'0,"7"19"7"16,-4-3 2-16,4 10-15 16,0 6 1-16,-3 6 3 15,-1 0 1-15,1 6-7 16,-1 13 0-16,-3-9 4 0,4 9 1 16,-1 3-2-16,8 0 0 15,7-7-6-15,-1-5 1 16,5-10-7-16,2-3 1 15,-3-13-4-15,1-15 1 16</inkml:trace>
  <inkml:trace contextRef="#ctx0" brushRef="#br2" timeOffset="109583.96">25993 4060 30 0,'7'29'15'0,"-7"24"-12"0,0-47 28 0,-4 13-30 16,1 3 1-16,-1 0-1 16,1 3 0-16,-4 0-7 15,3 3 0-15,1-6-4 16,3-12 1-16</inkml:trace>
  <inkml:trace contextRef="#ctx0" brushRef="#br2" timeOffset="109971.81">26557 3810 44 0,'11'28'22'0,"-15"-9"-25"0,1-19 40 16,-8 12-36-16,-10 4 0 16,-4 9 1-16,-3 0 0 15,-11 3-4-15,0 4 1 16,1 5 1-16,6 1 1 16,4-10-1-16,6-3 0 0,5-6 0 15,6-6 1-15,8-1 1 16,10-3 1-16,7 1-1 15,7-1 0-15,7 1 0 16,4 2 0-16,3 4-3 16,1 3 1-16,-5 0-6 15,1-1 1-15,-7-5-8 16,-8-1 0-16,-6-5-2 16,-4-7 0-16</inkml:trace>
  <inkml:trace contextRef="#ctx0" brushRef="#br2" timeOffset="110603.74">27344 3731 43 0,'-4'10'21'0,"-27"8"-24"0,27-8 42 16,-7 6-39-16,-6-1 1 16,-8 10-1-16,-10 10 0 15,-4 6-1-15,0 2 1 16,7 4-5-16,4-3 1 16,7-9-9-16,7-13 1 15</inkml:trace>
  <inkml:trace contextRef="#ctx0" brushRef="#br2" timeOffset="110814.09">27079 3697 32 0,'21'37'16'0,"11"54"-8"15,-21-69 20-15,3 6-28 16,0 10 0-16,0-3 0 15,0 2 1-15,0 4-3 16,-3 3 1-16,-1-13-9 16,1 4 1-16,-7-13-2 15,-4-10 1-15</inkml:trace>
  <inkml:trace contextRef="#ctx0" brushRef="#br2" timeOffset="111190.56">27418 4064 41 0,'21'15'20'0,"11"-2"-18"0,-25-13 42 16,3-3-43-16,1 3 1 15,0 0 1-15,-4-10 0 16,0 10-4-16,-7 0 0 0,0 0 2 15,-4 3 0-15,1 4-1 16,-11 5 1-16,-4 4-1 16,-3 3 0-16,-4 0 0 15,4 12 1-15,3-6-1 16,8 3 1-16,3-6-1 16,7 3 1-16,7-6-2 15,10 0 1-15,8-7-9 16,10 4 0-16,4-13-6 15,0 0 0-15</inkml:trace>
  <inkml:trace contextRef="#ctx0" brushRef="#br2" timeOffset="113350.86">6745 6230 39 0,'7'44'19'0,"-3"-37"-9"0,-4-7 20 16,3-13-29-16,-3-12 1 15,0-6 1-15,-7-13 0 16,0-6-4-16,-3-7 1 16,-8-6 1-16,4-2 1 15,0 5-2-15,3 0 1 16,1 4-1-16,-1 9 1 15,4-6-1-15,3 2 1 16,1 8 0-16,6 8 0 16,1 10 0-16,10 6 0 0,-3 7-1 15,6 12 1-15,4 3-5 16,1 9 0-16,-1 1-11 16,-4 2 1-16</inkml:trace>
  <inkml:trace contextRef="#ctx0" brushRef="#br2" timeOffset="113562.39">6558 6042 46 0,'28'22'23'0,"-6"-15"-16"15,-12-7 33-15,8 3-40 16,10-6 0-16,-3-1 0 15,10-2 0-15,-7 0-4 16,4 3 0-16,-4-7-10 16,-3-9 1-16,-8 1-2 0,5-7 1 15</inkml:trace>
  <inkml:trace contextRef="#ctx0" brushRef="#br2" timeOffset="113876.37">7246 5726 48 0,'4'6'24'0,"-4"-3"-27"0,-4-3 50 0,1 3-45 15,-8 7 0-15,-7-1 3 16,-3 7 0-16,0 2-5 15,-11 11 0-15,8-1 3 16,-1 16 1-16,7 3-2 16,-3 12 1-16,10-5-3 15,8-10 1-15,3-4-4 16,11-8 0-16,6-4-4 16,4-16 0-16,4 1-10 15,0-13 0-15,-1-9-1 16,1-1 1-16</inkml:trace>
  <inkml:trace contextRef="#ctx0" brushRef="#br2" timeOffset="114239.18">7557 5911 46 0,'0'0'23'0,"-11"6"-27"0,7-3 46 0,-3 3-41 15,-3 7 1-15,6 6 0 16,-6 9 1-16,-8 0-4 16,0 7 0-16,-3 2-1 15,0-2 1-15,3-4-7 16,4-6 1-16,-3-6-8 16,10-16 1-1</inkml:trace>
  <inkml:trace contextRef="#ctx0" brushRef="#br2" timeOffset="114432.48">7394 5980 26 0,'25'25'13'0,"0"31"1"0,-18-50 15 16,3 4-28-16,-6 5 1 15,3 7 0-15,0 7 1 16,7-4-4-16,4 3 0 15,-8 0 0-15,4 0 0 16,0-3-6-16,-3-12 0 16,3-10-4-16,4-9 0 15</inkml:trace>
  <inkml:trace contextRef="#ctx0" brushRef="#br2" timeOffset="114643.8">7772 6096 38 0,'17'18'19'0,"-13"11"-17"16,-4-20 35-16,0 7-34 15,-4 3 1-15,4-7 1 16,-10 10 1-16,3 3-8 16,0 10 0-16,3-7 1 15,1-6 0-15,3-7-8 16,0-8 0-16,0-7-6 15,7-16 1-15</inkml:trace>
  <inkml:trace contextRef="#ctx0" brushRef="#br2" timeOffset="114897.71">7881 5766 40 0,'18'38'20'0,"10"9"-15"0,-17-34 35 16,3 9-38-16,3 6 0 15,-6 12 0-15,6-2 0 16,5 6-3-16,-19 6 0 0,4-3 0 16,-7 7 0-1,0-1-4-15,-10 0 1 0,3-9-10 16,-4-13 1-16,-3-9-1 15,0-12 1-15</inkml:trace>
  <inkml:trace contextRef="#ctx0" brushRef="#br2" timeOffset="115444.77">8573 6027 37 0,'0'12'18'0,"-4"-34"-14"0,11 19 35 0,4 3-34 15,6-6 1-15,8 3 1 16,14-4 1-16,0-2-10 16,-4 9 0-16,-3 9 6 15,-8 1 1-15,-6 9-3 16,-7-1 0-16,-11 11-3 15,-4 11 1-15,-14-5-2 16,-6 9 1-16,-1 6-5 47,-3-6 1-47,3-6-12 0,4-13 1 16</inkml:trace>
  <inkml:trace contextRef="#ctx0" brushRef="#br2" timeOffset="116022.82">9589 6431 46 0,'7'28'23'0,"-4"-15"-16"0,-3-19 31 0,0-4-36 15,0-12 0-15,-3-15 1 0,-4-1 1 16,-4-18-5-16,-3-7 1 15,-4-12 2-15,1-1 0 16,-1-5-1-16,4 6 0 16,3 2-1-16,11 4 0 15,7 10 0-15,4 12 1 16,6 0-1-16,8 22 1 16,0 9-2-16,-4 10 1 15,-3 15-3-15,-4 13 0 16,-4 13-7-16,1-1 1 0,-11 7-8 15,-11-7 1-15</inkml:trace>
  <inkml:trace contextRef="#ctx0" brushRef="#br2" timeOffset="116203.72">9303 6230 49 0,'28'10'24'0,"-3"-20"-25"15,-8 4 41-15,4-3-40 16,18-1 0-16,4 1-5 16,-1 0 0-16,0 2-7 15,4-2 1-15,0 3-3 16,-7-1 1-16</inkml:trace>
  <inkml:trace contextRef="#ctx0" brushRef="#br2" timeOffset="116462.57">10097 5882 47 0,'-4'4'23'0,"-14"11"-25"0,11-12 47 0,-3 4-44 0,-4 5 1 16,-4 4 1-16,-3 15 1 0,0-3-5 15,3 7 0-15,4 15 1 16,3-9 1-16,8 6-5 16,3-3 1-16,7-3-9 15,7-13 0-15,7-9-4 16,7-16 1-16</inkml:trace>
  <inkml:trace contextRef="#ctx0" brushRef="#br2" timeOffset="116683.43">10382 5895 45 0,'7'38'22'0,"-3"-23"-21"16,-8 1 40-16,-3 3-39 15,-3 6 1-15,-8 0-1 0,-7 3 1 16,4 3-4-1,4 7 0-15,-1-7-1 0,4-5 0 16,0-1-11-16,3-13 1 16,1-2-3-16,-1-10 1 15</inkml:trace>
  <inkml:trace contextRef="#ctx0" brushRef="#br2" timeOffset="116879.33">10181 5983 26 0,'14'-10'13'0,"4"20"-1"0,-15-4 18 0,8 7-26 16,0 2 1-16,3 4 3 16,3 3 0-16,1 6-11 15,0 4 1-15,3-4 6 16,0 0 0-16,0 3-5 16,-3-6 1-16,-4 4-8 15,4-14 1-15,-8-2-8 16,-3-13 1-16</inkml:trace>
  <inkml:trace contextRef="#ctx0" brushRef="#br2" timeOffset="117208.15">10622 6252 52 0,'21'13'26'0,"-3"-16"-30"0,-11 0 48 15,4-4-43-15,-1-2 1 16,1 3 1-16,-1 3 1 16,-3-1-5-16,0 4 0 15,-3 7 2-15,-4-1 1 16,-4 7-1-16,-3-1 0 16,-3 10-2-16,-4 0 0 15,-4 3 0-15,0 0 0 16,1 0 0-16,3-3 0 0,3 3 1 15,8-3 0-15,3-3-1 16,10-3 0 0,8-7-3-16,6 1 1 0,1-7-4 15,7-10 0 1,3 1-9 0,4-13 1-16</inkml:trace>
  <inkml:trace contextRef="#ctx0" brushRef="#br2" timeOffset="117433.02">10813 5688 47 0,'17'41'23'0,"12"65"-20"15,-19-81 38-15,8 19-40 16,10 19 0-16,-7 6 1 15,0 16 0-15,-3-1-3 0,-11 4 0 16,-7-9-7 0,-14-17 1-16,-18-8-8 0,-14-7 1 15</inkml:trace>
  <inkml:trace contextRef="#ctx0" brushRef="#br3" timeOffset="126457.88">24761 15290 22 0,'8'28'11'0,"-8"22"-8"0,-4-34 12 0,0 6-14 15,-3 6 1-15,0 7-1 16,-7 5 1-16,-3-5-3 16,-1-1 0-16,4-6 1 15,3-2 1-15,-3-4-8 16,7-7 1-16</inkml:trace>
  <inkml:trace contextRef="#ctx0" brushRef="#br3" timeOffset="126682.75">25188 15503 36 0,'-10'63'18'0,"-11"-4"-16"0,14-43 32 0,-4 3-34 0,4 0 1 15,0 3-2-15,0 0 1 16,0-4-7-16,3-5 1 16,1-7-5-16,3-6 0 15</inkml:trace>
  <inkml:trace contextRef="#ctx0" brushRef="#br3" timeOffset="126927.61">25643 15550 29 0,'0'35'14'0,"11"5"-7"16,-11-30 21-16,0 5-26 16,-4 1 1-16,1-3-1 15,-4-1 1-15,-4 4-5 16,1 3 0-16,-1-7-6 15,1-2 1-15,3-7-4 16,3-13 1-16</inkml:trace>
  <inkml:trace contextRef="#ctx0" brushRef="#br3" timeOffset="127118.5">26215 15403 34 0,'28'28'17'0,"-14"22"-17"0,-10-37 30 16,-8-1-29-16,1 4 0 15,-8 6-1-15,4 0 1 16,0 3-2-16,0 0 0 16,0-6-6-16,3-7 0 15,4-12-4-15,0-12 1 0</inkml:trace>
  <inkml:trace contextRef="#ctx0" brushRef="#br3" timeOffset="127329.38">26702 15309 18 0,'35'0'9'0,"0"15"1"16,-24-8 10-16,3 5-16 15,-3 10 0-15,-4 6 0 16,-7 4 1-16,0-1-7 15,-11 7 1-15,4-1 3 16,0-2 1-16,-4-7-4 16,8-3 0-16,-1-9-6 15,1-4 1-15,-1-5-4 16,4-7 1-16</inkml:trace>
  <inkml:trace contextRef="#ctx0" brushRef="#br3" timeOffset="127537.26">27344 15503 40 0,'10'50'20'0,"-10"-9"-25"0,-3-25 39 16,-4 2-34-16,0 4 0 15,0-3 0-15,3-6 0 16,1 2-2-16,-1-2 1 0,1-7-8 15,-1-3 1-15,8-3-3 16,6-12 0-16</inkml:trace>
  <inkml:trace contextRef="#ctx0" brushRef="#br3" timeOffset="127748.14">27802 15421 23 0,'32'19'11'0,"-21"13"-11"0,-11-23 17 0,0 10-16 16,0 0 0-16,3 9 0 16,-3 6 0-16,-3-2-2 15,-4 5 1-15,-4 1 0 16,1 0 1-16,-1-7-2 16,7-6 0-16,1-6-6 0,3-13 1 15,7-12-1-15,4-13 1 16</inkml:trace>
  <inkml:trace contextRef="#ctx0" brushRef="#br3" timeOffset="127931.04">28109 15359 26 0,'22'15'13'0,"-1"42"-11"0,-14-35 26 15,-4 3-27-15,-3 16 0 16,0 6 1-16,-3-10 0 0,-1 4-3 15,1-6 0-15,-1-7-5 16,1-6 1-16,3-7-4 16,7-8 0-16</inkml:trace>
  <inkml:trace contextRef="#ctx0" brushRef="#br3" timeOffset="128257.85">28706 15547 35 0,'21'6'17'0,"-18"-34"-13"16,-3 9 32-16,-7-12-35 0,-7-7 1 15,-7-3 1-15,-7-6 0 16,-11 13-4-16,-3 6 1 15,3 6 2-15,0 12 0 16,-7 13-1-16,4 16 1 16,6 13-2-16,12 11 0 15,10 5 0-15,14 2 1 16,10 6-2 0,8-9 0-16,14-6-1 0,10-10 1 15,7-12-4-15,-6-13 1 16,-12-15-10-16,-9-13 1 0</inkml:trace>
  <inkml:trace contextRef="#ctx0" brushRef="#br3" timeOffset="129470.16">23992 9429 41 0,'0'19'20'0,"18"25"-14"0,-14-29 21 15,-4 4-27-15,0 16 1 16,0 2-1-16,-4 4 1 0,4 0-3 16,0-7 1-16,0-9-10 15,0-6 0-15,4-13-1 16,-1-12 1-16</inkml:trace>
  <inkml:trace contextRef="#ctx0" brushRef="#br3" timeOffset="129759.03">24035 9363 37 0,'14'19'18'0,"7"-3"-15"0,-14-13 34 0,4-3-35 16,6 6 1-16,1-3 2 15,3 3 0-15,7 7-6 16,8 6 1-16,6 3 3 0,0 3 1 16,-3 0-3-16,-7-3 1 15,-15 0-2-15,-9 6 1 16,-16 7-2-16,-9-4 0 16,-8 3-3-16,-7 1 0 15,-6 2-4-15,-1-8 1 16,0-7-8-16,4 0 1 15</inkml:trace>
  <inkml:trace contextRef="#ctx0" brushRef="#br3" timeOffset="130149.84">24479 9843 53 0,'11'0'26'0,"6"3"-30"16,-9-9 47-16,-1-1-43 16,3-2 1-16,4-3-1 15,4-1 0-15,0 0-1 16,-1 1 1-16,-6-4 0 15,-1-3 0-15,-6 1-1 0,-4-4 1 16,-4 3-1-16,-6 3 0 16,-1 10 0-16,1 6 0 15,-1 9 0-15,0 4 0 16,1 6 1-16,3 3 0 16,3 3 0-16,4 0 0 15,0 3-2-15,4-3 1 16,10 0-6-16,7-6 0 15,4-3-7 1,7-7 1-16</inkml:trace>
  <inkml:trace contextRef="#ctx0" brushRef="#br3" timeOffset="130389.7">25040 9661 38 0,'4'-9'19'0,"-4"18"-17"0,-4-9 29 0,1 9-29 15,-4 4 0-15,-4 3 3 16,-3-1 1-16,0 7-6 16,-4 3 0-16,4-3 4 15,-4 7 1-15,8 2-1 16,3 0 0-16,7-9-2 16,10 0 0-16,12-6-6 15,2-4 0-15,1-2-11 16,-4-4 1-16,-7 0-2 15,4-12 0-15</inkml:trace>
  <inkml:trace contextRef="#ctx0" brushRef="#br3" timeOffset="131351.97">25315 9636 47 0,'4'0'23'0,"-1"0"-22"0,-3 3 47 16,0-3-48-16,0 0 1 16,0 0-1-16,0 0 1 15,0 0-3-15,0 0 1 16,7 3-7-16,-3 0 0 0,0 0-7 16,3 4 0-16</inkml:trace>
  <inkml:trace contextRef="#ctx0" brushRef="#br3" timeOffset="131531.34">25280 9855 55 0,'14'22'27'0,"-10"-6"-31"15,-1-13 48-15,-3-3-47 16,0 0 1-16,7-6-14 15,-3 3 0-15,3-3 10 16,3 2 0-16</inkml:trace>
  <inkml:trace contextRef="#ctx0" brushRef="#br3" timeOffset="132132.96">26444 9510 41 0,'-7'7'20'0,"-7"18"-11"0,11-22 30 15,-5 6-38-15,-2 4 0 16,-8-7 1-16,-3 16 1 16,-4 10-4-16,1 8 1 31,-1 61 2-31,7-7 1 16,4-22-4-16,7-13 1 0,11-15-7 15,10-9 0-15,7-10-8 16,4-13 1-16</inkml:trace>
  <inkml:trace contextRef="#ctx0" brushRef="#br3" timeOffset="132479.1">26674 9633 49 0,'7'19'24'0,"-11"37"-20"0,4-43 39 16,0 9-43-16,0 6 1 16,0 13-1-16,-3-4 1 15,-1 1-3-15,0 3 1 16,4-4-5-16,0-5 1 16,0-7-10-16,0-13 0 0</inkml:trace>
  <inkml:trace contextRef="#ctx0" brushRef="#br3" timeOffset="132689.16">26913 10028 46 0,'0'38'23'0,"-14"-1"-22"16,11-24 34-16,-4 2-35 15,-4 1 0-15,-3 3 0 16,0 3 0-16,3 0-4 16,1 0 0-16,3-7-9 15,0-5 1-15</inkml:trace>
  <inkml:trace contextRef="#ctx0" brushRef="#br3" timeOffset="133333.06">27294 9630 43 0,'4'-3'21'0,"-8"6"-13"16,4-3 31-16,7 0-36 15,1 0 1-15,2 3 2 16,4-6 0-16,0 0-7 16,8 3 0-16,2 3 6 15,1 0 0-15,0 3-3 16,-1 3 0-16,-6-2-1 16,-4-1 1-16,-7 7-3 0,-3-1 0 15,-4-2-2-15,-7-1 1 16,0-3-1-16,-4 4 1 15,-3-4-2-15,-4 3 1 16,4-2 0-16,3-1 1 16,4 0 0-16,4 0 0 15,10 4 1-15,4 2 1 16,3 1 0-16,7 6 0 16,0 3 1-16,4-4 0 15,-1 1 0-15,-2-3 0 0,-1 0 0 16,-4-1 0-16,-6-2-1 15,-4-4 1-15,-18 10-2 16,-10 0 0-16,0 0-4 16,-7-1 1-16,-4-2-11 15,0-6 1-15,1-4-1 16,9-3 1-16</inkml:trace>
  <inkml:trace contextRef="#ctx0" brushRef="#br3" timeOffset="133647.26">27838 9347 44 0,'0'7'22'0,"0"5"-22"0,3-2 44 16,1 2-41-16,-4 10 0 16,7 6 2-16,3 7 0 15,8-7-7-15,3 7 1 16,0 5 3-16,1 1 1 16,-12 6-2-16,-10 13 0 15,-10 2-4-15,-8 17 0 16,-10-1-9-16,-11-3 1 15,-11-12-5-15,8-3 0 0</inkml:trace>
  <inkml:trace contextRef="#ctx0" brushRef="#br3" timeOffset="140733.57">2265 9438 36 0,'10'29'18'0,"-3"40"-12"16,-3-54 18-16,-4 17-24 16,0 12 1-16,0 12 0 15,-4 10 1-15,4 6-3 16,-10 6 0-16,3-18-6 16,-4-1 1-16,1-11-5 15,-1-8 1-15</inkml:trace>
  <inkml:trace contextRef="#ctx0" brushRef="#br3" timeOffset="141530.19">1595 10279 39 0,'-7'3'19'0,"14"-13"-16"0,-7 1 34 0,10-7-32 16,1-15 0-16,10-19 1 15,11-22 0-15,14-10-9 16,13-9 1-16,5-18 5 16,14-4 0-16,-8 6-4 15,-3 0 1-15,-3 13-2 16,-8 13 1-16,-6 12-1 15,-8 9 0-15,-3 16 0 16,-11 13 1-16,-7 15 0 16,-3 13 1-16,-15 25 0 15,4 19 1-15,4 22 0 16,-8 28 0-16,-3 3 1 16,0 0 1-16,0-3-1 15,0-19 1-15,7-13-2 16,-7-12 1-16,4-15-1 15,7-17 0-15,3-11-2 16,-4-11 1-16,4-2-1 0,4-1 0 31,-7-8-1-31,6 2 0 16,-3 7 0-16,4 9 1 16,-7 3-1-16,6 9 1 15,-6 4 0-15,3 9 1 16,11 0 1-16,-11 10 0 15,7-10 1-15,4 0 0 16,-4-3 0-16,0-3 1 16,-3-4 0-16,6-5 0 0,1-7-2 15,-4-3 0-15,0-3-1 16,-3-10 1-16,3-6-2 16,-10 0 1-16,-4-3-1 15,-4 1 0-15,4 5 0 16,-7 0 0-16,0 7-1 15,-7 2 0-15,4 4-1 16,-4 10 1-16,-4 5 0 16,0 10 0-16,1 0 0 15,-1 6 1-15,11 4 1 16,0 2 0-16,4 1 1 16,13-7 1-16,5-6-1 15,6-7 0 1,14-15-5-1,-3-6 0-15,0-3-11 0,0-10 1 16</inkml:trace>
  <inkml:trace contextRef="#ctx0" brushRef="#br3" timeOffset="141815.1">3422 9812 31 0,'7'-4'15'0,"-7"4"-3"0,0 0 15 16,0-3-22-16,-11 0 0 0,1 0 2 16,-11 3 1-16,3 3-11 15,-14 3 0-15,4 7 7 16,-4 6 1-16,4 6-3 16,0 3 0-16,7 3-1 15,0 4 0-15,3-1-1 16,7-2 1-16,4-7-3 15,14-6 1-15,11-7-4 16,14-9 1-16,-11-6-6 16,7-6 1-16,0-10-6 15,4 6 1-15</inkml:trace>
  <inkml:trace contextRef="#ctx0" brushRef="#br3" timeOffset="143091.26">3616 10053 42 0,'0'25'21'0,"0"-16"-21"0,0-9 36 0,0 0-33 16,4-6 0-16,-4-9 2 16,7-1 0-16,-7-6-7 15,0-6 1-15,0-4 3 16,0-2 1-16,0 2-2 15,0 4 0-15,0 3-1 16,10-3 1-16,1 9 0 16,3 3 0-16,0 4 0 0,7 6 0 15,0 6-1-15,-3 3 0 16,3 0 0-16,0 3 0 16,0 0-2-16,-3 4 1 15,0-1-1-15,-4 4 1 16,3 2-1-16,-6 1 1 15,7-3-1-15,3 2 1 16,-11-2 1-16,8 3 0 16,3-10 1-16,4 3 0 15,3-2 1-15,0-4 0 0,1 0 1 16,-8-3 0-16,-4-6 0 16,5-4 0-16,-1 1-2 15,-11-4 0-15,1 1-1 16,-4-1 0-16,-7 1-1 15,-7-4 1-15,3-3-2 16,-3 10 1-16,-3 2 0 16,-1 7 1-16,1 7-1 15,-8 15 1-15,7 6-1 16,4 0 1-16,4 7-1 16,3 2 1-16,10-2 0 15,-3-7 0-15,4-3-3 16,3-9 1-16,4-4-5 15,3-6 1-15,0-6-8 16,7-6 1-16,-7-6-2 16,8-1 0-16,-12-3 0 15,-105 20 15 1,212-17 0-16,-89 4 0 16,-3 2 8-16,-1 7 1 15,5 3 2-15,-12 1 0 16,1-1-6-16,-4 0 0 15,0-3-3-15,-3 0 0 16,3-6-2-16,0-1 1 16,-3 1-1-16,-4 0 0 15,4-7-2-15,-8 4 1 16,1-4 0-16,-1-5 0 0,8-1-1 16,-7-6 1-16,6 0 0 15,-6 3 0-15,3 0 0 16,4-3 1-16,-1 3 0 15,-6 3 1-15,3 0-1 16,0 3 1-16,0 4-1 16,4 5 0-16,3 1 1 15,7 6 1-15,-7 3 0 16,8 4 0-16,-5 2 1 16,12 7 1-1,17 15 1 1,3-6 0-16,-3 3 0 15,7-3 0-15,0-3-2 16,-4-9 0-16,4-4-2 16,-17-6 1-16,-1-3-5 15,-7 0 0-15,-14 0-10 0,-3 0 0 16,-18 4-3-16,0 2 1 16</inkml:trace>
  <inkml:trace contextRef="#ctx0" brushRef="#br3" timeOffset="143452.44">2314 10495 63 0,'21'35'31'0,"75"-32"-32"15,-75-6 64-15,32-10-60 16,42 4 0-16,28-10 0 16,36-6 1-16,28 0-6 15,21-4 1-15,11 1 2 16,3 3 1-16,4 9-3 15,-25 1 1-15,-10 5-3 16,-22 7 1-16,-21 3-4 16,-24 0 0-16,-19 3-6 15,-23 4 0-15,-22-1-9 16,-22 6 1-16</inkml:trace>
  <inkml:trace contextRef="#ctx0" brushRef="#br3" timeOffset="151968.91">1965 11091 29 0,'-7'-13'14'0,"14"20"-3"15,-3-4 14-15,-4 0-23 16,7 0 0-16,-7 6 2 15,0 7 0-15,0 3-4 16,0 6 1-16,0 0 2 0,0 3 0 16,0 1-4-16,0-1 1 15,0-3-7-15,0-9 1 16,7-7-7-16,-4-12 1 16</inkml:trace>
  <inkml:trace contextRef="#ctx0" brushRef="#br3" timeOffset="152429.31">2325 11075 26 0,'21'13'13'0,"-10"-16"0"16,-11-7 17-16,0 1-28 16,-4-7 0-16,-3-3 1 15,-7-6 0-15,-4 3-4 16,-3 0 0-16,-7 0 3 16,-14 7 0-16,-4-1 0 15,3 4 0-15,1 5-2 16,-7 7 0-16,-1 7-1 15,1 11 1-15,3 14-1 16,4 8 0-16,3 20-2 16,11 3 1-16,13 9 1 0,8 0 1 15,14 0 0-15,15-3 0 16,9-16 3-16,8-15 0 16,11-22 1-16,17-16 0 15,3-13-1-15,1-15 1 16,-1-10-1-16,-3-2 1 15,-21-4-4-15,-11-7 1 16,-6 11-7-16,-19-1 0 16,-10 0-9-16,-10 0 1 0</inkml:trace>
  <inkml:trace contextRef="#ctx0" brushRef="#br3" timeOffset="153555.53">1630 14992 24 0,'-4'3'12'0,"4"-3"7"0,0 3 6 0,0 0-21 16,4 4 0-16,3-1 5 15,-7 0 0-15,10 4-10 16,-2-1 0-16,2 0 7 16,1 1 1-16,10-1-2 15,7-3 0-15,4-2-1 16,0-4 0-16,3 0-1 16,-10-4 0-16,-1 1-1 15,1 3 0-15,-7 0-2 16,-1 7 0-16,-13 2-2 15,3 3 1-15,-14 4-1 16,3 0 0-16,-6 0-1 16,-8 2 1-16,-3 4 1 15,3 10 0-15,8-1 0 16,-8-6 0-16,7 0 0 0,8-6 1 16,3 0 0-16,10-7 1 15,1-5-1-15,7-4 1 16,3-3-3-16,0-3 1 15,7-4-6-15,-3-2 1 16,3 0-10-16,-10-4 0 31</inkml:trace>
  <inkml:trace contextRef="#ctx0" brushRef="#br3" timeOffset="153975.7">2223 15033 44 0,'21'-25'22'0,"0"9"-17"16,-21 3 32-16,0-2-35 15,-4-1 1-15,-3-6 1 16,-14-3 0-16,-11 0-5 0,-14 6 0 16,4 3 3-16,-7 7 1 15,-18 3-2-15,3 6 1 16,-13 6-1-16,6 13 0 16,-7 12-2-16,18 13 1 15,1 16-1-15,6 9 1 16,7 6-1-16,25 16 1 15,10-10 0-15,11-2 0 16,21-10 0-16,18-13 1 16,28-24 0-16,14-26 1 15,18-19-2-15,10-31 0 16,4-6-5-16,-3-3 0 0,-19-4-11 16,-17-5 0-16</inkml:trace>
  <inkml:trace contextRef="#ctx0" brushRef="#br3" timeOffset="154893.26">2752 10777 30 0,'3'-6'15'0,"4"15"12"0,-7-9 16 0,7 7-40 15,-7 2 0-15,0 10 1 16,0 9 0-16,0 13-5 16,0 6 0-16,0 13 3 15,-7 5 1-15,7-5-2 16,-7-7 0-16,4-6-3 16,-4-12 1-16,3-7-5 15,4-6 0-15,0-13-7 16,0-9 1-16,0-9-5 15,14-4 1-15</inkml:trace>
  <inkml:trace contextRef="#ctx0" brushRef="#br3" timeOffset="155418.18">2939 11185 42 0,'0'25'21'0,"-7"6"-17"0,7-21 37 0,0-4-39 16,0 0 0-16,0 1 1 16,-7-1 0-16,7 0-4 15,0-6 0-15,0 0 2 16,0 0 0-16,7-9-1 16,3-4 0-16,1-6-2 15,-1 1 1-15,1-1-1 16,7-3 0-16,-8 6-1 15,8 1 1-15,-8 5 1 16,1 1 0-16,-4 2 1 16,4 7 0-16,-1 7 1 15,1 2 1-15,-1 4 1 16,1 2 0-16,-4 1 0 0,4 3 0 16,-1-3-1-16,-6-1 1 15,3 1-2-15,-4-4 0 16,4 1-3-16,4-4 0 15,-4-6-7-15,4-3 0 16,3-6-7-16,3-6 1 16</inkml:trace>
  <inkml:trace contextRef="#ctx0" brushRef="#br3" timeOffset="155746.49">3517 11047 43 0,'11'3'21'0,"-11"16"-13"0,0-16 34 0,0 3-39 16,0-2 1-16,-7 2 1 16,3-3 0-16,-6 3-7 15,-8 4 1-15,0 2 4 16,-3 7 0-16,0 3-1 15,-7 6 0-15,7 0-1 16,-1 4 0-16,12-1 0 16,-1 0 1-16,11 1-1 15,4-10 1-15,13-7-5 16,12-5 1-16,6-4-4 0,4-9 0 16,-7-3-10-1,-4-10 0-15,-11-3-2 0,5 0 0 16</inkml:trace>
  <inkml:trace contextRef="#ctx0" brushRef="#br3" timeOffset="156304.47">4269 10580 28 0,'24'-10'14'0,"-10"1"-4"0,-7 9 22 15,-7 0-27-15,0 0 0 16,0 0 4-16,0 6 0 16,-10 7-11-16,-8 9 1 15,-3 6 7-15,0 16 0 16,-14 15-3-16,-4 20 1 16,-3 9-2-16,-1-1 0 15,-3 17-1-15,8-10 0 16,2 0-1-16,8-9 0 0,7-23-2 15,0-11 1-15,7-14-6 16,10-12 1-16,8-6-11 16,20-28 0-1</inkml:trace>
  <inkml:trace contextRef="#ctx0" brushRef="#br3" timeOffset="157039.63">4745 10580 43 0,'18'25'21'0,"-36"13"-18"0,14-23 29 0,4 4-29 15,-7 9 0-15,0 13 3 0,-3 3 0 16,-1 9-7-16,0 4 1 15,1-1 5-15,3 1 0 16,3-7-1-16,-3-6 0 16,7-10-1-16,0-9 0 15,7-6-1-15,-7-6 0 16,0-7-1-16,0-6 0 16,0-3-1-16,-10-4 0 15,-1-2-2-15,-10-4 0 16,3-2-1-16,-3 2 1 0,-7 4-1 15,7 3 0-15,-7 2 0 16,6 8 0-16,5 5 1 16,3 7 0-16,-4 6 2 15,-3 0 0-15,10 3 0 16,1 9 0 0,10 1 1-16,0-1 0 0,10-3 0 15,1-2 1-15,3-4-1 16,11-6 0-16,6-7 0 15,12-2 0-15,-4-7-1 16,6-6 0-16,8-4 0 16,-3-2 0-16,3-7-1 15,-8-6 1 1,-2-3-1-16,3 3 1 0,-15-3 0 16,1-6 0-16,-4 3-1 15,-13-1 1-15,-1 1-1 16,-4 6 0-16,-10 3 0 15,-7 7 0-15,4 2-1 0,-11 10 1 16,3 7 0 0,-3 8 1-16,-4 7-1 15,1 3 1-15,2 7-1 0,5 5 1 16,-1 4 0-16,4-3 1 16,14-7-1-16,4 0 1 15,-1-5-3-15,8-11 1 16,3-8-4-1,4-7 1-15,3-7-7 0,0-5 1 0,4-10-5 16,-4-10 1-16</inkml:trace>
  <inkml:trace contextRef="#ctx0" brushRef="#br3" timeOffset="157307.47">5479 11141 40 0,'21'3'20'0,"-11"0"-21"15,-10-3 35-15,-7 0-31 16,-3 4 1-16,-4 2 1 16,-15 6 1-16,1 4-8 15,-4 6 1-15,11 0 5 16,-3 9 0-16,2 7-2 16,8 6 0-16,-3-3 1 15,10-1 0-15,3 1-1 0,4-10 0 16,7-5-1-16,14-11 1 15,11-9-4 1,7-9 0-16,0-6-8 0,-4-7 1 16,0-9-8-16,-10 0 0 15</inkml:trace>
  <inkml:trace contextRef="#ctx0" brushRef="#br3" timeOffset="157774.2">6745 10561 45 0,'-7'22'22'0,"14"16"-14"0,-7-26 35 0,0 7-41 0,-7 3 0 15,4 12 0-15,3 13 1 16,-8 13-4-16,5 9 1 16,-4 9 1-16,3-2 1 15,1-7-4-15,-1-10 0 16,1-12-6-16,-1-15 0 15,4-17-8-15,0-12 0 16</inkml:trace>
  <inkml:trace contextRef="#ctx0" brushRef="#br3" timeOffset="157986.07">6414 11050 37 0,'10'32'18'0,"22"-7"-12"0,-25-25 25 0,7 3-28 16,7 0 0-16,4 3-2 15,0 4 1-15,3-1-5 16,4 7 0-16,-1-1-2 16,-2 4 0-16,-1-3-8 15,0-10 1-15</inkml:trace>
  <inkml:trace contextRef="#ctx0" brushRef="#br3" timeOffset="158343.87">6974 11213 43 0,'29'13'21'0,"17"-10"-19"0,-32-3 37 16,3-3-36-16,-3 0 0 15,4 0 1-15,-7-4 1 16,6-2-6-16,-3-4 0 16,4 1 4-16,-7-4 1 0,-1 4-3 15,-3-1 1-15,-7 0-2 16,-3-2 1-16,-1 2-2 16,-6 7 0-16,-1 6-1 15,-3 6 0-15,0 7-1 16,-4 9 0-16,4 6 1 15,0 3 0-15,3 7 1 32,8 0 0-32,3-1 0 0,10-2 0 0,8-10-3 15,3-10 1-15,7-5-10 16,4-10 1-16,0-13-2 16,0-2 1-16</inkml:trace>
  <inkml:trace contextRef="#ctx0" brushRef="#br3" timeOffset="158659.7">7680 11053 42 0,'-14'19'21'0,"-32"12"-28"0,28-24 41 16,1 2-33-16,-4 4 1 15,3-1 1-15,4 4 1 16,-4 0-5-16,4-1 1 15,3-2 3-15,4-1 0 16,4-2-2-16,3-4 1 16,10 0-1-16,5-3 0 0,6 4-1 15,-4-1 1-15,1 0-1 16,-4 1 0-16,-3-4 0 16,-8 3 0-16,-6 6-3 15,-1 4 1-15,-6 3-3 16,-4 0 0-16,3-4-4 31,-3 1 0-31,3-6-4 16,11-7 0-16</inkml:trace>
  <inkml:trace contextRef="#ctx0" brushRef="#br3" timeOffset="158915.54">8132 10363 34 0,'0'13'17'0,"-22"28"-19"0,12-29 30 16,-1 7-29-16,1 3 1 15,-4 3-8-15,3 10 1 16,0 5 4-16,1-8 0 15,-4 5-5-15,3 4 0 16,0-3-2-16,1 3 1 16</inkml:trace>
  <inkml:trace contextRef="#ctx0" brushRef="#br3" timeOffset="159551.19">8117 10348 44 0,'11'3'22'0,"-11"6"-26"0,0-6 51 0,0 1-45 15,0 8 0-15,0 10 2 16,-11 13 0-16,-3 12-5 16,0 6 0-16,-3 16 3 15,10 12 1-15,-1 13-2 16,1-3 0-16,0 0-1 16,4-12 1-16,-1-10-2 15,1-16 1-15,-1-6-3 16,4-12 1-16,0-10-5 15,0-10 0-15,0-8-8 16,0-7 0-16,0-13-1 16,-10-12 1-16</inkml:trace>
  <inkml:trace contextRef="#ctx0" brushRef="#br3" timeOffset="159772.06">7758 10909 48 0,'0'38'24'0,"10"-10"-21"0,-6-22 51 16,3-3-49-16,7-3 0 15,11-3 2-15,17-6 1 16,-3-4-10-16,21-2 0 0,10-7 5 16,-3-3 1-16,7-1-9 15,-14 4 1-15,-14 4-14 16,-14-1 1-16,-21 3-3 15,-4 7 0-15</inkml:trace>
  <inkml:trace contextRef="#ctx0" brushRef="#br3" timeOffset="161303.34">2600 14932 39 0,'0'13'19'0,"0"18"-10"0,0-21 19 16,0 5-25-16,0 14 1 16,0 5 0-16,-7 13 1 15,7 13-7-15,-7 12 1 0,7-3 3 16,-4 0 0-16,4-10-4 15,0-12 0-15,0-12-9 16,0-16 0-16,0-19-3 16,0-19 0-16</inkml:trace>
  <inkml:trace contextRef="#ctx0" brushRef="#br3" timeOffset="161559.66">2544 14882 44 0,'17'25'22'0,"15"-6"-17"16,-25-16 41-16,7 0-44 16,4 0 1-16,10-3 1 15,-3-3 0-15,10 0-6 0,14-6 1 16,-3-1 2-16,0 1 0 15,3-4-5-15,-17 4 0 16,-4 0-8-16,-6 2 1 16,-5-2-6-16,-17 3 1 15</inkml:trace>
  <inkml:trace contextRef="#ctx0" brushRef="#br3" timeOffset="161753.57">2642 15356 42 0,'18'44'21'0,"7"-41"-17"0,-8-3 36 15,22-13-38 1,0 1 1-16,-4 2-6 16,0-2 1-16,-3 5-9 15,0 1 0-15,-14-6-2 16,-8 5 0-16</inkml:trace>
  <inkml:trace contextRef="#ctx0" brushRef="#br3" timeOffset="161995.01">3154 15396 49 0,'0'7'24'0,"-4"5"-26"0,4-9 47 15,0 7-45-15,0-1 1 16,0 4-1-16,0 2 1 16,4-2-6-16,-4 3 1 15,7-7-11-15,-7-18 1 16</inkml:trace>
  <inkml:trace contextRef="#ctx0" brushRef="#br3" timeOffset="162505.07">3210 15541 43 0,'7'18'21'0,"-14"-24"-14"0,7 6 29 16,0 0-33-16,0-6 0 15,0-3 1-15,0-10 0 16,0-6-6-16,7-4 1 15,-3 1 3-15,3-3 0 0,4 3-2 16,-8 2 1-16,4-2 0 16,4 6 0-16,-1 10-1 15,-3-1 0-15,4 7 0 16,-1 6 0-16,1 0-3 16,0 0 1-16,-1 3-7 15,1-3 1-15,-4-3-8 16,-4-6 0-16</inkml:trace>
  <inkml:trace contextRef="#ctx0" brushRef="#br3" timeOffset="163046.01">3020 15378 39 0,'10'12'19'0,"1"13"-14"16,-11-15 29-16,7-1-33 15,-7 7 1-15,4-1-1 16,3 1 1-16,-7 0-4 15,0-7 0-15,0 1-3 0,0-10 0 16,0-10-8-16,-11-18 0 16</inkml:trace>
  <inkml:trace contextRef="#ctx0" brushRef="#br3" timeOffset="163210.51">2985 15158 38 0,'17'22'19'0,"1"-13"-14"0,-15-9 29 0,4-3-34 16,4 3 0-16,-4-3-6 15,-3 0 0-15,3-3-3 16,-4-7 0-16</inkml:trace>
  <inkml:trace contextRef="#ctx0" brushRef="#br3" timeOffset="163645.94">3616 15274 51 0,'0'6'25'0,"0"7"-28"0,-7-10 43 16,7 3-39-16,-11 1 0 16,1 2 0-16,-1-3 1 15,1 4-3-15,-1-1 1 16,4 0 0-16,0-2 1 15,3-1-2-15,4 0 1 16,0 1 0-16,4-4 0 0,10 0 0 16,-3 0 0-16,3-3 0 15,-4 3 1-15,1 3-1 16,-4 4 0-16,-7-1-1 16,7 7 1-16,-7 0-4 15,-7 2 1-15,0-2-7 16,-4 0 0-16,1-10-5 15,-1-6 1-15</inkml:trace>
  <inkml:trace contextRef="#ctx0" brushRef="#br3" timeOffset="163901.56">3919 14794 46 0,'0'16'23'0,"-14"15"-23"0,7-18 41 31,-10 46-37-31,6 1 0 16,-3 9 0-16,7 3 0 15,3-3-7-15,4-9 0 16,0-16-1-16,4-19 0 15,3-16-11-15,-14-15 0 16</inkml:trace>
  <inkml:trace contextRef="#ctx0" brushRef="#br3" timeOffset="164065.78">3567 15095 48 0,'14'32'24'0,"7"-20"-18"16,-14-12 36-16,14-6-42 15,14-7 0-15,11-5-3 16,11-4 1-16,-4 0-8 16,3 0 0-16,-14-6-5 15,-6-1 1-15</inkml:trace>
  <inkml:trace contextRef="#ctx0" brushRef="#br3" timeOffset="164920.17">5161 14779 47 0,'11'25'23'0,"6"3"-19"0,-6-16 40 0,-8 10-41 16,5 0 1-16,2 13 1 16,-6 6 0-16,3 6-6 15,0 0 1-15,3 0 5 16,-6-3 0-16,3-10-2 16,-4 1 0-16,-3-10-1 15,8-13 0-15,-8-5-2 16,-8-7 0-16,5-7-2 15,-15-2 1-15,-3 3-2 16,-11-4 0-16,-3 1 0 0,-4 3 0 16,4 2-1-16,-11 4 1 15,7 10 0-15,4 2 0 16,7 7 1-16,0 0 0 16,6 6 2-16,12 3 0 15,10 7 1-15,14 2 0 16,11-2 1-16,10-1 1 15,11 1 0-15,14-13 0 16,-11-6 0-16,11-10 1 16,11-6-2-16,-11-3 0 0,0-13-1 15,0-6 1-15,-11-6-2 16,-7-4 0-16,-6 1 0 16,-5-3 0-16,-13 2-1 15,-4 1 1-15,-3 3-1 16,-4 9 1-16,-14 3-1 15,3 4 0-15,-6 2-1 16,-8 4 0-16,7 3-1 16,-10 9 1-16,0 10 0 15,3 3 0-15,-3 6 0 16,11 3 1-16,10 6 0 16,0 7 0-16,3-10 0 15,15-2 1-15,-4-10-2 16,14-7 1-16,4-6-3 15,3-15 0-15,-10-7-6 16,0-3 0-16,-1-3-6 16,1-3 1-16</inkml:trace>
  <inkml:trace contextRef="#ctx0" brushRef="#br3" timeOffset="165205.81">5831 15343 30 0,'7'25'15'0,"-7"-9"-7"0,0-13 20 15,0-3-25-15,0-3 0 16,-7-7 4-16,4 4 0 16,-4-6-8-16,3-7 0 15,-6 3 6-15,3 4 1 0,3-4-2 16,1 0 0-16,-1 1-2 16,8 2 1-16,-1 4-1 15,4 2 1-15,7-2-1 16,-3 3 0-16,10-1-1 15,7 1 1-15,4 3-3 16,0 3 1-16,-4-3-6 16,-7 3 1-16,0 3-10 15,1-3 0-15,-5 3-2 16,4-3 1-16</inkml:trace>
  <inkml:trace contextRef="#ctx0" brushRef="#br3" timeOffset="165438.49">6251 15318 51 0,'7'31'25'0,"-7"-18"-33"0,0-10 50 16,7 0-43-16,-7 0 0 15,0-3-3-15,0 0 0 16,0-6 0-16,-7-10 0 15,4-2-10-15,-1-11 1 16,1 4 0-16,-4-9 0 16</inkml:trace>
  <inkml:trace contextRef="#ctx0" brushRef="#br3" timeOffset="165565.41">6096 14992 29 0,'-7'3'14'0,"18"25"-9"0,-4-21 28 0,3 2-31 16,1 3 1-16,-1 1 0 15,8-4 0-15,-7 1-5 16,6-4 1-16,1-3-3 16,7-3 0-16,-8-6-8 15,-3-3 1-15</inkml:trace>
  <inkml:trace contextRef="#ctx0" brushRef="#br3" timeOffset="165865.24">6435 15171 28 0,'0'31'14'0,"3"-12"-7"0,4-10 18 16,-7 4-21-16,0-1 1 16,4 4 5-16,3-7 0 15,0 4-12-15,-4-1 1 16,4 1 7-16,4-4 0 15,0-2-2-15,3-4 0 16,0 0-3-16,4-6 1 16,-1-7-2-16,1-5 1 15,-1-4-1-15,5 0 1 16,2-6-2-16,5-6 0 16,-1-7-5-16,0 4 1 0,-7 2-11 15,-10 4 1-15</inkml:trace>
  <inkml:trace contextRef="#ctx0" brushRef="#br3" timeOffset="166363.96">7821 14794 46 0,'0'50'23'0,"0"35"-22"0,0-69 33 0,-3 12-33 16,-1 19 0-16,-3 10 1 16,3 5 0-16,1 14-4 15,3-4 1-15,0-13-1 16,0-9 0-16,0-12-5 16,7-13 0-1,0-12-7-15,-3-23 1 16</inkml:trace>
  <inkml:trace contextRef="#ctx0" brushRef="#br3" timeOffset="166754.73">7684 15324 42 0,'35'10'21'0,"-3"-7"-20"0,-22-6 35 0,11 3-34 0,8 0 1 16,9 3 0-16,-2-3 1 16,13 3-5-16,-3-3 0 15,10 0 3-15,-3-6 1 16,-14-4-2-16,0 1 1 16,-7-7-1-16,-8 1 1 0,-6-7-2 15,-8 9 1-15,-6 0-1 16,0 4 1-16,-8 0-2 15,-3-1 0-15,-7 7-1 16,-4 6 1-16,1 10-1 16,-12 6 0-16,8 3 0 15,0 0 0-15,10 3 0 16,1 3 1-16,6 6-1 16,8-5 0-1,10-4-5-15,11-3 1 16,3-13-7-16,11-12 0 15</inkml:trace>
  <inkml:trace contextRef="#ctx0" brushRef="#br3" timeOffset="167097.54">8767 15111 40 0,'17'3'20'0,"-17"7"-21"0,-3-4 31 16,-22 10-29-16,-3-1 1 15,0 1-1-15,3 3 0 16,-3-4-2-16,-1 1 1 16,1 0 0-16,3 3 1 15,8-4-2-15,6-5 1 16,1-1-1-16,10 0 1 16,3 1-1-16,8-4 1 15,6 0 0-15,5-2 0 0,6 2 1 16,11 0 0-16,-11 0 0 15,0-3 0-15,-7 4-1 16,-3 2 1-16,-18 7-2 16,-7 3 1-16,-11 3-2 15,-3 3 0-15,-7-3-4 16,7 3 1-16,-8-6-7 16,8-7 1-1</inkml:trace>
  <inkml:trace contextRef="#ctx0" brushRef="#br3" timeOffset="167367.73">9176 14427 41 0,'-14'-12'20'0,"-15"24"-19"0,26-5 34 16,-8 12-31-16,-3 18 0 16,-3 10-1-16,-1 28 1 15,0 26-6-15,1 12 0 16,6 18 3-16,4-2 0 16,3-29-6-16,4-18 1 15,4-29-10-15,-4-28 0 0</inkml:trace>
  <inkml:trace contextRef="#ctx0" brushRef="#br3" timeOffset="167539.64">8604 15077 54 0,'0'9'27'0,"25"13"-26"0,-7-19 46 0,13 0-45 0,15-9 0 0,21-7 0 16,7-9 0-16,11-3-7 15,3 0 1-15,-17 3-12 16,-18-3 0-16</inkml:trace>
  <inkml:trace contextRef="#ctx0" brushRef="#br0" timeOffset="176902.1">1965 11865 44 0,'0'7'22'0,"4"8"-13"16,-4-8 23-16,0 5-30 0,7 7 1 15,-7 0 3-15,10 12 0 16,-10 13-8-16,7 3 1 16,4 13 4-16,-8-4 0 15,4 4-3-15,-3-7 1 16,3-3-7-16,-7-12 0 15,7-10-10-15,-3-18 0 16</inkml:trace>
  <inkml:trace contextRef="#ctx0" brushRef="#br0" timeOffset="177292.51">2424 12493 54 0,'10'40'27'0,"-3"-40"-26"16,-7-6 43-16,0 0-42 16,0-13 0-16,0-3 1 15,0-6 0-15,-7-16-4 16,7-3 0-16,-10-13 2 15,-1-5 1-15,0-4-3 16,4 0 1-16,4 6-1 16,-4 0 0-16,7 0-1 15,10 10 1-15,1 9-1 16,7 13 0-16,-1 6 2 16,4 6 0-16,-6 13 0 0,9 12 0 15,1 13 0-15,0 3 0 16,-4 9-4-16,-7 7 0 15,-7-1-10-15,-7 1 1 16,-7 3-3-16,-7-7 0 16</inkml:trace>
  <inkml:trace contextRef="#ctx0" brushRef="#br0" timeOffset="177464.78">2272 12308 52 0,'10'44'26'0,"33"-16"-22"0,-26-25 51 0,5 0-51 15,6-3 0-15,4-3 0 16,-11-3 1-16,7-1-8 16,4 1 0-16,-4 0-2 15,0 0 0-15,-7-4-14 16,-3 1 0-16</inkml:trace>
  <inkml:trace contextRef="#ctx0" brushRef="#br0" timeOffset="178011.84">4244 12480 45 0,'-7'31'22'0,"3"-27"-13"0,-3-4 26 0,7-10-32 15,-7 1 1 1,-3-41 5 0,-1-7 0-16,-3-12-11 15,-4-3 1-15,1-9 6 16,3 8 0-16,3-2-3 15,-3 3 1-15,10 6-3 16,-3 13 1-16,14 6 0 16,0 12 0-16,8 7-2 15,6 16 1-15,7 8-3 16,11 14 0-16,0 9-2 0,-11 3 0 16,3 9-5-16,-16 7 0 15,-5 2-8 1,-13 1 1-16,-8 3 1 0,-17-6 1 15</inkml:trace>
  <inkml:trace contextRef="#ctx0" brushRef="#br0" timeOffset="178194.1">4015 12348 63 0,'-7'19'31'0,"17"-9"-34"0,1-10 69 0,6 0-65 15,12-4 1-15,-5-2 0 16,22 0 1-16,4 0-6 15,-1-1 0-15,0 1-2 16,-6 0 0-16,-12-4-11 16,5 1 0-16,-22-4-5 15,3 1 1-15</inkml:trace>
  <inkml:trace contextRef="#ctx0" brushRef="#br0" timeOffset="178448.97">4681 11850 60 0,'-3'3'30'0,"-1"-6"-40"0,-3 6 56 15,4 9-46-15,3 4 0 16,-7 3 0-16,7 3 0 16,0-3-4-16,7 0 0 15,-4-4-11-15,4-8 0 16</inkml:trace>
  <inkml:trace contextRef="#ctx0" brushRef="#br0" timeOffset="178733.13">4932 11869 48 0,'10'12'24'0,"-17"23"-18"0,4-29 32 0,-8 6-36 15,1 7 0-15,-8 6 2 16,-3 10 0-16,-4 6-5 15,0 9 1-15,4 9 2 16,4-2 1-16,-4 6-2 16,-1-7 0-16,8-3-3 15,11-9 1-15,-4-6-5 16,7-10 0-16,7-6-9 16,10-9 1-16,5-13-3 0,2-7 1 15</inkml:trace>
  <inkml:trace contextRef="#ctx0" brushRef="#br0" timeOffset="179034.45">5263 12141 55 0,'8'22'27'0,"-8"7"-31"0,-8-26 55 0,-2 9-50 16,-4 7 0-16,-4 6 0 16,-10 7 1-16,7-1-2 15,-7 0 0-15,6 1-2 16,1-7 1-16,4-3-8 15,6-7 0-15,0-8-8 16,11-20 1-16</inkml:trace>
  <inkml:trace contextRef="#ctx0" brushRef="#br0" timeOffset="179230.55">5069 12204 45 0,'32'32'22'0,"0"33"-17"0,-21-46 33 16,6 0-37-16,-3 3 1 16,4 6 0-16,0-3 1 15,-8-3-7-15,1-3 1 16,-1-6-6-16,-3-10 1 16,4-16-7-16,0 1 1 15</inkml:trace>
  <inkml:trace contextRef="#ctx0" brushRef="#br0" timeOffset="179470.61">5292 11969 44 0,'7'50'22'0,"14"16"-16"16,-11-44 38-16,1 6-41 15,0 10 0-15,6 12 1 16,4-9 0-16,-6 6-6 16,-1-3 1-16,-11-4-1 15,-6 1 1-15,-4-3-13 16,-15-1 1-16,-6-5-3 16,-4-1 0-16</inkml:trace>
  <inkml:trace contextRef="#ctx0" brushRef="#br0" timeOffset="179978.31">5828 12167 46 0,'3'21'23'0,"19"-11"-18"15,-19-7 43-15,4-3-43 16,7 0 0-16,11 0 3 16,10 3 0-16,-10-6-10 15,10 3 0-15,-7 0 6 16,4 0 1-16,-14 6-4 0,-4 10 1 15,-7 6-3-15,-18 9 1 16,-6-6-2-16,-11 10 0 16,-4 6-1-16,-7-4 0 15,7 1-2-15,8-4 1 16,-1-2-7-16,14-10 1 16,-3-7-8-16,11-15 1 15</inkml:trace>
  <inkml:trace contextRef="#ctx0" brushRef="#br0" timeOffset="180475.44">6773 12173 27 0,'22'3'13'0,"-12"-28"-18"16,-6 12 10-16,-1 1-13 16,-3 2 1-16,0 1-3 15,0 0 1-15,-3-1 14 16,-1 1 1-16,1-1-4 16,-1 1 0-16,1-1 7 15,3 1 0-15,0 3 4 16,0-4 1-16,0 4-1 0,-8 3 0 15,5-3-4-15,-8 6 0 16,-10 0-3-16,-4 3 0 16,-6 3-3-16,-1 4 0 15,-7-1-2-15,-3 13 1 16,7 9-2-16,3 7 0 16,0 15-1-16,11 10 0 15,3 3-1-15,18-7 1 16,0-5 0-16,14-10 1 15,11-19 0-15,10-13 1 16,11-15 0-16,-3-19 1 0,2-3-1 16,-2-16 1-16,-12 0-2 15,-9-15 1-15,-8-4-4 16,-11-2 0-16,-6 8-14 16,-8-8 1-16</inkml:trace>
  <inkml:trace contextRef="#ctx0" brushRef="#br0" timeOffset="181014.77">8149 12361 61 0,'7'28'30'0,"4"-18"-31"0,-11-10 47 0,-4 0-44 15,1 0 1 1,-15-7 3-1,-3 4 1-15,3 3-8 16,4 0 0-16,-7 3 4 16,0-3 1-16,3 3-2 15,-3 4 0-15,7 5-3 16,7 1 0-16,7-4-1 16,10-3 0-16,12-9-3 15,-1-3 1-15,11 0-5 16,-1-4 1-16,5-2-11 15,-8-10 0-15</inkml:trace>
  <inkml:trace contextRef="#ctx0" brushRef="#br0" timeOffset="181345.27">8389 12408 54 0,'21'6'27'0,"-21"7"-30"0,0-13 41 15,0 0-37-15,0 0 0 16,0 0 0-16,0 0 1 16,0-6-2-16,7-4 0 0,-7-6 0 15,4-6 0 1,3-3-1-16,3 0 1 0,1 0-1 16,7 6 0-16,-8 7 0 15,8-1 0-15,0 7 1 16,-1 6 1-16,4 9 0 15,4 4 1-15,3 9 0 16,4 3 0-16,-4-3-1 16,4 6 0-16,3 4-3 15,1-7 1-15,2-7-8 16,1-8 1-16,0-13-8 16,3-10 1-16</inkml:trace>
  <inkml:trace contextRef="#ctx0" brushRef="#br0" timeOffset="181903.67">10368 11734 60 0,'-3'0'30'0,"-11"9"-36"15,6-6 54-15,-6 7-47 16,-3 9 1-16,-1 2 3 16,0 11 0-16,-6 9-6 0,-1 18 1 15,0 10 3-15,1 13 0 16,6-7-1-16,4 7 1 16,10-7-5-16,8-6 1 15,10-13-5-15,0-2 1 16,0-14-12-16,4-12 0 15,7-15-3-15,3-4 1 16</inkml:trace>
  <inkml:trace contextRef="#ctx0" brushRef="#br0" timeOffset="182306.99">10763 12214 46 0,'4'3'23'0,"-8"-3"-21"16,1 0 41-16,-4 0-40 16,-7 0 1-16,-8 3 2 15,-2 3 0-15,-5 7-7 16,-2 5 0-16,3 4 5 16,-1 0 0-16,5 0-3 15,2-9 0-15,8 3-2 16,4-4 0-16,3 1-1 15,7-4 0-15,7-6-1 16,7 0 0-16,0-3 1 0,4 0 0 16,3-3 0-16,0-6 1 15,0-4 0-15,0 1 0 16,0-1 1-16,1 4 0 16,-5 2 0-16,1 7 1 15,-4 4 0-15,-3 8 0 16,-4 1 0-16,0-1 0 15,3 4-4-15,1 3 1 16,-1 0-8-16,5-7 0 16,2-9-6-16,1-3 0 15</inkml:trace>
  <inkml:trace contextRef="#ctx0" brushRef="#br0" timeOffset="182532.06">11038 12424 46 0,'0'9'23'0,"-7"35"-24"15,7-35 40-15,-3 4-35 16,-1 9 0-16,-3 3 1 16,0 6 0-16,-3 10-8 15,-1-10 1-15,4-2 0 16,3-7 1-16,1-10-10 15,10-9 1-15,4-18-6 16,6-14 1-16</inkml:trace>
  <inkml:trace contextRef="#ctx0" brushRef="#br0" timeOffset="182773.39">11292 11916 37 0,'11'31'18'0,"-4"29"-15"0,-7-45 29 16,4 7-28-16,-4 13 0 15,0-1 3-15,0 10 1 16,-4 3-10-16,1-6 1 0,-1-7 4 16,0 1 1-16,1-7-8 15,3-9 0-15,-4-3-10 16,1-10 1-16,-1-3-3 15,-3-9 1-15</inkml:trace>
  <inkml:trace contextRef="#ctx0" brushRef="#br0" timeOffset="183011.36">11264 12301 37 0,'21'10'18'0,"4"-13"-15"16,-18-1 35-16,11-2-34 15,10 0 0-15,11-3 2 16,-4-1 1-16,-3 4-9 16,-7 3 1-16,-8 6 5 0,-10 9 1 15,-7 7-3 1,-10 0 0-16,-15 9-3 0,-3 7 0 16,-4-1-4-16,-3 1 0 15,3-7-8-15,0 0 0 16,4-6-3-16,7-12 1 15</inkml:trace>
  <inkml:trace contextRef="#ctx0" brushRef="#br0" timeOffset="183297.05">11571 11712 46 0,'21'56'23'0,"39"29"-25"16,-42-60 44-16,10 6-40 15,4 16 0-15,0 7 0 16,-4-1 0-16,-7 3-3 15,-3 4 0-15,-8-3-3 16,-6-4 0-16,-11 0-11 16,-4-3 1-16</inkml:trace>
  <inkml:trace contextRef="#ctx0" brushRef="#br0" timeOffset="183493.9">12143 12571 48 0,'21'38'24'0,"-14"21"-25"0,-7-40 36 15,-4 6-35-15,-6 10 1 16,-1 5-1-16,-6-2 0 16,-8-7-7-16,0-2 0 0,0-17-7 15,11 1 1-15</inkml:trace>
  <inkml:trace contextRef="#ctx0" brushRef="#br0" timeOffset="183973.18">13406 11652 48 0,'21'13'24'0,"-11"24"-22"0,-10-21 42 0,-3 9-42 15,-4 3 1-15,-7 13-1 16,0 22 1 0,-11 106-6-1,4 1 1-15,7-26-2 16,-1-19 0-16,5-24-12 16,-1-29 1-16</inkml:trace>
  <inkml:trace contextRef="#ctx0" brushRef="#br0" timeOffset="184647.69">12979 12769 54 0,'7'6'27'0,"21"-25"-27"0,-14 3 42 15,11-6-42-15,10-12 0 16,7-1 0-16,11-12 1 16,4 7-1-16,-4-7 0 15,-4-7 0-15,-7 4 0 16,-10 6 0-16,-4 13 0 16,-3 6-1-16,-4 6 1 15,0 10-1-15,-3 9 1 0,-4 9-1 16,0 10 0-16,0-4 0 15,-3 14 1-15,-4 2-1 16,-3 0 0-16,-1-2 1 16,1-4 0-16,-1 0-1 15,1-3 1-15,3-3 0 16,0-1 0-16,3-5 0 16,1-7 0-16,3-6 0 15,4 0 1-15,3-3 0 16,4-3 0-16,-1-1 0 15,1 4 1-15,-4 3-1 16,0 3 1-16,0 4-1 16,1 2 0-16,-5 1-1 15,1-4 1-15,0-3-2 16,-1 0 1-16,-3-6 0 16,0-3 0-16,-3-1-1 0,0-5 1 15,-4-4-1 1,0 1 1-16,-7 2-2 0,-4 0 1 15,-3 1-1-15,-4 12 0 16,1 6 0-16,-1 10 1 16,4 0 0-16,4 9 0 15,3 6 3-15,3 3 0 16,4-2 1-16,7-4 0 16,8-6-1-16,2-6 0 15,-3-7-4-15,8-3 1 16,-1-2-9-16,0-8 1 0,7-11-8 15,-6-4 0-15</inkml:trace>
  <inkml:trace contextRef="#ctx0" brushRef="#br0" timeOffset="185008.13">14383 12653 27 0,'14'31'13'0,"4"19"-9"15,-15-44 14-15,4 7-15 16,-3 3 0-16,-4-1 1 15,3 1 0-15,-3 0-6 16,4-7 1-16,-4-6 4 16,3-6 1-16,1-6-2 15,-1-4 1-15,1 4 0 16,3-1 0-16,0 1 0 16,0-1 1-16,0-2-2 15,4-1 0-15,-1-2 0 0,4 2 0 16,4 1 0-1,0 2 0-15,-1 1 0 0,4 6 1 16,8 3 0-16,9 18 1 16,5-2 0-16,6 6 0 15,8 6-2-15,6 1 1 16,4-4-2-16,-14-10 0 16,-4-5-4-16,-3-4 1 15,-3-6-6-15,-8-3 0 16,-7-16-10-16,-7 6 1 15</inkml:trace>
  <inkml:trace contextRef="#ctx0" brushRef="#br0" timeOffset="185682.86">16270 12972 47 0,'-7'13'23'0,"7"-44"-8"16,4 12 24-16,-1-13-34 15,1-8 0-15,-4-20 4 16,0-6 0-16,0-6-11 16,0-16 0-16,-4-9 7 15,1-10 0-15,3 4-3 16,3 6 1-16,4 6-4 16,-3 9 1-16,6 13-1 15,8 13 0-15,10 21-1 16,4 20 0-16,-4 15-2 0,-3 9 1 15,3 16-3-15,-7 10 0 16,-7 15-7 0,-7 6 1-1,-7 4-6-15,-10-1 0 0</inkml:trace>
  <inkml:trace contextRef="#ctx0" brushRef="#br0" timeOffset="185849.76">16058 12706 62 0,'4'34'31'0,"21"-21"-32"0,-11-13 57 16,14 0-55-16,7-6 1 0,8-4-2 15,10 1 1-15,3 3-9 16,0-1 1-16,4 1-11 16,-10-10 0-16</inkml:trace>
  <inkml:trace contextRef="#ctx0" brushRef="#br0" timeOffset="186226.55">17353 12715 49 0,'-3'41'24'0,"-1"-6"-16"0,1-23 30 15,3 10-38-15,0-6 1 16,0 6-1-16,0-4 1 0,0 1-3 16,3-6 1-16,1-7-6 15,-1-6 1-15,1-9-9 16,-4-10 1-16,-4-6-1 16,-6-10 0-16</inkml:trace>
  <inkml:trace contextRef="#ctx0" brushRef="#br0" timeOffset="186584.34">17276 12480 42 0,'10'6'21'0,"11"7"-23"0,-10-10 44 0,-1 0-40 16,5 3 1-16,9 1 2 16,8-1 1-16,14 0-7 15,0-3 1-15,3 1 4 16,-7-1 0-16,-6 0-1 15,-8 0 0 1,-7-3-2-16,-7 0 1 0,-3 3-2 0,-8 0 1 16,-6 0-2-16,-4 4 0 15,0-1-2-15,0 3 1 16,0 4 0-16,0-1 0 16,-1 1 0-16,5-1 0 15,3 7 2-15,11 3 0 16,3 0 2-16,7-6 1 15,4 3-1 1,3 0 1 0,-7-1-1-16,-3 4 0 0,-8 6-4 0,-13-2 1 0,-12 2-6 15,-6-9 1-15,-7-1-12 16,3-14 1-16</inkml:trace>
  <inkml:trace contextRef="#ctx0" brushRef="#br0" timeOffset="186976.36">18598 12627 53 0,'4'35'26'0,"-11"25"-23"0,3-48 42 16,1 7-44-16,-1 0 0 16,1 0-1-16,-1-4 0 0,4 1-6 15,0-10 1-15,7-6-11 16,4-9 0 0</inkml:trace>
  <inkml:trace contextRef="#ctx0" brushRef="#br0" timeOffset="187113.28">18528 12367 26 0,'28'22'13'0,"11"-9"-23"16,-25-10 6-16,7 6-2 15,7 1 1-15</inkml:trace>
  <inkml:trace contextRef="#ctx0" brushRef="#br0" timeOffset="187410.11">18821 12806 38 0,'-4'10'19'0,"8"-14"-21"0,-1-2 38 15,4 0-37-15,4-3 1 16,-1 2 0-16,5-2 1 15,-1-7-1-15,0 1 0 16,3-7-1-16,1 3 1 16,0 0 0-16,-4 6 0 0,-4 4 0 15,5 6 0-15,-5 6 0 16,1 6 0-16,-4 7 0 16,0 0 1-16,0-1-1 15,-4 1 0-15,1 0-2 16,-1-1 1-16,-3-2-6 15,7-4 1-15,4-2-5 16,3-7 0-16</inkml:trace>
  <inkml:trace contextRef="#ctx0" brushRef="#br0" timeOffset="187649.97">19459 12599 35 0,'28'-9'17'0,"-13"-1"-15"0,-15 10 28 0,0 0-28 0,-4-3 1 0,-3 6 2 16,-4 1 1-16,-6 2-7 16,-4 6 1-16,-8 7 4 0,1 6 1 15,3 4-1-15,1 5 0 16,6 7-1-16,4 3 0 16,7-7-1-16,7-5 0 15,11 2-5-15,10-9 0 16,7-6-6-16,11-16 0 15,3-3-7-15,-14-12 0 16</inkml:trace>
  <inkml:trace contextRef="#ctx0" brushRef="#br0" timeOffset="193340.64">4075 13643 55 0,'0'7'27'0,"-7"-14"-21"0,3 7 28 0,-3 0-32 15,-11-3 1-15,4 0 0 16,-14-6 0-16,7 6-4 16,-11 0 0-16,4 3 3 15,-11 3 0-15,7 9-2 16,4 7 0-16,0 6-1 16,7 19 0-16,3-3 0 15,7 3 0-15,8 0-1 16,14-4 1-16,3-5 0 15,10-10 1-15,12-13 0 16,9-15 0-16,-2-12-1 16,3-4 1-16,-15-16-4 15,-9-5 0-15,-5 2-11 0,-6-3 1 16,-11-3-2-16,0 7 1 16</inkml:trace>
  <inkml:trace contextRef="#ctx0" brushRef="#br0" timeOffset="193702.41">4187 13763 58 0,'8'34'29'0,"-19"16"-35"0,11-43 59 0,0-1-51 16,0-3 1-16,0-3 0 15,0 3 0-15,11-12-5 16,-8-10 1-16,8-6 1 16,-4-3 0-16,3-1-2 15,-3-2 0-15,4 0 0 16,0 6 0-16,-1 6 0 16,1 6 1-16,10 10 1 15,0 12 0-15,4 10 1 16,-1 13 0-16,5 12 0 15,2 3 1-15,5 3-1 16,-5-6 1-16,-2-7-3 16,2-8 0-16,-2-11-8 0,2-8 1 15,-13-13-10 1,-7-7 1-16</inkml:trace>
  <inkml:trace contextRef="#ctx0" brushRef="#br0" timeOffset="194257.57">6417 13198 49 0,'0'-12'24'0,"-11"18"-20"0,1-6 37 16,10 3-38-16,-11 6 0 15,-6 17 2-15,-5-4 0 16,1 15-6-16,-7 13 1 16,-4 4 4-16,-3 11 0 15,7 14-2-15,7 9 1 16,7 9-3-16,14-19 0 0,3-9-5 16,11-12 1-1,7-13-9-15,11-7 1 0,-11-24-7 16,11-7 0-16</inkml:trace>
  <inkml:trace contextRef="#ctx0" brushRef="#br0" timeOffset="194661.2">6735 13694 56 0,'0'6'28'0,"-36"0"-34"16,26-3 51-16,-4 0-43 16,3 7 1-16,-14-1 2 15,1 4 1-15,-1 3-8 0,4 2 1 16,0-2 3-16,3 3 1 16,4-7-2-16,3 1 1 15,11-1-4-15,0 1 0 16,4-4-1-16,10 1 1 15,0-4-2-15,4-3 1 16,-8-3 0-16,1-3 0 16,-1 0 1-16,1 0 1 15,0-3 1-15,-1 6 0 16,1 0 0-16,-1 0 1 16,1 6 0-16,-4 3 1 0,0 4-1 15,4 2 0-15,-8 4-1 16,4-3 0-16,0-4-5 15,0-2 0-15,4-10-11 16,3-10 0-16</inkml:trace>
  <inkml:trace contextRef="#ctx0" brushRef="#br0" timeOffset="194906.81">7003 13863 43 0,'10'28'21'0,"-17"-12"-10"16,7-13 29-16,-3 6-36 15,3 4 1-15,-7 6 2 16,3 6 0-16,1-3-10 0,-1 6 1 16,4-6 3-16,0-3 1 15,4-4-7-15,3-8 0 16,3-10-8-16,8-7 0 15,-4-12-5-15,11-9 0 16</inkml:trace>
  <inkml:trace contextRef="#ctx0" brushRef="#br0" timeOffset="195128.5">7327 13496 45 0,'7'35'22'0,"-21"-4"-19"0,11-15 40 0,-1 6-40 16,-3 12 0-16,4 13 1 16,-8 10 1-16,0 5-7 15,1 1 1-15,3-16 2 16,0-12 0-16,3-7-6 16,1-9 1-16,3-13-7 15,0-6 1-15,0-10-6 16,0-2 0-16</inkml:trace>
  <inkml:trace contextRef="#ctx0" brushRef="#br0" timeOffset="195368.6">7303 13816 38 0,'31'22'19'0,"5"-32"-17"15,-22 10 30-15,7-6-27 0,-4 0 0 16,12 3 3-16,9 3 1 15,5 6-11-15,-4 3 1 16,-11 1 6-16,-3 6 1 16,-8 9-4-16,-10 9 1 15,-14 1-3-15,-14 2 1 16,-11 10-5-16,-3-9 0 16,-7-7-6-16,3-6 1 15,-7-9-8-15,7-10 1 16</inkml:trace>
  <inkml:trace contextRef="#ctx0" brushRef="#br0" timeOffset="195682.41">7680 13349 38 0,'11'22'19'0,"-4"31"-12"16,0-37 29-16,7-1-30 0,7 14 0 0,7 5 3 0,4 7 1 16,3 12-13-16,0 0 1 15,-6 7 7-15,-5 6 0 16,-13-3-4-16,-18 12 1 15,-11 6-5 1,-13 4 1-16,-5-16-8 16,1-13 1-1,0-8-8-15,6-11 0 0</inkml:trace>
  <inkml:trace contextRef="#ctx0" brushRef="#br0" timeOffset="195870.31">8276 14164 51 0,'14'50'25'0,"-21"-37"-31"16,7-10 40-16,-3 0-40 16,-4-6 0-16,-11-3-20 15,0-7 1-15</inkml:trace>
  <inkml:trace contextRef="#ctx0" brushRef="#br0" timeOffset="199872.54">4812 6889 43 0,'-7'6'21'0,"17"7"-11"16,-3-13 21-16,-7 3-29 15,0 3 0-15,0 0 0 16,4 1 0-16,3-1-5 0,-7-3 0 16,0 0-9-16,4-3 1 15,-1-3-3-15,11 3 0 16</inkml:trace>
  <inkml:trace contextRef="#ctx0" brushRef="#br0" timeOffset="200098.12">5271 6883 48 0,'0'15'24'0,"10"-8"-28"0,-10-7 46 0,-7 3-43 15,7 0 1-15,-3 0-6 16,3 0 1-16,-8 0-6 16,5 0 1-16</inkml:trace>
  <inkml:trace contextRef="#ctx0" brushRef="#br0" timeOffset="200682.71">4741 7463 35 0,'-10'19'17'0,"20"-7"-5"0,-10-12 20 0,0 0-29 16,0 0 1-16,4-6 0 15,3-4 0-15,7-2-6 16,4-4 1-16,-1-3 3 16,4 7 1-16,1 3-3 15,-1-1 0-15,-4 1-2 16,5 2 0-16,-5 4-1 15,-6 6 1-15,10-3-1 16,-10 4 0-16,6 5 1 16,-3 4 0-16,4-1 1 15,0 1 1-15,3-1 0 16,-4-2 1-16,5-1 0 16,2 0 0-16,5 1-1 0,-1-1 1 15,-11 1 0-15,5-4 0 16,-12 0 0-16,4-6 1 15,0-6-1-15,8-10 0 16,-8-6-4-16,0 0 1 16,-4-3-11-16,1 3 0 15</inkml:trace>
  <inkml:trace contextRef="#ctx0" brushRef="#br0" timeOffset="201268.62">5613 7359 29 0,'74'-44'14'0,"-11"-68"-4"16,-52 77 14-16,-1-12-20 16,1-9 0-16,-4 2 4 15,-3-8 0-15,-8-4-9 0,-17-3 0 16,-18 3 6-16,-17 6 0 15,-18 4-2-15,0 9 0 16,-11 6-2-16,-14 16 0 16,-3 12-1-16,3 7 1 15,4 16-3-15,3 21 1 16,-10 16-2-16,14 9 1 16,-1 20-1-16,19 18 0 15,10 15 0-15,14 7 1 0,14 13 2 16,18 9 0-16,14-9 1 15,21-7 0-15,18-25 1 16,10-15 1-16,22-20 0 16,21-18 0-16,24-22 0 15,8-22 0-15,17-25-1 16,7-25 0-16,-18-19-2 16,-13-9 1-16,-29-4-3 15,-17 0 1-15,-22-5-12 16,-28 5 1-16,-17 7-4 15,-15 3 1-15</inkml:trace>
  <inkml:trace contextRef="#ctx0" brushRef="#br0" timeOffset="204783.51">3309 12085 29 0,'0'9'14'0,"4"-15"-5"16,-4 6 15-16,0 0-24 15,0 0 0-15,0 0-1 16,0 0 1-16,0-6-7 15,0 6 0-15,0-10-2 16,0-2 0-16</inkml:trace>
  <inkml:trace contextRef="#ctx0" brushRef="#br0" timeOffset="204991.71">3528 12041 34 0,'14'13'17'0,"-7"-7"-18"0,-7-6 31 16,7 3-31-16,-7-3 0 0,-7 0-17 16,0 0 1-16,-7-3 16 15,3 0 1-15</inkml:trace>
  <inkml:trace contextRef="#ctx0" brushRef="#br0" timeOffset="205413.79">3277 12352 37 0,'11'18'18'0,"-1"11"-19"0,-10-26 36 15,4 6-33-15,3 7 1 16,4-1 2-16,6-2 0 0,-3 0-6 16,15-7 0-1,-1-9 4-15,11-10 0 0,-8 1-4 16,1-4 1-16,-4-6-5 15,-10-6 0-15,-4-4-9 16,-7 4 0-16</inkml:trace>
  <inkml:trace contextRef="#ctx0" brushRef="#br0" timeOffset="205980.5">3796 12129 21 0,'25'-22'10'0,"-15"-22"10"0,-6 31 6 16,-4-2-23-16,-4-4 0 0,-6 0 3 15,-5-6 0-15,-13 0-8 16,0 3 1-16,-11 0 4 15,-10 10 1-15,-4 2-3 16,-14 4 1-16,3 6-1 16,-3 0 0-16,4 9-1 15,3 10 1-15,11 6-3 16,3 10 1-16,3 18-1 16,12 13 1-1,2 0-2-15,12 15 1 0,13-2 0 16,4-7 0-16,11-3 2 15,10-3 0 1,18-19 0-16,10-16 1 16,15-15 1-16,13-19 1 0,11-13-1 15,1-16 1-15,-8-2-1 0,-11-16 0 16,-10-7-4-16,-10 1 0 16,-22-4-11-16,-7-2 0 15</inkml:trace>
  <inkml:trace contextRef="#ctx1" brushRef="#br0">14309 9222 0,'0'0'15,"0"0"-15,3 16 16,-3-16-16,0 0 16,0 0-1</inkml:trace>
  <inkml:trace contextRef="#ctx0" brushRef="#br0" timeOffset="210770.56">18422 13211 44 0,'42'12'22'0,"8"-24"-11"0,-15 15 23 15,14 0-32-15,-10 0 1 16,49 0-1-16,18 0 1 0,7 4-5 16,4-7 1-16,-8-3-1 15,-14-7 0-15,-21 7-8 16,-14-3 1-16,-14 6-6 15,-25-10 0-15</inkml:trace>
  <inkml:trace contextRef="#ctx0" brushRef="#br4" timeOffset="214569.77">4173 12800 22 0,'-7'-3'11'0,"11"3"1"15,-4 0 11-15,7-3-21 16,0 0 1-16,4-1 2 0,3 1 0 15,3 0-6-15,12 0 1 16,9 3 3-16,5 0 1 16,24 0 0-16,7 3 0 15,3 0-1-15,15-3 0 16,25 0-1-16,2-3 0 16,30-3 0-16,23 0 0 15,8 2-1-15,25 4 0 16,-11-3-1-16,11-3 1 15,-11 0-2-15,-18 0 1 16,-17-4 0-16,-18 1 0 0,-25-4-6 16,-20 4 0-16,-19-4-8 15,-20 1 1-15</inkml:trace>
  <inkml:trace contextRef="#ctx0" brushRef="#br4" timeOffset="-214191.69">7454 11941 30 0,'11'3'15'0,"35"-19"-11"15,-32 13 15-15,10-6-16 16,8-4 1-16,7 1 2 15,10 2 0-15,11-9-6 16,4-9 1-16,6-10 5 16,19-15 0-16,9-6-1 0,22-17 1 15,11-2-2-15,24-13 0 16,11-6-2-16,21-16 1 16,25-3-2-16,3-3 0 15,14 0-1-15,-21-13 1 16,-10 0-2-16,-8 16 1 15,-20-3-4-15,-33 25 0 16,-6 0-6-16,-25 6 1 16,-22 13-7-16,-13 6 1 15</inkml:trace>
  <inkml:trace contextRef="#ctx0" brushRef="#br4" timeOffset="-213486.52">7465 11521 29 0,'7'12'14'0,"0"-21"-3"0,-7 12 18 0,3 0-26 16,-3 6 0-16,4 1 5 16,-4 12 0-16,0 0-8 15,0 12 0-15,-4 7 6 16,-3 0 1-16,-7 6-2 15,-7 3 1-15,-7 6-3 16,-14 1 0-16,6-7-2 16,5-3 0-16,-1-13-1 15,7-2 0-15,4-10 0 16,7-3 0-16,3-4-1 16,11-5 1-16,14-4-1 15,15-3 0-15,13-12 0 16,4-1 0-16,7 1 0 15,14-1 1-15,-14 4 0 16,-4 6 0-16,-3-6 0 16,-4 3 1-16,-17 0-2 0,0-4 1 15,-11-2 0-15,-4 0 0 16,-6-10 0-16,-4-6 0 16,-7-16-1-1,-7-3 1-15,-4-19-2 0,-10-3 0 16,0-6-14-16,-8-9 0 15</inkml:trace>
  <inkml:trace contextRef="#ctx0" brushRef="#br4" timeOffset="-212781.4">11296 10103 54 0,'0'-9'27'0,"3"-54"-16"0,-3 41 27 0,-3-22-36 16,-4-12 0-16,0-4 0 15,-4-18 0-15,1 3-3 16,-1-7 0-16,4 4 2 16,4-1 0-16,3 10-1 31,7 6 1-31,10 13-2 15,-3 22 1-15,0 16-2 16,1 15 0-16,2 9-4 16,-3 20 0-1,-7 2-6 1,0 10 0-16,-10 6-3 0,3-3 0 0,-7 10 0 0,-7-1 0 16</inkml:trace>
  <inkml:trace contextRef="#ctx0" brushRef="#br4" timeOffset="-212627.48">11141 9899 38 0,'-25'19'19'0,"18"-22"-14"0,7 3 40 16,0 0-41-16,7-3 1 16,0-3 1-16,7-4 0 15,4 1-9-15,3-4 1 16,4 1 4-16,-1 2 0 0,-2 1-11 16,-5-10 1-16,1-6-8 15,-1 3 0-15</inkml:trace>
  <inkml:trace contextRef="#ctx0" brushRef="#br4" timeOffset="-212385.62">11599 9213 59 0,'4'6'29'0,"-4"28"-35"0,-4-24 52 0,1 5-46 0,-1 11 1 0,1-1-3 15,-1 0 1-15,4 6-4 0,4 4 1 16,3-4-10-16,0-3 0 16,3-12-2-16,1-7 0 15</inkml:trace>
  <inkml:trace contextRef="#ctx0" brushRef="#br4" timeOffset="-212146.76">11871 9520 40 0,'4'28'20'0,"-1"3"-21"0,1-21 38 0,-4-4-33 16,-4 7 1-16,-3 6 1 15,-4 2 1-15,-3 8-9 16,0 5 0-16,4 4 6 16,-1 6 0-16,4-7-4 15,3-2 0-15,8-1-5 16,3-5 0-16,4-4-11 16,3-10 1-16</inkml:trace>
  <inkml:trace contextRef="#ctx0" brushRef="#br4" timeOffset="-211904.9">12277 9667 49 0,'7'32'24'0,"-28"2"-21"0,10-21 36 16,-7 2-38-16,-6 7 0 15,-8 0 0-15,-3 10 0 16,3-1-2-16,0-9 1 16,7-3-4-16,1-4 1 15,6-5-9-15,4-1 1 16,3-15-4-16,4-13 1 16</inkml:trace>
  <inkml:trace contextRef="#ctx0" brushRef="#br4" timeOffset="-211727.99">12016 9633 34 0,'10'12'17'0,"33"39"-10"16,-33-36 29-16,1 1-32 15,-1 9 0-15,4 3 1 16,1 4 0-16,2 2-7 16,1-6 0-16,-1-9 3 15,5 0 1-15,2-7-8 16,1-5 0-16,-4-10-9 15,-3-10 1-15</inkml:trace>
  <inkml:trace contextRef="#ctx0" brushRef="#br4" timeOffset="-211517.12">12421 9473 42 0,'7'16'21'0,"15"40"-15"0,-15-43 33 0,3 15-38 0,1 13 1 16,-1 9-1-16,4 12 0 15,-6-2-2-15,-1 3 0 16,-11-7-4-16,-10-3 1 16,-4-12-10-16,-10-6 0 15</inkml:trace>
  <inkml:trace contextRef="#ctx0" brushRef="#br4" timeOffset="-210940.83">13134 9457 48 0,'14'10'24'0,"-10"8"-18"0,-4-11 38 15,-4 5-42-15,-3 4 1 0,-7 3 0 16,-4-4 1-16,-6 7-5 15,2 3 1-15,-6 7 3 16,-4-4 1-16,1 0-3 16,-1 0 1-16,-3-9-1 15,6 3 0-15,5-9 0 16,6-1 0-16,7 4-1 16,15 0 1-16,14 2 0 15,13 1 0-15,1 3-1 16,14 0 0-16,3 0-4 15,-3 3 1-15,-3 0-5 16,-8 0 0-16,-7-3-11 16,-3-9 1 15</inkml:trace>
  <inkml:trace contextRef="#ctx0" brushRef="#br4" timeOffset="-210513.08">14097 9485 51 0,'11'-15'25'0,"-8"-10"-26"0,-6 22 38 0,-1-4-36 0,-7 1 0 0,-10 0 0 16,-14 6 0-16,-14 0-2 15,-1 6 1-15,-6 13 1 16,3 12 0-16,0 7-1 16,7 15 0-16,11 7 0 15,10 15 1-15,15 0-1 16,10-3 0-1,14-12 0-15,10-13 1 0,19-19 0 16,17-22 0-16,0-12 2 16,-11-19 0 15,0-16 0-31,-6-3 1 0,-8-9-2 0,-10 9 0 0,-11 0-8 16,-11 0 1-16,-6 4-12 15,-18 8 0-15</inkml:trace>
  <inkml:trace contextRef="#ctx0" brushRef="#br4" timeOffset="-209282.25">18775 11383 49 0,'3'18'24'0,"-10"26"-18"16,7-31 25-16,-3 15-29 16,-4 3 0-16,3 16 2 15,-3 16 0-15,4-6-5 16,3-1 1-16,0-3 2 15,3-9 1-15,1-6-1 0,-1-10 0 16,-3 0-2-16,0-12 1 16,0-3-1-16,-3-10 0 15,-4-3-1-15,-4-7 1 16,-3 1-2-16,-4-10 1 16,-3 1-1-16,-4-1 0 15,1 7-1-15,3 6 1 16,-1 9 0-16,5 6 0 15,3 7 0-15,7 0 1 16,3 6 1 0,1 0 0-16,6 3 1 0,8 1 0 0,10-7 1 15,7-4 0-15,11 4-1 16,10-12 1-16,11-4 0 16,0-3 0-16,-10-9-1 15,-8-4 0-15,0-5-1 16,-14-4 0-1,1-3-1-15,-8-3 0 0,-4-6 0 16,-2 2 1-16,-8 1-1 16,-4 6 0-16,-6 0 0 15,-1 3 1-15,1 7-1 32,-1 6 1-32,-3-1-1 0,-4 7 1 0,1 10 0 15,-4 9 0-15,0 6 0 16,3-3 1-16,8 6-1 15,3 6 1-15,3 1-1 0,8-4 1 16,-1-3-1-16,4-6 1 16,4 0-4-16,3-9 0 15,0-4-7-15,4-9 0 16,3-12-6-16,4-7 1 16</inkml:trace>
  <inkml:trace contextRef="#ctx0" brushRef="#br4" timeOffset="-208997.42">19572 11844 45 0,'4'-7'22'0,"-8"14"-28"0,1-7 39 0,-4 3-30 16,-8 0 1-16,-6 3 2 15,-3 0 0-15,-5 7-7 16,1 3 0-16,-4 2 5 15,8 4 1-15,3 0-2 16,3 7 1-16,7 2 0 16,8 6 1-16,6-5-2 15,11-4 1-15,15-6-2 16,9-6 1-16,8-7-5 16,-7-3 0-16,0-2-10 15,-11-14 0-15,-14-9-7 16,0 7 0-16</inkml:trace>
  <inkml:trace contextRef="#ctx0" brushRef="#br4" timeOffset="-199355.95">7803 15751 21 0,'-10'0'10'0,"-4"3"4"16,10-6 11-16,1 0-21 15,-1 3 1-15,1 0 2 16,3 0 0-16,0 0-8 15,7-7 1-15,3 4 7 16,11-3 0-16,18 3-1 16,7-3 1-16,25-1-1 15,13-2 0-15,29-4-2 16,7-2 1-16,21-1-3 16,-3 3 1-16,-8 4-5 15,-24 0 1-15,-14 2-7 0,-18 4 0 16,-25-3-10-16,-17 3 0 15</inkml:trace>
  <inkml:trace contextRef="#ctx0" brushRef="#br4" timeOffset="-195484.32">10097 14462 45 0,'-4'9'22'0,"4"-2"-12"15,-4-4 23-15,1 3-31 16,-8 3 0-16,-3 7 0 15,-3 9 1-15,-5 0-3 16,-2 22 0-16,-8 13 2 16,-3 21 1-16,-4 13-1 15,0 16 0-15,7-3 1 0,1-1 1 16,9-8-2 0,8-14 1-16,7-8-4 15,7-17 0-15,11-9-10 0,6-15 1 16,8-19-8-16,10-10 0 15</inkml:trace>
  <inkml:trace contextRef="#ctx0" brushRef="#br4" timeOffset="-194839.01">10283 15704 29 0,'0'22'14'0,"4"-13"4"0,-4-9 15 15,0 0-27-15,7 0 0 16,0 0 3-16,4-6 1 15,3-7-12-15,7-9 1 16,4-6 8-16,-4-6 0 16,11-20-4-16,-4-5 1 15,4-17-4-15,-4 1 1 16,-4-9-3-16,-6-1 1 16,-11 0-1-16,-3 4 0 15,-8 12-1-15,-3-7 1 0,-3 20-1 16,-5 15 0-16,1 7-2 15,0 9 0-15,0 15 2 16,-4 13 0-16,1 13 1 16,3 15 0-16,3 20 2 15,1 24 1-15,6 9 2 16,4 4 0-16,4 3-1 16,3 3 0-16,3-6-1 15,4-10 0-15,4-12-5 16,7-12 1-16,3-17-11 15,7-15 0-15,-3-16-1 16,-4-6 0-16</inkml:trace>
  <inkml:trace contextRef="#ctx0" brushRef="#br4" timeOffset="-194478.32">11038 15415 45 0,'4'19'22'0,"-1"-19"-22"0,-3 0 44 16,0 0-41-16,-3-6 0 16,-1-1 2-16,-3-2 1 15,-7 0-6-15,0-1 1 16,-7 1 3-16,0 3 1 16,0-1-1-16,-1 7 0 15,1 3-2-15,0 1 1 0,4 5-2 16,2 7 0-16,1 2 0 15,4 8 0-15,3-8-1 16,3-2 1-16,1 3-2 16,6-7 1-16,8 1-2 15,3-7 1-15,3-3-2 16,1-3 1-16,0-6-2 16,-4-10 1-16,0-12-2 15,-7 3 0-15,-7-3-6 16,-4 0 1-16,1-7-7 15,-8 1 1-15</inkml:trace>
  <inkml:trace contextRef="#ctx0" brushRef="#br4" timeOffset="-194089.35">11243 15387 36 0,'21'-6'18'0,"0"-13"-9"0,-17 16 23 0,3 0-26 15,-4-4 1-15,1 4 1 16,-4 3 1-16,0 0-12 15,-4 0 1-15,-3 0 7 16,-3 3 0-16,-4 4-4 16,-4-1 1-16,0 3-1 15,1 7 1-15,-4 9-1 16,7 0 0-16,-1 3-1 16,8 7 1-16,7-4-3 15,7-3 1-15,11-2-4 16,3-8 0-16,4-5-7 15,-4-10 1-15,7-16-6 16,1-2 0-16</inkml:trace>
  <inkml:trace contextRef="#ctx0" brushRef="#br4" timeOffset="-193519.13">11663 15393 42 0,'14'7'21'0,"-14"-11"-22"0,-4 4 35 15,-3 0-30-15,-3 4 0 16,-4-1 1-16,-4 3 1 16,-7 3-8-16,1 1 0 15,-5 5 5-15,1 4 1 16,4 0-3-16,2 0 1 16,5-3-2-16,3-4 1 15,3 1-1-15,4-4 1 16,7-3-2-16,3-3 0 0,8 1-1 15,3-4 0-15,0-4-2 16,4 1 1-16,0 0-2 16,-4 0 1-16,0 0 0 15,0 3 0-15,0 0 2 16,0 0 0-16,0 3 1 16,4 3 1-16,0 4 0 15,-1-1 1-15,4 1-1 16,0-4 1-16,8 0 0 15,-1-6 0-15,4-9 1 16,-8-4 1-16,8-15 0 16,0-13 0-16,0-9 1 15,6-10 0-15,-9-5-1 16,-1-11 0-16,-10-12-2 16,-11 7 1 15,-7-13-2-31,-7 12 1 0,-4 1-1 15,4 21 0-15,-11-2-1 0,1 21 1 0,6 22-1 0,0 19 0 16,1 28 0-16,-1 32 1 16,8 34-1-16,-1 19 1 15,4 6 0-15,7 0 0 16,7-12-5 15,0-23 1-31,4-21-10 0,0-28 0 0</inkml:trace>
  <inkml:trace contextRef="#ctx0" brushRef="#br4" timeOffset="-192663.08">12749 15647 57 0,'4'44'28'0,"-11"-25"-29"0,7-16 47 16,0 0-45-16,0-3 1 0,0 0 1 15,3-9 1-15,4-7-5 16,1-9 1-16,2 0 0 16,1-3 1-16,-1-4-1 15,1-2 0 1,3-1-2 0,0 7 0-16,-3 13 0 15,3 11 1-15,-4 11 0 16,4 5 0-16,-3 4 1 15,0-4 0-15,3 1 0 16,-4 0 1-16,1-4-1 16,-1 0 1-16,-2 1 0 15,-1-4 0-15,-4 0-1 16,4 4 1-16,-3-4-1 16,3 0 0-16,-7-3 0 15,0-3 0-15,7-6 0 0,3 0 0 16,5 0-1-1,-1-1 1-15,0 1 0 0,0 0 0 16,0 3 0-16,-3-1 0 16,-1 1 0-16,4-3 0 15,-3 6 0-15,-1 0 0 16,-3 3 0-16,4 0 0 16,0 4 0-16,-4-1 1 15,0 3 0-15,0 4 0 16,0 2 0-16,0 1 1 15,0 3-1-15,0 0 0 16,0-4-2 15,4 1 1-15,-1-3-6-16,4-7 0 16,0-3-6-16,4-6 0 0,7-13-6 0,-4-3 0 0</inkml:trace>
  <inkml:trace contextRef="#ctx0" brushRef="#br4" timeOffset="-192461.19">13518 15544 47 0,'8'41'23'0,"-8"-1"-21"16,3-30 41-16,-3-4-43 16,0 0 1-16,0 1-1 15,0-4 1-15,-3-6-5 16,3-7 0-16,-4-6-8 15,0-2 1-15,1-11-4 0,-8-8 1 16</inkml:trace>
  <inkml:trace contextRef="#ctx0" brushRef="#br4" timeOffset="-192327.27">13409 15224 18 0,'14'31'9'0,"4"-2"-2"0,-11-23 10 16,3 0-17-16,1 3 0 15,0 1-3-15,-1-4 0 16,1 4-2-16,3-1 1 0</inkml:trace>
  <inkml:trace contextRef="#ctx0" brushRef="#br4" timeOffset="-192017.45">13621 15531 36 0,'7'19'18'0,"3"-6"-18"0,-3-10 34 0,1 3-33 15,-1 0 1-15,0-3 2 16,3 1 0-16,-3-4-5 16,4-4 0-16,-1-5 3 15,1 3 1-15,-4-10-2 16,4 0 0-16,-1-2-1 16,1-1 0-16,-1 0 0 15,1 6 1-15,3 7 0 16,4 6 0-16,-1 6 1 0,5 7 0 15,-1 3 1-15,3 2 0 16,1 8-1-16,7 2 1 16,-7 0-1-16,-1-6 0 31,-6-6-4-31,3-4 1 16,0-6-9-16,-3-2 0 0,-8-11-6 15,-3 1 0-15</inkml:trace>
  <inkml:trace contextRef="#ctx0" brushRef="#br4" timeOffset="-191446.73">15007 14750 40 0,'14'-12'20'0,"0"-16"-20"0,-14 15 31 16,0 4-25-16,-3 2 0 16,-4 11 3-16,-4 5 1 0,-6 13-12 15,-8 12 1-15,-7 20 8 16,-14 18 0-16,-7 16-4 16,4 15 1-16,0 13-2 15,-4 13 0-15,0-16-4 16,7-7 1-1,7-21-5-15,7-19 0 0,8-16-5 16,10-16 0-16,10-5-7 16,11-26 0-16</inkml:trace>
  <inkml:trace contextRef="#ctx0" brushRef="#br4" timeOffset="-190892.05">14933 15412 44 0,'18'35'22'0,"-8"18"-18"0,-10-47 36 15,0 4-38-15,-3 2 1 16,-1 1 1-16,-3-1 0 16,0 1-5-16,4-1 1 15,-1-2 2-15,1-4 1 16,-1-3-3-16,4-3 0 15,4-6-1-15,3-4 0 16,0 1-1-16,3 0 0 16,4-4 0-16,0 1 0 0,4 2 0 15,0-2 1-15,3-1 0 16,-3 7 1 0,-1 3 0-16,1 3 0 0,-4 3 0 15,0 0 1 1,-3 3 0-16,-4-3 0 0,0 4-1 15,0-7 1-15,-4 3-1 16,4 0 1-16,-3-3-2 16,3-6 1-16,-3-4-1 15,-1 4 1-15,4-10 0 16,4 4 0-16,-1-1 0 16,4 1 0-16,0-1 0 15,1 0 0-15,-1 7 0 16,3 0 0-16,-3 6 0 15,1 6 1-15,-5 7-1 16,1 9 1-16,-4 0-1 16,0 6 0-16,0 0-3 15,0 3 1 1,0-2-4-16,0-7 0 0,4-7-8 0,3-2 1 16,3-10-2-16,12-6 1 15</inkml:trace>
  <inkml:trace contextRef="#ctx0" brushRef="#br4" timeOffset="-190531.26">15709 15556 31 0,'18'-6'15'0,"-8"-10"-10"0,-10 16 28 15,7-3-30-15,-7 3 1 0,0-6 1 16,0 6 1-16,0 0-7 16,-3 3 1-16,-4 0 4 15,-4 4 0-15,-3 2-2 16,0 3 1-16,-4 1-2 15,1 6 1-15,3 0-2 16,3-4 0-16,1-2 0 16,6-1 0-16,4-5-1 15,4-4 1-15,3-6-1 16,3-4 0-16,1-5 0 16,-1-1 1-16,1-2-1 15,0 2 1-15,-4 1 0 16,3 2 0-16,-3 4-1 15,0 6 1-15,0 3 0 16,-3 6 1-16,3 4-1 0,0-1 0 16,4 4-2-16,-1 0 0 15,4-4-5 1,0-2 1-16,8-4-8 0,-1-9 1 16</inkml:trace>
  <inkml:trace contextRef="#ctx0" brushRef="#br4" timeOffset="-190300.39">16267 15371 31 0,'3'22'15'0,"-13"10"-5"0,2-23 20 0,-2 7-27 15,-11 3 0 1,-4-1 1-16,-3 7 0 0,0 4-5 15,-1-1 0-15,5-3 1 16,6-3 1-16,4-3-9 16,3-10 0-16,4-9-5 15,4-16 0-15</inkml:trace>
  <inkml:trace contextRef="#ctx0" brushRef="#br4" timeOffset="-190132.48">16013 15362 21 0,'3'-10'10'0,"15"32"5"15,-8-9 11-15,4 15-21 16,4 7 0-16,3 12 5 16,0 3 0-16,4-6-12 0,0 0 0 15,0-7 4-15,-4-8 1 16,-4-7-12-16,-3-10 0 16,-3-12-5-16,-4-9 0 15</inkml:trace>
  <inkml:trace contextRef="#ctx0" brushRef="#br4" timeOffset="-188880.15">17163 15469 41 0,'3'28'20'0,"11"0"-21"0,-10-22 37 16,-1 7-32 0,1 9 1-16,-1 3 1 0,1 3 0 15,-1-3-8-15,5-3 1 16,-1 0 5-16,0-3 1 15,0-3-3-15,0-7 1 16,0-3-2-16,7-6 1 16,4-9-2-16,3-10 1 15,0-6-3-15,0-6 0 16,0-4-4-16,4 4 0 16,-4-1-10-16,7 4 0 15,-7 0-1-15,1 6 1 16</inkml:trace>
  <inkml:trace contextRef="#ctx0" brushRef="#br4" timeOffset="-188292.48">17674 15622 49 0,'7'10'24'0,"-10"-20"-30"0,3 4 51 0,-4 0-44 16,1-4 0-16,-4 1 1 15,-4 3 0-15,0-1-3 16,1 4 0-16,-4 3 1 16,-4 3 1-16,0 4-4 15,4 2 0-15,4 3-1 16,3 1 0-16,3 0-1 0,4 2 1 16,4 1-1-16,3 0 1 15,-4-4 2-15,4-2 0 16,0-4-1-16,0 0 0 15,1 0 0-15,-5 1 0 16,4-4-1-16,-3 0 0 16,3 0 0-16,0 0 1 15,0 0 1-15,3 4 1 16,4-7 1-16,4 0 0 31,3-4 3-31,0 1 0 0,4-9 2 16,3-10 0-16,1-13 2 0,-1-9 0 0,-7-12-1 15,4-13 1-15,-8-3-2 16,-3-3 0-16,-3-7-2 16,-4 4 1-16,-10-1-3 15,-5 13 0 1,1 10-2-16,-3 15 1 0,-1 19-1 16,1 22 1-16,3 16-1 15,0 28 0-15,0 15 0 16,3 20 1-16,4 15 0 15,7 6 0-15,0-9 0 16,0-6 0-16,0-16-3 16,4-16 0-1,-1-12-9-15,1-16 0 0,3-16-2 16,7-9 1-16</inkml:trace>
  <inkml:trace contextRef="#ctx0" brushRef="#br4" timeOffset="-188008.64">18217 15403 49 0,'11'15'24'0,"-18"17"-30"0,3-23 49 16,-3 4-43-16,-7-1 1 15,-3 4 0-15,-8-7 1 16,-3 1-3-16,0-1 1 16,-1 1 1-16,5-1 0 15,6-3-1-15,0 0 1 16,8-2-1-16,6-1 0 0,15 0 0 15,10 3 1-15,7 0-1 16,0 4 1-16,-3 2-1 16,-4 4 1-16,-3 3-2 15,-11 3 1-15,-7-3-3 16,-7 3 0-16,-11 0-6 16,-6-4 0-16,-5-8-6 15,-2-7 1-15</inkml:trace>
  <inkml:trace contextRef="#ctx0" brushRef="#br4" timeOffset="-187738.8">18401 14766 35 0,'-4'22'17'0,"15"69"-7"0,-8-63 26 16,1 19-31-16,3 10 1 15,0 15 4-15,7 12 1 16,-3 11-14-16,-4 2 1 16,-7-6 6-16,-11 3 0 15,-17-3-10-15,-11 0 1 16,-14-10-13-16,-10-18 1 0</inkml:trace>
  <inkml:trace contextRef="#ctx0" brushRef="#br4" timeOffset="-184885.81">24613 11508 37 0,'4'3'18'0,"-8"-3"-10"15,1 0 18-15,-4 0-26 16,-4-3 1-16,1 0 0 16,-1 0 1-16,-3 0-2 15,-4-1 0-15,-6 4 1 16,-5 4 0-16,1 8 0 15,-11 10 0-15,4 6 0 0,0 7 0 16,7 15 0-16,3-9 0 16,11 3 0-16,10-4 1 15,15-5 0-15,13-7 1 16,12-12 0-16,3-13 0 16,-4-9 0-16,-3-4 1 15,-4-9-1-15,-7-6 1 16,-3-3-3-16,-4-3 1 15,-4-4-2-15,-6-2 1 16,-4 2-1-16,0 4 0 16,-4 9-2-16,-6 9 1 15,-4 1-1-15,-4 9 1 0,-7 6-1 16,-3 16 0-16,-7-4 0 16,3 13 1-16,4 13 0 15,7 0 0-15,7 0 1 16,6 3 0-16,8-4 0 15,15-5 1-15,9-7 1 16,8-9 1-16,0-10-1 16,3-9 1-16,0-6 0 15,-3-10 0-15,0 4-1 16,-11-10 1-16,-7-6-3 16,-7-7 1-16,-7 1-1 15,-7-4 0-15,0-3-1 16,-4 7 0-16,-3 2-2 15,-7 14 1-15,-4 8 0 16,-3 10 1-16,-7 7-1 0,3 2 0 16,0 10 1-16,4 3 0 15,4 9 0-15,6 4 1 16,7-7 0-16,8 0 1 16,10 0 0-16,11-3 1 15,10-6-1-15,3-9 1 16,1-10 0-16,-4 0 1 15,1-10-1-15,-8-9 0 16,-4-6 0-16,-2-3 0 16,-8-6-2-16,-4-1 1 15,-3-3-2-15,0 1 0 0,-3 2-1 16,-8 13 1-16,-3 3-2 16,-4 10 1-16,1 6 0 15,-8 6 0-15,4 10 1 16,0 5 0-16,3 1 0 15,4 6 1-15,3 10 0 16,8-1 1-16,3 1-1 16,7-7 1-16,3-6 0 15,12-6 0-15,2-4 0 16,1-6 0-16,0-9 0 16,-8-9 1-16,-3-7 0 15,1-3 0-15,-8-3-1 16,0-3 0-16,-4-4 0 15,-3 1 1-15,0-3-3 16,-3 5 1-16,-4 7-2 16,0 7 1-16,-4 5-1 0,-3 10 1 15,0 10-1-15,0 8 1 16,-4 4-1-16,4 0 1 16,3 3 0-16,4 4 1 15,0-1 0-15,4-3 0 16,3-3 0-16,7-3 0 15,3-4 1-15,4-5 0 16,4-7-1-16,-7-3 1 16,-1-6-1-16,1-7 0 15,-4 1 0-15,0-4 0 0,-4-6-1 16,1 0 0-16,-1 0 0 16,-3 0 1-16,0 0 0 15,0 10 0-15,0 5 0 16,-3 11 0-16,-1 8 0 15,-3 4 0-15,0 6 0 16,0 3 1-16,0 3-1 16,0 0 0-16,0 0 0 15,0-9 0-15,0-6-2 16,3 2 0-16,4-5-7 16,4-4 0-16,7-6-7 15,-8-12 0-15</inkml:trace>
  <inkml:trace contextRef="#ctx0" brushRef="#br4" timeOffset="-184509.37">25432 11044 34 0,'3'-10'17'0,"-6"1"-10"0,3 9 21 0,-7 6-24 15,-4 4 0-15,-7 2 3 16,-3 1 0-16,-10 9-9 15,-8 12 1-15,-4 4 5 16,1 9 1-16,-4 6-3 16,0-3 0-16,4 4-2 15,3-13 0-15,4-10-5 16,10-12 1-16,8-10-6 16,6-9 1-16,4-6-6 15,7-10 1-15</inkml:trace>
  <inkml:trace contextRef="#ctx0" brushRef="#br4" timeOffset="-184060.2">24938 11260 43 0,'14'38'21'0,"-10"-4"-17"0,-8-21 37 16,-7 6-39-16,1 6 1 16,-8 6-1-16,1 7 1 15,-8-1-4-15,0-5 0 16,0-4 2-16,4-6 1 0,4-3-2 16,3-4 0-16,3 1 0 15,4-10 1-15,7-2-2 16,3 2 1-16,8-3 0 15,10-3 1-15,11 0 0 16,7 0 0-16,3 0 0 16,0 3 0-16,-3-3 0 15,-7 3 1-15,0-6-1 16,-8-3 1-16,-6 0-1 16,-4 2 0-16,-3-2 0 15,-11 0 0-15,-4-10-1 16,1 4 0-16,-11-7 0 15,-8-6 0-15,-6-3-1 16,-7-7 1-16,0 1-6 16,-8-4 1-16,4 10-12 15,1-4 1-15</inkml:trace>
  <inkml:trace contextRef="#ctx0" brushRef="#br4" timeOffset="-183364.59">25830 10542 46 0,'0'22'23'0,"-14"28"-17"0,11-31 30 0,-4 0-36 16,-4 12 1-16,1 10 0 15,-1 0 1-15,4 6-3 16,0-3 1-16,3 0-1 16,4-4 0-16,0-8-6 15,4-4 1-15,-1-6-9 16,8-13 1-16</inkml:trace>
  <inkml:trace contextRef="#ctx0" brushRef="#br4" timeOffset="-183066.76">26021 10940 54 0,'14'7'27'0,"-10"-1"-31"0,-4-6 48 16,0-3-44-16,-4-3 0 15,-3-1 1-15,-4 1 0 16,-3 3-1-16,-3 3 0 16,-5 3 0-16,-2 3 1 15,3 4-1-15,3 5 0 16,4 1-1-16,0 3 0 16,3-3-1-16,4-1 1 0,7-9 0 15,7-2 0-15,7-11 0 16,4 4 0-16,0-9-2 15,-1 2 0-15,-3 1-7 16,0-1 1-16,-7-2-6 16,-3 3 1-16</inkml:trace>
  <inkml:trace contextRef="#ctx0" brushRef="#br4" timeOffset="-182619.02">26236 10912 46 0,'0'13'23'0,"-7"-16"-22"0,0 3 41 0,0 0-40 16,3 0 0-16,-3 0 0 15,-3 3 1-15,-1 3-4 16,1 3 1-16,-1 7 1 16,-3 0 1-1,3 6-1-15,4 0 0 0,0 0-2 16,7-4 0-16,7 1-4 16,7 0 0-16,-3-3-8 15,7-4 1-15,6-5-4 16,5-7 1-16</inkml:trace>
  <inkml:trace contextRef="#ctx0" brushRef="#br4" timeOffset="-182003.37">26511 11031 37 0,'18'-6'18'0,"-8"-13"-13"0,-10 22 33 0,0-3-35 0,-7 0 0 0,-3 0 2 0,-4-3 0 15,-4 0-6-15,-3 3 1 16,-11 0 4-16,4 3 1 15,0 4-2-15,-4 8 0 16,4 1-1-16,3 0 0 16,7-1-2-16,1 1 1 15,6 0-2-15,8-4 0 16,10-2 0-16,7-1 0 16,3-6-1-16,1-6 1 15,0-3-1-15,-1-4 1 0,-2 4-2 16,-1 0 1-1,0-4-2-15,0 4 0 0,-4 6 0 16,1 0 0-16,0 0 0 16,-4 3 1-16,0 7 0 15,0-1 1-15,-4 4 0 16,4-1 1-16,-3 1 0 16,-1-1 0-16,4 1 1 15,4-1 0-15,0 1 1 16,3-1 0-16,3-2 1 15,8-7 0-15,3-6 1 16,4-10 1-16,0-9-1 16,-11-6 0-16,7-13 0 15,-3-3 1-15,0-6-3 16,-4-9 1-16,3 5-2 16,-6-2 1-16,-7-1-1 15,-4 7 1-15,-4 3-2 0,-6 16 1 16,-4 3-1-16,-4 15 1 15,0 19-1-15,4 13 1 16,-3 16-1-16,-4 15 1 16,3 9-1-16,4 7 0 15,4-6-2-15,3-4 1 16,0-6-5-16,3-9 1 16,1-13-6-16,3-6 1 15,7-12-3-15,0-4 1 16</inkml:trace>
  <inkml:trace contextRef="#ctx0" brushRef="#br4" timeOffset="-181387.72">27280 11157 55 0,'-3'34'27'0,"-11"16"-37"15,10-43 59-15,-3 5-49 16,0 1 0-16,0-1 0 16,3-2 1-16,1-4 0 15,3-6 0-15,3-6 0 0,5-1 0 16,-1-5 0-16,0-1 0 15,0-2-1-15,0-1 0 16,0 0-2-16,0 4 0 16,-4-1 0-16,1 4 1 15,-4 9-1-15,3 3 1 16,1 3 0-16,-1 4 0 16,-3-1 0-16,4 1 0 15,-4-4 0-15,0 0 0 16,0 0 0-16,4 1 1 15,-8-4-1-15,4 0 1 16,0-3-1-16,0 0 1 0,0 0 0 16,4-6 0-16,3-1-2 15,-4 1 1-15,8-3-1 16,-1-1 1-16,1 4-1 16,-1 0 1-16,1 3 1 15,0 6 0-15,-1 3 1 16,-3 7 0-16,0-1 0 15,-3-3 1-15,-1 4-1 16,1 3 1-16,-1 2-1 16,1-5 0-1,-1 0-1-15,1 2 0 0,3-5-4 16,0-4 1-16,0 3-9 16,7-2 1-16,-3-11-3 15,7 1 1-15</inkml:trace>
  <inkml:trace contextRef="#ctx0" brushRef="#br4" timeOffset="-181042.72">27746 11298 49 0,'4'-10'24'0,"-12"10"-33"0,5 0 48 16,-4 0-38-16,-4 0 1 15,-3 0 1-15,-3 4 1 16,-1 2-5-16,-3 0 1 15,0 4 2-15,3 2 0 16,0-2-3-16,4-1 1 16,7-3-3-16,0 0 1 0,7 1-2 15,7-4 0-15,0-6-1 16,4-4 1-16,-1 4 0 16,4-3 0-16,1 0 2 15,-5 3 0-15,1 3 0 16,3 0 1-16,-4 3 0 15,1 6 1-15,0 4 0 16,-1-1 0-16,-3 4-2 16,4 0 0-16,-1 2-6 15,1-2 1-15,0-6-3 16,-4-7 1-16</inkml:trace>
  <inkml:trace contextRef="#ctx0" brushRef="#br4" timeOffset="-180798.86">28138 11361 41 0,'-7'9'20'0,"-22"10"-23"0,19-13 42 15,-4 0-39-15,-4 4 1 16,-7 2 1-16,1 1 0 15,2-4-3-15,5 4 0 16,-1-4-2-16,4-2 1 16,3-4-6-16,4-3 0 0,4-7-5 15,3-5 0-15</inkml:trace>
  <inkml:trace contextRef="#ctx0" brushRef="#br4" timeOffset="-180667.94">27947 11273 24 0,'14'6'12'0,"0"29"-1"0,-7-17 17 0,4 7-25 0,3 7 0 0,0 5 1 16,4 7 0 15,-1-6-8-31,1 0 1 16,0-4-6-16,-4 4 0 0</inkml:trace>
  <inkml:trace contextRef="#ctx0" brushRef="#br4" timeOffset="-176882.84">28864 12847 34 0,'-3'0'17'0,"-11"-9"-10"16,10 2 18-16,-3 1-22 0,0 0 0 16,0-1 3-16,-4-2 1 15,-3 6-8-15,-3 3 0 16,-1 3 5-16,-7 13 0 15,1 3-2-15,-1 6 1 16,4-3-2-16,3 3 0 16,4 0-1-16,7 0 1 15,7 0-1-15,7-6 1 16,7-4 0-16,7-5 0 16,4-10-1-16,0-6 1 15,-1-7-1-15,-2 1 1 0,-5 2-1 16,1-2 1-16,-8-4-2 15,-3 0 1-15,-3-3-1 16,-8 1 1-16,-3 2-1 16,-3 0 1-16,-8 4-1 15,-3 5 0-15,-4 7 0 16,1 4 0-16,-1 2 0 16,0 3 0-16,1 1 0 15,6 2 0-15,0 1 1 16,8-4 0-16,3 1 0 15,7 5 0-15,7-2 1 16,7-1 0-16,3 1-1 16,5-4 1-16,2-6-1 15,1-12 1-15,3 6-1 16,-3-10 1-16,0-6-1 16,-1-2 1-16,-6-5-1 15,-4 4 0-15,-7 4-1 0,-7 2 1 16,-3 3-1-16,-8 1 0 15,-3 6-1-15,-4 2 1 16,-6 4-1-16,-1 4 0 16,0 5 1-16,0 7 0 15,4 3 0-15,4 2 1 16,3-5 0-16,3-3 0 16,4-1 1-16,7 1 0 15,7-1-1-15,7-9 1 16,7 1 0-16,4-4 0 0,3 0-1 15,-3-7 1-15,-4 1-1 16,-7 0 1-16,-7 0-2 16,-7-1 1-16,-7 4-1 15,-7 3 1-15,-4 3-3 16,1 0 1-16,-1 1-7 16,4 2 0-16,7-6-5 15,7 0 1-15</inkml:trace>
  <inkml:trace contextRef="#ctx0" brushRef="#br4" timeOffset="-175142.01">28646 13725 50 0,'3'19'25'0,"18"-16"-23"0,-7-6 47 0,8-7-48 16,9-5 1-16,8-10 0 15,0-10 0-15,7-6-3 16,7-12 1-16,0-3 1 15,-4-10 1-15,-3-9-2 16,-4 9 0-16,1-3-1 16,-8 15 0-16,-7 4-2 15,-7 3 0-15,-7 13-1 16,-7 9 1-16,-10 9-1 16,-11 7 1-16,-4 12 0 15,-7 9 1-15,-6 13 1 16,-8 16 0-16,4 19 1 15,6 12 1-15,1 0 0 0,3 6 0 16,4 4 0-16,7-1 0 16,7-9-1-16,0-9 1 15,3-10-4-15,4-12 1 16,0-6-7-16,0-13 0 16,4-10-5-16,3-6 0 15</inkml:trace>
  <inkml:trace contextRef="#ctx0" brushRef="#br4" timeOffset="-174720.26">29185 13810 39 0,'7'6'19'0,"4"-9"-14"15,-8-3 32-15,1-4-35 16,-4-2 0-16,0-1 0 15,-7 1 1-15,0-4-4 0,-4 3 0 32,-13 4 2-32,-5 3 1 15,5 6-3-15,-1 12 1 16,4 1-1-16,3-4 1 16,11 4-1-16,14 2 0 15,4-5-1-15,3-1 1 16,4-6-3-16,-1-3 1 15,1 0-10-15,3-6 0 16</inkml:trace>
  <inkml:trace contextRef="#ctx0" brushRef="#br4" timeOffset="-174301.63">29468 13841 39 0,'0'3'19'0,"0"-15"-15"0,0 12 27 16,-11 0-29-16,4 3 1 16,-4 0 2-16,-3-3 0 15,-3 6-6-15,-5 0 0 16,1 1 4-16,-3-1 0 16,2 7-1-16,1 5 0 15,0 7-1-15,7 1 0 16,3-1-1-16,8-7 1 15,10 1-3-15,3-3 1 16,12-4-5-16,2-2 1 16,5-4-7-16,-1 0 0 15,-4-2-3-15,-2-4 1 0</inkml:trace>
  <inkml:trace contextRef="#ctx0" brushRef="#br4" timeOffset="-173701">29686 14057 45 0,'4'7'22'0,"-4"-7"-28"16,0 0 44-16,-4-3-35 16,-6-1 0-16,-4-2 1 15,-11 0 0-15,0 0-5 16,8-1 0-16,-5 7 4 16,1 3 0-16,0 4-3 15,0-1 1-15,0 0-2 16,0-3 0-16,3 4-1 15,7-7 1-15,8 6-1 16,6-3 0-16,8 0 0 0,3-3 0 16,-3 3 0-16,-1-6 0 15,4 3 0-15,0 0 0 16,-3 3 0-16,3 0 0 16,-3 1 0-16,-1 5 1 15,-3-3 0-15,-3 4 0 16,-4-1 0-16,0 1 1 15,0-1 0-15,3 0 0 16,4 1 0-16,0-1 0 16,4 1 0-16,7-1 0 15,3-3 1-15,4-3 1 16,3-3 0-16,7-6 0 0,4-10 1 16,7-6 0-16,0-6 0 15,-4-13 1-15,-3-6-2 16,3-15 1-16,-7-1-2 15,-3 3 0-15,-4 1-1 16,-7 2 1-16,-3 10-2 16,-7 10 1-1,-11 9-1-15,-11 12 1 0,-3 22-1 16,-4 7 0-16,-10 21 0 16,-7 19 0-16,-7 16 0 15,-4 0 1 1,7 0-1-16,7-3 0 15,7-6-4-15,11-7 0 16,14-12-4-16,7-7 1 0,7-8-5 16,11-8 0-16</inkml:trace>
  <inkml:trace contextRef="#ctx0" brushRef="#br4" timeOffset="-173011.39">30328 14434 46 0,'-24'19'23'0,"10"6"-25"0,10-22 44 0,4 3-40 16,0 0 1-16,0-3 1 15,0-3 0-15,11-3-6 16,3-6 1-16,7-1 3 16,4-8 1-16,3-4-3 15,0 0 1-15,-3 0-2 16,-1 6 1-16,1 0-2 15,-7 4 1-15,-4-1-1 16,0 10 1-16,-3-3-1 16,-1 6 1-16,-3 6-1 15,-3 0 1-15,-1 7 0 0,-3 0 1 16,-3 2-1-16,-1-2 1 16,1-4-1-16,-1-3 1 15,4-2 0-15,0-1 0 16,4-10 0-16,3 1 0 15,0 0 0-15,0-3 0 16,0 2 0-16,0-2 1 16,3-1-1-16,1 4 1 15,0 0-1-15,-1 6 0 16,-3 3 0-16,0 0 1 0,-3 3-1 16,-1 1 0-16,1 2 0 15,-4 1 1-15,0 2 0 16,0-3 0-16,0 4 0 15,-7 0 0-15,3-1 0 16,-3 4 0-16,4-1-1 16,-1 1 1-16,1-3-2 15,-1-4 1-15,4-3-5 16,4 1 0-16,6-4-5 16,4-3 1-16,1-3-6 15,2-7 1-15</inkml:trace>
  <inkml:trace contextRef="#ctx0" brushRef="#br4" timeOffset="-172806.51">30776 14522 31 0,'-3'25'15'0,"6"-19"-6"0,-3-6 22 15,0 3-31-15,0 0 1 16,0 0-1-16,0-3 0 15,0 0-4-15,0-3 1 16,-3-3-7-16,6-7 1 16,-3-5-2-16,4-1 1 15</inkml:trace>
  <inkml:trace contextRef="#ctx0" brushRef="#br4" timeOffset="-172662.59">30836 14268 20 0,'4'3'10'0,"3"12"-6"0,-4-12 16 0,4-3-21 32,1 4 0-32,-1-1-4 0,3 6 0 0,1-3 1 15,-1 1 1-15,1 2-4 16,-4 4 1-16</inkml:trace>
  <inkml:trace contextRef="#ctx0" brushRef="#br4" timeOffset="-172380.75">30914 14575 16 0,'-7'41'8'0,"10"-29"1"16,1-9 15-16,-1 0-20 16,5 1 1-16,-1-1 1 15,0-3 1-15,3 0-10 16,1-3 1-16,6 3 5 0,-2-10 0 16,2-6-3-16,1-9 0 15,-1 0 0-15,1 3 1 16,0 4 0-16,-1 2 1 15,-3 10 0-15,-3 9 0 16,0 9 2-16,-1 7 0 16,4 0 0-16,0 6 0 15,4 9-1-15,0-2 0 16,3-1-3 0,0-3 0-16,4-3-8 0,-8-3 0 0,-2-9-6 15,-15 0 0-15</inkml:trace>
  <inkml:trace contextRef="#ctx0" brushRef="#br4" timeOffset="-162844.81">2692 16444 43 0,'0'9'21'0,"-7"-6"-12"0,7 4 22 16,-4 2-28-16,4 4 0 16,-10 5 2-16,2 11 1 15,5-7-7-15,3 3 0 16,0 0 4-16,0-3 0 16,0-4-2-16,3-2 0 15,5-6-5-15,2-7 1 16,4-10-12-16,4-2 0 15,-8-13-1-15,12-6 0 16</inkml:trace>
  <inkml:trace contextRef="#ctx0" brushRef="#br4" timeOffset="-162620.75">2769 16256 59 0,'0'15'29'15,"4"-2"-40"-15,3-10 61 0,-7 0-51 16,0 0 0-16,0-3-6 16,0 0 0-16,0-6-5 15,-18-7 1-15</inkml:trace>
  <inkml:trace contextRef="#ctx0" brushRef="#br4" timeOffset="-162125.79">2515 16174 41 0,'-3'6'20'0,"13"-6"-10"15,-10 0 23-15,0 3-32 16,0 7 1-16,-7 2 1 15,4 7 0-15,-8 0-4 16,-6 9 0-16,-5 10 2 16,1 3 1-16,-3 12-1 0,2 0 0 15,1 7-2 1,11 3 0-16,10-4-3 0,0-9 0 16,17-12-7-16,15-10 1 15,-11-12-4-15,11-13 0 16</inkml:trace>
  <inkml:trace contextRef="#ctx0" brushRef="#br4" timeOffset="-161793.99">2999 16177 54 0,'24'50'27'0,"12"19"-31"16,-22-47 53-16,3 7-46 15,1 14 0-15,-4 11 0 16,-7 2 0-16,-7 7-7 16,-10 3 1-16,-19-16-10 0,-13-9 0 15,-4-10-4 1,-7-9 0-16</inkml:trace>
  <inkml:trace contextRef="#ctx0" brushRef="#br4" timeOffset="-159270.96">25594 10495 24 0,'7'60'12'0,"-3"-4"-12"0,-4-34 13 0,-4 3-11 16,1 13 0-16,-4 9-1 16,-1 0 1-16,-2 3-4 15,-1-3 1-15,4-9-3 16,0-10 0-16,-3-15-3 16,3-20 1-16</inkml:trace>
  <inkml:trace contextRef="#ctx0" brushRef="#br4" timeOffset="-158627.22">25668 10417 23 0,'18'19'11'0,"3"-23"-8"0,-7 4 20 16,11 0-20-16,6 4 0 16,19 2 2-16,17 6 1 15,7-2-7-15,18 5 0 16,14 1 4-16,21 6 1 16,3 6-3-16,18 4 1 15,11-1-2-15,3-6 0 16,25-3 0-16,-3-6 0 15,-1-4-1-15,-3 1 0 0,-11-7 1 16,-20 7 0 0,-1-1-1-16,-18-6 1 0,-10 1 0 15,-14-1 0-15,-14 3 0 16,-15 1 0-16,-17 2-1 16,-7 4 0-16,-14 3 0 15,-7-3 1-15,-8 2-1 16,-6 7 1-16,-7 10-2 15,-8 6 1-15,-6 6 0 16,-11 9 1-16,-11 1-1 16,-3 12 1-16,-8 3-1 15,1 16 1-15,-4 2 0 16,-3 1 1-16,-4 13-1 16,4-10 0-16,7 0 0 15,6-12 0-15,1-7 0 16,7-19 0-16,-4-9-1 15,1-12 1-15,-12-10 0 16,-13-9 1-16,-18-13 0 0,-18-16 0 16,-17-18 0-16,-32-16 0 15,-18-13 0-15,-35-18 0 16,-17-10-1-16,-15 0 0 16,-18 4-5-16,15 2 0 15,-4 10-5-15,-3 9 1 16</inkml:trace>
  <inkml:trace contextRef="#ctx0" brushRef="#br4" timeOffset="-157500.62">3817 16422 33 0,'28'15'16'0,"4"-11"-10"15,-32-4 17-15,4 0-18 16,3 3 0-16,-7 3 3 15,0 0 1-15,-11 4-11 16,0 5 1-16,-17 7 6 0,-4 10 1 16,-6 8-4-16,-5 7 1 15,5 4-3-15,-8-4 1 16,7-7-3-16,7-5 1 16,11-4-6-16,0-9 0 15,10-12-8-15,1-10 0 16</inkml:trace>
  <inkml:trace contextRef="#ctx0" brushRef="#br4" timeOffset="-157260.3">3567 16434 33 0,'10'32'16'0,"4"21"-11"16,-7-37 21-16,4 6-22 15,-4 6 1-15,7 6 3 16,4 7 0-16,3 3-10 16,0-3 0-16,7 0 5 15,-7-7 1-15,1-3-7 16,2-6 0-16,-10-6-7 16,-3-3 0-16,-4-10-4 15,-7-15 1-15</inkml:trace>
  <inkml:trace contextRef="#ctx0" brushRef="#br4" timeOffset="-156959.98">4057 16648 34 0,'7'3'17'0,"-7"3"-14"0,0-6 29 16,0 0-28-16,0 0 1 15,11-3 3 1,-1 0 1-16,4 3-12 16,0-7 1-16,1 1 5 15,2 0 0-15,4 0-9 16,-3 2 1-16,-7 1-8 15,-1 0 0-15,-10 6-2 16,0 4 1-16</inkml:trace>
  <inkml:trace contextRef="#ctx0" brushRef="#br4" timeOffset="-156781.28">4050 16820 34 0,'-4'38'17'16,"-3"-26"-14"-16,7-12 33 0,0 0-32 15,7 0 1-15,4 3 2 16,7-6 0-16,3 0-10 16,-4 3 1-16,15-3 1 15,-11 0 1-15,8 0-11 0,-15 0 1 16,-7-7-5-16,-4 1 1 16</inkml:trace>
  <inkml:trace contextRef="#ctx0" brushRef="#br4" timeOffset="-156120.46">4801 16494 46 0,'0'3'23'0,"0"-19"-23"0,0 13 44 0,-7 0-44 15,-3 6 1-15,-1 4 0 16,-7 5 1-16,4 7-2 15,-3 6 0-15,-4 3 2 16,-8 13 0-16,8 6 0 16,4 0 0-16,13 0 0 15,-3 0 0-15,14-6-1 16,4-10 1-16,10-6-2 16,0-6 1-16,7-6-6 15,4-10 0-15,7-3-12 16,-11-10 1-16</inkml:trace>
  <inkml:trace contextRef="#ctx0" brushRef="#br4" timeOffset="-155638.89">5690 16842 43 0,'7'16'21'0,"-10"-7"-20"16,3-9 27-16,-4 6-28 15,1 1 1-15,-1-1-2 16,1-3 1-16,3-3-7 0,0-6 1 16,0-4-5-16,-7-12 0 15</inkml:trace>
  <inkml:trace contextRef="#ctx0" brushRef="#br4" timeOffset="-155234.74">5553 16522 31 0,'17'25'15'0,"15"-6"-15"0,-14-16 22 0,-4-3-22 15,11 3 0-15,6 0 0 16,8 1 0-16,0-1 1 15,3-10 1-15,4 4 1 16,0-3 1-16,-7 0 1 16,-7 0 0-16,-8 6 0 15,-6 0 1-15,-8 0-2 16,-2 6 0-16,-8 3-2 16,-8 7 1-16,-2 0-3 15,3-4 0-15,-11 4 0 16,4 3 0-16,0-1-1 15,3 4 0-15,8-6 0 16,-4 0 0-16,7-1 1 16,7 1 0-16,7 3 1 15,11 0 0-15,-11-4 1 16,3-2 1-16,1-4-2 16,-4 4 1-16,-7 3-2 0,-7 5 1 15,-21 5-10-15,-7-4 0 16,-15-7-6-16,-2-5 0 15</inkml:trace>
  <inkml:trace contextRef="#ctx0" brushRef="#br4" timeOffset="-154678.15">7243 16745 41 0,'-22'3'20'0,"-16"6"-17"16,31-6 32-16,-8 4-34 16,-6-1 1-16,-3 3 1 15,-1 4 0-15,0 0-4 16,0 5 0-16,8 1 3 0,-4 6 0 16,7 0-2-16,-1 0 1 15,8-3-1-15,4-3 1 16,6-6-2-16,8-1 1 15,7-9 0-15,-1-6 0 16,4-9-1-16,-3-1 0 16,3-3 0-16,-10 1 0 15,-1-1 0-15,1 4 1 16,7-1-2-16,-8 4 1 16,-3 2 1-16,4 4 0 15,-1 3 0-15,5 10 0 16,2 5 1-16,-6 7 0 0,3 6 1 15,0 1 0-15,4 2-1 16,3-3 1-16,11-6-5 16,-8-9 1-16,1-10-12 15,-11-12 0-15</inkml:trace>
  <inkml:trace contextRef="#ctx0" brushRef="#br4" timeOffset="-154107.52">7980 17065 38 0,'3'47'19'0,"11"-25"-9"0,-6-19 23 0,-1-3-29 16,0-7 1-16,7-5 2 15,3-13 0-15,12-3-10 16,-8-7 1-16,7-6 5 16,-7-18 1-16,-3-10-3 15,-8-6 0-15,1-4-2 16,-11-6 0-16,0 13 0 16,0 16 0-16,-7-13 0 15,-4 6 0-15,1 16-1 16,-4 13 0-16,7 12 0 15,-15 12 0-15,5 13 0 16,6 13 0-16,-6 12 1 16,6 13 0-16,4 12 1 15,3 7 0-15,11 9 1 16,4 3 0-16,10-3 0 16,-3-3 0-16,7-13-3 15,3-9 0-15,0-9-4 0,-7-10 1 16,4-6-9-16,-4-10 0 15</inkml:trace>
  <inkml:trace contextRef="#ctx0" brushRef="#br4" timeOffset="-153777.71">8516 16864 39 0,'11'3'19'0,"-1"-6"-14"0,-10 3 30 0,0 0-32 15,-7-3 0-15,4 0 0 16,-11 0 1-16,-1 3-6 16,-2 0 1-16,3 0 3 15,-11 0 1-15,7 6-3 16,1 3 1-16,-4 4-2 16,6-1 1-16,5 4-1 15,6 3 1-15,4-4-1 16,0-5 1-16,4-1-1 15,10-9 0-15,4-6 1 16,6-10 0-16,-6 1 0 16,0-4 0-16,-4 0-4 15,-4-3 1-15,-10 0-9 16,0 3 0-16,-10-3-1 16,-4 10 0-16</inkml:trace>
  <inkml:trace contextRef="#ctx0" brushRef="#br4" timeOffset="-153446.89">8809 16826 39 0,'7'0'19'0,"0"-9"-19"0,-7 3 37 0,0 3-34 0,-4-1 1 0,1 4 1 16,-4 4 1-16,-7 2-8 15,0 3 1-15,-8 1 4 16,5 2 1-16,-1 7-3 16,4 3 1-16,0 3-2 15,7 0 1-15,3 3-1 16,4 4 0-16,11-7-4 15,0-3 0-15,10-10-5 16,0-5 1 0,0-4-7-16,0-6 0 15</inkml:trace>
  <inkml:trace contextRef="#ctx0" brushRef="#br4" timeOffset="-153148.06">9148 16889 35 0,'14'9'17'0,"-7"-15"-14"0,-7 6 26 16,0-6-27-16,0 6 1 15,0 0 3-15,-4 0 1 16,-3 0-9-16,0 0 1 16,0 6 4-16,-14 0 1 15,3 7-2-15,-3 0 0 16,-4 2-2-16,4 4 0 15,0 0-1-15,0 6 1 0,3-3-2 16,8 0 0-16,3-3-1 16,3 3 0-1,8-7-1-15,10 1 0 0,-4-7-3 16,8 1 0-16,-4-7-5 16,4-3 1-16</inkml:trace>
  <inkml:trace contextRef="#ctx0" brushRef="#br4" timeOffset="-151706.89">9155 16873 16 0,'7'3'8'0,"-7"-3"1"16,0 0 5-16,7-3-9 15,-7 3 1-15,0 0 3 16,0 0 0-16,0 0-11 15,0 0 1-15,0 3 7 0,-4 1 0 16,1 2-3-16,-4 3 1 16,0 4-1-16,3 3 0 15,4-1-1-15,-7 4 0 16,3 3 0-16,8 6 1 16,3 0 0-16,-3 1 0 15,10-1-1-15,3-3 0 16,8-6-2-16,0-7 1 15,-1-9-9-15,-2-3 0 16,-19-15-7-16,1-1 0 16</inkml:trace>
  <inkml:trace contextRef="#ctx0" brushRef="#br4" timeOffset="-151376.08">9433 16356 47 0,'-7'47'23'0,"-7"41"-23"16,7-57 38-16,4 22-38 0,-1 13 1 15,4 16 0-15,4-1 0 16,6 1-2-16,1-13 1 16,-1-6-8-16,4-10 1 15,-10-15-7-15,3-7 1 16</inkml:trace>
  <inkml:trace contextRef="#ctx0" brushRef="#br4" timeOffset="-150640.49">10262 16773 41 0,'7'19'20'0,"-3"3"-14"0,-1-16 31 16,-3 3-33-16,0 7 0 15,-3 3 2-15,-1 6 1 16,1-6-9-16,-1-3 1 15,1-7 4-15,3-6 1 32,7-15-3-32,-4-1 0 15,1 0-1-15,-1-2 0 0,1-4-1 16,-1 0 0-16,5 3 0 16,-5 4 0-16,1 3 0 15,-1 5 0-15,4 4 0 16,0 4 1-16,0 2 0 15,0 0 0-15,0 0 0 16,0 1 0-16,1-1 0 16,-1-3 0-16,3-3 0 15,4 0 0-15,0-6 0 16,-3-4 0-16,7 1-1 16,-8-4 1-16,4-2 0 15,0 2 0-15,1 1 0 16,-1 2 0-1,0 4 0-15,3 6 0 0,-3 6 0 16,1 7 1-16,-1 2-1 16,0 1 1-16,0-3-1 0,-3-1 0 15,-1 4-2 1,1 0 1-16,-1 2-6 16,4 1 1-16,0 0-10 0,-3-3 1 15</inkml:trace>
  <inkml:trace contextRef="#ctx0" brushRef="#br4" timeOffset="-150280.71">10883 16920 37 0,'7'0'18'0,"4"-12"-13"0,-11 6 22 16,0 6-25-16,0-4 0 0,-7 1 2 15,0-3 1-15,0 3-6 16,-4 3 1-16,-3 3 2 15,0 0 1-15,0 3-1 16,3 1 0-16,1-4-2 16,3 0 0-16,-1 0 0 15,5-3 0-15,-1 0 0 16,1 0 0-16,3 0 0 16,0 0 0-16,7-9 0 15,-4 2 0-15,5 4 0 16,-1 3 1-16,3 0-1 15,1 10 0-15,-1 2 0 16,1 7 0-16,-4 3 0 16,0 0 1-16,4 3-3 0,-1-3 0 15,4-6-4 1,7-4 1-16,1-9-8 0,-5-3 0 16</inkml:trace>
  <inkml:trace contextRef="#ctx0" brushRef="#br4" timeOffset="-149905.42">11321 16792 31 0,'10'19'15'0,"-13"-4"-6"0,6-12 19 0,-3 1-26 16,-3 2 1-16,-4 3 1 15,-4 1 0 1,-3 5-5-16,-7 4 0 0,0 0 3 15,3-6 0-15,0-1-4 16,4 1 0-16,4-7-6 16,-1-6 0-16,4-13-5 15,0-5 1-15,-4 2 0 32,-31 94 12-32,67-200-1 15,-36 87 0-15,4 17 8 16,7 15 0-16,4 12 6 15,10 3 0-15,3 17-5 16,5 2 1-16,2 0-3 16,1-2 1-16,-4-4-4 15,-3 0 0-15,-1-10-10 16,-6-2 1-16,-4-10-9 0,-14-9 1 16</inkml:trace>
  <inkml:trace contextRef="#ctx0" brushRef="#br4" timeOffset="-149526.65">12224 16610 37 0,'10'47'18'0,"8"-6"-14"15,-11-22 26-15,-3 6-25 16,-1 3 1-16,1 3 1 16,-1 4 1-16,1-4-12 15,-1-3 1-15,1-6 1 16,3-9 1-16,0-10-13 0,-7-12 1 16</inkml:trace>
  <inkml:trace contextRef="#ctx0" brushRef="#br4" timeOffset="-149358.74">12093 16491 36 0,'39'34'18'0,"0"-15"-21"0,-25-13 22 16,4-2-25-16,6-4 0 0,5-4-11 15,-5 1 0-15</inkml:trace>
  <inkml:trace contextRef="#ctx0" brushRef="#br4" timeOffset="-149079.89">12629 16955 39 0,'15'47'19'0,"-8"-35"-21"0,-7-12 35 0,3-6-31 15,-3-9 1-15,-3-17 3 16,-1 1 0-16,-3-13-6 16,-11-9 1-16,-3-13 4 15,-3-6 0-15,-1-7-2 0,0 7 1 16,4 3-2-16,7 6 0 16,3 4-1-16,11 15 0 15,7 13-2-15,7 12 1 16,11 16-3-16,3 9 1 15,-3 3-7-15,0 4 1 16,-4 6-8-16,-7 9 0 16</inkml:trace>
  <inkml:trace contextRef="#ctx0" brushRef="#br4" timeOffset="-148927.97">12418 16713 59 0,'0'26'29'0,"21"-23"-33"0,-7-3 52 0,7-7-48 16,15 1 0-16,-5 0-6 16,5 0 1-16,-5 6-9 15,-6-4 1-15</inkml:trace>
  <inkml:trace contextRef="#ctx0" brushRef="#br4" timeOffset="-140702.12">13801 16870 44 0,'0'3'22'0,"0"0"-14"0,0-3 22 0,0 0-28 16,7-12 0-16,0-13 2 15,0-13 0-15,0-6-5 16,-4-12 0-16,1-7 3 16,-1 4 0-16,1 2-1 15,3-2 0-15,0-1-1 16,0-3 0-16,4 10 0 16,-1 12 1-16,4 7-1 15,1 12 0-15,6 0-1 16,0 9 1-16,-3 13-3 15,-4 10 0-15,-4 8-7 16,-3 8 1-16,-7 2-6 0,-10 6 0 16</inkml:trace>
  <inkml:trace contextRef="#ctx0" brushRef="#br4" timeOffset="-140504.79">13603 16757 47 0,'0'32'23'0,"4"-13"-21"0,-1-16 42 0,11 3-41 16,7 0 0-1,4 0 1-15,10-2 0 0,8-4-6 16,3-4 0-16,-1-5-2 16,-2-3 1-16,-8-4-13 15,-10-9 1-15</inkml:trace>
  <inkml:trace contextRef="#ctx0" brushRef="#br4" timeOffset="-140011.08">14993 16855 44 0,'4'3'22'0,"-11"0"-17"0,-1-3 29 0,-2 0-32 16,-4 0 1-16,-4 0 0 15,-3 0 1-15,-4 6-5 16,-3 7 1-16,3 2 2 15,1 7 0-15,-1 0-1 16,0 6 1-16,8 10-1 16,6-3 0-16,8-1 0 15,10-6 0-15,14-6-3 16,7-6 1-16,14-13-8 16,8-12 1-16,-1-13-8 15,-10-13 0-15</inkml:trace>
  <inkml:trace contextRef="#ctx0" brushRef="#br4" timeOffset="-139602.71">15222 16362 43 0,'0'63'21'0,"0"9"-20"0,-3-50 33 15,-1 13-30-15,1 12 0 16,-4 9 3-16,3 4 0 16,-3-4-9-16,4-6 0 15,-4-6 5-15,3-9 1 16,1-10-3-16,-1-13 0 0,4-6-3 16,0-6 0-16,0-9-2 15,4-7 0-15,3 1 0 16,3-1 0-16,1 0 0 15,3 1 1-15,3 5 1 16,5 10 1-16,-1 3 2 16,0 10 1-16,0 9 0 15,0 3 1-15,-3-3 0 16,0 3 0-16,-1-3-1 16,1 0 0-16,3-6-5 15,0-10 0-15,0-6-9 16,1-10 0-16,-1-5-3 15,-4-10 1-15</inkml:trace>
  <inkml:trace contextRef="#ctx0" brushRef="#br4" timeOffset="-138704.54">15716 16833 37 0,'7'0'18'0,"4"0"-16"0,-4 0 34 16,-7 0-35-16,0 0 1 15,0 3 1-15,-4 0 0 16,4 0-4-16,-3 3 1 15,-8 1 2-15,-3-1 0 16,-3 3-1-16,-1 4 1 16,-3 2-1-16,3 4 0 15,0-3-1-15,4 0 1 16,4-4-1-16,3-2 0 0,7-1-1 16,3-3 1-16,4-6-1 15,4 0 1-15,-1-6-1 16,1 0 1-16,0-1-1 15,3 1 1-15,0-3-1 16,0 6 1-16,-3-1-1 16,-1 4 1-16,1 4 0 15,-1-1 1-15,1 3-1 16,-1-3 0-16,1 7 0 16,0-1 0-16,-1 4 0 15,1-4 1-15,-1 0-1 16,5-2 1-16,2-4-1 15,1-6 1-15,10-1-1 16,0-5 1-16,4 0-1 16,0-7 1-16,-1 0-1 15,-2-6 0-15,-8 7 0 0,-3-1 0 16,-4 3-1-16,-4 4 1 16,-6 3-1-16,-4-1 1 15,0 7-1-15,-4 7 1 16,-3 8-1-16,0 4 0 15,4 3 0-15,-4 10 1 16,-1 11-1-16,5-2 1 16,3 3 0-16,0 6 0 15,0 0 0-15,3-2 0 16,-3-11 0-16,0-9 0 16,-3-3 0-16,-4-3 0 0,0-9-1 15,-4-4 1-15,1-2-1 16,-1-4 0-16,0-6 1 15,4-4 0-15,4-5 0 16,6-4 0-16,8-3 0 16,7-3 1-16,6 0 0 15,8-6 0-15,7-3-1 16,0-4 1-16,-4-2-1 16,0 2 1-16,1 1-1 15,-5-7 1-15,-2 6-1 16,-5-2 1-16,-6 9-2 15,-8-1 1-15,-3 4-1 16,-7 3 1-16,-7 7 0 16,4 8 0-16,-8 7-1 15,1 7 1-15,-1 5 0 16,1 4 0-16,3 6 0 0,-1 0 1 16,8 6-1-16,4 0 1 15,3-6-1-15,7-3 1 16,4-3-3-16,3-4 1 15,4-5-5-15,3-7 0 16,-3-4-8-16,-4-8 1 16</inkml:trace>
  <inkml:trace contextRef="#ctx0" brushRef="#br4" timeOffset="-138420.08">16810 16695 39 0,'14'3'19'0,"-10"0"-20"0,-4 0 29 0,0 3-27 16,-4 4 1-16,-3 2 1 16,-4 1 0-16,-6-1-4 15,-4 1 1-15,-1 3 2 16,1-1 0-16,4-2 0 16,2-4 1-16,8 1-2 15,7 5 1-15,7 1 0 16,4 6 0-16,3 0-1 15,0-3 1-15,-3 3-2 16,-4 0 0-16,-7 3-2 16,-7 0 1-1,-28-16-14 1,6-12 1-16</inkml:trace>
  <inkml:trace contextRef="#ctx0" brushRef="#br4" timeOffset="-137772.39">18108 16980 52 0,'4'19'26'0,"-8"-38"-25"0,8 6 39 16,-4-9-38-16,3-3 0 15,1-12 1-15,-1-13 1 16,-3-7-5-16,0-6 0 16,0-2 3-16,0-1 0 15,4 3-1-15,3 3 1 0,3 7-1 16,4 3 1-16,8 15-1 15,2 14 1-15,5 11-1 16,-5 10 0-16,1 6-3 16,-7 10 1-16,-4 9-6 15,-7 6 0-15,-7 7-8 16,-7 0 0-16,-11-4-3 16,-3-2 1-16</inkml:trace>
  <inkml:trace contextRef="#ctx0" brushRef="#br4" timeOffset="-137592.86">17921 16842 45 0,'7'19'22'0,"7"-16"-17"16,-3-3 41-16,7 0-45 16,10 0 0-16,7 0 0 0,4 0 1 15,0 0-3-15,-4 3 0 16,-3 0-4-16,-4-3 1 15,-3-3-11-15,-8-6 0 16</inkml:trace>
  <inkml:trace contextRef="#ctx0" brushRef="#br4" timeOffset="-137068.24">18440 16914 39 0,'14'47'19'0,"-4"-28"-12"0,-10-13 23 0,0-6-28 16,0 0 1-16,4-12 2 16,-1-1 0-16,1-6-6 15,0 1 0-15,-1 2 3 16,1-3 1-16,-4 0-1 16,3 4 0-16,-3 2-2 15,4 4 1-15,3 5-1 16,3 4 0-16,8 0-2 15,7 4 0-15,6-1-3 16,1 0 0-16,3-3-2 16,4-3 1-16,4 0-2 15,-1-4 1-15,-3 1 2 16,-4 0 1-16,-3 3 2 16,-4 3 0-16,-7 0 2 15,0 0 1-15,-3 0 3 0,-4-3 0 16,-3 3 1-16,-4 0 1 15,-7 0 0-15,-7 0 1 16,-8 3-1-16,-6 3 0 16,-7 3-2-16,3 1 0 15,1-4-2-15,-1 7 0 16,4 2-1-16,3 4 1 16,4 0-2-16,7 0 0 15,7-7-1-15,7-2 0 16,7-10-3-16,7-7 1 0,4-2-4 15,0-4 1-15,-1 1-8 16,1-1 0-16,-7-2 0 16,-8-7 0-16</inkml:trace>
  <inkml:trace contextRef="#ctx0" brushRef="#br4" timeOffset="-136528.12">19089 16902 42 0,'14'22'21'0,"-7"-7"-26"15,-3-12 43-15,-1-3-38 16,4-3 0-16,0-6 0 16,4-1 0-16,-4-2 0 15,3 2 0-15,1 4 0 16,3-3 0-16,-3-1 0 16,-1 4 0-16,4 3 0 15,-3 3 0-15,0 0 0 0,-1 3 0 16,1 6 0-16,-1 4 0 15,1 3 0-15,-4-4 0 16,0-2 0-16,0-1 0 16,0-3 0-16,0 1 0 15,0-4 0-15,4 0 0 16,-1-3-1-16,1-3 0 16,0 0 0-16,-1-1 0 15,4-2-1-15,0 0 1 16,4 0 0-16,3-4 1 15,0 1-1-15,0-4 1 0,-3 4 0 16,0 3 1-16,-1-4-1 16,1-2 1-16,3-4-1 15,-3 0 0-15,3-2 0 16,0 2 0-16,4 3 0 16,0 7 0-16,3 9 1 15,0 7 1-15,4 2 0 16,3 1 1-16,4-4 1 15,3 4 0-15,4 2-1 16,-4 4 0-16,-3 6 0 16,0 0 0-16,3-3-2 15,-3 3 0-15,-7-3-9 16,-4-12 1-16,-17-17-8 16,-1-15 0-16</inkml:trace>
  <inkml:trace contextRef="#ctx0" brushRef="#br4" timeOffset="-135607.29">4914 17892 42 0,'11'0'21'0,"-15"4"-10"0,8-1 22 16,-4 3-31-16,0 7 1 15,0 2 1-15,-4 7 1 16,4 3-7-16,-7 4 1 16,4-8-1-16,3 1 1 15,3-6-11-15,-3-3 0 16,0-13-4-16,-3-7 1 15</inkml:trace>
  <inkml:trace contextRef="#ctx0" brushRef="#br4" timeOffset="-135447.16">4865 17751 44 0,'21'19'22'0,"4"-16"-27"0,-15-6 42 0,1 3-37 16,-8-3 0-16,8 0-1 15,3 3 1-15,7 0-6 16,0 0 1-16,-3 3-7 16,3-3 0-16</inkml:trace>
  <inkml:trace contextRef="#ctx0" brushRef="#br4" timeOffset="-135132.54">5154 17971 38 0,'7'72'19'0,"-7"-41"-20"15,0-24 29-15,0-1-26 0,0-3 1 16,0 0 0-16,11-6 0 16,-8-6-4-16,4-1 0 15,0-5 2-15,4-1 1 16,0 0-2-16,-1-3 0 16,1 1-1-16,-4-1 0 15,3 0 0-15,-6 3 0 16,6 7 0-16,1 6 0 15,0 6 1-15,-1 3 0 16,4 4 0-16,-3-1 1 0,-1 7 0 16,-6 2 0-16,3-2 0 15,-3 3 0-15,-1-3-2 16,4-4 1-16,0-2-7 16,4-7 1-16,-1-3-6 15,8-7 1-15</inkml:trace>
  <inkml:trace contextRef="#ctx0" brushRef="#br4" timeOffset="-134875.5">5599 17924 29 0,'31'-13'14'0,"8"-2"-4"15,-28 8 20-15,-1 1-27 16,1-3 1-16,-1 2 3 16,-2 1 0-16,2 0-9 15,-10 3 1-15,-10 6 5 16,-1 3 1-16,-3 7-3 15,0 9 1-15,-7 0-1 0,3 3 0 16,4 9 0-16,7 10 0 16,0 0 0-16,14-3 0 15,0-1-1-15,14-5 1 16,11-16-4-16,-4-13 0 16,-3-9-9-16,3-10 1 15,-10-15-6-15,6 0 0 16</inkml:trace>
  <inkml:trace contextRef="#ctx0" brushRef="#br4" timeOffset="-134395.18">7112 17419 44 0,'0'28'22'0,"-14"19"-23"0,7-31 35 15,3 15-31-15,1 19 0 16,-1 13 1-16,-3 12 1 16,0 7-7-16,7 3 0 15,-3-13 1-15,3-10 1 0,0-14-11 16,-7-11 0-16,-4-24-3 16,0-10 0-16</inkml:trace>
  <inkml:trace contextRef="#ctx0" brushRef="#br4" timeOffset="-133966.78">6879 18046 42 0,'18'25'21'0,"28"-18"-25"16,-32-4 38-16,14 0-34 15,11-3 1-15,3 0-1 16,8-3 1-16,6 0-2 15,4-7 1-15,-11 4-1 16,-10-4 1-16,-7-2-1 16,-7 2 1-16,3-2 0 0,-11 3 0 15,1-1 2-15,-7 4 0 16,-1 3 1-16,1 0 1 16,-8 3-1-16,-3 0 1 15,0 0-1-15,0 0 0 16,-3-4-2-16,-4 1 1 15,-4 3-2-15,-3 10 0 16,0 5-1-16,0 4 0 16,3 6-1-16,1 0 1 15,10-6 0-15,3-6 0 0,15-7-1 16,-8-6 1-16,8-9-2 16,3-1 1-16,-7-5-10 15,-3-1 0-15,-15-3-2 16,-3 6 0-16</inkml:trace>
  <inkml:trace contextRef="#ctx0" brushRef="#br4" timeOffset="-132805.42">9243 17529 49 0,'7'9'24'0,"7"10"-28"0,-14-13 49 16,3 13-45-16,1 6 1 15,-4 10 1-15,0 5 0 16,0 11-2-16,-4-1 1 16,4 3 1-16,0-6 0 0,0-6 0 15,0-7 0-15,-3-5-2 16,3-4 1-16,-11-10-2 15,1-5 1-15,-4-7-2 16,-4-6 1-16,0-4 0 16,1 1 0-16,-4 3-1 15,-1-3 0-15,1 0-1 32,-3 6 0-32,-1 6-1 0,0 0 1 15,4 7 0-15,3-1 1 0,4 7 1 16,4 3 0-16,10 3 2 15,0 3 1-15,14 0 0 16,7-2 1-16,4-5 0 16,3-2 1-16,11-9-2 15,10-4 1 1,4-6-1-16,0-3 0 0,3-10-1 0,-3-2 0 16,-3-4-1-16,-4-9 1 15,-8 6 0-15,-2-10 0 16,-8 4-1-16,-3 6 1 15,-8 0-1-15,-3 3 1 16,-7 1-1 0,-3 2 0-16,-8 6-1 0,-3 7 1 15,-7 3-1-15,-3 3 0 16,-1 7 0-16,0 2 1 0,8 10 0 16,-4 3 0-16,6 7 0 15,8-1 0 1,8 0 0-16,6 4 1 0,3-4-1 15,8-9 1-15,-7-6-5 16,6-10 0-16,5-9-9 16,-5-3 1-16,1-13-5 15,0-3 1-15</inkml:trace>
  <inkml:trace contextRef="#ctx0" brushRef="#br4" timeOffset="-132504.6">10075 18024 48 0,'18'-6'24'0,"-18"3"-26"0,0-3 45 0,0 2-41 0,-7 4 1 16,-4-3 1-16,-3 3 0 15,-3 0-5-15,-1 7 0 16,-3 5 3-16,0 7 1 15,-1 0-2-15,1 6 1 16,4 3 0-16,6 3 0 16,4 7-1-16,7-10 1 15,14-3-1-15,11-6 0 16,10-6-2-16,4-4 0 16,-4-6-8-16,-3-9 1 0,-11-7-10 15,-14-5 1 1</inkml:trace>
  <inkml:trace contextRef="#ctx1" brushRef="#br4" timeOffset="87480.42">7041 15757 0,'0'0'0,"0"0"16,0 0-1,0 0-15,0 0 16,0 0 0,0 0-16,0 0 15,0 0-15,0 0 16,0 0-1,0 0-15,0 0 16,0 0 0</inkml:trace>
  <inkml:trace contextRef="#ctx0" brushRef="#br4" timeOffset="-131274.45">11430 17673 34 0,'7'6'17'0,"0"4"-22"0,-7-7 17 0,4 6-12 0,3 1 0 15,-4-1 0-15,1 0 1 16,-1-2 0-16,1-1 0 16,-1 0 0-16,-3-3 1 15,0 4-1-15,4-1 1 16,-4 3 0-16,0 4 1 0,0 3-2 15,3 6 1-15,-6 9 0 16,-1 10 0-16,1 6-1 16,-4 19 1-16,-4 6-2 15,-3 6 1 1,0 0-4-16,-7-15 1 0,7-16-8 16,0-12 0-16</inkml:trace>
  <inkml:trace contextRef="#ctx0" brushRef="#br4" timeOffset="-130673.79">11113 18225 43 0,'7'19'21'0,"0"9"-18"0,0-22 36 16,0-3-36-16,3 4 1 16,4-7 0-16,4-10 1 15,3-9-7-15,4-3 1 16,7-9 3-16,10-22 1 16,7 9-3-16,1-6 1 15,6-7-1-15,-3 4 1 16,-3 3-3-16,-8 9 1 0,-7 13-1 15,-7 12 0-15,-3 10-2 16,-4 15 1-16,-3 19-1 16,-8-2 1-16,-2 17 0 15,-8 1 1-15,0-3 1 16,-4-3 1-16,0-10 0 16,-3-3 0-16,4-3 0 15,-4-6 0-15,3-4-1 16,1-9 1-16,-1-3-2 15,4 0 1-15,0 0 0 16,4-6 0-16,3 0 0 16,3 6 0-16,1 3 0 15,0 3 1-15,3 4-1 16,0 2 1 0,0 7 1-16,0 0 0 0,0 0 1 15,0-4 0-15,-3 1 0 16,-1-3 1-16,5-1 0 0,2-3 1 15,8 1-1-15,0-7 1 32,6 0-3-32,-2 0 1 0,-1 0-5 0,3 1 0 15,-6-1-12-15,-4-6 0 16</inkml:trace>
  <inkml:trace contextRef="#ctx0" brushRef="#br4" timeOffset="-130221.42">12344 18272 39 0,'14'41'19'0,"-4"-26"-15"16,-6-11 24-16,-1 2-25 15,-3-3 1-15,0 0 1 16,0-3 1-16,0-6-7 0,0 0 0 15,-3-13 5-15,-4-10 0 16,0 1-2-16,0-6 0 16,3-1-1-16,1-6 0 15,3 16 0-15,0 3 0 16,7 7 0-16,0 9 0 16,3-1-1-16,1 7 1 15,3 3-4-15,0 1 1 16,4 2-8-16,-4-3 1 15,-3 3-7-15,-8-3 1 16</inkml:trace>
  <inkml:trace contextRef="#ctx0" brushRef="#br4" timeOffset="-129944.58">12562 18197 41 0,'22'34'20'0,"-5"10"-15"0,-10-38 33 0,4 7-35 16,-1-1 1-16,1 1 2 15,3 0 0-15,4-4-7 16,-1-6 0-16,8-6 5 16,-4-3 0-16,4-7-3 15,-4-6 1-15,0-9-3 16,-3 0 1-16,-4 0-7 0,-7-4 0 15,-3-5-10-15,-11-1 0 16</inkml:trace>
  <inkml:trace contextRef="#ctx0" brushRef="#br4" timeOffset="-127788.78">14051 17965 38 0,'-14'22'19'0,"-25"-7"-15"0,25-2 19 0,-7 6-23 15,0 6 0-15,-11 6 0 16,4 13 1-16,3 0-1 16,4-7 0-16,3-5-5 15,4-7 1-15,4-6-7 16,-1-13 1-16</inkml:trace>
  <inkml:trace contextRef="#ctx0" brushRef="#br4" timeOffset="-127578.89">13801 17983 39 0,'10'10'19'0,"8"53"-15"0,-15-48 32 16,4 10-33-16,4 10 0 16,3 6 2-16,4-1 0 15,3-2-7-15,4-4 1 16,-4-5 1-16,0-7 0 15,-3-10-9-15,-1-6 1 16,-6-12-7-16,-11 6 1 16</inkml:trace>
  <inkml:trace contextRef="#ctx0" brushRef="#br4" timeOffset="-127308.11">14213 18099 44 0,'7'10'22'0,"-3"-13"-18"16,3 3 38-16,0 0-39 15,7-3 0-15,4-1 1 16,3 4 0-16,7 0-6 15,8-3 1-15,-1 0 0 16,4 0 1-16,-11 0-6 16,-3 0 0-16,-8 0-10 15,-10 3 1-15</inkml:trace>
  <inkml:trace contextRef="#ctx0" brushRef="#br4" timeOffset="-127128.75">14228 18332 44 0,'3'9'22'0,"18"-6"-18"0,-14-6 32 15,4 0-37-15,10-3 1 16,7 2 0-16,11-2 0 16,3-3-4-16,4 2 0 0,-7-5-9 15,-7-1 0-15</inkml:trace>
  <inkml:trace contextRef="#ctx0" brushRef="#br4" timeOffset="-126799.55">15042 18009 37 0,'36'0'18'0,"-12"-4"-14"15,-17 1 23-15,-3 0-23 16,0-3 1-16,-4 6 1 15,0-3 1-15,-8 3-9 16,-6 0 1-16,-3 3 5 16,-8 0 1-16,-3 10-3 15,0 2 0-15,-4 10-1 0,0 4 1 16,0 5 0-16,8 7 0 16,6 0 0-16,11-1 1 15,7 1-2-15,3 0 1 16,15-4-1-16,10-5 1 15,15-10-4-15,-1-13 0 16,-3-9-5-16,-4-6 0 16,0-4-10-16,1-2 0 15,-5-7 0-15,8 0 1 16</inkml:trace>
  <inkml:trace contextRef="#ctx0" brushRef="#br4" timeOffset="-126662.47">15459 18369 58 0,'3'13'29'0,"1"-7"-44"0,-4-6 62 0,0 0-48 15,0 0 1-15,0 0-30 16,-7-3 1-16</inkml:trace>
  <inkml:trace contextRef="#ctx0" brushRef="#br2" timeOffset="-118062.74">4935 18074 6 0,'-3'13'3'0,"3"-10"9"0,0 0-15 0,0-3 8 16,-7 0 0-16,7 3 3 15,0 0 0-15,0-3-9 16,-4 4 0-16,4-1 7 16,0 0 1-16,0 0-3 15,0 0 1-15,0 0-2 16,0 0 0-16,11 4-1 16,-8-4 1-16,8 0-2 15,0 0 1-15,6 0 0 16,11-3 0-1,43-3 1 1,7 0 1-16,10 0-1 0,3-3 1 16,-2 2-1-16,-8-2 0 15,-11 3-1-15,-13-3 1 16,-4 3-2-16,-11-4 0 16,-3 1 0-16,-11 0 0 15,0 6-1-15,-17-3 0 16,-8 3 0-16,-6 6 0 15,-15 0-1-15,-13 7 0 16,-12-1 0-16,-13 1 1 0,-15-1-1 16,1-2 0-1,10-1 0-15,-7 1 1 0,0-1-1 16,7-3 0-16,7-3-1 16,-4-3 1-16,11-3 0 15,1 0 0-15,6 0 0 16,3-6 0-16,8 5 1 15,4 4 0-15,9 0 1 16,-2-3 1-16,6 3 0 16,8-3 0-16,3 3 0 15,10 0 0-15,4 0 0 16,8 0 0-16,13 0-1 16,4 0 0-16,10-3 0 15,11 0 0-15,3 0-1 16,19 3 1-16,2 0-1 15,-10 3 1-15,-7 0-4 0,-7 0 1 16,-10-3-11 0,-11 3 1-16,-18-9-3 0,-4 3 1 15</inkml:trace>
  <inkml:trace contextRef="#ctx0" brushRef="#br2" timeOffset="-117026.33">4445 17265 28 0,'0'22'14'0,"0"-3"-5"0,0-16 22 16,0 7-27-16,0-1 0 15,4 4 4-15,-4-1 0 16,3 1-9-16,-3-4 0 15,0 0 6-15,4-2 0 16,-4-1-2-16,0 0 0 16,0-6-3-16,0-12 1 15,-4-10-1-15,1-10 0 0,-1-5-1 16,4-10 1 0,-11 0-1-16,11 3 1 0,0 3-1 15,0 3 1-15,0 4-1 16,0 3 1-16,11 6-1 15,-4 6 1 1,14 9-1 0,0 10 1-16,1 3 0 15,6 4 0-15,0 5-4 0,-7 4 0 0,0 6-8 16,-14-3 0-16,-10 0-3 16,-1-7 1-16</inkml:trace>
  <inkml:trace contextRef="#ctx0" brushRef="#br2" timeOffset="-116828.8">4307 17290 43 0,'11'13'21'0,"28"-16"-19"0,-29 0 42 16,8-4-42-16,0 1 0 15,3-3 0-15,0 2 0 16,-3 1-6-16,6 0 0 15,1 0-7-15,-4-1 0 16,0-2-4-16,-14-4 1 16</inkml:trace>
  <inkml:trace contextRef="#ctx0" brushRef="#br2" timeOffset="-116575.35">4741 16930 44 0,'-7'3'22'0,"7"6"-23"16,0-6 42-16,7 7-39 16,-7-1 1-16,0 7 0 15,0 3 0-15,0-4-5 16,0 1 0-16,0 3-1 15,4-10 1-15,3 1-11 16,-4-4 0-16,5-12-2 16,-8 0 1-16</inkml:trace>
  <inkml:trace contextRef="#ctx0" brushRef="#br2" timeOffset="-116305.5">4992 17014 46 0,'-11'16'23'0,"-6"9"-24"0,10-18 46 0,-4 5-43 16,-3 7 0-16,-4 6 0 15,-3 0 1-15,0 6-4 16,0 7 0-16,7 0 1 15,-1-1 1-15,5-2-4 32,3-7 1-32,7-6-6 0,7-3 0 0,3-10-8 15,1-9 1 1</inkml:trace>
  <inkml:trace contextRef="#ctx0" brushRef="#br2" timeOffset="-116053.65">5151 17212 46 0,'-7'16'23'0,"-25"15"-23"0,21-22 38 15,-10 10-36-15,3 3 0 16,-3 0 0-16,4 0 0 15,-1 0-3-15,4-3 0 16,3-3-4-16,1-7 0 16,-1-6-9-16,4-6 0 15</inkml:trace>
  <inkml:trace contextRef="#ctx0" brushRef="#br2" timeOffset="-115854.77">4964 17181 39 0,'21'40'19'0,"3"1"-12"0,-13-28 27 0,0 9-32 15,3 0 1-15,3 0 1 16,-6-4 0-16,7 4-6 16,-8-3 0-16,1-3 1 15,-1-10 1-15,8-6-7 16,-7 0 1-16,-1-9-8 15,1-10 0-15</inkml:trace>
  <inkml:trace contextRef="#ctx0" brushRef="#br2" timeOffset="-115575.41">5221 17014 41 0,'11'22'20'0,"6"0"-18"0,-17-15 33 0,4 5-31 0,3 10 0 16,-7-3 3-16,3 6 1 15,5 3-10-15,-8 7 1 16,10 2 5-16,-10-2 1 16,0 9-3-16,0 3 0 15,-7-6-2-15,4-1 0 0,-8-5-4 16,-7-4 1-16,8-6-8 15,-8-12 1-15,4-10-6 16,-4-6 0-16</inkml:trace>
  <inkml:trace contextRef="#ctx0" brushRef="#br2" timeOffset="-115179.64">5489 17234 38 0,'-10'13'19'0,"3"2"-9"0,14-12 29 16,-7 0-35-16,0-3 1 15,0 0 2-15,3 0 1 16,4 0-9-16,4 0 0 16,6 0 7-16,5 0 0 15,2 0-3-15,5 4 0 16,-1-1-1-16,-7 6 0 16,-3 1-3-16,-4 2 1 0,-7 7-2 15,-7 3 1-15,-11-3-1 16,1-1 0-16,-1 8-1 15,-10-4 1-15,7-1-3 16,0-2 0-16,3-3-4 16,0-7 0-16,4-2-8 15,7-14 0-15</inkml:trace>
  <inkml:trace contextRef="#ctx0" brushRef="#br2" timeOffset="-114788.86">6068 17146 47 0,'3'3'23'0,"-3"-3"-21"0,0 0 37 16,0 3-38-16,-3-3 1 15,-8 0 0-15,-10 4 1 16,0 2-4-16,-7 6 0 16,3 7 2-16,0 6 1 15,1 7-1-15,-1 5 0 16,4 1-1-16,3 3 1 16,7-4-1-16,1 4 0 15,10-10 0-15,0-9 1 16,10-6-1-16,15-13 0 0,14-12-1 15,-4-10 1-15,-7 0 0 16,-3-6 0-16,-4-3-1 16,-7-4 0-16,-6 1-4 15,-5 0 0 1,-14-1-10-16,-6 1 0 0</inkml:trace>
  <inkml:trace contextRef="#ctx0" brushRef="#br2" timeOffset="-114221.18">6191 17529 38 0,'0'0'19'0,"18"0"-10"15,-11 0 23-15,-4 0-27 16,5 0 1-16,-5 3 1 16,4 3 0-16,-7 0-11 15,-7 7 1-15,4-4 5 16,3 10 1-16,-8-6-9 16,5-4 1-16,3-3-11 15,-7-6 1-15</inkml:trace>
  <inkml:trace contextRef="#ctx0" brushRef="#br2" timeOffset="-113962.33">6749 17105 42 0,'0'13'21'0,"-22"34"-20"0,19-38 30 0,-15 7-28 16,1 6 0-16,3 6 1 16,-15 4 1-16,8 2-7 15,-11 4 0-15,8-1 4 16,-1-5 1-16,11-4-8 15,0-6 1-15,3-10-10 16,4-8 0-16</inkml:trace>
  <inkml:trace contextRef="#ctx0" brushRef="#br2" timeOffset="-113707.47">6477 17209 38 0,'11'22'19'0,"6"-13"-6"0,-13-6 25 15,3 1-34-15,3 5 1 16,5 3 3-16,-1 10 0 16,7 0-11-16,-7 0 1 15,11 7 5-15,-8 2 1 16,4 3-5-16,1-5 0 0,-8-4-7 15,0-6 0-15,-4-7-10 16,-10-12 1-16</inkml:trace>
  <inkml:trace contextRef="#ctx0" brushRef="#br2" timeOffset="-112897.95">7440 17159 46 0,'11'-13'23'0,"-11"13"-18"0,0 3 33 16,0-3-37-16,0 3 1 15,-7 4 0-15,0 2 1 16,-4 1-4-16,-3 2 1 16,-7 7 2-16,3 6 0 15,0 3 0-15,4 4 0 16,0-7 0-16,4 0 1 15,3 0 0-15,3 0 1 16,8-6-1-16,6-4 1 16,11-2-2-16,8-10 0 0,2-6-4 15,-2-3 0-15,2-4-7 16,-13 1 1-16,-8-10-12 16,-2 3 1-16</inkml:trace>
  <inkml:trace contextRef="#ctx0" brushRef="#br2" timeOffset="-110750.27">8996 18400 34 0,'10'7'17'0,"1"-4"-11"0,-4-3 18 15,4 0-21-15,3 0 0 16,0 0 5-16,11 0 0 15,13-3-9-15,12 0 1 16,13-4 5-16,18-2 1 16,-3 0-2-16,10-1 0 15,0 1-3-15,-6-1 1 16,-5 4-2-16,-6 0 1 0,-15 0-2 16,-14 2 0-16,-3 1-1 15,-18 3 1-15,-10-3 0 16,-18 6 0-16,-11 4-1 15,-10 2 1-15,-18 3-1 16,0 4 0-16,-14 3-1 16,-14 3 0-16,0-3-1 15,-3-4 0-15,-4-2 0 16,6-1 0-16,8 1 0 16,4-7 1-16,10-3 1 15,0 1 0-15,11-1 1 16,10-3 1-16,7 0 2 15,15 0 0-15,17-3 1 16,10-4 1-16,19 1 1 16,20-7 1-16,25 1 0 15,18-4 0-15,25-3-2 0,10 1 0 16,-4-1-2-16,-17 3 0 16,-25 0-10-16,-21 7 0 15,-21 3-8-15,-21 3 1 16</inkml:trace>
  <inkml:trace contextRef="#ctx0" brushRef="#br2" timeOffset="-109804.7">9179 17551 28 0,'-7'31'14'0,"14"-12"-3"0,-7-13 14 15,0-3-18-15,0 4 0 16,0-1 3-16,-3-6 1 15,3 0-14-15,0-3 1 16,-4-7 9-16,-3-9 0 16,0-9-4-16,0-3 0 15,0-4-2-15,7-5 1 16,-7-4-1-16,7 3 0 16,-4 0-1-16,4 0 0 15,0-2 0-15,4 8 1 0,7 4 0 16,3 6 0-16,7 9-2 15,7 3 1-15,0 7-3 16,-3 6 0-16,-4 6-6 16,-7 10 0-16,-7 0-8 15,-14 6 0-15</inkml:trace>
  <inkml:trace contextRef="#ctx0" brushRef="#br2" timeOffset="-109609.02">8943 17501 56 0,'11'-7'28'0,"27"1"-28"15,-20-3 49-15,7 2-49 16,-1-2 1-16,12-4-1 0,6 4 1 16,0 3-6-16,-3 3 0 15,-7-4-7-15,-7 1 0 16,-8-3-5-16,-3-4 1 15</inkml:trace>
  <inkml:trace contextRef="#ctx0" brushRef="#br2" timeOffset="-109353.11">9511 17112 55 0,'7'15'27'16,"-4"10"-35"-16,-3-15 51 0,0-1-43 16,4 4 0-16,-4 2-3 15,4 4 0-15,-1 0-5 16,-3-3 0-16,-3-4-7 15,3-9 1-15</inkml:trace>
  <inkml:trace contextRef="#ctx0" brushRef="#br2" timeOffset="-108993.81">9733 17234 49 0,'-3'3'24'0,"-4"7"-25"0,3-7 43 16,-3 3-40-16,7 3 1 0,-11 4 0 15,1 6 1-15,-1 3-5 16,-3 0 0-16,0 9 3 16,-7 3 0-16,7 7-2 15,3 3 1-15,4 3-2 16,7 0 1-16,4-9-6 16,3-10 0-16,3-9-5 15,1-7 0-15,-1-8-6 16,1-17 1-16</inkml:trace>
  <inkml:trace contextRef="#ctx0" brushRef="#br2" timeOffset="-108751.58">9917 17453 46 0,'-11'16'23'0,"-35"6"-23"0,36-16 43 16,-5 7-42-16,1-1 0 15,-7 7 0-15,4 0 1 16,2 3-4-16,-2-6 1 16,6-4-8-16,1-5 0 15,3-7-6-15,0-13 1 16</inkml:trace>
  <inkml:trace contextRef="#ctx0" brushRef="#br2" timeOffset="-108543.39">9772 17432 37 0,'25'31'18'0,"-1"10"-13"0,-20-32 27 0,6 10-29 16,8 3 0-16,0 0 1 15,-1 6 0-15,1-3-6 16,0-3 1-16,-8-9 0 16,1-7 0-16,-4-9-7 15,0-10 0-15,-4-9-5 16,1-9 0-16</inkml:trace>
  <inkml:trace contextRef="#ctx0" brushRef="#br2" timeOffset="-108301.31">10061 17184 41 0,'18'31'20'0,"3"-9"-17"0,-14-12 36 16,4 2-37-16,-1 4 1 31,4 18 2-31,-3 1 0 0,-4 2-7 15,-7-2 1-15,0-1 2 16,-11-2 0-16,1-4-9 16,-1 0 0-16,-3-6-7 15,0-12 0-15</inkml:trace>
  <inkml:trace contextRef="#ctx0" brushRef="#br2" timeOffset="-107867.9">10559 17259 53 0,'3'16'26'0,"-17"12"-31"0,3-19 47 16,1 4-40-16,-8 3 0 16,-3-4 0-16,-7 1 1 15,0 2-4-15,-4 1 0 16,7-3 2-16,1-1 0 16,6-2-1-16,0-1 1 15,8 0-1-15,3-2 1 16,3-1 0-16,8 0 0 15,6 0-1-15,11 1 1 0,4 2 0 16,0-3 0-16,-1 1-1 16,5-1 1-16,-8 3-1 15,0 4 1-15,0-1-2 16,0 1 0-16,-3 0-5 16,0 2 1-16,-4-2-10 15,-4-7 0-15,-6-12-2 16,-1 3 1-16</inkml:trace>
  <inkml:trace contextRef="#ctx0" brushRef="#br2" timeOffset="-107507.41">11024 17309 48 0,'18'-3'24'0,"-18"-9"-26"0,0 5 47 16,-4 4-45-16,-3-3 1 15,-10 12 0-15,-4 0 1 16,-8 7-3-16,1 6 1 16,-7 3 1-16,10 3 0 15,0 6-1-15,1 1 1 16,6-1-1-16,0 0 1 15,8-3-1-15,6-9 1 16,4-3-1-16,11-3 0 0,3-10-1 16,7-10 1-16,4-5-1 15,0-1 0-15,-1-6-3 16,1-2 0-16,-7 5-6 16,-1-3 0-16,-3 0-5 15,1-6 1-15</inkml:trace>
  <inkml:trace contextRef="#ctx0" brushRef="#br2" timeOffset="-107310.5">11105 17629 60 0,'25'50'30'0,"-11"7"-42"0,-14-45 58 15,-3 7-47-15,-4 6 1 16,-7 3-7-16,-8-3 0 16,-6-12-5-16,-4-13 1 15</inkml:trace>
  <inkml:trace contextRef="#ctx0" brushRef="#br2" timeOffset="-106274.68">11994 17203 41 0,'0'9'20'0,"-7"0"-11"0,4-5 21 16,-4 2-27-16,-7 3 1 0,0 4 1 15,-1 9 0-15,-9 6-7 16,-8 0 0-16,-3 0 4 16,-4 4 1-16,4-4-6 15,3-6 1-15,7 0-11 16,8-6 0-16,2-20-2 16,12-5 1-16</inkml:trace>
  <inkml:trace contextRef="#ctx0" brushRef="#br2" timeOffset="-106049.22">11726 17284 30 0,'25'44'15'0,"3"6"-6"0,-17-44 25 15,-1 4-29-15,5 2 0 16,-1 4 0-16,3 9 1 15,1-3-9-15,0 0 1 16,-1 0 3-16,4-6 1 16,-7-4-10-16,-3-2 1 15,-7-10-7-15,-4-13 1 16</inkml:trace>
  <inkml:trace contextRef="#ctx0" brushRef="#br2" timeOffset="-105645.86">12188 17228 52 0,'-3'6'26'0,"-1"-6"-26"16,4 0 47-16,0 0-42 16,0 0 1-16,7 3 2 0,4 0 0 15,3 0-11-15,7 1 1 16,8 2 6-16,2 0 0 16,-2 0-3-16,-5 1 1 15,-3-1-1-15,-3 6 0 16,-4-2-2-16,-7 6 1 15,-3 2-1-15,-8 1 1 16,-10 9-1-16,-7 1 0 16,-4-1-2-16,-3 0 0 15,3-3-4-15,4-3 1 16,7-3-13-16,3-7 0 0,11-8 0 16,8-8 0-16</inkml:trace>
  <inkml:trace contextRef="#ctx0" brushRef="#br2" timeOffset="-96713.25">7031 17165 29 0,'-4'3'14'0,"4"0"-7"0,0 0 18 16,0 1-21-16,0-4 0 15,0 3 3-15,-3 0 1 16,3 3-10-16,-11-3 1 16,4 3 5-16,4 1 1 15,-8 2-3-15,4 1 1 16,0 2-2-16,-4 1 0 16,8-1-1-16,-8-2 1 15,4 2-2-15,4-6 1 16,3 1 0-16,-7-1 0 15,3 0 0-15,4-3 1 0,0 1-1 16,0 2 1-16,4 0 0 16,3 3 0-16,3 1 0 15,1 2 1-15,3 1 0 16,4-4 0-16,-1 1 0 16,1-4 0-16,0 3 0 15,-1-5 0-15,-3 2-3 16,0 0 0-16,-3 0-12 15,-4-6 0-15,-7 0-4 16,-11 0 1-16</inkml:trace>
  <inkml:trace contextRef="#ctx0" brushRef="#br2" timeOffset="-93816.69">12908 17268 24 0,'0'0'12'0,"0"-12"-5"15,0 6 12-15,-3-1-16 16,-4 1 0-16,0 0 3 16,-8 3 1-16,1 0-8 0,-7 3 1 15,-4 0 5 1,1 6 1-16,-4 3-2 0,3 10 0 16,0 9-1-16,4 1 0 15,0 5-1-15,7 4 1 16,3 2 0-16,11-2 0 31,7-7-1-31,11-6 1 0,14-12-3 0,3-10 1 16,7-9-16-16,-3-13 1 15</inkml:trace>
  <inkml:trace contextRef="#ctx0" brushRef="#br2" timeOffset="-89116.38">23918 11668 18 0,'4'-3'9'0,"-1"0"-1"0,-3 3 9 0,0 0-15 16,0 0 0-16,0 0 1 15,-3-3 1-15,-1 3-5 16,-3-4 1-16,0 4 2 15,-3 0 0-15,-1 4-2 16,-3-1 0-16,0 3-1 16,0 3 0-16,0 4-1 15,3 3 1-15,0 6-1 16,4-1 1-16,0-2 1 16,0 0 0-16,4 3 0 15,3 0 1-15,3-3-1 16,4-4 0-16,7-2 1 15,4-7 1-15,3-3 0 16,0-6 1-16,1-3-1 16,-1 0 1-16,-4-1 0 0,1-2 0 15,0-7-2-15,-11-2 1 16,3-4-1-16,-3 0 0 16,-7 0-1-16,-3 0 1 15,-4 6-1-15,-7 0 0 16,-7 4 0-16,-4 6 1 15,0 6-2-15,0 3 1 16,1 3-1-16,3 3 1 16,-1 4 0-16,5 3 0 0,3 2-1 15,3 1 0 1,4-3 1-16,3-7 0 0,8 4 0 16,7-1 1-16,3-2-1 15,3-10 0-15,1 3 1 16,3 0 0-16,-3-6 0 15,-1-3 0-15,-2-7 0 16,-5 1 0-16,-3-4 0 16,0 0 0-16,-3 1-1 15,-4-1 0-15,-4 3-1 16,1 4 1-16,-4 0 0 16,0 5 0-16,-4 4 0 15,0 7 0-15,1 2-1 16,-1 4 1-16,1 5-1 15,3 1 1-15,0-3 0 16,3-7 0-16,1 7-1 16,3-7 1-16,3-2 0 0,4-4 0 15,4 0 0-15,3 0 1 16,0-6-1-16,0-6 0 16,-3-7 0-16,-1-3 1 15,-3 3-1-15,-3-2 0 16,-4 2-1-16,0 3 1 15,-4 7-1-15,-3 6 1 16,0 6-1-16,0 7 0 16,0 3 0-16,0-1 1 15,3 1 0-15,1-7 0 0,-1 4 1 16,4-1 0-16,0 1-1 16,0 3 1-16,7-4-3 15,0 1 1-15,1-7-10 16,2-6 1-16</inkml:trace>
  <inkml:trace contextRef="#ctx0" brushRef="#br2" timeOffset="-88692.86">23964 10937 41 0,'4'0'20'0,"-1"0"-14"0,1 3 31 0,-4 4-36 16,0 12 1-16,0 9 0 16,-4 3 1-16,1 4-4 15,-4 8 0-15,0-2 2 16,-7 6 0-16,3-3-4 15,0-6 1-15,1-4-6 16,-1-5 0-16,4-14-6 16,0-5 1-16</inkml:trace>
  <inkml:trace contextRef="#ctx0" brushRef="#br2" timeOffset="-88245.68">23791 11292 25 0,'4'9'12'0,"3"10"-1"0,-7-13 14 16,0 7-24-16,0-4 1 16,0 4 0-16,0-1 0 15,-4 4-3-15,4-4 1 16,-3 4 1-16,3 3 0 15,-4-3 0-15,4-1 0 16,0 1-1-16,4-4 1 16,3-2-1-16,4-4 1 15,3-3 0-15,0-3 1 16,3-6 1-16,5 0 0 0,-1-7 0 16,-4 1 1-1,8-1-1-15,7 1 0 0,-4-1-1 16,-3 4 1-16,-8-1-2 15,-3 4 1-15,-6-3-1 16,-12 2 0-16,-7-2 0 16,-3 3 0-16,-7-1-1 15,-11 4 0-15,-3-3-1 16,-7 0 1-16,3 2-4 16,4 1 1-16,3 0-5 15,7 0 1-15,8-3-8 16,10-7 1-16</inkml:trace>
  <inkml:trace contextRef="#ctx0" brushRef="#br2" timeOffset="-87495.13">23714 10561 30 0,'-4'9'15'0,"4"-9"-2"0,0 0 18 15,0-6-27-15,0 0 0 16,4-10 1-16,-1-3 1 16,-3-9-8-16,0 0 1 0,0-7 5 15,0-2 0 1,0-1-3-16,0 1 1 0,0 5-1 15,4 1 1-15,-1 3-2 16,8 6 1-16,-1 3-1 16,5 6 1-16,2 10-2 15,4 3 0-15,-3 6-2 16,-4 4 0-16,-3 9-6 16,-8-1 1-16,-3 1-7 15,-3 0 0-15</inkml:trace>
  <inkml:trace contextRef="#ctx0" brushRef="#br2" timeOffset="-87310.33">23608 10389 41 0,'14'3'20'0,"0"3"-19"0,-10-6 33 15,3 0-32-15,0-3 1 16,3 0 0-16,4 0 1 15,1-1-6-15,-1 1 1 16,0 3-2-16,0 0 1 16,-4 0-11-16,1 0 0 15</inkml:trace>
  <inkml:trace contextRef="#ctx0" brushRef="#br2" timeOffset="-87074.03">23996 10178 40 0,'3'7'20'0,"-3"-10"-18"0,0 9 28 0,0 0-30 0,0 4 0 0,-3 2-1 0,-1 1 0 16,1 2-3-16,-1 1 1 0,4-7-9 16,-3-6 1-16</inkml:trace>
  <inkml:trace contextRef="#ctx0" brushRef="#br2" timeOffset="-86803.27">24123 10276 35 0,'-11'9'17'0,"-13"-3"-13"0,17-3 26 16,-4 4-28-16,0-1 1 15,-3 0 2-15,7 10 0 0,-3 3-6 16,3 9 0-16,0 3 4 15,0 4 0-15,-1-1-4 16,5-2 1-16,3-7-6 16,0-3 0-16,0-7-7 15,3-5 0-15</inkml:trace>
  <inkml:trace contextRef="#ctx0" brushRef="#br2" timeOffset="-86563.13">24239 10395 43 0,'-7'25'21'0,"-21"6"-22"0,21-21 35 16,-7-1-32-16,-4 7 1 15,-6-1 0 1,-1-2 1-16,4 3-6 0,3-4 1 15,4 1-1-15,0-4 0 16,7-3-9-16,0-6 1 16,3-6-4-16,-3-6 0 15</inkml:trace>
  <inkml:trace contextRef="#ctx0" brushRef="#br2" timeOffset="-86383.89">24112 10398 34 0,'14'41'17'0,"11"6"-16"0,-18-35 30 0,-3 1-31 16,3 2 1-16,-4 4 0 15,1 0 1-15,-1 0-3 16,1 0 1-16,-1-4-4 16,5-5 1-16,-1-7-8 15,0-9 1-15</inkml:trace>
  <inkml:trace contextRef="#ctx0" brushRef="#br2" timeOffset="-86126.69">24303 10241 19 0,'7'13'9'0,"4"18"8"0,-8-25 6 16,1 7-20-16,-1 3 1 15,1-1 1-15,-1 7 1 16,1 3-7-16,3 7 0 16,-4-1 4-16,1 0 1 15,-4 4-3-15,-4 2 1 16,-3 1-3-16,-3-10 1 16,-4-3-6-16,-1-6 1 15,1-6-7-15,0 2 1 16</inkml:trace>
  <inkml:trace contextRef="#ctx0" brushRef="#br2" timeOffset="-85723.13">24532 10401 35 0,'-3'6'17'0,"-1"-9"-13"16,4 3 26-16,0 0-25 16,0 0 0-16,0 3 4 15,4-3 0-15,-1 3-11 0,4 1 0 16,-3 2 7-16,-1 3 1 15,4 1-3-15,4 5 0 16,0 1-2-16,-1 0 0 16,1-4-2-16,-4 1 1 15,-4 2-1-15,-6 1 1 16,-4 3-1-16,0 3 0 16,0 0-2-16,-4 0 1 15,0-3-4-15,1-4 1 16,3-2-8-16,0-4 1 15,3-9-4-15,1-3 1 0</inkml:trace>
  <inkml:trace contextRef="#ctx0" brushRef="#br2" timeOffset="-85348.23">24938 10523 39 0,'32'0'19'0,"-22"-12"-18"15,-10 12 36-15,0-6-35 16,-10 2 0-16,-4-2 2 16,-11 9 0-16,0-3-5 15,0 3 0-15,1 7 3 0,-1-1 1 16,0 7-2-16,1 6 0 15,2 6-1-15,5 3 1 16,6-9-1-16,11-3 1 16,4 0-1-16,10-10 0 15,14-2 0-15,11-1 0 16,10-9 0-16,-3-7 0 16,-3-8-1-16,-12-4 1 15,-6 0-2-15,-11 0 0 16,-10-3-9-16,-15-4 1 15,-17 1-4-15,0 3 0 16</inkml:trace>
  <inkml:trace contextRef="#ctx0" brushRef="#br2" timeOffset="-84072.03">25277 11787 17 0,'7'9'8'0,"3"-2"4"0,-10-7 5 15,7 0-12-15,-7 0 0 16,7-7 3-16,0 1 1 16,0 3-10-16,-3-3 1 0,-4 6 7 15,0-6 0-15,-4-1-3 16,-3 4 1-16,0 3-2 16,-7 0 0-16,0 3-2 15,-4 0 0-15,4 4-1 16,-3 2 1-16,3 0-1 15,-1 1 1-15,5-1-1 16,3 4 1-16,7 3 0 16,0-4 0-16,7 1-1 15,0-1 0 1,18-6 0 0,-1-6 1-16,-3-3-1 15,1-6 0-15,-1 3-1 16,-7-1 1-16,0-2 0 15,-3-4 0-15,-4-2-1 0,-7-1 1 16,-4 0-1-16,-3 1 1 16,-3 2 0-1,-1 4 0-15,-3 6 0 0,0 3 0 16,0 6 0-16,-4 3 0 16,0 4-1-16,4-1 1 15,0-2 0-15,4-1 0 16,2-3 0-16,5 4 0 15,3-1 0-15,7 1 1 16,7-4-1-16,4-3 0 16,-1-3 0-16,1 0 1 0,3 0-1 15,-3-6 0-15,-1-4 0 16,-2-2 1-16,-5-1-1 16,-3 1 0-16,-7 2 0 15,-7 4 0-15,0 3 0 16,-3 3 0-16,-1 3-1 15,-3 3 1-15,-4 4-4 16,4-4 1-16,0 7-11 16,0-4 0-16</inkml:trace>
  <inkml:trace contextRef="#ctx0" brushRef="#br2" timeOffset="-83403.9">25047 12565 35 0,'7'-3'17'0,"0"-10"-8"0,-3 7 18 15,3-4-25-15,0-8 1 16,0-11 2-16,-3 4 1 16,-1-9-8-16,1-4 1 15,-1 1 1-15,-3 2 0 0,0 7-12 16,0 0 0-16</inkml:trace>
  <inkml:trace contextRef="#ctx0" brushRef="#br2" timeOffset="-82885.11">25015 12248 39 0,'18'13'19'0,"-4"-20"-14"15,-14 7 24-15,7-6-25 16,0 3 0-16,0-3 2 16,0-1 0-16,1 4-8 0,-5 0 0 15,4-3 5-15,4-7 1 16,-1-6-3-16,4 1 0 16,-7-4-2-16,0 0 1 15,-7 3-1-15,0 0 1 16,-3 3-1-16,-1 4 0 15,-3 2-1-15,0 7 1 16,4 6-1-16,-1 4 0 16,1 5 0-16,3 4 0 15,0 6 0-15,0 0 0 16,0-3 1-16,3 0 0 0,4-4 1 16,4 1 0-16,7 3 1 15,6-4 0-15,1 1 0 47,3-3 0-47,0-4-1 0,1-3 1 0,-5-3-1 16,-6-3 0-16,-7-3-1 0,-8-3 1 0,-10 0 0 15,-7 3 0-15,-18 3 0 16,-7 0 0-16,1 3-2 47,-12 0 1-47,-6 3-11 15,-4 0 0-15</inkml:trace>
  <inkml:trace contextRef="#ctx0" brushRef="#br2" timeOffset="-82363.25">25012 13139 37 0,'3'12'18'0,"5"20"-10"0,-8-32 23 0,0 0-28 0,0 0 1 0,0 0 1 16,0-10 1-16,0-2-8 16,3-7 1-16,1-6 4 15,-1-13 1-15,-3 10-3 16,4 0 1-16,-1-4-2 15,1 1 1-15,-1 0-1 16,1 2 0-16,3 7-1 16,0 7 1-16,0 5-3 0,4 4 1 15,-11 6-2-15,7 3 1 16,-4 3-4-16,-3 1 1 16,0-1-8-16,0 0 0 15</inkml:trace>
  <inkml:trace contextRef="#ctx0" brushRef="#br2" timeOffset="-82125.38">24903 13010 52 0,'14'9'26'0,"7"-21"-27"0,-7 9 46 0,0 0-43 16,4 0 0-16,3-1 1 15,0 4 0-15,-7 4-5 16,0-1 1-16,0-3-2 16,-3 0 0-16,0-3-8 15,-4-1 1-15,0-5-7 16,-4-4 1-16</inkml:trace>
  <inkml:trace contextRef="#ctx0" brushRef="#br2" timeOffset="-81955.48">25301 12765 43 0,'7'16'21'0,"-10"3"-19"0,3-16 36 0,0 6-38 0,0 1 1 0,0-1-1 0,0 4 1 0,0-1-3 0,-4 1 0 16,4-1-11-16,0-2 1 16</inkml:trace>
  <inkml:trace contextRef="#ctx0" brushRef="#br2" timeOffset="-81675.64">25495 12903 39 0,'0'22'19'0,"-21"-6"-13"16,14-10 23-16,-11-3-27 16,-3 4 1-16,0 8 0 15,0 4 0-15,-4 3-4 16,4 6 1-16,3 10 3 15,1 3 0-15,3 3-3 16,10-10 0-16,4-6-7 16,4-2 1-16,3-8-8 15,10-5 0-15</inkml:trace>
  <inkml:trace contextRef="#ctx0" brushRef="#br2" timeOffset="-81248.88">25665 13132 46 0,'-7'0'23'0,"-1"10"-21"16,8-7 38-16,-3 3-39 16,-1 0 1-16,-3 1 0 15,-3 5 0-15,-4 1-3 0,0 6 0 16,-4 3 1 0,0-4 1-16,4-2-6 0,0-3 0 15,0-4-10-15,7-6 1 16</inkml:trace>
  <inkml:trace contextRef="#ctx0" brushRef="#br2" timeOffset="-81040">25538 13016 35 0,'14'41'17'0,"7"-3"-8"0,-14-29 20 0,4 7-28 0,-1-1 1 0,1 1 2 15,-1 9 1-15,-3 3-6 16,0-2 0-16,-3-1 0 16,-1-3 1-16,-3-4-8 15,4-5 0 1,-4-10-5-16,0-3 0 0</inkml:trace>
  <inkml:trace contextRef="#ctx0" brushRef="#br2" timeOffset="-80755.16">25700 12910 25 0,'3'15'12'0,"-10"10"-4"15,7-21 17-15,4 5-25 0,-4 7 1 16,3-4 2-16,4 4 1 15,4 3-2-15,0 3 1 16,6 0 1-16,-6 3 1 16,3 3-1-16,-7 0 0 15,-3 7-2-15,-12-1 0 16,-6 4-4-16,-7 3 0 16,0-4-6-16,7-5 1 15,0-7-6-15,-4-10 1 0</inkml:trace>
  <inkml:trace contextRef="#ctx0" brushRef="#br2" timeOffset="-80393.38">26141 13104 43 0,'0'13'21'0,"-21"-1"-22"0,14-6 36 0,-7 4-33 16,-4-1 1-16,0 4 1 16,-3-1 0-16,3-2-5 15,1-1 0-15,3 1 4 0,0-4 0 16,7 0-1-16,3 7 0 15,4-1-1-15,7 4 1 16,4-4-1-16,3 4 0 16,3 0-1-16,5 3 1 15,-5-4-1-15,4 1 0 16,-7 0-6-16,1-1 1 16,-5 1-10-16,-3-3 0 15</inkml:trace>
  <inkml:trace contextRef="#ctx0" brushRef="#br2" timeOffset="-80018.59">26589 13204 42 0,'10'7'21'0,"-24"-14"-22"16,7 4 28-16,-3 0-27 16,-11 6 1-16,-4 4-1 15,0 2 1-15,-7 10-1 16,-6 3 0-16,2 6 0 16,5 6 1-16,2 7 0 15,8-9 0-15,7 5 0 0,7-5 0 16,14-4-1-16,14-6 1 15,7-10 0-15,18-9 0 16,7-6 0 0,4-12 0-16,-11-10 0 0,-8-7 0 15,-9 7-2-15,-8-3 0 16,-11 3-8-16,-10 3 0 16,-10-3-4-16,-4 3 1 15</inkml:trace>
  <inkml:trace contextRef="#ctx0" brushRef="#br2" timeOffset="-79792.72">26818 13543 54 0,'28'22'27'0,"-21"-16"-38"16,-3-6 52-16,0-3-51 15,-8 0 1-15,-7-3-18 16,-6 0 0-16</inkml:trace>
  <inkml:trace contextRef="#ctx0" brushRef="#br2" timeOffset="-63594.76">16058 17554 25 0,'-3'3'12'0,"-4"13"3"0,7-13 12 0,0 9-23 0,0-2 0 0,0 9 5 16,0 9 0-16,0 13-11 15,0 15 1-15,-4 7 6 16,1 15 1-16,-4 16-3 16,0 10 1-16,0-1-4 15,0-9 1-15,3-3-2 16,-3-3 0-16,3-16-5 0,1-9 0 15,3-19-9-15,7-26 1 16</inkml:trace>
  <inkml:trace contextRef="#ctx0" brushRef="#br2" timeOffset="-62898.11">16528 17943 31 0,'-4'15'15'0,"-3"4"-4"15,7-19 15-15,-3 0-24 16,-1 6 1-16,-3 4 1 15,0 2 0-15,-4 4-5 16,4 0 1-16,4-1 3 16,3 1 0-16,0 0-5 15,7-1 1-15,3-5-7 16,4-7 1-16,1-6-6 16,2-13 0-16</inkml:trace>
  <inkml:trace contextRef="#ctx0" brushRef="#br2" timeOffset="-62693.23">16521 17786 34 0,'7'9'17'0,"-4"-2"-13"0,-3-7 29 0,4 0-33 0,-1 0 1 15,4 0-3-15,-3 3 0 0,-1-3-6 16,1 3 0-16,-1-6-3 16,4 3 1-16</inkml:trace>
  <inkml:trace contextRef="#ctx0" brushRef="#br2" timeOffset="-62392.38">16764 17968 33 0,'-4'12'16'0,"-6"-9"-13"0,6-3 29 0,-3 7-31 0,-3 2 1 15,-1 4 2-15,1 5 0 16,3 1-4-16,-1 3 0 16,5 0 1-16,-1 0 1 15,8-3-4-15,3-3 0 16,4-7-8-16,-1-6 1 16,4-6-4-16,-3-13 0 15</inkml:trace>
  <inkml:trace contextRef="#ctx0" brushRef="#br2" timeOffset="-62183.49">16806 17792 43 0,'4'13'21'0,"3"-7"-24"15,-7-6 42-15,3 0-40 16,-3 0 0-16,4 0-6 16,-4 0 0-16,0 0-2 15,0-6 1-15</inkml:trace>
  <inkml:trace contextRef="#ctx0" brushRef="#br2" timeOffset="-60486.09">16376 17566 29 0,'-4'10'14'0,"-10"-10"-5"16,14 0 15-16,0 0-20 15,0 6 1-15,-3 0 3 16,-1 4 0-16,-3 2-10 0,-3 13 1 16,-1 4 6-16,4 11 0 15,0 14-2-15,0-1 0 16,-4 10-2-16,8 6 0 16,3-7-2-16,0 1 1 15,7-13-5-15,10-9 0 16,8-13-9-16,10-25 0 15</inkml:trace>
  <inkml:trace contextRef="#ctx0" brushRef="#br2" timeOffset="-60141.4">16895 17469 35 0,'0'10'17'0,"0"40"-7"15,3-31 21-15,8 15-26 16,-1 10 1-16,8 16 2 16,-4 2 1-16,-3 14-12 0,-1 8 0 15,-3-2 6-15,-7-10 0 16,-3-9-11-16,-15-7 0 16,-10-12-8-16,-15-10 1 15</inkml:trace>
  <inkml:trace contextRef="#ctx0" brushRef="#br2" timeOffset="-57137.16">17621 17570 19 0,'4'12'9'0,"-11"16"1"15,3-21 10-15,-6 8-16 16,-4 7 0-16,-8 3 1 16,-6 10 0-16,-4 6-7 15,4 2 0-15,0-5 2 16,0-10 0-16,3 4-8 16,4-14 0-16,7-5-2 15,0-4 1-15</inkml:trace>
  <inkml:trace contextRef="#ctx0" brushRef="#br2" timeOffset="-56910.62">17385 17620 26 0,'10'28'13'0,"-2"13"-6"0,-1-29 24 15,0 4-28-15,0 6 1 0,10 6 1 16,-3 3 0-16,4 1-6 16,0-4 0-16,-1 0 1 15,-3-6 0-15,-3-9-12 16,0-4 1-16</inkml:trace>
  <inkml:trace contextRef="#ctx0" brushRef="#br2" timeOffset="-56547.3">17769 17682 37 0,'4'0'18'0,"-1"4"-9"0,-3-4 23 16,8-4-29-16,2-2 1 15,4 3 1-15,4-3 1 16,0-1-8-16,3 4 1 15,-4 0 3-15,-3 3 1 16,4 3-6-16,-4 0 0 0,4-3-9 16,-11-3 1-16,0-3-4 15,-7 0 0-15</inkml:trace>
  <inkml:trace contextRef="#ctx0" brushRef="#br2" timeOffset="-56383.72">17798 17839 47 0,'21'6'23'0,"11"-9"-27"15,-22 0 44-15,4 0-40 16,0 0 0-16,4-3-6 16,3 3 1-16,4-1-6 15,-4 1 1-15</inkml:trace>
  <inkml:trace contextRef="#ctx0" brushRef="#br2" timeOffset="-56058.06">18320 17632 41 0,'7'6'20'0,"-7"-6"-16"0,-4 0 27 0,-3 0-30 15,-3 4 1-15,-4 2 2 16,-4 3 1-16,-3 7-6 16,-4 3 1-16,4 3 3 15,0 9 0-15,3 7-1 16,4-1 0-16,7-2-1 15,7-10 1-15,3-3-4 16,12-10 0-16,9 7-8 16,4-9 1-16,4-10-6 15,-7-10 0-15</inkml:trace>
  <inkml:trace contextRef="#ctx0" brushRef="#br2" timeOffset="-55650.51">18867 17805 33 0,'10'22'16'0,"-3"0"-8"15,-7-16 23-15,0 3-29 16,-3 1 1-16,3 5-1 16,-4-5 0-16,1-1-5 15,3-3 1-15,0 1-5 16,0-7 0-16,7-13-5 16,-4-6 0-16</inkml:trace>
  <inkml:trace contextRef="#ctx0" brushRef="#br2" timeOffset="-55261.47">18951 17595 14 0,'25'15'7'0,"7"4"8"0,-22-19 2 15,1 3-15-15,6 0 0 16,5 0 4-16,2-3 1 15,-2 0-8-15,-1 0 1 16,-7 0 4-16,0 0 1 16,-4 0-2-16,-2 4 1 0,-5 2-3 15,-3 0 1-15,-3-3-2 16,-5 7 1-16,1-4-2 16,0 3 1-16,0 1-1 15,0-1 1-15,0 4-1 16,4-1 0-16,3 4 0 15,3 3 1-15,4 0 0 16,4-1 0-16,-1 1 1 16,5-3 1-16,-5 0-1 15,1-4 1-15,-4 1-2 16,0 2 1-16,-7-2-3 16,-7-1 0-16,-11 1-10 15,-7-4 1-15</inkml:trace>
  <inkml:trace contextRef="#ctx0" brushRef="#br2" timeOffset="-54751.57">20031 17814 48 0,'14'16'24'0,"-14"-16"-27"0,-4 0 41 0,-3 3-36 16,-7-3 0-16,-11 3 0 15,-3-3 0-15,-7 3-3 16,3 3 1-16,4 4 1 15,-4 2 1-15,4 7-2 16,3-3 1-16,1 0-1 16,6-1 1-16,7-8-1 15,8-1 0-15,6 0-1 16,12 0 0-16,2 1 0 16,1-4 0-16,-1-3-1 15,5 0 0-15,-5-3-1 16,4-4 1-16,-3-2 0 15,-4 0 0-15,0-1 0 16,0 4 0-16,4 0 1 0,-4 6 0 16,-3 6 2-16,-1 6 0 15,-3-2 0-15,-3 2 1 16,-1 10-1-16,4 0 1 16,1-3-6-16,2 0 1 15,1-10-10-15,3-9 0 16</inkml:trace>
  <inkml:trace contextRef="#ctx0" brushRef="#br2" timeOffset="-54105.79">20666 18046 34 0,'-4'6'17'0,"8"4"-9"0,-4-10 22 16,0 0-25-16,3-6 1 15,1-7 2-15,3-3 0 16,-4 1-10-16,8-14 0 16,3-8 6-16,7-10 1 15,0-10-3-15,1-9 0 16,-1 1-2-16,0 5 1 16,-3 0-3-16,-8-2 1 0,1 8-1 15,-8 11 0-15,-3 8-2 16,-3 13 0-16,-8 13-1 15,-3 15 1-15,-4 6 0 16,1 17 1-16,-1 11 1 16,4 14 1-16,0 5 2 15,3 7 1-15,8-3-1 16,3-7 0-16,3-9-1 16,8-6 1-16,3-6-5 15,4-10 0-15,3-6-9 16,0-10 0-16,0 4 1 15,4-10 0-15</inkml:trace>
  <inkml:trace contextRef="#ctx0" brushRef="#br2" timeOffset="-53813.4">21142 17899 48 0,'18'9'24'0,"-11"-12"-30"0,-7 3 53 16,0-6-45-16,-4-4 0 15,-3 1 2-15,-7 0 0 16,-4 2-5-16,-6 7 0 16,-1 3 3-16,-3 4 0 15,0 5-1-15,3-2 0 16,4 2-2-16,-1 1 0 0,1-4-1 16,7-3 1-16,11 4-2 15,3-1 1-15,7-3-3 16,7-2 1-16,7-1-1 15,0 0 0-15,0-3-7 16,1-6 1-16,-1-7-3 16,0-3 0-16</inkml:trace>
  <inkml:trace contextRef="#ctx0" brushRef="#br2" timeOffset="-53490.59">21495 17808 42 0,'21'6'21'0,"-14"-9"-21"0,-7 3 41 0,0 0-39 0,-4-3 1 0,1 3 2 0,-4 0 1 15,-4 6-7-15,1 4 0 16,-8 2 4-16,0 4 1 16,-6 3-2-16,-1 6 0 15,4-7-2-15,3 8 1 16,4-1-2-16,7 3 1 16,7 0-5-16,11-6 0 0,3-3-5 15,7-10 0 1,0-6-7-16,4-12 1 0</inkml:trace>
  <inkml:trace contextRef="#ctx0" brushRef="#br2" timeOffset="-52919.91">21823 17896 45 0,'10'12'22'0,"-6"-6"-23"16,-8-6 38-16,-3 0-35 15,4 0 0-15,-8 4 1 16,-3 2 1-16,-3 3-5 16,-5 1 0-16,-2 2 2 15,-1-9 1-15,4 7-2 16,3-1 0-16,4 4-1 0,7-4 0 16,3 4-2-16,12-4 1 15,2-3-1-15,8 1 1 16,-1-7-1-16,1-7 1 15,0-2-1-15,-1 3 1 16,-6-1 0-16,-4 1 0 16,0 0-1-16,0 0 0 15,0 2 0-15,0 4 1 16,0 0-1-16,0 10 1 16,-3-1 0-16,-1 4 1 0,4 6 1 15,0-4 0 1,4-2 0-16,3-4 1 0,4-6 0 15,10-6 1-15,4-9 0 16,10-1 0-16,-3-15 0 16,3-16 0-16,-3-9 1 15,-7-16 0-15,-11-3-1 16,-7-7 0-16,-7 4-1 16,-7-10 0-16,-7 13 0 15,-4 13 0-15,-3 12-2 16,-3 18 1-16,-1 29 0 15,-3 19 0-15,3 28-1 16,1 25 1-16,-1 13-1 16,7 9 1-16,4-19-3 15,4-6 0-15,6-15-9 16,8-14 1-16</inkml:trace>
  <inkml:trace contextRef="#ctx0" brushRef="#br2" timeOffset="-52064.08">23047 17949 48 0,'-4'38'24'0,"8"-38"-17"0,-4 0 41 0,0 6-46 0,0 0 0 15,0 0 3-15,0 1 0 16,0 2-6-16,0-6 0 15,0 0 3-15,0-3 0 16,0 0-2-16,4-9 1 16,-1 3-3-16,4-4 1 15,0-2-2-15,0-4 1 16,0-3 0-16,0 0 0 16,0 4-1-16,0 5 1 15,0 4 0-15,1 3 1 16,-1 6 0-16,0 3 0 0,0 4 1 15,3-1 0-15,1 1 0 16,-1-1 1-16,1 0-1 16,0-6 1-16,-1 4-1 15,1-4 0-15,-1-3 0 16,1 3 0-16,0-3 0 16,-1 0 0-16,1 6-1 15,-4-3 1-15,0 1 0 16,0-1 0-16,3-3-1 15,-2 0 1-15,2-3 0 16,1 3 0-16,-1-4-1 16,1 1 1-16,-1 6 0 15,1 1 1-15,-4-1-1 16,0-3 1-16,0 3-1 16,-3 3 1-16,-1 4-1 15,1 2 0-15,-1 4 0 0,1-1 0 16,-4-2 0-1,3-4 0-15,1 1-2 0,-1-7 0 16,1 0-6-16,-1-3 1 16,5-3-9-16,2-13 1 15</inkml:trace>
  <inkml:trace contextRef="#ctx0" brushRef="#br2" timeOffset="-51859.19">23636 17943 26 0,'4'28'13'0,"-4"-19"-1"0,0-6 11 16,0 1-21-16,0 2 0 0,0 3 2 15,0-2 1-15,-4-1-6 16,1-3 0-16,-1 0 1 16,1-3 1-16,-1 0-10 15,0-3 1-15,4-6-4 16,-3 2 1-16</inkml:trace>
  <inkml:trace contextRef="#ctx0" brushRef="#br2" timeOffset="-51687.29">23594 17717 31 0,'3'16'15'0,"8"-10"-10"0,-8-3 27 16,4-3-32-1,1 0 1-15,-1 0-2 0,3 0 0 16,1 0-3-16,3 3 1 16,4-3-8-16,-1 3 1 15</inkml:trace>
  <inkml:trace contextRef="#ctx0" brushRef="#br2" timeOffset="-51389.46">23869 18009 42 0,'7'9'21'0,"0"10"-26"0,-3-16 36 0,-1-3-31 0,1 0 1 0,-1-3-2 15,4-7 1-15,0-2 0 16,0 6 0-16,0-7-1 16,-3-3 1-1,7-15-1 1,3 3 1-16,-4 9 0 15,1 13 1-15,-4 9 0 16,3 9 0-16,1 4 0 16,0 3 0-16,-1 6 0 15,1 0 0-15,-1-6-1 16,4 0 0-16,-3-10-5 16,3-3 0-16,4-6-7 15,-1-12 1-15</inkml:trace>
  <inkml:trace contextRef="#ctx0" brushRef="#br2" timeOffset="-50907.74">24730 17798 54 0,'3'32'27'0,"-3"30"-33"0,0-46 49 0,-3 0-43 15,3-4 0-15,0 7 0 16,0 0 1-16,0-3-2 15,3-4 1-15,-3-5-5 16,0-14 1-16,0 1-6 16,0-13 1-16,-3-9-4 15,-4-10 0-15,-4 1 0 16,-3-10 0-16,0 3 5 16,0 3 0-16,3 6 8 15,4 7 1-15,4 9 8 16,6 7 1-16,1 2 2 0,6 4 0 15,1 3-1-15,6 0 0 16,1 0-4-16,0 0 1 16,-1 0-8-16,5-1 0 15,-5 1-11-15,1 0 0 16,-4 0-3-16,0-3 1 16</inkml:trace>
  <inkml:trace contextRef="#ctx0" brushRef="#br2" timeOffset="-50597.91">25040 18002 39 0,'4'22'19'0,"-1"-25"-20"16,-3-3 36-16,4 0-31 15,-1-4 1-15,1-12 2 16,3-12 0-16,-4-10-9 15,-6-22 1-15,-4 0 6 16,-4-6 0-16,1 0-3 16,-4-7 1-16,-1 7-2 15,5 16 0-15,3 12-1 16,3 9 0-16,4 7-2 16,7 13 1-16,4 8-4 15,3 10 1-15,0 7-6 16,0 2 0-16,-3 1-6 15,-4 3 1-15</inkml:trace>
  <inkml:trace contextRef="#ctx0" brushRef="#br2" timeOffset="-50432.01">24836 17563 44 0,'-7'32'22'0,"10"-7"-12"0,4-22 37 0,0 3-45 0,7 0 1 16,11-3 0-16,7-3 0 15,7-3-5-15,-8 3 0 16,-3 0-5-16,-3 0 1 16,-7-3-11-16,-18 3 1 0</inkml:trace>
  <inkml:trace contextRef="#ctx0" brushRef="#br2" timeOffset="-48055.21">17247 18714 30 0,'4'16'15'0,"-1"-13"-4"0,-3-3 16 15,0 0-25-15,4-10 1 16,-1 1 3-16,1-10 1 15,-1-9-8-15,1 0 0 16,0-7 4-16,-4-5 0 16,0-4-1-16,0 3 1 15,0 0-3-15,3 3 1 16,1-2-1-16,-1 2 0 16,1 7-1-16,-1-1 1 15,1 10-1-15,-1 4 1 0,4 5-2 16,4 10 0-16,-1 9 0 15,1 10 0-15,0 3-2 16,-4 0 1-16,0 2-3 16,-4-2 0-16,1 0-6 15,-4-3 1-15</inkml:trace>
  <inkml:trace contextRef="#ctx0" brushRef="#br2" timeOffset="-47843.54">17092 18548 41 0,'14'0'20'0,"18"9"-13"0,-18-9 34 16,7 0-38-16,7 0 1 16,1 0-1-16,2-3 1 15,-2 6-7-15,-8-3 0 16,-4 0-2-16,-2 0 0 15,-5-3-10-15,1-3 0 16</inkml:trace>
  <inkml:trace contextRef="#ctx0" brushRef="#br2" timeOffset="-47274.74">17826 18542 39 0,'7'3'19'0,"-4"-10"-14"0,-3 7 26 16,0 0-29-16,-3 4 1 16,-4-8 0-16,-4 4 1 15,-3 0-5-15,0 0 0 0,-4 7 3 16,-3 8 0-16,0 7-1 15,0 0 0-15,3 7 0 16,4-1 0-16,4 6-2 16,6 1 1-16,8-4-4 15,10-3 0-15,7-12-10 16,7-10 0-16,4-18 0 16,-7-13 0-16</inkml:trace>
  <inkml:trace contextRef="#ctx0" brushRef="#br2" timeOffset="-46914.94">17963 18394 41 0,'0'54'20'0,"-14"5"-24"16,14-43 42-16,-3 3-35 0,-1-1 0 15,1 4 1-15,3-3 0 16,-4 0-6-16,4-10 0 16,0-2 2-16,0-4 1 15,0-3-3-15,4-10 0 16,-1 1-1-16,4-7 0 16,0 4-1-16,4-1 1 15,0 4 1-15,-1-1 1 0,1 10 0 16,-1 7 1-16,1 8 1 15,-1 7 0-15,-2 7 0 16,2-1 0-16,-3 3 0 16,4-6 0-16,-1-3-6 15,1-9 1-15,3-1-8 16,4-12 1-16</inkml:trace>
  <inkml:trace contextRef="#ctx0" brushRef="#br2" timeOffset="-46537.8">18323 18576 36 0,'18'13'18'0,"0"2"-12"15,-15-12 27-15,1 1-32 16,-4 2 0-16,-4-3 2 16,-3 0 1-16,-4 0-4 0,-3-3 1 15,0 3 2-15,-3 1 0 16,-1-1-1-16,0 3 1 15,1 6-2-15,-1 1 0 16,4-4-2-16,3 1 0 16,4-1-2-16,4 1 1 15,3-1-1-15,0-3 1 16,7-3 0-16,0 1 0 16,3-4 0-16,1-4 1 15,0-2 0-15,-1-3 1 16,1 3 0-16,-1-1 0 0,1 7 0 15,-4 3 0-15,0 4-1 16,-3-1 0-16,-1 0-2 16,1 0 1-16,-1-2-5 15,4-1 1-15,0-6-6 16,4-7 0-16</inkml:trace>
  <inkml:trace contextRef="#ctx0" brushRef="#br2" timeOffset="-45802.98">18422 18633 36 0,'14'3'18'0,"-7"9"-18"16,-3-9 31-16,-1 0-30 16,-3-3 1-16,4 0 0 15,-4 0 1-15,3 0-4 0,1-3 1 16,-1-3 1-16,4 6 1 15,-3-6-1-15,-4 6 0 16,7-6 0-16,0 2 1 16,4-5-1-16,3 3 1 15,3-4-1-15,8 1 0 16,-4 0 0-16,0-1 0 16,1 4-1-16,-1 0 1 15,-4-1-2-15,-2 1 1 16,-1 3 0-16,-4 3 1 0,-3-3-3 15,-7 3 1 1,0 0-1-16,-7 6 1 0,-3 3-1 16,-4 4 0-16,-1 3-1 15,1-1 1-15,0 4 0 16,0 6 1-16,0 0 0 16,7 4 0-16,0 2 1 15,0 0 0-15,3-3 0 16,1-6 1-16,-1-3 0 15,1-3 0-15,-1-4 0 16,-3 1 0-16,0-4 0 16,-4-2 0-16,4-4 1 15,0 0 1-15,0-3-1 16,4-3 1-16,-1 0-1 16,4 3 0-16,11-10 0 15,3-2 1-15,11-7-3 16,6 0 1-16,5-3-1 0,2-3 1 15,1-3-1-15,0-4 0 16,-4-2 0-16,-3 3 0 16,-4 2 0-16,-6 7 0 15,-5 1-1-15,-3 2 1 16,-7 3-1-16,-7 3 0 16,-3 7 0-16,-4 9 0 15,-4-3 0-15,-3 7 0 16,0 5 0-16,0 7 0 15,3 0-1-15,4 3 1 0,0-3-2 16,7-4 0-16,7-2-6 16,4-4 0-16,6-3-4 15,8-12 0-15</inkml:trace>
  <inkml:trace contextRef="#ctx0" brushRef="#br2" timeOffset="-45532.09">19173 18538 19 0,'11'-3'9'0,"10"-12"2"15,-21 8 9-15,0 1-19 16,-3 3 1-16,-8 3 1 16,-3 0 1-16,-7 3-5 15,0 0 1-15,0 7 2 16,-1-1 1-16,1 0-1 16,0 4 0-16,3-4-1 15,8 1 1-15,3-1 0 0,7 1 1 16,3 2 1-16,4 4 0 15,7 3-1-15,1 3 1 16,2-4-1-16,-3 4 0 16,-7-3-4-16,-7 6 0 15,-10 0-8-15,-1 0 1 16,-10-12-6-16,-7-7 1 16</inkml:trace>
  <inkml:trace contextRef="#ctx0" brushRef="#br2" timeOffset="-45036.43">19756 18852 39 0,'3'16'19'0,"-13"-26"-12"0,6-2 33 15,0-1-36-15,1-6 0 16,-1-12 1-16,-3-13 0 16,0 0-7-16,4-3 1 15,-1-9 4-15,1-1 0 16,3 1-2-16,0-7 0 15,3 13-1-15,4 6 1 16,4 16-2-16,3 9 1 0,4 10-3 16,-1 12 1-16,1 9-6 15,-4 1 1-15,-3 6-9 16,-4 0 1-16</inkml:trace>
  <inkml:trace contextRef="#ctx0" brushRef="#br2" timeOffset="-44840.41">19600 18642 47 0,'7'22'23'0,"4"-16"-17"16,-4-6 37-16,4 0-41 16,3 0 0-16,3-3 0 15,1 3 0-15,0 0-5 16,3 0 0-16,0 0-5 0,-3-3 1 15,-4 0-9-15,3-10 1 16</inkml:trace>
  <inkml:trace contextRef="#ctx0" brushRef="#br2" timeOffset="-44540.13">19904 18811 44 0,'10'35'22'0,"-6"-29"-18"0,-4-6 34 0,3-9-36 16,1-4 1-16,-1-6 0 15,-3-3 1-15,0-3-5 16,0 0 0-16,4 0 2 16,-4 3 1-16,7 0-1 15,-3 6 0-15,3 4-1 16,0-1 1-16,3 10-2 15,8 3 0-15,0 3-3 16,3 7 0-16,0-1-3 16,0 1 1-16,-3-4-5 15,3 0 1-15,-4-3-5 16,5-3 1-16</inkml:trace>
  <inkml:trace contextRef="#ctx0" brushRef="#br2" timeOffset="-44314.92">20235 18654 30 0,'4'-6'15'0,"-11"16"-5"0,7-10 24 0,0-4-33 0,-7 1 0 16,0 0 4-16,-4 3 0 16,1 3-6-16,-1 0 1 15,0 4 2-15,4-1 1 16,-3 3-3-16,3 1 0 16,0 6-3-16,3-1 1 15,4-2-1-15,0 2 1 16,0-5-3-16,11-4 1 15,-1-6-2-15,4-3 1 16,4-3-6-16,0 3 1 16,-1-7 0-16,4 1 0 0</inkml:trace>
  <inkml:trace contextRef="#ctx0" brushRef="#br2" timeOffset="-43897.6">20352 18752 34 0,'0'28'17'0,"0"0"-17"0,3-18 35 0,-3-10-33 16,4 3 0-16,-4-3 1 15,3-7 0-15,1-2-4 16,-1-4 1-16,1-2 2 16,-1-1 1-16,1 4-3 15,0-1 0-15,-1 4 0 16,4 2 0-16,0 1-1 16,4 6 0-16,-1 3 0 15,1 3 0-15,3 4 1 16,-7-1 0-16,0-2-1 15,0-1 1-15,0-3-1 16,0-6 1-16,0-3-2 0,0-4 0 16,0 1-1-16,-3-1 1 15,3 1 0-15,0 0 0 16,0-1 0-16,4-2 1 16,-1 2 1-16,4-2 0 15,4 2 2-15,3 4 1 16,-3 0 1-16,7-1 1 15,3 11 0-15,7-1 1 16,4 6-1-16,0 4 0 16,-4 2-2-16,-3 1 0 0,-4 3-5 15,0 0 0-15,-7-4-11 16,0-8 1-16,-6-11-3 16,-1-5 0-16</inkml:trace>
  <inkml:trace contextRef="#ctx0" brushRef="#br2" timeOffset="-42515.17">29365 12734 22 0,'25'-31'11'0,"-29"-7"-5"0,-3 26 12 0,-7-4-17 16,-10 0 1-16,-8-3 1 15,-7-6 0-15,-14 0-4 16,-3 0 1-16,-8 0 2 16,-10 9 0-16,-14 13-1 15,3 16 1-15,-7 18-2 16,15 10 1-16,3 9 0 16,3 13 0-16,11-4 0 15,11 4 0-15,21 9 0 16,17-6 1-16,15-9 0 15,34-4 1-15,29-9 0 16,25-13 0-16,7-18 0 16,7-13 0-16,3-7 0 0,4-15 0 15,-14-15-2-15,-15-1 0 16,-17-12-3-16,-17-6 0 16,-18-13-11-1,-25-10 0-15</inkml:trace>
  <inkml:trace contextRef="#ctx0" brushRef="#br2" timeOffset="-39212.42">21795 18325 36 0,'-7'16'18'0,"14"-4"-12"0,-4-5 18 16,-3 2-22-16,0 10 1 15,-3 6 3-15,-1 0 1 16,1 6-8-16,-4 7 0 16,-1-3 5-16,1-1 0 15,4-3-1-15,-1 1 0 16,4-4-2-16,0-3 0 15,0-9-1-15,0-4 1 16,4-9-1-16,-4-3 0 0,0-9 0 16,0-7 0-16,-4 1-2 15,1-4 1-15,-4 3-2 16,-4 1 0-16,-3 5 0 16,-4 4 0-16,-3 6-1 15,-3 6 1-15,-1 7 1 16,4 2 0-16,0 4 1 15,-1 3 1-15,8 3 0 16,0 7 0-16,4-1 0 16,3-3 1-16,7-3 0 15,3 3 1-15,4-2 0 16,7-5 0-16,4-5 0 16,10-3 1-16,4-7-2 15,3-3 1-15,-7-6-1 16,8-3 0-16,2-4-1 0,1 1 1 15,0-4-2 1,-7 1 1-16,0-7 0 0,-4-3 0 16,3-3-1-16,-6 0 1 15,-4 3-2-15,-3-3 1 16,-7 9-1-16,-4 0 0 16,-4 4 0-16,-3 6 0 15,-7-1 0-15,0 7 0 16,-4 4 1-16,-3-1 0 15,4 0 0-15,-4 3 1 16,0 0 0-16,3 4 0 0,-3 5 2 16,3 7 0-16,8 3 1 15,3 1 1-15,10-1-1 16,-3 0 0-16,7 0 0 16,11-6 1-16,3-4-3 15,4-5 1-15,3-7-5 16,1-3 1-16,-8-6-10 15,0-4 0-15,-10-2-3 16,-8-1 1-16</inkml:trace>
  <inkml:trace contextRef="#ctx0" brushRef="#br2" timeOffset="-38864">22475 18557 45 0,'11'25'22'0,"-18"-15"-24"0,7-10 43 15,-7 3-40-15,-4-3 0 16,1 3 1-16,-15 0 1 15,7 7-3-15,4 2 0 16,-3 4 2-16,3 3 1 16,-4 6-1-16,4 6 0 0,0 4-1 15,7-4 1-15,3-3-2 16,8-6 1-16,3-3-5 16,3-7 1-16,8-5-10 15,3-4 0-15,4-16-3 16,0 1 1-16</inkml:trace>
  <inkml:trace contextRef="#ctx0" brushRef="#br2" timeOffset="-38430.46">23336 18388 39 0,'0'22'19'0,"-7"0"-16"0,4-16 34 0,-1 4-34 16,-3 5 0-16,-3 4 2 15,-5 3 0-15,-2 9-7 16,-1 10 1-16,0 3 3 15,1 3 1-15,3-6-7 16,3-13 0-16,1-9-9 16,6-10 1-16,4-15-3 15,0-13 1-15</inkml:trace>
  <inkml:trace contextRef="#ctx0" brushRef="#br2" timeOffset="-38054.06">23079 18560 29 0,'17'29'14'0,"8"-4"-6"0,-21-22 24 16,17 6-29-16,3 4 0 15,8-1 3-15,7 1 0 16,0-1-8-16,0-2 1 16,3-1 4-16,0-2 0 15,-3-7-2-15,0 0 1 16,-11-7-1-16,-7 1 0 15,-3-7 0-15,-7 1 0 16,-8-1 0-16,-3 1 1 16,-7-1-1-16,-4 4 0 15,-3 9-1-15,-3 3 1 0,-1 6-2 16,4 10 1-16,0 3-1 16,0 0 0-16,-4 0 0 15,11 0 0-15,3-6-1 16,4-4 0-16,4-2-1 15,10-17 1-15,11 1-3 16,-4-3 1-16,4-4-6 16,-4 1 0-16,0-7-3 15,0 3 0-15</inkml:trace>
  <inkml:trace contextRef="#ctx0" brushRef="#br2" timeOffset="-37738.89">24250 18673 53 0,'3'22'26'0,"-10"6"-35"0,4-18 55 0,-1 2-47 16,1 4 1-16,-1 0-1 16,1-1 1-16,-1-5-5 15,4-7 1-15,0-9-10 16,7-10 0-16</inkml:trace>
  <inkml:trace contextRef="#ctx0" brushRef="#br2" timeOffset="-37573.97">24222 18538 36 0,'21'-3'18'0,"-3"19"-21"15,-8-16 22-15,1 3-28 16,-1 0 1-16,4 0-10 16,4 4 1-16</inkml:trace>
  <inkml:trace contextRef="#ctx0" brushRef="#br2" timeOffset="-37230.58">24398 18692 25 0,'7'16'12'0,"0"15"-5"0,-7-25 18 16,4 4-24-16,-4-4 1 16,0-3-1-16,0 7 0 15,0-10-2-15,0 0 0 0,3-10 2 16,1-2 1-16,3-7-1 16,0 6 0-1,11-9 0 1,-1 7 1-16,-3 5 0 15,0 4 0-15,-3 6-1 16,-4 3 0-16,0 7 1 16,-3-1 0-16,-1 7-1 15,1-1 0-15,-1 4 0 16,-3 0 0-16,0 0-2 16,4-7 0-16,-1-5-4 15,-3-1 1-15,0-6-7 16,7-6 0-16,0-4-1 15,8-2 1-15</inkml:trace>
  <inkml:trace contextRef="#ctx0" brushRef="#br2" timeOffset="-36945.31">24878 18595 27 0,'32'-6'13'0,"-4"6"-5"0,-21-3 25 15,4 3-31-15,-11 0 1 16,0 0 1-16,0-7 0 15,-4 4-4-15,-10-6 0 16,-4 2 4-16,-3 1 0 16,0 12-2-16,-4 4 1 15,-3-1 0-15,0 7 0 16,3 6-2-16,4 0 1 0,3 6-1 16,8 0 1-16,6-3-1 15,8 0 0-15,6-6-2 16,8 3 1-16,3-12-4 15,7-1 0-15,1-9-7 16,-1 3 0-16,0-15-4 16,-3-4 0-16</inkml:trace>
  <inkml:trace contextRef="#ctx0" brushRef="#br2" timeOffset="-36809.85">25188 18742 43 0,'25'44'21'0,"-32"-6"-28"16,7-35 39-16,4 3-40 16,-8-3 1-16,-3-3-15 0,-7-6 1 15</inkml:trace>
  <inkml:trace contextRef="#ctx0" brushRef="#br2" timeOffset="-34648.21">27845 12838 22 0,'-4'15'11'0,"15"-12"2"0,-11-3 11 0,0 0-20 15,3-3 0-15,4 3 3 16,-7 0 0-16,7-3-9 16,-3-3 1-16,-4 0 5 15,0-1 0-15,-4-2-2 16,1-1 1-16,-1-2-3 16,1 6 1-16,-4-1-1 15,-4 4 1-15,-3 6-1 16,-4 4 0-16,1 2 0 15,-1 7 1-15,4-4-1 16,0 4 1-16,7 0-1 16,3-1 1-16,8 1 0 15,3 0 0-15,7-7-1 16,4 1 1-16,-4-1-1 16,3-6 0-16,1 0 1 0,-4 0 0 15,0-3-1-15,0-6 0 16,1-3 0-16,-5-1 0 15,-6-2 0-15,-4-4 1 16,-4 0-2-16,-3 1 1 16,0 2-1-16,0 4 1 15,-4 6 0-15,1 3 1 16,-8 3-1-16,1 6 0 16,-5 4 0-16,5-1 0 15,-1 1 0-15,4-1 1 16,7 1-1-16,7-4 1 15,11 1 0-15,6-4 0 0,1-3 0 16,3-6 1-16,7-3-2 16,0-1 1-16,-3 4-3 15,-4-3 1-15,-7 3-11 16,-7 0 0-16,-10-4-3 16,-4 4 0-16</inkml:trace>
  <inkml:trace contextRef="#ctx0" brushRef="#br2" timeOffset="-33823.18">27249 12759 26 0,'-11'-3'13'0,"11"0"1"0,0 3 16 16,0 0-25-16,7 0 1 0,0 0 3 16,4 3 0-16,-1 0-11 15,11 7 1-15,15 8 8 16,10 14 0-16,21-4-2 16,21 3 0-16,7 4-2 15,14 2 1-15,11-2-5 16,0-4 1-16,-21-6-4 15,-11-3 0-15,-17 0-9 16,-15-3 0-16,-20-3-5 16,-19-1 0-16</inkml:trace>
  <inkml:trace contextRef="#ctx0" brushRef="#br2" timeOffset="-32513.69">29647 12458 30 0,'29'6'15'0,"-5"-9"1"0,-17-3 16 0,0 3-29 15,-3-3 0-15,0-1 1 16,-4-2 0-16,-4 3-5 16,-7 3 0-16,-3-4 4 15,-3 1 0-15,-4 0-1 16,-4 6 0-16,0 0-1 16,4 9 0-16,3 7 0 15,1-1 0-15,3 4-1 16,3 3 1-16,4-6-1 15,7 3 0-15,3-7 0 16,8-5 0-16,3-4-1 16,7-3 1-16,-3-7-1 0,0-2 1 15,-4-10-3-15,-4 4 0 16,-3-1-8-16,-3 0 1 16,-8 4-5-16,1-1 1 15</inkml:trace>
  <inkml:trace contextRef="#ctx0" brushRef="#br2" timeOffset="-32095.99">29298 13007 39 0,'-7'22'19'0,"7"-25"-11"15,0 3 32-15,4-7-36 16,6-2 1-16,8 0 3 0,10-13 1 16,4-13-10-16,3-9 0 15,18-18 7-15,11-14 1 16,17-5-3-16,14-10 1 16,7-13-2-16,11-5 0 15,11 5-4-15,-8 7 1 16,-14 6-7-16,-17 6 0 15,-18 10-13-15,-14 9 1 16</inkml:trace>
  <inkml:trace contextRef="#ctx0" brushRef="#br2" timeOffset="40241.58">25280 11016 16 0,'-21'-44'8'0,"-50"-10"-4"15,54 45 8-15,-19 3-11 16,-20 3 0-16,-18 6 0 0,-21 6 0 15,3 13-2-15,-10 13 1 16,-8 2 0-16,-3 13 1 16,0 4 0-16,18 12 1 15,4 9 0-15,2 16 1 16,8 3 1-16,7 3 0 16,11-6 0-16,17-6 1 15,14-7-2-15,18 4 1 16,21-7-1-16,25-9 1 0,6-7-2 15,30-9 1-15,27-12-1 16,14-13 0-16,8-12-1 16,6-10 1-16,11-19-2 15,-7-18 1-15,-11-13-2 16,4-13 1-16,-10-3 0 16,-18-15 1-16,-18 3 0 15,-18-1 0-15,-21 1 0 16,-17-3 0-16,-22 6 0 15,-20-4 1-15,-8 1-1 16,-17 6 0-16,-22 6-1 16,-14 7 1-16,-20 15-1 15,-1 10 1-15,-14 15-1 16,0 10 0-16,-7 6-2 16,25 6 1-16,6 10-1 15,5 12 1-15,2 3-1 16,12 23 0-16,3 12 1 0,17 15 0 15,11 16 1-15,18 1 0 16,18 5 0-16,27-3 1 16,26-2-1-16,9-14 0 15,26-12 0-15,24-15 0 16,8-20 1-16,-1-15 0 16,4-15 0-16,3-20 0 15,-6-15-1-15,-4-19 1 16,-18-6-1-16,-4-10 0 15,-2-6-1-15,-12-3 1 16,-10-7-2-16,-14-2 1 0,-18-1 0 16,-17 1 1-16,-18-4-1 15,-11 10 1-15,-17 0-1 16,-25 12 1-16,-18 13-1 16,-21 18 1-16,11 17-1 15,-7 12 0-15,0 6-1 16,3 3 1-16,0 10-1 15,8 15 1-15,10 3-1 16,7 23 1-16,10 15 0 16,8 16 0-16,10 12 0 15,11 1 1-15,14-4-3 16,14-3 0-16,10-13-4 16,18-9 1-16,8-15-4 15,6-26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9:54:22.34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9:54:47.421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8685 3668 35 0,'11'10'17'0,"7"-4"-11"0,-11-3 17 0,3 0-21 16,8 1 0-16,0-1 0 16,10-3 1-16,11 0-4 15,6 0 1-15,8-3 2 16,7-1 1-16,11-2 0 15,10 0 0-15,14-4 0 16,4 1 0-16,10-3 0 16,8-7 1-16,10 6-2 15,-4-6 0-15,18 1-1 16,1-8 0-16,13 11-1 0,-4 2 1 16,15 1 0-16,11 2 0 15,-1 10 0-15,7-3 0 16,4 13 0-16,11-1 0 15,3 0 0-15,-7 7 0 16,11 9 0-16,6-3 1 16,-6 3-2-16,10 0 1 15,0 3 1-15,1 10 0 16,9 3 0-16,-6-3 0 16,0-4 0-16,-15-3 0 15,1 1 0-15,7-4 0 0,-32-12-1 16,-4 2 0-16,-10 1-3 15,-18 0 0-15,-21-6-4 16,-21-1 0-16,-25 7-11 16,-18 0 1-16,-31 0-3 15,-18 6 1-15</inkml:trace>
  <inkml:trace contextRef="#ctx0" brushRef="#br0" timeOffset="1320.17">2925 5406 41 0,'17'28'20'0,"-10"-31"-3"0,-7-10 21 0,0-12-37 16,-7-22 0-16,7-6 0 16,0 6 1-16,-3-47-3 15,3-10 1-15,0 10 1 16,0-9 0-16,10-1-1 15,1 1 1-15,3 6-1 16,11-4 1-16,-1 10 0 16,5 10 0-16,-1 12-1 15,0 9 1-15,-7 19-1 16,4 16 1-16,0 16-3 16,-15 9 1-16,1 19-4 15,-11 15 0-15,-11 16-8 16,1 7 0-16,-15 6-3 15,0-1 0-15</inkml:trace>
  <inkml:trace contextRef="#ctx0" brushRef="#br0" timeOffset="1530.84">2752 5114 59 0,'10'38'29'0,"29"-32"-34"0,-25-3 59 15,11-6-51-15,7 3 0 16,-1 0 0-16,5 0 0 0,-5-3-6 16,-9 0 0-16,-5-4-1 15,4 1 0-15,1 0-11 16,-1-3 1-16,-4-4-5 16,5 0 1-16</inkml:trace>
  <inkml:trace contextRef="#ctx0" brushRef="#br0" timeOffset="1804.59">3588 4920 54 0,'21'-7'27'0,"-14"23"-29"15,-7-10 51-15,0 4-49 16,0-1 0-16,-14 1 1 15,0 12 0-15,-7 9-1 0,-4-3 1 16,-7 13 0-16,0 3 1 16,1 3-1-16,2 3 0 15,8-3-2-15,4-3 0 16,6-3-5-16,0-4 1 16,22-12-11-16,0-9 1 15,17-10-2-15,-7-3 0 16</inkml:trace>
  <inkml:trace contextRef="#ctx0" brushRef="#br0" timeOffset="2044.67">3859 5139 46 0,'0'10'23'0,"-24"12"-25"0,17-13 44 0,-15 7-41 15,1 2 0-15,4-2 1 16,-4 3 1-16,-1-3-4 16,5 6 1-16,-4-7-2 15,10 1 1-15,0-7-12 16,4 4 1-16,7-16-3 16,0-4 1-1</inkml:trace>
  <inkml:trace contextRef="#ctx0" brushRef="#br0" timeOffset="2235.48">3648 5073 29 0,'17'22'14'0,"19"16"-2"0,-19-29 22 0,-6 7-32 0,7 3 0 16,6 9 3-16,1-3 0 15,0 3-7-15,-1 1 1 16,1 2 2-16,3-3 0 15,-7-3-7-15,-3-6 1 16,0-13-8-16,3-6 1 16,-7-9-1-16,0-7 0 0</inkml:trace>
  <inkml:trace contextRef="#ctx0" brushRef="#br0" timeOffset="2466.36">4068 4810 34 0,'28'34'17'16,"11"57"-15"-16,-29-72 35 0,1 13-32 16,-1 2 1-16,8 16 0 15,-4 4 0-15,-3 2-10 16,-4 7 1-16,-18 3-2 15,4-7 1-15,-7-9-10 16,-4-9 0-16</inkml:trace>
  <inkml:trace contextRef="#ctx0" brushRef="#br0" timeOffset="3003.05">4692 5020 49 0,'0'9'24'0,"0"-9"-20"0,0 0 42 16,0 0-43-16,11 0 0 16,-11 0 2-16,3 0 0 15,18-3-6-15,15 0 0 16,2 0 2-16,8 0 0 15,7-3-5-15,0 2 1 16,-14-5-7-16,-11 6 1 16,-7 3-8-16,-10 3 1 15,-22 0-1-15,1 3 1 0</inkml:trace>
  <inkml:trace contextRef="#ctx0" brushRef="#br0" timeOffset="3185.69">4717 5268 38 0,'-4'34'19'0,"4"-15"-13"0,4-19 38 0,3 3-41 16,-4 0 0-16,11-3 2 15,0-6 0-15,8 6-7 16,2-3 0-16,8-3 1 16,-4 3 1-16,4-4-7 15,0-2 0-15,3-4-9 16,7-9 1-16</inkml:trace>
  <inkml:trace contextRef="#ctx0" brushRef="#br0" timeOffset="3452.98">6025 4982 49 0,'-14'19'24'0,"-46"41"-23"0,46-48 41 16,-10 10-42-16,-1 10 0 0,-14 5 0 16,7 10 1-16,-6-3-3 15,6 3 1-15,4-6-11 16,-4 0 1-16,7-19-4 15,11-19 1-15</inkml:trace>
  <inkml:trace contextRef="#ctx0" brushRef="#br0" timeOffset="3652.59">5736 5230 53 0,'43'63'26'0,"-15"-10"-34"16,-18-31 51-16,4 0-44 16,4 9 1-16,-7-2-5 15,6-1 1-15,-6-3-4 0,3-6 1 16,0-7-7 0,7-12 0-16</inkml:trace>
  <inkml:trace contextRef="#ctx0" brushRef="#br0" timeOffset="4113.52">6142 4427 56 0,'7'0'28'0,"11"0"-35"0,-8-6 54 0,1 3-45 16,6-10 0-16,5 1 1 15,6 2 1-15,-7 1-5 16,0 0 0-16,-7 2 3 16,0 14 1-16,-3 2-3 15,-8 0 0-15,-3 1-1 16,0-4 1-16,-3 0-2 15,-4 1 1-15,3 2-2 16,-6-3 1-16,3 4 1 16,3-4 0-16,4 3 0 15,7 4 1-15,7 3 0 0,-3-7 1 16,-1 4-1-16,-2-1 1 16,-1 1-1-1,0 2 1-15,0-5-1 0,-7 5 0 16,0 7-1-16,-4 4 0 15,-6-1-2-15,-12-3 0 16,-6-4-8-16,-7-2 0 16,0-13-5-16,10-9 1 15</inkml:trace>
  <inkml:trace contextRef="#ctx0" brushRef="#br0" timeOffset="4536.66">6473 5199 61 0,'4'12'30'0,"17"-5"-35"0,-3-7 58 16,-1 3-53-16,8-10 0 15,7 1-3-15,3-3 1 16,8-1-5-16,-1 1 1 0,-3 6-11 16,-11-10 0-1</inkml:trace>
  <inkml:trace contextRef="#ctx0" brushRef="#br0" timeOffset="5029.26">7165 4763 51 0,'18'6'25'0,"3"10"-20"15,-14-22 38-15,7 2-41 16,7 4 0-16,4-9 2 16,-1 3 0-16,-2-1-6 0,-5 7 1 15,1 0 2 1,-15 7 1-16,-3-1-2 0,-3 7 0 15,-15 2-2-15,1 4 0 16,-5 0-1-16,8 0 1 16,-7 0-1-16,7 6 1 15,11-3 0-15,-5-10 0 16,16 4 1-16,-1-4 1 16,10 7 0-16,11 3 1 15,4 0-1-15,3-3 1 16,-10 3 0-16,0-7 0 0,-7 1-1 15,-8-3 1-15,-6 12-2 16,-15 6 1-16,-17 7-1 16,-15 6 0-16,1-4-5 15,-46 45-13 1,49-47 6-16,7-10-2 31,11-6 0-31</inkml:trace>
  <inkml:trace contextRef="#ctx0" brushRef="#br0" timeOffset="5305.11">7814 5202 48 0,'-11'38'24'0,"-27"-7"-24"0,24-15 50 0,-11 2-48 0,-7 14 0 0,-3 5 0 0,7 1 0 0,-4-7-3 0,7 1 0 16,8-7 0-16,2-3 1 16,5-7-7-16,3-2 1 15,3-7-10-15,-3-9 1 0</inkml:trace>
  <inkml:trace contextRef="#ctx0" brushRef="#br0" timeOffset="5530.11">7521 5255 44 0,'21'47'22'0,"18"-3"-17"0,-28-28 31 0,6 6-36 16,5 12 0-16,-1-6 0 15,0 7 1-15,4 3-3 16,-1-4 1-16,-3-6-6 16,-6-6 1-16,-1-12-7 15,-4-17 0-15</inkml:trace>
  <inkml:trace contextRef="#ctx0" brushRef="#br0" timeOffset="5869.76">7983 4612 55 0,'25'16'27'0,"-4"-10"-33"0,-17-6 49 0,13-3-40 0,12-6 0 16,-5 3 2-16,5 2 0 15,-5 1-6-15,-3 3 0 0,1 3 3 16,-15 10 1-16,-11 12-3 16,-10-3 0-16,0 9 0 15,-7 4 0-15,0 2-2 16,-1 4 1 15,5-6 1-31,6-10 0 0,1 0 2 0,3-13 0 0,7 4 0 16,7 0 1-1,14-13-2-15,14-3 0 0,-3-3-5 16,7-10 1-16,-1 4-11 16,-6 6 1-16,-4-7-6 15,-10 4 1-15</inkml:trace>
  <inkml:trace contextRef="#ctx0" brushRef="#br0" timeOffset="6254.54">8428 5368 55 0,'14'25'27'0,"21"-15"-24"0,-21-7 50 0,4-3-51 15,0 0 1-15,13-7 0 16,5 7 0-16,6-3-7 15,-3 0 1-15,3 3-4 16,0 10 0-16,-3-4-12 16,-7-6 1-16</inkml:trace>
  <inkml:trace contextRef="#ctx0" brushRef="#br0" timeOffset="6710.2">9663 4760 58 0,'-4'-13'29'0,"-3"19"-30"0,-4-9 46 0,-10 3-45 0,-10 0 0 15,-8 3 0-15,0 7 1 0,-3 12-1 16,-1 0 1-16,-3 9-1 16,11 1 1-16,7-1 0 15,3 0 0-15,8 1-1 16,9-4 1-16,8-3-1 16,15-13 0-16,2-5 0 15,8-10 0-15,3-4-2 16,0-2 1-16,4-1-1 31,-7 1 1-31,-4 0-2 0,-7-1 0 0,0 1-1 16,-3 6 1-16,-1 0 0 15,-3 6 1 1,0 3 1-16,1 13 0 0,-5 12 1 16,-3-3 0-16,-3 19 1 15,-5 4 0 1,5 2-3-1,-1 10 0-15,1-7-5 0,3-6 1 0,0-9-8 0,3-13 0 16</inkml:trace>
  <inkml:trace contextRef="#ctx0" brushRef="#br0" timeOffset="7013.71">10026 5070 44 0,'14'32'22'0,"-32"5"-18"0,8-34 36 0,-8 16-37 15,-6 9 0-15,-12 10 1 16,-6 12 1-16,0 7-6 16,6 5 0-16,5-8 2 15,2-10 1-15,5-13-6 16,6-12 0-16,0-16-9 15,11-9 1-15,0-16-5 16,4-13 1-16</inkml:trace>
  <inkml:trace contextRef="#ctx0" brushRef="#br0" timeOffset="7146.15">9666 5214 41 0,'11'19'20'0,"6"35"-14"0,1-39 37 0,-4 13-39 0,11 13 0 0,3-3 0 15,0 3 0-15,0-1-8 0,-3 4 1 16,0-12-5-16,3-7 0 16,-7-16-8-16,0-9 0 15</inkml:trace>
  <inkml:trace contextRef="#ctx0" brushRef="#br0" timeOffset="7561.98">10329 5337 60 0,'7'19'30'0,"11"-32"-33"0,-4 10 55 0,7-3-51 0,15-4 1 15,9 1-1-15,12-1 1 16,-1-2-7-16,-3 2 1 16,-3 4-5-16,-8 3 0 15,-3-6-9-15,-15-7 0 16</inkml:trace>
  <inkml:trace contextRef="#ctx0" brushRef="#br0" timeOffset="7761.91">10566 5214 54 0,'21'60'27'0,"-3"-4"-32"15,-15-37 46-15,4 16-42 16,-3-1 1-16,-1 10-7 16,-3 0 0-16,4-3-4 15,-4-13 0-15</inkml:trace>
  <inkml:trace contextRef="#ctx0" brushRef="#br0" timeOffset="8123.49">11250 4694 46 0,'-7'31'23'0,"-11"19"-21"0,15-31 32 16,-4 6-34-16,0 10 1 0,-4 2-1 15,4-5 0-15,4 5 0 16,3-2 1-16,7-4-1 16,7 4 1-16,3-20-3 15,8 1 1-15,-4-6-4 16,0-10 0-16,8-10-9 15,-1-12 1-15</inkml:trace>
  <inkml:trace contextRef="#ctx0" brushRef="#br0" timeOffset="8273.4">11469 4590 43 0,'-4'26'21'0,"4"21"-21"16,-3-26 34-16,-1 11-30 15,4 18 0-15,-7 6 2 16,-3 17 1-16,-1 8-9 16,0 4 1-16,1-10 4 15,-1 7 0-15,8-7-8 32,3-19 1-32,7-2-11 0,7-20 0 15</inkml:trace>
  <inkml:trace contextRef="#ctx0" brushRef="#br0" timeOffset="8509.31">11998 5522 58 0,'25'34'29'0,"-15"-9"-38"0,-6-18 47 0,-8-7-54 15,-3-13 1-15,-7-6-14 16,0-15 1-16</inkml:trace>
  <inkml:trace contextRef="#ctx0" brushRef="#br0" timeOffset="10467.11">13557 4697 53 0,'11'50'26'0,"-11"44"-17"16,0-62 27-16,-4 18-36 16,1 9 0-16,-1 7 0 15,1 3 0-15,-1-9-3 16,1-10 1-16,-1-12-9 15,4-10 0-15,-3-25-5 16,3-12 1-16</inkml:trace>
  <inkml:trace contextRef="#ctx0" brushRef="#br0" timeOffset="10704.89">13508 4587 49 0,'18'19'24'0,"-15"-19"-21"0,4 0 44 15,4-9-45-15,6-4 1 16,12 1 0-16,9-4 1 0,12-3-6 16,10 3 0-16,7 1 0 15,-7 2 0-15,-18 10-8 16,-3-6 1-16,-11 2-8 15,-14 7 0-15</inkml:trace>
  <inkml:trace contextRef="#ctx0" brushRef="#br0" timeOffset="10930.3">13684 5045 64 0,'11'25'32'0,"6"-25"-36"16,-9-6 60-16,-1 3-56 15,3-16 1-15,8 6-1 16,3 4 0-16,11-4-6 16,-1 4 1-16,1 0-10 15,-4-1 1-15,-3-5-5 0,-7 5 1 16</inkml:trace>
  <inkml:trace contextRef="#ctx0" brushRef="#br0" timeOffset="11140.78">14115 5177 57 0,'-4'34'28'0,"-14"10"-39"0,18-41 54 0,-3 4-46 16,3-4 1-16,-4-3-9 16,4-7 1-16,0-8 3 15,0-4 0-15,-3-9-8 16,-4 0 1-16</inkml:trace>
  <inkml:trace contextRef="#ctx0" brushRef="#br0" timeOffset="11290.1">14048 4926 52 0,'14'19'26'0,"-7"12"-36"15,0-28 54-15,-4-6-45 16,1 6 1-16,-1 0-9 16,8-3 1-16,3 0-2 0,0 4 1 15</inkml:trace>
  <inkml:trace contextRef="#ctx0" brushRef="#br0" timeOffset="11620.11">14291 5186 46 0,'18'19'23'0,"-11"-3"-21"0,-7-16 35 0,0 0-37 15,3-7 1-15,1 4 0 16,-1-6 0-16,1-1-2 15,-1-2 1-15,4-7 0 16,0-6 1-16,1 0-2 16,2 0 1-16,1 3-1 15,3 0 1-15,0 6 0 16,0 7 0-16,7-1-1 16,-3 10 1-16,-1 10 0 15,1 9 0-15,-4 6 0 16,0-6 1-16,0 12-1 15,-3 0 0-15,0 4-4 16,-1-10 0-16,1-6-9 16,-1-13 0-16,1-6 0 15,7-16 0-15</inkml:trace>
  <inkml:trace contextRef="#ctx0" brushRef="#br0" timeOffset="12099.47">15184 4509 46 0,'0'34'23'0,"-11"7"-26"0,7-38 47 16,-3 10-42-16,0 12 0 15,0 9 3-15,7 13 1 0,4 16-7 16,3 0 0-16,0 6 4 16,0-16 1-16,0-12-2 15,-7-3 1-15,4-10-3 16,-1-13 1-16,-3-2-2 16,0-4 1-16,0-9-1 15,-3-9 0-15,-8-7-2 16,-10-6 1-16,-7 7-2 15,-8-4 0-15,-2-3-1 16,-1 3 1-16,3 10 1 16,1 12 1-16,0 3 1 15,10 10 0-15,8 9 3 16,9 0 1-16,8 3 2 16,8-3 0-16,9 4 0 15,15-14 1-15,17 1-1 16,1-13 0-16,-1-3-6 0,-3 0 1 15,-4-6-10-15,-10-4 1 16,-14-8-10-16,-8 2 1 16</inkml:trace>
  <inkml:trace contextRef="#ctx0" brushRef="#br0" timeOffset="15869.43">16450 5033 47 0,'0'0'23'0,"18"-7"-7"0,-18 7 23 16,3 3-34-16,1 4 1 16,-1 8 1-1,-6 10 1-15,-1-3-10 0,-3 7 0 0,0 8 6 16,4-5 1 0,-1-1-3-16,4-3 0 0,0 0-1 15,4-2 0-15,6-11-2 16,4-2 1-16,4-7-2 15,3-12 0-15,4-4-2 16,3-2 0-16,0 2-1 16,0 7 0-16,-3 3-1 15,0 0 1-15,-4 3 1 16,0 7 0-16,-3 2 2 16,-1-2 0-16,1-4 2 15,-4-3 0 1,0-6 3-16,0-6 0 31,1-7 0-31,-1-9 0 16,0-7 0-16,0 11 0 0,0-11-6 0,-3 1 1 15,3-4-15-15,-4 1 0 0</inkml:trace>
  <inkml:trace contextRef="#ctx0" brushRef="#br0" timeOffset="16530.05">17233 4418 60 0,'7'56'30'0,"-17"54"-31"0,6-72 45 0,-3 18-43 15,-3 26 0-15,-1 6 0 16,-3-4 0-16,3-9-2 16,1-9 0-16,3-15 1 15,0-20 1-15,7-9-1 16,3-19 0-16,4-12-1 16,4 5 1-1,-1-5-1-15,4-7 1 0,1-2-1 16,2-1 1-16,-3 0-1 15,4 6 1-15,0 10 0 16,-1 3 0-16,-3 13 0 16,0-1 0-16,1 7 2 15,-1 6 0 1,-4 0 0 15,-3 0 1-31,7-3-1 16,0-3 1-16,8-3-1 0,6-7 1 15,0-9-2-15,0-6 1 0,-3-3-2 0,-4-10 1 0,-3 6-1 0,-4-6 0 16,-3-6-1-16,-4-3 1 16,-4 3-1-16,-3 3 1 15,0 3-1-15,-3 10 1 16,-1 9-1-16,-3 9 1 16,0 10-1-16,0-6 1 31,0 9-1-31,3-7 0 15,1 10-1 48,3 0 1-63,3-3-2 0,8-6 0 31,3 0-2-31,4-4 0 16,3-2-4-16,3-7 1 0,5-10-7 0,-1-5 0 0,4-4-1 0,-4-3 1 0</inkml:trace>
  <inkml:trace contextRef="#ctx0" brushRef="#br0" timeOffset="16756.07">17907 5155 38 0,'7'6'19'0,"-3"32"-17"0,-4-29 37 0,0 4-36 16,0-4 1-16,0 1 2 16,0-17 0-16,0 1-7 15,0-10 1-15,0-3 5 16,0-9 1-16,0-3-1 16,0 3 1-16,0-7-1 15,0 4 0-15,3 3-1 16,4 3 1-16,14 9-2 0,11 0 0 15,7 7-2-15,-4-4 0 32,4 4-6-32,-7 3 1 0,-4-1-9 0,-10 1 1 15,-8-3-9-15,4-4 0 16</inkml:trace>
  <inkml:trace contextRef="#ctx0" brushRef="#br0" timeOffset="17398.7">18387 5240 45 0,'3'3'22'0,"18"-3"-5"0,-13-3 23 16,2-4-37-16,8-2 0 0,-1-1 1 15,5-2 1-15,2 2-6 16,1 4 0-16,0-13 3 16,-4 1 1-16,-7-4-2 15,-3 0 0-15,-4 0-2 16,-7 3 0-16,-4 0-2 16,-7 10 1-16,-3 2-1 15,-3 11 0-15,3 14 0 16,-1 7 0-16,1 7 2 15,0 9 0-15,4 2 2 16,6 11 0 0,4 2 1-16,4-9 1 0,13-3-1 15,19-12 0-15,9-23-4 16,12-15 0-16,3-10-15 16,-4-18 1-16</inkml:trace>
  <inkml:trace contextRef="#ctx0" brushRef="#br0" timeOffset="17943.4">20906 3590 45 0,'-4'0'22'0,"-3"25"-11"0,7-22 25 16,-7 7-35-16,-4 2 1 15,1 7 0-15,-1 9 1 16,4 10-4-16,4-4 0 16,3 1 0-16,7-4 0 15,3-9-9-15,8-12 1 0,7-10-7 16,-4-19 1-1</inkml:trace>
  <inkml:trace contextRef="#ctx0" brushRef="#br0" timeOffset="18122.82">20892 3358 48 0,'3'35'24'0,"4"-14"-20"16,-7-17 42-16,0-1-45 15,4 3 1-15,-1-6-5 16,4-6 1-16,4-1-12 16,6 1 0-16,1 3-1 15,0 0 0-15</inkml:trace>
  <inkml:trace contextRef="#ctx0" brushRef="#br0" timeOffset="18421.66">21184 3123 44 0,'4'31'22'0,"13"54"-19"0,-9-57 41 0,-1 16-43 16,3 9 0-16,4 10 1 15,7 9 1-15,4 25-4 16,-7-6 1 15,-8-12-1-31,-10-7 0 0,-10-6-14 0,-15-7 1 16</inkml:trace>
  <inkml:trace contextRef="#ctx0" brushRef="#br0" timeOffset="19053.03">21989 3976 56 0,'-4'0'28'0,"8"-50"-29"0,-4 28 42 0,0-22-41 0,0-13 0 0,0-5 1 0,0-20 0 0,0-21-1 0,0 2 0 16,0 10 0 0,7-3 1-16,3 19-1 0,8 0 1 15,0 12-2-15,3 16 1 16,0 22-2-16,0 15 0 16,-3 20-5-16,-4 12 1 15,-7 15-10-15,-11 7 0 16</inkml:trace>
  <inkml:trace contextRef="#ctx0" brushRef="#br0" timeOffset="19233.91">21823 3640 67 0,'17'19'33'0,"19"3"-38"0,-19-19 61 0,8 0-57 0,10 4 1 0,8-1-4 15,3 0 1-15,3-3-3 16,0 4 1-16,-6-1-14 16,-12-6 1-16</inkml:trace>
  <inkml:trace contextRef="#ctx0" brushRef="#br0" timeOffset="19491.78">23096 3775 64 0,'0'31'32'0,"-3"20"-39"0,3-42 51 0,-4 4-45 0,1-1 1 15,-4 1-6-15,0-7 0 16,0-6 0-16,3-9 1 16,1-7-12-16,-4-12 1 0</inkml:trace>
  <inkml:trace contextRef="#ctx0" brushRef="#br0" timeOffset="19883.55">22973 3502 26 0,'18'13'13'0,"24"28"8"0,-24-29 11 0,-1 1-28 16,4 2 0 0,8-5 1-16,2-1 1 0,5 1-9 15,2-7 1-15,1 0 5 16,0-3 0-16,-11 0-2 16,-3-6 1-16,-7 6-1 15,-1-7 1-15,1 4-1 16,-8 3 1-16,-3 0-1 15,-3 3 1-15,-4 4-1 0,-4 2 0 16,-3 0-2 0,-3 7 1-16,-1-7-1 0,1 4 0 15,-1 0-1-15,4 2 1 16,3 1 0-16,4 6 0 16,8 0 0-16,2-3 1 15,4-1 1-15,0 4 1 16,0-3-1-16,1 0 1 15,-1-3-1-15,-11 3 0 16,-3-7-3-16,0 7 0 16,-14 3-12-16,-7-3 0 31,-11-10-2-15,0-3 0-16</inkml:trace>
  <inkml:trace contextRef="#ctx0" brushRef="#br0" timeOffset="20267.77">24592 3712 57 0,'7'44'28'0,"4"38"-37"0,-8-70 57 15,1 13-49-15,-4 1 1 16,0-11-2-16,0 1 0 16,0-4-2-16,0-8 1 15,0-11-12-15,0-5 1 0,-4-13-1 16,1-7 0-16</inkml:trace>
  <inkml:trace contextRef="#ctx0" brushRef="#br0" timeOffset="20431.68">24536 3474 39 0,'7'25'19'0,"7"-22"-21"15,-7 4 37-15,4-1-37 16,3 10 0-16,3-4-6 16,4 7 0-16,8 6 1 15,-5-3 1-15,1 6-5 16,-4-3 0-16</inkml:trace>
  <inkml:trace contextRef="#ctx0" brushRef="#br0" timeOffset="20702.57">24818 3875 17 0,'0'7'8'0,"3"12"2"0,1-19 14 15,-4 0-20 1,7-7 0-16,0 4 1 0,0-6 0 16,4-4-7-16,-1-9 1 15,1-3 4-15,-1 0 1 16,1 3-3-16,-4 3 1 15,4 4 0-15,-1 5 0 16,1 1 0-16,3 9 0 16,0 0-1-16,4 9 1 15,-1 7 0-15,-3 12 1 0,1-9-1 16,-5 6 0-16,1 3-1 16,-4 4 0-16,0-7-2 15,0-7 1 1,0-5-6-16,0-4 0 0,0-5-8 15,4-4 1-15</inkml:trace>
  <inkml:trace contextRef="#ctx0" brushRef="#br0" timeOffset="21001.32">25601 3668 26 0,'25'-15'13'0,"-11"15"1"16,-11-6 14-16,1 6-26 15,-4 0 1-15,3-4 2 16,-3 4 1-16,0 0-7 0,-7 4 1 16,-7-1 4-16,-3 6 0 15,-8 0-2-15,-7 7 1 16,0 6 0-16,1 13 0 16,3-7 0-16,-1 9 1 15,12 7 1 1,10 0 0-16,10-16-1 0,11 4 1 15,18-10-2-15,3-3 1 16,1-7-5-16,6-9 1 16,-3 4-9-16,-8-7 1 31,-13 0-11-31,-18 0 0 0</inkml:trace>
  <inkml:trace contextRef="#ctx0" brushRef="#br0" timeOffset="21896.81">20779 4982 26 0,'-11'13'13'0,"-17"-1"3"0,24-8 14 0,-3 5-28 16,4 7 1-16,-4 9 4 15,3-13 1-15,-3 10-9 16,4 7 1-16,-1 2 4 15,4 0 0-15,0 1-2 16,4-7 1-16,6-7-6 16,4-5 1-16,4-13-5 15,3-13 0-15,0-5-8 16,0-4 1-16</inkml:trace>
  <inkml:trace contextRef="#ctx0" brushRef="#br0" timeOffset="22263.6">20757 4735 55 0,'4'9'27'0,"-11"0"-27"0,7-9 49 0,3 7-48 16,1-4 0-16,-4 0-1 16,4 0 1-16,-1 3-5 15,-3-6 0-15,4 0-12 16,-4 0 0-16</inkml:trace>
  <inkml:trace contextRef="#ctx0" brushRef="#br0" timeOffset="22551.78">20934 4998 52 0,'-7'13'26'0,"-11"15"-26"0,15-19 35 0,-8 13-35 0,0-3 0 16,-3 3 0-16,0 6 0 15,4 0 0-15,3 1 0 16,7-1-2-16,7-9 0 16,7-4-6-16,3-12 1 15,1-6-7-15,3-15 0 16</inkml:trace>
  <inkml:trace contextRef="#ctx0" brushRef="#br0" timeOffset="22731.23">20906 4788 49 0,'7'13'24'0,"-4"-10"-24"0,-3-3 43 0,0 0-44 15,4 0 0-15,3 3-4 16,7-3 0-16,0 0-7 16,4 0 1-16</inkml:trace>
  <inkml:trace contextRef="#ctx0" brushRef="#br0" timeOffset="22983.79">21124 4631 46 0,'18'53'23'0,"10"48"-16"0,-17-67 32 15,3 17-39-15,-4 8 1 16,5 19-1-1,-8 4 0-15,0 6-3 0,-4-7 0 16,-6 4-11 0,-11-7 1-16,-15-18-2 0,1-7 1 0</inkml:trace>
  <inkml:trace contextRef="#ctx0" brushRef="#br0" timeOffset="23540.19">22317 5515 37 0,'3'4'18'0,"-6"-33"-10"0,3 17 33 0,-4-10-39 16,-3-13 0-16,0-15 2 16,-3-12 0-16,-5-7-5 15,-2-16 1-15,-1-6 2 16,4 0 1-16,7 19-2 15,3-7 1-15,8 7-1 16,7 13 0-16,3 9 0 16,7 15 0-16,0 10 0 15,-3 19 0 1,3 9-3-16,0 16 1 0,-3 6-8 16,-8 6 0-16,-6 10-8 15,-11 3 1-15</inkml:trace>
  <inkml:trace contextRef="#ctx0" brushRef="#br0" timeOffset="23737.65">21996 5167 61 0,'0'10'30'0,"28"-1"-25"0,-14-9 55 16,11 3-58-16,14-6 1 15,10 3-1-15,-7 3 0 16,8 0-5-16,6 4 0 15,-3-1-4-15,-7 3 1 0,-4-2-14 16,1-7 0-16,-8-7 0 16,0 1 0-16</inkml:trace>
  <inkml:trace contextRef="#ctx0" brushRef="#br0" timeOffset="24000.48">23248 5180 64 0,'4'31'32'0,"-4"29"-45"16,0-48 67-16,0 7-54 15,0 0 0-15,0-3-5 0,0 3 1 16,0-10-3-16,-4-9 1 16,1-16-11-16,-5-9 0 15</inkml:trace>
  <inkml:trace contextRef="#ctx0" brushRef="#br0" timeOffset="24365.28">23174 4954 38 0,'46'32'19'0,"21"-7"-11"0,-46-16 25 16,4 0-32-16,-1 1 0 0,5-4 0 15,6-3 1-15,11 0-3 16,-4-3 0-16,-3-3 3 16,-4-3 0-16,-7 0 0 15,-10 3 0-15,-4-1 0 16,-14 4 0 15,-3 0 1-31,-1 4 0 0,-10 2-3 0,-4 3 0 16,-3 13-1-16,0-9 1 0,0-1-1 15,3 4 0-15,4 6 0 16,4 3 0-16,-1-3 1 16,7 3 1-16,8-6 1 15,7 3 0-15,6-3 1 16,11-1 1-16,-3 1-1 15,-4-6 0-15,-3 2-2 0,-11-2 1 16,-11 6-6-16,-13 0 1 16,-11 3-14-16,-18-4 0 15</inkml:trace>
  <inkml:trace contextRef="#ctx1" brushRef="#br0">20701 3499 0</inkml:trace>
  <inkml:trace contextRef="#ctx0" brushRef="#br0" timeOffset="25914.27">25058 4688 25 0,'0'-10'12'0,"7"23"8"16,-7-10 12-16,0 6-27 15,0 10 0-15,0 3 3 16,3 19 0-16,-3 3-9 16,0 0 0-16,0 12 6 15,0-6 1-15,-3 7-3 16,-1 2 1-16,1-9-2 15,3-6 0-15,0-6-2 0,0-10 1 16,-4-9-1 0,1-10 0-16,-4-5 0 0,-7-11 0 15,-4-5-1-15,-7-10 1 16,-3 3-2-16,-4 0 1 16,4 3-1-16,-4 4 0 15,4 3-1 1,3 2 1-16,-3 4-1 47,0 3 0-47,3 16 1 0,1-1 0 15,2 7 0-15,8 10 1 16,11 2 0-16,6 10 1 0,11 3 1 0,8 0 0 16,13 7 2-16,14-17 1 15,8-2 1-15,-4-13 0 0,17-10-1 0,-3-2 1 0,-7-17-2 16,0-2 0-16,-7-7-3 15,-4-6 1-15,-10-15-2 16,-7 2 0-16,-7-6-1 16,-8-2 1-16,-6 2 0 15,-11 0 0-15,-7 13 0 16,-7 3 1-16,0 6-1 16,-8 9 1-16,1 10-1 15,-3 7 0 16,2 5 0-31,1 1 0 0,4 12 0 16,3 0 0-16,3 6 1 0,7 10 0 0,15 0 0 0,3 3 0 16,4 0 0-16,3-7 1 15,7-5-2-15,7-10 0 16,4-13-5-16,4-9 0 31,-1-6-11-31,0-4 1 0</inkml:trace>
  <inkml:trace contextRef="#ctx0" brushRef="#br0" timeOffset="26182.12">25830 5189 44 0,'11'-12'22'0,"-4"12"-14"0,-7 0 30 0,0 0-37 16,-3 3 1-16,-5 3 1 15,-6-6 0-15,-10 6-3 16,-5 1 0-16,5 5 3 15,-1 4 1-15,0 6 0 16,4 6 0-16,4 7 0 16,6 9 1-16,4-4-2 15,7-5 1-15,3-4-2 16,4-6 1-16,18-6-6 16,10-3 0-16,8-10-5 31,-1-6 0-31,-3 6-12 0,-7-12 0 15</inkml:trace>
  <inkml:trace contextRef="#ctx0" brushRef="#br0" timeOffset="28512.66">20366 6494 52 0,'3'28'26'0,"1"3"-19"16,-4-24 27-16,0 5-33 15,-4 4 1-15,1 0 0 16,-1 6 0-16,1 3-3 15,-1 3 0-15,4-3 1 16,0-3 0-16,7-6-7 16,4-7 1-16,3-12-10 15,0-10 1-15,0-12-1 16,0-9 0-16</inkml:trace>
  <inkml:trace contextRef="#ctx0" brushRef="#br0" timeOffset="28691.16">20454 6309 52 0,'4'28'26'0,"-8"-15"-33"0,4-13 56 16,-3 3-49-16,-1 3 1 16,0-6-1-16,1 3 0 15,-4-3-5-15,7 0 1 0,7 3-11 16,0-6 1-16</inkml:trace>
  <inkml:trace contextRef="#ctx0" brushRef="#br0" timeOffset="28958.85">20666 6553 47 0,'3'7'23'0,"-10"15"-19"15,4-13 32-15,-1 0-34 16,-3 4 0-16,0-4 2 16,0 4 0-16,3 6-5 15,1 0 1-15,3-1 1 0,7 1 0 16,0 0-6-16,4-3 1 15,-4-4-12-15,0-12 1 16</inkml:trace>
  <inkml:trace contextRef="#ctx0" brushRef="#br0" timeOffset="29191.83">20680 6406 56 0,'0'3'28'0,"3"-3"-26"0,-3 0 45 0,0 0-46 16,4-6 1-16,-4 0-2 16,3-1 1-16,-3 7-8 15,0 0 0-15,0 0-10 16,0-9 1-16</inkml:trace>
  <inkml:trace contextRef="#ctx0" brushRef="#br0" timeOffset="29515.01">20740 6061 58 0,'0'6'29'0,"17"35"-33"0,-9-25 45 16,-1 15-40-16,7 7 0 0,0 9 2 15,10 16 0-15,1 12-4 16,0 13 1-16,-7 9 1 16,-8 0 0-16,-10 3-7 15,-21 1 1-15,-11-23-12 16,-14-9 0-16</inkml:trace>
  <inkml:trace contextRef="#ctx0" brushRef="#br0" timeOffset="30147.42">21802 7272 49 0,'-7'12'24'0,"3"-28"-15"0,11 7 35 0,4-7-43 16,3-12 1-16,7-16 1 15,7-9 0-15,-3-10-3 16,-4-15 0-16,0-7 2 15,0-15 0-15,-10 3-1 16,-4 6 0-16,-3-3-2 16,-4 6 0-16,0 19-2 15,-4 9 1-15,-7 7-1 16,-3 25 0-16,-3 6 0 16,-4 19 1-16,3 15 0 15,-3 13 1-15,3 19 1 16,4 16 0-16,3 12 1 15,8 9 0-15,10 4 0 0,7 0 0 16,7-1-1 0,7-2 1-16,1-1-5 0,2-15 0 15,-2-16-10-15,-1-12 1 16,0-13-3-16,0-12 0 16</inkml:trace>
  <inkml:trace contextRef="#ctx0" brushRef="#br0" timeOffset="30445.62">22331 6967 50 0,'7'0'25'0,"0"-6"-28"0,-4 0 50 15,1 0-44-15,0-4 0 0,-4 1 3 16,0-1 1-16,0-2-8 16,-4 2 1-16,-7 1 4 15,-3 0 1-15,-3 2-2 16,-4 7 0-16,-4 7-1 15,4-1 0-15,-1 6-1 16,1 4 1-16,4 3-3 16,6 3 1-16,4 0-1 15,7 3 0-15,7-6-1 16,7-7 0-16,4-9-2 16,3-9 1-16,0-3-1 15,0-4 1-15,-7-3-5 16,1-2 1-16,-1-1-11 0,-4-6 0 15</inkml:trace>
  <inkml:trace contextRef="#ctx0" brushRef="#br0" timeOffset="30806.31">22775 6864 56 0,'11'3'28'0,"-11"-28"-28"0,0 22 45 0,-4 3-44 15,-6-6 0-15,-4 6 1 16,-7 0 1-16,-4 9-3 15,-3 7 0-15,-1 6 1 16,1 0 1-16,0 3-1 16,3 3 1-16,8 3-2 15,6 1 0-15,8-1-4 16,6 0 0-16,8-3-5 16,10-6 0-16,7-12-9 15,4-4 1-15,3-18 0 16,-3-1 0-16</inkml:trace>
  <inkml:trace contextRef="#ctx0" brushRef="#br0" timeOffset="31376.66">22962 7008 36 0,'25'-3'18'0,"10"0"-11"0,-28 3 37 16,0 0-42-16,-7 0 0 16,-3-3 2-16,-8 3 1 15,-6-3-6-15,-5 3 1 16,5 0 3-16,-8 3 1 15,4 3-1-15,-4 3 0 16,4 4-1-16,0 6 1 0,3 3-2 16,8 3 0-16,3 0-1 15,7-9 1-15,3 2-2 16,8-11 1-16,3-7-1 16,0-3 1-16,-7-7-2 15,4-2 1-15,-1-1-2 16,1 0 1-16,-1 4-2 15,1 9 1-15,-4 3-2 16,4 7 0-16,3 5 0 16,-7 7 1-16,3-3 0 15,1 0 1-15,0 0 1 16,3-4 0-16,3-5 2 16,1-7 0-16,7-6 1 15,6-4 0-15,8-14 0 16,0-14 0-16,0-12 1 15,-4-16 0-15,-3-3 1 0,-7-9 0 32,-15-78-1-32,-13 30 1 15,-12 10-1-15,-2 22 0 16,-4 22-1-16,-4 26 0 16,0 30-1-16,4 16 1 15,-4 28-2-15,8 26 0 16,6 24 0-16,4 20 1 15,4 5 0-15,6 7 0 16,8-12-4-16,3-20 0 16,7-15-10-16,4-22 1 15,-1-16-1-15,-6-12 1 16</inkml:trace>
  <inkml:trace contextRef="#ctx0" brushRef="#br0" timeOffset="32158.28">24070 7061 46 0,'-3'54'23'0,"13"12"-18"0,-10-60 47 16,0 0-50-16,0-3 0 15,0-3 4-15,0-12 0 0,7-10-7 16,0-6 0-16,4 2 4 16,3-2 0-16,0 0-1 15,4-6 0-15,-1-1-4 16,1 7 1-16,0 0-2 15,-1 6 1-15,1 6-1 16,-1 7 1-16,-2 9-1 16,-1 9 0-16,0 7 2 15,0 2 0-15,0 4 0 16,-3 0 1-16,-1-3 0 16,1-6 0-16,-1-4 0 15,1-3 0-15,0-2 0 16,-1-4 1-16,1-4-1 15,-1 1 0-15,1 0 0 16,-1-3 0-16,1 0-1 16,0-1 1-16,-4 1 0 0,3-3 0 15,1-1 0 1,-1 1 0-16,1-1 0 0,0 4 0 16,-4 3 0-16,0 0 0 15,-7 3 1-15,3 3 1 16,1 6-1-16,-1 4 0 15,1 3 0-15,-4-1 1 16,0 4-2-16,0 0 1 16,3-3-3-16,4-4 1 15,-3 1-2-15,3-1 0 0,4-5-5 16,3 2 0-16,3-9-9 16,1 3 1-16</inkml:trace>
  <inkml:trace contextRef="#ctx0" brushRef="#br0" timeOffset="32384.89">24874 7105 56 0,'0'35'28'0,"-7"-23"-35"16,7-8 46-16,-3-4-40 15,-1 0 1-15,1-4-5 16,-1 4 1-16,1-6-1 16,-1-13 0-16,1 4-9 0,-1-4 0 15,1-9 0-15,-1 2 0 16</inkml:trace>
  <inkml:trace contextRef="#ctx0" brushRef="#br0" timeOffset="32502.57">24772 6826 35 0,'4'3'17'0,"17"4"-19"0,-14-7 37 16,3 0-35-16,5 0 1 16,-1 0-5-16,3 0 0 15,4 3-5-15,1-3 0 0</inkml:trace>
  <inkml:trace contextRef="#ctx0" brushRef="#br0" timeOffset="32832.97">25072 7058 39 0,'11'32'19'15,"-4"-23"-18"-15,-7-9 29 0,0-6-31 16,0-4 1-16,3-5-1 16,1-1 0-16,3-3 1 15,0-6 0-15,3 0-1 16,1 0 1-16,3 0 0 15,4 3 0-15,-1 9 1 16,4-2 0-16,1 8 2 16,-1 14 0-16,0 8 0 15,0 7 0-15,-3 7 0 16,-4 2 0-16,-4 0-1 16,-2-3 0-16,-1 1-3 0,-4-4 0 15,1-6-5-15,-1-10 1 16,4-9-8-16,4-9 1 15,-1-7-2-15,1 0 1 16</inkml:trace>
  <inkml:trace contextRef="#ctx0" brushRef="#br0" timeOffset="33509.64">26370 6099 46 0,'7'9'23'0,"-14"-3"-24"0,4 4 48 0,-8 12-46 15,-7 3 1-15,-6 12 0 16,-1 14 0-16,-3 15-2 16,-11 15 0-16,-10 13 1 15,-11 19 1-15,-4 16-1 16,-6 5 0-16,-12-2-1 15,19-6 0-15,6-10-4 16,8-22 0-16,7-16-5 16,10-15 0-16,11-16-6 15,10-19 0-15,11-22 0 16,7-6 1-16</inkml:trace>
  <inkml:trace contextRef="#ctx0" brushRef="#br0" timeOffset="34109.25">26204 7275 49 0,'-14'44'24'0,"7"-7"-31"0,4-31 53 0,-4-2-45 16,0 2 1-16,3-3 1 15,4-6 0-15,4-10-4 16,3-5 0-16,0-4 1 16,0 0 1-16,3 0-2 15,4-7 0-15,4 1-2 16,0 3 1-16,-1 3-1 16,1 3 0-16,0 4 0 15,-1 8 1-15,1 4 0 16,-4 3 1-16,0 7 1 15,-3-1 1-15,-1 6 1 16,-3-2 0-16,-3-1-1 16,-1-3 1-16,-3 1-1 15,-3-1 0-15,-1 3-1 16,1-2 1-16,-1 2-2 16,1-3 0-16,-1 1 0 0,4-4 1 15,0-3-1-15,7-3 0 16,7-7 1-16,4-2 0 15,3-7 0-15,7 0 1 16,-3 0-1-16,-4 0 0 16,0 4 1-16,1 2 0 15,-5 7-1-15,1 3 0 16,0 6 1-16,-4 6 0 16,0 1 0-16,-4 9 0 15,1-4-1-15,-4 4 1 16,0 0-1-16,0 3 1 0,0 0-4 15,0-3 1-15,0-4-5 16,4-2 0-16,-1-10-8 16,-3-9 1-16</inkml:trace>
  <inkml:trace contextRef="#ctx0" brushRef="#br0" timeOffset="34470.47">26998 7174 38 0,'14'-3'19'0,"-10"13"-18"16,-4-10 30-16,-4-4-29 16,-3-2 1-16,-3 6 2 15,-5 3 0-15,-2 7-6 16,-4-4 1 0,-11 16 3-1,7-3 1-15,4-4-2 0,7-2 1 16,10-4-2-16,8-2 0 15,10-7-1-15,0-3 1 16,4-7-1-16,-1 1 0 16,5-1-2-16,2 1 1 15,-3 6-1-15,-3-4 1 16,0 4 0-16,-4 3 0 16,-4 3 0-16,1 7 1 15,0 6 0-15,-4 2 0 0,0 4-3 16,3-3 1-16,4-6-9 15,4-1 0-15,3-2-2 16,-3-10 0-16</inkml:trace>
  <inkml:trace contextRef="#ctx0" brushRef="#br0" timeOffset="34725.97">27594 7174 24 0,'-21'32'12'0,"-28"-17"1"16,38-5 17-16,-10 2-26 15,-11 7 1-15,-3 3 3 16,10 13 1-16,-3-4-11 16,3 0 0-16,8-2 4 0,3-11 0 15,3 1-5-15,7-19 1 16,4-16-5-16,0 1 0 15,0-10-5-15,4-7 0 16,-8 1 0-16,4-13 1 16</inkml:trace>
  <inkml:trace contextRef="#ctx0" brushRef="#br0" timeOffset="34875.61">27347 7130 53 0,'36'85'26'0,"6"-22"-34"0,-31-41 56 0,-1 0-48 15,4 9 1-15,0 7-2 16,0-1 1-16,1 1-6 16,-1-7 0-16,-4-9-9 15,1-9 1-15</inkml:trace>
  <inkml:trace contextRef="#ctx0" brushRef="#br0" timeOffset="35385.24">28381 7250 57 0,'14'75'28'0,"18"3"-30"0,-25-56 48 0,3 10-44 16,1-7 0-16,0-10 3 15,-4 1 0-15,3-10-6 16,1-3 0-16,3-12 3 15,4-4 1-15,-1-12-4 16,1 3 1-16,7-9-4 16,3 0 1-16,0-4-5 15,4 1 0-15,3 9-10 16,4 0 0-16</inkml:trace>
  <inkml:trace contextRef="#ctx0" brushRef="#br0" timeOffset="35955.51">28949 7306 48 0,'-7'3'24'0,"7"-3"-17"0,0 0 34 0,0 3-39 0,-7 0 0 16,-4 4 0-16,-6 2 1 16,-1 4-4-16,-3-4 0 15,0 0 2-15,3 1 0 16,0 2-2-16,4 1 0 15,7-4-2-15,4-2 1 0,6-1-2 16,8-6 0-16,3-3 0 16,0-3 0-16,0-1-2 15,0 1 1-15,-3 0-1 16,-1-1 0-16,1 4 0 16,0 3 0-16,-4 3 0 15,0 10 0-15,-4 6 2 16,-3 3 1-16,0 6 1 15,0-6 1-15,0-3 2 16,4-4 0 0,3-5 2-16,-4-13 0 0,8-10 2 15,14-12 0-15,3-16 2 16,4-12 0-16,-1-19 0 16,-6-7 0-16,-4-8-1 15,-7-4 0-15,-3-3-2 16,-4 6 0-16,-4-3-2 15,-3 19 0-15,-3 6-3 16,-1 16 0-16,-6 22-1 0,-1 18 0 16,1 23 0-16,-4 18 0 15,-1 16 1-15,5 22 0 16,3 13 1-16,3 5 0 16,4 7 0-1,4-6 0-15,3-3-2 0,3-13 1 16,1-9-7-16,3-13 0 15,0-19-5-15,4-9 0 0</inkml:trace>
  <inkml:trace contextRef="#ctx0" brushRef="#br0" timeOffset="36239.86">29531 7199 44 0,'11'22'22'0,"-33"-6"-25"0,22-10 39 0,-3 4-36 16,-8-1 0-16,1 1 2 16,-4-1 0-16,0 0-2 15,-4 1 0-15,4-1 2 16,7 1 0-16,3 2 2 16,11-2 0-16,4 2 0 15,3 4 1-15,4 6-1 16,-1 0 1-16,1 3-2 15,-4 3 0-15,-10 3-4 16,-8 4 0-16,-3-1-6 0,-7-2 1 16,-14-7-12-1,-15-16 0-15</inkml:trace>
  <inkml:trace contextRef="#ctx0" brushRef="#br0" timeOffset="36871.01">31115 6099 48 0,'-4'0'24'0,"-10"9"-16"0,14-9 34 0,-17 10-41 16,-11 8 1-1,-15 11 1-15,-10 2 1 16,-7 16-4-16,0 22 0 0,-3 28 4 16,-8 22 0-16,1 32 0 15,-1 12 0 1,11 3 0-16,4-9 1 15,17-13-2-15,14-15 1 0,22-20-6 16,17-21 1-16,14-22-8 16,4-13 0-16,3-21-12 15,-14-20 0-15</inkml:trace>
  <inkml:trace contextRef="#ctx0" brushRef="#br0" timeOffset="37925.42">30808 6729 41 0,'-3'31'20'0,"-1"23"-7"0,4-35 20 16,0 18-31-16,-3 1 0 15,-1 18-1-15,0 4 1 0,1 6-3 16,-1-4 0-16,-3-5-2 16,0-7 1-16,0-16-12 15,4-15 0-15</inkml:trace>
  <inkml:trace contextRef="#ctx0" brushRef="#br0" timeOffset="38193.25">30815 6917 47 0,'7'3'23'0,"7"-18"-15"16,-7 5 33-16,7-5-40 15,4 8 1-15,10-2 0 0,11-1 1 16,7-5-4-16,-7-1 0 16,-11 4 0-16,-7 2 1 15,0 1-7-15,-10 2 0 16,0 7-9-16,-4 0 1 15</inkml:trace>
  <inkml:trace contextRef="#ctx0" brushRef="#br0" timeOffset="38410.14">30738 7187 54 0,'7'6'27'0,"14"-22"-28"0,-11 7 44 0,8-3-42 16,10-4 0-16,4 0-2 16,3 0 1-16,1 4-5 15,-5 3 1-15,-3 2-10 16,-6 7 1-16,-8-6-3 16,-7 3 1-16</inkml:trace>
  <inkml:trace contextRef="#ctx0" brushRef="#br0" timeOffset="38673.99">31066 7372 59 0,'10'12'29'0,"1"-15"-42"0,-11 3 60 16,3 3-53-16,1 1 0 0,3-4-11 16,0 0 1-16,0 0 12 15,0-13 0-15</inkml:trace>
  <inkml:trace contextRef="#ctx0" brushRef="#br0" timeOffset="39287.68">31404 6939 47 0,'-3'38'23'0,"-1"-7"-20"0,1-21 39 0,-1 8-40 0,-3 11 0 0,0-1 1 0,0 9 0 16,0 14-4-16,0-4 0 15,0 9 2-15,-4-9 0 16,1-6-6-16,3-10 1 15,7-15-4-15,3-16 0 16,4-9-1-16,0-13 0 16,0-10 1-16,0-2 0 15,0-10 3 1,-3-3 0-16,-1 0 2 0,-3-3 0 16,0 6 0-16,0 3 0 15,0 6 1-15,0 4 1 0,0 6 3 16,0 6 1-1,0 3 2 1,0 7 1-16,4 6 2 0,-4 3 0 0,7 3-1 16,0 3 1-16,0 1-3 15,0-1 1-15,0 3-2 16,4 1 1-16,3-1-2 16,4 0 1-16,10 1-1 15,0 2 1-15,7 4-1 16,1 6 0-16,-5 3-1 15,-6 3 0-15,-11-3-1 16,0 7 0-16,-10 9-1 16,-11-1 0-16,-18 4-2 15,-10 0 1-15,-8-3-2 16,1-10 0-16,-4-2-6 16,7-8 0-16,8 5-7 0,13-17 0 15</inkml:trace>
  <inkml:trace contextRef="#ctx0" brushRef="#br0" timeOffset="39535.54">31729 7384 47 0,'10'22'23'0,"-10"-22"-20"0,0 0 38 0,0 4-40 16,4 2 0-16,-1-3 0 16,1 3 0-16,0 0-5 15,-1-2 0-15,1-8-9 16,3-2 1-16,0-6-3 16,3-7 1-16</inkml:trace>
  <inkml:trace contextRef="#ctx0" brushRef="#br0" timeOffset="39810.37">32233 6933 46 0,'4'28'23'0,"-8"3"-25"0,4-27 46 16,-3 8-44-16,-1 7 1 16,1 6 0-16,-1 6 1 15,-3 10-3-15,0 9 1 16,-3-6-1-16,-1-9 1 16,0-1-7-16,-3-12 0 15,4-9-8-15,3-7 1 0</inkml:trace>
  <inkml:trace contextRef="#ctx0" brushRef="#br0" timeOffset="40069.22">31895 6767 38 0,'-7'18'19'0,"17"11"-8"16,-6-26 27-16,3 0-35 15,3-3 1-15,4 3 1 16,11-3 1-16,10 0-7 16,8 0 1-16,3 0 4 15,3 0 0-15,11 0-2 16,3 0 0-16,5 3-3 16,-1-6 1-16,-11 0-6 15,-3 0 0-15,-11 0-10 0,-3-7 1 16,-18 1-2-16,-10 9 0 15</inkml:trace>
  <inkml:trace contextRef="#ctx0" brushRef="#br0" timeOffset="40320.08">32269 7397 56 0,'7'19'28'0,"7"-22"-43"0,-11 3 58 0,4 3-48 16,0-9 1-16,4 2-13 16,0-2 1-16,-1-3 12 15,1-7 1-15</inkml:trace>
  <inkml:trace contextRef="#ctx0" brushRef="#br0" timeOffset="40610.92">32738 6237 38 0,'28'37'19'0,"-14"14"-14"0,-7-30 31 16,-3 5-31-16,6 14 0 16,11 17 2-16,1 24 1 15,-1 4-11-15,0 18 1 16,-3 17 6-16,-15-1 0 0,-17 16-5 15,-7 9 0-15,-11-16-9 16,-17-5 0-16,-15-29-6 16,-6-16 0-1</inkml:trace>
  <inkml:trace contextRef="#ctx0" brushRef="#br0" timeOffset="42637.94">20066 6415 40 0,'7'4'20'0,"-7"-4"-6"0,0 0 20 0,-3 3-31 16,-8 3 1-16,0 3 1 15,-3 4 1-15,0 3-7 16,0 2 0-16,-4 11 4 15,4-1 1-15,4 6-2 16,3 1 0-16,3-4-4 16,8-3 0-16,6-9-8 15,8-9 0-15,0-17-7 16,-4-5 0-16</inkml:trace>
  <inkml:trace contextRef="#ctx0" brushRef="#br0" timeOffset="42787.49">20122 6321 39 0,'0'10'19'0,"8"-7"-26"0,-8-3 28 16,0 0-39-16,3-6 1 15</inkml:trace>
  <inkml:trace contextRef="#ctx0" brushRef="#br0" timeOffset="43718.5">20112 7642 54 0,'3'25'27'0,"-6"25"-36"0,-1-41 55 16,-3 10-46-16,0 3 1 0,-3 6-1 16,-1 0 1-16,0-2-2 15,4-8 1-15,4-5-4 16,3-1 1-16,10 1-8 15,5-10 0-15,-5-15-4 16,-3-4 1-16</inkml:trace>
  <inkml:trace contextRef="#ctx0" brushRef="#br0" timeOffset="43914.68">20154 7535 39 0,'7'16'19'0,"-17"-13"-20"16,10-3 33-16,0 0-32 16,0 0 1-16,0-3 0 15,0-1 0-15,0 1-3 0,0 3 0 16,0 0-7 0,7 0 0-16,-4-6-2 0,1 0 0 15</inkml:trace>
  <inkml:trace contextRef="#ctx0" brushRef="#br0" timeOffset="44168.08">20257 7717 46 0,'17'50'23'0,"-6"3"-22"0,-8-37 46 0,-3 6-45 16,4-6 0-16,-4-4 3 15,3 1 1-15,1-4-6 16,-1 1 1-16,4-7 4 16,0-10 1-16,1-11-2 15,2-11 0-15,4-2-3 16,4-4 1-16,3-2-8 16,7 2 0-16,4 10-14 15,-7 0 1-15</inkml:trace>
  <inkml:trace contextRef="#ctx0" brushRef="#br0" timeOffset="44529.53">20687 7341 40 0,'-4'9'20'0,"18"3"-13"0,-10-8 19 15,-8 2-23-15,4 3 0 0,0 7 4 16,0 12 0-16,8 10-7 15,6 6 0-15,3 9 5 16,1 10 1-16,0 6-3 16,-11 6 0-16,-7 3-4 15,-7-2 0-15,-8-4-15 16,1-10 0-16,-10-14-1 16,-5-14 1-16</inkml:trace>
  <inkml:trace contextRef="#ctx0" brushRef="#br0" timeOffset="45308.58">22066 7933 49 0,'0'10'24'0,"-17"-1"-27"0,10-9 47 0,-8-3-42 16,-2 3 0-16,-8-3 1 16,-3 0 1-16,0 6-5 15,3 0 0-15,4 6 3 16,3 7 1-16,4 6-3 16,3 0 0-16,4 3-1 15,4-3 0-15,3 0-1 16,7 0 0-16,11-10 0 15,6-2 0-15,5-4 0 16,-1-3 1-16,0-3 0 16,-3-6 0-16,-4 0 0 15,-4-1 0-15,-2 4-2 16,-5 6 1-16,-3 4-2 16,-3 5 1-16,-4 4-1 0,-4 12 0 15,1 0 1 1,-1 4 0-16,1 5 4 0,-1 7 1 15,1 0 2-15,-1 3 1 16,1 0 1-16,3 3 0 16,-4 0 0-16,0-2 0 15,1-1-2-15,-4-7 0 16,0-8-2-16,-7-1 1 16,-4-6-1-16,-7-6 0 0,-6-7 0 15,6-5 0 1,4-7 0-16,3-13 1 0,-3-6-1 15,3-6 1-15,8-3-1 16,6-6 1 0,4-1-1-16,0 1 1 0,11-1-1 15,6 7 0-15,12 0-2 16,-5 3 0-16,5-1-5 16,6 8 0-16,-3-4-5 15,-4 3 0 1,0 0-11-16,-3 0 0 0</inkml:trace>
  <inkml:trace contextRef="#ctx0" brushRef="#br0" timeOffset="45925.28">22317 8172 55 0,'14'9'27'0,"-11"-25"-28"0,-3 10 42 16,4-3-40-16,3-4 1 16,4 0 0-16,-1-2 0 15,4 5-3-15,4-2 0 16,3 6 1-16,7 2 1 16,0-2-3-16,1 0 1 15,-1 3-1-15,4 0 1 0,-1-1 0 16,1 1 0-16,-4 0-1 15,1 3 0-15,-1 0 0 16,0 3 0 0,-3 0-1-16,-4 1 1 0,-3-1 0 15,-4 0 0-15,-4-3 1 16,1 3 1-16,-8-3 2 16,-3 3 0-16,-3 0 1 15,-8 0 1-15,-3 4-2 16,-3-4 1-16,-5 0-1 47,1 3 0-47,0 1-1 0,3-1 0 15,1 0-2-15,3 0 1 0,3 1-2 0,4-4 1 0,7 0 0 16,7-3 0-16,7-3-1 16,4-4 1-16,3 1-1 0,0-3 1 15,0-4 0-15,-3 4 0 16,0-1 0-16,-4 4 1 15,-4 6-1 1,1 3 1-16,-4 7 1 0,3 2 0 16,-2 7 0-16,-1 3 0 15,0 6 0-15,0 0 0 16,-4-9-1-16,1 3 0 16,3-9-5-16,3 2 0 15,5-11-9-15,2-11 0 0</inkml:trace>
  <inkml:trace contextRef="#ctx0" brushRef="#br0" timeOffset="46299.06">23121 8262 33 0,'7'66'16'0,"-7"10"-6"15,0-58 18-15,0 1-24 16,-3 6 1-16,3-3 2 15,0-6 0-15,-4-4-8 16,1-5 0-16,-1-14 6 16,0-2 1-16,4-19-3 15,0-4 0-15,0-11-1 16,0-4 0-16,0-7-2 16,4 4 0-16,0 0-2 15,3 0 1-15,7 6-1 16,7 12 1-16,7 4 0 0,0 3 0 15,1 16 1-15,-5 9 0 16,-6 12 0-16,-8 7 0 16,-6 6-1-16,-11 3 0 15,-7 4-3-15,-4 5 1 16,-7-8-4 0,1-4 0-16,3-10-7 0,3-8 0 15,0-14 0-15,11-8 0 16</inkml:trace>
  <inkml:trace contextRef="#ctx0" brushRef="#br0" timeOffset="46648.93">23403 7676 50 0,'18'50'25'0,"-15"32"-32"0,-3-57 54 0,0-3-48 16,-3 9 1-16,-1 4 0 15,1-4 1-15,-1-6-1 16,1-6 1-16,3-3 0 16,0-4 0-16,0-6-1 15,7-9 1-15,0-6-1 16,0-7 0-16,-3 7-1 16,-1-1 0-16,4 1 0 15,7 3 0-15,0 3 1 0,0 12 0 16,4 7 0-16,0 6 0 15,-1 0 0-15,1 6 1 32,7 0-2-32,-1-6 0 15,-2-10-5-15,-1-2 0 16,0-7-8-16,-3-6 0 31</inkml:trace>
  <inkml:trace contextRef="#ctx0" brushRef="#br0" timeOffset="47043.71">24536 8109 52 0,'0'41'26'0,"-7"37"-29"0,7-62 44 16,0 6-42-16,-4-4 1 15,4-2-5-15,0-7 0 16,0-5 0-16,0-4 1 16,0-16-10-16,-3-15 0 15</inkml:trace>
  <inkml:trace contextRef="#ctx0" brushRef="#br0" timeOffset="47381.55">24430 7770 31 0,'46'10'15'0,"0"-10"-12"0,-36-4 19 15,11 1-24-15,11-3 0 0,3 0-4 16,4-7 0-16,0-9 3 15,-4-3 0-15,-7-3-5 16,-3 0 0-16,-7-7 1 16,-8 7 0-16,-3 3 2 15,-7 6 1-15,-3 13 6 16,-1 12 1-16,1 13 3 16,-4 12 0-16,-4 7 2 15,1 9 1-15,-1 12 1 16,0 4 0-16,4 3-1 0,4 9 0 31,3 7-3 0,3-1 1-15,4-12-6 0,1-9 0-16,-1-19-10 0,-4-19 0 0,1-16-4 0,-4-9 0 0</inkml:trace>
  <inkml:trace contextRef="#ctx0" brushRef="#br0" timeOffset="47587.43">24543 7908 38 0,'7'19'19'0,"25"-7"-12"0,-18-5 35 0,7-1-39 15,7-3 1-15,4 0 1 16,14-3 0-16,3-6-8 16,8 6 0-16,-5-3 1 15,-2-3 1-15,-11-7-9 16,-11 1 0-16,0-14-5 15,-7 1 0-15</inkml:trace>
  <inkml:trace contextRef="#ctx0" brushRef="#br0" timeOffset="47772.36">25210 7582 49 0,'-4'72'24'0,"-14"19"-31"0,15-66 45 16,-4 10-38-16,-4-1 0 16,8 13 0-16,-1 0 1 15,1-6-6-15,3 0 1 16,0-7-9-16,-4-12 1 16</inkml:trace>
  <inkml:trace contextRef="#ctx0" brushRef="#br0" timeOffset="47997.24">25185 8444 81 0,'3'19'40'0,"8"-3"-53"0,-11-16 80 0,0 0-69 16,0 0 1-16,3-6-11 16,-3-1 0-16,-7-2-3 15,-7-10 0-15</inkml:trace>
  <inkml:trace contextRef="#ctx0" brushRef="#br0" timeOffset="50720.27">26374 7993 46 0,'-4'9'23'0,"11"4"-15"0,-7-7 24 0,-3 7-31 15,-1 2 1-15,-3 7 0 16,4 6 1-16,-8 10-4 16,0-3 1-16,1 2 1 15,-1 4 1-15,1-3-6 16,3-7 1-16,0-9-9 15,3-16 1-15,4-12-4 16,0-29 0-16</inkml:trace>
  <inkml:trace contextRef="#ctx0" brushRef="#br0" timeOffset="50998.94">26187 7635 38 0,'3'19'19'0,"29"34"-18"0,-18-37 34 15,7 12-30-15,7 4 0 16,1 5 5-16,6-8 0 16,11 5-11-16,7 4 1 15,10-4 8-15,-13-3 0 16,3-2-4-16,-11 2 1 16,-7-3-3-16,-14 7 0 0,-10 9-3 15,-15 0 1 1,-24 6-3-16,-14 3 1 0,-11-9-1 15,-4-13 0-15,1 1-3 16,0-4 0-16,10 0-3 16,10-3 1-16,12-3-9 15,13-6 0-15</inkml:trace>
  <inkml:trace contextRef="#ctx0" brushRef="#br0" timeOffset="51374.28">26723 8328 46 0,'11'3'23'0,"-4"16"-17"15,-4-16 35-15,1-3-39 16,-4 4 1-16,0-4 4 16,10-4 1-16,8 1-9 0,3-3 1 15,4 0 5-15,-4-1 0 16,0-2-2-16,-3 0 0 15,-4-1-3-15,-7-2 0 16,-4-4-1-16,-3 0 0 16,-7-3-1-16,-3 4 0 15,-4 9 0-15,-4 6 0 16,0 9 0-16,1 7 0 16,3-1 0-16,3 7 1 15,0 6 0-15,4 7 1 0,4-4 0 16,-1-6 0-1,4 1-1-15,11-5 1 0,7 5-3 16,10-14 0-16,0 1-6 16,0-10 0-16,4-6-8 15,0-4 0-15</inkml:trace>
  <inkml:trace contextRef="#ctx0" brushRef="#br0" timeOffset="51658.81">27256 8331 46 0,'10'10'23'0,"-6"-7"-20"16,-4-3 37-16,0 3-39 15,0 0 1-15,0 0 0 16,-4 4 0-16,-6-1-2 16,-4 3 0-16,-4 1 2 15,0 2 1-15,-3 1-1 16,0 3 1-16,0-4-1 0,3 4 1 15,4 9-1-15,3 3 0 16,8 0-1-16,6 0 1 16,12-2-4-16,2-4 1 15,8-4-6-15,-4-2 1 16,0-10-11-16,-3-3 0 16,-11-6-1-16,-4-3 0 15</inkml:trace>
  <inkml:trace contextRef="#ctx0" brushRef="#br0" timeOffset="52125.68">27182 8598 43 0,'10'19'21'0,"1"-19"-21"0,-4 0 43 16,0 3-40-16,0-3 0 16,0 6 2-16,0-3 1 15,-3 4-8-15,-4-1 1 16,-4 0 4-16,-10 4 1 15,-7-1-3-15,-11 4 0 0,-3 2-2 16,-4-2 0-16,4-1-6 16,-1 4 1-16,8 0-11 15,7-7 1-15</inkml:trace>
  <inkml:trace contextRef="#ctx0" brushRef="#br0" timeOffset="52741.64">27464 8494 52 0,'-11'19'26'0,"-21"25"-28"0,25-31 40 16,-3-1-37-16,3 1 1 16,0-1 1-16,0-5 1 15,3-1-5-15,1-3 1 16,3-3 2-16,7-6 1 16,3-4-2-16,4-5 0 15,0-4-2-15,1 3 1 16,-1 1-2-16,3 2 0 15,-3 0-1-15,-3 7 1 0,0 6 0 16,-1-3 0-16,1 6 0 16,-1 3 1-16,-3 4 0 15,0-1 0-15,0-2 0 16,-3-1 1-16,0 0-1 16,-4-6 1-16,0 0-1 15,7-6 1-15,-4 0 0 16,4-4 0-16,0 4 0 15,0 0 0-15,4-1 0 16,-1 1 0-16,5-3 0 16,2-1 0-16,4-2-1 15,4-1 1-15,0 1 0 16,-1 2 1-16,-2 4-1 16,-5 6 0-16,-3 3 0 15,-3 6 1-15,-4 1-1 16,0 6 1-16,-3 5-2 0,-4 5 1 15,0-1-2-15,0 0 0 16,0-3-5-16,3-3 1 16,1-7-8-16,3 1 1 15</inkml:trace>
  <inkml:trace contextRef="#ctx0" brushRef="#br0" timeOffset="53040.27">28042 8516 44 0,'18'4'22'0,"3"-14"-21"0,-21 10 37 16,4 0-38-16,-4 0 0 0,-4 0 1 15,-3 3 0-15,-4 4 0 16,-3-4 0-16,-3 6 0 16,-1 4 1-16,-3-1-1 15,0 4 1-15,0 0-1 16,3-4 1-16,11 1-2 15,7-1 1-15,7-2-1 16,7-4 0-16,11-3-1 16,-1-6 0-16,1-3-3 15,0-7 1-15,0 4-6 16,-4-4 1-16,3-3-7 16,1-6 1-1</inkml:trace>
  <inkml:trace contextRef="#ctx0" brushRef="#br0" timeOffset="53356.03">28593 8404 44 0,'28'31'22'0,"-28"10"-25"0,-4-35 37 16,-3-3-34-16,-10 0 0 16,-8-3 2-16,-3 0 0 15,0 3-1-15,6 0 0 16,1-3 1-16,0 4 1 15,3-4-1-15,4 0 1 16,4 0-1-16,6 0 1 0,4 0-2 16,0 3 1-16,11 6-2 15,3 1 1-15,3-1 0 16,5 4 0-16,-8-1-2 16,-4 4 1-16,-6-1-1 15,-11-2 1-15,-7 3-2 16,-4-1 0-16,4 1-4 15,-4-3 1-15,1-4-7 16,-1-3 0-16,4 1-3 16,0-7 1-16</inkml:trace>
  <inkml:trace contextRef="#ctx0" brushRef="#br0" timeOffset="53553.11">28917 8767 54 0,'25'19'27'0,"-15"-6"-43"0,-10-13 56 16,-3-10-56-16,-8 1 1 15,-13-4-11-15,-5-2 1 16</inkml:trace>
  <inkml:trace contextRef="#ctx0" brushRef="#br1" timeOffset="75842.35">24236 1392 35 0,'0'9'17'0,"7"10"-8"0,-7-19 17 0,0 0-26 0,0 0 0 16,0 3-1-16,0 0 1 15,0-3-2-15,-4 0 1 16,1 4-5-16,-1 2 0 15,4-6-5-15,4 0 1 16</inkml:trace>
  <inkml:trace contextRef="#ctx0" brushRef="#br1" timeOffset="76092.2">24698 1420 44 0,'-7'16'22'16,"7"-4"-22"-16,0-12 42 0,0 0-42 15,0 7 0-15,-4-7 0 16,4 0 0-16,-3 0-4 15,-1 0 1-15,1 0-11 0,3-7 1 16</inkml:trace>
  <inkml:trace contextRef="#ctx0" brushRef="#br1" timeOffset="76918.05">24532 1825 35 0,'4'6'17'0,"-8"-15"-5"0,1 2 20 0,-8 4-30 16,-10 6 0-16,-18 7 1 0,-14 2 1 16,-7-2-6-16,-3 2 1 15,3 4 2-15,3-4 0 16,-3 10-8-16,4-3 0 16,3-9-7-16,11-1 1 15</inkml:trace>
  <inkml:trace contextRef="#ctx0" brushRef="#br1" timeOffset="77482.73">24716 1806 25 0,'77'-3'12'0,"15"-57"2"0,-71 41 12 0,7 4-24 16,4-14 1-16,-7 1 2 15,-8-9 1-15,-2 2-6 16,-5-3 1-16,-10 4 4 0,-10-10 1 16,-19 3-2-16,-20 4 1 15,-8-1-2 1,-13-6 0-16,3-3-2 0,-11 13 1 31,-13-1-2-31,-1 10 0 0,-10 16-4 0,17 9 1 16,-3 15-2-16,-4 4 0 15,0 16-2-15,4 18 0 16,7 28 0-16,3 17 1 16,11 11 2 15,14 4 1-31,22 13 2 0,20-17 0 0,18-11 4 16,28-11 0-16,32-30 3 0,25-16 0 0,39-23 0 15,17-18 1-15,25-34-1 16,-4-22 0-16,-14-13-3 15,-38-10 1-15,-26 7-7 16,-24-6 1-16,-21-4-13 16,-25 7 0-16</inkml:trace>
  <inkml:trace contextRef="#ctx0" brushRef="#br1" timeOffset="81041.61">25841 1963 31 0,'4'0'15'0,"-4"-13"3"0,0 13 15 16,3-3-30-16,-3 3 0 15,0 0 1-15,0-9 1 16,0-1-6-16,-7 1 0 15,-7-1 3-15,-4 1 1 16,-6-1-2-16,-5 10 0 0,1 10-1 16,-7 2 1-16,-8 14-2 15,-6 8 0-15,-7 10-1 16,-1 22 1-16,4-4-1 16,14 17 1-16,11-16-1 15,14-1 1-15,14-8 1 16,18-20 0-16,24-6 2 15,11-25 0-15,14-15 1 16,0-16 0-16,0-16-1 16,0-9 1-16,-7-1-2 15,-10-9 1-15,-12 10-6 16,-9 0 0-16,-12 0-11 16,-6 6 0-16,-11 12-1 15,-4 1 1-15</inkml:trace>
  <inkml:trace contextRef="#ctx0" brushRef="#br1" timeOffset="81521.08">25785 2489 39 0,'-8'19'19'0,"16"0"-18"15,-8-19 36-15,3 0-35 16,-3 0 0-16,0 0 1 16,7-9 0-16,4-1-4 15,-1-9 1-15,1-3 2 16,3 1 1-16,0 11-2 0,0-6 1 15,0 7 0-15,4 0 0 16,0 2-2 0,3 4 0-16,3 3-2 0,-2 3 0 15,-1 4-7-15,-4 2 1 16,1 7-7-16,3-7 0 16</inkml:trace>
  <inkml:trace contextRef="#ctx0" brushRef="#br1" timeOffset="82075.67">26278 2555 38 0,'11'7'19'0,"0"-7"-14"0,-11 0 30 0,-4 0-32 16,-3 0 1-16,-7 0 0 16,0 0 1-16,0-7-7 15,0 7 1-15,-4 0 4 16,-3 0 1-16,-4 7-2 15,0 2 0-15,1 0-1 16,3 4 1-16,-1-1-1 16,5 7 1-16,6 0-2 15,8-3 0-15,13 3-1 16,11-7 1-16,4-6-1 16,-4 1 1-16,0-7-1 15,1 3 0-15,-1-3 0 16,-4 0 0-1,1-10-2 1,0-8 0-16,-1 8-1 0,-3-9 0 16,-7 7 0-16,0-1 0 15,-3 7 0-15,-4 6 0 16,-4 6 3-16,-3-3 1 16,4 7 0-16,-4 12 1 15,0 0 0-15,0-3 0 16,3-4 1-16,1 1 0 15,3-4 1-15,0 4 0 16,0-10-1-16,0 4 1 0,0-1-1 16,0-6 1-1,0 4-2-15,0-7 0 0,3 3-1 16,-3 3 0-16,0-3 0 16,4 3 0-16,-4-6-3 15,3 4 1-15,4-1-10 16,0 0 1-16,0-3-3 15,4 0 0-15</inkml:trace>
  <inkml:trace contextRef="#ctx0" brushRef="#br1" timeOffset="83278.42">26190 2562 10 0,'0'-10'5'0,"4"-6"9"0,-1 10-3 16,-3 6-8-16,0 0 0 16,0-3 5-16,0 3 1 15,0 0-10-15,0 3 1 0,0 0 6 16,4 7 1-16,-4 9-1 16,0 6 0-16,0 12-1 15,0-2 0-15,-4 12 0 16,1 0 0-16,-4-6-1 15,-4-7 0-15,-7 7-1 16,-10 0 0-16,-7-10-3 16,-7 3 1-16,-1-12-5 15,1-3 0-15,-4-6-10 16,7-4 0-16,8-3-2 16,6-6 1-16</inkml:trace>
  <inkml:trace contextRef="#ctx0" brushRef="#br1" timeOffset="83788.98">26476 2784 36 0,'7'-6'18'0,"-10"0"-17"0,-1 3 32 15,-3-4-32-15,-4 4 0 16,-3 3 3-16,4 0 0 0,-8-6-4 16,0 6 1-16,-3-3 2 15,0 3 1-15,0 3-1 16,0 6 0-16,3 1-2 15,4 2 1-15,3 1-2 16,4 2 1-16,7-8-1 16,11 2 1-16,10 1-1 15,0-10 0-15,0-7-1 16,4-2 1-16,0-1-1 16,-4 1 1-16,0 0-1 15,-3-1 1-15,-1 1 0 16,-2 6 0-16,-5 6 0 15,-3 6 1-15,-7 1-1 16,0 8 1-16,-3-2-1 16,3 3 1-16,-4 0-1 15,1-4 0-15,3-5-4 16,3-1 1-16,4 1-9 0,4-1 1 16,-1-9-4-16,4-9 1 15</inkml:trace>
  <inkml:trace contextRef="#ctx0" brushRef="#br1" timeOffset="84178.29">26677 2903 39 0,'7'32'19'0,"-7"-35"-17"0,0 3 35 0,0 0-37 16,0 0 0-16,0 0 2 15,0 0 0-15,4 0-2 16,-1 0 0-16,1 3 1 15,-1 0 1-15,1-3-1 16,-1 0 0-16,1 0-2 16,3-3 1-16,0-4-1 15,0 1 1-15,-3 3 0 16,3-6 0-16,0 2 0 16,3 4 0-16,1 3 0 15,-1 0 1-15,4 0 0 16,-3 3 1-16,-4 4-1 15,4-7 0-15,-4 3 1 16,-4 3 0-16,-3 3-1 16,-3 1 1-16,3-4 0 15,-4 4 0-15,4-1-2 0,0 0 1 16,4 1-3-16,-1-4 0 16,1 0-5-16,-1-3 0 15,4 1-9-15,4-8 1 16</inkml:trace>
  <inkml:trace contextRef="#ctx0" brushRef="#br1" timeOffset="84361.32">27051 2910 33 0,'4'31'16'0,"-8"-15"-7"0,0-7 20 0,1 7-28 15,-4-1 1-15,0 4-1 16,0 0 1-16,0-10-4 15,0-2 1-15,3-1-4 16,1-6 1-16,3-6-8 16,3-10 1-16</inkml:trace>
  <inkml:trace contextRef="#ctx0" brushRef="#br1" timeOffset="84523.11">27079 2778 30 0,'11'16'15'0,"3"12"-9"16,-11-25 20-16,5 3-26 15,-1 1 1-15,3-7-6 16,-3 3 1-16,4 3-4 0,-1-6 1 16</inkml:trace>
  <inkml:trace contextRef="#ctx0" brushRef="#br1" timeOffset="84988.11">27270 2975 35 0,'7'13'17'0,"0"-10"-12"0,-4-3 27 0,-3 0-27 16,7-3 0-16,4 3 3 15,3 3 0-15,4 3-10 16,-4 4 0-16,0-1 7 16,0 1 0-16,-3-7-3 15,-4 3 1-15,-4 3-2 16,-3-5 0-16,-3 5-1 16,-8 0 0-16,1 4-1 15,-5-4 1-15,5 4 0 16,-1-1 0-16,-3 7-1 15,-3 0 1-15,-1-6 0 16,-3 5 0-16,0 4 0 16,-4 0 1-1,0 10-1 1,8 2 1-16,6-6 0 16,7-6 0-16,4 0 0 0,7-3 0 15,1-3-1-15,2-4 1 16,4-5-2-16,0-4 1 15,0-6-6-15,-3-4 1 16,0-2-10-16,-4 0 0 16,-7-10-1-16,-4-6 0 15</inkml:trace>
  <inkml:trace contextRef="#ctx0" brushRef="#br1" timeOffset="85230.01">27136 3242 54 0,'7'9'27'0,"7"-12"-33"0,-7 3 54 0,3 0-47 16,5-6 1-16,2 3-1 15,4-3 1-15,-6 2-4 16,-1 8 1-16,3-4-3 15,-3 3 0-15,-3-10-11 16,0 4 0-16,-4-3-1 16,0 3 0-16</inkml:trace>
  <inkml:trace contextRef="#ctx0" brushRef="#br1" timeOffset="85546.46">27393 3298 43 0,'32'22'21'0,"3"-22"-18"0,-24 0 41 16,6-6-42-16,8 3 0 31,0-6 0-31,0-7 1 0,-4-3-4 0,-4 0 1 16,-3 0 1-16,-6 4 0 15,-8-4-1-15,-4 6 1 16,-7 4-1-16,-6 6 0 15,-4 9 0-15,-4 13 0 0,-3 3 1 32,3 9 1-32,0 7-1 15,4 0 1-15,11-4-1 0,6 1 1 0,11-14-3 16,7 11 0-16,14-10-6 16,8-7 1-16,2-8-11 15,1-7 1 1</inkml:trace>
  <inkml:trace contextRef="#ctx0" brushRef="#br1" timeOffset="86056.69">28917 3684 43 0,'14'6'21'0,"-7"-18"-10"0,-7 12 30 0,0 0-40 15,0 0 1-15,-7-10 1 16,-3 10 0-16,-8-6-3 15,-7 3 0-15,-6 6 2 16,-5 3 1-16,-2 10-1 16,-1 3 0-16,7 9-1 15,0 4 0-15,8 2-2 16,6 7 1-16,11 0-4 16,7-4 1-16,10-12-6 15,15-3 1-15,7-6-9 16,3-4 0-16</inkml:trace>
  <inkml:trace contextRef="#ctx0" brushRef="#br1" timeOffset="86445.47">29111 3982 37 0,'7'13'18'0,"-24"-26"-10"0,6 10 25 0,-7 0-31 16,-3 0 1-16,0 3 1 16,7 0 1-16,0 3-6 15,0 3 0-15,0 0 4 16,-4 1 0-16,4-1-1 16,3 0 0-16,8 4-1 15,3-7 0-15,7 3-1 16,-4-6 0-16,4 0-1 15,0 0 1-15,8 0-1 16,-5 0 0-16,4 0 0 16,-3 0 1-16,-1 3-1 15,-2 0 1-15,-5 4 0 16,-3 5 1-16,4 7-1 16,-4 0 0-16,3-4-2 15,4 4 1-15,4 0-7 16,3 3 0-16,7-10-7 15,7-2 1-15</inkml:trace>
  <inkml:trace contextRef="#ctx0" brushRef="#br1" timeOffset="87047.12">29573 4035 40 0,'4'4'20'0,"-11"-14"-22"0,-4 10 31 16,1 0-28-16,-4 3 0 15,-4-3 0-15,-7 0 1 0,-3 3-3 16,-7-3 1-16,3 0 1 16,4 7 0-16,3-4 0 15,7 3 0-15,8 3 0 16,10 1 1-16,10 9-1 16,12-7 1-16,2 10-1 15,-3-9 1-15,-3 2 0 16,-4 4 0-16,-7-3-2 15,-3 3 1-15,-8-7-1 16,-6 4 0-16,-8 0 0 16,-3-7 0-16,0 4-1 15,-4-1 1-15,4-2 0 16,0-1 0-16,7 0 0 16,3-6 0-16,7 4 0 15,12-4 1 1,9 0 0-16,11 3 0 0,8-6 0 15,-5 0 1-15,12 0-1 0,13-3 1 16,-3 0-1-16,0-3 1 16,-4-10-1-16,-3 0 1 15,-7-2-2-15,-7-1 1 16,-4-3-1-16,-7-3 0 16,-7-7-1-16,-7 1 1 15,-10 12-1-15,-8 0 1 16,-6 10 0-16,-5 12 0 15,-2 7 0-15,-4 5 0 16,3 4 1-16,4 3 0 0,3 9-1 16,7-2 1-1,8-1-2-15,3 3 1 0,7-3-4 16,4-6 0-16,3 0-10 16,7-9 0-1,7-7-2-15,7-6 0 16</inkml:trace>
  <inkml:trace contextRef="#ctx0" brushRef="#br1" timeOffset="87361.64">30300 4205 40 0,'0'3'20'0,"-21"-6"-25"16,10 3 37-16,-10 3-31 15,-7 0 1-15,-7-3 0 16,3 3 0-16,-3 3-3 15,-4 1 0-15,-3 5 2 16,6-2 1-16,8 2-1 0,3 1 1 16,15 2-1-16,10 7 1 15,10 3-1-15,15-3 1 16,0 7-1-16,10 2 1 16,4-3-1-16,-7 0 0 15,-8-6-1-15,-10-3 1 16,-14 0-1-1,-10-6 0-15,-8-4-1 0,-3 0 1 16,-7-2-6-16,-4-4 0 0,0 3-8 16,4-3 1-16</inkml:trace>
  <inkml:trace contextRef="#ctx0" brushRef="#br1" timeOffset="87543.54">30321 4722 28 0,'4'0'14'0,"-4"-9"-34"16,-4 9 14-16,1-13 2 15,3 4 1-15</inkml:trace>
  <inkml:trace contextRef="#ctx0" brushRef="#br1" timeOffset="93726.78">2794 7541 42 0,'0'25'21'0,"7"-28"-12"0,-7-3 22 0,0-7-28 16,0-12 1-16,0-9 0 15,0-20 1-15,-7-8-6 16,-4-7 0-16,-3-3 4 15,-10-4 0-15,10 1-2 16,-4 3 1-16,7 3-3 16,4 9 1-16,7 1-1 15,14 9 0-15,-3 6 0 16,10 3 0-16,7 7 1 16,15 5 0-16,-5 10 1 15,12 1 1-15,-11 5 0 16,-4 4 0-16,0 2-3 15,-14-2 0-15,1 3-6 0,-12 9 0 16,-10 13-10 0,0-1 1-16</inkml:trace>
  <inkml:trace contextRef="#ctx0" brushRef="#br1" timeOffset="93939.47">2593 7168 56 0,'7'50'28'0,"-7"-53"-25"0,11 3 48 16,-1 0-47-16,1 0 0 0,10 0 0 15,0 0 1-15,0 0-8 16,4 0 1-16,-4-3-1 16,0 3 1-16,-3 0-12 15,-4-3 1-15,4-13-6 16,-8 0 0-16</inkml:trace>
  <inkml:trace contextRef="#ctx0" brushRef="#br1" timeOffset="94195.09">3210 6688 58 0,'18'13'29'0,"3"-7"-30"16,-21-3 52-16,0 7-49 0,-10 5 0 15,-1 1 0-15,0 3 0 16,4 3-5-16,-3 0 0 16,3 3-1-16,3-3 0 15,4 0-12-15,0-7 1 16,0-8-3-16,11-4 0 15</inkml:trace>
  <inkml:trace contextRef="#ctx0" brushRef="#br1" timeOffset="94452.17">3528 6908 48 0,'-11'12'24'0,"-17"13"-23"16,17-15 45-16,1 5-44 16,-11 14 1-16,3 8 0 15,-10 4 1-15,0 16-5 16,6 5 0-16,1 7 3 16,4 0 0-16,6-3-4 15,7 0 0-15,15-22-5 16,0-10 1-16,17-15-11 15,4-16 0-15</inkml:trace>
  <inkml:trace contextRef="#ctx0" brushRef="#br1" timeOffset="94688.86">3870 7146 52 0,'7'31'26'0,"-18"-5"-27"0,4-23 41 16,-7 9-39-16,-3 7 0 16,-15 6 1-16,-7 3 0 15,7 7-3-15,4 6 0 16,-7-4-1-16,10 4 0 16,-3-10-8-16,7-6 0 15,3-12-6-15,8-19 1 0</inkml:trace>
  <inkml:trace contextRef="#ctx0" brushRef="#br1" timeOffset="94870.76">3602 7083 29 0,'18'0'14'0,"-1"44"2"0,-6-25 18 0,-1 3-30 15,8 6 0-15,3 10 1 16,7-4 0-16,-6 13-7 15,2 0 0-15,1 1 2 16,-4 2 1-16,-3-16-9 16,3-12 0-16,-11-22-6 15,12-16 0-15</inkml:trace>
  <inkml:trace contextRef="#ctx0" brushRef="#br1" timeOffset="95106.9">3856 6685 37 0,'21'28'18'0,"39"38"-5"0,-49-56 29 16,6 12-39-16,4 9 1 16,8 13 2-16,-5 6 1 0,5 10-9 15,-1 12 1-15,-14 0 4 16,0 6 1-16,-14-6-6 15,-14-6 1 1,0-6-8-16,-18-4 1 0,4-21-9 16,7-10 0-16</inkml:trace>
  <inkml:trace contextRef="#ctx0" brushRef="#br1" timeOffset="95544.8">4643 7190 62 0,'14'13'31'0,"10"-32"-40"0,-13 12 55 0,-8-2-46 0,15-3 0 0,3-4-1 16,11 6 1-16,7 4-5 16,-7 3 0-16,-4 6-11 15,-7 3 0-15</inkml:trace>
  <inkml:trace contextRef="#ctx0" brushRef="#br1" timeOffset="95721.05">4614 7519 61 0,'18'32'30'0,"17"-26"-32"0,-24-6 50 15,6 0-49 1,12-6 0-16,10-1-5 0,10-2 1 15,0 3-9-15,1-13 1 16</inkml:trace>
  <inkml:trace contextRef="#ctx0" brushRef="#br1" timeOffset="96351.89">5443 6804 56 0,'-24'29'28'0,"13"-23"-24"0,8-3 40 0,-1 9-40 15,-3-5 1-15,7 2 3 16,0-3 0-16,7 1-10 16,4-1 1-16,6 0 6 15,4 1 1-15,8-4-4 16,2 0 1-16,8 0-2 16,-11 0 1-16,-3 3-3 15,-4 1 1-15,-10 2-2 16,-11 7 1-16,-4 2-2 0,-6 4 1 31,-8 25-1-15,4-12 0-16,0-1 1 0,3-2 0 15,8 2 1-15,6-5 0 16,8-4 1-16,7-3 1 16,10 0 0-16,4-1 0 15,-1-5 0-15,-3-3 0 0,-6-1-1 16,-5 7 1 15,-10 6-1-31,-14 7 0 0,-14 5-1 47,-11 4 0-47,-3 0-2 16,-7-1 0-16,-1-5-3 62,5-4 0-46,2-2-4-16,12-8 0 15,2-5-9-15,15-3 0 0</inkml:trace>
  <inkml:trace contextRef="#ctx0" brushRef="#br1" timeOffset="96559.77">6216 7127 43 0,'3'25'21'0,"-6"10"-11"16,-8-32 31-16,-3 10-38 0,-7 12 1 15,-7 6 1-15,-14 10 1 16,-1 12-7-16,-6 4 0 16,10-1 4-16,7-9 0 15,4-6-5-15,7-13 1 16,0-6-6-16,10-19 1 16,4-9-11-16,7-13 1 15,0-16-1-15,0-5 0 16</inkml:trace>
  <inkml:trace contextRef="#ctx0" brushRef="#br1" timeOffset="96749.75">5853 7184 44 0,'24'37'22'0,"15"14"-17"0,-25-33 44 0,4 1-46 0,3 9 0 0,7 4 3 0,-3 2 1 0,10 1-10 16,-10-4 0-16,3-6 3 15,-3 0 1-15,-4-3-6 16,-7-3 0-16,0-10-10 16,-3-9 0-16,-4-15-2 15,7-13 0-15</inkml:trace>
  <inkml:trace contextRef="#ctx0" brushRef="#br1" timeOffset="97117.4">6248 6619 52 0,'0'44'26'0,"17"-28"-30"0,-17-13 51 0,4 0-44 0,3 0 0 0,-4 0 5 0,8 1 0 15,3-1-9-15,0 0 1 16,4 0 5-16,3 3 1 0,7 4-3 15,-7-1 0-15,-6 4-3 16,-1 2 1-16,-14-2-2 16,0-1 1-16,-14 4-1 15,7 0 0-15,-1 6 0 16,-2 3 1-16,10 0 0 16,-7-3 0-16,3-3 0 15,8-4 1-15,13 1-1 31,-6-7 0 16,7-2-3-47,10-4 0 16,4-3-5-16,-1-7 0 0,-2 1-11 16,-5-9 0-16</inkml:trace>
  <inkml:trace contextRef="#ctx0" brushRef="#br1" timeOffset="97618.6">6615 7664 48 0,'-11'3'24'0,"11"-3"-12"0,0 0 32 0,0-7-38 15,0 1 1-15,11-3 2 16,10-4 0-16,18 1-12 15,10-4 0-15,4 0 3 16,7 1 1-16,-4 5-11 0,-6 4 0 16,-8-4-11-16,-14 7 1 15</inkml:trace>
  <inkml:trace contextRef="#ctx0" brushRef="#br1" timeOffset="98352.03">7779 7108 48 0,'21'-9'24'0,"-32"-3"-20"0,11 8 34 16,-14 1-37-16,-3 3 0 15,-8 0 2-15,-7 7 1 16,-3 5-4-16,0 7 0 0,-1 3 2 16,5 12 0-16,-5 10 0 15,1 10 0-15,3 8-1 16,8 14 0-16,6-1-1 16,14-3 1-1,8-6 0-15,10-13 0 0,4-12 0 16,10-13 0-16,14-19-1 15,8-9 1-15,-8-12-1 16,4-19 0 0,-7-1-1-16,-11 1 1 0,-11-1-2 15,-9-2 1-15,-16 9 0 16,-13 3 0-16,-10 9-2 16,-8 7 1-16,7 12-1 15,-7 7 0-15,-3 3 0 16,7-1 0-16,3 4-3 15,4 0 1-15,6-3-3 16,12-4 0 0,10-9-6-1,0-3 1-15</inkml:trace>
  <inkml:trace contextRef="#ctx0" brushRef="#br1" timeOffset="98626.87">8333 7328 44 0,'10'28'22'0,"-13"-6"-16"0,-1-16 39 0,-6 13-42 0,-8 6 0 0,-14 13 2 0,-7 6 0 0,1 9-7 16,-5 0 1-16,8 4 3 15,3-4 1-15,-3-3-5 16,10-15 0-16,1-10-7 16,13-12 0-16,7-20-8 15,8-18 0-15</inkml:trace>
  <inkml:trace contextRef="#ctx0" brushRef="#br1" timeOffset="98807.5">8012 7334 40 0,'7'44'20'0,"10"22"-7"0,-6-44 29 0,3 9-39 0,7 16 1 0,4 4 0 16,7 5 1-16,-1 0-8 0,1-2 0 16,0-14-3-16,-7-8 1 15,-1-16-11-15,-6-13 0 16</inkml:trace>
  <inkml:trace contextRef="#ctx0" brushRef="#br1" timeOffset="99225.46">8671 7500 48 0,'-7'41'24'0,"28"-25"-5"0,-6-16 37 16,6 3-55-16,14-3 0 15,4-3-1-15,14 0 1 16,3 0-6-16,1 3 1 15,-8-7-5-15,-7 4 1 16,-6-3-11-16,-5-10 1 16</inkml:trace>
  <inkml:trace contextRef="#ctx0" brushRef="#br1" timeOffset="99717.18">9821 6864 58 0,'7'12'29'0,"-7"-30"-32"0,0 11 48 0,-7-2-44 16,-14 0 1-16,-4-1 2 15,1 4 0-15,-8 3-5 16,-7 6 1-16,-3-3 3 16,0 9 0-16,-1 7-2 15,8 12 1-15,3-6-2 0,8 3 1 16,6 7-3-16,11 2 1 16,10-3-2-16,15 4 1 15,14-7-1-15,7-9 1 31,-4-10 0-15,0-9 0-16,0-9 1 0,-6-4 0 0,-5-2 0 0,-6-1 1 16,0-3-1-16,-8 4 1 15,-3 2 0-15,-3 7 0 16,-4 12 0-16,-7 10 0 0,3 18 0 16,-6 13 1-16,-1 16-1 15,4 15 1-15,0 10-1 16,0 12 0-16,0 4-4 15,0-13 0-15,-7-25-12 16,-8-16 0-16</inkml:trace>
  <inkml:trace contextRef="#ctx0" brushRef="#br1" timeOffset="107164.75">11956 6720 49 0,'0'3'24'0,"10"3"-12"0,-10-6 24 16,0 3-33-16,0 0 0 16,0 4 1-16,-3 2 1 0,-4 0-7 15,-4 4 1-15,0 3 3 16,-3 2 0-16,-14 4-2 15,-4 7 1-15,-3-1-3 16,-4-3 1-16,4 0-2 16,7-3 1-16,3 0 0 15,11-3 0-15,7 6 0 16,10-6 1-16,12-1 0 16,9 4 1-16,8-3 1 15,-4 3 0-15,0 0-1 16,1-3 1-16,-8 0 0 15,-7 6 0-15,-7 3-1 16,-7 0 1-16,0 10-1 16,-7 3 1-16,-11-4-3 15,1-2 1-15,-1-4-4 16,0-6 1-16,4-6-5 16,4-3 0-16,6-7-7 15,8-12 1-15</inkml:trace>
  <inkml:trace contextRef="#ctx0" brushRef="#br1" timeOffset="107362.31">12150 7206 44 0,'7'3'22'0,"-11"34"-22"0,1-24 37 15,-1 6-37-15,-3 3 1 0,0-3 1 16,0 3 1-16,-4-1-4 15,4 1 1-15,0-6-4 16,4-6 0-16,-1-7-9 16,8-13 0-16</inkml:trace>
  <inkml:trace contextRef="#ctx0" brushRef="#br1" timeOffset="107539.97">12076 7077 34 0,'28'25'17'0,"-11"0"-9"16,-13-22 21-16,3 4-29 15,0-4 1-15,0 3-2 16,4-3 1-16,-1-6-4 16,4-6 0-16,1 6-7 15,2-7 0-15</inkml:trace>
  <inkml:trace contextRef="#ctx0" brushRef="#br1" timeOffset="108169.46">12488 7209 41 0,'32'9'20'0,"-4"-9"-18"0,-21 0 34 0,0 3-33 15,-7-3 1 1,4 3 0-16,-4 1 1 15,-7-1-7-15,-7 0 1 16,-7 0 4-16,3 0 0 0,-3 3-2 16,-4 1 0-16,0-1-1 15,-3 3 1-15,7 1-2 16,3 2 1-16,1 4-2 16,6 0 1-16,4-4-1 15,4-5 1-15,6 2-1 16,8-3 1-16,3 0 0 15,0-2 1-15,0-4 0 16,0 0 0-16,7-4 0 16,-3 4 0-16,0-3-1 15,-4 0 1-15,0 0-1 16,-4 3 1 0,1 3-2-1,0 0 1-15,-1 0-1 16,-3 4 0-16,0 2 0 0,-7 1 1 15,0 5-1-15,-3 10 0 16,-1 4 2-16,1-1 0 16,-4 6 1-16,3 13 1 15,1 0 0-15,-1 0 1 16,-3 0 0-16,-7 7 0 16,0-10 0-16,0 0 0 15,-8-4-2-15,-2-8 1 0,-8-4-2 16,4-9 0-16,3-7 0 15,4-9 0-15,3-9 0 16,8 3 1-16,3-6-1 16,10-7 1-16,8-6 0 15,3-6 0-15,4-1-2 16,3 8 1-16,0-5-6 16,4-2 0-16,6 0-9 15,-2-10 0-15</inkml:trace>
  <inkml:trace contextRef="#ctx0" brushRef="#br1" timeOffset="108560.03">12767 7447 54 0,'7'50'27'0,"-14"-40"-33"16,4-10 44-16,-1 0-37 0,0-7 1 16,1-2-1-16,3-7 1 15,0-2-3-15,0-1 0 16,3 0 1-16,1 0 0 16,3-3-1-16,4 0 0 15,-1 3 0-15,4 4 0 16,7 2 1-16,1 4 0 15,2 6 0-15,1 6 1 0,-7 3 0 16,3 3 1 0,-7 1-1-16,0 6 0 0,0 5 0 15,0 1 0-15,-3 4-2 16,-4-1 0-16,0 0-4 16,0-7 0-16,-3-2-8 15,3-6 0-15,3-10-2 16,8-7 0-16</inkml:trace>
  <inkml:trace contextRef="#ctx0" brushRef="#br1" timeOffset="108890.17">13991 7388 36 0,'39'12'18'0,"-18"-2"-13"0,-17-14 32 16,-4 4-34-16,3-3 1 16,1-3 2-16,-4 3 0 15,-7 3-8-15,-7-6 0 16,-8 6 5-16,-6-4 0 16,-4 1-2-16,1 6 1 15,-1 13-3-15,7 3 1 16,4 6-2-16,7 0 0 0,3 3-1 15,8-3 0-15,6-6-2 16,11-6 1 0,8-10 0-16,-1-9 0 0,4-7-1 15,3-6 0-15,-4-3-7 16,1-3 1-16</inkml:trace>
  <inkml:trace contextRef="#ctx0" brushRef="#br1" timeOffset="109206.97">14164 7507 35 0,'7'6'17'0,"0"-28"-13"16,-7 3 26-16,0-3-24 15,-3-18 0-15,-4-14 5 16,-8-18 0-16,1-13-14 0,0-12 0 15,0-3 9-15,0 0 0 16,-4 5-3-16,8 17 0 16,6 12-3-16,8 16 1 15,3 12-1-15,14 16 0 16,7 13-1-16,11 25 0 16,0 3-1-16,0 9 0 15,-8 6-3-15,-6 1 1 16,-11-7-6-16,-7 3 1 15,-10 1-7-15,-18-1 1 16</inkml:trace>
  <inkml:trace contextRef="#ctx0" brushRef="#br1" timeOffset="109373.24">13892 7203 49 0,'50'18'24'0,"24"-18"-20"0,-60-3 42 0,18 3-46 15,10-6 0-15,4-3-2 16,-7-1 1-16,-4 1-8 16,-7 2 0-16,-7 1-6 15,1 0 0-15</inkml:trace>
  <inkml:trace contextRef="#ctx0" brushRef="#br1" timeOffset="109867.12">15596 7551 53 0,'-7'-29'26'0,"-10"-65"-32"0,10 57 45 0,-8-17-39 16,1-15 1-16,-3-12 0 16,-1-7 1-16,4-12-2 15,3-1 0-15,8 4 2 16,10 12 1-16,7 10-1 16,11 13 1-16,3 11-1 15,4 17 1-15,-4 15-1 16,0 16 0-16,-7 9-4 15,0 13 1-15,-6 9-5 16,-5 4 0-16,-3 2-6 0,-3 10 0 16,-8-3-5-16,-13-1 0 15</inkml:trace>
  <inkml:trace contextRef="#ctx0" brushRef="#br1" timeOffset="110032.1">15311 7196 48 0,'17'0'24'0,"29"0"-19"0,-32-3 45 0,4 3-50 16,14-6 1-16,-1 3-2 15,5-7 1-15,2 4-6 16,1-3 0-16,-7 2-10 16,0-8 1-16</inkml:trace>
  <inkml:trace contextRef="#ctx0" brushRef="#br1" timeOffset="110980.93">16055 6437 52 0,'7'0'26'0,"-3"13"-28"0,-4-10 40 0,-4 6-38 16,-3 10 1-16,0 10 0 15,-4-1 0-15,1 6-2 16,-1 4 1-1,4 6-13 1,7-10 0-16,7-9-2 16,7-9 1-16</inkml:trace>
  <inkml:trace contextRef="#ctx0" brushRef="#br1" timeOffset="111547.17">16746 6365 38 0,'-3'-6'19'0,"-1"0"-17"16,4 3 33-16,-3-1-30 15,3 4 1-15,0 0 3 16,3 0 0-16,4 0-12 16,7 0 1-16,4 0 8 15,-4 0 1-15,11-6-3 16,10 3 1-16,8 3-2 0,2-3 1 16,-2 6-2-16,-4 6 1 15,-8-2-2-15,-6 5 0 16,-7 10-2-16,-11 3 1 15,-7 10-1-15,-7 6 0 16,-7 9-1-16,-8 12 1 16,-6-5-2-16,-4-1 1 15,1 4-1-15,2-10 0 0,5-3-2 16,10-6 1-16,-1-7-7 16,5-5 1-16,3 2-7 15,0-6 1-15</inkml:trace>
  <inkml:trace contextRef="#ctx0" brushRef="#br1" timeOffset="111744.59">16835 7547 63 0,'7'29'31'0,"-4"-14"-34"15,-3-11 57-15,4-4-54 16,-4 3 1-16,0-3-7 16,0-3 1-16,-4-4-11 15,-6-5 1-15</inkml:trace>
  <inkml:trace contextRef="#ctx0" brushRef="#br1" timeOffset="114850.12">3309 15647 26 0,'11'7'13'0,"17"-1"-8"16,-18-6 14-16,1 3-17 15,17-3 1-15,-7 0 1 16,11 0 0 0,25 0-4-16,3 0 0 15,0 3 4-15,10-3 0 16,1 0-2-16,10 0 1 15,0 0-1-15,4-3 1 16,6-3-1-16,1-1 0 16,14-2 0-16,-7-4 1 15,3-2-1-15,11-1 0 16,10 4 0-16,1-4 0 16,3 0-1-16,3-3 0 15,8 1-1-15,-4-4 1 16,14-10-1-16,4 7 0 15,3 0 0-15,4-3 1 16,3 3-1-16,14 0 0 0,-6 0 0 16,-1 0 1-16,15 6-1 15,-4 3 0-15,14 3 0 16,-7 1 0-16,14 3 0 16,0-1 1-16,0-6-1 15,0 7 0-15,14 0 0 16,-7 2 0-16,0 1 0 15,0 0 1-15,4 3-1 16,10 0 1-16,-10-1-1 16,10 4 0-16,-3-3 1 15,-4 3 0-15,18-3-1 16,-11 0 1-16,8 0 0 16,-19-3 1-16,15 6-1 15,0-4 0-15,0 1 0 16,3 0 0-16,-10-3-1 15,10 3 0-15,-7-4 0 0,4 4 0 16,10 0 0-16,-10-3 0 16,3 0 0-16,-3-4 1 15,3 4 0-15,11 0 0 16,-10 3 1-16,10 3 0 16,-15 3-1-16,5 3 1 15,-8 0 0-15,4 7 0 16,10-1 0-16,-14-2 0 15,8 2-1-15,-19-2 0 0,8 2 0 16,7-2 1-16,-18-1-1 16,4-3 0-16,-1-3 0 15,-10 1 0-15,-3-1 0 16,-1 0 1-16,-6-3-1 16,-8 3 1-16,4-3 0 15,-21 3 0-15,-7-3-1 16,3-3 1-16,-7-3-1 15,-21-4 0-15,1 4-1 16,-12 0 1-16,-3 0-1 16,-7-1 0-16,-11-5-1 15,-17-1 1-15,-1-3-1 16,-6 1 1-16,-7-1-1 16,-11 0 1-16,-7 4 0 15,-4 3 0-15,-7 2-2 0,-6 1 0 16,-8 0-4-16,-4 6 1 15,-9-3-14-15,-8-1 1 16,-7-8-3-16,-18-1 0 16</inkml:trace>
  <inkml:trace contextRef="#ctx0" brushRef="#br1" timeOffset="118153.27">3291 17852 33 0,'11'28'16'0,"-4"-9"-8"16,-7-19 16-16,11-3-18 15,-8-7 0-15,11-9 3 0,-3-6 0 16,3-3-12-16,4-10 1 16,-1-2 7-16,-6-4 0 15,3 0-3-15,4-3 0 16,-11 6-2-16,3 13 0 15,1 3-1-15,-8 6 0 16,4 6-1-16,-3 1 0 16,3 6-1-16,-3 15 0 15,-1 10 0-15,8 12 1 16,-1 16 0-16,11 7 0 0,-3 5 2 16,3-2 0-16,11-7 2 15,0-13 1-15,14-12 0 16,-8-15 1-16,5-20 0 15,6-8 0-15,-10-17-1 16,-7-12 1-16,-4-3-2 16,-18-7 0-16,1 7-4 15,-11-6 0-15,-11 6-9 16,1 3 0-16,-1 3-5 16,11 16 0-16</inkml:trace>
  <inkml:trace contextRef="#ctx0" brushRef="#br1" timeOffset="118439.72">4184 17811 36 0,'0'22'18'0,"11"3"-12"0,-8-19 26 15,-3 4-28-15,7 5 1 16,-3-2 0-16,3 3 1 16,3-4-8-16,1-2 0 15,7-4 6-15,-4-9 0 16,10-13-2-16,-3-9 0 16,1-6-2-16,-5 2 1 15,-6 1-7-15,3 0 1 0,4 0-10 16,-8 3 0-16</inkml:trace>
  <inkml:trace contextRef="#ctx0" brushRef="#br1" timeOffset="119024.16">4597 17914 43 0,'7'32'21'0,"-4"-26"-14"16,4-6 29-16,-7 0-33 16,4-3 0-16,3-6 0 15,4-7 1-15,-4-6-6 16,3-9 1-16,-6 5 3 0,3 1 0 16,3-3-3-16,-6 3 0 15,-1 6-1-15,8 7 1 16,-8 2-1-16,5 13 1 15,-5 4 0-15,4 5 0 16,-7 7 0-16,4 3 1 16,-4 0 0-16,0-3 0 15,7-4 0-15,-7-2 0 16,0-4 0-16,3 4 0 16,1-7-1-16,-4-3 1 0,3-3 0 15,4-3 0 1,4-3 0-16,-8-3 0 0,8-1-1 15,7 1 1-15,-8-1 0 16,8 1 1-16,3 0-1 16,-3-1 0-16,3 4 0 15,0 0 0-15,-3 2 0 16,-8 4 1-16,4 0-1 16,-3 4 1-16,0 2 1 15,3 3 0-15,-11 4 0 16,4 6 0-16,4-1 1 15,-8 4 0-15,4-6-1 16,4 3 1-16,0-7-2 16,6-2 0-16,-6-4-4 15,6-3 0-15,5 0-12 16,-1-12 1-16,-7-13-3 16,4-6 1-16</inkml:trace>
  <inkml:trace contextRef="#ctx0" brushRef="#br1" timeOffset="119265.38">5390 17256 48 0,'11'81'24'0,"-32"17"-23"0,14-70 46 0,3 25-45 16,4 7 1-16,0 6 0 15,0-7 0-15,-7-5-5 16,4-14 0-16,-1-8-2 16,1-14 1-16,3-11-8 15,-4-14 1-15,4-14-7 16,0-5 1-16</inkml:trace>
  <inkml:trace contextRef="#ctx0" brushRef="#br1" timeOffset="119504.43">5341 17544 39 0,'18'41'19'0,"28"-19"-15"15,-32-16 31-15,7 1-30 16,4 2 0-16,3 7 3 16,0-1 0-16,0 1-10 0,-3 3 0 15,-7-7 7-15,-8 4 0 16,-10 6-3-16,-10 6 0 15,-8 4-2-15,-3-1 0 16,-7 0-3-16,3-6 0 16,-7-6-5-16,7-6 1 15,11-4-10-15,4-6 1 16</inkml:trace>
  <inkml:trace contextRef="#ctx0" brushRef="#br1" timeOffset="119836.03">5680 17679 45 0,'7'35'22'0,"14"-1"-13"0,-18-31 32 0,5 4-37 15,2-1 0-15,1 0 3 16,6-3 1-16,-6-6-9 16,0 0 0-16,3-9 5 15,0-4 1-15,0-3-3 16,-4 0 0-16,-3-3-3 15,-3 3 0-15,-4-3-2 16,-4 7 0-16,4 2 0 16,-10 10 0-16,3 6 0 15,3 10 1-15,-6 12 0 16,6-3 1-16,1 6 1 16,6 3 0-16,1 1 1 15,6-1 0-15,-10-3-1 16,11-6 0-16,3-3-6 0,4-6 1 15,-1-4-11-15,12-12 0 16</inkml:trace>
  <inkml:trace contextRef="#ctx0" brushRef="#br1" timeOffset="120089.96">6100 17845 40 0,'0'4'20'0,"-4"-29"-13"0,4 15 23 0,0 1-27 16,0-1 1-16,0-2 3 16,0-4 1-16,0 0-9 15,0 4 0-15,11-1 7 16,-1 1 1-16,8 5-3 16,14-2 1-16,-1 0-3 15,8-1 0-15,0-5-5 16,-7 2 0-16,6-6-13 15,-13-3 1-15,0-12-4 16,3 2 1-16</inkml:trace>
  <inkml:trace contextRef="#ctx0" brushRef="#br1" timeOffset="120660.86">7380 18021 60 0,'21'44'30'0,"4"-44"-32"16,-14-9 59-16,3-4-53 15,0-3 0-15,14-12 0 16,7-19 1-16,1-13-7 15,-5-21 0-15,-2-10 4 16,-12-19 0-16,-3-15-4 16,-14-1 1-16,-7 10-4 15,-7 10 0-15,0 9-2 16,-4 12 1-16,1 19-2 16,-4 19 0-16,6 16 2 15,5 21 0-15,-4 20 3 16,0 12 1-16,3 18 3 0,8 32 0 15,3 23 3-15,-4 8 0 16,11 4 0-16,7 6 1 16,7-19-2-16,1-13 1 15,2-6-4-15,4-18 0 16,-6-10-7-16,2-16 0 16,1-12-10-16,3-19 1 15</inkml:trace>
  <inkml:trace contextRef="#ctx0" brushRef="#br1" timeOffset="120888.75">7969 17620 52 0,'0'44'26'0,"-10"9"-22"15,3-44 41-15,3 1-40 16,-3 2 0-16,4 7 1 15,-5 0 1-15,5 0-10 16,-1-4 0-16,4-5 1 16,0-7 0-16,4-9-11 15,-1-7 1-15,-3-12-7 16,0-6 1-16</inkml:trace>
  <inkml:trace contextRef="#ctx0" brushRef="#br1" timeOffset="121066.79">7923 17428 47 0,'18'7'23'0,"0"5"-20"0,-15-15 39 16,4 0-42-16,4-3 1 16,-1-1-2-16,-3 4 0 15,8 0-4-15,2 6 0 16,-6 4-9-16,3 2 0 15</inkml:trace>
  <inkml:trace contextRef="#ctx0" brushRef="#br1" timeOffset="121381.14">8149 17776 44 0,'4'32'22'0,"3"-13"-22"0,-7-16 33 0,3 0-30 15,-3-3 1-15,7-6 0 16,-3-4 1-16,3-5-7 15,0-1 1-15,4-9 2 16,-8-3 0-16,4-1-4 16,0 1 1-16,4 0-2 15,-1 3 0-15,4 6 0 16,1 0 1-16,-1 4 2 16,3 15 0-16,1 6 3 15,0 9 0-15,-1 7 1 16,1 3 1-16,-8 4-1 15,1-1 0-15,0 3-2 16,6 1 1-16,-10-4-2 0,0-3 0 16,0-9-6-16,1-4 0 15,-1-6-8-15,0-9 0 16</inkml:trace>
  <inkml:trace contextRef="#ctx0" brushRef="#br1" timeOffset="121741.96">8576 17755 54 0,'0'18'27'0,"14"-18"-27"0,-7 0 46 0,7-3-42 16,4 3 1-16,3-3 1 15,4-6 1-15,0-7-10 16,-4-3 1-16,-4-3 5 15,1-3 0-15,-15 0-3 16,-3-3 1-16,-3 3-4 16,-11 0 1-16,0 9-1 15,-7 7 0-15,-1 9 0 16,1 9 0-16,4 19 1 16,6 10 0-16,-3 3 2 15,7 9 0-15,10 3 2 16,8-12 1-16,10-7-2 15,11-5 1-15,7-1-5 0,7-16 0 16,3-15-11 0,-10-16 0-16,-8-12-5 0,-2-3 1 15</inkml:trace>
  <inkml:trace contextRef="#ctx0" brushRef="#br1" timeOffset="122388.37">10075 16485 46 0,'0'3'23'0,"7"6"-20"0,-7-3 41 16,-3 4-39-16,-4 12 1 16,-7 6 3-16,-11 19 1 0,-10 6-12 15,-15 29 1-15,-6 15 7 16,3 25 1-16,-7 10-3 16,-7 9 1-16,-11 6-3 15,11-12 1-15,0 0-2 16,4-16 1-16,10-12-1 15,7-10 0-15,11-15-3 16,7-16 0-16,6-10-5 16,15-15 0-16,11-16-9 15,13-9 0-15,12-26-6 16,6-2 0-16</inkml:trace>
  <inkml:trace contextRef="#ctx0" brushRef="#br1" timeOffset="123422.96">10756 17416 57 0,'11'0'28'0,"-8"0"-19"15,-3 0 28-15,-3 0-34 16,-8 3 0-16,-10 10 1 16,-4 5 1-16,-6 4-7 15,-1 3 1-15,0 0 3 16,0 1 0-16,4-1-2 15,3 3 1-15,4-6-1 16,7-7 0-16,4-2 0 16,6-4 0-16,11-2 0 0,14-1 0 15,11 0 0-15,7 1 0 16,0-1 0-16,-8-3 1 16,-2 0-1-16,-8 3 1 15,-4 7-2-15,-6-1 1 16,-15 10-1-16,-10 7 1 15,-7 2-2-15,-7-3 1 32,-11 4-1-32,7-4 0 15,11-6 0-15,4-10 1 16,2-2-3-16,8-4 1 0,4-3-5 16,3-3 1-1,10-6-10-15,5-7 0 0</inkml:trace>
  <inkml:trace contextRef="#ctx0" brushRef="#br1" timeOffset="123784.65">11035 17588 49 0,'3'25'24'0,"-13"10"-20"0,6-19 37 16,1 2-41-16,-1 4 1 16,1 3 0-16,-1 1 0 15,1-1-5-15,3-7 0 16,0-5-10-16,0-13 0 16,3-13-1-16,1-5 0 15</inkml:trace>
  <inkml:trace contextRef="#ctx0" brushRef="#br1" timeOffset="123963.2">10986 17403 36 0,'14'32'18'0,"3"-23"-16"16,-13-3 34-16,3 1-35 16,0-1 0-16,0 0 0 15,0-3 1-15,0 4-4 16,4-1 0-16,-1 0-6 15,1 0 1-15,-1 1-5 16,1-1 1-16</inkml:trace>
  <inkml:trace contextRef="#ctx0" brushRef="#br1" timeOffset="124759.19">11374 17686 56 0,'7'25'28'0,"0"-32"-35"0,-7 7 56 16,0-6-47-16,-4 6 1 15,1-3 2-15,-4 3 0 0,0 3-6 16,-1 3 0-16,-2 1 4 15,-8 5 0-15,1-2-2 16,-5-1 1-16,1 4-3 16,0-1 0-16,3 4-2 15,4 6 1-15,4 0-2 16,6-4 1-16,8-2-1 16,6 3 1-16,8-10 1 15,0-6 1-15,-1-3 1 16,1-3 0-16,-8 0 0 15,-2-3 0-15,-1 0 0 16,-7 6 0-16,0 0-1 16,7 0 1-16,-7 0-1 15,7 6 0-15,-7 0 0 16,3 4 1-16,-3 2-1 16,4 4 1-16,-4-7-1 0,0 10 1 15,-4 0 0-15,1 0 1 16,-4 3 0-16,0 3 0 15,0 0 0-15,3 3 0 16,0 3 0-16,1 10 0 16,3-3 0-16,0-4 1 15,3-2-1-15,1-1 1 16,0-3 1-16,3-3 0 16,-4-3 0-16,4 0 1 15,4-3-1-15,-1 0 0 0,4-3 0 16,1-1 1-16,-5 4-2 15,-3-10 0-15,-3 1-1 16,-8-1 0-16,-3 7-1 16,-3 0 0-16,-1-1-2 15,-7-2 1-15,-6-4 0 16,-8 1 0-16,-3-7 0 16,-1-9 0-16,1-7-1 15,0 7 1-15,7-7-3 16,6-3 1-16,8-2-1 15,7-4 0-15,11 0-2 16,10-6 1-16,14 2-2 16,7 4 0-16,4 4-2 15,-11 2 0-15,1-9-6 16,-5 0 0-16</inkml:trace>
  <inkml:trace contextRef="#ctx0" brushRef="#br1" timeOffset="125239.49">11553 17802 54 0,'4'31'27'0,"0"-3"-31"0,-4-18 49 0,0 5-42 16,0-2 0-16,0 2 2 16,0-2 1-16,0 0-9 15,0-7 1-15,0 0 4 16,0-9 0-16,0-10-3 15,0-9 1-15,3-9-3 16,1-3 0-16,-1-7 0 16,4-3 0-16,0 0-1 15,0 10 1 1,4 5 0-16,-1 4 1 31,5 10 1-31,2 8 1 16,4 14 0-16,1 11 1 15,-1 7 1-15,3 4 0 16,-2 5 0-16,-1 7 0 0,-4 3-2 0,-3-10 0 0,1-5-6 0,-5-1 0 16,1-13-10-1,-1-8 1-15</inkml:trace>
  <inkml:trace contextRef="#ctx0" brushRef="#br1" timeOffset="125735.24">13219 17557 59 0,'7'6'29'0,"-11"-9"-33"0,1 3 50 0,-8 0-44 0,-3 0 0 16,-7 6 2-16,-4 4 0 15,-3 9-5-15,0 9 0 16,3 0 3-16,4 10 1 16,0 9-1-16,3 3 1 15,7-9-2-15,8-4 1 16,-1 7-1-16,15-16 1 15,17 1-4-15,11-17 0 0,3-12-6 16,8 0 1-16,3-16-13 16,-1-21 0-1</inkml:trace>
  <inkml:trace contextRef="#ctx0" brushRef="#br1" timeOffset="126124.54">13518 17080 53 0,'8'72'26'0,"-5"38"-21"15,1-75 37-15,-4 5-37 16,3 1 0-16,-6 3 1 16,6 0 1-16,-3 0-9 0,0 0 0 15,0-3 6 1,0-10 0-16,0-6-4 0,0-6 1 15,0-7-3-15,0-2 1 16,-3-13-3-16,3-7 1 16,-4 1-1-16,4-1 0 15,0-2 0-15,0 2 1 16,7 4 1-16,0 6 1 16,4 10 0-16,3 12 1 15,0 0 0-15,4 9 1 16,-4 3-1-16,3 4 1 15,1-3-1-15,0-7 1 0,-4-6-4 16,0-7 1-16,0-8-8 16,0-7 0-16,4-16-6 15,3-3 0-15</inkml:trace>
  <inkml:trace contextRef="#ctx0" brushRef="#br1" timeOffset="126590.01">14122 17573 55 0,'10'18'27'0,"-6"-21"-29"0,-4 3 50 0,0 0-47 0,-4 0 1 16,-3 0 3-16,0 3 0 15,-3 4-6-15,-8-1 1 16,-7 3 3-16,-3 4 0 16,-4 6-1-16,1 3 1 15,2-3-3-15,-2-1 0 32,6 7-2-32,7-3 0 15,11-3-1-15,7-6 0 16,7-7-1-16,4-3 0 15,-1 0 1-15,5-3 0 0,2 0 1 16,1-3 1-16,-4 0 0 16,4 3 1-16,-4 3 0 15,0 3 0-15,0 4 1 16,0 2 0-16,-3 4 0 16,3 0 0-16,-7 3-1 15,0-1 1-15,0-2-3 16,0-3 0-16,-4-4-7 15,4-3 0-15,1-6-7 16,-1-9 0-16</inkml:trace>
  <inkml:trace contextRef="#ctx0" brushRef="#br1" timeOffset="126874.85">14210 17905 40 0,'7'6'20'0,"0"-28"-19"0,-7 13 30 15,0-10-30 1,-4 3 1-16,1-2 3 0,-4-1 1 16,0 0-6-16,0 0 0 15,0 4 5-15,3 2 0 16,1 7 1-16,3 6 0 16,10-3-2-16,8 3 1 15,0 0-2-15,3 0 1 16,10 0-2-16,1-4 0 15,3 1-4-15,1-3 0 16,-4 0-3-16,3-4 0 16,-7-2-8-16,-7-4 1 0,0-9-6 15,-3-13 0-15</inkml:trace>
  <inkml:trace contextRef="#ctx0" brushRef="#br1" timeOffset="127116.37">14972 16757 45 0,'7'-3'22'0,"-25"35"-22"15,11-20 37-15,-3 4-34 16,-8 12 0-16,-10 13 2 16,7 25 0-16,-1 25-7 15,1 9 1-15,7 10 4 16,7 9 0-16,4-22-2 15,3-15 0-15,3-17-6 0,4-24 1 47,-3-16-7-47,-8-18 1 0,-6-17-6 16,-12-15 0-16</inkml:trace>
  <inkml:trace contextRef="#ctx0" brushRef="#br1" timeOffset="127285.28">14407 17350 53 0,'-14'6'26'0,"36"26"-22"0,-5-23 50 15,4-3-48-15,15 1 1 16,-1-7 3-16,14 3 0 0,11-6-14 16,11-4 1-1,6-2 5-15,-3-4 0 0,-10 4-8 16,-11 0 0 0,-21-1-16-16,-29-6 0 0</inkml:trace>
  <inkml:trace contextRef="#ctx0" brushRef="#br1" timeOffset="129446.45">11603 7996 48 0,'10'9'24'0,"26"-12"-9"16,-22-3 24-16,11-4-37 15,10 1 0-15,7 0 3 16,22-4 1-16,24-6-7 16,25-12 0-16,21 0 2 15,25-4 1-15,-1-6-5 0,-13 4 0 16,-18 2-6-16,-28 13 1 16,-25 7-7-16,-32 8 1 15,-28 10-3-15,-14 7 0 16</inkml:trace>
  <inkml:trace contextRef="#ctx0" brushRef="#br1" timeOffset="129683.4">11599 8099 64 0,'0'13'32'0,"25"-4"-37"0,-11-9 66 0,14 0-59 15,15-6 0-15,6-3 1 16,29-4 0-16,24 1-5 16,7-7 1-16,22-9 1 15,-11 6 1-15,-18 3-5 16,-17 6 0-16,-22 4-5 16,-17 3 0-16,-18 2-6 15,-17-2 0-15,-11 3-4 16,-14 0 0-16</inkml:trace>
  <inkml:trace contextRef="#ctx0" brushRef="#br1" timeOffset="129879.96">11645 8262 63 0,'0'47'31'0,"35"-34"-30"0,-13-10 61 16,13 0-60-16,7-3 0 15,29-3 0-15,31-9 0 16,11-17-8-16,18-2 1 16,-12 0-14-16,-16-4 0 15,-29 13-1-15,-28 13 0 16</inkml:trace>
  <inkml:trace contextRef="#ctx0" brushRef="#br1" timeOffset="135838.56">2709 9144 24 0,'4'28'12'0,"-4"-3"-5"0,0-16 13 15,0 1-15-15,0 2 1 16,0 10 5-16,0-3 1 15,0 0-14-15,7 9 1 16,-7-3 9-16,0 0 0 16,0 3-3-16,0-2 1 15,0-8-2-15,3-2 1 16,5-13-2-16,-8-9 0 16,3-19-1-16,-6-16 1 0,3-12-3 15,-11-13 0 1,4-12-2-16,-11-1 0 0,4-6-1 15,4 4 0-15,2 3-1 16,5-1 0-16,3 16 1 16,0 7 1-16,14 0 1 15,7 12 0-15,4 3 1 16,7 9 1-16,-1 11 0 16,8 11 1-16,0 13-1 15,0 7 0-15,-14 2-3 16,-8 10 0-16,-10 6-4 15,-7 1 0-15,-10-1-10 16,-8 3 1-16</inkml:trace>
  <inkml:trace contextRef="#ctx0" brushRef="#br1" timeOffset="136045.44">2544 9175 51 0,'7'22'25'0,"3"-16"-18"0,-6-6 41 15,6 3-45-15,8-3 0 16,3-3 1-16,7 0 0 16,1-3-7-16,2 0 1 15,-2-1-1-15,-8-2 0 16,0-1-13-16,-4-5 1 16,-2-7-3-16,2-6 0 0</inkml:trace>
  <inkml:trace contextRef="#ctx0" brushRef="#br1" timeOffset="136301.54">3094 8473 45 0,'14'21'22'0,"-21"5"-24"0,0-17 40 0,3 4-38 15,-3 2 1-15,4 4-1 16,3 3 1-16,0 0-5 16,3 0 0-16,4 0-9 0,4-10 0 15</inkml:trace>
  <inkml:trace contextRef="#ctx0" brushRef="#br1" timeOffset="136607.81">3348 8758 38 0,'-7'31'19'0,"-11"23"-13"0,15-45 25 0,-8 13-30 16,0 6 0-16,-10 7 3 15,4 5 0-15,-1 7-5 16,4 4 1 0,3-1 1-16,4 0 1 15,14 0-14 1,4-3 1-16,10-22-3 62,0-6 1-46</inkml:trace>
  <inkml:trace contextRef="#ctx0" brushRef="#br1" timeOffset="136864.25">3697 9040 45 0,'0'10'22'0,"-10"-7"-24"0,-1 3 42 0,0 3-38 0,4 7 1 0,-14 3 0 0,0 3 1 15,3 3-5-15,-3 3 0 16,0 0 3-16,3 4 0 15,1-4-5-15,3-3 0 0,7-6-11 16,3-10 1-16,8-15-2 16,-4-7 0-16</inkml:trace>
  <inkml:trace contextRef="#ctx0" brushRef="#br1" timeOffset="137071.13">3549 8993 39 0,'18'25'19'0,"3"7"-17"0,-18-20 35 0,4 10-34 16,4 3 0-16,-4 3 2 15,4 4 1-15,10 2-7 16,-7 10 0-16,11-6 3 16,-11-7 0-16,3-6-6 15,1-6 1-15,-7-6-10 0,-1-17 0 16,1-11-2-1,-1-10 0-15</inkml:trace>
  <inkml:trace contextRef="#ctx0" brushRef="#br1" timeOffset="137323.06">3817 8796 46 0,'39'65'23'0,"10"8"-24"0,-28-52 47 0,-6 5-45 15,9 11 1-15,-10 10-1 16,4 0 1-16,-11 7-5 16,-7 2 0-16,-7 4-6 15,-14-4 1-15,-7-12-7 16,-4-13 0-16</inkml:trace>
  <inkml:trace contextRef="#ctx0" brushRef="#br1" timeOffset="137792.69">4509 9024 46 0,'7'7'23'0,"10"-10"-22"0,-13-1 40 0,6 1-38 0,8-3 0 0,3 3 1 16,7-3 1-16,1-1-7 16,13-2 1-16,7 0 1 15,1-1 0-15,-8 7-9 16,-7 3 1-16,-10 6-8 16,-7-3 1-16</inkml:trace>
  <inkml:trace contextRef="#ctx0" brushRef="#br1" timeOffset="137965.59">4487 9354 61 0,'18'34'30'0,"14"-37"-36"0,-11 0 56 16,14-6-47-16,4-7 0 15,7-3 0-15,17 3 0 16,-3 1-10-16,0 8 0 15,-10 1-10-15,-8 3 1 16</inkml:trace>
  <inkml:trace contextRef="#ctx1" brushRef="#br1" timeOffset="113466.58">1266 7391 0</inkml:trace>
  <inkml:trace contextRef="#ctx0" brushRef="#br1" timeOffset="139175.47">5969 9037 40 0,'4'-9'20'0,"10"-23"-14"15,-14 23 20-15,-11-1-23 16,0-2 1-16,-3 2 1 15,-7 1 1-15,0 0-8 16,-7-1 1-16,-4 10 4 0,-7 0 1 16,-3 10-2-16,-4 2 0 15,4 10-2-15,-8 3 1 16,8 16-1-16,3 15 1 16,7 17-1-1,15 2 0-15,10 3 0 0,14-12 1 16,18 0 0-16,20-13 1 15,5-9 0-15,13-22 1 16,22-13-1-16,-4-21 1 16,7-16-1-1,-17-19 1-15,-11-7-3 0,-11-5 1 0,-21-4-3 16,-13 3 0-16,-15-2-5 16,-18 2 0-16,-14 7-11 15,-10 0 0-15</inkml:trace>
  <inkml:trace contextRef="#ctx0" brushRef="#br1" timeOffset="139697.6">6967 9385 37 0,'-14'3'18'0,"14"7"-2"0,0-10 21 0,0 0-31 16,0 0 0-16,4-4 5 16,10 1 1-16,11-3-14 15,17 0 1-15,18 0 8 16,25-7 1-16,-4-3-5 16,17 1 0-16,-6 2-6 15,-14 4 0-15,-11 2-8 16,-18 1 0-16,-6 0-10 15,-15 3 0-15</inkml:trace>
  <inkml:trace contextRef="#ctx0" brushRef="#br1" timeOffset="140014.18">7595 9153 48 0,'7'22'24'0,"11"-9"-18"0,-4-17 35 0,7 4-39 16,8 0 1 0,13-3 2-16,11 3 0 0,-4 3-7 15,-3 1 1-15,0 2 2 16,-14 6 1-16,-4 17-3 15,-21 5 0-15,-7 7-4 16,-18 6 1-16,-13 3-4 16,-15-6 0-16,3-3-7 15,-3-7 0-15,1-6 0 16,6-9 1-16</inkml:trace>
  <inkml:trace contextRef="#ctx0" brushRef="#br1" timeOffset="140209.81">7684 9184 47 0,'17'10'23'0,"-17"5"-20"0,4-8 47 16,-1 5-47-16,-3 16 0 16,4 10 1-16,-1 9 0 15,4 10-6-15,0-10 0 16,4 6-5-16,-8-3 0 15,5-22-10-15,-26-6 1 16</inkml:trace>
  <inkml:trace contextRef="#ctx0" brushRef="#br1" timeOffset="142459.53">8558 8943 52 0,'4'9'26'0,"-1"1"-14"0,1-7 26 16,0 3-36-16,-1 4 0 15,8-1 5-15,-4 0 0 0,10 1-8 16,12-1 1-16,6-6 4 15,-3 4 0-15,-1-4-1 16,-2 0 0-16,-5 0-3 16,-6 0 0-16,-11 0-2 15,-7 4 1-15,0 8-1 16,-11 1 0-16,-10 3-2 16,7 0 1-16,0-1 0 15,0-2 0-15,0 3 0 16,3-3 0-16,8-4 1 15,3 1 0-15,3-1 2 16,8 4 0-16,3-4 1 16,3 4 0-16,5 3 1 15,-5 3 0-15,1-3 0 16,-7-1 1-16,-4 1-2 16,-11 6 0-16,-7 4-2 0,-3 5 1 15,-17 1-3 1,-1-10 0-16,4 9-4 0,-1-6 0 15,5 1-10-15,3-11 0 16</inkml:trace>
  <inkml:trace contextRef="#ctx0" brushRef="#br1" timeOffset="142761.18">9271 9260 48 0,'-4'12'24'0,"-20"41"-18"16,17-31 34-16,-11 0-39 15,4 10 1-15,-11 5 1 16,1 1 1-16,-5 0-5 15,1 9 1-15,0-7 2 16,7-5 0-16,7-7-4 16,0-6 0-16,10-12-7 15,11-10 0-15,4-13-8 16,-1-3 1-16</inkml:trace>
  <inkml:trace contextRef="#ctx0" brushRef="#br1" timeOffset="142971.1">9052 9322 34 0,'14'-3'17'0,"15"31"-8"0,-19-18 23 16,-3 6-27-16,-3-1 1 15,6 7 2-15,1 6 0 16,3 7-10-16,0-7 0 16,4 10 7-16,3-4 0 15,-7-2-4-15,4-7 1 16,-4-3-6-16,3-13 1 15,-6-9-6-15,-4-9 0 0,-3-4-7 16,-4-12 0-16</inkml:trace>
  <inkml:trace contextRef="#ctx0" brushRef="#br1" timeOffset="143541.29">9278 8720 43 0,'-7'3'21'0,"14"1"-20"0,-3-1 33 15,-4 3-31-15,7 3 0 16,-4-2 3-16,1 2 0 16,-4-3-7-16,3 4 0 15,4-7 5-15,0 3 0 16,0 0 0-16,4 1 0 15,3-7-1-15,7 0 0 0,7-3-1 16,11 3 1 0,0 0-1-16,0-4 0 15,-7 4-2-15,-4 7 0 0,-10 2-1 16,-8 4 0-16,-10 5-1 16,-10 4 1-16,-8 3-2 15,-3 1 1-15,-4 2 0 16,0-9 0-16,1-1 1 15,6-2 1-15,4-7 0 16,3 4 1-16,8-4 1 16,6-2 0-16,11 2 0 15,8-6 0-15,9 0-3 16,5 1 1-16,-5-8-8 16,-6-2 0-16,-7-10-11 15,-4 4 1-15</inkml:trace>
  <inkml:trace contextRef="#ctx0" brushRef="#br1" timeOffset="144340.49">9850 9404 38 0,'0'25'19'0,"0"-22"-8"15,0-3 19-15,3 0-25 16,4-3 0-16,4 0 3 16,-1-3 0-16,11-7-10 15,15 4 0-15,10 2 5 16,3 1 1-16,-7 0-9 15,-3-4 0-15,-4 4-11 0,-6-6 0 16</inkml:trace>
  <inkml:trace contextRef="#ctx0" brushRef="#br1" timeOffset="144877.93">10816 9024 53 0,'7'4'26'16,"-7"-11"-30"-16,0 7 41 0,-3 0-36 16,-4 7 0-16,-4-1 1 15,-3 10 0-15,-11 5-2 16,-10 8 0-16,-4 8 2 16,-3 17 0-16,3 5 0 15,4 10 0-15,7-6-1 16,6 0 0-16,8-7 0 15,7-6 0-15,7-12-1 16,14-13 1-16,11-12 0 16,10-13 0-16,4-10 0 0,-4-9 0 15,-6-3-2-15,-8-3 1 16,-4-3-1-16,-6 9 1 16,-11 4-1-16,-14 2 0 15,-7 10 0-15,-11 3 0 16,0 6 0-16,0 0 0 15,4 4-1-15,4 2 0 16,6 1-3-16,4 3 0 16,7-4-9-16,7-2 0 15,3-10-2-15,11-4 1 0</inkml:trace>
  <inkml:trace contextRef="#ctx0" brushRef="#br1" timeOffset="145121.57">11201 9307 44 0,'-4'37'22'0,"-35"1"-22"16,25-32 43-16,-10 10-42 15,-1 9 1-15,-10 6 0 16,-1 4 0-16,1 2-3 15,3-5 1-15,4-7-3 16,0-3 1-16,10-6-10 16,8-16 0-16,6-13-3 15,1-9 1-15</inkml:trace>
  <inkml:trace contextRef="#ctx0" brushRef="#br1" timeOffset="145312.46">10964 9316 42 0,'36'47'21'0,"2"22"-18"0,-23-47 40 0,6 9-41 0,3-6 1 0,5 16 1 0,-1-3 0 0,0-4-6 16,-7-9 0-16,0 1 0 16,-3-8 0-16,-4-5-10 15,-3-7 1-15,-11-6-5 16,0-15 1-16</inkml:trace>
  <inkml:trace contextRef="#ctx0" brushRef="#br1" timeOffset="146273">12513 8764 48 0,'21'0'24'0,"-7"3"-22"0,-14-3 41 16,0 0-42-16,-7 3 0 16,-7-3 2-16,-3 7 0 15,-5 5-4-15,-2 4 1 16,-8 0 2-16,-7 2 0 0,0 11 0 16,4 5 0-1,3 1-2-15,8 2 1 0,6 1-2 16,4 0 0-16,7-10 0 15,7-3 1-15,10-6-2 16,12-10 1-16,6-9 0 31,3-9 0-31,5-7 0 16,3-3 1-16,3 0-1 0,-7 1 1 0,-7 2-1 16,-6 3 1-16,-5 4-2 15,-3 3 1-15,-7 9 0 16,-7 3 0-16,-3 10 0 15,-4 6 1-15,-4 12 0 16,-3 10 0-16,-4 16 0 16,4 12 1-16,0 6-1 15,0 10 1-15,0 3-2 16,3 3 0-16,1-16-14 16,-8-24 1-1</inkml:trace>
  <inkml:trace contextRef="#ctx0" brushRef="#br1" timeOffset="148302.03">13000 9125 40 0,'-4'6'20'0,"1"-12"-6"0,3 6 21 15,0 0-31-15,3-6 0 16,4 2 1-16,4 1 0 16,7 3-7-16,10 0 0 15,7 0 3-15,11 0 1 16,3 0-6-16,-3 0 0 16,-3-6-5-16,-12 3 0 15,-6 0-7-15,-14 3 1 16</inkml:trace>
  <inkml:trace contextRef="#ctx0" brushRef="#br1" timeOffset="148496.06">13000 9479 60 0,'7'16'30'0,"14"-19"-31"0,-10 0 57 0,6-4-55 16,12-5 1-16,6 2-1 15,11 1 1-15,10-4-7 16,1 4 1-16,-8 0-7 16,-7 2 0-16,-17-5-8 15,-11 2 1-15</inkml:trace>
  <inkml:trace contextRef="#ctx0" brushRef="#br1" timeOffset="149515.64">14062 8755 43 0,'3'9'21'15,"11"-12"-8"-15,-7 3 22 16,8 0-31-16,6 3 0 0,3-3 2 16,12 3 1-16,2 0-8 15,5 4 1-15,-4-4 5 16,-8 6 0-16,-6 1-3 16,-7 2 1-16,-8 7-2 15,-10 0 0-15,-10 3-3 16,-4 0 0-16,-4 3 0 0,-3 0 0 15,-4-3 0-15,-3 0 0 16,3 0 0-16,0 3 0 16,8 3 1-16,6-3 1 15,4 0 0-15,4-6 0 16,6 0-1-16,11-3 1 16,7-1 1-16,8 4 0 15,6 3-1-15,11 6 1 16,0 4 0-16,-4-1 1 15,-3-6-1-15,-14 0 1 16,-15 6-1-16,-20 10 0 16,-22-3-2-16,-18 3 0 0,-10 3-6 15,0-4 0-15,-7-8-11 16,0-14 1-16</inkml:trace>
  <inkml:trace contextRef="#ctx0" brushRef="#br1" timeOffset="157007.78">15085 8545 44 0,'7'12'22'0,"-4"-12"-10"16,-3 0 23-16,0 3-33 15,-3 4 1-15,-8 5 2 16,-3 7 1-16,-3 12-8 16,-12 26 1-16,-2 9 4 15,-1 12 1-15,-11 16-3 16,8 19 1-16,3 0-2 15,4 0 1-15,7-7-1 16,7-12 0-16,7-9-4 16,10-16 0-16,8-19-6 15,7-15 0-15,6-20-8 0,5-8 1 16</inkml:trace>
  <inkml:trace contextRef="#ctx0" brushRef="#br1" timeOffset="157264.94">15533 9181 56 0,'-14'22'28'0,"-74"57"-30"0,63-54 50 0,-3 3-48 16,-4 0 1-16,4 3-1 16,3 4 0-16,4-4-4 15,3-6 1-15,8-9-13 16,2-13 1-16</inkml:trace>
  <inkml:trace contextRef="#ctx0" brushRef="#br1" timeOffset="157489.81">15272 9247 53 0,'24'22'26'0,"5"19"-22"0,-19-22 37 16,1 3-38-16,-1 3 0 16,1 6 0-16,-4 7 1 15,4-4-6-15,-4-6 0 16,3 4 2-16,1-13 1 15,3-4-5-15,0-5 1 16,4-4-6-16,-1-16 1 16,5-15-9-16,-5-9 1 15</inkml:trace>
  <inkml:trace contextRef="#ctx0" brushRef="#br1" timeOffset="157879.34">15692 8730 59 0,'10'0'29'0,"4"-13"-30"16,-10 7 51-16,3 0-46 15,3 2 1-15,5-2 1 16,-1 6 1-16,0 0-10 16,-4 0 1-16,-3 3 4 15,-3 4 1-15,-4 2-3 16,-7 7 1-16,-4 9-2 0,1 0 0 16,3-3 0-16,3 0 1 15,1 3 1-15,-1-3 0 16,1 0 0-16,-1-3 1 15,11-7-1-15,7 1 1 16,11-10-4-16,7-9 1 16,3-10-10-16,-3 0 0 15,-4-15-10-15,4 9 0 16</inkml:trace>
  <inkml:trace contextRef="#ctx0" brushRef="#br1" timeOffset="158885.78">16281 9438 43 0,'7'13'21'0,"-4"-10"-6"16,-3-3 22-16,0 0-30 15,0 0 0-15,0 3 2 16,0-3 1-16,7 0-14 15,7-3 1-15,8-3 7 16,9 0 1-16,5-4-9 16,6 4 0-16,-3 0-11 15,0-4 1-15,-8-6-6 16,-6 7 1-16</inkml:trace>
  <inkml:trace contextRef="#ctx0" brushRef="#br1" timeOffset="159319.57">16870 9109 55 0,'25'16'27'0,"17"6"-30"0,-32-19 51 0,12 3-44 16,2-3 0-16,5 0 3 15,-1-3 0-15,0 4-9 16,-3 2 1-16,-8 3 5 16,-6 4 0-16,-8 6-4 15,-10 12 1-15,-7 0-3 16,-7 4 1-16,-11-1-1 15,1 4 0-15,-5 3 0 16,8 3 1-16,3-7 0 16,1 7 1-16,10-6 1 15,3-1 1-15,7-2 0 16,12-7 0-16,9-3-1 16,15-6 1-16,7-6-4 15,3-7 0-15,4-3-8 0,3-3 1 16,-3-13-11-16,-11 1 1 15</inkml:trace>
  <inkml:trace contextRef="#ctx0" brushRef="#br1" timeOffset="159560.01">17607 9432 61 0,'7'6'30'0,"-21"13"-35"0,4-9 50 0,-12 2-45 15,-6 10 1-15,-4 0 0 16,8 13 0-16,-5 2-2 16,1 4 1-16,4-3-5 15,6-7 0-15,0-9-12 16,8-13 1-16</inkml:trace>
  <inkml:trace contextRef="#ctx0" brushRef="#br1" timeOffset="159740.6">17371 9517 55 0,'17'53'27'0,"5"7"-22"0,-8-48 40 16,14 13-44-16,7-3 0 15,4 3-2-15,0 4 0 16,0-11-7-16,-8-5 1 16,-9-13-9-16,-8-3 0 15</inkml:trace>
  <inkml:trace contextRef="#ctx0" brushRef="#br1" timeOffset="161316.81">18673 9134 66 0,'17'16'33'0,"1"-16"-40"0,-11-3 69 0,7 3-60 16,7-3 0-16,7-1 2 15,8 4 0-15,-1 0-5 16,-3 0 0-16,-4 7 2 15,-7-4 1-15,0-3-2 16,-10 6 0-16,-11 0-1 16,-7 4 0-16,-4-1-1 15,-6 1 0-15,-1-4-1 16,-3 3 0-16,3 1-1 16,0 2 0-16,1 7 0 15,3 0 0-15,7 0 0 16,3 0 1-16,8-1 1 15,6 4 1-15,11-6 2 0,4 3 1 16,7 0 1-16,3-1 1 16,-10 1-1-16,-4 0 1 15,0-3-2-15,-10 3 0 16,-4 6-2-16,-14-3 0 16,-14 3-3-16,-15 6 0 15,-10-3-5-15,4-3 0 16,0-3-11-16,3-9 1 15</inkml:trace>
  <inkml:trace contextRef="#ctx0" brushRef="#br1" timeOffset="161706.81">19004 8563 58 0,'25'32'29'0,"0"37"-27"0,-8-47 46 15,11 19-44-15,8 15 1 16,6 13 1-16,0 25 1 16,-6 16-10-16,-15 9 1 15,-18 3 4-15,-10-9 1 16,-17-3-8-16,-15-7 0 15,-4-18-15-15,-9-16 0 16</inkml:trace>
  <inkml:trace contextRef="#ctx0" brushRef="#br1" timeOffset="164349.07">9663 10552 35 0,'0'3'17'0,"3"6"-5"15,-3-9 18-15,0 0-24 16,0 0 1-16,0 0 2 0,0 0 0 16,11-3-12-16,-1 0 0 15,15 0 10-15,0 3 0 16,6-3-6-16,1 3 0 15,0 0-6-15,-4 3 1 16,-7 3-13-16,-3 0 1 16</inkml:trace>
  <inkml:trace contextRef="#ctx0" brushRef="#br1" timeOffset="164546.91">9645 10834 47 0,'0'25'23'0,"11"-9"-10"0,-8-13 31 0,4 0-39 16,7 0 0-16,7 0 1 15,15-6 0-15,6-3-11 16,7-4 0-16,1 1 0 16,3-4 1-16,-4 1-14 15,-14-13 0-15</inkml:trace>
  <inkml:trace contextRef="#ctx0" brushRef="#br1" timeOffset="165219.53">10703 10432 45 0,'0'16'22'0,"11"-13"-8"0,-8-3 29 0,1 3-37 15,3 1 1-15,0-1 2 16,4 0 1-16,-4 0-13 15,7 0 0-15,14-3 9 16,4 6 0-16,0-3-4 16,-4 7 1-16,-7-1-3 15,-3 1 0-15,-15 5-2 16,-10 7 0-16,-11 0-2 16,-3 3 0-16,0 0-2 15,3-3 1-15,1-3 0 0,3-3 1 16,0-4 0-16,3 4 1 15,4 6 2-15,7-13 0 16,0 7 1-16,10-6 1 16,8-1 0-16,3 0 0 15,8-2 0-15,-1-1 1 16,0 3 1-16,-7 1 0 16,-7 5-3-16,-7 4 0 15,-10 6-1-15,-11 10 0 16,-11-1-2-16,-7 1 0 0,4-1-5 15,7-2 0-15,-14 2-8 16,-1-9 0-16</inkml:trace>
  <inkml:trace contextRef="#ctx0" brushRef="#br1" timeOffset="165640.29">11522 10294 46 0,'0'7'23'0,"-14"12"-20"0,7-13 34 0,-4 6-35 0,-7 7 1 16,-3 6 1-16,-4 7 1 15,4 18-6-15,0 6 1 16,0 16 3-16,0 7 0 15,3 15-1-15,4 0 1 0,3-3-2 16,8-16 0-16,6-9-3 16,5-10 0-16,6-15-8 15,10-19 1-15,19-12-8 16,6-14 0-16</inkml:trace>
  <inkml:trace contextRef="#ctx0" brushRef="#br1" timeOffset="166295">12961 10059 22 0,'-7'0'11'0,"7"7"9"0,4-4 6 0,-1 6-20 16,4 4 1-16,0 2 3 15,-3-2 0-15,6 6-12 16,4 6 0-16,8 9 9 0,9 7 0 15,5 12-4-15,-1 7 1 16,-3 9-3-16,-11 3 1 16,-7 6-2-16,-14 4 0 15,-11 6-3-15,-10-10 0 16,-7-9-7-16,0-12 0 16,3-17-6-16,0-8 0 15</inkml:trace>
  <inkml:trace contextRef="#ctx0" brushRef="#br1" timeOffset="166616.37">13744 10000 47 0,'0'6'23'0,"-42"22"-23"16,28-15 39-16,-11 9-38 15,0 3 1-15,1 16 1 16,6-13 0-16,-10 38-3 16,0 9 0-16,-1 19 2 15,5 0 1-15,6 0-1 16,15 0 0-16,10-3-1 0,7-16 0 31,0-15-3-31,14-13 0 0,4-16-8 16,3-9 0-16,0-15-7 0,4-11 1 15</inkml:trace>
  <inkml:trace contextRef="#ctx0" brushRef="#br1" timeOffset="167202.04">15180 10153 40 0,'4'22'20'0,"41"7"-16"0,-27-14 30 16,17 10-29-16,8 10 0 15,6 9 1-15,4 6 1 0,-7 19-9 16,-14-3 0-16,-18 12 6 16,-11 13 0-16,-17 9-4 15,-7-2 0-15,-11-14-9 16,-10-12 1-16,0-21-8 15,6-11 0-15</inkml:trace>
  <inkml:trace contextRef="#ctx0" brushRef="#br1" timeOffset="167723.74">16094 10533 48 0,'-11'12'24'0,"11"-12"-16"0,0 0 38 0,0 0-44 15,7 0 1-15,0-6 2 16,7 0 0-16,4-4-6 16,10-2 0-16,-3-1 2 15,0 4 0-15,3-1-5 16,0 4 0-16,-7 0-13 15,-7 3 0-15,-10 6-1 16,-4 9 0-16</inkml:trace>
  <inkml:trace contextRef="#ctx0" brushRef="#br1" timeOffset="167892.64">15977 10837 64 0,'43'12'32'0,"27"-12"-46"0,-45-3 67 16,7 0-56-16,-1-3 0 15,12 0-9-15,10-4 1 0,3-2 1 16,1-7 1-16</inkml:trace>
  <inkml:trace contextRef="#ctx0" brushRef="#br1" timeOffset="168267.55">17406 10492 53 0,'18'-22'26'0,"-15"-16"-26"0,-3 32 39 0,-7-6-39 15,0 5 0-15,-7 4 0 16,-14 3 1-16,-15 10-1 16,-9 12 1-16,-12 0-1 15,-3 9 1-15,0 16-1 0,11 12 0 16,6 10-1-16,11 7 1 16,8-1-1-16,16-9 1 15,12-7 0-15,21-15 1 16,20-15 1-16,15-14 1 15,18-30 1-15,3-17 1 16,0-12-2-16,-7-3 0 16,-18 3-3-16,-17-3 0 15,-21 3-8-15,-11-3 1 16,-21 10-12-16,-18 2 1 16</inkml:trace>
  <inkml:trace contextRef="#ctx0" brushRef="#br2" timeOffset="179873.57">9172 7177 24 0,'18'-37'12'0,"-4"5"1"16,-10 26 12-16,-1-3-22 15,1-1 0-15,-4 1 1 16,-7 3 1-16,-4-1-7 16,-7 4 1-16,-17 3 3 15,-14 3 1-15,-11 4-2 16,-11 5 0-16,-3 4-1 0,7 9 1 16,11 0-2-16,3 10 0 15,3 5 0-15,4 11 1 16,8 8-2-16,6 4 1 15,11 15-1-15,3-12 0 16,14 0 1-16,8 0 1 16,14-7-1-16,-4-8 1 15,21-17 1-15,18-6 0 16,18-3 0-16,13-12 1 0,-3-13-2 16,4-13 1-16,0-9 0 15,-11 0 1-15,-7-12-1 16,-7-10 0-16,-14-12 0 15,-8-10 0-15,-13 6-1 16,-11-9 1-16,-14 3-4 16,-14-3 1-16,-11-3-10 15,-10 3 0-15</inkml:trace>
  <inkml:trace contextRef="#ctx0" brushRef="#br2" timeOffset="182695.66">11606 9435 38 0,'7'10'19'0,"11"-35"-12"0,-11 28 20 15,0-3-24-15,4-7 0 0,3 1 2 16,4 3 1-16,6-3-7 16,4-4 0-16,1 4 5 15,-5-3 0-15,-2 2-2 16,2 1 0-16,-3 3-1 16,-3-3 0-16,-4 3-1 15,-3-1 1-15,-4 1-2 16,3 6 1-16,-13-3 0 15,-8 4 0-15,4 2-1 16,-3 3 0-16,-12 4 0 16,-6-7 1-16,-4 0 0 15,-3-6 0-15,0 0-1 16,0 0 1-16,6 7 0 16,1-4 0-16,7 0 0 15,3 3 0-15,8-6-5 16,3 0 0-16,14-9-10 15,7-7 1-15</inkml:trace>
  <inkml:trace contextRef="#ctx0" brushRef="#br2" timeOffset="185532.11">18002 9454 20 0,'0'6'10'0,"-3"-6"10"0,3 0 11 0,0 0-25 0,0 0 1 0,3 0 4 0,4 0 1 16,0 0-14-16,4 0 0 15,3 0 11-15,4 0 0 16,3-3-3-16,7 0 1 15,11-3-3-15,7 0 1 16,7 2-3-16,0 1 1 16,-15-3-3-1,1 3 1-15,-11 0-6 0,-6 3 1 16,-5 0-12-16,-17 3 1 0,-21 6-5 16,0 1 0-1</inkml:trace>
  <inkml:trace contextRef="#ctx0" brushRef="#br2" timeOffset="188641.6">11807 10577 21 0,'15'3'10'0,"-8"3"5"0,-7-6 10 16,0 0-21-16,0 3 1 15,0 0 2-15,-4 7 0 16,-3 5-9-16,-4 4 1 15,-3 0 6-15,-3-3 0 0,-4 9-3 16,-4 6 1-16,0-3-3 16,0-3 1-16,4 1-5 15,4-4 0-15,6-10-10 16,4-6 1-16</inkml:trace>
  <inkml:trace contextRef="#ctx0" brushRef="#br2" timeOffset="188869.5">11585 10505 50 0,'28'40'25'0,"11"45"-19"15,-25-63 41-15,4 9-46 16,3 13 0-16,4 3 0 0,3 3 1 15,0 4-3-15,-7-7 0 16,8-13-4-16,-5-2 0 16,-2-14-11-16,-12-18 0 15</inkml:trace>
  <inkml:trace contextRef="#ctx0" brushRef="#br2" timeOffset="189528.87">14055 10410 39 0,'7'10'19'0,"-7"9"-13"0,0-10 22 0,-7 7-27 15,-4-4 0-15,-7 7 1 16,-3 6 0-16,-3 7-3 16,-1 2 0-16,0-6 1 15,-3 1 1-15,7-4-6 16,7-7 0-16,0-2-8 16,3-13 1-16</inkml:trace>
  <inkml:trace contextRef="#ctx0" brushRef="#br2" timeOffset="189722.28">13815 10379 29 0,'17'3'14'0,"15"29"2"0,-21-14 17 16,3 4-28-16,4 10 1 16,6 15 1-16,1 0 1 15,0 9-11-15,-4-2 1 16,3-7 4-16,5-10 0 15,-1-9-14-15,0-12 1 16,-7-16-4-16,-14-6 0 16</inkml:trace>
  <inkml:trace contextRef="#ctx0" brushRef="#br2" timeOffset="192470.7">12213 10696 35 0,'0'6'17'0,"4"-12"-4"0,-4 6 18 16,0 0-26-16,0 0 1 15,0 0 3-15,0 0 1 16,0 0-12-16,7 0 1 16,3 0 7-16,4 0 1 15,8-3-5-15,6-4 0 16,-3-2-6-16,3-4 1 0,0 1-10 15,0-4 0-15,0-6-5 16,-6 3 0-16</inkml:trace>
  <inkml:trace contextRef="#ctx0" brushRef="#br2" timeOffset="192964.16">12573 10451 46 0,'11'7'23'0,"3"8"-19"16,-11-12 39-16,4-3-41 0,4 3 1 15,-1-6 2-15,5 3 1 16,2 0-7-16,4 0 1 15,4-3 4-15,-4 3 0 16,-3 0-3-16,-4 0 0 16,-3 3-2-16,-8 0 1 15,-6 7-2-15,-4-1 1 16,-4 1-1-16,0-7 0 16,1 0 0-16,-1 0 1 15,4 3 0-15,0 4 1 16,4-1-1-16,-1 1 1 0,0 2-1 15,4 1 1-15,0 2 0 16,4 1 1-16,3 0 0 16,7 3 0-16,4-1 0 15,-1 1 0-15,5-6 1 16,-5-4 0-16,-3 4-1 16,-7 2 0-16,-7 4-2 15,-14 3 1-15,-10 3-4 16,-15 0 1-16,-11-3-13 15,-2-3 1-15,-8-3-2 16,10-7 1-16</inkml:trace>
  <inkml:trace contextRef="#ctx0" brushRef="#br2" timeOffset="193506">14376 10583 45 0,'0'0'22'0,"7"-9"-18"0,0 5 41 15,0-2-42-15,7 3 0 16,11 0 1-16,3-3 0 15,4-1-6-15,-1 4 1 16,-2 3 1-16,-1 0 1 16,-3 3-8-16,-8-3 0 15,-3 0-9-15,-7-3 0 16</inkml:trace>
  <inkml:trace contextRef="#ctx0" brushRef="#br2" timeOffset="193716.55">14552 10426 43 0,'14'41'21'16,"0"3"-13"-16,-10-41 29 0,-1 6-36 16,1 7 0-16,-4 3 0 15,0 6 0-15,0 0-3 16,0 3 1-16,-4-9-5 15,1-3 0-15,-1-4-8 16,1-2 0-16</inkml:trace>
  <inkml:trace contextRef="#ctx0" brushRef="#br2" timeOffset="193957.09">14908 10398 58 0,'-10'41'29'0,"-8"28"-35"0,15-47 53 16,-1 18-47-16,1 7 0 15,-1 4-1-15,1-1 1 16,-1-3-11-16,0-13 1 15,-3-12-6-15,0-6 0 16</inkml:trace>
  <inkml:trace contextRef="#ctx0" brushRef="#br2" timeOffset="196731.71">2769 11963 25 0,'11'28'12'0,"-1"-3"-6"16,-10-16 12-1,11 10-8-15,-11 0 1 16,4-3 2-16,3-7 1 16,-7 1-19-16,0-7 0 15,0-13 12-15,0-9 1 16,0-9-6-16,-7-16 1 15,3-9-3-15,-3-13 0 16,-4-12-2-16,-3-1 1 16,7-2-2-16,-3-4 0 15,10 10 0 1,0 3 0 0,0 6 1-16,0 0 1 0,10 13 1 0,-3 3 0 0,7 12 1 15,4 7 1-15,10 15-2 16,-7 10 0-16,8 12-3 15,-5 10 0-15,-6 12-7 16,-7 6 1-16,-4 7-5 16,-14 3 1-16</inkml:trace>
  <inkml:trace contextRef="#ctx0" brushRef="#br2" timeOffset="196931.21">2565 11850 39 0,'28'25'19'0,"39"-41"-19"0,-46 10 36 15,7 0-36-15,4-7 1 16,7-3-1-16,-4-2 1 16,0-1-6-16,-3 0 0 15,0 3-7-15,-14-2 1 16</inkml:trace>
  <inkml:trace contextRef="#ctx0" brushRef="#br2" timeOffset="197221.04">3210 11113 49 0,'-7'12'24'15,"4"7"-26"-15,-4-12 43 0,3 8-40 16,-6 7 0-16,-1 10 1 16,4 2 0-16,7 4-3 15,0 2 0-15,0-5-2 16,7-7 0-16,4-9-10 15,-1-7 1-15,1-12-3 16,6-9 1-16</inkml:trace>
  <inkml:trace contextRef="#ctx0" brushRef="#br2" timeOffset="199827.1">3542 11445 37 0,'14'-19'18'0,"-3"4"-9"0,-11 15 21 16,0 0-25-16,0 0 0 15,0 6 1-15,-11 7 1 0,-7 2-10 16,1 14 1-16,-4 8 6 16,-1 13 0-16,-6 10-3 15,7 9 0-15,3 3 0 16,4-3 0-16,4-3-1 16,10-10 0-16,10-12-4 15,4-16 1-15,8-12-11 16,2-13 1-16,1-12-2 15,0-7 0-15</inkml:trace>
  <inkml:trace contextRef="#ctx0" brushRef="#br2" timeOffset="200037.71">3785 11536 39 0,'11'35'19'0,"-8"21"-17"15,-6-46 34-15,-4 5-33 0,-4 7 1 16,-10 6 1-16,0 1 0 16,3 2-7-16,-3 0 1 15,0 4 1-15,10-4 0 16,4-6-9-16,-3-3 1 16,10-9-7-16,-11-16 1 15</inkml:trace>
  <inkml:trace contextRef="#ctx0" brushRef="#br2" timeOffset="200248.7">3616 11590 29 0,'0'9'14'0,"32"29"-1"0,-29-38 18 0,4 9-27 16,0 7 0-1,4 9 2-15,0 3 0 0,3 3-8 16,3 13 1-16,4 0 3 15,8 0 1-15,-8-3-7 16,7-10 0-16,-7-12-10 16,7-13 1-16,1-21-1 15,-5-11 0-15</inkml:trace>
  <inkml:trace contextRef="#ctx0" brushRef="#br2" timeOffset="200470.12">3919 11351 45 0,'36'32'22'0,"6"11"-22"0,-24-24 47 16,6 16-44-16,5 6 0 16,-8 18 1-16,0 10 1 15,-7 3-7-15,-3 0 1 16,-1-6 2-16,-10-3 1 15,0-7-7-15,-10-5 1 16,-8-17-13-16,7-18 1 0</inkml:trace>
  <inkml:trace contextRef="#ctx0" brushRef="#br2" timeOffset="200772.51">4703 11637 40 0,'3'15'20'0,"8"7"-13"15,-4-22 23-15,-7 3-26 16,0-3 0-16,7-6 2 0,7 0 0 16,4 3-9-16,6 0 1 15,1-4 0-15,0 4 0 16,-1 3-12-16,-10-3 0 16</inkml:trace>
  <inkml:trace contextRef="#ctx0" brushRef="#br2" timeOffset="200937.81">4653 11994 62 0,'21'22'31'0,"0"-31"-38"0,-13 5 54 16,6-5-48-16,10-3 0 0,-2 2-8 15,6-2 1-15,3-1-4 16,-6-9 0-16</inkml:trace>
  <inkml:trace contextRef="#ctx0" brushRef="#br2" timeOffset="204238.59">5719 11796 44 0,'28'-40'22'0,"-7"-17"-9"0,-18 42 22 0,-3-7-33 16,-3 9 1-16,-8-3 0 16,-3 1 1-16,0-7-6 15,-7 3 1-15,-7 3 3 16,0 7 0-16,-1 6-1 15,-6 6 0-15,0 13-1 16,-1-1 0-16,8 13-1 16,0 23 0-16,7 5 0 15,10 13 1-15,11 6-1 16,14 1 1-16,8-11 1 16,13-8 1-16,14-16 1 15,4-19 0-15,4-16 0 16,-8-16 0-16,0-21-2 0,-10-19 1 15,-7-3-4-15,-22-10 1 16,-10 0-7-16,-17-9 0 16,-15 3-11-16,-14-6 1 15</inkml:trace>
  <inkml:trace contextRef="#ctx0" brushRef="#br2" timeOffset="205470.22">7091 11934 44 0,'-7'10'22'0,"-4"-1"-24"0,1-6 29 16,-8 1-27-16,4-1 1 16,-4-3-1-16,1 3 1 15,-1 3-1-15,4 4 0 16,3 2 1-16,1 4 0 16,-4-4-1-16,7 1 0 15,3-4 0-15,4-3 0 16,0-6-1-16,14-6 1 15,7-3-1-15,-7-4 0 0,0 1 0 16,8-4 0-16,-12 4-1 16,4 2 1-16,-3 4-1 15,0 3 0-15,3 6 1 16,-4 0 0-16,-6 3 0 16,6 1 1-1,1-1 1-15,3 3 1 16,-3 4-1-1,-1 2 1-15,-3 7 0 16,4 3 0-16,3 4-1 16,4-11 1-16,-4 1 0 0,7-9 1 0,4-10 0 15,6-13 0-15,1-12 1 16,3-9 0-16,-6-13 0 16,-5-13 1-16,4-15-2 15,-10-1 0-15,-4-5-1 0,-7-4 0 16,-3-3-3-1,3 7 0-15,-4 3-1 0,-3 9 0 16,-3 15-2-16,-4 10 1 16,-7 7-1-16,-4 18 0 15,-3 16 1-15,-4 18 0 16,4 14 1-16,7 21 0 16,3 28 2-16,4 7 0 15,14 3 1-15,7 6 1 16,4-16-3-16,0-15 0 15,3-19-8-15,-7-29 1 16,-3-15-5-16,-15-12 0 0</inkml:trace>
  <inkml:trace contextRef="#ctx0" brushRef="#br2" timeOffset="205651">6967 11696 58 0,'36'44'29'0,"34"-3"-33"0,-56-35 58 0,22-6-52 16,13-3 0-16,14-10-6 15,15 1 0-15,21-1-6 16,0 4 0-16,10-4-7 16,-31 7 0-16</inkml:trace>
  <inkml:trace contextRef="#ctx0" brushRef="#br2" timeOffset="206019.79">8841 11652 52 0,'-11'10'26'0,"-28"46"-30"0,25-37 45 0,-7 6-40 15,-14 6 0-15,10 7-1 16,-7 0 1-16,8-1-4 16,2-2 0-16,5-10-7 15,3-9 0-15,3-13-5 16,4-16 0-16</inkml:trace>
  <inkml:trace contextRef="#ctx0" brushRef="#br2" timeOffset="206244.66">8608 11652 45 0,'28'28'22'0,"0"35"-21"0,-21-44 41 16,4 9-40-16,10 10 1 16,0 6 0-16,-3 0 0 15,-1-4-7-15,-2-8 1 16,-1-7-5-16,3-13 1 15,-3-21-8-15,11-4 0 0</inkml:trace>
  <inkml:trace contextRef="#ctx0" brushRef="#br2" timeOffset="206450.43">9109 11806 55 0,'3'12'27'0,"1"-15"-28"15,-1-3 50-15,1-3-48 16,-1-4 1-16,15 1-2 16,0-1 1-16,10 4-5 15,0 2 0-15,-3 1-7 16,-4 6 0-16,-14 0-6 15,-11 3 1-15</inkml:trace>
  <inkml:trace contextRef="#ctx0" brushRef="#br2" timeOffset="206614.33">9077 11988 55 0,'11'25'27'0,"-1"-28"-32"0,-3 0 50 16,-3-4-45-16,3 1 1 15,10-3-3 17,5-7 1-17,9 3-6-15,5-2 0 0,6-7-8 16,-7-3 0-16</inkml:trace>
  <inkml:trace contextRef="#ctx0" brushRef="#br2" timeOffset="207077">9560 11558 66 0,'14'13'33'0,"1"-13"-38"0,-8-7 61 0,3 4-54 15,4-6 0-15,0 3 2 16,8-1 1-16,2 1-6 16,1 3 0-16,0 3 2 0,-4 0 1 15,-7 3-2-15,-7 10 0 16,-7-1-2-16,-7 4 0 16,-4-4-2-16,-3-2 0 15,4 2 0-15,3 10 0 16,-4 0 1-16,4 3 0 15,3 0 1 1,1-3 0-16,10 0 1 0,4 0 1 31,6-9 2-15,1 6 0-16,3-1 0 0,0 1 1 0,-7 3-2 0,-7 3 1 0,-10 7-1 16,-11 2 0-16,-8 4-5 15,-2 3 0-15,-11-4-9 16,-15-5 1-16,-3-17-6 15,14-12 0-15</inkml:trace>
  <inkml:trace contextRef="#ctx0" brushRef="#br2" timeOffset="207691.16">10851 11430 45 0,'4'34'22'0,"7"-18"-15"0,-8-7 36 16,-3 4-40-16,4 15 0 0,-1 0 4 15,1 13 1-15,-1 12-9 16,1-3 0-16,-1 7 6 15,1-4 0-15,-1-12-2 16,4-7 1-16,-3-12-4 16,3-6 1-16,-7-16-1 15,-7-16 0-15,0 1-3 16,-14-10 1-16,0-4-2 16,-4-2 0-16,-7 0-2 15,-7 6 1-15,-7 6-1 16,4 0 0-1,3 6 2-15,4 4 1 32,7 9 4-32,3 9 0 0,11 10 4 15,10 3 0-15,19-3 4 0,16 0 0 0,12-7 0 0,13-12 0 16,18-12-3-16,18-13 1 16,17 0-8-16,-24-10 0 15,-11 1-11-15,-14-1 1 16,-21-2-12-16,-7 8 1 15</inkml:trace>
  <inkml:trace contextRef="#ctx0" brushRef="#br2" timeOffset="209150.66">12185 11687 50 0,'0'25'25'0,"-25"31"-18"15,15-40 25-15,-11 6-33 16,-8 6 1-16,1 7-1 16,-4 2 1-16,4 4-1 15,3-3 1-15,4-4-6 16,7-6 1-16,0-12-9 0,3-10 0 16</inkml:trace>
  <inkml:trace contextRef="#ctx0" brushRef="#br2" timeOffset="209344.34">11938 11728 33 0,'25'12'16'0,"10"38"-3"0,-24-37 20 16,6-4-29-16,1 10 0 16,3 6 2-16,0 10 1 15,4 5-10-15,0-2 1 16,6 0-1-1,-6-16 1-15,-4-16-12 16,-3-16 1-16</inkml:trace>
  <inkml:trace contextRef="#ctx0" brushRef="#br2" timeOffset="209600.4">12481 11825 56 0,'4'15'28'0,"10"-15"-31"16,-7-3 46-16,4-3-42 0,6 0 1 15,8-4 0-15,0 1 0 16,3-1-5-16,0 1 1 15,0 3-4-15,-7 6 0 16,-6 0-10-16,-12 3 0 16</inkml:trace>
  <inkml:trace contextRef="#ctx0" brushRef="#br2" timeOffset="209779.25">12460 12088 45 0,'14'28'22'0,"4"-18"-15"0,-11-10 31 0,4-7-37 16,3-5 0-16,7-1 0 15,0 1 0-15,4-4-5 16,3 0 0-16,0 4-10 16,0-1 0-16</inkml:trace>
  <inkml:trace contextRef="#ctx0" brushRef="#br2" timeOffset="210067.75">12986 11906 53 0,'0'19'26'0,"3"-10"-24"0,-3-5 40 16,7-4-40-16,0 0 1 15,4 0 2-15,7-7 1 16,10 1-8-16,7-3 0 16,11-4 0-16,3 1 1 15,4 2-8-15,-3 1 0 16,-4-7-9-16,-11-6 1 0</inkml:trace>
  <inkml:trace contextRef="#ctx0" brushRef="#br2" timeOffset="210290.54">13660 11574 65 0,'21'75'32'0,"-18"0"-38"16,-3-50 60-16,0 16-53 16,4 3 1-16,3 6-2 15,0 7 1-15,0-10-7 16,0-10 1-16,0-12-8 16,0-9 1-16,0-16-7 15,11-6 1-15</inkml:trace>
  <inkml:trace contextRef="#ctx0" brushRef="#br2" timeOffset="210472.39">14242 12079 60 0,'21'12'30'0,"-18"-5"-51"0,-3-7 57 16,-3-7-62-16,-8-2 1 0</inkml:trace>
  <inkml:trace contextRef="#ctx0" brushRef="#br2" timeOffset="211836.55">8791 14986 41 0,'0'0'20'0,"4"-29"-14"16,-4 23 21-16,0 6-22 16,0-3 0-16,-4 3 5 15,1 6 0-15,-4 7-12 16,0 18 1-16,-4 7 8 16,4 12 0-16,-7 10-4 15,7 9 1-15,7-10-6 16,3-6 1-16,4-6-10 15,4-9 0-15,-8-10-7 0,12-12 0 16</inkml:trace>
  <inkml:trace contextRef="#ctx0" brushRef="#br2" timeOffset="212740.15">8251 16356 36 0,'-3'-3'18'0,"3"-13"-9"0,0 16 24 16,0 0-27-16,3-3 0 15,5 0 2-15,2 0 0 16,4 3-11-16,4-3 0 15,7-4 4-15,6 1 0 16,1 0-15-16,7 0 1 16,-14-7-3-16,3 0 1 15</inkml:trace>
  <inkml:trace contextRef="#ctx0" brushRef="#br2" timeOffset="212962.47">8872 16108 66 0,'4'32'33'0,"-4"43"-42"16,0-53 69-16,-4 3-60 15,4 16 1-15,0 3-2 16,7 12 0-16,8-3-6 15,6-12 0-15,3-10-12 16,1-12 1-16</inkml:trace>
  <inkml:trace contextRef="#ctx0" brushRef="#br2" timeOffset="213835.31">14245 14854 38 0,'4'-6'19'0,"-4"2"-4"16,0 4 19-16,0 4-30 0,0 2 1 15,0 6 2-15,0 10 1 16,0 3-10-16,-4 10 1 16,1 12 5-16,-4-3 0 15,3 6-5-15,-3 3 1 16,3-9-10-16,4-6 1 15,0-13-9-15,0-9 0 16</inkml:trace>
  <inkml:trace contextRef="#ctx0" brushRef="#br2" timeOffset="214747.77">14210 15876 37 0,'3'6'18'0,"1"-2"-13"16,-1-1 23-16,-3 0-22 15,4 0 0-15,-4-3 3 16,7 0 1-16,4 3-12 15,-1 0 1-15,4 0 7 16,4 1 1-16,3-1-3 16,4 3 0-16,0 0-2 15,-4 4 0-15,-4-1-2 0,-3 4 0 16,-10 2-1-16,-4 10 1 16,-7-6-2-16,-4-6 0 15,-3-1-1-15,-3 4 0 16,2 0 0-16,1 2 1 15,-3-2 0-15,3-3 0 16,0-4 0-16,3 0 1 16,4 1 1-16,7-4 0 15,3 4 1-15,8 2 0 16,3 4 1-16,11 3 0 16,3-1 2-16,7 1 0 0,8-3 0 15,-5-4 0-15,-6-2 0 16,-7-7 0-16,-7 3-3 15,-11 1 1-15,-14 5-3 16,-22 10 1-16,-13 6-7 16,-18-3 1-16,-7-3-13 15,-7-9 0-15</inkml:trace>
  <inkml:trace contextRef="#ctx0" brushRef="#br2" timeOffset="-211670.64">8128 14311 38 0,'11'41'19'0,"-4"6"-9"0,-4-41 19 16,-3 4-24-16,4-1 0 16,-1-2 1-16,1-1 1 15,-4-6-9-15,-4-10 0 16,1-18 6-16,-4-16 0 15,0-9-3-15,0-3 0 16,3-7-1-16,-7-3 0 16,8 10-2-16,3-1 1 0,0-2-1 15,3 5 0-15,1 10 0 16,3 13 1-16,4 6-1 16,-1 6 0-16,4 13-3 15,4 15 1-15,0 7-7 16,-8 3 0-16,-3 9-3 15,0 6 0-15</inkml:trace>
  <inkml:trace contextRef="#ctx0" brushRef="#br2" timeOffset="-211472.64">8029 14283 38 0,'-7'25'19'0,"7"-28"-13"16,0 0 35-16,0-6-38 15,0 2 1-15,0 1 2 16,0 6 0-16,11-6-8 0,6 0 1 16,5-4 2-16,2 4 0 15,8 0-7-15,-7-4 0 16,-4-2-10-16,4-4 1 16</inkml:trace>
  <inkml:trace contextRef="#ctx0" brushRef="#br2" timeOffset="-211218.83">8477 13876 47 0,'0'25'23'0,"0"9"-21"0,0-24 36 0,0 8-37 16,0 4 0-16,0-3 0 15,0 0 0-15,0 6-6 16,4 0 1-16,-1-3-10 16,4-9 1-16</inkml:trace>
  <inkml:trace contextRef="#ctx0" brushRef="#br2" timeOffset="-210934.07">8629 14045 39 0,'0'22'19'0,"-18"-16"-13"0,15 0 25 15,-4 7-28-15,0 3 1 16,0-1 2-16,-4 10 0 16,0 0-8-16,4 7 0 15,0 5 5-15,4-5 0 16,3 5-3-16,0-2 0 0,3-7-4 16,1-3 0-16,3-6-8 15,4-6 1-15,6-17-4 16,1 4 1-16</inkml:trace>
  <inkml:trace contextRef="#ctx0" brushRef="#br2" timeOffset="-210707.95">8834 14180 41 0,'-7'15'20'0,"-25"14"-22"16,21-20 38-16,-3 7-34 0,0 6 0 16,-11 3 0-16,8 3 1 15,-1-12-6-15,0 2 1 16,8-2-5-16,-1-3 1 16,4-7-7-16,4-12 0 15</inkml:trace>
  <inkml:trace contextRef="#ctx0" brushRef="#br2" timeOffset="-210514.45">8689 14205 44 0,'39'72'22'0,"-8"-31"-25"0,-20-26 38 0,0 4-36 16,-1-9 1-16,4 2-5 15,0 1 1-15,1-4-1 16,-1-6 0-16,-4 0-7 16,1-15 0-16</inkml:trace>
  <inkml:trace contextRef="#ctx0" brushRef="#br2" timeOffset="-210272.92">8869 13973 34 0,'17'47'17'0,"22"0"-11"15,-32-35 29-15,4 10-30 0,0 3 0 16,-1 4 2-16,1 5 1 16,-1 4-11-16,-6-1 1 15,-4-5 5-15,-4 5 0 16,-6-2-6-16,-8-4 0 15,4-6-7-15,0-6 1 16,3-9-6-16,4-14 0 16</inkml:trace>
  <inkml:trace contextRef="#ctx0" brushRef="#br2" timeOffset="-210001.87">9158 14186 37 0,'-3'19'18'0,"-1"-19"-12"16,4 0 29-16,0 0-29 16,0 0 0-16,7-3 2 15,0 3 0-15,4-3-11 16,6 3 0-16,5-4 6 15,6 1 0-15,-4-3-7 16,-2 0 0-16,-5-1-10 16,-6 7 1-16,-8-3-3 0,-3 3 1 15</inkml:trace>
  <inkml:trace contextRef="#ctx0" brushRef="#br2" timeOffset="-209853.72">9165 14402 35 0,'4'29'17'0,"13"-23"-16"0,-10-9 31 16,4-4-33-16,7-2 1 15,3-4-6-15,7 1 0 16,4-4-1-16,0-3 0 16</inkml:trace>
  <inkml:trace contextRef="#ctx0" brushRef="#br2" timeOffset="-209522.47">9684 14086 37 0,'17'-4'18'0,"12"1"-15"16,-22 3 28-16,-4 0-27 16,1-3 1-16,-1-3 1 15,-6 0 0-15,-4-4-8 16,0 4 0-16,-7 6 5 15,-11 6 1-15,-3-3-3 16,-1 16 1-16,-2 9-2 16,2 4 1-16,5 12-2 15,10 6 1-15,3-6-1 16,7 3 1-16,12-6-1 0,6-10 1 16,10-12-1-16,1-16 1 15,7-3 0-15,0-22 0 16,-1-6-1-16,-6-10 1 15,-7-9-5-15,-15 3 1 16,-3 7-10-16,-14-7 0 16</inkml:trace>
  <inkml:trace contextRef="#ctx0" brushRef="#br2" timeOffset="-208757.55">13808 14387 44 0,'3'50'22'0,"1"-53"-24"16,-4 3 33-16,-4 0-27 15,-3-7 1-15,0-8 1 16,-3-13 0-16,-5-13-8 16,-2-16 1-16,-1-2 5 15,1-13 0-15,-1-4-2 16,0-5 0-16,4 9-2 16,7 9 1-16,4 0-2 0,6 13 1 15,8 9 0-15,6 7 0 16,1 18-1-16,3 13 1 15,-3 12-3-15,-1 20 1 16,-2 11-6-16,-8 1 0 16,-4 9-8-16,-3 4 1 15</inkml:trace>
  <inkml:trace contextRef="#ctx0" brushRef="#br2" timeOffset="-208575.93">13600 14224 34 0,'0'0'17'0,"7"-4"-9"16,-4 1 23-16,4 0-30 16,4 0 1-16,3 6 0 15,7-3 0-15,0 0-5 16,0-3 0-16,4 0-7 16,-4 0 1-16,0-13-3 15,4 0 0-15</inkml:trace>
  <inkml:trace contextRef="#ctx0" brushRef="#br2" timeOffset="-208335.59">14048 13763 52 0,'0'44'26'0,"-4"6"-37"0,4-41 53 16,0 7-43-16,0 3 1 15,4 6-5-15,-1 0 0 16,4-3-3-16,0-3 1 16,0-7-7-16,-7-9 1 15</inkml:trace>
  <inkml:trace contextRef="#ctx0" brushRef="#br2" timeOffset="-208064.94">14266 13963 39 0,'-10'35'19'0,"-26"6"-21"15,26-35 34-15,-4 10-31 16,0 5 1-16,-4 11 2 16,4 2 1-16,0 7-6 15,7 6 1-15,-4 0 2 16,8 3 0-16,-1-6-4 16,8-6 0-16,3-10-10 0,7-6 1 15,3-16-2-15,5-3 0 16</inkml:trace>
  <inkml:trace contextRef="#ctx0" brushRef="#br2" timeOffset="-204657.28">14527 14173 19 0,'0'-3'9'0,"-3"6"6"0,3-3 10 0,0 0-20 16,0 0 0-16,0 0 3 15,0-3 0-15,-4 6-10 16,-3 4 0-16,-3 2 7 16,-4 7 0-16,-1 6-3 15,1 3 1-15,-3 6-4 16,-1 1 1-16,0-11-6 15,4 1 1-15,7-6-9 16,4-3 1-16</inkml:trace>
  <inkml:trace contextRef="#ctx0" brushRef="#br2" timeOffset="-204419.77">14404 14280 38 0,'14'31'19'0,"0"-9"-18"0,-10-15 29 15,-1-4-29-15,4 6 1 16,7 7 0 0,0 3 0-16,1-4-5 15,-1-2 1-15,0-4-9 16,-4-2 1-16,-3-1-2 15,-3-3 1-15</inkml:trace>
  <inkml:trace contextRef="#ctx0" brushRef="#br2" timeOffset="-204116.94">14570 14042 38 0,'17'37'19'0,"-6"-34"-24"0,-8 1 37 16,1 2-32-16,3 6 1 15,0 7 4-15,0 6 1 16,4 0-7-16,-1 7 1 15,1-1 2-15,-4 7 1 16,-3-7-3-16,-8 4 0 16,0-1-9-16,-3 1 1 15,0-7-5-15,-3-6 0 16</inkml:trace>
  <inkml:trace contextRef="#ctx0" brushRef="#br2" timeOffset="-203800.13">14855 14104 47 0,'4'-6'23'0,"7"12"-22"16,-8-6 44-16,4 0-43 15,4 0 1-15,6 4 0 16,8-1 1-16,3 0-6 0,4-3 0 16,-4 3-1-16,-3-6 0 15,-7 3-9-15,-8 0 1 16,-10 3-5-16,-7 3 0 15</inkml:trace>
  <inkml:trace contextRef="#ctx0" brushRef="#br2" timeOffset="-203639.22">14845 14390 47 0,'21'9'23'0,"11"-6"-31"0,-18-9 43 0,11 3-35 15,-1-3 0-15,1-1-6 16,3 1 0-16,-3 0-3 16,-7 0 0-16</inkml:trace>
  <inkml:trace contextRef="#ctx0" brushRef="#br2" timeOffset="-203248.44">15681 13919 42 0,'21'-22'21'0,"-14"10"-20"0,-7 12 31 0,0-6-30 0,-3 3 1 0,-11-1 1 0,-8 8 0 16,-9 2-6-16,-8 3 1 15,-3 7 3-15,-1 9 1 16,1 3-2-16,3 16 0 16,0 6-1-16,15 10 0 0,6 9 0 15,11-16 0-15,14-6-1 16,7-9 1-16,14-19-1 15,15-4 1-15,6-24 0 16,4-19 0-16,-4-19-5 16,-3 9 1-16,-14-6-10 15,-14-3 1-15</inkml:trace>
  <inkml:trace contextRef="#ctx0" brushRef="#br0" timeOffset="-197809.09">8943 12377 42 0,'3'-10'21'0,"-6"10"-14"0,3 0 21 0,0 6-24 15,0 1 1-15,0 8 3 16,-4 26 0-16,4 22-10 15,0 0 1-15,0 24 6 16,0 36 0-16,4 8-3 16,3 14 1-16,0 5-1 15,4 4 0-15,-1-29-2 16,1-15 0-16,-4-22-2 16,0-16 0-16,-4-28-12 15,-3-25 0-15,-3-22-4 16,-1-16 0-16</inkml:trace>
  <inkml:trace contextRef="#ctx0" brushRef="#br0" timeOffset="-196927.29">14626 12201 12 0,'-3'22'6'0,"10"-47"8"15,-7 25 7-15,0 0-13 16,0-6 1-16,0 9 5 15,-4 9 1-15,1 23-18 16,-1 9 0-16,-3 25 12 16,4 18 1-16,-5 29-4 15,1 19 0-15,4 13-3 16,3 12 1-16,-4-13-3 16,1-15 1-16,-1-23-3 0,4-11 0 15,0-20-11-15,4-31 0 16,-11-34-5-16,-4-20 1 15</inkml:trace>
  <inkml:trace contextRef="#ctx0" brushRef="#br0" timeOffset="-194810.17">1379 12490 40 0,'0'34'20'0,"-3"-9"-14"16,-4-16 21-16,3 4-23 15,-6 6 0-15,-8 3 0 16,7 3 1-16,-6 0-7 0,-4-3 1 16,3 3 3-16,4 0 1 15,-4 0-2-15,8-3 0 16,3-3-1-16,3-3 1 16,8-7-1-16,3-3 0 15,10-3 0-15,-3 1 0 16,8-1 0-16,2 3 0 15,-3 0 0-15,-6 1 0 16,2-4-1-16,-6 0 1 0,-4 0-1 16,-7 0 1-16,0 3-1 15,-7 4 1-15,-4 2-1 16,1 1 0-16,-1-1-3 16,0-5 1-16,1-4-6 15,3 3 0-15,3 0-5 16,4-3 1-16</inkml:trace>
  <inkml:trace contextRef="#ctx0" brushRef="#br0" timeOffset="-194584.02">1616 12825 44 0,'3'44'22'0,"4"9"-20"16,-14-46 40-16,4 5-41 0,-4 4 0 15,3-1 0-15,-3 1 0 16,4-6-6-16,3-7 0 16,0-10-9-16,0-2 1 15</inkml:trace>
  <inkml:trace contextRef="#ctx0" brushRef="#br0" timeOffset="-194419.67">1506 12690 29 0,'4'22'14'0,"21"-6"-7"0,-22-10 13 0,8 0-20 15,6 1 0-15,-6-1-3 16,7 0 1-16,-4 0-6 15,3 1 1-15</inkml:trace>
  <inkml:trace contextRef="#ctx0" brushRef="#br0" timeOffset="-193865.31">1986 12822 55 0,'32'25'27'0,"-25"-12"-33"0,0-10 53 16,-7 0-46-16,-7 0 1 15,7 3 0-15,-11 0 0 16,4 1-3-16,-7 2 0 16,-3 1 2-16,-12-1 1 15,5 0-3-15,-5 1 1 16,-2-1-1-16,2-6 1 15,12-3-3-15,-4 3 1 16,10 1-1-16,0-1 0 16,1-3-1-16,10 3 1 0,0 0-1 15,10 0 0-15,1 0 1 16,0 0 0-16,-1 1 0 16,1-1 0-16,-4 6 0 15,-7-3 0-15,3 1 0 16,4 2 0-16,-7 0 0 15,4 4 1-15,3 0 1 16,-3-4 0-16,10 3 2 16,-4 1 0-16,1 0 1 15,10 9 1-15,-10-1 0 16,-1 5 1-16,-3 5-1 16,4-3 1-16,-1 0-1 15,-10-3 0-15,0 1-1 16,-10-5 0-16,-1-2-1 15,-13 0 0-15,-1-3-1 16,-3-4 1-16,-4-2-3 16,4-4 0-16,6-6-4 15,5-6 0-15,6-4-7 0,11-2 0 16</inkml:trace>
  <inkml:trace contextRef="#ctx0" brushRef="#br0" timeOffset="-193456.54">2078 12991 43 0,'14'28'21'0,"-21"-18"-19"0,7-7 36 0,0 0-38 15,0 0 1-15,0-3-1 16,0 0 1-16,0 0-1 16,0-6 0-16,7-7-1 15,-3 1 1-15,3-1-2 16,-4 1 0-16,8-4-1 16,-1 0 0-16,8 1 0 15,-8 2 1-15,8 4 1 16,-7 3 0-16,6 6 1 15,-6 9 0-15,3 0 3 16,4 4 0-16,-8 6-1 16,-3 3 1-16,-3 3-1 15,3 0 0-15,-7-3-4 0,3-7 0 16,4 1-11-16,-3-6 1 16,7-14-1-16,6-5 0 15</inkml:trace>
  <inkml:trace contextRef="#ctx0" brushRef="#br0" timeOffset="-192813.91">3041 12916 41 0,'39'25'20'0,"-39"-16"-19"0,3-5 40 15,4-1-39-15,-7-3 1 32,-7 0 2-32,4-3 1 15,3-1-8-15,-11-2 1 0,1 6 4 16,-1 0 0-16,4 0-3 15,-11 6 0-15,4 7-3 16,4 6 0-16,3 3-1 16,7 3 0-16,0-6 0 15,7-4 0-15,3-5 1 16,1-7 0-16,-1-3 2 16,1-13 1-16,0-2-3 15,6-4 1 1,-6 3-9-16,-1-3 0 15</inkml:trace>
  <inkml:trace contextRef="#ctx0" brushRef="#br0" timeOffset="-192469.03">3358 13117 44 0,'15'15'22'0,"-1"-21"-17"0,-14-3 34 0,-7-16-36 0,7-1 1 0,-11-11-1 0,0-16 1 16,-10-7-6-16,-7-9 1 0,-4-3 3 16,-3 0 0-16,10 9-2 15,1 3 0-15,2 7 0 16,12 3 1-16,10 12 0 15,7 13 0-15,7 16-1 16,14 9 1-16,11 9-2 16,-7 7 0-1,7 6-4-15,-11-3 0 0,-3 3-8 32,-11 0 0-32,-4-4-3 0,-20 1 0 0</inkml:trace>
  <inkml:trace contextRef="#ctx0" brushRef="#br0" timeOffset="-192314.12">3140 12831 59 0,'10'10'29'0,"29"-4"-34"0,-18-6 59 0,8 0-54 16,13-3 0-16,7 0-5 0,1 3 0 16,-1 3-10-16,-21-3 1 15</inkml:trace>
  <inkml:trace contextRef="#ctx0" brushRef="#br0" timeOffset="-191192.75">582 14230 10 0,'7'9'5'0,"4"1"26"0,-1-13-18 0,-6 3-7 16,10-4 0-16,-3-5 3 16,-1-7 0-16,1-6-10 15,-1-3 0-15,1-3 7 16,-4-16 0-16,-7-3-3 16,-7-16 1-16,-4 1-3 15,1 2 1-15,-1 1-3 16,1 2 1-16,2 4-1 47,5 15 0-47,-4 7 0 0,14 3 1 31,-4 6 0-15,15 6 1-16,3 10-1 0,8 3 1 0,-5-4-2 0,11 10 0 0,-13 10-3 0,-1-7 0 0,-4 7-9 15,-6 2 0-15,-11-8 0 0,-7 5 0 16</inkml:trace>
  <inkml:trace contextRef="#ctx0" brushRef="#br0" timeOffset="-190983.87">374 14004 43 0,'-4'19'21'0,"26"-7"-16"0,-22-5 43 16,17-1-45-16,4 0 1 0,11-3 1 15,7 1 0-15,0-1-9 16,3-3 1-16,-3 0-3 16,0 3 0-16,-8 0-11 15,-2-9 1-15</inkml:trace>
  <inkml:trace contextRef="#ctx0" brushRef="#br0" timeOffset="-190710.98">1009 13531 49 0,'-7'9'24'0,"3"32"-23"0,-3-32 37 0,4 4-38 0,-4 2 1 16,3 1 0-16,4 0 0 15,0-1-4-15,0 4 1 16,0-6-7-16,4-4 1 16,3-6-6-16,3-3 0 15</inkml:trace>
  <inkml:trace contextRef="#ctx0" brushRef="#br0" timeOffset="-190441.13">1207 13665 43 0,'-8'16'21'0,"-13"-3"-17"0,11-7 37 0,-1 6-38 15,1 4 1-15,-1 12 1 16,-14 7 1-16,4 6-8 16,-7 6 1-16,3 0 3 15,8 0 1-15,-5 3-2 16,12-6 0-16,-1-7-6 16,11-5 1-16,4-4-7 15,6-9 1-15,8-10-6 16,3-9 0-16</inkml:trace>
  <inkml:trace contextRef="#ctx0" brushRef="#br0" timeOffset="-190198.27">1379 13963 46 0,'-3'22'23'0,"-54"38"-17"0,47-54 40 16,-11 10-45-16,-8 3 1 0,8 3-2 15,-7 0 0-15,7-4-4 16,-7 1 0-16,6-3-6 16,12-7 0-16,-8-6-6 15,15-15 1-15</inkml:trace>
  <inkml:trace contextRef="#ctx0" brushRef="#br0" timeOffset="-189969.4">1136 13976 37 0,'11'19'18'0,"3"15"-13"16,-7-28 30-16,3 1-31 15,1 5 0-15,-1 4 1 0,1 3 1 16,7 3-8-16,-8 0 0 15,8 0 2-15,-4-4 1 16,4-5-8-16,-1-7 1 16,-3-6-9-16,8-12 1 15</inkml:trace>
  <inkml:trace contextRef="#ctx0" brushRef="#br0" timeOffset="-189705.55">1397 13578 35 0,'4'40'17'0,"3"-2"-6"0,-7-25 23 0,7 9-31 16,-4 15 1-16,15 4 1 15,3 6 1-15,-3 3-8 16,-4-6 1-16,3 3 3 15,-6 10 1-15,0-7-3 16,-4 0 0-16,-7-3-4 16,-7-3 1-16,3 0-10 15,-3-16 0-15,-4-9-2 16,11-13 1-16</inkml:trace>
  <inkml:trace contextRef="#ctx0" brushRef="#br0" timeOffset="-189432.72">1806 13941 61 0,'0'22'30'0,"11"-6"-35"0,-11-16 63 0,7 3-57 15,3-3 1-15,5 0-1 16,2-3 1-16,11-3-6 16,-13-7 0-16,9 1-4 15,-10-1 1-15,-3 1-12 16,-4 2 0-16</inkml:trace>
  <inkml:trace contextRef="#ctx0" brushRef="#br0" timeOffset="-189270.8">1676 14114 57 0,'10'44'28'0,"40"-10"-19"16,-29-31 46-16,7 1-56 15,4-4 0-15,-4 0-10 0,0-7 0 16,-7 4-2-16,-6-9 1 16</inkml:trace>
  <inkml:trace contextRef="#ctx0" brushRef="#br0" timeOffset="-188129.47">10442 10059 24 0,'-3'19'12'0,"-4"6"3"0,7-15 13 0,-4-1-26 15,-3 7 1-15,-7 9 1 16,3 12 1-16,1 17-5 16,-1 12 0-16,1 12 3 15,-1 7 1-15,0 2-2 16,1 7 1-16,-1 7-2 15,1-17 0-15,3-11-3 16,3-14 1-16,1-12-6 16,3-19 1-16,7-15-7 0,3-19 0 15</inkml:trace>
  <inkml:trace contextRef="#ctx0" brushRef="#br0" timeOffset="-186446.98">10269 10018 18 0,'7'19'9'0,"-3"-9"-1"15,-4-10 5-15,7 0-11 16,0 0 0-16,0 0 3 16,4 3 1-16,3 0-6 0,3 0 0 15,1 0 4-15,0 0 0 16,-1 4-1-16,8-1 0 16,-4-3-1-16,7 0 1 15,4 0-2-15,7-3 1 16,3-6 0-16,4 0 0 15,-3 0-1-15,-1-1 1 16,4 4 0-16,3 3 0 16,1 3 0-16,9 4 0 15,5-1 0-15,7-3 0 16,-8 0 0-16,11-3 1 16,7 0-3-16,11 0 1 0,14-3 0 15,-14-3 0-15,6 3-1 16,5-1 1-16,2 1-1 15,12 0 0-15,-15 0 1 16,8 0 0-16,-1-3 0 16,7-4 0-16,4 1 0 15,-7-7 0-15,7-3 0 16,4 0 0-16,10-6-1 16,-18-3 0-16,11 0 0 15,21 6 1-15,-3 0-1 16,-11 0 0-16,3 6 0 15,1-2 1-15,-4-1-1 16,-14-3 0-16,4 6 0 16,-1 0 0-16,-7 4 0 0,-6 6 0 15,-8 3 0-15,-17 3 0 16,3 3-1-16,-3 3 1 16,-1 0 0-16,-3-3 0 15,-3 0-1-15,-4 1 1 16,-3-1 0-16,-11 3 0 15,-11-3 0-15,-7 3 0 16,-6 4-1-16,-5 2 1 16,-6 7-1-16,-4 6 1 15,-3 7-1-15,-4-4 1 16,-3 0-1-16,-8 3 0 0,1 7 0 16,-4 3 0-16,0-4 0 15,-4 14 0-15,1 5 0 16,-1 7 1-16,1 9-1 15,3-3 0-15,-4 6 1 16,4-9 0-16,-4 0-1 16,1-3 0-16,-1-1 1 15,4 1 0-15,0-7 0 16,0-5 0-16,4 2 0 16,-1-12 1-16,5-1-1 15,-5 1 0-15,-3-6 0 16,-3-1 0-16,3-2-1 15,-4-1 1-15,0-6-1 16,1 0 1-16,-4 0-1 16,-4-3 1-16,-3-3-1 15,-3 0 0-15,-5-4 0 0,-2 7 0 16,-5-3 0-16,-2-3 0 16,-8 0 0-16,-10-4 1 15,-4-2 0-15,-4-1 0 16,4 0 0-16,0 1 0 15,-3-1 0-15,-4-3 0 16,-4-2 0-16,-6-1 0 16,-1-3 0-16,-3 3 0 15,4-3-1-15,-4 0 1 16,-8-3 0-16,-6-4 0 16,-7-2-1-16,7-7 1 15,3 1 0-15,-7-1 1 0,-3-3-1 16,-4 0 0-16,-6 1 0 15,16 5 0-15,-2-6 0 16,-8 3 0-16,4 4 0 16,-8-4 0-16,1 1 0 15,14 2 0-15,-4 4 0 16,-7 2 0-16,8 1 0 16,-15 0 0-16,11 3 0 15,10 0 1-15,-3-1-1 16,-1 1 0-16,5 0 1 15,-4 0 0-15,6-3 0 16,5 3 0-16,10-1-1 16,0 4 1-16,0 0 0 15,-11 4 0-15,8 5-1 16,-1 0 0-16,0 1 0 16,1-1 0-16,10 1 0 0,4-4 1 15,-4 0-1-15,-7-3 0 16,3 0 0-16,1 1 1 15,-8-1-1-15,-3 0 1 16,7 0-1-16,3 3 1 16,-6 1-1-16,-1-4 0 15,-3-3-1-15,0-7 1 16,-4-5-2-16,1-4 0 16,6 1-6-16,-6-1 1 15,-1-3-7-15,15 6 1 0</inkml:trace>
  <inkml:trace contextRef="#ctx0" brushRef="#br0" timeOffset="-183805.96">2272 13731 29 0,'-7'19'14'0,"-4"-19"1"0,11 3 15 0,0-3-26 0,0 0 1 15,0 0 3-15,0 3 0 0,0-3-10 16,0 4 1 0,11-4 7-16,-4 3 0 0,7-3-3 15,4 0 1-15,10 0-1 16,4 0 1-16,-1-7-2 16,-2 7 0-16,-8 0-2 15,-4 4 0-15,-2-1-1 16,-1 6 1-16,-14 4-2 15,0 5 0-15,-7-5 0 16,-11 3 0-16,4-1 0 16,-4 1 1-16,-3 0-1 15,0-1 1-15,3 4-1 16,-10 19 0 0,24-23 1-1,-3 1 0-15,7 0 1 0,0 3 0 0,7-7 0 16,4 1 1-1,10-7 0-15,0 3 0 0,1-2 1 16,2 2-1-16,-10 0 1 16,4 1-2-16,-7 2 1 15,-11 7-2-15,-11 3 1 16,-7 3-1-16,4-6 0 31,-14 6-3-31,-11-6 0 0,0 0-6 0,8-3 1 16,-1-10-6-16,4 0 0 15</inkml:trace>
  <inkml:trace contextRef="#ctx0" brushRef="#br0" timeOffset="-183399.19">2801 13600 47 0,'11'12'23'0,"-18"4"-22"16,7-13 41-1,-11 13-39 1,-3 9 1-16,3 0 1 16,-6 12 0-16,-4-2-7 0,-1 6 1 15,-2 6 3-15,10 0 1 16,-4 9-2-16,0 4 1 16,15-1-2-16,-4 4 1 15,14-10-2-15,-4-2 0 16,8-14-4-16,6-2 0 31,5-13-5-31,-5-10 0 16,4-9-7-16,1-15 0 0</inkml:trace>
  <inkml:trace contextRef="#ctx0" brushRef="#br0" timeOffset="-183139.34">3073 13926 56 0,'7'28'28'0,"-25"0"-34"0,15-18 52 0,-8 5-44 16,-7-2 1-16,1-1 0 16,-4 10 1-16,-8 6-6 15,5 4 1-15,6-4 2 16,-3-3 0-16,0 0-5 15,3-9 0-15,7-7-7 16,1-9 0-16,10-6-6 0,-7-16 0 16</inkml:trace>
  <inkml:trace contextRef="#ctx0" brushRef="#br0" timeOffset="-182929.46">2780 13885 37 0,'10'6'18'0,"12"32"-7"0,-12-26 27 0,1 10-34 0,6 0 1 16,-2 7 1-16,9 2 1 16,1 3-9-16,0 4 1 0,-1-4 4 15,5 1 1-15,-12-10-4 16,-6-3 0-16,10-6-5 16,-14-7 1-16,4-12-9 15,-1-6 0-15,1-7-4 16,-1-6 1-16</inkml:trace>
  <inkml:trace contextRef="#ctx0" brushRef="#br0" timeOffset="-182679.41">3210 14067 53 0,'7'6'26'0,"18"7"-28"0,-14-17 50 15,6 1-47-15,-6 0 0 16,10 3 0-16,7-3 0 16,0 3-4-16,1-3 0 15,2-3-5-15,-9-4 0 16,-12-5-8-16,1-7 0 15</inkml:trace>
  <inkml:trace contextRef="#ctx0" brushRef="#br0" timeOffset="-182213.66">3542 13756 46 0,'7'7'23'0,"0"2"-17"0,-7-9 36 0,11-3-39 0,-8 3 1 0,4 0 1 16,4 0 1-16,-1-3-7 16,1 3 0-16,0 0 4 15,6-3 1-15,-6 3-3 16,-1 0 0-16,-6 0-1 15,-1 6 0-15,-6 3-2 16,-1 4 0-16,-6-4-1 16,10 4 1-16,-7-1 0 0,3-2 0 15,4-1-1-15,-7 1 0 16,4-1 0-16,3 0 0 16,0 1 1-16,0-1 1 15,0 1 0-15,3-1 1 16,8 0 1-16,-1 1 1 15,4 2 0-15,0-2 0 16,4-1 0-16,-7 1 0 16,-1 2-2-16,-10 1 0 15,0 2-3-15,-10 1 1 0,-1-3-4 16,-7 2 0 0,4 1-10-16,7-13 1 15</inkml:trace>
  <inkml:trace contextRef="#ctx0" brushRef="#br0" timeOffset="-181903.84">3736 13389 44 0,'0'38'22'0,"11"6"-17"16,-1-35 33-16,1 7-34 0,10 9 0 15,7 7 3-15,0 5 0 16,-3 13-9-16,10 4 0 16,-10 15 5-16,-7-7 1 15,-8 7-5-15,-10 10 0 16,-3-4-7-16,-15-6 1 15,-3-16-10 1,-7-9 0-16</inkml:trace>
  <inkml:trace contextRef="#ctx0" brushRef="#br0" timeOffset="-181314.19">4258 13462 46 0,'7'3'23'0,"-14"3"-20"0,4-3 33 0,3 3-34 16,-11 1 1-16,0 5 1 15,4 10 0-15,-10 3-5 16,3 10 1-16,-4 9 2 16,7 9 1-16,-6 16-2 15,6 0 1 1,8 12-4 0,6-15 0-16,4-9-6 15,-3-20 1-15,6-8-9 16,4-17 1-16</inkml:trace>
  <inkml:trace contextRef="#ctx0" brushRef="#br0" timeOffset="-181049.79">4484 13731 42 0,'0'25'21'0,"-11"-6"-14"0,4-9 31 16,-3 2-35-16,-1 4 0 16,-7-1 1-16,-6 7 1 15,-5 4-7-15,1 2 1 16,7 3 3-16,-7-3 0 16,7-3-7-16,3 1 1 0,4-11-9 15,3-9 1-15,11-12-4 16,-7-9 1-16</inkml:trace>
  <inkml:trace contextRef="#ctx0" brushRef="#br0" timeOffset="-180833.91">4177 13766 48 0,'18'41'24'0,"3"21"-24"0,-11-46 47 0,1 9-46 0,7 6 1 0,6-2 0 16,4 5 0-16,1-3-4 16,-8-2 0-16,0-4-2 15,4-6 0-15,-15-7-8 16,4-12 1-16,4-9-5 0,-11-4 1 16</inkml:trace>
  <inkml:trace contextRef="#ctx0" brushRef="#br0" timeOffset="-180617.44">4533 13894 40 0,'11'13'20'0,"6"6"-12"0,-6-16 36 0,-7 0-41 15,6 0 0-15,8 0 1 16,-4-3 1-16,11 0-6 15,-11 0 0-15,3-3 1 16,1 0 1-16,3-3-7 16,-10-1 1-16,-4-2-11 15,3-10 0-15</inkml:trace>
  <inkml:trace contextRef="#ctx0" brushRef="#br0" timeOffset="-180398.56">4692 13778 44 0,'11'38'22'0,"-11"-10"-15"16,0-18 30-16,0 5-36 0,0 7 1 16,0 3-1-16,0 7 1 15,0-7-4-15,0-3 1 16,0 3-3-16,0-10 0 15,0-5-8-15,0-4 0 16,3-9-3-16,-3-10 1 16</inkml:trace>
  <inkml:trace contextRef="#ctx0" brushRef="#br0" timeOffset="-180146.72">4953 13603 39 0,'4'44'19'0,"-8"3"-19"16,4-35 37-16,-7 4-33 15,3 12 0-15,-3 0 2 16,4 7 0-16,-4 6-8 16,3 6 1-16,-6-10 3 15,10-2 0-15,-7-1-8 16,14-15 1-16,-4-10-9 15,8-2 0-15,-1-23-1 16,8-6 0-16</inkml:trace>
  <inkml:trace contextRef="#ctx0" brushRef="#br0" timeOffset="-179943.83">4960 13368 45 0,'21'47'22'0,"15"25"-19"0,-22-44 46 16,7 13-46-16,0 18 0 15,7 13 1-15,-7 13 0 16,-3 9-7-16,-7-6 1 16,-11-7-2-16,-11-8 0 15,-7-17-12-15,-13-18 0 16</inkml:trace>
  <inkml:trace contextRef="#ctx0" brushRef="#br3" timeOffset="-164439.41">7849 13622 40 0,'11'-4'20'0,"-4"-8"-13"0,-4 15 21 0,1 0-26 16,-4 3 1-16,0 7 0 15,0 6 1-15,0 6-5 16,-4 19 1-16,1 15 3 16,-1 13 0-16,4 19-2 15,4 19 1-15,7 0-1 16,-1-7 0-16,-3 4-2 16,7-19 0-16,-10-16-5 15,3-19 0-15,-7-12-9 16,0-35 1-16</inkml:trace>
  <inkml:trace contextRef="#ctx0" brushRef="#br3" timeOffset="-163673.25">7772 13612 21 0,'3'19'10'0,"11"-3"-4"0,-3-13 5 0,-8 0-6 15,8 0 0-15,3 3 2 16,7 4 1-16,4-1-9 16,10 4 1-16,15 2 7 15,10-5 0-15,10-4-2 16,15-3 0-16,7-6-2 16,13-3 1-16,15-4-3 15,4-8 1-15,-4-1-2 16,3-3 0-16,8 0 0 15,-8-3 0-15,1 3-1 16,-18 0 1-16,-4 0-1 16,7-3 0-16,4-3 0 15,-14-1 0-15,-11 4 0 16,-7 3 0-16,-17 3 0 0,-15 10 1 16,-10 6-1-16,-7 9 1 15,-8 13-1-15,-6 6 1 16,-4 10-2-16,-3 9 1 15,-4 9-1-15,-4 13 0 16,-3 6 0-16,-3 16 1 16,-4-4 0-16,3 7 0 15,4 10 0-15,4-7 1 16,-1 0 0-16,4-10 0 16,-3-5 0-16,3-7 0 15,-4-9 1-15,1-7 0 0,-1-9 0 16,-3-9 1-16,-3-7-1 15,-15 0 0-15,-13-5 0 16,-19-5 1-16,-27-5-2 16,-12-6 1-16,-27-10-1 15,-22-7 0 1,-10-2 0-16,-21-7 0 0,-15-3 0 16,1-6 0-16,-11 0-2 15,0 3 0-15,3 3-6 16,-3 10 1-16,14 3-5 15,15 12 1-15</inkml:trace>
  <inkml:trace contextRef="#ctx0" brushRef="#br3" timeOffset="-162922.98">13423 13364 22 0,'7'7'11'0,"4"11"-3"0,-8-11 14 0,1 8-16 15,-1 4 0-15,-3 0 2 16,0 16 0-16,0 12-10 16,0 25 0-16,0 16 7 15,4 15 1-15,-1 10-4 16,5 9 0-16,-1-3-1 16,0-12 0-16,-4-10-3 15,1-15 0-15,-1-16-6 16,1-16 1-16,-4-25-6 15,-4-16 0-15</inkml:trace>
  <inkml:trace contextRef="#ctx0" brushRef="#br3" timeOffset="-162202.39">13353 13455 21 0,'28'13'10'0,"25"3"-6"0,-39-13 9 15,4 3-10-15,-4 0 0 16,3 1 4-16,12-1 1 0,13 3-8 15,11-3 0-15,17-2 6 16,15-4 0-16,7 0-2 16,24-4 1-16,15 4-2 47,-8-9 1-47,15 0-2 0,6-4 0 0,1-3-1 0,0 1 0 0,17-7 0 15,-3 0 0-15,-18-3-2 16,-7 6 1-16,0 3-1 15,-11 1 0-15,-3-4 0 16,-14-3 1-16,-14-6-1 16,-15 6 0-1,-10 0 0-15,-7 6 0 0,-10 7 0 16,-8-1 1-16,-10 7-1 16,-4 12 1-16,-10 7-1 15,-4 6 1-15,-14 6-1 16,-7 13 0-16,-7 3 0 0,3 12 1 15,-3 4 0-15,0 15 0 16,-4 1 0 0,1 14 0-16,-1-2 0 31,-3 6 0-31,7 4 0 0,3 2 0 0,4-9 0 16,4 0 1-16,3-7-1 0,3-8 0 15,-3-7 0-15,0-10 1 16,-3-2-1-16,-4-10 1 15,-11-10 0-15,-10-5 0 16,-15-4-1 0,-24-6 1-16,-14-3-1 0,-35-10 0 0,-36-9 0 15,-24-6 1-15,-40-10-1 16,-16-15 0 0,-19-1-6-16,-20-8 0 0,-12-17-6 15,-6 4 0-15</inkml:trace>
  <inkml:trace contextRef="#ctx0" brushRef="#br3" timeOffset="-160789.34">4166 15403 37 0,'4'15'18'0,"13"-5"-12"0,-17-7 19 16,-3 9-24-16,3 7 1 16,-11 16-1-16,-6 9 0 15,-4 0-3-15,-15 3 0 16,12 0-3-16,-5-7 0 15,12 1-6-15,6-6 0 16</inkml:trace>
  <inkml:trace contextRef="#ctx0" brushRef="#br3" timeOffset="-160548.03">4625 15425 35 0,'28'25'17'0,"-7"12"-13"16,-21-21 28-16,0-3-30 16,0 9 0-16,-10 6 2 15,-1 3 1-15,1 0-6 16,-8-9 0-16,7 3 3 16,1 1 1-16,-1-8-6 15,1-2 1-15,10-7-10 16,0-9 0-16,10-9-1 15,4-13 0-15</inkml:trace>
  <inkml:trace contextRef="#ctx0" brushRef="#br3" timeOffset="-160337.91">5091 15359 28 0,'31'9'14'0,"1"16"-9"0,-25-18 25 16,4-1-29-16,-8 0 1 15,4 3 1-15,-7 4 0 16,0 9-3-16,-3-3 0 16,-4 9 2-16,-4 3 0 0,-6 4-2 15,2-4 0-15,1-3-5 16,4-2 0-16,6-5-7 16,-3-8 1-16</inkml:trace>
  <inkml:trace contextRef="#ctx0" brushRef="#br3" timeOffset="-160113.78">5592 15262 39 0,'17'25'19'0,"-24"6"-20"15,7-22 33-15,0 1-32 16,-3 2 0-16,3 4 1 15,-7 3 0-15,3 3-1 16,4 3 0-16,-7-3 0 16,3-6 0-16,4-1-5 0,0 1 0 15,4-10-7-15,3 0 1 16</inkml:trace>
  <inkml:trace contextRef="#ctx0" brushRef="#br3" timeOffset="-159901.35">6047 15265 28 0,'10'44'14'0,"-10"-32"-7"0,0-9 18 0,0 0-24 16,0 4 1-16,-7-1 1 15,7 0 0-15,0 4-5 16,0 2 1-16,7-2-3 15,-3-4 0-15,3 0-6 16,3-6 1-16</inkml:trace>
  <inkml:trace contextRef="#ctx0" brushRef="#br3" timeOffset="-159662.3">6668 15246 21 0,'17'22'10'0,"-13"-22"6"15,-1 3 10-15,-3 0-23 0,4 0 1 16,-4 7 0-16,-4 2 0 16,1 1-6-16,-1 6 0 15,4-4 2-15,-7 1 0 16,4-7-9-16,3-2 1 15,3-11-3-15,4-5 0 16</inkml:trace>
  <inkml:trace contextRef="#ctx0" brushRef="#br3" timeOffset="-159468.02">7112 15161 24 0,'11'22'12'0,"-1"-3"-12"15,-10-16 19-15,0 10-19 16,0 5 0-16,-7 1 0 16,7 0 0-16,0 3-1 15,0 0 1-15,0 0-2 16,7-3 1-16,-7-7-6 16,4-9 1-16</inkml:trace>
  <inkml:trace contextRef="#ctx0" brushRef="#br3" timeOffset="-159273">7497 15098 21 0,'17'29'10'0,"-17"5"-8"0,7-28 15 16,-7 4-17-16,0 9 0 15,-7-4 0-15,4 4 1 16,3-3-2-16,0 0 1 15,0-4-3-15,-7-6 0 16,7-6-3-16,7-12 0 16</inkml:trace>
  <inkml:trace contextRef="#ctx0" brushRef="#br3" timeOffset="-159047.91">7849 15105 20 0,'29'22'10'0,"6"0"-8"15,-28-19 16-15,0 3-18 16,0 3 0-16,-3-2 1 16,-1-1 0-16,-3 10-2 15,0-1 1-15,-3 1 0 16,-1 0 1-16,0-1-1 16,4 1 0-16,0-6-1 15,4-7 1-15,3-3-3 16,0-10 1-16,4-2-5 15,3-4 1-15</inkml:trace>
  <inkml:trace contextRef="#ctx0" brushRef="#br3" timeOffset="-158851.68">8470 15324 14 0,'21'35'7'0,"1"-23"-6"0,-15-9 9 16,0-3-11-16,-7 0 0 16,3-6-3-16,4-3 1 15,-7-7 1-15,4-6 1 16,-1-6-3-16,1 3 0 16</inkml:trace>
  <inkml:trace contextRef="#ctx0" brushRef="#br3" timeOffset="-158718.56">8580 15014 25 0,'10'-19'12'0,"8"6"-9"0,-11 17 28 0,0 2-29 16,7 10 1-16,-3 9 1 16,-4 9 0-16,0-6-5 15,-4 10 0-15,-3 0-3 16,-3-7 1-16,-8-15-7 16,1-10 0-16</inkml:trace>
  <inkml:trace contextRef="#ctx0" brushRef="#br3" timeOffset="-157923.02">3348 16604 36 0,'-7'40'18'0,"3"-21"-15"0,4-12 29 15,0-1-28-15,0-3 0 16,0-3 1-16,11-6 1 16,-1-10-8-16,1-12 0 15,7-10 5-15,13-9 0 16,-2-6-3-16,-5-10 0 16,5-12-2-16,-1 0 1 0,-7 6-2 15,-3 9 1-15,3 10-1 16,-11 3 1-16,8 19 0 15,-7 9 0-15,-1 19 1 16,1 15 1-16,-1 11-1 16,-6 11 1-16,-1 10 0 15,1 6 1-15,3 7 0 16,4 6 1-16,-8 6 0 16,4-9 0-16,4-10-2 15,-11-9 0-15,10-10-5 16,-10-12 1-16,-7-9-9 15,4-22 1-15</inkml:trace>
  <inkml:trace contextRef="#ctx0" brushRef="#br3" timeOffset="-157709.83">3482 16416 39 0,'7'28'19'0,"0"-13"-15"0,-3-11 29 15,3-4-28-15,3 0 0 16,1 0 2-16,10-4 0 16,-10-2-10-16,10 0 0 15,7-4 5-15,0-2 0 16,-3 3-10-16,3-7 0 16,0-6-7-16,1 0 0 15</inkml:trace>
  <inkml:trace contextRef="#ctx0" brushRef="#br3" timeOffset="-157472.08">3916 15986 39 0,'10'25'19'0,"-31"69"-7"16,14-59 28-16,4 5-38 15,-4 14 0-15,7 8 0 16,0 14 1-16,7-1-4 16,-4-6 0-16,4-13-2 15,-7-12 1-15,4-16-10 16,3-15 1-16,3-13-4 16,1-9 1-16</inkml:trace>
  <inkml:trace contextRef="#ctx0" brushRef="#br3" timeOffset="-157112.16">4036 16403 34 0,'14'16'17'0,"4"37"-12"0,-11-40 29 15,-4 8-30-15,4 8 1 16,-3-4 2-16,3 0 1 16,-7-3-10-16,3-3 1 15,4-4 5-15,-7-2 1 0,4-4-3 16,3-2 1-16,0-4-3 15,4-3 1-15,-1 0-2 16,-10 0 1-16,11 0-1 16,-8 0 0-16,4 3 0 15,0 0 0-15,4 6 1 16,0-2 0-16,-1-4-1 16,1 0 1-16,-1-3 0 15,1-6 0-15,7-1 0 16,-8-5 1-16,4-4-2 15,0-6 1-15,-3 0-1 16,-8 0 1-16,8 3-4 16,-4 4 0-16,4-1-10 15,-8 4 1-15,1-4-2 16,10 3 0-16</inkml:trace>
  <inkml:trace contextRef="#ctx0" brushRef="#br3" timeOffset="-156751.71">4544 16481 44 0,'21'10'22'0,"-3"-4"-26"0,-15-6 42 15,4 0-35-15,-7 0 1 16,0 0 1-16,0 0 0 16,-7 0-7-16,4 3 0 15,-8 0 4-15,-7 4 0 16,1 2-3-16,3 7 1 0,-4-4-4 15,7 4 1-15,-6 0-3 16,6-4 1-16,1-2-3 16,3-1 1-16,3-6-1 15,8-6 0-15,3-6 1 16,3 2 1-16,1-2 2 16,6-1 0-16,-6 4 2 15,0 0 1-15,6 9 3 16,-6 3 1-16,-1 1 1 15,1 5 0-15,0-6 0 16,6 4 1-16,-6-4-6 16,-1 0 1-16,1 1-8 15,7-4 0-15</inkml:trace>
  <inkml:trace contextRef="#ctx0" brushRef="#br3" timeOffset="-156241.71">4981 16340 40 0,'11'19'20'0,"-22"-3"-24"0,11-16 36 0,-7 6-32 15,4 3 1-15,-8-2-1 16,4-1 1-16,-4-3-2 16,1-3 1-16,-1 0 0 15,4-6 0-15,4-4-1 16,3-2 1-16,3 2 0 15,4 1 0-15,-7 3 0 16,11 3 1-16,-8 3-1 16,4 0 0-16,-7 3 0 15,11 0 1-15,-11 0-1 16,0 3 1-16,0 1 0 16,0 2 0-16,-7 7 0 15,3-1 1-15,-13 10 0 0,-4 13 0 16,-11 6-1-1,0 12 1-15,7 7-2 0,4-6 1 16,0-10-2-16,0-3 1 16,10-10-6-16,-3-12 0 15,11-9-7-15,-4-13 0 16</inkml:trace>
  <inkml:trace contextRef="#ctx0" brushRef="#br3" timeOffset="-155880.55">5211 16359 38 0,'0'3'19'0,"0"-3"-16"16,0 3 28-16,-11 10-26 15,-3 12 0-15,-7 0 2 16,-11 19 1-16,-7 3-11 16,-14 19 1-16,-14 0 7 15,14 15 0-15,-3 7-4 16,13-3 1-16,-2-1-2 0,9-8 0 15,-2-14-4-15,9-11 0 16,8-14-7-16,0-15 0 16,10-16-5-16,4-12 1 15</inkml:trace>
  <inkml:trace contextRef="#ctx0" brushRef="#br3" timeOffset="-155234.25">5309 16403 41 0,'11'-3'20'0,"-8"-7"-16"0,-3 10 35 16,7 4-36-16,-7-1 1 15,0 3 0-15,-7 3 1 16,4-2-7-16,-8 2 0 0,1 0 4 16,3 4 1-16,-4 3-3 15,1-4 0-15,-1 7-1 16,0-3 1-16,-3 3-1 16,11-1 1-16,-4-2 0 15,14 0 0-15,-4-4 1 16,4-2 0-16,0-1-1 15,4 0 0-15,0 1 0 16,-11 2 0-16,0 4-2 16,3 3 1-16,-6 3-6 15,-5-3 0-15,-2-7-8 16,-8-5 0-16</inkml:trace>
  <inkml:trace contextRef="#ctx0" brushRef="#br3" timeOffset="-154649.53">6107 16331 41 0,'3'47'20'0,"15"47"-10"15,-11-69 29-15,0 6-36 16,-4 4 0-16,1-1 1 16,3-2 0-16,-7-7-6 15,0-6 1-15,-7-10 2 16,3-9 1-16,-3-6-2 16,0-13 0-16,4-12-2 15,-8-4 1-15,4-9-1 16,-3-6 0-16,6 6-2 15,-3-3 1-15,14-3 0 16,-3 6 0-16,13 10 1 0,1 5 0 16,3 14 2-16,4 8 0 15,-1 14 2-15,-2 5 1 16,-12 1-1-16,-10 9 1 16,0 6-1-16,-7 0 0 15,-4 0-2-15,1 4 0 16,-4-7-4-16,0 0 0 15,3-6-8-15,8-4 1 16,-4-2-4-16,7-7 1 16</inkml:trace>
  <inkml:trace contextRef="#ctx0" brushRef="#br3" timeOffset="-154363.72">6488 16337 41 0,'28'3'20'0,"-21"0"-23"15,-7-3 39-15,0-3-33 16,-4-3 1-16,-6 3 1 16,-4 0 0-16,-4 6-7 15,-3 0 1-15,3 3 3 16,1 7 1-16,2 2-2 16,-6 4 1-16,4-3-2 15,3 0 1-15,6-7-1 16,-2 0 0-16,10 1 0 15,3-7 0-15,4-3-2 16,1-3 0-16,2-3-3 0,1-1 1 16,-1-5-5-1,1-1 1-15,3-2-6 0,0-7 0 16</inkml:trace>
  <inkml:trace contextRef="#ctx0" brushRef="#br3" timeOffset="-154047.9">6763 16215 37 0,'21'19'18'0,"-10"-13"-18"0,-11-6 31 0,-8 3-28 16,5 0 0-16,-8 3 3 16,-6 1 0-16,-1-1-7 15,4 3 0 1,-7-2 5-16,7-1 0 15,0 3-2-15,3 1 0 0,4 5-1 16,7-2 0-16,7 3-1 16,4-4 1-16,-8 4-1 15,4 0 1-15,0-1-2 16,-3 1 1-16,-8 3-1 16,-3 3 0-16,-3 0-4 15,-1 0 1-15,-10-4-6 16,3-5 0-16,1-7-4 15,2-6 1-15</inkml:trace>
  <inkml:trace contextRef="#ctx0" brushRef="#br3" timeOffset="-153749.06">7140 15829 48 0,'11'3'24'0,"-8"16"-27"0,-6-10 46 16,-1 10-41-16,-3 10 0 0,0 8 1 16,-14 13 0-16,0 13-4 15,-7 12 1-15,-1 4 2 16,8 5 0-16,-7 1-2 15,7 3 1-15,-7-16-4 16,3-12 0-16,7-10-9 16,1-10 1-16,10-21-5 15,0-9 0-15</inkml:trace>
  <inkml:trace contextRef="#ctx0" brushRef="#br3" timeOffset="-153216.36">7094 16315 39 0,'18'3'19'0,"-7"16"-20"0,-11-16 32 0,0 7-30 16,-7 2 1 0,7 1 2-16,0-1 0 0,-4-5-5 15,4-1 0-15,0-6 3 16,4-6 1-16,3-13-2 15,-4 6 1-15,4-2-2 16,0-4 1-16,0 0-2 16,0-3 1-16,0 3-1 15,4 7 0-15,-7 2 0 16,3 7 0-16,3 6 1 16,-3 3 0-16,4 7 0 15,-1-4 0-15,1-2 1 16,0 2 0-16,-8 1-1 15,1 2 0-15,-4 4-1 16,0-1 1-16,-4 1-2 16,1 0 1-16,3 3-2 15,-8-10 0-15,5 0-3 0,3-2 0 16,3-4-6-16,8-3 0 16</inkml:trace>
  <inkml:trace contextRef="#ctx0" brushRef="#br3" timeOffset="-152819.59">7419 16312 41 0,'3'0'20'0,"5"13"-14"0,-5-13 35 0,4-4-38 15,4 4 1-15,-8-3 1 16,4 0 0-16,4 3-7 16,-1-6 1-16,5 0 4 15,-1-4 0-15,-4 1-3 16,1-4 1-16,-4-2-2 16,-4-1 0-16,-3 0-1 15,-10 7 1-15,-1 3-2 16,4 6 1-16,4 6-1 15,-11 6 1-15,3 1-1 16,0 6 1-16,1 6 1 16,6 3 0-16,-6 0 0 15,10-3 1-15,0-3 0 0,0-3 0 16,10-6-4-16,-6-4 1 16,10-6-8-16,0-6 1 15,4-3-4-15,-1-7 1 16</inkml:trace>
  <inkml:trace contextRef="#ctx0" brushRef="#br3" timeOffset="-152291.89">7705 16303 25 0,'28'-13'12'0,"4"1"-4"0,-22 8 20 15,4 1-25-15,-10 0 1 16,3 3 2-16,0-3 0 0,-7 3-7 16,-4 0 0-1,-6 0 5-15,-4 0 1 0,0 3-3 16,0 0 0-16,-15 4 0 15,8-4 0-15,4 0-1 16,2 6 0-16,5 1-1 16,3-1 1-16,7 4 0 15,0-7 0-15,10-3-1 16,8-6 1-16,0-3-1 16,3-1 0-16,0-2-1 15,0-4 1-15,-7 1 0 16,0 2 0-16,-3 1-3 15,-4 3 1-15,-7 6-1 16,-4 0 0-16,1 3-1 16,-8 6 0-16,-3 7-1 15,4 6 0-15,-1 6 2 16,8 3 0-16,-8 10 2 16,11 3 1-16,0-3 2 0,0-3 1 15,3-1 0-15,-3-2 0 16,0-1 0-16,-3-6 1 15,-4 1-2-15,-7-11 1 16,-7-5-2-16,-4-7 1 16,0-3-1-16,-3-3 1 15,3-6-1-15,1-3 0 16,6-4 0-16,4 1 0 16,0-1-1-16,10 4 1 15,4-4-2-15,4-3 0 0,10 1-6 16,11-4 1-16,10-9-8 15,0 0 0 1</inkml:trace>
  <inkml:trace contextRef="#ctx0" brushRef="#br3" timeOffset="-138360.36">6061 15023 38 0,'0'10'19'0,"7"-10"-11"0,-7 0 20 0,0 3-24 16,0 3 0-16,0 3 3 15,0 7 0-15,0 3-8 16,0 3 0-16,0-3 6 16,0 6 0-16,3 9-2 15,1 4 1-15,-1 3-1 16,1 3 0-16,-1 3-1 15,1-7 0-15,3 1-1 16,-7-6 1-16,4 2-1 16,-4-5 1-16,7-7-2 15,-7-3 1-15,0-7-1 16,0-2 1-16,3-10 0 16,4-9 0-16,-7-7-1 15,4-2 1-15,3-17-1 0,-7-5 1 16,3-7-1-16,1 0 0 15,-4-6-1-15,3 6 1 16,1-3-1-16,-4 0 1 16,0 3-1-16,3 0 1 15,-3 9 0-15,4 7 0 16,3 6 0-16,-7 6 0 16,0 10 0-16,0 6 0 15,0 10 0-15,0 8 0 16,0 7 0-16,0 4 1 15,0 11-1-15,0 4 1 16,4 0 0-16,3 6 0 0,-7-3 0 16,0-6 0-16,0-13-1 15,0-2 1-15,0-8-1 16,0-2 1-16,0-10-1 16,0 4 0-16,0-10 0 15,0-16 0-15,0-3 0 16,-7-6 0-16,3-3 1 15,4-3 0-15,0-4-2 16,0 4 1-16,0-4 0 16,-7 1 0-16,3 2 0 15,1 1 0-15,-1 6-1 16,1 6 1-16,-1 3-1 16,1 7 1-16,3 9 0 15,0 6 0-15,0 7-1 0,0-1 0 16,0 4 1-16,0 9 0 15,0 10 0-15,0 5 0 16,0 4 0-16,0 0 0 16,0-3 0-16,0-7 1 15,0-2-1-15,0-7 1 16,0 0-2-16,0-9 1 16,0-4 0-16,-7-5 1 15,3-4-1-15,4-3 0 16,-7-10 0-16,4-5 1 15,3-7 0-15,-7-7 0 0,3-2-1 16,-3-7 1-16,0 4-1 16,0-4 0-16,3 7 0 15,1 3 0-15,-4-1 0 16,3 8 0-16,4 2 0 16,-7 0 1-16,4 9-1 15,3 1 0-15,0 15 0 16,0 4 1-16,0 12-1 15,3 6 1-15,4 6-1 16,-7 4 0-16,11 3 0 16,-11 0 1-16,7-7-1 15,-4-6 0-15,1-3 0 16,-1-6 0-16,1 0 0 16,-4-10 1-16,7-2-2 15,-7-4 1-15,0-9 0 16,0-7 0-16,0-12 0 0,0-3 0 15,0-1 0-15,0-8 0 16,-7-1 0-16,3 7 0 16,1 0 0-16,-1-1 0 15,1 4-1-15,-1 3 1 16,1 3-1-16,3 9 1 16,0 7-1-16,0 9 1 15,0 0 0-15,0 10 0 16,0 12 0-16,3 3 0 15,1 4 0-15,-1 2 0 16,1 4 0-16,-1 2 0 0,1-8 0 16,-4-4 0-1,0-9 0-15,0-3 0 0,0-7-1 16,0-6 1-16,0-12-1 16,0-7 1-16,0-6 0 15,0-6 0-15,0-10 0 16,-4 1 0-16,4 2-1 15,0-3 1-15,0 1 0 16,0-1 0-16,0 7 0 16,0 9 0-16,4 6-1 15,3 10 1-15,-7 9 0 16,11 10 0-16,-8 2 0 16,4 10 0-16,4 16 0 15,-8 6 0-15,4 3 1 16,0-3 0-16,4-6 0 0,-11-13 0 15,0-6-1-15,0-6 1 16,0-3-1-16,0-7 1 16,0-6-1-16,0-13 0 15,0-2 0-15,0-1 1 16,-7-3-1-16,7-3 1 16,-4-3-1-16,4-3 0 15,-3 0-1-15,3 6 1 16,-4-10-1-16,1 1 1 15,-1-4-1-15,1 7 1 32,3 3 0-32,-7 6 0 0,3 10-1 15,4 3 1-15,0 6 0 16,0 0 1-16,0 6-1 16,0 3 0-16,0 4 0 15,0-4 1-15,0 10-1 16,0 3 1-16,0 6-1 15,0 0 1-15,0 4-1 16,0 2 1-16,0-5-2 16,0-4 0-16,0-7-7 15,4-8 1-15,3-7-14 16,0-16 0-16</inkml:trace>
  <inkml:trace contextRef="#ctx0" brushRef="#br3" timeOffset="-137188.1">5560 14650 43 0,'-7'6'21'0,"3"-6"-6"0,4 0 22 0,0-6-32 15,0 6 1-15,0 0 3 16,11-6 1-16,-8 3-12 16,11 3 0-16,1 0 7 15,2 0 1-15,4-3-4 16,1-4 0-16,-1-2-5 16,0-4 0-16,-4-6-8 15,1-2 0-15,-4-5-9 16,-10 5 0-16</inkml:trace>
  <inkml:trace contextRef="#ctx0" brushRef="#br3" timeOffset="-136634.84">5948 14355 44 0,'-11'19'22'0,"1"-9"-15"0,10-10 31 0,0 3-33 15,0 0 0-15,0 3 5 16,3 0 0-16,4 1-11 16,4-4 0-16,-1 3 8 15,1-3 1-15,7 0-3 16,3 0 1-16,-4 1-3 16,5-4 0-16,-1 0-2 15,-11 0 1-15,1 0-2 16,-4 3 0-16,-3 6-1 15,-8 7 0-15,4 3-1 16,-11 6 1-16,1 0-1 16,3-3 1-16,-11 0 0 15,15 0 1-15,-11 0 0 0,10-4 1 16,0 1 0-16,8-3 1 16,7-4 0-16,6-5 1 15,4-4-1-15,8-6 0 16,6-7-2-16,4 1 1 15,-4-1-6-15,-7 4 0 16,-3 0-17-16,-7-7 1 16,-18 1-2-16,3 2 1 15</inkml:trace>
  <inkml:trace contextRef="#ctx0" brushRef="#br3" timeOffset="-131055.8">2078 14543 35 0,'-4'7'17'0,"-6"-10"-5"0,10 3 18 0,0 0-24 0,0 0 0 0,10 0 3 16,1 0 0-16,7-4-11 16,3-2 1-16,7-3 7 15,7-1 1-15,11 1-5 16,3 0 0-16,1-1-6 16,-8 1 0-16,-10-1-12 15,-4 4 1-15,0-6-3 16,-6 2 0-16</inkml:trace>
  <inkml:trace contextRef="#ctx0" brushRef="#br3" timeOffset="-130448.97">2861 14525 26 0,'-11'18'13'0,"11"-11"3"0,0-7 19 16,0 0-30-16,11-3 1 15,0-1 4-15,10-5 0 16,7 0-11-16,4-4 0 16,14 1 8-16,14-1 1 15,10 4-3-15,11-4 0 16,-3 1-3-16,-8-1 0 0,1 0-7 16,-22-2 0-16,-10 2-14 15,-7-2 1-15</inkml:trace>
  <inkml:trace contextRef="#ctx0" brushRef="#br3" timeOffset="-129803.99">4184 14220 36 0,'-7'13'18'0,"-4"3"-3"0,11-13 15 0,0 3-25 15,0 0 0-15,4 4 4 16,10 2 0-16,0 4-9 16,21-7 0-16,8-2 8 15,24-4 1-15,17-13-4 16,-6-8 1-16,3 2-4 16,7-3 1-16,-10 3-7 0,-15 1 0 15,-6-1-11-15,-15 4 1 16,-14-7-7-16,1 6 1 15</inkml:trace>
  <inkml:trace contextRef="#ctx0" brushRef="#br3" timeOffset="-124653.42">5422 12831 31 0,'-10'7'15'0,"3"5"-1"0,7-12 16 15,0 3-24-15,0 0 0 16,-4 1 4-16,8-1 0 16,-1-3-12-16,8 3 0 15,3-3 9-15,3-3 0 16,1-4-3-16,14-2 0 16,0 0-2-16,6-1 1 0,5-2-4 15,3-1 0-15,-15 4-4 16,-2 2 0-16,-8-2-8 15,-4 3 0-15,-3-7-5 16,-6-2 0-16</inkml:trace>
  <inkml:trace contextRef="#ctx0" brushRef="#br3" timeOffset="-124271.04">5669 12499 27 0,'-7'12'13'0,"-7"1"1"0,7-10 15 15,0 7-26-15,3-1 1 16,-3 10 5-16,4 6 0 16,3 12-10-16,-7 1 1 15,7 6 7-15,0 9 1 16,0-9-2-16,0 10 1 16,-4-4-4-16,4-10 1 0,0-5-2 15,0-7 1 1,0-6-5-16,0-9 1 0,0-13-13 15,0-10 1-15,0-9-5 16,0-6 0-16</inkml:trace>
  <inkml:trace contextRef="#ctx0" brushRef="#br3" timeOffset="-122012.2">3009 14691 30 0,'0'9'15'0,"11"-28"-4"0,-8 16 16 0,4-3-24 16,4 0 0-16,-4-1 2 15,7 4 1-15,7-3-7 16,8 0 1-16,9 0 4 16,-6-1 0-16,3 1-2 15,-3 3 1-15,-4 0-2 16,-7 0 0-16,1-1-2 16,-12 4 1-1,-10 4-1 1,-10 2 0-16,-1 3-2 0,-10 1 1 15,-7 5-1-15,-4 4 1 16,-3 0 0-16,3 0 0 16,0 0 0-16,4-1 1 15,-4 1 1-15,11-3 0 16,-4-4 0-16,11 1 1 16,4-4 0-16,3-2 1 15,14-7-1-15,3-3 1 16,1-4 0-16,17 1 0 15,4 0 0-15,7-4 1 0,-4 1-2 16,0 0 1-16,-3 2-1 16,-4 1 1-16,-7 0-2 15,-10 3 1-15,-1 3-2 16,-3 6 1-16,-17 0 0 16,3 0 0-16,-4 4-1 15,-6 2 1-15,-5 4-1 16,1 3 0-16,-10-4-1 15,6 4 0-15,0 3-1 16,4 0 1-16,-4-6-1 16,4 0 1-16,7-4 0 15,0-2 1-15,10-1 1 16,-3-3 0-16,14-3 1 16,4 0 1-16,-4-3 0 15,14 0 1-15,0-3-1 0,1 3 1 16,6 0-1-16,-7-3 1 15,-3 0-2-15,-4 3 1 16,-4 3-2-16,-3-3 0 16,0 6 0-16,-14 4 0 15,0-1-1-15,-3 4 1 16,-4 3 0-16,-4 2 0 16,-3 4-1-16,-11 3 1 15,4 0 0-15,-11-12 0 16,7 3 0-16,-7 2 0 15,11-2-1-15,7 0 0 0,10-4-7 16,4-5 1-16,25-17-7 16,0-9 0-16</inkml:trace>
  <inkml:trace contextRef="#ctx0" brushRef="#br3" timeOffset="-120825.13">6061 12831 29 0,'-4'7'14'0,"4"-11"1"16,0 4 15-16,0 0-25 0,0-3 1 15,0 0 4-15,0 0 1 16,-7 3-12-16,7 0 1 16,0 3 9-16,0 0 1 15,7 4-3-15,4-1 1 16,6 0-2-16,8-3 0 15,7 0-2-15,10-6 1 16,1-6-1-16,-1-4 0 16,7 1-3-16,4-4 1 15,-3 7-2-15,-15 2 0 0,-7 1-5 16,-3 3 0-16,-11 3-8 16,-11 6 0-16,-10 4-10 15,-7 2 1-15</inkml:trace>
  <inkml:trace contextRef="#ctx0" brushRef="#br3" timeOffset="-118287.61">4445 14468 44 0,'11'22'22'0,"17"-6"-10"0,-25-13 23 0,15-3-32 15,0 0 0-15,3 0 1 16,11-3 1-16,-1-3-7 16,-2 2 1-16,-12 1 3 15,-3 0 1-15,-3 3-3 16,3 0 0-16,-14 3-1 16,0 7 1-16,-14-1-2 15,0 4 1-15,-7-1-1 16,-4 1 0-16,4-1 1 15,0 1 0-15,3-1 0 16,4 4 1-16,3-10 0 16,4 4 1-16,4-7-1 15,3 3 0-15,10-3 0 0,-6-3 1 16,6 0-1-16,4-3 0 16,8 0 0-16,-8-3 0 15,3 3 0-15,1-1 1 16,-7 4-1-16,-1 0 0 15,-6 0 0-15,3 4 0 16,-7-1-1-16,0 0 1 16,0 3-1-16,-11-3 1 15,4 0-1-15,-3 4 1 16,-1 2 0-16,0 0 0 16,1 4-1-16,-8 3 1 15,4-4-1-15,3 1 1 16,4-1-1-16,-3-2 0 0,-1-1 0 15,11-3 0-15,0-2 0 16,0-1 1-16,11 0 0 16,-8-3 1-16,8 3-1 15,3 0 1-15,-3 3-1 16,-1-2 1-16,1 2 0 16,-1 3 0-16,1-3-1 15,0 1 1-15,-1 2-1 16,-3-3 0-16,4 1 0 15,-11 2 0-15,0 0-1 16,-7 7 1-16,-4 3 0 16,-3 6 0-16,-14-3-1 15,0 0 1-15,-1 0 0 16,-2 0 0-16,9 0 0 16,-9-3 0-16,6-1 0 0,0-2 0 15,-3 0-1-15,7-4 1 16,3 1-12-16,8-7 1 15,10-6-3-15,7-6 0 16</inkml:trace>
  <inkml:trace contextRef="#ctx0" brushRef="#br3" timeOffset="-117402.03">6865 12784 37 0,'-11'19'18'0,"1"-10"-7"0,10-9 19 16,-7 0-25-16,3 0 1 16,4 0 4-16,0 0 0 15,0 0-11-15,4 0 0 16,13 0 9-16,-2 0 0 16,2-6-3-16,15 0 1 15,7 0-3-15,7-1 1 16,-4 4-5-16,4 0 0 0,-4-3-7 15,-17 0 0-15,-11 2-12 16,-3-5 0-16</inkml:trace>
  <inkml:trace contextRef="#ctx0" brushRef="#br3" timeOffset="-113545.15">6202 13669 22 0,'-4'3'11'0,"4"-3"2"0,0 3 12 16,0-3-19-16,0 0 0 15,0 0 5-15,4 3 0 16,-4-3-13-16,3 3 0 16,8 0 9-16,-8 0 1 15,15-3-4-15,-4 0 1 16,11 0-3-16,3 0 1 16,14-3-3-16,1-3 1 0,13 0-4 15,-13-1 1-15,-5 1-9 16,-6-3 1-16,-7-7-7 15,-4 7 1-15</inkml:trace>
  <inkml:trace contextRef="#ctx0" brushRef="#br3" timeOffset="-113194.93">6371 13411 45 0,'4'16'22'15,"-4"12"-16"-15,0-18 36 0,0 2-38 0,0 13 0 16,-4 4 2-16,4 8 1 15,0 10-9-15,0 10 1 16,-3-4 4-16,-1-3 1 16,1-6-4-16,-1-3 0 15,1-7-7-15,3-9 1 16,-4-6-12-16,0-12 0 16</inkml:trace>
  <inkml:trace contextRef="#ctx0" brushRef="#br3" timeOffset="-112658.24">6784 13678 38 0,'63'-25'19'0,"-17"-28"-10"0,-42 34 21 16,10 0-26-16,-3-6 0 15,-4-6 2-15,-7-4 0 16,-4 4-8-16,1-10 1 15,-15 0 5-15,-24 3 0 16,-11 1-2-16,-11 6 0 16,-6 2-1-16,-1 7 0 15,-7 10-1-15,1 9 1 16,-4 6-1-16,10 16 0 16,1 6-1-16,3 12 1 0,14 13-1 15,3 7 0 1,11 15 0-16,18 10 1 0,21 5 0 15,11 7 0-15,17-15 1 16,18-16 0-16,17-10 1 16,11-15 1-16,18-10-1 15,25-19 1 1,-8-18-1-16,-3-10 1 16,0-16-2-16,-11-5 1 0,-17-7-2 15,-15-7 0-15,-17 1-2 16,-14-3 1-16,-15-4-4 15,-24 0 0-15,-17 7-13 16,-12 0 0-16</inkml:trace>
  <inkml:trace contextRef="#ctx0" brushRef="#br3" timeOffset="-101532.13">11289 14844 36 0,'10'16'18'0,"5"6"-12"0,-12-16 18 0,1 10-21 16,3 0 0-16,-7-4 4 15,3 7 1-15,1 12-9 16,-4 10 0-16,0 0 5 16,-4 6 1-16,-3 6-2 15,4 4 0-15,-1-4-4 16,1 0 0-16,-1-9-5 15,1-12 0-15,-1-4-9 16,-7-6 1-16</inkml:trace>
  <inkml:trace contextRef="#ctx0" brushRef="#br3" timeOffset="-101081.65">11613 16020 39 0,'39'4'19'0,"-3"-39"-17"0,-33 23 27 0,1-7-27 16,-4 0 0-16,-7-3 0 16,-11-3 1-16,-7 0-3 15,-14 0 0-15,-6 6 2 16,-5 13 0-16,4 12 0 16,-3 10 0-16,-4 9-1 15,7 6 1-15,4 10-2 16,7-4 1-16,10 7 0 15,11 0 0-15,14 0-1 16,17-9 1-16,8-13-1 16,24-16 1-16,15-19-1 15,14-9 0-15,-8-15-2 16,-10-17 0-16,-14-5-10 16,-21 5 1-16,-18-5-3 15,-7 2 0-15</inkml:trace>
  <inkml:trace contextRef="#ctx0" brushRef="#br3" timeOffset="-98078.4">10072 12841 45 0,'-4'12'22'16,"4"-12"-9"-16,0 0 22 0,0 0-33 15,7 0 0-15,4 0 1 16,7 0 1-16,3 0-5 16,3 0 1-16,8-3 1 15,7 3 1-15,0-3-5 16,-4-3 0-16,-7-4-11 16,-3 1 1-16,-11-1-3 15,-3 1 0-15</inkml:trace>
  <inkml:trace contextRef="#ctx0" brushRef="#br3" timeOffset="-97867.9">10259 12587 46 0,'0'44'23'0,"-7"21"-21"0,7-55 43 16,-4 9-43-16,1 9 1 15,-1 10 0-15,1 2 1 16,3 4-6-16,-4 0 1 16,4-6-5-16,0-7 1 15,-7-18-11-15,0-10 1 0</inkml:trace>
  <inkml:trace contextRef="#ctx0" brushRef="#br3" timeOffset="-95512.08">2960 14688 21 0,'0'3'10'0,"14"-9"7"0,-7 2 11 31,11-2-20-31,-4-3 1 0,7-1 2 16,4 1 0-16,10 0-15 15,11 2 1-15,-7 1 10 16,10 0 0-16,-14 3-5 15,0 3 1-15,-10 3-3 16,-11 0 1-16,-10 6-1 16,-8 4 0-16,-20 6-2 15,-8 3 1-15,0 3-2 16,-7 6 0-16,8 0 0 16,-5 7 1-16,5-4 0 15,2-2 0-15,8 2 0 16,7-9 1-16,7-3 1 15,0-9 1-15,14-7 1 16,0-6 1-16,4-9-1 16,13-4 1-16,12 4-1 15,6-1 1-15,-3 4-1 16,-11 3 0-16,4 3-2 16,-15 3 0-16,-3 7-1 0,-7 2 1 31,-28 26-1-31,4-1 0 15,-12-5 0-15,8-1 0 16,-7 4 0-16,7-4 0 16,0-3 0-16,0 4 1 15,10-7-1-15,-3-10 0 16,3 1 0-16,8-3 1 16,3-4-1-16,0-9 1 0,10 0 0 15,8-6 0-15,3-1 0 16,0 1 1-16,8 0-1 15,-8 0 0-15,0 2 0 16,-3 4 0-16,-4 4 0 16,-4-1 0-16,-10 6-1 15,-3 4 1-15,-8 2-1 16,-10 4 0-16,3 0-1 16,-3 3 1-16,0 9-1 15,3 1 1-15,-3 2 0 16,4 1 0-16,-1-4 0 15,7-6 0-15,1-3 1 16,6-6 1-16,-3-7 0 16,14-3 0-16,-7-6 0 15,4-6 1-15,6-6-1 16,8 2 0-16,-7-9 0 0,6 1 0 16,4-8 0-16,0-2 0 15,8 0-1-15,-12 0 0 16,5 0 0-16,-12 2 0 15,1 4-1-15,-1 1 1 16,-10 5 0-16,-7 3 0 16,-3 7 0-16,-4 3 0 15,-8 6-1-15,-6 0 1 16,0 3-1-16,7 1 1 16,0-1-1-16,3-3 0 15,-10 3 0 1,14-2 1-1,3-4 0-15,4-10 0 0,14-9 1 16,4-3 0-16,-8-6 1 16,15-6 0-16,10-10-1 15,-7 0 1-15,11-6 0 16,-4 6 0-16,-7 0-2 16,0 6 1-16,-3 7-1 15,-7 0 0-15,-1 9 0 16,-3 3 0-16,-14 6-1 15,-3 4 1-15,-11 9-1 16,-1 9 0-16,-6 7-1 16,7 3 1-16,-7 0-1 15,7 2 1-15,3-5-1 16,-3-3 0-16,10-1 1 0,1-2 1 16,-1-7 0-16,11-3 0 15,0-13 0-15,11-2 1 16,-1-7 1-16,1-7 0 15,10 1-1-15,7 0 0 16,-7-3 1-16,8-4 0 16,-5 7-1-16,1 3 0 15,-14 6-1-15,3 0 1 16,-4 3-1-16,-3 4 0 16,-7 3 0-16,-10 2 0 15,-1 7-1-15,-17 7 0 0,0 5-1 16,-4 10 0-16,-7 0-2 15,-3 3 0-15,3 0-10 16,0 0 1-16,11 3-1 16,14-6 0-16</inkml:trace>
  <inkml:trace contextRef="#ctx0" brushRef="#br3" timeOffset="-94549.58">10664 12907 44 0,'-14'6'22'0,"7"-3"-7"15,7-3 22-15,0 0-31 16,4 0 0-16,6 0 4 16,5-3 0-16,2 0-13 15,4 0 1-15,8-4 8 16,9 1 1-16,5 0-4 16,-4-1 0-16,-1 1-3 15,-2 0 1-15,-8 6-7 0,-7-3 0 16,-7 3-15-16,-3-6 0 15</inkml:trace>
  <inkml:trace contextRef="#ctx0" brushRef="#br3" timeOffset="-92359.57">4505 14449 39 0,'39'-9'19'0,"14"3"-9"0,-36 6 19 16,-6 0-26-16,7 3 1 15,-8 0 1-15,1 3 1 16,-8 1-8-16,4 2 1 16,-3 3 3-16,-8 4 1 0,-6 0-2 15,-1 3 0 1,-35 6-2 0,11 0 0-16,-4 6-1 15,11-3 1-15,-4 1-2 16,4-7 1-16,7-4 0 15,10-2 1-15,1 3 0 16,10-3 0-16,0-7 0 16,10-3 1-16,11 1 1 15,1-4 0-15,9-3 0 16,5-3 0-16,-12 3-1 16,1 0 1-16,-4 3-1 15,-10 3 1-15,-1 3-2 16,-10 4 1-16,-7 3-1 15,4 2 1-15,-8 1 0 0,1 3 0 16,-8 0-1-16,0-6 1 16,4-1 0-16,4 1 1 15,-8 0-1-15,7-4 0 16,4-2 0-16,4-4 0 16,-4-6 0-16,7 0 0 15,7 0 0-15,3-6 1 16,8-7-1-16,3 1 1 15,0 2 0-15,-3 7 0 16,-7 0-1-16,-1 3 1 16,1 3-1-16,-1 3 0 0,-6-2 0 15,-1-1 0-15,-3 6 0 16,-3 7 1-16,-8 6-1 16,-3 6 1-16,-3 3-1 15,-5-6 1-15,1 4-1 16,0-1 1-16,3-3-1 15,8 0 0-15,-8-6 0 16,8-7 0-16,3-2-1 16,3-7 1-16,4-9-6 15,0-4 1-15,7-2-10 16,7-10 1-16</inkml:trace>
  <inkml:trace contextRef="#ctx0" brushRef="#br3" timeOffset="-90541.29">11324 12888 40 0,'-3'15'20'0,"13"-5"-8"0,-6-7 20 16,-4 0-28-16,3 0 1 16,-3 0 3-16,0-3 1 15,0 0-10-15,11-3 1 16,7 0 5-16,6 3 1 16,11 0-3-16,-3-3 0 0,0 3-6 15,3 0 0-15,1-3-9 16,-5-3 1-16,-2-4-8 15,-12-6 1-15</inkml:trace>
  <inkml:trace contextRef="#ctx0" brushRef="#br3" timeOffset="-90316.21">11571 12602 49 0,'7'29'24'0,"-10"2"-17"16,3-15 39-16,-4-1-43 16,1 14 0-16,-1 11 2 15,1 1 1-15,-5 12-8 16,1 7 1-16,4 0 1 0,-1-4 0 16,-3 0-13-16,-3-5 0 15,-8-26-6 1,4-13 1-16</inkml:trace>
  <inkml:trace contextRef="#ctx0" brushRef="#br3" timeOffset="-87763.92">11130 14089 37 0,'-3'9'18'0,"6"-12"-8"0,-3 3 19 0,0 0-25 16,4-6 1-16,-1 3 3 16,4 3 0-16,0 0-8 15,7-4 0-15,4 4 7 16,10 4 0-16,-3-11-2 16,7 4 1-16,7-3-3 15,6 3 1-15,-2-3-5 16,3-1 0-16,-8-2-5 15,-6-4 0-15,-11-2-13 16,-7-4 1-16,-3 3-1 16,-4 7 0-16</inkml:trace>
  <inkml:trace contextRef="#ctx0" brushRef="#br3" timeOffset="-87209.54">11733 13756 42 0,'60'0'21'0,"-24"-22"-24"0,-29 13 39 0,-4 0-33 16,1-1 1-16,-8-5 1 16,-6 2 1-16,-15 0-8 15,-14 1 1-15,-14 2 5 16,-10 4 0-16,-4 6-2 15,3 6 0-15,-3 7-1 16,-7 6 0-16,4 6-2 16,3 16 1-16,3 6-1 15,4 12 1-15,7 4-1 16,7 9 0-16,15 7 1 16,9 2 0-16,15-9 1 15,14-6 0-15,18-6 1 16,24-20 1-16,15-18 0 0,21-19 0 15,17-12 0-15,18-19 0 16,-7-10-2-16,-7-15 0 16,-11 3-1-16,-11-10 0 15,-16-6-2-15,-16-3 0 16,-27-6-3-16,-21 0 0 16,-18 0-12-16,-18 2 0 15</inkml:trace>
  <inkml:trace contextRef="#ctx0" brushRef="#br3" timeOffset="-84598.38">16708 15033 35 0,'14'-19'17'0,"7"-13"-8"0,-14 26 18 0,0 9-21 16,0-3 0-16,-3 3 4 16,-1-3 0-16,1-6-12 15,-4 6 0-15,0 6 8 16,0 7 0-16,-4 12-2 15,-3 10 0-15,-4 2-2 16,-3 17 1-16,-3 8-2 16,-1 1 0-16,0-10-4 15,4-6 1-15,0-9-8 16,4-10 1-16,3-6-9 16,-1-6 1-16</inkml:trace>
  <inkml:trace contextRef="#ctx0" brushRef="#br3" timeOffset="-84088.7">16538 15694 46 0,'0'32'23'16,"-10"-10"-19"-16,6-19 34 0,4 6-36 15,-3 7 0-15,-1 6 1 16,1-3 1-16,-5 3-5 16,5-1 0-16,3 1 3 15,0 0 0-15,0 0-1 16,3-3 0-16,8 0-2 15,3-6 1-15,0-7-3 16,4-3 1-16,3-9-4 16,4-7 0-16,3-3-5 15,0-6 1-15,0-6-1 16,-3-3 1 0,-4 3 1-16,-3-1 0 0,-4-5 6 15,-3 6 1-15,-4 9 7 0,-7 10 0 16,-4 15 5-16,-6 3 0 15,-5 16 1-15,-6 19 0 16,-3 13-2-16,-1 8 0 16,0 17-3-16,4 3 1 15,3-1-5-15,4-2 0 16,4-13-14-16,3-22 0 16,7-16-4-16,7-18 0 31</inkml:trace>
  <inkml:trace contextRef="#ctx0" brushRef="#br3" timeOffset="-82270.97">15762 12236 14 0,'11'0'7'0,"3"9"5"16,-11-6 8-16,1 3-15 16,-1 1 1-16,1-1 5 15,-1-3 0-15,1 0-13 16,0 0 1-16,3 0 9 16,3 1 1-16,4-4-3 15,4 0 0-15,3 0-2 16,11-4 0-16,14 1-3 0,3-3 0 15,0-3-9 1,-6-1 0-16,-8 1-7 0,-14 6 0 16</inkml:trace>
  <inkml:trace contextRef="#ctx0" brushRef="#br3" timeOffset="-82043.88">16006 12148 42 0,'17'53'21'0,"-6"-34"-19"0,-11-13 31 0,0 4-32 16,-4 5 1-16,-3 4 0 16,0 6 0-16,-3-3-3 15,-1 3 0-15,4 6-2 16,0-2 1-16,0-4-11 15,0-6 0-15</inkml:trace>
  <inkml:trace contextRef="#ctx0" brushRef="#br3" timeOffset="-81743.77">16270 12264 49 0,'18'28'24'0,"-15"-3"-21"0,4-22 39 15,4 0-40-15,7-3 0 16,6 0 1-16,8-3 0 15,3-3-5-15,11-4 0 16,-4 1-1-16,-3 0 0 0,-3-1-8 16,-8-2 0-16,-11-4-5 15,-6 7 0-15</inkml:trace>
  <inkml:trace contextRef="#ctx0" brushRef="#br3" timeOffset="-81548.4">16450 12104 42 0,'11'37'21'0,"-11"4"-17"15,0-28 36-15,-4 12-39 16,1 3 1-16,-1 3-1 16,-3-2 0-16,0 5-2 15,0 1 0-15,-4-7-2 16,8-3 0-16,-1-9-11 15,4-7 0-15</inkml:trace>
  <inkml:trace contextRef="#ctx0" brushRef="#br3" timeOffset="-81263.27">16789 12229 54 0,'10'16'27'0,"4"-10"-26"0,-7-6 44 0,-3-3-44 16,3 0 0-16,11-3 1 15,10-4 0-15,7 1-3 16,8 3 0-16,-1-4-1 15,0 4 0-15,-3 6-8 16,-7 3 1-16,-8-9-8 16,-6-7 1-16</inkml:trace>
  <inkml:trace contextRef="#ctx0" brushRef="#br3" timeOffset="-81083.16">16955 12032 46 0,'28'78'23'0,"-11"13"-21"0,-13-60 38 16,-1 4-40-16,-6 12 1 15,-4 6-1-15,-4-3 1 16,-3-6-6-16,-3-9 1 16,-5-13-10-16,-9-19 1 15</inkml:trace>
  <inkml:trace contextRef="#ctx0" brushRef="#br3" timeOffset="-80558.45">17092 13534 44 0,'-10'6'22'0,"6"-19"-5"0,4 13 22 16,7-3-36-16,4 0 1 15,6 0 2-15,11 3 1 0,15-3-9 16,3 6 0-16,10-3 2 16,1 3 0-16,-5-3-8 15,-6 0 0-15,-10-3-10 16,-8-6 0-16</inkml:trace>
  <inkml:trace contextRef="#ctx0" brushRef="#br3" timeOffset="-80332.33">17381 13264 60 0,'4'28'30'0,"-4"7"-34"16,-4-20 52-16,-3 14-46 16,-3-1 1-16,-4 10-1 0,0 5 1 15,3 1-8-15,4-3 1 16,0-3-10-16,3-1 1 16,-3-12-5-16,0-6 1 15</inkml:trace>
  <inkml:trace contextRef="#ctx0" brushRef="#br3" timeOffset="-79883.08">17685 13772 41 0,'99'-60'20'0,"-1"-43"-13"15,-73 75 33-15,7-16-38 16,-8 0 0-16,-9-22 3 16,-15-9 0-16,-7-4-6 15,-15 14 0-15,-31 2 4 16,-14 6 0-16,-21 17-1 15,4 18 0-15,-15 6-3 16,-7 25 1-16,-7 13-2 16,11 22 0-16,14 16-1 0,10 28 1 15,11 9 0-15,21 22 1 16,18 0 1-16,10-6 0 16,25-13 3-16,29-21 0 15,20-23 1-15,25-24 1 16,18-23-1-16,24-31 1 15,18-41-3-15,-28-21 1 16,-21-4-7-16,-28-3 1 16,-26-16-16-16,-38-18 1 15</inkml:trace>
  <inkml:trace contextRef="#ctx0" brushRef="#br4" timeOffset="-67662.92">7631 12490 34 0,'0'9'17'0,"0"13"-4"16,0-19 18-16,3 6-26 15,4 1 1-15,-7-1 3 16,7 7 0-16,0 3-11 16,-3 9 0-16,-4 3 8 15,0 1 0-15,3 5-3 16,-6 7 1-16,-4-3-4 0,0 0 1 16,-4-1-2-16,8-5 1 15,-8-4-4-15,4-6 0 16,3-6-10-16,4 0 1 15,4-16-4-15,14-9 0 16</inkml:trace>
  <inkml:trace contextRef="#ctx0" brushRef="#br4" timeOffset="-67168.53">7828 12850 43 0,'4'41'21'0,"-8"-7"-19"16,1-27 36-16,-1-4-34 15,1 3 0-15,-1 0 2 16,1-3 0-16,3 1-8 15,-4-1 0-15,4-3 5 16,0 0 0-16,0 0-2 16,4-3 0-16,3-4-2 15,3-2 1-15,4-7-1 0,4 1 1 32,3-14-2-32,7 4 1 15,-14 10 0-15,4 2 0 16,0-6 0-16,-8 10 1 15,1 3 0-15,-4 6 0 16,0 6 0-16,0 9 1 16,-3 1 0-16,-1 3 0 15,-3 3 0-15,0-3 1 16,0-4-1-16,0 4 1 16,0 3-2-16,0-6 1 15,0 0-3-15,0-4 0 16,4-6-6-16,3 4 1 0,-7-7-9 15,0-9 0-15</inkml:trace>
  <inkml:trace contextRef="#ctx0" brushRef="#br4" timeOffset="-66866.76">8269 12784 46 0,'28'0'23'0,"-6"-9"-20"16,-15 6 36-16,0 0-37 15,-7 3 1-15,0 0 1 16,0 0 0-16,-4-4-5 16,-6 4 1-16,-1-3 2 15,0 6 1-15,-10 7-1 16,0 6 0-16,0 9-1 0,0 3 0 16,7-6 1-1,3 6 1-15,4 7-1 0,7-4 1 16,11-3 0-16,3-6 0 15,10-3-1-15,8-10 1 16,3-9-6-16,1-3 1 16,-1-9-9-16,-10-4 1 15,-8-3-10-15,-10-3 0 16</inkml:trace>
  <inkml:trace contextRef="#ctx0" brushRef="#br4" timeOffset="-65260.02">12421 12637 30 0,'4'16'15'0,"-4"-23"-8"0,0 7 15 15,0 0-16-15,0 0 0 16,0 0 5-16,0 3 0 16,0 7-13-16,0 9 0 15,-4 3 9-15,4 6 0 16,-3 6-4-16,-4 4 1 15,3-7-7-15,4-2 1 0,0-8-7 16,0-5 1-16,0-6-8 16,0-17 0-16</inkml:trace>
  <inkml:trace contextRef="#ctx0" brushRef="#br4" timeOffset="-64915.12">12407 12455 28 0,'14'9'14'0,"-10"17"-3"16,-1-23 16-16,1 3-24 15,-1 6 0-15,4-2 3 16,1 2 1-16,2 1-7 16,-3-1 0-16,7-2 5 15,0-1 0-15,8 4 0 16,6 6 0-16,0 3-1 0,0 6 1 15,0-9-1-15,1 3 0 16,-8 0-2-16,-7 0 1 16,-11 3-2-16,-6 3 0 15,-4 3-2-15,-11-6 1 16,-6-3-4-16,-5-6 1 16,5-4-3-16,-5 4 1 15,8 3-3-15,0 0 0 16,7-4-8-16,7-2 0 15,3-7 1-15,8-3 0 16</inkml:trace>
  <inkml:trace contextRef="#ctx0" brushRef="#br4" timeOffset="-64525.33">12809 12872 35 0,'14'3'17'0,"-3"3"-10"16,-7-6 33-16,3 4-35 15,3-4 1-15,1 0 3 16,3-7 1-16,0 1-12 16,0-3 0-16,4-1 7 15,-4 1 1-15,-4-4-3 16,1 4 0-16,-4-1-3 16,0-2 0-16,-3 6-1 15,-4-1 1-15,0 4-1 16,-4 3 1-16,-3 3-1 15,-3 4 0-15,-5 5 0 16,1 7 1-16,-3 0-1 0,-1 0 1 16,4 3 0-16,0-7 0 15,7 7 0-15,3 0 0 16,4 0 1-16,7 0 0 16,4-6-1-16,7-1 0 15,-1-5-2-15,8-4 1 16,0-6-3-16,3-6 1 15,0-7-6-15,0 1 0 16,0-1-8-16,1-9 0 16</inkml:trace>
  <inkml:trace contextRef="#ctx0" brushRef="#br4" timeOffset="-64255.09">13317 12753 42 0,'14'19'21'0,"4"-29"-12"15,-18 10 31-15,0 0-39 16,0 0 1-16,-3 0 1 16,-4 3 1-16,-4 4-5 15,-3 2 1-15,-4 4 2 16,-3 9 1-16,3 0-1 16,1 3 1-16,3-7-1 15,3 8 1-15,8 2-1 16,3-3 1-16,7-3-1 15,7-3 1-15,10-7-4 0,12-6 1 32,6-21-18-17,-21-10 0-15</inkml:trace>
  <inkml:trace contextRef="#ctx0" brushRef="#br4" timeOffset="-62452.27">18658 12151 38 0,'0'16'19'0,"-3"-4"-3"0,3-6 20 0,0-3-32 15,0 7 0-15,-4 9 3 16,-3 6 0-16,0 6-8 15,-3 4 0-15,-4 12 6 16,-1 9 0-16,1 10-2 16,-3 9 0-16,3-3-3 15,3-6 0-15,4-9-7 16,0-13 1-16,0-7-13 16,3-15 1-16,4-16-1 15,0-6 1-15</inkml:trace>
  <inkml:trace contextRef="#ctx0" brushRef="#br4" timeOffset="-62047.09">18722 12671 48 0,'3'44'24'0,"-10"-6"-28"0,4-32 48 15,-1 7-44-15,1-1 1 16,-1 1 0-16,1 2 1 15,-1-5-2-15,1-1 0 16,-1-2-1-16,4-4 1 16,0-3-3-16,0 0 1 15,4-10-1-15,3-2 0 16,3-4-1-16,1 7 1 16,3-1 0-16,4-2 1 0,3-1 1 15,-4 4 1-15,5-1 1 16,-1 4 1-16,0-3 1 15,-3 2 1-15,-1 1 0 16,1 6 1-16,-4 3-1 16,0 7 1-16,-3-1-2 15,-4 7 0-15,-4 6-1 16,-3 3 0-16,0 3-2 16,0-6 0-16,0-3-5 15,0-4 1-15,4-2-8 16,3-4 1-16,3-9-5 15,-6-6 0-15</inkml:trace>
  <inkml:trace contextRef="#ctx0" brushRef="#br4" timeOffset="-61777.74">19226 12653 47 0,'22'9'23'0,"-1"-3"-21"0,-21-6 41 15,7 0-41-15,-4-3 0 16,-3 3 1-16,0 0 1 15,-3-3-5-15,-8 0 0 16,-3 6 3-16,-7 6 0 16,-4 4-1-16,1 6 0 15,-1 6 0-15,4 6 1 16,3 4 1-16,7 5 0 16,4-8 0-16,11-4 0 15,10 0-1-15,14-9 1 0,8-10-4 16,6-9 1-16,0 4-9 15,-3-14 0-15,-7-12-11 16,-15-3 1-16</inkml:trace>
  <inkml:trace contextRef="#ctx0" brushRef="#br4" timeOffset="-54646.03">2085 3991 12 0,'21'0'6'0,"7"-6"6"15,-24 3 7-15,3 3-15 16,0 0 0-16,4 0 2 15,-8 3 1-15,4 7-8 16,-3 2 0-16,-4 13 6 16,-4 16 0-16,4 19-2 15,-7 12 1-15,4 16-2 16,-8 21 1-16,4 14-2 16,0 11 1-16,3 1-3 15,-3 6 1-15,4 0-2 16,-4-15 1-16,7-7-3 15,-4-3 0-15,4-19-3 0,-7-15 1 16,4-13-5-16,3-22 0 16</inkml:trace>
  <inkml:trace contextRef="#ctx0" brushRef="#br4" timeOffset="-53235.57">2007 4095 30 0,'7'22'15'0,"11"3"-12"16,-14-19 24-16,6-3-26 15,8 4 1-15,-4-1 0 16,11-6 1-16,6-9-4 15,8-1 0-15,3 7 3 16,15-13 0-16,3 7-1 0,10-4 1 16,12-2-1-16,9 5 0 15,19-5 0 1,-5 2 0-16,15-3 1 0,11-2 0 16,-4-1 0-1,-4 3 0-15,15 0-1 0,0 4 1 16,3 6-1-16,7 2 1 0,11 4-2 15,3 4 1 1,-3 2-1 0,3-3 0-16,14 3 1 0,-13-6 0 0,17-6-1 15,6-3 1 1,-6-4 0-16,18 0 0 62,-8 1-1-62,12 3 0 0,2 2-1 16,-6 4 1-16,13-3 0 0,1 12 0 16,-4 4-1-1,0-1 1-15,-7 3 0 0,4-2 1 0,-7-4-1 0,-11-6 0 0,7-6 0 0,-4-4 0 0,-6 1-1 16,6-3 1-16,11 2-1 16,-21 10 1-16,7-6-1 15,7 3 1-15,-14 0-1 16,0-4 1-16,7 4 0 15,-21 0 1-15,-1 6-1 16,1-3 0-16,-3-12 0 16,-22 2 0-16,0-5 0 0,-4-1 0 15,-6-3 0-15,-8 0 0 32,-13 0 0-32,-12 4 0 15,1 2-1 1,0-2 1-1,-11 8-1-15,-3 4 1 0,-8 6-1 0,-2 10 1 0,-15-1-1 0,0 17 1 16,-8 2-1-16,-2 16 0 16,-4 13 0-16,-4 2 0 0,-7 10 0 15,1 16 1-15,-5 0-2 16,-2 3 1-16,-5 12-1 16,-6 10 1-16,0 0-1 15,-4 9 0-15,-4 10 0 16,1 0 1-16,-4-4-1 15,-7-2 1-15,0-1 0 16,0-12 1-16,-4-12-1 16,1-1 1-16,-1-19-1 15,1-5 1 1,-4-4 0-16,0 0 1 16,-7-16 0-16,-1-5 0 0,-2-1 1 15,-4-6 0-15,-4 0 0 16,-3-10 0-16,-1-6 0 15,-6 0 0-15,-11-12-1 16,-14-3 0-16,-14-4-1 16,-14-6 1-16,3-3-1 0,-17-9 0 15,-21-7 0 1,-1-6 0 0,-13 3-1-16,-19 1 1 0,-9-4-1 15,-12 0 1-15,-13-3-1 0,3 6 0 16,-14 0 0-16,-15 6 1 15,5 4-1 1,-22 3 0-16,7 3 1 0,-17-4 0 16,-1 1 0-16,-10-3 0 0,-10-1-1 15,-22 4 1-15,11 0 0 16,-25 3 0-16,11 3 0 16,-4 3 0-16,-7 3 0 15,-3 3 0-15,-22 1 0 16,15 2 0-16,-22 1 0 15,7-1 0-15,4-5 0 32,-28-1 0-32,0-3-1 0,0 3 0 0,-39-3-5 15,14 1 1-15,-18-1-7 16,-14 0 1-16</inkml:trace>
  <inkml:trace contextRef="#ctx0" brushRef="#br4" timeOffset="-50111.02">27153 9448 25 0,'4'0'12'0,"-1"9"-1"16,1-6 13-16,-4 0-22 15,0 1 1-15,3 11 2 16,-3 7 0-16,4 0-5 16,-1 13 1-16,1 5 3 15,0 7 1-15,3 13-1 16,0 6 0-16,0 15-1 0,-4 1 0 16,-3 9-1-16,4 12 0 15,-1-5-1-15,-3 11 1 16,0 4-1-16,0 0 0 15,0 9 0-15,0 10 0 16,-3 0-1-16,-1 12 1 16,4 0-1-16,-3 10 0 15,-4 3 0-15,3 9 0 16,1-3 0-16,-4 9 0 16,7 1-1-16,0-1 1 15,-4 1-1-15,4 6 0 0,0 9-1 16,-7-9 1-16,3 12-2 15,-3 3 1-15,0 4 0 16,0 6 1-16,0-4 0 16,0 7 0-16,4-6 1 15,-8 0 0-15,0-1 0 16,1-8 1-16,-4-7-1 16,3 0 1-16,1-3-1 15,-1-13 0-15,4 0-1 16,0 1 1-16,0-4-1 15,3-16 0-15,4-18 0 16,0-7 1-16,4-18-2 16,-1-16 0-16,1-6-6 15,-1-16 1-15,4-13-6 16,1-21 1-16</inkml:trace>
  <inkml:trace contextRef="#ctx0" brushRef="#br4" timeOffset="-48445.9">22754 13506 25 0,'14'9'12'0,"0"-12"-5"16,-14 3 12-16,7 0-16 16,1-3 1-16,2 0 1 15,1-1 1-15,3 1-7 0,0-3 0 16,4 0 4-16,10-1 1 15,14 1-2-15,7 3 1 16,11 3-1-16,15 0 1 16,-5-3-2-16,15 3 1 15,6 3 0-15,15-3 1 16,4 0-2-16,-4-3 1 16,10 0-1-16,11-4 0 15,14-2 0-15,-3 0 1 16,6 2-2-16,22-2 1 15,-11 0-1-15,4-4 1 0,21 0-1 16,-11 4 1-16,4 0 0 16,18-1 0-16,-18 4-1 15,6-3 1-15,15 2-1 16,-14-2 0-16,11-4 0 16,3-2 0-16,-7-1 0 15,7 0 1-15,-4-2-1 16,-3-11 1-16,4 7-1 15,-1 4 1-15,4-4 0 16,0 3 0-16,-10-3-1 16,6 0 0-16,4 6 0 15,-17 0 1-15,10-2-1 16,0 2 1-16,-7 0-1 16,-4 7 0-16,0 3 0 15,8-4 1-15,-18 7-1 16,-4 0 1-16,11 6-1 15,-25-3 1-15,7 0 0 16,0 3 0-16,-6-3-1 0,-15-6 1 16,-7 0 0-16,-4-1 0 15,-10 4-1-15,0-3 0 16,-11-3-1-16,-14-4 0 16,-14 1-4-16,-14-1 1 15,-7-3-13-15,-3-6 1 16</inkml:trace>
  <inkml:trace contextRef="#ctx0" brushRef="#br4" timeOffset="-47845.7">32078 12483 37 0,'-14'10'18'0,"0"-10"-9"15,10 0 18-15,1 3-24 16,-1 0 0-16,1 0 3 15,3 0 1-15,0 3-8 0,0 1 0 32,21 5 6-32,11 1 1 15,3-1-3-15,4 1 1 16,10-1-2-16,4 4 0 16,-4 0-2-16,-3 3 1 15,-7-1-2-15,-7 4 0 16,-14 0 0-16,-11 7 0 15,-7 5-2-15,-7 4 1 16,-8-1-1-16,-6 1 1 0,-7 6 0 16,0 6 0-16,3-3 0 15,7 0 0-15,1 0 1 16,3 0 0-16,3-12 1 16,4-7 0-16,0-9 1 15,3-7 0-15,4-9 0 16,0-21 0-16,0-11 0 15,0-5 1-15,0-10-1 16,-3-9 1-16,-4-7-1 16,0 0 0-16,-4-9-2 15,-3 0 0-15,0 4-9 16,0 5 1-16,-4 4-6 16,8 12 1-16</inkml:trace>
  <inkml:trace contextRef="#ctx0" brushRef="#br4" timeOffset="-47164.68">32875 12759 39 0,'0'-3'19'0,"-10"12"-18"0,-1-5 30 0,4 2-29 15,-3 6 0-15,-8 7 1 16,-7 6 1-16,-3 0-5 16,-4-3 0-16,1 10 1 15,-1-4 1-15,7 0-7 16,4-9 0-16,10-6-7 15,8-17 0-15</inkml:trace>
  <inkml:trace contextRef="#ctx0" brushRef="#br4" timeOffset="-46989.76">32688 12649 42 0,'7'13'21'0,"15"53"-16"16,-15-44 35-16,3 19-38 15,4 9 1-15,-3 6-1 16,7 7 1-16,3-4-6 16,3 1 1-16,-2-13-7 0,-1-19 0 15,-14-21-6-15,-4-20 1 16</inkml:trace>
  <inkml:trace contextRef="#ctx0" brushRef="#br4" timeOffset="-45983.97">26758 9558 34 0,'4'18'17'0,"6"-8"-8"15,-6-10 17-15,3 0-22 16,0 0 1-16,7-7 2 16,0-2 0-16,11-7-9 15,0-12 0-15,3 3 6 16,4-13 1-16,3-2-4 15,-3-1 1-15,-4 0-2 16,-4 4 1-16,-2 2-1 16,-5 7 0-16,-3 3-1 15,-3 6 1-15,0 6-2 0,-4 7 1 16,0 9-1-16,-4 13 0 16,1 9 0-16,-1 13 0 15,1-1 0-15,3 1 0 16,0 6 1-16,0 0 1 15,4-7 0-15,3-2 1 16,0 6-1-16,0-7 1 16,4-3 0-16,-4-9 0 15,3-3 0-15,-3-9 0 16,4-7-1-16,-4-10 1 16,-3 1 0-16,-8-3 0 0,-10 3-1 15,0-1 1-15,-11 4-1 16,-13 0 0-16,-15 0-1 15,-14 0 1-15,-11 0-2 16,-3 3 0-16,7 0-2 16,4 3 0-16,-1 6-8 15,8 4 0-15,6 5-2 16,15 4 1-16</inkml:trace>
  <inkml:trace contextRef="#ctx0" brushRef="#br4" timeOffset="-45561.51">26645 9100 37 0,'4'-3'18'15,"-1"-1"-18"-15,-3 4 35 0,-3 4-33 16,-8 2 0-16,-6 10 1 16,-8 9 1-16,-10 6-5 15,-4 13 0-15,-3 6 3 16,-4 0 0-16,7 4-4 16,4-11 1-16,6-5-5 15,8-10 0-15,7-15-7 16,7-19 1-16</inkml:trace>
  <inkml:trace contextRef="#ctx0" brushRef="#br4" timeOffset="-45410.56">26363 8946 45 0,'18'22'22'0,"-1"56"-19"0,-10-53 39 15,4 13-43-15,0 0 0 16,-1-4-13-16,1-6 1 15,-8-18 6-15,8-10 1 16</inkml:trace>
  <inkml:trace contextRef="#ctx0" brushRef="#br4" timeOffset="-37051.12">11853 4421 10 0,'-3'-9'5'0,"-1"2"-3"0,4-2 5 15,-3 0-4-15,-1-4 0 16,-3 4 2-16,-3-7 0 16,-1 0-6-16,-3 4 1 15,-4-7 3-15,-3-6 1 16,-4 6-2-16,1 0 0 16,-5-3-1-16,-2 0 1 15,-5 3-1-15,-6-2 0 16,0 8 0-16,3-3 0 15,4 7 1-15,-4 3 0 0,-10 6-1 16,-1 3 1-16,-3 6-1 16,0 1 1-16,-7 8-1 15,-3 4 1-15,-1-6-1 16,8 6 1-16,-8 3-1 16,1 3 0-16,-1 1 0 15,1-1 1-15,3 6-2 16,3 7 1-16,-3 3-1 15,8-3 1-15,2 3-2 16,1-1 1-16,6 1-1 16,8 3 1-16,0-3 0 15,-4 6 0-15,4 1 0 16,-4-4 0-16,4 3 0 16,-1 6 1-16,5-6-1 15,6 13 0-15,7-9 0 0,4 8 1 16,7 1 0-16,7-3 0 15,11 9 0-15,6-1 0 16,8-11-1-16,3 6 1 16,4-4-1-16,0-2 1 15,7-10-1-15,7 0 1 16,3-10-1-16,4-8 0 16,7-4 0-16,14-10 1 15,-7-15-1-15,7 0 0 16,4-6 0-16,3-6 0 15,-4-7 0-15,4-6 0 16,-3 3-1-16,-7-7 1 0,-11-5 0 16,3-4 0-16,1-2-1 15,3-11 1-15,-4 8 0 16,4-5 0-16,-7 5 0 16,-3-11 1-16,-4-8-2 15,-4 2 1-15,-7-3-1 16,-6 1 1-16,-12-14-1 15,-6-2 1-15,-8-13-1 16,-6 3 1-16,-8-6-1 16,-13-9 1-16,-8-1 0 15,-7 4 0-15,-3 12-1 16,-4 6 0-16,-7 10 0 16,-7 0 1-16,8 19-2 15,-1 12 0-15,-11 7-4 16,-3 2 0-16,-3 10-4 15,-8-3 1-15</inkml:trace>
  <inkml:trace contextRef="#ctx0" brushRef="#br4" timeOffset="-32606.21">27227 11398 25 0,'0'0'12'0,"7"-6"-2"15,-3 0 13-15,0-1-20 16,-1 1 1-16,1-3 2 16,-1 2 1-16,1 1-8 15,-4 6 0-15,0 0 6 16,3-6 0-16,-3 0-2 16,0-1 0-16,-3 1-1 0,-4 0 0 15,-4-4-1-15,-3 4 0 16,-4 3-1-16,-3-3 1 15,0 3-1-15,0 3 0 16,3 6 0-16,0 3 0 16,1 10 0-16,3 3 0 15,7 0 0-15,3 3 1 16,4 0-1-16,7 3 1 16,7-2-1-16,11-1 1 15,3-7 1-15,4-8 0 0,-4-7 0 16,-3-9 0-16,3-4 0 15,-7-2 0-15,0-4 0 16,-3-6 0-16,-4 0-2 16,-3-6 1-16,-8 0-1 15,-6 9 0-15,-4 0 0 16,0 3 0-16,-4 7-1 16,-7-4 1-16,-6 10-1 15,-4 6 0-15,-4 13 0 16,0 0 1-16,4 6-1 15,3 3 1-15,0 0-1 16,4 3 1-16,4 4 0 16,6-1 0-16,4-6 0 15,7-6 1-15,7-4-1 16,7-5 1-16,4-4-1 0,3-9 0 16,0-10 0-16,0 1 1 15,-3-7-1 1,0-3 1-16,-1-3-1 0,1-3 1 15,-4 0-1-15,-3 3 0 16,-4 3-1-16,-4 0 1 16,-3 6-1-16,-3 3 1 15,-8 4-1-15,-3 0 1 16,0 2 0-16,-4 7 0 16,0 7 0-16,1 5 1 15,-1-2-1-15,4 2 0 16,0 4 0-16,3-1 0 15,4-2 0-15,4 3 1 0,6-4-1 16,4 4 1-16,8-4-1 16,6-5 1-16,3-4-1 15,1-3 1-15,-4-3 0 16,-3-4 0-16,0-2 0 16,-4-7 0-16,-4-2-1 15,1-1 1-15,-4-3-1 16,-4 3 0-16,-3 3-1 15,0 1 1-15,-7 5 0 16,0 4 0-16,-3 3-1 16,-4 6 0-16,-4-3 0 15,0 0 1-15,1 6 0 16,-1 4 0-16,0 5-1 16,1-2 1-16,3 2 0 0,0 1 0 15,3 0 0-15,4-4 0 16,0-2 0-16,7-7 1 15,3-3-2-15,4-6 1 16,8-4 0-16,2-5 0 16,1-4 0-16,-1 3 0 15,-2 0-1-15,-1-2 1 16,-7 5-1-16,0 4 1 16,-7 9-1-16,-4-4 0 15,-3 8 0-15,-3 5 0 16,-1 10 0-16,-3 0 0 0,3 3 0 15,1-4 1-15,3 1 0 16,0-3 0-16,3-4-2 16,1-2 0-16,3-4-11 15,7-6 1-15,0-6-4 16,0-4 1-16</inkml:trace>
  <inkml:trace contextRef="#ctx0" brushRef="#br4" timeOffset="-32005.51">27573 10787 46 0,'11'-3'23'0,"-4"3"-24"15,-7 0 43-15,0 0-41 16,0 0 0-16,0 0 2 15,0 6 0-15,-4 3-4 16,1-2 1-16,-4 2 2 16,0 7 0-16,-4-4-1 15,0 4 0-15,1 3 0 16,-1 0 0-16,1 2-1 16,3 5 0-16,3-8 0 15,1 1 0-15,6-3 0 16,4-4 0-16,4-5-2 0,3-7 1 15,7-3-3-15,0-4 0 16,0-2-5-16,1 3 0 16,-1-13-6-16,-4 3 0 15</inkml:trace>
  <inkml:trace contextRef="#ctx0" brushRef="#br4" timeOffset="-31765.59">27778 10787 51 0,'0'15'25'0,"-14"-2"-23"16,7-7 46-16,-8 4-45 16,-2 5 1-16,-4 7 2 15,-1 13 0-15,-2 2-8 16,-4 7 1-16,3 10 3 15,4-4 1-15,3-9-6 16,4-4 0-16,3-5-16 16,4-14 1-16</inkml:trace>
  <inkml:trace contextRef="#ctx0" brushRef="#br4" timeOffset="-17398.84">8047 15914 23 0,'3'3'11'0,"8"6"3"16,-11-6 11-16,4 4-21 15,-1 2 0-15,1 10 2 0,3 9 1 16,-7 7-8-16,0 15 0 16,3 9 5-16,-3 14 1 15,7 11-3-15,-7 4 1 16,0 3-3-16,0-9 1 15,-7-17-6-15,-3-14 1 16,3-8-9-16,-1-17 0 16</inkml:trace>
  <inkml:trace contextRef="#ctx0" brushRef="#br4" timeOffset="-16780.25">8216 15851 27 0,'11'22'13'0,"-1"-19"2"15,-10-3 12-15,11 6-24 16,-4-6 1-16,7 4 2 16,7-1 1-16,11 0-8 0,7-3 0 15,10-6 5-15,8-7 0 16,6 0-2-16,18-8 0 16,4 2-2-16,0-3 0 15,-15 0-2-15,-6 3 0 16,-18 3-1-16,-11 4 1 15,-7-1-1-15,-7 4 1 16,-3 3-1-16,-4 9 0 16,-3 3 0-16,-4 3 1 15,0 7-1-15,-4 9 1 16,-3 13-1-16,0 6 1 16,0 3 0-16,4 3 0 15,-1 9 1-15,1 7 1 0,-4 3 0 16,3 3 0-16,1 4 1 15,3 5 0-15,7 1 1 16,-3-7 0-16,3-6 0 16,0-9 0-16,0-13 0 15,-3-13 0-15,-4-6-1 16,-11-3 1-16,-3-3-1 16,-14-3 0-16,-11 0-1 15,-24 0 1-15,-26 0-1 16,-13-4 0-16,-7-12-3 15,-11-6 1-15,-3-6-10 16,-15-10 1-16</inkml:trace>
  <inkml:trace contextRef="#ctx0" brushRef="#br4" timeOffset="-16048.27">13878 15563 33 0,'0'0'16'0,"0"9"-9"0,0-3 21 0,0 10-27 16,-3 9 0-16,-4 3 1 16,0 16 1-16,0 16-4 15,0 15 1-15,3 19 1 16,0 0 1-16,4 10-2 16,0-13 1-16,0-10-2 15,0-15 0-15,0-13-6 16,0-18 1-16,0-26-6 15,4-25 0-15</inkml:trace>
  <inkml:trace contextRef="#ctx0" brushRef="#br4" timeOffset="-15506.12">13776 15519 21 0,'0'28'10'0,"11"-16"3"0,-8-8 11 16,4 5-20-16,4 0 1 16,3 1 2-16,3-4 1 15,5 0-10-15,6 1 1 16,7-4 5-16,0 0 1 16,4 0-3-16,14-3 0 15,11-3-1-15,13-3 0 16,8-7-1-16,-4-3 1 15,-3 1-2-15,-1-10 1 0,-3 0-1 16,-7 3 0-16,-10 0 0 16,-8 6 0-16,-10 3-2 15,-7 7 1-15,-4 3-1 16,-3 3 1-16,-8 9-1 16,-6 7 0-16,-8 3 0 15,-6 9 0-15,-4 7 0 16,-4 5 1-16,-3 1 1 15,4 3 0-15,-1 3 1 16,4 0 0-16,7 6 0 16,0 4 1-16,7-1 1 15,4 7 0-15,6 6 0 16,8-3 0-16,0 0 0 16,-4-4 1-16,-4-5-1 0,-6-4 1 15,-15 1-1-15,-17-7 0 16,-25-7-1-16,-14-2 0 15,-28-4-2-15,-28-5 1 16,-22-11-9-16,-31-11 1 16,-25-26-4-16,10-9 0 15</inkml:trace>
  <inkml:trace contextRef="#ctx0" brushRef="#br4" timeOffset="-11932.84">25968 13157 41 0,'0'29'20'0,"-4"2"-13"0,4-22 21 16,-3 7-25-16,-1 0 0 15,-3 9 1-15,4 9 0 16,-4 7-6-16,0-10 1 0,0 4 1 16,0-4 0-16,0-9-9 15,-1 0 0-15,5-12-5 16,6-7 0-16</inkml:trace>
  <inkml:trace contextRef="#ctx0" brushRef="#br4" timeOffset="-11512.56">25421 13995 41 0,'-7'12'20'0,"4"-9"-12"0,3-3 34 16,0 0-38-16,7 4 1 16,3-4 1-16,4 0 1 0,8 0-9 15,6 0 0-15,3 0 5 16,-2 0 0-16,2-4-6 15,1 4 1-15,-4 0-10 16,1-3 1-16,-8-6-6 16,-4 3 0-16</inkml:trace>
  <inkml:trace contextRef="#ctx0" brushRef="#br4" timeOffset="-11242.35">25897 13913 49 0,'4'32'24'0,"-15"37"-24"0,11-54 42 15,0 4-42-15,-3 6 0 16,3 3-2-16,0 1 1 16,0-1-12-16,0-13 1 15,3-11-2-15,8-8 0 16</inkml:trace>
  <inkml:trace contextRef="#ctx0" brushRef="#br4" timeOffset="-9996.38">30177 12587 40 0,'10'9'20'0,"4"10"-7"0,-7-13 21 15,0 10-32-15,-3 9 1 16,-4 6 1-16,0 10 0 0,-4 6-6 15,-3 3 1-15,-3-3 3 16,3 4 0-16,-4-8-7 16,4-5 1-16,-3-3-11 15,2-10 0-15</inkml:trace>
  <inkml:trace contextRef="#ctx0" brushRef="#br4" timeOffset="-9276.95">30177 13474 49 0,'10'10'24'0,"8"5"-19"15,-11-12 35-15,0 4-38 16,4-7 0-16,3 0 2 15,7 3 1-15,4 0-5 16,3-6 0-16,0 6 3 16,0-3 0-16,-7 6-2 15,-3 0 1 1,-22 7-3 0,-3-4 0-16,-7 4-1 15,0-4 0-15,-3 4-1 0,-1-1 0 16,0-2 0-16,4-1 0 15,0 4 1-15,3-1 0 16,8 4 1-16,-1-3 0 16,8 5 1-16,7 4 1 15,3-3 0-15,10 3 1 16,8 0 0-16,0-3 1 16,-4-3-1-16,-3-4 0 15,-8-3-1-15,-6 1 1 16,-25 2-3-16,-18 7 0 0,-17 0-7 15,-22-3 1-15,1-10-10 16,-8 0 0-16</inkml:trace>
  <inkml:trace contextRef="#ctx0" brushRef="#br4" timeOffset="-3332.17">18761 16331 35 0,'3'22'17'0,"-3"6"-9"0,4-19 18 0,-4-5-24 16,0-1 1-16,0 0 2 16,0-9 1-16,3-13-7 15,1-3 0-15,-4-16 4 16,0-9 1-16,0-12-2 16,-4-10 0-16,1-7-2 15,3 7 0-15,0-3-1 16,0 3 1-1,3 0-1-15,4 16 1 0,4 12 0 16,3 7 0-16,7 12 0 16,4 3 0-16,3 13 0 15,4 15 1-15,0 10-4 16,-8 6 1-16,-6-3-10 16,-7 9 1-16,-11 1-3 15,-11 2 1-15</inkml:trace>
  <inkml:trace contextRef="#ctx0" brushRef="#br4" timeOffset="-3078.32">18630 16080 42 0,'11'22'21'0,"13"-19"-19"0,-16 0 40 15,-1 0-40-15,0 4 0 16,3-1 0-16,4 0 1 15,0 0-5-15,4 1 1 0,3-4-3 16,0 0 1-16,1-3-11 16,-1-3 0-16</inkml:trace>
  <inkml:trace contextRef="#ctx0" brushRef="#br4" timeOffset="-2834.45">19202 15851 47 0,'3'9'23'0,"-17"13"-18"15,7-18 34-15,-7 5-37 0,0 4 0 16,-4 8 2-16,1 11 0 15,2-4-5-15,1 10 0 16,-3 9 3-16,3 3 0 16,-1 0-2-16,1 0 1 15,4-3-3-15,3-6 0 16,7-6-5-16,7-7 0 16,0-6-9-16,7-13 1 15</inkml:trace>
  <inkml:trace contextRef="#ctx0" brushRef="#br4" timeOffset="-2564.6">19177 16190 54 0,'0'15'27'0,"4"-15"-31"0,-4 0 45 0,7 0-39 0,3 0 1 0,1-3 0 0,-1 0 0 0,8 0-5 16,3-3 1-16,0-1-2 16,4-2 0-16,0-3-8 15,-4-1 0-15,-3 0-5 16,-1 1 0-16</inkml:trace>
  <inkml:trace contextRef="#ctx0" brushRef="#br4" timeOffset="-2325.74">19516 16127 45 0,'0'22'22'0,"-4"3"-23"0,4-16 39 0,0 4-37 16,0 3 0-16,0 3-1 15,0-4 1-15,0-2-5 16,0-1 1 0,4-5-9-16,3-1 0 0,-7-6-2 15,0-10 1-15</inkml:trace>
  <inkml:trace contextRef="#ctx0" brushRef="#br4" timeOffset="-2067.9">19572 15842 38 0,'0'34'19'0,"0"-15"-21"15,4-10 37-15,-1 1-31 0,1 5 0 16,3 7 3-16,7 4 1 16,0-1-9-16,7 3 0 15,4 6 5-15,-4 7 1 16,-7 0-5-16,0-4 1 16,-10 7-8-16,-11 3 1 15,-4 0-10-15,-7-9 0 16</inkml:trace>
  <inkml:trace contextRef="#ctx0" brushRef="#br4" timeOffset="-1623.14">20087 16036 38 0,'-3'25'19'0,"10"-12"-14"0,-7-13 26 16,0 0-27-16,7 0 1 16,0 3 3-16,3 0 0 15,1-3-10-15,3 3 0 16,11-3 5-16,-8 0 1 15,12-3-7-15,-5 3 1 16,-6 0-9-16,-7 3 1 16,-8 3-6-16,-10-6 1 0</inkml:trace>
  <inkml:trace contextRef="#ctx0" brushRef="#br4" timeOffset="-1461.24">20070 16190 41 0,'0'31'20'0,"17"-3"-12"0,-10-25 34 0,4 1-41 16,-1-1 1-16,5 0-1 16,6-3 0-16,7 0-6 15,0 0 0 1,-7-3-9-16,-10 0 0 0</inkml:trace>
  <inkml:trace contextRef="#ctx0" brushRef="#br4" timeOffset="-658.69">18531 17598 37 0,'-7'28'18'0,"11"-12"-13"0,-4-16 22 15,0-7-23-15,0-5 1 0,3-13 1 16,4-16 0-16,1-9-8 15,-5-10 0-15,1-3 5 16,-1-9 1-16,1-3-3 16,-1 3 1-16,4 6-2 15,4 7 1-15,6 5-1 16,1 4 1-16,3 12-1 31,0 10 1-31,4 16-1 0,3 12 1 0,1 3-4 16,-8 12 1-16,-4 11-6 15,-6 5 0-15,-8 7-7 16,-6-1 1-16</inkml:trace>
  <inkml:trace contextRef="#ctx0" brushRef="#br4" timeOffset="-462.81">18482 17388 53 0,'7'18'26'0,"0"-14"-31"0,-3-1 48 16,6-3-42-16,8 0 1 16,3 0 0-16,4 0 0 15,3 0-5-15,-3 3 1 16,-1-3-5-16,-2-6 0 0,-1-4-9 16,-4-6 1-16</inkml:trace>
  <inkml:trace contextRef="#ctx0" brushRef="#br4" timeOffset="-207.95">19036 16967 43 0,'7'22'21'0,"0"0"-17"0,-7-19 33 0,-4 4-34 16,1 2 1-16,-4 7 1 15,0 6 1-15,-4 6-7 16,-3 3 0-16,-3 10 4 16,-5 9 1-16,1 4-2 0,-4 2 0 15,8-3-3 1,3-6 0-16,3-3-5 0,8-12 0 16,6-7-11-16,8-13 1 15</inkml:trace>
  <inkml:trace contextRef="#ctx0" brushRef="#br4" timeOffset="271.77">19170 17253 54 0,'11'22'27'0,"-1"-13"-27"0,-3-9 42 0,0-6-40 16,0 0 1-16,0-1 3 16,4 1 1-16,7-3-9 15,3-1 1-15,3 1 4 16,1-1 1-16,-4 7-2 16,-3 0 0-16,-4 0-4 15,-7-3 1-15,-7 6-2 16,-3-3 1-16,-4 3-1 15,-4 3 0-15,0 0-1 16,-3 0 1-16,4 3 0 16,-1 4 0-16,0-1 1 15,4 4 0-15,4-1 0 0,3 4 1 16,7 6 1-16,7-3 0 16,4-1 1-1,3 1 1-15,4-6-1 0,-4-4 0 16,-4 4-1-16,-3 2 1 15,-3 4-1-15,-11 0 1 16,-11 3-3-16,-3 0 1 16,-3-3-3-16,-4 0 0 15,-1-4-5-15,5-2 1 16,-1-7-7-16,4-6 1 16</inkml:trace>
  <inkml:trace contextRef="#ctx0" brushRef="#br4" timeOffset="586.59">19466 16870 43 0,'-7'16'21'0,"7"40"-22"16,4-37 36-16,6 9-32 16,4 7 1-16,1 3 1 15,2 2 1-15,1 7-7 0,-1 7 0 16,1-4 4-16,-4 6 0 16,-7-2-2-16,-3-4 0 15,-4 3-4-15,-4 7 0 16,-6-13-5-16,-8-3 0 15,-3-10-7-15,-4-9 0 16</inkml:trace>
  <inkml:trace contextRef="#ctx0" brushRef="#br4" timeOffset="904.41">19971 17193 51 0,'-4'10'25'0,"8"-4"-23"15,-4-6 45-15,7 3-45 16,3 0 0-16,5 0 3 15,6 0 0-15,3 1-6 16,1-1 0-16,7 0 1 16,7 0 1-16,-4-3-6 15,-3 0 1-15,-11 3-9 16,-7 0 0-16,-18 0-5 0,-10 7 0 16</inkml:trace>
  <inkml:trace contextRef="#ctx0" brushRef="#br4" timeOffset="1072.3">19868 17560 55 0,'25'28'27'0,"35"-18"-32"0,-39-13 52 0,8-4-47 0,2 1 0 0,5-6-2 0,-1 5 0 15,-3-2-4-15,-4-4 0 0,-11-6-9 16,-13-2 0-16</inkml:trace>
  <inkml:trace contextRef="#ctx0" brushRef="#br4" timeOffset="2688.37">1697 4728 28 0,'-4'16'14'0,"-3"-19"1"15,7-3 15-15,0-1-25 16,7-8 0-16,-3-4 3 16,6-3 0-16,8-13-11 15,3-5 1 1,22-61 5 0,2-2 0-16,-16 21-5 15,-8 1 1-15,4 9-3 0,-8 9 1 16,-6 16-2-1,-1 9 1-15,1 10-1 0,-4 9 0 16,4 19 0-16,-4 10 1 16,3 24-1-16,-6 4 1 15,6 9 1-15,8 25 0 16,0-9 3-16,3 6 1 16,7-7 3-16,-3 7 0 15,10-6 0-15,-3-6 1 16,7-7 1-16,-8-16 0 31,-3-15-1-15,-6-6 0-16,-12-7-2 0,-10-12 0 0,-17-4-1 15,-8 1 0-15,-14-1-2 16,-10 4 0-16,-1 0-1 16,-10 0 1-16,-7 6 0 15,-3 9 0-15,-4 7 0 16,-4 6 0-16,8-1 1 15,10 1 0-15,10-6 0 16,11 0 1-16,8-4 0 16,2 1 0-16,12-10 1 15,6 0 0-15,8-6-1 16,13-13 0-16,22-6-1 16,10-6 0-16,25-13 0 15,14-9 0-15,-3-6-2 16,10-7 1-16,-3 0-1 15,0-9 0-15,-4 0 0 16,-11 13 1-16,-10 2-1 0,-7 4 0 16,-7 9 0-16,-14 9 0 15,0 7 0-15,-8 9 1 16,-3 13-2-16,-10 15 1 31,-11 17-1-15,-11 8 1-16,-20 16-1 0,-26 25 0 0,-10 1 0 0,-3 2 1 15,-4 19 0-15,-11-3 0 16,11 7 0-16,-4-7 1 0,15 3 0 16,-1-9 1-16,18-10 0 15,0 4 0 1,15-19-2-16,2-10 1 0,12-6-3 16,6-10 0-16,8-5-10 15,13-23 0-15,1-6-1 16,10-15 0-16</inkml:trace>
  <inkml:trace contextRef="#ctx0" brushRef="#br4" timeOffset="3890.18">1408 4844 13 0,'-7'0'6'0,"7"-3"6"0,7 6 4 0,-7 1-11 16,0 2 1-16,0-3 3 16,0 3 1-16,0-3-11 15,0 1 0-15,0-1 9 16,7 0 0-16,-7-3-2 15,3-6 1-15,8-4-2 16,10-2 0-16,7-4-2 16,18-9 1-16,7-13-3 15,17-9 1-15,1-12-2 0,0-7 1 16,6-13-2-16,11-2 1 16,-6-13-1-16,-1 12 0 15,-4 7 0-15,-17 0 0 16,-7 12-1-16,-7 13 1 15,-14 15 0-15,0 1 0 16,-8 15-1-16,-10 10 1 0,4 12 0 16,-7 19 0-1,-11 15-2-15,-11 17 1 0,0 8-1 16,-10 10 1-16,-7 26 0 16,-4-1 0-16,4 6 1 15,-4 7 0-15,8-6 1 16,2 2 0-16,12-18 1 15,-1-7 1-15,1-12 0 16,10-6 0-16,0-25 0 16,0-7 1-16,0-15-1 15,3-13 0-15,-3-3-1 16,-3-16 0-16,-8-12 0 31,-10-6 0-31,-14-17-1 0,-4 1 1 0,4-6-1 16,-15-4 0-16,-17 1 0 15,-3 8 0-15,-19 4 0 16,1 4 0-16,14 5-1 16,-7 3 1-16,-4 4 0 0,11 6 0 15,7 6 0-15,14 3 0 16,14 7 1-16,11 3 0 16,11 3 0-16,6 3 0 15,29-10-1-15,20 1 1 47,5-13-2-16,17-9 1-15,17-10-3 0,22-16 1-16,-7-18-1 31,17-10 0-16,1 4-1-15,-1 2 1 0,-10 7 0 0,-11 10 1 0,-17 11 0 0,-12 14 0 0,-16 9 1 0,-4 9 0 0,-18 6-1 0,0 20 1 0,-14 21 0 0,-25 25 0 16,-20 32 0-16,-15 21 1 0,-18 29 0 0,1 35 1 0,-19 27 0 16,1 10 1-16,11 3-2 15,13-19 0-15,15-12-10 16,10-22 0-16</inkml:trace>
  <inkml:trace contextRef="#ctx0" brushRef="#br4" timeOffset="8995.84">20532 16183 39 0,'0'10'19'0,"7"-4"-5"0,-4-6 19 0,4 3-30 16,4 0 0-16,3-3 2 15,4 0 0-15,-1 0-7 16,1-3 0-16,3 0 3 15,7 3 1-15,4 0-7 0,0 0 1 16,-4-3-10-16,-7-3 0 16,-7-4-1-16,-3 4 0 15</inkml:trace>
  <inkml:trace contextRef="#ctx0" brushRef="#br4" timeOffset="9579.59">20951 15820 31 0,'8'6'15'0,"-1"0"-11"0,-4 4 26 16,-3 2-29-16,0 7 1 16,0 9 1-16,-3 7 0 15,-1-1-3-15,1 13 0 0,-1 10 2 16,-3-1 0-16,0 1-1 16,-4-1 1-16,4 1-3 15,0-7 0-15,0-6-6 16,4-13 0-16,3-9-5 15,0-10 1-15</inkml:trace>
  <inkml:trace contextRef="#ctx0" brushRef="#br4" timeOffset="9944.39">21075 16183 36 0,'3'13'18'0,"8"-4"-16"0,-4-9 30 16,0 0-30-16,4 0 0 16,3-3 3-16,4-3 0 15,-1 3-6-15,4-3 0 0,-7 2 3 16,4 1 0-16,0 0-4 16,-4-3 0-16,0 3-6 15,0-3 1-15,-3-1-6 16,-4 1 0-16</inkml:trace>
  <inkml:trace contextRef="#ctx0" brushRef="#br4" timeOffset="10690.48">21414 15908 39 0,'17'6'19'0,"1"3"-18"0,-15-9 33 0,4 0-31 15,1 0 0-15,2 0 2 16,4 0 1-16,0 3-8 16,4-3 1-16,0 0 4 15,3-3 0-15,-4 3-1 16,1 3 0-16,-7-3-3 15,-1 0 1-15,-6 0-1 16,-4 7 0-16,-7-1-2 16,-4 3 1-16,1 1-2 0,-5 2 1 15,1 1-1-15,0 2 0 16,0 1 0-16,0 0 1 16,3-7 1-16,4 1 0 15,4-1 1-15,3 0 0 16,3 1 2-16,8 6 0 15,3 2 1-15,7 4 0 16,4 0 0-16,0 0 0 16,-4 0 0-16,-4 0 0 15,-2-3-1 1,-8 0 0 15,-11 3-1-15,-7 3 0-16,-10 3-3 0,-3 0 1 15,-5 4-9-15,-2-10 0 0,-5-13-1 0,8-6 0 0</inkml:trace>
  <inkml:trace contextRef="#ctx0" brushRef="#br4" timeOffset="11292.65">21798 16080 27 0,'0'22'13'0,"4"-19"-3"16,-4-3 23-16,-4-3-28 15,4 6 1-15,4 0 2 16,6-3 0-16,8 0-11 16,10 0 1-16,0 0 6 15,4 0 0 1,14-3-12-16,-11 0 0 16,-7 0-7-16,-10-3 1 15</inkml:trace>
  <inkml:trace contextRef="#ctx0" brushRef="#br4" timeOffset="11521.52">21964 15995 36 0,'3'38'18'0,"-6"6"-16"0,6-38 26 0,-3 7-27 15,0-1 0-15,0 7 0 16,0 3 0-16,-3 3-6 16,-1-3 1-16,1 0-6 15,-1-6 0-15</inkml:trace>
  <inkml:trace contextRef="#ctx0" brushRef="#br4" timeOffset="12026.23">22324 15876 46 0,'3'16'23'0,"1"-26"-33"0,-4 10 40 16,-4 0-30-16,-6 4 1 15,-4-1-1-15,-8 0 1 16,1 3-1-16,0 0 0 16,0 4 0-16,0-1 1 0,3 4-1 15,1-1 1-15,2 4-1 16,5 3 1-16,6 0-1 15,4-1 1-15,7-2-1 16,7-6 0-16,8-1 0 16,2 0 1-16,1-6-1 15,-4-9 0-15,-3-3 0 32,-4-4 0-32,-3 1 0 0,-1-1 0 15,-3 1-1-15,-3 2 0 0,-1 4-1 16,-3 6 1-16,0 6 0 15,0 10 1-15,0 0 0 16,0 2 1-16,-3 7 0 16,-1 13 0-16,1 3 0 15,-1-7 0-15,-3 7-3 16,0-3 0-16,0-7-10 0,3-9 0 16</inkml:trace>
  <inkml:trace contextRef="#ctx0" brushRef="#br4" timeOffset="12298.07">22412 16111 46 0,'0'7'23'15,"7"-7"-19"-15,0 0 37 0,0-4-40 16,11 4 1-16,-4 0 0 16,4 0 0-16,3 0-3 15,7 0 0-15,0-3-3 16,-3 0 1-16,-4-3-11 16,-3 6 1-16,-8-13-2 15,1-2 0-15</inkml:trace>
  <inkml:trace contextRef="#ctx0" brushRef="#br4" timeOffset="12507.95">22553 15998 34 0,'0'41'17'0,"-7"9"-15"0,7-46 31 0,0 5-33 0,-3 7 0 15,-5 6 0-15,1 3 1 16,-3 0-1-16,3 0 0 16,-4-6-4-16,1-4 0 15,3-5-7-15,3-4 1 16</inkml:trace>
  <inkml:trace contextRef="#ctx0" brushRef="#br4" timeOffset="12808.78">22797 15857 35 0,'0'16'17'0,"-11"9"-15"15,7-19 26-15,1 4-27 16,-1-1 1-16,1 1 1 16,-1 5 1-16,4-2-5 15,0 3 1-15,4-4 1 16,3 1 1-16,3-1-4 16,5-6 0-16,-1-6-8 0,0-3 1 15,0-6-3-15,0-13 0 16</inkml:trace>
  <inkml:trace contextRef="#ctx0" brushRef="#br4" timeOffset="12973.69">22906 15748 41 0,'-11'34'20'0,"4"35"-22"0,7-47 40 15,0 9-35-15,-3 10 0 0,-4 6 0 16,0 10 1-16,-8-1-7 15,1-9 0-15,-3-3-9 16,-1-13 0-16</inkml:trace>
  <inkml:trace contextRef="#ctx0" brushRef="#br4" timeOffset="17629.91">23227 16099 39 0,'3'0'19'0,"8"12"-12"0,-4-9 20 0,0 1-24 16,4-4 0-16,3 0 0 15,3-4 0-15,5-2-6 16,2 0 0-16,-3 3-1 16,-3 0 0-16,-4 3-9 15,-3 0 0-15</inkml:trace>
  <inkml:trace contextRef="#ctx0" brushRef="#br4" timeOffset="17837.8">23202 16231 41 0,'0'25'20'0,"11"-10"-19"0,-4-12 33 0,3 4-34 16,1-1 1-16,3-3 1 0,4 0 0 15,6-3-5-15,1 0 1 16,0-6-5-1,-4 0 1-15,0-7-6 16,0 1 0-16</inkml:trace>
  <inkml:trace contextRef="#ctx0" brushRef="#br4" timeOffset="18331.64">23890 16049 48 0,'7'-3'24'0,"-10"-7"-26"16,3 4 44-16,-7 0-42 16,-4-1 1-16,-7 1 0 15,-6 3 1-15,-5 0-3 16,1 6 1-16,0 0 1 15,3 10 0-15,1 2-1 16,-1-5 0-16,4 2-2 16,3 4 0-16,8 6 0 15,2 0 1-15,5-3-1 16,6-1 1-16,5-2 0 16,2-3 0-16,8-7 1 0,6-6 0 15,5-6-1-15,-1-4 0 16,-3 1 0-1,-1-4 0-15,-3 1 0 0,-3-1 0 16,-4 4 0-16,-3 2 1 16,-4 7-1-16,-4 10 1 15,-3 9 1-15,-7 6 0 16,0 9 0-16,-7-2 1 16,-3 12-1-16,2 6 0 15,-2 9-1-15,3-9 0 16,0-6-6-16,3-6 1 0,4-13-8 15,7-12 0-15</inkml:trace>
  <inkml:trace contextRef="#ctx0" brushRef="#br4" timeOffset="19499.97">27026 9843 41 0,'0'3'20'0,"0"-9"-9"0,0 6 20 16,7-7-29-16,4 7 1 16,3-3 1-16,4 3 0 15,10 0-6-15,4 0 1 16,3 0 2-16,0 3 0 15,1 1-7-15,-1-1 1 0,-3 0-10 16,-4-9 1-16</inkml:trace>
  <inkml:trace contextRef="#ctx0" brushRef="#br4" timeOffset="20119.12">27845 9608 32 0,'3'0'16'0,"8"9"-5"0,-11-9 18 16,0 0-28-16,0 0 1 16,0 0 2-16,0 0 0 15,-4-3-5-15,-3 0 1 16,-3 3 3-16,-1 0 0 15,-3 3-1-15,0-3 0 16,-4 0-2-16,1 3 1 0,3 3-1 16,-1 4 0-16,5 5-1 15,3 4 0-15,3 0 0 16,4 0 0-16,7-3 0 16,0-7 1-16,7-3-1 15,1-6 0-15,-1 0 0 16,3-6 1-16,-3-3-1 15,1-1 1-15,-5 1-1 16,1-4 0-16,-4 7 1 16,0-3 0-16,0 2-1 15,-4 7 1-15,-3 3 0 16,0 4 0-16,-3 2 1 16,-1 7 1-16,1 3-1 15,-1 6 0-15,1 9 0 16,-4 7 0-16,0 0-2 15,-4-4 0 1,0-2-11-16,-3-7 0 0,-7-6-1 0,7-6 0 16</inkml:trace>
  <inkml:trace contextRef="#ctx0" brushRef="#br4" timeOffset="22040.03">26035 9752 28 0,'4'0'14'0,"-1"6"-5"0,-3-6 23 0,0 0-29 16,-3-3 0-16,-1 0 3 15,-3 0 0-15,-4 0-7 16,1 0 0-16,-4 3 4 16,-4 0 1-16,0 3-2 15,-3 0 1-15,4 3-2 16,-1 0 0-16,-3 4 0 16,3-4 0-16,4 3-1 15,7 1 0-15,3 2-1 16,1-2 0-16,6-4 0 15,8 0 1-15,3-3-1 0,7-3 1 16,4 0 0-16,3-3 0 16,0-6 0-16,-3 0 0 15,-4-1 0-15,-3-2 0 16,0-1-1-16,-4-3 1 16,-4 1 0-16,-3-4 0 15,-7 6-1-15,-7 1 1 16,-3-1-1-16,-4 4 1 15,-8 3 0-15,1 6 0 16,-3 0 0-16,2 0 0 16,1 6 0-16,4 0 0 0,2 4 0 15,5-1 1-15,3 3-1 16,3 1 1 15,4 3-1-31,4 2 1 0,6 1-1 0,8-3 1 0,7 0 0 16,10-7 1-16,-3-3-1 15,0-12 0-15,-4 0 0 16,-7-4 1-16,-3 4-1 16,-4-6 1-16,-4-1-2 15,-3 0 1-15,-7-2-1 16,-7-4 0-16,-7 0-1 16,-3 10 1-16,-8-4 0 15,0 4 0 1,-3 9-1-16,0 6 1 0,-1 4 0 15,1 5 0-15,4 4-1 16,2 3 1-16,1 0-1 0,7 0 1 16,4 0 0-16,6 0 0 15,4-3 0-15,7-7 0 16,7-2 0-16,7-4 1 16,4-6-1-16,3-6 1 15,4-4-1-15,-7-2 1 16,-4-4-1-16,-4-6 1 15,-2 3-1-15,-5-3 0 16,-6 0-1-16,-4 3 1 16,-7 4-1-16,-4-1 1 15,-3 7-1-15,-4 9 1 0,-3 0 0 16,0 0 0-16,0 6 0 16,3 0 0-16,1 4-1 15,-1-1 1-15,7 0 0 16,4 1 0-16,4 2 0 15,3 4 0-15,3-7 0 16,8 4 1-16,6-4-1 16,5-5 0-16,2-4 1 15,5-7 0-15,-5 1 0 16,-3-3 0-16,-3-4-1 16,0-3 1-16,-4 4-1 15,-4-1 1 16,-3 1-1-31,-7-1 0 0,-3 1-1 0,-8-1 1 0,-3 4-1 32,-3 6 1-32,-5 6 0 0,-2 0 0 0,-1 6 0 15,0 4 0-15,4-1-1 0,4 4 1 16,-1 0-1-16,4-1 1 16,3 1 0-1,4 0 0-15,4-1 0 47,6 1 0-47,4 0 0 16,11-7 1-16,3-6-1 0,11-3 1 0,3-6-1 0,-3 0 1 0,-8-4-1 0,-2-2 0 15,-5 2-1-15,-3-5 1 16,-7-1-1-16,-7-3 1 0,-3 0-1 16,-8 1 0 15,-6 2 0-31,-8 3 0 0,-3 4-1 0,0 6 0 0,-4 3 0 15,4 3 0 1,-1 6 0-16,1-2 1 0,0 8 0 16,3-5 0-16,11 2 1 15,0-2 0-15,3 2 0 16,8-2 0-16,6 2 0 16,8-2 1-16,7-1 0 15,3 0 0-15,4-2-1 16,3-7 1-16,0 0-1 15,-3 0 1-15,-4-3-1 16,0-1 1-16,-7-2-1 16,-3 3 0-16,-4 0 0 0,-4-3 0 15,-3-4-1-15,-3-2 1 16,-4-1-5 0,-7-3 1-16,-1-6-10 15,-2 1 0-15</inkml:trace>
  <inkml:trace contextRef="#ctx0" brushRef="#br4" timeOffset="27761.4">20486 17043 22 0,'3'6'11'0,"1"-3"-3"16,-4 0 12-16,0 0-17 16,0 1 1-16,0-1 1 15,0 0 1-15,0 0-7 16,0 0 0-16,0-3 5 16,0 3 1-16,0-3-1 15,0 0 0-15,0 0-1 16,0 0 0-16,0 0-1 15,0 0 0-15,0 0-1 16,0 0 0-16,0 0-1 16,0 0 1-16,0 0-1 0,0 0 0 15,0 0 0-15,0 0 0 16,0 0 0-16,0 0 1 16,0 0-1-16,0 0 1 15,3-3-1-15,1 3 1 16,-1 0 0-16,5 0 0 15,-5 3-1-15,4 0 1 16,0 4 0-16,0-1 0 16,0-3 0-16,0 3 0 15,4 1 0-15,3 2 0 16,0-3-1-16,0 4 1 0,4 2-1 16,0 1 1-16,-4-4-1 15,-4 1 1-15,-3 2-2 16,-3 4 1-16,-8 3-1 15,-3 3 0-15,-7 3 0 16,-7 3 1-16,-4-3-2 16,-3-6 1-16,0-4 0 15,3 4 1-15,4 3-1 16,0-3 1-16,7 3 0 16,3-6 1-16,8-4 0 15,3 1 0-15,7-1 0 16,7 1 1-16,3-4-1 15,1-3 0-15,3 1 0 16,0-1 0-16,0-3-3 16,1 0 1-16,-1 0-5 15,-4 1 0-15,-2-8-10 16,-1-5 1-16</inkml:trace>
  <inkml:trace contextRef="#ctx0" brushRef="#br4" timeOffset="28303.09">20743 17040 31 0,'-7'15'15'0,"11"-2"-5"16,-1-10 15-16,1 0-22 15,-1 0 1-15,1 0 4 16,-1 4 1-16,1-4-11 15,3 3 1-15,4-3 6 16,3-3 0-16,7 0-2 16,0 3 0-16,7-3-2 15,8 0 1-15,-1 0-2 0,4 0 1 16,-8 0-1-16,-2 3 0 16,-8 1-1-16,-7-1 1 15,-4 6-2-15,-10 4 1 16,-3-1-1-16,-4 7 0 15,-7 6 0-15,-4 6 0 16,1 4 0-16,-5 3 1 16,1-4-1-16,4 4 1 15,-8 6-1-15,7-4 1 16,4-2-2-16,4-4 1 16,2-5-7-16,1-7 1 0,7-4-4 15,7-14 0-15</inkml:trace>
  <inkml:trace contextRef="#ctx0" brushRef="#br4" timeOffset="28560.17">20842 17447 48 0,'11'6'24'0,"3"1"-24"16,-7-10 46-16,3-1-43 16,8 1 0-16,7-3 1 15,10 0 0-15,0 0-6 16,-3 2 0-16,-4 1-2 0,-7 3 1 16,-6 0-14-16,-8 0 1 15</inkml:trace>
  <inkml:trace contextRef="#ctx0" brushRef="#br4" timeOffset="29431.37">21237 17328 43 0,'0'6'21'0,"7"-3"-9"0,-7-3 22 16,0 4-32-16,4-1 1 15,6 0 0-15,1 3 0 16,7-3-5-16,-1 0 0 16,1 1-2-16,-4-1 1 15,0-3-12-15,-7-13 1 16</inkml:trace>
  <inkml:trace contextRef="#ctx0" brushRef="#br4" timeOffset="29923.15">21431 17146 42 0,'4'16'21'0,"6"6"-17"0,-6-22 28 16,3 3-29-16,0 0 1 15,4-3 1-15,3-3 1 16,0 6-8-16,3 0 0 16,1 0 5-16,0 0 0 15,-4 1-3-15,-4-1 0 16,-3 3-2-16,-7 3 1 16,-7 4-2-16,-3 3 1 15,-4 2-1-15,-7 8 1 16,3-1-1-16,0-3 1 0,1 9 1 15,-1 0 0-15,4 4 1 16,0-4 0-16,10-3 1 16,4-3 0-16,4-3-1 15,6-6 1-15,1-3-3 16,3-4 0-16,4-6-9 16,-1-6 1-16,5-19-3 15,2 0 0-15</inkml:trace>
  <inkml:trace contextRef="#ctx0" brushRef="#br4" timeOffset="30328.36">21678 17118 39 0,'4'9'19'0,"3"4"-17"0,-7-13 37 15,7 0-36-15,0 0 1 16,3-6 1-16,1 6 0 16,3-7-6-16,0 7 0 15,-3 0 4-15,-1 0 0 16,8 3-2-16,-7-3 1 0,-1 4-3 15,-3 2 1 1,-3 6-3-16,-8 1 1 0,1 0-1 16,-1 5 1-16,1 7-1 15,-4 7 1-15,0 2 0 16,-4 1 1-16,0 2 0 16,1 1 1-16,-1-3-1 15,4-1 0-15,4-6-3 16,3-3 0-16,0-3-9 15,3-3 1-15</inkml:trace>
  <inkml:trace contextRef="#ctx0" brushRef="#br4" timeOffset="30569.65">21689 17469 47 0,'10'32'23'0,"4"-36"-19"0,-6 1 37 16,-1 3-39-16,3-3 1 15,4 0 0-15,-7 3 0 16,11-3-4-16,7-3 0 16,-1-1 0-16,-2-2 0 15,-1-1-7-15,-7 4 0 16,-7 0-8-16,-7-3 0 15</inkml:trace>
  <inkml:trace contextRef="#ctx0" brushRef="#br4" timeOffset="32221.21">22049 17384 37 0,'0'7'18'0,"0"-1"-7"0,0-6 19 0,3-3-26 16,4 3 1-16,4-3 1 16,3 3 0-16,4-3-9 15,3 3 1-15,3-4 3 16,1 4 0-16,0-3-9 15,-4 0 1-15,-3-6-8 16,-8-7 0-16</inkml:trace>
  <inkml:trace contextRef="#ctx0" brushRef="#br4" timeOffset="32700.67">22296 17109 42 0,'7'9'21'0,"7"10"-21"0,-7-16 33 16,0-6-30-16,-4 3 0 16,4 3 0-16,4 3 1 15,7-3-6-15,-1 4 1 0,1 2 3 16,0 0 0-16,-8-2-4 16,-6 2 1-16,-8 4-2 15,-3 2 1-15,-3 1-1 16,-5 0 1-16,5 6-1 15,-1 3 1-15,-3 0 1 16,0-6 0-16,0 9 1 16,0 3 0-16,3 4 0 15,4-4 0-15,4-3 1 16,3-3 0-16,3-3-1 16,8-6 1-16,-4 0-3 15,7-1 0-15,4-15-7 16,-1-3 1-16,4-12-4 15,1-7 1-15</inkml:trace>
  <inkml:trace contextRef="#ctx0" brushRef="#br4" timeOffset="33090.89">22497 17121 41 0,'7'6'20'0,"10"-3"-21"0,-10-3 39 0,0 0-36 16,4 0 1-16,3 0 1 15,4 4 0-15,6-1-6 16,1 0 1-16,-4 3 3 15,1 0 1-15,-5 1-3 16,-6 2 0-16,-4-3-2 16,-7 10 0-16,-7 6 0 15,-4 6 0-15,-6 7-1 16,-1 2 1-16,0 4-1 16,1 0 1-16,2-3 0 15,5-4 1-15,3-3-3 16,3-6 1-16,1-3-7 15,3-6 1-15,0-6-2 16,3-7 0-16</inkml:trace>
  <inkml:trace contextRef="#ctx0" brushRef="#br4" timeOffset="33318.06">22458 17501 38 0,'7'28'19'0,"-4"-31"-17"0,4 3 36 16,4-4-35-16,3-2 0 15,4 6 1-15,3 0 1 16,7-3-7-16,4-3 1 0,0 0 0 16,-1-1 0-16,-2-2-7 15,-8-4 0-15,0 4-6 16,-7-4 0-16</inkml:trace>
  <inkml:trace contextRef="#ctx0" brushRef="#br4" timeOffset="33617.31">22864 17375 44 0,'7'22'22'0,"7"-13"-22"0,-7-5 38 16,-7-4-37-16,3 3 1 15,8-3 1-15,3 0 1 16,4 3-5-16,10-3 0 15,0 0 1-15,-3 0 0 16,-4 3-7-16,-3-3 1 16,-4 3-9-16,-7-12 1 15</inkml:trace>
  <inkml:trace contextRef="#ctx0" brushRef="#br4" timeOffset="33841.18">22952 17290 33 0,'10'22'16'15,"-17"3"-8"-15,7-18 21 0,0-1-27 16,-3 3 1-16,3 1 1 16,-4-1 1-16,-3 4-7 15,0 2 1-15,4 7 2 16,-4-3 0-16,-1 3-6 15,5-3 1-15,-1-6-9 16,1-4 0-16</inkml:trace>
  <inkml:trace contextRef="#ctx0" brushRef="#br4" timeOffset="34113.42">23178 17218 31 0,'-11'13'15'0,"-7"21"-11"0,15-24 20 16,-1 5-22-16,1 1 0 15,-1 3 1-15,1 0 1 0,-1-4-5 16,4 4 0-16,4-3 1 15,-1 0 0-15,8-7-7 16,3-3 1-16,4-6-5 16,3-3 0-16</inkml:trace>
  <inkml:trace contextRef="#ctx0" brushRef="#br4" timeOffset="34305.97">23315 17215 26 0,'-7'6'13'0,"-4"48"-6"16,8-35 20-16,-8 6-25 16,-3-3 0-16,-3 9 1 15,-1 10 0-15,0 6-4 16,-3 3 1-16,4 0 1 0,2-6 0 16,5-16-7-16,3-3 1 15,3-6-6-15,4-19 1 16</inkml:trace>
  <inkml:trace contextRef="#ctx0" brushRef="#br4" timeOffset="34581.58">23410 17353 50 0,'11'3'25'0,"3"-3"-32"16,-10-3 49-16,6 0-42 16,4 0 1-16,4 0-2 15,3 0 1-15,-3-1-4 16,-4 1 0-16,-4 3-10 15,-6-6 1-15</inkml:trace>
  <inkml:trace contextRef="#ctx0" brushRef="#br4" timeOffset="34742.15">23287 17510 41 0,'3'41'20'0,"22"-35"-15"0,-18-3 28 15,7 0-33-15,4-3 0 16,0-3-4-16,-4 3 0 16,0-3-7-16,-4-6 1 15</inkml:trace>
  <inkml:trace contextRef="#ctx0" brushRef="#br4" timeOffset="36244.26">23654 17494 25 0,'-4'3'12'0,"4"1"4"16,0-4 13-16,0 0-24 15,0 0 1-15,4 0 1 0,-1 0 0 16,4 0-10-16,4 0 1 15,0 3 4-15,6 0 1 16,4 0-9-16,0 0 1 16,1 0-9-16,-5-9 1 15</inkml:trace>
  <inkml:trace contextRef="#ctx0" brushRef="#br4" timeOffset="36814.18">23908 17322 39 0,'3'9'19'0,"1"-3"-13"0,-4-6 28 0,0 0-31 15,0 4 0-15,3-1 2 16,1 0 0-16,-4 0-6 16,3 0 0-16,1 0 4 15,-1 0 0-15,5 1-2 16,2-1 1-16,-3-3-1 16,0 0 0-16,-7 0-1 15,4 0 0-15,-1 0-1 16,1 0 1-16,-1 3 0 15,1 0 0-15,-1 0 0 0,1 3 0 16,-1 1 0-16,1-1 1 16,-1-3-2-16,-3 0 1 15,-3 0-1-15,-1 4 1 16,-6 2-1-16,-1 4 0 16,1 2-1-16,-8 4 1 15,4 3 0-15,0-6 0 16,0 6 0-16,3 0 1 15,4-4-1-15,4 4 0 16,3-6 1-16,3 0 1 0,4-1 1 16,4-2 0-16,3-4-1 15,0 1 1-15,-3-4-1 16,3-3 0-16,-4-3-5 16,-3 6 0-16,0-6-11 15,0-6 0-15,-3-6-1 16,3-4 1-16</inkml:trace>
  <inkml:trace contextRef="#ctx0" brushRef="#br4" timeOffset="37279.24">24074 17410 45 0,'3'12'22'0,"11"-9"-24"0,-10-6 46 16,3 3-42-16,0 0 1 16,3-3 1-16,5 3 0 15,-5 3-5-15,1-3 0 16,-1 0 3-16,1 3 0 15,-4 0-2-15,-4 4 1 16,-3 2-2-16,-3 4 0 0,-8-1-2 16,1-2 1-16,-1 2 0 15,-3-2 0-15,0 2-1 16,3 1 1-16,1 2 0 16,6 1 0-16,1-3 1 15,6 8 1-15,4 1 1 16,4 0 1-16,3 3 1 15,0-3 0-15,4-3-1 16,-1-3 1-16,1 0-1 16,-7-1 0-16,-4 4-4 15,-11 3 1-15,-10 3-7 16,-18 0 1-16,-3-3-9 16,-14-9 1-16</inkml:trace>
  <inkml:trace contextRef="#ctx0" brushRef="#br4" timeOffset="39083.11">26811 16729 34 0,'-3'6'17'0,"3"-9"-4"0,0 3 18 16,0 0-25-16,0 0 1 15,0 0 2-15,10-3 1 16,8 0-12-16,3 0 0 16,11 0 8-16,17 0 0 0,15-1-6 15,-4 1 1-15,-7-3-7 16,-15 0 1-16,-6-1-13 15,-11-2 1-15</inkml:trace>
  <inkml:trace contextRef="#ctx0" brushRef="#br4" timeOffset="39668.68">25785 16698 34 0,'-18'15'17'0,"14"-11"-2"15,4-4 16-15,0 0-26 16,0 0 1-16,7 0 1 16,4-4 0-16,0 1-10 15,3 0 1-15,3 3 3 16,12 3 1-16,-1 4-11 0,0 2 0 16,4-6-7-16,-8-3 1 15</inkml:trace>
  <inkml:trace contextRef="#ctx0" brushRef="#br4" timeOffset="40237.68">26116 16579 37 0,'7'6'18'0,"0"-6"-11"0,-7 0 28 0,4 0-32 15,-1 3 1-15,1 0 2 16,3 3 0-16,0-2-7 16,4 2 1-16,-1 3 4 15,-3-3 1-15,7 1-2 16,0-1 1-16,1 0-2 15,-5 4 1-15,1-1-2 16,-4 1 1-16,-7 2-3 16,-4 4 1-16,-3-4-1 15,0 1 1-15,0-1-1 16,4 1 0-16,-5 3 0 0,1-1 0 16,-3-2 0-16,-1-1 1 15,-3 4-1-15,4-3 1 16,-5-4 0-16,5-6 0 15,-1 0 0-15,1 4 0 16,3-1 0-16,3-3 0 16,4 0 0-16,4 3 0 15,-1 1 0-15,4-1 1 16,0 0-1-16,4 0 0 16,-1 4 0-16,1-4 1 0,3 7-1 15,4-4 1-15,-1-3-1 16,-2 1 0-16,-1-1-2 15,-4 0 0-15,-3-3-7 16,0 0 1-16,0-3-9 16,-3-9 1-16</inkml:trace>
  <inkml:trace contextRef="#ctx0" brushRef="#br4" timeOffset="40822.69">26374 16651 39 0,'0'3'19'0,"-4"-3"-11"0,4 0 26 16,0 0-29-16,0 0 0 15,0 0 3-15,4 3 0 0,-1 0-10 16,4 3 0-16,7 1 7 15,4 2 0-15,3 7-3 16,4-4 1-16,-4 1-2 16,-7-4 0-16,-3 1-2 15,-8-4 1-15,-6 3-1 16,-4 1 0-16,-4-1-1 16,1 1 0-16,-1-1 0 15,0 0 1-15,-3 4-1 16,4-4 0-16,3-2 0 15,0-1 1-15,3 3 0 16,0 7 0-16,8 0 1 16,3 2 0-16,4 1 1 15,3-3 0-15,7 3 1 16,-3-4 0-16,-4 4-1 16,0-3 1-16,-7-4-3 15,-7 4 0-15,-14 0-7 0,-14 3 1 16,-15-7-10-16,-3-9 1 15</inkml:trace>
  <inkml:trace contextRef="#ctx0" brushRef="#br4" timeOffset="43390.88">29983 16497 30 0,'14'6'15'0,"0"-6"3"0,-7-3 16 0,-4 3-30 15,4-3 0-15,-7 3 0 16,0 0 1 0,-7-6-7-1,-3 0 0-15,-4-1 5 16,-4 1 0-16,-3 6-3 15,3 0 1-15,-3 3-2 16,3 3 1-16,1 7-1 16,3 3 1-16,3 9-1 15,8-6 0-15,6 2 1 16,8 1 0-16,10-3 0 16,7-6 0-16,0-7 1 15,4-3 0-15,-4-3-1 16,-3 0 1-16,-4-6-1 0,-3-7 0 15,-8-2-1-15,-3-4 1 16,-7-3-1-16,0 0 1 16,-7 3-1-16,0 0 0 15,-3 4 1-15,-1 2 0 16,-6 7 0-16,-5 3 1 16,5 6-1-16,-4 3 0 15,-1 4 0-15,8 2 1 16,4 4 0-16,3-1 0 15,3 1-1-15,11 3 1 0,7-3 1 16,4-7 0-16,7-3-1 16,-4-6 1-16,3 0-1 15,1-6 1-15,-4 0-1 16,-3-4 1-16,-4 1-2 16,-7-7 1-16,-7 1-2 15,-7-1 1-15,-4 0-1 16,1 1 1-16,-4 5-1 15,-4 4 1-15,-7 6-1 16,-3 3 1-16,-4 3 0 16,-3 10 1-16,3 9-1 15,4 3 0-15,7-9 1 16,3 3 0-16,11 0 0 16,7-3 0-16,14 0 1 15,15-7 0 16,10-2 0-15,3-7 1-16,11-6-2 0,-4-4 1 0,-10-2 0 0,-7-7 0 0,-8-3-2 0,-6-3 0 16,-11 0-2-16,-7 1 1 15,-10-1-1-15,-8 0 1 16,0 6-1-16,-3 0 1 16,-4 10-1-16,-6 3 1 15,-5 6 0-15,1 3 1 16,-4 4-1-16,8 5 0 15,2 1 1-15,8 6 0 0,7 0 0 16,10-3 0 0,12 0 1-16,9-1 0 0,11-2 0 15,8-3 0-15,6-7-1 16,0-6 0-16,-3-3 0 16,-4-10 0-16,-6-3-1 15,-8-2 1-15,-7-7-1 16,-7-4 0-16,-11 4 1 15,-6 0 0-15,-4 3-1 16,0 3 0-16,-4 4 0 16,0 5 1-16,-3 1 0 15,-3 6 0-15,-1 6-1 16,0 3 1-16,-3 4 0 16,7 2 0-16,3 1 0 15,4 2 0-15,7 4 1 16,7 3 0-16,7 0-1 15,11 0 1-15,6-6 0 16,5-4 0-16,6-2-1 0,4-7 1 16,-4-9-2-16,-3-4 1 15,-4-6-1-15,-7-2 1 16,-3-4-1-16,-8 0 0 16,-6 0 0-16,-4 3 1 15,-11 0-1-15,-6 3 1 16,-8 4-1-16,0 6 1 15,-7 6-1-15,-3 6 1 16,-4 3 0-16,4 7 0 0,-4 3-1 16,8 6 1-16,2 3 0 15,8-3 0-15,7 3 1 16,10-2 0-16,12-1 0 16,13-10 1-16,10-2-1 15,1-10 1-15,7-3 0 16,-4-3 1-16,-3-7-2 15,-4-5 1-15,-7-4-1 16,-3-6 0-16,-7 0-1 16,-8-3 0-16,-6 2-1 15,-4-2 0-15,-4 3-1 16,0 3 0-16,-6 3 0 16,-4 7 1-16,-4 6-1 15,-3 2 1-15,-8 8 0 16,8 2 0-16,4 3 0 15,2 7 1-15,5 0 0 16,6-1 0-16,8 1 0 16,6 6 1-16,11-3-1 0,11 0 1 15,7-7 0-15,-4-2 1 16,7-7-2-16,-3-3 1 16,-4 0 0-16,-3-10 0 15,-8-5-1-15,1-4 0 16,-7-3 0-16,-8-3 0 15,-6-4-1-15,-8 1 1 16,1 9-1-16,-5 1 1 0,-2 5-1 16,-8 7 0-16,-3 9-1 15,-4 0 1-15,-3 6 0 16,7 10 1-16,-1 3-1 16,5-3 1-16,6 3 0 15,7 0 1-15,8 3 0 16,10 0 0-16,11-3 1 15,10-3 0-15,4-10-1 16,-4-9 1-16,0-3-1 16,-10-9 1-16,-4-1-4 15,-4-3 0-15,-6-2-16 16,-15-4 1-16</inkml:trace>
  <inkml:trace contextRef="#ctx0" brushRef="#br0" timeOffset="50611.31">5733 13295 38 0,'3'7'19'0,"4"5"-9"0,-3-9 19 16,-1-3-24-16,4 3 0 16,-3 10 2-16,3 6 0 15,-7 12-9-15,0 4 0 16,0 12 5-16,0 9 1 0,0 7-3 16,0 12 1-16,0 10-2 15,0-13 0-15,0-6-2 16,0-10 0-16,0-12-4 15,-7-6 0-15,7-19-9 16,0-10 0-16,0-25-1 16,0-9 1-16</inkml:trace>
  <inkml:trace contextRef="#ctx0" brushRef="#br0" timeOffset="51346.71">5687 13161 18 0,'0'18'9'0,"7"-24"1"0,-4 9 12 16,1 0-16-16,3-3 0 15,4 4 3-15,3-4 1 16,3 0-12-16,4 0 0 0,11 3 8 16,18-3 1-16,17-3-4 15,10-4 1-15,4-5-2 16,18-1 1-16,0-9-3 15,10-3 1-15,-6-3-1 16,-8 0 0-16,-14 6 0 16,0 0 0-16,-14 0-1 15,0 3 0-15,-3 6-1 16,-22 4 0-16,0 6 0 16,-6 6 0-16,-8 3-2 15,-3 7 1-15,-8 9 0 16,1 6 0-16,-8 3 1 15,1 4 1-15,-7 6 0 16,3-1 0-16,-7-5 1 16,0 6 1-16,0 3-1 15,0 6 1-15,0-9 0 16,10 12 0-16,-6-3 0 0,10 0 0 16,0-3 0-16,4 3 0 15,-4-3 1-15,0-3 1 16,-4-9-2-16,-10-7 1 15,0-3-2-15,-17 0 1 16,-4 3-1-16,-15 1 0 16,-17-1-1-16,-3 0 1 15,-15-3-1-15,-13-3 0 16,-26-6 1-16,12 3 0 16,-19-7 0-16,4 1 0 15,-7 2 1-15,11 1 0 0,3 0 0 16,18-1 0-16,7 1-3 15,7-3 0-15,-4 2-10 16,18-5 0-16</inkml:trace>
  <inkml:trace contextRef="#ctx0" brushRef="#br0" timeOffset="52083.59">10767 13600 31 0,'0'15'15'0,"3"4"1"0,-3-16 16 16,4 7-28-16,-1 5 0 16,-3 17 2-16,0 12 1 15,0 18-9-15,-3 14 0 16,-4 11 6-16,3 20 0 16,1-7-4-16,-1 1 1 15,4-17-3-15,0-18 1 16,0-16-6-16,7-18 0 0,-3-20-8 15,3-27 0-15</inkml:trace>
  <inkml:trace contextRef="#ctx0" brushRef="#br0" timeOffset="52697.99">10732 13584 37 0,'3'31'18'0,"8"-18"-13"16,-4-10 24-16,-7-3-27 16,7 0 1-16,3 0 2 15,4 0 1-15,8 0-7 0,13 0 1 16,11 0 4-16,21 0 0 15,7-3-2-15,3-7 1 16,15-5-2-16,7-4 0 16,7 3-1-16,-4-9 0 15,-21-3-1-15,-17 3 0 16,-11 6 0-16,-11 3 1 16,-7 4-2-16,-7 6 0 15,-6 2-1-15,-8 11 1 16,0 5-1-16,-7 1 0 0,0 12 0 15,-3 3 1-15,-4 3 1 16,0-2 0-16,0 2 0 16,0 7 1-16,0 2 0 15,3 1 0-15,-3 3 0 16,0 6 0-16,0 4 0 16,0-1 1-16,0 3-1 15,0 10 1-15,7 3 0 16,4 0 1-16,3 0-1 15,3-3 1-15,1-13 0 16,0-6 1-16,-8-3-1 16,1-12 0-16,-11-4-1 15,-7 0 0-15,-14 3-1 16,-11 4 1-16,-21-4-1 16,-14-3 0-1,-92-2-7 1,4-11 1-16,7-12-8 0,10-3 0 15</inkml:trace>
  <inkml:trace contextRef="#ctx0" brushRef="#br0" timeOffset="54064.38">7465 13449 23 0,'7'6'11'0,"-4"4"-3"16,-3-7 12-16,0 0-16 15,0 0 0-15,0 0 1 16,0 0 1-16,0-3-7 16,4 0 0-16,-4 0 4 15,0 0 1-15,7-3-2 16,4-3 1-16,13 0-2 0,-3-1 1 15,18 1-1-15,0-3 0 16,7-4 0-16,17-2 1 16,1-7 0-16,13 3 0 15,22-6-1-15,4-4 1 16,13-2-1-16,-7 0 0 16,18-1 0-16,0 4 0 15,0 6 0-15,-10 7 0 16,6 8-1-16,1 10 1 15,3 13 0-15,-14 6 1 16,7 9-1-16,7-2 0 0,-4 5 0 16,-3 1 0-16,-18-1-1 15,4 1 1-15,-11-4-1 16,-6-3 0-16,-8 10-2 16,-11 3 0-16,-6-7-6 15,-8-3 1-15,-13 1-8 16,-12-13 0-16</inkml:trace>
  <inkml:trace contextRef="#ctx0" brushRef="#br0" timeOffset="54469.75">10174 13364 28 0,'7'25'14'0,"7"-12"-12"0,-7-4 15 16,0-2-11-16,0 5 0 15,8 4 3-15,6-4 1 16,14 4-12-16,4 0 1 16,3 3 7-16,8 6 1 0,-12 0-4 15,-2 0 0-15,-12 3-2 16,-10 3 1-16,-14 7-3 16,-10 6 0-16,-11-3-2 15,-11 0 0-15,-7-7-2 16,-7-6 0-16,15-9-8 15,-1-10 0-15,4-12 0 16,-1-9 1-16</inkml:trace>
  <inkml:trace contextRef="#ctx0" brushRef="#br0" timeOffset="54682.28">10213 13368 49 0,'11'21'24'0,"-8"23"-25"0,-3-31 52 16,0-1-49-16,0 17 1 15,-3 8 1-15,-1 10 0 16,0 0-7-16,1 10 1 16,-1-7-4-16,1-9 1 15,-4-16-12-15,-4-16 1 16</inkml:trace>
  <inkml:trace contextRef="#ctx0" brushRef="#br0" timeOffset="67605.75">25347 10348 21 0,'-3'3'10'0,"6"-16"-2"16,1 7 11-16,-1 0-15 16,1-4 0-16,-1 4 2 15,1 0 0-15,3 3-8 16,0-4 1-16,-4 1 5 16,1 0 1-16,-1 0-3 15,4-4 1-15,-3 4-1 16,3-3 1-16,0-1 0 0,0-2 0 15,0 2-1-15,0-2 1 16,0 5 0-16,0 1 0 16,4 0-1-16,-4 0 1 15,0 6-2-15,0-4 0 16,0 1 0-16,0-3 1 16,0 0-2-16,4-4 1 15,-1-2 0-15,1-1 0 16,0-2 0-16,-1 2 0 15,-3 4 0-15,0-1 1 16,0 1-1-16,0-1 0 0,1 1 0 16,-1 0 0-16,0-1-1 15,0-2 1-15,0 2-1 16,3 4 1-16,-6-3 0 16,-1 2 0-16,1 1 0 15,-4 6 1-15,7-6-1 16,-4-4 0-16,5 4 0 15,-1-3 0-15,0-4-1 16,0 1 0-16,0 2 0 16,0 4 0-16,3-4 0 15,-3 4 1-15,4 0-1 16,-4 0 1-16,0-1-1 16,0 4 1-16,4-3-1 15,-1 0 0-15,1-1 0 16,0 1 0-16,-1 0 0 0,1 0 1 15,-1-1-1-15,1 1 1 16,-1 3 0-16,-2 3 0 16,-1 0-1-16,0 0 1 15,0 0-1-15,3 0 0 16,1-3 0-16,-1 0 0 16,5 0 0-16,-1-1 1 15,0 1-2-15,3 0 1 16,-2 3 0-16,-1 0 1 15,0 0-1-15,0 3 0 16,0 0 0-16,0 1 0 0,0-4 0 16,0 0 0-16,0 3 0 15,1 0 0-15,-1 0 0 16,-4 0 1-16,1 3-1 16,-1-3 1-16,1 1-1 15,0-1 1-15,-1 3-1 16,-3 0 0-16,-3 1 0 15,3-4 0-15,0 0 0 16,0 6 0-16,3-2 0 16,1 2 0-16,0 0 0 15,-1 1 0-15,4 2 0 16,0 1 0-16,1-4 0 16,-1-2 1-16,0 2-1 15,0 0 0-15,-4 1 0 16,1-1 1-16,0 4-2 15,-1-1 1-15,-3 4 0 0,0-4 0 16,4 4 0-16,-1 0 0 16,1-1-1-16,0 1 1 15,-1-3 0-15,-3 2 0 16,4-2 0-16,-4-1 0 16,0 4-1-16,0 0 1 15,-3 0-1-15,-1-1 1 16,1-2 0-16,-1-1 0 15,1 1-1-15,-1 2 1 16,1-2 0-16,-1-4 1 0,1 1-1 16,-1-1 0-16,1-2 0 15,-1-4 0-15,1 3 0 16,-1-3 0-16,1 0-1 16,-1 0 1-16,1 0-1 15,0 1 1-15,-4-1 0 16,0 0 0-16,0-3-1 15,0 0 1-15,0 0-1 16,0 0 1-16,0-3-1 16,-4-7 0-16,0-2 1 15,1-4 0-15,-1-3-1 16,-3-3 1-16,-3 0 0 16,-4 7 0-16,0-1-1 15,-4-3 1-15,-3 0 0 16,0 1 0-16,-4 2 0 15,0 0 0-15,1-3 0 16,-5 4 0-16,5-1 0 0,6 0 0 16,0 1 0-16,4-1 1 15,0 7-1-15,0-1 0 16,-4 1 0 0,4 3 0-1,-3-1 0-15,-1 1 0 0,0 0 0 0,1-1 0 16,-1 1-1-1,0 0 1 17,1-3 0-17,-1-1 1-15,0 4-1 0,1 0 1 0,-1-1-1 0,1 1 0 0,-1 3 0 0,-3 0 0 0,7-4 0 16,-4 4 0-16,4 0 0 16,0 3 0-16,-4 0 0 15,1-3 0-15,-1 3 0 47,0 3 0-31,-3 3 0-16,0-2 1 0,0 2-1 15,3 3 0-15,0-2 0 0,8 2 0 0,-1 0 0 0,1 1 0 0,-1-4 0 16,1 0 1-16,-1 1-1 16,0 2 0-16,1 4 0 15,-4-1 0-15,0 4-1 16,-4 3 1-16,0-4 0 15,-3 4 1-15,3-3-1 16,-3 3 0-16,4-4 0 0,-1-5 0 16,0-1 0-16,1 4 0 15,3-1 0-15,0 4 1 16,-1-4-1 15,1 1 0-31,4-1 0 0,-1 1 0 0,4-4 0 0,0-2 0 16,0 2 0-16,0-3 0 15,3 1 0-15,1-1 0 16,-1 0-1-16,1-6 1 16,3 0 0-16,0 0 0 0,0-9 0 15,3-4 0 1,4 1 0 15,4-4 0-31,3 0 0 0,4-6 0 0,6-6 0 0,5-6 0 16,-1-1 0-16,7 4 0 0,-3-7 0 15,-4 4 1-15,-3-1-1 16,0 1 0-16,3 2 0 16,0 1 1-16,0 3-1 15,-3-4 0-15,3 10 0 16,-3 0 0-16,-4 4 0 31,0 5 1-31,4 7 0 16,0 6 0-16,3 6-1 0,0 4 1 0,4-1-1 15,3 0 1 1,11 4 0-16,-11-4 0 16,-3 1 0-16,-4-1 0 15,-3 4-1-15,-1-4 1 16,-2 4-1-16,-1-4 1 16,4 4-1-1,-1-1 1-15,1-2-1 0,0 2 0 16,-1 7 0-16,1-7 0 15,0-2-1-15,-1 6 1 16,1 2 0-16,-4 4 0 16,0 0-1-16,-6 3 1 15,-5 0-1-15,1-6 1 0,-4 0 0 16,-4 0 0-16,1 6-1 16,-4 0 1-16,0-6-1 15,-4 0 1-15,1-1 0 16,3-2 0-16,-4 0-1 15,4-4 1-15,0-2 0 16,0-4 0-16,0 0 0 16,0-6 0-16,0 0-1 15,0-6 1-15,0-3-1 16,-3-4 0-16,-4-6 0 16,-4 7 0-16,-3-7 0 15,-4-6 1-15,1-3-1 16,-5-10 1-16,-6 10 0 15,0 0 1-15,0-4-1 16,3-2 0-16,4 2 0 16,0 4 0-16,0 3 0 0,-1 3 0 15,-2 3 0-15,-1 0 1 32,0 1-1-17,-3-1 0-15,-4 0 0 0,-3 3 0 0,0 4 0 16,0-1 0-16,-4 7 0 0,3 3 0 15,1 0 0-15,0 3 0 16,3 3 0-16,0 3 1 16,4 0-1-16,4 1 0 15,-1 5 0-15,0 4 1 16,-3 6-1 0,-4 9 0-16,0-3 0 0,1-9 1 15,-1 3-1 1,0 3 0-16,-3 3 0 0,7 1 0 0,3-1 0 15,4-3 0-15,0-3 0 16,3 0 0-16,0-6-1 16,1-1 1-1,3 1-1 1,-1 0 0-16,1-1-2 16,0-2 1-16,7-1-1 0,0-2 0 0,4-4 0 15,3-3 1-15,3-6-1 16,8-3 1-16,-1 0 0 15,4-1 1-15,1-2 0 47,-1-4 0-47,3-2 0 0,1-4 0 16,3-6 0-16,0 0 0 0,4 3 0 0,3 3 0 0,7-9 0 0,-3-1 1 16,0 1 0-16,-4 3 1 15,4 3-1-15,0 3 1 16,-1 4 0-1,5 2 0 17,-1 4 0-32,-3-1 1 15,-1 1-1-15,1-1 1 0,4-2-1 0,2 3 0 0,1 2 0 0,3 1 0 16,-3 3 0-16,0 3 1 0,-7 3-1 16,-4 3 1-16,-7 4-1 31,0 12 1-31,1-4-1 15,-1 8 0-15,-4-5-1 0,1-8 1 0,0 3-1 16,-1-4 1-16,4 1-1 16,-3-1 1-16,0 1-1 15,-4-4 1 17,0 4-1-32,-3-1 1 15,-4 4-1-15,0 0 1 0,0-1-1 0,-4 1 0 0,1 0-2 16,-1-4 0-16,1 1-4 15,3-1 1-15,0-5-8 16,0-7 1-16,0-19-7 16,7 3 1-16</inkml:trace>
  <inkml:trace contextRef="#ctx0" brushRef="#br0" timeOffset="68341.33">24543 9435 27 0,'-7'0'13'0,"0"0"0"0,7 0 13 0,0 0-20 16,0 0 1-16,0 0 4 16,3 3 0-16,1 4-13 15,10 2 1-15,14 4 9 16,14 2 1-16,22 1-4 16,21-4 0-16,6 1-3 15,12 6 0-15,-8-3-4 16,-11-4 0-16,-13-3-7 15,-18-2 1-15,-14-4-10 16,-15-13 0-16</inkml:trace>
  <inkml:trace contextRef="#ctx0" brushRef="#br0" timeOffset="68627.17">25178 9376 48 0,'7'31'24'0,"28"-28"-22"0,-24 0 35 15,-1 0-36-15,8 4 1 16,10 8 1-16,7 7 0 16,8 3-4-16,3 4 1 15,-11-4 1-15,-7-3 1 0,-17 9-2 16,-18 7 1-16,-15-1-2 15,-13 1 1-15,0 3-4 16,-11-4 1-16,-3-5-4 16,10-4 0-16,4-12-8 15,6-16 0-15</inkml:trace>
  <inkml:trace contextRef="#ctx0" brushRef="#br0" timeOffset="68828.05">25100 9410 57 0,'7'35'28'0,"-14"27"-29"16,7-37 50-16,0 1-49 16,0 14 1-16,0 4-1 0,-3 3 1 15,-1 0-5-15,1-9 0 16,-4-10-13-16,-4-12 1 15</inkml:trace>
  <inkml:trace contextRef="#ctx0" brushRef="#br0" timeOffset="69467.69">23015 8902 47 0,'0'16'23'0,"-7"15"-16"0,0-21 29 0,-7 5-35 15,-4 1 0-15,4 6 2 16,-3 3 0-16,-1 6-2 16,0 1 0-16,1-1 3 15,6 4 1-15,4-4 0 16,4 7 0-16,3-7-1 16,7-3 0-16,0 0-2 15,7-9 0-15,3-3-4 16,12-4 1-16,6-5-7 15,-3-4 0-15,-1-3-12 16,-2-13 1-16</inkml:trace>
  <inkml:trace contextRef="#ctx0" brushRef="#br0" timeOffset="69806.02">23297 9256 54 0,'29'26'27'0,"-15"-11"-25"0,-14-15 40 16,0 0-42-16,0 0 0 15,-4-3 1-15,-3-3 1 16,-3 0-2-16,-4-1 1 16,-4 4 0-16,0 3 1 15,1 3-1-15,-5 0 1 0,1 4-3 16,0 8 1-1,3 4-1-15,4 3 0 0,4-3 0 16,6-6 0-16,8-1-1 16,10-6 1-16,4-9 0 15,3-6 1-15,0-4-2 16,-4 4 0-16,-2-1-7 16,-5 1 0-16,1-4-7 15,-4 1 0-15</inkml:trace>
  <inkml:trace contextRef="#ctx0" brushRef="#br0" timeOffset="70113.38">23548 9325 52 0,'14'16'26'0,"0"-41"-27"0,-14 19 46 16,-3 3-44-16,-8 0 0 16,0-4 1-16,-6 7 0 15,-1 3-2-15,4 4 0 16,-4 5 2-16,1 10 0 16,-1-6-1-16,-3 3 1 15,7 3-2-15,3 3 1 16,4 0-2-16,7 0 0 15,7-6-4 1,4-4 1 0,-1-5-5-16,8-4 1 0,7-3-9 0,3-3 1 0</inkml:trace>
  <inkml:trace contextRef="#ctx0" brushRef="#br0" timeOffset="70713.53">23756 9407 43 0,'14'25'21'0,"-7"-22"-17"16,-7-3 32-16,-3-3-35 16,-4 3 1-16,-4 0 1 15,-3 0 0-15,-4 0-3 16,-3 0 0-16,0 3 3 16,-4 4 0-16,1 2-1 15,2 0 0-15,1 1-1 0,4-1 1 16,3 1-3-16,3-4 1 15,7-3-1-15,8-3 0 16,10-3-2-16,0-3 1 16,4-1-1-16,-1 1 0 15,1 0-1-15,0 3 0 16,-1-1-1-16,1 1 0 16,-4 3 1-1,-3 0 0-15,-1 3 1 0,-3 1 0 16,0 2 2-16,0 0 0 15,0 0 1-15,4 4 0 16,0-1 0-16,-1 1 1 0,4-1 0 16,4 4 0-16,3-10 0 15,4-6 1 1,0-10 0-16,-1-6 1 0,-6-6 0 16,10-6 0-16,-7-10-1 15,0-3 0-15,1-3 0 16,-5-9 0-1,-3 2-2-15,-7 1 1 0,-3 6-2 16,-4 0 1-16,-7 12 0 16,0 7 0-16,0 16 0 15,0 12 0-15,-4 12 0 16,-3 20 1-16,-4 15 0 16,1 28 0-16,-1 13 0 15,0-7 0-15,8 4-2 0,-1-13 1 16,4-9-6-1,0-19 1 1,4-10-9-16,-1-21 1 0</inkml:trace>
  <inkml:trace contextRef="#ctx0" brushRef="#br0" timeOffset="71734.08">22659 10078 54 0,'-14'44'27'0,"3"-28"-28"0,11-16 47 0,0 0-45 15,0 0 0-15,7-7 2 16,7-8 0-16,8-1-4 16,2-6 1-16,4 0 2 15,1 6 0-15,-5 1-2 16,-2-1 1-16,-5 4-4 16,1-1 1-16,-4 7-1 15,-3 6 0-15,-4 0 0 16,0 3 0-16,0 0 0 0,0 0 1 15,-4 3 1-15,1 1 1 16,-4 2 0-16,3 0 0 16,-3-2 0-16,0-1 0 15,0 0-1-15,0-6 1 16,0 0 0-16,7-6 0 16,4-3-1-16,0 2 1 15,6 1-1 1,-3-3 1-16,4-1 0 0,0 1 1 15,-1-1-1-15,1 1 0 16,-4-3 0-16,-3 5 0 16,-1 1 0-16,-3 6 1 0,0 0 0 15,-3 9 0-15,-1-2 1 16,-3-1 0-16,0 3 0 16,0 4 0-16,0-1-1 15,0 4 0-15,0 0 0 16,0-1 0-16,0 1-4 15,0 0 1-15,4-4-4 16,3-2 0-16,0-4-6 16,4-3 0-16,3-3-1 15,3-3 1-15,1 0 2 16,3-3 1-16,0-4 6 16,0 1 0-16,4-1 8 15,-4 4 1-15,0 0 3 16,-3 0 1-16,-4 2 0 15,0 1 0-15,-3 3-2 16,-4 0 1-16,-7 0-3 0,-4 3 0 16,-6 4-3-16,-4-1 1 15,-4 3-3-15,-3 1 1 16,0-1-1-16,0 1 0 16,3-1-1-16,0 0 1 15,4-2-2-15,4-1 0 16,6 0 0-16,8-6 0 15,6 0 0-15,4-6 0 16,4 0-1-16,0-1 1 16,-1 1 0-16,1 0 1 0,0 0-1 15,-1 2 0 1,-3 4 1 0,-3 4 0-16,-1-1 0 0,-3 3 0 0,1 3 0 15,-5 4 1-15,-3-4-3 16,0 4 1-16,0-1-4 15,4-2 0-15,3-1-10 16,3-6 1-16,1-9-1 16,6-3 0-16</inkml:trace>
  <inkml:trace contextRef="#ctx0" brushRef="#br0" timeOffset="72095.88">23738 9950 48 0,'0'40'24'0,"-35"-5"-30"0,25-26 50 0,-5 7-43 0,-6 3 0 15,-7-1 2-15,0 1 0 16,3-3-4-16,4 0 0 16,3-7 0-16,1-3 1 15,6-3-4-15,8 1 0 16,-1-11-5-16,4-2 0 15,0-7-1-15,0-6 0 16,4 0 0-16,-1 4 0 16,1 2 6-16,3 3 0 0,0 4 8 15,0-1 0-15,3 14 5 16,5 8 0-16,-1 10 2 16,0 3 1-16,0 10-3 15,0 12 0-15,4-6-5 16,-1 2 1-16,-3-2-11 15,0-6 1-15,-3-17-11 16,-4-5 1-16</inkml:trace>
  <inkml:trace contextRef="#ctx0" brushRef="#br0" timeOffset="76659.28">12644 13882 31 0,'0'3'15'0,"0"-3"-6"0,0-6 15 0,0 6-22 16,3-3 0-16,4-7 2 15,4-6 0-15,3 1-4 16,3-13 0-16,8-4 3 16,3-2 0-16,11-10-2 15,4 3 1-15,2-12-1 16,15-7 1-16,7 1-2 15,15-7 1-15,9-3-1 0,5 0 0 16,13-7 1 0,14 14 0-1,8-7-1 1,-8 6 1 0,1 3 0-16,6 17 0 0,-3 8 1 0,-14 13 0 0,7 3-1 0,7 4 1 15,0 2 0-15,-3 13 0 16,-15 9 0-16,7 4 0 15,-10 3-1-15,-3-1 1 0,-12 4-1 16,-6-3 0-16,-11 9-1 16,-18 6 0-16,-10 7-3 15,-10 9 1-15,-8 0-4 16,-11-3 0-16,-6-13-11 16,-4-12 1-16</inkml:trace>
  <inkml:trace contextRef="#ctx0" brushRef="#br0" timeOffset="77094.56">15318 12875 29 0,'3'10'14'0,"15"-7"-3"0,-11-3 13 15,3 0-19-15,1 0 0 16,7 3 4-16,6 3 0 15,15 4-11-15,3-1 0 16,8-3 7-16,-4-3 1 16,0 7-4-16,-11-4 1 0,0 16-2 15,-7-3 0-15,-10 6-2 16,-11 0 0-16,-10 16 0 16,-8 9 1-1,-14-3-2-15,-14 3 0 16,-6-3-3-16,-1-6 0 15,0-10-8-15,4-6 0 0,6-15-1 16,8-7 0-16</inkml:trace>
  <inkml:trace contextRef="#ctx0" brushRef="#br0" timeOffset="77295.43">15533 12797 36 0,'10'-10'18'0,"1"14"-13"0,-7-1 34 0,-4 15-35 0,-4 11 1 0,-3 8 1 0,0 17 0 0,-4 24-10 0,-3 0 1 16,0 7-3-16,-4-16 1 16,-6-22-10-16,6-19 1 15</inkml:trace>
  <inkml:trace contextRef="#ctx0" brushRef="#br0" timeOffset="80443.11">29175 16268 20 0,'7'19'10'0,"3"-10"-1"15,-3-5 10-15,0 2-16 16,1-6 1-16,2 3 2 16,1 0 1-16,-1 3-8 0,1 1 0 15,3 2 6 1,0 0 0-16,4 7-2 0,-1-7 0 16,5 4 0-16,6 3 0 15,0-4 0-15,-7-2 0 16,7-1-1-16,8 0 1 15,-1-2 0-15,7-1 1 16,1 0-3-16,-1 1 1 16,0-4-1-16,4 0 1 15,0-3-1-15,0 0 0 16,-4 0-1-16,-3-3 0 16,0 0 0-16,3-4 1 0,-7 4-1 15,4-3 1-15,-4-4-1 16,1-2 1-16,-4-1 0 15,-1-2 0-15,1-4-1 16,3 6 0-16,1-2 0 16,-1-4 1-16,0-3-1 15,0-3 0-15,-3 0 0 16,-4 0 0-16,1 3 0 16,-5 0 0-16,-3 3 0 15,-3 3 0-15,-7-6 0 16,-1-3 0-16,1-6 0 15,-1 0 0-15,1 2 0 16,3 1 0-16,0 0-1 16,0 3 1-16,-3 3 0 15,0 0 1-15,-1 3-1 0,1 3 0 16,-4 7 0 0,0 3 0-16,-7 6 0 15,-4 3 0-15,-3 3-1 0,-3 3 0 16,-1 1 0-16,0 2 0 15,1 4-1-15,-4 6 1 16,-4 6 0-16,0 4 1 16,-6-1-1-16,-4 4 0 15,-8 2 1-15,-3 4 0 16,-3-7 0-16,7 1 0 0,3-10-1 16,0-3 1-16,-3 3 0 15,-7 0 0-15,3 3 0 16,4-3 0-16,-4 4-1 15,4 2 1-15,-1-6 0 16,1 0 0-16,0-6 0 16,-1-6 1-16,-2-1-1 15,2 4 0-15,1-7 0 16,3-3 1-16,4 1-1 16,-4-4 1-16,-3-3-1 15,0 3 1-15,0-6 0 16,3 0 0-16,4 3-1 15,3-7 1-15,-3 1-1 16,3-3 1-16,0-1 0 16,1-2 0-16,-1-1-1 15,7-2 0-15,1 2 0 0,-1 0 1 16,0 1-1-16,1-4 0 16,3 7 0-1,-1-10 0-15,5 6 0 0,3 1 0 16,3 3 0-16,1-1 1 15,3 4-1-15,0 0 0 16,0 6 0-16,0 0 0 16,0-7-1-16,0 7 0 15,0-6 0-15,3 0 0 16,1 3 0-16,3-4 0 16,3 1 1-16,1 3 0 15,0 0 0-15,-1 0 0 0,1 3 0 16,-1 0 0-16,-3 0 0 15,1 0 1-15,-1 0-1 16,-7 0 0-16,3 3 0 16,-3-3 0-16,0 3-1 15,0-3 1-15,0 3 0 16,0-3 0-16,0 3 0 16,4 0 0-16,-1 1 0 15,-3-1 1-15,0-3-1 16,4 0 1-16,3 3-1 15,0 3 1-15,3 3 0 16,1 1 0-16,3-1 0 16,4-2 0-16,6 2 0 15,8-3 0-15,7 4 0 16,0-1 0-16,3 4 0 16,7-7 0-16,1-3-1 15,3-3 0-15,-4-3 0 16,1-16 0-16,10 3 0 0,-4 1 0 15,-3-4-1-15,0-3 1 16,0-3-1-16,0-7 1 16,0-2-1-16,-4 6 1 15,-3-13-1-15,-4 0 0 16,-3 0 0-16,-11 10 0 16,-3 3 0-16,-7 3 0 15,-1 6 0-15,-6 3 0 0,-1 1 0 16,-3 2 0-16,0 1-1 15,-3 5 1-15,-4 7-1 16,3-6 1-16,-3 6 0 16,-3 0 0-16,-4 3 0 15,0 0 1-15,-4 4-1 16,-3 2 1-16,-3 7-1 16,-1-1 1-16,-3 10 0 15,-4 4 1-15,-7-7-1 16,1 3 0-16,-5 3 0 15,1 3 1-15,0-3 0 16,-8 1 0-16,-3-1-1 16,4-3 1-16,-4-3 0 15,-7-3 0-15,0 3-1 16,-3-7 1-16,-4 1 0 16,4-7 0-16,-4 1 0 15,0-7 0-15,10 0-1 0,1-6 1 16,-1 0 0-16,-2-3 0 15,-1-1-1-15,0 4 0 16,7 0 0-16,0-3 0 16,7 0 0-16,7-4 1 15,4-2-1-15,7-1 1 16,3-6-1-16,4 0 1 16,0 1-1-16,0-1 0 15,0 0-3-15,3 6 0 16,8 1-14-16,6-4 1 0</inkml:trace>
  <inkml:trace contextRef="#ctx0" brushRef="#br0" timeOffset="84646.52">31701 16610 29 0,'3'3'14'0,"-3"0"-3"0,0-3 14 15,0-6-24-15,-3 3 1 16,-11 0 2-16,-18-4 0 15,-18 1-5-15,-13 0 0 16,-22-4 3-16,8 4 0 16,-5-3-2-16,-2 3 1 15,-1-1-6-15,4 1 1 16,3 0-8-16,1-4 1 16</inkml:trace>
  <inkml:trace contextRef="#ctx0" brushRef="#br0" timeOffset="85156.76">30981 16183 36 0,'-11'29'18'0,"-34"11"-18"16,30-30 26-16,-2-4-25 16,-4 7 1-16,-4 9 0 15,-3-4 1-15,-4 1-4 16,0 0 0-16,0 0 2 0,8 3 1 16,6-6-1-16,0-4 0 15,4 4-1 1,4-1 1-16,3 1-1 0,3 0 0 15,1-4-1-15,3 4 1 16,3 0-1-16,8 6 1 16,3 3 0-16,4 3 0 15,-4 3 0-15,0 4 0 16,-4-1 0-16,1-9 0 16,-4-3 0-16,0-6 1 0,0 0 1 15,-3-7 1-15,-4-3 0 16,7-6 0-16,0-9 0 15,0-7 0-15,3-6-1 16,1-3 1-16,7-9-3 16,3-13 1-16,3 3-3 15,5-6 0-15,-1-4-5 16,0 14 0-16,-7 2-7 16,-7-9 0-16</inkml:trace>
  <inkml:trace contextRef="#ctx0" brushRef="#br0" timeOffset="85967.25">32216 15860 27 0,'0'4'13'0,"0"2"-6"0,0-6 15 16,-4 3-19-16,1 6 1 15,-1 4 2-15,-3 9 0 0,0 9-7 16,-4 1 1-16,-6 5 4 15,-1 7 1-15,-3 6-2 16,3-9 0-16,1-3 0 16,3-7 0-16,3-3-1 15,4 1 0-15,3-7 0 16,8-7 1 0,7-5-1-16,6-4 1 0,4-3-2 15,4-6 0-15,0 0-2 16,-4 0 1-16,4-1-9 15,3 4 1-15,0-3-8 16,0 0 0-16</inkml:trace>
  <inkml:trace contextRef="#ctx0" brushRef="#br0" timeOffset="86447.98">32533 16315 6 0,'7'-3'3'0,"-3"3"10"0,-4 3-14 16,0-3 8-16,3 3 0 15,-3-3 5-15,0 0 1 16,4-3-14-16,-1-3 0 0,1 0 11 15,-1 3 0-15,-3 3-2 16,4-7 1-16,-1 1-3 16,-3 6 1-16,0-6-3 15,0 3 0-15,-3-4-2 16,-4 4 1-16,0 0-2 16,-4 0 1-16,1 3-2 15,-1 0 1-15,0 3-1 16,-3 0 1-16,4 3-1 15,-1 1 0-15,-6-4-1 16,-1 0 1-16,0 6-1 16,1 4 0-16,-1 3 0 15,4-1 0-15,3 1 0 16,4 0 1-16,4 6-1 16,6-4 0-16,4-5-1 15,4 3 1-15,7-7-6 16,-1-3 1-16,1 1-9 0,3-4 0 15</inkml:trace>
  <inkml:trace contextRef="#ctx0" brushRef="#br0" timeOffset="86867.74">32367 16406 12 0,'-10'6'6'0,"10"-9"12"16,0 3-5-16,0 0-8 16,0 0 1-16,7-3 4 15,0 3 1-15,0 0-13 16,7-3 0-16,0 0 9 16,4 0 1-16,3 0-4 15,7-4 1-15,0-5-3 16,-3 2 1-16,0 1-2 0,-4 0 0 15,-3-7-2-15,-8-3 0 16,-3-3-3-16,-7-3 0 16,-3-3-10-1,-8 0 1-15</inkml:trace>
  <inkml:trace contextRef="#ctx0" brushRef="#br0" timeOffset="87271.51">32819 16246 41 0,'-4'3'20'0,"1"0"-18"16,3 1 30-16,-4 2-33 16,-3 0 1-16,-7 4 0 15,-3-1 0-15,-8 4 0 16,0 5 1-16,4 1 0 15,3 3 1-15,4-3-2 0,4 3 1 16,6-3-1-16,8-4 0 16,6-5-5-16,4-4 1 15,4-3-9-15,3-9 1 16</inkml:trace>
  <inkml:trace contextRef="#ctx0" brushRef="#br0" timeOffset="87873.16">32978 16343 44 0,'14'25'22'0,"-7"-21"-25"0,-7-1 36 0,0 0-31 16,-4-3 1 0,-6 0 0-16,-8 0 1 0,0 3-5 15,-3-3 0-15,0 6 2 16,3-3 1-16,1 1-2 15,-1-1 0-15,4 0-2 16,4 3 0-16,-1-3-1 16,4 4 1-16,3-1 0 15,4 0 0-15,7-3 0 16,0 0 0-16,4-3 1 16,0 0 1-16,3 3-2 15,-7-3 0-15,0 4 0 16,0-1 0-16,0-3-1 0,0 6 0 15,-3-3 1 1,3 0 1-16,0-3 1 0,7 0 0 16,3 0 1-16,-2 0 0 15,6 0 0-15,-4-3 1 16,1 0-2-16,3-3 1 16,0-4 0-16,0-2 0 15,4-10 0-15,0-3 0 16,0-3 0-16,-1-10 0 15,-3-6 1-15,-3 0 0 16,-4-6-2-16,-3 0 1 0,-8-4-1 16,-3 4 1-1,-3 6-2-15,-8 7 1 0,-3 9-1 16,-4 9 1-16,-3 16-1 16,-3 12 1-16,-1 13-1 15,0 19 1 1,0 12 0-16,1 13 1 0,-1 22-1 15,11 12 1-15,3-6-1 16,1-3 1-16,6-16-7 16,4-18 1-16,0-13-6 15,4-22 0-15</inkml:trace>
  <inkml:trace contextRef="#ctx0" brushRef="#br0" timeOffset="88521.82">32022 16898 44 0,'-7'41'22'0,"10"-41"-21"0,-3 0 39 0,0 0-38 16,0 0 0-16,7-9 1 16,0-1 1-16,0 1-5 15,0 0 0-15,4 5 1 16,0-5 1-16,3-4-2 15,0 1 0-15,3-4-2 16,-3 4 0-16,1 2 1 16,-5 4 0-16,-3 6 0 15,0 6 0-15,-3 4 2 16,-4-1 0-16,0-3 1 16,0 1 0-16,0-1-1 15,3 0 1-15,1 4 0 16,-4-4 0-16,0 0-1 15,3 0 0-15,1-2-2 16,3-4 1-16,0-4-1 0,4-2 1 16,-1 0 0-16,-3 0 0 15,4 2 0-15,-1 1 0 16,1 0 2-16,-4 0 0 16,0 3 0-16,0-3 1 15,0 9 0-15,-3 0 1 16,3 1 0-16,-4-1 0 15,4 3-2-15,-3 1 1 16,-4 2-1-16,3 4 0 16,1-3-4-16,3-1 0 0,0 1-7 15,4 2 0-15,3-8-5 16,0-7 1 0</inkml:trace>
  <inkml:trace contextRef="#ctx0" brushRef="#br0" timeOffset="88716.71">32480 16980 45 0,'4'44'22'0,"-15"-13"-20"0,11-24 41 0,-7 2-42 15,4-3 0-15,3-3-1 16,0-3 0-16,0 0-4 15,0-6 1-15,3-3-11 0,8-10 0 16</inkml:trace>
  <inkml:trace contextRef="#ctx0" brushRef="#br0" timeOffset="88894.61">32473 16817 36 0,'18'34'18'0,"3"-21"-15"0,-14-10 21 16,0-3-26-16,4 3 1 16,-1 0-7-16,1 4 0 0,-1-1 6 15,1 6 0 1,0 1-8-16,-4 0 0 0</inkml:trace>
  <inkml:trace contextRef="#ctx0" brushRef="#br0" timeOffset="89165.46">32621 17062 17 0,'4'18'8'0,"6"-15"-6"16,-10-3 11-16,8-6-12 16,-1-3 0-16,3-1 2 15,1-2 0-15,-1-1-3 16,4-2 1-16,1-1 3 16,-1 0 0-16,0-3 0 15,0 4 1-15,0 2 2 16,0 4 0-16,4 3 0 15,-1 9 0-15,1 3-1 16,3 10 1-16,4 6-2 0,0 12 1 16,-1 4-3-16,5-4 0 15,6-6-2-15,0 1 1 16,-3-7-7-16,0-7 1 16,-8-2-12-16,-10-13 1 15</inkml:trace>
  <inkml:trace contextRef="#ctx0" brushRef="#br0" timeOffset="92918.9">26243 9975 12 0,'7'-7'6'0,"18"23"-1"0,-18-13 7 0,4 3-10 16,-1 4 0-16,4 5 1 15,4 7 1-15,0 7-4 16,3-7 0-16,7 15 3 16,0 4 0-16,7 3-1 15,4 9 1-15,4 4-1 16,-1-4 1-16,-7 10-2 15,-3-4 1-15,0 7-1 16,3 3 1-16,7 3-1 16,1 13 0-16,-5-10-2 15,-2 4 0-15,-1-7-2 16,-3-3 1-16,3 0-5 16,-10-13 0-16,-4-9-2 15,-7-19 1-15</inkml:trace>
  <inkml:trace contextRef="#ctx0" brushRef="#br0" timeOffset="93488.82">26402 10131 27 0,'21'44'13'0,"25"3"-7"15,-28-28 25-15,10 9-28 16,11 16 0-16,3 3 2 0,-7 19 1 16,8 0-8-16,2 16 1 15,8 5 3-15,0 11 1 16,4 8-1-16,-1 1 0 16,1-1-1-16,-5-5 0 15,-6-4-1-15,-7-12 1 16,-4-10-2-16,-6-6 1 15,-5-10-3-15,-6-12 0 0,-4-6-5 16,-3-13 0-16,-4-15-5 16,-7-13 0-16</inkml:trace>
  <inkml:trace contextRef="#ctx0" brushRef="#br0" timeOffset="94090.7">26254 9990 19 0,'21'19'9'0,"7"9"0"15,-17-18 8-15,3 5-13 16,0 4 0-16,0-3 2 15,4 15 1-15,3 10-9 16,7 9 0-16,14 19 6 16,4 10 1-16,4 15-3 15,-8 9 0-15,14 19 0 16,8 7 0-16,-1-7 0 16,1 7 0-16,6-7-1 15,5-12 0-15,-12-3-2 16,-6-13 1-16,-15-16-6 15,-10-3 1-15,-11-9-7 0,-14-19 0 16</inkml:trace>
  <inkml:trace contextRef="#ctx0" brushRef="#br0" timeOffset="96431.33">10460 13584 10 0,'21'-3'5'0,"-3"-22"-3"0,-11 15 5 0,3 1-3 16,1 6 0-16,-1-4 2 15,1 7 1-15,0 0-8 16,-4 0 0-16,0-3 5 16,0 6 1-16,0-6-1 15,-4 10 1-15,-3 11-1 16,-3 11 1-16,-4 11-2 15,0 14 1-15,3 5 0 16,1 10 0-16,3 7-1 16,3 8 0-16,8 20-2 15,-1-7 1 1,1 0-1-16,-4-15 0 0,-3-10-3 0,-1-16 0 16,1-15-7-16,-1-16 0 15,4-6-3-15,0-29 1 16</inkml:trace>
  <inkml:trace contextRef="#ctx0" brushRef="#br0" timeOffset="97016.86">10358 13386 34 0,'14'0'17'0,"-18"-15"-20"16,11 8 31-16,-3 1-26 16,3 0 1-16,3 0 1 15,8-1 1-15,0 4-7 16,13 3 1-16,15 0 4 16,14 0 1-16,7 0-3 15,18-3 1-15,21 0-2 16,14-13 1-16,-11-9-1 15,7-6 1-15,1-4-2 16,-4 4 0-16,-11 6 0 16,-21 3 1-16,-10 0-1 15,-11 3 1-15,-11 10-1 16,-7 9 0-16,-6 6-1 16,-12 13 1-16,-2 6-2 15,-8 13 1-15,-7-1 0 16,-7 16 0-16,-7 7 1 0,0 6 0 15,3 22 0-15,4 3 1 16,0 12 0-16,7 7 1 16,14 6-1-16,15 12 1 15,10 4 0-15,6-13 0 16,1-6 0-16,0-9 0 16,-3-13 0-16,-4 0 1 15,-11-16-1-15,-11-3 1 16,-13 3-1-16,-18-15 1 15,-21-1-1-15,-29-2 0 16,-20-7-1-16,-29-12 1 16,-39-10-2-16,-13-19 1 0,-26-12-5 15,-13-19 0-15,-19-19-7 16,-9-9 0-16</inkml:trace>
  <inkml:trace contextRef="#ctx0" brushRef="#br0" timeOffset="101040.12">26977 11132 12 0,'7'6'6'0,"7"3"2"15,-10-5 7-15,3 2-13 16,0 3 0-16,3 4 2 15,1 2 0-15,-1 1-5 16,1 0 1-16,0-4 4 16,-1 4 0-16,1 3-1 0,-1 0 1 15,1 9-2-15,0-3 1 16,-1 0-1-16,1 0 1 16,3-3-1-16,0 3 0 15,0 3-1-15,4 4 1 16,-1-4 0-16,-3-6 0 15,1 0-1-15,-1 3 1 16,-4 9-1-16,-3 1 0 16,-3-1 0-16,-1-2 0 15,4 2 0-15,0 1 0 0,1 2-1 16,-1-2 1-16,0-1-1 16,0 7 1-16,3-3 0 15,1 6 0-15,3-7-1 16,7 7 1-16,0 3 0 15,0 10 1-15,1-10-1 16,2 6 0-16,-6 0-1 16,3 1 1-16,-3 2 0 15,3 7 0 1,14 28-1 0,1-16 1-16,-5 3-1 15,-3-2 0-15,1-7 0 16,-1 0 0-16,-3-4 0 15,-4 1 0-15,-4-3 0 16,5 3 1-16,-1-3-2 0,0-1 1 16,0 4 0-1,4 0 0-15,-4 3 0 0,7-6 0 16,-7-1 0-16,1-2 0 16,-5 0 0-16,1-10 0 15,-1 3 0-15,5 4 0 16,-1 2 0-16,0 1 1 15,0 2-1-15,4-5 1 16,-1-1-1-16,1 4 1 16,0-4 0-16,-4-2 0 15,0-1-1-15,0-3 1 0,-3 3-1 16,0 1 0-16,-1 2 0 16,4 4 1-16,4-1-1 15,3 7 0-15,8-6 0 16,-8-7 1-16,4 4-1 15,-1-4 1-15,1 3-1 16,3 10 1-16,1-6 0 16,-1-7 0-16,0 3-1 15,1 1 1-15,-5-1-1 16,-3-12 1-16,1 3-1 16,-8-3 1-16,7 0-1 15,4 0 1-15,7 9-1 16,-1 4 0-16,5-4 0 15,3 7 0-15,3 2 0 16,0-2 1-16,1 0-1 16,-4-1 1-16,-8-2 0 0,-2-10 0 15,-4-7-1-15,-4-5 1 16,-4-13-4 0,1-10 1-16,-11-12-15 0,-7-25 1 15</inkml:trace>
  <inkml:trace contextRef="#ctx0" brushRef="#br0" timeOffset="105771.01">3725 15450 40 0,'0'3'20'0,"11"-6"-12"16,-11 9 21-16,-7 0-26 16,7 10 0-16,-4 12 1 15,-3 10 0-15,-3 12-6 16,-11 10 1-16,10 2 3 16,-3 1 1-16,10-10-3 15,-3-9 1-15,4-9-1 16,-4-20 0-16,3-15-2 0,8-15 1 15,13-14-2-15,1-11 1 16,17-17-2-16,4 1 0 16,7-7 1-16,3 3 1 15,4 4 0-15,-7 9 1 16,-4 9 2-16,-3 13 1 16,-7 10 1-16,-4 11 1 15,-7 14-2-15,-10 12 1 16,0 6-1-16,-1 10 0 0,-3-4-2 15,4 1 0-15,-11-4 0 16,3-6 0-16,-3-6-1 16,7-7 0-16,-7-5-1 15,4-10 1-15,10-10-1 16,7-6 0-16,0-3 0 16,18-3 1-16,-7-3 0 15,7 0 1-15,3 0 0 16,4-1 1-16,-7 11 1 15,-4 8 0-15,0 10-1 16,-14 13 1-16,-3 12-1 16,-7 12 1-16,-11 7-1 15,-7-6 0-15,3 3-1 16,4-7 0-16,0-6 0 16,0-9 0-16,0-6 0 15,11-13 0-15,10-13 0 16,0-18 0-1,28-44 0-15,1 6 1 16,10 9 0-16,-4 4 0 16,4 21 0-16,-3 13 1 15,-5 16-1-15,1 15 1 16,-10 13-2-16,-4 6 1 16,-8 7-1-16,5 3 1 15,-12-7-1-15,12-3 0 16,-8-9-1-16,14-7 1 15,-3-8-1-15,0-11 1 0,3-8-1 16,7-1 1-16,1-9-1 16,-1-10 1-16,1 1 0 15,-15 3 0-15,4 9 1 16,-11 6 0-16,4 13-1 16,-4 15 0-16,0 13 0 15,-7 4 1-15,0 11-2 16,1 1 1-16,-5 0-1 15,1-10 1-15,-1-9-1 16,5 0 1-16,-8-12 0 16,3-20 0-16,5-12-1 15,6-6 1-15,0-10 0 16,4-2 0-16,-4-4-1 16,4 3 1-16,-1 3 0 15,5 7 1-15,-4 6-1 16,-4 0 1-16,7 15 0 0,-7 4 0 15,18 12 0 1,-4 10 0-16,-3 6 0 0,-3 3 0 16,-1 0-1-16,-3-6 1 15,-4 0-1-15,0-10 1 16,-7-12-2-16,0 0 1 16,8-13-1-16,-12-3 1 15,8-12-1-15,3-3 0 16,0-4 1-16,-7-3 0 15,8-3 0-15,6-6 0 16,0 6 0-16,-3 3 1 0,7 4 0 16,-7 6 0-16,-1 5-1 15,5 17 1-15,-8 3 0 16,4 12 0-16,-4 10-1 16,4 9 0-16,-8 6-1 15,12-6 1-15,-12 0 0 16,4 0 0-16,1-3-1 15,2-3 1-15,-2 0 0 16,6-10 0-16,7-2 0 16,-6-10 0-16,2-1 0 15,-2 1 0-15,-5-6 0 16,5-7 1-16,-1-3-1 16,0-3 1-16,0-3 0 15,-3 0 0-15,0 6-1 16,0 7 1-16,-1 12-2 15,-9 9 1-15,2 10-1 16,1 3 1-16,-4 6-1 0,-3 4 1 16,-1 2-1-16,-2-9 1 15,2-9-1-15,-6 0 1 16,3-13-1-16,4-6 1 16,-1-13-1-16,4 0 1 15,8-6-1-15,-8-12 1 16,7 2-1-16,0 1 0 15,4 3 1-15,0 9 0 16,3 3 0-16,7 1 0 16,-13 8 0-16,2 11 0 0,-13 5 0 15,3 7 0-15,0 6 0 16,-3-1 1-16,0 5-2 16,-4 8 1-16,0 7 0 15,0-10 0-15,-4 1 0 16,1-1 0-16,0-9-1 15,-8-3 0-15,1-7 0 16,-4-9 0-16,0-3 1 16,0-15 1-16,3-7-1 15,1-3 0-15,3-7 0 16,0-5 1-16,-4-7 0 16,-3 6 0-16,0 4-1 15,0 12 0-15,-10 6 0 16,-8 16 0-16,-3 19 0 15,-11 6 0-15,-14 25 0 16,-3 16 0-16,-4 3 0 0,-3 3 0 16,3-3 0-16,3-6 0 15,1-13-1-15,7-9 1 16,3-16-1-16,0-19 1 16,-3-19-1-16,-4-15 1 15,-4-16-1-15,-3-15 1 16,-7-4-2-16,1-3 1 15,-12-3 0-15,11 10 0 16,-14 8-1-16,-4 20 1 0,1 19 0 16,-22 15 0-1,0 12 0-15,11 4 1 0,-4 16 1 16,-7 2 0-16,4 10 0 16,11 7 1-16,-5-7-1 15,15-3 1-15,7-7-1 16,-3-5 1-16,-4-14-1 15,-1-8 0-15,-2-10 0 16,-1-13 0-16,4-12 0 16,4-3 0-16,-4-7-1 15,-8-5 1-15,1-1-1 16,-7 10 1-16,-7 2-1 16,17 20 0-16,-14 12 0 15,-3 19 1-15,7 13-1 16,-4 8 1-16,1 8-1 15,13 5 1-15,7 4-1 0,-10-7 1 16,7-6-1-16,0 0 0 16,4-12-1-16,-12-10 1 15,5-13 0-15,6-9 0 16,-6-6-1-16,-4-6 1 16,-4-7-1-16,-10-3 1 15,-4 0 0-15,11 1 0 16,-11 5 0-16,0 1 0 15,0 2 0-15,-3 1 0 16,10 2 0-16,4 1 0 16,-4 0 0-16,-6-4 0 0,-8 1-3 15,3 0 0-15,5-7-13 16,-1-12 1 0</inkml:trace>
  <inkml:trace contextRef="#ctx0" brushRef="#br0" timeOffset="108546.92">22627 15528 8 0,'-3'-9'4'0,"6"-10"5"0,-3 19 5 0,0 0-11 15,4-6 0-15,3-7 1 16,-4 4 0-16,4-4-5 16,0 1 0-16,0-1 4 15,1 0 0-15,-1-2 0 16,3-4 0-16,1 0-1 16,-1-6 0-16,1-3 1 15,3 0 0-15,0 6 0 16,0-7 0-16,0-2-1 15,0-10 0-15,1 4-1 16,-1 5 1-16,0-8-1 16,-4-1 1-16,1-3-1 15,0 0 0-15,-4-3 0 0,0 3 1 16,0 0 0-16,3 7 0 16,4-1 0-16,1 3 0 15,2-2-1-15,4-1 1 16,0 1-1-16,1 2 1 15,-1-3 0-15,0-2 0 16,0-1-1-16,0-3 0 16,-3 3-1-16,0-3 1 15,-1 4-1-15,4 5 1 16,1 1-1-16,-1-1 0 16,0-3 0-16,0-2 1 0,0 2-1 15,0-3 0-15,-3 1 0 16,0-11 1-16,-4 7-1 15,0-6 1-15,0 0 0 16,0-3 0-16,0 9 0 16,0 0 0-16,-7-3-1 15,4 3 1-15,0 3-1 16,6 7 1-16,1-13 0 16,-4 6 0-16,0-3-1 15,4-3 1-15,-1 3 0 16,5 0 0-16,-5 0-1 15,1 0 1-15,-1 4-1 16,-2-1 1-16,-1 0 0 16,3 4 0-16,1 2 0 15,0-3 1-15,-1-2-1 16,1-7 0-16,-1 3 0 0,5 0 1 16,-1 0-1-16,0-6 0 15,4 12 0-15,-1 0 0 16,1-2 0-16,0-1 0 15,-8 3-1-15,1 1 0 16,7 2 0-16,-4-6 0 16,0-9-1-16,-3-3 1 15,3 6-1-15,0 0 1 16,0 0 0-16,4 9 0 16,-4-3 0-16,4 1 1 15,-1-7 0-15,1 3 0 16,0 6-1-16,0-3 1 0,-4-6-1 15,3 3 1-15,1-3-1 16,0 7 0-16,-1-1 0 16,5 3 0-16,-5-3 0 15,5 7 1-15,-12 3-1 16,1-4 0-16,-4-6-1 16,4 4 1-16,3 2 0 15,0 1 0-15,0-4 0 16,4 0 0-16,0 4 0 15,3-1 0-15,-4 4 0 16,5-7 1-16,-1 10-1 16,0 0 0-16,0-6 1 15,1-1 0-15,2 4-1 16,-2-4 1-16,-1-6 0 16,4-2 0-16,-8 2 0 0,1 13 0 15,-4-4 0-15,-3-2 0 16,-1-1-1-16,1 4 1 15,3-1-1-15,0 4 1 16,4-6-1-16,0-4 1 16,3 4-1-16,0-4 1 15,-3 7 0-15,3 6 0 16,0-1 0-16,1 1 0 16,2 0 0-16,-3-3 0 15,4-3 0-15,4 6 1 0,-5 0-2 16,1 6 1-16,-4 3-1 15,-3-6 1-15,3 3-1 16,4 0 1-16,-4 1-2 16,0 2 1-16,-3 0-2 15,0 4 1-15,-8 2-6 16,-6 7 0-16,-15 3-12 16,-13 3 0-16,-18 0-3 15,-4-3 1-15</inkml:trace>
  <inkml:trace contextRef="#ctx0" brushRef="#br0" timeOffset="111401.11">15035 14998 46 0,'32'3'23'0,"3"-25"-15"0,-24 25 23 0,0-6-29 16,3 3 0-16,-4 0 2 16,-3-3 0-16,4 6-5 15,0 4 0-15,3 18 3 16,3 12 1-16,-3 20-3 15,4 15 1-15,0 9-2 16,-1-2 1-16,-3-7-2 16,1-9 0-16,-5-13-4 15,1-16 0-15,-1-18-4 0,4-19 1 16,-3-19-6-16,3-13 1 16</inkml:trace>
  <inkml:trace contextRef="#ctx0" brushRef="#br0" timeOffset="112240.58">15540 14932 41 0,'10'29'20'0,"22"-4"-21"0,-21-10 36 0,3 14-35 15,4 5 1-15,-1 16 1 16,1 3 1-16,-1 16-3 16,5-3 0-16,2-6 0 15,1-7 0-15,0-6-2 16,-1-6 1-16,1-16-3 15,3-12 0-15,1-13-4 16,-1-3 1-16,4-19-2 16,-1-13 0-16,5-3 1 15,2-12 1-15,-2 9 3 16,-1 1 1-16,-3 5 5 16,-4 7 1-16,-3 9 4 15,-4 7 0-15,-4 2 1 16,5 13 0-16,2 7-3 15,1 2 1-15,0 7-3 16,3 3 0-16,-3 3-2 0,6 3 0 16,1 1-1-16,-4-4 0 15,0-6 0-15,1-7 0 16,2-6-1-16,1-6 1 16,0-9-1-16,3-13 0 15,1-9-1-15,-1-7 1 16,4-6 0-16,3-6 0 15,4-3 1-15,0 9 0 16,0 12 0-16,-1 10 1 16,-2 19 0-16,3 19 1 15,-1 9 0-15,1 13 1 16,-3 2-2-16,-5 11 1 0,5-1 0 16,3 0 1-16,-1-9 0 15,5-10 0-15,-11-6-2 16,-1-12 1-16,-6-16-1 15,0-13 0-15,-4-6-3 16,4-13 1-16,-4 1-2 16,0 3 1-16,1-1 0 15,-5 4 0-15,1 9 0 16,0 10 1-16,-1 9 1 16,1 15 0-16,-4 7 0 15,7 10 1-15,15 9-1 16,3 2 1-16,-4-5 0 15,4-3 0-15,3-4 0 16,1-3 1-16,3-9-1 16,-4-6 0-16,-7-4 0 15,4-6 0-15,7-3-1 0,11-6 0 16,-4-4 0-16,7-5 0 16,3-1 0-16,1-6 1 15,-4 6 0-15,10 7 1 16,15 6-1-16,7 6 1 15,7 13-4-15,-8 6 1 16,15 9-10-16,4 13 1 16,-1-7-5-16,1-8 1 15</inkml:trace>
  <inkml:trace contextRef="#ctx0" brushRef="#br0" timeOffset="113637.17">29937 16444 19 0,'10'9'9'0,"1"-12"-3"0,-1 0 10 16,-2-3-14-16,2-1 0 0,1-2 3 15,-1 0 0-15,1-1-5 16,3-2 0-16,-3-1 5 15,3 4 0-15,0-1-1 16,3-2 1-16,1 2-2 16,3 1 0-16,0-4-1 15,1-2 1-15,-1-4-1 16,0-6 0-16,4-3 0 16,3 2 1-16,4-2-1 15,-1-6 1-15,1-1-1 16,0-6 0-16,3 7 0 15,0-7 0-15,1 0-1 16,-1-2 1-16,7 2-1 16,4-3 1-16,0-13-1 15,3 7 1-15,4-16-1 16,0-3 1-16,4-3-1 0,-1 0 0 16,-3-3 0-16,3-3 0 15,8-7-1-15,-1-9 1 16,4 0-1-16,4 3 1 15,7-16-1-15,-4-3 1 16,-7-9 0-16,7 0 1 16,3-10-1-16,5-15 0 15,2 3 0-15,4 0 1 16,-10-9-1-16,3-7 0 16,4 6-1-16,3-12 1 0,0-12-1 15,4-1 1-15,-4-6 0 16,-17-9 0-16,6 3-1 15,1-1 1-15,-4-2-1 16,4 0 0-16,-1-7 0 16,-3-5 0-16,-3-1-1 15,-18 0 1-15,0 9 0 16,0-2 0-16,-4 2 0 16,-3 10 1-16,-4 16-1 15,4 12 0-15,-7 1-1 16,0 8 0-16,0 16-1 15,-8 4 0-15,-6 12-1 16,-4 12 0-16,-3 17-4 16,-4 11 1-16,0 17-3 15,-3 15 1-15,-1 12-9 16,1 4 0-16</inkml:trace>
  <inkml:trace contextRef="#ctx0" brushRef="#br0" timeOffset="115573.88">28363 11994 35 0,'0'-3'17'0,"4"9"-7"15,-4-6 17-15,0 0-25 16,-4 3 0-16,-3 10 4 16,-3 9 0-16,-4 12-7 15,-4 7 1-15,-10 16 4 16,-4 5 0-16,-3 10-3 16,-1 7 1-16,5-1-5 15,2-6 1-15,8-12-6 16,4-16 0-16,-1-13-7 15,4-15 0-15</inkml:trace>
  <inkml:trace contextRef="#ctx0" brushRef="#br0" timeOffset="115818.01">28053 12207 41 0,'18'7'20'0,"-4"24"-21"0,-7-22 34 16,0 7-33-16,0 3 0 0,0 3-1 15,0 0 1-15,-4-7-3 16,1-5 0-16,0-4-8 16,-1-3 0-16</inkml:trace>
  <inkml:trace contextRef="#ctx0" brushRef="#br0" timeOffset="116068.87">28339 12214 56 0,'14'6'28'0,"3"-19"-35"0,-10 13 50 0,-3-12-43 0,7 2 0 16,10-2 0-16,3-1 0 16,12 4-4-16,-8-4 1 15,-3 4-9-15,-8-1 1 16,-3 1-4-16,-3 6 0 15</inkml:trace>
  <inkml:trace contextRef="#ctx0" brushRef="#br0" timeOffset="116257.76">28303 12439 46 0,'4'32'23'0,"14"-32"-23"0,-8-3 43 0,1-4-44 15,-1-2 1-15,11-1-5 16,8-2 1-16,2-4-2 16,5-3 0-16,-5-9-8 15,5 3 0-15</inkml:trace>
  <inkml:trace contextRef="#ctx0" brushRef="#br0" timeOffset="116579.57">28776 12449 50 0,'14'34'25'0,"-14"-15"-25"0,0-19 46 15,0 0-43-15,0-12 1 16,0-7 0-16,0-6 1 15,0-16-7-15,0-6 0 16,0-16 4-16,-3-6 1 16,6-12-2-16,1 8 0 0,3-2-2 15,3 3 1-15,1 6-1 16,0 13 0-16,-1 6-2 16,1 12 0-16,-1 20-5 15,1 5 0-15,-4 20-4 16,0 18 0-16,-7 3-4 15,-4 7 0-15</inkml:trace>
  <inkml:trace contextRef="#ctx0" brushRef="#br0" timeOffset="116805.45">28614 12229 53 0,'3'10'26'0,"15"-4"-31"15,-7-6 51-15,3-3-45 16,7 0 0-16,7-4 0 0,0 1 0 16,1 6-5-16,-1-3 0 15,0 3-9-15,-3-3 0 16,-8-3-3-16,-10-7 1 16</inkml:trace>
  <inkml:trace contextRef="#ctx0" brushRef="#br0" timeOffset="117028.33">29139 11975 43 0,'4'13'21'0,"-22"-4"-24"16,11-6 40-16,-3 4-34 15,-1-1 1-15,-3 6 1 16,0 17 0-16,0 2-7 15,0 3 1-15,3 7 4 16,8 6 0-16,-1-6-4 16,4-10 1-16,0-2-8 15,7-1 1-15,0-6-8 16,7-16 1-16</inkml:trace>
  <inkml:trace contextRef="#ctx0" brushRef="#br0" timeOffset="117242.24">29337 12029 43 0,'11'12'21'0,"-26"10"-20"0,12-13 33 16,-11 4-33-16,-4 3 1 15,-3 2 0-15,-4-2 0 16,1 3-3-16,2 6 0 15,5 0-1-15,-1 3 0 16,4-6-10-16,4-6 0 16,2-13-1-16,8-3 0 0</inkml:trace>
  <inkml:trace contextRef="#ctx0" brushRef="#br0" timeOffset="117467.11">29132 12019 34 0,'25'25'17'0,"-7"29"-13"16,-11-36 32-16,7 1-33 16,0-3 0-16,0 6 0 15,4 0 0-15,-1 6-5 16,-2-3 0-16,-1 0 2 16,0-3 0-16,-4-6-7 15,1-10 1-15,-1-9-7 16,-2-13 1-16</inkml:trace>
  <inkml:trace contextRef="#ctx0" brushRef="#br0" timeOffset="117641.01">29333 11818 36 0,'11'35'18'0,"10"50"-9"0,-10-63 27 16,6 12-33-16,5 10 1 15,-1 0 1-15,-4 6 1 16,8 3-9-16,-7-6 1 16,-8-3 1-16,-10 6 1 0,-3-3-14 15,-18-3 0 1</inkml:trace>
  <inkml:trace contextRef="#ctx0" brushRef="#br2" timeOffset="125062.33">23343 13546 12 0,'36'10'6'0,"-5"-17"6"16,-24 7 7-16,0-3-13 15,8 0 0-15,9-3 5 0,4 3 0 16,1-7-12-16,-1-5 0 16,-3-4 9-16,-4-6 1 15,-4-3-3-15,-6 2 0 16,0-2-3-16,-8-3 1 15,-10-1-3-15,-11-5 1 16,-10 2-2-16,-4 4 1 16,-3 0-1-16,-11-1 1 15,-10 10-1-15,3 7 1 16,4 12-2-16,-4 9 1 16,0 13-1-16,7 18 1 0,7 10 0 15,7 16 0-15,11 9 0 16,14 7 0-16,14-4 0 15,11 3 1-15,14-15 0 16,17-16 1-16,11-19-1 16,7-25 1-16,11-18-1 15,-8-23 0-15,-3 3-1 16,-14-12 1-16,-14-9-1 16,-14-4 0-16,-18-5-5 15,-22-4 0-15,-9 3-11 16,-8-3 0-16</inkml:trace>
  <inkml:trace contextRef="#ctx0" brushRef="#br2" timeOffset="125932.8">27940 13079 38 0,'42'-22'19'0,"11"0"-12"0,-42 13 20 16,-1-7-24-16,1 7 0 15,0-4 3-15,-1 4 0 0,-3-4-7 16,-3-3 1-16,-4-2 4 15,-7-4 0-15,-7-3-2 16,-18 3 1-16,-7 3-2 16,-3 0 0-16,-11 10-1 15,-4 15 1-15,-3 16-1 16,0 0 1-16,4 22 0 16,3 9 0-16,11 16-1 15,13 3 0-15,12 7 0 16,10-7 0-16,14-19-1 15,18-12 1-15,20-7 0 16,8-15 0-16,7-13 0 16,7-25 0-16,-7-6 0 15,-7-12 1 1,-7-7-1 0,-7 0 1-16,-14-6-4 0,-8 3 1 15,-10-3-4-15,-10-4 0 0,-22 1-10 0,-7-7 0 16</inkml:trace>
  <inkml:trace contextRef="#ctx0" brushRef="#br2" timeOffset="126803.31">32646 12706 22 0,'32'-13'11'0,"-4"-18"8"0,-21 22 4 0,0-1-18 15,0-2 1-15,0 2 3 16,0-2 1-16,-3 2-12 15,-4 1 0-15,-7-1 7 16,-11 1 1-16,-10 0-3 16,-11-1 0-16,-10 4-2 15,-4 3 0-15,-4 6 0 16,1 9 0-16,14 14-1 16,6 14 0-16,8 11-1 15,7 8 1-15,7 7-1 16,7 3 0-16,17-3 0 15,22-3 0-15,14-16 1 16,14-16 0 0,7-22 1-1,-4-15 1 1,-10-22 0-16,0-4 0 0,-7-11-1 0,-14-4 1 0,-11-16-1 0,-10-6 0 16,-8 0-5-16,-3 0 0 15,-14 9-13-15,-18-2 1 16</inkml:trace>
  <inkml:trace contextRef="#ctx0" brushRef="#br2" timeOffset="129266.89">3679 1618 23 0,'0'50'11'0,"-3"-47"-9"0,-4-3 11 16,3 6-11-16,-3-6 1 15,0-6 4-15,4 3 1 16,-4-22-8-16,3-10 1 15,-6-12 6-15,3-15 1 16,3-7-2-16,-3-4 0 16,-4-14-2-16,1-1 1 15,10-6-3-15,0 9 0 16,0 4-1-16,10-1 1 16,-6 19-1-16,3 1 0 0,11-1 0 15,-4 13 0-15,3 9-1 16,4 10 1-16,8 18-2 15,-1 13 0-15,-3 9-2 16,-1 20 0-16,-3 8-2 16,-6 7 0-16,-8 6-6 15,-14-6 1-15,-4 3-4 16,-10 7 1-16</inkml:trace>
  <inkml:trace contextRef="#ctx0" brushRef="#br2" timeOffset="129477.89">3387 1144 54 0,'0'16'27'0,"21"15"-31"0,-18-25 53 16,8 1-47-16,7 2 0 16,-1 1 0-16,4-7 0 15,8 3-4-15,-8-3 1 16,7 3-2-16,4-6 1 15,-4 0-12-15,4 4 1 16,-11-4-4-16,7-4 1 16</inkml:trace>
  <inkml:trace contextRef="#ctx0" brushRef="#br2" timeOffset="129747.46">4156 1141 51 0,'10'3'25'0,"-10"-3"-30"16,0 0 47-16,0 6-41 15,-7 4 0-15,-3-1 1 16,-4 13 1-16,-15-9-3 16,8 15 0-16,-7 6 2 15,0 4 0-15,3 9-1 16,7 13 1-16,1-13-2 15,6 3 0-15,8-6-5 16,6-3 1-16,8-10-9 16,6-3 0-16,12-22-3 15,-8-2 0-15</inkml:trace>
  <inkml:trace contextRef="#ctx0" brushRef="#br2" timeOffset="129989.52">4505 1270 48 0,'0'9'24'0,"-21"-12"-24"0,10 3 46 0,-10 12-45 16,-7 4 1-16,-11 9-1 15,7-6 1-15,-3 9-3 16,3 7 0-16,11-10-1 15,3 3 0-15,4-3-7 16,7-12 0-16,-3-7-7 16,10-22 1-16</inkml:trace>
  <inkml:trace contextRef="#ctx0" brushRef="#br2" timeOffset="130169.09">4276 1128 37 0,'17'35'18'0,"4"28"-11"16,-10-44 28-16,0 12-34 16,6 0 1-16,-3 10-1 15,4 3 1-15,3 3-5 16,-3-3 1-16,3-10-5 0,-3-15 1 16,3-13-7-16,-11-12 1 15</inkml:trace>
  <inkml:trace contextRef="#ctx0" brushRef="#br2" timeOffset="130394.9">4544 1053 42 0,'39'38'21'0,"14"34"-18"0,-36-47 36 0,-3 0-38 15,0 3 0-15,8 7 0 16,-12 3 0-16,-6 5-4 16,3 14 1-16,-14-7-4 15,-7 3 0-15,-8-15-8 16,-6-4 1-16</inkml:trace>
  <inkml:trace contextRef="#ctx0" brushRef="#br2" timeOffset="130799.69">5091 1107 48 0,'-11'9'24'0,"11"10"-17"0,0-13 41 0,4-6-46 16,3 3 1-16,3 3 2 16,4-6 0-16,11 0-7 15,7 0 0-15,-1 0 1 16,8-6 1-16,0 6-7 16,0 0 1-16,-14 6-13 15,-8-6 1-15</inkml:trace>
  <inkml:trace contextRef="#ctx0" brushRef="#br2" timeOffset="130978.2">5084 1464 55 0,'28'19'27'0,"39"-19"-34"0,-46-10 43 16,4 4-42-16,10 3 1 15,14-6-10-15,11-7 0 16,0 3 11-16,0-12 1 16</inkml:trace>
  <inkml:trace contextRef="#ctx0" brushRef="#br2" timeOffset="131353.79">6361 1044 42 0,'7'-6'21'0,"10"-32"-18"0,-17 29 36 0,0-10-38 15,0-3 1-15,-14 0 1 16,-11-3 1-16,-10-4-5 16,-11 4 1-16,-14 10 2 15,-7 12 1-15,4 12-2 16,10 16 1-16,4 22-2 15,6 13 1-15,4 2-1 16,15 20 0-16,13 6 0 16,4 3 0-16,18-19 0 15,17-13 1-15,21-27 1 16,11-17 1-16,14-30 0 16,-3-20 0-16,-4-2-1 15,0-10 1-15,-18-7-2 16,-13-5 1-16,-19-4-6 15,-17 7 1-15,-14 5-10 0,-21 4 1 16,-15-6-7-16,-10 6 1 16</inkml:trace>
  <inkml:trace contextRef="#ctx0" brushRef="#br2" timeOffset="132479.62">6911 1411 52 0,'7'-10'26'0,"18"-5"-16"16,-22 11 26-16,4 4-34 16,-3 0 1-16,3 10 2 15,-7 9 0-15,-7 9-8 16,3 22 1-16,-3-9-1 0,-7 0 1 15,0-7-9 1,0-6 1-16,3-18-8 0,1-17 0 16</inkml:trace>
  <inkml:trace contextRef="#ctx0" brushRef="#br2" timeOffset="132811.97">8446 903 24 0,'-29'15'12'0,"-31"23"5"0,39-22 11 0,-4 12-25 16,-10 6 1-16,0 7 0 15,-7 9 0-15,3-3-6 16,7 4 0-16,0-17 1 16,8-3 1-16,2-5-12 15,8-11 1-15,7-21-1 16,-10-7 0-16</inkml:trace>
  <inkml:trace contextRef="#ctx0" brushRef="#br2" timeOffset="133008.44">7983 1056 47 0,'29'32'23'0,"-8"-1"-22"0,-18-25 49 15,15 19-49-15,0-3 1 16,3 19-1-16,-4-3 1 15,1-1-3-15,-4 4 0 0,4-9-3 16,-4-1 0-16,0-19-10 16,0-5 0-16,4-14-2 15,10-11 0-15</inkml:trace>
  <inkml:trace contextRef="#ctx0" brushRef="#br2" timeOffset="133247.37">8558 1081 60 0,'0'16'30'0,"7"-16"-37"15,-3-6 63-15,-4 6-55 16,7 0 1-16,11 0-1 15,6 0 1-15,8 0-6 16,0 0 1-16,-4-3-4 16,-7-4 0-16,-7 7-11 0,-3 7 0 15</inkml:trace>
  <inkml:trace contextRef="#ctx0" brushRef="#br2" timeOffset="133429.07">8477 1329 53 0,'7'22'26'0,"14"0"-21"0,-10-22 40 0,0-3-44 16,-1 0 1-16,11-7-2 15,1 1 0-15,6-7-5 16,4-2 1-16,-1 8-7 16,1 1 1-16,-4-7-7 15,4 3 0-15</inkml:trace>
  <inkml:trace contextRef="#ctx0" brushRef="#br2" timeOffset="133890.94">8992 473 54 0,'0'-6'27'0,"7"15"-28"0,0-9 51 15,4 0-47-15,7 0 1 16,3-3 2-16,7-6 0 16,7-1-8-16,11 1 0 15,4-4 4-15,-1 10 1 0,-10 3-3 16,-7 3 0-16,-11 19-2 16,-14 0 0-16,-11 22 0 15,-10 0 1-15,-14 16-1 16,-7-4 0-16,-1 7 0 15,15 9 0-15,0-9 0 16,3 6 0-16,4-13-3 16,7-6 1-16,0-6-7 15,4-16 1-15,6-9-6 16,4-3 1-16</inkml:trace>
  <inkml:trace contextRef="#ctx0" brushRef="#br2" timeOffset="134089.32">9218 1542 66 0,'7'41'33'0,"0"-35"-38"0,-7-6 63 15,0 0-60-15,4 0 1 16,-4 0-15-16,-4 0 0 15,-3-9 6-15,-3 0 0 16</inkml:trace>
  <inkml:trace contextRef="#ctx0" brushRef="#br2" timeOffset="154398.21">25626 10617 35 0,'10'-3'17'0,"-3"3"-10"15,-7 0 18-15,0 0-24 16,0 0 1-16,0 0-1 16,0 0 1-16,-7 0-3 15,-3 0 1-15,-8 3 1 16,-7 1 0-16,-3 2-1 16,-7 3 1-16,0 4-1 0,-1 6 0 15,5-4 0-15,2 10 1 16,1 10-1-16,7-4 1 15,7 4-1-15,10-1 1 16,8 1-1-16,10-4 1 16,11-9-1-16,10-3 0 15,7-13-3-15,1 0 0 16,-12-6-9-16,1-9 0 16</inkml:trace>
  <inkml:trace contextRef="#ctx0" brushRef="#br2" timeOffset="154700.2">25901 10627 35 0,'3'6'17'0,"-10"4"-14"16,4-4 23-16,-1 3-25 16,-3 4 1-16,0 2 0 15,-3 11 1-15,-1 5-4 16,-3 0 0-16,0-3 2 16,0-2 0-16,3-1-5 15,4-3 1-15,0-7-8 0,4-2 0 16,3-13 0-16,3-10 1 15</inkml:trace>
  <inkml:trace contextRef="#ctx0" brushRef="#br2" timeOffset="155089.82">25837 10555 21 0,'0'3'10'0,"-7"-3"-6"0,7 0 18 0,0 0-18 16,0 0 1-16,0 3 2 15,0-3 1-15,4 0-10 16,-1 0 1-16,5 0 6 16,-1 0 0-16,3 0-3 15,4 0 1-15,4 0-2 16,3 3 0-16,7 3 0 15,11 7 1-15,0 3-1 16,-4 2 1-16,-3 1-1 16,-11-3 1-16,-3 0-2 15,-4 6 0-15,0 3 0 16,-11 6 0-16,-6-6-2 16,-11 3 1-16,-7 1 0 15,-11 2 0-15,-7 0 0 16,-3-6 1-16,-1-6-6 15,-6-6 0-15,3-10-6 0,4-13 0 16</inkml:trace>
  <inkml:trace contextRef="#ctx0" brushRef="#br2" timeOffset="159531.44">29806 14945 35 0,'-7'12'17'0,"-35"-2"-13"0,28-10 18 16,-4 0-22-16,-10 3 1 16,-7 0 0-16,3 3 1 15,0 7-2-15,-3 9 0 0,0 9 3 16,-4 1 1-16,0 8 0 15,14 1 0-15,8 0 0 16,13 0 0-16,11-7-1 16,7-6 0-16,4-3-4 15,10-9 0-15,0 0-6 16,4-7 1-16,3-3-9 16,4-12 1-16</inkml:trace>
  <inkml:trace contextRef="#ctx0" brushRef="#br2" timeOffset="159878.82">29930 15014 34 0,'-4'16'17'0,"1"5"-11"0,-1-11 24 16,-3 6-28-16,-4 5 1 16,1-5 3-16,-4 9 0 15,3 3-7-15,1 7 1 16,3-1 4-16,3 1 0 16,8-4-1-16,10 1 0 15,7-10-1-15,11-10 0 0,-1-9-1 16,8-9 0-16,-4-16 0 15,4-6 1-15,-4-3-3 16,-6-10 1-16,-5-6-9 16,-6-7 1-16,-14-11-8 15,3 11 1-15</inkml:trace>
  <inkml:trace contextRef="#ctx0" brushRef="#br2" timeOffset="164337.15">29005 10244 39 0,'4'10'19'0,"-4"12"-10"15,-4-19 20-15,1 3-26 16,-4 3 0-16,0 7 2 16,-7 12 0-16,-22 16-6 15,-20 22 0-15,-11 9 3 16,-21 13 1-16,3 28-2 0,-7 0 1 16,-6-3-3-16,9-3 0 15,12-16-3-15,13-13 0 16,8-18-10-16,17-3 1 15,11-26-2-15,21-12 1 16</inkml:trace>
  <inkml:trace contextRef="#ctx0" brushRef="#br2" timeOffset="164772.19">28060 11207 46 0,'-4'34'23'0,"-20"-2"-25"15,13-23 45-15,-14 16-42 16,-3 7 0-16,0 2 1 16,0 10 0-16,-7 6-3 15,-1-9 0-15,4-3 2 16,4-7 0-16,7-3-1 15,7 0 1-15,14-9-2 16,14-6 1-16,4-7 0 16,17-6 0-16,14-3-1 15,8-3 1-15,10-7 0 16,-4 4 0-16,-6 2 1 16,-11 1 1-16,-11 3-1 0,-10 6 0 15,-15-6-1-15,-13 3 1 16,-11 0-1-16,-11-6 1 15,-3-10-2-15,-1 0 1 16,-2-2-3-16,-1-4 1 16,4-3-3-16,3-1 0 15,11-5-9-15,14-3 1 16,7-13-2-16,18 3 1 16</inkml:trace>
  <inkml:trace contextRef="#ctx0" brushRef="#br2" timeOffset="165552.71">29729 8510 48 0,'17'3'24'0,"-10"-9"-23"15,-7 6 50-15,0 0-50 16,0 0 0-16,-7 3 1 16,-3-3 0-16,-8 0-2 15,-7 3 0-15,-6 4 1 16,-1-1 0-16,7 3-1 16,0 4 1-16,4-4-1 15,4 7 1-15,6 0-2 16,4-1 1-16,3 1 0 0,1 9 0 15,10 0-1-15,4 6 1 16,-1-2-1-16,-3 2 1 16,-7 0-2-16,-10 1 1 15,3 2-2-15,-8-2 0 16,-6-1-4-16,-3-6 1 16,-8-6-10-16,7-7 1 15,8-8 0-15,6-4 0 16</inkml:trace>
  <inkml:trace contextRef="#ctx0" brushRef="#br2" timeOffset="165958.31">29764 8843 37 0,'18'9'18'16,"-18"13"-17"-16,-4-19 36 0,-3 6-36 15,0 1 1-15,-4-1 3 16,1 1 1-16,-1-1-6 15,1 4 0-15,-1-1 4 16,4-2 0-16,0-1-1 16,3-3 1-16,1 4-3 15,3-4 1-15,3 0-3 16,1 0 1-16,-1 1-2 16,4-1 0-16,0 3-2 15,1-2 0-15,2-4 0 16,1 0 1-16,3 3 0 0,3-3 0 15,5 1 1-15,2-4 1 32,1 3 0-32,-4-3 1 0,-3 0-1 15,-1 0 1-15,-6 3-1 0,0-6 0 16,-4 3-1-16,0 0 0 16,-7 0-1-16,3-3 1 15,4-7-1-15,0 1 0 16,0-4-5-16,8 1 0 0,-1-4-2 15,-7 3 0 1</inkml:trace>
  <inkml:trace contextRef="#ctx0" brushRef="#br2" timeOffset="166156.2">30152 9002 44 0,'3'29'22'0,"-20"-14"-28"0,13-11 45 0,-3 2-39 16,0 3 0-16,0-3-4 15,4-2 1-15,-1-1-4 16,4-3 1-16,4-7-6 16,3-5 0-16</inkml:trace>
  <inkml:trace contextRef="#ctx0" brushRef="#br2" timeOffset="166318.11">30134 8846 33 0,'7'40'16'0,"0"-18"-13"0,0-15 27 16,-3 2-31-1,7 7 0 1,-4-4-9-16,7 1 0 0,-4-1 5 0,4 4 1 15</inkml:trace>
  <inkml:trace contextRef="#ctx0" brushRef="#br2" timeOffset="166576.94">30473 9046 23 0,'25'-3'11'0,"-4"-6"2"0,-14 6 14 0,-4 3-22 16,-3 0 0-16,0 0 1 15,0 0 0-15,-3 0-8 16,-8 0 0-16,-6 3 5 15,-12 3 0-15,-6-3-2 16,0 4 1-16,3 11-3 16,0 1 1-16,4 3-4 15,3 3 1-15,8-3-5 16,10-3 0-16,10-3-5 16,15-13 0-16</inkml:trace>
  <inkml:trace contextRef="#ctx0" brushRef="#br2" timeOffset="166887.78">30769 8701 30 0,'7'47'15'0,"-49"60"-7"0,28-79 24 0,-7 7-31 0,0 12 1 16,-4 3 0-16,0-9 1 15,0-4-4-15,4-5 0 0,7-10 2 16,4-3 1-16,3-7-3 16,3-9 0-16,4-3-1 15,11-6 1-15,-1-3-2 16,-3-4 1-16,0 0 0 16,4 7 1-16,3 9 1 15,-3 7 1-15,3 5 2 16,0 14 1-16,0 5-1 15,4 7 1-15,-1-7-1 16,1-5 1-16,-1-7-5 16,1-7 1-16,0-2-9 31,-4-10 1-31,4-19-5 0,-1 1 0 0</inkml:trace>
  <inkml:trace contextRef="#ctx0" brushRef="#br2" timeOffset="167415">31362 9595 40 0,'0'10'20'0,"7"-57"-22"0,-3 25 36 0,-1-13-34 16,4-15 1-16,0-13-1 16,0-9 1-16,4-3-1 15,3-7 0-15,0-2 1 16,4 5 1-16,6 7 0 15,1 13 1-15,3 11 0 0,-3 14 1 16,3 15-1-16,0 10 0 16,-6 9-2-16,-8 15 1 15,-4 11-6 1,4 8 0 0,-7 4-9-16,-3-4 1 15,-11-2-3-15,-7-7 1 16</inkml:trace>
  <inkml:trace contextRef="#ctx0" brushRef="#br2" timeOffset="167613.87">31175 9256 53 0,'11'22'26'0,"38"-15"-28"0,-31-4 53 0,10 0-50 15,11 3 0-15,3-3-1 16,0 4 1-16,-3-1-5 15,-4 0 0-15,-10 0-7 16,-7 1 1-16,-8-10-6 16,-10-4 0-16</inkml:trace>
  <inkml:trace contextRef="#ctx0" brushRef="#br2" timeOffset="167956.69">31637 9517 41 0,'0'56'20'0,"-7"-28"-12"0,7-24 32 16,0-4-39-16,-3 0 0 15,-1-7 2-15,0 4 0 16,4-13-4-16,0-5 1 15,0-1 1-15,4 0 1 16,0 3-1-16,-1 0 1 16,4 0-2-16,0 7 1 15,0 5-1-15,0 7 1 0,4 0-3 16,-1 4 0-16,-2 5-4 16,-1 3 1-16,7 1-5 15,3-4 0-15,4-2-5 16,1-1 1-16,-1-3 1 15,0 0 0 1</inkml:trace>
  <inkml:trace contextRef="#ctx0" brushRef="#br2" timeOffset="168168.62">31923 9523 39 0,'7'0'19'0,"0"-3"-20"0,-7 3 42 0,0 0-37 0,-4-3 0 0,1 0 2 0,-4-1 0 0,-4 1-8 16,-3 3 1-16,-3 3 4 15,-5 4 1-15,1 2-3 16,-3 7 1-16,2 0-4 0,8-7 1 16,7 3-3-16,4-2 1 15,6 2-4-15,8-8 1 16,6-1-5-16,1-3 1 16,0 3-4-16,3-9 1 15</inkml:trace>
  <inkml:trace contextRef="#ctx0" brushRef="#br2" timeOffset="168645.34">31986 9595 41 0,'-3'22'20'0,"-1"-6"-22"0,4-10 37 0,0-3-35 0,0 0 1 0,0 0 0 16,0-3 1-16,0 0-2 15,7-3 0-15,0-3 0 16,4 3 1-16,0 0-2 15,-1 3 1-15,4-3-1 16,0 3 1-16,4-3-2 16,0-1 1-16,-1 4 0 15,1 4 1-15,0 5 0 16,-4 0 0-16,-4 4-1 16,1-4 1-1,-4 4-2-15,0-4 1 0,0-2-3 16,-3-4 1-16,-1-6-2 15,4-4 1-15,0-2-1 16,0-7 1-16,0 7 1 31,0-1 1-31,4 4 3 0,0 0 1 0,-1 6 0 0,-3 0 1 16,0 9 0-16,0 1 1 16,-3 5 0-16,3 4 1 15,0 0-2-15,4 6 1 16,3 0 0-16,7 6 0 15,0-2-1-15,4-1 1 16,3-3-2-16,7-3 1 16,0-10-4-16,-6 1 1 15,-5-4-8-15,-10 1 0 0,-6-13-6 16,-12 3 0-16</inkml:trace>
  <inkml:trace contextRef="#ctx0" brushRef="#br2" timeOffset="169276.99">29771 9677 48 0,'11'3'24'0,"-1"-22"-20"16,-10 13 42-16,-3-4-44 15,-8 4 1-15,-3 0 1 16,-7 6 0-16,-11-3-5 16,-7 3 1-16,4 6 3 15,-4 10 0-15,-3 9 0 16,-1 6 0-16,5 10 0 15,2 9 0-15,15-3-1 16,4-12 1-16,24 5-2 16,14-5 0-1,0-10-4-15,11-9 1 0,3-7-7 16,4-6 0-16,-4-3-11 0,0-3 0 16</inkml:trace>
  <inkml:trace contextRef="#ctx1" brushRef="#br2" timeOffset="144786.03">26405 5641 0,'0'0'16</inkml:trace>
  <inkml:trace contextRef="#ctx0" brushRef="#br2" timeOffset="170252.43">29771 9692 37 0,'11'22'18'0,"6"-19"-3"0,-13 1 19 16,-4 2-30-16,0 3 1 0,-7 1 1 16,-4 2 0-1,-3 7-9-15,0 9 1 0,-4 0 5 16,-3 4 0-16,3-7-4 15,4 0 1-15,4-6-5 16,3-7 0-16,7-2-8 16,7-13 0-16,7-10-3 15,7-12 1-15</inkml:trace>
  <inkml:trace contextRef="#ctx0" brushRef="#br2" timeOffset="170506.29">29891 9689 30 0,'-7'19'15'0,"-4"0"-8"15,11-16 23-15,0-3-28 16,0 3 0-16,4 0 4 0,3 0 0 16,3 4-6-1,8-1 1-15,3 10 4 0,0 6 0 16,1 3-1-16,-8 12 0 15,-7-12-3-15,-7 0 1 16,-14 1-4-16,-15 2 0 16,-6-3-6-16,-7-6 0 15,3-7-7-15,0-6 0 16</inkml:trace>
  <inkml:trace contextRef="#ctx0" brushRef="#br2" timeOffset="170817.12">30618 9799 52 0,'-18'31'26'0,"-10"26"-29"16,14-38 45-16,-11 9-42 15,-10 13 1-15,-8-1 0 16,8 7 0-16,3-3-3 16,8-3 1-16,2-10-7 0,8-9 1 15,7-15-8-15,7-14 1 16</inkml:trace>
  <inkml:trace contextRef="#ctx0" brushRef="#br2" timeOffset="171181.9">30265 10059 39 0,'17'50'19'0,"22"-3"-9"0,-25-43 27 16,11-1-36-16,7 3 0 0,7 3 1 15,3-2 0-15,-7-1-3 16,-3-6 1-16,-4 3 1 16,-7-3 1-16,-3 3-1 15,-4-9 0-15,-3 0-1 16,-4-1 1-16,-7 7-1 16,-4-3 0-16,1 0 0 15,-4 3 1-15,-7 0-1 16,-8 6 0-16,-2 7-1 15,-5 3 1-15,-2 6-2 16,2 0 1-16,5-1-1 16,10-5 0-16,10-6 0 15,11-4 1-15,11-6 0 16,7-6 0-16,-4-4-1 16,0-2 1-16,-3-1-8 15,-4-6 1-15,-4 0-5 0,1-6 1 16</inkml:trace>
  <inkml:trace contextRef="#ctx0" brushRef="#br2" timeOffset="171633">31433 10260 55 0,'0'6'27'0,"-22"-12"-38"15,12 0 52-15,-4-1-40 16,-11-2 1-16,-3 6 1 16,-8 6 0-16,8 6-3 15,-4 7 0-15,1 6 2 16,-1 13 1-16,4 8-2 0,7-2 1 15,6 3-2-15,12 0 0 16,10-6-4-16,4-10 1 16,13-6-5-16,8-10 0 15,0-5-9-15,7-11 1 16</inkml:trace>
  <inkml:trace contextRef="#ctx0" brushRef="#br2" timeOffset="172323.61">31602 10251 35 0,'-4'0'17'0,"1"9"-10"0,-1-6 23 0,-3 6-27 16,-3-2 1-16,-4 8 2 15,-1 7 0-15,-2 7-8 16,-1 11 1-16,0 1 5 15,1 0 0-15,-1 6-3 16,11-3 1-16,11-7-1 16,6-5 0-16,15-13-1 15,7-10 0-15,3-12 0 16,0-10 1-16,-7-9-1 16,4-9 0 15,-4-7-3-31,-3 1 0 0,-4-4-9 15,-3 7 1-15,-4-10-4 0,0 12 0 0</inkml:trace>
  <inkml:trace contextRef="#ctx0" brushRef="#br2" timeOffset="172747.37">32068 10182 42 0,'7'0'21'0,"0"0"-13"0,-7 0 39 0,3 0-44 16,1 0 0-16,3 3 3 15,0-3 1-15,3 3-8 16,4 3 0-16,4 4 4 15,3-4 1-15,0 3-2 16,11 1 1-16,0 2-2 16,0-2 0-16,-4 2-1 15,-7 1 1-15,-10-1-2 16,-8 4 1-16,-10 0-1 16,-3 2 1-16,-8 4-2 15,7 0 1 1,-3 0-1-16,0 6 1 0,-4-2-2 15,-3-5 0-15,0 1-4 0,0 0 1 16,0-3-12-16,3-3 1 16,4-4 0-16,3-2 1 15</inkml:trace>
  <inkml:trace contextRef="#ctx0" brushRef="#br2" timeOffset="172966.24">32018 10887 49 0,'14'22'24'0,"-7"-13"-24"0,-7-9 49 0,0 0-49 16,0 0 1-16,0 0-1 16,0 0 1-1,-7-6-17 1,-7-3 1-16</inkml:trace>
  <inkml:trace contextRef="#ctx0" brushRef="#br1" timeOffset="212231.66">10029 11659 35 0,'131'-4'17'0,"-22"-14"-12"0,-70 8 17 15,4-6-19-15,2 1 0 16,-2-1 2-16,-12 0 0 16,-9 1-6-16,-12-4 1 15,-20-3 4-15,-29-6 0 0,-18-4-1 16,-27-5 0-16,-33-1-1 15,-6 1 0-15,-25-4-1 16,-18 9 1-16,11 14-2 16,-8 11 1-16,5 14-2 15,2 11 0-15,19 23 0 16,13 22 1-16,8 12-1 16,17 13 0-16,18 9 1 15,17 0 0-15,19 10 1 16,27 0 1-16,25-4 1 15,21-15 0-15,25 0 0 16,39-16 0-16,31-16-1 16,43-18 1-16,18-26-2 15,3-15 1-15,0-31-3 16,-4-23 1-16,-24-18-1 16,-8-16 0-16,-27 6-1 15,-25-5 0-15,-29-5-1 0,-27 1 0 16,-36-6-2-16,-25 0 0 15,-28-1-7-15,-35 4 1 16,-32-6-4-16,-10 18 1 16</inkml:trace>
  <inkml:trace contextRef="#ctx0" brushRef="#br1" timeOffset="213059.09">14118 11680 27 0,'46'-21'13'0,"21"-45"0"0,-60 53 18 0,-7-6-28 15,-14-6 0-15,-14 0 3 16,-29-3 1-16,-31-7-8 16,-25 1 0-16,-42 3 4 15,-25 9 1-15,-21 15-2 47,-18 14 1-47,-3 11-5 0,-7 8 0 0,21 14-3 0,3 10 1 16,22 10-1-16,24 9 1 0,14-6-1 15,29 6 1-15,24 9 2 16,18 13 0-16,18 9 2 16,17-6 1-16,18 10 0 15,24-7 1-15,25 0 0 16,32-18 1-16,25-10-1 0,42-22 0 15,42-28 0-15,50-32 1 16,28-34-1-16,35-25 0 16,-24-19-2-16,-15-19 0 15,-42-6 0-15,-39 13 0 16,-52 6-3-16,-43-4 0 16,-39 7-4-16,-39 0 0 15,-27 3-5-15,-19 13 0 16</inkml:trace>
  <inkml:trace contextRef="#ctx0" brushRef="#br1" timeOffset="-156085.79">30021 13527 9 0,'85'0'4'0,"60"-6"-2"0,-96 0 4 0,11-3-6 16,0-7 1-16,21-3 6 16,7-6 1-16,8-3-6 15,-1-16 1-15,-7-13 5 16,-7-5 1-16,0-4-1 15,-17-6 1-15,-18-10-3 16,-22-9 0-16,-20-6-2 16,-11 0 0-16,-18-4-1 15,-28 1 0-15,-24 0-1 16,-15 15 0-16,-10 22 0 16,-18 29 0-16,-14 21-2 15,0 32 1-15,-4 19-1 16,0 31 1-16,1 31-1 0,10 32 0 15,17 34 0-15,12 25 1 16,13 23 0-16,22-64 0 16,20 88 0-16,33-18 1 15,17-26-1-15,0-49 0 16,88-20-1-16,32-34 0 16,46-41-1-16,35-50 0 15,25-56-1-15,-4-42 1 16,-14-36 0-16,-21-23 1 15,-31-16 0-15,-43-24 0 0,-39 12 0 16,-46 3 0-16,-35-6 0 16,-39 31 0-16,-14 10-3 15,-24 31 1-15,-22 25-6 16,-11 31 0-16,-20 38-6 16,-8 28 1-16</inkml:trace>
  <inkml:trace contextRef="#ctx0" brushRef="#br1" timeOffset="-155410.28">30438 16143 28 0,'84'-19'14'0,"-31"-50"-7"16,-39 38 17-16,4-4-22 15,0-15 0-15,-8 3 1 16,-13-10 0-16,-11-5-4 15,-25 2 1-15,-25 4 2 16,-24 5 1-16,-7 11-2 16,-22 15 1-16,-17 18-1 15,-7 17 1-15,-7 34-1 16,-4 25 0-16,1 34-1 16,20 29 1-16,22 9 0 0,24 13 1 15,25 2-1-15,21-8 1 16,29-17 0-16,34 1 0 15,51-25-1-15,34-23 0 16,50-18-2-16,31-34 0 16,18-32 1-16,-3-32 0 15,-4-18 0-15,-10-28 1 16,-29-29 0-16,-32-12 0 16,-34-10 1-16,-40-24 1 15,-38 2-5-15,-40-12 0 16,-37-9-7-16,-26 2 0 15,-28 26-6-15,-28 19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20:06:37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20:07:10.396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3034 4672 29 0,'7'12'14'0,"-7"20"-3"0,0-23 14 0,0 4-22 16,0 12 1-16,0 6 3 16,0 13 1-16,-7 9-10 15,3 1 1-15,-6 12 4 16,-1 9 1-16,1-6-3 16,-4-10 1-16,10-5-7 15,-7-10 0-15,4-16-9 16,-3-12 1-16</inkml:trace>
  <inkml:trace contextRef="#ctx0" brushRef="#br0" timeOffset="866.95">2512 5255 52 0,'0'25'26'0,"0"-3"-27"0,0-22 43 15,0-9-41-15,3 9 0 16,8-16 1-16,7-9 0 16,10-6-3-16,11-13 1 15,13-9 0-15,16-26 1 0,2 4-1 16,-6-10 0-16,3 7-1 15,-7-1 1-15,-11 20-1 16,-7 6 1-16,-6 12-1 16,-12 9 0-16,-6 7 0 47,3 6 1-47,-3 16-1 15,-8 19 1-15,-10 15-1 0,7 13 0 0,-7 10 0 0,-7 5 1 0,7 7 0 16,0-3 0-16,0-13 0 15,0-3 0-15,0-6 0 16,0-10 1-16,7-6-2 16,-3-9 1-16,6-10-1 15,1-6 0-15,0-3-2 16,-1-6 1-16,4 2-1 16,-3 4 1-16,-1 3 0 15,5 6 0-15,2 10 2 0,1 9 0 47,-8-3 0-47,12-3 1 0,-5 3 1 0,-6-3 0 0,10-4 0 0,-3-5 1 16,3-1-1-16,0 1 1 15,0-10-1-15,7-7 1 16,-10 4-1-16,-7 3 0 16,3 0-2-16,-4 0 1 15,8-9-2-15,-11-4 1 16,4 1-1-16,-1-7 1 15,1 0-1-15,-1-3 1 0,1 3-1 16,-1-3 1-16,-2 4-1 31,-5 8 0 1,4-2-1 46,-14 8 1-47,4-2-1-31,-5 12 1 16,-2-2 0-16,-1 8 0 15,4 7 0 1,4 3 1-16,3 0 1 0,0 6 0 0,0 3 0 0,10-5 1 0,8 2 0 0,-7-3 0 0,10-6-1 15,7-7 1-15,4-2-3 0,-4-7 0 0,-7-6-4 0,7-4 0 0,-7-2-11 0,1-7 1 0</inkml:trace>
  <inkml:trace contextRef="#ctx0" brushRef="#br0" timeOffset="5959.25">4117 5036 38 0,'7'-3'19'0,"-3"3"-11"16,-4 0 19-16,0 0-27 16,0 0 1-16,-4-4 0 15,-7 4 1-15,4 0-3 16,-14 4 1-16,4 2 0 16,-1 6 1-16,-3 10-1 0,7-9 1 15,-4 12-2 1,7 3 1-16,1 0 0 0,10-6 0 15,3-6 0-15,15-7 1 16,0-5-1-16,6-14 0 16,1-2-2-16,-4 2 1 15,0-9-7-15,-3 4 1 16,3-7-5-16,-10 0 0 16</inkml:trace>
  <inkml:trace contextRef="#ctx0" brushRef="#br0" timeOffset="6275.01">4318 5158 36 0,'11'0'18'0,"-4"-3"-16"0,-7 3 30 0,0-6-30 16,0-7 1-16,0-6 2 15,0-3 0-15,0 0-6 16,0 0 0-16,-7 0 5 16,7 4 0-16,0 5-2 15,7 7 1-15,-4-4-1 16,11 7 0-16,-3-3-1 16,3 9 0-16,11 0-1 0,-11-3 0 15,3 3-4-15,5-3 1 16,-1 4-9-1,0 2 1-15,-3 0-4 0,-1 3 0 16</inkml:trace>
  <inkml:trace contextRef="#ctx0" brushRef="#br0" timeOffset="6651.08">4597 5092 47 0,'39'19'23'0,"-1"-19"-23"0,-20-6 44 0,-15-4-44 16,8 1 1-16,7-4-1 15,-11 1 1-15,7-4-1 16,-4 4 0-16,1 2 0 16,-4-6 0-16,-3 1 0 15,-8-1 0-15,4 0-1 16,-10 10 1-16,2-3-1 15,5 12 0-15,-4 6 1 16,3-2 0-16,4 8 0 16,0 7 0-16,-7 3 0 15,7 10 1-15,0-16-1 16,7 9 1-16,4-3-1 16,0-3 0-16,-1 0-2 15,8-7 0-15,3-5-3 16,0-4 0-16,7-3-7 15,-7-3 0-15,8-12-2 0,-8-1 0 16</inkml:trace>
  <inkml:trace contextRef="#ctx0" brushRef="#br0" timeOffset="7176.16">5062 5070 39 0,'11'25'19'0,"10"10"-19"0,-14-29 36 16,4-3-35-16,-8 0 0 15,8 0 2-15,-4 1 0 0,0-1-4 16,4-3 0-16,-1 3 2 16,1-6 1-16,-8-7-2 15,8 1 1-15,-4 0-3 16,3-10 1-16,-2 6 0 16,2 4 0-16,-6-1-1 15,6 7 1-15,4 3 0 16,-14 0 0-16,11 6 1 15,-8 4 0-15,5-1 0 16,2 1 1-16,-6-4-1 16,6-3 0-16,-3 0 0 15,4 4 0-15,-4-7-1 16,3 0 1-16,-6-7-1 16,7 1 1-16,-4-3-2 15,0-7 1-15,3 0-1 0,1-6 1 16,-8 10 0-1,8-4 0-15,0 3 0 0,3-2 1 16,7 9 1-16,-7 6 1 16,4 0 0-16,3 0 0 15,0 3 1-15,7 3 0 16,0 6 0-16,4 4 0 16,0 0 0-16,3-4 0 15,-3 1-1-15,-4-7 0 16,4-6-2-16,0 0 1 15,-4 0-4-15,-7-6 1 0,-3 6-7 16,-1 0 1-16,-17 0-6 16,-14 0 0-16</inkml:trace>
  <inkml:trace contextRef="#ctx0" brushRef="#br0" timeOffset="7626.67">2812 5660 34 0,'-32'-3'17'0,"14"-4"-8"0,11 7 26 16,7-6-30-16,0 6 0 16,0 0 4-16,0-3 1 15,14-3-10-15,11 3 1 16,24-1 8-16,22 1 0 0,35 0-1 15,28-3 0-15,42-4-2 16,32-5 0 0,22 2-4-16,6-6 1 0,-7 4-4 15,1-1 1-15,-36 0-4 16,14 4 0-16,-11-7-5 16,-27 10 1-16,-33-1-10 15,-24 1 0-15,-25 2-3 16,-24 7 1-16</inkml:trace>
  <inkml:trace contextRef="#ctx0" brushRef="#br0" timeOffset="8875.64">2611 6657 48 0,'3'3'24'16,"4"0"-13"-16,-7-3 25 0,0 3-34 16,4 7 0-16,-4 5 1 15,-4 7 1-15,4 0-6 16,-10 7 1-16,3 5 1 16,3-3 0-16,-3 1-6 15,0-7 0-15,7-6-11 16,7-13 1-16</inkml:trace>
  <inkml:trace contextRef="#ctx0" brushRef="#br0" timeOffset="9262">2981 6563 64 0,'32'-32'32'0,"-53"1"-43"0,10 22 55 15,-10-4-44-15,-18 1 0 0,-10-4 0 16,-11 3 1 0,0 7-2-16,3 9 1 0,-3 7-1 15,-3 15 0-15,3 12-1 16,0 29 0-16,10 10 0 15,12 5 0-15,20 13 1 16,25-3 0-16,21-9 2 16,4-17 0-16,21-14 2 15,25-29 1-15,20-22 1 16,-6-26 0-16,-4-11-2 16,-10-16 1-16,-18-10-4 15,-11-3 1-15,-28-16-10 16,-10 10 0-16,-29-3-10 15,-6 6 0-15</inkml:trace>
  <inkml:trace contextRef="#ctx0" brushRef="#br0" timeOffset="13828.31">3747 6525 55 0,'10'-6'27'0,"-6"6"-19"0,-4-3 27 15,0-3-34-15,-4-1 1 0,-3 1 0 16,-4 3 0-16,-3 0-3 16,-3 6 1-16,-4 6 1 15,-1 7 1-15,-2 9 0 16,-1 0 0-16,-10 10-2 16,3 9 0-16,4 3 0 15,3 9 0-15,7 7 0 16,1 3 0-16,13-10-3 15,8-3 0-15,13-6-2 16,5-9 1-16,6-13-4 16,0-12 0-16,4-13-9 15,7-4 1-15,3-11 1 16,7-4 0-16</inkml:trace>
  <inkml:trace contextRef="#ctx0" brushRef="#br0" timeOffset="14114.03">4025 6829 38 0,'14'-6'19'0,"-3"12"-21"0,-4-6 39 16,-7 0-34-16,0 0 1 15,0 0 0-15,-7 4 1 16,3-1-6-16,-13-6 0 16,3 3 4-16,-11 3 0 15,0 0-2-15,1 6 0 16,-1 1 0-16,4-1 0 15,-4 7-1-15,4 6 0 16,3 0-2-16,8 0 1 0,6-1-2 16,15-2 0-1,-1-3-2-15,11-7 1 0,8-5-2 16,9-14 1-16,-9-2-5 16,-5-7 0-16,5-9-1 15,-12-1 0-15</inkml:trace>
  <inkml:trace contextRef="#ctx0" brushRef="#br0" timeOffset="14489.15">4135 6942 38 0,'0'41'19'15,"0"-22"-23"-15,0-19 36 0,0 3-31 16,0-3 1-16,0 0 1 15,0 0 1-15,0 0-5 16,3-6 0-16,4-4 2 16,-3-2 0-16,3-7-1 0,3-3 0 15,-3 0-1-15,4 3 0 16,3 4 0-16,4 2 1 16,-8 4 1-16,8 2 1 15,-4-2 0-15,4 6 1 16,-1 0-1-16,-3 0 1 15,4-1 0-15,-7 4 0 16,-1 4-1-16,1 5 0 16,-4 10-1-16,-7 0 0 0,0-4-1 15,0-2 1-15,0 2-5 16,0-2 1-16,3-4-7 16,4-2 0-16,4-7-5 15,7-7 1-15</inkml:trace>
  <inkml:trace contextRef="#ctx0" brushRef="#br0" timeOffset="15091.41">4724 6817 44 0,'3'6'22'0,"-3"-3"-25"0,0-3 39 0,-3 0-35 16,3 0 1-16,-11 0 1 15,1 0 0-15,-8 7-4 16,0 8 1-16,-3 4 2 15,7 0 0-15,-4 3 0 16,1 0 0-16,6 3-2 16,8-3 1-16,3 0-4 15,10-3 1-15,4-7-6 16,4-6 0-16,0-3-7 0,3-9 0 16</inkml:trace>
  <inkml:trace contextRef="#ctx0" brushRef="#br0" timeOffset="15524.47">4942 6814 40 0,'18'12'20'0,"-18"-5"-18"0,0-7 33 16,0 0-35-16,0 0 0 0,-7 6 2 15,-4-3 1-15,1 9-3 16,-11-2 1-16,3 2 1 15,-3 1 1-15,3 0-1 16,4-1 0-16,0 4-1 16,3-4 1-16,8 1-3 15,3-1 1-15,0 1-1 16,0-4 1-16,0 1-2 16,10-7 1-16,-6-3-2 15,7 0 1-15,-4-3 0 16,3-4 1-16,-3 1-1 15,4-3 1-15,-8 2 0 16,8 1 1-16,-4 3 1 16,11 3 0-16,-8-3 1 15,-6 3 0-15,3 3 0 0,3 3 1 16,-6 4-1-16,3-1 1 16,0 4-1-16,4-4 0 15,-8 1-2-15,8-1 0 16,-1-3-6-16,1-3 1 15,0-6-10-15,3-6 0 16</inkml:trace>
  <inkml:trace contextRef="#ctx0" brushRef="#br0" timeOffset="15783.99">5105 6880 35 0,'17'43'17'0,"1"-11"-8"0,-14-26 21 0,3 3-27 16,-4 1 0-16,4 2 3 16,-7-5 1-16,4 2-8 15,3-6 1-15,0 0 4 16,0-3 1-16,0-6-2 16,3-3 0-16,1-4-2 15,0 1 0-15,-4-4-4 16,3 0 1-16,1-6-7 15,-1 4 0-15,8-1-7 16,-7 0 1-16</inkml:trace>
  <inkml:trace contextRef="#ctx0" brushRef="#br0" timeOffset="15960.14">5482 6839 45 0,'21'12'22'0,"-7"26"-21"0,-10-29 36 16,3 4-37-16,-3 3 0 16,3-4-2-1,-7 1 1-15,0-4-3 0,0-3 0 16,0-3-9-16,0-6 0 16</inkml:trace>
  <inkml:trace contextRef="#ctx0" brushRef="#br0" timeOffset="16128.6">5390 6666 29 0,'29'13'14'0,"2"3"-8"16,-20-13 15-16,7-3-24 16,-8 0 1-16,11-7-10 15,8-2 1-15,-8 0 9 16,7-13 1-16</inkml:trace>
  <inkml:trace contextRef="#ctx0" brushRef="#br0" timeOffset="16347.95">5768 6114 28 0,'3'-6'14'0,"15"19"-10"0,-14-1 25 15,-1 10-27-15,1 3 1 16,-4 16 1-16,3 15 1 15,1 13-5-15,-1 19 0 16,4 0 4-16,-3 6 1 16,6-12-3-16,1-13 1 15,-4-13-3-15,0-9 0 16,0-15-6-16,-7-11 0 0,-3-5-7 16,-4-10 0-16</inkml:trace>
  <inkml:trace contextRef="#ctx0" brushRef="#br0" timeOffset="16546.59">5673 6839 27 0,'49'25'13'0,"8"-31"-3"0,-47 2 15 0,8 1-25 15,13-6 1-15,8 6-1 16,4-3 1-16,-5-4-5 15,1 1 1-15,-3-1-4 16,-1-2 1-16,-7-7-4 16,-3 0 1-16</inkml:trace>
  <inkml:trace contextRef="#ctx0" brushRef="#br0" timeOffset="16724.89">6227 6629 26 0,'0'6'13'0,"0"7"-7"0,0-7 23 16,-8 9-26-16,5 11 1 15,-11-1 1-15,-4 9 0 16,1 16-6-16,-1 7 1 16,0 12 4-16,4-7 1 15,-7 1-3-15,3-6 0 16,1-7-7-16,3-13 1 16,3-12-9-16,8-21 0 15</inkml:trace>
  <inkml:trace contextRef="#ctx0" brushRef="#br0" timeOffset="16896.3">5987 6795 39 0,'24'25'19'0,"12"16"-13"16,-26-26 28-16,1 7-32 16,3 3 1-16,0-3-1 15,-3-3 1-15,-8-6-8 16,4-1 0-16,-7-2-7 15,-7-13 0-15</inkml:trace>
  <inkml:trace contextRef="#ctx0" brushRef="#br0" timeOffset="17383.73">7317 6252 41 0,'-4'32'20'0,"-6"-20"-12"16,10 1 29-16,-11 6-34 15,4 9 0-15,-4 19 2 16,-3 16 0-16,-3 15-7 0,-1 26 1 16,4-10 2-16,0-3 0 15,3-13-10-15,8-25 1 16,-4-18-7-16,3-16 0 15</inkml:trace>
  <inkml:trace contextRef="#ctx0" brushRef="#br0" timeOffset="17865.84">6946 6873 44 0,'25'35'22'0,"17"-10"-19"0,-31-22 35 0,10 0-38 16,7 3 1-16,-3 4-1 16,3-1 1-16,0 7-2 15,1-4 0-15,-1-2-2 16,4-1 1-16,-8 1-4 16,1-1 0-16,0-3 0 15,-1-3 1-15,-6 1 2 16,3-8 1-16,0 1 3 15,-3 3 1-15,0-3 4 16,-1 0 1-16,1 0-1 16,-1-3 0-16,5-4-1 15,-5 4 0-15,-3-7-2 16,-3-2 0-16,0-1-3 16,-4 4 1-16,-7-1-1 15,-7-3 1-15,0 7-2 16,-8 3 1-16,5 6-1 15,-1 6 1-15,1 6 0 0,3 4 0 16,3 6 0-16,4 6 0 16,-3 4 1-16,6 5 0 15,8-5-1-15,3-7 0 16,7-6-3-16,7-1 1 16,0-8-10-16,1-4 0 15,2-9-3-15,1-3 0 0</inkml:trace>
  <inkml:trace contextRef="#ctx0" brushRef="#br0" timeOffset="18120.93">7952 6914 49 0,'21'6'24'0,"-14"1"-24"0,-4-7 45 0,-3 0-45 15,-3 0 0-15,-8 3 1 16,-6 3 1-16,-5 3-1 15,1 7 0-15,-10 3 1 16,13 9 1-16,-7 7 0 16,8-1 0-16,6-6-1 15,7 1 1-15,12-1-2 16,9-6 0-16,15-10-4 16,-4-5 1-16,4-4-6 15,-11-3 0-15,7-10-11 16,-14-5 1-16</inkml:trace>
  <inkml:trace contextRef="#ctx0" brushRef="#br0" timeOffset="18872.25">7941 7184 47 0,'18'0'23'0,"-18"12"-20"15,3-12 34-15,4 3-34 16,-7 4 0-16,0 2 2 16,0 0 0-16,-10 4-6 15,-4 6 0-15,-11 3 3 16,-10 0 1-16,-1 0-4 16,-2 3 1-16,-1 0-7 15,7-3 0-15,7-3-10 16,4-4 1-16</inkml:trace>
  <inkml:trace contextRef="#ctx0" brushRef="#br0" timeOffset="19174.52">8311 6494 48 0,'-35'106'24'0,"10"-2"-24"0,22-76 36 0,-8 19-36 15,4 10 0-15,4 5-4 16,-1 4 0-16,1-12-7 16,3-20 0-16</inkml:trace>
  <inkml:trace contextRef="#ctx0" brushRef="#br0" timeOffset="19386.38">7941 6829 58 0,'35'35'29'0,"11"18"-21"0,-28-47 48 16,14-2-53-16,17-8 1 15,18-11-1-15,11-1 1 16,-11-9-7-16,-11-3 0 16,-7 6-1-16,-10 3 0 15,-21 6-10-15,0 1 1 16,-18-1-8-16,-11 4 1 15</inkml:trace>
  <inkml:trace contextRef="#ctx0" brushRef="#br0" timeOffset="20061.48">8957 6770 60 0,'-3'22'30'0,"6"-13"-28"15,1-6 53-15,-4 0-54 16,0 1 0-16,3-1-1 15,1 0 1-15,3 0-4 16,-7 0 1-16,10-6-6 16,-6 6 0-16,6-3-11 0,-6 6 1 15</inkml:trace>
  <inkml:trace contextRef="#ctx0" brushRef="#br0" timeOffset="20234.08">9042 7102 66 0,'24'32'33'0,"5"-14"-35"0,-26-18 57 15,4-3-56-15,0 0 1 16,-3-6-9-16,-1 6 1 0,-6-7-7 16,-11 1 1-16</inkml:trace>
  <inkml:trace contextRef="#ctx0" brushRef="#br0" timeOffset="24110.31">10478 7297 47 0,'0'3'23'0,"3"-25"-12"0,1 6 24 16,-1-6-34-16,1-15 0 16,-1-17 0-16,-3-15 1 15,0-15-2-15,-3-7 0 16,3-10 1-16,0 7 0 0,3 3-1 15,4 10 1-15,4 9 0 16,3 6 0-16,4 12-1 16,-1 7 1-16,1 16-1 15,-1 15 0-15,1 16-1 16,-4 10 0-16,-7 18-7 16,-7 13 1-16,-7 3-9 15,-10 9 1-15</inkml:trace>
  <inkml:trace contextRef="#ctx0" brushRef="#br0" timeOffset="24308.18">10213 6967 65 0,'0'29'32'0,"14"-23"-33"15,-7-3 58-15,7 0-57 16,7-3 1-16,11 0-1 0,3 0 1 15,1 0-5-15,-1-3 0 16,4-3-8-16,-4-7 1 16,-3-9-8-16,-4-3 0 15</inkml:trace>
  <inkml:trace contextRef="#ctx0" brushRef="#br0" timeOffset="24548.69">10904 6353 48 0,'-3'19'24'0,"-1"9"-24"15,1-19 37-15,-1 7-37 16,1 3 1-16,-1 3-1 15,4 3 1-15,0 6-5 16,4-3 1-16,-1-6-11 16,8-9 1-16</inkml:trace>
  <inkml:trace contextRef="#ctx0" brushRef="#br0" timeOffset="24741.02">11049 6309 54 0,'11'37'27'0,"-8"14"-29"0,-3-39 44 15,0 7-41-15,0 9 0 16,4 7-2-16,-4-1 1 16,3 1-7-16,-3-1 0 15,0-9-8-15,4-3 1 16</inkml:trace>
  <inkml:trace contextRef="#ctx0" brushRef="#br0" timeOffset="25341.3">11539 6676 45 0,'-3'-7'22'0,"-1"4"-11"0,4 3 33 0,-3 3-42 16,-8 7 1-16,-3 12 1 15,-7 0 0-15,-4 19-4 16,-3 12 0-16,3 16 3 15,4 3 1-15,0 13-2 16,3-10 0-16,1 6-1 16,6-12 0-16,8-3-4 15,6-16 1-15,1-15-6 16,10-7 1-16,7-15-12 16,7-16 1-16</inkml:trace>
  <inkml:trace contextRef="#ctx0" brushRef="#br0" timeOffset="25567.81">11811 6989 52 0,'7'25'26'0,"-21"-6"-24"0,7-9 38 15,-7 2-38-15,-7 10 1 16,-8 6 1-16,-2-3 0 15,-1 10-6-15,7-1 1 16,1-2 1-16,9-4 1 0,1-6-9 16,4-6 1-16,3-13-10 15,7-19 0-15</inkml:trace>
  <inkml:trace contextRef="#ctx0" brushRef="#br0" timeOffset="25750.33">11546 6967 51 0,'18'41'25'0,"-4"6"-24"16,-7-31 39-16,4 12-40 15,3-3 1-15,4 10 0 16,3 2 1-16,3 1-5 16,5-7 1-16,-5-3-5 15,-2-6 1-15,-5-9-9 16,-6-7 0-16</inkml:trace>
  <inkml:trace contextRef="#ctx0" brushRef="#br0" timeOffset="26021.27">11864 6723 52 0,'11'47'26'0,"-4"25"-27"0,0-44 44 0,7 7-42 15,7 5 0-15,0 7 1 16,0-3 0-16,-3 3-3 16,-11 4 1-16,-7 2-2 15,-7-12 0-15,-4 3-10 16,-6-4 1-16,-5-11-5 15,-2-8 0-15</inkml:trace>
  <inkml:trace contextRef="#ctx0" brushRef="#br0" timeOffset="26406.73">12358 6851 37 0,'-21'25'18'0,"-4"-18"-12"0,21-4 29 15,1-3-31-15,3 0 0 16,3 6 5-16,4-3 0 15,8 4-10-15,2-4 1 16,1-3 7-16,10 0 1 31,39 3-3-31,-10 3 1 16,-12 3-4-16,-9 7 1 0,-15 6-3 16,-14 13 1-16,-18 5-4 15,-10 4 1-15,-7 3-5 16,0 0 1-16,3-9-7 15,0-7 0-15,4-9-6 16,0-9 1-16</inkml:trace>
  <inkml:trace contextRef="#ctx0" brushRef="#br0" timeOffset="26843.18">13314 6898 37 0,'35'-18'18'0,"-3"-8"-14"0,-25 23 27 16,-4-6-27-16,-3 3 0 15,-3-4 3-15,-1 1 1 16,-6-1-10-16,-4 4 1 15,-7 3 5-15,-8 3 1 16,-6 3-3-16,-7 0 1 16,-4 13-2-16,4 12 1 15,6 4-2-15,4 8 0 16,4 14 0-16,7 5 0 0,7 10-1 16,7-3 1-16,3-6 0 15,4-13 0-15,15-10 0 16,9-15 0-16,15-12 0 15,10-13 1-15,4-19 0 16,-3-7 1-16,-8-15-1 16,-10-6 0-16,-8-12-2 15,-9-4 0-15,-15 6-9 16,-15-6 0-16,-9 4-7 16,-8 5 0-16</inkml:trace>
  <inkml:trace contextRef="#ctx0" brushRef="#br0" timeOffset="27338.91">14824 7240 53 0,'7'6'26'0,"-4"-12"-28"15,-3 3 45-15,-10 0-40 16,-4 0 0-16,-8 0 1 16,-6-4 0-16,4 1-5 15,-1 3 1-15,-3 0 3 16,-1 6 1-16,5 9-3 15,-1 10 1-15,4 7-2 16,10-7 0-16,8 6-3 16,10-6 0-16,3 0-3 0,8-13 1 15,10-6-5-15,4-3 1 16,7-6-8-16,0-10 1 16</inkml:trace>
  <inkml:trace contextRef="#ctx0" brushRef="#br0" timeOffset="27669.52">14954 7362 60 0,'14'32'30'0,"-10"-4"-42"0,-4-19 54 0,0-2-43 16,0-1 1-16,0-6 0 16,0-13 0-16,0 4-1 15,0-3 1-15,3-7-1 16,4-3 1-16,4-6-2 15,3-1 1-15,4 7 0 16,-1-3 0-16,5 3 0 16,-1 3 1-16,0 10 0 15,-3 6 1-15,3 3 1 16,3 6 0-16,1 7 0 16,3 6 1-16,4 6-2 15,0-3 1-15,-4 9-3 16,0 0 1-16,1-2-5 15,-5-4 0-15,1-3-11 16,3-10 1-16,-7-15-1 16,0-13 1-16</inkml:trace>
  <inkml:trace contextRef="#ctx0" brushRef="#br0" timeOffset="29080.9">17071 6560 48 0,'-4'3'24'0,"11"-3"-14"0,-7 0 25 16,0 6-34-16,-3 0 0 16,-1 7 0-16,-10-1 0 0,-10 14-1 15,-8 8 1-15,0 1 0 16,0 15 1-16,-6 12-1 15,6 20 0-15,0 3 0 16,7 6 1-16,8-7-4 16,6-9 0-16,11-9-5 15,11-12 1-15,3-14-11 16,3-14 1-16</inkml:trace>
  <inkml:trace contextRef="#ctx0" brushRef="#br0" timeOffset="29560.76">17364 7071 52 0,'0'0'26'0,"-21"-3"-28"0,10 0 43 15,-7 3-39-15,-3 6 0 16,-4-3 1-16,1 3 0 16,-1 4-3-16,0 8 0 15,1 4 2-15,-1 4 0 16,7 2 0-16,1 3 0 31,10 7-2-31,7-10 0 0,10-6-2 16,8-10 0-16,0-5 0 15,-1-10 0-15,1-10-1 16,-1-6 1-16,1 0 0 16,0 1 1-16,-1-1 0 15,-3 3 0-15,1 0 0 16,-5 10 1-16,1 9 1 16,-1 0 0-16,-3 7 0 15,-3 5 1-15,-1 7-1 16,-3 4 1-16,0-1-1 15,4-10 1-15,0 1-3 16,-1-3 0-16,1 2-5 16,3-12 1-16,3 0-11 15,1-6 1-15</inkml:trace>
  <inkml:trace contextRef="#ctx0" brushRef="#br0" timeOffset="29786.41">17590 7281 54 0,'0'34'27'0,"-8"7"-27"0,5-38 43 16,-4 10-42-16,0 6 1 15,0 6-1-15,0 3 0 16,0-3-3-16,3-3 0 0,1-3-4 15,-1-3 0-15,4-10-10 16,7-16 0-16</inkml:trace>
  <inkml:trace contextRef="#ctx0" brushRef="#br0" timeOffset="30027.08">17861 6785 40 0,'-7'41'20'0,"-11"-3"-16"16,11-19 26-16,0 9-28 15,0 13 1-15,0 12 2 16,4 7 1-16,-1 5-8 16,1-8 0-16,-1-4 2 15,1-12 0-15,3-13-8 16,0-9 1-16,0-10-6 0,0-2 1 15,0-14-2-15,0-5 0 16</inkml:trace>
  <inkml:trace contextRef="#ctx0" brushRef="#br0" timeOffset="30251.75">17868 7184 39 0,'25'6'19'0,"7"13"-16"0,-18-16 41 15,0 0-41-15,4 3 0 0,-1 4 1 16,-3 5 0-16,-7 1-6 16,-10 3 1-16,-4 0 2 15,0-4 1-15,-7 4-5 16,-8 3 0-16,-6-3-5 16,3 0 0-16,4-10-7 15,0-9 0-15</inkml:trace>
  <inkml:trace contextRef="#ctx0" brushRef="#br0" timeOffset="30505.6">18059 6619 35 0,'14'41'17'0,"3"19"-12"16,-6-38 25-16,3 6-25 0,4 13 1 16,3 9 3-16,4 0 1 15,-1 9-13-15,-2-5 1 16,-8 5 7-16,-7 7 0 16,-11-6-5-16,-6-4 0 15,-5-2-7 1,-6-7 0-16,-3-10-9 0,2-12 0 15</inkml:trace>
  <inkml:trace contextRef="#ctx0" brushRef="#br0" timeOffset="30711.49">18613 7325 52 0,'31'53'26'0,"-38"-3"-26"15,-3-28 43-15,-4 6-43 16,-8 10 1-16,5 0-1 16,-1 6 1-16,0-10-5 15,1-2 1-15,3-4-12 16,3-13 0-16</inkml:trace>
  <inkml:trace contextRef="#ctx0" brushRef="#br0" timeOffset="31183.22">20373 6450 33 0,'-4'25'16'0,"-10"10"-2"16,11-26 13-16,-8 7-23 16,-3 9 1-16,-7 9 3 15,0 13 1-15,-4 16-11 16,4 12 1-16,0 22 6 15,0 7 0-15,-4-1-5 16,-3-2 1 0,-4-17-8-16,4-8 0 0,-1-14-9 15,1-15 0-15</inkml:trace>
  <inkml:trace contextRef="#ctx0" brushRef="#br0" timeOffset="31811.48">19678 7275 56 0,'11'28'28'0,"13"-9"-28"0,-13-19 48 0,3-3-47 16,7-10 0-16,14-9 0 15,15-3 0-15,6-22-2 16,1-6 0-16,3-7 1 16,7 0 0-16,-7 13-1 15,-11 4 1-15,-3 2-1 16,-11 9 0-16,-3 10-1 16,-4 10 0-16,-7 6-1 15,-3 21 1-15,-4 10 0 31,-3 7 1-31,-4 9-1 0,0 2 1 0,-4 1 0 16,1-9 1-16,-1-1 0 16,1-2 1-16,-1-1-1 0,8-6 1 15,0-6-1-15,3-3 1 16,3-7 0 0,4-3 0-16,4-6 1 15,0-6 1-15,3-3-1 0,0-1 1 16,-10-2 0-16,0-4 0 15,-1-9-2-15,1 0 1 16,-1 0-2-16,-2 3 1 16,-1 3-2-1,-4-3 1-15,-3 3-2 16,-7 7 0 15,-3-1 0-31,-4 16 0 16,0 7-1-16,3 8 1 0,1 11 0 0,-1 5 0 15,1 4 1-15,3 3 0 0,-4-7-1 0,4-6 1 0,7-6-2 16,7-6 0-16,7-7-6 16,4-6 1-16,3-9-7 15,1-6 1-15</inkml:trace>
  <inkml:trace contextRef="#ctx0" brushRef="#br0" timeOffset="32172.29">21057 7312 45 0,'14'41'22'0,"-3"-22"-29"0,-7-16 38 16,-1 0-31-16,1-3 1 15,3 0-2-15,0 0 1 16,0 3 0-16,-4-6 1 16,1-3-1-16,3-7 1 15,3-2-1-15,1-4 0 16,0-3 1-16,3 3 0 15,0 0-1-15,0 0 0 16,0-3 0-16,4 4 1 16,3-1 0-16,4 3 1 15,-1 4 1-15,4 5 1 0,1 7 0 32,-1 10 1-32,4-1 0 0,6 13 1 0,5 9-2 15,3 4 1 1,0-10-4-16,-4-3 1 0,-7 0-5 15,0-9 1-15,1-4-10 16,-5-3 1-16,-13-6-7 16,-4 3 1-16</inkml:trace>
  <inkml:trace contextRef="#ctx1" brushRef="#br0">5510 6321 0,'0'0'16,"0"0"-16,0 0 16,0 0-16,0 0 15,0 0 1</inkml:trace>
  <inkml:trace contextRef="#ctx0" brushRef="#br0" timeOffset="35867.14">3690 7406 21 0,'-11'16'10'0,"19"0"0"0,-8-10 10 0,10-3-15 16,1-6 0-16,-1-3 3 15,1-1 0-15,10 1-10 16,7-3 0-16,11 3 6 15,10-4 1-15,11 7-3 16,11 0 0-16,7 3-1 16,13-3 0-16,19 0 0 15,3-4 0-15,21 1 0 16,17-7 1-16,1-2 0 16,24-1 0-16,4-3 0 15,-3 0 1-15,13 1-2 16,8 5 1-16,-4 7-2 0,7 3 1 15,-4 3 0-15,8-3 1 16,7-4-1-16,-4 1 1 16,4-3-1-16,-8-1 1 15,-3-2-1-15,-14-13 0 16,-7-4-4-16,-28-2 1 16,-22 6-12-16,-17 0 0 15,-25 6-2-15,-24 13 0 16</inkml:trace>
  <inkml:trace contextRef="#ctx0" brushRef="#br0" timeOffset="37547.89">3729 8981 38 0,'7'43'19'0,"-18"-24"-9"0,11-19 19 15,0 0-25-15,0-15 0 16,0-14 1-16,-7-15 1 15,-3-21-8-15,-1-14 0 16,4-2 5-16,4-7 0 16,-8-3-3-16,4-3 1 0,3 6-1 15,1-3 0 1,6 16 0-16,8 6 0 0,-8 6 0 16,5 10 1-16,6 15 0 15,3 16 0-15,1 13-2 16,-4 9 1-16,4 22-6 15,-8 9 1-15,-10 16-9 16,-7 13 0-16,-3-7-2 16,-4 4 1-16</inkml:trace>
  <inkml:trace contextRef="#ctx0" brushRef="#br0" timeOffset="37728.83">3510 8839 59 0,'18'16'29'0,"14"-16"-40"0,-15-3 62 16,-6-3-51-16,3-1 1 15,11 4-3-15,6 3 0 16,-2-3-4-16,9 0 0 16,-6-3-10-16,7-10 0 15</inkml:trace>
  <inkml:trace contextRef="#ctx0" brushRef="#br0" timeOffset="37967.89">4184 8548 40 0,'11'12'20'0,"10"-18"-17"0,-18 6 26 0,-3 3-28 16,-3 3 0-16,-4 4 2 15,-4 2 1-15,-3 1-4 16,-4 6 1-16,1 3 2 15,-4 3 0-15,3 6-1 16,4 7 1-16,3 6-3 16,4 0 0-16,14 0-5 15,4-10 0-15,-1-9-8 16,8-9 1-16,7-16-2 16,-1-13 0-16</inkml:trace>
  <inkml:trace contextRef="#ctx0" brushRef="#br0" timeOffset="38165.56">4484 8620 36 0,'3'16'18'0,"-6"12"-20"0,-8-19 34 16,1 10-31-16,-4 3 1 16,-8 3 1-16,-2 3 1 15,-5 4-4-15,8-4 0 16,-7 0 0-16,7-3 1 15,10-6-6-15,1-6 0 16,6-7-7-16,8-9 0 16</inkml:trace>
  <inkml:trace contextRef="#ctx0" brushRef="#br0" timeOffset="38343.75">4364 8654 34 0,'10'29'17'0,"5"21"-12"0,-8-38 25 0,0 7-28 16,-4 6 1-16,4 3 1 16,4 1 1-16,3 2-8 15,0-3 1-15,7-6-2 16,-7-6 1-16,4-10-9 16,0-18 0-16</inkml:trace>
  <inkml:trace contextRef="#ctx0" brushRef="#br0" timeOffset="38554.83">4643 8463 45 0,'31'35'22'0,"-2"30"-16"0,-19-46 37 15,1 10-41-15,-1 14 1 16,8 4-1-16,-15 0 0 15,5 4-5-15,-16 2 0 16,5-9-5-16,-8-3 1 16,-13-10-9-16,-8-9 1 15</inkml:trace>
  <inkml:trace contextRef="#ctx0" brushRef="#br0" timeOffset="38900.75">5800 8645 50 0,'-7'28'25'0,"3"26"-28"0,4-39 42 16,0 1-39-16,0 3 0 15,0-4-4-15,4-2 1 16,-1-7-1-16,1-3 0 15,-1-12-10-15,-3-13 1 16</inkml:trace>
  <inkml:trace contextRef="#ctx0" brushRef="#br0" timeOffset="39244.94">5789 8460 34 0,'18'9'17'0,"24"-2"-14"0,-24-7 22 0,13 0-24 15,8 0 0-15,0-3 3 16,7-1 1-16,0 4-4 16,-7 0 0-16,-11 4 3 15,-3-1 1-15,-8 0-1 16,-13 3 0-16,-8 7-3 16,-3 2 1-16,-7 1-3 15,-4 3 0-15,1-4-3 16,-4-2 1-16,-1 3-1 15,5-4 1-15,3 1 0 16,14-1 0 0,21 7 5-1,11-3 1-15,-1-4 1 16,-2 1 0-16,-8-1 0 0,-4 4 0 16,-10 12-4-16,-14-3 0 15,-14 7-15-15,0-7 1 16</inkml:trace>
  <inkml:trace contextRef="#ctx0" brushRef="#br0" timeOffset="39725.89">8301 8466 54 0,'7'13'27'0,"-7"-4"-27"0,0-6 42 16,-7-3-40-16,3 3 0 15,-10 4 1-15,-3 2 1 16,-1 7-5-16,-10 3 0 15,0 6 3-15,3 3 0 16,0 3-3-16,0 10 1 16,8 3-3-16,6-6 1 15,11-1-3-15,4-9 1 16,20-2-4-16,8-14 0 16,11-9-8-16,13-12 0 15</inkml:trace>
  <inkml:trace contextRef="#ctx0" brushRef="#br0" timeOffset="40054.9">8696 8614 46 0,'18'12'23'0,"-4"-9"-20"15,-7-3 36-15,-7 0-38 16,-4 7 1-16,-3-1 0 16,-10 0 0-16,-5 0-2 15,-2 1 0-15,-1 2 2 16,-10 1 0-16,3 5-1 15,0 4 0-15,-3 3 0 16,3 3 1-16,8 0-2 16,6-3 0-16,11 0-1 15,7-3 0-15,10-3-1 16,12-10 1-16,2-3-1 16,-3-3 1-16,-3-6 0 0,3-1 1 15,-3-8-2-15,3-4 0 16,-3 0-3-16,-1-3 0 15,-6 3-3-15,3 0 1 16,-10 4-6-16,6-1 0 16,1 0 0-16,3 4 0 15</inkml:trace>
  <inkml:trace contextRef="#ctx0" brushRef="#br0" timeOffset="41946.07">8872 8629 43 0,'4'38'21'0,"6"0"-26"0,-6-32 45 0,-4 10-38 16,-4-1 0-16,1 1 0 15,-1 3 1-15,1-7-4 16,-1 1 0-16,1-7 2 15,-1-6 0-15,4-9-1 16,0-4 0-16,4-6-1 16,3-3 1-16,3 0-1 15,5-3 1-15,9 3-1 16,-10 4 1-16,8 2-1 16,2 3 1-16,-10 10 0 15,8 6 1-15,-5 10 0 0,1-1 1 16,-4 4-1-1,0 6 1-15,-3-3-1 0,-1 0 0 16,-6 6-3-16,-1-6 1 16,1-4-7-16,3-5 0 15,3-13-6-15,1-7 0 16</inkml:trace>
  <inkml:trace contextRef="#ctx0" brushRef="#br0" timeOffset="42232.31">9476 8523 36 0,'21'19'18'0,"-4"-23"-13"0,-17 4 27 0,0 0-29 16,0 0 0-16,-3 4 1 16,-8 2 1-16,-6 6-5 15,-4 1 0-15,-4 6 4 16,-7 3 1-16,4 3-2 15,0 6 0-15,3 10-1 16,7-4 1-16,8 4-2 16,6-6 0-16,4-1-3 15,11-9 0-15,3-3-4 16,7-12 1 0,35-20-11-1,1-9 0-15</inkml:trace>
  <inkml:trace contextRef="#ctx0" brushRef="#br0" timeOffset="42608.74">9726 8711 26 0,'14'-6'13'0,"21"-4"2"0,-27 10 9 16,-1 0-21-16,0 3 0 15,-4 0 1-15,-3 1 1 16,-3-1-6-16,-11 3 1 16,-1 0 3-16,-2 4 1 15,3 2-2-15,0 4 1 16,3 3-2-16,-3 0 1 15,3-1-3-15,1-2 0 16,3 3-1-16,3-3 0 0,4-4-1 16,7-3 1-16,-3-2 0 15,-1-7 0-15,4-3 1 16,4-1 0-16,3-8 0 16,-7-1 0-16,4 1 0 15,-1-1 1-15,1 4 0 16,-4 3 0-16,3 2 2 15,-3 11 1-15,1 2-1 16,-1 4 1-16,0 6 0 16,0-1 0-16,0 4-1 15,3-3 0-15,-6 0-6 16,3-7 1-16,4-2-8 16,-1-10 1-16,4-10-4 15,0-5 1-15</inkml:trace>
  <inkml:trace contextRef="#ctx0" brushRef="#br0" timeOffset="42867.06">10033 8886 38 0,'14'22'19'0,"4"19"-23"0,-11-35 36 16,0 4-30-16,0-1 1 15,0-2 3-15,0-4 0 16,0 0-7-16,-3-6 0 15,-1 0 4-15,4-7 0 16,0-2-1-16,0-4 1 0,0 0-3 16,4 1 1-16,0-1-3 15,3 0 0-15,-4 4-2 16,1-1 0-16,3 7-6 16,0-4 1-16,0 7-5 15,0 0 1-15</inkml:trace>
  <inkml:trace contextRef="#ctx0" brushRef="#br0" timeOffset="43118.18">10386 8849 24 0,'28'9'12'0,"0"-18"0"0,-17 6 15 0,3-7-24 15,7-2 0-15,0-1 2 16,-3-2 0-16,0-4-5 16,-4-3 0-16,-4 0 3 15,-6 3 1-15,-8 0-2 16,-6 4 0-16,-8 5 0 15,-3 4 0-15,-4 12-2 16,0 10 0-16,4 15 1 0,4 4 1 16,6 12-1-16,8 6 1 15,10-9-1-15,3-3 1 16,11-10-1-16,11-12 0 16,7-4-6-16,0-5 0 15,-4-13-10-15,-14-16 1 16</inkml:trace>
  <inkml:trace contextRef="#ctx0" brushRef="#br0" timeOffset="43568.07">11875 8695 54 0,'0'32'27'0,"7"37"-27"16,-4-51 45-16,4-2-44 0,4-3 1 16,3 2 0-16,0-2 0 15,7 2-3-15,7-5 1 16,4-4 1-16,0-9 1 15,3-3-2-15,0-7 0 16,-3-12-1-16,-4-6 0 16,-6-1-6-16,-1-2 1 0,-4 3-11 15,-3-7 1-15</inkml:trace>
  <inkml:trace contextRef="#ctx0" brushRef="#br0" timeOffset="44003.93">12506 8877 41 0,'-11'38'20'0,"-3"6"-9"15,11-32 25-15,-1 4-34 16,1-1 1-16,-1 4 0 15,-3-9 1-15,4-1-6 16,-1 4 1-16,4-10 3 0,0-3 0 16,0 0-2-16,0-13 0 15,0-6-2-15,4-9 1 16,-1-6-1-16,-3-7 0 16,0-3-2-16,4 0 1 15,-1 3-1-15,1 7 1 16,6 3 1-16,1-1 0 15,7 7 2-15,3 6 0 16,7 7 3-16,0 9 0 16,0 6 0-16,1 6 1 15,-8 4-1-15,-7-1 1 16,-11 10-2-16,-6 6 0 0,-11 7-5 16,-11-7 1-16,-7-6-8 15,-3-6 0-15,0-13-5 16,-4-16 0-16</inkml:trace>
  <inkml:trace contextRef="#ctx0" brushRef="#br0" timeOffset="44410.2">14594 8858 24 0,'-17'-25'12'0,"-22"-9"5"0,28 27 14 15,-6-2-25-15,-8 0 1 16,-3-1 4-16,0 4 0 16,-4 0-14-16,0 2 0 15,4 8 9-15,3 5 1 0,4 10-5 16,7 3 1-16,3 6-4 16,8 7 0-16,6-1-2 15,8 1 0-15,7-10-3 16,10-7 1-16,7-11-4 15,4-14 0-15,3-15-6 16,-14-9 1-16</inkml:trace>
  <inkml:trace contextRef="#ctx0" brushRef="#br0" timeOffset="44722.54">14619 8799 52 0,'18'78'26'0,"6"-31"-27"15,-20-34 46-15,3-1-45 16,4-2 1-16,-4-1-1 16,0-6 1-16,3 0-2 0,-3 0 1 15,7-9-1-15,1-6 0 16,-5-4-1-16,1-3 0 16,-1 7 0-16,4-1 0 15,1 0 1-15,-1 4 1 16,3 9 1-16,12 0 1 15,2 13 1-15,8 5 0 16,0 14-1-16,0-4 1 16,-4 6-2-16,-3 1 1 15,-4-4-5-15,-3-9 1 16,-1-3-10-16,1-9 0 16,0-14-4-16,3-5 0 0</inkml:trace>
  <inkml:trace contextRef="#ctx0" brushRef="#br0" timeOffset="45203.82">16831 8357 52 0,'0'25'26'0,"-14"15"-27"0,7-24 48 0,-7 0-46 15,-7 15 1-15,-8 13 1 16,-2 12 0-16,-1 17-4 15,0 8 1-15,7 1 1 16,4-4 1-16,11-6-5 16,6-15 0-16,11-10-6 15,11-13 1-15,7-12-9 16,3-16 0-16</inkml:trace>
  <inkml:trace contextRef="#ctx0" brushRef="#br0" timeOffset="45609.28">17191 8865 56 0,'-11'3'28'0,"-38"-10"-33"0,35 4 49 15,-4 0-44-15,-7 3 1 16,1 3 1-16,-1 4 0 15,0 5-3-15,-3 4 1 16,3 6-1-16,8 3 1 16,3-3-2-16,7-3 0 15,7-1-1-15,10-2 0 16,15-7-1-16,0 1 0 16,-1-7 1-16,1-9 1 0,0-4 0 15,-4-5 0-15,-3-1 0 16,-1-3 0-16,-3 7 3 15,-3 2 1-15,-4 4 0 16,0 6 0-16,-4 9 1 16,1 7 1-16,0 0-1 15,-1 2 1-15,1 1-4 16,3 3 1-16,0-3-5 16,3-3 0-16,4-4-11 15,8-18 1-15</inkml:trace>
  <inkml:trace contextRef="#ctx0" brushRef="#br0" timeOffset="45835.63">17508 9021 57 0,'4'29'28'0,"-25"27"-31"0,14-43 46 15,0 2-43-15,-4 7 1 16,0 0-2-16,4-3 0 16,4-3-4-16,-1-7 0 15,4-6-9-15,7-12 0 16,4-16-2-16,7-13 1 16</inkml:trace>
  <inkml:trace contextRef="#ctx0" brushRef="#br0" timeOffset="46048.23">17671 8651 31 0,'7'50'15'0,"-7"10"-9"16,0-35 26-16,0 0-30 16,-4 7 1-16,1 8 2 15,-1-2 1-15,1 6-7 16,-1-3 0-16,-3 3 2 15,3-10 1-15,1-6-7 16,-4-6 1-16,0-6-9 16,3-7 0-16</inkml:trace>
  <inkml:trace contextRef="#ctx0" brushRef="#br0" timeOffset="46316.1">17755 8984 29 0,'11'15'14'0,"3"-18"-8"0,-7 0 18 15,4 3-21-15,-1-3 0 16,4 6 7-16,8 0 0 16,-1 3-10-16,-4 4 0 15,1-4 7-15,0 7 0 0,-1 6-2 16,-10 6 0-16,-7 6-4 15,0 3 0-15,-7 4-3 16,-10 0 1-16,-5 2-6 16,-6-11 1-16,0-10-10 15,0-13 1-15</inkml:trace>
  <inkml:trace contextRef="#ctx0" brushRef="#br0" timeOffset="46631.24">18126 8457 41 0,'7'37'20'0,"10"14"-10"15,-6-36 27-15,3 10-34 0,7 10 0 16,4 9 1-16,7 0 1 16,3 0-7-16,-3 0 1 15,-4 3 3-15,-10 0 0 16,-8 0-4-16,-13 3 1 16,-11 3-5-16,-11 4 1 15,-7 2-8-15,0-2 1 16,1-10-3-16,-1-13 0 15</inkml:trace>
  <inkml:trace contextRef="#ctx0" brushRef="#br0" timeOffset="46856.4">18948 9247 58 0,'21'31'29'0,"-18"-5"-45"16,-3-20 60-16,-3 3-52 16,-8 1 1-16,-3-4-22 0,-14-12 1 15</inkml:trace>
  <inkml:trace contextRef="#ctx0" brushRef="#br0" timeOffset="51149.5">25742 2533 16 0,'7'10'8'0,"-14"-1"1"0,7-9 9 0,0 0-14 15,0 0 0-15,0 3 3 16,0 4 1-16,0 2-10 16,0 4 1-16,4 8 6 15,-1 8 0-15,4-4-2 0,4 6 1 16,-1 4-2-16,1 5 0 16,7 1 0-16,3 9 1 15,11 13-1-15,10 12 0 16,14 4 0-16,-3 8 1 15,-3-8 0-15,6 12 1 16,8-10-1-16,3 7 1 16,10-9 0-16,8 2 0 15,-4 1-2-15,4-10 1 16,3 9-2 15,7-9 1-31,8-3-2 0,2 4 1 0,-6 5-2 0,7-15 1 0,7-1 0 16,10 4 0-16,-6-16 0 15,3 13 0-15,7-10 0 16,10 1 0-16,1-10 0 16,6-1 1-1,15-2 0-15,-4 3 0 0,8-9 0 16,10-10 0-16,-11-16 1 16,7-3 0-16,4-12-1 15,-4-16 0-15,-6-9-1 16,-5-13 0-16,8-16 0 15,-25-12 0 1,0-16-1-16,-3-21 0 16,3-7 0-16,-10-13 1 0,-18-12-1 15,-1 6 0-15,1-12 0 16,-7-1 1-16,0-2-1 16,-7 9 1-16,-15 3-1 0,-13 6 0 15,-11-3-1-15,-7 7 1 16,-14 2-5-1,-18 16 1-15,-11 10-12 0,-13 12 0 16</inkml:trace>
  <inkml:trace contextRef="#ctx0" brushRef="#br0" timeOffset="54453.17">27831 1458 43 0,'7'-3'21'0,"-4"12"-8"0,-3-9 21 15,0 0-33-15,0 0 1 16,0 0 0-16,-7 0 1 0,-7 0-4 16,-7 9 1-16,-4 1 1 15,-10 9 1-15,-4 15-1 16,-3 1 1-16,-1 9-2 16,1 9 1-16,0 3-1 15,7 7 1-15,10-3-1 16,14-7 1-16,15-3-1 15,10 0 0-15,14-12-1 16,14-10 0-16,4-6-3 16,4-13 0-16,-8-5-5 15,-3-8 0-15,-4-5-7 16,0-13 1-16</inkml:trace>
  <inkml:trace contextRef="#ctx0" brushRef="#br0" timeOffset="54678.04">28099 2025 46 0,'7'10'23'0,"-7"-10"-22"0,0 0 38 16,0 0-39-16,0 0 0 15,0 0-3-15,-4 0 1 16,1 3-4-16,-1 3 1 16,4-6-9-16,4-9 1 0</inkml:trace>
  <inkml:trace contextRef="#ctx0" brushRef="#br0" timeOffset="55097.09">28434 1546 46 0,'-7'28'23'0,"-4"-3"-23"16,8-19 38-16,3 7-37 0,-4 2 0 16,1 4 2-16,-4 6 1 15,0 7-5-15,0 8 1 16,-1 4 2-16,5-3 1 16,3 0-1-16,7-7 0 15,-3-2-2-15,10-7 1 16,7-10-2-16,14-5 1 15,7-10-1-15,-3-16 1 16,0-3-1-16,0-9 1 16,-4 0-1-16,-3-7 0 15,-7-5-4-15,-4 2 1 0,-7 0-6 16,-4-2 1-16,-3 8-6 16,1 1 0-16</inkml:trace>
  <inkml:trace contextRef="#ctx0" brushRef="#br0" timeOffset="55369.18">28893 2016 55 0,'10'9'27'0,"1"4"-36"16,-8-7 53-16,-3 4-46 0,0-7 0 16,0 3-21-16,-3-3 1 15,-8 3 19-15,-3-9 1 16</inkml:trace>
  <inkml:trace contextRef="#ctx0" brushRef="#br1" timeOffset="59962.96">10174 7780 28 0,'-10'9'14'0,"6"0"2"0,4-9 14 0,0 0-26 16,4 3 1-16,-1-3 2 15,4 4 1-15,4-1-10 16,-1-3 1-16,11 0 6 15,15-3 1-15,10-1-2 16,21 1 1-16,24 0-2 16,8 0 0-16,21-3-2 15,25 0 1-15,10-7-1 16,11-3 0-16,10-6-1 16,-3 4 0-16,3 2 0 15,1-3 0-15,-15 7 0 16,-3 8 0-1,38 20-2 1,-34 3 0-16,-33 0-1 0,-17-7 0 16,-18-6-3-16,-17 7 1 15,-22-7-6-15,-13-6 1 16,-19-15-6-16,-13-7 1 16</inkml:trace>
  <inkml:trace contextRef="#ctx0" brushRef="#br1" timeOffset="63805.55">12725 5127 54 0,'14'12'27'0,"-4"-9"-34"0,-3-3 50 16,1 0-43-1,-1 0 1-15,3-3-3 16,1 0 1-16,3 0-5 0,0 3 1 16,4 3-10-16,-4 0 1 15</inkml:trace>
  <inkml:trace contextRef="#ctx0" brushRef="#br1" timeOffset="67364.67">26434 3628 34 0,'-4'6'17'0,"-3"-15"-9"16,7 9 17-16,-3 0-24 15,-1-10 0-15,-3 4 0 16,0 3 1-16,0-7-3 16,0 1 1-16,0 3 1 0,0 6 1 15,-4 0-2 1,1 6 1-16,-5 3-1 0,1 4 1 16,-3 3-2-16,-1 2 1 15,7 1-2-15,4 0 1 16,7-3 0-16,11-1 0 15,10-2 1-15,4-7 1 16,3-12 0-16,0 3 0 16,0-10 1-16,-3 1 0 15,0 2-1-15,-11 1 1 16,-7-10-3-16,-7 3 1 16,-7-2-5-16,-7 2 1 15,-7 7-8-15,-4-1 0 0</inkml:trace>
  <inkml:trace contextRef="#ctx0" brushRef="#br1" timeOffset="68189.5">25326 2919 34 0,'21'25'17'0,"18"-22"-11"0,-25 7 24 16,7 15-26-16,7-6 0 15,15 6 2-15,3 9 0 16,17 19-9-16,15 16 1 16,24 16 4-16,7 12 0 0,22 19-2 15,14 19 0-15,-4-6 0 16,-7 2 1-16,-4 1 0 15,-6-3 1-15,-11-7-2 16,-11-22 1-16,-10-9-9 16,-22-19 1-16,-3-25-7 15,-7-15 0-15</inkml:trace>
  <inkml:trace contextRef="#ctx0" brushRef="#br1" timeOffset="69167.37">28342 4713 23 0,'4'3'11'0,"-1"-16"3"0,1 7 9 0,-4 0-21 15,0-4 1-15,-4 4 1 16,1 0 0-16,-4 0-5 16,-4-4 0-16,-3 7 3 15,0-10 1-15,0 7-2 16,0 0 1-16,0 6-2 15,-1 0 1-15,1 0-1 16,7 3 1-16,0 3-1 16,4 10 0-16,3-7 0 15,7 4 0-15,0-1 0 16,3 4 0-16,4-3 0 16,1-4 1-16,-1-9 0 0,3 0 1 15,1-6-1 1,0-7 1-16,-4 1-2 0,0-7 1 15,-7 6-4-15,0-2 1 16,-4 5-11-16,-6 1 1 16</inkml:trace>
  <inkml:trace contextRef="#ctx0" brushRef="#br1" timeOffset="69810.03">27347 4766 41 0,'4'3'20'0,"21"7"-11"0,-8-10 30 0,8 6-36 16,7-3 1-16,24 10 3 16,18-1 0-16,18 13-9 15,28 3 1 1,180 7 4-1,-36-16 1-15,-20-10-4 16,-33-9 0-16,-45-9-6 16,-32 6 0-16,-21-1-11 15,-21-2 0-15</inkml:trace>
  <inkml:trace contextRef="#ctx0" brushRef="#br1" timeOffset="70621.75">31842 1677 37 0,'7'3'18'0,"-21"22"-11"16,3-21 18-16,-10 8-23 16,3 7 0-16,-6 3 1 15,-15 19 0-15,-7 6-4 16,-7 6 0-16,-3 10 2 16,6-10 0-16,11 0-6 15,1-9 0-15,13-9-7 16,11-23 0-16</inkml:trace>
  <inkml:trace contextRef="#ctx0" brushRef="#br1" timeOffset="70818.07">31619 1668 43 0,'4'37'21'0,"3"29"-22"0,-3-53 34 15,-4 6-33-15,0 3 1 16,-4 3-1-16,1 0 1 0,-1 0-6 16,-3-13 0-16,3 4-7 15,1-6 1-15</inkml:trace>
  <inkml:trace contextRef="#ctx0" brushRef="#br1" timeOffset="71123.89">31778 1941 44 0,'0'6'22'0,"4"-15"-17"15,3-1 36-15,0 10-41 16,7-9 1-16,0 2 0 0,4 7 0 16,-1 7-2-16,5-4 0 15,-5 3-3-15,-3-3 0 16,-7 7-8-16,-3-1 1 16,-8 4-4-16,-10-10 1 15</inkml:trace>
  <inkml:trace contextRef="#ctx0" brushRef="#br1" timeOffset="71265.81">31697 2069 42 0,'11'28'21'0,"-4"-18"-27"0,3-10 40 0,4 0-36 0,8 0 0 16,-1 3-9-16,-4 3 0 0,8-3 6 15,0-6 0-15</inkml:trace>
  <inkml:trace contextRef="#ctx0" brushRef="#br1" timeOffset="71587.62">32096 2276 39 0,'14'22'19'0,"-11"-44"-18"0,-3 7 33 16,4-4-33-16,-4-19 1 15,0-6 1-15,0-19 0 16,3 1-4-16,1-7 1 16,-1 3 1-16,5 6 1 15,-1 4-1-15,3 6 1 16,1 15-3-16,3 13 0 15,0 13-2-15,-3 3 0 16,-1 21-6-16,-3 4 0 0,-3 3-4 16,-4 0 0-16</inkml:trace>
  <inkml:trace contextRef="#ctx0" brushRef="#br1" timeOffset="71736.53">31937 2038 45 0,'4'16'22'0,"17"-13"-24"16,-7 3 42-16,3-6-41 15,5 6 1-15,2-3-2 16,5 13 0-16,-5-7-3 16,1 1 0-16,-4-1-8 15,0-9 0-15</inkml:trace>
  <inkml:trace contextRef="#ctx0" brushRef="#br1" timeOffset="71973.39">32498 1963 30 0,'10'18'15'0,"-20"1"-5"0,6-12 20 0,-6-4-29 0,-8 6 0 16,-3-3 3-16,0 4 1 15,-4 9-5-15,0 9 0 16,1-3 3-16,6 3 0 16,0 7-1-16,8-1 0 0,3-6-6 15,7 7 1-15,7-16-10 16,7 6 1-16,4-16-2 16,6-9 1-16</inkml:trace>
  <inkml:trace contextRef="#ctx0" brushRef="#br1" timeOffset="72168.28">32734 2188 45 0,'-7'25'22'0,"-25"-6"-32"16,22-12 46-16,-8 2-36 15,-3 4 0-15,-4 5 0 16,1 4 0-16,-1-3-1 15,4-6 1-15,0 5-6 16,3-8 1-16,7 2-6 16,4-12 0-16</inkml:trace>
  <inkml:trace contextRef="#ctx0" brushRef="#br1" timeOffset="72367.7">32611 2179 24 0,'14'19'12'0,"-4"0"-2"0,-6-10 14 16,-4 10-22-16,4 6 1 16,-4-6 0-16,0 3 0 0,3-3-5 15,1-1 1-15,-1-5 0 16,4 9 1-16,0-10-9 16,0-2 0-16,0-10-1 15,-3-3 0-15</inkml:trace>
  <inkml:trace contextRef="#ctx0" brushRef="#br1" timeOffset="72587.57">32801 1956 36 0,'4'51'18'0,"17"21"-13"0,-14-44 36 0,4 6-39 0,-1 13 0 0,1 10-1 15,-8 2 0-15,-6 1-3 0,-8 3 0 0,-3-1-5 16,-14-8 1-16,-22-4-7 0,-9 0 0 16</inkml:trace>
  <inkml:trace contextRef="#ctx0" brushRef="#br1" timeOffset="73354.14">30233 4468 30 0,'0'-3'15'0,"0"-19"-12"0,-3 19 21 0,-1 0-22 16,-3-4 1-16,-4 7 2 15,1 0 0-15,-8 7-7 16,1-7 1-16,-1 9 4 16,4 13 0-16,0 0-1 15,3 3 0-15,4-6 0 16,7-6 0-16,4-1 0 16,6-6 1-16,4 1-1 15,4-1 1-15,0-9-1 16,-4-4 1-16,0-5-2 15,-4-7 1-15,1-3-2 16,-4 3 1-16,-4 4-2 16,1 2 1-16,-8-6-1 15,1 16 0-15,-4-3-2 16,0 6 0-16,-4 9-3 16,-3 7 1-16,-3 0-9 0,2-7 0 15</inkml:trace>
  <inkml:trace contextRef="#ctx0" brushRef="#br1" timeOffset="73865.84">29224 5265 42 0,'-3'18'21'0,"10"-14"-10"0,0-8 32 15,10-5-40-15,12-10 1 16,13-3 4-16,4-15 1 15,24-7-10-15,33-16 1 16,13-21 6-16,25-7 0 16,32-6-2-16,-11-3 0 15,-3 2-4-15,-7 11 1 16,-18 12-6-16,-21 9 0 16,-22 19-9-16,-17 6 0 15,-24 4-6-15,-18 18 0 16</inkml:trace>
  <inkml:trace contextRef="#ctx0" brushRef="#br1" timeOffset="74688.37">31334 3280 34 0,'0'9'17'0,"3"-12"-7"0,-3 6 21 0,0-3-30 16,0 0 1-16,-3 0 1 16,-4-3 0-16,-4-3-4 15,1 3 1-15,-5-4 1 0,1-2 1 16,4 6-1-16,-1-4 1 15,1 4-2-15,2 3 1 16,1 0-1-16,0 0 1 16,4 10-1-16,-4-1 0 15,7 1 0-15,3-1 0 16,4-3 0-16,4 4 0 16,0-1 0-16,-1-6 0 15,1 3-1-15,-1-6 1 16,-3 0 0-16,0-6 0 0,0-6-1 15,1 2 1-15,-5 4-6 16,4-3 0-16,0 2-7 16,0-2 0-16</inkml:trace>
  <inkml:trace contextRef="#ctx0" brushRef="#br1" timeOffset="75140.11">31147 3985 42 0,'0'22'21'0,"0"-12"-10"0,0-10 32 0,0-16-39 15,7-9 0-15,10-16 5 16,15-19 0-16,7-21-10 16,14-23 1-16,14-18 6 15,11-19 1-15,6 3-3 16,8 0 0-16,7 3-3 16,0 0 1-16,-11 26-5 15,-11 24 0-15,-17 13-8 31,-14 19 1-15,-14 9-11-16,-18 3 1 0</inkml:trace>
  <inkml:trace contextRef="#ctx0" brushRef="#br2" timeOffset="94807.54">10552 5760 40 0,'-4'19'20'0,"4"-32"-5"0,0 13 21 0,0 3-32 16,0-3 1-16,-3-3 5 15,-1-6 0-15,0-4-12 16,-3-12 1-16,0-12 7 16,-3-26 1-16,-1-3-3 15,1-15 0-15,-1-4-3 16,4 0 1-16,0 10-2 16,0 0 0-16,7 3-1 15,3 9 0-15,8 6-1 16,7 14 1-16,6 17-1 15,8 11 0-15,0 15-3 16,3 15 0-16,-7 14-4 16,-7 15 0-16,-10 3-10 15,-11 6 1-15</inkml:trace>
  <inkml:trace contextRef="#ctx0" brushRef="#br2" timeOffset="95007.99">10315 5547 61 0,'18'6'30'0,"56"-22"-34"0,-49 13 51 0,-1-6-51 16,8-1 1-16,7-2-13 15,0-1 1-15,0-2 8 16,-11-4 0-16</inkml:trace>
  <inkml:trace contextRef="#ctx0" brushRef="#br2" timeOffset="95229.2">11021 4979 41 0,'10'7'20'0,"-13"24"-16"16,-1-28 27-16,1 13-29 16,-1 9 1-16,-3-3 0 15,0 3 0-15,-3 3-7 0,3 0 1 16,3 0-5-16,4-6 1 16,7-6-6-16,7-13 0 15</inkml:trace>
  <inkml:trace contextRef="#ctx0" brushRef="#br2" timeOffset="95428.42">11257 4954 47 0,'18'16'23'0,"-11"0"-23"0,-7-7 43 0,-4 7-43 15,-3 2 1-15,0 4 0 16,-3 0 0-16,-1-3-3 15,0 13 0-15,4-11-8 16,4 5 0-16,-4-8-4 16,3 1 0-16</inkml:trace>
  <inkml:trace contextRef="#ctx0" brushRef="#br2" timeOffset="95724.1">11568 5243 46 0,'-4'3'23'0,"1"6"-23"0,3-9 40 15,-8 6-38-15,-2 1 1 16,-4 8 1-16,-4 7 0 15,-3 13-5-15,3 15 1 16,1 13 3-16,-1 3 0 16,7 9-1-16,4 3 1 15,4-6-4-15,6 4 1 16,8-20-6-16,7-12 1 0,6-6-12 16,5-26 1-1</inkml:trace>
  <inkml:trace contextRef="#ctx0" brushRef="#br2" timeOffset="95980.02">12076 5537 59 0,'-11'19'29'0,"-49"0"-31"15,42-6 47-15,-3 2-45 16,-3 7 1-16,-15 10 0 16,0 2 0-16,0 7-2 15,7-4 1-15,4 1-3 16,7-7 1-16,7-5-10 0,7-14 1 16,3-15-6-16,4-10 0 15</inkml:trace>
  <inkml:trace contextRef="#ctx0" brushRef="#br2" timeOffset="96160.17">11666 5472 40 0,'18'28'20'0,"38"0"-10"0,-38-12 31 16,3 12-38-16,0 3 1 0,-3 10 1 16,0 6 0-1,6 0-8-15,1 0 1 0,0-6 2 16,3-3 0-16,-3-13-10 15,-1-13 0-15,1-12-6 16,7-15 1-16</inkml:trace>
  <inkml:trace contextRef="#ctx0" brushRef="#br2" timeOffset="96372.13">12072 5211 55 0,'60'63'27'0,"25"44"-26"16,-57-76 50-16,4 19-49 15,-4 16 1-15,-7 16-2 16,-3 12 0-16,-11-13-4 16,-18 4 0-16,-17-1-4 15,-11-15 0-15,-7-15-11 0,-7-17 1 16</inkml:trace>
  <inkml:trace contextRef="#ctx0" brushRef="#br2" timeOffset="96927.68">13007 5547 59 0,'-7'19'29'0,"-7"37"-31"0,14-37 48 15,-11 3-45-15,-6 3 1 16,-8 3 2-16,-10 7 0 15,6-1-5-15,1 1 0 16,3-7 3-16,4-3 1 16,4 0-2-16,3-9 1 15,6 3-1-15,8-4 1 16,11 1-1-16,7 3 0 16,6-4 0-16,5 7 0 15,2-6-2-15,-6-3 1 16,3 2-3-16,0 7 1 0,-3 6-4 15,0-2 1-15,-4-1-7 16,-3-3 1-16,-1-7-7 16,-3-9 0-16</inkml:trace>
  <inkml:trace contextRef="#ctx0" brushRef="#br2" timeOffset="97301.36">13981 5719 55 0,'10'0'27'0,"-35"-15"-32"0,8 5 46 16,-22 4-41-1,-10 3 1-15,-15 0 0 0,8 9 0 16,-8 3-1-16,-3 20 0 16,0 11 1-16,11 17 1 15,10 12-1-15,11 15 0 16,17-8 0-16,18-4 0 16,18-9 0-16,13-16 0 15,12-13 1-15,24-31 0 0,21-15 0 16,0-26 1-16,-14-6-2 15,-17-9 0-15,-22-4-4 16,-21-5 0-16,-28-7-15 16,-25 3 0-16</inkml:trace>
  <inkml:trace contextRef="#ctx0" brushRef="#br2" timeOffset="99071.67">11807 9209 54 0,'-7'16'27'0,"11"-13"-12"16,-1-3 28-16,8 7-39 16,3-4 1-16,11-3 2 15,21 0 0-15,21-3-9 16,21-4 1-16,11 1 5 0,14-7 1 15,10 1-5 1,-3-4 1-16,-25 4-6 0,-17 5 0 16,-22 7-10-16,-20 7 1 15,-22 5-8-15,-14 10 1 16</inkml:trace>
  <inkml:trace contextRef="#ctx0" brushRef="#br2" timeOffset="99732.54">11688 9680 48 0,'-4'22'24'0,"-17"25"-21"0,14-38 37 16,0 7-38-16,0 6 0 15,0 15 3-15,-4 1 1 16,4 12-6-16,0 4 1 16,7-7 4-16,0 3 0 15,3-3-1-15,1-6 0 16,0-13-2-16,-1-6 0 15,-3-13-2-15,-3-6 0 16,-8-9-2-16,0 0 1 16,-10-7-2-16,-4-2 1 0,-3-4-1 15,-7 3 0 1,3 4 0-16,8 5 0 0,-5 10 0 16,5 4 1-16,-1 5 1 15,4 10 1-15,7 6 1 16,3 4 1-16,11-1 1 15,7 4 0-15,0-1 0 16,11-3 0-16,7-2 0 16,6-7 0-16,5-7-2 15,2-2 0-15,1-10-4 16,3-6 0-16,4-7-7 16,-3-5 0-16,-5-4-9 15,-9-3 0-15</inkml:trace>
  <inkml:trace contextRef="#ctx0" brushRef="#br2" timeOffset="100095.67">12016 10207 53 0,'0'-3'26'0,"0"-4"-26"0,0 4 41 0,-4 0-40 16,1 0 1-16,-4-3 0 15,-8 2 1-15,-2 4-4 16,-1 4 1-16,0 2 2 16,1 3 0-16,-11 10-1 15,-1 3 1-15,5 3-2 16,-1 3 1-16,7 4-1 15,4-1 0-15,7-3-1 16,14-9 1-16,7-13-1 16,8-6 1-16,-5-9-2 15,4-4 1-15,1 1-5 16,-1-1 1-16,0-6-12 16,0 1 1-16</inkml:trace>
  <inkml:trace contextRef="#ctx0" brushRef="#br2" timeOffset="100468.5">12111 10279 54 0,'14'41'27'0,"0"-20"-25"0,-10-14 42 15,-1 2-42-15,1 1 1 16,-1-1 1-16,4 4 1 15,0-1-7-15,4-3 1 16,3-2 3-16,4-4 1 16,-1-6-4-16,4-4 0 15,1 1-2-15,-5-3 1 0,1 6 0 16,0 3 0-16,-4 3-1 16,3 3 1-16,-3 3 2 15,1 10 0-15,2-3 0 16,4 0 0 31,0-7 0-47,1 4 1 0,2-10-1 15,-2-6 0-15,-5-13-1 0,1 0 1 0,-4-3-3 0,-4-3 0 0,1 4-7 16,-4-4 1-16,4-13-7 16,10 4 1-1</inkml:trace>
  <inkml:trace contextRef="#ctx0" brushRef="#br2" timeOffset="100888.65">12834 10395 46 0,'11'37'23'0,"-11"7"-27"0,0-37 39 15,0-1-36-15,0 0 1 16,0-6 1-16,0 0 1 15,3-12-4-15,4-7 0 16,0 0 0-16,0 0 0 16,0-3-1-16,4 3 0 15,3 1-2-15,7-1 1 0,-7 3 1 16,4 0 1-16,3 1 1 16,4-1 1-16,3 7 1 15,7-4 1-15,-3 7 1 16,3 0 0-1,4 2 0-15,4 4 1 16,-1 4 0-16,0 2 0 47,1 3-2-47,-5 7 1 16,-6 9 0-16,7 9 0 0,-4 4-1 15,8 3 1-15,2 6-2 0,1-3 0 0,0-3-1 0,7-7 0 16,3-9-6-16,11-12 1 0,-3-23-10 15,10-2 1-15</inkml:trace>
  <inkml:trace contextRef="#ctx0" brushRef="#br2" timeOffset="102119.04">25411 9495 39 0,'0'25'19'0,"-11"6"-9"16,7-24 20-16,1 2-26 16,-4-3 0-16,3 0 1 15,1 1 1-15,-1-7-7 0,4-10 1 16,7-15 6-16,7-19 0 16,11-12-2-16,14-29 0 15,0-9-1-15,-4-25 1 16,0-6-1-16,18-13 1 15,0-7-2-15,11-15 0 16,13 7 0-16,11-7 0 16,1 0 0-16,9 3 0 15,19 10-1 1,13-1 0-16,12 1-1 0,16 12 0 16,1 7 0-16,21 24 0 0,17 4 0 15,-6 15 0-15,7 13 0 16,10 12 1-16,-4 16-1 47,11 10 1-47,-10 12-1 15,17 0 0 1,-6 10-2-16,20 2 1 0,4 4-1 16,-4 12 1-16,8 19-1 0,-15 10 1 0,0 21 1 0,-3 16 0 0,-11 22 1 15,-3 19 0-15,-11 19 1 16,-28 18 0-16,-14 20-2 15,-18 15 1-15,-25 6-1 16,-21 7 1-16,-17 15-2 16,-25 0 0-16,-14 10-2 15,-11-10 1-15,-14-25-3 16,-3 0 1-16,-8-25-3 0,1-12 0 16,3-35-11-1,0-19 0-15,0-18 0 0,3-14 0 16</inkml:trace>
  <inkml:trace contextRef="#ctx0" brushRef="#br2" timeOffset="103214.4">28074 8294 49 0,'7'-6'24'0,"-21"12"-17"0,7-6 25 0,-11-3-31 16,-6 3 0-16,-12-3 0 16,5 9 0-16,-1-3-2 15,-3 16 1-15,-4 15 1 16,0 1 1-16,4 15-1 15,10 6 1-15,11 7 0 16,17 0 0-16,15-4-1 16,3-15 0-16,22-9-4 15,9-13 0-15,8-13-7 16,4-9 1-16,-4-16-8 16,-11-9 1-16</inkml:trace>
  <inkml:trace contextRef="#ctx0" brushRef="#br2" timeOffset="103664.66">28388 8457 49 0,'0'37'24'0,"-28"51"-22"0,21-66 42 16,0 10-43-16,-4 12 0 0,1-4 1 15,2-5 0-15,1-7-3 16,4-6 0-16,3-10-1 16,0-12 1-16,7-18-5 15,-4-14 1-15,5-5-2 16,-1-13 1-16,0-4-1 16,-4-2 0-16,1 2 2 15,-1 4 1-15,-3 3 3 16,4 6 0-16,-1 10 1 15,4 9 1-15,0 10 1 16,0 12 0-16,8 3 2 16,6 3 1-16,14 10 0 15,7 3 1 1,11 6 1-16,11-3 1 0,3 9-2 16,-7 7 1-16,-11 9-3 15,-10 6 0-15,-11 10-2 0,-14-4 0 16,-24 10-4-16,-29-9 1 15,-18 2-6-15,-17-2 0 16,0-13-11-16,-7-16 1 16</inkml:trace>
  <inkml:trace contextRef="#ctx0" brushRef="#br2" timeOffset="104210.36">31612 10194 47 0,'-28'28'23'0,"-39"38"-21"0,50-50 34 0,-8 9-36 16,-7 13 1-16,4-1-2 16,0 4 0-16,3-10-8 15,7-6 1-15,11-18-5 16,4-17 0-16</inkml:trace>
  <inkml:trace contextRef="#ctx0" brushRef="#br2" timeOffset="104386.25">31341 10128 40 0,'3'47'20'0,"8"38"-19"0,-8-66 32 0,1 6-34 16,-4 6 1-16,0 7-3 15,0-7 0-15,3-6-7 16,1-12 0-16</inkml:trace>
  <inkml:trace contextRef="#ctx0" brushRef="#br2" timeOffset="104642.1">31672 10360 59 0,'7'10'29'0,"4"-7"-35"0,-7-6 52 0,3 0-46 0,7-4 1 0,3 1-4 15,5 0 1-15,-1 3-4 16,-4-1 1-16,-3 1-11 15,-10 0 0-15</inkml:trace>
  <inkml:trace contextRef="#ctx0" brushRef="#br2" timeOffset="104806.01">31535 10570 41 0,'7'22'20'0,"18"-22"-12"0,-15-6 27 0,8 0-37 0,3 0 1 0,0-1-7 0,-3 4 0 0,10-3 0 0,4-4 0 15</inkml:trace>
  <inkml:trace contextRef="#ctx0" brushRef="#br2" timeOffset="105154.81">32050 10846 55 0,'-4'0'27'0,"4"-59"-29"0,0 43 48 0,0-15-46 16,0-16 1-16,0-16 0 15,0-6 0-15,4-9-1 16,-1 2 0-16,4 1 0 16,1 3 1-16,-1 12 0 15,3 16 0 1,1 4-1-16,3 11 0 0,0 17-1 16,4 12 0-16,-1 12-1 15,-3 7 1-15,-3 13-5 16,-4 2 1-16,-7 4-5 15,-4 3 0-15,-3-1-6 16,-10 1 1 0</inkml:trace>
  <inkml:trace contextRef="#ctx0" brushRef="#br2" timeOffset="105332.71">31821 10523 58 0,'10'32'29'0,"36"-23"-27"0,-28-3 55 15,13 4-56-15,19 2 1 16,6 1 0-16,-6-1 0 0,-5-2-5 16,-2-1 0-16,-4 1-4 15,-11-4 0-15,-14-3-12 16,-7-6 1-16</inkml:trace>
  <inkml:trace contextRef="#ctx0" brushRef="#br2" timeOffset="105648.04">32625 10467 39 0,'-7'-6'19'0,"-39"9"-10"0,32 3 20 0,-4 3-27 0,-3 4 1 15,-4 9 0-15,-10 9 1 16,0 10-5-16,3 0 1 16,4 6 2-16,7 3 1 15,7-9-3-15,10-7 1 16,8-5-7-16,13-11 0 15,8-5-9-15,3-10 1 16</inkml:trace>
  <inkml:trace contextRef="#ctx0" brushRef="#br2" timeOffset="105867.9">32794 10592 40 0,'4'29'20'0,"-15"11"-15"16,4-30 29-16,-7 2-32 15,-11 1 1-15,-6-1 3 16,6-2 0-16,-14 15-8 16,0 0 1-16,4 3 4 15,3-6 0-15,0 0-3 16,11-6 0-16,0-7-9 16,14-3 1-16,0-2-7 15,4-11 0-15</inkml:trace>
  <inkml:trace contextRef="#ctx0" brushRef="#br2" timeOffset="106053.81">32611 10658 40 0,'17'32'20'0,"1"2"-16"0,-14-28 30 16,-1 10-33-16,1 3 1 15,-1 0-1-15,4-1 0 16,4 1-2-16,-1-3 0 15,5 0-1-15,-1-10 0 16,0-3-5-16,0-9 0 16,3-4-6-16,5-8 0 15</inkml:trace>
  <inkml:trace contextRef="#ctx0" brushRef="#br2" timeOffset="106247.7">32840 10395 46 0,'7'31'23'0,"25"63"-20"0,-22-69 41 0,8 13-42 0,3 0 1 0,4 15 0 16,7 10 0-16,-8 9-6 16,-13 0 1-16,-15 6-1 15,-17-6 1-15,-21-6-14 16,-22-6 1-16</inkml:trace>
  <inkml:trace contextRef="#ctx0" brushRef="#br1" timeOffset="111171.77">26285 7795 34 0,'29'13'17'0,"-8"-13"-4"0,-14-3 18 15,-4 3-26-15,-3 0 0 16,0-7 1-16,-3-2 0 16,-4 0-9-16,-7-1 1 15,-4-2 6-15,0 5 0 16,1-2-3-16,-1 12 0 15,-3 0 0-15,-7 10 1 16,-7 9-2-16,-1 6 1 0,-3 3-1 47,8-9 1-47,2 0-1 0,12 0 1 47,10-6-1-47,10-7 0 0,15-9 0 0,3 3 0 15,4-9-1-15,0-6 1 0,-4-7-1 0,-4 0 1 0,-3 0-2 0,1 0 0 0,-8 4-4 16,-4 2 1-16,-3 0-11 16,-7 7 1-16</inkml:trace>
  <inkml:trace contextRef="#ctx0" brushRef="#br1" timeOffset="111624.51">25287 8388 43 0,'-18'53'21'0,"-6"-18"-11"0,20-29 29 0,1 0-35 16,6-6 0-16,8 6 4 15,3-6 0-15,14 0-9 16,15-18 0-16,16-17 7 15,5-31 1-15,14-21-2 16,17-17 1-16,28-37-2 16,18-28 0-16,22-26-2 15,-1-6 1-15,-21 13-3 16,-7 22 1-16,-21 28-4 16,-21 25 0-16,-18 22-8 15,-14 22 1-15,-14 22-12 16,-15 25 1-16</inkml:trace>
  <inkml:trace contextRef="#ctx0" brushRef="#br1" timeOffset="112253.15">28388 6754 45 0,'4'3'22'0,"13"-18"-9"0,-10 5 26 15,4-2-37-15,-4-4 0 16,-4-3 1-16,1-9 0 16,-8 0-4-16,-3-1 0 15,0 11 3-15,0 5 0 16,-3 10-1-16,-4 12 0 15,-8 10-1-15,1-3 1 16,0 6-1-16,0 3 1 16,7 0-1-16,7-3 0 15,7-3 0-15,10-7 0 32,4-5 0-32,1-4 0 0,-1-6-2 46,0-4 0-46,-4-2-8 0,-3-4 1 0,4 4-8 0,-4-10 1 0</inkml:trace>
  <inkml:trace contextRef="#ctx0" brushRef="#br1" timeOffset="112627.93">27234 6795 46 0,'-31'44'23'0,"-22"-32"-16"0,46-9 35 15,0 1-35-15,0-4 0 16,7 0 6-16,17-4 1 15,19 1-16-15,20-9 1 16,39-7 11-16,39-12 0 16,53-10-5-16,43-19 1 15,41-9-5-15,22 0 1 16,0 0-6-16,3 13 0 0,-42 18-5 16,-17 10 1-16,-51 9-5 15,-34 7 0-15,-32-1-10 16,-39 4 1-16</inkml:trace>
  <inkml:trace contextRef="#ctx0" brushRef="#br1" timeOffset="113363.51">31171 7212 25 0,'-14'0'12'0,"7"-41"8"15,7 29 4-15,-3-7-21 16,-4 0 1-16,-4 3 4 16,1 1 0-16,-5-1-9 15,1 3 0-15,-3 1 6 16,-4-1 0-16,-1 7-1 16,-2 3 0-16,-1 6-2 0,-7 0 0 15,8 10-1-15,-1 2 1 16,4 11-1-16,7-5 1 15,6 1-1-15,8-3 1 16,15-6 0-16,6-4 0 16,7 1 0-16,4-4 0 15,-1-6-1-15,-2-6 0 16,-5-7-3-16,-2-3 1 0,-8-2-7 16,-4 2 1-1,-6 0-11-15,-11 1 0 0</inkml:trace>
  <inkml:trace contextRef="#ctx0" brushRef="#br1" timeOffset="113829.25">30586 6569 57 0,'0'13'28'0,"14"21"-28"0,-11-24 45 16,12 15-40-16,16 15 0 0,12 11 2 15,24 8 1-15,21 20-10 16,21 5 0-16,22 13 6 15,10-2 0-15,-11-5-4 16,1-2 0-16,-18-6-5 16,-14-1 0-16,-22-21-8 15,-24-7 0-15,-21-12-7 16,-11-3 0-16</inkml:trace>
  <inkml:trace contextRef="#ctx0" brushRef="#br1" timeOffset="114541.84">32036 8962 35 0,'-7'15'17'0,"-7"-15"-7"16,10-3 21-16,1 3-26 0,-1-6 0 16,-3 3 1-1,0-3 1-15,-4-1-9 0,-3 1 0 16,0 6 6-16,0 3 0 15,0 7-2-15,0 2 0 16,-4 4-1-16,4-4 1 16,3 4-1-16,8 0 1 15,3-1-2-15,7-2 1 16,4-1 0-16,-1-5 0 16,1-7-1-16,-1-7 1 15,1 1-2-15,-1 3 0 0,-2-3-3 16,-8-4 1-16,-4 1-9 15,-3-4 1-15,0 1-6 16,-4 2 1-16</inkml:trace>
  <inkml:trace contextRef="#ctx0" brushRef="#br1" timeOffset="114970.03">31888 8322 60 0,'0'0'30'0,"3"38"-32"0,1-16 58 0,3 9-53 0,7 16 0 0,7 13 1 15,14 15 1-15,11 25-6 16,4 4 0-16,6 5 4 16,15 14 0-16,-1 2-3 15,-3-12 0-15,-10-6-7 16,-12-16 1-16,-13-13-15 16,-11-28 1-16</inkml:trace>
  <inkml:trace contextRef="#ctx0" brushRef="#br0" timeOffset="128678.96">24045 11740 26 0,'0'22'13'0,"4"6"-8"0,-4-18 14 16,0-4-18-16,0 10 1 15,-4 2 3-15,1 11 1 16,-4 8-5-16,0 13 0 16,3 4 5-16,4 5 0 15,-3 4-2-15,-1-3 1 16,1-10-3-16,-1-16 0 15,-3-9-6-15,3-6 0 16,1-6-6-16,3-16 0 16,3-23-3-16,-6-21 0 15</inkml:trace>
  <inkml:trace contextRef="#ctx0" brushRef="#br0" timeOffset="129008.03">23932 11602 44 0,'25'44'22'0,"0"-13"-24"16,-22-21 43-16,4 5-38 16,8 4 1-16,9 6 2 15,12-6 0-15,9 6-8 16,12 3 0-16,6 1 5 15,4-4 1-15,-10 3-3 16,-8 6 1-16,-10-5-2 0,-7 8 0 16,-15 10-1-1,-13 7 1-15,-18 8-1 0,-18-2 0 16,-17 0-2-16,-1-10 0 16,-13-6-3-16,6-10 0 15,8-9-4-15,10-3 1 16,7-12-6-16,4-4 0 15</inkml:trace>
  <inkml:trace contextRef="#ctx0" brushRef="#br0" timeOffset="129368.85">24483 12342 53 0,'21'13'26'0,"0"-10"-33"0,-14-6 51 0,-3 0-43 16,10-4 0-16,0-2 1 16,4-1 0-16,-1-2-3 15,1-1 1-15,-1 1 1 16,1-1 1-16,-11 4-2 16,0-4 0-16,-7 4-1 15,-3 3 0-15,-4 3-1 16,-4 3 1-16,-3 6-1 15,0 6 1-15,0 4 0 16,7 6 0-16,0 0 1 16,0 3 0-16,3 6 0 0,-3 1 0 15,11-1 0-15,6-3 1 16,8-3-2-16,10-6 0 16,7-6-7-16,1-13 1 15,-1-13-7-15,-3-9 0 16</inkml:trace>
  <inkml:trace contextRef="#ctx0" brushRef="#br0" timeOffset="129683.16">24931 12515 47 0,'14'34'23'0,"-3"-18"-22"0,-11-16 38 0,3-13-38 15,4-12 0-15,-3-9 1 16,-4-20 0-16,-4-12-3 16,-3-12 1-16,0-13 1 15,-7 3 0-15,3-6 0 16,4 10 0-16,0-4-1 16,7 9 1-16,4 10-1 15,3 16 1-15,10 6 0 16,8 19 0-16,0 12-2 15,-4 7 1-15,-3 18-4 16,-1 10 1-16,-3 12-4 16,-7 13 0-16,0-6-8 15,-3 6 0-15</inkml:trace>
  <inkml:trace contextRef="#ctx0" brushRef="#br0" timeOffset="129879.74">24631 12264 58 0,'14'6'29'0,"35"-9"-34"0,-31 0 53 15,10 0-48-15,18-1 1 16,14 4 0-16,-7 0 0 0,11 4-4 16,-8-1 1-16,-10 6-6 15,-11 7 1-15,-17 3-10 16,-11-4 1-16</inkml:trace>
  <inkml:trace contextRef="#ctx0" brushRef="#br0" timeOffset="130194">23499 13132 64 0,'-8'16'32'0,"23"-13"-33"0,-5-3 57 16,15 0-54-16,14 3 0 15,28-3 0-15,14-6 1 16,35-3-5-16,39-7 1 15,11-9 0-15,11 3 1 16,-4 0-6-16,-29 0 0 16,-20 16-8-16,-11-1 0 15,-11-5-6-15,-17-1 0 16</inkml:trace>
  <inkml:trace contextRef="#ctx0" brushRef="#br0" timeOffset="130494.5">25464 11408 54 0,'3'15'27'0,"-21"61"-31"16,15-45 48-16,-8 25-44 16,-3 29 1-16,4 34 0 15,3 19 0-15,-1 28-2 16,1 13 1-16,0-19 0 0,0-16 0 16,0-31-9-16,0-22 0 15,0-25-7-15,11-25 1 16</inkml:trace>
  <inkml:trace contextRef="#ctx0" brushRef="#br0" timeOffset="132851.07">26194 11818 49 0,'-4'13'24'0,"15"15"-14"16,-8-12 25-16,-3 9-32 0,0 9 0 15,0 20 1-15,-3 8 0 16,-1 11-6-16,-3 8 1 16,0 7 2-16,4-7 0 15,3 7-6-15,0-16 0 16,0-12-11-16,3-13 1 16,-6-12-2-16,-1-14 1 15</inkml:trace>
  <inkml:trace contextRef="#ctx0" brushRef="#br0" timeOffset="133196.66">26423 12929 48 0,'11'43'24'0,"-1"-52"-31"15,-10 9 48-15,7-16-39 16,4-15 0-16,-4-19 1 16,-4-25 0-16,-6-7-4 15,-4-25 1-15,-4-12 2 16,4-3 0-16,0 6-2 16,4-3 1-16,3 9-1 15,7 22 0-15,3 4-1 16,11 21 1-16,4 19 0 0,7 16 1 15,7 15-1 1,-4 16 0-16,-3 19-2 0,-8 6 1 16,-2 10-8-16,-8 9 0 15,-4 0-6-15,-13 10 0 16</inkml:trace>
  <inkml:trace contextRef="#ctx0" brushRef="#br0" timeOffset="133380.23">26218 12399 64 0,'-10'22'32'0,"49"3"-34"0,-25-22 62 0,10 3-58 15,12 0 0-15,10-6 0 16,14 0 1-16,7 3-8 16,-11 4 1-16,-10 5-9 15,-11 1 1-15,-3-4-9 16,-7 4 1-16</inkml:trace>
  <inkml:trace contextRef="#ctx0" brushRef="#br0" timeOffset="134907.47">28138 12803 14 0,'-4'13'7'0,"-3"2"13"0,7-15-6 15,0 3-9-15,-4 1 1 16,1-4 4-16,-1-4 1 16,4-5-13-16,0-10 1 15,0-3 9-15,4-12 1 16,3-13-4-16,0-19 1 15,0 0-3-15,0-19 1 16,0 1-2-16,0-1 0 16,4 0-2-16,3-2 1 15,4 11-2-15,3 7 1 0,3 7-1 16,1 8 1-16,0 17-2 16,-4 12 1-16,-3 18-1 15,-4 14 1-15,0 8-3 16,0 17 0-16,-7 8-7 15,-3 17 1-15,-1-4-4 16,-10 0 0-16</inkml:trace>
  <inkml:trace contextRef="#ctx0" brushRef="#br0" timeOffset="135120.04">27862 12417 56 0,'-10'19'28'0,"27"9"-32"16,-13-21 56-16,7-1-49 16,3 7 1-16,10-4 1 0,8 3 0 15,7-2-8-15,0-4 0 16,3 4 1-16,0-1 0 16,1 0-12-16,-4-2 0 15,-11-4-5-15,-11-3 0 16</inkml:trace>
  <inkml:trace contextRef="#ctx0" brushRef="#br0" timeOffset="135450.59">28575 12461 55 0,'-7'7'27'0,"-18"8"-34"15,18-5 51-15,0-1-43 16,-7 10 1-16,0 3-1 15,0 9 1-15,0 10-3 16,-4 6 1-16,7 0-1 16,4-3 1-16,4-3-7 15,3-7 1-15,3-9-10 0,12-15 1 16</inkml:trace>
  <inkml:trace contextRef="#ctx0" brushRef="#br0" timeOffset="135660.78">28829 12587 45 0,'-4'44'22'0,"-41"18"-18"0,31-49 33 0,-8-1-36 16,-6 4 1-16,3 3 0 15,-3 9 0-15,-4 3-4 16,8-2 1-16,3-4-6 15,3-6 1-15,7-10-8 16,4-12 0-16</inkml:trace>
  <inkml:trace contextRef="#ctx0" brushRef="#br0" timeOffset="135854.96">28660 12580 34 0,'17'54'17'0,"12"5"-10"16,-22-43 22-16,3 6-28 16,1 6 1-16,3 4-1 15,4-1 1-15,-1-3-5 0,1-3 1 16,-1-9-4-16,1-4 0 16,-4-8-6-16,-3-14 1 15</inkml:trace>
  <inkml:trace contextRef="#ctx0" brushRef="#br0" timeOffset="136049.34">29023 12477 52 0,'28'78'26'0,"22"32"-32"0,-40-82 51 0,-3 19-46 15,0 0 1-15,-7 7-9 16,-10-7 1-16,-11-6-2 16,-8-16 0-16</inkml:trace>
  <inkml:trace contextRef="#ctx0" brushRef="#br0" timeOffset="136545.07">30632 12787 52 0,'10'19'26'0,"-10"-9"-31"0,-7-10 41 0,4 3-34 16,-4 3 0-16,-4 3 3 15,-3 4 0-15,-7 6-6 16,-7 0 1-16,-4 9 4 16,0 6 1-16,-3 10-2 15,10 6 1-15,7 4-2 16,8-4 0-16,10-6-3 15,18-3 0-15,10-10-6 16,7-9 0-16,-3-13-11 16,10-18 0-16</inkml:trace>
  <inkml:trace contextRef="#ctx0" brushRef="#br0" timeOffset="136921.18">31013 12490 55 0,'-7'78'27'0,"-22"47"-26"0,15-84 42 16,0 6-41-16,-3 6 0 16,-1 4 0-16,4-4 1 15,3-9-4-15,4-6 0 0,0-10 1 16,7-16 1-16,7-8-3 15,4-14 1-15,3-5-2 16,0-4 1-16,0 3-2 16,0-6 1-16,0 3 0 15,0 4 0-15,-3 8 1 16,0 10 1-16,-1 1 1 16,1 14 0-16,-1 11 1 15,1-4 0-15,0 9 1 16,-1 1 0-16,4-1-1 15,-3-6 0-15,-1-2-5 16,1-1 0-16,0-7-11 16,-4-14 0-16</inkml:trace>
  <inkml:trace contextRef="#ctx0" brushRef="#br0" timeOffset="137910.51">31422 13070 46 0,'14'22'23'0,"-28"-16"-20"0,7-6 34 15,-7 3-36-15,-11 0 1 16,-3-3 1-16,-4 10 0 16,0-4-4-16,8 3 0 15,-1 4 2-15,4-7 1 16,3 0-2-16,4 4 0 0,3-7-2 15,4 0 1-15,4-3-2 16,3 0 1-16,7-6-1 16,4 6 0-16,3-3 0 15,3-1 1-15,1 1-1 16,-4 0 1-16,0 3 0 16,0 0 1-16,0 0 0 15,-3 3 0-15,0 0 1 16,-4 1 1-16,0-1 0 15,0 9 0-15,-4-2 0 16,1 2 1-16,-1-6-1 16,1 4 0-16,-1-1-1 15,1-2 1-15,3-4-1 16,0 0 0-16,4-3-1 16,6 3 1-16,4-3-1 15,4 0 1-15,3-3 0 16,8-7 0-16,-5 1 1 0,1 0 1 15,-4-1 0-15,4-2 0 16,3-1-1-16,1-3 1 16,-1 1-1-16,-3-7 1 15,-4 6-2-15,-3 0 0 16,-8 4-2-16,-3 2 0 16,-3 4-2-16,-4 6 1 15,-7 3-2-15,-7 7 1 16,0 9 0-16,0 12 0 0,3 7 3 15,4 2 0-15,4 14 3 16,3 2 0-16,0-3 1 16,0 1 1-16,0-7-1 15,-7-3 0-15,-4-4-2 16,-6-5 1-16,-8-10-1 16,-3-6 0-16,0-7-1 15,3-5 0-15,-3-7 0 16,0-7 1-16,3-2-1 15,1-7 0-15,6-3-2 16,4 1 0-16,7 5 0 16,4-3 1-16,3 1-1 15,14-1 1-15,18-3 1 16,10-6 1-16,14-6 1 16,4 3 1-16,0-16 0 15,-10 3 0-15,-15 0-1 16,-3 0 1-16,-7 7-2 0,-7-1 1 15,-8 1-3-15,-6 3 1 16,-4-1-2-16,-4 10 0 16,-6 10 0-16,-4 12 0 15,-7 6-1-15,-4 10 1 16,4 9 1-16,0 9 0 16,3 1 1-16,8-4 0 15,3-6-1-15,10 0 1 16,4-6-4-16,4-6 1 15,-4-4-9-15,7-9 1 0,15-16-1 16,9-6 0-16</inkml:trace>
  <inkml:trace contextRef="#ctx0" brushRef="#br0" timeOffset="138211.04">32777 12878 38 0,'7'-6'19'0,"-7"12"-24"16,-4 1 39-16,-6 2-33 15,-12 4 0-15,-9-4 0 16,-5 0 0-16,-2-2-2 16,-1-1 1-16,3 3 1 15,8 1 0-15,0-1 0 16,10-3 0-16,8 4 0 16,10-1 0-16,10 7 1 15,12 0 1-15,13 2 0 16,7 4 0-16,0 0 0 15,-3 3 1-15,-10 0-2 0,-8 4 0 16,-11 5-3-16,-17-6 0 16,-21 4-9-16,-21-7 1 15,-18-13-7-15,0-8 1 16</inkml:trace>
  <inkml:trace contextRef="#ctx0" brushRef="#br0" timeOffset="138961.03">25555 14177 26 0,'-10'6'13'0,"3"-3"0"16,3 0 14-16,1 0-23 15,-1 7 0-15,0-4 5 16,1 3 1-16,-1-2-12 16,4-4 1-16,4-13 8 15,7-8 0-15,6-11-1 16,1-21 0-16,-4-13-2 16,-3-21 0-16,-1-10-1 15,-3 0 0-15,0-7-3 16,0 7 0-16,-3 3-2 15,-1 10 0-15,1 5-1 0,-1 14 0 16,1 18-1-16,3 12 1 16,7 11-1-16,4 17 0 15,3 14-3-15,-3 12 0 16,-1 6-8-16,1 3 0 16</inkml:trace>
  <inkml:trace contextRef="#ctx0" brushRef="#br0" timeOffset="139172.97">25389 13788 62 0,'11'25'31'0,"17"6"-32"0,-17-25 57 0,10-2-56 15,0-1 1-15,7 3-1 16,1 0 1-16,-5 4-5 15,-3-1 1-15,8-3-8 16,2-3 0-16,5-15-8 16,-5-4 1-16</inkml:trace>
  <inkml:trace contextRef="#ctx0" brushRef="#br0" timeOffset="139472.71">25855 14130 45 0,'0'34'22'0,"0"-18"-25"0,0-16 33 15,0-7-29-15,0-2 0 16,0-7 2-16,0 1 0 16,0-4-3-16,4-6 0 15,-1-3 2-15,4-4 0 16,0 1 0-16,4 6 0 15,-1 6-1-15,5 3 1 16,2 7-2-16,11 6 0 0,1 9-4 16,2 3 1-16,5 4-4 15,-5-1 0-15,1-2-5 16,3-1 0-16,1 1-2 16,-1-1 0-16</inkml:trace>
  <inkml:trace contextRef="#ctx0" brushRef="#br0" timeOffset="139668.94">26388 13995 36 0,'0'-13'18'0,"0"1"-15"16,0 8 37-16,-4 1-37 16,-10 0 1-16,-7 3 2 15,-7 3 0-15,3 4-8 16,4 2 0-16,-4 4 5 16,1 9 0-16,-1-7-6 15,4 1 1-15,3 6-5 16,4-3 1-16,7-1-4 15,7-2 1-15,10-6-4 0,5-10 0 16,9-7 1-16,4-5 1 16</inkml:trace>
  <inkml:trace contextRef="#ctx0" brushRef="#br0" timeOffset="140193.28">26434 14120 45 0,'7'25'22'0,"0"-3"-27"0,-4-16 48 16,4-2-42-16,-3-1 0 0,-1 0 0 15,-3-3 0 1,7-6-2-16,1-4 0 0,-1-2 1 16,0-4 0-16,0 0-2 15,0 4 0-15,0 5 0 16,3 1 0-16,4 0 1 15,1 6 0-15,-1-6-1 16,-4 6 0-16,1 6 2 16,-4 3 0-16,0 4-1 15,-3-1 0-15,-1 4-1 16,4-3 1-16,0-4-2 16,0-6 1-16,0 0-2 15,4 0 0-15,-1-6 0 16,1 0 0-16,3-3-1 15,0-4 0-15,-3-2 0 16,3-4 1-16,7 4 1 0,0-4 1 16,7 0 1-16,1 1 0 15,-5 2 4-15,-6 7 1 16,3 6 2-16,-3 6 1 16,-4 4 1-16,0 5 0 15,4 10 0-15,3 4 0 16,-3 5-3-16,3 7 1 15,3-4-3-15,8-2 1 16,3-1-3-16,4-9 0 16,-4-6-6-16,-6-3 1 0,-5-16-10 15,-2-13 0 1</inkml:trace>
  <inkml:trace contextRef="#ctx0" brushRef="#br0" timeOffset="140747.96">28494 13603 48 0,'14'-13'24'0,"-18"4"-19"0,1-1 37 0,-8 7-40 15,-6 3 1-15,-1 3 2 16,-3 0 0-16,-7 7-6 15,-8 9 1-15,-2 12 4 16,-5 22 1-16,4 13-2 16,8 6 1-16,10-3-1 15,10 3 1-15,18-6-3 16,14-9 1-16,14-13-5 16,1-13 0-16,3-12-7 15,6-13 0-15,1-12-11 16,4-10 1-16</inkml:trace>
  <inkml:trace contextRef="#ctx0" brushRef="#br0" timeOffset="141063.78">28646 13904 44 0,'-4'19'22'0,"-3"28"-17"0,3-32 30 0,1 4-34 16,-4 9 0-16,3 7 0 15,-3 6 1-15,0 2-3 16,0-8 1-16,4-4-2 15,3-9 0-15,0-6-3 16,7-10 0-16,0-12-9 16,3-16 0-16</inkml:trace>
  <inkml:trace contextRef="#ctx0" brushRef="#br0" timeOffset="141288.65">28617 13537 32 0,'-3'9'16'0,"13"16"-4"16,-3-18 21-16,1 2-29 16,6 4 0-16,0 2 4 0,10 7 1 15,12 10-10-15,6 5 0 16,-3 7 8-16,10 3 1 16,8 3-3-16,-4 0 0 15,-11-6-3-15,-14 0 1 16,-17 6-4-16,-18 1 0 31,-50 18-18-31,-10-25 1 16</inkml:trace>
  <inkml:trace contextRef="#ctx0" brushRef="#br0" timeOffset="141749.38">29810 13825 52 0,'-7'66'26'0,"-18"41"-21"0,18-73 31 15,-4 20-36-15,-3 11 1 16,-3 8-2-16,2-11 1 16,1-8-5-16,7-20 1 15,4-18-8-15,3-13 1 16,3-22-4-16,-3-9 0 16</inkml:trace>
  <inkml:trace contextRef="#ctx0" brushRef="#br0" timeOffset="142069.21">29595 14064 40 0,'45'50'20'0,"40"16"-19"16,-57-51 37-16,11 7-37 16,10 0 1-16,-3 3 0 15,11-3 0-15,-1-3-3 16,-6-3 1-16,-12-10 2 15,-6 0 1-15,-4-12-1 16,-6 0 0-16,-8-7-1 16,-11-2 1-16,-10 2-1 15,-3 1 0-15,-5 2-1 16,-6 4 1-16,0 6-1 16,0 16 0-16,-4 12-1 0,4 3 1 15,0 4-1-15,3-1 0 16,8 1 0-16,10-7 0 15,7-6 0-15,7-10 0 32,7-9-2-32,7-9 1 0,-7-6-3 0,1-13 0 15,-8-7-9-15,0-12 0 16</inkml:trace>
  <inkml:trace contextRef="#ctx0" brushRef="#br0" timeOffset="142564.93">31260 14042 56 0,'7'0'28'0,"-21"-7"-33"0,3 4 49 16,-7 3-43-16,4 3 1 15,-7 7 1-15,-7-4 1 16,-11 10-4-16,-7 9 0 16,0 13 3-16,-3 9 0 15,3 9-1-15,11 7 1 0,10 6-2 16,7-10 1-16,18-12-4 15,18-6 0-15,14-10-5 16,3-12 0-16,7-6-12 16,-3-10 1-1,-10-12 0-15,2-4 0 0</inkml:trace>
  <inkml:trace contextRef="#ctx0" brushRef="#br0" timeOffset="142879.26">31263 14202 53 0,'-3'25'26'0,"-1"9"-34"0,1-18 54 16,-1 15-46-16,1 4 1 15,3 6-1-15,0 6 1 16,7-4-1-16,0-5 0 16,10-3 1-16,4-10 0 15,15-10 0-15,6-2 0 16,7-26 0-16,4-12 0 16,-10-9-1-16,-8-20 1 15,-10-2-4 1,-4-7 0-16,-7-3-13 0,-14 7 1 0</inkml:trace>
  <inkml:trace contextRef="#ctx0" brushRef="#br0" timeOffset="144260.81">32247 13778 40 0,'0'25'20'0,"-7"-9"-12"16,4-7 20-16,-4-2-25 15,-7 2 0-15,-11 4 2 16,-10 6 0-16,-8 12-6 16,-2 7 0-16,-12 24 5 15,-6 13 0-15,10 23-2 16,7 5 1-16,7 10-3 16,14-9 1-16,8 2-4 15,13-18 0-15,22-13-8 16,6-15 0-16,8-23-5 15,7-15 0-15</inkml:trace>
  <inkml:trace contextRef="#ctx0" brushRef="#br0" timeOffset="146199.21">32614 13894 37 0,'-3'0'18'15,"3"0"-16"-15,0 0 29 0,-4-3-29 16,-3 0 0-16,-3 0 0 16,-4 3 1-16,-4 0-4 15,-3 3 0-15,3 0 2 16,0 7 1-16,-3 2-2 16,-3 4 1-16,-1 6-1 15,4 3 0-15,7-3 0 16,3 0 0-16,7 0 0 15,12-7 0-15,2-5-1 16,8-7 1-16,3 0-2 16,4 0 0-16,3-6-6 15,-3-3 1-15,-1-10-5 0,-3-3 0 16</inkml:trace>
  <inkml:trace contextRef="#ctx0" brushRef="#br0" timeOffset="146813.72">32731 13979 36 0,'0'19'18'0,"0"15"-13"0,0-27 31 15,0-1-33-15,0-3 0 16,0 0 1-16,0-3 1 16,0 0-6-16,3-6 0 15,1-7 3-15,-1-5 1 16,1-8-2-16,3 1 1 0,0-3-1 16,0-6 0-16,0 5-1 15,0 4 1-15,0 13 0 16,-3 9 0-16,6 12-1 15,8 4 0-15,3 9-3 16,4 3 1-16,-4-3-6 16,-3-4 0-16,-1-5-8 15,-6-10 1-15</inkml:trace>
  <inkml:trace contextRef="#ctx0" brushRef="#br0" timeOffset="147371.5">32149 14346 31 0,'0'12'15'0,"0"10"-9"16,0-22 20-16,0 0-26 15,3 4 0-15,-3-4-4 0,0 0 1 16,4-7 0 0,-1 1 1-16,1-3-6 0,-4-4 1 31</inkml:trace>
  <inkml:trace contextRef="#ctx0" brushRef="#br0" timeOffset="147684.87">32180 14258 19 0,'7'3'9'0,"4"-6"1"0,-11 3 8 0,4 0-14 15,-4 0 1-15,0 0 3 16,0 0 0-16,0 0-10 15,0 0 1-15,-4 0 7 16,-3 0 1-16,-4 3-2 16,-3 4 0-16,-7-1-3 15,-4 0 1-15,-3-3-1 16,-4 7 0-16,1 12-1 16,2-1 0-16,1 8 0 15,0 8 0-15,10 4 1 16,8-3 0-16,6-7 0 15,11 0 0-15,11-2-1 16,17-7 0-16,8 0-5 16,-1-13 0-16,-3-3-12 15,-8-6 1-15</inkml:trace>
  <inkml:trace contextRef="#ctx0" brushRef="#br0" timeOffset="148269.79">32389 14318 20 0,'0'6'10'0,"7"-3"-5"16,-4 0-1-16,-3-3-9 16,0 0 0-16,-3-3-1 15,-1 3 0-15,-3-3 8 16,3 0 1-16,1-3-7 15,-1-1 1-15,1 1 3 16,-1-3 1-16,4 5 4 16,0 4 0-16,0 0 2 15,0 0 1-15,0 0 1 16,0 0 0-16,0 4-1 0,0-1 1 16,0 6-4-16,-3-3 0 15,3 4-2-15,-4 5 1 16,-3 4-1-16,0 6 1 15,-3 7-1-15,-1 5 1 16,4 1 0-16,3-7 0 16,8 1-1-16,7-4 0 15,3-3-2-15,7-12 1 16,4-7-1-16,6-3 0 16,1-12-1-16,3-17 0 15,-6-5-1-15,-8-3 1 16,-7-10-5-16,-7-3 0 0,-7 0-11 15,-4 0 1-15</inkml:trace>
  <inkml:trace contextRef="#ctx0" brushRef="#br0" timeOffset="149006.81">33108 14242 36 0,'7'-3'18'0,"-7"6"-8"0,0-3 19 16,-3 4-26-16,-4 2 1 16,-4 10 2-16,-3 5 0 15,-4 11-8-15,4-10 1 16,-7 31 4-16,3-3 1 16,1-3-3-16,6-9 0 15,4-4-4-15,0-12 0 0,7-6-3 16,0-10 1-16,0-6-2 15,0-9 1-15,-7-7-2 16,-4 1 1-16,-3-4 1 16,4 3 0-16,-4 0 1 15,0 1 1-15,3 2 3 16,4 7 0-16,3 6 4 16,4 3 1-16,7 3 2 15,0 4 0-15,8-1 2 16,2 4 1-16,1 2-3 15,7-2 1-15,10-1-2 16,0 1 0-16,4-4-2 16,0 4 0-16,-4-7-1 15,-3 0 1-15,-8-2-2 16,-2-4 0-16,-5-4-1 16,-3-2 1-16,0-10-1 15,-3 4 1-15,-7-1-2 0,-4 1 1 16,-7 2 0-16,-8 4 0 15,-6 6 0-15,-3 6 0 16,-5 7-2-16,1 6 1 16,3-7-3-16,4 7 1 15,7 3 0-15,7-6 0 16,7-1 0-16,11-5 0 16,6-1 0-16,4-2 0 15,1-7-5-15,-5 0 0 16,-6-10-4-16,-11 1 0 0</inkml:trace>
  <inkml:trace contextRef="#ctx0" brushRef="#br0" timeOffset="149470.25">32463 14857 31 0,'-4'16'15'0,"-6"-4"-7"0,6-12 24 15,-3 3-30-15,-4 7 0 16,-6-7 4-16,-4 0 0 16,-4 3-7-16,4 7 0 15,0-1 5-15,-4 4 0 16,0 6-1-16,0 6 0 15,4 7-1-15,4-4 0 0,3-3-1 16,10 7 1-16,11-7-1 16,4-3 0-16,13 0-1 15,12-12 0-15,2-4-5 16,-2-3 1-16,-5-9-12 16,1-6 0-16</inkml:trace>
  <inkml:trace contextRef="#ctx0" brushRef="#br0" timeOffset="149981.53">32614 15011 53 0,'0'19'26'0,"-14"31"-28"0,11-38 40 15,-4 7-38-15,0-3 0 16,0 6 0-16,-1 0 0 16,1-4-1-16,4 1 1 15,-1-9-2-15,4-7 0 16,4-9-2-16,-1-1 0 15,4-5-2-15,1-13 0 0,-1-4-1 16,0-2 1-16,0 3-2 16,-4-4 1-16,4 4 1 15,0 3 1-15,4 6 3 16,3 4 1-16,0 8 2 16,4-2 1-16,3 9 4 15,0 3 1-15,-3 3 2 16,6 7 0-16,8 6-1 15,7 6 0-15,-4 3-2 16,-3 0 1-16,-7-6-3 16,-8 0 1-16,-6-9-3 15,-18 2 0-15,-11 7-2 16,-6 3 1-16,-5 1-5 16,-6-11 0-16,0-2-12 15,-1-10 0-15</inkml:trace>
  <inkml:trace contextRef="#ctx0" brushRef="#br0" timeOffset="150416.64">33415 13772 28 0,'14'104'14'0,"4"-1"-3"0,-11-75 8 0,4 13-14 15,10 9 1-15,3 19 3 16,5 10 0-16,-5 8-11 16,-6 4 0-16,-11 10 7 15,-14 2 0-15,-7 1-3 16,-18-7 0-16,-7-9-6 0,4-29 0 15,0-9-10-15,3-15 0 32</inkml:trace>
  <inkml:trace contextRef="#ctx0" brushRef="#br0" timeOffset="150657.5">33750 15017 56 0,'7'25'28'0,"-14"44"-30"0,4-50 47 0,-1-3-45 16,1 2 0-16,-8 4-6 15,-3 3 1-15,-7-6-8 16,3-13 0-16</inkml:trace>
  <inkml:trace contextRef="#ctx0" brushRef="#br0" timeOffset="151738.97">25100 15095 34 0,'-3'29'17'0,"10"8"-10"0,-7-21 17 16,-4 15-22-16,-3 10 0 15,-11 22 1-15,-10 18 0 0,-14 10-5 16,-4 3 1-16,0-9-3 16,4-16 0-16,3-16-7 15,0-9 0-15</inkml:trace>
  <inkml:trace contextRef="#ctx0" brushRef="#br0" timeOffset="152383.6">24359 15889 39 0,'21'0'19'0,"50"-57"-20"16,-53 38 32-16,13-18-31 0,22-10 1 15,14-13 0-15,15-12 1 16,6-3-2-16,-4-4 0 16,5 14 1-16,-15 8 0 15,-14 10-1-15,-15 13 1 16,-9 12-1-16,-12 12 0 15,-2 4-1-15,-8 19 1 16,-7 5 0-16,-4 11 0 16,-10 8 0-16,0 10 0 15,0 3 0-15,-7 1 1 0,0 2-1 16,-4-9 1-16,8-7-1 16,3-8 1-16,7-4 0 15,7-6 0-15,10-4 0 16,5-5 1-16,2-4-1 15,4-6 1-15,1 0 0 16,-1-6 0-16,0-4 0 16,0 1 0-16,-3-4-1 15,0-2 0-15,-1-1-1 16,1 0 1-16,-7 4-1 16,-8 2 0-16,-6 4 0 15,-8 6 0-15,-6 9-1 16,-4 7 1-16,-4 3-1 15,-3 0 1-15,3 3 0 16,4-7 0-16,3 4 0 16,4 0 1-16,7 3-1 0,4 0 0 15,7-3 0 1,3 3 0-16,7-10-4 0,7-6 0 16,0-12-4-16,0-3 1 15,-3-7-6-15,-4 7 1 16,8-4-2-16,-5 1 1 15</inkml:trace>
  <inkml:trace contextRef="#ctx0" brushRef="#br0" timeOffset="152759">25753 15757 27 0,'0'22'13'0,"-14"19"-11"0,14-32 25 0,-4-3-25 16,1 4 0-16,-1-4 0 15,-3-3 1-15,11 0-5 16,-4-3 1-16,3 0 2 15,8-3 0-15,-1-3-2 16,1-7 1-16,6 4-1 16,-2-4 0-16,-1 1 0 15,0-4 0-15,3 4 0 16,1-4 1-16,0-3-1 16,3 0 0-16,4-3 1 15,3 0 0-15,7 4 1 16,-3 2 0-16,-4 3 2 15,-3 4 0-15,-4 6 0 16,0 6 1-16,-7 10 1 16,0 2 1-16,0 4-2 15,1-3 1-15,-5-4-2 16,4-2 0-16,4 5-1 0,3-2 0 16,4 3-4-16,3-7 1 15,0-3-7-15,0-6 0 16,1-9-7-16,-1 6 1 15</inkml:trace>
  <inkml:trace contextRef="#ctx0" brushRef="#br0" timeOffset="156227.2">22874 13756 47 0,'4'10'23'0,"-15"9"-18"15,4-19 24-15,-4 3-29 16,-6 3 1-16,-4 0-1 16,-4 4 1-16,-3-1-2 15,-1 4 1-15,1 2 0 16,0 4 0-16,3 3-2 0,4 3 0 15,7 0-2-15,7 0 1 16,3-3-1-16,12-3 1 16,2-6-1-16,8-10 1 15,-1-6 1-15,5-7 1 16,-1-5-2-16,-4-1 1 16,1 0-2-16,-4 1 0 15,0 2 0-15,0 0 1 16,0 7-1-16,-3 3 1 15,0 6 2-15,-4 3 0 16,0 7 1-16,-4 3 1 16,1 2-1-16,-1 1 1 0,-3 0 0 15,4-3 0-15,-1-4-1 16,1 1 1-16,-1-7-1 16,4 0 0-16,4-2 2 15,-4-4 0-15,7 0 1 16,0-7 0-16,8-8 1 15,6-14 1-15,0-18 0 16,0-6 0-16,0-10-2 16,-6-6 1-16,-5 0-3 15,-3-9 1-15,-3 12-3 16,-8-3 0-16,-3 6-2 16,0 7 0-16,-7 12-2 15,0 13 1-15,-3 12 1 16,-1 16 0-16,1 12 2 15,-5 10 1-15,-2 15 2 0,-1 7 1 16,4 16 2-16,3 2 0 16,8 20-1-16,6-4 1 15,8 0-2-15,3-9 1 16,-3-13-7-16,3-15 0 16,0-16-9-16,-3-22 0 15</inkml:trace>
  <inkml:trace contextRef="#ctx0" brushRef="#br0" timeOffset="156440.04">22853 13647 55 0,'21'15'27'0,"-3"-2"-30"0,-4-10 48 0,11 0-45 15,17 0 0-15,7-3-5 16,11-6 0-16,7 3-4 16,-3-3 1-16,-11-4-7 15,3 1 0-15</inkml:trace>
  <inkml:trace contextRef="#ctx0" brushRef="#br0" timeOffset="156708.47">23982 13622 52 0,'0'12'26'0,"-21"-3"-29"0,14 1 48 0,-11 6-45 0,-3 6 1 0,-7 15 0 0,-4 7 0 16,0 6-3-16,0 0 1 0,8-9-6 15,2-3 1-15,8-10-9 16,4-19 0-16</inkml:trace>
  <inkml:trace contextRef="#ctx0" brushRef="#br0" timeOffset="156904.74">23629 13609 46 0,'25'47'23'0,"7"41"-15"16,-18-63 35-16,3 3-41 16,8 7 0-16,3 5-1 15,0 1 1-15,1-9-5 16,-5-7 0-16,-3-3-4 15,-3-4 1-15,-4-5-10 16,-7-7 1-16</inkml:trace>
  <inkml:trace contextRef="#ctx0" brushRef="#br0" timeOffset="157203.79">24112 13712 52 0,'4'10'26'0,"-8"-10"-24"0,4 3 44 0,0-3-44 16,11 0 1-16,0 0 0 15,6 6 1-15,4-3-6 16,4 4 0-16,0-1-2 16,-4-3 1-16,-3 3-10 15,-8 1 0-15,-10-4-5 16,-3-3 1-16</inkml:trace>
  <inkml:trace contextRef="#ctx0" brushRef="#br0" timeOffset="157368.2">23999 13888 46 0,'0'35'23'0,"0"-7"-13"0,8-25 41 16,2 0-48-16,4 0 1 15,7 0 0-15,8-3 1 16,2-3-9-16,5 0 0 16,-1 3-2-16,-3 0 0 15,-8 0-12-15,-10 0 0 16</inkml:trace>
  <inkml:trace contextRef="#ctx0" brushRef="#br0" timeOffset="159545.1">24550 13694 38 0,'7'0'19'0,"11"0"-8"0,-18 0 19 0,3 0-29 16,-3 0 1-16,0 0 0 15,-3-3 1-15,-5 3-4 16,1 0 0-16,-3 6 3 16,-4 6 0-16,-4 7-1 15,0 13 1-15,-3 2 0 16,7 7 0-16,4 3 0 16,6-4 0-16,8-8 1 15,10-7 0-15,3-3-1 16,4-6 1-16,15-7-3 15,6-6 1-15,-3-6-5 16,0 0 1-16,-8 0-14 16,-6-7 1-16</inkml:trace>
  <inkml:trace contextRef="#ctx0" brushRef="#br0" timeOffset="160867.18">27347 15447 45 0,'-7'18'22'0,"0"14"-19"0,4-23 23 16,-4 7-23-16,-4 6 1 15,-10 9 0-15,-11 4 0 16,-7-4-8-16,-3 0 1 16,0 4-1-16,3-7 0 15,7-6-10-15,7-16 0 16</inkml:trace>
  <inkml:trace contextRef="#ctx0" brushRef="#br0" timeOffset="161062.41">27125 15585 43 0,'25'40'21'0,"-8"32"-20"16,-13-59 33-16,3 9-34 15,4 6 0-15,-1 4-3 16,1-7 1-16,-1-3-5 16,1-4 1-16,0-8-6 15,-11-10 0-15</inkml:trace>
  <inkml:trace contextRef="#ctx0" brushRef="#br0" timeOffset="161302.68">27492 15556 53 0,'4'13'26'0,"6"-13"-31"0,-10 0 50 16,7 0-45-16,4-3 0 15,6-4-3-15,8 4 1 16,3-3-12 0,-7-6 1-16</inkml:trace>
  <inkml:trace contextRef="#ctx0" brushRef="#br0" timeOffset="161481.43">27369 15766 41 0,'17'32'20'15,"11"-17"-13"-15,-10-15 22 0,3-3-30 16,7-3 1-16,1 0-7 16,2-7 1-16,1 4-3 15,-4-1 1-15</inkml:trace>
  <inkml:trace contextRef="#ctx0" brushRef="#br0" timeOffset="161796.21">28173 15478 43 0,'0'16'21'0,"-11"-32"-22"0,4 13 34 0,-7-3-30 15,-7 6 0-15,-4 6 2 16,-3 6 0-16,-7 10-7 16,-4 13 1-16,7 9 4 15,0 9 1-15,8 0-3 16,6 1 1-16,11-1-2 15,4-9 0-15,20-10-6 16,11-5 1-16,11-14-10 16,4-15 1-16</inkml:trace>
  <inkml:trace contextRef="#ctx0" brushRef="#br0" timeOffset="162175.13">28875 15660 44 0,'-28'75'22'0,"-25"-28"-21"0,39-25 31 0,0 0-33 16,-1-6 0-16,5-4-4 15,3-6 0-15,3-6 0 16,8-9 1-16,3-10-8 16,3-6 0-16</inkml:trace>
  <inkml:trace contextRef="#ctx0" brushRef="#br0" timeOffset="162547.26">28868 15418 30 0,'35'22'15'0,"-3"10"-8"0,-15-20 22 16,19 1-26-16,-1-1 0 15,11 1 1-15,3-1 1 16,1-2-6-16,-8-4 1 16,-7 0 3-16,-6-3 0 15,-8 1-2-15,-7-1 1 16,-7 0-1-16,-11 0 0 15,-6 0-2-15,-11 3 1 16,-4 1-1-16,0-1 0 16,4 3-2-16,0 4 1 0,0-1 0 15,3 7 0-15,4 0 0 16,7-3 0-16,3 6 3 16,8 3 0-16,6 3 2 15,5 0 1-15,2 4-1 16,1-10 1-16,-8-4-1 15,-3 1 0-15,-10 0-7 16,-11 3 1-16,-11-3-11 16,-10-10 0-16</inkml:trace>
  <inkml:trace contextRef="#ctx0" brushRef="#br0" timeOffset="163147.18">30469 15763 38 0,'-10'16'19'0,"-18"6"-13"0,21-16 25 0,-11 0-30 15,-3 1 0-15,-4-1 3 16,0 0 1-16,-6 1-5 15,2-4 0-15,1 3 3 16,0 0 0-16,0 0-1 16,3 4 1-16,4-1-2 15,7 1 0-15,7 2-1 16,7-2 0-16,10-4-1 16,11 0 1-16,4-3 0 15,3-3 0-15,1-3-1 16,-1-3 0-16,0-3 0 15,-3-4 0-15,-4 4-1 16,-3 2 1-16,-1 4-1 16,-6 0 0-16,-1 6 0 15,-6 0 1-15,-1 7 0 16,-3-1 0-16,0 7 1 0,-3-1 0 16,-1 4 0-16,1 3 0 15,-1-3-2-15,1 0 1 16,3-7-7-16,3 1 0 15,8-10-5-15,-1-6 0 16</inkml:trace>
  <inkml:trace contextRef="#ctx0" brushRef="#br0" timeOffset="163463.37">30579 15973 34 0,'7'47'17'0,"-4"-9"-13"15,1-35 29-15,-4-3-32 16,3-3 0-16,-3-6 0 16,4-1 1-16,3-5-3 15,0-4 0-15,4 0 1 16,-4-3 1-16,3 0-1 16,4-6 0-16,4 0-1 15,3-1 1-15,-3 7 0 16,-1 4 1-16,1 5 0 15,0 10 1-15,-4 12 0 16,0 7 1-16,-3 6-1 16,-4 6 0-16,0 0 0 15,0 4 0-15,0-4-5 16,3 0 1-16,1-9-12 0,3-10 1 16</inkml:trace>
  <inkml:trace contextRef="#ctx0" brushRef="#br0" timeOffset="163856.78">31725 15995 53 0,'4'22'26'0,"-18"16"-27"16,14-29 42-16,0 4-41 15,-4 3 1-15,1-1-1 16,-1 1 1-16,-3 0-6 0,4-4 0 16,-1-6-10-16,1-12 1 15</inkml:trace>
  <inkml:trace contextRef="#ctx0" brushRef="#br0" timeOffset="164020.31">31679 15723 38 0,'11'28'19'0,"3"0"-20"0,-14-22 22 0,7 10-31 16,7 0 0-16,0-1-9 15,1-2 0-15</inkml:trace>
  <inkml:trace contextRef="#ctx0" brushRef="#br0" timeOffset="164318.67">31768 16077 26 0,'-4'31'13'0,"15"-25"-15"16,-8-6 19-16,4 0-17 15,0 0 0-15,4-3 0 16,0-6 0-16,-1-4 0 16,1-5 0-16,3-1-1 15,0-3 0-15,-4 3-1 0,1 0 1 16,0 7 0 0,-1 9 1-16,-3 6 0 0,0 9 1 15,-3 7 1-15,-1 0 1 16,1 0 0-16,-1 6 0 15,1 3-1-15,0-6 1 16,3 0-7-16,0-3 1 16,3-7-5-16,1-9 0 15</inkml:trace>
  <inkml:trace contextRef="#ctx0" brushRef="#br0" timeOffset="164664.44">32120 16259 42 0,'0'15'21'0,"-10"-27"-20"15,6-1 41-15,1-15-40 16,-4-10 0-16,0-15 1 15,-4-16 0-15,1 0-4 16,-1-9 0-16,0-4 2 16,1-2 1-16,3 8-2 15,3 10 0-15,1 13 0 16,6 9 1-16,4 10-1 16,4 12 1-16,10 16-1 0,7 15 1 15,0 10-3-15,-3 6 1 16,0 3-4-16,-8 3 0 15,-2 4-8-15,-5-4 0 16,-6-6-2-16,-11-3 1 16</inkml:trace>
  <inkml:trace contextRef="#ctx0" brushRef="#br0" timeOffset="164861.79">31905 15870 53 0,'21'25'26'0,"8"3"-31"0,-12-25 54 0,1 4-49 16,10-1 1-16,4 0-2 15,0 0 1-15,-1 1-5 16,-2-4 1-16,-8 0-10 16,-4-6 1-16,-6-13-2 15,-4 4 0-15</inkml:trace>
  <inkml:trace contextRef="#ctx0" brushRef="#br0" timeOffset="165071.79">32307 15691 43 0,'4'44'21'0,"-8"-13"-20"0,1-21 41 16,-4 12-42-16,0 3 1 15,0 9-1-15,0 10 1 16,3-3-2-16,1-3 1 16,-1-4-4-16,4-6 1 15,0-6-11-15,0-9 1 16</inkml:trace>
  <inkml:trace contextRef="#ctx0" brushRef="#br0" timeOffset="165400.16">32297 16083 48 0,'10'28'24'0,"8"-28"-24"16,-11 0 38-16,4-3-37 16,3 0 0-16,3-6 1 15,1-4 1-15,-4 1-4 16,0-1 0-16,0-3 1 15,-3 1 1-15,-4-1-2 16,-3 0 1-16,-4 1-3 16,-4 5 1-16,-7 7-1 15,1 6 0-15,-4 4 1 16,0 11 0-16,-4 1 1 16,4 3 0-16,0 0 1 0,3 3 0 15,4 0-2 1,7-3 1-16,7-3-6 0,4-3 0 15,3-7-6-15,4-9 0 16</inkml:trace>
  <inkml:trace contextRef="#ctx0" brushRef="#br0" timeOffset="165880.81">32706 16093 30 0,'4'3'15'0,"-1"0"-11"0,-6-6 22 0,-4 3-25 15,-4 0 0-15,-7 0 2 16,1 0 1-16,-5 0-4 16,-2 6 0-16,-1 0 2 15,4 7 0-15,3-1 0 16,1 7 0-16,6 3-1 16,4 0 0-16,3 3-2 15,4-9 1-15,8-1-2 16,6 1 1-16,3-6-5 15,4-7 1-15,4-6-1 16,3-7 0-16,4-9 0 16,0-9 0-16,-4-6 1 15,11-10 1-15,0-10 2 16,7-8 0-16,-8 2 2 16,-2 7 0-16,-8-1 1 15,-3 4 1-15,-4 0 0 16,-11 9 0-16,-6 7 1 0,-4 6 0 15,-7 9 1-15,-7 9 1 16,-7 14 0-16,-1 11 1 16,-2 7 0-16,2 16 1 15,1 12-2-15,4 19 0 16,-1-3-2-16,4 3 1 16,0-6-5-16,7-7 0 15,0-6-6-15,3-15 0 16,1-17-7-16,3-11 0 0</inkml:trace>
  <inkml:trace contextRef="#ctx0" brushRef="#br0" timeOffset="166062.18">32646 15958 27 0,'11'31'13'0,"20"16"-2"15,-20-37 17-15,3-1-27 16,0 0 1-16,0-2 0 15,0-1 0-15,1 0-4 16,-1 0 0-16,0 1-4 16,0-4 1-16,0-3-6 15,0-3 1-15</inkml:trace>
  <inkml:trace contextRef="#ctx0" brushRef="#br0" timeOffset="166210.84">32946 16124 28 0,'3'12'14'0,"-3"26"-10"0,-3-29 21 16,-4 4-25-16,-4 0 0 16,4 2-3-16,-3-2 0 15,-1-4-4-15,0-3 1 16,4-6-3-16,4-9 0 16</inkml:trace>
  <inkml:trace contextRef="#ctx0" brushRef="#br0" timeOffset="166585.57">32928 16105 23 0,'0'3'11'0,"14"-3"-4"15,-7 0 21-15,1 0-28 16,-1-3 1-16,3 3 2 15,-6 0 0-15,-1 0-4 16,4 0 1-16,-7 0 1 16,7 0 0-16,0-3 0 15,0 3 0-15,0-3-1 16,1 0 0-16,-5 3 0 16,-3 0 0-16,0 0 0 15,0 0 0-15,-3 0-1 16,-5 3 1-16,-2 3-1 15,-1 0 1-15,1 4-2 0,-1 2 1 16,-3 4-3-16,3 3 0 16,1 0-3-16,6-1 1 15,4-2-3-15,7-3 1 16,4-4-1-16,0-6 1 16</inkml:trace>
  <inkml:trace contextRef="#ctx0" brushRef="#br0" timeOffset="167036.54">33154 16224 24 0,'7'32'12'0,"-3"-29"-10"16,-4-3 27-16,0 0-26 15,0 0 0-15,3-3 1 16,4-4 1-16,0-2-6 16,0-4 0-16,4 1 4 15,0-4 0-15,-1 0-2 16,1 1 0-16,3 2-1 0,0 1 1 15,0 2-1 1,0 4 0-16,-3 3 0 0,-1 3 1 16,1 0-1-16,-1 3 0 15,-2 3 1-15,-1 4 0 16,-4 5 0-16,1 1 1 16,3 3 0-16,0 3 0 15,7-3 0-15,3-1 0 16,1 4-2-16,7-3 0 15,0 0-9-15,3-10 1 16,-4-9-5-16,5-6 0 0</inkml:trace>
  <inkml:trace contextRef="#ctx0" brushRef="#br0" timeOffset="167832.51">25947 17021 48 0,'-28'84'24'0,"10"-33"-17"16,14-42 24-16,1 0-29 16,-1-2 0-16,4-4 0 15,4-13 0-15,3-12-4 16,4-9 1-16,3-13-1 0,0 0 0 15,3-18-1-15,-2-4 0 16,-5-13-1-16,1 4 1 16,-1 0-1-16,1 6 0 15,3 12 3-15,4 13 0 16,3 13 0-16,0 12 1 16,0 13 2-16,4 9 0 15,10 10 2-15,7 9 1 16,-3 9 0-16,-7-3 1 15,-11 4-2-15,-10 5 1 16,-18 1-4-16,-15 6 0 16,-6-7-5-16,-14-8 1 0,-7-4-8 15,-4-6 0-15,7-10-5 16,10-3 1-16</inkml:trace>
  <inkml:trace contextRef="#ctx0" brushRef="#br0" timeOffset="168116.66">26592 16804 41 0,'7'13'20'0,"-14"-19"-19"15,4-1 34-15,-8-2-32 16,-6-4 0-16,-5-2 2 15,-2 2 0-15,-1 4-6 16,-3 6 0-16,-4 9 3 0,0 3 1 16,4 10-5-16,3-3 1 15,11 3-2-15,7 3 0 16,11-4-3-16,10-5 0 16,7-7-5-16,4-6 1 15,7 0-2-15,-1-9 0 16</inkml:trace>
  <inkml:trace contextRef="#ctx0" brushRef="#br0" timeOffset="168313.68">26712 16861 48 0,'11'37'24'0,"-11"4"-31"0,0-31 48 0,-4-1-42 15,1 0 1-15,-1-2-5 16,1-7 0-16,-1 0 0 16,4-10 1-16,0-5-9 15,4-4 0-15</inkml:trace>
  <inkml:trace contextRef="#ctx0" brushRef="#br0" timeOffset="168477.83">26691 16651 39 0,'18'22'19'0,"-4"0"-21"0,-7-19 31 15,-3 3-31-15,-1 0 0 16,4 1-7-16,-7-1 1 16,7 0 2-16,0 0 1 15</inkml:trace>
  <inkml:trace contextRef="#ctx0" brushRef="#br0" timeOffset="168988.09">26871 16880 17 0,'28'6'8'0,"11"-19"-9"0,-25 13 5 0,7 0-6 16,1-6 1-16,2-3-3 15,-3-1 1-15,4 4 4 16,-4 3 0-16,-3 3-1 15,-4 6 0-15,0 0 4 16,-3-2 0-16,3 5 3 16,0 0 0-16,0 1 1 15,0-1 1-15,4-3-3 16,-1-2 1-16,1-4-3 16,3-7 0-16,11 4-4 15,7-9 1-15,7-13-1 16,0-13 0-16,3-3-1 15,-7-15 0-15,-3-7 0 16,-4-6 1-16,-6 6 0 16,-8-3 0-16,-7-3 0 0,-7 4 0 15,-11 8-1-15,-6 7 1 16,-8 9-1-16,-3 10 1 16,-4 9 1-16,-3 12 0 15,-7 10 1-15,-4 22 1 16,-3 16 0-16,10 22 0 15,7 15 1-15,4 19 0 16,3 3-1-16,4-6 1 16,4 0-2-16,3-9 0 15,7-17-2-15,3-11 1 0,4-17-6 16,4-15 1-16,-4-12-8 16,-4-10 0-16,1-16-2 15,-1-6 0-15</inkml:trace>
  <inkml:trace contextRef="#ctx0" brushRef="#br0" timeOffset="169155.23">27090 16604 45 0,'10'53'22'0,"40"0"-24"15,-33-40 46-15,8 3-47 16,-4-4 1-16,18 4-4 15,10-1 0-15,8-2-4 16,10-4 1-16</inkml:trace>
  <inkml:trace contextRef="#ctx0" brushRef="#br0" timeOffset="169320.81">27954 16971 53 0,'28'47'26'0,"-6"-35"-32"0,-19-12 43 16,-3 0-47-16,-3-6 0 15,-12-16-17-15,-2-16 0 16</inkml:trace>
  <inkml:trace contextRef="#ctx0" brushRef="#br0" timeOffset="171224.45">21837 11339 34 0,'18'28'17'0,"-33"3"-25"16,12-18 18-16,-1 2-6 15,1 17 0-15,-1 12 6 16,1 18 0-16,-1 23-10 16,-3 15 1-16,0 35 7 15,-7 38 1-15,7 46-2 16,4 48 0-16,-1 43-1 16,4 35 1-16,7 35-2 0,0 15 1 15,-7 28-1-15,4 7 1 31,-1 15-1-31,-3-150 0 0,14 185-3 0,4-38 0 16,7-44-2-16,-1-59 0 16,5-60-4-16,-5-60 1 31,1-62-10-31,-4-66 1 16,0-79-8-16,7-37 0 0</inkml:trace>
  <inkml:trace contextRef="#ctx0" brushRef="#br0" timeOffset="171962.03">22377 11031 40 0,'49'7'20'0,"85"-17"-18"0,-84 7 25 0,10-9-26 0,24 5 0 0,29 1 0 0,21 0 0 0,25 6 0 16,28 6 0-16,17 7 2 15,26 8 1-15,10-5-1 16,28-6 1-16,14 8 0 16,14 1 1-16,36 0-3 15,3 0 0-15,11-10-1 16,31-9 1 0,1-9-2-16,6-1 0 0,4-2-1 15,29-1 1-15,-8 4 0 16,0 3 0-16,-3-1 0 15,17 4 0-15,-24 10 0 0,-4-1 0 16,0-3-1-16,-7 0 1 16,-28 0-2-16,-7 0 1 15,-43 4-5-15,-31 2 0 16,-32 4-9-16,-53-7 0 16</inkml:trace>
  <inkml:trace contextRef="#ctx0" brushRef="#br0" timeOffset="174318.1">16962 3490 34 0,'0'9'17'0,"3"-15"-12"0,-3 6 18 15,7-3-22-15,4-7 0 16,-1-8 2-16,4-8 1 16,1-2-4-16,-1-6 0 0,3-10 3 15,4-9 1-15,4-4 0 16,3-3 0-16,8 1-1 16,-1-7 0-16,0-6-1 15,0-3 0-15,-3-1-1 16,4 4 1-16,6-9-2 15,4 15 1-15,7 0-1 16,0-6 0-16,3 0 0 16,4 0 1-16,0-4-1 15,-7 11 1-15,7-8-1 16,7 11 1-16,3-1-1 16,1 10 1-16,3-7-1 15,0 13 1-15,-3-6-1 16,-8 3 1-16,8 3-1 15,6 3 0-15,-3 9 1 16,4 4 0-16,0 6 0 16,-4 6 0-16,-4-3 1 0,1 3 0 15,3 7-1-15,-4 2 1 32,36 10 0-32,-10 0 1 15,-12 10-2-15,-3 8 1 16,1 8-1-16,-8 5 1 15,3 10 0-15,1 3 0 16,-1-1-1-16,-2 4 0 16,-12 7 0-16,1 9 1 15,3-1-2-15,3 4 1 16,1 3-1-16,3 9 1 0,0-5-1 16,-4-1 1-16,-6 6-1 15,-1 4 0-15,8-4 0 16,-4 4 1-16,4-7-1 15,6-6 1-15,1 0-1 16,-4-3 0-16,0-4 0 16,11 7 0-16,3 3 0 15,3-18 0-15,5 2 0 16,-8-2 0-16,7-4 0 16,4-3 0-16,10-10 0 15,8-5 0-15,-4-13-1 16,10-13 1-16,11-6 0 15,0-13 0-15,0-6-1 16,4-15 1-16,6-16-1 16,-2-13 1-16,-1-6-1 15,0-22 1-15,0-15 0 0,-3-17 0 16,-19-2 0-16,5-10 0 16,-4 0 0-16,3-22 0 15,-10 13 0-15,-21 0 0 16,-11 3-1-16,0 6 1 15,0 9-1-15,-14 10 1 16,-10 4-3-16,-11 11 0 16,-11 10-6-16,-10 19 1 15,-11 9-11-15,-11 10 1 0</inkml:trace>
  <inkml:trace contextRef="#ctx0" brushRef="#br0" timeOffset="175924.43">20666 2562 31 0,'10'-10'15'0,"22"-9"-1"16,-18 13 16-16,4-3-26 15,-1-10 0-15,5 3 3 16,-5-3 1-16,1 4-10 0,-8-4 1 16,-2 6 6-16,-8 7 1 15,-8-3-3-15,1 2 1 16,-7 4-2-16,-3-3 0 15,-1 3-1-15,4 3 0 16,0 0-1-16,0 0 0 16,0 0 0-16,-1 9 0 15,1 10 0-15,0 0 0 16,4 6-1-16,6 0 1 0,4 3 0 16,11-6 0-16,-4 0 1 15,3-9 0-15,8-4-1 16,0-3 0-16,-1-6 0 15,4-9 1-15,-3 0-1 16,0-7 1-16,-4-3-1 16,-4 0 0-16,-3-12 0 15,-7 9 0-15,0 3 0 16,-7 3 0-16,-3 7 0 16,-4 0 0-16,0-1-1 15,-4 4 1-15,4 12-1 16,3 4 1-16,-3 8-1 15,4 8 0-15,-1-5 0 16,4 11 1-16,3-4-1 16,4 0 1-16,0-3 0 15,0 0 1-15,7-6 0 0,8-9 0 16,6-10 0-16,3 0 1 16,1-16 0-16,0 3 0 15,-4-2-1-15,-3-4 1 16,-4-9-1-16,-7 3 1 15,-4-4-2-15,-6 4 0 16,-8 7 0-16,-3-1 0 16,-4 3 0-16,-3 7 0 15,0 2-1-15,7 7 1 16,-4 10-1-16,1 5 0 0,-1 11 0 16,4-1 0-16,0 3 0 15,3 3 1-15,8 1 0 16,3-4 1-16,3-3 0 15,4-6 1-15,4-4-1 16,7-5 0-16,3-13-1 16,3-7 0-16,-2-2-2 15,2-13 1-15,-3 3-1 16,-6-3 1-16,-1-10 0 16,-4 7 0-16,-6 3-1 15,-4 6 1-15,-11 0 1 16,1 0 0-16,-4 7-1 15,-8 2 0-15,5 7-1 16,-1-3 0-16,0 12 0 16,8 4 0-16,-1 2 0 15,1 4 0-15,-1 3 1 0,4-1 0 16,0 4 1 0,3-3 0-16,1 0 0 0,3-3 1 15,0-4-1-15,0-5 0 16,7-4 0-16,4-6 0 15,3-13 0-15,3-3 0 16,1-6-1-16,-4-3 1 16,0 3-1-16,-3 3 1 15,-4-3 0-15,-4 6 0 16,-3-6-1-16,-7 15 1 16,-3 1 0-16,-4 9 1 0,0 0-1 15,-1 3 0-15,5 10 0 16,3-4 1-16,-4 13-1 15,4-6 0-15,0 2-5 16,4 1 1-16,-1-9-11 16,4-10 0-16</inkml:trace>
  <inkml:trace contextRef="#ctx0" brushRef="#br0" timeOffset="176285.86">21205 1382 53 0,'11'19'26'0,"-4"-25"-18"0,-3 12 41 16,-4-6-47-16,-4 10 0 15,-3 2 1-15,-7 10 1 16,-7 19-6-16,-11 0 1 16,-3 12 3-16,-4 0 0 15,4 4-4-15,-4-4 0 16,4 0-5-16,-1-12 1 0,12-9-5 15,6-11 0-15,7-8-8 16,8-16 1-16</inkml:trace>
  <inkml:trace contextRef="#ctx0" brushRef="#br0" timeOffset="176706.22">20853 1734 44 0,'-7'34'22'0,"7"1"-20"16,-4-26 36-16,-3 1-36 16,-4 5 1-16,1 13 1 15,-4-6 0-15,0 10-5 16,-4-4 0-16,4 6 3 16,3-8 1-16,4 2-2 15,0-6 0-15,0 0-1 0,4-13 0 16,-1-6 0-16,4-3 1 15,11-3-2-15,6-3 1 16,8-4 0-16,7 4 1 16,0 3-1-16,3 3 0 15,0 0 0-15,-3 3 0 16,3-3 0-16,-10 3 1 16,-4 0-1-16,-7-3 1 15,0 0-2-15,-7-3 1 0,0 0 0 16,-7 0 0-1,-3-6-1-15,-8-1 0 0,-6-9 0 16,-8-3 0-16,-7-9 0 16,-3-3 1-16,0 5-7 15,-1-5 0-15,1-4-8 16,10 13 0-16</inkml:trace>
  <inkml:trace contextRef="#ctx0" brushRef="#br0" timeOffset="179168.28">18468 2213 30 0,'14'0'15'0,"-3"0"2"0,-11 0 15 0,0 0-28 15,0 0 1-15,0 0 2 16,0 0 0-16,0 0-9 15,-4-6 1-15,-3 3 6 16,-7 3 0-16,-11 3-3 16,-7 13 1-16,-3 0-2 15,0 12 1-15,0 0-1 16,-1 16 0-16,5 3-1 16,6 6 1-16,11 10 0 15,10-10 0-15,15 1-2 16,21-14 0-16,17-2-3 15,-3-22 1-15,7-4-9 0,3-2 0 16,-6-14-5-16,-5-5 0 16</inkml:trace>
  <inkml:trace contextRef="#ctx0" brushRef="#br0" timeOffset="179888">18761 2348 51 0,'3'38'25'0,"11"-13"-25"0,-10-6 46 15,-4 6-44-15,0 0 0 16,0 13 0-16,0-1 0 16,-4 7-4-16,1-9 0 15,3-10-1-15,0-6 0 16,0-10-4-16,3-18 0 15,1-17-4-15,-4 1 1 16,0-6 0-16,-4-3 0 16,1-7 2-16,-1 9 0 15,1-2 1-15,-1-1 1 0,1 7 4 16,-1 3 1 0,4 9 2-16,4 13 1 0,6-3 4 15,4 6 1-15,4 0 3 16,7 6 1-16,3-3-1 15,7 4 1-15,-3 2-1 16,10 10 1-16,4 6-3 16,11 3 0-16,-1 4-2 15,-7 5 0-15,-13 1-3 16,-12 6 1-16,-16 3-3 16,-16 12 0-16,-23-5-5 15,6-17 1-15,-28 23-10 16,-10-13 0-16,-1-22-6 15,18-16 1-15</inkml:trace>
  <inkml:trace contextRef="#ctx0" brushRef="#br0" timeOffset="180487.74">22691 1991 37 0,'14'-10'18'0,"-18"1"-7"0,1 3 26 15,-4 3-34 1,-4 3 0-16,-7-7 2 0,-3 1 1 16,0 6-7-16,-7 0 0 15,-4 3 4-15,0 7 1 16,1 8-2-16,-1 17 1 15,4 12-2-15,3 13 1 16,4 2-1-16,3 4 1 16,8 3-3-16,6-12 1 15,15-7-2-15,17-19 0 16,11-9-4-16,10-13 1 16,-3-15-7-16,0-10 1 0,0-2-5 15,-11-11 0-15</inkml:trace>
  <inkml:trace contextRef="#ctx0" brushRef="#br0" timeOffset="180972.46">22839 2066 52 0,'14'22'26'0,"0"31"-28"0,-10-50 47 16,-4 16-44-16,0 13 1 0,0 5 0 15,0 7 1-15,0 3-4 16,3-3 1-16,4-6 3 15,7-13 0-15,15-9 0 16,13-23 0-16,4-5-1 16,3-23 1-16,-3-9-1 15,-4-9 0-15,-10-7-6 32,-11 4 0-32,-7-4-15 0,-10-5 1 0</inkml:trace>
  <inkml:trace contextRef="#ctx0" brushRef="#br0" timeOffset="181869.95">20884 464 47 0,'-3'0'23'0,"14"0"-9"15,-11 0 26-15,7 3-38 16,-4 13 1-16,1-7 2 16,-4 10 1-16,-4 18-7 15,-6 7 0-15,-5 6 3 16,1 4 1-16,0-7-4 0,0 6 0 16,3-6-7-16,4-12 1 15,7-10-12-15,4-16 1 16</inkml:trace>
  <inkml:trace contextRef="#ctx0" brushRef="#br0" timeOffset="182124.8">21033 840 56 0,'-4'16'28'0,"-3"2"-33"0,7-18 44 0,0 0-40 0,0 0 0 0,0 0-7 15,4-6 0-15,-1 3-2 16,4-13 0-16</inkml:trace>
  <inkml:trace contextRef="#ctx0" brushRef="#br0" timeOffset="182605.53">21329 548 17 0,'-7'7'8'0,"3"-17"-2"0,4 10-3 0,0 0-1 16,0 0 1-16,0 0 6 16,0 0 0-16,4 3-8 15,-1 4 0-15,1 8 7 16,-4 4 0-16,-4 6-1 15,-3 3 1-15,-3 19-3 16,-4 7 0-16,3 15-3 16,1-7 1-16,-1-8-3 15,0-10 0-15,4-16-4 16,0-9 0-16,7-13-8 16,4-19 1-16,-1-8-3 0,4-14 1 15</inkml:trace>
  <inkml:trace contextRef="#ctx0" brushRef="#br0" timeOffset="182935.04">21241 517 36 0,'0'31'18'0,"0"-34"-13"0,0 3 35 16,0 0-36-16,0 0 0 0,0 0 1 15,0 0 1-15,10-9-8 16,8 3 1-16,10 2 5 16,7 8 0-16,8-8-2 15,6 4 0-15,1 4 0 16,-8 2 1-16,-7 3-2 16,-10 7 1-16,-11-4-2 15,-14 14 1-15,-14-8-1 16,-11 7 0-16,-7 4-2 15,-6-1 0-15,2-3-4 16,-6-9 0-16,10 2-9 16,8-5 0-16,6-4-2 15,11-2 1 1</inkml:trace>
  <inkml:trace contextRef="#ctx0" brushRef="#br0" timeOffset="183133.45">21654 1072 66 0,'17'35'33'0,"4"-54"-53"0,-14 19 69 15,-3 0-61-15,-4 0 1 16,-4-7-21-16,-10-2 1 0</inkml:trace>
  <inkml:trace contextRef="#ctx0" brushRef="#br0" timeOffset="194692.58">1993 11894 30 0,'-10'25'15'0,"3"-6"-1"16,7-16 15-16,0 0-24 15,0 3 0-15,0-3 3 16,0 0 1-16,10 1-11 16,1-1 1-16,6 0 7 15,12 0 0-15,6 0-3 16,0 3 1-16,-3 1-2 15,-4-1 0-15,-7 0-2 0,-3 0 0 16,-7 4-2-16,-8 2 1 16,-6 4-2-16,-5 0 1 15,-2-1-1-15,-1 7 1 16,-6 3 0-16,3-3 0 16,3 0 1-16,4 7 1 15,7 2 0-15,-7-3 1 16,14 0 0-16,0-3 0 15,4-6-1-15,-1-6 1 0,1-7-4 16,6-6 0-16,-3-6-5 16,4-7 0-16,3-2-7 15,-10-1 0-15</inkml:trace>
  <inkml:trace contextRef="#ctx0" brushRef="#br0" timeOffset="195156.57">2544 11975 44 0,'31'-28'22'0,"-13"-41"-18"0,-18 53 36 15,-7-9-39-15,-4-6 0 16,1 0 1-16,-11 2 1 16,-22-2-4-16,-17 3 1 15,-10 9 1-15,-8 10 1 16,8 5-1-16,-1 8 0 15,-7 11-2-15,-3 17 1 16,14 11-3-16,4 17 1 16,13 18 0-16,15 23 0 0,21-7 0 15,14 0 1-15,21-6 2 16,18-26 0-16,21-18 1 16,21-22 1-16,28-22-1 15,-6-22 0-15,13-18-1 16,-3-14 1-16,-14-5-7 15,-18-4 1-15,-21 7-11 16,-25-1 0-16</inkml:trace>
  <inkml:trace contextRef="#ctx0" brushRef="#br0" timeOffset="197438.42">3447 11633 43 0,'21'-3'21'0,"-11"-3"-10"16,-10 6 21-16,0 0-30 16,0 3 0-16,-10 0 1 15,-1 0 0-15,-17 4-4 0,0 8 0 16,-15 7 3-16,-6 7 0 31,0 8-2-31,6 1 0 16,5-1-1-16,9-2 1 15,8-1-1-15,11-2 1 16,-1-7-1-16,11-3 1 16,11-3 0-16,10 3 0 15,0-4 0-15,7 7 1 16,-7 1-1-16,-3 2 1 0,-4-6-1 16,-7 6 0-16,-17 6 0 15,-8 7 0-15,-10-3-1 16,3 3 1-16,-10 3-2 15,-8-4 1-15,1 1-2 16,-7-10 0-16,3-2-2 16,3-7 0-16,5-7-9 15,9-8 0-15</inkml:trace>
  <inkml:trace contextRef="#ctx0" brushRef="#br0" timeOffset="197933.68">3320 12392 36 0,'0'3'18'0,"10"4"-11"0,-10-4 24 16,7 0-26-16,-3-3 0 15,3 0 2-15,3-3 1 16,12-3-10-16,-5-1 0 16,4-2 7-16,8-4 0 0,-8-2-3 15,0-4 0-15,0 0-2 16,-3-3 1-16,-8 6-2 15,1 1 1-15,-11 2-2 16,-11 4 0-16,1 3-1 16,-1-1 0-16,-10 10-1 15,3 10 1-15,-10 9 1 16,7 6 0-16,0-3 1 16,10 10 0-16,-6-1 1 15,17 1 0-15,0-4 1 16,17-3 1-16,4-6-2 15,8-6 1-15,6-10-4 16,0-6 1-16,-3-6-8 16,7-10 1-16,0-6-5 15,-8 0 1-15</inkml:trace>
  <inkml:trace contextRef="#ctx0" brushRef="#br0" timeOffset="198189.08">3937 12251 45 0,'11'6'22'0,"-4"-2"-23"0,-7-4 41 16,-7 6-38-16,-4 0 0 15,0 4 1-15,1 2 0 16,-18 4-4-16,6-1 1 0,-6 4 1 16,7 3 1-16,0 3-1 15,-4 0 1-15,11-3-2 16,7-3 1-16,7 0-3 15,11 0 1-15,13-4-5 16,1-8 1-16,10-4-7 16,1-6 0-16,9-4-3 15,-6-8 0-15</inkml:trace>
  <inkml:trace contextRef="#ctx0" brushRef="#br0" timeOffset="198446.55">4297 12348 37 0,'17'-3'18'0,"-6"6"-19"16,-11-3 33-16,-7 4-31 16,3-1 1-16,-13 0 1 15,-4 3 0-15,0 0-3 0,3-3 0 16,-3 10 3 0,0 0 0-16,-4 5-1 0,4 1 0 15,7 0-1-15,-8 3 0 16,15-3-3-16,-3 3 0 15,10-7-2-15,10-5 1 16,-3-4-3-16,4-3 1 16,10-9-5-16,-7-3 0 15,11-13-1-15,-4-7 0 16</inkml:trace>
  <inkml:trace contextRef="#ctx0" brushRef="#br0" timeOffset="198850.48">4424 12480 43 0,'10'16'21'0,"1"3"-28"0,-11-19 42 0,0 0-36 16,0-13 1-16,4 4 0 15,-1-7 0-15,8 0-1 16,-11 4 0-16,10-1-4 15,-6 1 0-15,3 2-2 16,3 1 1-16,-6-1-1 16,3 4 0-16,0 0 2 15,4 3 0-15,-1 0 4 16,1-1 1-16,-1 4 2 16,8-3 0-16,-7 0 1 15,3-3 0-15,3 0 0 0,-6-1 1 16,7 1-2-16,-8 3 0 15,1 6-1-15,-1 3 0 16,1 4 0-16,-4-4 0 16,4 7-2-16,-1-1 1 15,1-2-2-15,6-4 1 16,5-6-7-16,2-3 1 16,11-4-2-16,-3-8 1 0</inkml:trace>
  <inkml:trace contextRef="#ctx0" brushRef="#br0" timeOffset="199255.9">5274 11793 38 0,'7'51'19'0,"-7"8"-21"16,0-40 41-16,0 6-36 15,0 6 1-15,0 4 3 16,7 6 0-16,0 3-9 16,0-4 1-16,0-2 5 15,4-10 0-15,-11 0-2 16,3-9 0-16,-3-6-3 16,-3-7 1-16,-8-6-1 0,-3-6 0 15,-7-4 0-15,-14 1 1 16,-11 3-1-16,4 6 0 15,-8 6 1-15,4 10 0 16,8 6 0-16,6-1 0 16,4 8 1-16,13 2 0 15,15 7 0-15,11-4 1 16,10-6-1-16,18-6 0 16,10-9-5-16,-10-7 0 15,4 0-11-15,-5-15 0 16,1-3-1-16,0-4 1 0</inkml:trace>
  <inkml:trace contextRef="#ctx0" brushRef="#br0" timeOffset="200067.86">6484 11737 53 0,'11'44'26'0,"-22"-3"-33"0,8-26 55 16,-1 7-47-16,-3 3 1 15,-4 10 0-15,1 2 1 16,-1 4-4-16,-3 3 1 15,4-9 1-15,2-7 0 0,-2-6-1 16,3-7 1-16,-7-2-2 16,-7-4 1-16,-8-9-2 15,-6-3 0-15,-4-6-2 16,4-1 0-16,-4 1-2 16,-7 6 1-16,11 3-1 15,-4 6 1-15,4 10 0 16,10 0 1-16,1 5 2 15,9 11 0-15,5-1 3 16,10 1 1-16,10 5 1 16,12 4 1-16,9 0 0 15,15-4 1-15,14-2-1 16,4-7 1-16,6-3-2 16,8-12 0-16,-1-10-2 15,-13-6 0-15,-1-10-1 0,-6-9 0 16,-8-3-1-16,-10 3 1 15,-11-6-1-15,-10-7 1 16,-7 1-1-16,-8 3 0 16,-6 5-1-16,-8 1 0 15,-3 7 0-15,0 5 0 16,3 7 1-16,-6 12 0 16,6 10 0-16,0 9 1 15,4 0 1-15,4 3 1 16,10 7 0-16,7-1 0 15,7 1-1-15,4-7 0 0,7-3-5 16,-4-6 0-16,4-10-11 16,-8-15 1-16</inkml:trace>
  <inkml:trace contextRef="#ctx0" brushRef="#br0" timeOffset="200335.37">6996 12408 44 0,'7'13'22'0,"-18"-20"-17"15,8 1 33-15,-1 0-36 16,0-1 0-16,-3-5 2 16,4-1 0-16,-1 1-5 15,1-1 0-15,3 4 4 16,0 3 0-16,0-1-1 0,7 1 0 15,7 0-1-15,7 3 1 16,4 3-2-16,7 0 0 16,-4 0-3-16,4 3 0 15,-1 3-5-15,8 0 0 16,0 1-9-16,-11-7 1 16</inkml:trace>
  <inkml:trace contextRef="#ctx0" brushRef="#br0" timeOffset="200521.27">7472 12358 46 0,'3'22'23'0,"1"-10"-27"0,-4-12 36 16,0 0-33-16,0 0 0 0,0 3-3 15,0-3 0-15,-4 0-3 16,1-3 1-16,-4-12-6 15,-4-7 0-15</inkml:trace>
  <inkml:trace contextRef="#ctx0" brushRef="#br0" timeOffset="200860.07">7257 12032 24 0,'17'18'12'0,"12"-5"-5"0,-22-13 18 16,3 3-23-16,4 0 1 15,4 0 2-15,-4 1 0 16,4 2-7-16,10 0 1 16,-14 10 3-16,-3-1 1 15,6 4-4-15,1-3 1 16,3 0-4-16,-3-1 1 16,3 1-1-16,-4 6 0 15,5-3 2-15,-5 0 1 16,1-1 2-16,0 4 1 15,-1 0 2-15,1-6 1 0,3-3 0 16,-7-4 0-16,4 3-3 16,3-5 1-16,0-4-2 15,0 0 1-15,7 3-3 16,1-6 1-16,-1-6-4 16,0-7 0-16,4-2-8 15,-7-7 1 1</inkml:trace>
  <inkml:trace contextRef="#ctx0" brushRef="#br0" timeOffset="201386.77">8216 12242 43 0,'21'12'21'0,"-10"-9"-24"0,-11-3 34 0,0 0-31 15,0 0 0-15,-7 0-1 16,3 4 1-16,-6-1 0 0,-4 3 0 15,0 3-1-15,-4 1 1 16,4 2-2-16,0 4 1 16,7 0-2-16,7-4 1 15,3 4-1-15,1-4 1 16,6 4 0-16,1-6 0 16,3-1 2-16,0 0 0 15,0-2 0-15,0-1 1 16,4-6 0-16,-4 0 0 15,7-6-1-15,4 3 1 16,0-10-1-16,10-9 0 0,-3-12 0 16,6-10 0-16,-9-16 1 15,-5-15 0 1,-2-16 1-16,-8-13 1 0,-11-21-1 16,-6-4 1-16,-15 1-2 31,-10 18 1-31,-11 3-1 15,-3 16 0 1,-1 23-2-16,-3 17 1 0,8 29-1 0,2 19 1 0,8 25 0 16,7 25 0-16,3 19 1 15,15 31 0-15,10 13 1 16,11 22 1-16,3 3-1 16,3-10 0-16,1-12-3 15,-4-25 1-15,-3-19-9 16,-4-16 0-16,-3-22-5 15,-8-18 1-15</inkml:trace>
  <inkml:trace contextRef="#ctx0" brushRef="#br0" timeOffset="201598.31">8019 12151 59 0,'10'9'29'0,"26"-12"-41"0,-19-6 60 0,11-1-48 16,4 4 0-16,3-3-4 15,1-1 0-15,2 1-3 16,-6-1 0-16,0-2-8 16,-7-1 0-16</inkml:trace>
  <inkml:trace contextRef="#ctx0" brushRef="#br0" timeOffset="201788.21">8537 12047 39 0,'18'35'19'0,"-4"9"-15"0,-14-29 29 0,4 1-33 16,-1 6 1-16,1 3-1 15,3 3 1-15,-7-6-4 16,0-6 1-16,0-7-5 15,0-9 0-15,0-9-5 0,0-7 0 16</inkml:trace>
  <inkml:trace contextRef="#ctx0" brushRef="#br0" timeOffset="202077.05">8558 12010 28 0,'11'9'14'0,"10"10"0"0,-10-16 20 15,-1 3-30-15,1 1 0 16,3 2 2-16,-3 7 1 16,-4 6-10-16,3 3 1 15,1-3 5-15,-1 3 1 0,1 0-3 16,-4 3 0-16,4-3 0 16,-1-3 0-16,-3-3 0 15,4-3 0-15,3-4 0 16,-3-2 0-16,3-4 0 15,0-6 0 1,7-10-2-16,-7-5 0 0,4-1-3 16,-1-6 1-16,-3 6-4 15,1-2 0-15,2-4-8 16,-3-7 1-16</inkml:trace>
  <inkml:trace contextRef="#ctx0" brushRef="#br0" timeOffset="202391.87">8978 12236 48 0,'32'25'24'0,"-4"-3"-22"0,-17-19 40 16,3-3-41-16,0-3 0 16,4-4 1-16,-1-5 1 15,1-1-4-15,-4 1 0 16,-3-10 1-16,-4 0 1 15,-7 3-2-15,-4 3 1 16,-3 1-2-16,0 8 0 16,0 14 0-16,0 5 1 15,0 13-1-15,0 16 1 0,3-3 0 16,4-1 1 0,4 1 1-16,-1-4 0 15,4-5-2-15,11-11 1 0,3-8-6 16,18-13 1-16,0-4-9 15,-4-18 1-15</inkml:trace>
  <inkml:trace contextRef="#ctx0" brushRef="#br0" timeOffset="202786.64">10347 11304 41 0,'-32'22'20'0,"-7"9"-11"0,29-15 29 16,-1 3-35-16,4 15 1 0,-3 17 0 16,-1 24 1-16,0 22-8 15,8 16 1-15,6 3 2 16,1-6 1-16,-4-19-7 15,0-22 0-15,4-19-10 16,-4-19 1 0</inkml:trace>
  <inkml:trace contextRef="#ctx0" brushRef="#br0" timeOffset="203160.43">9853 12016 46 0,'64'38'23'0,"34"6"-18"0,-66-38 35 0,7 3-39 0,-7-3 1 15,35 7 0-15,-4 3 1 16,4-7-3-16,-3-6 0 16,-4-3 1-16,-14-9 1 15,-8-4-2 1,-6-9 1-16,-11 0-1 0,-7 4 1 15,-10-1-3-15,-8 0 0 16,-6 6-2-16,-4 7 1 16,-4 9-1-16,-3 7 0 15,3 2 0-15,1 13 0 16,6 4 1-16,4-1 1 16,3 3 2-16,4 4 0 0,11-1 0 15,10-6 1 1,11-6-3-16,7-6 0 15,17-32-10 1,1-12 1 0</inkml:trace>
  <inkml:trace contextRef="#ctx0" brushRef="#br0" timeOffset="203430.28">11056 11916 25 0,'25'-44'12'0,"7"28"7"16,-25 13 9-16,-7 3-26 15,0 3 0-15,-11 10 1 16,-7 2 0-16,-6 4-4 15,-8 6 0-15,0-3 2 16,-3 0 0-16,3 0-1 16,-3 0 0-16,10 0 0 0,8-3 0 15,9 3 1-15,8-3 1 16,15-7 1-16,6 4 0 16,10-4 0-16,-2-2 1 15,-1 2-1-15,-7-2 0 16,-7 5-3-16,-7 7 1 15,-10 7-4 1,-4-1 0-16,-11 0-6 0,-3-3 1 16,3-9-7-16,-3-7 0 15</inkml:trace>
  <inkml:trace contextRef="#ctx0" brushRef="#br0" timeOffset="203669.14">11324 11257 44 0,'-3'3'22'0,"-4"13"-25"0,-4-7 37 0,-10 13-32 16,-4 16 1-16,-7 12 0 15,-3 16 1-15,0 19-7 16,7 21 0-16,6 20 3 15,12-7 0-15,3-9-4 16,7-29 1-16,3-24-11 16,4-35 1-16</inkml:trace>
  <inkml:trace contextRef="#ctx0" brushRef="#br0" timeOffset="203864.03">10781 11859 49 0,'-4'19'24'0,"26"-3"-19"0,-8-13 39 16,10 0-42-16,15 0 0 16,14-3 1-16,14-6 0 15,7-7-5-15,-7 4 1 16,0-1-1-16,0 1 0 16,-7 0-10-16,-3-1 1 0,-4-9-5 15,-4 4 0-15</inkml:trace>
  <inkml:trace contextRef="#ctx0" brushRef="#br0" timeOffset="204092.94">11783 11847 49 0,'7'6'24'0,"-4"-12"-26"16,-3 6 42-16,0 0-40 16,0 0 0-16,0 0-1 15,0 0 0-15,-3 0-4 16,-1 3 1-16,1 0-10 0,-4 0 1 16</inkml:trace>
  <inkml:trace contextRef="#ctx0" brushRef="#br0" timeOffset="204268.8">11705 12076 49 0,'28'28'24'0,"1"-19"-23"0,-26-9 39 16,4 0-45 46,-7 0 1-62,-3 0-21 0,-11 3 0 0,-8 4 26 32,5-4 0-32</inkml:trace>
  <inkml:trace contextRef="#ctx0" brushRef="#br0" timeOffset="205094.49">2992 13066 1 0,'-7'-6'0'0,"3"12"67"0,-95 29-67 0,216-63 4 0,-96 34 0 0,18 0 3 0,21 1 0 15,14-1-8-15,21-3 0 16,18 10 7-16,24-1 1 15,12 4-3-15,20 3 1 16,25-4-2-16,11-2 1 16,24-7-1-16,0-6 1 15,29-3-2-15,3-10 0 16,21-9 1-16,7-6 0 16,15-13-1-16,24 7 0 0,-11-7 0 15,18-3 0 1,-10 4-1-16,3 2 1 31,14 3-2-31,-3 7 0 16,-4-13 1-16,14 7 0 0,-7-1-1 0,4 4 1 0,-14 3-3 15,-15 0 1 1,-27 9-6-16,-19 6 0 0,-49 4-12 16,-21-10 1-16</inkml:trace>
  <inkml:trace contextRef="#ctx0" brushRef="#br0" timeOffset="207453.07">12746 11342 46 0,'3'-6'23'0,"-6"-29"-10"0,-1 29 24 0,-3 6-35 15,-7 0 0-15,-3 9 1 16,-12 13 1-16,-6 3-5 16,-7 16 1-16,-1 15 3 15,1 23 0-15,-7 18-1 16,3 22 1-16,0 13-1 15,14 0 1-15,11-10-2 16,14-9 1-16,14-25-6 16,11-23 0-16,3-24-13 15,11-22 0-15,3-13-2 16,0-3 1-16</inkml:trace>
  <inkml:trace contextRef="#ctx0" brushRef="#br0" timeOffset="208278">12753 12455 57 0,'0'31'28'0,"35"-31"-33"0,-21-12 55 16,7-1-47-16,8-6 1 16,-1-12-1-16,0-13 1 15,7-15-6-15,-3-13 0 0,-4-10 3 16,-3 4 0-16,-4-4-3 16,-7 7 0-16,-7 0-1 15,-3 9 0-15,-4 12-2 16,-4 10 1-16,-3 10 0 15,-3 15 0-15,-4 19 2 16,3 6 0-16,1 20 0 16,-1 17 1-16,-3 11 2 15,3 21 0-15,4 16 1 16,7 6 1-16,0-9-1 16,4-7 0-16,3-8-2 15,7-20 0-15,4-12-4 16,6-16 0-16,8-10-11 15,0-11 1-15,-1-11-2 16,5-5 1-16</inkml:trace>
  <inkml:trace contextRef="#ctx0" brushRef="#br0" timeOffset="208819.12">13466 12286 44 0,'17'-32'22'0,"-6"-2"-22"15,-8 18 44-15,-3 0-42 16,-3-5 0-16,-4 2 0 16,-7 3 0-16,-4 3-3 15,-3 7 1-15,-7 6 1 0,-1 13 0 16,1 2-1-16,0 7 0 16,3 13-1-16,4 9 0 15,7-10-1-15,3 1 1 16,8-7 0-16,13-9 0 15,8-10 0-15,7-3 0 16,3-9-2-16,0-6 0 16,-3-7-10-16,0-6 1 15,-4-3-2-15,-11 0 1 16</inkml:trace>
  <inkml:trace contextRef="#ctx0" brushRef="#br0" timeOffset="209148.03">13790 12195 55 0,'0'-3'27'0,"-3"-4"-35"16,-1 1 56-16,1 6-47 15,-5 0 0-15,-2 0 2 16,-4 3 1-16,-4 7-5 16,-3 5 1-16,0 10 2 15,0 7 0-15,-1-4 0 0,5 0 0 16,10 0-2-16,3 1 1 16,15-4-3-16,6-6 1 15,8-7-4-15,3-6 0 16,4-6-7-16,0-3 0 15,7-6-5-15,-4-4 0 16</inkml:trace>
  <inkml:trace contextRef="#ctx0" brushRef="#br0" timeOffset="209719.1">14101 12214 39 0,'14'0'19'0,"3"3"-9"0,-17-3 31 0,4 0-39 15,-4 0 1-15,0 0 1 16,-7 0 0-16,-4 0-5 15,4 6 1-15,-7 3 2 16,-4 4 1-16,-6 6-2 16,-1 3 1-16,0 0-2 15,4-4 1-15,3-2-2 16,4-6 0-16,7-1-1 16,4-3 0-16,10 0-1 15,7-2 1-15,0-8-3 16,4-2 1-16,-4-3 0 15,0-1 0-15,-3-2-1 16,3 2 1-16,-4 4-1 16,-3 3 1-16,0 3 3 15,4 3 0-15,-1 3 1 0,1 4 0 16,3-1 2-16,4 1 1 16,-1-4 1-16,8 0 0 15,3 4-1-15,4-10 0 16,7-7 0-16,7-11 0 15,0-11-2-15,0-5 1 16,-4-16-2-16,-7-10 1 16,0-12 0-16,-10-6 0 15,-4-13-1-15,-7-3 0 16,-3 6 0-16,-4 3 1 16,-11 4-1-16,-6 18 0 15,-8 10-1-15,-3 15 1 0,-7 10-1 16,0 28 1-16,3 28 0 15,0 22 0-15,8 28 0 16,6 29 0-16,22 18 2 16,6 13 0-16,11-25-2 15,4-19 1-15,-4-21-9 16,1-20 1-16,-1-28-7 16,-10-13 0-16</inkml:trace>
  <inkml:trace contextRef="#ctx0" brushRef="#br0" timeOffset="210423.49">15346 12380 48 0,'-21'25'24'0,"10"-9"-20"0,11-10 40 0,0 0-42 15,0 0 0-15,0-3 0 16,0 4 1-16,0-4-4 16,7-6 0-16,4-7 2 15,3 1 0-15,0-4-2 16,0-2 1-16,0-4-1 16,0 0 0-16,0 0 0 15,4 4 0-15,-4 5-1 16,0 1 1-1,0 12 0 1,0 6 1-16,1 1 0 16,-5-1 1-16,1 1-1 15,-1-1 1-15,1-3-1 16,0 0 1-16,-1 1-1 0,1-1 0 16,-1-3 0-16,1 0 0 15,-1-3 0-15,1 0 0 16,0 0-1-16,3 0 1 15,0-3 0-15,0 0 1 16,0-3-1-16,-3-1 0 16,-1 1 0-16,-3 0 1 15,4 0 0-15,-4 3 0 16,0 3-1 0,0 3 1-16,0 3 0 0,0 0 0 15,-3-3-1-15,-1 4 0 0,1-1-1 16,-1-3 0-16,4 0-3 15,0-3 0-15,4 0-5 16,0 0 0-16,6 0-7 16,1-6 1-16</inkml:trace>
  <inkml:trace contextRef="#ctx0" brushRef="#br0" timeOffset="210621.37">16041 12339 49 0,'10'34'24'0,"-17"-15"-27"0,4-16 42 0,-1-3-40 16,1 0 1-16,-4-6-4 16,3 0 0-16,1-7-1 0,-1-2 0 15,1-7-8-15,-1-7 0 16</inkml:trace>
  <inkml:trace contextRef="#ctx0" brushRef="#br0" timeOffset="210743.31">15942 12041 28 0,'11'9'14'0,"6"13"-15"0,-6-15 17 0,-1-1-22 0,5 3 0 15,2 1-8-15,4-4 1 16</inkml:trace>
  <inkml:trace contextRef="#ctx0" brushRef="#br0" timeOffset="211025.21">16207 12295 31 0,'7'44'15'0,"3"-19"-11"16,-3-22 27-16,0 0-29 16,0-3 0-16,0-3 0 15,1-6 1-15,-1-4-5 16,0-2 1-16,-4-1 1 15,1-3 0-15,-1 0-3 16,1 0 1-16,-1-2-1 16,4 5 1-16,0-3 1 15,0 16 1-15,4 3 1 16,3 3 1-16,0 10 1 16,4 2 1-16,0 7-1 0,3 0 1 15,3-3-3 32,-6-3 1-47,3-4-5 16,0-2 0-16,1-4-9 0,2-12 0 0</inkml:trace>
  <inkml:trace contextRef="#ctx0" brushRef="#br0" timeOffset="211311.04">17367 11279 65 0,'11'9'32'0,"-4"-12"-43"0,-11 6 61 0,-10 10-48 16,-14 18 1-16,-14 13 1 15,-11 22 1-15,-14 28-7 16,-11 32 1-16,11 21 3 15,-3 13 1-15,-5-6-6 16,12-4 1-16,7-31-6 16,10-25 1-16,7-18-12 15,14-32 0-15</inkml:trace>
  <inkml:trace contextRef="#ctx0" brushRef="#br0" timeOffset="212015.64">17346 12242 55 0,'-3'41'27'0,"-4"9"-27"0,7-41 42 0,0 4-41 16,0-4 1-16,0-3 1 15,3 1 0-15,1-4-4 16,3-3 0-16,0-7 2 16,0-5 1-16,0-4-3 15,0-6 0-15,-4 0-1 16,1-3 0-16,3 0-1 16,0 3 1-16,0-3 0 15,0 6 0-15,0 7 1 16,0 9 1-16,4-4 0 0,-4 11 1 15,3-1-1-15,-2 0 1 16,-1 3-1-16,0 0 1 16,0 1-1-16,0-4 1 15,0 3-2-15,-4 0 1 16,1 4-1-16,3-7 0 16,0 0 0-16,0-3 0 15,0-3 0-15,4 0 0 16,3 3 1-16,0-3 0 15,0 3 1 1,-3 0 0-16,-1-7 0 0,-3 14 0 0,0-1-1 16,0 6 0-16,0 4 0 15,-3 6 1-15,-1 0-2 16,1 0 1 0,-1-3-2-1,1-4 1-15,3-2-4 0,4-4 1 0,3-6-8 16,3 1 1-16,8-14-4 15,-4 1 1-15</inkml:trace>
  <inkml:trace contextRef="#ctx0" brushRef="#br0" timeOffset="212375.84">17985 12236 44 0,'21'9'22'0,"-7"-9"-22"15,-14 0 41-15,0 0-41 16,-4-3 1-16,-3 3 0 0,-7 0 0 15,4 0-1-15,-1 0 0 16,-3 3 1-16,-4 3 1 16,-3 4-2-16,3 2 0 15,1 4-2-15,3-1 1 16,0 1-3-16,7-3 1 16,7-4-2-16,7-3 1 15,3-6 0-15,4-3 0 16,0-3 2-16,1 0 0 15,-1-1 1-15,3 4 1 16,-3 0 0-16,1 6 1 0,-1 0 0 16,0 4 1-1,-4 2-1-15,1 1 1 0,3-1-1 16,0 3 1-16,4 1-3 16,-1-4 0-16,5 1-7 15,2-7 0-15,4-3-4 16,4-6 1-16</inkml:trace>
  <inkml:trace contextRef="#ctx0" brushRef="#br0" timeOffset="212587.73">18676 12016 36 0,'21'13'18'0,"-17"5"-16"0,-8-11 33 0,-6 2-34 16,-8 7 1-16,-10 6 4 15,0 3 0-15,-4 9-6 0,7-6 0 16,-21 20 3-16,0-1 1 16,1-7-5-16,13-8 0 15,4-10-7-15,6-13 0 16,8-6-7-16,11-15 0 16</inkml:trace>
  <inkml:trace contextRef="#ctx0" brushRef="#br0" timeOffset="212754.64">18397 12085 37 0,'25'25'18'0,"10"35"-14"0,-28-45 29 0,0 14-32 15,1 2 1-15,2 0 0 16,4-3 0-16,4 7-6 16,3-1 1-16,0-5-4 15,7-7 1-15,4-10-6 16,0-15 0-16</inkml:trace>
  <inkml:trace contextRef="#ctx0" brushRef="#br0" timeOffset="213021.48">19029 10865 49 0,'39'119'24'0,"56"66"-23"0,-63-122 47 16,10 34-48-16,7 22 1 16,-6 10-2-1,-8 18 1-15,-24 7-1 0,-22-7 0 16,-21-9-7-16,-21-6 1 15,-10-25-9-15,-22-19 1 16</inkml:trace>
  <inkml:trace contextRef="#ctx0" brushRef="#br0" timeOffset="-211565.18">2004 14117 31 0,'3'3'15'0,"-6"-6"2"16,3 3 16-16,0 0-27 16,0 3 1-16,0 7 3 15,0 2 0-15,0 7-12 16,0 9 0-16,0 13 9 16,0 9 0-16,0 19-4 15,0 0 1-15,3 6-4 16,-3-6 0-16,0-3-5 0,7-9 0 15,-7-10-12-15,0-10 1 16,0-21-3-16,0-10 1 16</inkml:trace>
  <inkml:trace contextRef="#ctx0" brushRef="#br0" timeOffset="-211114.34">2381 14757 54 0,'0'28'27'0,"4"-25"-34"16,-4-3 53-16,7-9-44 15,-4-7 1-15,4-9 1 16,-7 0 1-16,4-13-7 16,-4-15 1-16,-4-10 3 15,4-6 0-15,-7-3-2 16,4-3 1-16,-4 9-2 15,3 3 0-15,4 0 0 16,11 10 1-16,-1 12 0 16,5 10 1-16,2 9 0 15,4 6 0 1,15 32-1-16,-5 0 1 16,-2 6-4-16,-8 9 1 15,-7 0-8-15,0 4 0 16,-14-7-8-16,0 0 1 15</inkml:trace>
  <inkml:trace contextRef="#ctx0" brushRef="#br0" timeOffset="-210917.94">2261 14493 67 0,'4'44'33'0,"28"0"-34"0,-22-35 62 0,15 4-58 16,7-7 1-16,6 1 1 15,1-4 0-15,11 0-8 16,3-6 0-16,3-13-1 16,4-9 0-16,-7-6-15 15,-14-7 1-15,-18-9-5 16,-4 3 1-16</inkml:trace>
  <inkml:trace contextRef="#ctx0" brushRef="#br0" timeOffset="-208037.4">4297 14857 43 0,'10'25'21'0,"-10"-3"-15"0,0-22 21 0,7-12-23 15,-7-7 1-15,0-13 0 16,0-12 1-16,0-21-8 16,-7 14 0-16,-7-49 5 0,4 3 0 15,3 6-2-15,-4 3 0 16,11-3-2-16,0 16 1 15,0 9 0-15,11 10 0 32,-4 9-1-32,7 15 1 0,3 13-4 0,5 10 1 15,-5 15-6-15,-6 13 1 16,-1 6-7-16,-10 3 1 16</inkml:trace>
  <inkml:trace contextRef="#ctx0" brushRef="#br0" timeOffset="-207832.52">4135 14506 45 0,'10'41'22'0,"4"-19"-19"0,-7-19 38 0,-7 0-38 16,7-3 1-16,7 0 1 15,15-3 0-15,-1-4-8 16,-3 1 1-16,3-3-2 15,-7-7 1-15,0 0-13 16,-3-2 1-16</inkml:trace>
  <inkml:trace contextRef="#ctx0" brushRef="#br0" timeOffset="-207540.69">4713 13869 47 0,'0'22'23'0,"4"28"-25"0,3-37 32 0,-7 6-29 16,0 0 1-16,0 9-4 16,0-3 0-16,0-6-5 15,3-1 0-15,1-8-5 16,-4-7 1-16</inkml:trace>
  <inkml:trace contextRef="#ctx0" brushRef="#br0" timeOffset="-207345.79">4893 13894 41 0,'11'32'20'0,"-15"18"-25"0,8-34 35 16,-4 2-35-16,-4 4 1 31,4 7-17-31,-7-8 1 0</inkml:trace>
  <inkml:trace contextRef="#ctx0" brushRef="#br0" timeOffset="-206685.66">5281 14086 47 0,'0'9'23'0,"-7"32"-21"0,7-32 40 0,-3 10-39 16,-5 6 0-16,5 13 2 16,-15 9 0-16,1 22-7 15,-5 3 1-15,1 13 4 16,4 5 0-16,3 1-2 15,3-9 0-15,0-10-4 16,11-9 0 0,11-16-6-16,0-19 0 0,10-15-8 15,-4-13 0 1</inkml:trace>
  <inkml:trace contextRef="#ctx0" brushRef="#br0" timeOffset="-205950.66">5796 14177 52 0,'7'18'26'0,"0"7"-27"0,0-18 41 0,7 5-36 16,11 13 1-16,7 16 3 15,7 12 0-15,-8 4-10 16,-2 15 0-16,-15 3 3 15,-4 13 1-15,-13-6-9 16,-25-1 1-16,-4-9-13 16,-28-9 1-16</inkml:trace>
  <inkml:trace contextRef="#ctx0" brushRef="#br0" timeOffset="-204493.1">6692 14349 20 0,'-7'16'10'0,"-3"-10"7"16,10-3 10-16,0 0-22 15,-7 0 0-15,3 1 5 16,4 2 0-16,-7-3-12 0,7 6 1 16,0-6 8-16,7 4 1 15,-3-4-3-15,13 0 0 16,1 0-2-16,14 0 0 16,-1 0-2-16,8 1 0 15,10-4 0-15,15 3 0 16,-4 0-1-16,-4 3 0 15,-6 4 0-15,-11 2 0 16,-11 7-1-16,-18 9 1 16,-10-3-2-16,-17 13 0 15,-11 6-2-15,-11-4 1 0,3 4-2 16,1 3 1-16,0-3-2 16,7-3 0-16,-1-6-9 15,8-4 1-15,11-12 0 16,6-4 0-16</inkml:trace>
  <inkml:trace contextRef="#ctx0" brushRef="#br0" timeOffset="-204088.54">7867 14437 41 0,'42'0'20'0,"-17"0"-22"0,-21-6 40 16,-4-1-38-1,-8-2 0-15,-9 3 2 0,-15 2 1 16,-7 8-4-16,-10 2 1 16,-4 3 1-16,-7 10 1 15,11 16-2-15,-8 5 0 16,4 14-2-16,7 12 0 15,11 6-1-15,14-6 1 16,14-1-1-16,14-5 1 16,7-19 2-16,18-19 0 15,24-16 2-15,4-15 1 0,11-17 0 16,-1-11 1 0,-10-7-1-16,-7-3 1 0,-14 6-2 15,-4-3 1-15,-14-6-7 16,-17 0 1-16,-15 3-10 15,-17-3 0-15,-7 3-1 16,-11 9 0-16</inkml:trace>
  <inkml:trace contextRef="#ctx0" brushRef="#br0" timeOffset="-197798.57">5736 14565 48 0,'7'-9'24'0,"-7"-7"-19"0,-3 10 36 0,-4 0-39 16,-7 0 0-16,-4-1 1 16,-3 4 0-16,-11 3-5 15,-3 3 1-15,-1 7 2 16,1 5 0-16,3 4-1 16,1 6 1-16,2 7-1 15,8 2 0-15,11 4 1 16,10 6 0-16,10 3 2 15,11-3 0-15,18-10-1 16,14-9 1-16,4 0-4 16,-8-9 1-16,-3-10-10 15,-4-6 1-15,-10-6-9 0,-4 0 0 16</inkml:trace>
  <inkml:trace contextRef="#ctx0" brushRef="#br0" timeOffset="-196582.27">9966 14067 48 0,'-11'31'24'0,"11"-6"-19"0,0-12 24 15,-3 9-27-15,-4 9 1 0,0 16 1 16,0 10 0-16,0 12-4 15,0-13 0-15,3-3 5 16,4-6 0-16,0-9-2 16,0-10 1-16,0-6-2 15,0-12 1-15,0-10-3 16,-7-22 1-16,3-13-3 16,-6-2 0-16,-11-17-2 15,-7 4 1-15,-4 6-2 16,0 0 1-16,-3 7-2 15,-4 8 1-15,0 17 0 16,4 9 1-16,7 15 3 16,6 16 0-16,12 10 5 15,13 6 0-15,15 3 5 16,7-6 0-16,24-7 1 0,15-12 1 16,27-19-4-16,15-18 1 15,7-10-9-15,-7-7 1 16,-11-5-13-16,-14-1 0 15,-14-6-9-15,-14 6 1 16</inkml:trace>
  <inkml:trace contextRef="#ctx0" brushRef="#br0" timeOffset="-196026.3">11850 14769 42 0,'0'22'21'0,"-4"-31"-18"0,8-4 28 16,-1-6-28-16,1-9 1 16,-4-19 1-16,-4-16 1 31,-13-75-7-31,-1 4 0 16,4 2 4-16,0 10 1 15,7 9-2-15,3 16 0 16,8 15 0-16,6 22 0 0,8 7 1 15,-4 19 0 1,4 9-1-16,3 15 0 0,0 16-2 16,0 13 0-16,0 16-7 15,-10 18 1-15,-11 3-11 16,-4 1 1-16,-6-10-2 16,-18-3 0-16</inkml:trace>
  <inkml:trace contextRef="#ctx0" brushRef="#br0" timeOffset="-195860.39">11518 14393 56 0,'-3'25'28'0,"24"-6"-25"15,-14-19 59-15,7 0-59 16,14-3 0-16,11 3 1 16,3 0 0-16,1-7-10 0,-4 1 1 15,-4-3-5-15,0 2 0 16,-3-8-10-16,-7-1 0 15</inkml:trace>
  <inkml:trace contextRef="#ctx0" brushRef="#br0" timeOffset="-193488.58">12502 13537 45 0,'11'9'22'0,"0"10"-15"0,-11-16 23 16,0 3-27-16,-4 7 1 16,1 3 0-16,-8 6 1 15,0 6-7-15,-3 13 0 16,0 12 2-16,4 7 1 16,-1-7-5-16,4-6 1 15,3-3-9-15,4-10 0 16,0-12-3-16,7-12 0 15</inkml:trace>
  <inkml:trace contextRef="#ctx0" brushRef="#br0" timeOffset="-193144.01">12841 13828 51 0,'4'10'25'0,"-22"15"-32"16,7-22 50-16,-3 10-42 15,-7 9 0-15,-4 9 1 16,1 0 1-16,-8 23-4 15,0 8 1-15,1 14 1 16,-1 11 1-16,4 4-3 0,10-15 1 16,7-7-6-1,4-13 1-15,11-12-10 0,6-6 1 16,12-23-1-16,6-5 0 16</inkml:trace>
  <inkml:trace contextRef="#ctx0" brushRef="#br0" timeOffset="-192843.85">13102 14217 55 0,'4'7'27'15,"-25"-4"-33"-15,10-3 58 0,-7 3-50 16,4 3 1-16,-3 10 1 16,-5 12 1-16,-6 7-6 15,0 5 0-15,0 14 4 16,0-4 1-16,13-3-3 16,8 0 1-16,11-10-4 15,14-2 1-15,3-13-5 16,10-13 1-16,8-9-12 15,7-6 0-15,0-13-2 16,0-6 0-16</inkml:trace>
  <inkml:trace contextRef="#ctx0" brushRef="#br0" timeOffset="-192423.3">13169 13766 38 0,'25'28'19'0,"-7"16"-17"16,-11-32 32-16,7 10-30 15,7 16 1-15,11 3 3 16,3 15 1-16,0 4-11 15,0 9 1-15,1 3 5 16,-15 6 1-16,-14-2-4 16,-14 5 0-16,-14-2-8 15,-15-11 1-15,1-5-11 0,0-19 1 16</inkml:trace>
  <inkml:trace contextRef="#ctx0" brushRef="#br0" timeOffset="-191984.96">14009 14286 63 0,'7'25'31'0,"11"-15"-33"15,-11-13 54-15,3-4-50 0,4-2 0 16,14 0-1-16,11-1 1 16,4 1-7-16,-5 6 0 15,-6 0-7-15,-7 3 0 16,-15 9-7-16,-13 7 0 15</inkml:trace>
  <inkml:trace contextRef="#ctx0" brushRef="#br0" timeOffset="-191806.28">13889 14638 48 0,'25'12'24'0,"35"4"-22"0,-43-13 40 0,8 0-43 15,14-6 1-15,17 0-6 16,11-7 0-16,11 7 0 16,-1-3 1-16,-10-10-9 15,0-6 0-15</inkml:trace>
  <inkml:trace contextRef="#ctx0" brushRef="#br0" timeOffset="-191478.18">15272 14224 56 0,'35'-19'28'0,"-24"-6"-38"15,-11 12 54-15,-7 1-44 16,-8-4 1-16,-6 0 1 16,-3 7 0-16,-19-1-2 0,-10 4 1 15,-7 0 0-15,-7 12 1 16,-3 19-1-16,-1 7 0 15,18 18-2-15,11 9 1 16,7 13-2-16,10-9 1 16,18-9-1-16,14-11 1 15,21-2 1-15,18-16 1 16,18-12 1-16,6-10 1 16,-13-16-1-16,-4-12 1 0,-8-9-3 15,-6-4 1-15,-11-6-8 16,-6 4 1-16,-5 5-11 15,-6-3 0-15</inkml:trace>
  <inkml:trace contextRef="#ctx0" brushRef="#br0" timeOffset="-191279.92">15568 14772 68 0,'39'60'34'0,"-39"18"-47"16,-4-62 60-16,-10 6-48 15,-7 6 0-15,-7 4-10 16,-4-4 1-16,-7-9-1 16,-3-13 0-16</inkml:trace>
  <inkml:trace contextRef="#ctx0" brushRef="#br0" timeOffset="-190832.27">17519 13813 54 0,'3'81'27'0,"-41"23"-26"0,27-70 39 16,-7 23-40-16,4 24 1 15,-10 23-1-15,-5-1 0 16,-2-9-3-1,-1-12 0-15,0-13-10 0,4-19 0 16,0-15-3-16,7-17 1 16</inkml:trace>
  <inkml:trace contextRef="#ctx0" brushRef="#br0" timeOffset="-190215.79">16806 14606 56 0,'22'-19'28'0,"55"-46"-39"15,-38 39 56-15,24-21-44 16,22-12 0-16,7-13 0 16,3-7 0-16,0-2-1 15,-3 9 0-15,-21 6 0 16,-18 9 1-16,-11 20-2 15,-14 24 0-15,-14 13-1 16,-7 16 1-16,-7 15-2 16,-3 1 1-16,-1 11 0 15,-3 4 1-15,0 4 1 16,0 2 0-16,3-3 0 16,1-6 1-16,3-3-1 0,3-7 1 15,8-5-1-15,3-4 0 16,4-3-1-16,-1-4 1 15,-2-2-1-15,-1-3 0 16,3-4 0-16,1-3 1 16,3-3 0-16,4-3 1 15,0 0 1-15,3 0 0 16,3 0 1-16,15 0 0 16,-3-3-1-16,-5-3 1 15,1 0-3-15,-3-7 1 16,-8 4-1-16,-4-7 0 15,-6-6-2-15,-7 0 1 0,-11-3-1 16,-7 3 1-16,-7 6-1 16,-4 4 0-16,-7 9 0 15,1 9 1-15,2 13 0 16,5 6 0-16,6 6 0 16,8 4 1-16,6-1 0 15,11 1 1-15,4-10-1 16,7 0 0-16,6-6-7 15,5-7 1-15,2-9-8 16,-2-12 0-16</inkml:trace>
  <inkml:trace contextRef="#ctx0" brushRef="#br0" timeOffset="-189841.12">18524 14590 34 0,'11'54'17'0,"-8"-29"-16"0,1-16 23 16,0 4-24-16,-1-4 1 16,1 1 1-16,-1-4 1 31,11-9-3-31,4-7 0 16,0-5 2-16,3 5 0 15,0-2 0-15,4-4 0 16,3-3-2-16,7-3 1 0,4-6-1 15,3 3 1 1,1 0-1-16,-5 3 1 0,1 0 1 16,3-3 1-16,4 0 0 15,0 9 0-15,4 7 2 16,-1 6 0-16,7 9-1 16,11 6 1-16,-3 17-2 15,10 5 0-15,11-6-2 16,6-3 1-16,5-3-5 15,-8-9 1-15,-14-4-14 16,-21-15 0-16</inkml:trace>
  <inkml:trace contextRef="#ctx0" brushRef="#br0" timeOffset="-189089.9">3048 15986 49 0,'0'-13'24'0,"0"1"-11"0,-7 12 25 0,-4 3-36 15,-6 6 1-15,-4 13 0 16,-18 7 1-16,0 11-6 16,-10 14 1-16,-4-4 2 15,3 6 1-15,8-2-6 16,7-7 1-16,10-10-13 15,-3-5 1-15,10-26-2 16,15-12 0-16</inkml:trace>
  <inkml:trace contextRef="#ctx0" brushRef="#br0" timeOffset="-188893.48">2695 16030 48 0,'36'47'24'0,"-15"22"-24"0,-11-44 46 16,-3 3-45-16,4 13 0 16,10 9 0-16,0 7 1 15,7-4-6-15,1-9 1 16,-5-13-10-16,5-18 0 16,-12-13-3-16,15-10 1 15</inkml:trace>
  <inkml:trace contextRef="#ctx0" brushRef="#br0" timeOffset="-188653.61">3260 16237 67 0,'31'6'33'0,"-13"-6"-48"16,3 0 69-16,7-3-54 16,11-3 0-16,-7-1-6 15,0-2 1-15,-4 3-3 16,0-1 1-16,-17 4-10 16,-8 6 0-16</inkml:trace>
  <inkml:trace contextRef="#ctx0" brushRef="#br0" timeOffset="-188458.72">3281 16428 43 0,'-11'69'21'0,"22"-60"-13"0,-4-5 32 16,3-4-36-16,1 3 0 16,10-3 1-16,7-3 0 15,11-4-9-15,4-2 1 16,-5-4-4-16,1 1 1 15,0-4-10-15,-4-3 1 16</inkml:trace>
  <inkml:trace contextRef="#ctx0" brushRef="#br0" timeOffset="-188144.9">4325 15989 60 0,'0'-3'30'0,"-7"-10"-38"16,3 10 52-16,-13 0-43 16,-4 3 1-16,0 10 0 15,-8 11 0-15,-10 8-3 16,-3 15 1-16,3 9 2 15,-3 10 1-15,3 6-1 0,11 3 0 16,10 0 0-16,15-16 1 16,6-9-2-16,26-12 1 15,9-13-4-15,15-19 1 16,14-12-8-16,4-10 1 16,6-10-11-16,-13-8 0 15</inkml:trace>
  <inkml:trace contextRef="#ctx0" brushRef="#br0" timeOffset="-187797.1">5838 16544 53 0,'-7'66'26'0,"4"-35"-31"16,3-24 40-16,0-1-38 0,0 0 1 16,3-3-8-16,4-6 0 15,4-9 3-15,-7-14 0 16</inkml:trace>
  <inkml:trace contextRef="#ctx0" brushRef="#br0" timeOffset="-187454.3">5853 16249 36 0,'28'13'18'0,"39"3"-11"0,-42-13 25 15,10 3-27-15,14 0 0 0,11-3 4 16,-7-3 1-16,4 0-12 16,-8 0 1-16,-7 0 6 15,-10 0 1-15,-7 0-3 16,-11 0 0-16,-7 4-3 15,-14 2 1-15,3 3-3 16,-10-3 1-16,0 4-2 16,-4 2 0-16,4 1 0 15,-3 3 0-15,10 6 0 16,7-7 1-16,10 4 1 16,-3-3 1-16,14 6 2 15,4 0 0-15,0 0 0 16,0-7 1-16,-4 7-1 15,-11-3 0-15,-17 3-6 0,-7 3 1 16,-14 0-14 0,-22-6 1-16</inkml:trace>
  <inkml:trace contextRef="#ctx0" brushRef="#br0" timeOffset="-186868.63">8636 16416 57 0,'0'15'28'0,"-11"-12"-31"16,4 0 44-16,-3 4-41 15,-1-4 1-15,-6 3-1 16,-5 0 1-16,1 4-2 16,-11 6 1-16,4 5 0 0,4 5 0 15,-1-1-2-15,4 0 1 16,7 0-1-16,10 0 1 16,11-6-1-16,14-7 0 15,0-5 0-15,8-7 1 16,-8-4 0-16,0-5 1 31,14-26 0-31,-6 4 0 16,-1 9 1-16,-7 7 0 15,4 2 0-15,-8 19 1 0,4 7 0 16,4 9 0-16,-4 9-1 16,-3 10 1-16,3 3-5 15,14-7 0 1,-6-12-12-16,9-9 0 0</inkml:trace>
  <inkml:trace contextRef="#ctx0" brushRef="#br0" timeOffset="-185961.15">10926 16347 55 0,'7'9'27'0,"-7"-25"-29"0,0 16 41 0,0 0-39 16,3-6 1-16,-3 6 0 15,4-3 1-15,-1-3-3 16,-3 6 1-16,0 0 0 16,4-7 1-16,-1 4-1 15,-3 3 0-15,0 0 0 16,0 0 0-16,0 0 0 16,0 0 0-16,0 0-1 15,0 0 1-15,0 0-1 16,0 0 1-16,0 0-1 15,0 0 1-15,-3-3-2 16,3 3 1-16,-4 0 0 16,-3 3 0-16,4 0 0 15,-4 4 1-15,-1 5 0 0,-6 4 1 16,0 6-1-16,0 9 1 16,0 4-1-16,-4 5 1 15,4-2 0-15,4-3 1 16,3-7 1-16,3-6 0 15,1-7 1-15,6-8 1 16,11-20 0-16,7-15 1 16,15-13-2-16,6-12 1 15,4-19-2-15,3-10 0 16,-6-12-3-16,-5 0 1 0,-2 0-3 16,-8 3 1-1,-7 3-1-15,-3 16 0 0,-8 3-2 16,-6 13 0-16,-8 18 0 15,-6 13 0-15,-8 12 1 16,-7 20 1-16,1 18 0 16,-5 12 0-1,1 20 2 1,7 27 1-16,3 14 1 0,4 2 1 0,0 13-1 16,7-3 0-16,4-13 0 15,3-6 0-15,3-19-4 16,4-16 0-16,11-15-7 15,7-19 0 1,6-13-9 0,1-12 1-1</inkml:trace>
  <inkml:trace contextRef="#ctx0" brushRef="#br0" timeOffset="-185622.1">11511 16419 60 0,'18'15'30'0,"-8"-18"-34"0,-10 3 51 16,0 0-46-16,-3-6 0 15,-4 3 4-15,-4 0 0 16,-6 3-6-16,-1 0 1 16,0 6 3-16,-3-3 0 0,0 6-1 15,3 4 1-15,4 3-3 16,4 3 1-16,-1 6-1 15,4 3 0-15,0-3-1 16,3-6 1-16,4 0-3 16,7-4 1-16,4-2-2 15,0-7 1-15,3-9 0 16,0-13 0-16,3-12-2 16,-6-3 0-16,-4-7-6 15,0-3 0-15,-7-3-5 16,0 0 0-16</inkml:trace>
  <inkml:trace contextRef="#ctx0" brushRef="#br0" timeOffset="-185247.14">11987 16387 54 0,'11'-15'27'0,"0"-14"-31"0,-15 23 48 15,-3 0-44-15,-4 0 1 0,-6 2 1 16,3 4 0-16,-8 13-3 15,-6 3 1-15,0 6 0 16,0 9 1-16,3 3-1 16,4 7 0-16,10-3-1 15,8 3 0-15,10-4-2 16,11-5 0-16,-1-7-4 16,11-10 1-16,4-5-9 15,18-7 0-15,-5-9 0 16,5-4 1-16</inkml:trace>
  <inkml:trace contextRef="#ctx0" brushRef="#br0" timeOffset="-184676.6">12446 16516 53 0,'28'-10'26'0,"-24"14"-34"16,-4-4 57-16,0 0-49 16,-7 3 0-16,-4 3 1 0,1 0 0 15,-8 4-1-15,-10 2 0 16,-1 1 0-16,-2 2 1 15,-1 1-3-15,0 0 1 16,8 3-3-16,2-4 1 16,8-2-2-16,7-1 0 15,11-2 0-15,10-7 0 16,7-3 1-16,4 0 1 16,-1-6 1-16,1-4 0 15,-4 1 0-15,-3-7 1 16,3-3-1-16,4 1 1 0,3-4-1 15,-7 6 1-15,-3 3-1 16,3 10 1-16,-7 6-1 16,0 10 1-16,0 6-1 15,0 0 1-15,4 2 0 16,0 5 1-16,3-4 0 16,7 3 1-16,7-10 3 15,8-8 1-15,6-11-1 16,0-8 1-16,4-19-1 15,4-13 1-15,-4-10-3 16,-4-12 0-16,-7-24-3 16,-6-23 1-16,-15-10 0 15,-11-24 0-15,-24 3 0 16,-10 3 0-16,-1 15 0 16,-3 29 0-16,-4 22 1 0,-7 31 1 15,0 34-1-15,1 39 1 16,9 43-1-16,12 41 1 15,17 40 2-15,10 17 0 16,11-1-1-16,4-15 1 16,-4-23-4-16,-3-30 1 15,7-26-15-15,-4-31 1 16</inkml:trace>
  <inkml:trace contextRef="#ctx0" brushRef="#br0" timeOffset="-183640.77">14224 16817 45 0,'-11'22'22'0,"29"-10"-3"0,-7-8 22 0,3-4-35 15,14 0 1-15,21 3 3 16,18-3 1-16,36-3-14 16,45-7 1-16,32-6 8 15,46-15 0-15,31-7-5 16,18-2 1-16,25-10-4 15,4 9 1-15,6 0-2 16,-7 13 1-16,-13 6-1 16,-19 12 0-16,-20 10 0 15,-43 7 1-15,-46 5-3 16,-42 1 1-16,-35-1-5 16,-29 4 0-16,-42 3-10 15,-31 0 1-15</inkml:trace>
  <inkml:trace contextRef="#ctx0" brushRef="#br2" timeOffset="-176614.52">3768 13813 28 0,'-7'0'14'0,"14"-6"-2"15,-7 6 15-15,10 0-25 16,-10 6 0-16,7 6 5 15,-3 7 0-15,3 6-7 16,-4 13 0-16,-3 15 5 16,7 19 0-16,4 19-1 0,0 22 1 15,6 13-3-15,-3 8 0 16,4 8-1-16,-7-17 0 16,-4-9-1-16,-4-19 0 15,-3-18-5-15,0-20 0 16,-3-18-11-16,-4-35 1 15</inkml:trace>
  <inkml:trace contextRef="#ctx0" brushRef="#br2" timeOffset="-175697.05">3838 13628 27 0,'11'12'13'0,"6"-9"-9"0,-6-3 9 0,0 0-9 0,17 0 0 16,0 4 4-16,14-4 0 15,8 0-10-15,24 0 1 16,21-4 6-16,25-2 0 15,28-3-2-15,22-1 0 16,2 1-3-16,37 0 1 16,-1 2-1-16,10-2 0 15,12 9 0-15,-12-3 1 0,1-4 0 16,-25 1 0-16,11 0 0 16,-15-3 1-16,-10 2-1 15,-3-5 0-15,-15-7-1 16,-10-6 0-16,-15-3 0 15,-20-1 1-15,-29 7 0 16,-7-3 0-16,-18 13 0 16,-6-1 0-16,-8 4 0 15,-21 3 1-15,4 6-2 16,-11 9 0-16,-3 13-1 16,-7 9 1-16,-8 10-1 31,4 12 1-31,0 16 0 0,7 3 0 0,4 23 0 15,3 2 0-15,7 13 0 16,4 6 0-16,10 9 0 16,8 4 0-16,6-4 0 15,-3-3 0-15,4 4 0 78,-4-17 1-46,-4 7-2-32,-3-9 1 0,-7-7 0 15,-4-5 0-15,-14-23-1 0,-7-10 1 16,-14-8-1-16,-14-10 0 0,-14-13 1 0,-14-6 0 0,-36-12 0 0,-28-7 1 0,-24-16-1 0,-40-15 1 0,-17 0-1 0,-42-9 1 0,-11-1-1 0,-17 1 1 16,-12 9-1-16,-16 12 0 0,6 13 0 15,-14 6 1-15,14 4-1 16,1-1 0-16,-1-3-2 15,0-2 1 1,4-4-6-16,4-10 0 0,2-12-7 16,1-9 0-16</inkml:trace>
  <inkml:trace contextRef="#ctx0" brushRef="#br2" timeOffset="-172455.84">29383 1696 22 0,'81'-38'11'0,"-53"-49"1"16,-24 62 12-16,-4-4-23 15,0-15 1-15,-14-3 0 16,-36 13 1-16,-24-19-4 15,-14-1 1-15,-25 1 2 0,-21-7 0 16,-14 4-1-16,-4 12 1 16,-10 6-2-16,-7 13 0 15,6 16-1-15,-3 9 0 16,4 25 0-16,25-3 0 16,13 19 0-16,11 6 0 15,7 22 1-15,18 12 0 16,18 10 1-16,13 16 0 0,22 9 0 15,21 6 1-15,24 4 0 16,19-7 0-16,13 3 0 16,32-6 1-16,32 0-2 15,17-19 1-15,18-15 0 16,25-16 0-16,7-16 0 16,7-16 0-16,0-31-1 15,7-21 1-15,3-20 0 16,-13-15 0-16,6-13-2 15,-20 0 1-15,-15-25-2 16,-21 10 1-16,-28 2-2 16,-22 7 0-16,-24-16 0 15,-25 10 0-15,-28-13 0 16,-21-9 0-16,-28 2 0 16,-8 4 0-16,-24 0 1 15,-25 10 1-15,-21 27-1 16,-17 10 1-16,-22 3-2 15,-3 13 1-15,-15 12-2 0,-3 16 1 16,21 6-1-16,11 3 1 16,0 7-2-16,10-1 1 15,11 7 0-15,25-6 0 16,10 18 3-16,7 7 0 16,8-1 0-16,10 17 0 15,10 5 2-15,11 13 0 16,11 0 0-16,14 7 0 15,13 6 0-15,23 18 0 0,23-6 0 16,8-6 0-16,28 0 0 16,28-9 0-16,25-13 0 15,25-7 1-15,28-18-2 16,10-9 1-16,4-16-1 16,0-10 0-16,-21-18-1 15,-7-7 1-15,-8-12-2 16,-6-26 1-16,-21 1-1 15,-29-16 1-15,-7-16-1 16,-14-2 1-16,-14-4-1 16,-18-16 0-16,-20 0 0 15,-15-9 0-15,-25 13 0 16,-31-1 1-16,-29 7-1 16,-14 0 1-16,-24 6-1 15,-22 22 0-15,-10 16-3 16,-18 9 1-16,-10 16-4 15,7 9 1-15,-4 19-3 16,3 0 1-16,12 9-2 16,6 19 0-16</inkml:trace>
  <inkml:trace contextRef="#ctx0" brushRef="#br2" timeOffset="-170188.19">11063 13148 30 0,'11'16'15'0,"3"21"-9"0,-7-18 16 0,-4-3-20 15,4 21 1-15,1 17 2 16,-5 18 0-16,4 28-6 16,0 26 0-16,0 18 5 15,4 16 1-15,-1 15-2 16,1 4 0-16,0-3-1 15,-4-10 1-15,-4-31-3 16,-6-19 0-16,-4-19-7 16,-1-22 1-16,-2-21-8 15,6-29 1-15</inkml:trace>
  <inkml:trace contextRef="#ctx0" brushRef="#br2" timeOffset="-169362.99">11120 13289 30 0,'21'22'15'0,"21"-16"-6"15,-28-6 18-15,7-3-25 16,4 0 1-16,10-3 1 16,25 6 1-16,28-6-6 15,15-1 1-15,27 1 3 16,26 3 1-16,9 3-2 15,12-3 1-15,13-4-2 16,-6-2 1-16,10-7-2 16,3-6 1-16,-6-3-1 0,3 3 0 15,-4-9 0-15,1 0 0 16,6-10-1-16,-3 13 1 16,4 3 0-16,3 0 0 15,-25-1 0-15,1 8 0 16,-8-1-1-16,-10 3 1 15,-29 7-1-15,-10 9 1 16,-7 6-2-16,-18 3 1 16,-13 7-1-16,-15 12 0 15,-14 7 0-15,-11-1 0 16,-14 10-1-16,-10 3 1 16,-11-9 0-16,-7 3 1 0,-7 9 0 15,-4 3 1-15,-3 10 0 16,0 12 1-16,0-3-1 15,3 7 0-15,4 8 0 16,-3 7 1-16,-1 13-1 16,4 3 0-16,0 6 0 15,0-3 0-15,3 3 0 16,8-13 1-16,6-9-1 16,1-3 0-16,3-15 0 15,-3-14 1-15,-4-5-1 16,-14-10 0-16,-14-3 0 15,-8-10 0-15,-17-6-1 16,-24-9 1-16,-29-6-1 16,-10-13 1-16,-36-3-1 15,-21-7 1-15,-35-6 0 0,-28-2 0 16,-36 5 0-16,-13 4 0 16,-29 6-1-16,-7 15 0 31,-286 51-10-31,106-13 1 15</inkml:trace>
  <inkml:trace contextRef="#ctx0" brushRef="#br2" timeOffset="-166329.08">29097 4766 29 0,'14'0'14'0,"0"0"-2"0,-14 0 15 16,0 0-26-16,-7-3 1 15,-3 0 1-15,-8-7 0 16,-3 4-4-16,-4 0 0 0,4 3 3 15,-4 0 0-15,-3 6-1 16,-11 6 0-16,4 10 0 16,0 6 1-16,3 16 0 15,4-10 0-15,10 10 0 16,8-7 0-16,10 4 0 16,14-4 0-16,14-12-1 15,0-9 1-15,11-7-1 16,7-6 0-16,0-9 0 15,-8-4 0-15,-2-2-1 16,-8-14 1-16,-3 1-2 16,-11-9 1-16,-7 5-1 15,-11 1 1-15,-10-1-1 16,-11 7 0-16,1 3 0 16,-1 13 0-16,-7 6 0 15,1 9 1-15,-8 10-1 0,4 3 0 16,-1 15 1-1,4 1 0-15,4 5 0 0,7 1 1 16,11-3-1-16,10-4 1 16,14 1-1-16,7-20 1 15,7-2 0-15,0-10 1 16,-7-12-1-16,4-4 0 16,-4-9-1-16,0 0 1 15,-3-9-1-15,-7 0 1 16,-8-7-2-16,-6 13 1 15,-1-6 0-15,-3 9 0 0,-7 3-1 16,0 9 0-16,-4 7 0 16,-3 3 1-16,0 3-1 15,-4 7 1-15,4-1 0 16,0 10 0-16,3 3 0 16,4 0 0-16,7-6 0 15,7 2 1-15,11 1-1 16,10 0 1-16,7-6-1 15,-3-4 0-15,-1-9 0 16,5-6 1-16,-1-4-1 16,-7 4 0-16,-3-10-1 15,-8-3 1-15,-6-2 0 16,-8-1 0-16,-3 0-1 16,0 3 1-16,0 3-1 15,-11-3 0-15,1 7 1 16,-4 6 0-16,-1 6-1 0,-2 0 1 15,3 9-1-15,-1 3 1 16,5 4 0-16,3 6 1 16,3 0-1-16,4-3 0 15,4-3 0-15,3-1 1 16,7-2-1-16,3-4 1 16,8-3-1-16,3-2 1 15,0-4-2-15,0-10 1 16,-3 1-1-16,-4-1 1 15,0-5-1-15,-3-1 1 0,-4 3-1 16,-4 1 1-16,-3-1-1 16,0 1 1-16,0 2 0 15,-3 4 0-15,-1-3 0 16,1-1 0-16,-1 7 0 16,-3 0 0-16,0 6 0 15,-7 10 1-15,3-1-1 16,-3 10 0-16,0 0 0 15,0 0 1-15,7-6-1 16,3-7 1-16,8 4-1 16,10-4 1-16,4-6 0 15,3 0 0-15,-3-3 0 16,-1-6 1-16,1 0-1 16,-1-10 0-16,1-3 0 15,-7 1 0-15,-4-1-1 16,-4-3 0-16,-6 6-4 0,-1-6 1 15,-3 10-12-15,-3 2 1 16,-15 4-2 0,4 3 1-16</inkml:trace>
  <inkml:trace contextRef="#ctx0" brushRef="#br2" timeOffset="-165594.72">26084 4716 34 0,'7'6'17'0,"11"-6"-13"0,-11 0 30 16,7 0-31-16,0 0 1 15,4 0 1-15,7 0 1 16,10 6-7-16,4-2 0 0,10-1 6 16,18 0 0-1,18 0-2-15,10 0 1 0,25 6-1 16,21 1 1-16,32 2-1 16,32-2 0-16,13 12 0 15,33 12 0-15,28 10-1 16,13 16 0-16,22-4-1 15,-10 13 1-15,10-6-2 16,3-7 1-16,-10-5-1 16,11-17 0-16,-22-12-1 15,-3-3 1-15,-36-7-1 16,-10-2 1-16,-35-1-2 16,-25 4 0-16,-35-1-3 15,-33 1 1-15,-13-1-4 16,-25 4 1-16,-17-3-8 15,-29 2 0-15,-24-9-1 16,-18 4 0-16</inkml:trace>
  <inkml:trace contextRef="#ctx0" brushRef="#br2" timeOffset="-163491.65">29199 3766 30 0,'15'19'15'0,"6"6"-3"0,-18-16 15 15,1 0-25-15,-4 4 1 16,-7 12 2-16,-7 10 0 16,-8-4-6-16,-9 16 0 15,-12 3 3-15,8 10 1 16,0-4-3-16,3 4 0 16,0-13-3-16,4-10 0 0,3-5-7 15,8-13 0-15,6-16-3 16,4-16 0-16</inkml:trace>
  <inkml:trace contextRef="#ctx0" brushRef="#br2" timeOffset="-163087.41">28811 4242 27 0,'0'29'13'0,"0"2"-5"15,0-22 20-15,0 4-26 16,0 6 0-16,-3-7 1 16,-1 7 0-16,-3-6-4 15,-3 5 0-15,-4-2 3 16,-1 0 0-16,1-7-2 0,4 1 0 16,3-1 0-16,7-6 0 15,14-3 0-15,7 0 1 16,7 0 1-16,4-3 1 15,0 0 0-15,10-7 0 16,4 1 0-16,3 3 1 16,-6-1-1-16,-5 7 0 15,-6-3-2-15,-7 3 0 16,-7 0-1-16,-15-6 1 16,-14 3-1-16,-20-3 0 0,-1-1 0 15,-10-2 0-15,-8-7-3 16,-6 1 1-16,3-7-7 15,7 0 0-15,11-10-6 16,14 1 1-16</inkml:trace>
  <inkml:trace contextRef="#ctx0" brushRef="#br2" timeOffset="-162737.95">29231 3079 40 0,'11'0'20'0,"-22"25"-18"0,4-19 32 16,-7 4-32-16,-11 12 0 15,-6 6 1-15,-12 0 0 16,11 7-5-16,1 9 1 16,-1-10 1-16,0-9 0 15,4-3-7-15,7-6 1 16,7-7-7-16,7-15 0 0</inkml:trace>
  <inkml:trace contextRef="#ctx0" brushRef="#br2" timeOffset="-162546.15">28963 3117 30 0,'11'15'15'0,"6"4"-6"15,-6-10 20-15,-1 4-27 16,1 3 1-16,3 9 0 15,0 0 1-15,0 6-6 16,0 1 1-16,-3-1 1 16,-4 0 1-16,0-2-7 15,0-11 1-15,0-2-7 16,0-7 0-16</inkml:trace>
  <inkml:trace contextRef="#ctx0" brushRef="#br2" timeOffset="-162289.59">29263 3320 41 0,'7'0'20'0,"0"-15"-14"0,-3 15 35 16,3 6-40-16,3-12 0 0,1 12 1 15,3-6 0-15,4 0-3 16,6 0 1-16,-3 0-1 16,1 0 1-16,-5 0-6 15,-6 0 1-15,-4 0-10 16,-7 3 1-16</inkml:trace>
  <inkml:trace contextRef="#ctx0" brushRef="#br2" timeOffset="-162126.89">29147 3493 41 0,'17'-3'20'0,"29"6"-20"16,-28-6 30-16,6 3-31 16,8 0 1-16,7 9-7 15,-4-6 0-15,-3 4-1 16,-4-14 1-16</inkml:trace>
  <inkml:trace contextRef="#ctx0" brushRef="#br2" timeOffset="-161855.86">30007 3229 37 0,'11'7'18'0,"-8"8"-15"0,-3-8 28 0,-7-4-30 15,-7 6 1-15,-10 1 2 16,-12-4 0-16,1 3-4 16,-4 16 0-16,4 10 3 15,7 3 1-15,-1 9-1 16,15 3 1-16,11-6-2 16,6 3 1-16,11-10-4 15,15-12 1-15,9-6-5 16,5-9 1-16,3-4-12 15,3-16 1-15</inkml:trace>
  <inkml:trace contextRef="#ctx0" brushRef="#br2" timeOffset="-157952.95">15339 15895 44 0,'0'34'22'0,"-14"23"-13"16,10-41 23-16,1 6-30 15,-4 3 0-15,0 3 1 16,-1 9 1-16,1-2-6 16,4-4 1-16,-4-6 2 15,0-6 1-15,7-6-2 16,3-10 0-16,8-12-1 15,7-13 0-15,3-7 0 16,3-5 0-16,1-4 0 16,3-3 0-16,4 7 1 15,-7 3 0-15,-4 6 0 0,-3 6 0 16,-1 6 0-16,-3 7 0 16,0 6 1-16,-3 6 0 15,-4 7 0-15,0 6 0 16,0 2 0-1,0-2 1-15,-3-3-1 16,-1 0 1-16,1-4-1 16,-1-2 0-16,1-4-1 0,3-3 1 15,0 0-1-15,0-3 0 16,0 0-1-16,0-6 1 0,0-4-1 16,0-2 1-16,0-1 0 15,0-2 0 1,4 2 0-16,0 4 0 15,-1 2 0-15,1-2 1 0,-1 3 0 16,1 3 0-16,-1 0 0 16,1 3 0-16,0 3 0 15,-1 3 0-15,-3 3 0 16,0 1 1-16,0 5-1 16,-3 1 1-16,3 3-1 15,0 0 1-15,-3 6-1 16,-1-6 0-16,4-4-3 15,0-2 1-15,4-7-9 16,3-3 0-16,7-9-8 16,7-3 0-16</inkml:trace>
  <inkml:trace contextRef="#ctx0" brushRef="#br2" timeOffset="-157756">16203 16008 56 0,'18'63'28'0,"-25"-45"-34"0,3-18 48 15,-3 4-42-15,0 2 1 16,0-3 0-16,-4 3 0 0,4-3-6 16,0-3 1-1,0-3-11-15,0-12 1 0</inkml:trace>
  <inkml:trace contextRef="#ctx0" brushRef="#br2" timeOffset="-157569.1">16058 15726 46 0,'22'22'23'0,"-5"-7"-26"15,-13-8 32-15,3-1-31 16,0 0 0-16,3 4-15 15,5-4 0-15,-1-12 14 16,-4-4 1-16</inkml:trace>
  <inkml:trace contextRef="#ctx0" brushRef="#br2" timeOffset="-157243.28">16320 15992 43 0,'21'66'21'0,"14"-16"-26"0,-28-40 39 15,0-4-35-15,0 0 0 16,-7-6-2-16,0-6 1 16,0-7 1-16,-3-9 1 15,3-12-3-15,0-4 1 16,0-2-2-16,0-11 1 16,10 11-1-16,8-4 0 0,7 3 1 15,3 3 1-15,0 16 3 16,4 13 1-16,7 12 3 15,-4 6 1-15,0 20 1 16,-3 8 1-16,0 10 0 16,-4 4 1-16,-7-1-4 15,0 0 0-15,-3-3-3 16,-1-6 0-16,5-10-3 16,-1-12 0-16,0-13-7 15,0-12 0 1,0-19-7-16,7-16 0 0</inkml:trace>
  <inkml:trace contextRef="#ctx0" brushRef="#br1" timeOffset="-149051.42">7094 13264 53 0,'0'-3'26'0,"-3"19"-18"0,3-16 27 0,0 6-34 16,-4-3 1-16,-6 6 1 16,-4 10 1-16,-4 6-5 15,-3 4 1-15,0-1 2 16,-4 0 1-16,-7 3-2 15,-7 1 1-15,-3-1-1 16,3-3 0-16,8 0-1 16,-1-2 1-16,7-8-1 15,4 1 0-15,7-6 1 16,3-1 1-16,15 1-1 16,13-1 1-16,15 1 0 15,7 9 1-15,3 3 0 16,15 3 0-1,6 4-1-15,4-1 1 0,-7 3-2 0,0-2 1 16,-7-4-7 0,-7-6 1-16,-18-6-12 0,-7-13 0 15,-10-13-5-15,-11-12 0 16</inkml:trace>
  <inkml:trace contextRef="#ctx0" brushRef="#br1" timeOffset="-146993.05">29538 8708 56 0,'64'22'28'0,"-33"-44"-31"0,-31 12 29 16,-3-2-27-16,-8-4 0 16,-10-9 0-16,-4-9 0 15,-13-23 1-15,-26-12 0 16,-24-22-1-16,-7-15 0 15,-22-14 1-15,-31-2 1 16,-14 3 0-16,-18 19 0 16,-14 18 0-16,10 22 1 15,4 26-1-15,1 18 1 0,27 19-2 16,11 26 1-16,3 21-2 16,8 19 1-16,20 22-1 15,19 22 1-15,16 21 0 16,26 4 0-16,24 19 0 15,32-13 1-15,36 4 0 16,31-20 1-16,46-5-1 16,35-26 1-16,39-28-1 15,11-31 1-15,20-23-1 16,-6-15 1-16,-18-19-2 16,-14-9 1-16,-10-6-2 15,-22-20 1-15,-35-8-1 16,-21-17 0-16,-22-2-1 15,-27 2 0-15,-15-5 0 16,-25-4 1-16,-34 3 0 16,-33-3 0-16,-24-3-1 15,-25 13 1-15,-28 15-1 16,-14 19 0-16,-21 26 0 0,-8 15 0 16,19 15-1-16,9 23 1 15,8 2 0-15,14 20 0 16,21 5 2-16,11 14 0 15,18 8 1-15,24 10 0 16,17 16 1-16,26-16 0 16,20 0 0-16,33-6 1 15,20-13-2-15,29-3 0 16,35-21-2-16,14-23 1 16,14-19-4-16,4-31 0 15,-11-22-5-15,-28-25 0 0,-21-28-4 16,-21-3 0-16</inkml:trace>
  <inkml:trace contextRef="#ctx0" brushRef="#br1" timeOffset="-146093.09">29111 6742 36 0,'11'12'18'0,"-8"-15"-15"15,1-3 32-15,-1-4-34 16,-3-2 0-16,0-4 0 16,-3 4 1-16,-4 2-2 15,-7-2 0-15,-7 2 2 16,-4 4 0-16,4 3-1 16,7 3 0-16,-1 0-1 0,1-3 1 15,4 3 0-15,-1 3 0 16,4 3-1-16,4 3 1 15,3 4 0-15,0 0 0 16,7 2 0-16,7 1 0 16,7-4-1-16,4-2 1 15,-4-4-1-15,0-6 1 16,0-6-1-16,-3-10 1 16,-4-3-2-16,-4 10 1 15,-10-16-1 1,-3 3 1-16,-4 3-1 15,-4 7 1-15,-3 2-1 16,-3 7 1-16,-5 3 0 16,1 6 0-16,7 4 0 15,0 5 0-15,0 10 0 16,0 4 1-16,3-1-1 16,4-9 1-16,4-4-1 15,3-2 1-15,3-4-1 16,8 1 1-16,6-7-5 15,5-6 0-15,-5-7-10 16,-3-5 1-16</inkml:trace>
  <inkml:trace contextRef="#ctx0" brushRef="#br1" timeOffset="-145611.85">27693 6519 30 0,'-3'6'15'0,"-1"-12"2"0,4 6 14 0,0 0-23 16,11 6 1-16,6-3 5 16,11 4 1-16,15-1-18 15,27 6 0-15,50-5 12 16,28 2 0-16,54 1-5 15,44-7 0-15,19-13-3 16,28-2 0-16,-18-7-2 16,-7 3 1-16,-39-3-2 15,-3 7 0-15,-21-1-2 16,-22-2 0-16,-35-1-1 16,-38 0 0-16,-22 1-4 0,-24-1 1 15,-15 10-4 1,-28 3 0-16,-28 6-4 0,-25 3 0 15</inkml:trace>
  <inkml:trace contextRef="#ctx0" brushRef="#br1" timeOffset="-142579.22">15328 17438 26 0,'-10'25'13'0,"-4"0"2"16,10-19 13-16,0 4-26 15,-3 2 1-15,0-2 4 16,4 2 0-16,-4-2-8 15,3-1 0-15,4-3 5 0,-3-3 1 16,3-3-2-16,7-12 1 16,7-7-4-16,4-3 0 15,3-6-1-15,0-7 1 16,4-2-2-16,-1 2 1 16,-3 7-1-16,1 6 1 15,-5 6 0-15,1 10 1 16,-1 12 0-16,1 10 0 15,-4 6 1-15,-3-9 0 16,-1 2-1-16,-3 4 1 16,1-3-1-16,-5-1 1 0,1 1-1 15,-4-3 0-15,0-4-1 16,0-3 1-16,3-3-1 16,1-3 1-16,3 0-2 15,0-3 1-15,3-6-1 16,4-1 1-16,1 1-1 15,-1 3 1-15,0-4-1 16,0 1 1-16,0 0 2 16,-3 2 1-16,-1 1 0 15,1 6 1-15,-4 0-1 16,0 3 1-16,-4 0 0 16,1 7 0-16,-1 5-2 15,1 4 1-15,3 0-2 16,-3 0 0-16,-1 0-4 15,1-4 1-15,3 1-12 16,0-7 1-16,3-2-1 0,4-1 0 16</inkml:trace>
  <inkml:trace contextRef="#ctx0" brushRef="#br1" timeOffset="-142158.97">16281 17419 47 0,'3'3'23'0,"-3"-6"-27"0,0 3 48 0,-7 0-42 16,-3 0 0-16,-5 0 0 15,-6 0 0-15,-3 0-3 16,-1 3 0-16,0 10 2 15,4-4 1-15,0 4-3 16,3-4 1-16,4 4-2 16,4-7 1-16,3 0-3 15,7-3 1-15,10 4-2 16,4-4 1-16,7-3 0 16,1-7 1-16,-1-2 0 15,0 0 1-15,-3-4 1 16,-1 4 1-16,-3-1 1 15,0 7 1-15,-3 6 0 16,-4 7 1-16,0 5 0 0,0 4 1 16,-3 3-2-1,-1 6 1-15,1 1-5 0,-1-1 1 16,4-9-13-16,7-10 1 16</inkml:trace>
  <inkml:trace contextRef="#ctx0" brushRef="#br1" timeOffset="-141947.74">16838 17237 45 0,'4'16'22'0,"-4"9"-20"0,0-13 33 0,-4 1-34 15,-3 3 0-15,-7 2 1 16,-7 1 0-16,-7 6-3 15,-4 7 0-15,4-1-3 16,3 0 0-16,0-5-9 16,8-11 0-16</inkml:trace>
  <inkml:trace contextRef="#ctx0" brushRef="#br1" timeOffset="-141782.52">16605 17303 44 0,'25'13'22'0,"21"46"-18"16,-32-43 32-16,4 15-34 16,6 10 0-16,-3 12 0 0,4 1 0 15,3-1-8-15,-6-6 1 16,-8-16-8-16,-4-3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20:11:42.40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20:12:59.413"/>
    </inkml:context>
  </inkml:definitions>
  <inkml:trace contextRef="#ctx0" brushRef="#br0">4353 5359 46 0,'11'15'23'0,"-11"-5"-16"0,0-10 23 15,0 0-28-15,-7-13 1 0,3-9 0 16,4-15 1-16,-7-14-5 16,-3-8 0-16,-8-26 2 15,-3-15 1-15,0 0-3 16,0-7 1-16,3 10-3 15,7 0 0-15,1 9-1 16,20 0 0-16,1 13 0 16,17 3 1-16,4 18 1 15,10 13 1-15,4 7 2 16,7 18 1-16,-7 19-3 16,-7 22 1-16,-8 13-10 15,-13 6 0-15,-18 9-2 16,-14 4 0-16</inkml:trace>
  <inkml:trace contextRef="#ctx0" brushRef="#br0" timeOffset="181.15">4001 5086 60 0,'56'41'30'0,"4"-26"-37"0,-42-15 62 16,3-3-54-16,18-3 1 15,10 0-2-15,-10-4 0 16,3 4-4-16,7 0 0 16,-6 3-13-16,-4-7 0 15</inkml:trace>
  <inkml:trace contextRef="#ctx0" brushRef="#br0" timeOffset="437.6">4911 4935 52 0,'3'19'26'0,"-17"0"-23"16,7-19 34-16,-4 6-35 16,1 10 0-16,-15 6 2 15,4 6 0-15,0 10-5 16,7 6 1-16,0 6 2 15,3-13 1-15,8 10-3 16,-8-3 0-16,11-6-6 16,11-3 0-16,-1-17-11 15,11-15 0-15</inkml:trace>
  <inkml:trace contextRef="#ctx0" brushRef="#br0" timeOffset="662.64">5151 5114 52 0,'0'35'26'0,"-29"-7"-25"0,19-25 38 16,-1 16-38-16,-10 0 1 16,3 6 0-16,-3 3 0 15,-3 3-3-15,2-3 0 0,8 1-3 16,4-7 1-16,-4-13-10 15,10-9 1-15,4-12-4 16,4-10 1-16</inkml:trace>
  <inkml:trace contextRef="#ctx0" brushRef="#br0" timeOffset="831.14">4953 5048 42 0,'21'41'21'0,"14"3"-14"16,-24-38 38-16,3 10-43 15,4 6 0-15,-4 6 1 16,11 0 0-16,-4 4-6 16,-4-1 1-16,5-3-2 15,-1 4 1-15,-11-10-12 16,8-19 0-16</inkml:trace>
  <inkml:trace contextRef="#ctx0" brushRef="#br0" timeOffset="1052.91">5249 4744 42 0,'11'31'21'0,"10"13"-13"16,-17-22 28-16,10 10-33 0,7 5 0 15,0 10 1-15,-3 3 1 0,3 16-7 16,-11-3 0-16,-10 6 2 15,-10 3 1-15,-8-9-10 16,1-7 1 0,-8-18-8-16,-3-7 1 0</inkml:trace>
  <inkml:trace contextRef="#ctx0" brushRef="#br0" timeOffset="1536.17">5782 5177 43 0,'7'15'21'0,"-7"-18"-13"0,4 6 34 0,-4-3-39 15,7-3 0-15,-4 0 2 16,4 3 0-16,11-9-6 16,10 3 0-16,14-1 3 15,1 1 1-15,3 0-5 16,-8 3 0-16,5 3-8 15,10 3-17 1,-43-3 10-16</inkml:trace>
  <inkml:trace contextRef="#ctx0" brushRef="#br0" timeOffset="1729.45">5810 5393 56 0,'-3'3'28'0,"13"10"-34"0,-6-13 50 16,6 3-44-16,8 3 1 16,10-3-1-16,11 1 1 15,3 8-5-15,-3-6 0 16,0 4-10-16,3-10 0 16,-10-3-1-16,-4 3 0 15</inkml:trace>
  <inkml:trace contextRef="#ctx0" brushRef="#br0" timeOffset="4851.13">7176 4938 34 0,'10'-53'17'0,"-3"28"-2"0,-7 19 18 15,0 3-30-15,0 6 1 16,-10 6 3-16,-1 19 0 15,-10 4-9-15,-7 12 1 16,-4 9 4-16,4 16 1 16,-4 0-2-16,14-3 1 15,-3-3-5-15,7-13 1 0,3-3-9 16,8-19 1-16,-8-15-7 16,1-17 0-16</inkml:trace>
  <inkml:trace contextRef="#ctx0" brushRef="#br0" timeOffset="5046.26">6879 5051 54 0,'25'35'27'0,"-15"3"-31"16,-10-32 47-16,8 9-41 15,6 7 0-15,3 13 1 16,8 3 1-16,10 15-5 15,1-6 0-15,-1 0-1 16,-3-16 1-16,-4-6-15 16,0-6 0-16</inkml:trace>
  <inkml:trace contextRef="#ctx0" brushRef="#br0" timeOffset="5600.1">7267 4418 44 0,'4'22'22'0,"-1"-32"-13"0,-3 10 25 0,7-9-31 15,4 6 1-15,3-10 2 16,7 4 1-16,4-4-8 16,3 4 0-16,4-7 5 15,-14 7 1-15,3 3-3 16,-7 12 0-16,0 10-2 15,-7-7 0-15,-7 4-1 16,0 2 0-16,-4 4-1 16,4 0 1-16,-3 6-1 0,-1 0 0 31,1-6 0-31,3 0 1 16,0-4-1-16,3-5 1 15,-3-1 0-15,11-3 1 16,3-2 0-16,7 2 1 15,0 0 0-15,1-3 1 16,-5-3-1-16,-10 0 0 31,-7 19-1-31,-7-9 1 16,-3 11-2-16,-12 1 0 0,1-6-5 0,-3 0 0 16,-1-1-10-16,0 1 0 0</inkml:trace>
  <inkml:trace contextRef="#ctx0" brushRef="#br0" timeOffset="5967.58">7655 5240 54 0,'0'28'27'0,"14"-25"-23"0,-3-3 42 15,0 3-42-15,3-3 0 16,10-3 0-16,8 0 1 16,14-7-8-16,0-5 1 15,0-1-1-15,14 3 0 16,-22 7-15-16,-2 3 0 16</inkml:trace>
  <inkml:trace contextRef="#ctx0" brushRef="#br0" timeOffset="6642.14">8569 4663 58 0,'18'6'29'0,"24"-16"-26"0,-24 10 42 0,10 0-42 0,4-6 1 15,-1 6 0-15,-2 0 1 0,-1 0-7 16,-4 0 1-16,-6 6 2 15,-4-6 1-15,-7 4-2 16,-7 8 0-16,-7 4-1 16,-14 6 0-16,-4-7-2 15,-6 17 1-15,2-4-1 16,1 0 1-16,7 0 0 16,3-2 1-1,8-1-1-15,6-7 1 0,11 7 1 16,7-3 0-1,11 4 1-15,7-1 0 0,3-3 0 16,4 6 1-16,-11-9-1 16,-3-4 0-16,-11-2-1 15,-11 9 1-15,-13 9-1 16,-15 7 0-16,-10 3-2 16,-14-7 1-16,6 1-3 0,4-1 0 15,4 1-4-15,7-10 0 31,7-3-9-15,7-10 0-16</inkml:trace>
  <inkml:trace contextRef="#ctx0" brushRef="#br0" timeOffset="6895.59">9285 4935 52 0,'14'19'26'0,"-46"19"-26"0,18-23 43 0,-14 17-41 0,7 12 1 0,-18 9 1 0,0 10 1 0,1 9-7 16,-1-16 1-16,0 1 1 15,7-16 0-15,8-10-10 16,6-15 0-16,7-16-7 15,11-16 0-15</inkml:trace>
  <inkml:trace contextRef="#ctx0" brushRef="#br0" timeOffset="7081.52">8865 5177 43 0,'29'25'21'0,"20"41"-11"0,-35-51 32 16,4 11-40-16,6 11 0 15,1 7 0-15,0-6 0 16,-8-4-4-16,1-2 0 16,0-4-4-16,-4-6 0 15,-4-13-10-15,1-6 1 16</inkml:trace>
  <inkml:trace contextRef="#ctx0" brushRef="#br0" timeOffset="7478.22">9130 4471 50 0,'7'10'25'0,"18"-26"-23"0,-15 7 41 0,1 2-41 0,10 1 1 0,-3-7 1 16,10 1 1-16,4-1-6 16,-1 4 1-16,-2 3 3 15,-8 3 0-15,-4 6-2 16,-10 3 0-16,-7 16-1 16,-7 3 0-16,-7 13-1 15,-3-7 0-15,-5 0 0 47,-2 7 0-47,3-3 1 0,6-1 0 0,5-6 1 16,6-6 0-16,15-6-1 47,3-7 1-47,11-6-1 15,7-9 0-15,10-3-4 0,7-4 0 0,-6-6-12 0,-5 7 0 0,-13 6-2 16,-4 6 0-16</inkml:trace>
  <inkml:trace contextRef="#ctx0" brushRef="#br0" timeOffset="7986.52">9867 5302 50 0,'4'0'25'0,"-8"0"-26"0,4 0 48 0,0 0-43 0,7-6 0 0,7 3 4 0,4-7 0 0,17 7-10 16,8-3 0-16,10 0 6 15,-1-7 1-15,8 4-7 16,7-4 1-16,-7 1-8 16,-10-1 0-16,-8 7-10 15,-7 3 0-15</inkml:trace>
  <inkml:trace contextRef="#ctx0" brushRef="#br0" timeOffset="8693.52">10926 4443 44 0,'24'6'22'0,"-13"-6"-11"0,-11 0 30 0,0 0-40 0,0-3 1 0,-4-3 1 0,-6 6 0 0,-8-10-4 15,-10 7 1-15,3-6 2 16,4 9 1-16,-4 3-2 16,-3 3 1-16,-4 7-1 15,1 18 0-15,2-3-2 16,5 10 1-16,6 3-1 16,7 3 0-16,11-3-1 15,11-4 1-15,7-5 0 0,3-11 0 31,18-14 0-15,-8-17 1-16,-2 4-1 0,-1-10 0 16,-11 4 0-16,-2-1 0 15,-1 4 0-15,-7-1 0 16,3 4 0-16,-6 6 1 16,-1 6 0-16,-3 13 1 15,-3 10-1-15,-4 18 1 16,-4 3 0-16,1 16 0 15,-4 12-1-15,-1 10 1 0,8-10-2 16,0 1 1-16,4-10-7 16,-1-16 1-16,4-12-10 15,11-23 1-15</inkml:trace>
  <inkml:trace contextRef="#ctx0" brushRef="#br0" timeOffset="9099.23">11381 4976 52 0,'14'25'26'0,"-46"44"-27"0,28-53 41 0,-10 6-39 15,-10 12 0-15,-8 1 0 16,0 2 1-16,0 1-3 0,4-7 0 15,0-5-3 1,7-8 1-16,3-15-12 0,4-12 1 16,3-10-1-16,4-15 0 15</inkml:trace>
  <inkml:trace contextRef="#ctx0" brushRef="#br0" timeOffset="9116.2">11014 5076 49 0,'17'22'24'0,"36"19"-19"0,-35-28 49 0,7 12-50 0,6 3 0 0,5 13 0 0,-5 9 1 0,-2 3-8 0,-5-3 1 15,-3-9-1-15,-3-9 1 0,-4-14-15 0,-3-8 1 0,-4-20-3 0,0-5 1 0</inkml:trace>
  <inkml:trace contextRef="#ctx0" brushRef="#br0" timeOffset="9449.02">11730 5048 61 0,'28'22'30'0,"18"-22"-41"0,-28-6 61 0,-1 3-50 0,15-13 0 0,14 10-3 0,0 0 0 0,-4-1-3 0,-3 1 1 0,-7-3-11 15,-4 5 0-15</inkml:trace>
  <inkml:trace contextRef="#ctx0" brushRef="#br0" timeOffset="9674.64">11927 4738 55 0,'11'41'27'0,"-11"18"-27"16,0-37 45-16,-4 9-45 16,1 10 1-16,3 0 0 15,-4-3 0-15,4 2-5 16,0-5 0-16,0-7-8 15,0-9 1-15,0-13-5 0,7-9 0 16</inkml:trace>
  <inkml:trace contextRef="#ctx0" brushRef="#br0" timeOffset="9953.2">12520 4380 42 0,'18'-6'21'0,"-8"25"-22"0,-13-16 36 0,-4 3-33 0,-4 4 0 0,-6 8 2 16,2 14 1-16,-2-4-5 16,-1 10 1-16,-3 6 3 15,3 0 0-15,1-1-2 16,6-5 1-16,4 0-2 15,11-7 0-15,3-9-5 16,7-6 1-16,14-13-4 16,4-9 1-16,7-7-6 15,-1-9 1-15,-2-12-5 16,-5 5 1-16</inkml:trace>
  <inkml:trace contextRef="#ctx0" brushRef="#br0" timeOffset="10165.09">12742 4387 38 0,'-17'31'19'0,"3"-6"-9"15,7-3 34-15,-1 3-40 0,-2 13 0 16,-4 15 4-16,-4 19 1 16,1 10-11-16,-5 12 1 15,-2-3 5-15,-1-4 1 16,4-8-6-16,0-20 0 15,7-8-11-15,6-7 0 32,1-29-7-32,14-2 1 0</inkml:trace>
  <inkml:trace contextRef="#ctx0" brushRef="#br0" timeOffset="10419.94">13035 5315 60 0,'18'12'30'0,"-11"-5"-45"15,-7-7 56-15,-4 0-56 0,-10-7 1 16,-10-2-14 0,-5-4 0-16</inkml:trace>
  <inkml:trace contextRef="#ctx0" brushRef="#br0" timeOffset="13062.43">4177 7008 43 0,'7'13'21'0,"-4"-16"-10"0,-3-7 21 0,8-15-31 16,-5-9 1-16,-6-20-1 15,3-12 1-15,-8-12-3 16,5-7 0-16,-4-2 1 16,3-4 0-16,1 6-1 15,3 16 1-15,0 0 0 16,0 0 1-16,7 13 0 16,0 12 0-16,14 6 1 15,7 10 1-15,4 12 0 16,-4 13 0-16,4 12-1 15,0 4 0-15,-4 6-5 16,0 3 0-16,-17 6-12 16,-11 3 0-16,-11-6-2 15,-13 7 1-15</inkml:trace>
  <inkml:trace contextRef="#ctx0" brushRef="#br0" timeOffset="13258.17">3926 6644 62 0,'15'13'31'0,"23"-1"-37"0,-20-12 64 15,3 0-57-15,11 0 1 16,-4-3-1-16,4-3 1 16,3 6-8-16,-7-3 1 15,4-10-9-15,-11 4 0 16,-10-10-5-16,7-3 0 15</inkml:trace>
  <inkml:trace contextRef="#ctx0" brushRef="#br0" timeOffset="14011.62">4724 6039 54 0,'0'25'27'0,"0"-6"-30"0,0-13 50 15,0 7-46-15,0 6 1 16,0 9-1-16,-11-3 1 16,4 6-5-16,4-2 1 15,-5 5-6-15,5-6 0 16,3-9-9-16,0-6 1 15</inkml:trace>
  <inkml:trace contextRef="#ctx0" brushRef="#br0" timeOffset="14279.07">5091 6309 54 0,'-22'31'27'0,"-27"13"-28"0,35-25 45 0,-7 12-42 16,7 16 0-16,-15 22 0 16,8 0 1-16,0 10-4 15,3-4 0-15,8-9-1 16,10-3 1-16,3-13-6 15,15-19 0-15,10-15-10 16,4-13 1-16</inkml:trace>
  <inkml:trace contextRef="#ctx0" brushRef="#br0" timeOffset="14503.68">5394 6569 48 0,'14'57'24'0,"-42"-17"-20"0,17-27 37 0,-6 9-38 16,-1 3 1-16,-7 9 0 15,-10 7 0-15,0-3-6 16,7 3 0-16,3-10-1 16,4-6 1-16,7-12-12 15,7-13 0-15,7-19-3 16,0-13 1-16</inkml:trace>
  <inkml:trace contextRef="#ctx0" brushRef="#br0" timeOffset="14688.01">5221 6572 52 0,'32'66'26'0,"-14"16"-29"15,-8-64 52-15,1 11-49 16,6 11 1-16,4 7-1 15,4-6 0-15,3-6-5 16,8-7 1-16,-12-12-9 16,1-13 0-16,0-16-3 0,-1-15 1 15</inkml:trace>
  <inkml:trace contextRef="#ctx0" brushRef="#br0" timeOffset="14907.25">5563 6328 57 0,'46'56'28'0,"18"32"-31"0,-40-54 57 0,8 10-52 16,-14 10 0-16,3-4-1 15,-7 12 0-15,-7 4-4 16,-7 10 0-16,-18-4-5 15,-13-13 0-15,-8-9-10 16,7-18 0-16</inkml:trace>
  <inkml:trace contextRef="#ctx0" brushRef="#br0" timeOffset="15331.42">6301 6441 61 0,'3'6'30'0,"18"3"-32"0,-10-9 51 0,-1 0-47 15,19 3 1-15,13-3-4 16,4 0 1-16,7 0-5 16,-4 3 1-16,1 1-11 15,-15-4 0-15,-10 0-4 16,-8 3 1-16</inkml:trace>
  <inkml:trace contextRef="#ctx0" brushRef="#br0" timeOffset="15516.32">6346 6867 65 0,'22'35'32'0,"38"-32"-39"0,-32-6 65 16,11-4-62-16,10-8 1 16,11 5-12-16,0 1 0 15,-11-1 6-15,-13-8 0 16</inkml:trace>
  <inkml:trace contextRef="#ctx0" brushRef="#br0" timeOffset="16170.48">7362 6356 60 0,'8'31'30'0,"13"-15"-26"0,-11-16 47 0,1 3-47 0,3-3 0 16,0-3 2-16,7 0 1 15,4 0-9-15,10 0 1 16,8 3 5-16,-5 0 0 16,1 3-3-16,-18-3 0 15,-3 6-3-15,-7 6 1 16,-18 4-2-16,-4 0 0 0,-7 9-2 16,-3 0 0-16,7 0-1 15,-7 6 0 48,7-5 1-63,3-1 0 0,8 3 1 0,-4-3 1 0,7-3 2 0,7-3 0 0,3-4 2 0,1 1 1 0,6 0 1 15,5 3 0-15,-1-7 0 16,-4 1 1-16,-2 2-1 16,-8 4 0-16,-14 12-2 15,-15 4 0 1,-9-1-3-16,-5 13 0 0,-10 1-4 15,-3-8 1-15,0-8-7 16,10-1 1-16,-3 0-7 16,17-9 1-16</inkml:trace>
  <inkml:trace contextRef="#ctx0" brushRef="#br0" timeOffset="16430.89">8237 6704 52 0,'-10'47'26'0,"-29"3"-23"0,18-28 45 0,-4 13-45 16,0 5 1-16,-3 14 1 15,-4-1 0-15,4 3-7 16,4-5 0-16,2-7-1 15,8-16 1-15,7-16-10 16,4-9 1-16,6-18-7 16,-3-13 0-16</inkml:trace>
  <inkml:trace contextRef="#ctx0" brushRef="#br0" timeOffset="16614.56">7997 6804 52 0,'15'54'26'0,"20"21"-27"16,-25-59 45-16,12 5-44 16,-5 8 0-16,4 5-1 15,8 1 1-15,-5-10-3 0,-6-3 0 16,0-3-7-16,-4-7 0 16,3-28-5-16,5-6 0 15</inkml:trace>
  <inkml:trace contextRef="#ctx0" brushRef="#br0" timeOffset="16964.36">8322 6312 57 0,'11'47'28'0,"-1"-31"-30"0,-6-16 54 0,6 0-48 15,1-3 1-15,3-1 3 16,11-2 0-16,3-6-10 16,4 2 0-16,-8 4 6 15,-6 3 0-15,0 6-2 16,-8 9 0-16,-3 7-2 16,-3 3 0-16,-8 6-1 15,1 7 0-15,-1 3 0 31,-6-4 0-31,3 4 0 0,3-7 1 0,8-3 0 16,3-6 1-16,3-6-1 16,4-10 1-16,8-3-3 15,-1-3 0-15,0-3-7 16,0 0 1-16,-3 0-13 0,-4 3 0 16</inkml:trace>
  <inkml:trace contextRef="#ctx0" brushRef="#br0" timeOffset="17449.08">9024 7008 59 0,'-14'10'29'0,"14"-17"-21"0,0 7 44 16,7 0-49-16,11-3 1 15,6 3-2-15,15-3 1 16,25 3-9-16,10 3 1 16,3-3-5-16,-10 3 1 15,-7 0-11-15,-24-3 0 16</inkml:trace>
  <inkml:trace contextRef="#ctx0" brushRef="#br0" timeOffset="21020.77">10361 6334 39 0,'-14'-6'19'0,"-21"9"-10"15,24 3 19-15,-3 3-26 0,0 10 1 16,-7 6 1-16,0 19 0 16,-1 10-5-1,-2 21 1-15,3 19 4 0,6 19 0 16,8 12 0-16,11-9 0 16,3-3 0-16,7-16 0 15,4-21 0-15,6-20 0 16,15-18-1-16,7-23 0 15,0-15-2-15,0-22 0 16,-7-15-2-16,-11-1 0 0,-14-6-1 16,-14 0 1-1,-11 7-1-15,-10 9 1 0,-14 2-1 16,0 20 0-16,6 12 0 16,5 13 1-16,-1-3-2 15,4 6 1-15,3 6-4 16,8 3 0-16,6-2-10 15,4-11 1-15</inkml:trace>
  <inkml:trace contextRef="#ctx0" brushRef="#br0" timeOffset="21260.46">10915 6826 42 0,'7'25'21'0,"-39"32"-14"16,18-48 28-16,-7 10-32 15,0 12 0-15,-11 10 0 0,-3 6 1 16,-8 6-5-16,5 4 0 31,6-13-9-31,11-13 0 16,10-25-5-16,11-12 1 15</inkml:trace>
  <inkml:trace contextRef="#ctx0" brushRef="#br0" timeOffset="21426.64">10587 6917 59 0,'53'75'29'0,"28"38"-32"0,-67-84 55 0,7 14-50 16,11 1 1-16,0-6-6 15,3-4 1-15,0-5-5 16,-3-14 0-16,-7-8-10 16,-4-7 0-16</inkml:trace>
  <inkml:trace contextRef="#ctx0" brushRef="#br0" timeOffset="21803.1">11536 6930 59 0,'-4'9'29'0,"29"4"-25"0,-11-13 48 0,18 3-51 15,14 0 1-15,3-3-1 16,15 0 1-16,10 0-7 15,-4-3 0-15,-3 0-10 16,-10 0 0-16,-8-13-4 16,-10 3 1-16</inkml:trace>
  <inkml:trace contextRef="#ctx0" brushRef="#br0" timeOffset="22221.4">12746 6469 57 0,'0'-10'28'0,"-35"-12"-37"0,17 13 53 16,-14 3-44-16,-7-1 0 15,1 4 0-15,-5 3 0 16,1 7 0-16,3 8 1 15,4 10-1-15,3 10 0 16,14-1 0-16,11 10 0 16,11-3 0-16,10-6 0 15,4-10 0-15,17-13 1 0,4-12-1 16,-4-6 1 0,-3-10 0-16,-4-6 0 0,-3-3-1 15,-8 0 0-15,-3 0-1 16,-6 9 1-16,-5 4-1 15,-3 18 1-15,-7 16 0 16,0 12 1-16,-4 14 0 16,1 24 1-16,-1 15 0 15,8 17 0-15,3-1-4 16,0-18 1-16,0-10-15 16,3-21 0-16</inkml:trace>
  <inkml:trace contextRef="#ctx0" brushRef="#br0" timeOffset="22688.56">13494 6644 57 0,'10'22'28'0,"-3"-28"-22"15,0 3 41-15,-3-6-43 16,10-4 0-16,14 0 1 15,15-2 0-15,10 2-8 16,10 1 0-16,1 5-1 16,-4 11 1-16,-15 2-16 15,-13 6 0-15</inkml:trace>
  <inkml:trace contextRef="#ctx0" brushRef="#br0" timeOffset="22882.87">13511 7099 64 0,'57'13'32'0,"70"-29"-40"0,-85 7 49 0,18-4-46 16,0-3 1-16,7 1-17 15,-17 2 1-15,13-9 16 16,8 0 1-16</inkml:trace>
  <inkml:trace contextRef="#ctx0" brushRef="#br0" timeOffset="23269.93">15169 6362 49 0,'8'-47'24'0,"-12"0"-22"16,0 31 42-16,-10-6-43 15,-14-6 0-15,-18 6 0 0,-17 3 1 16,-15 10-2-16,-3 12 0 16,-7 19-1-16,-4 9 1 15,7 26-3-15,8 18 1 16,13 22-2-1,15 19 1-15,28 4 0 0,21 2 0 16,17-19 3-16,26-21 0 16,6-26 4-16,22-21 0 15,13-26 3-15,15-24 0 16,-4-29-1-16,-3-16 1 0,-11-15-2 16,-14-16 0-16,-24 3-4 15,-22-3 1-15,-14 10-9 16,-25-4 1-16,-31 7-14 15,-18-1 1-15</inkml:trace>
  <inkml:trace contextRef="#ctx0" brushRef="#br0" timeOffset="24292.19">16450 6726 41 0,'-7'3'20'0,"-14"-3"-3"16,17 0 21-16,1 0-33 15,3 3 0-15,3 3 5 16,11 4 0-16,8 2-12 16,20 4 1-16,25-3 7 0,14-10 1 15,32-6-4-15,35-13 0 16,21-12-7-16,22-4 1 15,-29-5-9-15,-24 2 0 32</inkml:trace>
  <inkml:trace contextRef="#ctx0" brushRef="#br0" timeOffset="24591.6">17621 6356 56 0,'11'9'28'0,"24"-9"-19"0,-17 3 26 0,14 7-31 15,10-1 0-15,7 4 1 16,8 2 0-16,-1 4-7 15,-6 6 0-15,-15 7 4 16,-11 2 1-16,-24 16-5 16,-14 4 1-16,-21 8-3 15,-25 7 1-15,-3-3-5 16,-1-6 0-16,-3-10-10 16,4-9 0-16</inkml:trace>
  <inkml:trace contextRef="#ctx0" brushRef="#br0" timeOffset="24775.77">17671 6437 61 0,'21'47'30'0,"4"57"-33"0,-18-70 51 15,0 7-48-15,-4 16 0 0,1 5-4 16,-1 4 0-16,1-12-11 15,-8-23 0-15</inkml:trace>
  <inkml:trace contextRef="#ctx0" brushRef="#br0" timeOffset="26712.88">19540 6350 41 0,'-7'18'20'0,"-28"33"-12"0,17-39 20 15,-13 13-27-15,-12 13 1 16,1-1 0-16,-7 17 1 16,-1-4-6-16,4 0 1 0,11-3-3 15,7-9 1-15,3-13-9 16,4-19 0-16</inkml:trace>
  <inkml:trace contextRef="#ctx0" brushRef="#br0" timeOffset="26890.6">19121 6337 55 0,'38'69'27'0,"29"56"-25"0,-45-87 50 0,9 19-50 16,8 15 1-16,11 9-2 15,2 10 0-15,-6-16-7 16,-10-18 0-16,-12-13-11 15,-17-25 1-15</inkml:trace>
  <inkml:trace contextRef="#ctx0" brushRef="#br0" timeOffset="34532.33">19974 6469 46 0,'-17'22'23'0,"6"-19"-9"0,8-6 24 0,3 3-36 15,0-3 1-15,0-4 3 16,7 4 1-16,10-3-8 16,11 0 1-16,4-1 1 15,7 4 1-15,3 0-5 16,-3 6 0-16,0 3-11 15,-11 1 0-15,-10-1-5 16,-11 7 1-16</inkml:trace>
  <inkml:trace contextRef="#ctx0" brushRef="#br0" timeOffset="34696.33">19900 6842 56 0,'-17'38'28'0,"27"-7"-31"0,-6-28 53 15,3 0-49-15,7-3 0 16,14-9-1-16,7-10 0 16,1 6-5-16,-5-2 1 15,8-7-12-15,4-3 0 16</inkml:trace>
  <inkml:trace contextRef="#ctx0" brushRef="#br0" timeOffset="35490.11">20803 6218 62 0,'0'6'31'0,"21"0"-30"0,-10-6 49 0,3-6-49 16,7 3 1-16,11-3 1 15,14 3 0-15,7-1-4 16,0 4 1-16,-11 0 1 16,-3 4 1-16,-4-1-2 15,-10 0 0-15,-7 0-1 16,-8 6 0-16,-3-5-1 15,-7 5 1-15,-3 0-1 16,-4 1 1-16,0 2-1 16,-4 7 1-16,0 3-1 15,-3 3 0-15,4 0 0 16,-1 0 1-16,1-3-1 16,2-3 1-16,1 0 1 0,4-3 0 15,6-1 0-15,8 4 1 16,7 0-1-16,-1 6 1 15,8 0 1-15,3-3 0 16,0 0-1-16,-3 0 1 16,-11 0-1-16,-10 6 0 15,-15 0-2-15,-6 10 1 16,-15 3-4-16,-14 3 1 16,-3 0-6-16,-1-10 1 15,4-3-10-15,7-9 1 16</inkml:trace>
  <inkml:trace contextRef="#ctx0" brushRef="#br0" timeOffset="35735.97">21604 6923 59 0,'7'63'29'0,"-24"-10"-25"0,6-31 48 0,-10 7-52 16,-7 8 1-16,-4 10-3 15,-7-3 0-15,0-9-3 16,7-7 1-16,8-9-14 16,10-16 1-16</inkml:trace>
  <inkml:trace contextRef="#ctx0" brushRef="#br0" timeOffset="36147.74">22327 6688 64 0,'-7'19'32'0,"7"-16"-32"16,0-3 51-16,0 0-47 15,7-6 0-15,-3 0 1 16,10-1 1-16,18 1-8 16,10 0 0-16,25 0 2 15,7-1 0-15,-3 7-7 16,-15-3 0-16,-10 3-14 0,-7-3 0 15</inkml:trace>
  <inkml:trace contextRef="#ctx0" brushRef="#br0" timeOffset="36376.6">23241 6208 66 0,'21'16'33'0,"-14"22"-32"0,-10-35 51 0,-4 19-51 15,-7 22 1-15,-8 25 0 16,-2 25 0 0,3 16-5-16,3 9 1 0,4-3-6 15,3-10 0-15,4-30-12 16,14-17 1-16</inkml:trace>
  <inkml:trace contextRef="#ctx0" brushRef="#br0" timeOffset="37172.15">25111 5472 56 0,'-57'78'28'0,"-70"-3"-27"0,88-56 29 0,-20 31-30 15,-9 22 1-15,-20 32 0 16,-14 34 1-16,-4 28-2 16,-3 28 1-16,17 13 1 15,18-9 0 1,14-7 0-16,25-21 0 0,14-23-3 15,28-34 1-15,28-19-6 16,25-25 0-16,14-25-10 16,-3-22 0-16</inkml:trace>
  <inkml:trace contextRef="#ctx0" brushRef="#br0" timeOffset="37682.85">25862 5606 53 0,'-21'22'26'0,"-18"-9"-26"0,29-4 42 0,-12-2-40 0,1 5 1 0,-3-2 1 0,-5 15 1 0,-6 0-6 16,3 12 1-16,1-2 4 15,2 12 1-15,12 6-3 16,10-6 1-16,7 3-1 15,14-6 0-15,7-9-4 0,4-10 0 16,6-9-6-16,12-7 0 16,-8-6-11-16,0-6 0 15</inkml:trace>
  <inkml:trace contextRef="#ctx0" brushRef="#br0" timeOffset="37997.68">25904 6215 58 0,'-3'22'29'0,"-4"-29"-32"0,7 1 46 0,0-10-43 15,0-5 1-15,0 2 0 16,3-9 1-16,1-4-2 15,-1 4 0-15,1 0 2 16,0 6 0-16,3 3 0 16,3 6 0-16,4 1-1 15,7 6 1-15,1 9-4 16,-1 6 0-16,3 4-6 16,1 5 1-16,-4-2-10 15,1-3 1-15,-5-4-2 16,-3 1 1-16</inkml:trace>
  <inkml:trace contextRef="#ctx0" brushRef="#br0" timeOffset="38191.56">26324 6089 52 0,'18'32'26'0,"-29"8"-33"0,11-30 52 16,0-1-46-16,-3 1 0 15,-1-1-4-15,1-3 0 16,-1-3-2-16,4-3 0 16,4-12-7-16,-8-4 0 0</inkml:trace>
  <inkml:trace contextRef="#ctx0" brushRef="#br0" timeOffset="38354.47">26293 5782 36 0,'35'9'18'0,"4"-21"-30"16,-25 9 28-16,3-7-29 15,5-2 1-15,6-1-2 16,11-15 0-16</inkml:trace>
  <inkml:trace contextRef="#ctx0" brushRef="#br0" timeOffset="38555.11">26712 5208 18 0,'0'13'9'0,"-3"53"-5"0,6-41 15 16,1 22-14-1,-4 12 1-15,-4 1 4 0,-3 25 0 16,0 18-10-16,0 4 0 16,0 9 9-1,0-13 0-15,4-9-4 0,3-22 1 16,0-18-7-16,3-20 0 15,1-12-7-15,-8-16 1 16,-3-6-6-16,-7-12 0 0,-7-13-1 16,-4-4 0-16</inkml:trace>
  <inkml:trace contextRef="#ctx0" brushRef="#br0" timeOffset="38735.28">26416 5976 34 0,'4'29'17'0,"34"-11"-13"16,-24-8 34-16,4-1-34 15,10 4 0-15,4-4 3 16,0-6 0-16,0 1-9 16,-4-4 0-16,-4 6 4 15,-2 0 0-15,-8-3-7 16,-4 0 1-16,4-3-10 16,1 3 0-16,2-12-1 15,-3 0 0-15</inkml:trace>
  <inkml:trace contextRef="#ctx0" brushRef="#br0" timeOffset="38900.18">26938 6161 35 0,'4'22'17'0,"-11"-6"-23"0,7-13 34 15,-4 3-30-15,1-2 1 16,-1-4-14-16,0-7 0 15,1-8 14-15,-4-4 0 16</inkml:trace>
  <inkml:trace contextRef="#ctx0" brushRef="#br0" timeOffset="39303.97">26892 5857 34 0,'32'10'17'0,"-14"15"-20"16,-11-19 33-16,7 3-30 15,0 4 0-15,4 0 0 16,3-1 0-16,3 7-2 16,5-3 1-16,2-4-3 15,1-6 1-15,0-2-4 16,0-4 0-16,-11-4-1 16,4-5 1-16,-1 6 1 15,-3 0 1-15,1 0 5 16,-1 3 1-16,-4 6 5 15,1-3 0-15,-4-3 2 16,0 3 1-16,0 3 0 16,-3-6 0-16,-8 7-4 15,-10-1 1-15,-7 3-3 0,-7 7 0 16,7 0-2-16,-4 6 1 16,-3 3-2-16,0 3 1 15,0 3 0-15,0-9 0 16,7 0-2-16,3 0 1 15,7 0-2-15,12-3 0 16,2-7-5-16,4-8 1 16,11-1-7-16,10-6 1 15</inkml:trace>
  <inkml:trace contextRef="#ctx0" brushRef="#br0" timeOffset="39829.97">27760 6199 28 0,'14'-9'14'0,"-10"6"-7"0,-4 3 20 0,-7 0-26 16,-4 3 0-16,-7 0 1 16,1 3 1-16,-4 0-4 15,-4 4 1-15,4-1 2 16,0-3 0-16,3 1-1 16,0 2 0-16,8 7-2 15,3-4 1-15,3 7-2 16,8-3 1-16,3 0-1 15,3-4 0-15,1-3-1 16,3 1 1-16,0-1 0 16,4-2 1-16,-1 2 0 0,1-3 0 15,3 1-1 1,4-4 1-16,-4-3-3 0,4 0 0 16,7-3-2-16,13-1 1 15,1-5-1-15,7-7 1 16,7-3 1-16,4-12 1 15,-4-16 3-15,-4-16 1 16,-10-15 4-16,-11-19 1 16,-7-22 2-16,-6-16 0 15,-8-13-1-15,-7 4 0 16,-14 9-1-16,-11 16 1 16,-7 19-3-1,-3 18 0-15,-7 32-1 16,0 31 0-16,-1 32 0 0,5 34 1 0,-1 41-2 15,14 40 1-15,1 35-1 16,9 16 1-16,8 0-4 16,8-19 0-16,2-19-9 15,4-28 1 1,-3-26-6 0,-4-24 1-16</inkml:trace>
  <inkml:trace contextRef="#ctx0" brushRef="#br0" timeOffset="40445.11">25520 7488 53 0,'-4'72'26'0,"1"-12"-31"15,3-45 48-15,-4 4-44 16,-3 3 1-16,4-6-1 16,-1-4 1-16,4-9-1 15,0-15 1-15,4-13-3 16,3-16 0-16,-4-12-4 15,-3-7 0-15,-3-3-1 16,-4-12 0-16,-4 6-3 16,1 3 0-16,3 7 2 15,7 5 1-15,3 14 5 0,11 8 0 16,7 13 6-16,8 10 0 16,2 12 8-1,12 13 1-15,-1 9 1 0,-7 3 0 16,-6 4-2-16,-8 5 0 15,-18 4-6-15,-13-7 0 16,-8 1-9-16,-7-4 1 16,-6-6-11-16,-1-3 1 15,0-12-3-15,7-4 1 16</inkml:trace>
  <inkml:trace contextRef="#ctx0" brushRef="#br0" timeOffset="40729.94">26095 7347 48 0,'4'22'24'0,"-26"-25"-29"16,15-4 48-16,-7 1-43 16,-7-3 1-16,-7 2 1 15,0 4 0-15,-4 6-2 16,7 7 0-16,-3-1 1 15,0 10 1-15,7 3-1 16,6-3 0-16,5 3-1 16,6-3 1-16,15-10-2 15,7-6 1-15,6-9-1 16,8-10 0-16,0 0-4 16,3 4 1-16,-3-4-11 0,-4-3 0 15</inkml:trace>
  <inkml:trace contextRef="#ctx0" brushRef="#br0" timeOffset="40927.35">26268 7403 41 0,'7'32'20'0,"-18"2"-17"0,11-25 26 16,-3 4-29-16,-4 3 0 0,0-1-1 15,0-2 0-15,0-4-5 16,3-2 1-16,1-7-7 16,3-10 1-16</inkml:trace>
  <inkml:trace contextRef="#ctx0" brushRef="#br0" timeOffset="41075.25">26197 7184 29 0,'4'22'14'0,"28"3"-8"16,-22-19 20-16,4 7-27 16,4 2 1-16,3 4-10 15,0 0 0-15,0-3 6 16,4-4 0-16</inkml:trace>
  <inkml:trace contextRef="#ctx0" brushRef="#br0" timeOffset="41542.01">26522 7491 19 0,'7'16'9'0,"3"-1"-6"0,-2-15 11 0,2 0-14 0,8-3 1 15,-1-3 1-15,5-3 0 16,-1 2-2-16,0 1 0 16,0 3 3-16,-3 6 0 15,-4 0 0-15,0 7 1 0,4 5-1 16,-1 1 1-16,8 3 0 15,0 3 0-15,3-3-1 16,4-1 1-16,3-8 0 16,7-7 0-16,8-9-2 15,-5-10 0-15,1-9-1 32,-3-16 0-32,-5-6-2 0,-6-16 1 0,-11-15-2 15,-7-7 1-15,-6-6 0 16,-8 4 1-16,-11 8-1 15,-10 13 1-15,-4 19-1 16,-7 22 1-16,1 16-1 16,-1 12 1-16,4 22-1 15,-1 25 1-15,5 19 0 16,3 13 1-16,3 9-2 16,0-7 1-16,11-5-1 0,7-10 1 15,0-13-4-15,0-15 0 16,4-19-4-16,-1-13 1 15,-3-9-4-15,-7-9 1 16,-3-10 0-16,-5-9 0 16</inkml:trace>
  <inkml:trace contextRef="#ctx0" brushRef="#br0" timeOffset="41931.78">26793 7253 34 0,'22'9'17'0,"31"19"-22"0,-36-18 39 16,8 2-30-16,10 4 0 0,18-3 4 15,4-7 0-15,-5 0-9 16,12 0 0-16,14-3 6 16,-1-6 1-16,-3-3-3 15,-7 0 1 1,-14 0-2-16,-10-1 0 0,-12 1-2 16,-6 3 1-16,-11 3-1 15,-10 6 1-15,-11 0-2 16,-11 4 1-16,-3-1-3 15,-4-3 1-15,-7 1-2 16,1 2 1-16,2 4-1 16,1 2 1-16,10 4 0 15,8 3 1-15,10-3 1 16,10 3 0-16,12-3 2 16,13 0 1-16,4-1 0 15,3-2 0-15,-7 3 0 16,-3-7 1-16,-14 4-2 0,-11 6 1 15,-18 0-2-15,-13 3 0 16,-12-6-4-16,-13-3 0 16,3-4-11-16,-3-3 1 15</inkml:trace>
  <inkml:trace contextRef="#ctx0" brushRef="#br0" timeOffset="42337.55">28921 4543 30 0,'-25'-6'15'0,"-17"50"2"16,31-13 13-16,8 26-25 15,10 24 1-15,7 42 1 16,10 30 1-16,8 42-9 15,25 27 0-15,-4 39 8 0,-8 24 0 16,-16 22-3-16,-29 10 0 16,-29 0-1-16,-13-19 0 15,-25-22-6-15,-28-51 0 16,-18-33-15 0,-18-48 0-16</inkml:trace>
  <inkml:trace contextRef="#ctx0" brushRef="#br0" timeOffset="44004.73">4106 9150 40 0,'-10'28'20'0,"10"-18"-6"0,0-7 20 15,0 0-30 1,-7 0 1-16,3 0 2 0,4-3 1 16,-7 3-9-16,4-9 0 15,-8-7 7-15,-7-15 0 16,1-9-4-16,-4-14 1 16,-1-21-5-16,1-9 1 15,4-7-4-15,-1 6 0 16,7-9-4-16,8 4 0 15,13 2-3-15,1 10 0 16,17 6 3-16,8 6 0 16,-1 16 3-16,-7 9 0 0,4 13 6 15,-4 10 1 1,-3 15 2-16,-4 6 1 0,-4 10-2 16,-6 12 0-16,-4 3-7 15,-14 7 0-15,4 2-5 16,-19 11 0-16</inkml:trace>
  <inkml:trace contextRef="#ctx0" brushRef="#br0" timeOffset="44216.75">3796 9024 55 0,'10'26'27'0,"12"-17"-31"15,-15-9 57-15,3 3-49 16,1-3 1-16,14 3 1 0,13-6 0 16,8 0-9-16,-7 3 0 15,3-6 0-15,-10-1 0 16,0-2-15-16,-7-13 0 16</inkml:trace>
  <inkml:trace contextRef="#ctx0" brushRef="#br0" timeOffset="44608.81">4533 8181 53 0,'0'0'26'0,"0"81"-24"15,0-65 27-15,0 6-31 0,4 3 1 16,-4 3-9-16,7-6 0 16,-7-9 2-16,0-13 0 15</inkml:trace>
  <inkml:trace contextRef="#ctx0" brushRef="#br0" timeOffset="45043.05">4822 8049 49 0,'0'19'24'0,"4"3"-22"0,-4-16 39 16,0 10-39-16,0 6 0 16,0 6 2-16,0 7 0 15,0-1-6-15,0 7 1 16,0 3-1-16,0 0 1 15,7-4-11-15,-7-5 1 16,4-10-5-16,3-9 0 16</inkml:trace>
  <inkml:trace contextRef="#ctx0" brushRef="#br0" timeOffset="45371.28">5285 8331 52 0,'3'0'26'0,"-10"0"-27"15,7 7 48-15,0-1-45 16,-7 13 1-16,-7 6 2 15,-7 3 1-15,-7 16-7 16,-4 12 0-16,-3 23 4 16,3 6 1-16,0-4-2 0,7 4 0 15,11-4-2 1,4-2 0-16,10-10-4 0,3-10 0 16,15-15-6-16,3-13 1 15,11-15-10-15,-4-13 0 16</inkml:trace>
  <inkml:trace contextRef="#ctx0" brushRef="#br0" timeOffset="45597.98">5729 8705 45 0,'7'34'22'0,"-14"-9"-17"0,-3-12 32 0,-1 6-34 15,-14-1 0-15,1 11 2 16,-12 5 0-16,1 4-7 16,-11 9 1-16,14 0 2 15,-6-3 0-15,9-10-8 16,8-9 1-16,7-9-10 16,7-25 0-16</inkml:trace>
  <inkml:trace contextRef="#ctx0" brushRef="#br0" timeOffset="45805.93">5549 8774 44 0,'11'72'22'0,"-1"-6"-23"0,-6-41 33 15,10-3-32-15,-3 6 0 16,-1 6-3-16,8 1 0 15,3-4-5-15,4-12 1 16,-4-19-5-16,-4-16 0 16</inkml:trace>
  <inkml:trace contextRef="#ctx0" brushRef="#br0" timeOffset="46014.81">5898 8378 59 0,'50'63'29'0,"10"44"-34"0,-43-76 60 0,5 19-54 16,2 13 0-16,-6 12-2 15,-11 7 1-15,-7 12-5 16,-21 0 1-16,-7-12-13 15,-11-17 0-15</inkml:trace>
  <inkml:trace contextRef="#ctx0" brushRef="#br0" timeOffset="46454.56">6872 8836 61 0,'7'7'30'0,"7"-1"-27"0,-3-6 47 0,3-6-48 16,11-4 0-16,13 1-1 15,8-4 1-15,11 1-7 16,-1 5 0-16,-3-2-7 16,-14 3 0-16,-18-1-7 15,-7 4 0-15</inkml:trace>
  <inkml:trace contextRef="#ctx0" brushRef="#br0" timeOffset="46619.05">6738 9391 57 0,'39'29'28'0,"38"-48"-36"0,-55 6 50 16,16 1-44-16,15-7 0 16,7 0-14-16,7-3 1 15,4-12 9-15,-15-1 0 16</inkml:trace>
  <inkml:trace contextRef="#ctx0" brushRef="#br0" timeOffset="47037.37">8269 8548 57 0,'11'-19'28'0,"-36"0"-35"15,11 16 51-15,-18 3-42 16,-7 6 1-16,-10 10 3 16,-15 12 1-16,-3 10-8 15,0 28 0-15,-3 9 4 16,6 13 1-16,8 6-2 16,14 12 1-16,17-11-2 0,18-11 0 15,17-12-1-15,19-22 1 31,24-21-1-31,3-20 1 0,4-21 0 16,-4-10 0-16,-10-3-1 16,-7-7 0-16,-14 1-1 15,-15-7 1-15,-13 10-1 16,-4 6 1-16,-18 9-1 16,-10 13 1-16,-8 10-1 0,-6 6 0 15,7 2-2-15,3 7 0 16,0 7-3-16,11-7 0 15,10-3-8-15,8-3 1 0,13-16-5 16,15-3 0-16</inkml:trace>
  <inkml:trace contextRef="#ctx0" brushRef="#br0" timeOffset="47413.15">8590 8940 55 0,'-21'37'27'0,"-50"14"-32"16,50-42 51-16,-18 16-45 15,1 6 0-15,-1 4 0 0,4 6 1 16,6-1-5-16,-2 4 1 15,13-12-5-15,0-7 0 16,15-19-9-16,3-18 1 16</inkml:trace>
  <inkml:trace contextRef="#ctx0" brushRef="#br0" timeOffset="47458.13">8167 8877 38 0,'14'19'19'0,"28"40"-5"0,-24-37 25 0,7 7-33 0,10 11 1 0,11 7 2 0,3 10 0 0,1 2-14 0,-8 1 1 0,0-7 2 0,-7-9 1 0,-6-12-16 0,-15-17 1 0</inkml:trace>
  <inkml:trace contextRef="#ctx0" brushRef="#br0" timeOffset="48044.78">9137 9090 61 0,'11'0'30'0,"73"10"-25"0,-52-13 31 15,24-1-37 1,18 1 0-16,8 0-8 0,2-6 0 15,-6 2-2-15,-11 1 1 16,-11-6-6-16,-6-1 0 47</inkml:trace>
  <inkml:trace contextRef="#ctx0" brushRef="#br0" timeOffset="48492.93">10693 8360 62 0,'10'12'31'0,"-34"-2"-46"0,9-4 65 0,-13 3-50 16,-11 7 1-16,-17 3 0 15,-7 15 1-15,3 13-2 16,-4 22 1-16,4 19-1 16,7 0 1-16,7 12-1 15,15 1 1-15,16-10-1 16,19-10 0-16,14-15-1 16,6-16 1-1,22-22 1 1,14-25 1-16,11-15-1 15,3-13 1 1,-11-10-1-16,-13 4 1 0,-15 0-1 0,-14-1 0 16,-21 4-1-16,-21 9 0 0,-14 10-1 0,-18 9 1 15,-4 0 0-15,-3 6 0 16,4 10-4-16,-1 3 1 16,5 3-11-16,9-7 1 15,8-5-5-15,10 5 1 16</inkml:trace>
  <inkml:trace contextRef="#ctx0" brushRef="#br0" timeOffset="54483.54">3881 11640 29 0,'7'50'14'0,"3"28"5"0,-3-59 15 16,-7-3-27-16,0 3 0 15,0 3 3-15,4-7 1 16,-4 1-13-16,0-7 0 0,0 1 8 16,-4-13 1-16,4-4-5 15,-10-21 1-15,3-16-2 16,-4-25 1-16,0-15-4 16,1-14 0-16,-1-11-1 15,-3-17 0-15,11-9-2 16,6 10 1-16,11-1 0 15,0 7 1-15,15 13 1 16,9 12 0-16,5 12 2 16,3 22 0-16,-15 17 1 15,1 14 1-15,0 20-2 16,-7 15 0-16,-11 22-5 16,-7 16 0-16,-18 10-10 15,-17 8 0-15</inkml:trace>
  <inkml:trace contextRef="#ctx0" brushRef="#br0" timeOffset="54665.95">3627 11455 58 0,'31'15'29'0,"12"-24"-31"0,-26 6 48 15,4-3-45-15,8 6 0 16,-1-4 0-16,4 4 0 15,-4-3-7-15,-3-3 0 16,10-3-10-16,-14-10 0 0</inkml:trace>
  <inkml:trace contextRef="#ctx0" brushRef="#br0" timeOffset="54996.18">4325 10627 44 0,'0'-6'22'0,"0"2"-14"16,0 8 28-16,4 2-34 0,-4 6 0 16,7 7 2-16,-7-6 0 15,-7 15-5-15,3 10 0 16,4-1 2-16,0 17 0 16,4 8-9-16,3 1 1 15,-7-3-9-15,0-10 1 16</inkml:trace>
  <inkml:trace contextRef="#ctx0" brushRef="#br0" timeOffset="55295.02">4614 10621 48 0,'4'0'24'16,"-4"6"-22"-16,0-3 38 0,-4 6-37 16,4 7 0-16,-7 0 0 15,4 6 1-15,-8 12-5 16,4 4 1-16,4 6 1 15,-4 9 1-15,3-3-7 0,8-9 0 16,3-7-11-16,3-8 1 16</inkml:trace>
  <inkml:trace contextRef="#ctx0" brushRef="#br0" timeOffset="55841.73">5239 10806 49 0,'-7'6'24'0,"-22"35"-17"0,19-32 35 0,-4 10-40 0,-4 12 1 0,-14 13 3 0,-3 25 0 15,-4 13-7-15,-3 18 0 16,3 22 5-16,7 4 0 15,1-1-2-15,13 4 1 16,7-20-5-16,11-11 0 16,11-20-7-16,7-18 1 15,6-20-11 17,12-15 1-32</inkml:trace>
  <inkml:trace contextRef="#ctx0" brushRef="#br0" timeOffset="56538.5">5390 11254 64 0,'29'31'32'0,"-5"-28"-34"0,-10-3 54 0,1 0-49 16,6-3 1-16,7 3 1 15,4 0 1-15,7-3-8 16,-1-3 0-16,-6-3 5 16,-4 2 0-16,-7 1-3 15,-3 6 0-15,-18 6-2 16,0 1 1-16,-10 2-3 16,-8 7 1-16,0-1-1 15,4 4 0-15,-3 3 0 16,2-3 1-16,8 0 1 15,4-4 0-15,3 1 0 16,10 0 1-16,12-4 1 16,-1 7 1-16,7 0 0 15,-3 3 1 1,-1-6-1-16,-2 2 1 0,-5 1-1 16,-6 0 0-16,-8 0-1 0,-3 12 0 15,-10 7-2-15,-19-1 1 16,-9-2-3-16,-8-7 0 15,-4 0-6 17,5-6 0-32,13-3-7 15,0-16 0-15</inkml:trace>
  <inkml:trace contextRef="#ctx0" brushRef="#br0" timeOffset="56854.32">5860 10727 59 0,'0'97'29'0,"46"-6"-31"0,-25-53 51 0,10 18-45 16,12 20 1-16,6 11 2 16,8 17 0-16,-19 6-10 15,-6-10 0-15,-25 13 2 0,-14 3 1 16,-28-6-12-16,-18-13 1 16,-11-19-9-16,-3-18 0 31</inkml:trace>
  <inkml:trace contextRef="#ctx0" brushRef="#br0" timeOffset="57332.05">6484 11279 62 0,'0'3'31'0,"21"0"-37"0,-10-6 54 0,10-6-48 0,7-4 1 15,22-2-2-15,10-1 1 16,-11 3-5-16,0 7 0 16,-10 3-11-16,-7 9 0 15,-22 1-1-15,-10 8 0 16</inkml:trace>
  <inkml:trace contextRef="#ctx0" brushRef="#br0" timeOffset="57503.99">6410 11674 64 0,'4'47'32'0,"20"-37"-36"0,-13-10 68 0,13-7-60 15,12-5 0-15,20-1 1 16,18-9 0-16,-3-9-9 16,3 6 0-16,-4 6-2 15,-2 7 0-15,-19 5-15 16,-17-2 0-16</inkml:trace>
  <inkml:trace contextRef="#ctx0" brushRef="#br0" timeOffset="60653.46">7472 10868 47 0,'0'47'23'0,"7"63"-14"16,-4-79 23-16,1 16-31 16,-4 16 0-16,-4 19 0 15,4 18 1-15,-3 4-3 16,3-14 0-16,0-2-5 15,0-19 1-15,0-19-9 16,10-21 0-16</inkml:trace>
  <inkml:trace contextRef="#ctx0" brushRef="#br0" timeOffset="61103.97">8029 10984 58 0,'32'-40'29'0,"-39"27"-35"0,3 10 51 15,-17 22-40 1,-3 6 0-16,-12 0 0 16,-6 9-6-16,-7 1 0 0,10 2 4 15,0 1 0-15,-7 3-1 16,7 0 0-16,8-1-3 16,9-5 1-16,12-4-2 15,17-6 0-15,14-3-1 16,4-6 1-16,21 0 0 15,6-4 0-15,-2 4 0 16,-8 0 1-16,1 2 1 16,-19 11 1-16,-10 5-1 15,-7 13 1-15,-17 10-2 16,-15-17 1-16,-3 4-2 16,-14-9 1-16,13-10-1 15,-2-10 1-15,6-5 2 16,7-7 1-16,11-19 1 15,14-12 1-15,18-16 1 0,7-12 0 16,6-10 0-16,19-3 0 16,3 3-4-16,-4 0 1 15,-6 7-5-15,-4 5 0 16,-15 17-6-16,-2 2 0 16,-5 10-12-16,-6 13 1 15</inkml:trace>
  <inkml:trace contextRef="#ctx0" brushRef="#br0" timeOffset="61344.59">8255 11577 69 0,'-4'19'34'0,"8"-32"-33"15,3 10 58-15,7 3-58 16,11-3 1-16,10-6-3 16,7-1 1-16,4-2-6 15,-10 2 1-15,-1-2-10 16,-3-1 0-16,-15-9-6 16,8-3 0-16</inkml:trace>
  <inkml:trace contextRef="#ctx0" brushRef="#br0" timeOffset="61780.42">9444 10890 59 0,'25'22'29'0,"-8"-37"-36"0,-17 15 53 15,-3-4-46-15,-11 4 0 16,-11 7 1-16,-17 8 1 16,-8 14-2-16,4 5 1 15,-3 19 0-15,0 7 1 0,-4 15-2 16,10 16 1-16,12 6-1 16,9 1 1-16,15-14-1 15,7-18 0-15,11-13 1 16,7-15 0-16,17-22 1 15,14-23 0-15,4-8 0 16,4-10 1-16,-12-7-2 16,-6-2 1-16,-14 6-3 15,-11 2 1-15,-14 8-2 16,-14 2 1-16,-18 10-1 16,-7 6 1-16,1 6-1 15,-1 13 1-15,-4 6-2 16,5-3 1-16,-1 6-4 15,7 0 0-15,4-9-12 16,7-9 1-16</inkml:trace>
  <inkml:trace contextRef="#ctx0" brushRef="#br0" timeOffset="62650.01">10114 11132 56 0,'7'19'28'0,"25"-4"-17"15,-18-15 29-15,4 3-36 16,17-3 0-16,18 3 1 15,17 1 0-15,12-1-7 16,-8 3 1-16,-14 3 3 16,-14 7 1-16,-18 6-3 0,-25 9 0 15,-20 10-2-15,-15 6 0 16,-7 0-2-16,-7 10 1 16,-3-4-2-1,-1 0 0-15,15-3-3 0,7-2 1 16,3-11-8-16,11-9 0 15,11-15-1-15,17-7 0 16</inkml:trace>
  <inkml:trace contextRef="#ctx0" brushRef="#br0" timeOffset="63025.54">11638 11207 52 0,'88'9'26'0,"-7"-27"-34"0,-63 8 53 0,-4-2-44 16,-3-1 0-16,-1 1 1 16,-6-1 1-16,-4 0-3 15,-14 7 0-15,-25 3 1 16,-17 6 1-16,-19 7-2 16,1 12 0-16,0 6-2 15,-7 19 1-15,0 15-1 16,14 20 1-16,14 12 0 15,21-9 1-15,25 3 0 16,21-13 1-16,15-22 1 16,27-15 1-16,29-29 0 15,24-18 0-15,-3-29 0 0,0-12 0 16,-15-13-1 0,-20-15 1-16,-18 3-3 0,-32-4 1 15,-28 7-6-15,-18-9 1 31,-88-17-14-31,25 26 1 16</inkml:trace>
  <inkml:trace contextRef="#ctx0" brushRef="#br0" timeOffset="66553.4">13515 10385 38 0,'0'13'19'0,"7"-26"-4"0,-7 13 20 0,0 0-32 15,0 4 1-15,-4-1 1 0,-3 3 1 16,-7 6-8-16,-10 17 1 16,-12-1 4-16,-13 13 1 15,0 6-3-15,-11 22 1 16,-4 15-2-16,8 29 1 16,-8 13-1-16,-3 21 1 15,4 13-1-15,3 3 1 16,17-12 0-16,19 2 1 15,17-27-3-15,17-17 1 16,11-24-6-16,8-25 1 0,9-23-12 16,8-18 0-1</inkml:trace>
  <inkml:trace contextRef="#ctx0" brushRef="#br0" timeOffset="67154.07">14178 10884 50 0,'-3'9'25'0,"-33"4"-21"0,26-10 35 0,-4 3-39 16,-4 10 1-16,-7 6 1 16,-10 9 1-16,-7 19-3 15,-4 7 0-15,-4 18 2 16,12 10 0-16,9 9 0 16,8-6 0-16,11-4-2 15,10-15 1-15,14-12-3 16,14-13 0-16,14-16-5 15,4-12 1-15,-3-10-11 16,9-15 0-16</inkml:trace>
  <inkml:trace contextRef="#ctx0" brushRef="#br0" timeOffset="67458.78">14517 11495 52 0,'21'13'26'0,"-25"-7"-27"0,1-3 40 0,-11 1-39 0,-7 2 1 16,-8-3 2-16,-2 3 0 0,-5 0-4 15,1 4 1 1,0 6 2-16,-4 2 0 0,4 1-1 16,3 6 0-16,7-3-2 15,8 0 0-15,10 0 0 16,10-6 0-16,11-7 0 15,11-6 0-15,7-9 0 16,-1-6 0-16,1 2-2 31,-4-6 1-31,-3-9-9 0,-7 0 1 0,-4-12-5 16,-4 5 0 0</inkml:trace>
  <inkml:trace contextRef="#ctx0" brushRef="#br0" timeOffset="67904.53">14640 11452 52 0,'0'18'26'0,"-3"7"-27"0,3-15 48 15,0 6-45-15,0 2 1 0,0 1 0 16,0 0 1-16,0-3-5 16,0-4 1-16,0-6 1 15,0 1 1-15,0-7-3 16,7-13 1-16,0-2-3 15,0-1 1-15,0-3-2 16,4 0 0-16,-1 0-1 16,1 4 1-16,3 2 1 15,0 4 1-15,7 3 2 16,-3 6 0-16,3 6 2 16,-3 3 0-16,-1 4 0 15,-3-1 1-15,0 4-3 16,1 6 1-16,-1-3-8 15,3-4 1-15,1-2-9 16,3-4 0-16</inkml:trace>
  <inkml:trace contextRef="#ctx0" brushRef="#br0" timeOffset="68190.88">15349 11452 45 0,'29'18'22'0,"-8"-18"-18"0,-18 4 33 0,1-1-34 0,-1 0 0 16,-6 0 1-16,-8 6 0 15,-3-2-5-15,-7 8 0 16,0 7 4-16,-7 0 0 0,3 3-1 16,4 3 0-16,0 10-1 15,3-3 0-15,4-1-2 16,3-9 1-16,4-3-3 15,4-6 0-15,10-1-5 16,10-5 1-16,15-1-9 16,7-9 0-16,10-12 0 15,1-4 1-15</inkml:trace>
  <inkml:trace contextRef="#ctx0" brushRef="#br0" timeOffset="68576.7">15744 11583 49 0,'11'-6'24'0,"-7"9"-30"15,-4 0 52-15,-4 0-46 16,1 7 1-16,-8-1 0 16,-3 4 1-16,-7-4-2 15,-4 4 0-15,-3 6 1 0,0-1 0 16,-1 1 0-16,5 0 0 16,2-3-1-16,8-4 1 15,7-2-2-15,7-7 0 16,11-3-1-16,7-7 1 15,-1-2-2-15,4-3 1 16,-3-4-2-16,0 3 1 16,-1 1 0-16,-3-4 0 15,0 0 1-15,1 7 0 0,-5 0 1 16,1 5 0 0,-4 11 2-16,3 2 0 0,1 7 1 15,0 3 0-15,3 6-1 16,0 0 1-16,-4-3-1 15,4-3 0-15,1 2 0 16,-1-2 0-16,3-6-6 16,1-1 0-16,0-8-8 15,-1-8 0-15</inkml:trace>
  <inkml:trace contextRef="#ctx0" brushRef="#br0" timeOffset="68835.56">16051 11649 49 0,'25'38'24'0,"3"9"-22"16,-21-35 40-16,0 4-42 15,-3 0 0-15,3-1 2 0,-3-5 0 16,3-1 0-16,0 1 0 16,0-7 2-16,3 3 0 15,1-3 0-15,3-9 1 16,0-4-2-16,0-5 1 15,4-7-3-15,-8-3 1 16,8 0-5-16,0 3 1 16,-1 3-5-16,1-6 0 15,0 0-9-15,-4 6 0 16,0-9-3-16,-4 9 1 31</inkml:trace>
  <inkml:trace contextRef="#ctx0" brushRef="#br0" timeOffset="69136.38">16429 11702 53 0,'25'29'26'0,"17"-23"-29"16,-28-9 51-16,7-3-46 15,4-4 0-15,0 1 1 16,-4-4 0-16,0 4-5 16,-7-4 1-16,-7-12 2 15,-7 6 0-15,-7-3-3 16,-7 10 1-16,-4 6-1 15,-3 9 1-15,0 6 0 16,3 10 1-16,4 12 0 16,7 10 0-16,4-3 1 15,6-1 0-15,8 4 0 16,10-6 0-16,11-7-5 0,6-9 1 16,1-7-12-16,-3-12 1 15,-12-9-3-15,8-1 1 31</inkml:trace>
  <inkml:trace contextRef="#ctx0" brushRef="#br0" timeOffset="69570.25">18380 11499 59 0,'3'22'29'0,"-6"40"-37"16,3-46 59-16,0 3-51 0,3 3 1 16,4 3-1-16,4 0 1 15,3-3 1-15,7-10 0 16,-3-8 1-16,7-11 0 15,3-5-1-15,0-10 1 16,-3-10-5-16,-1 1 0 16,-6-3-14-16,0 2 0 15,3-5-3-15,7 5 0 16</inkml:trace>
  <inkml:trace contextRef="#ctx0" brushRef="#br0" timeOffset="70065.97">18944 11511 40 0,'7'19'20'0,"-10"12"-14"16,3-15 33-16,-4 6-36 16,1 16 0-16,-8 5 2 15,4 14 1-15,-4 2-7 16,4 1 1-16,4 3 5 16,-1-10 0-16,1-12-3 0,3-10 0 15,0-21-2-15,0-10 1 16,0-19-3-16,0-16 0 15,0-2-3-15,-4-20 1 16,1-5-1-16,-1-11 1 16,4 1-1-16,7 3 1 31,7 3 1-31,8 13 1 0,6 12 3 0,-4 13 0 16,15 16 3-16,4 8 1 15,-1 11 0-15,-7 5 0 0,-7 4-1 16,-10 6 0-1,-11 0-4-15,-14 9 0 0,-7-6-3 16,-11-3 0-16,4-3-7 16,0-3 0-16,0-7-6 15,0-6 0 1</inkml:trace>
  <inkml:trace contextRef="#ctx0" brushRef="#br0" timeOffset="70425.75">19537 10316 48 0,'10'16'24'0,"36"56"-20"0,-25-37 40 16,18 24-40-16,11 17 1 15,13 27 3-15,8 38 1 16,-15 13-11-1,-6 34 1-15,-36 6 5 0,-25-9 0 0,-28-12-8 16,-17-16 1-16,-4-29-16 16,-11-27 0-16</inkml:trace>
  <inkml:trace contextRef="#ctx0" brushRef="#br0" timeOffset="71297.32">25686 10166 20 0,'7'-3'10'0,"0"3"9"0,-7 3 10 16,0-3-23-16,-4 6 1 15,1 16 2-15,-8 9 1 16,4 16-13-16,0 29 1 16,0 30 9-16,0 32 0 15,3 25-3-15,4 16 0 16,0 16 0-16,11 2 1 15,17-6-2 1,11-6 1 0,21-22 0-16,18-37 0 0,17-32-2 15,28-22 1-15,29-37-3 0,17-32 1 0,29-41-2 16,0-31 0-16,27-34 0 16,-20-54 0-16,-8-34 0 15,-20-45 0-15,-29-14 0 16,-21-14 0-1,-35-15 0-15,-32 16 0 0,-32 5-5 16,-25 30 0-16,-17 30-13 16,-24 41 1-16</inkml:trace>
  <inkml:trace contextRef="#ctx0" brushRef="#br0" timeOffset="72377.87">26539 12336 41 0,'36'-35'20'0,"-4"-18"-5"0,-25 44 20 0,0-7-32 0,0-9 0 16,-4 3 1-16,-3 3 1 15,-3 3-6-15,-8 4 0 16,-7 2 4-16,-3 4 0 16,-3 3-3-16,-5 3 0 15,-2 0-1-15,-5 13 0 16,1-1-1-16,3 7 0 15,4 3 0-15,7 0 0 16,7 6 2-16,10-3 0 16,15-3 1-16,10-3 0 0,14-7 1 15,4-8 1-15,7-4-1 16,-7-7 1-16,-7-5-2 16,-4-4 0-16,-7-3-1 15,-7 1 1-15,-10-11-2 16,-8 4 1 15,-7 0-2-15,-3 6 1-1,-7 4-1 1,0 5 1-16,-4 10-1 0,1 6 1 0,-1 7-1 0,-7 3 0 0,7 3 1 0,4-1 0 0,7 4 0 16,7 3 1-16,7-3 1 15,7 0 0-15,11-6 0 16,10-4 1-16,7-5 0 15,-3-10 0-15,-4-7-1 16,-3-2 1-16,-7-7-2 0,-4 3 1 31,-11-18-2-31,-6-1 1 16,-4 10-1 0,-7 9 1 15,-4 7-1-16,-7 9 1-15,1 13-1 0,-1-1 1 0,-7 7-1 16,7 6 1-16,1 10 0 0,6-4 1 0,4-6 0 0,10-6 1 16,12 3 1-16,2-7 0 0,11-5 0 15,11-4 0 1,10-9-1-16,-6-10 0 0,-5-9-4 16,-9-3 1-16,-12 3-17 15,-10-12 1-15,-7 3-1 16,0 5 0-16</inkml:trace>
  <inkml:trace contextRef="#ctx0" brushRef="#br0" timeOffset="76116.03">3926 12791 43 0,'15'-13'21'0,"-51"38"-7"15,8-9 22-15,-4 3-34 16,-3 6 1-16,-4 0 0 16,7 6 0-16,1 4-5 15,-1 2 1-15,4 7 3 16,7 3 0-16,3 3-1 16,11-9 0-16,7 0 0 15,7-7 0-15,4-2 0 0,17-4 0 16,3-6 0-16,8 0 0 15,-7-3 0-15,-4-1 1 16,0 4-2-16,-17 0 0 16,-11-3-1-16,-18 13 1 15,-10-1-1-15,-4 7 0 16,1-1-4-16,-8 7 1 16,7 0-3-1,-3-6 0-15,10-4-9 16,8-15 0-16</inkml:trace>
  <inkml:trace contextRef="#ctx0" brushRef="#br0" timeOffset="76447.4">4205 13449 48 0,'28'25'24'0,"4"-19"-19"15,-28-6 37-15,-4 0-41 16,0 0 1-16,-4 0 0 16,-14 0 1-16,4 7-4 15,-14-1 1-15,-4-3 1 16,-3 13 1-16,-4 6-2 16,4 6 0-16,-4 6-1 15,11 7 0-15,7-3 0 0,14 3 1 16,14-13-1-16,14-12 1 15,7-20 0-15,4-5 0 16,0-7-2-16,3-6 1 16,-14-3-9-16,0-3 1 15,-14-6-7-15,4-4 1 16</inkml:trace>
  <inkml:trace contextRef="#ctx1" brushRef="#br0">1707 10991 0</inkml:trace>
  <inkml:trace contextRef="#ctx0" brushRef="#br0" timeOffset="77287.92">6177 12929 42 0,'-7'37'21'0,"-3"63"-17"0,6-65 22 0,-3 15-23 0,-4 13 1 0,1 3 0 0,-1 9 0 0,1-3-7 0,3-12 1 16,3-10-1-16,-7-9 1 15,4-23-10 1,4-11 0-16,-4-26-1 0,7 3 0 16</inkml:trace>
  <inkml:trace contextRef="#ctx0" brushRef="#br0" timeOffset="77513.84">5965 13371 27 0,'15'0'13'15,"27"6"-5"-15,-31-6 23 0,6 0-27 16,8 0 1-16,7 0 6 15,10 3 1-15,7 3-13 16,-3 4 0-16,0 5 9 16,0 1 1-16,-14 0-4 15,-4-1 1-15,-14 4-5 16,-14 0 1-16,-4 6-3 16,-17 3 0-16,-7 1-5 15,-4-1 0-15,-3 0-6 16,3-3 0-16,11-6-5 15,0-3 1-15</inkml:trace>
  <inkml:trace contextRef="#ctx0" brushRef="#br0" timeOffset="77823.16">7013 13299 38 0,'11'18'19'0,"-18"-2"-14"0,3-10 30 16,-6 10-31-16,-8 12 1 0,-10 7 2 15,-22 12 1-15,-13 15-10 16,3 23 0-16,-11 12 6 16,11-12 0-16,11-7-5 15,3-18 0-15,14-13-9 63,25-44-11-63,7-25 0 0</inkml:trace>
  <inkml:trace contextRef="#ctx0" brushRef="#br0" timeOffset="77920.1">6530 13364 46 0,'28'76'23'0,"7"15"-23"0,-24-63 38 0,0 3-41 0,-1 7 0 15,4-4-20 1,0-9 0-16,8-15 23 0,-8-10 0 16</inkml:trace>
  <inkml:trace contextRef="#ctx0" brushRef="#br0" timeOffset="78402.23">9035 12684 51 0,'-22'-13'25'0,"-23"23"-22"0,27-4 49 0,-7 0-49 15,-28 10 1-15,0 0 1 16,1 9 0-16,-5 12-7 16,-6 4 1-16,3 3 4 15,0 3 0-15,10-3-2 16,8 6 0-16,14-3-2 15,7-3 1-15,17 3-1 16,18-12 0-16,18-13-1 0,0 0 0 16,10-10 2-16,7 4 0 15,-3-4 0-15,-3-2 1 16,-12 2-1-16,-17 7 1 16,-17 9-2-16,-15 7 0 15,1 2-4-15,-15-2 0 16,4-4-8-16,-8-2 1 15,5-11-6-15,9-2 0 16</inkml:trace>
  <inkml:trace contextRef="#ctx0" brushRef="#br0" timeOffset="78683.59">9215 12794 44 0,'10'22'22'0,"-13"12"-14"16,-1-21 36-16,-3 5-41 15,-7 11 1-15,0 11 2 16,0 17 1-16,-4 12-9 16,0 19 1-16,-3-7 4 15,4-6 1-15,-5-9-5 16,8-12 1-1,7-20-6-15,7-21 1 0,4-10-7 16,-1-22 0-16,1-15-7 16,-8-20 1-16</inkml:trace>
  <inkml:trace contextRef="#ctx0" brushRef="#br0" timeOffset="78954.43">8890 12847 26 0,'-4'-19'13'0,"29"29"0"0,-11-4 15 16,0 3-24-16,8 4 0 15,6-1 6-15,0 1 0 16,-3-4-11-16,6-2 0 16,12 2 8-16,10-3 0 15,10 1 0-15,11-1 0 0,4-3-3 16,-11 0 0-16,-4 10-1 16,-13 2 1-16,-8 7-2 15,-17 6 1-15,-15 10-3 16,-10 22 0-16,-21-4-2 15,-21 13 0 1,-7-9-3 0,-15-1 1-16,-3-2-4 15,7-10 1-15,11-3-7 0,6-10 1 16,8-12-4-16,7-13 1 0</inkml:trace>
  <inkml:trace contextRef="#ctx0" brushRef="#br0" timeOffset="79213.28">10118 12947 48 0,'10'19'24'0,"-13"-6"-24"0,-1-4 43 0,-6 16-41 0,-1 10 1 15,-3 15 1-15,0 3 0 16,0 4-6-16,3 2 1 16,4-6 1-16,4-15 0 15,-1 0-7-15,4-10 1 16,0-22-10-16,0-25 0 0</inkml:trace>
  <inkml:trace contextRef="#ctx0" brushRef="#br0" timeOffset="79419.17">9694 12966 65 0,'29'35'32'0,"27"2"-29"16,-31-34 58-16,10-3-59 16,21-6 1-16,19-10 0 15,6 1 1-15,21-10-8 16,18-10 1-16,-7-2-3 15,-21 5 1-15,-18 4-11 16,-18-3 1-16,-28-4-7 16,-17 10 1-16</inkml:trace>
  <inkml:trace contextRef="#ctx1" brushRef="#br0" timeOffset="3240.59">7571 10674 0</inkml:trace>
  <inkml:trace contextRef="#ctx0" brushRef="#br0" timeOffset="80621.52">12234 13048 54 0,'-3'15'27'0,"-4"10"-22"16,0-18 27-16,-7 8-31 16,-11 7 1-16,-14 13 0 15,-3 9 0-15,-4 15-3 16,0 10 0-16,-3 3 1 0,-1-6 1 16,11-6-7-16,8-7 0 15,10-12-10-15,6-22 0 16</inkml:trace>
  <inkml:trace contextRef="#ctx0" brushRef="#br0" timeOffset="80823.82">11822 13273 52 0,'17'63'26'0,"8"25"-27"0,-22-69 42 15,8 12-40-15,3 7 0 0,14-4-3 16,1 7 1-16,2-6-5 16,-2-7 1-16,-8-3-10 15,-4-19 1-15</inkml:trace>
  <inkml:trace contextRef="#ctx0" brushRef="#br0" timeOffset="81057.47">12308 13364 54 0,'15'25'27'0,"23"-6"-33"0,-27-19 46 16,3-6-39-16,7 0 1 15,11-4-2-15,0 1 0 16,-1 0-5-16,1-1 0 16,-7 4-9-16,-4 0 0 15</inkml:trace>
  <inkml:trace contextRef="#ctx0" brushRef="#br0" timeOffset="81253.28">12263 13662 54 0,'24'32'27'0,"29"-29"-29"0,-35-6 43 0,3-4-41 16,11 1 0-16,10-6-7 16,0-1 1-16,4-6-3 15,0-3 0-15,-4-6-6 16,1-3 0-16</inkml:trace>
  <inkml:trace contextRef="#ctx0" brushRef="#br0" timeOffset="81732.92">13099 12925 68 0,'21'29'34'0,"18"-23"-45"0,-29-6 72 16,8 0-58-16,7 3 1 16,6-6 0-16,8 6 1 15,3-6-7-15,1 0 1 16,-8 3 2-16,-3 6 1 0,-11 3-4 15,-10 7 0-15,-15 3-3 16,-7 0 1-16,-6 3-1 16,-8 0 0-16,4 0 0 15,0 9 0-15,3 0 2 16,8 4 0-16,10-4 2 16,7 1 1-16,10-1 1 15,8-3 1-15,10-3 1 16,-10-3 1-16,10 0-1 15,-3 6 1-15,-7-6-2 16,-11 3 0-16,-11 10-4 16,-6 6 0-16,-15 6-5 15,-17 6 0-15,-18-3-11 16,-7-6 0-16,0-22-1 16,7-6 1-16</inkml:trace>
  <inkml:trace contextRef="#ctx0" brushRef="#br0" timeOffset="82079.64">14788 13484 55 0,'-3'59'27'0,"-4"23"-37"16,3-64 57-16,1 1-47 15,-1 0 0-15,1 6-1 16,3-6 1-16,0-10-4 16,0-2 1-16,0-14-7 15,0-5 1-15,3-19-6 16,-6-1 0-16</inkml:trace>
  <inkml:trace contextRef="#ctx0" brushRef="#br0" timeOffset="82395.67">14767 13195 58 0,'64'22'29'0,"45"-3"-37"0,-70-16 56 15,3 0-47-15,15 10 0 16,6-1 1-16,-6 1 1 16,-8-4-4-16,-10-3 1 15,-11 1 1-15,-10 2 0 16,-18 7-2-16,-11-1 1 15,-6 4-2-15,-5 0 0 0,1 0-1 16,7 3 0-16,0-3 0 16,7-1 1-16,3-5 1 15,8 0 0-15,10-1 1 16,14 4 1-16,4 3 0 16,0 3 1-16,-4-4-1 15,-7 4 0-15,-10 3-6 16,-18 10 1-16,-22 9-11 15,-13-7 0-15</inkml:trace>
  <inkml:trace contextRef="#ctx0" brushRef="#br0" timeOffset="83234.5">18090 13333 53 0,'-10'-3'26'0,"-18"6"-23"0,21-3 40 16,-11-3-42-16,4 3 1 16,-4 3 1-16,-6 3 1 15,-8 1-4-15,-11 8 1 16,1 10 1-16,0 7 0 15,3-7-2-15,7 3 0 16,8 7-1-16,6-4 0 0,7-3-2 16,11-3 1-1,14-6-1-15,8-10 1 0,9-9 0 16,5-6 1-16,-5-10 0 16,5-2 0-16,-5 2-1 15,-2 0 0-15,-1 7 0 16,-3 3 1-16,-8 2 0 15,1-2 1-15,-1 9 0 16,-2 10 0-16,-5 9 1 16,4 3 1-16,-3 3 0 15,3 7 0-15,-3 2-1 16,-1 4 0-16,4-10-5 16,4-2 0-16,7-11-11 15,6-11 0-15</inkml:trace>
  <inkml:trace contextRef="#ctx0" brushRef="#br0" timeOffset="83954.16">19586 13618 65 0,'7'7'32'0,"7"-20"-35"0,-3 7 54 15,7-13-50-15,13 0 0 16,8-22 2-16,11-12 1 16,10-22-5-16,0-13 1 15,3 0 1-15,-14-9 1 16,-3-3-1-16,-7 6 0 15,-7 9-2-15,-4 3 0 16,-7 13-2-16,-7 10 0 16,-7 9-1-16,-7 18 0 0,-3 17 0 15,-4 15 1 1,0 12 0-16,-4 16 0 0,-3 13 2 16,-4 19 0-16,-3-1 1 15,-3 23 1-15,2 3 0 16,1 6 0-16,0 6 0 15,3 3 1-15,8-22-2 16,3-12 1-16,7-6-6 16,7-10 1-16,7-19-9 15,7-9 1-15,0-12-5 16,7-13 0-16</inkml:trace>
  <inkml:trace contextRef="#ctx0" brushRef="#br0" timeOffset="84449.59">20465 13424 63 0,'10'22'31'0,"4"-22"-45"0,-14 0 63 0,0-6-49 16,-3-1 1-16,-8-2 0 16,-3 3 1-16,-4-1-3 15,-6 4 1-15,6 3 1 16,-7 3 1-16,-3 4-2 16,4 5 0-16,2 4-1 15,5 0 0-15,6 2-1 16,11 4 1-16,11-3-2 15,3-6 1-15,3-7 0 16,1-9 1-16,3 0-4 16,4-4 0-16,0-5-9 15,-1-7 1-15,1-9-2 0,-4 3 0 16</inkml:trace>
  <inkml:trace contextRef="#ctx0" brushRef="#br0" timeOffset="84796.09">21057 13402 55 0,'14'6'27'0,"-21"-21"-35"0,4 11 55 0,-11-2-47 15,-4 3 1-15,-7 0 1 16,-3 6 0-16,0 6-3 16,-11 10 1-16,4 3 0 15,0-3 1-15,6 6-1 16,8-3 0-16,4 3-2 15,10 0 1-15,14-3-5 16,17 0 0 0</inkml:trace>
  <inkml:trace contextRef="#ctx0" brushRef="#br0" timeOffset="85336.27">21385 13452 41 0,'22'-3'20'0,"-15"3"-2"0,-7 0 12 15,0 0-30-15,-7 3 1 16,-4 3 0-16,-7 1 1 16,-3-1-2-16,-4 0 0 15,4 1 1-15,7-1 1 16,-10 13-1-16,2-1 0 0,5-2-1 16,6-3 0-16,8 2-2 15,6-2 1-15,8-7-2 16,3 0 0-16,3-2-1 15,1-1 1-15,0-3-1 16,-1 0 1-16,1-3 0 16,0 6 0-16,-1 0 0 15,1-3 1-15,0 3 0 16,-1 0 0-16,8-3 1 16,3-3 1-16,4-10 2 15,7 1 0-15,3-1 2 16,0-2 0-16,-6-10-2 15,-1-7 1-15,4-5-1 16,0-17 1-16,-1-15-3 16,-2-12 0-16,-8-10-1 15,-3-22 0-15,-15-6 0 0,-6 0 1 16,-11-1-1-16,-8 14 0 16,-6 15 2-16,7 22 0 15,-7 22-1-15,-4 34 0 16,-6 26 0-16,-5 34 0 15,5 38 1-15,2 27 0 16,8 33 0-16,14 21 1 16,11-22 1-16,6-12 0 15,8-26-7-15,3-15 1 16,-3-28-10-16,-1-19 1 16</inkml:trace>
  <inkml:trace contextRef="#ctx0" brushRef="#br0" timeOffset="86084.56">22758 13568 64 0,'-25'57'32'0,"7"2"-35"0,18-43 58 16,0 3-53-16,4 0 0 15,3-7 1-15,0-2 1 16,4-7-6-16,-1-6 1 16,4-1-1-16,-3-8 1 15,-1-4-3-15,1-3 0 16,3-9-1-16,0-6 0 16,0 9 0-16,-3-4 0 0,0 4 3 15,-1 6 1-15,-6 7 1 16,-1 6 0-16,4 6 1 15,-7 0 0-15,7 3 0 16,4 6 0-16,-1 7 0 16,1-1 0-16,0 1-1 15,-1 3 1-15,1 0-1 16,-1 0 1-16,-3-4-1 16,0 1 0-16,-3-3 0 15,3-4 1-15,0-3-1 16,4-6 1-16,3-6 0 15,0 6 0-15,0-3 0 16,0-3 0-16,0-1-1 16,4 1 1-16,0 3-1 15,-1-3 0-15,1-1 0 16,-4 4 0-16,4-3 0 0,-4 6 0 16,0 3 1-16,0 0 0 31,-4 3-1-31,1 7 0 31,-4 3-1-31,0 9 1 0,0-3-3 0,0 0 1 0,4 0-5 0,3-7 0 16,4-5-4-16,-1-10 1 15,4-10-7-15,-3 1 1 16,0-10 1-16,3 0 0 16</inkml:trace>
  <inkml:trace contextRef="#ctx0" brushRef="#br0" timeOffset="86256.47">23566 13549 48 0,'3'32'24'0,"-3"12"-27"0,0-38 53 0,0 3-49 0,-3 7 0 0,-1-3 1 16,1 2 0-16,-1-5-4 16,4 2 1-16,-4-9-4 15,1-6 0-15,3-9-11 16,0-7 1-16</inkml:trace>
  <inkml:trace contextRef="#ctx0" brushRef="#br0" timeOffset="86397.39">23435 13236 20 0,'4'-13'10'0,"13"16"0"0,-6 1 1 16,-1 8-11-16,8-2 0 15,7 2-9-15,-1 1 1 16,8 2 6-16,3 7 0 15</inkml:trace>
  <inkml:trace contextRef="#ctx0" brushRef="#br0" timeOffset="86715.68">23865 13691 42 0,'11'28'21'0,"3"-22"-30"0,-7-3 44 16,0-6-34-16,0-3 0 0,4-4-1 15,-1-5 1-15,1-4-2 16,7-6 0-16,-8-3 1 16,-3 6 0-16,7-7-1 15,-3 1 0-15,3 0 1 16,4 0 0-16,-4 6 2 16,4 9 0-16,-1 10 1 15,4 12 1-15,-3 1 0 16,-4 6 0-16,0 9 0 15,0 0 1-15,0 3-3 16,1-3 1-16,-1-3-2 16,0-6 0-16,0-1-5 15,3-5 1-15,1-4-6 16,3-3 1-16,8-3-8 16,-5-6 1-16</inkml:trace>
  <inkml:trace contextRef="#ctx0" brushRef="#br0" timeOffset="86852.61">24832 13753 51 0,'39'60'25'0,"-18"-7"-33"0,-17-47 44 16,-4-2-44-16,-8-4 0 16,-6-4-18-16,0-8 1 15</inkml:trace>
  <inkml:trace contextRef="#ctx0" brushRef="#br0" timeOffset="98712.18">3687 15647 40 0,'3'32'20'0,"-6"-23"-15"16,3-9 20-16,0 0-21 15,0-13 1-15,0-8 1 16,0-17 1-16,0-15-10 16,0-23 1-16,0-8 5 15,0-14 1-15,-11-11-5 16,11-4 1-16,0 6-3 16,0 1 1-16,3 12-1 0,8 9 1 15,0 16 1-15,6 0 1 16,4 19 2-16,1 18 0 15,2 10 1-15,-10 19 1 16,4 13-4-16,-4 21 1 16,0 7-6-16,-14 9 1 15,-7 9-10-15,-3 1 1 16,-8-7-2-16,-3 6 0 16</inkml:trace>
  <inkml:trace contextRef="#ctx0" brushRef="#br0" timeOffset="98909.14">3510 15224 56 0,'18'41'28'0,"3"-4"-34"0,-14-30 59 0,4-1-50 16,-1-6 0-16,1 0-1 15,10-10 0-15,-3-5-6 16,3-1 0-16,7-3-10 15,4-6 0-15,-4-9-4 16,4-7 0-16</inkml:trace>
  <inkml:trace contextRef="#ctx0" brushRef="#br0" timeOffset="99148.43">4195 14612 64 0,'3'26'32'0,"-17"-11"-42"0,7 1 63 16,3 3-52-16,1 6 1 16,3 3-3-16,0 3 0 15,0-2-4-15,0-4 1 16,0-10-12-16,7-15 1 15,0-15-3-15,4-10 0 0</inkml:trace>
  <inkml:trace contextRef="#ctx0" brushRef="#br0" timeOffset="99299.02">4389 14550 58 0,'17'69'29'0,"-27"-19"-40"0,10-34 59 0,0 6-48 15,-7 9 0-15,3 0-9 16,-7-6 0-16,4-3-2 16,-3-9 1-16</inkml:trace>
  <inkml:trace contextRef="#ctx0" brushRef="#br0" timeOffset="99853.11">5105 14666 44 0,'-4'-13'22'0,"4"16"-13"16,0-6 28-16,0 9-33 16,-10 4 0-16,-8 12 2 15,-3 12 1-15,-7 17-8 16,-4 8 0-16,-3 19 6 0,-1 4 0 15,1 9-2 1,10 12 0-16,8 10-1 0,6-12 0 16,11-1-2-16,0-15 1 15,14-16-5-15,11-16 1 16,-4-15-7-16,11-16 1 16,3-16-10-16,-3-9 0 15</inkml:trace>
  <inkml:trace contextRef="#ctx0" brushRef="#br0" timeOffset="100229.63">5211 15459 57 0,'0'41'28'0,"10"-13"-29"0,1-25 47 16,-8 0-43-16,11 1 1 16,-10-1 0-16,14-3 0 15,6-3-8-15,11-4 1 16,8-5-2-16,3-10 0 16,-4-3-13-16,-3-7 1 15</inkml:trace>
  <inkml:trace contextRef="#ctx0" brushRef="#br0" timeOffset="100484.71">5838 15174 45 0,'15'15'22'16,"-5"4"-13"-16,-10-9 29 0,0 8-35 15,-3 8 1-15,-1 5 2 16,-3 13 0-16,7 3-8 16,-7 6 0-16,3 7 4 15,-6-10 0-15,10-9-7 16,-7-10 1-16,7-15-10 16,0-16 0-16,10-25-3 15,12-16 0-15</inkml:trace>
  <inkml:trace contextRef="#ctx0" brushRef="#br0" timeOffset="100693.95">5958 14578 33 0,'22'50'16'0,"23"35"-2"0,-30-51 26 15,2 26-35-15,8 21 0 16,3 26 3-16,0 12 0 15,1 19-11-15,-19-12 0 16,-10-7 4-16,-10-16 1 16,-19-18-14-16,-13-22 0 15,-7-26-5-15,10-15 1 0</inkml:trace>
  <inkml:trace contextRef="#ctx0" brushRef="#br0" timeOffset="101115.06">6706 15287 61 0,'0'15'30'0,"11"-18"-39"0,-1-3 58 16,8 0-48-16,0-1 0 15,14 1-1-15,6-3 1 0,5 2-5 16,13-2 1-16,-7 0-7 16,-6-1 1-1</inkml:trace>
  <inkml:trace contextRef="#ctx0" brushRef="#br0" timeOffset="101296.38">6579 15585 62 0,'-3'53'31'0,"24"-6"-22"16,-10-41 42-16,6 4-49 15,15-4 0-15,17-6 1 16,8-10 0-16,17-8-7 15,3-7 1-15,-6-1-5 16,-11 8 1-16,-14-7-13 16,-14 3 0-16</inkml:trace>
  <inkml:trace contextRef="#ctx1" brushRef="#br0" timeOffset="24634.48">3217 12330 0</inkml:trace>
  <inkml:trace contextRef="#ctx0" brushRef="#br0" timeOffset="102378.36">7542 15462 59 0,'4'25'29'0,"-1"-6"-19"16,5-22 30-16,6 3-36 16,3-3 1-16,15 3 0 15,7-3 1-15,10 0-8 16,8-4 0-16,-1 1-1 16,1 3 1-16,3-6-11 15,-8-4 1-15,-2-9-8 16,-1-3 0-16</inkml:trace>
  <inkml:trace contextRef="#ctx0" brushRef="#br0" timeOffset="102811.63">8844 15001 58 0,'21'3'29'0,"-21"1"-39"0,0-4 52 16,-14 3-41-16,-10 6 1 15,-15 7 0-15,-7 9 0 16,0 3-2-16,-10 10 0 0,-4 12 2 16,0 19 0-16,7 9-1 15,7 13 1-15,11 0 0 16,10-9 0-16,11-7-1 15,14-9 0 1,14-13 0-16,14-15 1 0,14-19-1 16,8-19 1-16,6-13-2 15,-3-6 1-15,-7-3-2 16,-7 3 0-16,-18-3-1 16,-17 1 1-16,-15 2-1 15,-10 6 1-15,-7 10-2 16,-11 6 0-16,-4 10 1 15,-6-4 1-15,7 10-2 16,-4 3 0-16,7 0-4 16,14 3 0-16,4-3-9 15,11-13 1-15</inkml:trace>
  <inkml:trace contextRef="#ctx0" brushRef="#br0" timeOffset="103068.4">9095 15563 45 0,'0'28'22'0,"3"-9"-10"0,1-16 33 16,-1 0-40-16,4 0 1 15,-3 3 3-15,3-3 1 0,7 1-13 16,14-1 0-16,11-3 7 15,7 0 1-15,3 0-9 16,4-3 1-16,-3-4-8 16,-1-2 0-16,-10-7-9 15,-11-6 0-15</inkml:trace>
  <inkml:trace contextRef="#ctx0" brushRef="#br0" timeOffset="103486.25">10245 15008 51 0,'7'9'25'0,"-25"4"-29"0,11-7 40 15,-14 9-34-15,-14 7 0 16,-11 3 1-16,-7 13 1 16,-7 12-5-16,3 13 0 15,4 3 4-15,8 9 0 16,9 0-2-16,8 1 1 16,14-7-1-16,10-7 1 15,22-8-1-15,14-10 0 0,10-13-1 16,11-15 1-16,0-13-1 15,0-13 1-15,-7-5-2 16,-11-4 1-16,-10 0-1 16,-11 3 1-16,-18 4-1 15,-13 6 0-15,-19 9-1 16,-2 0 0-16,-12 9-3 16,-3 4 0-16,-3 3-11 15,7 3 1-15</inkml:trace>
  <inkml:trace contextRef="#ctx0" brushRef="#br0" timeOffset="104071.92">10950 15302 57 0,'39'19'28'0,"-7"-9"-26"0,-25-7 45 0,0 3-44 16,0 0 0-16,-7 7 1 15,-4 2 0-15,-6 7-6 16,-11 7 1-16,-8-4 3 15,-6 3 1-15,-4 6-3 16,4 1 1-16,-4 3-1 16,4-4 1-16,3-6-1 15,4-6 0-15,7-3 0 16,7-3 1-16,10-1-1 16,8-2 1-16,6 6-1 15,4-10 0-15,1 4-1 16,9 6 0-16,8-4-1 0,7 1 0 15,7 0-1-15,3 5 0 16,-7 8-4-16,1-1 0 16,-8 0-9-16,-3 0 0 15,-8-15-1-15,1-4 0 16</inkml:trace>
  <inkml:trace contextRef="#ctx0" brushRef="#br0" timeOffset="104417.16">12227 15324 56 0,'36'-3'28'0,"-36"-22"-39"15,-11 16 56-15,-14-4-44 16,8 4 0-16,-50 6 2 15,0 12 0-15,-7 16-4 16,-8 22 1-16,-2 19 1 16,10 9 1-16,7 19-2 15,14 0 1-15,21-3-1 16,21-12 0-16,18-13-1 16,32-16 1-16,11-16 0 15,31-21 0-15,7-20 0 0,-3-21 0 16,-11-19 0-16,-18-12 0 15,-21-13-4 1,-20-19 0-16,-26 0-12 0,-21-7 1 16</inkml:trace>
  <inkml:trace contextRef="#ctx0" brushRef="#br0" timeOffset="104927.57">13695 14763 48 0,'17'16'24'0,"-31"-10"-18"0,7-6 32 16,-7 6-36-16,-14 4 0 15,-4 12 3-15,-14 12 0 16,-17 13-5-16,-4 16 1 16,-18 15 3-16,4 26 1 15,10 31-2-15,4 9 1 16,15 16-2-16,16 0 1 15,19-19-5-15,13-25 1 0,22-16-6 16,21-25 0-16,17-24-12 16,7-33 0-16</inkml:trace>
  <inkml:trace contextRef="#ctx0" brushRef="#br0" timeOffset="105482.51">14330 14910 42 0,'0'13'21'0,"-14"-16"-9"0,3 6 23 0,-10-3-32 16,-11 6 0-16,-3 7 2 16,-7 2 1-16,-11 10-7 15,-11 16 0-15,1 6 4 16,-4 16 1-16,3 25-1 15,11 3 0-15,11 3-1 16,14 3 0-16,17-12 0 16,22-10 1-16,17-12-2 15,25-16 1-15,3-13-6 16,8-15 1-16,3-10-9 16,-7-9 0-16,-4-15-7 15,-3 2 0-15</inkml:trace>
  <inkml:trace contextRef="#ctx0" brushRef="#br0" timeOffset="106072.18">14482 15663 63 0,'10'50'31'0,"1"-25"-41"0,-8-22 57 16,-3 0-47-16,0-3 1 15,0 0-1-15,0 0 1 16,0 0-5-16,0 0 0 16,0-3-11-16,0-9 1 0,0-10-3 15,4 0 1-15</inkml:trace>
  <inkml:trace contextRef="#ctx0" brushRef="#br0" timeOffset="106339.03">14884 15189 55 0,'3'57'27'0,"-3"15"-37"0,-3-53 54 0,-1 15-44 16,-3 10 1-16,4 10 0 0,-1 8 0 16,4-8-2-16,0-4 0 15,4-6-5-15,3-13 1 16,3-15-10-16,4-19 1 16</inkml:trace>
  <inkml:trace contextRef="#ctx0" brushRef="#br0" timeOffset="106653.17">14711 14876 38 0,'-7'16'19'0,"17"12"-11"0,-3-19 24 0,8 4-29 0,6-1 1 0,3 4 3 0,5-4 1 0,9 4-9 0,15 0 0 0,11 3 6 15,-4 3 1-15,14 3-2 16,7-3 0-16,7 0-2 16,-3 6 1-16,-11 0-2 15,-18 3 0-15,-17 4-2 16,-21 6 0-16,-32 12-1 16,-22 13 0-16,-23 9-2 15,-9 0 1 1,-6-3-4-16,-3-9 0 0,6-6-8 15,8-1 1-15,13-15-2 16,22-10 1-16</inkml:trace>
  <inkml:trace contextRef="#ctx0" brushRef="#br0" timeOffset="106899.03">15847 15760 56 0,'3'16'28'0,"-13"0"-38"0,10-16 57 0,-4 3-46 16,-3 0 1-16,0 3-1 16,4-3 0-16,-1 0-6 15,-3-6 1-15,3 0-9 16,4-9 0-16,4-10-3 15,7-4 1-15</inkml:trace>
  <inkml:trace contextRef="#ctx0" brushRef="#br0" timeOffset="107299.8">16030 14547 55 0,'25'22'27'0,"45"25"-35"0,-45-32 54 16,7 20-42-16,17 15 0 15,18 22 3-15,14 16 1 16,15 125-10 0,-47-3 0 46,-45-3 4-62,-47-12 0 0,-20-14-10 16,-29-30 0-16,-24-38-10 0,-8-35 0 0</inkml:trace>
  <inkml:trace contextRef="#ctx0" brushRef="#br0" timeOffset="108608.28">18789 15274 55 0,'3'19'27'0,"1"3"-21"15,-8-16 28-15,-3 4-32 16,-10 8 0-16,-15 14 0 16,-14 12 0-16,-3 18-3 15,-22 14 1-15,-10 5-1 16,0 7 0-16,7-7-6 0,7-18 0 16,10-13-9-16,19-28 0 15</inkml:trace>
  <inkml:trace contextRef="#ctx0" brushRef="#br0" timeOffset="108802.09">18281 15481 54 0,'46'66'27'0,"7"9"-30"0,-39-50 45 0,3 10-42 16,1 9 1-16,3 0-1 15,8 6 0-15,-1-6-4 16,3-7 0-16,-2-15-11 16,6-19 0-16</inkml:trace>
  <inkml:trace contextRef="#ctx0" brushRef="#br0" timeOffset="109073.74">19032 15553 56 0,'4'3'28'0,"6"-6"-28"0,-2 0 44 16,2 3-43-16,8-6 1 15,6 0-1-15,8-1 1 16,7 1-5-16,0 0 0 16,-4-1-5-16,-7 7 0 15,-10 0-9-15,-11 4 1 16</inkml:trace>
  <inkml:trace contextRef="#ctx0" brushRef="#br0" timeOffset="109257.03">18923 15776 55 0,'-7'53'27'0,"28"-22"-27"16,-14-27 46-16,4-1-46 15,6-3 0-15,5-3 0 16,13-7 1-16,11 1-4 16,7-1 1-16,0-2-8 15,3-1 0-15,-3-2-6 16,-11-7 0-16</inkml:trace>
  <inkml:trace contextRef="#ctx0" brushRef="#br0" timeOffset="109492.74">19632 15766 61 0,'21'-6'30'0,"25"-3"-39"0,-25 6 57 15,11-4-48-15,14-2 0 16,10 0-6-16,4-1 0 16,-7 1-4-16,-10-4 0 15,-5-6-6-15,1-3 0 16</inkml:trace>
  <inkml:trace contextRef="#ctx0" brushRef="#br0" timeOffset="109701.82">20458 15080 64 0,'-11'81'32'0,"-17"35"-39"15,24-69 64-15,1 25-54 16,-1 29 0-16,4 18-1 16,0 6 1-16,4 1-9 15,-4-29 0-15,0-28-12 16,-4-35 0-16</inkml:trace>
  <inkml:trace contextRef="#ctx1" brushRef="#br0" timeOffset="33760.33">24712 9846 0,'0'0'0,"0"0"16,0 0-1,0 0-15,0 0 16,7 0-1,0 3-15,0 0 16,-3-3 0,-1 3-16,4 1 15,-3-1-15,-1 0 16,1 0 0,-4 3-16,3 4 15,5 5 1,-5 1-16,-3-16 15,0 0 1</inkml:trace>
  <inkml:trace contextRef="#ctx0" brushRef="#br0" timeOffset="111068.49">29584 13847 36 0,'0'0'18'0,"14"32"-12"16,-10-29 18-16,3-3-22 16,3-16 0-16,8-25 3 15,7-24 1-15,3-26-7 16,7-25 1-16,11-22 3 15,10-29 0-15,-3-15-1 0,18 10 1 16,6 9-3-16,15 19 1 16,10 15-1-16,-13 26 1 15,2 18 0-15,8 16 0 16,-7 25 0-16,-4 19 0 16,0 22 0-16,-10 22 0 15,-11 28-1-15,-11 22 0 16,-13 28-1-16,-12 28 1 15,-6 32-2-15,-4 25 1 0,-7 9-3 16,-3 10 1 0,0-22-4-16,-4-22 0 0,-4-41-7 15,-6-38 1-15</inkml:trace>
  <inkml:trace contextRef="#ctx0" brushRef="#br0" timeOffset="111984.28">30600 12163 39 0,'7'4'19'0,"21"-14"-14"0,-24 1 29 0,3-1-31 16,-4 1 1-16,-3-4 0 15,-3-2 1-15,-1 2-7 16,-3-3 1-16,0-2 4 15,-3 5 0-15,-5 1-2 16,-2 2 0-16,-4 4 0 16,0 6 0-16,3 6 0 15,0 4 0-15,4-1 0 16,4 3 0-16,6 4 0 16,8 3 0-16,10 0 0 15,7 0 0-15,-4-4 1 16,8-2 0-16,7-4-1 15,0 1 0-15,-4-10-1 0,0-3 1 16,-3-10-1-16,-4-3 0 16,-7-3-1-16,-7-6 0 15,-7 0 0-15,-7-3 1 16,-7 3-1-16,-7 9 1 16,0 7-1-16,-1 3 0 15,1 9 0-15,0 6 1 16,0 4-1-16,3 6 1 15,1 6-1-15,6 6 1 16,4-6 0-16,7 0 0 16,4 0 0-16,6-3 1 15,1-9 0-15,6-7 1 0,8-6-1 16,3-6 0-16,-3-7-1 16,-7-6 1-16,-8-3-2 15,-6-3 1-15,-8-3-1 16,-3 0 0-16,-3 3 0 15,-5-3 0-15,1 9 0 16,0 6 1-16,-3 13 0 16,-5 7 1-16,1 8-1 15,4 13 0-15,-1 13-2 16,4-6 1-16,3 2-9 16,4-2 1-16,0-13-7 15,0-3 0-15</inkml:trace>
  <inkml:trace contextRef="#ctx0" brushRef="#br0" timeOffset="113561.71">21773 15588 46 0,'4'25'23'0,"0"9"-18"15,-4-24 24-15,-4-1-28 16,0 4 0-16,1 2-1 15,-1-5 1-15,-3-1-4 16,4 1 1-16,-1-4-8 16,4-6 1-16,4-16-4 15,-8-6 0-15</inkml:trace>
  <inkml:trace contextRef="#ctx0" brushRef="#br0" timeOffset="113921.66">21696 15312 37 0,'14'28'18'0,"14"-6"-19"0,-17-19 32 16,-1 0-31-16,1 3 0 15,7-2 0-15,6-1 1 16,12-3-2-16,6 3 1 16,7-3-1-16,4-3 0 0,-10 3 0 15,-12 0 0-15,-6-3 0 16,-11 3 1-16,-14 0 0 15,-7 3 0-15,-4 3 1 16,-3-3 0-16,0 3 0 16,0 4 0-16,4 2 0 15,2 1 0-15,5 9-1 16,3-3 1-16,7 3 1 16,7 0 0-1,28 15 2 1,-10-2 0-16,-7-4-1 15,-15-6 1-15,-17 3-5 16,-14-3 0-16,-11 4-11 16,-6-17 0-16</inkml:trace>
  <inkml:trace contextRef="#ctx0" brushRef="#br0" timeOffset="114430.86">23566 15782 41 0,'-15'3'20'0,"-34"4"-11"15,38-7 26-15,-3 3-33 16,-3 3 1-16,-8 3 1 16,0 1 1-16,1 2-6 15,-1 1 0-15,4 6 3 16,3-7 1-16,4 1-2 15,7-4 0-15,7-3-1 16,7 1 0-16,11-7-2 16,3-7 1-16,0-5-1 15,4-4 0-15,-1-3 0 16,1 1 0-16,3-1 1 0,-7 3 0 16,-3 7 1-16,-4-1 0 15,0 17 1-15,0 5 0 16,1 7 0-16,-1 3 1 15,-4 6-3-15,1 10 0 16,-1-4-8-16,5-2 1 16,2-20-7-16,8-3 1 15</inkml:trace>
  <inkml:trace contextRef="#ctx0" brushRef="#br0" timeOffset="115001.58">24642 16146 52 0,'10'34'26'0,"22"-21"-25"0,-22-16 46 15,5-7-45-15,9-8 0 16,15-17 1-16,10-21 0 16,8-13-4-16,-8-25 0 15,1-22 2-15,-12-19 1 16,-9 9-2-16,-8 1 0 16,-11-1 0-16,-6 10 0 15,0 22-2-15,-4 13 1 16,-4 18-1-16,-3 13 0 0,-4 25 1 15,-3 18 0-15,0 23 0 16,-4 22 0-16,1 25 1 16,-1 21 0-16,8 26 0 15,10 19 1-15,7-7-1 16,10 0 1-16,4-12-4 16,1-16 1-16,2-9-5 15,5-23 0-15,-1-15-9 16,0-22 0-16</inkml:trace>
  <inkml:trace contextRef="#ctx0" brushRef="#br0" timeOffset="115301.37">25358 15782 34 0,'21'-31'17'0,"4"34"-6"16,-18-6 20-16,0 3-28 16,0 0 1-16,0 6 1 0,-4 0 1 15,-3 1-8-15,-3 2 0 16,-4 4 5-16,0-7 1 15,-7 0-2-15,-1 0 0 16,-2-3-1-16,-8 1 1 16,-3-1 0-16,0 0 0 15,3 3-1-15,4 4 0 16,3-1-1-16,8 3 1 16,3 1-1-16,7 0 0 15,10-4-1-15,11 0 0 16,0-5-1-16,1-8 1 15,-1-2-2-15,-4-3 0 16,-2-4-5-16,-5-6 0 0,1-6-7 16,-4 3 1-16</inkml:trace>
  <inkml:trace contextRef="#ctx0" brushRef="#br0" timeOffset="115602.7">25866 15870 48 0,'17'-6'24'0,"-13"-13"-23"16,-4 9 39-16,-4-2-39 0,-3 2 1 15,0 4 1-15,-10-3 1 16,-8 6-5-16,0 6 0 15,-3 6 3-15,3 7 0 16,1 6-2-16,2 3 0 16,8 0-3-16,4 3 1 15,3 0-5-15,3 1 1 16,18-4-9-16,7-10 1 16,11-15-1-16,3-6 1 15</inkml:trace>
  <inkml:trace contextRef="#ctx0" brushRef="#br0" timeOffset="116037.43">26067 15911 38 0,'17'3'19'0,"-6"-3"-19"0,-11 0 38 0,0 0-38 15,-4 0 1-15,-3 3-1 16,-3 3 1-16,-8 4-1 16,1-1 0-16,-5 4 0 15,1 5 0 1,0 1-2-16,3-3 1 0,-3 0-1 15,11-1 0-15,3 1 0 16,10 0 0-16,8 2 0 16,3-2 1-16,11-3 1 15,-1-4 0-15,4-6 0 16,4-9 0-16,0-7 0 16,0-18 0-16,3-7-1 15,14-9 1-15,4-12-3 0,7-20 1 16,0-18-1-16,0-16 1 15,-3-12 0-15,-15-10 1 16,-21-3 0-16,-10 0 0 16,-15 25 1-16,-13 13 0 15,-8 18 2-15,-3 29 0 16,-15 28 0-16,-3 34 1 16,4 35-1-16,10 35 0 15,1 40 1-15,6 34 0 16,11 20-2-16,14-4 1 15,10-18-5-15,8-32 0 0,7-22-8 16,-1-34 1-16</inkml:trace>
  <inkml:trace contextRef="#ctx0" brushRef="#br0" timeOffset="116727.05">27238 16017 58 0,'14'47'29'0,"-3"-15"-33"0,-8-32 54 15,4 0-50-15,0-3 0 16,0-13 0-16,4 0 0 0,0-3 0 15,-1-6 0-15,8 3 0 16,-4-3 0-16,0 6-1 16,0 4 1-16,-3 2-2 15,-4 4 1-15,-4-1-1 16,-3 10 1-16,4 4-1 16,-1-1 0-16,1 6 1 15,3 4 0-15,0-4 0 16,0 0 1-16,0-2 0 15,4-1 0-15,3-3-1 16,-7 3 1-16,3-2-1 16,-3-1 1-16,1 0-2 15,-1-6 1-15,0 0-1 16,3-7 0-16,1-2 0 16,-1-1 1-16,4-3-1 15,1 1 1-15,2-1 1 16,-3 3 1-16,0 7 0 0,1 6 1 15,-5 10-1-15,-3 5 1 16,0 10-1-16,0 0 1 16,0 1-2-16,0-1 0 15,0-7-3-15,4-2 0 16,0-3-5-16,3-4 0 31,0 0-6-31,4-2 0 0</inkml:trace>
  <inkml:trace contextRef="#ctx0" brushRef="#br0" timeOffset="117057.86">27993 16005 38 0,'21'-13'19'0,"7"13"-14"0,-28 0 31 0,0 0-34 15,0 0 1-15,0 0 0 16,-3-3 1-16,-11 3-5 16,-4 0 0-16,-7 3 3 15,-3 3 1-15,7 4-3 16,3 6 1-16,1-1-2 15,3 1 0-15,3 0-1 16,4-4 0 0,14 4-1-1,4-7 0-15,-1-3 0 16,4-6 0-16,0 0 0 16,4 0 1-16,3 0 0 15,-7-3 1-15,0 3 0 16,-3 3 0-16,0 7 0 15,-1-1 1-15,1 4-2 0,-1 3 1 16,1-4-9-16,3 1 1 16,7-10-2-16,7-6 1 15</inkml:trace>
  <inkml:trace contextRef="#ctx0" brushRef="#br0" timeOffset="117417.65">28755 15810 42 0,'14'3'21'0,"-25"19"-25"0,4-12 43 16,-7 9-37-16,-10 3 0 0,-15 15 3 15,-11 1 0-15,5 6-6 16,-1 6 1-16,0 3 3 16,-4-6 0-16,8-15-6 15,7-7 1-15,7-6-7 16,6-7 1-16,8-12-7 15,4-12 1-15,3-14-1 16,3-2 1-16,1-13 4 16,3-2 0-16,0-8 4 15,7 7 0-15,0 10 12 16,0 12 0-16,0 16 4 16,3 18 0-16,1 13 1 15,0 10 1-15,-1 12-1 16,1 6 1-16,-1-6-7 15,1-3 0-15,7-3-7 16,3-7 1-16,3-12-11 0,8-6 1 16</inkml:trace>
  <inkml:trace contextRef="#ctx0" brushRef="#br0" timeOffset="117587.55">29062 16246 53 0,'28'50'26'0,"-10"-28"-27"0,-15-12 45 16,-3-1-45-16,4 1 1 0,-8-1-8 15,-6-6 0-15,-8-3-3 16,-17-6 0-16</inkml:trace>
  <inkml:trace contextRef="#ctx0" brushRef="#br0" timeOffset="119130.08">3598 17745 41 0,'0'19'20'0,"0"-10"-9"0,0-9 21 16,0 0-28-16,0-12 0 16,0-16 2-16,0-19 0 15,0-16-8-15,-7-28 0 16,-3-13 5-16,6-15 0 15,-6-3-2-15,-1-3 0 16,4-4-1-16,7 13 0 16,7 6-1-16,4 13 1 15,3 15-1-15,-4 17 1 16,8 18-2-16,0 21 1 0,3 14-4 16,0 28 0-16,0 9-5 15,-3 22 1-15,-8 3-7 16,-10 6 1-16</inkml:trace>
  <inkml:trace contextRef="#ctx0" brushRef="#br0" timeOffset="119326.53">3320 17378 62 0,'10'19'31'0,"18"-16"-33"16,-6-6 61-16,6-3-57 15,11-4 0-15,3 1-2 16,-14-4 1-16,11 1-6 16,-7-4 0-16,0 1-12 15,-4-4 1-15,-18-6-4 0,8 0 1 16</inkml:trace>
  <inkml:trace contextRef="#ctx0" brushRef="#br0" timeOffset="119597.71">4106 16459 62 0,'0'26'31'0,"0"33"-40"0,0-37 62 0,-7 6-51 16,4 10 1-16,3 6-1 16,0-3 1-16,0-7-7 15,0-6 1-15,3-6-6 16,4-6 1-16,0-13-11 16,-7-12 1-16</inkml:trace>
  <inkml:trace contextRef="#ctx0" brushRef="#br0" timeOffset="119762.06">4244 16425 52 0,'11'41'26'0,"-22"43"-24"0,4-59 41 16,3 10-43-16,-3 9 0 15,7 3-7-15,-7 0 0 16,4-6-5-16,-4-7 0 15</inkml:trace>
  <inkml:trace contextRef="#ctx0" brushRef="#br0" timeOffset="120542.43">4942 17077 55 0,'4'13'27'0,"-8"12"-18"16,-3-16 27-16,-3 7-35 15,-11 9 1-15,-11 13 2 16,4 9 0-16,-1 19-5 0,1 9 1 16,4 6 2-16,-5-2 1 15,8 2-3-15,11-9 0 16,-1-15-4-16,14-13 1 15,5-7-9-15,13-12 0 16,10-21-6-16,26-14 0 16</inkml:trace>
  <inkml:trace contextRef="#ctx0" brushRef="#br0" timeOffset="120753.61">5309 17325 46 0,'0'47'23'0,"-28"13"-19"0,21-45 37 0,-4 10-38 16,-10 7 1-16,-7 5 0 15,-7 10 1-15,-4-9-7 16,0-4 1-16,0-2 1 16,11-4 0-16,0-9-7 15,14-13 0-15,3-9-10 16,1-25 1-16</inkml:trace>
  <inkml:trace contextRef="#ctx0" brushRef="#br0" timeOffset="120933.28">5009 17265 34 0,'22'25'17'0,"16"32"-9"16,-23-45 20-16,2 10-21 0,4 13 0 15,1 6 1-15,6 6 0 16,-7 3-12-16,0 0 1 15,7-6 6-15,1-6 1 16,-8-10-10-16,7-13 0 16,-7-15-9-16,7-22 1 15</inkml:trace>
  <inkml:trace contextRef="#ctx0" brushRef="#br0" timeOffset="121142.06">5341 16814 39 0,'28'56'19'0,"32"7"-7"0,-39-35 26 0,8 25-32 16,2 16 1-16,1 13 2 16,-4 21 0-16,-6 10-13 15,-12 0 0-15,-13 0 5 16,3-31 0-16,-29 2-18 15,8-21 1-15</inkml:trace>
  <inkml:trace contextRef="#ctx0" brushRef="#br0" timeOffset="121580.82">6287 17218 34 0,'-11'22'17'0,"0"-19"-3"0,4-3 12 0,4 0-19 16,-1 0 0-16,1 0 5 15,-1 0 0-15,4 0-14 16,0 0 0-16,14-3 9 15,7 0 0-15,8 0-5 16,9 0 1-16,12-3-8 16,3 2 0-16,-7-2-10 15,-15 6 1-15,-9 3-5 16,-15 10 1-16</inkml:trace>
  <inkml:trace contextRef="#ctx0" brushRef="#br0" timeOffset="121773.4">6100 17698 58 0,'28'25'29'0,"32"-22"-38"0,-32-9 57 16,4-7-49-16,17 1 1 15,15-4-8-15,10 1 1 16,-4-4-4-16,1-9 0 15,-15-4-5-15,-3 4 1 0</inkml:trace>
  <inkml:trace contextRef="#ctx0" brushRef="#br0" timeOffset="122118.14">7691 17247 43 0,'28'-10'21'0,"-21"-31"-23"16,-7 29 40-16,0-4-35 16,-14-3 0-16,-14-3 1 15,-15 10 1-15,-13 6-7 16,-18 9 1-16,-11 19 3 16,-7 12 0-16,8 16-3 15,17 22 1-15,7 7-2 16,10 12 1-16,18 9-1 0,15-6 1 15,17-15-1-15,21-14 1 16,25-18 2-16,21-21 0 16,18-23 1-16,17-25 1 15,14-28 0-15,-17-19 0 16,-18-4-1-16,-31-11 1 16,-33-1-4-16,-27-9 0 15,-33 3-15-15,-13-6 1 16</inkml:trace>
  <inkml:trace contextRef="#ctx1" brushRef="#br0" timeOffset="46075.95">4664 14377 0</inkml:trace>
  <inkml:trace contextRef="#ctx0" brushRef="#br0" timeOffset="123438.99">8368 17654 57 0,'0'10'28'0,"3"-20"-20"0,4 10 29 0,4 3-33 15,17-3 1-15,1 7 1 16,16-1 0-16,29 6-9 15,25 1 1-15,7-4 2 16,-4-6 0-16,-6-3-7 16,-19-6 0-16,-17 0-12 15,-17-7 0-15</inkml:trace>
  <inkml:trace contextRef="#ctx0" brushRef="#br0" timeOffset="123724.04">9042 17322 52 0,'17'22'26'0,"12"6"-24"0,-22-22 37 15,7 4-36-15,10 8 0 16,12 8 1-16,10 2 1 15,6 3-7-15,1 4 1 16,0-4 3-16,-14 7 0 16,-14-4-2-16,-18 4 0 15,-21 9-4-15,-29 6 1 0,-6-6-4 16,10-12 1-16,-24 15-11 16,3-19 0-16</inkml:trace>
  <inkml:trace contextRef="#ctx0" brushRef="#br0" timeOffset="123920.34">9088 17297 44 0,'0'37'22'0,"-4"45"-18"15,8-54 32-15,3 19-35 16,0 13 0-16,0 18-1 15,0-3 1-15,0 1-9 16,3-14 0-16,1-18-5 0,7-19 0 16</inkml:trace>
  <inkml:trace contextRef="#ctx0" brushRef="#br0" timeOffset="124520">10922 16939 57 0,'18'6'28'0,"-18"-9"-33"16,-7 6 52-16,-8 7-46 15,-16 9 1-15,-1 9 1 16,-10 16 0-16,-18 12-3 16,-7 13 0-16,-7 16 2 0,-1 22 1 15,8 9-3-15,15 0 1 16,9-13-1-16,19-18 0 16,16-13-2-16,23-19 1 15,13-18-1-15,21-26 0 16,8-9 1-16,-4-19 0 15,-4-12 0-15,-10-4 0 16,-15 1 0-16,-9-1 1 16,-19 4-1-16,-14 3 1 15,-10 9-1-15,-7 3 1 16,-7 7-1-16,-4 12 1 16,0 6-2-16,7 4 1 0,0 3-5 15,11 3 1-15,7-1-11 16,10-5 1-16,8-7-1 15,13 0 1-15</inkml:trace>
  <inkml:trace contextRef="#ctx0" brushRef="#br0" timeOffset="124807.03">11532 17428 54 0,'-7'13'27'0,"-56"18"-34"0,42-21 57 16,-11 9-47-16,-7 6 1 15,-10 12 1-15,-8 10 0 16,1 7-7-16,6 2 1 15,5-3 1-15,9-9 0 16,8-12-9-16,17-14 0 16,11-18-9-16,15-18 0 15</inkml:trace>
  <inkml:trace contextRef="#ctx0" brushRef="#br0" timeOffset="124986.38">11091 17469 53 0,'39'79'26'0,"21"59"-27"0,-42-107 42 0,3 16-41 15,4-3 0-15,-4 0-3 16,0-4 1-16,4-5-5 16,3-13 0-16,-3-16-8 15,-1-12 1-15</inkml:trace>
  <inkml:trace contextRef="#ctx0" brushRef="#br0" timeOffset="125227.39">11709 17645 59 0,'3'9'29'0,"8"-6"-31"0,-4-6 54 16,7-3-49-16,11 6 0 16,3 0-1-16,14 0 1 15,18 3-9-15,11-3 0 16,-11 0-5-16,-4 0 0 16,-10-13-8-16,-7 1 1 15</inkml:trace>
  <inkml:trace contextRef="#ctx0" brushRef="#br0" timeOffset="125645.99">12887 17190 45 0,'7'-6'22'0,"-7"3"-23"15,-3 9 35-15,-12 0-33 16,-13 7 1-16,-11 6 0 16,-10 12 0-16,-7 10-3 15,-4 6 1-15,7 12 1 16,7 17 0-16,7 2 0 16,7 7 0-16,11-13-1 0,10-13 1 15,8-8-1-15,10-14 1 16,21-12-1-16,15-6 1 15,9-16-1-15,5-15 1 16,-4-17-1-16,-7 4 0 16,-15-3 0-16,-13-3 1 15,-18 3-1-15,-10 6 1 16,-15 9-1-16,-14 10 0 16,-7 12 1-16,0 10 0 0,0 9-2 15,1 10 1-15,-1-7-7 16,3-2 0-16,5 2-8 15,9-25 1-15</inkml:trace>
  <inkml:trace contextRef="#ctx0" brushRef="#br0" timeOffset="126172.69">13526 17463 52 0,'-4'3'26'0,"4"-3"-26"16,0 0 44-16,0 0-43 15,4-3 1-15,10-3 0 16,17-1 1-16,15 1-6 15,-10 3 1-15,31-3-4 16,-4 3 0-16,-14-1-10 16,-20-2 0-16</inkml:trace>
  <inkml:trace contextRef="#ctx0" brushRef="#br0" timeOffset="126381.57">13356 17805 49 0,'35'44'24'0,"36"-19"-24"0,-50-19 38 16,18-6-39-16,17 0 1 16,15-9-4-16,7-1 0 15,-1-6-3-15,-10 1 1 0,4-10-8 16,-4-7 1-1</inkml:trace>
  <inkml:trace contextRef="#ctx0" brushRef="#br0" timeOffset="126726.38">14986 17381 54 0,'28'0'27'0,"-21"-22"-34"15,-10 10 50-15,-8-4-42 16,1 4 0-16,-40-7 1 16,-17-3 0-16,4 12-2 15,-15 14 0-15,-7 18 1 16,-3 9 0-16,0 16-1 0,3 22 0 16,18 12 0-16,14 20 0 15,18-10-1-15,21-10 1 16,25-12 0-16,24-12 1 15,28-23 0-15,15-21 1 16,28-13 0-16,3-25 0 16,-7-16-1-16,-17-16 0 15,-28-5-3-15,-22-7 0 16,-28 6-13-16,-21-12 0 16,-25 3-2-16,-7 0 0 15</inkml:trace>
  <inkml:trace contextRef="#ctx0" brushRef="#br0" timeOffset="127191.4">15875 17701 52 0,'-18'32'26'0,"29"-10"-26"0,-8-19 50 15,5-3-45-15,2 3 1 16,8 0 2-16,21-3 0 15,17 0-11-15,11 0 0 16,18-13 4-16,6 4 0 0,-2 3-10 16,-8-4 0-16,-7-5-11 15,-21-10 1 1</inkml:trace>
  <inkml:trace contextRef="#ctx0" brushRef="#br0" timeOffset="127462.26">16556 17466 46 0,'18'41'23'0,"20"-13"-14"15,-20-25 31-15,10 7-37 0,7 2 0 16,4 10 0-16,0-3 0 15,-4 3-5-15,-3 3 1 16,-14 0 1-16,-15 6 0 16,-10 10-3-16,-17 9 0 15,-22-9-4-15,-14 6 1 16,-11-6-10-16,4-7 0 16</inkml:trace>
  <inkml:trace contextRef="#ctx0" brushRef="#br0" timeOffset="127680.13">16535 17384 38 0,'-29'29'19'0,"-30"46"-8"16,44-53 24-16,-2 12-31 15,3 20 0-15,3 12 2 16,8-1 1-16,6 8-9 15,8-4 0-15,3-13-1 16,10-15 0-16,-2-22-12 16,2-16 1-16</inkml:trace>
  <inkml:trace contextRef="#ctx0" brushRef="#br0" timeOffset="128123.04">17844 17432 60 0,'3'18'30'0,"-24"17"-31"16,7-19 49-16,-14 12-48 15,-8 9 1-15,-6 10 0 16,-7 10 0-16,-4 6-3 16,7-7 0-16,10-12-5 15,8-10 0-15,11-9-11 16,6-25 1-16</inkml:trace>
  <inkml:trace contextRef="#ctx0" brushRef="#br0" timeOffset="128325.92">17522 17347 47 0,'25'63'23'0,"32"21"-20"0,-43-59 33 16,3 13-34-16,5 9 1 15,-5 9 0-15,4 7 0 0,1-10-7 16,-5-12 0-16,4-6-7 16,4-7 1-16,-4-25-5 15,-3-15 1-15</inkml:trace>
  <inkml:trace contextRef="#ctx0" brushRef="#br0" timeOffset="128563.79">18094 17551 58 0,'14'19'29'0,"18"-16"-38"0,-18-3 58 0,11 0-48 16,10-3 0-16,7-1-1 15,4-2 0-15,-4-3-4 0,-3-1 1 16,-7 1-8-16,-4 3 1 16,-17-4-7-16,-15 10 1 15</inkml:trace>
  <inkml:trace contextRef="#ctx0" brushRef="#br0" timeOffset="128746.68">18055 17852 49 0,'7'15'24'0,"11"-18"-26"0,-4 0 43 0,7 0-41 15,14 0 1-15,18-3-1 16,11-4 0-16,3-2-6 16,14-1 0-16,7-12-8 15,-7-9 0-15</inkml:trace>
  <inkml:trace contextRef="#ctx0" brushRef="#br0" timeOffset="128963.56">19032 17008 59 0,'-7'75'29'0,"-7"60"-30"15,7-88 51-15,-7 22-48 0,0 25 0 16,0 16 1-16,0 6 0 16,-4 6-6-1,4 1 0-15,3-29-7 16,1-22 0-16,3-31-8 0,7-26 0 16</inkml:trace>
  <inkml:trace contextRef="#ctx0" brushRef="#br0" timeOffset="129639.17">21167 17309 57 0,'3'22'28'0,"1"-12"-29"0,-8-7 47 16,-6 3-45-16,-12 0 1 15,-9 4 2-15,-5 2 0 16,-2-6-5-16,-5 7 1 16,-3 3 1-16,1 3 1 15,6-1-3-15,7 1 1 16,4 0-3-16,10-3 1 0,4-7-1 16,14 0 1-16,11 4 0 15,13 3 0-15,5 3 2 16,-5 6 0-16,1-3 0 15,-4 3 0-15,-3 0 0 16,-4-3 0-16,0 3-1 16,-11 0 1-16,-6 0-1 15,-4 3 1-15,-7 0-1 16,-7-3 1-16,-11 1-1 16,-3-5 0-16,-4-2-2 15,-7-6 0-15,-7 3-7 16,-3-4 0-1,3-3-6-15,17-2 1 0</inkml:trace>
  <inkml:trace contextRef="#ctx0" brushRef="#br0" timeOffset="130014.96">20433 17410 55 0,'-7'28'27'0,"-14"31"-33"16,17-40 50-16,-3 6-46 15,-3 4 0-15,2 5-14 16,1-6 1-16,4-18 9 15,10-14 0-15</inkml:trace>
  <inkml:trace contextRef="#ctx0" brushRef="#br0" timeOffset="130179.86">20422 17156 55 0,'18'40'27'0,"0"-27"-35"0,-11-13 48 0,3-3-46 0,4 0 0 16,4-4-22-16,0-5 0 15</inkml:trace>
  <inkml:trace contextRef="#ctx0" brushRef="#br0" timeOffset="131065.36">22560 17425 56 0,'-3'3'28'0,"-33"-3"-23"16,26 4 29-16,-8-1-34 15,-3 0 1-15,-4 3 1 0,1 3 0 16,-1 10-3-16,0 3 1 16,4 0 1-16,3 3 0 15,8-3-2-15,6 3 1 16,4-12-2-16,7-4 1 15,4-9-1-15,7-6 0 16,3-3 0-16,3-10 1 16,1 3-2-16,3 0 0 15,-7 7 1-15,-3 3 0 16,-4 6 1 15,0 6 0 0,0 7 0-31,-3 5 1 16,-4 14 3-16,0 2 0 0,-3 1-1 16,-1-1 0-16,-3 1-1 0,0-4 1 0,4-6-4 0,-4-3 0 0,3-6-12 0,11-13 1 0,4-9-2 15,3-1 0-15</inkml:trace>
  <inkml:trace contextRef="#ctx0" brushRef="#br0" timeOffset="131395.17">22835 17795 43 0,'-3'25'21'0,"-8"-15"-28"16,11-10 41-16,0-3-34 0,0-4 1 16,0-2 0-16,4 0 0 15,3-10-2-15,3-9 0 16,1-7 0-16,-4-3 1 15,4 1-1-15,3-1 1 16,3-3-1-16,1 10 0 16,3 6 1-16,0 6 0 15,-3 13 1-15,-4 9 0 16,0 13 0-16,4 9 1 16,-4 12 0-1,0 7 0-15,0 3-1 0,0 3 1 0,4 1-5 16,3-7 0-16,4-7-9 15,-1-15 0-15</inkml:trace>
  <inkml:trace contextRef="#ctx0" brushRef="#br0" timeOffset="132011.81">24451 16795 54 0,'-7'28'27'0,"-4"-3"-26"0,8-9 45 0,-8 9-44 16,-3 19 1-16,-7 22 1 15,-4 25 1-15,-3 9-7 16,-4 19 1-16,1-9 2 16,6-10 1-16,4-15-7 0,7-19 1 15,7-16-12-15,10-19 0 16,8-15-2-1,10-7 0-15</inkml:trace>
  <inkml:trace contextRef="#ctx0" brushRef="#br0" timeOffset="132245.68">24539 17689 47 0,'0'47'23'0,"-10"-19"-23"0,10-28 44 0,-4 3-43 16,4 0 0-16,-3 0 0 15,3-3 0-15,0 0-8 16,3-3 1-16,4-9-8 16,-3-10 0-16</inkml:trace>
  <inkml:trace contextRef="#ctx0" brushRef="#br0" timeOffset="132716.91">24917 17262 46 0,'-18'57'23'0,"-21"12"-18"0,25-47 35 16,-3 18-38-16,-5 17 1 16,1 2 0-16,0 4 1 15,3-6-7-15,4-10 1 16,7-13-1-16,7-18 1 16,4-19-6-16,3-19 0 15,7-16-8-15,-4-12 1 16,1-7 0-16,-4-18 0 0,0-6-1 31,46 162 16-31,-88-297 0 16,56 112 1-1,4 29 9-15,3 19 1 0,4 9 2 16,3 18 1 0,0 17-2-16,4 12 0 0,10 6-3 15,8 7 0-15,-4 9-2 16,-7 3 1-1,-8 3-4-15,-9-3 0 0,-15 3-2 16,-18 7 0-16,-17 2-3 16,-18 1 1-16,0-4-3 15,-3-8 0-15,-7-5-5 16,-1-5 1-16,8 0-10 16,7-7 0-16</inkml:trace>
  <inkml:trace contextRef="#ctx0" brushRef="#br0" timeOffset="132928.79">25273 17905 63 0,'0'25'31'0,"-4"-19"-43"0,4-6 52 0,-3-9-50 16,-4-4 0-16,-7-15-20 16,0 0 0-16</inkml:trace>
  <inkml:trace contextRef="#ctx0" brushRef="#br0" timeOffset="137760.79">3517 7764 45 0,'0'9'22'0,"4"7"-9"15,-4 0 23-15,7 12-34 16,-7 13 0-16,-7 24 2 16,3 23 0-16,-13 38-5 15,-5 30 0-15,1 23 2 16,-7 22 1-16,7 3-1 16,10-16 0-1,1-25-4-15,3-31 1 0,7-32-7 0,-7-22 0 16,7-37-7-16,7-31 0 15</inkml:trace>
  <inkml:trace contextRef="#ctx0" brushRef="#br0" timeOffset="138616.14">3309 8159 45 0,'0'16'22'0,"4"-1"-26"0,-4-15 35 0,7 0-28 16,-4 0 1-16,11 0 1 15,7 0 0-15,18-3-6 16,4-3 0-16,6-3 5 15,32 2 0-15,28-2-3 16,29-10 1-16,24 0-2 16,15-6 1-16,20-3-2 15,15-7 1-15,-4 10-1 16,28 0 0-16,-3 3 0 16,35 3 1-16,1 7-1 15,20 6 1-15,4 6 0 16,21-3 0-16,24-4-1 15,-10-2 0-15,4-7 0 0,17-3 0 16,-21-3 1-16,7 0 0 16,-24 10-1-16,-4-4 1 15,-21 10 0-15,-11 9 1 16,-28 10 0-16,-15 5 0 16,-6 4-1-16,-42-6 1 15,-15 0-1-15,-21-1 1 16,-21-2-1-16,-17-4 0 15,-15-5-1-15,-14 5 0 0,-18 10-1 32,-13 9 1-32,-8 6 0 0,-10 20 0 0,-4 2 0 15,-3 23 0-15,-8 8 0 16,1 23 1-16,0 16 0 16,-4 18 1-16,0 9 0 15,4 11 0-15,-4-8 0 16,-4-2 0-16,-3-13 0 15,-3-12 0-15,-1-20 0 16,-3-8 0 0,-7-13-1 15,-17-23 0-31,-26-5 0 0,-31-10 0 16,-25-3 0-16,-52-9 0 0,-315-35 0 15,18-12 1-15,-22-13-1 16,-9-7 0-16,-8 7 0 0,-7 10 1 15,-11 15-1-15,4 16 0 16,-3 12 0-16,10 7 1 16,0 3-1-16,25-10 0 15,-1-9 0-15,19-19 1 16,3-15-2-16,3-1 0 16,43-6-10-16,21-9 1 31,0 0-5-31,70-7 0 0</inkml:trace>
  <inkml:trace contextRef="#ctx0" brushRef="#br0" timeOffset="140435.28">13832 8131 54 0,'7'0'27'0,"1"-19"-23"15,-8 13 27 1,-18 6-28 0,-14 6 0-16,-7 6 0 15,-7 7 1-15,4 6-6 16,-7 7 0-16,-8 8 3 16,4 14 0-16,0 15-2 15,8 3 1-15,13 3 0 16,14 4 0-16,22-7 0 15,20-13 0-15,12-12-1 16,17-15 0-16,10-14-6 0,11-21 1 16,4-22-10-16,-11-16 1 15</inkml:trace>
  <inkml:trace contextRef="#ctx0" brushRef="#br0" timeOffset="141499.84">14055 7986 53 0,'-21'69'26'0,"-22"51"-27"0,29-83 42 15,-4 23-40-15,-10 12 1 0,0 0 0 16,3-3 1-16,4-6-4 16,7-7 1-16,7-6 1 15,7-21 1-15,7-11-2 16,11-11 0-16,3-10-1 15,0-7 0-15,7-5-1 16,-3-7 1-16,-4 3 0 16,-3 0 0-16,-4 6 0 15,-4 7 1-15,1 6 0 16,0 6 0-16,-4 4 0 16,0 2 0-16,3 4 0 15,1 3 1-15,3 3-1 16,0 0 0-16,0 3-1 15,4 0 0-15,-1-3-3 16,8-3 1-16,-4-10-3 16,4-3 1-16,0-6 0 0,-1-9 0 15,1-7 1-15,-4-3 1 16,0 1 3-16,-3-1 1 16,-4 3 3-16,-3 4 0 15,-1 2 1-15,1 4 1 16,-4 3-1-16,0 0 0 15,0 0-1-15,-3 6 0 16,-4-3-2-16,0 0 0 16,-4 3-2-16,-3 0 1 15,4 0-1-15,-1 3 0 16,4 1-1-16,0-4 1 0,4 3 0 16,10-3 0-16,0-3-1 15,10 0 1-15,5-3 0 16,2-6 0-16,12-4-1 15,-1 1 1-15,0-1 0 16,-3-3 0-16,-7 1 0 16,-4-7 0-16,-7 6-1 15,-3 3 0-15,-4 4-1 16,0 3 1-16,-3 6-2 16,-4 9 1-16,-4 4-1 15,-3 6 1-15,-3 12 0 16,3 13 1-16,0 3 0 15,3 9 0-15,1-2 1 16,-1 5 1-16,-3 4 0 16,-7-10 1-16,-7-3-1 0,-3-9 1 15,-8-6-1-15,4-4 0 16,-4-12-1-16,4-7 0 16,3-9-1-16,4-6 1 15,4-9-1-15,3-7 1 16,10-9 0-16,8 0 0 15,10-1 0-15,11-8 0 16,10 2 0-16,14-9 1 16,8-6 0-16,-1 6 0 15,-13-3-1-15,-4 3 1 16,-4 7-1-16,-7 2 1 0,-3 1-1 16,-7 2 0-16,-8 4 0 15,-10 9 0-15,-10 7-1 16,-1 12 0-16,-6 9 1 15,-4 1 0-15,-1 8-1 16,1 11 1-16,4-4 0 16,3 3 0-16,3 6 0 15,8-9 1-15,3 1-2 16,3-8 0-16,4-2-3 16,11-7 1-16,7-12-6 15,7-3 0-15,3-16-5 16,4-9 0-16</inkml:trace>
  <inkml:trace contextRef="#ctx0" brushRef="#br0" timeOffset="141770.37">15776 8441 25 0,'50'-50'12'0,"-40"28"0"15,-10 22 15-15,0 0-25 0,-7 3 1 16,-7 3 0 0,0 7 0-16,-4 3-5 0,-3 3 1 15,-7-4 2-15,-4-2 1 16,0-4-2-16,4 4 1 15,3-7-1-15,4 3 0 16,11 1 1-16,6-4 1 16,15 7 0-16,10-1 1 15,4 1 0-15,3 5 1 16,0 1-1-16,0-3 1 16,-7 3-2-16,-10 9 1 0,-14 10-6 15,-8-1 1-15,-21 10-10 16,-24-6 0-16,-18-6-3 15,-7-10 1-15</inkml:trace>
  <inkml:trace contextRef="#ctx0" brushRef="#br0" timeOffset="142222.38">14030 9354 55 0,'42'-22'27'0,"-38"3"-31"0,-4 13 55 16,-7-1-50-16,-7 7 0 15,-15 0 0-15,-6 7 1 16,-7 2-3-16,-4 7 1 16,0-1 0-16,4 4 0 15,3 0-2-15,4 3 1 16,10 0-1-16,7 0 1 16,11 0-1-16,11 0 0 0,10-3 1 15,0-1 0-15,0-2 1 16,0 0 1-16,-3-4-1 15,-4-2 1-15,-7 9-2 16,-4 3 1-16,-6 3-1 16,-4 0 0-16,-4 0-3 15,4-10 0-15,3 4-6 16,4-6 1-16,11-10-6 16,10-3 0-16</inkml:trace>
  <inkml:trace contextRef="#ctx0" brushRef="#br0" timeOffset="142420.03">14259 9592 57 0,'11'25'28'0,"-25"-3"-36"0,10-9 55 16,-3-1-47-16,-3 4 1 15,-1-4-1-15,0 1 0 16,4-7-4-16,4-6 1 15,-1-3-11-15,4-9 0 16,0-10-2-16,-3-7 1 16</inkml:trace>
  <inkml:trace contextRef="#ctx0" brushRef="#br0" timeOffset="143902.09">17321 8331 45 0,'-3'7'22'0,"-1"43"-15"15,1-28 31-15,-8 12-37 16,-6 13 1-16,-8 25 0 16,-7 26 0-16,-3 18-4 0,-7 19 1 15,3 9-1 1,-4-19 0-16,8-9-9 0,3-25 1 15,8-25-5-15,-5-22 1 16</inkml:trace>
  <inkml:trace contextRef="#ctx0" brushRef="#br0" timeOffset="144382.41">16499 9426 52 0,'25'-3'26'0,"42"-51"-32"0,-39 32 49 0,11-6-42 16,14-13 1-16,14-12-1 15,11 0 0-15,17-10-2 16,-7 0 1-16,-10-2 0 16,-18 5 0-16,-7 10-1 15,-11 12 1-15,-7 13-2 16,-10 16 1-16,-11 21-2 15,-7 20 0-15,0 15 1 16,-10 18 1-16,-1 4 0 16,1 7 0-16,-4-10 1 15,3-10 0-15,1-9 1 16,3-12 0-16,3-10-1 16,8-13 1-16,-1-12-1 15,4-6 1-15,4-7-1 0,3 1 1 16,11 2-2-1,0 4 1-15,-1 3 0 0,-2 3 1 16,-1 13 0-16,-3 12 0 16,3 0 0-16,0 6 1 15,0 7 0-15,4 6 1 16,3-7-1-16,4 4 1 16,-4-13-2-16,1 0 0 15,-1-2-7-15,-3-8 0 16,-8-18-10-16,-13 0 1 15</inkml:trace>
  <inkml:trace contextRef="#ctx0" brushRef="#br0" timeOffset="146784.2">14944 9623 63 0,'-4'-3'31'0,"-49"10"-30"16,43-7 32-16,-12-4-33 15,-6 1 0-15,0 3 1 16,0 0 0-16,3 10-2 16,4-1 1-16,3 7 0 15,4-1 0-15,4 1 0 16,10-3 1-16,7-4 1 15,7 0 0-15,7-5 0 16,7-8 0-16,0-2-1 16,-6-6 0-16,-5-1-1 15,-3-3 0-15,-3 7-3 0,-4 3 1 16,-4-4-3-16,-3 4 0 16,0 9 0-16,-3 10 0 15,-1 12 1-15,4 12 1 16,0 14 3-16,4 14 0 15,3 11 3-15,4-4 1 16,-4 0 2-16,0-3 1 16,-7-3-2-16,-7-10 1 15,-7-6-3-15,-8-9 0 0,-6-9-3 16,-7-17 0-16,3-8-2 16,0-14 0-1,4-8-1-15,7-14 0 16,7-8-4-16,10 2 0 0,1-6-8 15,17-2 0-15,11-1-2 16,20-10 1-16</inkml:trace>
  <inkml:trace contextRef="#ctx0" brushRef="#br0" timeOffset="147115.01">15201 9611 46 0,'14'50'23'0,"-14"13"-21"16,0-51 44-16,0 4-46 16,0 0 1-16,0-4 0 0,0 1 0 15,0-7-1-15,0 0 0 16,0-3 1-16,4-9 0 16,-1-6-1-16,4-1 0 15,0-3 0-15,4-6 0 16,3-3-1-16,4 7 0 15,3 2 1-15,4 3 0 16,-1 4 1-16,5-1 1 16,-1 10 0-16,4 10 0 15,-4 9 0-15,0 6 0 16,0 3-2-16,0 6 0 0,1 4-6 16,-1-7 1-16,-3-12-12 15,-4-12 1-15</inkml:trace>
  <inkml:trace contextRef="#ctx0" brushRef="#br0" timeOffset="147639.7">17960 9507 58 0,'7'47'29'0,"-7"-22"-32"0,0-21 47 0,0-4-43 15,-4-4 0-15,1-5 3 16,-1-10 1-16,4-9-6 15,0-6 1-15,4-7 3 16,-1 0 0-16,1 3-1 16,-4 10 0-16,0 3-1 15,4 6 1-15,6 10-2 16,4 9 1-16,4 6-3 16,7 4 0-16,3-1-5 15,4 3 1-15,3-2-9 16,0-1 0-16,-3-2-4 15,-4-7 0-15</inkml:trace>
  <inkml:trace contextRef="#ctx0" brushRef="#br0" timeOffset="147867">18320 9366 56 0,'17'16'28'0,"5"18"-31"0,-15-30 53 15,0 5-49-15,0 4 1 16,0 8 1-16,0 5 1 15,0-1-5-15,0 0 0 16,4-3 3-16,-1-7 1 16,8-2 0-16,-8-10 0 15,12-3-1-15,-1-6 1 16,3-10-2-16,1-9 0 0,-7-6-5 16,-4-7 0-16,-11-6-16 31,1-6 0-31</inkml:trace>
  <inkml:trace contextRef="#ctx0" brushRef="#br0" timeOffset="148271.94">20225 8836 56 0,'-4'7'28'0,"-17"40"-23"0,14-35 37 15,0 13-42-15,-7 3 1 16,-7 13 0-16,-8 6 1 16,1 3-3-16,4 7 1 15,2-1-3-15,5-6 1 0,3-12-9 16,7-13 0-16,7-22-6 15,0-21 1-15</inkml:trace>
  <inkml:trace contextRef="#ctx0" brushRef="#br0" timeOffset="148452.84">20017 8924 30 0,'24'10'15'0,"15"46"0"15,-28-44 18-15,-1 14-29 16,1 8 0-16,-1 7 1 15,5 12 1-15,2 4-9 16,1-1 1-16,3-3 2 16,4-6 0-16,-1-15-10 15,-2-17 1-15,2-18-5 0,4-12 0 16</inkml:trace>
  <inkml:trace contextRef="#ctx0" brushRef="#br0" timeOffset="148700.22">20563 9156 58 0,'-3'16'29'0,"6"-26"-34"0,-3 10 58 15,7-6-51-15,8-3 0 16,6-1 1-16,0-2 0 0,4 2-7 15,6 1 1-15,-2 3-3 16,-5 3 0-16,-6 3-12 16,-7 0 1-16</inkml:trace>
  <inkml:trace contextRef="#ctx0" brushRef="#br0" timeOffset="148856.13">20359 9442 48 0,'-11'31'24'0,"32"-12"-15"16,-14-19 33-16,8-3-40 16,9-7 0-16,15 1 0 15,3-1 1-15,-3-5-7 16,-4-1 0-16,1 0-8 0,-1 1 1 16,-3-1-6-1,0 0 1-15</inkml:trace>
  <inkml:trace contextRef="#ctx0" brushRef="#br0" timeOffset="149231.91">21368 8429 71 0,'-7'69'35'0,"-18"37"-47"0,21-62 72 0,1 22-60 0,-1 16 1 0,1 18-1 15,3 25 1-15,3 4-2 16,1-13 1 0,-1-9-5-16,1-26 0 0,0-18-15 0,-1-16 1 15</inkml:trace>
  <inkml:trace contextRef="#ctx0" brushRef="#br0" timeOffset="149838.6">21781 9802 58 0,'194'-56'29'0,"14"-95"-33"16,-170 95 39-16,12-29-35 15,3-25 1-15,-18-37 0 16,-21-16 1 0,-17-10-3-16,-40-12 1 15,-38-3 0-15,-28-3 1 63,-46 9-1-63,-32 6 0 0,-32 35-1 15,-10 22 1 1,-18 35-1-16,0 30 1 16,-14 48-1-16,3 40 0 0,8 54-1 0,24 38 1 0,32 40 0 0,39 22 1 15,35 22 0-15,35-59 1 0,32 81 0 0,39-19 0 0,42-3 2 0,50-6 0 16,38-7-2-16,54-27 1 16,38-13-1 30,53-29 0 1,39-28-1-31,42-31 0 0,-4-37-1-16,-2-42 1 15,-26-43-1-15,-31-35 1 0,-61-25 0 0,-55-18 1 0,-57-23-1 0,-78-22 0 0,-67-21-5 0,-70-7 0 0,-43-3-11 0,-70 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20:14:32.0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14820 4879 30 0,'0'0'15'0,"-289"-94"-17"0,190 56 16 16,-56-3-14-16,-36-15 0 16,-63-7-1-16,-24-6 0 15,-26 7-1-15,-34 8 0 0,-1 26-1 16,-7 19 1-16,-17 21-1 16,14 29 1-16,6 25 1 15,19 15 0-15,24 23 5 16,25 12 0-16,28 0 2 15,21-10 0-15,50 11-1 16,24-8 1-16,25 7-1 16,35-6 0-16,43-3-4 15,31 9 1-15,40-10-3 16,52 4 1-16,42-10 0 16,67-6 0-16,57-3-1 15,50-12 1-15,48-16 1 16,43 2 0-16,11-5 1 15,-1 3 0-15,1 6 0 16,10 0 0-16,-17-16-1 0,-15-6 1 16,1-13-2-16,-36-24 0 15,-14-20-1-15,-43-21 1 16,-34-28-1-16,-40-23 1 16,-41-18 1-16,-54-19 0 15,-52-29 1-15,-57-9 0 16,-53-18 0-16,-71-1 1 15,-59 1-1-15,-47 5 1 16,-69 4-1-16,-54 0 1 16,-35 22-7-16,-43 6 0 15,-31 12-10-15,-11 16 1 16</inkml:trace>
  <inkml:trace contextRef="#ctx0" brushRef="#br0" timeOffset="17629.84">19032 11662 37 0,'-7'-88'18'0,"-130"-94"-17"16,70 113 19-16,-39-41-21 16,-60-25 0-16,-49-34-1 15,-50-22 1-15,-70-1 2 0,-67 1 0 16,-39 16-2-16,-28 15 1 15,-25 34-1-15,-18 20 1 16,-10 24 0 0,-3 26 0-16,13 24 0 0,8 29 1 15,3 22 0-15,35 28 0 16,29 28 1-16,27 22 0 47,47 7 0-32,28 15 1-15,42 13-1 16,43 9 1-16,34 6 0 0,40 10 0 0,45 28 0 0,50 22 0 0,57 3-1 0,52 16 1 0,71 12-4 16,70-6 1-16,85 4-3 15,88-11 0-15,99-5-3 16,81-13 0-16,64-19-3 16,10-31 1-16,14-48 2 15,18-27 1 63,-10-29 3-31,-15-37 1 0,-32-47 3-31,-45-29 1 15,-46-28 3-31,-43-22 0 0,-77-34-1 0,-56-13 0 0,-61-34-3 0,-81-16 1 0,-84-31-2 0,-68-29 0 0,-112-27-1 0,-99-29 1 0,-92 3-2 16,-81 9 0-16,-70 26-8 0,-47 50 0 0,-45 50-2 0,-25 50 1 0</inkml:trace>
  <inkml:trace contextRef="#ctx0" brushRef="#br0" timeOffset="20193.57">19562 11944 1 0,'-8'9'0'0</inkml:trace>
  <inkml:trace contextRef="#ctx0" brushRef="#br0" timeOffset="20973.09">19188 11768 45 0,'14'38'22'0,"21"0"-10"0,-21-26 23 15,7 7-31-15,7 3 1 16,8 0 3-16,3-7 0 15,3-2-10-15,4-10 0 16,10-22 6-16,11-12 0 16,14-25-3-16,4-26 1 0,0-21-3 15,-11-20 0-15,-14-5-1 16,-14-7 0-16,-8 9-1 16,-2 1 0-16,-12 12-1 15,-9 13 0-15,-8 9 0 16,-7 25 0-16,0 22 0 15,-4 28 0-15,-7 16 0 16,-10 29 1-16,-10 27 0 16,-8 32 0-16,3 22 1 15,1 18 0-15,3 23 2 16,11 9 1-16,11-7 1 16,10-12 0-16,7-3 0 15,10-28 1-15,15-13-1 16,3-28 1-16,1-28-2 0,10-22 0 15,3-25-1-15,0-23 0 16,-6-15-1-16,-15-6 1 16,-14-12-1-16,-21 5 1 15,-14-6-1-15,-15 4 1 16,-23 2 0-16,-26 4 0 16,-14 15 0-16,-7 10 1 15,-10 16-1-15,3 15 1 16,0 16-1-16,11 6 0 15,21 15 0-15,10 14 0 16,11-4 0-16,7 3 1 0,18-3 0 16,14-3 1-1,14-9-1-15,21-7 0 0,28-12 0 16,39-16 1-16,22-18-2 16,45-17 1-16,18-21-2 15,6-3 1-15,5-10 0 16,-18 6 0-16,-32 4-1 15,-29-1 0-15,-24 10 0 16,-10 10 0-16,-22 5 0 16,-24 20 0-16,-29 12-1 15,-31 15 1-15,-39 23 0 16,-29 22 0-16,-45 24-1 16,-18 29 1-16,-21 22-2 15,7 12 1-15,4-5-1 16,17-5 1-16,25-30-3 15,18-19 1-15,20-19-5 0,22-19 0 16,18-15-2-16,31-23 0 16</inkml:trace>
  <inkml:trace contextRef="#ctx0" brushRef="#br0" timeOffset="21499.47">20578 11806 48 0,'130'-41'24'0,"61"-72"-30"16,-135 63 49-16,8-19-44 15,-12-22 1-15,-13-12-1 16,-11-10 0-16,-17 6 1 16,-43 1 0-16,-45 5-1 15,-29 17 1-15,-42 8-1 16,-18 14 1-16,-49 21-1 16,-11 16 0-16,-35 34 0 15,10 22 0-15,-10 38-1 16,36 22 1-1,-47 176 1 1,88-29 1-16,72 1 1 0,62-7 0 16,54 0 1-16,84-13 0 15,60-24 0-15,60-23 0 16,74-25-2-16,47-21 0 16,23-48 0-16,19-56 0 15,6-47 1-15,-80-50 1 16,-54-54 0-16,-77-37 1 15,-71-47 0-15,-84-63 0 16,-93-44-4-16,-90-50 1 16,-65-22-16-16,-70-12 1 15,-63 27-4-15,3 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20:14:57.6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4609 39 0,'4'35'19'0,"3"34"-13"16,-7-57 20-16,10 4-25 16,-6 3 1-16,3 0 3 15,0-7 0-15,4-2-5 16,-1-7 1-16,1-10 3 16,10-11 1-16,7-26-1 15,0-10 0-15,4-11-2 0,7-17 0 16,10-15-4-16,11-7 1 15,-7 4-13-15,-3 0 1 16,-1 24-3-16,-7 26 0 16</inkml:trace>
  <inkml:trace contextRef="#ctx0" brushRef="#br0" timeOffset="556.28">2900 6883 44 0,'14'44'22'0,"-3"-4"-25"0,-4-30 40 15,0 2-35-15,3 1 0 16,1-1 3-16,-1-2 0 15,1-4-5-15,7-6 0 16,-4-9 4-16,14-23 0 0,4-12-1 16,24-18 0-16,4-26-2 15,14-6 0-15,11-7-5 16,-15 1 0-16,-17 15-12 16,-17 16 0-16</inkml:trace>
  <inkml:trace contextRef="#ctx0" brushRef="#br0" timeOffset="1634.43">3418 10389 36 0,'71'-69'18'0,"-53"-63"-13"0,-25 91 19 0,-11-9-24 15,-17-10 0-15,-25-2 1 16,-7-4 1-16,-14 3-2 16,-29 7 0-16,-17 15 0 15,14 13 1-15,-7 24-2 16,-3 20 1-16,10 22-2 15,4 28 1-15,10 25-1 0,21 34 1 16,32 29 0-16,18-1 1 47,39 1 1-16,20-13 1-15,36-6-1-16,8-22 1 15,34-29 0 1,29-21 0-16,10-41 0 0,14-34 1 0,-3-35-1 0,-29-22 0 0,-13-19 0 0,-36-13 1 0,-32-5-3 0,-17-1 0 0,-43 13-3 16,-38-9 1-16,-32 15-11 0,-11 0 0 15</inkml:trace>
  <inkml:trace contextRef="#ctx0" brushRef="#br0" timeOffset="2250.51">3210 12910 35 0,'78'-47'17'0,"-36"-38"-10"0,-35 54 22 15,4-7-27-15,-1-9 1 16,1-6 2-16,-18-4 1 16,-7-9-8-16,-25 7 1 0,-17 2 4 15,-18 10 0 1,-113 25-3 0,0 25 0-16,14 19-3 15,25 25 1-15,17 16-1 16,15 28 0-16,24 9-1 15,21 17 1 1,33 11 1-16,27-6 1 0,29-6 1 16,42-9 0-16,38-13 1 15,33-22 1-15,49-25 0 16,10-31 0-16,29-47 0 16,-39-35 0-16,-18-28 1 15,-24-19 0-15,-50-25-1 16,-46-13 0-16,-24-21-2 15,-50-10 0-15,-45-6-11 16,-26-10 1-16,-24 10-4 16,0 31 0-16</inkml:trace>
  <inkml:trace contextRef="#ctx0" brushRef="#br0" timeOffset="3585.66">2272 15199 34 0,'14'0'17'0,"32"-19"-15"0,-32 0 28 0,14-15-29 15,0-13 0-15,1-19 0 0,2-19 1 16,19-25-3-16,3-12 1 15,7-10 1-15,-4 4 0 16,-3 2-1-16,-7 17 0 16,-14 18-1 15,-11 19 1-31,-4 18-2 16,-6 29 0-16,-7 16-1 0,-8 24 1 0,-3 26 0 0,-7 22 0 0,3 25 0 15,4 25 1-15,0 15 3 16,14 7 1-16,11 0 1 15,3-16 1 1,11-15 0-16,7-14 0 0,-11-24-1 16,4-22 0-16,-4-19-2 15,0-18 1-15,4-20-3 16,-18-15 1-16,-7-13-2 16,-14-9 1-16,-18 6-1 15,-35 3 1-15,-35 4-2 16,-7 8 1-1,-117 20-3 1,21 15 1-16,26 22 0 16,23 16 0-1,40 7 2 1,17-1 0-16,25 0 3 0,35-9 0 0,15-7 3 0,45-15 1 16,21-13-1-16,43-15 0 15,46-29-2-15,24-31 0 16,43-19-3-16,6-18 1 15,8-10-1-15,-32 0 0 16,-25 12-1-16,-35 23 1 16,-35 9-2 15,-28 18 1-31,-29 17 0 0,-42 24 0 0,-46 29 0 0,-46 43 0 16,-67 42-2-16,-38 43 0 0,-54 50-8 15,-21 32 1-15,-10 9-4 16,25 7 1-16</inkml:trace>
  <inkml:trace contextRef="#ctx0" brushRef="#br0" timeOffset="4911.89">1856 16541 24 0,'17'19'12'0,"33"-10"-6"0,-40-9 13 16,11-3-15-16,18 3 0 16,11-6 1-16,24 3 1 15,14-7-7-15,4-2 0 16,28-1 5-16,17-3 0 16,4 1-1-16,29-4 1 15,17 3-2-15,31 4 1 0,19-1-1 31,34-2 0-31,15-4 0 16,24-3 0-16,1 6-2 0,10 4 1 0,32-1-1 16,7 0 1-1,21-2-1-15,0-1 1 0,35 0-1 16,7 4 1-16,11-4 0 16,14-6 0-16,-3 0 1 31,10-6 0-31,14 6 0 0,0-16 1 0,-10-12-1 15,6-3 0 1,1-7-2-16,-11 1 1 0,11 18-3 16,-1 3 1-16,-27-2-6 15,-15 2 1-15,-10-3-10 16,-7 1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x^3+x^2-x</a:t>
            </a:r>
          </a:p>
          <a:p>
            <a:r>
              <a:rPr lang="en-US">
                <a:cs typeface="Calibri"/>
              </a:rPr>
              <a:t>Graph f, f', f'' and compare</a:t>
            </a:r>
          </a:p>
          <a:p>
            <a:r>
              <a:rPr lang="en-US">
                <a:cs typeface="Calibri"/>
              </a:rPr>
              <a:t>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Increasing / decreasing test: If f'(x)&gt;0, then f is increasing (if a&lt;b then f(a)&lt;f(b)) </a:t>
            </a:r>
          </a:p>
          <a:p>
            <a:r>
              <a:rPr lang="en-US">
                <a:cs typeface="Calibri"/>
              </a:rPr>
              <a:t>First derivative test: How to identify local min / max? 3 cases.</a:t>
            </a:r>
          </a:p>
          <a:p>
            <a:r>
              <a:rPr lang="en-US">
                <a:cs typeface="Calibri"/>
              </a:rPr>
              <a:t>-For c a critical number, if f(x) changes sign, local min / max. If doesn't change sign, saddle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Draw a number line and identify where increasing, decreasing, local min / max. Graph results</a:t>
            </a:r>
          </a:p>
          <a:p>
            <a:r>
              <a:rPr lang="en-US">
                <a:cs typeface="Calibri"/>
              </a:rPr>
              <a:t>F(x) = x^3-3x^2-9x+4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Draw a number line and identify where increasing, decreasing, local min / max. Graph results</a:t>
            </a:r>
          </a:p>
          <a:p>
            <a:r>
              <a:rPr lang="en-US">
                <a:cs typeface="Calibri"/>
              </a:rPr>
              <a:t>F(x) = x^3-3x^2-9x+4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Concavity test: f''(x)&gt;0 vs f''(x)&lt;0</a:t>
            </a:r>
          </a:p>
          <a:p>
            <a:r>
              <a:rPr lang="en-US">
                <a:cs typeface="Calibri"/>
              </a:rPr>
              <a:t>Second derivative test: For f'(c)=0, if f''(x)&gt;0, then local min.</a:t>
            </a:r>
          </a:p>
          <a:p>
            <a:r>
              <a:rPr lang="en-US">
                <a:cs typeface="Calibri"/>
              </a:rPr>
              <a:t>What about f''(x)=0? Inflection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Take f''(x) into account. Refine graph. Compare to Desmos.</a:t>
            </a:r>
          </a:p>
          <a:p>
            <a:r>
              <a:rPr lang="en-US">
                <a:cs typeface="Calibri"/>
              </a:rPr>
              <a:t>F(x) = x^3-3x^2-9x+4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3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4.3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How Derivatives Affect the Shape of a Graph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Functions in detail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DB964E-54EF-4F26-B8E4-15C8F1343D52}"/>
                  </a:ext>
                </a:extLst>
              </p14:cNvPr>
              <p14:cNvContentPartPr/>
              <p14:nvPr/>
            </p14:nvContentPartPr>
            <p14:xfrm>
              <a:off x="4694040" y="3992760"/>
              <a:ext cx="2349720" cy="49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DB964E-54EF-4F26-B8E4-15C8F1343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4680" y="3983400"/>
                <a:ext cx="2368440" cy="5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C7F909-6903-48CE-8FE9-F3454835758A}"/>
                  </a:ext>
                </a:extLst>
              </p14:cNvPr>
              <p14:cNvContentPartPr/>
              <p14:nvPr/>
            </p14:nvContentPartPr>
            <p14:xfrm>
              <a:off x="632520" y="1442520"/>
              <a:ext cx="4586400" cy="452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C7F909-6903-48CE-8FE9-F345483575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160" y="1433160"/>
                <a:ext cx="4605120" cy="45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BC0CBC-203D-48D4-87D4-F6964EC94026}"/>
                  </a:ext>
                </a:extLst>
              </p14:cNvPr>
              <p14:cNvContentPartPr/>
              <p14:nvPr/>
            </p14:nvContentPartPr>
            <p14:xfrm>
              <a:off x="775800" y="1408680"/>
              <a:ext cx="504720" cy="148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BC0CBC-203D-48D4-87D4-F6964EC940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440" y="1399320"/>
                <a:ext cx="523440" cy="15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3821-B5E6-4E33-90E8-2F60D69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Connecting f(x), f'(x), and f''(x)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04A6-5388-45F3-8E4C-EE4CB5F6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427B6D-CFC3-4420-BA1E-D3CD08717B4F}"/>
                  </a:ext>
                </a:extLst>
              </p14:cNvPr>
              <p14:cNvContentPartPr/>
              <p14:nvPr/>
            </p14:nvContentPartPr>
            <p14:xfrm>
              <a:off x="195480" y="1533960"/>
              <a:ext cx="8740440" cy="36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427B6D-CFC3-4420-BA1E-D3CD08717B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20" y="1524600"/>
                <a:ext cx="8759160" cy="36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70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AFE-8E3F-4D07-BE76-FEB74E89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f(x) vs f'(x), increasing vs decreasing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9A2D-47D4-421E-A875-73D01E51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FBFDE7-4B0F-4DFA-BD92-A47613BFB33A}"/>
                  </a:ext>
                </a:extLst>
              </p14:cNvPr>
              <p14:cNvContentPartPr/>
              <p14:nvPr/>
            </p14:nvContentPartPr>
            <p14:xfrm>
              <a:off x="524520" y="1330920"/>
              <a:ext cx="11565000" cy="54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FBFDE7-4B0F-4DFA-BD92-A47613BFB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160" y="1321560"/>
                <a:ext cx="11583720" cy="55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01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0CE-3AC3-49D1-BF9C-D4B75A8C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9C8F-D0CD-4D65-B9E8-E39EC97F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761AFD-DA49-487B-9A03-5FE68CCFDA2E}"/>
                  </a:ext>
                </a:extLst>
              </p14:cNvPr>
              <p14:cNvContentPartPr/>
              <p14:nvPr/>
            </p14:nvContentPartPr>
            <p14:xfrm>
              <a:off x="133200" y="154440"/>
              <a:ext cx="12016080" cy="65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761AFD-DA49-487B-9A03-5FE68CCFD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145080"/>
                <a:ext cx="12034800" cy="65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53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0CE-3AC3-49D1-BF9C-D4B75A8C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9C8F-D0CD-4D65-B9E8-E39EC97F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A0F8-7474-4086-B519-B04351B0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f(x) vs f''(x): Concavity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16AE-F1E7-4CCF-BC14-52260825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644B06-C86E-497B-B9C9-F215957E01F1}"/>
                  </a:ext>
                </a:extLst>
              </p14:cNvPr>
              <p14:cNvContentPartPr/>
              <p14:nvPr/>
            </p14:nvContentPartPr>
            <p14:xfrm>
              <a:off x="635040" y="167040"/>
              <a:ext cx="11517840" cy="63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644B06-C86E-497B-B9C9-F215957E0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157680"/>
                <a:ext cx="11536560" cy="63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62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0CE-3AC3-49D1-BF9C-D4B75A8C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9C8F-D0CD-4D65-B9E8-E39EC97F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71E0E4-7EF9-4A93-8BDE-CB0B0655EB37}"/>
                  </a:ext>
                </a:extLst>
              </p14:cNvPr>
              <p14:cNvContentPartPr/>
              <p14:nvPr/>
            </p14:nvContentPartPr>
            <p14:xfrm>
              <a:off x="614520" y="1493280"/>
              <a:ext cx="10594800" cy="50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71E0E4-7EF9-4A93-8BDE-CB0B0655EB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160" y="1483920"/>
                <a:ext cx="10613520" cy="50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454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4,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  <a:endParaRPr lang="en-US"/>
          </a:p>
          <a:p>
            <a:pPr lvl="1"/>
            <a:r>
              <a:rPr lang="en-US">
                <a:cs typeface="Calibri"/>
              </a:rPr>
              <a:t>Close the book and attempt on own. </a:t>
            </a:r>
            <a:endParaRPr lang="en-US"/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  <a:endParaRPr lang="en-US"/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  <a:endParaRPr lang="en-US"/>
          </a:p>
          <a:p>
            <a:r>
              <a:rPr lang="en-US">
                <a:cs typeface="Calibri"/>
              </a:rPr>
              <a:t>Complete exercises 7, 11, 27, 35, 43</a:t>
            </a:r>
            <a:endParaRPr lang="en-US"/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  <a:endParaRPr lang="en-US"/>
          </a:p>
          <a:p>
            <a:r>
              <a:rPr lang="en-US">
                <a:cs typeface="Calibri"/>
              </a:rPr>
              <a:t>Video reflection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345F0A-7845-4C43-A5E7-C3A908BC2EEE}"/>
                  </a:ext>
                </a:extLst>
              </p14:cNvPr>
              <p14:cNvContentPartPr/>
              <p14:nvPr/>
            </p14:nvContentPartPr>
            <p14:xfrm>
              <a:off x="3306960" y="1571400"/>
              <a:ext cx="4445640" cy="32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345F0A-7845-4C43-A5E7-C3A908BC2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600" y="1562040"/>
                <a:ext cx="446436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4.3 How Derivatives Affect the Shape of a Graph</vt:lpstr>
      <vt:lpstr>Homework Submission to Canvas</vt:lpstr>
      <vt:lpstr>Example: Connecting f(x), f'(x), and f''(x)</vt:lpstr>
      <vt:lpstr>f(x) vs f'(x), increasing vs decreasing</vt:lpstr>
      <vt:lpstr>Example: Try on own</vt:lpstr>
      <vt:lpstr>Example: Try on own</vt:lpstr>
      <vt:lpstr>f(x) vs f''(x): Concavity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2021-04-12T20:15:09Z</dcterms:modified>
</cp:coreProperties>
</file>