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0" r:id="rId3"/>
    <p:sldId id="271" r:id="rId4"/>
    <p:sldId id="274" r:id="rId5"/>
    <p:sldId id="272" r:id="rId6"/>
    <p:sldId id="273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29831-0A1F-441A-969D-C545DAB66C1B}" v="2" dt="2021-04-16T15:04:5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clId="Web-{D40978D3-2CA5-0975-B5D0-62680EB03374}"/>
    <pc:docChg chg="modSld">
      <pc:chgData name="" userId="" providerId="" clId="Web-{D40978D3-2CA5-0975-B5D0-62680EB03374}" dt="2021-04-06T14:47:33.837" v="0" actId="20577"/>
      <pc:docMkLst>
        <pc:docMk/>
      </pc:docMkLst>
      <pc:sldChg chg="modSp">
        <pc:chgData name="" userId="" providerId="" clId="Web-{D40978D3-2CA5-0975-B5D0-62680EB03374}" dt="2021-04-06T14:47:33.837" v="0" actId="20577"/>
        <pc:sldMkLst>
          <pc:docMk/>
          <pc:sldMk cId="3637318454" sldId="257"/>
        </pc:sldMkLst>
        <pc:spChg chg="mod">
          <ac:chgData name="" userId="" providerId="" clId="Web-{D40978D3-2CA5-0975-B5D0-62680EB03374}" dt="2021-04-06T14:47:33.837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9753F255-A25A-53C3-5F83-6382CBBD35DF}"/>
    <pc:docChg chg="addSld delSld modSld">
      <pc:chgData name="Chad Vidden" userId="S::cvidden@uwlax.edu::fa919fd6-03f8-48d0-9b95-10ac8c9672df" providerId="AD" clId="Web-{9753F255-A25A-53C3-5F83-6382CBBD35DF}" dt="2021-04-06T15:55:30.594" v="231" actId="20577"/>
      <pc:docMkLst>
        <pc:docMk/>
      </pc:docMkLst>
      <pc:sldChg chg="modSp">
        <pc:chgData name="Chad Vidden" userId="S::cvidden@uwlax.edu::fa919fd6-03f8-48d0-9b95-10ac8c9672df" providerId="AD" clId="Web-{9753F255-A25A-53C3-5F83-6382CBBD35DF}" dt="2021-04-06T15:35:54.262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53F255-A25A-53C3-5F83-6382CBBD35DF}" dt="2021-04-06T15:35:54.262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9753F255-A25A-53C3-5F83-6382CBBD35DF}" dt="2021-04-06T15:35:59.075" v="15"/>
        <pc:sldMkLst>
          <pc:docMk/>
          <pc:sldMk cId="541778303" sldId="263"/>
        </pc:sldMkLst>
      </pc:sldChg>
      <pc:sldChg chg="modSp">
        <pc:chgData name="Chad Vidden" userId="S::cvidden@uwlax.edu::fa919fd6-03f8-48d0-9b95-10ac8c9672df" providerId="AD" clId="Web-{9753F255-A25A-53C3-5F83-6382CBBD35DF}" dt="2021-04-06T15:55:30.594" v="231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9753F255-A25A-53C3-5F83-6382CBBD35DF}" dt="2021-04-06T15:55:30.594" v="231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Notes">
        <pc:chgData name="Chad Vidden" userId="S::cvidden@uwlax.edu::fa919fd6-03f8-48d0-9b95-10ac8c9672df" providerId="AD" clId="Web-{9753F255-A25A-53C3-5F83-6382CBBD35DF}" dt="2021-04-06T15:36:27.952" v="52"/>
        <pc:sldMkLst>
          <pc:docMk/>
          <pc:sldMk cId="596459208" sldId="270"/>
        </pc:sldMkLst>
      </pc:sldChg>
      <pc:sldChg chg="del">
        <pc:chgData name="Chad Vidden" userId="S::cvidden@uwlax.edu::fa919fd6-03f8-48d0-9b95-10ac8c9672df" providerId="AD" clId="Web-{9753F255-A25A-53C3-5F83-6382CBBD35DF}" dt="2021-04-06T15:36:06.935" v="18"/>
        <pc:sldMkLst>
          <pc:docMk/>
          <pc:sldMk cId="955279549" sldId="271"/>
        </pc:sldMkLst>
      </pc:sldChg>
      <pc:sldChg chg="modSp new modNotes">
        <pc:chgData name="Chad Vidden" userId="S::cvidden@uwlax.edu::fa919fd6-03f8-48d0-9b95-10ac8c9672df" providerId="AD" clId="Web-{9753F255-A25A-53C3-5F83-6382CBBD35DF}" dt="2021-04-06T15:41:10.907" v="135" actId="20577"/>
        <pc:sldMkLst>
          <pc:docMk/>
          <pc:sldMk cId="3903213579" sldId="271"/>
        </pc:sldMkLst>
        <pc:spChg chg="mod">
          <ac:chgData name="Chad Vidden" userId="S::cvidden@uwlax.edu::fa919fd6-03f8-48d0-9b95-10ac8c9672df" providerId="AD" clId="Web-{9753F255-A25A-53C3-5F83-6382CBBD35DF}" dt="2021-04-06T15:41:10.907" v="135" actId="20577"/>
          <ac:spMkLst>
            <pc:docMk/>
            <pc:sldMk cId="3903213579" sldId="271"/>
            <ac:spMk id="2" creationId="{AA7B2428-25F8-4F23-8F1B-1BCC427078C8}"/>
          </ac:spMkLst>
        </pc:spChg>
      </pc:sldChg>
      <pc:sldChg chg="del">
        <pc:chgData name="Chad Vidden" userId="S::cvidden@uwlax.edu::fa919fd6-03f8-48d0-9b95-10ac8c9672df" providerId="AD" clId="Web-{9753F255-A25A-53C3-5F83-6382CBBD35DF}" dt="2021-04-06T15:36:06.935" v="19"/>
        <pc:sldMkLst>
          <pc:docMk/>
          <pc:sldMk cId="1629685190" sldId="272"/>
        </pc:sldMkLst>
      </pc:sldChg>
      <pc:sldChg chg="modSp add replId modNotes">
        <pc:chgData name="Chad Vidden" userId="S::cvidden@uwlax.edu::fa919fd6-03f8-48d0-9b95-10ac8c9672df" providerId="AD" clId="Web-{9753F255-A25A-53C3-5F83-6382CBBD35DF}" dt="2021-04-06T15:50:08.661" v="174"/>
        <pc:sldMkLst>
          <pc:docMk/>
          <pc:sldMk cId="2836568381" sldId="272"/>
        </pc:sldMkLst>
        <pc:spChg chg="mod">
          <ac:chgData name="Chad Vidden" userId="S::cvidden@uwlax.edu::fa919fd6-03f8-48d0-9b95-10ac8c9672df" providerId="AD" clId="Web-{9753F255-A25A-53C3-5F83-6382CBBD35DF}" dt="2021-04-06T15:41:19.846" v="153" actId="20577"/>
          <ac:spMkLst>
            <pc:docMk/>
            <pc:sldMk cId="2836568381" sldId="272"/>
            <ac:spMk id="2" creationId="{AA7B2428-25F8-4F23-8F1B-1BCC427078C8}"/>
          </ac:spMkLst>
        </pc:spChg>
      </pc:sldChg>
      <pc:sldChg chg="add replId modNotes">
        <pc:chgData name="Chad Vidden" userId="S::cvidden@uwlax.edu::fa919fd6-03f8-48d0-9b95-10ac8c9672df" providerId="AD" clId="Web-{9753F255-A25A-53C3-5F83-6382CBBD35DF}" dt="2021-04-06T15:50:53.117" v="206"/>
        <pc:sldMkLst>
          <pc:docMk/>
          <pc:sldMk cId="3149847268" sldId="273"/>
        </pc:sldMkLst>
      </pc:sldChg>
      <pc:sldChg chg="del">
        <pc:chgData name="Chad Vidden" userId="S::cvidden@uwlax.edu::fa919fd6-03f8-48d0-9b95-10ac8c9672df" providerId="AD" clId="Web-{9753F255-A25A-53C3-5F83-6382CBBD35DF}" dt="2021-04-06T15:36:06.935" v="17"/>
        <pc:sldMkLst>
          <pc:docMk/>
          <pc:sldMk cId="3367996673" sldId="273"/>
        </pc:sldMkLst>
      </pc:sldChg>
      <pc:sldChg chg="del">
        <pc:chgData name="Chad Vidden" userId="S::cvidden@uwlax.edu::fa919fd6-03f8-48d0-9b95-10ac8c9672df" providerId="AD" clId="Web-{9753F255-A25A-53C3-5F83-6382CBBD35DF}" dt="2021-04-06T15:36:06.935" v="16"/>
        <pc:sldMkLst>
          <pc:docMk/>
          <pc:sldMk cId="2105718429" sldId="274"/>
        </pc:sldMkLst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53729831-0A1F-441A-969D-C545DAB66C1B}"/>
    <pc:docChg chg="addSld modSld">
      <pc:chgData name="Chad" userId="fa919fd6-03f8-48d0-9b95-10ac8c9672df" providerId="ADAL" clId="{53729831-0A1F-441A-969D-C545DAB66C1B}" dt="2021-04-16T15:04:58.522" v="2"/>
      <pc:docMkLst>
        <pc:docMk/>
      </pc:docMkLst>
      <pc:sldChg chg="addSp">
        <pc:chgData name="Chad" userId="fa919fd6-03f8-48d0-9b95-10ac8c9672df" providerId="ADAL" clId="{53729831-0A1F-441A-969D-C545DAB66C1B}" dt="2021-04-16T14:56:38.522" v="0"/>
        <pc:sldMkLst>
          <pc:docMk/>
          <pc:sldMk cId="3637318454" sldId="257"/>
        </pc:sldMkLst>
        <pc:inkChg chg="add">
          <ac:chgData name="Chad" userId="fa919fd6-03f8-48d0-9b95-10ac8c9672df" providerId="ADAL" clId="{53729831-0A1F-441A-969D-C545DAB66C1B}" dt="2021-04-16T14:56:38.522" v="0"/>
          <ac:inkMkLst>
            <pc:docMk/>
            <pc:sldMk cId="3637318454" sldId="257"/>
            <ac:inkMk id="5" creationId="{F2D6740B-866B-45F6-8F45-32C8332A8D64}"/>
          </ac:inkMkLst>
        </pc:inkChg>
      </pc:sldChg>
      <pc:sldChg chg="addSp">
        <pc:chgData name="Chad" userId="fa919fd6-03f8-48d0-9b95-10ac8c9672df" providerId="ADAL" clId="{53729831-0A1F-441A-969D-C545DAB66C1B}" dt="2021-04-16T15:04:58.522" v="2"/>
        <pc:sldMkLst>
          <pc:docMk/>
          <pc:sldMk cId="3019573040" sldId="268"/>
        </pc:sldMkLst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3019573040" sldId="268"/>
            <ac:inkMk id="4" creationId="{9118A546-D049-408B-BAF3-BC468C3FA058}"/>
          </ac:inkMkLst>
        </pc:inkChg>
      </pc:sldChg>
      <pc:sldChg chg="addSp">
        <pc:chgData name="Chad" userId="fa919fd6-03f8-48d0-9b95-10ac8c9672df" providerId="ADAL" clId="{53729831-0A1F-441A-969D-C545DAB66C1B}" dt="2021-04-16T15:04:58.522" v="2"/>
        <pc:sldMkLst>
          <pc:docMk/>
          <pc:sldMk cId="443358721" sldId="269"/>
        </pc:sldMkLst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443358721" sldId="269"/>
            <ac:inkMk id="4" creationId="{A53BF571-A6E3-4CE6-ACB2-D14778C00799}"/>
          </ac:inkMkLst>
        </pc:inkChg>
      </pc:sldChg>
      <pc:sldChg chg="addSp">
        <pc:chgData name="Chad" userId="fa919fd6-03f8-48d0-9b95-10ac8c9672df" providerId="ADAL" clId="{53729831-0A1F-441A-969D-C545DAB66C1B}" dt="2021-04-16T14:56:38.522" v="0"/>
        <pc:sldMkLst>
          <pc:docMk/>
          <pc:sldMk cId="596459208" sldId="270"/>
        </pc:sldMkLst>
        <pc:inkChg chg="add">
          <ac:chgData name="Chad" userId="fa919fd6-03f8-48d0-9b95-10ac8c9672df" providerId="ADAL" clId="{53729831-0A1F-441A-969D-C545DAB66C1B}" dt="2021-04-16T14:56:38.522" v="0"/>
          <ac:inkMkLst>
            <pc:docMk/>
            <pc:sldMk cId="596459208" sldId="270"/>
            <ac:inkMk id="4" creationId="{98946EF2-FCA2-454F-A557-05128A6F2D4E}"/>
          </ac:inkMkLst>
        </pc:inkChg>
      </pc:sldChg>
      <pc:sldChg chg="addSp">
        <pc:chgData name="Chad" userId="fa919fd6-03f8-48d0-9b95-10ac8c9672df" providerId="ADAL" clId="{53729831-0A1F-441A-969D-C545DAB66C1B}" dt="2021-04-16T15:04:58.522" v="2"/>
        <pc:sldMkLst>
          <pc:docMk/>
          <pc:sldMk cId="3903213579" sldId="271"/>
        </pc:sldMkLst>
        <pc:inkChg chg="add">
          <ac:chgData name="Chad" userId="fa919fd6-03f8-48d0-9b95-10ac8c9672df" providerId="ADAL" clId="{53729831-0A1F-441A-969D-C545DAB66C1B}" dt="2021-04-16T14:56:38.522" v="0"/>
          <ac:inkMkLst>
            <pc:docMk/>
            <pc:sldMk cId="3903213579" sldId="271"/>
            <ac:inkMk id="4" creationId="{61F8B166-08D5-46B4-91DA-0458419DB923}"/>
          </ac:inkMkLst>
        </pc:inkChg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3903213579" sldId="271"/>
            <ac:inkMk id="5" creationId="{BE367D5C-0583-41D2-8AF6-9495082D0ACC}"/>
          </ac:inkMkLst>
        </pc:inkChg>
      </pc:sldChg>
      <pc:sldChg chg="addSp">
        <pc:chgData name="Chad" userId="fa919fd6-03f8-48d0-9b95-10ac8c9672df" providerId="ADAL" clId="{53729831-0A1F-441A-969D-C545DAB66C1B}" dt="2021-04-16T15:04:58.522" v="2"/>
        <pc:sldMkLst>
          <pc:docMk/>
          <pc:sldMk cId="2836568381" sldId="272"/>
        </pc:sldMkLst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2836568381" sldId="272"/>
            <ac:inkMk id="4" creationId="{0174DC2F-3501-4EA0-94F1-2A93B532C908}"/>
          </ac:inkMkLst>
        </pc:inkChg>
      </pc:sldChg>
      <pc:sldChg chg="addSp">
        <pc:chgData name="Chad" userId="fa919fd6-03f8-48d0-9b95-10ac8c9672df" providerId="ADAL" clId="{53729831-0A1F-441A-969D-C545DAB66C1B}" dt="2021-04-16T15:04:58.522" v="2"/>
        <pc:sldMkLst>
          <pc:docMk/>
          <pc:sldMk cId="3149847268" sldId="273"/>
        </pc:sldMkLst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3149847268" sldId="273"/>
            <ac:inkMk id="4" creationId="{A0CBFB01-0336-427E-B6D7-989D576FAD9B}"/>
          </ac:inkMkLst>
        </pc:inkChg>
      </pc:sldChg>
      <pc:sldChg chg="addSp new">
        <pc:chgData name="Chad" userId="fa919fd6-03f8-48d0-9b95-10ac8c9672df" providerId="ADAL" clId="{53729831-0A1F-441A-969D-C545DAB66C1B}" dt="2021-04-16T15:04:58.522" v="2"/>
        <pc:sldMkLst>
          <pc:docMk/>
          <pc:sldMk cId="1118440624" sldId="274"/>
        </pc:sldMkLst>
        <pc:inkChg chg="add">
          <ac:chgData name="Chad" userId="fa919fd6-03f8-48d0-9b95-10ac8c9672df" providerId="ADAL" clId="{53729831-0A1F-441A-969D-C545DAB66C1B}" dt="2021-04-16T15:04:58.522" v="2"/>
          <ac:inkMkLst>
            <pc:docMk/>
            <pc:sldMk cId="1118440624" sldId="274"/>
            <ac:inkMk id="4" creationId="{4291A9FB-F8AA-4CD8-846E-F6335B26987C}"/>
          </ac:inkMkLst>
        </pc:inkChg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D40978D3-2CA5-0975-B5D0-62680EB03374}"/>
    <pc:docChg chg="addSld delSld modSld">
      <pc:chgData name="Chad Vidden" userId="S::cvidden@uwlax.edu::fa919fd6-03f8-48d0-9b95-10ac8c9672df" providerId="AD" clId="Web-{D40978D3-2CA5-0975-B5D0-62680EB03374}" dt="2021-04-06T15:34:54.814" v="546" actId="20577"/>
      <pc:docMkLst>
        <pc:docMk/>
      </pc:docMkLst>
      <pc:sldChg chg="modSp">
        <pc:chgData name="Chad Vidden" userId="S::cvidden@uwlax.edu::fa919fd6-03f8-48d0-9b95-10ac8c9672df" providerId="AD" clId="Web-{D40978D3-2CA5-0975-B5D0-62680EB03374}" dt="2021-04-06T14:48:12.729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40978D3-2CA5-0975-B5D0-62680EB03374}" dt="2021-04-06T14:47:55.57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40978D3-2CA5-0975-B5D0-62680EB03374}" dt="2021-04-06T14:48:12.729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D40978D3-2CA5-0975-B5D0-62680EB03374}" dt="2021-04-06T14:57:58.285" v="315"/>
        <pc:sldMkLst>
          <pc:docMk/>
          <pc:sldMk cId="596459208" sldId="270"/>
        </pc:sldMkLst>
        <pc:spChg chg="mod">
          <ac:chgData name="Chad Vidden" userId="S::cvidden@uwlax.edu::fa919fd6-03f8-48d0-9b95-10ac8c9672df" providerId="AD" clId="Web-{D40978D3-2CA5-0975-B5D0-62680EB03374}" dt="2021-04-06T14:52:53.694" v="82" actId="20577"/>
          <ac:spMkLst>
            <pc:docMk/>
            <pc:sldMk cId="596459208" sldId="270"/>
            <ac:spMk id="2" creationId="{BE9B016B-14AF-462C-8026-B4DFD8CDADD0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6"/>
        <pc:sldMkLst>
          <pc:docMk/>
          <pc:sldMk cId="2012702598" sldId="270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32:45.174" v="523"/>
        <pc:sldMkLst>
          <pc:docMk/>
          <pc:sldMk cId="955279549" sldId="271"/>
        </pc:sldMkLst>
        <pc:spChg chg="mod">
          <ac:chgData name="Chad Vidden" userId="S::cvidden@uwlax.edu::fa919fd6-03f8-48d0-9b95-10ac8c9672df" providerId="AD" clId="Web-{D40978D3-2CA5-0975-B5D0-62680EB03374}" dt="2021-04-06T14:56:56.533" v="242" actId="20577"/>
          <ac:spMkLst>
            <pc:docMk/>
            <pc:sldMk cId="955279549" sldId="271"/>
            <ac:spMk id="2" creationId="{D57CBF25-123C-400C-9930-2B20FAC0770F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5"/>
        <pc:sldMkLst>
          <pc:docMk/>
          <pc:sldMk cId="1232018355" sldId="271"/>
        </pc:sldMkLst>
      </pc:sldChg>
      <pc:sldChg chg="add replId">
        <pc:chgData name="Chad Vidden" userId="S::cvidden@uwlax.edu::fa919fd6-03f8-48d0-9b95-10ac8c9672df" providerId="AD" clId="Web-{D40978D3-2CA5-0975-B5D0-62680EB03374}" dt="2021-04-06T14:58:00.801" v="316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4"/>
        <pc:sldMkLst>
          <pc:docMk/>
          <pc:sldMk cId="2749537007" sldId="272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29:05.830" v="492"/>
        <pc:sldMkLst>
          <pc:docMk/>
          <pc:sldMk cId="3367996673" sldId="273"/>
        </pc:sldMkLst>
        <pc:spChg chg="mod">
          <ac:chgData name="Chad Vidden" userId="S::cvidden@uwlax.edu::fa919fd6-03f8-48d0-9b95-10ac8c9672df" providerId="AD" clId="Web-{D40978D3-2CA5-0975-B5D0-62680EB03374}" dt="2021-04-06T15:28:05.392" v="454" actId="20577"/>
          <ac:spMkLst>
            <pc:docMk/>
            <pc:sldMk cId="3367996673" sldId="273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3"/>
        <pc:sldMkLst>
          <pc:docMk/>
          <pc:sldMk cId="3931656282" sldId="273"/>
        </pc:sldMkLst>
      </pc:sldChg>
      <pc:sldChg chg="modSp add replId modNotes">
        <pc:chgData name="Chad Vidden" userId="S::cvidden@uwlax.edu::fa919fd6-03f8-48d0-9b95-10ac8c9672df" providerId="AD" clId="Web-{D40978D3-2CA5-0975-B5D0-62680EB03374}" dt="2021-04-06T15:34:54.814" v="546" actId="20577"/>
        <pc:sldMkLst>
          <pc:docMk/>
          <pc:sldMk cId="2105718429" sldId="274"/>
        </pc:sldMkLst>
        <pc:spChg chg="mod">
          <ac:chgData name="Chad Vidden" userId="S::cvidden@uwlax.edu::fa919fd6-03f8-48d0-9b95-10ac8c9672df" providerId="AD" clId="Web-{D40978D3-2CA5-0975-B5D0-62680EB03374}" dt="2021-04-06T15:34:54.814" v="546" actId="20577"/>
          <ac:spMkLst>
            <pc:docMk/>
            <pc:sldMk cId="2105718429" sldId="274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2"/>
        <pc:sldMkLst>
          <pc:docMk/>
          <pc:sldMk cId="2821629626" sldId="274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1"/>
        <pc:sldMkLst>
          <pc:docMk/>
          <pc:sldMk cId="3844547324" sldId="275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48:04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12474 12502 11 0,'7'9'5'0,"4"-9"2"15,-8 0 5-15,4-6-11 16,1 6 0-16,-1 0 0 15,3 0 0-15,1 0-1 16,3 0 0-16,0 6 1 16,4 1 1-16,-4-4 0 15,0 0 0-15,3 3 0 16,1 1 1-16,0-1 1 16,3 0 0-16,-3-3-1 15,3 3 1-15,0-2-1 16,0-1 0-16,0-3 0 15,0 3 0-15,4 0-2 16,0 0 1-16,-4-3-2 0,0 3 1 16,0 0-1-1,0 1 1-15,1-1-1 0,-1-3 0 16,0 3 0-16,4-3 0 16,-1 0 0-16,5 0 1 15,-1 0-1-15,-4 0 1 16,5 0 0-16,-1-3 0 15,0 0-1-15,4-1 1 0,0 1-1 16,3 0 1-16,-3 0-1 16,3 0 0-16,0 0-1 15,-3 3 1-15,0-3 0 16,-1-1 0-16,5 1-1 16,6 0 1-16,-3 0-1 15,3 0 1-15,1 3 0 16,2-3 1-16,5 3-1 15,-1 0 0-15,-3 0 0 16,3 0 1-16,1 3-1 16,10 0 0-16,0 0 0 15,7 0 0 1,35 7 0 0,-3-1 0-16,7-3 0 15,-8 1 0-15,5-1 0 16,-4 0 0-16,-8 1 0 15,8-4 1-15,-4-3-1 0,1 0 0 16,6 0 0-16,-3 0 1 16,-8 0-1-16,1 0 0 15,7-7 0-15,0 7 0 16,3 0 0-16,-7 4 0 16,-3 2-1-16,3 0 1 15,0 3 0-15,-3 1 0 16,3-4-1-16,-6 0 1 15,-15 4 0-15,-4-7 1 16,-3 0-1-16,0 0 0 0,-3-3 0 16,-4 3 0-16,0-3 0 15,-7 4 0-15,-4-8 0 16,-7 4 1-16,-3-3 0 16,0 3 0-16,-7-6 1 15,-4 3 0-15,-3-3-1 16,-8 2 1-16,1-2-1 15,0 3 1-15,-1-3-1 16,1-1 0-16,-1 4-1 16,1 0 1-16,3-3 0 15,-3 0 0-15,0-1-1 16,-1 1 1-16,1 0-1 16,3 3 0-16,0-4 0 15,0 1 1-15,1 0-1 16,-1 3 0-16,3 0 0 15,1-1 0-15,0 4 0 0,3 0 0 16,-3-3 0-16,-1 3 0 16,1 0-1-16,-4 0 1 15,0-3 0-15,1 6 0 16,-5-3-1-16,-3 3 1 16,0-6 0-16,-3 3 0 15,-4 0-1-15,0 0 1 16,-3 0-1-16,-1 3 0 15,-3-3 0-15,7 0 0 16,-7 4-1-16,0 2 1 16,0 0-3-16,-7-3 0 0,4 0-9 15,-11 1 1-15</inkml:trace>
  <inkml:trace contextRef="#ctx0" brushRef="#br0" timeOffset="2417.23">22049 11815 9 0,'31'-59'4'0,"-17"-29"-1"15,-14 60 5-15,0-13-8 16,-3-3 1-16,-8-6 1 16,-3-3 0-16,-3-4-2 15,-12-2 1-15,-6-1 0 16,-4 0 1 0,-67-21-1-1,4 12 0-15,-11 9-1 16,4 13 1-16,-15 16-2 15,-3 18 0-15,0 13 1 16,15 7 0-16,-8 11 0 16,0 14 1-16,3-1 0 15,1 13 1-15,10 6-1 16,-3 0 1-16,-1 16-1 16,8 3 1-16,7 16-2 0,10 3 0 15,7 12-1 1,15 13 0-16,17 3-1 0,7-3 1 15,8 3-1-15,6-3 1 16,7 3-1-16,8-3 1 16,10-7 0-16,14 4 0 15,14-16-2-15,11 3 1 16,14-6-1-16,17-12 0 16,8-7 3-16,24-16 1 15,29-12 3-15,6-13 0 0,26-24 3 16,13-10 0-16,-3-13 0 15,7-15 1 1,3-4-3-16,-17-12 1 0,0-13-4 16,-7-5 0-16,-11-14-1 15,-18-15 0-15,-27-3-2 16,-26-16 1-16,-27 0-7 16,-22-12 1-16,-46-7-4 15,-35 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48:20.2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3373 4111 44 0,'7'6'22'0,"-7"-12"-14"16,0 6 23-16,0 3-29 16,0 6 0-16,-11 1-1 15,-10 5 0-15,-7 10-2 16,-4 7 1-16,-7 5 0 15,0 4 1-15,8-3-2 16,2 6 1-16,-2-4-1 0,2 1 0 16,8 3-1-16,4-16 1 15,13 7 0-15,-3-13 1 16,14-7 1-16,4 1 0 16,10-13 0-16,7-3 1 15,4 3 0-15,7 1 1 16,-8 2-2-16,-10 0 1 15,-3 10-2-15,-7 9 0 32,-50 50-4-32,7 10 0 0,-3-13-6 15,0-13 1-15,-4-2-6 16,0-10 1-16</inkml:trace>
  <inkml:trace contextRef="#ctx0" brushRef="#br0" timeOffset="328.5">3697 4101 44 0,'-10'10'22'0,"13"2"-29"0,-6-2 40 16,-5 8-32-16,5 7 0 15,-11 10 0-15,10 12 0 16,-6-3-2-16,10 19 1 16,-11-7 0-16,11 13 1 15,-7-3-2-15,7-3 1 16,-3-10-3-16,3-3 0 15,0-22-8-15,-7-3 1 0,3-15-2 16,-10-7 1-16</inkml:trace>
  <inkml:trace contextRef="#ctx0" brushRef="#br0" timeOffset="808.32">3429 4694 23 0,'-11'0'11'0,"11"9"-6"0,0-6 18 0,11 4-18 16,-7-7 1-16,10 9 2 15,7-6 0-15,0 4-10 16,7-1 1-16,-7 0 7 16,11-3 0-16,14-6-3 15,3 0 0-15,4-3-1 16,0-4 0-16,4 1-1 16,-8 6 0-16,-7-7 0 15,-6 4 0-15,-5 0 0 16,-9 3 1-16,-5-4-2 0,-3 7 1 15,-7 0-1-15,-7 0 1 16,-7 0-1 0,-7 0 0-1,-3 10-1 1,-5-1 0-16,1 4 0 0,-7 6 0 0,0-1-2 0,0 7 1 16,6-9-1-16,8 6 1 15,4 3 0-15,6-9 0 16,8-4 0-16,6-5 0 15,11-7 1-15,1-10 1 16,-5 4-1-16,4 0 1 16,-6-1 0-16,2 4 0 15,1 0 0-15,-8 3 0 0,1 3-1 16,0 0 0-16,-1 1 0 16,1 2 0-16,-1-6-3 15,1 6 1-15,-4 0-5 16,4 1 0-16,-1-4-3 15,-3-6 1-15</inkml:trace>
  <inkml:trace contextRef="#ctx0" brushRef="#br0" timeOffset="1155.96">4226 4813 29 0,'7'0'14'0,"4"9"-19"15,-8-2 25-15,5-7-21 16,-8 3 1-16,3 3-1 16,4-6 1-16,-7 3-1 0,11-6 1 15,-8 3-1-15,4-9 1 16,0 2-1-16,4-5 1 16,-1-1 0-16,1-5 0 15,0-11 2-15,-4 7 1 16,3 7 0-16,1 2 1 15,-1 7-1-15,1 3 1 16,7 6-1-16,-8 3 1 16,1 7-2-16,-1-4 1 15,1 1-2-15,7-1 0 0,-8 3-1 16,4 1 0-16,4-4-5 16,-7-9 0-16,6 0-6 15,-3-9 1-15</inkml:trace>
  <inkml:trace contextRef="#ctx0" brushRef="#br0" timeOffset="1590.4">4791 4195 40 0,'10'29'20'0,"1"14"-22"16,-11-27 35-16,3 6-30 16,4 3 0-16,-7 10 3 15,4-4 0-15,3 10-7 0,-3-7 1 16,3-6 4-16,-4-2 1 16,-3-4-3-16,0-4 0 15,-3-5-1-15,-4-7 0 16,-4-3-2-16,-3-3 1 15,-4 0-2-15,8 0 0 16,-11-3-1-16,3 3 1 16,-3 0 0-16,0 0 0 15,-8 13 0-15,8-1 1 16,0 10 1-16,7 6 0 16,10-6 1-16,4 10 0 0,4-10-1 15,10 3 1-15,7 0-1 16,-7-13 0-16,11-2-3 15,7-7 0-15,-1-3-4 16,5-3 0-16,6-7-7 16,-10 1 1-16</inkml:trace>
  <inkml:trace contextRef="#ctx0" brushRef="#br0" timeOffset="1905.56">5080 4650 33 0,'4'-16'16'0,"3"1"-9"15,-7 15 23-15,0 0-27 16,0 0 0-16,0 0 2 15,3 3 0-15,-3 3-6 16,-3 0 0-16,3 1 4 16,-11 2 0-16,-3 4-2 0,0-1 1 15,3 4-2-15,1-4 1 16,-4 7-1-16,6-9 0 16,5-1 0-16,3-3 0 15,0-3 0-15,7 0 0 16,4-3-1-16,6-6 0 15,-6 0-1-15,6 3 1 16,5 0-2-16,-8 0 1 16,3 3-2-16,1 0 1 15,-7 0-1-15,3 0 0 16,3 0-1-16,1 0 1 0,-4-4-6 16,4 1 1-16,-11 0-1 15,3-3 0-15</inkml:trace>
  <inkml:trace contextRef="#ctx0" brushRef="#br0" timeOffset="2147.58">5373 4713 30 0,'7'-10'15'0,"3"-9"-18"16,-10 10 29-16,0 3-26 16,0-10 1-16,0 4 1 15,0 2 1-15,0 1-2 16,0 3 0-16,0-1 4 15,11 4 1-15,0 3 0 16,10 0 1-16,3-6-2 16,8 6 0-16,4 0-2 15,9 0 0-15,-6-3-6 16,0-7 0-16,-4-2-11 0,-7-7 1 16,-6-3-2-16,-8-13 1 15</inkml:trace>
  <inkml:trace contextRef="#ctx0" brushRef="#br0" timeOffset="2580.59">6117 4108 41 0,'11'34'20'0,"-18"19"-24"0,7-43 38 0,-4 12-33 16,4 9 1-16,-7 4 2 16,4-7 1-16,3 6-6 15,-7 4 1-15,3-1 2 16,4-2 1-16,0-10-2 16,0-3 1-16,0-6-2 15,-7-7 0-15,3-3-1 16,1-12 1-16,-8 3-1 15,-3-10 1-15,-14 7-1 16,-4 3 0-16,-3 3 0 16,10 9 1-16,-6 4 0 15,2 0 0-15,8 12 1 16,7 3 1-16,3 3 0 16,8-3 1-16,3 1 0 0,10-4 1 15,5-13-2-15,9-5 1 16,15-11-5-16,-4-11 1 15,1-4-12-15,-8 0 0 16,-3-3-3-16,3-3 0 16</inkml:trace>
  <inkml:trace contextRef="#ctx0" brushRef="#br0" timeOffset="3121.82">8019 4775 56 0,'0'-9'28'0,"0"6"-35"0,-7 0 55 15,0-4-47-15,-8 4 1 16,-6 0 0-16,-10 3 0 16,-8 0-3-16,3 6 1 15,-2 16 1-15,2-3 1 0,1 9-2 16,7 7 0-16,7-1-1 15,7-5 0-15,14 5-2 16,3-9 1-16,15-3-4 16,13-6 1-16,15-10-6 15,0-6 0-15,0-6-5 16,3-4 1-16</inkml:trace>
  <inkml:trace contextRef="#ctx0" brushRef="#br0" timeOffset="6229.9">8541 4829 45 0,'0'0'22'0,"-21"0"-19"0,10 0 23 15,-3-7-26-15,-4 7 0 16,-10 0 0-16,3 7 1 16,-3-4-1-16,3 6 0 15,1 4 0-15,3 9 0 16,6 3 0-16,1-6 0 15,4-4-1-15,3-2 1 0,3-4 0 16,4-6 0 0,7 1-1-16,7-11 1 0,-3-5 0 15,3-1 0-15,0-2 1 16,0 5 1-16,4 4-2 16,-11 6 1-16,7 3 0 15,-3 6 0-15,6 1-1 16,-10 2 0-16,4-2 0 15,3-1 0-15,4 1 0 16,3 2 0-16,-4 1-6 16,5-4 1-16,-12 0-8 15,8-9 1-15</inkml:trace>
  <inkml:trace contextRef="#ctx0" brushRef="#br0" timeOffset="6604.8">9024 4722 44 0,'0'10'22'0,"-3"-17"-18"0,-1 4 36 15,0 3-39 1,-6-6 0-16,-8 12 0 0,-6-6 1 15,-1 6-3-15,0 1 1 16,-7 2 1-16,4 0 1 16,0 4-2-16,10 0 1 0,-3-1-1 15,11-2 0-15,6 5 0 16,11-2 1-16,7-4-1 16,11 1 1-16,3 2-1 15,11-2 1-15,3-7-1 16,-13 3 1-16,-5 6-2 15,-6-2 1-15,-8 6-2 16,-10-1 1-16,-10 7-5 16,-8-6 1-16,-3 3-10 15,0-1 0-15</inkml:trace>
  <inkml:trace contextRef="#ctx0" brushRef="#br0" timeOffset="6966.02">9218 4801 44 0,'25'9'22'0,"-1"3"-14"0,-13-5 32 16,0-4-37-16,3 3 0 15,3-6 2-15,5 0 1 16,2-6-7-16,1 3 1 15,0-7 3-15,-8-2 1 16,-6 2-3-16,-8-2 1 16,-10 2-3-16,-7-2 1 0,-14 2-2 15,3 10 1-15,-10 10-1 16,10 12 0-16,1 6 1 16,10 10 0-16,6 12 0 15,12-6 1-15,7 0 1 16,10-7 1-16,11-2-1 15,13-23 0-15,8-9-5 16,-3-9 0-16,-8-3-13 16,-14-13 1-16</inkml:trace>
  <inkml:trace contextRef="#ctx0" brushRef="#br0" timeOffset="7551.33">11098 3910 44 0,'11'0'22'0,"-11"0"-20"15,0 3 27-15,-7 6-28 16,-7 7 1-16,-7 9 1 15,-8-3 0-15,-9 19-3 16,-8-3 0-16,0 12 3 16,4 22 1-16,-1 3 0 15,1 7 1-15,7 15-1 16,10 16 1-16,11-7-2 0,7-5 1 16,10-17-4-16,8-18 0 15,3-19-8-15,7-3 0 16,11-12-10-16,14-20 1 15</inkml:trace>
  <inkml:trace contextRef="#ctx0" brushRef="#br0" timeOffset="7911.28">11314 4302 53 0,'14'72'26'0,"-14"-9"-27"15,-4-38 41-15,-3 3-37 16,-3 3 0-16,-1 7 2 16,-3 3 0-16,3 0-5 15,4-1 0-15,4 1 5 16,-1-10 0-16,4 1-2 15,7-4 1-15,4-9-1 16,-1 0 1-16,1-7-3 16,0 1 1-16,6-7-1 15,8 3 0-15,3-9-3 16,4 0 1-16,3 0-5 16,-7-9 1-16,1 3-13 0,-1-7 1 15,0-9-4-15,-3-6 1 16</inkml:trace>
  <inkml:trace contextRef="#ctx0" brushRef="#br0" timeOffset="8511.91">11832 4333 49 0,'4'13'24'0,"-4"37"-25"0,0-44 44 0,-4 13-41 16,1 9 0-16,-1 4 2 16,1 8 0-16,-1 7-5 15,4 1 1-15,0-5 2 16,0-2 1-16,0-9-2 16,0-11 0-16,0-5-4 15,0-16 0-15,4-16-2 16,-1-15 1-16,-3-3-1 15,0-10 1-15,-3-3 0 16,-1-7 1-16,4 1 1 16,0 0 1-16,4 6 1 15,6 6 1-15,1 6 0 16,6 4 0-16,8 9 1 0,10-3 0 16,4 9 2-1,4 7 0-15,-1 9-1 0,-3 3 1 16,-8 10-1-16,-2 9 1 15,-12 12-2-15,-10 4 0 16,-10 6-2-16,-8 3 0 16,-6-10 0-16,-8-2 0 15,-3-1-1-15,-1-5 1 32,-6-4-1-32,10 0 0 0,4-10 1 15,4-2 0-15,3-1 0 16,3 1 1-16,11-4 0 15,7 4 0-15,11 3-1 16,6 2 1-16,8 1 0 16,0 0 0-16,3 0-2 15,0-3 1-15,-3-4-5 16,-4 4 1-16,1-10-13 16,-5-6 1-16</inkml:trace>
  <inkml:trace contextRef="#ctx0" brushRef="#br0" timeOffset="8885.04">12587 4481 45 0,'21'9'22'0,"-28"7"-15"0,4-13 28 15,-4 3-34-15,-4 4 1 16,-3-1-1-16,-4 4 1 15,1-4-3-15,-1 0 0 16,0 1 2-16,4-1 0 16,0 4-1-16,4-10 0 15,3 3 0-15,-1 0 1 16,5 4 0-16,3-4 0 16,11 0 0-16,6 10 1 0,4-7 0 15,11 1 0-15,-4-1 0 16,-3 1 0-16,-4-1-1 15,-3 7 1-15,-8-4-2 16,-10 7 0-16,-14 12-2 16,-3 1 1-16,-8 2-5 15,0-2 0-15,-3-10-6 16,3-4 0-16,1-5-4 16,2-10 1-16</inkml:trace>
  <inkml:trace contextRef="#ctx0" brushRef="#br0" timeOffset="9231.41">12707 3703 20 0,'-14'-3'10'0,"3"25"1"0,11-19 9 16,0 16-12-16,11 3 0 16,7 15 5-16,10 17 0 15,4 15-16-15,3 6 0 16,0 16 11-16,0 6 0 16,-10 3-4-16,-4 7 1 15,-10 6-3-15,-8-6 0 0,-6-7-2 16,-4-9 1-16,-7-19-3 15,0-16 1-15,-1-12-5 16,1-12 1-16,0-14-11 16,4-11 1-16,3-10-1 15,3-13 1-15</inkml:trace>
  <inkml:trace contextRef="#ctx0" brushRef="#br0" timeOffset="9532.76">13458 4271 55 0,'0'9'27'0,"11"22"-35"0,-7-21 57 16,3-4-49-16,0 7 1 15,-4-4-1-15,4 0 1 16,0-2-4-16,0-7 0 16,-3 0-8-16,-1 3 1 15,-6 3-6-15,-4-6 1 0</inkml:trace>
  <inkml:trace contextRef="#ctx0" brushRef="#br0" timeOffset="9682.2">13526 4631 56 0,'10'13'28'0,"-3"-7"-40"0,-7-6 53 0,0 9-51 16,0-9 1-16,-3 4-19 15,-8 2 0-15</inkml:trace>
  <inkml:trace contextRef="#ctx0" brushRef="#br0" timeOffset="10823.92">15335 5105 45 0,'11'-7'22'0,"6"-15"-10"0,-9 10 23 16,2-7-33-1,4-6 0-15,7-13 2 16,4-9 1-16,3-12-6 0,1-4 1 16,-1-18 3-16,-4-1 0 15,-6-12-1-15,-4 0 0 16,-3 0-2-16,-8 9 0 16,-6 7-1-16,-4 9 1 15,-4 15-2-15,-6 14 0 16,-5 15-2-16,-2 15 1 0,-1 13-2 15,-3 13 0 1,-4 18-1-16,-3 7 1 0,10 22 1 16,4 9 1-16,3 6 3 15,8 10 1-15,10 9 3 16,14 4 0-16,3-17 0 16,5-5 0-16,6-13-2 15,11-19 0-15,-4-13-6 16,4-12 1-16,-1-9-9 15,1-13 1-15,-7-16-5 16,-4-6 1-16</inkml:trace>
  <inkml:trace contextRef="#ctx0" brushRef="#br0" timeOffset="11020.56">15759 4766 64 0,'-4'22'32'0,"-7"6"-45"0,11-22 66 16,0 10-53-16,0-6 0 15,4 2-5-15,3-2 1 16,0-7-5-16,0-6 0 16,0-7-8-16,-3-9 0 15</inkml:trace>
  <inkml:trace contextRef="#ctx0" brushRef="#br0" timeOffset="11153.76">15741 4600 20 0,'18'28'10'0,"20"13"-8"0,-23-32 4 0,2-3-15 15,4 4 0-15</inkml:trace>
  <inkml:trace contextRef="#ctx0" brushRef="#br0" timeOffset="11587.77">16016 4785 16 0,'11'16'8'0,"-1"-1"-4"16,-6-12 16-16,-1 0-17 15,1 4 1-15,-4-7 3 16,7-7 0-16,4 1-8 16,-1-3 1-16,4-4 6 15,4 4 1-15,3-13-2 16,4 3 1-16,-1 0-2 15,-2 7 1-15,-1 2-2 0,-7 7 0 16,0 3-1-16,-3 6 0 16,3 10-1-16,-4-3 0 15,1 2-1-15,-4 4 1 16,3-3-2-16,-2-7 0 16,-1-6 1-16,0 1 0 15,7-8-1-15,-4 1 1 31,8-6-1-31,0-1 1 16,-4-2 0-16,10-4 0 0,-2 4 0 16,-1-1 0-16,0 4 0 15,4-1 1-15,-1 4 1 16,5 6 0-16,2 6 1 16,1 7 1-16,0 3 0 15,0 2 0-15,-1 7-1 16,5-3 0-16,2 0-4 15,-2-3 0-15,2 3-7 16,-6-6 1-16,-7-1-11 16,-22 1 0-16</inkml:trace>
  <inkml:trace contextRef="#ctx0" brushRef="#br0" timeOffset="12219.12">15706 5280 49 0,'0'7'24'0,"-7"15"-22"0,3-16 37 15,-3 9-38-15,-4 1 0 16,-6 16 0-16,-8-1 0 15,-7 0-3-15,-3 10 0 16,0 0-8-16,3 0 0 16,0-13-5-16,11-9 1 0</inkml:trace>
  <inkml:trace contextRef="#ctx0" brushRef="#br0" timeOffset="12433">15455 5418 44 0,'14'41'22'0,"22"19"-22"15,-26-45 38-15,8 14-35 16,7-1 0-16,3 6 1 16,0 4 1-16,-3-4-9 15,-1-12 1-15,1-3-1 16,-4-9 0-16,0-10-10 15,-3-10 0-15</inkml:trace>
  <inkml:trace contextRef="#ctx0" brushRef="#br0" timeOffset="12656.58">15794 5588 47 0,'0'18'23'0,"14"-8"-20"0,-7-7 36 15,4-3-38-15,6 0 1 0,4-3-2 16,4-3 0-16,7-4-5 16,14 1 0-16,0-7-9 15,-1-6 0-15</inkml:trace>
  <inkml:trace contextRef="#ctx0" brushRef="#br0" timeOffset="12929.42">16027 5431 41 0,'7'28'20'0,"7"16"-12"16,-7-38 28-16,4 0-32 16,6 1 1-16,4 5 2 15,8-2 1-15,-1 9-10 0,0-1 0 16,-7 4 6-16,-3 0 0 16,-4-6-5-16,-7 9 1 15,-14 3-8-15,-18 4 0 16,-14-10-9-16,-3-4 0 15</inkml:trace>
  <inkml:trace contextRef="#ctx0" brushRef="#br0" timeOffset="14440.7">16859 5409 44 0,'0'-6'22'0,"4"6"-16"0,-4 0 22 16,-4 0-26-16,1-4 0 15,-18 4 3-15,3 0-6 16,-3 7 0-16,-4-4 2 15,0 6 1-15,1 7-2 16,-1 6 1-16,0-3-1 16,4 6 0-16,7 9 0 15,7-5 0-15,3-1-1 16,8-3 1-16,7-6-1 16,6-4 1-16,8-5 0 15,0-7 0-15,-1-9 0 16,1-7 0-16,-7 1 0 15,-4-4 0-15,3 0-1 16,-3 4 1-16,-3-7 0 16,0 13 0-16,-1-4 0 15,1 7 1-15,-1 6-1 16,1 3 1-16,-4 7 0 16,7 6 1-16,4 0-1 0,3-1 0 15,0-2-6-15,0 0 1 16,4-10-10-16,0-12 0 15</inkml:trace>
  <inkml:trace contextRef="#ctx0" brushRef="#br0" timeOffset="16857.86">18168 4553 42 0,'-3'37'21'0,"3"-21"-11"0,0-16 22 16,0 0-29-16,0 0 0 15,0-9 1-15,0-20 1 16,0-2-6-16,-4-16 0 16,-3-13 4-16,0 4 1 15,3-16-2-15,1 6 0 16,-1-6-1-16,4 6 0 16,0-6 0-16,4 9 0 15,6 10 0-15,5 0 0 16,2 12 0-16,4 10 0 15,4 9-2-15,3 9 1 16,0 10-3-16,-3 12 0 16,-4 10-6-16,-7 6 1 0,-6 13-9 15,-16 3 0-15</inkml:trace>
  <inkml:trace contextRef="#ctx0" brushRef="#br0" timeOffset="17039.55">18048 4283 57 0,'18'13'28'0,"21"-4"-28"16,-29-12 49-16,8 3-47 15,3 3 0-15,7-3-1 16,4-3 1-16,0 3-6 16,-1-6 1-16,5-4-7 15,-1-2 0-15,-7-4-8 16,0 0 1-16</inkml:trace>
  <inkml:trace contextRef="#ctx0" brushRef="#br0" timeOffset="17296.41">18715 4136 44 0,'3'15'22'0,"1"-18"-18"0,-8 3 34 15,1 3-37-15,-8 4 1 16,-6 5 2-16,-5 4 0 0,1-4-5 16,-3 4 1-16,2 9 2 15,1 10 1-15,4-4-1 16,6 4 0-16,8-1-4 16,6 1 1-16,8-7-8 15,6-3 0-15,12-13-7 16,2-5 0-16</inkml:trace>
  <inkml:trace contextRef="#ctx0" brushRef="#br0" timeOffset="17523.91">18951 4258 44 0,'0'16'22'0,"-28"-1"-23"16,17-2 35-16,-3-4-32 0,-7 7 0 15,-4 3 2-15,1 0 0 16,-1-4-6 0,4 7 1-16,3 3 1 0,4 0 1 15,4-3-10-15,3-6 1 16,7-13-6-16,0-12 0 16</inkml:trace>
  <inkml:trace contextRef="#ctx0" brushRef="#br0" timeOffset="17699.21">18676 4271 40 0,'18'12'20'0,"-1"26"-19"0,-10-32 33 0,4 10-30 16,0-1 0-16,3 1 1 16,3 6 0-16,8 9-8 15,0-2 1-15,3 5 1 16,4-15 1-16,-4-3-8 15,0-7 0-15,-7-15-6 16,-3-10 0-16</inkml:trace>
  <inkml:trace contextRef="#ctx0" brushRef="#br0" timeOffset="17939.71">19043 4079 43 0,'7'38'21'0,"14"0"-23"0,-14-23 36 15,0 1-30-15,7 3 0 16,1 3 0-16,-1 9 1 16,-4-6-8-16,-10 6 1 15,-7-2 1-15,-10 5 0 16,-1 1-12-16,-3-1 1 15,-11-6-2-15,4-12 0 16</inkml:trace>
  <inkml:trace contextRef="#ctx0" brushRef="#br0" timeOffset="18285.5">20003 4051 54 0,'-8'9'27'0,"-55"26"-34"15,42-19 56-15,-11 6-46 16,-14 3 0-16,-3 15 3 15,-11 11 0-15,-18 5-7 0,-10 16 0 16,-7 3 4-16,-4 16 1 16,14 16-3-1,1 6 1-15,6-13-5 0,7-3 1 16,12-18-5-16,9-13 1 16,4-19-10-16,15-13 0 15,13-21-2-15,11-7 0 16</inkml:trace>
  <inkml:trace contextRef="#ctx0" brushRef="#br0" timeOffset="18930.62">19438 5133 45 0,'39'-6'22'0,"-7"-16"-21"0,-25 15 41 0,-4 1-40 16,1 0 1-16,-8 0 0 15,-3 2 1-15,-7 1-5 16,-7 3 0-16,-7 3 3 16,-8 4 1-16,1 2-2 15,7 7 0-15,0-7-1 16,-1 7 0-16,5 3 0 15,3 6 0-15,3-6-1 16,11-1 1-16,7-2-1 0,7-3 0 16,11-7 1-16,10-9 0 15,4-3 0-15,3-10 0 16,-3 6-1-16,-1-2 1 16,-6-1-2-16,-4 1 0 15,-7 2-3-15,-3 1 1 16,-11 9-1-16,0 3 1 15,-4 3 0-15,1 7 1 16,-1 9 2-16,1 3 0 16,3 3 5-16,7 10 0 15,7 3 1-15,4 3 1 16,-1-1 0-16,1 8 1 0,-8-8-2 16,1-2 0-16,-7 0-2 15,-8 0 0-15,-3 3-3 16,-7-7 1-16,-7-2-2 15,-4-7 1-15,-3-9-2 16,-11-10 0-16,4-9 0 16,6-9 1-16,5-10-1 15,-1 3 1-15,7-2-2 16,8-4 0-16,3 0 0 16,3 0 0-16,11 0-4 15,11-3 1-15,10 6-5 16,11-3 0-16,7-9-3 15,0-13 1-15</inkml:trace>
  <inkml:trace contextRef="#ctx0" brushRef="#br0" timeOffset="19188.86">20070 4838 42 0,'10'16'21'0,"-13"9"-23"0,-1-19 39 16,-3 10-34-16,-7 0 0 16,-7-1 3-16,-7 10 1 15,-4 7-8-15,0-1 0 16,0 10 6-16,8-7 0 0,6 7-2 16,4 0 1-16,7-13-5 15,3-6 1-15,11-3-6 16,7-10 0-16,8-6-11 15,6-15 0-15</inkml:trace>
  <inkml:trace contextRef="#ctx0" brushRef="#br0" timeOffset="19426.28">20274 4926 45 0,'18'38'22'0,"-11"-7"-19"16,-11-19 32-16,-6 4-33 15,-4 6 0-15,-4 3 2 16,-3-6 1-16,3 3-5 16,-3 3 0-16,0 3 4 15,0-3 0-15,3 0-1 0,4 1 0 16,3-14-4-16,4-3 0 16,4-9-5-16,3-6 1 15,3-9-8-15,1-1 1 16,-1-3-5-16,-3-6 0 15</inkml:trace>
  <inkml:trace contextRef="#ctx0" brushRef="#br0" timeOffset="19607.32">20084 5017 21 0,'7'0'10'0,"17"22"7"0,-13-16 11 16,-4 10-20-16,4-1 0 16,3 1 3-16,3 3 0 15,1 3-15-15,3 0 1 0,-3 3 8 16,3 0 1-16,-3-9-6 15,-4 3 0-15,0-13-7 16,-4 0 0-16,1-6-6 16,0-12 1-16,-4-7-3 15,0-3 0-15</inkml:trace>
  <inkml:trace contextRef="#ctx0" brushRef="#br0" timeOffset="19804.41">20324 4785 34 0,'10'19'17'0,"8"43"-11"16,-11-37 31-16,7 1-31 16,7 11 0-16,7 4 3 0,11-3 0 15,0 15-12-15,0-3 0 16,-8 0 7-16,-2-6 0 16,-8 9-5-1,-11 1 0-15,-13-4-14 0,-22-3 1 16,-14-3-2-16,-10-10 1 15</inkml:trace>
  <inkml:trace contextRef="#ctx0" brushRef="#br0" timeOffset="20717.32">24052 3480 41 0,'36'-12'20'0,"-15"-10"-6"15,-14 12 21-15,0 1-31 16,0-4 0-16,-7 4 3 16,-11 0 0-16,-3-1-9 0,-3 7 1 15,-4-3 5 1,-8 3 0-16,-6 3-2 0,-7 9 1 15,-8 4-3-15,4 2 1 16,4 20-2-16,7 9 0 31,10 40-1-31,18-21 1 16,18-10-1-16,17-12 1 16,14-28 2-16,1-13 0 15,2-19 1-15,8-6 0 16,-7-3 0-16,-7-10 0 0,-7 10-4 15,-11-4 0-15,-3-5-16 16,-8 2 1-16,-10 4-1 16,-3 6 0-16</inkml:trace>
  <inkml:trace contextRef="#ctx0" brushRef="#br0" timeOffset="21061.43">24730 3490 46 0,'17'-7'23'0,"-13"4"-20"0,-4 3 41 16,0 0-41-1,-4 0 0-15,-6 0 5 0,-15 13 0 16,-10 15-9-16,-11 13 1 15,-21 15 4-15,-18 23 1 16,-17 9-2-16,3 18 0 16,-7 13-2-16,-3 4 0 15,7-14-1-15,3-5 1 16,11-10-2-16,14-6 1 16,17-19-4-16,11-7 1 15,11-15-5-15,7-9 0 16,10-3-10-16,8-20 0 15,10-15-1-15,17-9 1 0</inkml:trace>
  <inkml:trace contextRef="#ctx0" brushRef="#br0" timeOffset="21407.84">24324 4465 46 0,'46'-13'23'0,"-32"-2"-25"16,-14 15 46-16,-4 0-43 15,-6 0 0-15,-8-7 1 16,-3 7 0-16,-4-3-3 16,1 3 1-16,-8 3 1 15,-3 13 0-15,-4 12-1 0,4 1 1 16,6 5-1-16,5 4 0 15,6-1 0-15,7 1 0 16,11-16 0-16,18-3 1 16,14-7 1-16,7-9 0 15,-1-12 0-15,-2-10 0 16,-5 10-1-16,-9-19 1 16,-8-7-4-16,-7-6 0 15,-4 10-14-15,-3-19 0 0</inkml:trace>
  <inkml:trace contextRef="#ctx0" brushRef="#br0" timeOffset="22053.6">25100 3502 58 0,'0'10'29'16,"-10"12"-30"-16,6-10 43 0,-3 13-41 16,-4 10 1-16,-3 9 0 15,0 15 1-15,-7 17-4 16,0 18 1-16,0 9 1 16,7 4 0-16,-4-1-3 15,11-24 1-15,3-16-8 16,11-19 1-16,11-25-9 0,3-16 0 15</inkml:trace>
  <inkml:trace contextRef="#ctx0" brushRef="#br0" timeOffset="22444.08">25347 4565 58 0,'7'16'29'0,"7"-54"-37"0,-7 16 50 0,0-9-42 16,0-19 1-16,0-3-1 16,-3-10 1-16,-4-3-2 15,-4-12 1-15,-3-7 0 16,0 0 0-16,0 7 0 15,0 6 0-15,0 12 0 16,4 10 0-16,3 9 1 16,3 10 0-16,11 12 0 15,7 10 1-15,11 2-1 16,14 4 1-16,-4 3-1 16,8 0 1-16,6 3-3 15,-3 4 0-15,-7 2-4 16,-4-6 0-16,-10 13-10 15,-11-7 1-15,-10 7-3 0,-8 6 1 16</inkml:trace>
  <inkml:trace contextRef="#ctx0" brushRef="#br0" timeOffset="22610.47">25499 4126 65 0,'7'22'32'0,"10"-6"-40"0,-2-13 68 15,6-3-61-15,0-3 1 16,0 3-7-16,7-6 0 0,-7-1-4 16,4 1 1-16,-7-6-9 15,-1-4 1-15</inkml:trace>
  <inkml:trace contextRef="#ctx0" brushRef="#br0" timeOffset="23104.35">27961 4142 5 0,'-14'0'2'0,"0"-19"25"0,10 10-14 15,-3 3-2-15,0-4 0 16,0 4 6-16,-3 3 1 15,-1-7-22-15,-3 10 1 16,-7 0 14-16,-7 0 0 16,-8 0-5-16,1 10 1 0,0 2-4 15,3 10 1-15,4 6-4 16,7 26 0-16,7-10-3 16,10 9 1-16,11 0-2 15,11-6 1-15,10-12 0 16,7-16 0-16,-3-19 1 15,-4-7 0-15,0-15 2 16,-3-18 0-16,-4-1-3 16,0-3 0-16,1-9-12 15,-5-1 1-15</inkml:trace>
  <inkml:trace contextRef="#ctx0" brushRef="#br0" timeOffset="23539.78">28155 4286 54 0,'25'66'27'0,"-15"-13"-25"0,-10-46 41 16,0 2-43-16,0-3 1 16,-3 4-2-16,-1-10 1 15,-3 0 0-15,-3-7 0 16,-1-2 0-16,-3-13 0 15,0-3-1-15,0-13 1 16,0 4 1-16,3-4 0 16,1 1 0-16,3 8 0 0,3 7 0 15,11 4 1-15,7 15-1 16,11 12 0-16,3 3 0 16,7 7 0-16,1 6 0 15,-1 13 0-15,-3 0-1 16,-8 6 1-16,-2 3-1 15,-5-7 0-15,-3 1 0 16,-3-6 1-16,-4-1 0 16,0-9 1-16,0-3-1 15,0-6 1-15,7 0-1 16,4-7 1-16,-1-3-3 16,5-3 0-16,-8-3-5 15,-4 0 1-15,1 0-14 16,-4-6 0-16</inkml:trace>
  <inkml:trace contextRef="#ctx0" brushRef="#br0" timeOffset="24741.26">29958 3672 44 0,'0'15'22'0,"-21"14"-9"0,10-20 26 15,-3 13-37-15,-11 0 0 16,-6 6 1-16,-5 0 1 15,1-3-6-15,-7 0 1 16,3-9 3-16,4-6 0 16,3-10-2-16,7-10 1 15,4 1-1-15,3-13 0 16,11-10 0-16,7-2 0 0,11-7-1 16,14 10 1-1,6 6-1-15,5 6 1 0,2 9-1 16,5 10 0-16,-1 10 0 15,0 12 1-15,-3 9 0 16,0-6 0-16,-7 4 0 16,0-1 1-16,3 0-1 15,4-3 0-15,-1-6 0 16,1-3 1-16,0-7-1 16,-4-6 0-16,-6-3 0 15,-5-3 0-15,-6-6-1 16,-11-10 1-16,-7-13-1 15,-11-2 0-15,-17-4 0 16,-11 1 0-16,-3-4-2 16,-11 3 1-16,-7 4-9 15,4 12 0-15,3 3-4 16,17 13 0-16</inkml:trace>
  <inkml:trace contextRef="#ctx0" brushRef="#br0" timeOffset="25071.42">30953 3537 37 0,'24'-19'18'0,"-20"22"-11"0,-4-3 28 0,-7 6-31 15,-11 10 0-15,-6 3 1 16,-15 9 1-16,-18 10-8 16,-3 15 1-16,-28 25 4 15,-21 13 0-15,-18 16-2 16,7 6 1-16,-11 15-1 16,11-15 0-16,11-12-2 15,7-7 0-15,17-3-2 16,22-16 1-16,10-6-4 15,10-13 1-15,12-15-11 16,9-22 1-16</inkml:trace>
  <inkml:trace contextRef="#ctx0" brushRef="#br0" timeOffset="25580">30434 4628 39 0,'-39'22'19'0,"-42"41"-13"0,64-51 26 16,-12 4-29-16,1-7 1 0,0 1 0 15,0-4 1-15,3-6-6 16,11-6 0-16,3-10 4 15,1 7 0-15,17-23-2 16,10 10 0-16,8 0 0 16,3-9 0-16,8 3-1 15,2 3 0-15,1 9-1 16,0 10 1-16,-7 9-1 16,-4 6 1-16,-3 1-1 15,-4 5 1-15,0 7-1 16,-7 0 1-16,0 3 0 15,0 4 0-15,0-1 0 16,1-3 0-16,-1 0 0 16,-4-3 0-16,8-9 0 15,7-4 1-15,-1-9-1 16,-3-9 1-16,1-4 0 16,-5 0 1-16,-6-12-1 15,-4-3 1-15,-7 0-1 0,-11 3 0 16,-6-10-2-16,3 7 1 15,-4-3-7-15,-3 9 1 16,0 6-10-16,-4 4 0 16</inkml:trace>
  <inkml:trace contextRef="#ctx0" brushRef="#br0" timeOffset="25911.34">31302 3672 37 0,'-11'12'18'0,"-31"20"-9"15,31-7 22-15,-3 9-28 16,4 10 1-16,-1 16 1 16,-3 5 1-16,4 17-7 15,-1 6 0-15,0 6 4 16,1-9 0-16,-1-4-3 16,4-6 0-16,4-9-5 15,3-13 0-15,7-12-10 0,0-13 0 16</inkml:trace>
  <inkml:trace contextRef="#ctx0" brushRef="#br0" timeOffset="26331.28">31542 4644 42 0,'10'37'21'0,"-10"10"-18"0,0-40 29 0,0 2-29 16,0 0 0-16,0 1 1 15,0-7 0-15,4-9-5 16,3-13 0-16,4-9 4 16,-4 3 0-16,3-29-2 15,-3 1 0-15,-3-13 0 16,-4-6 0-16,-4 3-2 15,1-3 0-15,-1 9 0 16,1 0 0-16,3 4 0 16,3 12 1-16,4 3 0 15,4 6 0-15,3 13 1 16,4 6 0-16,-4 10 0 16,10 0 0-16,12 2 0 15,3-2 1-15,3 0-2 0,0 2 1 16,-3 4-3-16,-4 3 0 15,-6 0-4-15,-5 0 0 16,-6 0-10-16,-18 3 1 16</inkml:trace>
  <inkml:trace contextRef="#ctx0" brushRef="#br0" timeOffset="26529.25">31436 4452 48 0,'21'22'24'0,"36"-15"-19"0,-36-7 38 0,7-10-43 15,4 4 0-15,-4-3-2 16,7-4 1-16,4 0-7 16,-7 4 1-16,0-7-8 15,-11 4 0-15</inkml:trace>
  <inkml:trace contextRef="#ctx0" brushRef="#br0" timeOffset="26724.67">32184 4785 52 0,'21'12'26'0,"-14"-2"-39"0,-7-10 44 16,-3-3-49-16,-8-4 1 16,-10-5-7-16,-4-4 1 15</inkml:trace>
  <inkml:trace contextRef="#ctx0" brushRef="#br0" timeOffset="28373.94">1129 4155 41 0,'7'12'20'0,"-4"-15"-4"0,5 6 20 16,-8-3-34-16,0 3 0 0,3 0 1 15,4 4 0-15,-7-1-4 16,0-6 0-16,0 3 1 16,0 3 1-16,4-6-9 15,3 0 1-15,10 0-9 16,-6-9 1-16</inkml:trace>
  <inkml:trace contextRef="#ctx0" brushRef="#br0" timeOffset="28598.92">1468 4101 45 0,'0'22'22'0,"10"-19"-24"15,-10-3 35-15,0 7-35 16,7-7 1-16,-7 0-17 16,0 0 0-1,-7-7 16-15,7 4 0 0</inkml:trace>
  <inkml:trace contextRef="#ctx0" brushRef="#br0" timeOffset="29003.33">998 4597 45 0,'0'0'22'0,"11"3"-19"16,-11-3 42-16,0 6-44 15,7-6 1-15,4 6 0 16,3 4 1-16,7 5-4 16,7 7 1-16,4 0 1 15,7 3 1-15,-1 4-1 16,8-1 0-16,-10-3-1 15,9-6 0-15,-2-7 0 16,6-12 0-16,1-9 0 16,-1-7 0-16,-10-15 0 15,-7-10 0-15,-4-12-4 0,0-10 0 16,-14-18-12-16,4-7 1 16</inkml:trace>
  <inkml:trace contextRef="#ctx0" brushRef="#br0" timeOffset="29633.76">1926 3985 48 0,'18'-37'24'0,"-18"-10"-17"16,0 37 33-16,-11-6-39 15,-6-2 0-15,-5-1 0 16,-23 0 1-16,-5 3-3 16,-10 7 1-16,-3 9 1 0,3 6 0 15,-11 7 0-15,-6 6 0 16,-1 15 0-16,-7 10 0 16,1 0-1-16,2 3 1 15,12 9-1-15,-1 10 1 16,4 6-1-16,4 4 1 15,3-1-1-15,10 6 1 16,12-2-1-16,6-1 1 16,14 10-1-16,11 0 1 15,25 0-1-15,21-10 0 0,-1-6-2 16,22 0 1-16,11-25-1 16,17-19 0-16,11-21 0 15,3-17 1-15,1-15 0 16,-8-6 0-16,-10-13 0 15,-8-6 1-15,-6-4-1 16,-4-5 1-16,-18-4-1 16,0-18 0-16,-6-1 0 15,-15-9 1-15,-10 0-8 16,-8-6 0-16,-10 6-7 16,-17 13 0-16</inkml:trace>
  <inkml:trace contextRef="#ctx0" brushRef="#br0" timeOffset="36000.25">9899 4597 47 0,'21'-7'23'0,"-14"14"-9"16,-7-7 23-16,-3 0-35 15,-8 9 0-15,-10-3 1 16,-4 7 0-16,-3-1-4 0,-4 4 0 16,4 3 2-1,7 3 0-15,0 0-1 0,7 0 1 16,3 3-2-16,4-3 1 16,3-6 0-16,1 2 1 15,17 1 0-15,0 0 0 16,18-3-1-16,3 2 1 15,0-8-1-15,-3-1 1 16,-7-2-2-16,-8 5 1 16,-13 4-3-16,-22-7 0 15,-24 10-7-15,-11 3 1 16,-28-6-8-16,-28-4 0 0</inkml:trace>
  <inkml:trace contextRef="#ctx0" brushRef="#br0" timeOffset="41870.85">2554 3643 25 0,'7'4'12'0,"-7"-11"1"0,0 1 13 0,0 6-21 16,0 0 0-16,0 3 4 16,-7 0 0-1,4 16-10 1,-4 12 0-16,3 10 6 15,4-3 1-15,0 6-4 16,-7 0 0-16,7 0-4 16,0-19 0-16,0 3-7 15,0-9 0-15,0-13-7 16,0-6 1-16</inkml:trace>
  <inkml:trace contextRef="#ctx0" brushRef="#br0" timeOffset="42367.15">2861 3634 43 0,'18'0'21'0,"3"-3"-20"0,-18-3 37 16,4-4-36-16,-7 1 1 15,-7-7 1-15,-3 4 0 16,-11-4-6-16,-11 6 1 16,-14 1 3-16,-7 0 0 15,7 6-2-15,-3-4 1 16,-4 7-1-16,-7 0 0 0,0 10-1 16,0-1 1-16,11 10-2 15,-1 3 0-15,8 9-2 16,3 1 1-16,11 15-2 15,7 3 1-15,10 9 0 16,22-2 1-16,6 9 1 16,15-4 0-16,17-8 3 15,1-7 0-15,20-13 1 16,19-15 1-16,2-13 0 16,8-18 1-16,-11-10 0 15,-14 0 0-15,-3-10-1 16,-15-2 0-16,-6-1-2 15,-18 1 1-15,-15-1-2 16,-13-2 0-16,-4-7-4 16,-11 6 0-16,-10 10-8 15,-11-6 1-15,-7-1-4 16,11 7 1-16</inkml:trace>
  <inkml:trace contextRef="#ctx0" brushRef="#br1" timeOffset="46809.71">2244 7234 43 0,'3'22'21'0,"22"-10"-9"16,-15-8 22-16,-6-1-32 15,7 0 1-15,6 0 1 16,1-3 1-16,3 0-6 16,0-3 0-16,11 0 4 0,-4-4 0 15,-7 1-2-15,1 0 1 16,2 3-2-16,-13 3 0 16,3 3-1-16,-7 6 1 15,-14 4-2-15,7 6 1 16,-4-1-1-16,-6 4 0 15,-11 3 0-15,3 1 1 16,0-1 0-16,8 0 0 16,-1 3 1-16,8-6 1 15,6 0 0 1,15-6 1-16,-8-7-1 16,1-3 1-16,0 0-3 15,6-2 1-15,-6-1-5 16,3 0 0-16,4-3-11 15,-11-3 1-15</inkml:trace>
  <inkml:trace contextRef="#ctx0" brushRef="#br1" timeOffset="47364.9">2865 7366 46 0,'74'-32'23'0,"-32"-37"-18"0,-31 57 33 16,-4-7-36-16,-7-6 0 16,0 0 2-16,-18-3 0 15,-3-4-5-15,-14 7 1 0,-11 0 2 16,-11 3 1-16,-10 6-1 16,7 7 0-16,-3 3-2 15,-8 9 1-15,-6 6-2 16,6 10 1-16,-10 16-3 15,10-1 1-15,4 13-2 16,18 0 1-16,0 13 0 16,17 6 0-16,11 9 1 15,3 9 1-15,18-2 1 16,11-4 0-16,27-15 2 16,5-13 0-1,94-37 1 1,11-19 0-16,-10-20 0 15,-25-14 0-15,-21-1-2 16,-22-3 1-16,-13-3-2 16,-8 3 0-16,-28 0-6 0,-14 0 1 15,-17-3-12-15,-15 6 1 16</inkml:trace>
  <inkml:trace contextRef="#ctx0" brushRef="#br1" timeOffset="48430.81">3122 8846 42 0,'-3'6'21'0,"-4"-12"-15"16,7 6 22-16,0 0-24 15,0 0 0-15,0 0 2 16,7-10 1-16,-4 1-8 0,8-7 0 16,6-9 6-16,1-6 0 15,14-16-2-15,-4-7 1 16,14-21-2-16,8-16 0 15,-1-9-2-15,11 0 0 16,-18 2-2-16,-6 4 1 16,-5 0-2-16,-2 6 0 15,-5 16 1-15,-6 13 0 16,0 2 0-16,-8 16 0 16,1 10 0-16,-1 12 0 15,-10 10-1-15,-7 21 0 0,4 20 0 16,3 18 0-16,-7 6 0 15,3 10 1-15,-3 0 2 16,4 6 1-16,3 3 1 16,0 1 0-16,0-4-1 15,0-9 1-15,0-1-1 16,0 1 1-16,0-10-4 16,0-12 1-16,0-6-4 15,0-10 0-15,0-7-8 16,0-5 0-16,0-7-1 15,-11-6 1-15</inkml:trace>
  <inkml:trace contextRef="#ctx0" brushRef="#br1" timeOffset="48627">3161 8520 39 0,'-11'18'19'0,"22"-11"-15"0,-4-7 38 15,-4 0-39-15,15-7 1 16,-4-2 1-16,11 3 0 16,10-7-8-16,11-3 1 15,3-2-4-15,4-4 0 16,-3-3-9-16,-4-4 1 16</inkml:trace>
  <inkml:trace contextRef="#ctx0" brushRef="#br1" timeOffset="48866.67">3905 7792 52 0,'0'53'26'0,"-17"32"-33"16,17-54 44-16,0 13-37 15,7 25 0-15,-4 0 0 16,4 3 1-16,4-9-3 16,-8 0 1-16,4-13-5 15,4-9 1-15,-7-4-9 16,10-15 1-16</inkml:trace>
  <inkml:trace contextRef="#ctx0" brushRef="#br1" timeOffset="49646.84">4297 8520 46 0,'21'28'23'0,"-3"-19"-27"0,-11-12 39 15,-7 3-32-15,0 0 1 16,10-3 1-16,-10-3 0 0,0-1-6 15,-7-2 0-15,4 3 5 16,-4-1 1-16,-4 1-3 16,0 6 0-16,1-6-1 15,-11 3 1-15,3-4-2 16,0 4 0-16,4 0-1 16,7 3 0-16,-3 0-1 15,-1 3 1-15,4-3-2 16,4 7 0-16,-8 8-2 15,11 7 0-15,-7 3 0 16,7 4 0-16,-4 2 1 16,4 10 0-16,11-1 4 15,0 4 0-15,3 3 3 16,10 0 1-16,-2-3 1 16,2-9 1-16,1 6-1 15,-15-7 0-15,1 1-2 0,-11-4 0 16,-7-3-2-16,-4 0 0 15,-3-3-1-15,0-3 1 16,0-3-2-16,-7-6 1 16,3-7-1-16,8-3 1 15,-8-6-1-15,7-3 1 16,1-7-1-16,6-6 0 16,1-3 0-16,3 1 1 15,14-8 0-15,11-5 1 16,13-1-1-16,8-2 1 0,0-10 0 15,18-7 1-15,-11 4-1 16,0 0 0-16,-8 3-1 16,-6 0 0-16,-7 6 0 15,-4 4 0-15,-14 5-1 16,-3 4 0-16,-8 3-1 16,-6 6 0-16,-1 3-1 15,-6 10 1-15,-8 12-1 16,4 1 1-16,-4 15 0 15,1 3 0-15,6 3 2 16,8 0 0-16,6 7 1 16,8-1 1-16,6-3-1 15,5-5 1-15,-5-11-1 16,4-2 0-16,-3-10-5 16,3-9 1-16,7-7-12 15,-3-15 0-15</inkml:trace>
  <inkml:trace contextRef="#ctx0" brushRef="#br1" timeOffset="49888.46">4942 7770 41 0,'0'-3'20'0,"0"53"-17"0,-7-28 26 15,-3 3-28-15,-1 19 1 16,1 9 2-16,-1 26 0 15,4-4-4-15,3 13 1 0,-3-3 3 16,4-1 0-16,3-15-2 31,-7-9 1-31,3-13-8 16,4-13 1-16,0-12-8 0,0-12 0 0,-7-7-4 16,7-9 1-16</inkml:trace>
  <inkml:trace contextRef="#ctx0" brushRef="#br1" timeOffset="50144.23">4872 8494 42 0,'21'4'21'0,"28"-1"-19"16,-38 0 41-16,7-3-41 16,3 0 0-16,0-3 1 15,0 3 1-15,0 6-5 16,-7 7 0-16,-3 5 2 0,-11 4 1 15,-11 3-2-15,-3 4 0 16,0 5-1-16,-10-2 1 16,-1-4-1-16,-7-3 0 15,7-6-3-15,4-1 0 16,0-11-5-16,10-1 0 16,4-6-6-16,14-13 1 15</inkml:trace>
  <inkml:trace contextRef="#ctx0" brushRef="#br1" timeOffset="50459.65">5232 8551 41 0,'10'47'20'0,"-3"-16"-21"15,-3-21 34-15,3-4-30 16,-7 0 1-16,3 1 2 15,-3-4 0-15,0 0-8 16,0-3 1-16,0-10 4 16,0-2 1-1,8-16-4 1,-8 6 1-16,3 3-2 16,4 3 1-16,-3-3-1 15,10 7 0-15,0 2 0 16,3 4 1-16,5 0-2 0,6 3 1 15,-7 3-6 1,0 0 0-16,0-3-8 0,-3-1 1 16</inkml:trace>
  <inkml:trace contextRef="#ctx0" brushRef="#br1" timeOffset="51314.04">5807 8479 54 0,'0'0'27'0,"14"0"-32"0,-14 0 50 0,0 0-44 16,0 3 0-16,-4-3 0 15,-3 3 0-15,-3 3-2 16,-1 4 1-16,-10 2 0 16,3 1 0-16,1 3-1 15,3-4 0-15,3 1-1 16,-7-1 1-16,11 1-2 16,4-7 1-16,6-3 0 15,8-3 0-15,3-6 0 16,7-4 1-16,-7-5 0 15,0-1 0-15,0 4-1 0,4 5 1 16,-11 1-1-16,0 3 1 16,0-3 0-16,0 2 0 15,4 4 1-15,-8 7 1 16,8 5 1-16,-4-2 1 16,0 5 0-16,4 1 0 15,-1 3-2-15,1 0 0 16,7 3-9-16,3-7 1 15,0-5-7-15,7-7 0 16</inkml:trace>
  <inkml:trace contextRef="#ctx0" brushRef="#br1" timeOffset="51525.18">6181 8554 47 0,'-4'41'23'0,"-6"-13"-22"0,10-15 39 0,0-1-39 16,0-2 0-16,0-1-1 15,0-3 1-15,3 1-6 16,-3-7 1-16,0 0-9 16,7-13 1-16,-7-12-2 15,0-6 0-15</inkml:trace>
  <inkml:trace contextRef="#ctx0" brushRef="#br1" timeOffset="51913.88">6075 8331 25 0,'7'13'12'0,"28"12"-6"0,-21-16 20 16,11 1-25-16,0 2 0 15,10-2 0-15,0 2 0 16,4-2-2-16,7-4 0 15,7-6 1-15,3-3 1 16,4-6-1-16,0-4 1 16,-10-3 1-16,-1 1 1 15,-10 2 0-15,-7 4 0 0,-8 2 1 16,-6 1 0-16,-8-3-1 16,-10 9 1-16,-3-10-3 15,-8 10 1-15,-6 10-1 16,-4 5 0-16,-8 7-1 15,1 7 1-15,0-4-1 16,3 6 0-16,8 3 1 16,6 1 1-16,18-1-1 15,4 1 1-15,6-7-1 16,15-6 1-16,10-12-4 16,4-7 0-16,-3-3-11 15,-15-3 0-15,-4-10-2 16,-2-3 1-16</inkml:trace>
  <inkml:trace contextRef="#ctx0" brushRef="#br1" timeOffset="52875.9">8361 8215 55 0,'10'7'27'0,"-10"-7"-33"15,0 0 57-15,0 0-50 0,0 0 1 16,-3 3 1-16,-8 3 0 16,-3 7-5-16,-3-1 1 15,-8 10 2-15,-3 9 1 16,-4 10-3-16,0-3 1 15,11 3 0-15,-4-1 0 16,15-2-1-16,3-7 0 16,10-2-1-16,8-7 0 15,17-4-5-15,0-8 0 16,11-7-10-16,14-19 1 16</inkml:trace>
  <inkml:trace contextRef="#ctx0" brushRef="#br1" timeOffset="53207.44">8647 8328 55 0,'7'-6'27'0,"0"9"-30"16,-7-3 44-16,-4 3-41 15,-6 10 1-15,-1-1-1 16,-3 7 1-16,-4 3-2 16,4-6 1-16,-14 6 0 15,-4 6 0-15,0 0-1 16,1 4 0-16,6-4-2 15,4-3 0-15,7-6-2 16,3-7 1-16,15-5-1 16,13-4 1-16,4-6 0 0,8-4 1 15,-8 1 1-15,-4-3 0 16,5 2 2-16,-8 4 1 16,3 0 1-16,1 3 0 15,0 0-1-15,-1 0 1 16,1 3-1-16,3-3 0 15,-3-6-5-15,3 0 0 16,4-4-8-16,-1-5 0 16</inkml:trace>
  <inkml:trace contextRef="#ctx0" brushRef="#br1" timeOffset="53791.68">8978 8319 40 0,'28'-6'20'0,"-10"-7"-13"0,-7 10 31 0,-11 6-38 16,0 0 1-16,0-3-1 15,-11 6 1-15,0 1-2 16,-3 5 1-16,0 4 0 16,-7 0 1-16,3-1-2 15,1 1 1-15,3 0 0 16,0-4 0-16,7-2 0 16,7-1 1-1,31 0 2 1,5 4 0-16,-5-7-1 15,-2 1 1-15,-8 2 0 16,-4 3 0-16,-6 4-1 16,-4 3 0-16,-11 6-2 15,-3 0 0-15,-3-3-1 16,-4-3 0-16,0 3 0 0,-1-6 0 16,1-7 0-16,0-3 0 15,4-3 0-15,10 4 0 16,0-7 0-16,3-3 1 15,15-4 0-15,3-2 0 16,0-4 0-16,11-9 1 16,7-3-1-16,10 3 1 15,8-6-1-15,3-3 1 16,-4-4-1-16,-7 4 1 16,1 3-1-16,-11 3 0 15,-11 6-1-15,-7 6 1 0,-7 1-2 16,-3 2 1-16,-18 4-1 15,0 6 0-15,-8 9-1 16,-2 10 0-16,3 3 1 16,-11 0 0-16,7 0 1 15,4 3 0-15,7 3 0 16,0-3 0-16,7-6-2 16,7-3 0-16,7-7-7 15,7-6 0-15,8-6-3 16,-5-9 1-16</inkml:trace>
  <inkml:trace contextRef="#ctx0" brushRef="#br1" timeOffset="54077.74">9955 8215 44 0,'22'-18'22'0,"-15"18"-27"0,-7 0 43 16,-7 6-36-16,-8 3 1 15,-6 4 0-15,-3 2 0 16,-12 1-5-16,5 0 1 15,2 0 2-15,5 2 1 16,2 1-2-16,5 3 1 16,6-6 0-16,8-1 1 15,6 1 1-15,11 3 0 16,8-3 0-16,2-4 0 16,-3 4-1-16,-3 6 1 0,-7 3-2 15,-8 6 1-15,-10 1-4 16,0-7 1-16,-14 12-6 15,-4-5 0-15,-3-4-10 16,0-12 1-16</inkml:trace>
  <inkml:trace contextRef="#ctx0" brushRef="#br1" timeOffset="54561.52">10851 8215 62 0,'-3'13'31'0,"10"-13"-36"16,-3 0 52-16,3 0-48 16,0 0 1-16,3-6-3 15,1 6 1-15,-4 0-2 16,7 0 1-16,-7 6-14 15,0 0 1-15</inkml:trace>
  <inkml:trace contextRef="#ctx0" brushRef="#br1" timeOffset="54726.5">10816 8523 60 0,'14'25'30'0,"-3"-6"-32"0,-1-19 47 15,1 0-48-15,3 0 0 16,-3 3-20-16,-1-6 0 16,-3-4 19-16,-3 10 1 15</inkml:trace>
  <inkml:trace contextRef="#ctx0" brushRef="#br1" timeOffset="58669.96">13455 8106 56 0,'25'-7'28'0,"-8"-18"-22"15,-13 16 28-15,-1-1-33 16,1-2 0-16,-4-4 0 16,-7-3 1-16,-11 7-3 15,-14 2 1-15,-17 4 0 16,-4-3 1-16,-10 6-1 15,-1 12 0-15,1 7-1 16,-1 6 1-16,1 9-1 16,3 13 1-16,7 6-1 15,3 16 0-15,15 9 0 0,17 16 0 16,18 10 0-16,15-1 1 16,13 0 1-16,0-21 0 15,21-17 1-15,15-11 0 16,21-23 1-16,13-28 1 15,-2-25-1-15,2-19 1 16,1-13-2-16,-14 1 1 16,-18-10-3-16,-18-6 1 15,-21 9-2-15,-21-6 0 16,-24 0-2-16,-18 3 1 16,-1 13-4-16,-10 0 0 0,-10 9-9 15,0 6 0-15,-1 7-2 16,8 6 0-16</inkml:trace>
  <inkml:trace contextRef="#ctx0" brushRef="#br1" timeOffset="59242.86">14220 8388 55 0,'8'16'27'0,"-12"-4"-28"15,0-9 53-15,1-3-47 16,3 0 1-16,0 0 1 15,0 0 0-15,0 0-10 16,0 0 1-16,0 0 4 16,7 3 0-16,0 1-11 15,0 5 0-15,-3-6-11 0,-8-3 0 16</inkml:trace>
  <inkml:trace contextRef="#ctx0" brushRef="#br1" timeOffset="60397.48">15635 8262 57 0,'4'-3'28'0,"-29"44"-31"0,7-32 43 0,-13 10-40 0,-15 16 1 0,-14-7-1 0,-4-3 0 15,-6 6 0 1,-4-2 0-16,0-4 0 0,6-6 0 15,9-1-1-15,6-11 1 16,7-4 0-16,7-13 0 16,14 1-1-16,15-10 0 15,6-12 0-15,11-7 1 16,14 4-1-16,11-4 1 16,3 0-1-16,8 7 1 15,-4 6 0-15,-8 3 1 16,1 13-1-16,0 9 1 0,0 9-1 15,-4 7 0-15,0 6-1 16,4 15 0-16,-4 1 0 16,-3 6 0-16,3 3 0 15,4 3 1-15,3 0 0 16,7-6 0-16,4 0 0 16,3-13 1-16,1-12 0 15,6-16 0-15,11-9 1 16,-3-10 0-16,-1-9 0 15,-6-3 0-15,-8-6 0 16,-10-10 1-16,-11-3-2 16,-17 3 1-16,-15-6-2 15,-13-1 0-15,-22 1-2 16,-14 6 0-16,7 7-6 16,-7 2 1-16,-3 10-10 0,-1 6 1 15</inkml:trace>
  <inkml:trace contextRef="#ctx0" brushRef="#br1" timeOffset="60996.28">17519 7921 57 0,'-4'34'28'0,"-17"-6"-29"0,18-12 47 15,-4 12-45-15,0 13 1 0,0 15 0 16,-4 26 0-16,4 9-3 15,0 12 0-15,7 1 0 16,-4-16 1-16,8-16-6 16,-1-19 1-16,8-12-7 15,7-16 0-15,10-19-5 16,4-21 1-16</inkml:trace>
  <inkml:trace contextRef="#ctx0" brushRef="#br1" timeOffset="61402.87">17960 8686 49 0,'0'9'24'0,"3"-15"-27"0,-3-7 44 15,0-5-41-15,0-20 0 16,0 0-1-16,-3-15 1 16,3-7 0-16,-7-12 1 15,-4-3-2-15,-3 0 1 16,4 9-2-16,-1-3 1 16,0 3 0-16,4 3 0 15,4 16 0-15,3 13 1 16,3 6 0-16,8 3 1 15,0 9 2-15,6 10 0 16,18 6 0-16,8 3 0 16,13 3 0-16,18 0 0 0,4 1-1 15,-11-4 0-15,0 6-3 16,-4 4 0-16,-3 2-7 16,-17-2 1-16,-19 12-9 15,-16-3 0-15</inkml:trace>
  <inkml:trace contextRef="#ctx0" brushRef="#br1" timeOffset="61586.84">18020 8432 73 0,'39'31'36'0,"49"-18"-51"0,-53-13 69 16,15 0-60-16,-1 3 0 15,-3-3-25-15,-11 3 1 16,-7-3 30-16,-3 9 0 16</inkml:trace>
  <inkml:trace contextRef="#ctx0" brushRef="#br1" timeOffset="62336.28">21791 8651 49 0,'4'-9'24'0,"-4"-16"-12"0,0 15 24 0,0 1-34 15,0 0 1-15,-7-4 1 16,-8 0 0-16,-13 4-5 15,-7 3 0-15,-11 6 3 16,0 3 0-16,0 6-2 16,1 4 0-16,-1 9-2 15,3 6 0-15,8 13-1 16,10 6 1-16,11 0 0 16,11-3 0-16,13-7 1 15,11-8 0-15,18-14 1 16,14-15 0-16,4-6-2 15,-4-10 1-15,-8-6-6 16,-2 0 1-16,-1-6-10 16,-3-3 1-16</inkml:trace>
  <inkml:trace contextRef="#ctx0" brushRef="#br1" timeOffset="62799.96">22042 8717 43 0,'7'69'21'0,"-7"6"-15"0,0-59 31 16,-4 3-36-16,1-3 1 0,-1-4 0 16,1-2 0-16,-1-10-3 15,-3-16 1-15,3-6 1 16,1-6 1-16,3-10-2 16,-4-3 1-16,4 0 0 15,0-2 1-15,4 2-1 16,3 3 0-16,0 10 0 15,0 9 1-15,4 13-1 16,-1 12 1-16,1 10-2 16,-1 9 0-16,1 16 0 15,0 6 1-15,-1-3-1 16,4 0 0-16,0 3 0 16,-3-7 0-16,3-2 0 15,0-10 0-15,0-9 0 16,-3 3 0-16,-1-10-1 0,1-2 1 15,-4-4-1 1,0-6 1-16,0-3 1 0,0-3 0 16,4-1 1-16,3-2 0 15,0 3 1-15,0 0 0 16,7 9-1-16,8 6 1 16,-1 7-2-16,0-7 0 15,0 7-6-15,-3 0 1 16,-7-1-14-16,-11-9 0 15</inkml:trace>
  <inkml:trace contextRef="#ctx0" brushRef="#br1" timeOffset="64780.68">24906 8526 35 0,'-10'22'17'0,"-1"-10"-3"0,7-9 18 16,-3 4-27-16,-7-1 0 0,-3 3 0 16,-8 4 1-16,-10 3-9 15,-8-4 1-15,1 7 5 16,3-3 0-16,4-4-3 15,-4-2 1-15,4-7-1 16,3-3 0-16,4-10-1 16,7-8 1-16,10-4 0 15,8-10 0 1,10 4-1-16,7-3 1 0,3-4-1 16,12 4 0-16,9 3 0 15,1 3 1-15,0 6 0 16,0 9 0-16,-4 7 0 15,4 6 0-15,-4 7 0 16,-3 5 1-16,-4-2-2 16,-3 12 1-16,0 13-1 15,-1 2 0-15,1 11 0 0,7 11 0 16,-8 1 1-16,1 0 0 16,3-10 1-16,11-9 0 15,7-10 1-15,14-15 0 16,14-19 1-16,0-12 0 15,-10-17 0-15,-8-11 1 16,-14-4-1-16,-10-3 0 16,-11 0-2-16,-14 3 1 15,-24-9-2-15,-26 2 0 16,-6 1-4-16,-18 9 0 16,3 10-9-16,8 6 0 15,0 9-4-15,6 10 0 0</inkml:trace>
  <inkml:trace contextRef="#ctx0" brushRef="#br1" timeOffset="65231.43">25950 8770 48 0,'-7'4'24'0,"25"2"-19"0,-11-6 41 16,7-3-43-16,7 3 0 0,11-10 2 15,3-2 1-15,11 2-10 16,7 1 0-16,4 6-1 16,-1 6 1-16,-3 3-13 15,-4 0 1-15</inkml:trace>
  <inkml:trace contextRef="#ctx0" brushRef="#br1" timeOffset="65968.43">27436 8777 49 0,'-22'22'24'0,"-13"0"-19"0,25-16 35 0,-1 3-40 16,0 1 1-16,-3-4-1 15,0 0 1-15,-4-6-1 16,1-6 0-16,-4-7 0 16,3-2 1-16,0-1-1 15,4-3 0-15,4 0-1 16,3 1 1-16,3-4-1 15,4 0 1-15,7-3-1 16,7-7 1-16,4-2 0 16,0-1 0-16,10 1 0 15,11 2 1-15,-1 10 0 16,-2 10 0-16,2 9-1 16,5 9 0-16,-4-3 0 15,-1 7 1-15,1 5-1 0,0 7 0 16,-4 3 0-16,-3 7 0 15,-4 2-1-15,-3 16 1 16,-4 1-1-16,0 2 1 16,-7 0-1-16,1-6 1 15,2-9 0-15,11-4 0 16,8-9 0-16,2-12 1 16,12-13 1-16,-4-19 0 15,-4-6 0-15,-10-16 1 0,-11-3-1 16,-14-3 0-16,-10-3-3 15,-15-6 1-15,-10 6-8 16,-15-4 0-16,-3 7-9 16,-10 13 0-16</inkml:trace>
  <inkml:trace contextRef="#ctx0" brushRef="#br1" timeOffset="66733.62">29602 8008 43 0,'3'16'21'0,"-6"22"-11"0,3-26 30 16,-4 17-37-16,-3 14 1 15,0 14 0-15,0 12 0 16,-4 22-6-16,1 22 0 15,-1 9 4-15,4 0 1 16,0-12-4-16,7-22 0 0,0-10-6 16,4-24 1-16,3-11-11 15,10-17 1-15</inkml:trace>
  <inkml:trace contextRef="#ctx0" brushRef="#br1" timeOffset="67154.14">30021 9075 40 0,'11'37'20'0,"0"-15"-17"0,-8-19 27 16,-3-3-27-16,7-9 0 15,0-7 0-15,0-9 0 16,4-12-4-16,-4-14 0 16,-7-5 3-16,0-13 0 15,-4-6-2-15,1-1 0 16,-8-8 0-16,1-4 1 16,-8 3-2-16,0 7 1 31,4-1 0-31,7 23 1 15,7 9 0-15,4 13 1 0,6 12 0 16,8 6 0-16,10 6 0 16,18 4 0-16,11 6-1 15,13-6 0-15,4 6-4 16,-10 3 1-16,-4 10-5 16,-4 5 0-16,-7 14-8 15,-13-1 0-15</inkml:trace>
  <inkml:trace contextRef="#ctx0" brushRef="#br1" timeOffset="67320.6">30131 8695 54 0,'-4'16'27'0,"18"-13"-26"15,-7-3 47-15,11 0-48 16,10-3 0-16,11-3-5 15,3-1 0-15,4 7-9 0,-7 0 1 16</inkml:trace>
  <inkml:trace contextRef="#ctx0" brushRef="#br1" timeOffset="69496.37">14863 3694 40 0,'-4'31'20'0,"8"10"-11"0,-8-22 21 0,0 15-26 16,1 16 0-16,-8 16 1 16,1 16 1-16,6 24-8 15,-6 29 0-15,6 25 5 16,1 12 0-16,-4 23-2 15,3 15 0-15,-10 0-2 16,3-16 1-16,-3-24-4 16,4-26 0-16,-1-34-7 15,4-26 1-15,7-27-5 16,14-38 0-16</inkml:trace>
  <inkml:trace contextRef="#ctx0" brushRef="#br1" timeOffset="70350.11">14870 3662 23 0,'21'-3'11'0,"32"-6"-8"0,-29 6 12 16,12-1-10-16,2 1 0 0,19 6 4 15,17 1 0-15,18-1-11 16,14-3 1-16,28-3 7 15,24-10 0-15,12 4-3 16,41-16 0-16,12-4-2 16,31 4 1-16,-7 13-2 15,17 9 1-15,-13 6-1 16,10 9 1-16,-18 4 0 16,11 6 1-16,-7-10 0 15,14-2 1-15,-3-10-1 16,-8-10 0-16,-3-18-1 15,-18 3 1-15,1-9-3 16,-5-20 1-16,-38 4-1 16,-10-6 0-16,-22 2 0 0,-17-2 0 15,-18 3 0 1,-18 9 0 0,-14 0-2-16,-24 16 1 15,-15 9-1-15,-17 19 1 16,-22 12-1-16,-13 17 0 15,-11 21 0-15,-11 22 1 16,-3 25 0-16,-1 22 1 16,5 29-1-16,6 27 1 31,39 198 1-31,-7-119 0 0,36 63 0 16,-1-41 0-16,-3-35 1 15,10-21 1-15,-3-22 1 16,-10-32 1-16,-15-22-1 15,-17-12 1-15,-19-19-1 16,-9-7 1-16,-15-27-2 16,-24-20 0-1,-29-21-2-15,-21-26 1 0,-46-21-1 16,-27-29 0-16,-44-12 0 16,-38-22 0-16,-46-10 0 15,-17-2 1-15,-15 5-2 16,-14 10 1-16,-10 10-2 15,0 24 0-15,-11 26-1 16,-14 31 1-16,0 31-5 16,-15 22 1-16,-13 20-7 15,-14 5 0-15</inkml:trace>
  <inkml:trace contextRef="#ctx0" brushRef="#br1" timeOffset="78201.56">3062 8996 10 0,'0'6'5'0,"7"-2"-3"0,-7-4 6 0,4 3-4 16,3-3 0-16,-4 3 4 16,4 0 0-16,11 3-9 15,-7 1 1-15,3-4 6 16,7 0 1-16,14 0-3 16,-7-3 1-16,15 3-3 15,6 0 0-15,11 0-1 16,0 1 0-16,0-1 0 15,11-3 0-15,6 0 1 16,4-3 0-16,7-4 0 16,1-5 0-16,6-1 0 15,11 1 0-15,3-1-1 16,4 1 1-16,3 2-1 16,-3-2 0-16,7 2 0 15,7-5 1-15,-7-1 0 0,7 0 0 16,-3 0 0-16,10 1 0 15,-4-7-1-15,4 3 1 16,4 0-1-16,10 4 1 16,-10-4-1-16,6 6 0 15,1 1 0-15,0-1 1 16,-11 4 0-16,-14-1 0 16,-8 1-1-16,-6-1 1 15,-18 4-1-15,-13 3 1 16,-19-3-2-16,-14 3 1 15,-13 0-5-15,-15 3 0 16,-14 0-12-16,0-10 0 0</inkml:trace>
  <inkml:trace contextRef="#ctx0" brushRef="#br1" timeOffset="79688.55">30939 8908 24 0,'17'32'12'0,"11"-4"-3"16,-17-22 13-16,3 4-19 15,7-1 0-15,1 0 4 16,-1-2 1-16,14-4-9 16,11 0 1-16,14-9 5 15,21-13 1-15,11-12-2 16,10-20 1-16,14-11-3 15,18-17 1-15,-3-21-1 16,10-29 0-16,-7-12 0 16,-3-34 0-16,-11-29-1 15,-15 0 1-15,-30-15-1 0,-16 5 0 16,-20 10-1-16,-10 7 0 16,-19 18-2-16,-20 16 0 15,-26-3-2-15,-17 12 0 16,-24 7-4-16,-4 21 0 15,-15 14-7-15,-2 24 1 16</inkml:trace>
  <inkml:trace contextRef="#ctx0" brushRef="#br1" timeOffset="80515.03">31701 6328 28 0,'3'18'14'0,"-3"-8"-7"0,0-7 16 15,0 0-20-15,0-3 0 16,0 0 2-16,0 0 1 16,0 0-6-16,0-12 1 0,7-7 4 15,4-3 1-15,3-16-2 16,0-3 0-16,0-12-2 16,-3-6 1-16,-4 2-3 15,3-2 0-15,-6-7 0 16,-1 19 0-16,-3 6-1 15,-3 3 1-15,-1 10-1 16,1 6 0-16,-1 6-1 16,1 7 0-16,3 3-1 15,0 6 1-15,7 6 0 16,0 7 0-16,0-1 0 16,4 1 1-16,3-1 1 15,0-6 0-15,0-9 0 16,3-9 0-16,8-4 0 15,10 4 0-15,15-7 1 16,6-6 1-16,4-10-1 16,14-2 1-16,15-7 0 15,2-10 1-15,-6 4-2 0,-11 3 1 16,-21 9-2 0,-11 7 0-16,-17 3-1 0,-14 18 1 15,-15 10-1-15,-7 10 0 16,-13 18-1-16,-8 7 1 15,-3 15-2-15,-18 9 1 16,-4 26 0-16,4 22 0 16,-14 12 0-16,-14 16 0 0,-14 6 0 15,-4 3 1-15,-14 0-9 16,-10-25 1-16,-4-15-2 16,21-13 0-16</inkml:trace>
  <inkml:trace contextRef="#ctx0" brushRef="#br2" timeOffset="90543.43">1849 10912 34 0,'7'10'17'0,"-7"-14"-9"0,7 1 17 0,-7 3-22 16,3 0 0-16,4 0 3 15,4-3 1-15,-1 0-8 16,1 0 1-16,7 0 5 15,-8 0 0-15,11 0-1 16,11-4 0-16,7 4-2 16,3 3 1-16,8-3-2 15,-1 3 0-15,-3 3-1 16,-11 0 1-16,0 4-1 16,-13 5 0-16,-12 7-1 15,-3 6 0-15,-14 0-1 16,0 0 1-16,-7 0 0 0,3-3 0 15,-6 0 0-15,-4 0 0 16,3-3 0-16,4 0 0 16,-4-4 1-16,1-2 0 15,6-1 0-15,0-2 1 16,8-4-1-16,-4 0 0 16,7 1 1-16,7-1 0 15,4-3 0-15,3 3 0 16,10-2 0-16,8-1 1 15,7 0-1-15,3 3 1 16,-3 0-1-16,0 4 1 16,-7-4-2-16,-15 3 1 0,-13 10-2 15,-8 6 0-15,-13 7-2 16,-22-4 1-16,-4 0-4 16,-13-6 1-16,-7 0-11 15,3-13 0-15,-11-5 1 16,4-4 0-16</inkml:trace>
  <inkml:trace contextRef="#ctx0" brushRef="#br2" timeOffset="91085.37">2752 10944 49 0,'38'-16'24'0,"-6"-25"-28"0,-32 25 49 15,7-9-43-15,-7 3 1 16,-7-6 2-16,-10 0 0 15,-19-3-7-15,-13-1 1 16,-11 7 4-16,-18 6 0 0,-13 7-2 16,-19 12 0-1,15 9-3-15,-4 10 1 0,4 0-2 16,0 15 1-16,7 7-5 16,3 6 1-16,18 16-1 15,7 6 1-15,10 9 0 16,12 7 1-16,17-4 1 15,10 4 0-15,22-3 4 16,6-10 0-16,33-6 2 16,13-13 0-16,15-19 2 15,10-18 0-15,25-19 0 16,7-22 1-16,0-10-2 16,0-12 0-16,-11-3-1 15,-14-6 1-15,-21-7-3 16,-14-6 1-16,-14 0-2 15,-18 3 0-15,-17 10-6 16,-18-4 0-16,-14 1-7 0,-11 5 0 16</inkml:trace>
  <inkml:trace contextRef="#ctx0" brushRef="#br2" timeOffset="91894.14">3997 10928 61 0,'0'-13'30'0,"-28"-9"-42"0,24 19 57 15,-13-3-45-15,-5 0 0 16,-9 6 0-16,-8 0 0 16,0 6-1-16,0 3 1 15,8 7-2-15,-8 6 1 0,-7 6-1 16,4 4 0-16,-1-1-1 16,4-3 0-16,8 0-1 15,-5 4 1 1,5 9 0-1,-1 2 0-15,-7 4 0 16,7 0 0 0,-7 38 1-1,1-10 1-15,6 4 0 16,4-10 1-16,-1 6 1 16,8-9 0-16,0-3 1 15,11-7 1-15,-1-6 1 16,4-6 1-16,0-3 0 15,3-7 1-15,15-5 1 16,7-7 0-16,6-7-1 16,15-8 0-16,18-7-2 0,6-7 0 15,4-5-5-15,-14-4 0 16,-4 0-8-16,-3 1 1 16,-14 2-11-16,-4-12 0 15</inkml:trace>
  <inkml:trace contextRef="#ctx0" brushRef="#br2" timeOffset="92122.59">3048 11881 54 0,'11'13'27'15,"42"-16"-30"-15,-25-7 41 0,11 4-38 16,21-4 1-16,-1 4-4 16,12 0 0-16,-11-3-6 15,-7-1 1-15,3-2-7 16,4-1 1-16</inkml:trace>
  <inkml:trace contextRef="#ctx0" brushRef="#br2" timeOffset="92332.01">4075 11831 39 0,'-18'22'19'0,"-31"16"-20"0,31-26 32 16,-3 7-29-16,-11-3 0 15,0-1 0-15,-7 4 0 16,1-3-5-16,9 3 1 15,8-7-8-15,0-2 0 16,11-17-2-16,2-5 0 16</inkml:trace>
  <inkml:trace contextRef="#ctx0" brushRef="#br2" timeOffset="92525">3785 11950 46 0,'32'44'23'0,"17"-9"-27"0,-38-29 46 0,17 3-42 16,-7-3 1-16,8-2-1 15,-8 2 1-15,0 0-5 16,0-3 1-16,-3 0-9 16,-4-3 0-16,0-6-2 15,-10 3 1-15</inkml:trace>
  <inkml:trace contextRef="#ctx0" brushRef="#br2" timeOffset="92930.4">4216 12267 49 0,'0'47'24'0,"-18"0"-28"0,15-38 49 16,3-2-43-16,-8-1 0 15,5-3 0-15,3-6 1 16,0-10-5-16,0-15 1 16,0-6 0-16,3-10 0 0,5-3-2 15,2-3 0-15,1-1-2 16,-1-2 1-16,8 6 0 15,14 13 1-15,-4 2 1 16,4 4 1-16,-1 3 3 16,8 9 1-16,-7 10 0 15,-4 0 1-15,-10 9 0 16,-8 9 0-16,-20 13-2 16,-8 10 1-16,-10-1-5 15,-7 4 1-15,-4-4-7 16,0 1 1-16,7-7-8 15,4-6 1-15</inkml:trace>
  <inkml:trace contextRef="#ctx0" brushRef="#br2" timeOffset="93291.62">4791 11978 45 0,'10'0'22'0,"-6"-6"-18"0,-4 3 36 16,-4-3-39-16,-3-1 1 16,-3 1 0-16,-1 3 1 0,-10 3-4 15,0 3 0-15,-4 3 2 16,0 4 0-16,8 6-2 15,-4 2 0-15,10 4-1 16,4 3 0-16,14-3-1 16,14-3 0-16,-7-13 1 15,11-6 1-15,7-6-1 16,-4-3 1-16,-3-7-1 16,-1 0 0-16,-13-2-6 15,-1-4 0-15,1-7-5 16,0-2 0-16</inkml:trace>
  <inkml:trace contextRef="#ctx0" brushRef="#br2" timeOffset="93695.59">4974 12003 48 0,'11'44'24'0,"-4"-6"-33"0,-4-32 45 16,4 4-33-16,-7-1 0 15,0-3 2-15,4-3 1 16,-4-3-7-16,0 0 0 16,0-6 4-16,0-3 0 15,3-4-3-15,1-2 1 16,0-1-3-16,3-6 1 16,3 0-2-16,8 0 0 15,-8 3-1-15,8 7 1 0,3 5 0 16,0 4 1-16,1 6 0 15,-5 4 1-15,1 2 1 16,3 4 0-16,-10 2 1 16,3 1 0-16,-4 0 0 15,4 2 0-15,-14 1 0 16,11 0 0-16,-11 0 0 16,3 0 0-16,5-4-3 15,-8-2 1-15,3 3-2 16,-3-7 0-16,7-3-8 15,0-3 1-15,0-9-3 16,7-6 0-16</inkml:trace>
  <inkml:trace contextRef="#ctx0" brushRef="#br2" timeOffset="94028.27">5419 12188 46 0,'24'32'23'0,"22"-38"-31"0,-35 6 46 16,-1-7-35-16,12 4 1 16,6 0 1-16,-11-6 0 15,5-7-7-15,-8-3 0 16,-4-3 4-16,-6 0 0 16,-4 0-3-16,-4 3 1 15,-6 1-3-15,-1 5 1 0,1 4-2 16,-1 6 1-16,0 9 0 15,1 9 0-15,3 7 0 16,3 7 1-16,4-4 2 16,4 0 0-16,3 0 0 15,3-6 0-15,8 0-2 16,3-10 0-16,-3-6-5 16,7-9 0-16,3 0-5 15,-11-13 1-15</inkml:trace>
  <inkml:trace contextRef="#ctx0" brushRef="#br2" timeOffset="94492.83">5800 12098 36 0,'10'3'18'0,"1"15"-25"16,-4-14 32-16,3 2-25 15,1-3 0-15,0 3 0 16,-1-6 0-16,1-3 0 16,-1-3 0-16,1 0-1 0,-4-4 0 15,-3-2-1-15,3 5 1 16,0 1 1-16,3 6 1 15,-6 6 2-15,6 10 0 16,1 6 2-16,7-3 1 16,-1 6 1-16,1 3 0 15,3 0-2-15,0-6 1 16,4-6-3-16,3-13 0 16,4-12-2-16,3-7 0 15,4-25-1-15,-11-9 1 0,4-19-2 16,-7-9 1-16,-1-13-2 15,-13-16 0-15,-1-6-2 16,-20-6 1-16,-15 6-1 16,-10-6 0-16,-14 9 1 15,-1 13 1-15,-6 16 1 16,6 18 0-16,8 19 3 16,10 25 0-16,0 22 0 15,15 26 0-15,6 21 0 16,11 28 0-16,4 19 0 15,13 16 0-15,12 13-2 16,-15-23 1-16,3-6-5 16,1-18 1-16,3-17-7 15,-7-15 0-15,0-12-4 16,-3-13 0-16</inkml:trace>
  <inkml:trace contextRef="#ctx0" brushRef="#br2" timeOffset="94694.71">5828 11891 54 0,'14'34'27'0,"7"-25"-34"0,-7-9 55 16,-3 4-46-16,14-8 1 16,10-2 1-16,4-6 0 15,14-7-7-15,7 9 1 16,-4 1-7-16,-10 3 0 15,-11-10-8-15,-3 0 1 0</inkml:trace>
  <inkml:trace contextRef="#ctx0" brushRef="#br2" timeOffset="95110.4">6597 12298 47 0,'0'19'23'0,"7"12"-22"0,-7-24 36 0,0 2-38 15,4 0 1-15,3-5-6 16,-4 2 0-16,4-3-2 16,0-6 1-16,4-13-7 15,-4-6 1-15</inkml:trace>
  <inkml:trace contextRef="#ctx0" brushRef="#br2" timeOffset="95784.68">6805 12217 24 0,'53'12'12'0,"-7"-18"-3"16,-28 6 17-16,6-3-24 16,-3 0 0-16,1-7 4 15,-5 7 0-15,1-6-6 0,-11 2 0 16,0-2 4-16,-7 3 1 15,-4 3-1-15,-6 3 0 16,-1-3-2-16,-6 12 0 16,2-3-4-16,1 4 1 15,0 5-1-15,4 4 0 16,-4 0-1-16,3-3 0 16,4-1-1-16,7-5 1 15,3-4 1-15,1-3 0 16,7-3 0-16,3-3 0 15,7-3-1-15,-7-4 1 16,4-2-1-16,-1-1 1 16,4 4-1-16,-3 3 1 0,3 2-1 15,-7-2 1-15,4 9 0 16,0 7 1-16,-4 5 0 16,7 7 1-16,4 0 1 15,-4 0 1-15,7-6 1 16,4-4 0-16,7-5 1 15,-1-7 0-15,-6-7-1 16,7-8 0-16,3-10-2 16,-7-16 1-16,1-9-1 15,-8-13 0-15,0-6 0 16,-17-16 1-16,-8-12-1 16,-10-3 1-16,0-1 0 15,-14 1 0-15,0 6 0 16,3 3 0-16,-17 16 0 0,0 3 0 15,-11 22-1-15,3 21 0 16,12 17 0-16,6 27 1 16,11 23-2-16,3 22 0 15,22 31-1-15,7 18 1 16,13 26-2-16,1 3 1 16,7-3-8-16,-11-22 0 15,4-22-4-15,7-22 0 16</inkml:trace>
  <inkml:trace contextRef="#ctx0" brushRef="#br2" timeOffset="96550.08">8946 12066 46 0,'-3'0'23'0,"-8"-9"-27"0,8 2 42 16,-8 1-36-16,-6 0 0 16,-5 3 2-16,-6 3 0 15,-7 6-5-15,-4 10 0 16,0 9 3-16,8 3 1 15,2 10-1-15,8 6 0 16,11 3-2-16,10-16 1 0,7 3-3 16,14-2 0-16,14-10-2 15,11-7 0-15,14-11-5 16,3 5 1-16,-6-9 0 16,-8-9 1-16,1-7 3 15,-15-3 1-15,-3-3 4 16,-4 0 1-16,-3-3 4 15,-8 0 0-15,-6 0 1 16,-4-3 1-16,-11 6-3 16,1 6 0-16,-8 4-1 15,4 8 0-15,-3 4-3 16,-1 7 1-16,-7 5-2 16,4-5 1-16,0 5-2 15,4 1 1-15,3-1 0 16,3 4 0-16,4-4 0 15,11 1 0-15,-4-4 0 16,0 1 0-16,3-1 1 0,4 4 0 16,4-1-2-16,-4 1 1 15,0-1-1-15,0 4 1 16,4-3-3-16,-4-4 1 16,4 0-3-16,3-2 0 15,0-1-8-15,4 0 0 16,7-15-2-16,6-7 1 15</inkml:trace>
  <inkml:trace contextRef="#ctx0" brushRef="#br2" timeOffset="97391.07">9687 12038 40 0,'0'0'20'0,"-7"3"-26"0,7 0 38 0,-10 7-32 15,-4-1 0-15,-8 4 0 16,-6-1 0-16,-7-2 0 15,0-1 0-15,-1 7 0 16,8-1 0-16,3-2 0 16,8-4 0-16,3-2 0 15,3-1 1-15,22-3 1 16,6 3 1-16,15-3 0 16,3-3 1-16,1 3-1 15,-5 7 0-15,-9-1-1 16,-1 10 1-16,-7 3-2 15,-7 6 0-15,-7 0-2 16,-7-9 1-16,-7 3-1 16,-4-3 1-16,4 3-1 0,0-6 0 15,0-4 0-15,7-2 1 16,7-4 0-16,3-6 0 16,11 0 0-16,7-6 0 15,1 3 2-15,6-7 0 16,7-2 0-16,11-7 0 15,-11-3 0-15,1-3 0 16,-5 0 0-16,-2 3 0 16,-1-3-2-16,-4 3 1 15,-2 3-2-15,-8 0 1 0,-4 3-2 16,-3 4 1-16,-7 6-1 16,-3 12 0-16,-4 0-2 15,0 10 1-15,0 9-1 16,0 3 1-16,-4 0 0 15,7 0 1-15,4-9-2 16,4-3 1-16,10 0-4 16,0-10 1-16,11-6-4 15,7-9 0-15,6-10-1 16,1-6 0-16,-3-4 4 16,2-2 0-16,1-10 7 15,0 4 1-15,-4 2 4 16,1 4 1-16,-8 6 3 15,-11 6 0-15,-2 3-2 16,-8 7 0-16,-11 3-4 16,-7-1 1-16,-3 4-3 0,-3 6 0 15,-1 0-1-15,0 4 0 16,-3 2 0-16,4 4 0 16,3 2 2-16,6 4 0 15,8 3 2-15,4-6 0 16,7 3 1-16,10-1 1 15,10 1-1-15,1 0 1 16,-4 3-3-16,-6-6 0 16,-8 6-3-16,-11 0 0 15,-13 3-4-15,-11-10 0 16,-4 4-9-16,-3 3 0 0,-11-6-2 16,0-4 1-16</inkml:trace>
  <inkml:trace contextRef="#ctx0" brushRef="#br2" timeOffset="97706.05">10830 11850 47 0,'7'12'23'0,"4"-2"-29"0,-11-10 47 15,3 3-41-15,1 0 0 16,3 0-5-16,-3 3 0 15,-1 1-2-15,1-4 0 16,-1 0-6-16,1 0 0 16</inkml:trace>
  <inkml:trace contextRef="#ctx0" brushRef="#br2" timeOffset="97855.96">10894 12101 49 0,'21'22'24'0,"-7"-7"-35"16,-14-15 47-16,-3 0-51 16,-5 0 0-16,-13-3-9 15,0-3 0-15</inkml:trace>
  <inkml:trace contextRef="#ctx0" brushRef="#br2" timeOffset="100813.63">3080 12511 26 0,'21'19'13'0,"46"-3"-3"16,-42-13 13-16,10-3-19 16,14 0 0-16,11-3 4 15,21-3 1-15,18 3-10 16,25 3 1-16,20-4 7 15,36 8 1-15,21-4-3 0,18 6 0 16,14-3-2-16,3 3 1 16,1-3-2-16,-15 4 0 15,4 2-2-15,-22 0 1 16,11 1-1-16,-17 2 1 16,-15-2-1-16,1-4 1 15,-15 3-3-15,-7-5 1 16,-24-4-9-16,-29-7 1 15,-3-8-8-15,-18 12 1 0</inkml:trace>
  <inkml:trace contextRef="#ctx0" brushRef="#br2" timeOffset="105782.09">13533 11834 54 0,'3'-9'27'0,"-6"-26"-25"15,3 23 27-15,-4-4-29 16,-10-3 1-16,-11 4 0 15,-14-1 0-15,-10 3-1 16,-4 7 0-16,-3 9 0 16,-4 10 0-16,10 12-1 15,4 9 1-15,1 16-4 16,9 19 1-16,12 26-1 16,10 5 0-16,6 6 1 0,12-2 1 15,14-13 3-15,17-13 0 16,14-24 3-16,18-29 1 15,7-22 1-15,8-25 1 16,2-16-2-16,-10-15 0 16,-14-10-3-16,-10-9 1 15,-12 0-3-15,-13-13 1 16,-18 7-4-16,-10-10 1 16,-15-6-5-16,-7 0 1 15,4 3-11-15,-4-3 1 16</inkml:trace>
  <inkml:trace contextRef="#ctx0" brushRef="#br2" timeOffset="106385.92">14425 11314 55 0,'11'-13'27'0,"-8"10"-29"0,-3 3 43 0,-3-6-40 16,-4-1 1-16,-11 1 0 16,-3-3 1-16,-4 2-4 15,-7 1 0-15,-3 3 2 16,0 6 0-16,0 7-2 16,6 8 1-16,5 17-3 15,2-1 1-15,8 10-1 16,4 3 0-16,6-12 1 15,15-4 0-15,14-9 1 16,10-13 1-16,14-12 2 16,4-12 0-16,-4-4 0 15,-6-3 0-15,-8-3-4 16,-14-10 0-16,-14 7-13 16,-14-3 1-16</inkml:trace>
  <inkml:trace contextRef="#ctx0" brushRef="#br2" timeOffset="106954.33">15392 11624 46 0,'0'-25'23'0,"0"19"-16"0,0 9 31 16,0 3-35-16,0 3 0 16,0 10 2-16,0 10 0 15,0 8-6-15,0 16 1 16,0 16 4-16,0 29 0 16,0 8-2-16,0 13 1 15,0 1-3-15,0-11 0 16,0-21-4-16,0-16 1 15,0-18-11-15,7-17 0 0,7-31-4 16,11-18 0-16</inkml:trace>
  <inkml:trace contextRef="#ctx0" brushRef="#br2" timeOffset="107374.69">15931 12621 53 0,'15'47'26'0,"-5"-25"-31"15,-6-25 47-15,3-9-41 0,0-14 1 16,-4-5-2-1,-3-13 1-15,-3 0-2 16,-1-12 1-16,-3-1 0 0,-3-12 0 16,-8 0-2-16,-3-6 1 15,0 3 0-15,7 9 0 16,3 10 1-16,7 3 0 16,1 9 1-16,10 3 0 15,7 10 1-15,7 6 1 16,18 3 0-16,10 7 1 15,11 2-1-15,-7 1 1 16,11 3-3-16,3 3 0 16,-4 3-5-16,-10 3 1 0,-7 3-14 15,-7 3 1-15,-14-2-2 16,-15 8 0-16</inkml:trace>
  <inkml:trace contextRef="#ctx0" brushRef="#br2" timeOffset="107556.14">16020 12364 59 0,'24'16'29'0,"47"-29"-42"16,-43 7 59-16,4-7-50 15,7 1 1-15,7-4-16 16,3 0 1-16,-3-2 14 15,-4 8 0-15</inkml:trace>
  <inkml:trace contextRef="#ctx0" brushRef="#br2" timeOffset="107794.1">16951 13026 65 0,'46'59'32'0,"-14"-5"-48"0,-32-36 63 0,-15 14-49 16,-13 5 1-16,-7 7-11 15,-18 3 1-15,-7-9 1 16,4-16 1-16</inkml:trace>
  <inkml:trace contextRef="#ctx0" brushRef="#br2" timeOffset="109491.25">18941 11677 48 0,'14'22'24'0,"3"35"-16"16,-13-42 24-16,-4 4-31 15,-7 16 1-15,0 15 0 16,-7 25 1-16,-7 4-4 15,-1 5 1-15,-2 20 1 16,-1 2 0-16,4-12-2 16,3-12 1-16,4-13-11 0,7-19 0 15,7-19-4-15,11-15 0 16</inkml:trace>
  <inkml:trace contextRef="#ctx0" brushRef="#br2" timeOffset="110017.96">19678 11517 61 0,'-4'22'30'0,"-41"7"-40"0,41-20 57 0,-10 0-48 16,-4 1 1-16,-10 2-1 16,-4-2 1-16,-3-1 0 15,3-6 0-15,4 4 0 16,0-11 0-16,7-5-1 16,7-10 0-16,7 0 0 15,7-3 0-15,10 0 0 16,8 4 0-16,10-1 0 15,7 6 0-15,-7 7 1 16,4 6 0-16,3 6 0 16,1 4 1-16,-1 2-1 0,0 7 0 15,-3 0-1-15,0 3 1 16,0-6 0-16,-1-1 0 16,1 4 0-16,0-10 0 15,0-2 0-15,-4-4 0 16,0-6-1-16,-7-7 1 15,-7-2 0-15,-10-7 0 16,-8 3 0-16,-10-3 0 16,-14 4 0-16,-4-4 0 15,-10 0-4-15,0-3 1 16,-4-3-12-16,7 3 1 16,0 3-1-16,4 1 1 15</inkml:trace>
  <inkml:trace contextRef="#ctx0" brushRef="#br2" timeOffset="110482.13">20697 11696 45 0,'4'6'22'0,"-4"29"-19"0,0-23 44 16,0 7-44-16,0 9 0 0,-4 13 1 15,8 6 1-15,-4 22-7 16,0 22 1-16,-7 10 3 15,0 24 1-15,0 13-3 16,0 0 0-16,0-19-4 16,3-22 0-16,4-12-13 15,4-25 0-15</inkml:trace>
  <inkml:trace contextRef="#ctx0" brushRef="#br2" timeOffset="110902.21">21311 12703 48 0,'14'75'24'0,"-3"-56"-23"0,-11-19 32 16,0 0-32-16,7-6 1 15,0-13 1-15,-3-9 0 16,-1-13-4-16,-3-13 0 16,-3-2 2-16,-4-16 0 15,-4-10-2-15,-7-5 1 16,1 2-3-16,3 0 1 16,7 13-1-16,0 9 1 0,-1 7 0 15,5 6 1 1,-1 3 1-16,8 12 0 0,7 7 2 15,10 9 0-15,7 7 0 16,7 8 0-16,11 4 1 16,18 4 0-16,3-1-1 15,-11 0 0-15,11-3-2 16,4 0 0-16,-11 0-7 16,-11 0 0-16,-10 3-9 15,-11 3 1-15</inkml:trace>
  <inkml:trace contextRef="#ctx0" brushRef="#br2" timeOffset="111097.64">21375 12408 64 0,'49'3'32'0,"29"-6"-45"0,-43 3 60 15,14 0-53-15,-3-3 0 16,4 0-24-16,-4 0 0 16,-11-4 32-16,-3 7 0 15</inkml:trace>
  <inkml:trace contextRef="#ctx0" brushRef="#br2" timeOffset="111354.52">22490 13255 64 0,'24'28'32'0,"-17"-16"-51"15,-10-5 67-15,-8 8-50 16,-10 4 0-16,-11 9-8 16,-6 1 0-16,-12 2 0 15,-10-3 1-15</inkml:trace>
  <inkml:trace contextRef="#ctx0" brushRef="#br2" timeOffset="112418.8">25227 12311 55 0,'-28'31'27'0,"-36"10"-29"0,50-32 44 0,-17 10-41 15,-12 6 1-15,-6 0 1 16,-4 0 0-16,4 0-4 15,-1-6 1-15,4-3 2 16,0-7 0-16,4-6-1 16,7-6 0-16,3-6-1 15,7-7 1-15,1-9-2 16,6 10 1-16,7-7-2 16,8-7 1-16,-1-5-1 0,19-1 1 15,13 4 0 1,11 3 0-16,13 6 0 0,15 6 1 15,1 4 0-15,-12 5 1 16,-3 10 0-16,3 10 0 16,-3 9-1-16,-3 3 0 15,-5 3-1-15,-2 7 1 16,-4 6-2-16,-1 9 1 16,-2 6 0-16,3-6 0 15,3-9 0-15,4-6 0 16,3-10 0-16,0-7 1 15,11-11 0-15,4-14 0 0,-1-8 1 16,-3-10 0-16,-7-10 0 16,-10-9 0-16,-12 4 0 15,-13-17 0-15,-21 1-1 16,-15-4 1-16,-24-9-2 16,-8 10 0-16,-13 2-6 15,-15 7 1-15,0 9-10 16,-6 3 1-16</inkml:trace>
  <inkml:trace contextRef="#ctx0" brushRef="#br2" timeOffset="112988.83">26603 11558 44 0,'14'-3'22'0,"14"0"-13"0,-21 0 30 0,-3 3-37 15,-1 0 1-15,-3 0 0 16,-7-3 0-16,-10-4-5 16,-8 4 1-16,-7 0 2 15,-3 9 1-15,0 4-2 16,-1 12 0-16,1 6-1 16,7 10 0-16,3-1 0 15,8-2 1-15,10 2-1 16,14-5 1-16,7-4 0 15,17-9 0-15,22-13 0 16,4-3 1-16,-8-12-1 0,-10-10 0 16,-7-3-2-16,-11-6 1 15,-10 6-15-15,-19-10 1 16</inkml:trace>
  <inkml:trace contextRef="#ctx0" brushRef="#br2" timeOffset="113709.53">27584 12825 48 0,'7'16'24'0,"-11"-32"-22"0,4 3 33 0,0-8-33 15,-3-8 1-15,-4-15 0 16,-4-12 0-16,-3 0-5 15,0-17 1-15,-4-5 2 16,1-7 1-16,-1 10-3 16,0 3 1-16,1 3-1 15,6 9 0-15,0 7 0 16,4 9 0-16,4 7 0 16,3 2 0-16,7-3 1 15,4 4 0-15,3 3 0 16,7-4 0-16,0 4-4 15,7 9 1-15,7 0-11 16,4 3 1-16,-3-3-2 0,-5 6 1 16</inkml:trace>
  <inkml:trace contextRef="#ctx0" brushRef="#br2" timeOffset="114563.77">27559 11784 39 0,'0'0'19'0,"18"0"-15"15,-11 0 38-15,0 0-38 16,0-3 1-16,3 0 3 16,5 0 1-16,2-4-10 15,8-2 0-15,7-1 7 0,-1-2 0 16,15-4-3-16,11 4 1 16,10-4-6-16,14-3 0 15,-7-3-6-15,-11 3 0 16,-13 10-9-16,-11 9 0 15,-22 6-2-15,-20 10 1 16</inkml:trace>
  <inkml:trace contextRef="#ctx0" brushRef="#br2" timeOffset="115046.75">27601 12223 68 0,'46'6'34'0,"35"-15"-46"0,-56 9 72 16,0-13-60-16,10 4 0 16,4-4-7-16,0 7 0 0,-11 0-4 15,-7 9 0-15,-25 3-8 16,-10 13 1-16</inkml:trace>
  <inkml:trace contextRef="#ctx0" brushRef="#br2" timeOffset="115575.49">27132 11734 44 0,'-7'3'22'0,"0"16"-25"16,4-10 35-16,-1 7-29 15,0-1 1-15,1 14 1 16,-4 11 1-16,3 26-7 16,1 19 1-16,3 18 4 15,7 23 1-15,3 9-3 16,5 0 1-16,-1-16-5 15,-4-22 0-15,-3-25-14 16,-10-28 0-16</inkml:trace>
  <inkml:trace contextRef="#ctx0" brushRef="#br2" timeOffset="118874.64">29415 12784 21 0,'0'13'10'16,"3"21"5"-16,1-27 10 0,-1-1-22 15,-3 0 0-15,4 0 2 16,-1 1 1-16,-3-1-7 16,4 0 0-16,-1 0 4 15,1 1 1-15,-1 2-3 16,4-3 1-16,4 1 0 16,0-4 0-16,3 0 0 15,14 0 0-15,14 0 0 0,15-3 0 16,20-6-1-1,4-7 1-15,22-9-2 16,13-6 1-16,11-22 0 16,-10-9 0-16,6-14 0 0,-3-11 0 15,-4-29 0-15,-10-16 1 16,-10-9 0-16,-19-9 0 16,-20-7-1-16,-12 10 0 15,-16 6-1-15,-19 6 1 16,-17 1-1-16,-14-1 0 15,-18 13-1-15,-7-4 0 0,-10 11-1 16,3 5 0-16,4 7-4 16,-1 18 1-16,4 13-7 15,4 13 1-15,0 9-4 16,3 9 0-16</inkml:trace>
  <inkml:trace contextRef="#ctx0" brushRef="#br2" timeOffset="119579.68">30134 10417 36 0,'-10'34'18'0,"3"-9"-19"0,3-22 31 16,1-3-27-16,-1 0 0 16,1-3 2-16,3-6 0 15,0-4-6-15,7-5 0 0,3-4 5 16,4-3 0-16,7-7-2 16,8-9 0-16,6 1-1 15,7-11 0-15,4 1-1 16,-4 6 0-16,-3 0-1 15,-10 10 1-15,-5 9-2 16,-6 3 0-16,-4 16-2 16,-14-1 1-16,-11 4-1 15,1 6 0-15,-8 1-2 16,1 2 0-16,2 0 0 16,8 3 1-16,7 4 2 15,7 3 0-15,4 3 2 16,7-1 0-16,3-2 3 15,7 0 0-15,0 6 1 16,-3-4 0-16,3 1-1 16,11 0 1-16,7-3-2 15,7-4 1-15,7 1-2 0,-4 3 1 16,-6-1 0-16,-12 4 1 16,-13 0-1-16,-25 18 1 15,-28 14 0-15,-32 15 1 16,-28-4-2-16,-29-2 1 15,-17-13-8-15,-21-10 0 16,-4-18-6-16,15 0 1 0</inkml:trace>
  <inkml:trace contextRef="#ctx0" brushRef="#br2" timeOffset="120691.18">29517 13418 21 0,'25'-3'10'0,"59"-4"1"0,-63 1 10 16,11 3-17-16,11 0 0 16,9-4 1-16,5 1 0 15,-4 0-8-15,10-3 1 16,4-1 4-16,4 1 1 15,14-10-2-15,6-6 0 16,1-7-1-16,10 4 1 16,11 0 0-16,4 0 0 15,-12-7 1-15,5-2 0 16,6-1 0-16,4-6 1 16,4-15 0-16,-15-14 0 0,14-14-1 15,-3-14 0 1,7-5-1-16,-7-17 0 0,-7-5-1 15,-3-4 0-15,-1-15 0 16,-3-13 1-16,0-10 0 16,-4-21 0-16,-10-13 0 15,3-6 1-15,-10-16 0 16,-25 67 0-16,24-95-1 16,4 9 0-16,-13-6-2 15,-5 3 1-15,-13-15-1 16,2 12 1-16,1-25-1 15,-3 10 0-15,-8-10 0 16,-6 9 1-16,-12 4 0 16,-13-7 0-16,-11 29 0 15,-7-7 0-15,-11 19 0 16,-20 3 0 0,-5 16-1-16,5 12 0 0,-15 13-1 15,-18 7 1-15,-6 15-4 0,-11 18 1 16,0 17-5-16,3 15 1 15,-10 25-6-15,0 16 1 16</inkml:trace>
  <inkml:trace contextRef="#ctx0" brushRef="#br2" timeOffset="121381.24">32773 4650 31 0,'18'-6'15'0,"-11"31"-8"0,-7-19 23 32,-4 35-25-32,-3 18 1 15,-14-12 0-15,-18 22 0 16,-14-12-9-16,-3 12 0 16,-8-6 6-16,11-10 0 0,4-9-3 15,7-16 0-15,10 0 0 16,7-9 1-16,4 0 0 15,18-3 0-15,13-1 0 16,15-5 0-16,7 2 0 16,13 4 0-16,12 12-1 15,-1 7 1-15,-3-4-2 16,-7 13 1-16,-11 6-1 16,-10 10 0-16,-4-7 0 15,-7 3 0-15,-3-9 0 16,-4-15 0-16,-3-10 0 15,-1-16 1-15,1-22 1 16,-1-12 0-16,1-19 0 16,-4-25 0-16,3-19-1 15,1-16 1-15,-1-18-9 16,-6-13 0-16,-11-6-6 0,-8 3 0 16</inkml:trace>
  <inkml:trace contextRef="#ctx0" brushRef="#br2" timeOffset="129188.95">31588 10595 40 0,'0'7'20'0,"-11"5"-15"16,8-9 20-16,-4 7-24 16,-4 6 1-16,-7 2-1 15,-6 4 1-15,-1 10-2 0,-7 12 1 16,4-1 1-16,0 1 0 15,0 3 0-15,-1-3 0 16,8-6 0-16,0-4 1 16,7 1-2-16,3-7 1 15,4-3 0-15,7-6 0 16,4-3-1-16,6-4 0 16,4-2-1-16,4-1 1 15,7-3-5-15,7-3 1 16,3 1-9-16,4-4 0 0,3-7-3 15,-14 1 0 1</inkml:trace>
  <inkml:trace contextRef="#ctx0" brushRef="#br2" timeOffset="129550.39">31711 11094 43 0,'18'13'21'0,"3"-13"-23"15,-14 0 39-15,-3-7-36 16,-4 7 1-16,-4-6-1 16,-7-3 1-16,4-1-3 15,-3-2 0-15,-4-1 1 0,-4 4 1 16,-3-1-1-16,-4 10 0 15,1 3 0-15,-1 10 0 16,4-4-1-16,3 7 1 16,4 0-2-16,7-1 1 15,7 1-2-15,10-3 1 16,12-7-1-16,2-3 1 16,1-6-1-16,-7 0 0 15,-1-3-6-15,4-1 1 16,1-5-3-16,-1-7 1 15</inkml:trace>
  <inkml:trace contextRef="#ctx0" brushRef="#br2" timeOffset="129984.16">32036 11069 43 0,'10'28'21'0,"-20"-25"-29"16,6-3 41-16,-6 3-34 15,-4 1 1-15,-4 2 0 16,0-3 0-16,-3 3 0 16,3-3 0-16,1 4-1 15,-1-1 1-15,1 0-1 16,6 4 1-16,0 2-1 16,8 7 0-16,3 3 0 15,3 3 0-15,4 6 0 16,-3-2 1-16,3 2 0 15,-7-6 0-15,-4-3 0 16,-6 0 1-16,-4-3-1 0,-4-4 1 16,-3-5-1-16,0-1 0 15,3-6 0-15,4-3 0 16,0-6 1-16,7-3 1 16,3-4 1-16,1-2 0 15,10-1 1-15,7-6 0 16,14 3 0-16,0 7 0 15,1-1-1-15,-1 0 1 16,0 4-5-16,-3 6 0 0,-8 0-8 16,-2 6 1-1,-8-6-7-15,-4-4 1 0</inkml:trace>
  <inkml:trace contextRef="#ctx0" brushRef="#br2" timeOffset="130465.63">32325 11047 42 0,'14'13'21'0,"-14"-10"-24"0,-3-3 34 16,-4 0-31-16,0 6 1 15,-4 0 0-15,0-3 0 16,1 4-2-16,-1 2 1 15,1 4 0-15,-1-1 1 16,0 1-1-16,4-1 0 16,4 1 0-16,3-1 1 0,3 1-1 15,1-1 1-15,6 1 0 16,8 3 0-16,3-4-1 16,-3 4 1-16,-4 0 0 15,-7-1 0-15,-10 1-1 16,-8 0 0-16,-3 2-1 15,-11 1 1-15,-10-3-3 16,-7-4 0-16,-4-2-10 16,0-10 0-16</inkml:trace>
  <inkml:trace contextRef="#ctx0" brushRef="#br2" timeOffset="131094.1">32614 11517 39 0,'120'-43'19'0,"-46"-52"-16"0,-49 64 28 0,3-25-27 16,-3-13 0-16,-4-13 2 16,-14-6 1-16,-17-6-9 15,-8 0 0-15,-17-9 5 16,-25-4 1-16,-18 0-3 15,-21 13 1-15,8 7-1 16,-15 8 0-16,-11 16-2 16,-10 16 1-16,11 19-3 15,-22 22 0-15,8 12-2 16,-1 16 0-16,15 16-1 16,7 21 0-16,3 13 0 15,7 16 0-15,14-6 3 16,15-1 0-16,10 1 2 15,10 15 0-15,29 0 4 16,28-6 0-16,28 10 2 16,18-7 0-16,36 6 0 0,34-3 0 15,8-18-1-15,20-14 1 16,8-14-4-16,-21-14 1 16,-1-15-2-16,-3-6 1 15,0-35-1-15,-7-19 1 16,-14-21-2-16,-14-7 1 15,-18-9-1-15,-21-16 1 16,-21 6-3-16,-25 4 1 16,-10 2-13-16,-26-12 1 15</inkml:trace>
  <inkml:trace contextRef="#ctx0" brushRef="#br0" timeOffset="-136183.37">3249 6867 19 0,'-7'-53'9'0,"-32"-26"-2"0,29 57 10 16,-4-6-13-16,-4-6 1 15,-14 2 1-15,-7 1 1 16,-10 6-9-16,-18 3 0 15,-14 9 5-15,0 13 0 0,0 13-2 16,-18 15 0-16,0 13-1 16,0 6 0-16,-10 9-1 15,28 4 1-15,0 0 0 16,3 5 0-16,7 4 0 16,1-6 1-16,10 3-1 15,10-3 1-15,1-1 0 16,3 4 0-16,14 0-1 15,4 3 1-15,14 6-2 16,4-3 1-16,10 7-1 16,10-7 1-16,18 13 0 15,15-4 1-15,10 1 0 16,21-1 0-16,10-21 0 16,22-13 0-16,4-16 0 15,9-21 1-15,12-20-1 16,-4-12 1-16,-14-9-1 15,-4-13 0-15,-10 3-1 16,0-18 1-16,-11-10 1 16,-14-10 0-16,-7-12-1 0,-7-3 1 15,-18-6 0-15,-10 3 0 16,-7-4-1-16,-15-2 1 16,-10 9-3-16,0-7 0 15,-10 10-2-15,-18 4 0 16,-4 8-3-16,-17 17 0 15,-1 18-8-15,-27 19 1 16</inkml:trace>
  <inkml:trace contextRef="#ctx0" brushRef="#br0" timeOffset="-134471.02">24261 9799 30 0,'28'6'15'0,"56"19"-10"16,-59-22 16-16,3-3-19 15,15-3 1-15,10 3 0 16,7-6 1-16,10 0-5 15,11 0 1-15,-3-4 4 16,7 1 0-16,13-1-1 16,5 1 1-16,10-1 0 0,-1-2 1 15,8 6-2-15,14-1 1 16,8-2-2-16,2 0 1 16,8-4-2-16,10-3 1 15,-10-2-2-15,3 5 1 16,7 4-1-16,-6-4 1 15,2 4-1-15,-2-1 0 16,6 4 1-16,-11-3 0 16,1-1 0-16,7-2 0 15,-4-1 0-15,0 1 0 16,-10 5 0-16,10 4 0 0,-10 3-1 16,0 3 0-16,-4 7 0 15,7-4 0-15,-11-3 0 16,4 3 1-16,1-3-1 15,2-3 1-15,-17-3-1 16,-10-3 0-16,-4 3 0 16,-15-3 1-16,-2 3-1 15,-15-4 0-15,-14 1-2 16,-11 0 1-16,-13-1-6 16,-19-2 1-16,-20 3-11 15,-15-1 1-15</inkml:trace>
  <inkml:trace contextRef="#ctx0" brushRef="#br0" timeOffset="-132326.09">27125 8106 19 0,'0'0'9'0,"0"-7"2"15,0 7 9-15,0-6-16 16,0 6 1-16,0-6 2 0,-3-4 1 16,3 4-9-1,0-10 1-15,3-9 7 0,4 10 0 16,7-17-2-16,7-15 1 15,1-28-2-15,2-25 1 16,-3-19-2-16,-6-23 0 16,-1-17-2-16,-4-11 1 15,-10-12-1-15,-7 10 0 16,-14 3-1-16,-11 9 0 16,-7 18-4-16,-3 4 0 15,0 26-10-15,-8 2 1 0,5 10-3 16,-1 12 1-1</inkml:trace>
  <inkml:trace contextRef="#ctx0" brushRef="#br0" timeOffset="-131694.28">26688 6246 34 0,'0'6'17'0,"0"-12"-19"0,0 6 28 15,-4-3-22 1,1-3 0-16,-1-10 1 0,4-6 1 16,0-9-7-16,4-16 0 15,-1-7 5-15,4-15 1 16,4-6-3-16,3 0 1 16,-7 3-2-16,0 3 1 15,0 12-2-15,0-5 1 16,0 11-1-16,-3 11 0 15,-1 5-2-15,-3 7 1 16,-3 6-2-16,-1 6 0 0,4 4-3 16,0 12 1-16,-3 9 0 15,3 1 1-15,3 8 0 16,4 7 1-16,7 1 2 16,4 5 0-16,10 3 3 15,4 1 1 1,7-7 1-16,14-6 0 0,21-6 0 15,-7 6 0-15,17-10-1 16,5-5 1-16,-8-7-3 16,-7-7 0-16,-7-5-2 15,-18-4 1-15,-17 7-2 16,-21 6 1-16,-26 12 0 16,-27 13 0-16,-21 3 0 0,-29 9 0 15,-28 10-3 1,-11 25 0-16,-27 22-8 0,-8 19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51:01.9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4:52:06.08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context xml:id="ctx2">
      <inkml:inkSource xml:id="inkSrc325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21-04-16T14:56:36.048"/>
    </inkml:context>
  </inkml:definitions>
  <inkml:trace contextRef="#ctx0" brushRef="#br0">2801 4785 42 0,'-7'9'21'0,"18"1"-19"0,-11-10 22 15,0 0-24-15,7-3 1 16,-7-4 2-16,10-8 0 16,-3-14-2-16,4-5 0 15,-1-23 2-15,12-15 0 0,-1-16-1 16,11-18 1-1,24-54-1 1,-14 25 0-16,4 32-2 16,-7 18 0-16,-7 22-1 15,-11 10 0-15,-3 18-1 16,-4 17 0-16,-7 8-1 16,-4 20 1-16,-3 18 1 15,-3 22 0-15,-4 25 0 16,3 13 0-16,8 19 2 15,3 9 1-15,-7-7-1 16,10-5 0-16,-3-19 0 16,-3-16 0-16,3-16-2 15,4-15 1-15,-8-10-4 16,4-13 0-16,-7-8-8 16,4-14 1-16,-4-8-3 0,-4-7 1 15</inkml:trace>
  <inkml:trace contextRef="#ctx0" brushRef="#br0" timeOffset="198.15">2762 4525 56 0,'0'18'28'0,"7"-5"-36"0,4-13 60 0,-1 0-51 15,12 0 1-15,6-3-1 16,14-7 0-16,8 1-4 15,-1-4 0-15,11 4-4 16,0 3 0-16,-11 3-10 16,1-4 0-16</inkml:trace>
  <inkml:trace contextRef="#ctx0" brushRef="#br0" timeOffset="599.08">3507 4960 48 0,'0'79'24'0,"-18"6"-27"16,18-79 37-16,-7 0-34 16,3 0 1-16,-3-3 0 0,4-6 1 15,-8-15-2-15,11-11 0 16,-7-15 1-16,4-6 1 15,3-3-2-15,0-4 1 16,0-5-2-16,10 8 0 16,1-8-1-16,-1 8 0 15,8 4 1-15,3 9 0 16,4 7 0-16,-7 6 1 16,-1 12 2-16,-3 10 0 15,4 15 0-15,-11 13 1 16,-7 6-2-16,0 10 1 15,-7 3-1-15,-4 0 0 0,-10-7-2 16,-7-3 0-16,7-9-3 16,-7-3 1-1,10-13-11 1,14-18 0-16</inkml:trace>
  <inkml:trace contextRef="#ctx0" brushRef="#br0" timeOffset="1021.33">3930 5007 48 0,'7'76'24'0,"-14"-20"-21"0,7-50 35 16,0-6-38-16,-4 7 1 15,4-7 1-15,0-16 1 16,0-15-4-16,-7-4 1 16,4-18 1-16,-4-4 1 15,3-2-2-15,-6-10 1 16,3 0-1-16,0-6 0 16,7 15 0-16,0 13 0 15,14 0 0-15,7 3 0 16,0 19 1-16,7 9 0 0,4 10-1 15,0 12 1-15,-4 16-1 16,-10 6 1-16,-15 1-1 16,-6 8 0-16,-8-2-1 15,-7 2 1-15,-3 1-3 16,-3-10 1-16,2-3-4 16,1-6 0-16,0-6-9 15,3-10 1-15,4-13-1 16,14-8 0-16</inkml:trace>
  <inkml:trace contextRef="#ctx0" brushRef="#br0" timeOffset="1259.22">4195 3785 39 0,'3'0'19'0,"-14"43"-22"0,11-30 39 16,0 18-33-16,-3 7 0 16,3 18 1-16,0 17 0 15,11 14-5-15,-8 11 0 16,8-17 3-16,6 1 0 16,-6-7-6-16,7-16 1 15,-4-15-10-15,10-9 0 16</inkml:trace>
  <inkml:trace contextRef="#ctx0" brushRef="#br0" timeOffset="1503.29">4727 4374 46 0,'7'56'23'0,"-17"17"-20"15,10-55 34-15,-7 17-36 16,-7 15 0-16,-15-3 0 16,1 16 0-16,-4-4-2 15,4-2 1-15,3-10-3 16,1-13 1-16,10-15-7 16,-4-13 0-16,11-21-5 15,3-23 0-15</inkml:trace>
  <inkml:trace contextRef="#ctx0" brushRef="#br0" timeOffset="1636.17">4456 4427 48 0,'17'0'24'0,"26"10"-23"0,-26-1 45 15,4 19-45-15,-3 1 1 16,3 11-1-16,0-8 0 16,-3 2-7-16,-7-6 1 15,-1-6-10-15,-10-22 1 16</inkml:trace>
  <inkml:trace contextRef="#ctx0" brushRef="#br0" timeOffset="3392.11">6646 4989 52 0,'0'6'26'0,"18"-9"-18"0,-14 0 27 15,6-10-32-15,8-9 0 16,3-19 1-16,7-15 1 16,4-10-6-16,0-19 1 15,-8-12 3-15,-3-3 0 0,-3-7-2 16,-7 16 0-16,-1-3-2 16,1 13 1-16,-8 15-3 15,1 6 0-15,-4 16-1 16,0 13 0-16,-4 15-1 15,-6 10 1-15,-1 22 0 16,-3 9 0-16,0 28 2 16,3 10 1-16,8 15 2 15,3 26 0-15,0-10 1 16,10-3 1-16,-2-19-2 16,2-13 1-16,1-11-5 15,13-14 0-15,-2-9-12 16,6-16 0-16</inkml:trace>
  <inkml:trace contextRef="#ctx0" brushRef="#br0" timeOffset="3632.53">7246 4051 44 0,'0'3'22'0,"-14"38"-20"0,7-25 30 16,0 6-30-16,0 3 1 16,0 3-1-16,3 0 1 0,1 0-6 15,3-3 0-15,0-6-6 16,7-3 1-16,3-16-6 16,1-9 1-1</inkml:trace>
  <inkml:trace contextRef="#ctx0" brushRef="#br0" timeOffset="3935.8">7599 4051 48 0,'-14'19'24'0,"0"34"-28"0,3-34 45 16,8 6-41-16,-12 16 1 15,5 9 0-15,-1 13 1 16,1 9-3-16,-1 9 1 15,0-12-2-15,8-6 0 16,-1-10-12-16,4-18 1 16</inkml:trace>
  <inkml:trace contextRef="#ctx0" brushRef="#br0" timeOffset="4190.72">7818 3963 46 0,'24'10'23'0,"-6"12"-19"16,-18-10 32-16,-7-2-35 15,3 12 0-15,-13 18 1 16,-1-2 1-16,-3 25-4 16,3-16 1-16,-3 31 2 15,7 4 0-15,-7-7-2 16,3-12 1-16,8-16-5 15,-1-13 0-15,11-12-7 16,0-19 1-16,4-12-5 0,-4-1 0 16</inkml:trace>
  <inkml:trace contextRef="#ctx0" brushRef="#br0" timeOffset="4387.53">7482 4481 46 0,'11'31'23'0,"17"0"-22"0,-21-31 43 16,7 4-41-16,8 2 1 16,6-6 0-16,4 0 0 15,6-10-6-15,8-5 0 16,4 2 2-16,-8 1 0 0,-3 2-7 16,-8 7 0-16,-2-3-9 15,-1 6 0-15</inkml:trace>
  <inkml:trace contextRef="#ctx0" brushRef="#br0" timeOffset="4639.91">8036 4452 40 0,'11'0'20'0,"-8"0"-10"0,-3 0 27 0,4 4-36 16,-4-4 0-16,0 6 0 16,-4-3 1-16,1 3-3 15,-4 4 1-15,-4 5 1 16,1 10 0-16,-4 1-2 15,-4 2 1-15,0 3-1 16,8-6 0-16,3-3 0 16,7-6 1-16,7-7-1 15,7-6 1-15,0-9-1 16,4-6 1-16,-1-1-2 16,1-3 1-16,-4 4-6 0,4-4 0 15,-1-3-7 1,-10-3 1-16</inkml:trace>
  <inkml:trace contextRef="#ctx0" brushRef="#br0" timeOffset="4941.17">8386 4430 49 0,'24'7'24'0,"-24"24"-29"0,-3-18 44 16,-8-4-39-16,1 7 1 0,-5 3-1 15,1-7 1-15,-7 4-2 16,7-4 0-16,0 1-2 16,3-1 1-16,1 4 0 15,3-13 1-15,7 0-1 16,7-3 1-16,7 0 1 16,4 0 1-16,-1 0 0 15,4 4 1-15,-10 2-1 16,-1 3 1-1,-6 10-2-15,-8-6 0 0,-3 5-4 16,-7 1 0-16,0 3-9 16,0-12 0-16</inkml:trace>
  <inkml:trace contextRef="#ctx0" brushRef="#br0" timeOffset="5328.83">8587 4684 45 0,'17'32'22'0,"-10"21"-20"0,-7-31 35 15,0 6-35-15,-3 10 0 16,-1-4 2-16,1 1 1 16,-1-4-6-16,1-6 1 15,-1-6 2-15,4-13 1 16,-3-6-2-16,3-15 1 0,0-13-3 15,0-10 1-15,3 3-3 16,1-15 1-16,-1-3-3 16,4 3 1-16,0 0-1 15,7 3 1-15,8 12 1 16,-5 1 0-16,8 15 2 16,0 3 1-16,-4 16 1 15,-7 6 1-15,-4 7-1 16,-10 6 1-16,-10 6-2 15,-8 3 1-15,-3 3-4 16,7-9 0-16,-11 0-6 16,8-3 1-16,3-9-5 15,3-4 1-15</inkml:trace>
  <inkml:trace contextRef="#ctx0" brushRef="#br0" timeOffset="5540.28">8954 4537 42 0,'0'47'21'0,"-22"-15"-27"0,19-23 39 16,-1 7-33-16,-6 2 1 16,-1-2-1-16,4-3 0 15,0-4-1-15,3-3 1 16,1-12-5-16,3-7 1 0,0-8-8 15,0 2 1-15</inkml:trace>
  <inkml:trace contextRef="#ctx0" brushRef="#br0" timeOffset="5690">8855 4274 19 0,'17'-16'9'0,"15"-12"-7"16,-11 12 7-16,-3-3-11 15,7-9 1-15,3-3-7 16,0-7 1-16,-7-6 6 16,-3 7 1-16</inkml:trace>
  <inkml:trace contextRef="#ctx0" brushRef="#br0" timeOffset="5885.38">9137 3716 21 0,'7'-4'10'0,"4"23"-10"15,-8 0 21-15,-3 9-20 16,-3 7 1-16,-1 9-1 0,1 15 1 15,-1 10-2-15,-3 16 1 16,7 12 3-16,0 0 1 16,7 4-2-16,-3-20 1 15,-1-6-2-15,4-21 1 16,4-10-4-16,-1-19 0 16,1-10-5-16,-4-5 1 15,-7-20-6-15,-7 1 1 16</inkml:trace>
  <inkml:trace contextRef="#ctx0" brushRef="#br0" timeOffset="6531.9">9123 4609 29 0,'21'-3'14'0,"43"-3"-8"0,-36 6 24 0,7 0-29 15,14-3 0-15,4 3 0 16,-7-7 0-16,-3 7 0 15,-5-3 0-15,-6 3 1 16,-7 0 0-16,-8 0-2 16,-2-3 1-16,-8-3 0 15,-7 6 0-15,-4-3-2 16,-3 3 0-16,-7 3 0 16,0 3 1-16,0-3 0 15,-8 7 1-15,5-1-1 0,3 7 0 16,7-1 0-16,0 1 0 15,7 0 0-15,7-4 0 16,3-2 0-16,4-7 0 16,4-6-1-16,3 0 1 15,-3-4 0-15,-1-5 0 16,-2 6-1-16,-1-7 0 16,-4 7-1-16,1 3 1 15,-1 3-1-15,1 3 1 16,-7 3 0-16,3-3 0 15,-4 3 1-15,1-2 0 0,3 2 1 16,7-16 0-16,7 1 0 16,7-7 1-16,7-6 0 15,4-9 1-15,0-3-1 16,0-14 0-16,-4-11 1 16,-10-7 0-16,-11-6-2 15,-7-6 1-15,-7-4-1 16,-7 0 1-16,-4 4-1 15,-6 12 0-15,-4 10-1 16,-4 15 0-16,4 16 0 16,3 19 1-16,0 21-2 15,4 23 0-15,7 25 0 16,7 12 0-16,7 25-1 16,11 7 1-16,0-4-2 15,-1-5 1-15,4-11-7 16,4-18 1-16,-4-22-4 15,4-15 0-15</inkml:trace>
  <inkml:trace contextRef="#ctx0" brushRef="#br0" timeOffset="6832.09">10276 4305 30 0,'15'-9'15'0,"-5"9"-11"0,-10 0 23 16,0 6-26-16,-3 3 1 15,-8 4 0-15,0-4 0 16,1 13-2 0,-1-3 0-16,4 0 2 15,4 0 1-15,-1-1 0 16,4 4 0-16,11 0 0 16,6-3 0-16,5 0 0 15,2 3 0-15,-3-13-2 16,-3 1 1-16,-7 5-2 15,-11 4 0-15,-7 6-2 16,-8 0 0-16,-2-3-3 16,-1-3 1-16,-3 0-10 15,-4-3 1-15</inkml:trace>
  <inkml:trace contextRef="#ctx0" brushRef="#br0" timeOffset="7041.83">10238 3995 47 0,'7'15'23'0,"-18"10"-28"0,11-9 38 15,-7 12-32-15,-4 1 1 16,-3 5-4-16,-3 0 0 15,-1-5-10-15,-3-1 0 0</inkml:trace>
  <inkml:trace contextRef="#ctx0" brushRef="#br0" timeOffset="7718.84">12510 4205 52 0,'-15'44'26'0,"1"28"-23"16,7-53 26-16,0 15-29 15,0 10 1-15,0-10-1 0,4 10 1 16,-1-6-4-16,0-10 1 16,1-9-7-16,3-13 1 15,0-18-6-15,-4-20 0 16</inkml:trace>
  <inkml:trace contextRef="#ctx0" brushRef="#br0" timeOffset="8121.84">12305 3904 46 0,'32'-3'23'0,"24"3"-19"0,-38-7 41 0,17 4-42 15,11 3 0-15,17-9 5 16,19 6 0-16,-8-4-9 16,-4-8 1-16,-6 15 5 15,-18 0 1-15,-4 3-2 16,-17 3 0-16,-15 3-3 15,-3 7 1-15,-10 9-3 16,-15 0 0-16,-14-3-1 16,-10 0 0-16,0 10-3 15,-1 2 1-15,1-3-2 16,3-2 0-16,7 2 0 16,8-3 1-16,10 0 1 15,10 1 0-15,8 2 2 16,3 7 0-16,3-10 3 15,4 6 0-15,4 4 0 16,3 3 0-16,4-7-1 0,-4-2 1 16,0-1-1-16,0 0 1 15,0-6-5-15,4-6 0 16,-4-3-9-16,1-10 0 16,-5-15-2-16,8-4 1 15</inkml:trace>
  <inkml:trace contextRef="#ctx0" brushRef="#br0" timeOffset="8361.09">13106 4418 48 0,'14'25'24'0,"-14"22"-26"0,0-34 48 0,0 2-44 15,0 1 1-15,0 3 1 16,7-7 0-16,0 10-5 15,4-12 0-15,3-1 4 16,3-9 0-16,4-19-2 16,4-12 1-16,0-4-3 15,-4-5 0-15,-3-4-7 16,-4 3 0-16,-4-3-9 16,1 3 0-16</inkml:trace>
  <inkml:trace contextRef="#ctx0" brushRef="#br0" timeOffset="8782.65">13501 3543 54 0,'-4'44'27'0,"-10"28"-32"15,11-47 44-15,-4 22-39 16,0 19 0-16,-4 22 0 16,7 0 1-16,4 9-2 15,0-16 1-15,4-2-4 16,3-20 0-16,4-15-10 15,3-19 0-15</inkml:trace>
  <inkml:trace contextRef="#ctx0" brushRef="#br0" timeOffset="9156.68">13642 4468 61 0,'18'16'30'0,"24"-19"-33"0,-28-7 51 15,7 1-48-15,7-7 1 16,1-3-1-16,-1-6 0 0,-3 0-1 16,-11 0 0-16,-7 0 0 15,-11 0 1-15,-6 3-2 16,-8 3 0-16,-7 7-1 15,-3 5 1-15,0 14 0 16,3 2 1-16,4 16-1 16,7 3 1-16,7 7 2 15,10 6 1-15,11-1 0 16,11 1 1-16,10-6-1 16,11-10 1-16,4-10-3 15,-4-2 1-15,-4-7-7 16,-14-3 1-16,-7-6-12 15,-7-6 0-15</inkml:trace>
  <inkml:trace contextRef="#ctx0" brushRef="#br0" timeOffset="9821.44">14415 4001 60 0,'0'25'30'0,"10"-22"-35"0,-10-3 50 0,4 0-45 16,3 0 1-16,0 3-2 15,0 0 1-15,0-3-7 16,0 0 1-16,0 4-10 16,-4 2 0-16</inkml:trace>
  <inkml:trace contextRef="#ctx0" brushRef="#br0" timeOffset="10014.26">14467 4289 74 0,'7'7'37'0,"1"-7"-49"0,-5 0 68 16,1 0-61 0,3 6 1-16,-4-6-12 0,1 3 0 15,-4 3 7-15,-7-6 0 16</inkml:trace>
  <inkml:trace contextRef="#ctx0" brushRef="#br0" timeOffset="11199.84">6484 5145 34 0,'4'7'17'0,"34"-7"-4"16,-20 0 17-16,14 0-25 15,31 0 1-15,22-3 2 16,38 9 1-16,33-9-11 16,41 6 0-16,36-3 7 15,32-6 0-15,10-10-3 16,14-9 1-16,-14-3-3 15,-3-4 1-15,-15 17-4 0,-17 5 0 16,-21-2-5-16,-50-1 0 16,-35-3-9-16,-31 4 0 15</inkml:trace>
  <inkml:trace contextRef="#ctx0" brushRef="#br0" timeOffset="30103.04">16309 3659 25 0,'-7'0'12'0,"3"25"-10"15,4-15 12-15,-3 5-14 0,-4 17 1 16,-4-4 0-16,-6 13 0 16,-5 6-1-16,-6 6 0 15,-4 3 1-15,1 10 1 16,-1 16 0-16,0 12 0 15,4 0-1-15,10 6 1 16,8-3-1-16,10 1 0 16,7-17-2-16,14-12 1 0,7-6-4 15,4-19 0-15,0-7-5 16,-4-18 1-16</inkml:trace>
  <inkml:trace contextRef="#ctx0" brushRef="#br0" timeOffset="32222.5">16715 4082 17 0,'0'-22'8'0,"0"10"5"16,0 12 8-16,-4-6-14 16,1 6 0-16,-1 0 5 15,1 0 1-15,-5 0-16 16,-2 12 0-16,-4 13 10 15,0 7 1-15,-4 8-5 16,0 20 1-16,4-4-5 16,0 7 1-16,4-6-5 15,-1-7 1-15,4-16-11 16,3-12 1-16</inkml:trace>
  <inkml:trace contextRef="#ctx0" brushRef="#br0" timeOffset="32743.08">16411 4026 43 0,'7'13'21'0,"7"-10"-15"0,-10 0 30 0,7-6-33 16,3-4 0-16,7-2 2 16,11 0 0-16,13-13-6 15,8 3 1-15,-3 0 4 16,3 3 0-16,0 1-2 16,-8 2 1-16,-9 10-2 15,-8-6 0-15,-10 9-1 16,-11 9 0-16,-11 3-2 15,-7 4 0-15,-3 3-1 16,-3 0 0-16,-8-7-1 16,-3 7 0-16,0 0-1 15,3-3 1-15,4 2 2 16,7 11 0-16,10-10 1 0,11 6 1 16,7 6 1-16,11 0 0 15,3-6 2-15,11 13 0 16,-4-13-1-16,4 6 1 15,-4-9 0-15,-10-3 0 16,-7 3-2-16,-18 6 1 16,-18 7-3-16,-10-1 1 15,-25 4-3-15,-14-3 1 16,-4-10-7-16,-3-7 0 0,7-18-6 16,11-9 0-1</inkml:trace>
  <inkml:trace contextRef="#ctx0" brushRef="#br0" timeOffset="34364.81">17141 4506 40 0,'-3'22'20'0,"14"-7"-17"16,-8-11 29-16,1 2-29 16,3-3 1-16,3 0 1 15,1 0 1-15,3-3-7 0,4-6 0 16,3-7 4-16,0-5 1 15,-3-1-3-15,-1-3 1 16,-3-6-3-16,-3 2 1 16,-8 1-3-16,-3 3 1 15,-3 4-2-15,-4-4 0 16,-4 12-2-16,-3 4 1 16,-4 6-1-16,-6 13 0 0,-1 5 2 15,0 11 0 1,4 11 2-16,0 1 1 0,7 12 3 15,7 1 0-15,10-7 3 16,12-6 0-16,9-10-1 16,4-9 1-16,8-13-4 15,-1-6 1-15,4-6-9 16,0 0 1-16,6-16-7 16,-2 0 0-16</inkml:trace>
  <inkml:trace contextRef="#ctx0" brushRef="#br0" timeOffset="34801.14">17611 4597 46 0,'-7'12'23'0,"-4"7"-25"0,8-10 41 32,-5 4-39-32,1 0 1 15,0-7-1-15,4 0 1 16,3-6-2-16,3-6 1 16,4-4-2-16,0 1 1 15,4-10-1-15,3-3 1 16,4-3-2-16,3 0 1 15,4 0 0-15,-1 3 0 16,1 3 1-16,0 7 0 0,-1-1 0 16,-2 7 1-16,-1 6 1 15,-4 6 0-15,-2 7 2 16,-8 5 0-16,-4 1 0 16,-3-3 0-16,0 3-1 15,0 3 1-15,0 0-2 16,-3 0 1-16,3-4-6 15,0-2 0-15,3 0-10 16,4-13 0-16</inkml:trace>
  <inkml:trace contextRef="#ctx0" brushRef="#br0" timeOffset="35114.83">18207 4553 43 0,'18'19'21'0,"3"-16"-20"0,-21-3 31 16,3-7-29-16,-3-2 1 15,-7-3-1-15,-7-1 1 16,-4 0-6-16,-6 4 0 16,-5 3 4-16,-2 9 0 15,-5 9-3-15,5 4 1 16,6 6-2-16,4 6 0 15,3-3 0-15,8 4 0 16,3-1 0-16,10-13 0 0,15-2 1 16,6-7 0-16,5-9 0 15,-1-6 0-15,-7-4-2 16,0-2 0-16,-3 5-9 16,-1-9 0-16</inkml:trace>
  <inkml:trace contextRef="#ctx0" brushRef="#br0" timeOffset="35404.35">18408 4525 43 0,'-4'18'21'0,"-10"-2"-21"0,11-10 33 15,-1 1-30 1,1-1 0-16,-1 13 1 0,4-4 0 16,7 7-5-16,4 3 0 15,3-12 4-15,0 3 1 16,7-10-3-16,-3-6 1 16,3-3-2-16,0-16 0 15,-3 0-4-15,-8-6 0 16,-3-6-12-16,-3-19 1 15</inkml:trace>
  <inkml:trace contextRef="#ctx0" brushRef="#br0" timeOffset="36165.08">18863 3722 48 0,'4'-22'24'0,"3"25"-20"0,-4 3 36 16,1 16-39 0,-4 10 1-16,-4 21 0 0,-3 16 0 15,0 19-2-15,0 9 0 16,-4 19 2-16,-3-6 0 16,4-4-1-16,-4-5 1 15,3-23-4-15,4-15 0 16,3-19-11-16,4-19 0 15,7-16-4-15,8-15 1 16</inkml:trace>
  <inkml:trace contextRef="#ctx0" brushRef="#br0" timeOffset="36695.89">19099 4597 36 0,'4'12'18'0,"-8"51"-17"0,4-54 28 0,0 4-33 15,0-1 0-15,0 4-14 16,0-13 1-16,0-3 17 16,4-12 1-16</inkml:trace>
  <inkml:trace contextRef="#ctx0" brushRef="#br0" timeOffset="37143.49">19046 4333 36 0,'4'7'18'0,"7"5"-19"16,-8-6 36-16,4 1-35 16,4 2 1-16,3 0-2 0,7 1 1 15,0-4-2-15,4-3 1 16,7 0-3-16,10 1 1 16,14-1-5-16,4 3 0 15,-7-6-3-15,11 0 1 16,-8 0 5-1,-38-60 5 1,14 101 1-16,6-53 0 16,-9 2 7-16,-8 7 0 0,-7 3 3 15,-7 13 1-15,-7-4-8 16,-4 4 1-16,-3-1-2 16,-3 4 0-16,-1-1-3 15,1 4 0-15,-1 0-1 16,4-6 1-16,4-1 0 15,6 1 0-15,8 2 2 16,10-5 0-16,3 5 2 16,5 1 0-16,2-3-1 15,-2-1 1-15,-5 1-2 16,-10 2 1-16,-14 7-3 16,-17-3 1-16,-15 3-6 15,-7 3 0-15,-10-3-10 16,-11-6 1-16</inkml:trace>
  <inkml:trace contextRef="#ctx0" brushRef="#br0" timeOffset="37382.18">19565 4057 62 0,'0'22'31'0,"-7"32"-40"0,0-42 55 0,-7 10-51 16,-4 6 1-1,-3-3-29-15,-4 4 1 0</inkml:trace>
  <inkml:trace contextRef="#ctx0" brushRef="#br0" timeOffset="38132.37">20048 3142 46 0,'-10'9'23'0,"24"29"-14"0,-4-13 29 16,8 3-35-16,0 25 0 15,24 16 1-15,22 13 0 16,24 15-5-16,4 19 0 16,-15 13 4-16,-6 18 0 15,-18 7-3-15,-25-1 1 16,-11 17-2-16,-27-4 0 16,-32-31-11-16,-22-19 0 15,-21-35-5-15,11-12 0 0</inkml:trace>
  <inkml:trace contextRef="#ctx0" brushRef="#br0" timeOffset="38914.1">16482 5051 44 0,'14'32'22'0,"85"-26"-7"0,-53-6 22 16,21-3-34-16,28 0 0 16,42 0 0-16,15-7 1 15,35-12-6-15,18 0 1 16,3-9 2-16,-14-7 1 16,3 7-3-16,-13 9 1 15,-4 0-3-15,-29 6 0 0,-16 4-7 16,-26 2 1-16,-24 4-7 15,-22 0 0-15</inkml:trace>
  <inkml:trace contextRef="#ctx0" brushRef="#br0" timeOffset="39214.61">16976 5227 57 0,'88'16'28'0,"109"-16"-31"16,-126 0 50-16,38 0-47 0,18 0 1 15,22 0-1-15,16-13 0 16,-9-3-1-16,-5 4 0 15,-20 2-1-15,-4 4 0 16,-21-9-3-16,-18 2 1 16,-18 0-6-16,-24 4 1 15,-21 3-7-15,-25 6 1 16</inkml:trace>
  <inkml:trace contextRef="#ctx0" brushRef="#br0" timeOffset="41106.24">17399 4625 41 0,'-4'9'20'0,"1"32"-13"15,3-38 21-15,0 0-26 16,0-3 1-16,0-6 2 16,0 0 0-16,0-10-6 15,0 0 0-15,0-5 4 0,3-8 1 16,1 1-3-1,3 3 1-15,0 3-1 0,0 3 0 16,7 7-1-16,0-1 1 16,4 1-1-16,7 5 1 15,-4-2-6-15,-3-1 1 16,-1 7-11-16,-6-6 0 16</inkml:trace>
  <inkml:trace contextRef="#ctx0" brushRef="#br0" timeOffset="59902.85">3020 8526 44 0,'0'28'22'0,"3"-12"-13"0,4-16 23 0,4-3-30 15,-4-10 1-15,7-9 2 16,14-19 1-16,1-21-7 15,20-29 1-15,0-16 3 16,4-15 1-16,-3-19-2 16,-12 3 0-16,1-7-2 15,-25 7 1-15,-3 7-2 16,-11 15 0-16,-4 9-1 16,-6 22 1-16,-1 16-2 15,-13 16 1-15,9 16-3 16,-6 11 1-16,-7 26-2 15,-4 19 1-15,8 22 1 16,2 22 0-16,8 25 3 16,7 28 0-16,14 25 3 0,4 6 1 15,0 4 0-15,3-4 1 16,3-15-1-16,4-13 0 16,1-28-4-16,6-22 1 15,4-22-7-15,3-19 0 16,-3-19-7-16,-4-15 0 15</inkml:trace>
  <inkml:trace contextRef="#ctx0" brushRef="#br0" timeOffset="60098.37">3602 8090 47 0,'7'50'23'0,"-14"41"-20"15,7-75 38-15,-4 6-40 16,4 0 0-16,-7-4-2 16,4-5 1-16,3-10-4 15,3-6 0-15,4-13-10 16,-3-9 0-16</inkml:trace>
  <inkml:trace contextRef="#ctx0" brushRef="#br0" timeOffset="60668.01">3602 8074 29 0,'14'25'14'0,"28"-12"-7"0,-31-13 12 16,7 6-22-16,-4 0 1 16,3 1-5-16,4-1 1 15,-3 3 4-15,3 4 1 16,-3-4-4-16,-8 1 1 15,1-1 4-15,0 4 0 16,-4-4 5-16,3 1 0 16,-6-4 4-16,6 3 0 15,26-15-1 1,-5-3 1 0,1-4-4-16,0-3 1 0,-4 1-5 15,0-1 1-15,-10 3-2 16,3 1 0-16,-7 2-2 15,0 1 0-15,-3 0 0 16,0 2 0-16,-1 4 0 16,1 3 1-16,-1 0 0 15,-3 3 0-15,7-3 1 16,4-3 0-16,-4 0-1 16,11 0 1-16,-4-6 0 15,7-1 0-15,-3 1-1 16,0-4 1-16,-1 4 0 15,12-7 0-15,-12 7 0 16,5-1 0-16,-1 7 0 16,0 0 1-16,4 3 0 15,-4 3 1-15,-3 3 1 16,3 1 0-16,4-1 0 0,6 3 1 16,19 4 0-16,3-4 0 15,0 1-2-15,10-1 1 16,-6 1-4-16,-8-1 0 15,-6 0-13-15,-22 1 0 16</inkml:trace>
  <inkml:trace contextRef="#ctx0" brushRef="#br0" timeOffset="61242.78">3461 9034 60 0,'7'3'30'0,"-18"3"-35"0,1-6 48 0,-8 10-42 16,-14 12 0-16,-17 9 0 15,-1 7 0-15,-6 9-2 16,-4 9 1-16,0 1-1 16,7-4 0-16,7-9-5 15,15-10 0-15,9-15-9 16,15-16 1-16,14-18-2 16,4-17 0-16</inkml:trace>
  <inkml:trace contextRef="#ctx0" brushRef="#br0" timeOffset="61433.84">3069 9213 54 0,'21'53'27'0,"43"38"-31"16,-39-63 55-16,-1 10-50 0,1 2 0 15,7 4-1-15,-1 3 1 16,-2-6-6-16,-1-6 1 15,4-10-10-15,-4-13 0 16,4-21-3-16,-15-7 1 16</inkml:trace>
  <inkml:trace contextRef="#ctx0" brushRef="#br0" timeOffset="61693.87">3570 9394 54 0,'11'10'27'0,"6"-20"-35"16,-13 4 53-16,10 3-44 15,7-3 1-15,21 0-1 16,8-1 1-16,6 1-5 15,4 3 1-15,-10 3-5 16,-8 0 0-16,-10-3-9 16,-4-4 1-16</inkml:trace>
  <inkml:trace contextRef="#ctx0" brushRef="#br0" timeOffset="61949.44">3905 9081 45 0,'11'28'22'0,"31"-12"-18"0,-24-10 35 16,7 3-35-16,10 4 1 16,4 3 3-16,-1 6 1 15,5 0-11-15,-15 12 0 16,-3 7 6-16,-18 0 1 0,-14 9-7 31,-7 0 1-31,-25-3-13 0,-18-6 0 0,4-13-4 16,4-12 0-16</inkml:trace>
  <inkml:trace contextRef="#ctx0" brushRef="#br0" timeOffset="62483.53">5341 9131 26 0,'-28'-6'13'0,"0"-4"8"0,28 4 15 16,-4 3-31-16,-6 0 0 16,-1 0 2-16,0 3 0 15,-13 3-10-15,-1 0 1 16,-3 6 6-16,-4-2 0 0,-7-1-3 15,-10 0 1-15,-1 4 0 16,1 2 0-16,0 4-1 16,6 6 0-16,4 12-2 15,1 13 0-15,9-3-1 16,5 10 0-16,10-1-1 16,10-3 0-16,15 6 1 15,6-9 0-15,26-3 2 16,13-12 0-16,18-17 2 15,4-21 1-15,-18-10 0 16,-11-15 0-16,-6-10 0 16,-8-9 0-16,-11-3-4 15,-6 0 1-15,-7 2-14 16,-4 4 1-16,-11-3-4 16,1 3 0-16</inkml:trace>
  <inkml:trace contextRef="#ctx0" brushRef="#br0" timeOffset="62848.87">5433 8814 59 0,'-4'13'29'16,"18"-1"-32"-16,-7-8 55 0,4-4-51 15,7 0 1-15,3-4 0 16,7-2 1-16,14 0-6 16,-3 3 1-16,0 0-4 15,-4-1 0-15,-7-2-12 16,-10-9 0-16</inkml:trace>
  <inkml:trace contextRef="#ctx0" brushRef="#br0" timeOffset="63012.13">5592 8617 58 0,'7'69'29'0,"7"53"-33"0,-7-84 45 16,0 6-44-16,0 6 1 16,0-3-29-16,0-10 1 15,-3-11 31-15,-4-14 0 16</inkml:trace>
  <inkml:trace contextRef="#ctx1" brushRef="#br0">3150 3922 0,'0'0'0,"0"0"16,0 0 0,0 0-16,0 0 15,0 0 1,0 0-16,0 0 15,11-3-15,7-34 16,-18 37 0,0 0-16,0 0 15</inkml:trace>
  <inkml:trace contextRef="#ctx1" brushRef="#br0" timeOffset="193.8">2723 3941 0,'0'0'0,"0"0"15,0 0-15</inkml:trace>
  <inkml:trace contextRef="#ctx0" brushRef="#br0" timeOffset="64765.84">7606 6676 55 0,'25'-19'27'0,"-25"-3"-18"0,0 16 27 0,0-4-34 16,-18 4 0-16,-3 6 2 16,0 9 1-16,-25 20-6 15,-14 15 1-15,-14 28 2 16,-7 34 1-16,-8 32-1 15,8 44 0-15,-3 6-1 16,-1 26 0-16,7 8-1 16,18-18 1-16,14 3 0 15,22-6 0-15,17-23-1 16,24-21 1-16,15-13-4 16,17-21 0-16,19-26-5 15,-1-19 1-15,7-18-12 16,-4-26 0-16</inkml:trace>
  <inkml:trace contextRef="#ctx0" brushRef="#br0" timeOffset="65130.27">8103 6955 54 0,'4'25'27'0,"-22"47"-28"16,11-37 40-16,4 5-39 15,-4 17 0-15,0 5-2 16,-1 1 0-16,5-3-6 16,3-7 0-16,3-9-7 15,1-16 1-15</inkml:trace>
  <inkml:trace contextRef="#ctx0" brushRef="#br0" timeOffset="65473.64">7486 8002 66 0,'0'28'33'0,"25"-18"-34"0,-15-16 64 0,22-1-60 15,14-8 0-15,28-1 1 16,18-15 0-16,24-10-6 15,36-6 1-15,-18-7-1 16,-4 1 1-16,-27 6-6 16,-19 16 0-16,-31 9-9 15,-17 9 1-15,-22 13-7 16,-21 16 1-16</inkml:trace>
  <inkml:trace contextRef="#ctx0" brushRef="#br0" timeOffset="65775.64">8287 8225 54 0,'-14'31'27'0,"-11"19"-31"0,7-37 46 15,-6 9-43-15,-12 9 1 16,5 1 0-16,-19 8 1 0,-3 7-1 16,4 4 0-16,3-1-5 15,4-3 1-15,13-16-11 16,19-21 1-16</inkml:trace>
  <inkml:trace contextRef="#ctx0" brushRef="#br0" timeOffset="65970.17">8019 8291 65 0,'24'87'32'15,"15"26"-36"-15,-28-84 56 0,6 14-53 16,12 14 1-16,-8-1-4 16,7-12 0-16,0-9-2 0,4-10 0 15,-4-19-12-15,4-9 1 16</inkml:trace>
  <inkml:trace contextRef="#ctx0" brushRef="#br0" timeOffset="66659.87">9275 8140 68 0,'-4'10'34'0,"22"8"-33"0,-4-11 60 0,7-1-57 16,21 3 0-16,22-6 2 15,6-3 1-15,22-6-9 16,10 0 0-16,4 3 2 16,-11 3 1-16,-17 0-7 15,-22 3 0-15,-10 0-15 16,-14-3 0-16,-14-6-3 15,-15-4 1-15</inkml:trace>
  <inkml:trace contextRef="#ctx0" brushRef="#br0" timeOffset="67920.5">11966 6713 37 0,'4'-3'18'0,"3"0"-6"16,-7 3 27-16,0 0-33 16,0 0 0-16,0 6 3 15,-4 13 1-15,1 6-13 16,-4 16 0-16,0 19 8 16,0 15 0-16,3 22-3 0,1 10 0 15,3-4-6-15,0-12 1 16,0-19-8-16,3-15 1 15,-3-23-8-15,0-18 0 16</inkml:trace>
  <inkml:trace contextRef="#ctx0" brushRef="#br0" timeOffset="68250.22">11024 7986 63 0,'4'35'31'0,"28"-4"-32"15,-15-24 57-15,11 2-51 16,18 0 0-16,14-5 4 15,25-4 1-15,35-10-12 16,17-18 1-16,36 0 6 16,11-4 0-16,13 4-4 15,-3 6 0-15,-31 7-6 16,-26 2 0-16,-24 4-7 16,-21 5 0-16,-25 4-12 15,-21 4 1-15</inkml:trace>
  <inkml:trace contextRef="#ctx0" brushRef="#br0" timeOffset="68865.85">10753 9225 60 0,'3'19'30'0,"11"-13"-25"0,-3-6 45 0,3 0-48 0,7-3 1 16,11-3 1-1,3-7 0-15,8-2-6 16,-1-4 1-16,0-9 3 0,-3 2 0 16,-11-5-2-16,-7-7 0 15,-10 4-1-15,-7 3 0 16,-12-1-2-16,-6 7 0 16,-3 10-1-16,-8 2 0 15,-7 16 0-15,-3 16 0 16,0 3 1-16,-4 15 0 15,11 14 3-15,7 11 0 16,6 7 2-16,15-3 0 0,11-6 0 16,14-10 0-16,3-9-2 15,11-13 1-15,7-15-6 16,3-17 0-16,0-8-13 16,-3-13 0-16</inkml:trace>
  <inkml:trace contextRef="#ctx0" brushRef="#br0" timeOffset="69121.09">11638 8545 46 0,'-3'0'23'0,"-11"-7"-20"15,6 7 30-15,-2 4-30 0,-4 5 1 16,-11 3 1-16,-7 7 0 16,1 0-8-16,-1 9 1 15,7 4 2-15,4-7 0 16,0 0-11-16,7-6 0 16,7-16-5-16,3-6 1 15</inkml:trace>
  <inkml:trace contextRef="#ctx0" brushRef="#br0" timeOffset="69272.85">11462 8670 46 0,'24'47'23'0,"19"28"-33"0,-33-59 42 0,4 3-37 15,1-3 1-15,2 2-19 16,1-5 1-16</inkml:trace>
  <inkml:trace contextRef="#ctx0" brushRef="#br0" timeOffset="69540.56">11695 9122 65 0,'17'22'32'0,"11"-19"-39"0,-13-3 61 16,6 0-56-16,3-7 1 15,8 1-4-15,7-3 1 16,10 3-4-16,-6-7 1 15,3-3-11-15,-1-3 0 16</inkml:trace>
  <inkml:trace contextRef="#ctx0" brushRef="#br0" timeOffset="69768.6">12619 8733 53 0,'14'37'26'0,"-14"42"-27"0,0-57 44 0,-7 15-43 15,0 10 1-15,-4 7 0 16,4 2 0-16,4 19-3 16,3-2 0-16,0-1-13 15,3-19 0-15</inkml:trace>
  <inkml:trace contextRef="#ctx0" brushRef="#br0" timeOffset="70353.06">13268 6284 61 0,'-11'12'30'0,"11"48"-30"0,7-44 47 16,8 15-45-16,16 19 1 16,19 28 1-16,6 26 1 15,29 25-6-15,17 40 1 16,11 35 3-16,-18 25 1 15,1 43-3-15,-15 23 1 16,-39 31-3-16,-28 13 1 16,-56-16-4-16,-46-19 1 0,-25-40-13 15,-25-39 1-15,-3-49-5 16,18-38 1-16</inkml:trace>
  <inkml:trace contextRef="#ctx0" brushRef="#br1" timeOffset="100783.4">4801 9865 24 0,'0'3'12'0,"4"0"2"0,-4-3 12 0,7 0-24 16,-7 0 1-16,3 0 1 15,8 0 0-15,3 0-4 16,7 0 1-16,0 3 3 16,8 0 1-16,6-3-2 15,14-3 1-15,11-3-2 16,7-7 1-16,14 1-6 16,8-1 0-16,-1-2-5 15,-14-4 1-15,-11 3-5 16,-10 4 1-16,-24 2-3 15,-15 4 1-15</inkml:trace>
  <inkml:trace contextRef="#ctx0" brushRef="#br1" timeOffset="101087.2">4960 10025 29 0,'0'-7'14'0,"4"-8"-8"0,3 9 28 0,-4 2-31 16,8 1 0-1,6 0 5-15,5 0 0 0,16 3-10 16,1-3 1-16,4 0 5 15,6 6 1-15,0 0-3 16,1-3 0-16,-1 0-10 16,-7 0 0-16,4-6-6 15,-18-7 0-15</inkml:trace>
  <inkml:trace contextRef="#ctx0" brushRef="#br1" timeOffset="103275.36">5807 11583 37 0,'-4'38'18'0,"-10"-4"-11"0,4-24 19 15,-12 5-24-15,-6 7 0 16,-14 0 1-16,-4 0 0 16,-7 0-5-16,4-6 1 15,-8-4 3-15,15 1 0 16,3-4-1-16,-3-2 0 15,6-4-2-15,1 3 1 16,7-9 0-16,3-10 0 0,11-9-1 16,4-9 0-16,10 0 0 15,3-7 1 1,8 1 0-16,13-1 0 0,8 3 0 16,7 7 0-16,3 3 1 15,8 3 0-15,-8 6 0 16,4 4 1-16,-7 3-1 15,3 2 1-15,-3 7-1 16,0 7 1-16,-8 5-2 16,1 10 1-16,-4 9-2 15,1 4 1-15,-5 9-2 16,1 3 1-16,-4-10-1 16,7-2 0-16,-3-4 0 15,10 1 1-15,-3-10 1 16,7-7 0-16,10-5 1 0,1-7 0 15,3-6 0-15,-8-4 0 16,-9-5 1-16,-8-7 0 16,0-6-1-16,-14-3 0 15,0-7 0-15,-21 1 0 16,-14-1-1-16,-11 4 1 16,-6 0-5-16,-19 9 1 15,-3 3-7-15,0 3 1 16,7 4-5-16,-3-1 0 15</inkml:trace>
  <inkml:trace contextRef="#ctx0" brushRef="#br1" timeOffset="125378.52">6812 11659 38 0,'-7'3'19'0,"14"3"-10"15,0-9 20-15,7 3-24 16,7-6 1-16,8-10 2 16,13 3 0-16,7-6-11 15,11 4 1-15,4 2 3 16,-1 1 1-16,-3 2-14 16,-10 4 1-16,-11-3-5 15,-15 2 1-15</inkml:trace>
  <inkml:trace contextRef="#ctx0" brushRef="#br1" timeOffset="126065.13">7952 11803 40 0,'-14'31'20'0,"-11"-18"-24"16,11-13 33-16,-4 6-29 16,-3 0 0-16,-7 0-1 15,3 1 1-15,7-7 0 16,-3-7 1-16,4 4 0 15,6-6 0-15,4-10 0 0,0-6 1 16,10-6-1-16,8 2 1 16,10-8 0-16,7 2 0 15,4 1 0 1,0 12 0-16,0 6-1 16,3 7 1-16,-14 15 0 0,0 3 1 15,4 10-3-15,-4 3 1 16,0 6 0-16,-3 4 0 15,3-4-1-15,0 3 0 0,4 1 0 16,7 2 0 0,3-6-1-16,0-6 1 0,8-9 0 15,-1-7 1-15,0-9 0 16,1-9 0-16,-5 5 1 16,-6-5 0-16,-11-4 0 15,-3-3 0-15,-11-3-1 16,-18-3 0-16,-10-3-2 15,-14 3 0-15,-7-6-10 16,-4-1 1-16,0-5-5 16,7 2 0-16</inkml:trace>
  <inkml:trace contextRef="#ctx0" brushRef="#br1" timeOffset="126562.8">9070 11169 53 0,'3'60'26'0,"5"21"-30"16,-5-49 46-16,1 9-42 15,3 21 1-15,-7 23 0 16,-7 6 0-16,3 3-2 15,-3 6 0-15,0-15-3 16,3-13 1-16,1-19-12 0,6-15 0 16</inkml:trace>
  <inkml:trace contextRef="#ctx0" brushRef="#br1" timeOffset="126998.16">9451 11941 53 0,'3'31'26'0,"8"-28"-28"0,-7-9 41 0,-1-7-37 15,8-9 0-15,-11-3 0 16,3-9 1-16,-3-10-5 16,-3-6 1-16,-4-7 1 15,0-2 0-15,-4-10-2 16,-3 0 1-16,0 12-1 16,0 4 0-16,3 0 1 15,4 3 0-15,7 12 1 16,4 7 0-16,10 6 2 15,7 6 0-15,11 3 0 16,10 3 0-16,0 4 0 16,11 3 1-16,11 6-2 0,-4 3 0 15,-4 3-3 1,-3 4 0 0,-11 2-9-16,-6 4 1 0,-22 0-7 0,-7-4 1 15</inkml:trace>
  <inkml:trace contextRef="#ctx0" brushRef="#br1" timeOffset="127150.23">9447 11580 59 0,'-3'31'29'0,"45"-12"-36"0,-24-19 55 0,14-3-47 16,3 0 0-16,7 0-7 15,8 6 0-15,-1 0-8 16,-7 0 1-16</inkml:trace>
  <inkml:trace contextRef="#ctx0" brushRef="#br1" timeOffset="127927.78">10594 11354 45 0,'138'-18'22'0,"-36"-30"-25"0,-74 30 27 0,-3-14-26 16,-11-8 1-16,-21-14 0 15,-18-8 1-15,-17-11 1 16,-43 4 0-16,-31-9-2 15,-47-4 1-15,-34-2 0 16,-32 5 0-16,-29 14-1 16,-24 8 1-16,-11 20-1 15,-17 5 1-15,-8 7 0 16,-7 22 1-16,-3 9 0 16,0 35 1-16,7 12-1 15,18 4 1-15,10 15-1 16,25 6 1-16,7 4-1 15,32 2 0-15,3 11 0 16,32-5 0-16,17 8 0 0,36 21 0 16,21 13 0-16,22-4 0 15,27 19 0-15,22 7 1 16,27-10 0-16,26-9 0 16,42 3 1-16,42-16 1 15,43-5 0-15,49-8 0 16,59-21 0-16,40-16 1 31,416-6-4-31,-95-35 0 16,-75-31-2-16,-52-25 0 15,-28-25-1-15,-47-13 1 16,-38-18 0-16,-18-10 0 16,-38-28 2-16,-61-10 0 0,-38-2 1 15,-43-7 0-15,-49-16-3 16,-43 0 0-16,-48-18-9 15,-36-1 0-15,-43 1-7 16,-45 2 0-16</inkml:trace>
  <inkml:trace contextRef="#ctx0" brushRef="#br1" timeOffset="147310.81">8054 6651 3 0,'11'3'1'0,"3"0"-1"0,-14-3 2 16,0 0 1-16,0 0 0 15,0 0 6-15,-7 0 0 16,7 0-9-16,0 0 0 16,0 0 9-1,0 0 0-15,7 0-1 0,-7 0 1 0,3 0-1 16,4 0 1-16,-3-6-2 15,3-7 0-15,3-9-3 16,1-6 1-16,7-10-1 16,3-9 0-16,7 0-3 15,-3-12 1-15,10-4-1 16,-7 13 1-16,15-38-1 16,-5 16 0-16,-2 9-1 15,-5 4 1-15,-6 18-1 16,-4 0 0-16,-3 13 0 15,-4 9 0-15,-7 10-1 16,0 12 0-16,-7 12-1 16,0 10 0-16,-3 10 0 15,-5 12 1-15,-2 6-1 16,-4 4 1-16,3 9 0 16,1 6 1-16,-1 3-2 15,4 0 1-15,3-18-3 16,4-10 1-16,4-10-2 15,3-8 0-15,0-11-4 0,4-14 1 16,-1-14-4-16,-10-9 1 16</inkml:trace>
  <inkml:trace contextRef="#ctx0" brushRef="#br1" timeOffset="147523.81">8273 6384 44 0,'-7'19'22'0,"7"-7"-20"0,0-12 41 0,0 0-42 16,0 0 1-16,7 4 1 15,3-8 1-15,4-2-5 16,8-3 0-16,9-1 1 16,5-2 0-16,2-4-10 15,-6-6 1-15,-4 0-7 16,1-6 1-16</inkml:trace>
  <inkml:trace contextRef="#ctx0" brushRef="#br1" timeOffset="147942.87">8851 5945 42 0,'-7'53'21'0,"-7"20"-21"0,11-52 33 16,-1 11-29-16,0-4 1 16,4 10 1-16,0 2 0 15,0 1-8-15,0-3 0 16,-3-10 4-16,3-9 1 16,-7-7-2-16,3-2 0 15,-10-10-2-15,4-3 1 16,-8-7-1-16,0 1 1 0,1-1-1 15,-8-2 1-15,0 6-2 16,8 6 1-16,-4 3-1 16,-1 3 0-16,1 7 0 15,4 2 1-15,2 7 0 16,5 6 1-16,6 7 0 16,4 3 1-16,7-7 0 15,4 0 1-15,7-9-1 16,10-3 0-16,11-10-4 15,3-9 0-15,4-12-9 16,7-10 1-16,-4-13-3 16,-7-5 0-16</inkml:trace>
  <inkml:trace contextRef="#ctx0" brushRef="#br1" timeOffset="148334.01">9225 5791 53 0,'0'47'26'0,"-10"1"-35"0,10-27 53 15,-4 14-43-15,1 9 1 16,3 3 2-16,-4 3 0 16,4-6-5-16,0-3 1 15,0-4 3-15,0-8 0 16,0-4-1-16,0-10 0 15,-11-5-2-15,1-7 0 0,-1-3-1 16,1 3 0-16,-4-9-1 16,-4 6 1-16,-3 0-1 15,-4-3 1-15,4-1 0 16,-4 11 1-16,0 5-1 16,8 10 1-16,6 6 1 15,1 7 0-15,3 3 0 16,14-4 1-16,3-6-1 15,11-6 1-15,8-15-2 16,2-11 1-16,15-8-7 16,4-7 0-16,-1-6-11 15,-3 0 1-15</inkml:trace>
  <inkml:trace contextRef="#ctx0" brushRef="#br1" timeOffset="149082.37">10478 6510 38 0,'0'28'19'0,"7"-28"-6"0,-7-10 22 0,3-5-31 16,-3-14 1-16,0-11 0 16,0-4 1-16,-3-16-8 15,3-3 1-15,0-15 4 16,3 6 1-16,1 0-3 0,-1 0 1 15,4 9-1-15,7 10 0 16,0 6 0-16,4 9 0 16,0 10 0-16,-1 15 0 15,1 7-2-15,-4 19 0 16,0 15-3-16,-3 9 0 16,-4 20-6-16,-11-1 0 15,-6 10-6-15,-8-6 0 16,-3-7 3-16,-4-6 1 15,1-3 2-15,-1-10 1 0,0 1 7 16,0-10 0 0,4-3 6-16,4-6 1 15,3-4 2-15,-1-2 0 0,5-1 3 16,6-3 0-16,4 1 1 16,7-1 0-16,4-6-1 15,3-3 1-15,0 0-5 16,4-1 1-16,-1 4-5 15,5-3 0-15,-1 0-6 16,7 0 0-16,0 3-12 16,0 0 0-16,-3-3-1 15,-4 0 1-15</inkml:trace>
  <inkml:trace contextRef="#ctx0" brushRef="#br1" timeOffset="149683.49">10799 6425 43 0,'7'28'21'0,"-7"-15"-22"0,0-13 42 16,0 0-38-16,0 0 0 15,0-7 1-15,-4-2 1 16,4-7-7-16,-3-3 1 16,-1 4 3-16,0-1 1 15,4 0-2-15,-3 1 1 16,3 8-2-16,3-5 1 15,5 6-1-15,-1-1 0 16,7 4-2-16,3-3 0 0,5 3-2 16,6 3 0-1,3 3-3-15,-2 0 0 0,2 0-3 16,1 0 0-16,0-3-1 16,3 4 1-16,-3-1 1 15,-4-3 1-15,-3 0 5 16,-4 0 1-16,-3 3 6 15,-8-3 0-15,-3 3 6 16,-3-6 0-16,-4 3 1 16,-4-3 0-16,-3 6-2 15,-7 0 0-15,-3 3-4 16,-1 4 1-16,0 2-4 16,1 4 1-16,-1 0-2 15,4-1 1-15,3 1-3 16,4-4 1-16,4-2-1 15,3-1 1-15,3-3-2 16,8-6 1-16,3 0-1 16,4-6 0-16,-1 0 0 15,1 0 1-15,-4-4-1 0,4 1 1 16,-4 3-1-16,0 6 1 16,0 0-1-16,0 3 1 15,0 3 0-15,0 3 1 16,-3 4-2-16,-1-4 0 15,1-2-5-15,0-7 1 16,3 0-6-16,3-7 0 16</inkml:trace>
  <inkml:trace contextRef="#ctx0" brushRef="#br1" timeOffset="150133.43">11617 6325 42 0,'11'3'21'0,"-4"-16"-25"15,-7 13 37-15,0-3-33 16,-4 3 0-16,-3 6 1 16,-7 1 0-16,0 5-1 15,-4 1 0-15,-3 5 0 16,0 1 1-16,3 3-1 16,4 3 1-16,0 3-1 15,10 1 0-15,8-4 0 16,7-6 0-16,3-4 0 15,10-8 1-15,12-14-1 16,6-8 1-16,0-7 0 0,4-10 0 16,-7-12 0-16,0-3 0 15,0-9-1-15,-1-7 0 32,5-43-1-32,-4 12 0 15,-15 15 0-15,-6 16 0 16,-11 16-1-16,-7 3 1 15,-11 16 0-15,-3 6 1 16,-3 16 0-16,-1 22 1 16,4 9-1-16,-4 25 0 15,8 13 0-15,3 9 1 16,3 6-1-16,4-3 1 0,0-12-4 16,4-6 0-16,-4-20-9 15,0-15 0-15</inkml:trace>
  <inkml:trace contextRef="#ctx0" brushRef="#br1" timeOffset="150748.57">11762 6262 41 0,'45'15'20'0,"1"-18"-18"16,-32 3 31-16,8 0-31 15,9 0 0-15,1 0 0 16,0-3 1-16,0 3-6 16,-1 0 1-16,1 0-1 15,-7 0 1-15,-4 3-4 0,-3-3 0 16,-8 0 0-16,1 7 0 16,-4 5 1-16,-4 1 0 15,-3 6 4-15,0 2 0 16,0-5 4-16,0 3 0 15,0 3 0-15,0-3 1 16,0-7-1-16,0 4 1 16,0-10-3-16,0-3 0 15,0-3-5-15,4-9 0 16,-4-4-1-16,0-5 0 16,0-1 0-16,0-3 1 0,0 0 0 15,3 3 1-15,4 7 3 16,1-1 1-16,-1 4 2 15,3 2 0-15,1 7 1 16,3 3 0-16,4 1 1 16,3-1 1-16,3 3 0 15,5-9 0-15,-5 0-1 16,5-4 0-16,-5-2-1 16,1 3 0-16,-7 3-1 15,-4-1 0-15,-7-2-1 16,-4 3 0-16,-3 3-1 15,-7-3 0-15,0 3-1 16,0 3 1-16,-4-3-2 16,1 3 0-16,3 3-3 15,0 10 1-15,0 0-4 0,7 0 0 16,0-1-5-16,10-2 0 16,1-4-2-16,3-6 1 15</inkml:trace>
  <inkml:trace contextRef="#ctx0" brushRef="#br1" timeOffset="151064.79">12594 6325 25 0,'4'12'12'0,"10"-3"-12"0,-11-9 22 0,1 4-18 16,-4-1 0 0,0 0 1-16,0-3 0 0,0 0-7 15,7-6 0-15,0 2 5 16,-3-11 0-16,3 2-3 15,0 1 1-15,0 5-1 16,3-2 1-16,1 0 1 16,-4-1 0-16,0 4-1 15,0 0 1-15,0 3 1 16,0-1 0-16,0 4 0 16,0 4 0-16,0-4-1 15,0 3 0-15,0 9-1 16,4 1 0-16,-4 2-2 15,4-2 0-15,-1-4-6 16,1-9 1-16,-1-6-7 16,1 0 0-16</inkml:trace>
  <inkml:trace contextRef="#ctx0" brushRef="#br1" timeOffset="151349.04">12989 5998 45 0,'11'16'22'0,"3"0"-25"0,-10-4 38 16,-1 1-34-16,-3-1 0 16,0 1 0-16,-7 3 1 15,0 2-4-15,3-5 1 16,-3 3 1-16,0 2 0 0,-3-2-1 16,3 0 1-1,0-4 0-15,3 1 1 0,4-1 1 16,7-2 0-16,-3-7 0 15,-1 0 1-15,4 3-1 16,0 1 0-16,-3-1-4 16,-8 10 0-16,-6 6-12 15,-15 9 1-15,-24 13-2 16,-11 6 1-16</inkml:trace>
  <inkml:trace contextRef="#ctx0" brushRef="#br0" timeOffset="157775.19">14630 7805 48 0,'-4'15'24'0,"11"-8"-12"0,-7-7 24 16,0 0-34-16,11-7 1 15,3-2 0-15,7-1 0 16,14 1-5-16,4 0 1 0,11-1-2 16,-1-2 1-16,0 5-11 15,-3 11 0-15,-14 2-3 16,-14 10 0-16</inkml:trace>
  <inkml:trace contextRef="#ctx0" brushRef="#br0" timeOffset="157940.4">14637 8084 63 0,'7'31'31'0,"21"-25"-44"16,-10-6 62-16,6 3-52 15,12 1 0-15,6-4-20 16,11 0 0-16,0-7 20 16,-7-2 0-16</inkml:trace>
  <inkml:trace contextRef="#ctx0" brushRef="#br0" timeOffset="158555.26">15445 8617 62 0,'14'-10'31'0,"32"-43"-39"16,-29 37 59-16,15-24-49 15,3-26 0-15,4-22-1 16,7-22 0-16,3-18-2 16,1-20 0-16,-8 1 2 15,-7-7 0-15,-6 7-1 16,-12 12 0-16,-6 10 0 16,-4 31 0-16,0 9-2 15,-7 22 1-15,0 16-1 16,-7 16 0-16,-4 12 0 0,-3 22 0 15,0 19 0-15,-7 25 0 16,0 25 1-16,0 22 1 16,3 16 0-16,4 15 1 15,-4 7 1-15,4 3 0 16,3 3-1-16,4-16 1 16,7-6-1-16,0-9 0 15,4-29-3-15,3-18 1 16,7-13-3-16,7-13 1 15,7-24-6-15,4-20 1 0,0-15-9 16,3-15 1-16</inkml:trace>
  <inkml:trace contextRef="#ctx0" brushRef="#br0" timeOffset="158752.25">16101 8128 56 0,'-4'47'28'0,"-13"15"-29"16,10-46 49-16,0-3-48 16,-1 2 1-16,1-5 0 15,4-1 0-15,-1-3-5 16,4-6 1-16,4-6-6 16,3-16 0-16,0-9-8 15,-3-7 1-15</inkml:trace>
  <inkml:trace contextRef="#ctx0" brushRef="#br0" timeOffset="159306.5">16083 7965 51 0,'21'3'25'0,"15"15"-32"0,-22-14 42 16,3-1-40-16,8 0 1 15,-4-3-9-15,4 0 1 16,3 3 9-16,-3 3 1 0,0 7-9 15,-8 3 1-15,1 5 1 16,-11 1 0-16,3 4 5 16,-6-1 0-16,-4-3 5 15,0-7 1-15,0-2 3 16,3-7 1-16,5-6 3 16,2-3 1-16,4-3 0 15,11-4 1-15,0 1-2 16,-1-1 1-16,1-2-5 15,0 2 1-15,-1 1-4 16,1 3 0-16,0 0-2 16,-4 6 1-16,4-4-1 15,-4 4 1-15,0 4-1 16,-3-4 0-16,-1 3 0 16,1-3 0-16,0 0 0 0,-4-3 0 15,3 3-1 1,1-7 1-16,3-2-1 0,4-4 1 15,7 1-1-15,3-10 1 16,-3 0 0-16,-1 9 0 16,5 1 1-16,-1-1 0 15,-3 4 1-15,-1 6 1 16,-2-4 0-16,-5 14 0 16,1 15-1-16,-4 9 1 15,0 7-2-15,0-4 0 16,1-3-5-16,-1-2 1 15,-4-7-9-15,1 0 1 0,0-7-5 16,-8 1 1-16</inkml:trace>
  <inkml:trace contextRef="#ctx0" brushRef="#br0" timeOffset="159699.26">15889 8968 57 0,'0'6'28'0,"-7"1"-35"0,4-4 54 16,-8 3-47-16,-7 6 1 15,-6 4-1 1,-1 6 1-16,-7 13-3 0,-7 2 1 15,1 4-2-15,2 0 0 0,1-7-6 16,7-2 0-16,7-20-7 16,7-12 1-1</inkml:trace>
  <inkml:trace contextRef="#ctx0" brushRef="#br0" timeOffset="159876.31">15610 8940 41 0,'15'-3'20'0,"13"37"-14"15,-18-18 31-15,1-1-35 16,3 14 0-16,0 5 2 16,0 7 0-16,7 3-6 15,4 6 1-15,3 3 1 16,4-15 0-16,-4-10-7 16,1-3 1-16,-1-6-9 15,4-22 0-15</inkml:trace>
  <inkml:trace contextRef="#ctx0" brushRef="#br0" timeOffset="160104.44">16055 9197 57 0,'3'9'28'0,"15"-9"-32"0,-11 0 52 15,7 0-47-15,7 0 0 16,8 0-1-16,-1 0 1 0,11 0-3 16,7-3 0-16,-1 0-4 15,1-3 1-15,-7-7-11 16,3-6 0-16</inkml:trace>
  <inkml:trace contextRef="#ctx0" brushRef="#br0" timeOffset="160342.97">16327 9034 51 0,'17'22'25'0,"22"-16"-23"15,-18-3 38-15,11 10-38 16,7 2 0-16,3 1 1 15,-3 0 0-15,-7 3-5 0,-11-4 1 16,-11 4 1-16,-10 9 0 16,-14 10-7-16,-7 0 1 15,-7-7-10-15,-4-9 0 16</inkml:trace>
  <inkml:trace contextRef="#ctx0" brushRef="#br0" timeOffset="160687">17240 9084 49 0,'32'25'24'0,"-21"-28"-22"16,-11 0 37-16,-4 3-36 15,-10-3 1-15,-7 0-1 16,-7-1 1-16,-8 4-6 15,-6 4 0-15,-7 8 4 16,-1 7 0-16,8 6-3 16,3 13 1-16,0 12-2 15,7-3 1-15,8 0-1 16,10-3 1-16,10-7-1 16,15-11 0-16,20-14 1 15,-6 1 1-15,39-26 0 16,-8-15 1-16,-3-7-1 15,-11-5 0-15,-6-4-5 16,-8-3 0-16,-7 0-10 0,-3-4 0 16</inkml:trace>
  <inkml:trace contextRef="#ctx0" brushRef="#br0" timeOffset="160942.04">17388 8908 54 0,'0'13'27'0,"7"-16"-24"0,1 0 44 0,2 3-47 15,11 0 0-15,0 0 0 16,8-3 1-16,-5 6-4 15,-2-3 0-15,-1 0-8 16,-4-7 1-16,-3-2-7 16,1-10 1-16</inkml:trace>
  <inkml:trace contextRef="#ctx0" brushRef="#br0" timeOffset="161076.64">17505 8711 44 0,'0'37'22'0,"14"54"-17"15,-11-65 36-15,1 8-40 16,0 4 0-16,-4 2-5 16,3-5 0-16,1-7-9 0,-1-12 1 15</inkml:trace>
  <inkml:trace contextRef="#ctx0" brushRef="#br0" timeOffset="163493.44">18962 6575 47 0,'-11'57'23'0,"-66"15"-15"16,45-47 24-16,-18 19-32 0,-13 16 1 15,-4 34 0-15,-21 25 1 16,-7 44-2-16,-4 12 0 15,7 36 2-15,7 11 0 16,22 4 0-16,13 12 0 16,15-12 0-16,10 0 0 15,22-22-2-15,21-22 1 16,17-16-6-16,11-19 0 16,3-18-11-16,-7-32 0 0</inkml:trace>
  <inkml:trace contextRef="#ctx0" brushRef="#br0" timeOffset="168194.44">19530 7199 58 0,'0'22'29'0,"-7"13"-26"0,3-19 30 0,-3 9-33 15,0-3 1-15,0 12-1 16,0 7 1-16,0 9-3 15,7 3 1-15,0 1-4 16,3-10 1-16,1-10-12 16,0-6 1-16</inkml:trace>
  <inkml:trace contextRef="#ctx0" brushRef="#br0" timeOffset="168464.12">19054 7946 68 0,'10'12'34'0,"29"-18"-35"0,-18 0 61 15,11-4-58-15,21-5 0 16,21-4 1-16,-4-3 0 15,8 3-6-15,0 0 1 16,-15 7-2-16,-10 9 0 16,-11 6-9-16,-10 9 1 15,-7 1-10-15,-15-4 1 16</inkml:trace>
  <inkml:trace contextRef="#ctx0" brushRef="#br0" timeOffset="168750.69">19558 8328 63 0,'0'3'31'0,"-21"16"-39"16,7-6 54-16,-7 9-46 16,-11 6 0-16,-7-3 0 15,0 3 0-15,4 7-2 0,0-4 1 16,6 4-6-16,8-10 1 16,4-6-11-16,6-13 1 15</inkml:trace>
  <inkml:trace contextRef="#ctx0" brushRef="#br0" timeOffset="168932.77">19265 8344 58 0,'39'38'29'0,"28"49"-30"0,-49-62 49 15,6 10-48-15,8 9 1 16,-4 6-2-16,-3 3 0 0,-4-12-5 15,-3-6 1-15,-8-17-12 16,-3-18 1-16</inkml:trace>
  <inkml:trace contextRef="#ctx0" brushRef="#br0" timeOffset="169215.83">20147 7980 81 0,'4'6'40'0,"-8"1"-52"0,4-7 75 16,0 6-62-16,0-3 0 16,0 3-10-16,4 4 0 15,3-4-9-15,-4-3 1 16</inkml:trace>
  <inkml:trace contextRef="#ctx1" brushRef="#br0" timeOffset="105919.22">16655 4885 0,'0'0'15,"0"0"-15,0 0 16,0 0 0,0 0-16,0 0 15,0 0-15,0 0 16,0 0 0</inkml:trace>
  <inkml:trace contextRef="#ctx0" brushRef="#br0" timeOffset="170776.05">20909 7450 61 0,'0'25'30'0,"4"-12"-23"16,-1-10 31-16,1 0-34 15,3 0 0-15,10 0 1 16,5-3 1-16,13-3-8 16,7-3 0-16,1-3 4 15,-8-13 1-15,-3 6-3 16,-4-6 0-16,-7-3-1 16,-7-3 0-16,-7 0-2 15,-7-1 0-15,-7 7-1 16,-7 7 1-16,-7 5 0 0,-4 10 0 15,-3 13 0-15,0 9 0 16,3 3 2-16,4 12 0 16,7 7 2-16,10 3 1 15,11 4 1-15,11 2 1 16,10-12-1-16,4-4 0 16,-4-5-1-16,7-10 0 15,8-4-6-15,-1-8 1 16,0-16-16-16,4-10 1 15</inkml:trace>
  <inkml:trace contextRef="#ctx0" brushRef="#br0" timeOffset="171363.79">21773 6732 48 0,'0'0'24'16,"-3"3"-14"-16,-1-3 29 0,-3 7-37 15,-3 5 0-15,-11 7 0 16,-8-3 1-16,-2 9-4 16,-5 9 0-16,8-2 1 15,0 2 0-15,3-6-5 16,8 0 1-16,2-6-13 16,8-9 1-16</inkml:trace>
  <inkml:trace contextRef="#ctx0" brushRef="#br0" timeOffset="171544.23">21470 6773 57 0,'21'44'28'0,"7"0"-33"0,-17-32 44 16,3 7-40-16,4 9 1 15,6 4-5-15,5 5 0 16,2 1-5-16,1-4 1 15,-7-8-6-15,-7-11 0 16</inkml:trace>
  <inkml:trace contextRef="#ctx0" brushRef="#br0" timeOffset="171782.45">21798 7309 61 0,'0'32'30'0,"-3"-26"-39"15,3-6 61-15,7 0-52 16,3-3 1-16,8-4-1 16,10-2 1-16,4 0-4 15,7-7 1-15,14-3-7 16,3 3 0-16,0-15-8 15,-13-7 0-15</inkml:trace>
  <inkml:trace contextRef="#ctx0" brushRef="#br0" timeOffset="171991.79">22514 6795 41 0,'11'41'20'0,"-43"9"-12"0,22-28 28 15,-5 12-33-15,-2 16 1 16,-8 7 1-16,7 12 1 0,8 6-8 16,-4 7 1-16,7-7 4 15,0-6 0-15,3-6-8 16,4-7 1-16,0-15-12 16,-3-10 0-16</inkml:trace>
  <inkml:trace contextRef="#ctx0" brushRef="#br0" timeOffset="172308.03">20821 8190 63 0,'-25'35'31'0,"36"15"-24"0,-4-41 53 15,7-5-55-15,11 2 1 16,24-3 3-16,32 0 0 16,18-6-12-16,42-6 0 15,18-17 7-15,21-2 0 16,0-3-7-16,-29 3 1 15,-20 3-8-15,-32 3 1 16,-29 9-15-16,-27 4 0 16</inkml:trace>
  <inkml:trace contextRef="#ctx0" brushRef="#br0" timeOffset="172831.49">20909 9269 73 0,'14'13'36'0,"32"-20"-38"0,-28 7 55 16,10-6-53-16,4-3 1 15,-1-7-1-15,1-9 0 16,-4 0-1-16,-3-7 0 15,-7 7 0-15,-4 0 1 16,-4 0-3-16,-6 0 1 16,-8 6-3-16,-10 4 1 15,-7 11-1-15,-7 8 1 0,-7 2-1 16,-1 13 1-16,5 9 1 16,6 6 1-16,4 13 3 15,7 7 1-15,7-1 1 16,14 0 1-16,17-6-2 15,15-9 1-15,0-10-4 16,-4-9 1-16,4-13-10 16,0-6 1-16,7-9-9 15,0-16 0-15</inkml:trace>
  <inkml:trace contextRef="#ctx0" brushRef="#br0" timeOffset="173060.61">21629 8673 44 0,'-18'19'22'0,"-17"0"-16"0,24-10 33 16,-3 1-36-16,-3 8 1 16,-5 4 0-16,8 0 1 15,-3 0-7-15,-5 0 0 16,1 0 1-16,7-3 1 15,4-3-11-15,6-7 0 16,4-9-5-16,4-9 0 16</inkml:trace>
  <inkml:trace contextRef="#ctx0" brushRef="#br0" timeOffset="173222.44">21403 8680 38 0,'7'6'19'0,"14"28"-8"0,-14-21 30 0,4 9-37 16,-1 3 0-16,1 3 1 15,3 0 0 1,11 22-12 0,0-15 1-16,-1-1-6 15,-3-12 0-15,-3-9-4 16,0-7 1-16</inkml:trace>
  <inkml:trace contextRef="#ctx0" brushRef="#br0" timeOffset="173450.77">21752 9169 59 0,'0'19'29'0,"7"-7"-35"0,-3-9 61 15,3-3-53-15,0 0 1 16,7 0-1-16,11-3 0 15,7 0-8-15,3-3 0 16,0-4-10-16,7-5 0 16,1-4-2-16,-4-6 0 15</inkml:trace>
  <inkml:trace contextRef="#ctx0" brushRef="#br0" timeOffset="173630.47">22345 8946 64 0,'-4'75'32'0,"-10"4"-40"0,11-51 66 0,-1 16-58 15,4 9 1-15,0 16-3 16,0 0 0-16,4-9-5 16,-1-10 0-16,4-16-11 15,4-18 0-15</inkml:trace>
  <inkml:trace contextRef="#ctx0" brushRef="#br0" timeOffset="174229.25">23125 8520 86 0,'-4'6'43'0,"18"0"-48"0,0-6 80 16,15 3-74-16,20-3 1 15,7 0-1-15,29 0 1 16,31-3-6-16,4-3 0 16,4 0-4-16,-18 6 1 15,-18-4-15-15,-14-2 0 16,-35-3-4-16,-18-7 1 16</inkml:trace>
  <inkml:trace contextRef="#ctx0" brushRef="#br0" timeOffset="175941.62">25837 6898 57 0,'0'25'28'0,"11"29"-22"16,-11-35 29-16,-3 12-35 15,-1 13 1-15,4 15 0 16,-4 14 0-16,1 8-2 15,3 7 0-15,0 0-3 16,0-19 1-16,0-16-13 16,0-15 0-16</inkml:trace>
  <inkml:trace contextRef="#ctx0" brushRef="#br0" timeOffset="176226.17">25044 8118 69 0,'14'32'34'0,"18"-26"-31"0,-11-9 59 15,21 0-59-15,22-7 1 0,27-2 0 16,26-10 1-16,34-7-8 15,12-2 0-15,13 0 1 16,4-4 1-16,-32 4-8 16,-31 9 1-16,-33 13-16 15,-27 12 1-15</inkml:trace>
  <inkml:trace contextRef="#ctx0" brushRef="#br0" timeOffset="176811.56">25033 9366 61 0,'25'7'30'0,"14"-29"-29"0,-22 12 43 0,19-9-42 16,-5-3 1-16,1-3-3 16,-7-12 1-16,-4-4-2 15,-7 6 1-15,-7-2 0 16,-7-4 1-16,-7 7-3 15,-7 2 0-15,-7 10 1 16,-7 7 0-16,3 15-2 16,-3 12 0-16,-4 7 2 15,-3 12 0-15,3 10 1 16,4 15 0-16,6 10 2 16,12 10 1-16,13-7 0 15,11-13 1-15,4-3-2 16,7-15 1-16,10-10-4 15,7-6 0-15,1-12-9 16,-1-17 0-16,7-18-9 0,-6-12 1 16</inkml:trace>
  <inkml:trace contextRef="#ctx0" brushRef="#br0" timeOffset="177052.33">25675 8629 64 0,'-17'19'32'0,"-5"3"-39"0,15-12 56 0,-3 2-48 16,-4 13 1-16,-4 6-2 15,0 1 0-15,1-1-5 16,3 1 1-16,3-4-13 15,7-9 1-15,1-10-2 16,3-9 1-16</inkml:trace>
  <inkml:trace contextRef="#ctx0" brushRef="#br0" timeOffset="177219.33">25598 8733 47 0,'28'78'23'0,"-18"13"-32"0,-6-69 44 16,6 6-37-16,1-6 0 16,7 0-11-16,-1-3 1 15,8-3 7-15,-4-10 1 16</inkml:trace>
  <inkml:trace contextRef="#ctx0" brushRef="#br0" timeOffset="177457.25">25827 9191 59 0,'7'15'29'0,"-4"-12"-36"15,5-3 57-15,2 0-49 16,8-3 1-16,13-3 0 15,8 0 0-15,7 0-7 16,-7-1 1-16,-4-2-12 16,-7-1 0-16,-3-2-1 15,0-1 1-15</inkml:trace>
  <inkml:trace contextRef="#ctx0" brushRef="#br0" timeOffset="177816.92">26494 8733 67 0,'7'12'33'0,"-7"67"-39"0,0-54 69 0,0 19-61 15,0 15 0-15,3 13 0 16,4 16 0-16,0 16-6 15,-3-4 1-15,-4-9-16 16,-4-22 0-16,4-28-1 16,4-16 0-16</inkml:trace>
  <inkml:trace contextRef="#ctx0" brushRef="#br0" timeOffset="178869.84">27185 7949 28 0,'25'-3'14'0,"-15"3"5"0,-10 0 14 16,0 3-25-16,0 0 0 15,-3-3 5-15,-1-6 1 16,-3 3-17-16,4 3 0 16,-1 0 11-16,1 0 1 15,3 3-7-15,10 3 0 0,4-6-10 16,0-6 1-16,-3-10-13 16,3-3 0-16</inkml:trace>
  <inkml:trace contextRef="#ctx0" brushRef="#br0" timeOffset="179272.61">28504 6986 44 0,'-14'22'22'0,"-39"13"-20"0,46-20 27 16,-10 17-28-16,-11 5 1 15,-11 20 0-15,-7-4 0 16,0 13-3-16,4-3 0 16,6-10-1-16,8-3 1 0,7-19-12 15,17-15 0-15</inkml:trace>
  <inkml:trace contextRef="#ctx0" brushRef="#br0" timeOffset="179470.44">28254 7290 57 0,'35'82'28'0,"4"12"-33"15,-25-66 48-15,4 16-44 16,10 3 1-16,0-3-8 16,4-9 0-16,-4-7-2 15,-10-9 1-15,-8-10-6 16,-2 0 0-16</inkml:trace>
  <inkml:trace contextRef="#ctx0" brushRef="#br0" timeOffset="179752.72">27746 8140 65 0,'4'25'32'0,"38"-15"-37"0,-28-13 69 0,14-4-60 16,18-2 0-16,28-4-1 16,28-12 1-16,25 0-8 15,29-6 1-15,-12-1 0 16,-17 14 0-16,-21 8-7 16,-21 7 1-16,-29 6-12 15,-28 3 0-15</inkml:trace>
  <inkml:trace contextRef="#ctx0" brushRef="#br0" timeOffset="180072.13">28286 8777 58 0,'14'0'29'0,"-7"-3"-29"0,-7 3 45 16,-7 6-42-16,-7 10 1 15,-14-1 0-15,-8 10 1 0,-3 7-7 16,-3 5 1-16,0 1 2 15,-1 0 0-15,5-1-8 16,6 1 1-16,7-7-12 16,8-18 0-16</inkml:trace>
  <inkml:trace contextRef="#ctx0" brushRef="#br0" timeOffset="180282.34">28081 8839 61 0,'35'51'30'0,"57"11"-32"16,-64-40 46-16,4 6-44 16,-4 10 0-16,4 6-3 15,0 6 0-15,3 4-8 16,-7-4 0-16,-7-19-5 0,1-12 0 15</inkml:trace>
  <inkml:trace contextRef="#ctx0" brushRef="#br0" timeOffset="180835.24">29432 5867 56 0,'-3'53'28'0,"17"10"-30"0,-7-38 50 16,7 28-44-16,4 22 0 16,24 41 2-16,18 19 1 15,28 50-9-15,7 32 1 0,-3 43 5 16,-7 22 0-1,-18 29-3-15,-32 18 1 0,-35-6-5 16,-25 0 1-16,-49-28-11 16,-39-19 0-16,-14-41-7 15,-7-44 0-15</inkml:trace>
  <inkml:trace contextRef="#ctx0" brushRef="#br0" timeOffset="182383.05">13885 11329 60 0,'-17'13'30'0,"20"-16"-18"0,-3 3 31 16,7-7-39-16,4-2 0 16,7-4 2-16,13 7 0 0,1-3-8 15,10-1 0-15,22 1 0 16,13 0 1 0,26 2-19-1,-33 4 0-15</inkml:trace>
  <inkml:trace contextRef="#ctx0" brushRef="#br0" timeOffset="182562.01">13910 11542 68 0,'18'26'34'0,"31"-36"-36"16,-28 4 48-16,15-7-52 0,16 4 1 15,12-4-22-15,6 4 0 16,-2-7 25-16,-16 4 0 16</inkml:trace>
  <inkml:trace contextRef="#ctx0" brushRef="#br0" timeOffset="183116.8">14563 11934 58 0,'3'10'29'16,"11"-10"-26"-16,-7-3 52 0,4-7-52 15,7-5 0-15,10-7 0 16,14-13 1-16,8-12-6 16,17-28 0-16,7-19 3 15,0-13 1-15,-18-12-3 16,-6-6 1-16,-8-1-1 15,-10 13 0-15,-8 4 0 16,-10 14 0-16,-3 8-2 0,-7 8 1 16,-4 23-2-16,0 12 1 15,-4 22 0-15,-7 16 0 16,-10 21 0-16,-7 23 0 16,-4 6 1-16,-3 22 1 15,0 22 1-15,-1 12 1 16,12 7 0-16,-1 9 1 15,7 3 0-15,8 3 1 16,6-12-2-16,11-29 1 0,15-9-2 16,-1-18 0-16,7-17-2 15,7-15 0-15,1-6-8 16,-5-13 1-16,8-15-8 16,0-10 1-16</inkml:trace>
  <inkml:trace contextRef="#ctx0" brushRef="#br0" timeOffset="183301.21">15462 11602 49 0,'-10'60'24'0,"-8"-32"-20"16,11-16 38-16,-4 4-41 15,8 0 0-15,-1-4-1 16,1-2 0-16,-1-7-4 15,4-3 0-15,7-13-11 16,4-5 1-16</inkml:trace>
  <inkml:trace contextRef="#ctx0" brushRef="#br0" timeOffset="183883.16">15466 11310 48 0,'14'0'24'0,"7"32"-23"0,-14-29 34 15,4 3-35-15,3 4 0 16,7-4-1-16,4 3 0 0,3 4-3 16,0-1 1-1,-3 4-4-15,-4-3 1 0,0 2 0 16,-3 1 0-16,-4 3 3 16,-4 3 0-16,1 3 4 15,-7 3 0-15,3 0 3 16,-4 7 1-16,1-4 0 15,3-3 0-15,0-3-3 16,3-6 1-16,5-6-1 16,6-7 1-16,3-9-1 15,1-6 0-15,3-7 0 16,4 0 0-16,0-3 0 16,0-3 1-16,-1 0-1 15,1 0 0-15,0 10-1 16,0 6 0-16,-4 9 0 15,-4 6 0-15,-2-3-1 16,-5 7 1-16,-3-4 0 0,-3-2 0 16,0-1-1-16,6-3 0 15,1-9 0-15,7 6 1 16,3-6-1-16,3 2 0 16,1 1 0-16,4 3 1 15,-1 0-1-15,4 0 0 16,-4 0 0-16,0 3 0 15,0 7 0-15,1 6 1 16,-5 2-1-16,1 7 1 16,-7 1-1-16,0-5 1 15,-1-2-1-15,5-6 0 16,2-1-3-16,5-2 1 16,-1-4-10-16,-7 0 0 0,-7-3-4 15,-14 10 1-15</inkml:trace>
  <inkml:trace contextRef="#ctx0" brushRef="#br0" timeOffset="184275.11">15106 12355 54 0,'0'3'27'0,"-11"6"-31"0,1-3 51 16,-8-2-45-16,-10 2 1 15,-4 13 0-15,-3 6 0 16,-7 6-5-16,-4 10 1 0,7 12 0 16,4-6 1-16,6-3-7 15,5-9 1-15,10-13-11 16,10-10 1-16</inkml:trace>
  <inkml:trace contextRef="#ctx0" brushRef="#br0" timeOffset="184454.69">14785 12333 34 0,'11'19'17'0,"17"21"-8"15,-18-24 17-15,4 9-21 16,8 6 0-16,2 7 0 15,12 12 0-15,2-6-10 16,1-6 1-16,-4-7-3 16,-3-6 0-16,7-6-6 15,-7-6 0-15</inkml:trace>
  <inkml:trace contextRef="#ctx0" brushRef="#br0" timeOffset="184710.69">15409 12656 58 0,'0'9'29'0,"11"-9"-37"0,0-3 57 0,3 0-49 16,10 0 1-16,12-4-3 15,9 4 0-15,-2-3-2 16,10-3 1-16,-4-4-10 16,-3 1 1-16,3-14-4 15,-3-2 0-15</inkml:trace>
  <inkml:trace contextRef="#ctx0" brushRef="#br0" timeOffset="184936.27">15713 12483 52 0,'14'10'26'0,"18"2"-28"16,-15-6 50-16,15 1-46 0,7-1 1 16,3 0 0-16,0 4 1 15,-6 2-6-15,-12 4 1 16,-9 3 1-16,-15 12 0 15,-15 0-6-15,-9-2 0 16,-22-1-11-16,4-3 0 16</inkml:trace>
  <inkml:trace contextRef="#ctx0" brushRef="#br0" timeOffset="185550.75">16873 12505 60 0,'0'-6'30'0,"7"3"-36"0,-10 0 50 16,-4 3-43-16,-7 3 0 0,-14-3-1 15,-11 6 1-15,-7 7-1 16,0 2 0-16,0 10 0 15,0 16 1 1,4 31-2 0,17-12 1-16,15-7-1 15,13-9 1-15,18-9-1 16,22-10 1-16,10-10 0 16,0-15 0-16,-4-12 1 15,0-13 0-15,-6-7-1 16,-8-8 1-16,-10-1-4 15,-4-3 0-15,-4 3-14 16,-2-3 1-16</inkml:trace>
  <inkml:trace contextRef="#ctx0" brushRef="#br0" timeOffset="185852.91">17258 12405 65 0,'10'3'32'0,"12"3"-32"0,-12-12 51 0,4 9-51 15,4-6 0-15,0 3 0 16,13-3 0-16,5 3-5 16,6-3 1-16,-10-4-10 15,-8-5 0-15,1-7-4 16,0 0 0-16</inkml:trace>
  <inkml:trace contextRef="#ctx0" brushRef="#br0" timeOffset="186061.03">17491 12261 64 0,'-4'40'32'0,"-3"17"-36"0,7-51 61 15,0 13-57-15,0 9 1 16,0 0-1-16,7 4 1 15,0-4-6-15,0 0 1 16,-3-12-15-16,-4-13 1 16</inkml:trace>
  <inkml:trace contextRef="#ctx0" brushRef="#br0" timeOffset="187140.25">18419 11837 41 0,'-29'13'20'0,"-9"-16"-5"0,30 3 21 0,1 0-32 15,4-3 0-15,3 3 4 16,10 3 0-16,15-3-9 16,17-3 0-16,33 6 6 15,37-6 1-15,26-10-2 16,35-6 0-16,32-9-2 15,34-3 0-15,19-13-1 16,17-6 1-16,32-7-2 16,18-6 1-16,10-2-1 15,-11 5 1-15,-6-6-1 16,-8 0 0-16,-28 4-1 16,-17 14 1-16,-11 1-5 15,-49 16 1-15,-25 12-16 16,-29 22 0-16</inkml:trace>
  <inkml:trace contextRef="#ctx0" brushRef="#br0" timeOffset="187696.12">19276 12533 53 0,'-18'41'26'0,"-28"-3"-24"0,29-19 30 16,-15 9-32-16,4 3 1 15,-4 10-1-15,0 0 0 16,4-1-4-16,7-8 1 0,7-10-11 16,10-16 0-16</inkml:trace>
  <inkml:trace contextRef="#ctx0" brushRef="#br0" timeOffset="187863.66">19057 12477 41 0,'21'72'20'0,"32"-3"-11"16,-35-38 26-16,3 10-34 15,7 13 1-15,11-4-5 16,7 3 0-16,0-6-10 16,0-12 1-16</inkml:trace>
  <inkml:trace contextRef="#ctx0" brushRef="#br0" timeOffset="188176.24">20384 12079 63 0,'-4'15'31'0,"-49"14"-39"0,35-14 53 0,-10 7-45 15,4 10 1-15,-8 15 1 16,-7 9 0-16,-3 16-3 16,-1 16 1-16,1 15 1 15,10-15 1-15,11 0-3 16,10-10 0-16,15-15-8 15,10-16 1-15,7-15-9 16,-3-23 0-16</inkml:trace>
  <inkml:trace contextRef="#ctx0" brushRef="#br0" timeOffset="188596.45">20271 12816 69 0,'14'15'34'0,"14"-8"-37"0,-17-4 63 15,6 0-58-15,11 0 0 16,8-3 0-16,2-6 0 15,-2-4-4-15,-1-2 0 16,-7-7 1-16,-7-3 1 0,-6-6-3 16,-8 0 0-16,-7-1-1 15,-7 4 1 1,-22 16-1 0,1 12 0-16,0 19 1 15,3 0 0-15,4 9 2 16,3 13 0-16,11 0 2 15,7 0 0-15,11 0-1 16,10-7 1-16,7-5-3 16,4-10 0-16,0-10-9 15,0-9 1-15,-1-15-8 16,5-10 1-16</inkml:trace>
  <inkml:trace contextRef="#ctx0" brushRef="#br0" timeOffset="189230.11">21385 12740 59 0,'22'10'29'0,"2"-23"-34"0,-6 7 48 16,7 0-44-16,13-7 1 15,12 1-10-15,-1-4 1 0,-10-3-2 16,0 0 1-16</inkml:trace>
  <inkml:trace contextRef="#ctx0" brushRef="#br0" timeOffset="189470.5">22126 12373 55 0,'11'44'27'0,"-29"-15"-22"15,11-17 42-15,0 10-44 16,-4 9 0-16,1 7 1 15,-1 9 1-15,4-3-7 16,0 3 0-16,4 0 0 16,-1-6 0-16,4-10-13 0,7-12 0 15,7-22-4-15,4-16 0 16</inkml:trace>
  <inkml:trace contextRef="#ctx0" brushRef="#br0" timeOffset="189678.46">22352 12060 67 0,'18'97'33'0,"24"60"-43"0,-21-113 67 0,14 25-58 16,1 25 0-16,-5 12-7 15,-13 11 0-15,-18 17-6 16,-25 11 0-16</inkml:trace>
  <inkml:trace contextRef="#ctx0" brushRef="#br0" timeOffset="192666.74">21241 12248 44 0,'3'0'22'0,"-6"-3"-12"0,3 3 22 16,-4-3-30-16,-3 3 0 16,-3 6 1-16,-5 10 0 15,-2 6-4-15,-4 6 0 16,-4-6 3-16,4 0 0 16,-4 6-1-16,4-3 0 15,3-3-3-15,4-3 0 16,4-3-9-16,6-4 0 0,4-9-4 15,0-9 0-15</inkml:trace>
  <inkml:trace contextRef="#ctx0" brushRef="#br0" timeOffset="192832.93">21054 12248 44 0,'24'35'22'0,"5"24"-18"0,-19-49 38 0,4 5-41 15,1 10 1-15,2 0-1 16,1 0 1-16,-1 1-7 16,1-1 1-16,0-3-10 15,-4-10 1-15</inkml:trace>
  <inkml:trace contextRef="#ctx0" brushRef="#br0" timeOffset="196778.84">18581 11348 58 0,'3'19'29'0,"4"-3"-21"0,0-16 29 0,4 0-34 16,7 0 0-16,3-4 1 15,4-2 1-15,6-6-7 16,5-1 1-16,-1-9 3 16,-3-9 0-16,-8-4-2 15,-3 1 1-15,-6 2-2 16,-8-2 1-16,-4 3-2 16,-6-1 0-16,-8 7-1 15,-7 9 0-15,-3 10 0 16,-3 9 0-16,-5 7 0 15,1 5 1-15,-4 14 1 16,4 8 1-16,3 1 1 16,1 9 0-16,6 0 1 15,11 3 0-15,7-3 1 16,14 0 0-16,7-6-1 0,11-13 0 16,10-12-3-16,4-13 0 15,0-9-10-15,0-7 0 16,-11-9-7-1,11-6 0-15</inkml:trace>
  <inkml:trace contextRef="#ctx0" brushRef="#br0" timeOffset="197050.96">19420 10589 62 0,'-3'3'31'0,"-4"-3"-42"0,3 3 56 0,-6 10-43 16,-4 6 1-16,-8 3-1 16,1 3 1-16,-7 6-5 15,0 10 1-15,0-7-1 16,3-5 0-16,0-7-9 15,4-4 0-15,7-8-6 16,3-10 0-16</inkml:trace>
  <inkml:trace contextRef="#ctx0" brushRef="#br0" timeOffset="197216.54">19184 10690 40 0,'18'47'20'0,"6"-19"-17"0,-17-13 30 15,1 4-31-15,2 6 0 16,1 4 1-16,3-4 0 16,3 0-6-16,1-3 0 15,0-3-9-15,-1-4 1 16</inkml:trace>
  <inkml:trace contextRef="#ctx0" brushRef="#br0" timeOffset="197484.47">19389 11285 62 0,'3'0'31'15,"22"19"-34"-15,-15-25 52 0,12 0-47 16,2 2 1-16,1-2-1 16,7 0 0-16,7 3-8 15,6-3 0-15,-6 2-7 16,0-2 1-16,0-6-7 0,-4-1 1 16</inkml:trace>
  <inkml:trace contextRef="#ctx0" brushRef="#br0" timeOffset="197709.72">20077 10796 54 0,'7'38'27'0,"-11"9"-30"0,4-31 49 15,0 12-44-15,0 9 0 16,-3 10 2-16,3 16 0 0,-4 3-5 15,4 3 0-15,4 0 2 16,-1-3 0-16,1-16-8 16,-1-9 0-16,4-19-11 15,-7-13 1-15</inkml:trace>
  <inkml:trace contextRef="#ctx0" brushRef="#br0" timeOffset="198340.84">20842 11094 39 0,'-7'9'19'0,"-4"-2"-3"15,8-10 24-15,-1 3-35 16,4 0 1-16,0 3 4 16,4 0 0-16,3 0-12 15,4 0 0-15,3 0 8 16,7-3 1-16,11 0-4 15,10-6 1-15,4 0-4 0,3 3 1 16,-6-13-6-16,-8 3 1 16,-7-2-10-16,-7-1 0 15,-7 0-7-15,-7 7 1 16</inkml:trace>
  <inkml:trace contextRef="#ctx0" brushRef="#br0" timeOffset="198835.8">22020 10787 45 0,'-3'0'22'0,"-8"3"-19"0,4 3 35 16,-3 7-36-16,-8-1 0 16,0 4-1-16,-3 3 1 15,0 3-3-15,0 9 1 16,0-6 1-16,7 7 0 15,-1-7-1-15,1 0 0 0,-3 3-2 16,-4-6 0-16,-1 0-10 16,5-7 1-16,3-8-4 15,0-4 1-15</inkml:trace>
  <inkml:trace contextRef="#ctx0" brushRef="#br0" timeOffset="199049.39">21731 10765 44 0,'7'31'22'0,"0"-3"-21"16,-3-24 41-16,3 5-40 16,0 3 0-16,0 10 2 15,7 13 0-15,11 3-6 16,-1-1 1-16,1 4 0 0,0-3 0 15,-8-4-14-15,-6-6 1 16</inkml:trace>
  <inkml:trace contextRef="#ctx0" brushRef="#br1" timeOffset="205140.37">14676 13079 33 0,'3'9'16'0,"29"-2"-8"0,-22-4 16 0,8 3-20 16,3 7 0-16,7-7 5 16,15 3 0-16,13-9-10 15,15 0 0-15,13-3 7 16,19 3 1-16,17-3-2 16,7 0 0-16,17 0-2 15,12-3 0-15,-8-7-2 16,7 4 1-16,-10-4-1 15,3 4 1-15,-14-1-1 16,3 4 0-16,-10 3 0 16,-3 3 0-16,-15 3-2 15,-6 0 1 1,-22 0-4 0,-25 7 0-16,-21-1-7 15,-24 4 0-15,-22-4-7 16,-3 0 0-16</inkml:trace>
  <inkml:trace contextRef="#ctx0" brushRef="#br1" timeOffset="210050.77">24677 10464 38 0,'-4'9'19'0,"1"-21"-9"0,3 15 20 0,0-3-27 15,-4 9 1-15,1 4 1 16,-4 2 0-16,0 14-7 16,0 8 0-16,-1 1 4 15,1 0 1-15,0 2-6 16,4-5 1-16,-1-1-6 15,1-12 0-15,3-6-7 16,3-7 1-16</inkml:trace>
  <inkml:trace contextRef="#ctx0" brushRef="#br1" timeOffset="210320.8">24825 10743 42 0,'-7'3'21'0,"7"-19"-14"0,0 16 34 16,3 3-39-16,5 1 1 15,-1-4 1-15,7 0 0 16,3-4-5-16,12 1 0 15,2-3 2-15,5-3 1 0,-5 2-8 16,-6 1 1-16,0 0-11 16,-1-4 1-16</inkml:trace>
  <inkml:trace contextRef="#ctx0" brushRef="#br1" timeOffset="210669.33">25425 10351 38 0,'-4'0'19'0,"-6"12"-12"0,6-5 23 16,-3 5-27-16,-4 7 1 15,1 12 1-15,-4-2 1 16,0 5-8-16,3 13 1 16,0-6 4-16,1 3 1 15,3 3-3-15,0 3 0 16,0-12-6-16,7-7 1 15,-4-9-11-15,11-13 1 16</inkml:trace>
  <inkml:trace contextRef="#ctx0" brushRef="#br1" timeOffset="211030.27">25562 10658 46 0,'0'13'23'0,"4"-10"-12"16,-4-3 34-16,0 0-43 0,7 3 0 16,0-3 1-16,4 3 1 15,-1-3-6-15,4 3 1 16,0 0 2-16,7 1 0 16,4-4-5-16,0 0 0 15,-7 0-9-15,-1-4 1 16,-6-5-5-16,-4 0 0 15</inkml:trace>
  <inkml:trace contextRef="#ctx0" brushRef="#br1" timeOffset="211521.83">26218 10501 44 0,'8'4'22'0,"-5"5"-26"0,-3-9 38 15,-3-3-34 1,-1 6 1-16,0-6 1 0,-3 6 1 16,-10 3-4-16,-4-6 1 15,-8 6 1-15,-2 7 1 16,-5 9-1-16,1 6 1 16,3 0-2-16,4 4 0 15,7 5 0-15,3 4 1 16,11-3-1-16,7-7 1 15,11-6-1-15,17-3 1 16,7-9 1-16,4-13 0 16,3-7 0-16,8-8 1 0,-1-7-1 15,-6 3 0-15,-8-3-1 16,-10-6 1-16,-11-7-5 16,-11 4 1-16,-13 0-11 15,-12-4 0-15,-2-2-3 16,-8-1 1-16</inkml:trace>
  <inkml:trace contextRef="#ctx0" brushRef="#br1" timeOffset="-214611.06">27859 10564 39 0,'14'-9'19'0,"18"6"-10"15,-25-4 19-15,0-2-26 16,-4-4 1-16,1-2 1 15,-4-1 0-15,-11 0-6 16,1-2 1-16,-1 2 3 16,-6 6 0-16,-8 4-2 15,-3 9 1-15,-1 4-1 16,-2 11 0-16,-5 1-1 0,5 13 1 16,6 5-1-16,7 4 1 15,11 3 0-15,11-3 0 16,10-1 0-16,11-2 1 15,10-10 0-15,4-9 0 16,10-10 1-16,4-9 0 16,-4-9 0-16,1-4 0 15,-11 1-1-15,-8-10 0 16,-13-9-2-16,-11-1 1 16,-7 4-9-16,-7-3 1 15,-14-1-8-15,-7 4 1 16</inkml:trace>
  <inkml:trace contextRef="#ctx0" brushRef="#br1" timeOffset="-213336.79">24698 11044 40 0,'7'12'20'0,"4"-18"-8"0,-8 6 21 15,4 0-30-15,7-3 1 0,15 0 3 16,16 0 1-16,19-4-9 16,21 4 0-16,13 3 6 15,33 0 1-15,6-3-3 16,19 3 1-16,2-6-3 16,-13-3 0-16,-4 2-3 15,-7-2 1-15,-24-1-6 16,-26 4 1-16,-20 0-12 15,-29 0 0-15</inkml:trace>
  <inkml:trace contextRef="#ctx0" brushRef="#br1" timeOffset="-211009.64">25100 11825 34 0,'-7'-7'17'0,"7"-2"-6"0,0 9 17 16,4-6-24-16,-1-1 0 15,-3-2 1-15,-3-3 0 16,-4-1-7-16,-4 0 0 16,-7 4 4-16,-3 3 1 15,-4 9-3-15,-3 6 1 16,-3 10-1-16,-1-3 0 0,4 12-1 16,-1 10 1-16,8 2-1 15,0 11 1-15,7-4 0 16,10 0 0-16,15-13 0 15,14-6 0-15,13-12 1 16,8-16 0-16,4-9-1 16,-1-7 1-16,-3-3-1 15,-7-3 1-15,-8-6-13 16,-2 0 1-16,-15-4-3 16,-7 4 1-16</inkml:trace>
  <inkml:trace contextRef="#ctx0" brushRef="#br1" timeOffset="-210136.62">25654 11593 42 0,'4'6'21'0,"-15"-25"-22"0,11 19 36 0,0 0-32 16,0 3 1-16,-4 0 1 16,-3 4 1-16,-3 2-8 15,-4 7 1-15,-7 3 4 16,-8 12 1-16,-6 10-3 15,0 3 1-15,3 12-1 16,-3 13 0-16,10 6 0 16,7-3 0-16,8-6-3 15,13-6 0-15,8-10-13 16,10-15 1-16,0-20-2 0,-3-5 0 16</inkml:trace>
  <inkml:trace contextRef="#ctx0" brushRef="#br1" timeOffset="-207478.39">25763 11728 52 0,'0'15'26'0,"4"17"-20"0,-1-20 26 0,-3-3-32 16,0 7 0-16,-3 9 0 16,-1 7 0-16,-3 5 0 15,0 10 0-15,0-3-1 16,0 0 1-16,4-6-5 16,3-10 1-16,0-6-10 15,3-10 1-15,8-15-2 0,-1-6 1 16</inkml:trace>
  <inkml:trace contextRef="#ctx0" brushRef="#br1" timeOffset="-207253.51">25904 11975 44 0,'4'0'22'0,"10"3"-25"0,-7-6 45 16,4 0-40-16,-1-3 1 0,12 3 0 16,-5-4 0-16,4 1-6 15,0 0 1-15,1 3-4 16,-1 0 0-16,0-1-8 16,-3-2 0-16</inkml:trace>
  <inkml:trace contextRef="#ctx0" brushRef="#br1" timeOffset="-207014.56">26349 11847 40 0,'0'6'20'0,"-21"16"-19"15,17-13 30-15,-3 4-30 0,0-1 0 16,0 7 0-16,0 3 0 16,4 6-2-16,3 7 1 15,0-7-5-15,0 0 1 16,7-9-8-16,0-16 1 16</inkml:trace>
  <inkml:trace contextRef="#ctx0" brushRef="#br1" timeOffset="-206760.15">26310 11618 44 0,'14'34'22'0,"22"16"-18"0,-26-34 36 0,8 6-39 15,6 0 1-15,8 9 1 16,4 7 1-16,-5 3-5 16,1 12 0-16,-11 4 2 15,-10-1 0-15,-18 13-7 16,-14-6 1-16,-11-1-10 16,-18-11 0-16</inkml:trace>
  <inkml:trace contextRef="#ctx0" brushRef="#br1" timeOffset="-205317.73">27651 11176 45 0,'-11'12'22'0,"15"-2"-10"0,-1-7 22 16,1 0-30-16,6 0 0 15,4-3 3-15,8-3 1 0,6-3-9 16,0-4 0-16,21 1 5 16,8-1 1-16,10-2-4 15,7 2 0-15,-7 4-6 16,-7 3 0-16,-14 3-9 15,-7 0 0-15,-15 0-5 16,-17 3 1-16</inkml:trace>
  <inkml:trace contextRef="#ctx0" brushRef="#br1" timeOffset="-204883.26">28131 11834 48 0,'35'-9'24'0,"-11"-35"-25"0,-16 28 42 16,-5-3-41-16,-6 1 1 16,-8 2 0-16,-10 0 1 15,-7-3-3-15,-8 10 1 0,-6 3 1 16,0 9 0-16,6 12-1 16,-6 14 0-16,0 2-1 15,3 13 0-15,11 6 1 16,14-6 0-16,14 3 0 15,7-12 0-15,17-13 1 16,19-13 0 0,31-40-1-1,-14 5 0-15,-18-8-13 16,-14-4 1-16,-14 1-3 16,-7-4 1-16</inkml:trace>
  <inkml:trace contextRef="#ctx0" brushRef="#br1" timeOffset="-204447.9">26924 11066 46 0,'0'19'23'0,"7"-7"-25"16,-3-12 42-16,3 0-40 15,3 3 0-15,8-3 0 16,7 0 0-16,6 0-4 15,1 0 1-15,0 0-10 16,-4 0 0-16</inkml:trace>
  <inkml:trace contextRef="#ctx0" brushRef="#br1" timeOffset="-204282.07">26952 11292 63 0,'21'3'31'0,"11"6"-41"0,-14-9 55 16,6 0-50-16,8 0 0 15,4 3-27-15,-1-6 1 16</inkml:trace>
  <inkml:trace contextRef="#ctx0" brushRef="#br1" timeOffset="-203772.26">28776 10922 54 0,'7'31'27'0,"-10"16"-28"0,-1-25 39 0,1 6-38 16,-4 13 1-16,-1 3 0 15,-2 9 1-15,-1 0-3 16,4-9 1-16,-3 3-4 16,3-15 1-16,3-7-10 15,4-13 0-15,0-12-3 16,7-9 1-16</inkml:trace>
  <inkml:trace contextRef="#ctx0" brushRef="#br1" timeOffset="-203366.81">29058 11373 54 0,'7'25'27'0,"7"-25"-35"0,-10-3 54 16,3-3-45-16,0-10 0 16,0-3 0-16,-3-6 0 15,-4-9-2-15,-7-7 1 16,-7-3 0-16,-4-9 0 16,0-1-1-16,1 1 0 0,-1-6 0 15,4 8 0 1,7 8 0-16,0 8 1 0,3 7 0 15,8 6 0-15,10 9 1 16,14 4 0-16,4 9 0 16,10-3 0-16,15 6-1 15,6 3 1-15,-6-3-4 16,-12 4 1-16,-6 5-9 16,-7 4 1-16,-11-4-5 15,-3 7 0-15</inkml:trace>
  <inkml:trace contextRef="#ctx0" brushRef="#br1" timeOffset="-203187.41">29079 11154 65 0,'8'25'32'0,"13"-6"-38"0,-7-16 63 15,11 0-58-15,17 0 1 16,11 0-8-16,0 0 0 15,-11 4-2-15,-7 2 1 16,-17-3-9-16,-15 0 0 16</inkml:trace>
  <inkml:trace contextRef="#ctx0" brushRef="#br1" timeOffset="-202331.46">30053 11260 39 0,'60'-44'19'0,"-7"-28"-21"0,-39 50 29 15,0-12-26-15,0-7 1 16,-3-12 1-16,-4-1 1 16,-3-15-4-16,-15-9 1 15,-17-19 1-15,-11 9 1 16,-18 0-2-16,-20 13 1 0,-22 9-2 15,0 16 1-15,-21 12-2 16,-21 10 0-16,-10 12 0 16,-22 1 1-16,-14 8 0 15,0 14 0-15,-4 12 0 16,1 6 1-16,13 15-1 16,1 14 0-16,10 8 1 15,11 4 1-15,21-6 0 16,7 3 1-16,7 2-1 15,14 11 1-15,18-1-1 16,7 13 0-16,10 3-1 16,11 18 0-16,18 14-1 15,14 15 0-15,21 3-1 16,14 9 0-16,35-5 0 16,22-14 0-16,13-2 2 15,33 3 0-15,31-10 0 16,17-9 1-16,33-4-1 0,10-14 1 15,18-20-2-15,-11-19 1 16,11-9-1-16,3-31 1 16,-7-29-1-16,-7-30 0 15,-10-26 0-15,6-22 1 16,-10-29-1-16,-21-30 0 16,-32-10-1-16,-35-16 0 15,-32-9-2-15,-39-12 1 16,-45-26-3-16,-36 7 0 15,-32-10-11-15,-34 19 1 0</inkml:trace>
  <inkml:trace contextRef="#ctx0" brushRef="#br0" timeOffset="-196745.99">2205 15481 41 0,'-11'6'20'0,"22"-6"-17"16,-4 0 26-16,-4-3-23 15,15 3 0-15,3-3 4 16,11-3 0-16,7 0-12 16,7-7 1-16,-4 0 6 15,11 4 0-15,14 3-6 16,-7-1 0-16,0 7-8 16,-4 7 1-16,-13-1-10 15,-15 0 1-15</inkml:trace>
  <inkml:trace contextRef="#ctx0" brushRef="#br0" timeOffset="-196502.95">2138 15923 65 0,'14'25'32'0,"28"-12"-34"0,-24-13 60 15,24-3-56-15,-14 0 1 16,32-10 0-16,11 4 0 0,7-4-6 16,-15 4 0-16,4-1-2 15,-7 4 0-15,-18 0-12 16,-3-1 0-16,-11-11-4 16,-6 5 1-16</inkml:trace>
  <inkml:trace contextRef="#ctx0" brushRef="#br0" timeOffset="-196024.86">1997 14252 39 0,'-11'12'19'0,"11"4"-18"0,0-13 31 15,0 7-27-15,0 8 1 0,-3 4 0 16,3 0 0-16,-7 3-9 16,14 10 1-16,-7 3 5 15,-7-1 0-15,7-9-2 16,0 7 0-16,0 2 0 16,7-5 0-16,-4-1 1 15,4-3 1-15,4-6 1 16,10-3 0-16,-3-3 0 15,13-7 0-15,1-2-1 16,0-4 0-16,3 0-5 16,-3-3 1-16,0-3-9 15,-4 0 0-15,0-4-9 16,-7 1 1-16</inkml:trace>
  <inkml:trace contextRef="#ctx0" brushRef="#br0" timeOffset="-195381.51">2501 14302 44 0,'0'-16'22'0,"11"10"-22"0,-11 6 32 15,0 0-29-15,0 3 1 16,3 7 1-16,-3 18 1 16,0-3-8-16,-3 6 1 0,3 10 4 15,-7 3 0-15,3 0-3 16,-3 0 1-16,4 0-3 16,3-7 1-16,0-12-3 15,0-9 0-15,0-13-1 16,0-12 0-16,0-4 0 15,0-12 0-15,0-16-1 16,0 4 1-16,0-10 2 16,0-3 0-16,3 9 3 15,4 0 0-15,4 10 4 16,-11-1 1-16,10 4 2 16,12 6 1-16,-1 6-1 15,14 7 1-15,7 0-2 16,-10 2 0-16,3 4-4 15,-13 0 1-15,-1 6-2 16,-11 7 0-16,-17 5-2 16,-7 10 1-16,-14 7-2 0,-11-1 0 15,7-3-3-15,1 1 1 16,2-4 1-16,-2 0 0 16,6-3 0-16,11-7 1 15,3-2 2-15,4-1 0 16,14 4 2-16,4 0 0 15,10 3 0-15,7 3 0 16,11-1-1-16,-7 11 1 16,7-4-2-16,-15 0 0 15,4-3-3-15,-6-3 1 0,-5-6-8 16,-10-7 0-16,-7-9-5 16,-7-12 1-16</inkml:trace>
  <inkml:trace contextRef="#ctx0" brushRef="#br0" timeOffset="-194869.28">3041 14258 44 0,'28'-9'22'0,"15"-13"-20"0,-33 9 40 15,-3-9-38 1,4-3 0-16,-11-6 3 0,-7-7 0 16,-7-3-10-16,3 4 1 15,-17 2 5-15,-29 7 0 16,-17 6-3-16,-25 6 1 15,4 7-2-15,-18 9 0 16,-3 9-1-16,-8 13 0 16,15 7 0-16,-7 8 0 15,13 7 0-15,15 6 0 0,7 10 0 16,21 12 1-16,11 19 0 16,20 0 1-16,15 6 1 15,14 10 0-15,14-23 0 16,25-8 1-16,11-17 0 15,27-21 1-15,8-16-1 16,31-32 0-16,15-15 0 16,17-22 0-16,0-6-1 15,-14-13 0-15,-14 0-2 16,-3-6 1-16,-26 6-6 16,-13 0 1-16,-18 4-12 15,-11-7 0-15</inkml:trace>
  <inkml:trace contextRef="#ctx0" brushRef="#br0" timeOffset="-193849.26">3627 15926 43 0,'3'3'21'0,"29"-40"-14"16,-18 12 27-16,11-10-29 15,10-27 1-15,0-20 2 16,11-21 0-16,-7-17-11 15,10-11 0-15,-17-14 7 16,-11 11 0-16,-3-4-4 16,-18 6 1-16,-7 10-3 15,-4 9 1-15,-3 19-1 0,-4 12 1 16,-3 16-2-16,-3 13 1 31,-12 62 0-31,-3 32 1 16,1 22 0-16,6 18 0 15,4 17 2-15,10 21 0 32,25 56 0-32,14-15 1 15,0-34-1-15,8-20 1 16,-1-24-2-16,-7-19 0 0,7-20-5 16,4-11 0-1,0-13-8-15,-4-10 0 0,0-15-3 16,-3-19 0-16</inkml:trace>
  <inkml:trace contextRef="#ctx0" brushRef="#br0" timeOffset="-193666.69">4156 15249 47 0,'0'38'23'0,"0"9"-19"15,0-29 45-15,0 11-46 16,-7 2 0-16,3 4 0 15,4 2 1-15,-7 1-7 16,7-10 1-16,7-9-3 16,-3-13 0-16,3-12-12 0,-7-13 1 15</inkml:trace>
  <inkml:trace contextRef="#ctx0" brushRef="#br0" timeOffset="-193143.35">4145 15205 47 0,'14'25'23'0,"22"19"-17"0,-26-38 32 16,11 4-38-16,8 2 0 15,-1 1-1-15,3 3 0 0,-6-1-2 16,0 1 1 0,-4 0-2-16,0-4 0 15,-3 7 0-15,-4 0 1 0,-3 0 0 16,3-1 1-16,-4-5 2 15,4 6 1-15,4-4 2 16,-7 1 0-16,6-3 0 16,4-4 0-16,-3-6-1 15,7-6 1-15,-1-3-2 16,1-10 1-16,-7-12-3 16,-1-3 1-16,5 5-2 15,-1 1 1-15,-4 0-1 16,5 3 1-16,-8 3-1 15,10 4 0-15,-10 5 1 16,4 1 0-16,0 3 0 16,3-1 1-16,-7 4 0 15,4 0 0-15,-1 9 0 16,-6 1 0-16,-1 2 0 0,1 4 0 16,7 2 0-16,6 7 1 15,5 3 1-15,9 4 1 16,-6-4 1-16,7-10 0 15,-7-2 0-15,3-4 0 16,7-2-1-16,4-4 1 16,-4 6-4-16,-10-6 1 15,-4 0-7-15,-6 4 1 16,-15-1-11-16,-18 3 0 16</inkml:trace>
  <inkml:trace contextRef="#ctx0" brushRef="#br0" timeOffset="-192766.02">3919 16309 46 0,'-3'-3'23'0,"-4"0"-19"0,3 6 34 15,4-3-36-15,-17 6 1 16,6 13 1-16,-10 6 1 15,-14 13-7-15,-1 5 0 16,1 8 1-16,10 2 1 16,-3 0-5-16,7-6 0 15,3-12-10-15,8-10 1 16,10-22-2-16,-11-12 1 16</inkml:trace>
  <inkml:trace contextRef="#ctx0" brushRef="#br0" timeOffset="-192567.07">3598 16343 19 0,'4'4'9'0,"3"11"4"16,0-9 13-16,4 4-19 15,-1 9 0-15,11 0 6 16,0 9 0-16,11 3-17 16,4 4 1-16,-5-7 9 15,8 0 1-15,0-3-7 16,3-3 1-16,-3-6-14 15,0-10 0-15,-7-6-2 16,-4-13 1-16</inkml:trace>
  <inkml:trace contextRef="#ctx0" brushRef="#br0" timeOffset="-192330.64">4216 16494 48 0,'-11'16'24'0,"11"-13"-25"0,4-3 46 16,6 3-44-16,4 0 0 16,18 0 0-16,7 0 1 15,10-3-5-15,15-3 1 0,3-3-6 16,-18-10 1-16,1-9-8 15,-15-6 0-15</inkml:trace>
  <inkml:trace contextRef="#ctx0" brushRef="#br0" timeOffset="-192089.91">4505 16406 44 0,'18'28'22'0,"20"-9"-18"16,-16-16 36-16,9 0-37 15,-9-3 1-15,16 4 0 16,-6 2 0-16,-4 3-7 16,1 1 1-16,-15 12 0 0,-7 6 1 15,-18 0-10-15,1 3 1 16,-12 4-6-16,-6-4 1 15</inkml:trace>
  <inkml:trace contextRef="#ctx0" brushRef="#br0" timeOffset="-191385.35">5620 16713 60 0,'28'0'30'0,"4"-31"-37"0,-25 22 58 16,0-1-48-16,-4-5 0 0,-6-4 1 15,-8 0 1-15,-13-3-7 16,-12 0 1-16,-13 3 3 16,-8 0 1-16,8 7-3 15,0 6 0-15,-15 9-2 16,8 12 0-16,-1 11-2 16,4 5 1-16,15 13 0 15,2 6 0-15,15-3 1 16,18-6 0-16,17-4 2 15,21-8 0-15,0-14 2 16,25-12 1-16,7 1-1 16,0-11 0-16,-3-12-3 15,-15-6 1-15,-10-6-6 16,-11 6 0-16,-7-3-12 16,-3-16 0-16</inkml:trace>
  <inkml:trace contextRef="#ctx0" brushRef="#br0" timeOffset="-191131.41">5694 16325 61 0,'-4'6'30'0,"22"-16"-32"0,-7 7 50 0,3 3-46 16,10 0 0-16,1 0-3 15,10-3 1-15,11 3-8 16,0 3 1-16,-4-6-10 16,-3-12 0-16</inkml:trace>
  <inkml:trace contextRef="#ctx0" brushRef="#br0" timeOffset="-190951.92">5856 16281 55 0,'-3'69'27'0,"6"34"-32"0,-3-75 41 15,4 7-43 1,-1-7 1-16,1-9-22 0,-1-13 0 15</inkml:trace>
  <inkml:trace contextRef="#ctx0" brushRef="#br0" timeOffset="-190185.37">6604 15754 48 0,'0'12'24'15,"11"32"-13"-15,-1-31 25 0,8-4-34 16,17 4 0-16,14-1 1 15,22 1 1-15,24-4-4 16,39-9 1-16,32-6 2 16,28-10 1-16,50-6-2 15,17 0 1-15,39-9-1 16,-1-7 0-16,5-2-2 16,-18 5 0-16,-4 4 0 15,-21 9 1-15,-18 9-1 16,-21 10 0-16,-3 9-3 15,-11 7 1-15,-10 6-5 0,-32 3 0 16,-18-3-12-16,-28-1 1 16</inkml:trace>
  <inkml:trace contextRef="#ctx0" brushRef="#br0" timeOffset="-187394.2">18281 10511 23 0,'11'34'11'0,"3"-18"-5"0,-7-13 12 15,0 3-12-15,0 1 0 16,3-1 3-16,1 0 1 16,0 4-12-16,-4-1 1 15,0 0 8-15,0 4 1 16,0 0-3-16,0-4 0 15,0-3-1-15,0-6 0 16,0-12-1-16,4-10 0 16,3-19-1-16,-4-16 0 15,4-11-6-15,18-8 0 16,21-12-12-16,11 4 1 16</inkml:trace>
  <inkml:trace contextRef="#ctx0" brushRef="#br0" timeOffset="-186085.63">6805 15042 41 0,'-7'22'20'0,"7"-13"-11"0,0-5 20 15,4-1-24-15,3 0 1 16,3 3 4-16,4 0 0 15,7-3-12-15,-6 1 1 16,13-8 7-16,11-2 0 16,-1-6-3-16,1-7 1 15,-11 3-4-15,-3 1 1 16,-4-7-3-16,-3-4 1 16,-7 1-2-16,-4 7 0 15,-18 2-1-15,-10 6 0 0,-4 14-1 16,-3 5 1-16,3 4-1 15,-3 9 1-15,-4 6 1 16,4 6 0-16,0 1 2 16,7-1 1-16,7 7 1 15,10 0 1-15,8 3 1 16,6-7 0-16,4-5 0 16,11-7 1-16,7-6-3 15,3-10 1-15,4-9-6 16,7-6 1-16,-4-10-13 15,11-12 1-15</inkml:trace>
  <inkml:trace contextRef="#ctx0" brushRef="#br0" timeOffset="-185783.47">7691 14327 61 0,'-18'6'30'0,"-10"13"-34"0,17-9 49 15,-3 5-45-15,-11 1 1 16,1 12-1-16,2 10 0 15,-6 3-1-15,0 6 1 0,0 6-2 16,3-9 0-16,4-7-8 16,7-8 1-16,0-17-8 15,10-12 1-15</inkml:trace>
  <inkml:trace contextRef="#ctx0" brushRef="#br0" timeOffset="-185604.95">7384 14525 40 0,'7'-7'20'0,"24"29"-10"15,-20-12 28-15,-4 9-34 16,4 2 0-16,10 17 1 16,0 3 0-16,7 3-7 15,0 3 0-15,4 0 3 16,-7-10 0-16,0-8-10 16,-1-1 1-16,5-12-8 0,-5-7 0 15</inkml:trace>
  <inkml:trace contextRef="#ctx0" brushRef="#br0" timeOffset="-185349.05">8308 15064 62 0,'11'19'31'0,"13"-16"-42"16,-10-6 56-16,0 0-46 16,15-4 0-16,9 1-7 15,1-3 1-15,11-1-5 16,-1-2 1-16</inkml:trace>
  <inkml:trace contextRef="#ctx0" brushRef="#br0" timeOffset="-185050.53">9342 14440 37 0,'-4'16'18'0,"-10"6"-8"0,3-13 18 16,1 7-23-16,-4 9 1 15,0 0 3-15,-4 16 0 16,4 18-12-16,0 16 1 15,3 23 6-15,-3 5 1 16,0-2-7-16,3-4 0 16,-3-9-14-16,-7-26 0 0</inkml:trace>
  <inkml:trace contextRef="#ctx0" brushRef="#br0" timeOffset="-182632.8">18598 12214 24 0,'-10'-7'12'0,"10"14"-1"0,0-7 12 16,0 0-19-16,0 0 1 15,7-7 5-15,-4 7 0 0,-3 0-11 16,8-3 0-16,-5 6 8 16,4 10 1-16,0-1-3 15,4 4 0-15,-1 3-2 16,1 0 0-16,-1-4-2 15,1-2 1-15,3-4-1 16,4-2 0-16,3-7 0 16,4-10 0-16,3-9-2 15,0-3 1-15,4-9-5 16,3-16 1-16,-3-3-13 16,0-16 1-16</inkml:trace>
  <inkml:trace contextRef="#ctx0" brushRef="#br0" timeOffset="-180726.79">6918 16312 43 0,'-4'25'21'0,"4"28"-15"0,0-40 21 0,4 3-26 16,-4 12 1-16,4 6 0 16,-4 1 0-16,0 3-3 15,0 2 0-15,0 4 2 16,3-3 0-16,-3-3-4 16,0-10 0-16,0-6-8 15,4-7 1-15,10-15-3 16,0-6 0-16</inkml:trace>
  <inkml:trace contextRef="#ctx0" brushRef="#br0" timeOffset="-180499.27">7218 16632 51 0,'-7'22'25'0,"0"-28"-32"0,7 6 52 16,0 0-44-16,0 0 0 15,0 0-2-15,7-7 1 16,0 1-6-16,7-3 1 16,0-4-9-16,0 1 0 15</inkml:trace>
  <inkml:trace contextRef="#ctx0" brushRef="#br0" timeOffset="-180022.18">7733 16262 48 0,'-4'16'24'0,"-3"-4"-21"0,4-6 38 15,-1-6-40-15,1 7 0 16,-4 5 1-16,3 7 0 16,-3 6-2-16,-3 6 0 15,-1 1 1-15,0 15 1 0,1-3-1 16,-1 9 0-16,1 7-1 15,-1-10 1-15,4 6-2 16,3-9 1-16,4-6-3 16,4-10 1-16,7-9-5 15,6-9 1-15,4-4-10 16,8-9 1-16</inkml:trace>
  <inkml:trace contextRef="#ctx0" brushRef="#br0" timeOffset="-179587.44">7839 16760 56 0,'-4'10'28'0,"4"-10"-28"0,0 0 48 16,0 0-45-16,7-3 1 16,11-4 0-16,-4-2 1 15,7 0-7-15,4-4 0 16,-4 1 4-16,-3-4 0 16,-4-3-3-16,-4 3 0 15,-3-2-2-15,-3 2 0 16,-8 3-2-16,-3 7 1 0,-3 0-1 15,-4 6 0-15,-7 6 0 16,3 3 0-16,-3 7 1 16,3 9 0-16,4 10 1 15,7-1 1-15,-4-6 3 16,11 1 0-16,11 2 1 16,-4-3 1-16,11-3-1 15,10-6 1-15,-7-3-6 16,7-10 1-16,4-9-12 15,-4-10 0-15</inkml:trace>
  <inkml:trace contextRef="#ctx0" brushRef="#br0" timeOffset="-179328.46">8382 16249 46 0,'-14'16'23'0,"-28"19"-20"0,31-32 33 16,-3 9-33-16,3 1 0 16,-13 15 0-16,6 6 1 15,-3 1-8-15,7-1 1 16,3-2-9-16,8-7 1 15,-4-16-4-15,3-6 0 0</inkml:trace>
  <inkml:trace contextRef="#ctx0" brushRef="#br0" timeOffset="-179164.49">8259 16390 43 0,'21'54'21'0,"21"-7"-30"15,-28-32 39-15,7 4-33 16,0 6 0-16,1-9-18 16,2 0 1-16,-6-4 21 15,-7 1 0-15</inkml:trace>
  <inkml:trace contextRef="#ctx0" brushRef="#br0" timeOffset="-178941.04">8565 16688 55 0,'4'16'27'0,"0"-7"-37"0,-4-9 59 15,14 0-49-15,-7-3 0 16,14-3-3-16,11 0 1 15,-4-4-6-15,4 1 0 16,3-4-7-16,-3-2 1 0</inkml:trace>
  <inkml:trace contextRef="#ctx0" brushRef="#br0" timeOffset="-178712.3">9035 16579 53 0,'-14'47'26'0,"-4"-38"-29"16,14-3 47-16,-3 10-43 16,4 9 0-16,-1 10-1 15,4-4 1-15,4-6-7 16,3-3 1-16,3-6-10 15,1-13 1-15</inkml:trace>
  <inkml:trace contextRef="#ctx0" brushRef="#br0" timeOffset="-178471.88">9186 16281 64 0,'25'69'32'0,"10"25"-35"0,-24-72 54 0,7 9-51 16,-4-3 0-16,0 7 0 16,-4 12 0-16,-10 6-3 15,-14 4 0-15,-7 8-15 16,-18 8 0-16</inkml:trace>
  <inkml:trace contextRef="#ctx0" brushRef="#br0" timeOffset="-175682.57">9694 16437 45 0,'-3'7'22'0,"17"-17"-18"16,-7 10 22-16,7-3-25 15,0 0 1-15,11-6 0 16,3-1 1-16,4-2-5 15,3-4 0-15,4 0-5 16,3 4 1-16,-3-1-7 16,-7 4 0-16</inkml:trace>
  <inkml:trace contextRef="#ctx0" brushRef="#br0" timeOffset="-175367.39">9895 16146 49 0,'-3'-3'24'0,"6"6"-27"0,-3-3 43 0,7 0-39 16,4 3 1-16,-4 6-1 16,0 10 1-16,-3 6-3 15,-4 0 0-15,0 10-1 16,-4 6 0-16,1-7-11 16,-1 1 1-16,4-4-2 15,4-6 0-15</inkml:trace>
  <inkml:trace contextRef="#ctx0" brushRef="#br0" timeOffset="-174555.04">10703 16306 55 0,'0'3'27'0,"-10"6"-37"15,6 1 55-15,-6 2-44 16,-8 13 0-16,-7 7 0 16,-3 2 0-16,-4 13-2 15,4-6 1-15,-4 3-1 16,4 0 1-16,-4-3-4 15,11-7 1-15,4-6-9 16,2-15 0-16,8-13-3 16,4-13 0-16</inkml:trace>
  <inkml:trace contextRef="#ctx0" brushRef="#br0" timeOffset="-174327.95">10393 16312 38 0,'35'6'19'0,"-14"29"-19"0,-14-23 33 16,4 10-29-16,0 3 0 15,3 7 4-15,3 12 0 16,1-7-10-16,3 4 0 16,4 3 5-16,3 0 1 15,4-3-6-15,-4-7 1 16,-3-9-8-16,-4-9 0 15,0-13-7-15,-3-9 1 0</inkml:trace>
  <inkml:trace contextRef="#ctx0" brushRef="#br0" timeOffset="-173923.72">11021 16610 59 0,'-4'6'29'0,"11"-6"-34"16,-3-3 57-16,3-3-51 16,11-4 0-16,3-2 1 0,3-4 0 15,1-3-4-15,0-3 1 16,-1-3 1-16,-2-3 0 15,-8 0-2-15,-4 0 0 16,-6 9-4-16,-8 0 1 16,-6 13-2-16,-4 6 1 15,-8 12-1-15,1 7 0 16,0 6 2-16,0 10 0 16,0 2 5-16,3 1 0 15,8 3 2-15,6 3 1 16,8 0 0-16,6-1 1 15,11-11-1-15,11-7 0 16,7-9-7-16,-4-16 1 0,11-16-11 16,3-6 1-16</inkml:trace>
  <inkml:trace contextRef="#ctx0" brushRef="#br0" timeOffset="-173666.57">11748 16080 47 0,'-22'16'23'0,"-38"34"-27"15,46-34 38-15,-7 2-33 16,3 4 1-16,-3-3-1 0,4-3 0 15,-1-1-4-15,7-2 0 16,4 0-9-16,4-7 1 16,3-6-2-16,0-13 0 15</inkml:trace>
  <inkml:trace contextRef="#ctx0" brushRef="#br0" timeOffset="-173532.08">11525 16093 42 0,'0'12'21'0,"25"-6"-22"0,-14 4 42 15,3 12-38-15,10 6 0 16,12 0 0-16,2 7 0 0,5-1-8 16,-4 1 0-16,3-4-8 15,-3-9 1-15</inkml:trace>
  <inkml:trace contextRef="#ctx0" brushRef="#br0" timeOffset="-169557.35">12118 15450 49 0,'-18'34'24'0,"22"-6"-12"0,-4-24 24 0,3-1-34 16,1 0 1-16,3 0 1 16,7-3 0-16,7-6-6 15,11-4 1-15,7 1 1 16,3-4 0-16,0 7-5 15,-3 0 0-15,-3 6-9 16,-8 3 0-16,-7 3-3 16,-11 4 0-16</inkml:trace>
  <inkml:trace contextRef="#ctx0" brushRef="#br0" timeOffset="-169391.39">12185 15726 46 0,'-21'22'23'0,"17"15"-16"0,4-27 44 15,4-7-46-15,3 0 0 16,7-3 2-16,14 0 0 16,11-3-11-16,0-3 1 15,7-1-2-15,3 7 1 16,4 0-14-16,-14-3 0 16</inkml:trace>
  <inkml:trace contextRef="#ctx0" brushRef="#br0" timeOffset="-168671.06">13219 16180 49 0,'10'-12'24'0,"43"-51"-19"0,-32 29 31 0,11-10-35 16,10-16 1-16,8-21 0 15,-1-20 0-15,-3-5-3 16,0-7 0-16,-11-13 2 16,-7 4 0-16,-6 3-2 15,-12 6 1-15,-3 19-1 16,-7 15 1-16,0 17-2 15,-3 15 0-15,-4 9-1 16,-4 16 0-16,-3 22-1 16,-4 13 1-16,1 21 0 15,6 19 0-15,-3 26 2 16,0 2 0-16,3 10 3 16,1 10 1-16,3 2 0 15,3-2 0-15,4-4 0 16,0-13 1-16,4-11-3 0,6-8 1 15,8-11-5-15,-1-7 1 16,5-16-7-16,6-12 1 16,0-13-6-16,4-15 0 15</inkml:trace>
  <inkml:trace contextRef="#ctx0" brushRef="#br0" timeOffset="-168488.36">13917 15763 52 0,'-3'19'26'0,"-4"31"-33"15,3-40 47-15,4-1-40 16,0 0 0-16,0-2-8 16,0-7 0-16,7-7-2 15,7-14 1-15</inkml:trace>
  <inkml:trace contextRef="#ctx0" brushRef="#br0" timeOffset="-168321.4">13892 15475 36 0,'22'41'18'0,"16"-23"-19"15,-24-14 22-15,1 2-26 16,6 3 0-16,-4 4-11 0,5-1 0 15,-1 1 17-15,3 2 1 16</inkml:trace>
  <inkml:trace contextRef="#ctx0" brushRef="#br0" timeOffset="-167948.95">14196 15760 19 0,'-11'19'9'0,"8"6"-9"0,-1-25 15 0,1 0-14 0,3 0 1 15,0 0 5-15,3-9 1 16,4-1-8-16,7 1 1 15,4-7 4-15,0 0 0 0,3-2 0 16,7-4 0-16,0 3-4 16,0 3 1-16,1 4-2 15,-1 5 1-15,7 7 1 16,-3 7 0-16,0 2 0 16,-1 7 1-16,-6-4 0 15,3 1 1-15,1-1-1 16,2-2 0-16,1-4-2 15,3-3 0-15,1 0-1 16,-5 0 1-16,-2 1-1 16,-1-4 0-16,0 0 0 15,0 6 0-15,0 6 1 16,8 4 1-16,-5 6-1 16,1-3 1-16,0 0-1 15,0-1 0-15,-8 4-1 16,1 4 1-16,0-1-7 15,-8 0 1-15,-9 3-10 0,-12 3 0 16</inkml:trace>
  <inkml:trace contextRef="#ctx0" brushRef="#br0" timeOffset="-167560.15">13787 16381 49 0,'-4'0'24'0,"-24"31"-23"0,17-18 37 0,-6 6-36 16,-8 12 0-16,-3 7 1 16,-1 6 0-16,-2 6-4 15,2 3 0-15,1-6 1 16,4-12 0-16,6-7-5 15,4-9 0-15,10-10-10 0,4-9 1 16,4-22-1-16,-1-6 0 16</inkml:trace>
  <inkml:trace contextRef="#ctx0" brushRef="#br0" timeOffset="-167394.18">13522 16441 39 0,'7'28'19'0,"32"31"-17"0,-25-33 38 15,4 5-36-15,3 10 0 0,0 3-1 16,4-1 1-16,-4-11-8 16,0 2 1-16,0-5-1 15,0-8 1-15,0-5-11 16,4-13 0-16</inkml:trace>
  <inkml:trace contextRef="#ctx0" brushRef="#br0" timeOffset="-167153.18">13935 16626 55 0,'3'28'27'0,"18"-28"-30"16,-10-3 47-16,7 3-42 15,3 0 0-15,7-7 0 16,11 1 0-16,10 0-8 0,-3 3 1 16,0-4-11-16,-7-2 1 15,-7-7-1-15,-8 1 0 16</inkml:trace>
  <inkml:trace contextRef="#ctx0" brushRef="#br0" timeOffset="-166929.31">14238 16554 58 0,'21'28'29'0,"11"12"-38"0,-18-33 61 0,7-1-50 15,4 3 0-15,-4 1 0 16,-3 2 0-16,-8 4-5 15,-13 9 1-15,-11 3-3 16,-11 4 1-16,-14-10-13 16,-3-3 0-16</inkml:trace>
  <inkml:trace contextRef="#ctx0" brushRef="#br0" timeOffset="-166554.41">14968 16723 56 0,'0'12'28'0,"0"-21"-30"0,0 3 42 16,-7-4-39-16,-7 1 0 15,-7-1 0-15,-14 1 1 16,-4 9-3-16,-3 9 0 16,3 10 1-16,0 10 1 0,0-4-2 15,4 9 0-15,7 4-1 16,10 2 0-16,11-5 0 16,14-7 1-16,7-6 0 15,18-12 0-15,17-7 2 16,11-10 0-16,-3-8-1 15,-8-4 1-15,-7 0-5 16,-3-9 1-16,-14-7-12 16,-7-5 0-16</inkml:trace>
  <inkml:trace contextRef="#ctx0" brushRef="#br0" timeOffset="-166309.35">15159 16525 56 0,'3'13'28'0,"8"3"-28"0,-11-13 46 16,7-3-43-16,4-3 1 15,6-4 0-15,8 4 1 16,10 0-9-16,4 0 1 15,-4-3-2-15,-3 2 1 16,-7-2-14-16,-8-3 0 16</inkml:trace>
  <inkml:trace contextRef="#ctx0" brushRef="#br0" timeOffset="-166164.84">15353 16331 38 0,'-4'12'19'0,"18"45"-2"0,-6-38 19 0,-1 9-33 15,-4 13 0-15,1 3-1 16,-1 9 1-16,-6 3-8 16,-1-6 1-16,-3-15-10 15,-4-13 1-15</inkml:trace>
  <inkml:trace contextRef="#ctx0" brushRef="#br0" timeOffset="-165123.75">16492 15255 66 0,'4'0'33'0,"14"0"-21"15,-8 3 34-15,11-3-44 16,8-6 0-16,9 6 0 15,5-6 1-15,-5-4-5 16,-2 1 0-16,-1-13 1 16,-3-9 0-16,-8-1-3 15,-9 1 1-15,-8 3-2 16,-7 0 0-16,-11 6-1 0,-7 9 1 16,-10 7-1-16,-7 6 0 15,-4 16 2 1,0 12 1-16,8 0 2 0,2 10 1 15,12 9 2-15,3 9 1 16,7 4 2-16,14-7 0 16,10-6-2-16,11-9 1 15,4-10-6-15,3-9 0 16,-6-13-12-16,2-12 1 16,8-13-5-16,0-16 1 15</inkml:trace>
  <inkml:trace contextRef="#ctx0" brushRef="#br0" timeOffset="-164884.59">17512 14393 56 0,'0'0'28'0,"-25"31"-32"16,11-21 53-16,-4 12-48 15,1 15 0-15,-15 4 1 16,-3 9 0-16,-4 10-3 16,4-1 0-16,3 1-2 15,7-13 0-15,4-9-13 0,11-10 0 16,6-25-1 0,4-12 0-16</inkml:trace>
  <inkml:trace contextRef="#ctx0" brushRef="#br0" timeOffset="-164690.54">17290 14553 58 0,'21'66'29'0,"0"-35"-38"0,-14-15 59 16,0 3-50-16,0 6 0 15,0 3-1-15,0 6 0 0,0 4-4 16,0-7 0-16,0-6-11 15,0-9 1-15</inkml:trace>
  <inkml:trace contextRef="#ctx0" brushRef="#br0" timeOffset="-164448.68">17395 15161 75 0,'8'19'37'0,"6"-13"-45"0,3-3 67 16,8 4-59-16,7-7 0 15,10-7-3-15,15-2 1 16,6-4-3-16,-3-2 0 15,-11-7-16-15,4-6 1 16</inkml:trace>
  <inkml:trace contextRef="#ctx0" brushRef="#br0" timeOffset="-164240.62">18217 14791 52 0,'-28'63'26'0,"-4"34"-16"0,25-69 32 0,-3 19-41 15,-1 7 1-15,1 5-1 16,3 7 0-16,10 0-7 16,1-10 1-16,-1-12-11 15,1-12 0-15</inkml:trace>
  <inkml:trace contextRef="#ctx0" brushRef="#br0" timeOffset="-163897.52">16295 15810 73 0,'-21'60'36'0,"28"-7"-34"0,7-40 63 16,18 2-61-16,13 4 0 15,37-3 2-15,16 0 0 16,33-10-8-16,35-9 0 15,14-7 4-15,10-8 1 0,-6-8-6 16,6-5 0-16,-10 3-5 16,-7 0 0-16,-14 3-6 15,-8 3 0-15,-20 6-10 16,-22-9 0-16</inkml:trace>
  <inkml:trace contextRef="#ctx0" brushRef="#br0" timeOffset="-159723.12">16013 16858 42 0,'-15'22'21'0,"15"-22"-10"16,0 0 22-16,8 0-29 16,-1 0 0-16,7 0 3 15,7-4 0-15,7 1-8 16,11 0 0-16,0-3 5 15,-8-3 1-15,5-7-4 16,-1-6 1-16,0-6-2 16,-6-1 1-16,-8 1-3 0,-7 0 1 15,-7-6-2-15,-14 2 1 16,-4 4-1-16,1 6 1 16,-8 3-2-16,-7 13 0 15,-6 9 0-15,-1 13 0 16,-3-1 1-16,-1 10 0 15,8 13 3-15,0 9 0 16,10-6 2-16,8 3 1 16,10 6 1-16,7-3 0 15,10-3 0-15,8-3 0 16,3-7-2-16,0-9 1 16,-6-9-3-16,2-7 0 15,1-9-5-15,3-6 1 0,0-6-13 16,11-14 0-16</inkml:trace>
  <inkml:trace contextRef="#ctx0" brushRef="#br0" timeOffset="-159374.85">16708 16199 47 0,'-7'28'23'0,"-4"4"-21"0,7-26 32 15,-6 3-33-15,-4-2 1 16,-4 5 0-16,-3 7 0 16,0 6-3-16,0 0 0 15,-4 7-1-15,4-7 1 16,7-3-9-16,3-4 1 16,0-5-5-16,8-16 0 0</inkml:trace>
  <inkml:trace contextRef="#ctx0" brushRef="#br0" timeOffset="-159194.9">16485 16231 37 0,'4'25'18'0,"13"9"-11"0,-9-21 30 0,2 15-33 16,8 3 1-16,3 10 0 15,4 0 0-15,6-4-8 16,1-2 0-16,-4-7 0 15,-3-6 1-15,-4 0-13 16,-10-6 1-16</inkml:trace>
  <inkml:trace contextRef="#ctx0" brushRef="#br0" timeOffset="-158938.52">16760 16842 61 0,'11'3'30'0,"14"-12"-36"0,-15 2 53 15,-3 1-47-15,15 0 1 16,6-3-3-16,4 2 0 0,3-2-6 15,-3 3 1-15,3-7-10 16,0 0 1-16</inkml:trace>
  <inkml:trace contextRef="#ctx0" brushRef="#br0" timeOffset="-158716.43">17300 16406 49 0,'-3'25'24'0,"-8"22"-20"15,8-28 37-15,-4 12-39 0,-4 7 0 16,0 15 0 0,4 1 1-16,4 15-5 0,3 3 1 15,3 3-4-15,4-6 1 16,4-16-12-16,-8-24 1 15</inkml:trace>
  <inkml:trace contextRef="#ctx0" brushRef="#br0" timeOffset="-157712.62">17505 16713 16 0,'-4'16'8'0,"1"-16"2"0,3 0 9 0,0 0-11 15,0 0 1-15,0 0 5 16,0 0 0-16,0 0-17 16,3 0 1-16,1 0 12 15,3 0 0-15,0 3-3 16,4-3 0-16,3 0-3 16,0 0 1-16,7 0-4 15,7-3 1-15,4-3-7 16,3-4 0-16,0-2-13 15,-3-10 0-15</inkml:trace>
  <inkml:trace contextRef="#ctx0" brushRef="#br0" timeOffset="-157466.45">17681 16547 52 0,'-14'38'26'0,"-4"-1"-24"0,15-30 36 16,-4 8-35-16,3 11 0 15,1 8 1-15,-1 1 1 16,1 5-7-16,-1 1 0 16,4-3-1-16,0-4 0 15,0-9-13-15,7-15 0 16</inkml:trace>
  <inkml:trace contextRef="#ctx0" brushRef="#br0" timeOffset="-157078.78">18270 16679 60 0,'-7'19'30'0,"-14"3"-32"0,14-13 47 16,-7 4-42-16,-4 5 1 15,-6 4 0-15,-5-3 1 16,-2 9-7-16,2 1 0 16,5-4 2-16,3 0 0 15,3-6-8-15,4-4 1 16,3-8-11-16,8-11 1 15,6-14-2-15,4-4 1 16</inkml:trace>
  <inkml:trace contextRef="#ctx0" brushRef="#br0" timeOffset="-156898.39">17992 16622 25 0,'3'0'12'0,"15"35"4"0,-11-22 18 0,3 12-27 15,5 3 0-15,-1 0 3 16,3 3 1-16,1 4-14 15,0-1 0-15,-1 1 8 16,-3-1 1-16,0 1-5 16,1-1 0-16,-1-9-7 15,3-9 1-15,1-10-11 16,3-12 0-16</inkml:trace>
  <inkml:trace contextRef="#ctx0" brushRef="#br0" timeOffset="-156509.89">18482 16880 61 0,'-3'18'30'0,"6"-21"-28"0,1 3 51 16,-4 0-51-16,10-9 0 15,4 9 0-15,4-3 0 16,3-4-4-16,0-2 1 0,-3-3 1 16,-4-4 1-16,-3-3-4 15,-8-3 0-15,-10 0-1 16,-7 3 0-16,-4 7 0 16,4 9 0-16,0 12 0 15,-4 7 0-15,-3 9 2 16,0-3 1-16,3 6 1 15,4 6 1-15,7 1 1 16,7 3 0-16,7-1 0 16,4-5 0-16,3-10-2 15,11-4 1-15,6-8-6 16,1-10 0-16,4-10-12 16,2-12 1-16</inkml:trace>
  <inkml:trace contextRef="#ctx0" brushRef="#br0" timeOffset="-156271.03">19025 16303 60 0,'-3'15'30'0,"-15"10"-36"0,11-18 49 15,-3 8-41-15,-5 10 0 0,-2 4-1 16,-1 5 1-16,-7 7-3 16,8-7 0-16,-1-5-4 15,8-4 0-15,-1-10-12 16,7-8 1-16</inkml:trace>
  <inkml:trace contextRef="#ctx0" brushRef="#br0" timeOffset="-156115.59">18771 16252 38 0,'7'7'19'0,"36"27"-2"16,-29-15 21-16,11 12-35 15,6 20 1-15,1 2 0 16,0 3 0-16,0 1-8 16,-4-1 0-16,0-9-10 15,-3-15 1-15</inkml:trace>
  <inkml:trace contextRef="#ctx0" brushRef="#br1" timeOffset="-145639.85">18658 14346 16 0,'7'-25'8'0,"-7"12"0"16,0-2 8-16,-3 2-15 16,-4-3 1-16,-4-6 0 15,-6 0 1-15,-1 1-4 16,-7-1 1-16,4 0 3 16,-11 6 0-16,-13 3 0 15,-15 1 1-15,-7-1-1 0,-11 1 1 16,4-1-1-16,-4 1 0 15,-10-1-2-15,-11 4 1 16,-10 2-2-16,7 7 1 16,-8 7-1-16,-6-1 1 15,-4 3-1-15,7 10 0 16,11 3-1-16,3 0 1 16,4 6-2-16,-1 10 1 15,12 9-2-15,-1 3 1 16,7 13-1-16,8 0 1 15,10 2 0-15,11 4 1 0,3 7 0 16,10 5 1-16,5-5-1 16,6 2 1-16,4 0 1 15,7-12 1-15,3-3-1 16,11 3 0-16,4 6 0 16,3 0 1-16,10-6 0 15,15 0 1-15,7-4-1 16,7-2 0-16,14-10-1 15,3-9 1-15,1-7-1 16,13-2 0-16,15-7-1 16,17-6 1-16,8-4-1 15,10-5 0-15,10-4-1 16,15-6 1-16,-4-9 0 16,0-10 0-16,1-6-2 15,-5-4 1-15,-20 4 0 16,-8 0 0-16,-10-3-1 0,-7-6 1 15,-11-10 1-15,-7-16 0 16,-7-3 1-16,-10-12 0 16,-22-6-2-16,-17-13 1 15,-22 3-7-15,-20-3 0 16,-22-7-4-16,-21 7 1 16</inkml:trace>
  <inkml:trace contextRef="#ctx0" brushRef="#br1" timeOffset="-144679.71">14482 17676 38 0,'28'-6'19'0,"-4"-10"-13"16,-20 10 20-16,0 3-24 0,-4 3 0 16,0 0 3-16,0-7 0 15,-8 1-6-15,-6 0 0 16,-7-3 3-16,-7-1 1 16,-4-2-2-16,-10 2 1 15,0-2-3-15,-1 12 1 16,1 9-2-16,7 4 1 15,3 9-2-15,7 9 0 16,0 0-1-16,8 10 0 0,3 6 1 16,10-3 0-16,4-10 2 15,18-8 1-15,14 2 2 16,10-13 0-16,11-2 2 16,3-4 1-16,-3-5-2 15,0-8 1-15,-14-5-2 16,-7-7 0-16,-8-9-2 15,-6-6 0-15,-7-7-4 16,-8-6 0-16,-6 0-10 16,-4-6 1-16</inkml:trace>
  <inkml:trace contextRef="#ctx0" brushRef="#br1" timeOffset="-142804.08">16231 17287 42 0,'0'-3'21'0,"7"-9"-11"0,-3 8 21 16,3 1-28-16,4-3 0 16,-1 0 2-16,15 0 1 15,17-1-7-15,22 4 0 16,27 0 4-16,15 3 1 0,25-3-2 16,20-3 1-16,15 2-3 15,11-2 0-15,-5-10-2 16,8-2 0-16,-14-4-3 15,-18 0 0-15,-24 3-4 16,-22 6 0-16,-21 4-7 16,-28 0 0-16</inkml:trace>
  <inkml:trace contextRef="#ctx0" brushRef="#br1" timeOffset="-141962.35">14965 17689 28 0,'21'0'14'0,"14"-22"-4"0,-24 15 16 16,3-2-22-16,0-4 1 16,0 4 3-16,-3 0 1 0,-1 2-11 15,-3 4 1-15,-7 3 6 16,0 0 1-16,-14 22-3 15,-14 3 0-15,-14 10-2 16,-15 9 0-16,-17 6-1 16,7 3 0-16,-10 10 0 15,-5 0 0-15,5 6-1 16,3-7 0-16,7-2-2 16,0-4 0-16,17-12-3 15,8-9 1-15,10-10-9 16,11-6 1-16,14-10-1 15,3-3 0-15</inkml:trace>
  <inkml:trace contextRef="#ctx0" brushRef="#br1" timeOffset="-141587.04">14908 18150 41 0,'29'22'20'0,"-1"-10"-22"0,-21-18 40 16,0-7-35-16,-4 4 0 15,-3-1 1-15,-3 1 0 16,-8 0-6-16,-6-1 1 16,-8 1 3-16,-10 3 1 0,-1 9-3 15,-2 6 1-15,-1 10-2 16,7 9 0-16,0 7-2 15,4-1 1-15,3 4-1 16,11 3 1-16,7-7 0 16,7-6 0-16,14-6 1 15,18-3 1-15,7-13 1 16,0-6 1-16,3-9-1 16,-3-4 1-16,-7-5-2 15,-4-4 0-15,-3-10-4 16,-15-2 1-1,-3-7-11-15,-3-6 1 0</inkml:trace>
  <inkml:trace contextRef="#ctx0" brushRef="#br1" timeOffset="-141194.83">15328 17824 49 0,'0'31'24'0,"-7"13"-26"0,4-32 40 0,-1 4-37 15,-3 9 1-15,4 10 1 16,-1 8 0-16,4 11-4 16,0 2 1-16,-4 4 1 15,1-7 1-15,-1-9-4 16,4-9 0-16,0-7-9 15,4-9 0-15,10-23-4 16,7-5 0-16</inkml:trace>
  <inkml:trace contextRef="#ctx0" brushRef="#br1" timeOffset="-140776.45">15596 18194 47 0,'-3'50'23'0,"6"-22"-25"0,-3-19 43 16,0-2-39-16,0 2 1 15,0-3 1-15,0 1 0 16,0-4-5-16,0 0 0 0,0-13 4 15,0-12 0-15,0-9-2 16,0-7 0-16,0-9-1 16,0 4 0-16,-3-4-2 15,-1-7 0-15,1 1-1 16,-1 6 1-16,1 3 0 16,-1 0 1-16,4 6 1 15,4 10 0-15,3 3 2 16,7 9 0-16,3 4 0 15,8 2 1-15,3 10-1 16,4 0 0-16,7 7-3 16,3 2 0-16,-6-3-7 15,-8 1 0-15,-4-1-8 16,-2 0 0-16</inkml:trace>
  <inkml:trace contextRef="#ctx0" brushRef="#br1" timeOffset="-140596.18">15487 17990 59 0,'0'22'29'0,"32"-4"-34"0,-18-14 51 16,14-1-49-16,11 0 1 15,0 0-8-15,7-3 1 16,3-6-1-16,-10-1 0 0</inkml:trace>
  <inkml:trace contextRef="#ctx0" brushRef="#br1" timeOffset="-137368.68">20140 14277 40 0,'0'6'20'0,"-3"4"-14"0,6-7 21 16,1 6-22-16,-4 7 0 16,0-1 1-16,0 4 1 15,-4 6-10-15,-3 7 1 0,-4 5 5 16,-3-2 1-16,-3 9-3 16,-4-3 0-16,3 2-1 15,4-5 0-15,3-7 1 16,4-2 0-16,4-7 0 15,3-4 0-15,7-2 1 16,7-6 0-16,3-4-1 16,1-6 1-16,0-3-1 15,6-4 1-15,8 7-3 16,7-6 1-16,0 0-6 16,-7-4 0-16,-4 4-11 15,0-10 0-15</inkml:trace>
  <inkml:trace contextRef="#ctx0" brushRef="#br1" timeOffset="-136707.55">20560 14431 54 0,'7'9'27'0,"-7"-12"-29"0,0 6 42 15,-4 10-40-15,-3 5 0 0,-3 7 0 16,-4 7 1-16,-4-1-1 16,0 4 0-16,4 5 0 15,4-5 1-15,-1-1-2 16,4-5 0-16,0-4-4 15,3-10 0-15,4-8-6 16,0-7 1-16,8-13-5 16,-1-9 1-16,0 0-6 31,17 76 20-31,-41-167-4 16,24 62 0-16,0 4 6 15,0 10 1-15,3 9 7 16,5 6 0-16,-1 9-1 15,3 1 0-15,4 8 0 16,1-2 0-16,-1 0-1 16,-4 3 1-16,12-4-4 0,-1 7 1 15,0 0-3-15,0-3 1 16,-10 3-3 0,-7 7 1-16,-11 5-2 0,-15 10 0 15,1 3-1-15,-3 0 0 16,-12-3-2-16,-6 0 1 15,-7-6-1-15,0 3 0 16,3 6 0-16,7-6 0 16,7 2 2-16,8 1 0 15,10 4 1-15,10-1 0 16,11 3 1-16,11 0 1 16,7-3-1-16,3-3 1 15,-7 3-5-15,-3-6 0 0,-7 3-10 16,-1-13 0-16,-10-6-2 15,-7-3 1-15</inkml:trace>
  <inkml:trace contextRef="#ctx0" brushRef="#br1" timeOffset="-136139.21">21047 14619 40 0,'77'-13'20'0,"-13"-59"-21"0,-50 53 38 15,-7-15-32-15,0-10 1 16,-3-6 1-16,-4-10 1 16,-11 4-11-16,-14-4 1 15,-21 0 6-15,-17 7 0 16,-15 9-3-16,4 10 1 16,-7 12-2-16,-11 16 0 0,1 18-2 15,-5 4 1 1,5 15-1-16,10 10 1 0,10 25-2 15,8 9 1-15,6 16 0 16,8-3 1-16,10 0 0 16,11-7 0-16,10 1 0 15,7-13 1-15,11-16 0 16,11-9 1-16,7-10 0 16,10-9 0-16,21-6 0 15,15-13 0-15,20-12 0 16,-2-13 1-16,16 1-2 15,1-14 1-15,-7-9-1 16,-7-2 0-16,-8-11 0 16,-10-5 1-16,-7-13-5 15,-21 3 0-15,-11 3-10 16,-14-6 1-16,-17 3-2 16,-8 6 1-16</inkml:trace>
  <inkml:trace contextRef="#ctx0" brushRef="#br0" timeOffset="-128614.54">20242 15682 53 0,'-3'25'26'0,"6"-16"-22"0,-3-9 27 0,0 0-28 15,0 0 0-15,0 0 2 16,11-6 0-16,7-3-6 16,10-1 0-16,18 1 3 15,17-1 0-15,4 4-5 16,-3 6 1-16,-1 0-8 16,-3 3 1-16,-10 3-8 15,-15 1 0-15</inkml:trace>
  <inkml:trace contextRef="#ctx0" brushRef="#br0" timeOffset="-128405.3">20130 15983 64 0,'-11'31'32'0,"18"-18"-35"15,-3-7 60-15,-1 0-54 0,8-3 1 16,17 1 0-16,11-1 1 15,17-3-7-15,18-3 0 16,0-7 1 0,-7 1 1-16,-7-1-14 0,-10 4 1 15,-8 0-8-15,-7-1 1 16</inkml:trace>
  <inkml:trace contextRef="#ctx0" brushRef="#br0" timeOffset="-127235">21615 15710 49 0,'-29'34'24'0,"15"-5"-12"15,14-26 24-15,-3 3-31 0,3 4 1 0,0-7 3 16,0-3 0-16,10-13-11 16,8 1 1-16,7-17 8 15,7-18 0-15,-4-22-3 16,0-18 0-16,0-11-2 15,4-5 1-15,-4-13-3 16,4 3 0-16,0 13-4 16,-4-1 1-16,-7 4-3 15,-10 15 1-15,-4 20-3 16,-7 15 1-16,-7 9-2 16,-7 22 1-16,-8 23 1 15,5 11 0-15,-4 26 3 16,-1 13 1-16,-2 18 2 15,-8 19 1-15,-3 19 2 16,-1 12 1-16,5 1 0 0,2-7 0 16,8-19-2-16,11-5 1 15,6-17-2-15,15-15 0 16,6-16-1-16,12-16 0 16,-1-12-5-16,0-13 1 15,7-9-10-15,1-13 1 16</inkml:trace>
  <inkml:trace contextRef="#ctx0" brushRef="#br0" timeOffset="-127021.7">22052 15603 56 0,'-3'47'28'0,"-8"-9"-32"16,8-29 48-16,-5 1-42 15,1-1 0-15,0 4 0 16,0-1 0-16,4-2-5 16,-1-4 0-16,4-6-5 15,0 0 1-15,7-13-10 16,4-8 1-16</inkml:trace>
  <inkml:trace contextRef="#ctx0" brushRef="#br0" timeOffset="-126530.89">22049 15384 38 0,'21'41'19'0,"25"15"-15"15,-32-40 25-15,3-10-29 0,5 3 1 16,2 1 0-16,1-1 0 16,-4 1-2-16,-3 2 1 15,-4 1-1-15,0 2 1 16,-3 1-2-16,-1 0 1 15,-3-1-1-15,0 1 1 16,0-3-1-16,0-7 1 16,-3-3 1-16,3-3 1 0,4-6 1 15,3-4 0 1,7-5 0-16,0-1 0 0,0-3-1 16,0 4 1-16,-3-1-1 15,-4 3 0-15,0 7-1 16,0 0 0-16,-3 3 0 15,-1 3 1-15,1 3-1 16,0 3 1-16,3 0 0 16,0 4 0-16,0-1 1 15,4 1 0-15,-1-4 0 16,8-3 1-16,3-3 0 16,4 0 1-16,0 0-1 15,-4 0 0-15,0 3-1 16,-7 3 1-16,7 4 0 15,4 5 1-15,7 7-2 16,3-3 1-16,1 3-3 16,3-6 0-16,-4-4-11 15,-7-5 1-15,-14-17-8 0,-3-9 0 16</inkml:trace>
  <inkml:trace contextRef="#ctx0" brushRef="#br0" timeOffset="-125763.09">21735 16127 45 0,'-4'22'22'0,"1"12"-13"16,-4-21 22-16,-8 9-29 15,-9-3 0-15,-8 9 0 16,-7 3 1-16,-7 7-4 16,-7 9 0-16,0 3 0 15,4-6 1-15,14-6-5 16,10-10 0-16,4-9-10 0,7-16 1 16</inkml:trace>
  <inkml:trace contextRef="#ctx0" brushRef="#br0" timeOffset="-125550.97">21414 16155 36 0,'7'-6'18'0,"-7"6"-10"0,3 3 24 15,4 7-28-15,7 8 0 16,-3 7 3-16,0 4 0 0,3 11-8 16,0 7 0-16,0 7 6 15,4 5 0 1,3-8-3-16,3-4 0 0,5-4-5 15,2-2 0-15,1-9-8 16,-4-7 1-16,-7-16-6 16,-3-3 0-16</inkml:trace>
  <inkml:trace contextRef="#ctx0" brushRef="#br0" timeOffset="-125297.23">21844 16497 56 0,'7'9'28'0,"18"-18"-34"0,-15 6 52 15,12 0-45-15,6-3 1 16,14-1-1-16,7 4 0 15,4 0-7-15,-3-3 1 16,-11-1-8-16,-4-2 1 16,-7-7-4-16,-14-2 0 15</inkml:trace>
  <inkml:trace contextRef="#ctx0" brushRef="#br0" timeOffset="-125042.38">22144 16359 44 0,'7'44'22'0,"11"-10"-22"15,-8-30 42-15,8 2-40 16,6 0 1-16,1 0 3 16,7 1 0-16,0 2-6 15,-1 4 1-15,-6-1 3 16,-11 4 1-16,-10 6-5 15,-8 0 1-15,-10 6-7 16,-11 3 1-16,-10 1-9 16,-7-4 1-16,3-6-5 15,4-13 1-15</inkml:trace>
  <inkml:trace contextRef="#ctx0" brushRef="#br0" timeOffset="-124697.9">22980 16516 54 0,'14'9'27'0,"-25"-21"-33"0,4 2 52 15,-7 1-45-15,-7 0 0 0,-14-4 0 16,-11 7 0-16,-10 3-1 15,-4 9 0-15,-4 13 0 16,4 9 0-16,7 3-2 16,7 4 1-16,15-1-1 15,9 1 1-15,19-4-1 16,17-3 1-16,18-15 0 16,24-10 1-16,15-9 0 15,-4-10 1-15,0 0-3 16,-7-12 1-16,-7-3-8 15,-14-4 1-15,3-15-7 16,-3 0 1-16</inkml:trace>
  <inkml:trace contextRef="#ctx0" brushRef="#br0" timeOffset="-124456.49">23100 16328 60 0,'7'0'30'0,"7"9"-35"0,-3-9 57 15,3 3-49-15,10 0 0 16,8 1-1-16,11-1 1 16,-1 0-5-16,-7-3 0 15,0-6-2-15,-3-1 0 0,-4-2-12 16,-6-1 1-16,-1-11-4 15,-11-5 1-15</inkml:trace>
  <inkml:trace contextRef="#ctx0" brushRef="#br0" timeOffset="-124321.58">23375 16042 41 0,'-11'10'20'0,"4"46"-10"0,7-37 35 0,0 16-44 15,0 2 1-15,0 13-1 16,0 1 1-16,0 8-8 15,0-6 1-15,-3-24-10 16,-11-17 1-16</inkml:trace>
  <inkml:trace contextRef="#ctx0" brushRef="#br0" timeOffset="-123028.09">24529 14989 66 0,'7'9'33'0,"56"-15"-27"0,-35 3 34 16,4-4-39-16,3 1 0 15,4-6 0-15,4-7 0 0,-5-6-2 16,-6-3 0-16,-7 2 1 16,-11 1 0-16,-14 3-2 15,-11 0 0-15,-6 4-1 16,-8 5 1-16,-14 10-1 16,-3 6 0-16,0 10 0 15,6 15 0-15,5 6 2 16,2 10 1-16,8 10 1 15,7-1 0-15,11-6 2 16,3-3 1-16,14-3-1 16,14-10 1-16,7-9-5 15,7-13 1-15,8-9-11 16,6-6 0 93,-3-22-7-93,7-16 0-16</inkml:trace>
  <inkml:trace contextRef="#ctx0" brushRef="#br0" timeOffset="-122799.06">25545 14111 62 0,'3'44'31'0,"-45"-19"-37"0,28-16 56 0,-7 10-48 0,-11 6 0 0,0 13 0 0,-7 9 1 0,0 6-6 0,1 3 1 0,6-12-1 0,11-6 1 0,7-4-11 0,7-18 0 15,17-10-5-15,1-15 0 16</inkml:trace>
  <inkml:trace contextRef="#ctx0" brushRef="#br0" timeOffset="-122607.18">25259 14133 25 0,'10'-22'12'0,"19"41"9"0,-19-4 11 0,8 17-25 16,7 21 0-16,6 6 2 16,8 14 1-16,0-14-16 15,-4 1 0-15,-7-7-2 16,-3-6 0-16,-14-9-7 16,-11-7 1-16</inkml:trace>
  <inkml:trace contextRef="#ctx0" brushRef="#br0" timeOffset="-122258.78">24028 15716 56 0,'3'3'28'0,"-13"4"-25"16,10-7 54-16,0 0-52 15,0 3 0-15,14-3 6 16,18 3 0-16,10 0-13 15,39-6 1-15,28-10 8 0,43-5 0 16,21-4-6-16,28 0 0 31,0 0-8-31,-14 6 1 0,-39 10-12 0,-24 3 0 16,-26-1-6-16,-20 8 0 16</inkml:trace>
  <inkml:trace contextRef="#ctx0" brushRef="#br0" timeOffset="-119954.08">23851 16779 58 0,'-7'22'29'0,"7"-9"-21"0,4-10 30 0,3 0-34 16,3 3 0-16,5 1 3 15,6-4 1-15,0-3-10 16,7-7 1-16,7-2 5 16,4-10 0-16,-4-6-3 15,-6 0 1-15,-5-3-3 16,-2-13 1-16,-8 0-2 16,-11 4 1-16,-10 5-2 15,-7 4 1-15,-7 3-2 16,0 9 0-16,0 10 0 15,-1 6 0-15,-2 13 1 16,-1 9 0-16,0 3 1 16,4 6 1-16,0 10 2 15,7 3 0-15,7-4 1 0,7 1 1 16,7 0-1-16,7-10 1 16,0-6-2-16,7-6 1 15,7-3-5-15,8-7 0 31,31-18-15-31,-7-10 0 16</inkml:trace>
  <inkml:trace contextRef="#ctx0" brushRef="#br0" timeOffset="-119636.03">24596 16130 56 0,'0'6'28'0,"10"-12"-29"16,-10 6 38-16,-3-3-36 15,-4 3 1-15,0 3 1 16,-4 7 0-16,-3 5-3 15,-7 7 0-15,-7 6 2 16,-4-6 0-16,0 7-3 16,0-1 1-16,8 0-6 15,2-6 1-15,5-6-12 16,6-10 1-16,8-19-1 0,3 1 0 16</inkml:trace>
  <inkml:trace contextRef="#ctx0" brushRef="#br0" timeOffset="-119499.05">24380 16143 38 0,'15'6'19'0,"13"44"-11"0,-18-31 37 16,8 0-42-16,0 6 1 15,-1 3 0-15,1 3 0 16,3 4-8-16,0 6 1 16,4-10-11-16,0-6 1 0</inkml:trace>
  <inkml:trace contextRef="#ctx0" brushRef="#br0" timeOffset="-117626.03">24744 16682 34 0,'-4'9'17'0,"1"-12"-4"16,3 3 17-16,0 0-24 0,0 0 0 15,0 0 5-15,0 0 0 16,0 0-12-16,7 0 0 15,3-6 8-15,8 3 1 16,10-3-3-16,4-1 0 16,3 4-4-16,4-3 0 15,-7 6-6-15,3-3 0 16,-10 0-8-16,-4 0 0 16,-7-10-7-16,-7-3 1 15</inkml:trace>
  <inkml:trace contextRef="#ctx0" brushRef="#br0" timeOffset="-117383.6">24892 16506 46 0,'4'13'23'0,"3"3"-18"16,-4-10 38-16,-3 7-40 15,0 5 1-15,0-2 0 16,0 9 0-16,0 10-6 16,0 5 0-16,0 4 0 15,0-9 1-15,4-1-10 16,-1-9 1-16,4-9-7 16,-3-13 1-16</inkml:trace>
  <inkml:trace contextRef="#ctx0" brushRef="#br0" timeOffset="-116861.3">25277 16691 54 0,'-4'10'27'0,"8"-7"-27"0,-4-3 49 0,3 3-45 15,4 0 1-15,4 0 0 16,6 1 1-16,8-4-8 15,7-4 0-15,7-5 5 16,-1-4 0-16,-2 1-3 16,-5-4 1-16,-6-6-2 15,-7-3 1-15,-8 0-3 16,-3 0 1-16,-7 3-1 16,-10 0 0-16,-8 3-2 15,-7 7 1-15,-6 9-1 16,-5 9 1-16,1 13 1 15,7 9 0-15,3 0 1 0,4 13 1 16,3 3 2-16,8 6 0 16,6-12 0-16,11-1 1 15,8 1-1-15,9-7 1 32,26-12-7-32,-1-6 1 15,-10-13-11-15,-7-7 0 16</inkml:trace>
  <inkml:trace contextRef="#ctx0" brushRef="#br0" timeOffset="-116563.78">25919 16118 57 0,'-4'0'28'0,"-17"15"-33"15,14-5 46-15,0 2-40 16,-4 10 1-16,1 3 0 16,-8 0 0-16,-3 7-3 15,-4 5 0-15,7-2 0 16,4-1 0-16,4-2-8 15,3-10 1-15,0-10-8 0,7-9 0 16</inkml:trace>
  <inkml:trace contextRef="#ctx0" brushRef="#br0" timeOffset="-116399.85">25707 16158 40 0,'0'-6'20'0,"35"37"-11"0,-24-15 30 16,6 6-36-16,1 0 0 15,7 13 0-15,3 2 1 16,7-2-9-16,1 2 0 0,-1-2-8 16,-7-10 0-16</inkml:trace>
  <inkml:trace contextRef="#ctx0" brushRef="#br0" timeOffset="-113522.85">26158 16591 41 0,'-7'16'20'0,"11"3"-14"16,-1-16 21-16,-3 0-21 16,4 0 0-16,0 0 2 15,3-3 1-15,0 3-11 16,-4-3 0-16,11 0 8 15,11 3 0-15,3-6-4 16,4 3 1-16,0 0-5 16,3 0 1-16,-3-6-8 15,-1 0 0-15,-2-4-9 16,-5-5 0-16</inkml:trace>
  <inkml:trace contextRef="#ctx0" brushRef="#br0" timeOffset="-113314.13">26388 16425 46 0,'10'31'23'0,"-6"23"-17"0,-4-32 35 16,-4 3-40-16,1 6 1 15,-1 10 1-15,-3 6 0 0,0-3-4 16,-3-4 0-16,3-2-2 15,0-3 0-15,-1-10-12 16,8-13 0-16</inkml:trace>
  <inkml:trace contextRef="#ctx0" brushRef="#br0" timeOffset="-112896.83">26980 16535 36 0,'8'6'18'0,"-1"-9"-7"0,-7 3 18 16,3 0-25-16,-3 0 1 16,0 3 2-16,0 3 1 15,-7 1-10-15,-4 8 1 16,-3 1 6-16,-17 3 0 0,-1 3-2 15,4 6 0-15,-1 6-3 16,1 1 1-16,3-4-3 16,4-6 0-16,0-6-8 15,7-6 0-15,7-1-6 16,0-15 0-16</inkml:trace>
  <inkml:trace contextRef="#ctx0" brushRef="#br0" timeOffset="-112686.06">26737 16491 41 0,'4'44'20'0,"20"0"-10"16,-17-29 30-16,7 1-38 16,4 6 0-16,3 6 1 15,0 10 1-15,1-1-6 0,-5-2 1 16,1-1 1-16,-4 1 1 15,4-4-7-15,-4-3 0 16,3-6-9-16,-3-12 0 16</inkml:trace>
  <inkml:trace contextRef="#ctx0" brushRef="#br0" timeOffset="-112252.89">27238 16660 55 0,'-4'6'27'0,"4"-9"-25"15,0 3 46-15,4-3-45 16,3 0 1-16,4 0 1 15,-1 0 1-15,-3 3-8 16,4 0 1-16,-1 0 3 16,1 0 1-16,0-10-3 15,-4-2 1-15,-4-1-3 16,-6 4 0-16,-1-7-2 16,1 7 1-16,-4-1-1 15,-4 10 0-15,-3 3 1 16,-4 13 0-16,1-3 1 0,-1 5 1 15,4 11 1-15,3 11 1 16,8-5 0-16,3-4 0 16,7 7-1-16,7-7 1 15,4-6-2-15,-1 0 1 16,4-12-5-16,8-7 0 16,2-6-11-16,8-9 0 15</inkml:trace>
  <inkml:trace contextRef="#ctx0" brushRef="#br0" timeOffset="-111992.46">27820 16118 55 0,'4'12'27'0,"-26"16"-29"15,12-18 42-15,-8 5-39 16,-3 4 0-16,-4 3 0 16,-3-3 1-16,3 3-3 15,1 3 1-15,3 0-3 16,6-3 1-16,1-6-11 16,7-7 1-16,0-12-4 15,4-9 1-15</inkml:trace>
  <inkml:trace contextRef="#ctx0" brushRef="#br0" timeOffset="-111871.98">27538 16199 31 0,'0'-22'15'0,"17"28"-2"0,-6 4 24 16,7 12-33-16,6-3 1 15,8 15 0-15,3 10 0 16,1-3-11-16,-5 9 1 16,-6-9-7-16,-14-10 1 15</inkml:trace>
  <inkml:trace contextRef="#ctx0" brushRef="#br0" timeOffset="-106355.14">28078 15277 41 0,'-11'28'20'0,"7"-31"-13"0,4 3 21 0,0 0-23 0,8-3 1 0,2 0 0 16,8 3 0-16,6-3-9 15,12 0 1-15,6 3 4 16,0-3 0-16,-10 3-10 16,0 3 1-16,-4 0-8 15,-10-3 1-15</inkml:trace>
  <inkml:trace contextRef="#ctx0" brushRef="#br0" timeOffset="-106171.25">28131 15475 65 0,'3'22'32'0,"22"0"-38"0,-11-16 60 15,11-3-54-15,6 0 0 16,5-3-8-16,-1 3 0 15,0-3-6-15,0-6 0 16</inkml:trace>
  <inkml:trace contextRef="#ctx0" brushRef="#br0" timeOffset="-105058.75">28536 15744 40 0,'-3'7'20'0,"6"-10"-12"0,4 3 21 15,0 0-24-15,0-4 0 16,4 4 3-16,7-6 0 15,3-13-10-15,7-12 0 16,11-13 8-16,-4-19 0 0,4-9-3 16,0-6 0-1,-8-10-1-15,-2-3 0 0,-8-12-2 16,0 5 0-16,-7 8-1 16,0 2 0-16,-7 9-2 15,0 10 0-15,-7 13-1 31,-3 12 0-31,-4 19-1 16,-7 15 0-16,-8 20 0 16,-2 6 0-16,-1 15 2 0,0 13 0 0,1 15 3 15,-1 14 0-15,4 14 3 16,7-2 1-16,3 0-1 16,4 6 1-16,7-4-1 15,4-5 1-15,3-10-3 16,0-15 0-16,10-1-5 15,5-15 1-15,6-13-10 16,0-12 0-16,-3-16-2 16,-1-7 0-16</inkml:trace>
  <inkml:trace contextRef="#ctx0" brushRef="#br0" timeOffset="-104862.8">29020 15390 49 0,'14'41'24'0,"-18"22"-25"0,1-51 47 0,-1 1-45 0,1-1 0 0,-1 1-1 15,0-4 0-15,1-3-4 16,3-6 0-16,3-6-10 16,1-9 0-16,0-11-1 15,-4-8 0-15</inkml:trace>
  <inkml:trace contextRef="#ctx0" brushRef="#br0" timeOffset="-104707.89">29005 15186 29 0,'22'16'14'0,"-5"-10"-12"16,-10 1 25-16,4 2-31 15,3-3 0-15,4 7-11 16,-1-7 0-16,4 0 15 15,1-3 1 17</inkml:trace>
  <inkml:trace contextRef="#ctx0" brushRef="#br0" timeOffset="-104280.06">29192 15534 46 0,'7'10'23'0,"0"-10"-33"0,-7 0 50 15,8-3-40-15,2-4 0 16,1-2 1-16,3 0 1 16,3-4-2-16,1 4 0 0,0-4 0 15,-1 4 1 1,1-1 0-16,-4 7 0 0,0 3-1 16,0 3 0-16,-3 0 0 15,0 1 0-15,-4-4 0 16,3 3 0-16,1-6 0 15,-1-1 0-15,1-2-1 16,3 0 1-16,-7-4-1 16,0-2 0-16,0 2 0 15,0 1 0-15,4 0-1 16,6-1 1-16,5 1 0 16,2-1 1-1,5 4 1-15,-1 0 0 16,4 0 1-1,-1 6 1-15,1 6 0 16,0 6 0 0,3 10 0-16,0 7 0 0,-3-4-2 0,-4-3 1 15,-3 3-6-15,-4-3 1 0,-10-3-12 0,-11-1 1 16</inkml:trace>
  <inkml:trace contextRef="#ctx0" brushRef="#br0" timeOffset="-103841.73">28698 16177 54 0,'-3'22'27'0,"-22"13"-30"0,18-26 43 0,-7 7-40 0,-4-7 1 31,-27 29-2-31,6-4 1 16,7-6-4-16,7-2 0 15,8-11-11-15,-1-5 1 16,7-17-1-16,8-11 0 15</inkml:trace>
  <inkml:trace contextRef="#ctx0" brushRef="#br0" timeOffset="-103658.31">28469 16162 37 0,'14'12'18'0,"18"48"-11"0,-21-45 36 15,-1 4-39-15,-3 9 0 0,4 7 1 16,-1-4 1-16,5 7-9 15,-1-1 1-15,3-2 2 16,4-10 0-16,4-6-8 16,0-13 1-16,0-6-9 15,-4-12 1-15</inkml:trace>
  <inkml:trace contextRef="#ctx0" brushRef="#br0" timeOffset="-103421.45">28861 16306 55 0,'0'-3'27'0,"10"12"-32"0,-3-12 47 0,0 3-42 0,8 0 1 16,-1-3-2-16,7 3 0 15,21 0-4-15,-3-6 1 16,3-4-8-16,-3-2 0 16,0-10-3-16,-14-7 0 15</inkml:trace>
  <inkml:trace contextRef="#ctx0" brushRef="#br0" timeOffset="-103182.54">29111 16124 46 0,'4'12'23'0,"3"-5"-21"0,-4-4 45 0,4 3-45 0,0 4 1 0,8 5 1 16,6 7 1-16,0 0-7 16,0-3 1-16,-7 0 3 15,-3 3 1-15,-8 3-4 16,-6 0 1-16,-8 6-6 15,-10 1 0-15,-4-4-11 16,-3-3 1-16,-4-13-1 16,8-2 0-16</inkml:trace>
  <inkml:trace contextRef="#ctx0" brushRef="#br0" timeOffset="-102853.61">29739 16312 55 0,'14'0'27'0,"-10"0"-36"0,-4 0 57 0,-7 3-47 0,-7-3 1 0,-8-3 0 16,-9 6 0-16,-5 0-3 15,5 7 0-15,-5 9 2 16,-2 9 0-16,-1 9-3 15,7 7 1-15,4-3 0 16,10-6 0-16,15-4 0 16,-1-6 0-16,22-9 1 15,21-7 0-15,6-6 1 16,5-15 1-16,-4-10-1 16,-4-3 0-16,-10-4-5 15,-8-5 0-15,-6-7-12 16,-4 0 0-16</inkml:trace>
  <inkml:trace contextRef="#ctx0" brushRef="#br0" timeOffset="-102574.23">29887 16102 55 0,'0'3'27'0,"7"-6"-24"0,0 3 41 15,4 0-40-15,7-3 0 16,3 0 1-16,7 6 1 16,-7 0-9-16,4 0 1 15,0 0 0-15,-1 0 0 0,-3-3-11 16,-3 0 1-16,-4-15-7 15,-7-7 0-15</inkml:trace>
  <inkml:trace contextRef="#ctx0" brushRef="#br0" timeOffset="-102425.33">30036 16124 58 0,'14'63'29'0,"-14"9"-42"15,3-63 53-15,-3 7-45 16,0 0 1-16,-3-1-24 16,-11-12 0-16</inkml:trace>
  <inkml:trace contextRef="#ctx0" brushRef="#br0" timeOffset="-100962.13">31397 15055 44 0,'7'28'22'0,"7"-25"-11"0,-7-3 23 16,1-3-31-16,2-3 0 16,4-1 2-1,7-2 0-15,-3-4-6 0,3 1 0 16,0-1 4-16,-3-2 1 16,-4-1-2-16,-3 3 0 15,-4-2-3-15,-7 5 1 16,-11 1-2-16,-3 6 1 15,-7 0-2-15,-4 6 1 0,-3 6 0 16,-4 4 1-16,4 12 0 16,0 9 0-16,0 4 2 15,3-4 0-15,7 1 0 16,8 2 1-16,6 1-1 16,11-7 1-16,7-5-2 15,14-11 1-15,15-12-5 16,10-12 0-16,3-10-13 15,4-15 1-15</inkml:trace>
  <inkml:trace contextRef="#ctx0" brushRef="#br0" timeOffset="-100717.91">32198 14249 64 0,'0'12'32'0,"-32"7"-39"0,18-10 53 15,-7 13-46-15,-11 0 1 16,-3 13 0-16,0 9 0 16,3 3-3-16,-3-6 0 15,6-4-4-15,8-9 0 16,7-9-11-16,7-9 0 15</inkml:trace>
  <inkml:trace contextRef="#ctx0" brushRef="#br0" timeOffset="-100542.95">31919 14321 39 0,'18'22'19'0,"24"44"-6"0,-24-41 22 0,7 12-33 15,3-2 0-15,0 2-1 16,0 1 0-16,-3-3-9 15,-7-10 1-15,-4-3-6 16,-14-7 0-16</inkml:trace>
  <inkml:trace contextRef="#ctx0" brushRef="#br0" timeOffset="-100135.68">30603 15663 52 0,'-7'22'26'0,"4"-10"-21"0,3-8 44 0,0-1-43 16,3 3 1-16,4 0 4 15,4 1 1-15,24-4-13 16,25 0 0-16,36-9 10 15,24-10 0-15,52-12-4 16,19-7 0-16,38-3-7 16,-7 1 1-16,-17 2-9 15,-22 7 0-15,-34 3-13 16,-36 6 0-16,-39 10-2 16,-25 6 0-16</inkml:trace>
  <inkml:trace contextRef="#ctx0" brushRef="#br0" timeOffset="-99369.11">30498 16638 59 0,'0'13'29'0,"14"-16"-19"0,-7 3 29 16,3 3-35-16,5 0 0 15,-1 0 2-15,10 0 0 16,12 0-8-16,-1-6 0 15,4 0 5-15,-1-10 0 0,1-2-2 16,-7-10 0 0,-4-4-2-16,-7 1 1 0,-6-3-3 15,-12 3 1-15,-3 3-1 16,-7 6 0-16,-4 9-1 16,-6 10 0-16,-4 7 1 15,-4 8 0-15,0 7 1 16,1 10 0-16,-1 2 2 15,4 7 0-15,7 6 1 16,3 0 1-16,7-3-1 16,4-7 0-16,4 1-1 15,7-10 0-15,10-3-4 16,3-12 0-16,8-7-11 16,11-6 1-16,6-9-3 15,-3-13 0-15</inkml:trace>
  <inkml:trace contextRef="#ctx0" brushRef="#br0" timeOffset="-99036.92">31316 16052 64 0,'-7'9'32'0,"-14"7"-40"0,14-10 64 0,-11 7-56 15,-3 2 0-15,3 10 0 16,1 7 0-16,-4-4-1 15,-1 3 0-15,5 1-5 16,3-7 0-16,7-13-11 16,3-5 1-16,8-14-2 15,-1-11 0-15</inkml:trace>
  <inkml:trace contextRef="#ctx0" brushRef="#br0" timeOffset="-98847.03">31136 16093 48 0,'4'15'24'0,"10"29"-22"0,-14-22 47 0,10 3-47 0,8 7 0 16,3 2-1-16,4-3 0 16,0-2-8-16,-4-7 0 15,0-10-8-15,-7-6 0 16</inkml:trace>
  <inkml:trace contextRef="#ctx0" brushRef="#br0" timeOffset="-98377.9">31849 16089 59 0,'-11'0'29'0,"-24"25"-28"0,21-15 47 16,0 9-47-16,-4 9 1 15,-7 3 0-15,-10 16 1 16,-4 13-4-16,-3 12 1 15,0 13 2-15,3 3 0 16,7-10-1-16,7 3 1 16,8-8-4-16,13-11 1 15,18-12-6-15,7-12 1 0,4-16-12 16,3-16 1-16,-3-18-2 16,3-4 0-16</inkml:trace>
  <inkml:trace contextRef="#ctx0" brushRef="#br0" timeOffset="-98002.49">31729 16412 66 0,'-4'0'33'0,"25"10"-42"15,-13-10 70-15,2 3-58 16,8-3 0-16,6 3 3 0,5 3 0 16,2 4-7-16,1-1 0 15,-4 1 5-15,-3 2 0 16,-4 1-3-16,-14 5 0 16,-10 4-2-16,-11 0 1 15,0 3-2-15,-1 7 0 16,-2 2 0-16,-4 4 1 15,-1 6 0-15,1-13 1 16,7 4 2-16,4-1 0 16,6-2 0-16,8-7 1 15,13-3-2-15,15-10 0 16,10-9-9-16,4-12 0 16,0-7-15-16,-21-9 1 0</inkml:trace>
  <inkml:trace contextRef="#ctx0" brushRef="#br0" timeOffset="-96592.38">32195 16619 44 0,'7'0'22'0,"7"0"-8"16,-7 0 22-16,0 0-32 15,0-3 0-15,10 3 1 16,12-3 1-16,2-3-9 0,1 3 0 16,3 0 0-16,1-4 0 15,-8 1-14-15,0-3 1 16,-14-7-1-16,0 0 1 15</inkml:trace>
  <inkml:trace contextRef="#ctx0" brushRef="#br0" timeOffset="-96387.49">32350 16441 44 0,'10'18'22'0,"-6"14"-21"0,-1-23 43 0,1 7-43 15,-1 9 0-15,1 3 0 16,-1 7 0-16,1 9-4 16,-4 6 1-16,4-16-7 15,-1-6 1-15,4-6-7 16,0-6 1-16</inkml:trace>
  <inkml:trace contextRef="#ctx0" brushRef="#br0" timeOffset="-96121.97">32992 16463 56 0,'-14'34'28'0,"-32"7"-37"0,35-22 52 0,-6 3-43 0,-1 9 0 15,-3 10 0-15,0 6 0 16,-1-10-1-16,1-5 0 16,4-4-11-16,3-6 0 15,6-13-3-15,1-15 1 16</inkml:trace>
  <inkml:trace contextRef="#ctx0" brushRef="#br0" timeOffset="-95911.56">32791 16516 48 0,'14'69'24'0,"-11"-16"-25"0,1-37 44 0,6 6-43 16,1 9 1-16,7-3-1 16,3 1 1-16,4-7-5 15,-1-4 1-15,1-2-6 16,7-10 0-16,-4-9-6 15,0-12 1-15</inkml:trace>
  <inkml:trace contextRef="#ctx0" brushRef="#br0" timeOffset="-95715.52">33080 16259 52 0,'25'75'26'0,"13"3"-27"0,-20-53 50 0,7 19-47 0,3 3 1 16,0 4 0-16,-3 2 0 16,-7-3-6-16,-8-3 0 15,-13 3-8-15,-19 0 1 0,-16 1-7 16,-22-4 0-1</inkml:trace>
  <inkml:trace contextRef="#ctx2" brushRef="#br0">33224 17043 0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56:49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32463 14023 27 0,'17'-3'13'0,"-6"9"-1"15,-11-3 13-15,-7 7-24 0,-4-4 1 16,-24 13 0-16,-7 12 0 16,-22 19-3-16,-24 22 1 15,-14 26 1-15,-4 18 1 16,-14 22-2-16,-4 12 1 16,8 4-2-16,10 3 0 15,7-16-8-15,11-16 0 16,7-31-2-16,14-28 0 15</inkml:trace>
  <inkml:trace contextRef="#ctx0" brushRef="#br0" timeOffset="569.32">31485 15879 16 0,'15'-25'8'0,"-15"-9"-3"0,0 27 9 0,-4 1-8 16,-7 9 0-16,-3 10 4 15,-14 9 0-15,-7 12-12 16,-22 20 1-16,-6 18 7 15,-36 12 0-15,-21 20-3 16,-14 28 0-16,-18 15-7 16,1 10 1-16,-1 18-8 15,4-18 1-15,14-13-2 16,31-31 1-16</inkml:trace>
  <inkml:trace contextRef="#ctx0" brushRef="#br0" timeOffset="30807.45">7980 9608 41 0,'-11'9'20'0,"15"-9"-18"0,-1-3 21 16,8 0-22-16,3-3 1 15,18-4 0-15,14 4 0 16,24 3-2-16,29 3 1 15,10 3 1-15,32 0 0 16,8 3 0-16,20-3 0 16,14 4-1-16,-10 2 1 15,11 4-2-15,10-1 1 16,-7 7-1-16,10-6 1 16,4 2-1-16,18 1 1 15,14 0-1-15,-4-7 0 0,11-3 0 16,-28-6 0-16,-8-3-1 15,-24-9 1-15,-21 2-3 16,-21-9 1-16,-33 4-3 16,-23-1 0-16,-22 3-8 15,-22 1 0-15</inkml:trace>
  <inkml:trace contextRef="#ctx0" brushRef="#br0" timeOffset="31287.27">8297 9993 34 0,'-7'7'17'0,"18"-7"-15"0,-4 0 23 15,7-3-23-15,11-1 0 0,14-8 3 16,17-7 0-16,29 0-4 15,28 7 0-15,31-4 3 16,47 10 1-16,10 3-2 16,14 3 1-16,4 0-2 15,-4 3 1-15,11 0-3 16,-11-3 0-16,4 6 0 16,-11-6 0-16,0 3-1 15,-7 4 0-15,-14-11-2 16,-25 4 1-16,-24-3-4 15,-32-3 0-15,-25 3-6 16,-25-10 0-16,-38 10-2 16,-29 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56:52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 2489 42 0,'-17'19'21'0,"-5"0"-6"15,22-16 22-15,-10 3-34 16,-1 1 1-16,-6 2 1 16,6 1 0-16,0-1-6 15,4-6 1-15,7-3 4 16,18 0 1-16,3-3-5 16,18-6 0-16,14-1-6 15,14-2 1 1</inkml:trace>
  <inkml:trace contextRef="#ctx0" brushRef="#br0" timeOffset="189.28">2441 2784 60 0,'-10'19'30'0,"13"-3"-22"0,4-13 29 15,4-3-35-15,10-3 1 0,7-4-3 16,15 1 0 0,13-3-5-16,4 6 1 0,0-4-13 15,-7 7 1-15</inkml:trace>
  <inkml:trace contextRef="#ctx0" brushRef="#br0" timeOffset="796.38">3528 3248 55 0,'-18'32'27'0,"4"-10"-23"0,14-19 39 16,0-3-38-16,0-7 0 0,11-8 1 15,-1-20 0-15,11-5-9 16,1-17 1-16,16-21 4 16,5-13 1-16,6-25-3 15,-3-7 1-15,-4-5-2 16,-10-7 1-16,-11 13-1 16,-7 3 1-16,-10 21-1 15,-4 1 0-15,-4 19-2 16,-6 12 0-16,-8 22-1 15,-3 19 0-15,3 16 0 16,-10 18 0-16,3 19 0 16,1 22 1-16,2 16 1 15,1 22 1-15,0 28 1 16,4 9 0-16,13 10 1 16,-3-12 0-16,7 2-1 15,7-28 1-15,4-15-3 0,10-20 1 16,10-18-3-16,8-19 0 15,0-18-10-15,10-17 1 16,-6-12-2-16,3-12 1 16</inkml:trace>
  <inkml:trace contextRef="#ctx0" brushRef="#br0" timeOffset="972">4106 2696 53 0,'4'54'26'0,"-18"-10"-29"0,14-32 53 16,-11 13-49-16,1-6 1 16,-1 3 0-16,4-6 1 0,0-1-6 15,3-5 0-15,4-4-5 16,11-6 0-16,-4-16-8 16,-7-2 0-16</inkml:trace>
  <inkml:trace contextRef="#ctx0" brushRef="#br0" timeOffset="1168.25">4039 2605 36 0,'7'13'18'0,"4"6"-17"0,-11-19 22 0,7-10-23 16,4 1 0-16,-1 6-5 15,1-7 1-15,3-2-1 16,0 9 1-16,-3 0-6 0,-1 0 1 16</inkml:trace>
  <inkml:trace contextRef="#ctx0" brushRef="#br0" timeOffset="1661.1">4304 2838 55 0,'10'47'27'0,"12"-13"-37"0,-15-34 58 0,3 9-46 16,1-2 1-16,-8-1-2 15,4-3 1-15,4 0-4 16,7-6 1-16,-8-3 1 16,1 6 1-16,-1-6-4 15,8-7 1-15,3-3-1 16,-7 1 1-16,4-1-1 15,0 3 1-15,3 4-1 16,-7 6 1-16,11-6 2 16,-4 9 0-16,-4 0 0 15,5 0 1-15,-8 0 0 16,3 0 0-16,1 3-1 16,-7 3 1-16,10-6-2 15,-4 3 1-15,5 3-1 16,-1-6 1-16,-4-6-1 15,4 3 0-15,1-3-1 16,-1-4 0-16,-4 4 1 0,5-3 0 16,-5-1 0-16,-3-2 0 15,4 2 2-15,0 4 0 16,3 3 0 0,0 6 1 30,7 13 0-30,-3 2 1 0,3 8-1-16,4-8 0 0,3 11-1 0,-10-4 0 0,3-7-4 0,7-5 1 0,-10 9-13 0,0-10 1 15</inkml:trace>
  <inkml:trace contextRef="#ctx0" brushRef="#br0" timeOffset="2111.41">3888 3543 57 0,'-22'0'28'0,"-16"31"-26"0,16-18 45 0,1 15-46 0,-7 4 0 0,0 11 0 0,0 1 0 16,-4 10-3-16,0-1 1 15,-3 0-2-15,10-9 1 16,4-9-7-16,3-13 0 15,8-16-8-15,10-12 0 16</inkml:trace>
  <inkml:trace contextRef="#ctx0" brushRef="#br0" timeOffset="2200.96">3591 3609 39 0,'11'16'19'0,"17"6"-8"0,-10-10 27 0,-4 16-35 0,11 10 0 0,6 12 0 0,-2 7 1 0,2-4-6 0,1-9 0 0,3 0-2 16,-3-19 1-16,-4-6-12 15,4-10 1-15</inkml:trace>
  <inkml:trace contextRef="#ctx0" brushRef="#br0" timeOffset="2427.73">4015 3803 53 0,'-7'16'26'0,"14"-3"-25"0,-4-7 41 0,4-6-41 0,4 3 0 15,10 3-1-15,7-6 0 16,0 0-3-16,8 0 1 15,2-6-4-15,1-7 1 16,-7-5-11-16,-7-4 0 16</inkml:trace>
  <inkml:trace contextRef="#ctx0" brushRef="#br0" timeOffset="2677.45">4255 3637 47 0,'3'10'23'0,"22"-10"-19"0,-15 0 35 0,1 0-37 0,-1 3 0 0,1 6 2 0,7 4 0 0,3 9-5 16,-11 6 0-16,1 0 2 15,0 0 0-15,-11 4-3 16,-7-1 1-16,-8 0-5 15,-2-2 1-15,-4-11-8 16,-1 1 0-16,-6-9-2 16,7-4 0-16</inkml:trace>
  <inkml:trace contextRef="#ctx0" brushRef="#br0" timeOffset="3013.09">5002 3574 58 0,'4'-6'29'0,"-8"6"-39"0,4 0 59 16,-10 0-48-16,-1 3 0 0,-17 0 1 15,-4 7 0-15,-7 6-3 16,4 2 0-16,10 17 1 15,-6 9 0-15,6 9-2 16,4 3 1-16,7-5-2 16,10-7 1-16,4-10-1 15,7-15 0-15,22 0 2 16,9-26 1-16,-2-11 0 16,2-4 0-1,1-10 1-15,-7-5 0 0,-7-1-6 16,-4 4 1-16,-4-7-11 15,5-3 1-15</inkml:trace>
  <inkml:trace contextRef="#ctx0" brushRef="#br0" timeOffset="3250.82">5221 3493 63 0,'11'6'31'0,"6"-12"-37"0,-13 6 55 0,3-3-49 0,7 3 0 0,7 0-2 0,7 0 0 0,-3 0-3 0,0 0 0 0,-4 0-12 15,-7-7 0-15</inkml:trace>
  <inkml:trace contextRef="#ctx0" brushRef="#br0" timeOffset="3391.54">5299 3383 59 0,'21'57'29'0,"0"5"-31"0,-14-40 46 0,0 6-45 15,-3 4 0-15,-4-1-9 16,-4-9 0-16,1 0-1 15,-1-19 1-15</inkml:trace>
  <inkml:trace contextRef="#ctx0" brushRef="#br0" timeOffset="3884.97">8043 1213 64 0,'-21'57'32'0,"11"21"-32"0,3-53 54 0,-4 22-54 15,-3 16 1-15,-4 9 0 16,-3 16 1-16,0-7-5 16,0 1 1-16,7-10-3 31,-1-9 1-31,8-10-10 0,4-9 1 0,3-19-6 15,0-16 0-15</inkml:trace>
  <inkml:trace contextRef="#ctx0" brushRef="#br0" timeOffset="4199.92">6650 2731 76 0,'-35'31'38'0,"17"-15"-44"16,18-10 76-16,0-3-66 0,11 7 0 0,27-1 2 0,33-3 0 0,49-12-8 0,56-6 0 0,61-20 3 0,24-9 1 0,10-18-6 0,1 6 0 0,-18 6-8 0,-57 12 1 0,-38 7-14 0,-46 28 0 16</inkml:trace>
  <inkml:trace contextRef="#ctx0" brushRef="#br0" timeOffset="4823.42">6907 3512 61 0,'-14'25'30'0,"-3"-6"-24"0,13-13 43 0,1-6-46 16,3 6 0-16,0-3 2 15,7 0 0-15,3 1-6 0,15 2 0 16,17-3 4-16,8-3 1 15,3 0-3-15,3-3 1 16,-7 3-3-16,-10 0 0 16,-14 6-3-16,-7 4 1 15,-18 5-3-15,-11 4 1 16,-10 9-1-16,-7 7 0 16,-4 2 1-1,4 7 1-15,-8 6 1 0,12-3 1 47,-1 0 1-47,14 4 1 16,8-4 1-1,10-13 1-15,14 1-1 0,7-20 0 16,15-5-4-16,-1-10 1 16,14-13-14-16,-3-9 0 0</inkml:trace>
  <inkml:trace contextRef="#ctx0" brushRef="#br0" timeOffset="5089.05">7465 3659 68 0,'7'19'34'0,"-7"-7"-34"15,0-8 57-15,10 2-57 0,8 0 1 16,10 0-1-16,15-2 0 15,-5-4-4-15,5-4 1 16,-1-2-7-16,-3-3 0 16,-4-7-10-16,-3-6 0 15</inkml:trace>
  <inkml:trace contextRef="#ctx0" brushRef="#br0" timeOffset="5304.28">7694 3446 65 0,'-14'44'32'0,"-21"53"-42"16,31-69 55-16,4 16-48 0,0 9 1 0,0 10-5 15,4-10 1-15,3-6-4 16,0-12 1-16,3-19-7 15,12-10 0-15</inkml:trace>
  <inkml:trace contextRef="#ctx0" brushRef="#br0" timeOffset="5826.38">8513 3374 59 0,'-15'9'29'0,"-30"35"-37"0,27-35 58 0,-7 7-50 0,-10 15 1 0,-7 10-1 0,-4 9 0 0,0 7-3 16,-3 9 0-16,13 0-3 16,8-10 1-16,7-9-12 15,3-31 1-15</inkml:trace>
  <inkml:trace contextRef="#ctx0" brushRef="#br0" timeOffset="5890.88">8043 3346 48 0,'22'18'24'0,"41"67"-16"0,-38-54 36 0,3 23-42 0,11 27 0 0,7 7 0 0,-1-3 0 0,5 2-7 0,6-21 1 0,-17-19-11 0,10-28 0 15</inkml:trace>
  <inkml:trace contextRef="#ctx0" brushRef="#br0" timeOffset="6406.82">9677 2712 55 0,'-14'28'27'0,"24"-3"-16"0,-10-25 27 0,0 7-33 0,4 5 0 0,10-2 1 0,21-1 1 0,7-6-10 16,18 3 1-16,11-6 2 15,7-6 0-15,-15 3-8 16,-6-3 1-16,-12 3-12 15,-13 3 0-15</inkml:trace>
  <inkml:trace contextRef="#ctx0" brushRef="#br0" timeOffset="6558.63">9599 3173 68 0,'-14'60'34'0,"25"9"-31"0,-1-60 58 0,4-6-59 0,18-3 0 0,21-3-1 16,35-13 0-16,25-12-9 0,25-3 1 16,3 12-14-16,-18 10 1 15</inkml:trace>
  <inkml:trace contextRef="#ctx0" brushRef="#br0" timeOffset="9635.83">12767 1624 53 0,'-3'53'26'0,"-1"57"-25"0,4-75 26 16,0 12-27-16,0 15 0 16,-4 1-5-16,1-3 1 15,-1-4-4-15,1-15 0 16,-1-22-5-16,4-16 0 15</inkml:trace>
  <inkml:trace contextRef="#ctx0" brushRef="#br0" timeOffset="9964.33">11889 2700 63 0,'-11'50'31'0,"11"-28"-35"0,4-19 64 0,-1 0-55 15,8 3 1-15,17-6 5 16,18-12 0-16,35 2-14 15,35-18 1-15,43-10 7 16,39-9 1-16,34 3-7 16,-2-6 0-16,-12 13-7 15,-16 2 1-15,-40 16-14 0,-39 10 1 16,-27 18-4-16,-26 10 1 16</inkml:trace>
  <inkml:trace contextRef="#ctx0" brushRef="#br0" timeOffset="10760.5">11818 3480 58 0,'4'19'29'0,"10"-9"-22"0,-7-7 29 0,0-3-32 16,10 0 0-16,15 3 1 15,14-3 0-15,3-6-7 16,8 6 0-16,-4-7 4 16,-11 14 1-16,-10 8-4 15,-18 13 1-15,-18 4-3 16,-10 9 1-16,-14 2-2 15,-7 5 0-15,-7-1 0 16,6 3 1-16,1-3 0 16,7 3 1-16,3-6 2 15,7-7 1-15,8-2 2 16,3-4 1-16,24-9-1 16,15-12 1-16,11-10-3 15,13-10 0-15,11 1-7 0,0-10 1 16,-7 0-13-16,0 4 0 15</inkml:trace>
  <inkml:trace contextRef="#ctx0" brushRef="#br0" timeOffset="11009.39">12481 3706 66 0,'7'25'33'0,"15"-3"-34"0,-15-12 56 0,3-4-55 16,11 0 1-16,8-12-3 15,6 0 1-15,7-4-4 16,4-2 1-16,-4-4-10 16,-6 0 0-16,-8 1-5 15,-11-1 0 1</inkml:trace>
  <inkml:trace contextRef="#ctx0" brushRef="#br0" timeOffset="11154.03">12749 3581 56 0,'0'59'28'16,"-17"17"-32"-16,13-48 52 0,-6 6-48 15,3 10 0-15,0 9-4 0,3-12 1 16,4 0-5-16,4-7 1 15,6-8-9-15,8-17 1 16</inkml:trace>
  <inkml:trace contextRef="#ctx0" brushRef="#br0" timeOffset="11465.59">13529 3499 66 0,'4'-9'33'0,"-4"18"-42"0,0-9 63 0,0 0-54 16,-4 10 0-1,-10 2 0-15,-11 10 0 0,-10 9 0 16,-7 13 1-16,3 10-2 16,4 18 0-16,6 0-1 15,8 6 0-15,11-9 0 16,10-12 0-16,10-13 0 15,15-16 0-15,14-19 3 16,3-21 1-16,7-4 0 16,-3-12 0-16,0-7 0 15,-7-2 1-15,-7-17-6 16,-11 4 0-16,-7-6-15 16,-3-1 0-16</inkml:trace>
  <inkml:trace contextRef="#ctx0" brushRef="#br0" timeOffset="11880.64">14774 3167 54 0,'-28'28'27'0,"25"-19"-20"16,3-5 36-16,3-4-38 16,8 6 0-16,6-6 2 15,8 0 1-15,17-10-12 16,18 1 1-16,4 0 1 16,-4-1 0-16,-4 10-10 15,-10 3 0-15,-14 7-8 0,-18 5 0 16</inkml:trace>
  <inkml:trace contextRef="#ctx0" brushRef="#br0" timeOffset="12057.71">14820 3562 55 0,'11'16'27'0,"28"-20"-31"0,-22 1 48 15,15 0-45-15,-4 3 1 16,25-6-8-16,14-10 0 15,11 1-3-15,17-1 0 16</inkml:trace>
  <inkml:trace contextRef="#ctx0" brushRef="#br0" timeOffset="12446.18">16499 2436 64 0,'-3'22'32'0,"-22"63"-38"0,18-57 54 0,-3 16-48 16,-5 28 0-16,-2 0 0 0,6 10 1 0,4 5-3 0,7 1 1 0,4-12-5 188,3-17 0-188,7-15-9 0,0-22 0 0,7-19-3 0,7-9 1 0</inkml:trace>
  <inkml:trace contextRef="#ctx0" brushRef="#br0" timeOffset="12714.72">17127 2816 61 0,'14'50'30'0,"-45"38"-39"0,10-57 63 0,-15 22-52 0,-13 22 0 0,-25 16 1 0,-28 19 0 0,-15 22-5 0,4 12 1 0,-10-3 2 16,3-12 0-16,14-10-3 234,11-19 1-234,14-24-4 0,21-14 1 0,10-18-10 0,22-16 0 0,28-24-4 0,21-11 0 0</inkml:trace>
  <inkml:trace contextRef="#ctx0" brushRef="#br0" timeOffset="13034.9">16616 3938 65 0,'10'16'32'15,"5"-16"-35"-15,-5 0 64 0,8 0-59 0,10-6 1 0,4 2 1 0,3 1 1 0,7 0-7 0,4 3 0 0,-3 6 4 0,-1 4 0 16,-14-1-3-16,-10 4 1 16,-11-1-2-16,-14 17 0 0,-11 2 0 15,-7 3 0-15,-10 7-1 16,0 9 1 203,-7 1 0-219,-1-11 1 0,4 1 0 0,8-6 1 0,6-1 0 0,7-6 1 15,11 7 0-15,14-7 1 0,11 0-1 0,10-9 1 0,4-3-1 0,10-1 1 0,15-15-6 0,6-9 0 0,8-10-11 0,-8-3 0 0,-13-3-5 0,-15-6 0 0</inkml:trace>
  <inkml:trace contextRef="#ctx0" brushRef="#br0" timeOffset="13835.62">17512 3901 56 0,'109'-10'28'0,"57"-93"-39"0,-131 65 49 0,18-15-39 0,11-29 1 0,-1-24-2 16,-3-29 1-16,-7-10 3 15,-18-18 0-15,-24-9-1 31,-36-1 0-31,-28-8 0 47,-31 14 0-47,-50-2 0 16,-22 22 0-16,-45 18-1 0,-7 32 0 47,-18 34 0-47,1 38 0 15,-19 44 0-15,4 41 0 0,4 30 0 32,3 33 0-1,39 37 1-31,18 28 0 16,17 22-1 30,32 25 0-46,32 7 1 79,24 2 1-79,32 4-1 46,39 9 1-46,36-12-2 0,41 2 1 0,43-15-2 47,43-28 1 0,52 3-2 16,32-44 1-63,35-37 1 0,35-48 0 15,4-50 2 1,-3-53 0 0,-8-56 2-16,-38-54 0 15,-32-47 0-15,-53-50 1 0,-60-32-4 0,-60-18 0 0,-39-19-13 0,-49-9 1 0,-39 12-8 0,-14 25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58:19.6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4:59:32.756"/>
    </inkml:context>
  </inkml:definitions>
  <inkml:trace contextRef="#ctx0" brushRef="#br0">17921 3606 31 0,'0'19'15'0,"7"-10"-3"0,4-9 15 15,6 0-25-15,15-3 1 16,18-3 3-16,27-4 0 16,18-9-8-16,25-9 1 15,36 6 4-15,2-3 0 16,12-3-3-16,10-3 0 15,-22 5-4-15,-17 1 1 16,-31 13-5-16,-29 12 0 16,-35 9-5-16,-29 10 0 15,-24 9 1-15,-24 7 0 0</inkml:trace>
  <inkml:trace contextRef="#ctx0" brushRef="#br0" timeOffset="307.48">17907 3866 54 0,'74'13'27'0,"120"-26"-37"15,-130 4 61-15,17-1-50 16,28-5 0-16,15-4 1 16,-4 0 0-16,-8 0-3 0,-2-3 0 15,-4 10 2-15,-11-7 0 16,-10 6-4-16,-8 1 1 16,-13 9-7-16,-15 3 1 15,-14 3-8-15,-24 9 1 16</inkml:trace>
  <inkml:trace contextRef="#ctx0" brushRef="#br0" timeOffset="1532.36">3200 6328 48 0,'-11'28'24'0,"11"-16"-13"0,0-8 25 0,11-1-33 15,-1 0 1-15,1-3 3 16,7-10 0-16,13-12-8 16,8-6 1-16,10-19 4 15,11-22 1-15,0-15-3 16,0-20 1-16,0-18-3 16,-10-4 1-16,-1-18-2 15,-17 6 0-15,-4 3 0 16,-7 10 1-16,-14 15-1 15,-3 13 0-15,-8 12-3 16,-3 16 1-16,-3 19-2 16,-1 22 0-16,-10 18 0 15,3 14 0-15,-3 14 0 0,0 23 0 16,10 16 3-16,4 18 1 16,-3 25 1-16,-1 16 0 15,1 19 1-15,-1 6 1 16,4 3-2-16,7-9 1 15,0-16 0-15,0-21 0 16,7-26-1-16,4-16 1 16,10-21-1-16,7-10 0 15,14-16-1-15,-10-9 1 16,3-9-9-16,-3-4 1 0,-4-6-7 16,4-18 1-1</inkml:trace>
  <inkml:trace contextRef="#ctx0" brushRef="#br0" timeOffset="1715.59">4050 5923 41 0,'7'25'20'0,"-7"32"-11"0,0-42 31 0,-11 1-38 16,4 6 0-16,-3 0 1 15,6 0 0-15,-6-3-5 16,10-4 1-16,0-5-4 15,0-10 0-15,10-6-10 16,-10-7 1-16</inkml:trace>
  <inkml:trace contextRef="#ctx0" brushRef="#br0" timeOffset="1861.1">4008 5829 36 0,'21'31'18'0,"14"-9"-22"0,-24-18 23 0,3-1-30 0,3 0 0 16,5-3-6-16,-5-3 0 15</inkml:trace>
  <inkml:trace contextRef="#ctx0" brushRef="#br0" timeOffset="2326.17">4346 5939 31 0,'28'19'15'0,"1"-10"-11"0,-26-12 27 0,8 3-30 16,-1 0 1-16,8-6 0 16,-7-4 1-16,6 1-4 15,4-4 1-15,8 4 1 16,-8-4 1-16,7 1-2 16,-7-4 1-16,4 0 0 15,0 4 1-15,-11 2-1 16,3 4 0-16,1 0 1 15,3 3 0-15,-7 3 0 16,0 0 0-16,0 3-1 16,-3 3 1-16,0-3-2 15,-1 4 1-15,4 2-1 16,-3-6 1-16,-1-3-2 0,8 0 1 16,3-3-1-1,4-3 1-15,10-7-1 0,-10 4 1 16,10-1 0-16,-7 1 0 15,4 0 1-15,7 5 1 16,-7 8 1-16,-4 2 0 16,4 3 0-16,-1 7 1 15,1 0-1-15,14 2 1 16,-7-2-2-16,10 3 0 16,11-3-2-16,0-7 0 0,0-9-5 15,-10 0 1-15,-8-6-9 16,-3-4 1-1,-22 1-5-15,-6 6 1 0</inkml:trace>
  <inkml:trace contextRef="#ctx0" brushRef="#br0" timeOffset="2734.62">4046 6619 55 0,'0'0'27'0,"-21"-3"-31"0,11 6 53 16,-8 4-48-16,-3-1 1 16,-14 6 0-16,-8 7 0 31,-10 13-3-31,-3 5 0 0,-4 13 1 0,-4 4 1 15,8 8-4-15,3-2 0 0,14-7-7 16,4-9 1-16,14-16-8 16,7-18 1-16</inkml:trace>
  <inkml:trace contextRef="#ctx0" brushRef="#br0" timeOffset="2931.59">3560 6716 52 0,'38'44'26'0,"1"29"-26"0,-18-48 44 0,0 6-43 15,11 13 0-15,4 3-1 16,-5 0 1-16,-3-6-4 16,-3-7 0-16,3-9-4 15,1-6 1-15,2-9-10 0</inkml:trace>
  <inkml:trace contextRef="#ctx0" brushRef="#br0" timeOffset="3170.62">4117 6854 59 0,'7'22'29'0,"14"10"-33"0,-10-26 51 0,6 3-48 16,15 1 1-16,7-7-1 15,14-3 0-15,3-3-4 16,4-7 1-16,-10-2-7 16,-8-4 0-16,-14 1-5 15,-7-7 0-15</inkml:trace>
  <inkml:trace contextRef="#ctx0" brushRef="#br0" timeOffset="3423.45">4456 6688 55 0,'10'25'27'0,"18"7"-31"16,-17-23 53-16,7 4-47 15,3-4 1-15,11 10 2 0,-1 6 1 16,5 6-7-16,-12 1 0 16,-6-1 4-16,-11 0 0 15,-4 4-2-15,-13 9 0 16,-18-7-7-16,-15 1 1 16,-13-3-13-16,-8-1 1 15,-3-12-2-15,14-6 1 16</inkml:trace>
  <inkml:trace contextRef="#ctx0" brushRef="#br0" timeOffset="3814.12">5500 6742 54 0,'25'-19'27'0,"-22"-19"-33"15,-6 29 53-15,-5 2-47 16,-9-2 1-16,-11 0 0 16,-11 2 1-16,-4 7-3 15,-13 4 1-15,3 17 0 16,-3 14 0-16,3 12-1 15,10 9 1-15,8 10-1 0,10-3 0 16,11-3 0-16,21-13 1 16,22-13 1-16,9-12 0 15,22-22 1-15,11-19 0 16,-1-12-1-16,-6-13 1 16,-8 0-2-16,-17-6 1 15,-25 0-13-15,-17 6 0 16,-18-3-5-16,-8 0 1 15</inkml:trace>
  <inkml:trace contextRef="#ctx0" brushRef="#br0" timeOffset="4355.92">5951 6525 40 0,'-10'0'20'0,"-4"3"-12"0,7 0 31 0,-4 1-35 16,4 5 1-16,-4 4 1 16,8-7 1-16,3 3-9 15,3-6 1-15,15 1 5 16,10-4 1-16,4-7-4 15,10 1 0-15,4-3-8 16,-7-4 0-16,-7 10-10 16,-18 3 0-16</inkml:trace>
  <inkml:trace contextRef="#ctx0" brushRef="#br0" timeOffset="4553.13">6029 6394 69 0,'7'37'34'0,"4"16"-43"0,-8-27 60 15,4 8-52-15,-7 19 1 16,4-2-5-16,-4-1 1 16,-4-3-5-16,-6-7 0 15,-15-18-9-15,0-9 0 16</inkml:trace>
  <inkml:trace contextRef="#ctx0" brushRef="#br0" timeOffset="5929.35">8449 5233 53 0,'11'7'26'0,"-33"2"-19"0,8 3 27 0,-14 10-34 15,-11 16 1-15,-21 15 0 16,-10 13 0-16,-11 13-1 16,-15 15 0-16,-2 19 1 15,-5-7 0-15,19-9-1 16,13 1 1-16,11-17-3 16,11-12 1-16,6-12-9 15,12-17 1-15,2-18-7 16,12-15 1-16</inkml:trace>
  <inkml:trace contextRef="#ctx0" brushRef="#br0" timeOffset="6231.05">7437 5283 53 0,'7'0'26'0,"0"-9"-29"0,-4 3 45 16,-3 9-39-16,7 0 0 16,-3 6 1-16,10 10 1 15,7 3-5-15,18 25 0 0,7 19 5 16,17 22 0 0,15 15-1-16,3 13 0 0,4 4-2 15,-1-8 1 1,-3-8-4-16,-6-10 1 0,-1-9-6 15,-4-13 0-15,-10-19-13 16,-18-18 0-16,-10-17-1 16,7-21 1-16</inkml:trace>
  <inkml:trace contextRef="#ctx0" brushRef="#br0" timeOffset="6788.09">9246 4104 43 0,'-10'10'21'0,"-8"24"-24"16,8-24 40-16,-5 8-35 15,-2 4 0-15,-8 10 0 16,-10-1 1-16,-8 4-4 16,-2-1 1-16,2 4 2 15,4-1 0-15,4 1-2 16,3 0 0-16,8-16-7 0,6-4 1 16,4-5-8-16,7-19 0 15</inkml:trace>
  <inkml:trace contextRef="#ctx0" brushRef="#br0" timeOffset="7000.75">8901 4051 40 0,'24'38'20'0,"12"18"-12"0,-22-37 30 0,-4 3-35 15,4 3 0-15,4 3 2 16,7 10 0-16,-1-4-7 15,5 4 1-15,6 0 3 16,4 2 1-16,-4-5-8 16,-3-4 1-16,-15-6-12 15,-13 13 1-15</inkml:trace>
  <inkml:trace contextRef="#ctx0" brushRef="#br0" timeOffset="38887.33">3937 8636 47 0,'-7'25'23'0,"3"19"-16"16,4-26 24-16,-7 11-30 15,4 8 1-15,3 10-1 0,-7 7 0 16,3 5-2-16,4-2 1 15,0-10 0-15,0-7 1 16,-7-5-2-16,4-13 0 16,-4-10-1-16,7-8 0 15,-7-17-1-15,3-12 1 16,4-13-1-16,-7-9 0 16,3-9 1-16,-3-10 1 15,7 10 0-15,0-4 1 16,7 3 1-16,4 1 1 15,17 3 0-15,-7 3 1 16,11 6-1-16,7 6 1 0,-11 7-1 16,4 9 1-16,-4 9-2 15,-7 10 1 1,-10 12-1-16,-4 10 0 0,-7 16-1 16,0 6 0-16,-11-1-2 15,4 1 0-15,-10 0-1 16,3-7 0-16,-4-5 0 15,0-4 0-15,8-10 0 16,-1-5 1-16,8-7 2 16,3-6 0-16,0-7-1 15,10 1 1-15,-6-4 0 16,3 4 1-16,3 3-1 16,1 6 1-16,0 6-1 15,-1 3 1-15,1 7 0 16,-1 6 1-16,1-3-2 15,-4 6 0-15,0 3 1 0,4 0 0 16,-11 4 0-16,3-1 0 16,4 0-1-16,-7-2 0 15,4-1 1-15,3-6 1 16,-4-3-1-16,4-10 0 16,11-6 0-16,3-6 1 15,0-3-1-15,0-10 1 16,11 0-2-16,-4-2 1 15,1-1-1-15,-12-6 1 16,4 3-2-16,-10-3 1 0,7-10-2 16,-15 7 1-1,4 3-2-15,-7 3 1 0,0 6-1 16,-10 13 0-16,3 12 0 16,-4 4 0-16,4 9 0 15,3 6 1-15,-6 4 2 16,10-1 0-16,0 0 1 15,0 1 1-15,10-4 0 16,1-6 1-16,7-7-1 16,6-5 0-16,5-7-5 15,2-9 1-15,5-4-10 16,-15-5 0-16</inkml:trace>
  <inkml:trace contextRef="#ctx0" brushRef="#br0" timeOffset="39349.85">4865 8363 47 0,'10'47'23'0,"-13"22"-27"0,3-44 37 16,0 9-31-16,3 7 0 16,4 3 1-16,-3 3 1 0,3-6-5 15,4-7 0-15,-4-5 3 16,-7-7 0-16,3-7-1 16,-3-2 0-16,-3-1-2 15,-15-9 1-15,7-3-1 16,-6-3 0-16,-4-6-1 15,-1 3 1-15,1-1-1 16,4 4 1-16,-4 6 0 16,3 4 1-16,0 2 0 15,4 7 0-15,4 6 0 16,2 3 1-16,5 3 1 16,6 0 0-16,5-3-1 15,2 0 1-15,11-6-1 16,8-6 0-16,2-7-1 15,1-3 0-15,-4-3-7 16,0-6 0-16,-6-7-8 0,-1-6 1 16</inkml:trace>
  <inkml:trace contextRef="#ctx0" brushRef="#br0" timeOffset="39606.96">5115 8877 43 0,'14'19'21'0,"1"28"-22"0,-8-38 34 15,3 7-30-15,-6 0 1 0,6-1 2 16,1-2 0-16,3-7-8 16,-3 0 0-16,3-2 5 15,3-11 0-15,1-5-2 16,3-7 0-16,-7-3-2 15,0-3 0-15,0 6-5 16,4 0 0-16,-11-6-9 16,-3 3 1-16</inkml:trace>
  <inkml:trace contextRef="#ctx0" brushRef="#br0" timeOffset="40266.37">5733 8877 50 0,'24'0'25'0,"-10"0"-27"0,-6-3 41 16,2 0-38-16,-10-3 0 16,4-4 0-16,-1-2 0 15,-3 2-2-15,0 1 1 16,-3 2 0-16,-1 11 1 0,-6-1-2 16,-8 0 0-16,4 6-1 15,0 1 1-15,3 5-1 16,0 4 0-16,8 0 1 15,3 3 0-15,3 3 1 16,5-3 0-16,2-3 0 16,4-7 1-16,0-2 0 15,0-4 0-15,-3 0-1 16,0-6 0-16,3-3 0 16,7-3 0-16,0-4 0 15,0-2 1-15,11-1-1 16,3-5 1-16,-10-1-1 15,3 0 1-15,-3 0-1 16,0-3 0-16,-4-3 0 16,-7 0 0-16,0 3-1 0,-3 3 1 15,-4 4-1-15,-7 2 1 16,0 4 0-16,-7 9 0 16,3 3 0-16,-7 12 0 15,4 4-1-15,4-3 1 16,-1 6 0-16,4 6 1 15,7 7 0-15,4-1 0 16,7-6 0-16,6-6 0 16,12-6 0-16,-1-7 0 15,4-15-7-15,-1-6 1 0,-6-7-10 16,3 0 1-16</inkml:trace>
  <inkml:trace contextRef="#ctx0" brushRef="#br0" timeOffset="40684.83">7303 7758 47 0,'14'15'23'0,"0"29"-21"0,-11-28 36 15,4 3-37-15,-7 15 1 16,0 13 0-16,0 16 0 16,0 9-3-16,0 19 0 15,0 9 2-15,0 13 0 16,4 0-2-16,3-22 1 16,-7-9-4-16,0-23 1 0,0-18-4 15,-7-19 0-15,3-13-8 16,-10-15 0-16</inkml:trace>
  <inkml:trace contextRef="#ctx0" brushRef="#br0" timeOffset="41073.98">7094 8545 29 0,'29'25'14'15,"31"9"0"-15,-36-24 18 0,15-1-28 16,10 4 0-16,11-1 1 15,18-9 1-15,0-3-8 16,-1-3 1-16,-6-6 4 16,-11-7 0-16,-11 0-2 15,-10 1 0-15,-7-1-1 0,-11 0 0 16,-11 4-1-16,-10-1 1 16,-7 4-1-16,-7 6 1 15,-7 0-2-15,0 6 0 16,3 12-1-16,-3 10 0 15,7 4 0-15,11 2 1 16,3 4 0-16,7-4 1 16,14-9 3-16,11-13 1 15,6-9 0-15,5-12 1 16,3-4-1-16,-11-6 0 16,-11 0-3-16,-16-9 1 0,-8 6-13 15,-22 3 1-15,-13 3-4 16,-4 10 1-16</inkml:trace>
  <inkml:trace contextRef="#ctx0" brushRef="#br0" timeOffset="42459.05">4787 9749 55 0,'14'6'27'0,"-14"-12"-32"0,0 6 54 0,0 0-48 16,-7-6 1-16,4-4 0 15,-4 1 1-15,-4 2-4 16,-7 1 0-16,-3 6 2 16,0 3 1-16,-11 7-3 15,4 5 1-15,-7 7-2 16,3 13 0-16,7 9-2 15,8-3 1-15,-1 2 0 16,15 1 0-16,13-6 1 16,11-10 1-16,11-15 2 15,3-16 0-15,8-10 1 16,6-15 1-16,-10-7-1 16,0-2 0-16,-15-1-2 15,-6-3 1-15,-11-3-5 0,-7 10 0 16,-7 3-6-16,-4 5 1 15,-6 8-7-15,-1 5 0 16</inkml:trace>
  <inkml:trace contextRef="#ctx0" brushRef="#br0" timeOffset="42803.49">5225 9595 58 0,'-4'6'29'0,"-6"1"-38"0,-1-1 55 0,-7 10-45 15,-3 12 0-15,-14 6 1 16,0 20 0-16,-22 5-2 15,-6 20 0-15,3 2 1 16,-7 4 1-16,7 3-1 16,3-4 0-16,4-12-1 15,11-9 0-15,7-10-3 16,3-5 0-16,11-17-5 16,10-9 0-16,1-10-9 0,10-5 1 15,10-7-1-15,1-4 1 16</inkml:trace>
  <inkml:trace contextRef="#ctx0" brushRef="#br0" timeOffset="43164.39">4985 10367 55 0,'17'3'27'0,"-2"-16"-39"0,-15 13 60 0,0-6-47 15,-4 0 1-15,-3 2 0 16,-7-2 0-16,-7 6-3 16,-8 3 0-16,-2 4 2 15,-8 8 1-15,7 7-4 16,7 13 1-16,4 2-3 16,4 4 1-1,6-3-2-15,8-4 0 0,6-6 0 16,15-6 1-16,13-9 4 15,8-13 0-15,7-13 3 16,-4-2 0 0,-10-4 1-16,-4-3 1 0,-13-9-2 15,-8-1 1-15,-11-2-7 16,-3 2 0-16,-4-2-11 16,-6 9 0-16,-8 0-1 15,7-3 0-15</inkml:trace>
  <inkml:trace contextRef="#ctx0" brushRef="#br0" timeOffset="43720.56">5454 9755 56 0,'-21'25'28'0,"7"35"-39"0,14-38 58 16,-11 12-46-16,4 13 0 16,0 10-1-16,3 5 1 15,4-2-2-15,0 0 0 16,0-10-2-16,11-3 0 15,7-13-10-15,-4-12 0 0,10-12-2 16,8-17 0-16</inkml:trace>
  <inkml:trace contextRef="#ctx0" brushRef="#br0" timeOffset="44077.89">5690 10354 56 0,'11'44'28'0,"7"-32"-37"15,-15-15 56-15,4-6-47 16,0-10 1-16,0-9-1 16,0-10 0-16,0-3-1 15,-7-12 1-15,0-3 0 16,0-7 0-16,-14-3-1 15,4 3 1-15,-1 1 0 0,8 2 0 16,-8 7 0-16,11 15 1 16,0 7 0-16,11 9 0 15,3 6 1-15,3 7 0 16,12 3-1-16,9 6 1 16,1 3-1-16,7 0 1 15,0 6-4-15,-7 1 0 16,-11 2-10-16,-3 1 1 15,-8 6-6-15,-6 2 0 0</inkml:trace>
  <inkml:trace contextRef="#ctx0" brushRef="#br0" timeOffset="44248.41">5789 10135 65 0,'14'15'32'0,"43"-18"-45"0,-36 3 62 0,11 3-54 16,3 0 1-16,4-3-19 16,-1 3 1-16,5-6 19 15,-4 0 0-15</inkml:trace>
  <inkml:trace contextRef="#ctx0" brushRef="#br0" timeOffset="44543.8">6833 10175 58 0,'11'13'29'0,"-11"-23"-37"0,0 7 53 16,-11 3-45-16,-3 0 0 15,-7 3 0-15,-4 1 1 16,-3 2-1-16,7 6 0 15,-7 4-1-15,7 6 1 16,3 3-1-16,7-3 0 0,8-3-1 16,6-3 1-16,8-7-1 15,7-9 0-15,6-3-2 16,1-7 0-16,0-2-8 16,-1-4 0-16,-2-3-2 15,-12-6 0-15</inkml:trace>
  <inkml:trace contextRef="#ctx0" brushRef="#br0" timeOffset="45042.77">6971 10279 52 0,'7'28'26'0,"-11"-22"-36"15,4-6 53-15,0 0-42 16,0-3 0-16,-3-6 0 15,-4-7 0-15,7 0-2 0,0-2 1 16,0-1 0-16,0 0 1 16,3 0 0-16,4 0 0 15,4 0 0-15,7 4 0 16,3 2 0-16,0-2 1 16,0 5-1-16,-3 4 1 15,-1 3-1-15,-2 3 0 16,2 6-1-16,-10 7 0 15,4-4 0-15,-4 4 0 16,-4-1-1-16,1-3 1 16,-4 4-1-16,-4 0 1 15,1 2-1-15,-1 1 0 0,-3 0 0 16,0-4 1-16,0 1 0 16,-3-1 0-16,3 4 0 15,3 0 1-15,-3-1-1 16,3-2 1-16,4-1-1 15,4 1 1-15,3-4 0 16,4 1 1 0,6-1 0-16,4-3 0 0,4-2-1 15,3-1 1-15,1 0-3 16,-1-3 0-16,-4-3-10 16,-2-4 0-16,-12 1-6 15,-3-3 0-15</inkml:trace>
  <inkml:trace contextRef="#ctx0" brushRef="#br0" timeOffset="45894.8">8220 9630 46 0,'-28'12'23'0,"-15"26"-28"0,26-32 36 16,-8 4-32-16,0-1 1 15,-3-3-1-15,3 0 1 16,-7-2 0-16,8-4 0 16,3-7-1-16,3 1 1 15,11-3-2-15,7-7 1 0,7 0 0 16,7 4 0-16,7 2 0 16,0 1 1-16,8 0 0 15,-5 2 1-15,5 1 0 16,-5 6 1-16,8 0-1 15,-11 6 1-15,0 10-1 16,1 6 1-16,-1-3-2 16,0 3 0-1,0 0 0-15,-3-7 1 0,6 1 0 16,-2-7 1-16,6-6 0 16,-4-6 0-16,1-9 1 15,-4-7 0-15,-7 0-1 16,-7-3 1-16,-7 3-2 15,-10-3 0-15,-11-3-1 16,-8 3 0-16,8 4-5 16,-10 5 1-16,2 4-11 47,-2 9 0-47</inkml:trace>
  <inkml:trace contextRef="#ctx0" brushRef="#br0" timeOffset="46210.71">9045 9476 45 0,'11'6'22'0,"-11"-3"-14"0,-4 1 33 0,-3 5-38 0,-10 7 0 0,-12 9 1 0,-9 3 0 0,-12 13-5 16,-17 9 0-16,4 19 3 15,-8 3 1-15,-3 13-2 16,-7-4 0-16,7 1-1 16,10-10 1-16,-6-6-5 15,10-13 1-15,3-9-4 16,15-10 0-16,3-9-5 15,11-9 0-15,10-6-5 16,8-10 1-16</inkml:trace>
  <inkml:trace contextRef="#ctx0" brushRef="#br0" timeOffset="46934.16">8788 10188 55 0,'10'25'27'0,"-27"28"-33"0,6-40 54 0,-10 6-47 0,-7 3 1 0,-4 3 0 0,0 0 0 0,-3-3-3 0,0-4 0 0,-11-14 2 0,10-11 0 0,12-8-2 0,10-1 0 15,14-3-1-15,10-3 1 0,4-6-1 0,11 3 1 0,10 3-1 0,8 3 1 63,3 3 0-63,-8 10 1 0,1 9 0 0,0 4 1 15,0 8-1-15,-4 1 0 47,4-4 0-47,3 4 0 0,-7-3 0 110,4-10 0-110,-11-3 0 0,4-3 0 0,0-10 0 109,-4-9 1-109,-7 0 0 31,-3 7 0 1,-11-1 0-32,-7 3 0 0,-3 1 0 15,-8 2 0-15,-7 1-3 16,-13 3 1-1,-12 3-5-15,-6 3 0 0,-8 0-9 0,-17 6 0 0</inkml:trace>
  <inkml:trace contextRef="#ctx0" brushRef="#br0" timeOffset="47532.35">4657 11216 39 0,'10'4'19'0,"1"-4"-3"16,-11 0 24-16,0 3-36 15,0 0 1-15,-4 3 4 16,4 7 0-16,-7-4-12 0,4 7 1 16,-8 12 7-16,11 13 0 15,0 9-3-15,11 6 1 16,-1-2-3-16,-3-7 0 15,7-10-1-15,8-15 1 16,2-9-2-16,1-23 1 16,0-8-2-16,-4-11 1 15,0-8-1-15,-10-10 0 16,6 3-6-16,-13-3 0 16,-4-3-8-16,-4-1 0 15</inkml:trace>
  <inkml:trace contextRef="#ctx0" brushRef="#br0" timeOffset="48041.55">5112 11245 56 0,'10'18'28'0,"-10"1"-34"0,0-19 46 0,-7 6-40 15,4 4 0-15,-8-1 0 16,-6 4 1-16,2-4-1 16,8 4 0-16,-3-4 0 0,-1 1 0 15,1-4 0-15,-1 0 0 16,8-3-1-16,6 4 1 15,8 2 0-15,-1-3 0 16,4 7 0-16,0-4 0 16,1 1 0-16,2-4 1 15,-6 6-1-15,-8 1 1 16,4 3-1-16,-7-4 0 16,-7 7-1 15,4 3 1-31,-8-3 0 0,1 0 0 47,-8-4-1-47,7-2 0 31,1-1 1-31,-8 1 0 0,8-7 0 0,-1-3 0 0,0 4-1 16,1-1 1-16,3-3 0 0,3 0 0 0,4 0-3 0,0-3 1 0,0-3-10 0,11-3 1 0,3-7-3 15,4 1 0-15</inkml:trace>
  <inkml:trace contextRef="#ctx0" brushRef="#br0" timeOffset="48300.58">5320 11354 53 0,'10'41'26'0,"-20"-6"-33"0,10-29 50 0,-7 6-41 0,3 4 0 15,-3-3 0-15,4 2 0 16,-1 1-6-16,4-7 1 16,0-2-6-16,0-14 1 15,-3-5-8-15,3-7 1 16</inkml:trace>
  <inkml:trace contextRef="#ctx0" brushRef="#br0" timeOffset="48793.36">5401 11257 47 0,'39'28'23'0,"21"-18"-19"0,-39-13 41 0,11-1-43 15,14 4 1-15,-4-3 0 16,0 0 1-1,-3-3-6-15,-4-3 1 0,-3-1 2 16,-14 4 1-16,3-4-2 31,-18 4 0-31,-6 3-2 0,3 3 1 16,-11 3-3-16,-3 7 0 0,0-1-3 0,-7 10 1 16,-7 9-2-1,7 7 0-15,3 2 1 0,4 7 1 16,10 3 5-1,4-6 0-15,11-4 4 0,3-2 0 16,0-4 2-16,0 1 1 16,-7-4-2-16,-3-3 1 15,-8 3-3 1,-6-3 1-16,-4-6-2 0,-4-3 0 16,-3-1-1-16,3-8 1 15,4-1 0-15,-4 0 0 16,8-6 0-16,3-9 1 15,14-7 0-15,0-6 1 0,14 0-1 16,0-3 1-16,7-6-1 16,-3 0 0 15,0 2-1-31,-1 1 0 0,1 6-3 0,-4 3 1 0,0 7-8 16,-10-1 1-16,-7-2-9 15,3-4 1-15</inkml:trace>
  <inkml:trace contextRef="#ctx0" brushRef="#br0" timeOffset="49981.86">7027 11771 59 0,'-3'25'29'0,"10"-18"-31"0,0-14 52 16,7-5-48-16,7-7 0 15,0-9 0-15,8-16 1 16,2-9-4-16,1-16 0 15,-4 0 2-15,-7-10 0 16,-13-30-2 0,-8 18 0-16,0 15-2 15,-11 14 0-15,4 15-1 16,0 12 0-16,-4 19-1 16,1 10 1-16,-1 22 1 15,1 9 0 1,-1 6 1-16,0 13 1 0,8 6 2 15,6 10 0-15,4 6 0 16,4 12 1-16,3-9-1 16,4-6 1-16,-4-7-2 15,0-12 0-15,0-9-4 16,0-16 1-16,0-10-3 16,4-6 1-1,3-9-1 48,-3-10 0-16,3-6-1-32,-7 0 1 1,0 0 3-16,0 7 1 0,4-1 3 0,-8 7 1 0,1 5 3 15,-4 8 0-15,4 8 2 0,-8 10 0 0,4 0-2 0,-3-3 1 0,-4 3-3 0,7-7 1 0,-7-2-3 16,0-4 1-16,0-2-2 0,0-7 0 0,0 0-1 0,7-13 1 0,0-3-1 0,4-12 1 0,-4 9-1 0,3-6 0 0,4-3-1 16,0 3 1-16,1 6 0 15,2 0 1-15,1 7-1 16,-8 6 1-16,8 6 0 16,-7 6 1-16,-1 10 0 15,1 2 0-15,-1-2-1 16,-3 3 0-16,4-4-4 15,0-2 1 1,-4-7-10-16,7-3 0 0,0-9-1 16,3-10 0-16</inkml:trace>
  <inkml:trace contextRef="#ctx0" brushRef="#br0" timeOffset="50226.59">8012 11100 46 0,'0'10'23'0,"-4"9"-27"0,4-10 47 0,-7 7-43 0,-4 9 1 15,-6 3 1-15,-8 3 0 16,0 10-2-16,-3 9 0 16,3-3 1-16,8 0 1 15,6-3-1-15,8-6 0 16,6-7-3-16,15-9 1 15,0-6-8-15,3-13 1 16,3-9-7-16,-6-7 1 0</inkml:trace>
  <inkml:trace contextRef="#ctx0" brushRef="#br0" timeOffset="50421.21">8188 11257 42 0,'0'25'21'0,"-7"22"-22"0,3-34 33 0,-6 2-29 16,-1 4 0-16,1 3 2 16,-4 0 0-16,-4 3-7 15,0 4 0-15,4-8 2 16,0 1 1-16,3-9-9 16,4-10 1-16,4-9-7 15,-1-4 0-15</inkml:trace>
  <inkml:trace contextRef="#ctx0" brushRef="#br0" timeOffset="50721.61">8022 11307 29 0,'0'-6'14'0,"25"12"-1"0,-18 1 19 0,4 11-27 0,3 1 0 16,0 3 1-16,3 3 1 16,5 3-9-16,2 4 0 15,-3-4 5-15,1-3 1 16,-5-3-4-16,4-9 0 15,1-7-4-15,-1-9 0 16,-4-10-9-16,1-9 1 16,-4-6-2-16,-7-6 0 15</inkml:trace>
  <inkml:trace contextRef="#ctx0" brushRef="#br0" timeOffset="50825.5">8350 11078 43 0,'7'35'21'0,"22"28"-15"0,-19-48 41 0,11 4-44 0,-7 0 0 0,4 3 1 0,0 6 0 0,-4 0-6 16,-7 7 0-16,-7-1 3 15,-4 7 0-15,-10 3-5 16,-7-3 0-16,-11-10-13 15,-10 0 1-15</inkml:trace>
  <inkml:trace contextRef="#ctx0" brushRef="#br0" timeOffset="51555.07">9123 10937 52 0,'-11'19'26'0,"4"31"-28"0,4-28 37 0,-1-3-35 0,1 12 1 16,3 10 1-16,-7 3 0 15,7 6-2-15,0 4 0 16,7 2 2-16,-7-15 0 15,3-10-1-15,-3-12 0 16,0-7-1-16,-3-12 0 16,-4-12-1-16,-4-10 0 15,-10-3-1-15,-11-3 0 0,-3-7 1 16,-4 4 1 0,4 3-1-16,-8 6 0 0,8 3 1 15,7 6 0-15,3 4 1 16,8 6 0-16,9 6 1 15,8 6 0-15,8 4 2 16,6-1 0-16,21-2 1 16,7-4 0 15,18-12-1-15,7-7 1-16,7-9-3 0,-3 0 1 0,-11 7-6 0,-7-4 0 0,-7 0-10 15,-8-3 0-15,-9 0-7 16,-1 6 1-16</inkml:trace>
  <inkml:trace contextRef="#ctx0" brushRef="#br0" timeOffset="51990.34">9394 11480 55 0,'8'19'27'0,"23"-16"-30"0,-17-6 48 0,8-4-44 0,6-5 1 0,4-4 0 0,-1-9 0 0,-2 0-4 15,-1 0 1-15,-7-3 1 16,-7 3 1-16,-7-4-3 15,-3 4 1-15,-8 3-2 16,-3 7 1-16,-14 5-2 16,-4 7 1-16,-3 6-1 15,0 10 1-15,-1 2 1 16,8 7 0-16,4 7 2 16,10 11 0-1,7-2 2-15,7 0 0 16,10-1 0-16,12-9 0 15,-1-9-3 1,0-9 0-16,7-17-8 31,1-5 1-31,-5-13-7 16,5-10 1-16</inkml:trace>
  <inkml:trace contextRef="#ctx0" brushRef="#br0" timeOffset="52206.33">10086 10815 42 0,'-25'56'21'0,"-21"13"-26"0,32-53 36 15,-3 9-31-15,3-3 1 16,-1 3-1-16,1 0 0 16,7-3-5-16,0-6 1 0,4-10-7 15,-1-9 0-15</inkml:trace>
  <inkml:trace contextRef="#ctx0" brushRef="#br0" timeOffset="52340.37">9853 10796 37 0,'7'0'18'0,"32"47"-16"0,-21-31 29 0,-4 9-30 0,10 9 1 0,12 4-1 0,-5-3 0 0,8 2-6 0,-3-9 0 0,-5 1-6 0,1-7 0 0</inkml:trace>
  <inkml:trace contextRef="#ctx0" brushRef="#br0" timeOffset="52759.12">10421 11756 45 0,'7'-7'22'0,"-14"-11"-73"0,-7 15 38 0</inkml:trace>
  <inkml:trace contextRef="#ctx0" brushRef="#br0" timeOffset="54171.25">4039 7786 56 0,'0'19'28'0,"-42"43"-20"16,24-49 28-16,-13 9-35 0,-22 15 1 16,-25 10 0-16,-21 26 0 0,-10 5-5 15,-18 16 0-15,-4 28-2 16,-3 29 0-16,7 31-1 15,18 31 0-15,7 32 2 16,24 37 1-16,32 35 4 16,32 9 1-16,25-6 4 15,20-19 1-15,29-22-3 16,22-35 1-16,16-34-10 16,33-22 1-16,28-21-12 15,21-29 0-15</inkml:trace>
  <inkml:trace contextRef="#ctx0" brushRef="#br0" timeOffset="54888.98">9476 7413 56 0,'-4'22'28'0,"39"62"-34"0,-13-52 46 16,6 21-42-16,21 25 1 16,25 41-6-16,29 45 1 15,16 33 3-15,26 45 1 16,14 34-5-16,-7 25 1 15,-4 25 5-15,-14 28 0 16,-28 16 4-16,-29 3 0 0,-27 0 2 16,-33-31 1-16,-27-31-4 15,-22-48 0-15,-17-34-15 16,-15-28 1-16</inkml:trace>
  <inkml:trace contextRef="#ctx0" brushRef="#br1" timeOffset="70967.93">10929 5810 46 0,'-25'10'23'0,"18"2"-9"0,4-15 23 16,-1 6-34-16,4-3 0 15,0 6 4-15,0-6 0 16,11 0-9-16,14-6 1 16,3-3 4-16,18-7 1 15,17-6-4-15,8 3 0 16,17 1-4-16,-7-4 1 0,0 0-6 15,-10 0 0 1,-18 3-9-16,-18 6 0 0</inkml:trace>
  <inkml:trace contextRef="#ctx0" brushRef="#br1" timeOffset="71176.55">10862 6243 61 0,'-7'38'30'0,"46"-45"-34"0,-18 7 52 0,7-9-44 15,22-10 1-15,17-6 0 16,7-6 0-16,10 2-10 16,-3 4 0-16,4 7-1 0,-4 8 0 15,-10 10-13 1,-15-6 1-16</inkml:trace>
  <inkml:trace contextRef="#ctx0" brushRef="#br1" timeOffset="71853.75">12577 6265 57 0,'21'0'28'0,"32"9"-30"0,-36-21 44 15,19-20-41 1,9-11 1-16,5-20-1 0,-1-22 1 16,1-9-3-16,-1-13 1 15,-7-15 1-15,-10-6 1 16,-11-10-1-16,-14 3 0 16,-7 12-1-16,-7 17 0 15,-3 6 0-15,3 21 0 16,-4 16-1-16,-3 13 0 0,-4 19-1 15,-3 9 1 1,-4 22-1-16,-3 12 0 0,3 20 0 16,4 12 1-16,0 28 0 15,3 9 1-15,8 29 1 16,10 9 0-16,7 4 0 16,4 2 1-16,6-12-1 15,4-3 0-15,1-19-3 16,-1-26 1-16,-4-8-4 15,1-19 0-15,3-13-7 16,0-16 0-16,4-15-4 16,0-16 0-16</inkml:trace>
  <inkml:trace contextRef="#ctx0" brushRef="#br1" timeOffset="72039.32">13233 5785 56 0,'0'28'28'0,"-11"10"-33"16,8-29 54-16,-1 7-49 0,1 0 1 15,-1-1-1-15,0-2 0 16,1-7-6-16,3-3 0 16,7-9-10-16,4-16 0 15</inkml:trace>
  <inkml:trace contextRef="#ctx0" brushRef="#br1" timeOffset="72185.38">13183 5632 42 0,'25'40'21'0,"24"-15"-31"0,-31-18 27 0,3-7-34 16,7 3 0-16</inkml:trace>
  <inkml:trace contextRef="#ctx0" brushRef="#br1" timeOffset="72619.32">13480 5766 28 0,'3'22'14'0,"4"10"-11"0,-3-29 29 0,-1 3-28 16,1 0 0-16,-1-3 1 15,1 1 0-15,-1-4-6 0,4-7 0 16,1-2 5-16,2-4 0 16,4 1-2-16,0 2 0 15,0 4-1-15,4 6 1 16,0 3-2-16,-8 7 0 16,4-4-1-16,-3 10 1 15,0-10-1-15,-4 0 1 16,0 0-1-16,0 1 0 15,3-1 0-15,1 0 0 16,-1 1 0-16,1-4 0 16,0 0 0-16,-1-3 0 0,-3 0 1 15,4-6 0-15,-1-4 0 16,5 1 1-16,6-1 0 16,7 1 0-16,7 3 1 15,4-1 1-15,3 7 0 16,1-3 1-16,10 3-1 15,3 3 1-15,4 4-2 16,7-7 0-16,0 0-7 16,0 3 0-16,-14-6-11 15,-4-4 1-15</inkml:trace>
  <inkml:trace contextRef="#ctx1" brushRef="#br1">8809 3035 0,'0'0'16,"0"0"0,0 0-1</inkml:trace>
  <inkml:trace contextRef="#ctx0" brushRef="#br1" timeOffset="73432.28">12961 6535 52 0,'0'34'26'0,"-14"29"-24"15,3-51 27-15,-17 13-29 16,-11 10 0-16,-7 3-2 16,1 2 1-16,2-2-3 15,4 0 0-15,4-10-10 16,7-12 1-16</inkml:trace>
  <inkml:trace contextRef="#ctx0" brushRef="#br1" timeOffset="73626.61">12700 6541 34 0,'18'22'17'0,"13"37"-8"0,-20-46 22 16,3 9-28-16,0 12 1 15,7-2 1-15,1 5 1 16,-1 4-9-16,3-3 1 16,-2-4-1-16,6-5 1 15,-4-11-12-15,1-11 1 0</inkml:trace>
  <inkml:trace contextRef="#ctx0" brushRef="#br1" timeOffset="73896.5">13116 6720 63 0,'-28'40'31'0,"39"-27"-33"16,-8-10 57-16,8 0-54 15,6 3 1-15,1 1-1 16,10-1 1-16,11 0-6 16,14 1 1-16,0-7-4 0,-7-4 1 15,-7-5-13-15,-1-10 0 16,-9 0 0-16,-8-3 1 16</inkml:trace>
  <inkml:trace contextRef="#ctx0" brushRef="#br1" timeOffset="74137.85">13413 6626 54 0,'14'40'27'0,"3"-24"-36"0,-10-10 56 0,4 4-45 15,3 2 0-15,4 1 1 16,3 2 1-16,7 1-5 15,4 3 1-15,-4-10 2 16,-10 1 0-16,-8-1-3 16,-17 4 0-16,-14 9-7 15,-14 6 0-15,-15-6-9 16,1 0 0-16</inkml:trace>
  <inkml:trace contextRef="#ctx0" brushRef="#br1" timeOffset="78460.17">14330 6779 42 0,'7'0'21'0,"0"-6"-15"0,-7 6 21 16,0 0-25-16,0 0 1 0,0 0 1 16,-4-6 0-16,-3-4-5 15,-3 1 0-15,-8-1 3 16,-7 1 0-16,-3 3-1 16,-4 3 0-16,8 6-1 15,-1 9 1-15,-3 10-1 16,0 0 0-16,-1 13 0 15,1 9 0-15,11 3-2 16,2 6 1-16,12 0 0 16,10-15 0-16,4-7 1 15,10-6 0-15,14-9 1 16,11-10 1-16,3-18 1 16,1-13 1-16,-4-10-2 15,-8-9 1-15,-9 10-3 16,-8-4 0-16,-11-3-10 15,-10 1 1-15,-3-4-7 16,-1 9 0-16</inkml:trace>
  <inkml:trace contextRef="#ctx0" brushRef="#br1" timeOffset="79257.98">14594 6531 45 0,'-3'7'22'0,"-1"-1"-18"16,4-6 37-16,0 0-38 16,0 0 1-16,0 0 2 15,7-6 0-15,0-4-8 16,4 7 1-16,10 0 4 15,11-3 1-15,7 0-4 16,0-1 0-16,-4 1-5 16,-3 0 1-16,-1-1-10 0,-6 1 0 15,-7-10-3-15,-4 4 0 16</inkml:trace>
  <inkml:trace contextRef="#ctx0" brushRef="#br1" timeOffset="79455.07">14693 6321 59 0,'7'41'29'0,"11"50"-37"0,-11-56 58 16,0-1-51-16,0 10 1 0,-3 3-3 15,-1-6 0-15,1-10-9 16,3-3 1-16,-4-21-5 15,-3-7 0-15</inkml:trace>
  <inkml:trace contextRef="#ctx0" brushRef="#br1" timeOffset="82618.64">16252 5976 23 0,'-3'10'11'0,"-1"-4"4"15,4-6 11-15,0 0-22 16,0 6 1-16,0-2 4 16,0 2 1-16,0 0-12 15,0 3 1-15,0 1 8 0,7 2 0 16,1-2-2-16,-1-1 0 15,0-6-1-15,7 4 1 16,10-1-2-16,12-6 1 16,-1 0-2-16,4-3 1 15,7-13-2-15,-4-9 1 16,-3-6-3-16,-4-4 1 16,-3-6-2-16,-11 1 1 15,-7 5-1-15,-10 7 1 0,-15 6-2 16,-7 6 1-1,-6 1-1-15,-15 11 0 0,-3 14 0 16,-8 9 0-16,1 3-1 16,3 12 0-16,0 16 1 15,-3 10 0-15,3 6 3 16,7 12 0-16,7 1 2 16,15-1 0-16,13-3 2 15,18-6 0-15,11-19 1 16,7-9 0-16,21-10-1 15,10-12 1-15,18-25-5 16,4-7 1-16,-11-8-7 16,-7-5 1-16,-3-5-14 15,-12-10 1-15</inkml:trace>
  <inkml:trace contextRef="#ctx0" brushRef="#br1" timeOffset="83461.52">17036 5133 48 0,'0'19'24'0,"3"-16"-14"0,1-3 32 15,-4 0-39-15,7 3 0 16,7-3 2-16,7-16 0 16,7-15-6-16,4-10 0 0,0-18 4 15,0-7 1-15,-4-9-3 16,-4-10 1-16,-2 0-2 16,-8 1 1-16,-7 2-2 15,-4 10 0-15,1 9-1 16,-4 10 1-16,-4 9-2 15,1 13 0-15,-8 12 0 16,-3 9 0-16,-4 26 0 16,1 3 0-16,-4 15 1 15,7-9 1-15,-4 38 0 16,7 19 1-16,4-4 0 16,7 4 1-16,7-10 0 15,7 0 0-15,4-13-2 16,3-2 1-16,0-20-5 0,1-5 1 15,-5-13-12 1,1-16 0-16</inkml:trace>
  <inkml:trace contextRef="#ctx0" brushRef="#br1" timeOffset="83864.34">17392 4785 53 0,'0'47'26'0,"3"25"-25"0,-3-56 40 15,0 9-38-15,0-10 0 16,0 4 3-16,0-3 0 0,0-4-7 16,0-2 0-16,0-7 4 15,0-3 1-15,11-3-3 16,0-3 1-16,6-7-4 16,-3-3 1-16,1-2-2 15,-1-1 0-15,0-3-1 16,0 0 1-16,3 6-1 15,1-3 1-15,-4 7 1 16,0 2 1-16,0 4 0 16,1 0 1-16,-1 3 0 15,3 3 0-15,1 3 0 16,0 3 1-16,-4 10 0 16,0 9 0-16,-4-3 0 15,1 6 0-15,0 3 0 16,-1 1 0-16,4-4-2 15,4-6 1-15,3-3-7 0,4-10 0 16,-1-18-9-16,-9-7 0 16</inkml:trace>
  <inkml:trace contextRef="#ctx0" brushRef="#br1" timeOffset="84435.48">18500 4211 46 0,'0'-6'23'0,"-7"9"-18"0,3 3 35 16,-6 0-37-16,-5 4 0 15,-9 18 2-15,-12 3 1 16,1 13-7-16,-7 10 1 0,3 27 4 16,7 10 1-16,4 9-2 15,10 4 0-15,8-16-2 16,6-7 1 0,11-2-6-16,11-10 1 0,10-19-12 15,7-16 0-15,-3-21-4 16,11-4 1-16</inkml:trace>
  <inkml:trace contextRef="#ctx0" brushRef="#br1" timeOffset="85049.66">20366 4111 39 0,'0'6'19'0,"14"25"-20"0,-3-24 30 0,3 8-23 15,7 1 1-15,14 9 4 16,7 13 0-16,1-4-14 0,-11 13 1 16,3 10 10-1,-7-1 0-15,-14 16-4 0,-3 10 0 16,-11 2-5-16,-11-12 1 16,-17 4-6-16,-14-10 1 15,-8-7-14-15,1-21 1 16</inkml:trace>
  <inkml:trace contextRef="#ctx0" brushRef="#br1" timeOffset="92755.52">19583 4446 41 0,'0'16'20'0,"-11"3"-14"0,8-16 20 16,-4 6-23 0,-11 10 0-16,-7 3 1 0,-10 6 1 15,-7 10-7-15,-4 12 1 16,-4 0 4-16,4 16 0 15,4-19-2-15,3-3 0 16,8-6-1-16,6-10 0 16,7-6-6-16,8-19 1 15,6-6-9-15,8-10 0 16</inkml:trace>
  <inkml:trace contextRef="#ctx0" brushRef="#br1" timeOffset="92994.36">19216 4430 40 0,'14'7'20'0,"-3"5"-12"0,-8-5 28 0,1 5-33 16,3 1 0-16,0 9 1 16,0-4 1-16,3 17-6 15,4 6 0-15,4 3 4 16,3 6 1-16,7 0-3 15,4 3 1-15,0-9-4 16,0 0 1-16,-8-3-7 16,-2-7 1-16,-5-9-9 15,-3-12 0-15</inkml:trace>
  <inkml:trace contextRef="#ctx0" brushRef="#br1" timeOffset="93370.01">19939 4051 41 0,'-11'13'20'0,"-10"37"-20"0,14-38 29 0,-3 7-28 15,-4 3 0-15,-4-3 0 16,0 0 0-16,-3-7-2 15,0 4 1-15,3 3 0 16,4-4 1-16,4 1-5 16,3-3 1-16,-1-4-9 15,5-3 1-15</inkml:trace>
  <inkml:trace contextRef="#ctx0" brushRef="#br1" timeOffset="93565.4">19734 4089 39 0,'22'25'19'0,"9"9"-10"0,-20-24 28 15,7 5-35-15,3 7 1 16,3 3-1-16,5 4 1 16,-1-1-5-16,0 0 0 15,-10-6-3-15,-4-9 0 16,-7 2-9-16,-11 4 0 0</inkml:trace>
  <inkml:trace contextRef="#ctx0" brushRef="#br0" timeOffset="99673.48">20066 4108 18 0,'25'3'9'0,"3"-35"-4"0,-21 26 10 0,-3-3-10 16,-1 2 1-16,1-2 1 16,-1-4 1-16,-3-5-10 15,-3-8 0-15,-8 1 6 16,-14 3 1-16,-17-3-3 15,-11-3 1-15,-10 6-2 16,-12 3 0-16,8 19-2 16,0 7 1-16,-3 18-1 15,3 9 1-15,3 4-2 16,11 15 0-16,11 0 0 16,7 10 0-16,21 3 0 0,21-6 1 15,21-4 0-15,18-9 1 16,24-6 2-16,19-7 1 15,9-18 0-15,-6-13 0 16,-4-3 0-16,-3-6 1 16,-15-7-2-16,-10-5 1 15,-10-8-2-15,-11 1 0 16,-18-3-4-16,-14 0 0 16,-14-13-7-16,-11-3 0 15,-3 0-2-15,-14-6 0 16</inkml:trace>
  <inkml:trace contextRef="#ctx0" brushRef="#br0" timeOffset="100513.36">19537 3894 10 0,'14'10'5'0,"-3"-4"6"0,-8-6 3 16,1 3-11-16,-1 0 1 0,1-3 6 16,-1 0 0-16,1 0-11 15,-4 0 1-15,0 0 6 16,3 0 1-16,-3 0-3 16,0 0 1-16,-3-3-4 15,-1 0 1-15,-6-6-2 16,-5 2 1-16,-2 4-1 15,-8-6 1-15,-7-4 0 16,-6 1 0-16,-12-13-1 16,-6 6 1-16,-8 0-1 15,1-6 0-15,-11 6 0 16,-11 0 0-16,-7-3 0 16,-10 0 0-16,10 3 0 15,-7 1 1-15,-6 2-3 16,-5 7 1-16,-3 2-3 0,15 7 1 15,6 7-1-15,0 2 1 16,4 4-1-16,0 8 1 16,7 11 1-16,3 9 0 15,7-7 2-15,12 7 0 16,2 0 0-16,4 3 0 16,0-16 0-16,4-3 0 15,3 3 0-15,7 0 1 16,0 7 0-16,8-1 0 15,-1 4 0-15,4-4 0 16,-1 4-1-16,1-3 0 0,-4 2 0 16,1-5 1-16,-1-4-5 15,0-9 0-15,8-10-5 16,6-9 0-16</inkml:trace>
  <inkml:trace contextRef="#ctx0" brushRef="#br0" timeOffset="101070.74">16902 4042 39 0,'0'18'19'0,"7"11"-18"0,-11-20 34 15,1 7-34-15,-4 3 0 16,-4 3 2-16,0 9 1 16,1-6-4-16,-1 13 0 15,-3-4 3-15,0 4 0 16,0-10-1-16,0 3 0 15,3-2-2-15,1-1 1 16,-1-9-1-16,0 6 1 16,1-13-2-16,-1 1 1 0,4-4 0 15,0-3 0-15,4-2 0 16,6-4 1-16,8-4-1 16,10-2 1-16,0-3-1 15,11-4 1-15,10 4 0 16,0-1 1-16,1 4-1 15,-8 6 0-15,-3 0 0 16,-11 3 0-16,-7 7-1 16,-7-10 1-16,-7 3-1 15,0-3 0-15,-7-3-1 16,0 3 1-16,0-19-1 16,0-16 1-16,3 1-1 15,1-7 1-15,6-9-10 16,1-3 0-16,-1-7-5 15,1 4 0-15</inkml:trace>
  <inkml:trace contextRef="#ctx0" brushRef="#br1" timeOffset="108607.32">21551 5795 14 0,'11'-10'7'0,"-1"-15"-5"0,-10 16 7 16,0-1-5-16,0 7 1 15,-3-3 8-15,-1 3 0 0,1-4-13 16,-1 4 1-16,1 3 9 16,-1 0 1-16,4 0-2 15,7-3 0-15,7-3-4 16,15 0 1-16,9-7-4 15,12 4 0-15,13-1-6 16,11-2 0-16,4-4-12 16,-7 0 1-16</inkml:trace>
  <inkml:trace contextRef="#ctx0" brushRef="#br1" timeOffset="108817.86">21389 6052 64 0,'3'56'32'0,"33"-50"-34"0,-15-6 55 16,14 0-53-16,25-6 1 16,7-6-5-16,18-7 0 15,-4-6-4-15,0 3 1 16,-3 0-11-16,-11 3 0 15</inkml:trace>
  <inkml:trace contextRef="#ctx0" brushRef="#br1" timeOffset="109386.12">22638 6409 28 0,'-60'41'14'0,"10"-13"9"16,40-22 10-16,-1 1-26 16,1-1 0-16,3-6 5 15,10-9 1-15,15-13-16 16,17-16 1-16,21-34 9 0,12-28 1 16,-1-29-4-16,10-18 1 15,-6-32-4-15,-8-6 1 16,-10 3-2-16,-7 3 0 15,-11 26-1-15,-10 8 1 16,-7 26-2-16,-11 19 1 16,-4 21-3-16,-6 17 0 15,-4 18-1-15,-8 19 1 16,-6 31-1-16,-7 13 1 0,-7 28 1 16,10 31 0-16,0 29 4 15,1 12 0-15,-1 25 2 16,11 13 0-16,0-3 0 15,7-16 0-15,7-19-2 16,3-9 0-16,4-29-6 16,7-15 0-16,8-19-8 15,13-6 0-15,0-29-5 16,4-12 0-16</inkml:trace>
  <inkml:trace contextRef="#ctx0" brushRef="#br1" timeOffset="109570.36">23305 5788 61 0,'-11'66'30'0,"4"0"-39"16,3-53 60-16,1 2-51 0,-1 7 0 16,1-6-4-16,3-4 1 15,0-21-6-15,3-4 1 16,4-18-9-16,-3-7 1 15</inkml:trace>
  <inkml:trace contextRef="#ctx0" brushRef="#br1" timeOffset="110077.52">23273 5528 44 0,'10'19'22'0,"12"-7"-16"0,-15-5 34 16,7-1-41-16,3 3 1 15,1 1-5-15,0-1 0 0,-1 4 1 16,8 6 1-16,3-7-7 16,-3 10 0-16,-4 0 0 15,-3 3 1-15,-4 0 2 16,0 3 0-16,-4-9 4 16,1-3 1-16,0-7 3 15,3-6 1-15,0 7 2 16,0-4 0-16,0-6 2 15,4 0 0-15,3-3-1 16,0 0 0-16,0 3 0 16,-3 0 0-16,-1 0-3 15,1 6 0-15,0 0-1 16,-4 1 0-16,4-1-1 16,-1 0 0-16,1-3 1 15,-1-6 0-15,1-3 0 0,3-4 1 16,-3 1 1-16,0-10 0 15,6 4-1-15,1 5 1 16,0 1-1-16,3-1 0 16,0 4-1-16,0 6 1 15,-3 0-1-15,3 6 1 16,0 7-1-16,1 3 1 16,2 2-1-16,5 1 1 15,2 6-1-15,1 0 1 16,-3-6-7-16,-8 6 0 0,-7-3-10 15,-14 3 0-15</inkml:trace>
  <inkml:trace contextRef="#ctx0" brushRef="#br1" timeOffset="110394.25">22920 6930 54 0,'7'12'27'0,"-25"7"-31"0,15-10 44 16,-8 4-39-1,-10 3 0-15,-11 9 1 16,-10 6 0-16,-4 4-3 0,0-1 1 16,8 7-2-16,2-13 1 15,4-9-9-15,11-10 0 16,7-9-5-16,7-15 0 16</inkml:trace>
  <inkml:trace contextRef="#ctx0" brushRef="#br1" timeOffset="110584.13">22610 6854 35 0,'17'29'17'0,"18"33"-9"0,-20-43 25 0,6 9-29 15,7 16 1-15,4 0-1 16,-1 3 1-16,-6 3-7 16,0-9 0-16,0-3 2 15,-4-10 0-15,3-9-12 16,1-7 0-16,7-15-2 15,0-9 0-15</inkml:trace>
  <inkml:trace contextRef="#ctx0" brushRef="#br1" timeOffset="110799.99">23178 7065 60 0,'10'15'30'0,"18"-5"-41"0,-14-13 62 16,4 3-51-16,10-7 1 15,4 1-1-15,3 0 0 16,4-4-4-16,0-2 0 16,0-1-7-16,-11-2 0 15,-7-7-6-15,-10-7 1 16</inkml:trace>
  <inkml:trace contextRef="#ctx0" brushRef="#br1" timeOffset="111008.71">23474 6883 52 0,'35'28'26'0,"36"6"-26"15,-54-24 47-15,1 2-47 16,0 1 1-16,-4 3-1 15,-11 6 0-15,-6 6-1 16,-11 6 0-16,-15-6-4 16,-2 1 0-16,-1-1-10 15,-3-6 1-15,-1-6-2 16,5-4 1-16</inkml:trace>
  <inkml:trace contextRef="#ctx0" brushRef="#br1" timeOffset="111324.28">24077 6996 60 0,'28'12'30'0,"-14"-18"-44"0,-14 6 63 16,0 0-49-16,-7-3 0 15,-7 3 0-15,-7 0 0 16,0 6 0-16,-4 10 1 0,-7 12-1 15,-6 6 1-15,-8 13-1 16,7 10 1-16,7-13-1 16,11 0 1-16,14-4-1 15,14-5 1-15,21-13 0 16,4-16 0-16,17-6 0 16,8-12 0-16,-11-17-1 15,-7 1 0-15,-8-13-2 16,-6-3 0-16,-7-6-15 15,-1-9 0-15</inkml:trace>
  <inkml:trace contextRef="#ctx0" brushRef="#br1" timeOffset="111655.17">24345 6676 66 0,'18'19'33'0,"17"-10"-40"0,-17-9 53 16,3 0-46-16,7 0 0 0,4-3 0 15,7 0 0-15,3-4-4 16,-10 1 1-16,-8 0-15 16,-2-4 1-16</inkml:trace>
  <inkml:trace contextRef="#ctx0" brushRef="#br1" timeOffset="111806.04">24476 6553 53 0,'21'82'26'0,"-14"18"-25"16,-7-78 36-16,-4 13-39 16,1 2 0-16,-1-2-14 15,1-7 1-15,-4-12 9 16,0-13 1-16</inkml:trace>
  <inkml:trace contextRef="#ctx0" brushRef="#br1" timeOffset="112630.85">25700 5989 56 0,'-4'9'28'0,"8"13"-15"0,-1-15 28 16,4 5-37-16,4-2 0 16,10 2 3-16,11-2 0 0,17-4-9 15,18-3 1-15,4-12 5 16,-4-13 0-16,0-10-3 16,-4-5 1-16,-10-7-2 15,-10 0 0-15,-15 3-1 16,-10-3 0-16,-18 3-2 15,-18-3 1-15,-3 13-1 16,-11 9 0-16,-21 16-1 16,-10 15 1-16,-4 7 0 15,-11 22 0-15,4 18 3 16,7 26 0-16,3 15 2 16,11 16 0-16,15 12 2 15,20-6 0-15,18-15 1 16,14-13 1-16,28-22-3 15,36-13 1-15,14-25-3 16,24-18 0-16,-6-19-7 0,-5-4 1 16,-9-15-14-16,-22-9 0 15,-21-7-3-15,-15 3 0 16</inkml:trace>
  <inkml:trace contextRef="#ctx0" brushRef="#br1" timeOffset="113156.1">27220 4261 52 0,'11'0'26'0,"-15"16"-25"0,1-13 47 15,-8 10-47-15,-10 8 1 16,-11 1 0-16,-10 7 1 16,0 8-4-16,-4 4 0 0,0-3 0 15,7-4 0-15,7 4-5 16,8-16 0-16,6-7-11 16,11-8 1-16</inkml:trace>
  <inkml:trace contextRef="#ctx0" brushRef="#br1" timeOffset="113337.43">26928 4274 55 0,'21'62'27'0,"3"32"-24"16,-13-62 42-16,7-4-44 15,6 19 1-15,8 0-2 16,3-6 0-16,1-3-6 15,-5-7 1-15,-6-9-11 16,-4-10 0-16</inkml:trace>
  <inkml:trace contextRef="#ctx0" brushRef="#br1" timeOffset="114251.64">27414 4788 56 0,'-7'13'28'0,"14"2"-24"16,0-15 42-16,0-3-44 15,8-3 0-15,6-4 1 16,3-8 1-16,8-20-5 15,7-3 1-15,3-22 2 16,-3-9 0-16,-4-12-2 0,-6-14 1 16,-12-11-1-16,-6 5 0 15,-11-6-1-15,-4 23 1 16,-3 5-1-16,-3 13 0 16,-4 22-2-16,-1 13 1 15,-2 18-1-15,-1 25 0 16,4 16 0-16,0 26 1 15,3 18 0-15,4 15 1 16,7 23 2-16,7-7 0 16,0-6 0-16,4-6 1 15,0-3-3-15,-1-13 1 16,1-16-4-16,-1-15 0 0,1-16-1 16,0-15 0-16,3-20-1 15,0 1 1-15,0-7 2 16,0-6 0-1,4 0 3-15,-4 3 0 0,0 4 1 16,0 5 1-16,-3 10 0 16,-1 10 1-16,1 5 0 15,-1-5 1-15,-3-1-1 16,0 4 1-16,-3 9 0 16,-4-13 0-16,0 7-2 15,0-7 1-15,3-3-2 16,1 1 1-16,0-1-2 15,3-12 1-15,0-4-1 16,3 4 0-16,4-6-1 16,0-4 1-16,4 0-1 0,3 0 0 15,-7 1 0-15,0 5 1 16,1 1-1-16,-1 9 1 16,-4 0-1-16,1 13 1 15,-4-1 0-15,0 4 1 16,0 9-1-16,0 0 1 15,0 0-1-15,0 0 0 16,0-3-1-16,0-3 0 16,4-7-5-16,3-5 1 15,4-4-12-15,3-9 1 16</inkml:trace>
  <inkml:trace contextRef="#ctx0" brushRef="#br1" timeOffset="114525.08">28610 4195 55 0,'-17'10'27'0,"-36"9"-30"15,39-13 43-15,-4 13-39 16,-3-1 1-16,3 11 1 15,-3-1 0-15,3 13-4 16,1 12 1-16,3-9 2 16,0 6 0-16,3 0-2 15,7-12 0-15,4-10-7 0,7-3 0 16,4-15-10-16,7-10 1 16</inkml:trace>
  <inkml:trace contextRef="#ctx0" brushRef="#br1" timeOffset="114956.61">28811 4330 53 0,'4'16'26'0,"-36"21"-29"0,25-27 42 0,-7-7-39 16,-7 3 0-16,-4 4 1 15,0 5 0-15,4 7-2 16,0 10 1-16,0-10-1 15,0-4 1-15,3-5-5 16,8 6 1-16,2-13-7 16,8-3 1-16,0-9-2 15,4-7 0-15,-4-2 0 16,4-4 1-16,-1 3 4 16,1 4 0-16,-4-1 5 15,0 7 1-15,3-7 4 16,1 7 0-16,-1 0 3 15,4-1 1-15,0 4 2 16,-3 3 0-16,-1 3 1 16,1 4 1-16,-1 5-2 15,-3 7 0-15,4 3-3 16,-4 0 0-16,3-6-3 0,-3 3 1 16,4-10-3-16,0 0 0 15,3-2-1-15,3-1 0 16,4-6-4-16,0-3 0 15,4-4-11-15,0-8 0 16</inkml:trace>
  <inkml:trace contextRef="#ctx0" brushRef="#br1" timeOffset="115211.61">28790 4324 61 0,'39'69'30'0,"3"-35"-37"0,-28-21 51 15,1 12-45-15,-1 0 1 0,3-3-3 16,-6 3 1-16,-8 10-3 16,-6 15 0-1</inkml:trace>
  <inkml:trace contextRef="#ctx0" brushRef="#br1" timeOffset="118862.61">11822 9777 41 0,'0'19'20'0,"3"-10"-11"0,-3-6 20 16,0 1-24-16,0-1 1 16,0 0 3-16,4 3 0 15,3 7-11-15,3-4 1 16,4-3 6-16,15-3 1 15,20-3-6-15,11-6 0 16,3-6-9-16,1-4 1 16,-11 7-10-16,-14-1 0 15</inkml:trace>
  <inkml:trace contextRef="#ctx0" brushRef="#br1" timeOffset="119040.53">11860 10100 65 0,'0'56'32'0,"15"-43"-35"0,-5-13 59 0,11 0-56 15,22 3 1-15,6-6-5 16,14-3 0-16,5-7-3 16,-5 1 1-16,-14-4-13 15,-13 3 1-15</inkml:trace>
  <inkml:trace contextRef="#ctx0" brushRef="#br1" timeOffset="119747.13">12700 11401 55 0,'-7'16'27'0,"21"-19"-24"16,-3 3 41-16,3 0-40 15,10 0 0-15,15-6 1 0,4-4 1 16,17-2-8 0,17-7 0-16,22-12 4 0,7-23 1 15,-4-8-3-15,-3-11 0 16,-7-5-2-16,-22 0 1 16,-13 5-1-16,-19-2 1 15,-16 9-1-15,-22-6 0 16,-18 6-1-16,-7 10 1 15,-10 12-2-15,-11 16 1 16,-10 15-1-16,-11 23 1 16,-4 15 0-16,-3 16 0 15,7 21 2-15,3 32 1 16,4 16 3-16,8 16 0 16,9 15 3-16,15-3 0 0,14 3 0 15,14-25 1-15,10-13-2 16,26-9 0-16,20-18-2 15,25-20 1-15,15-18-6 16,6-20 0-16,4-11-7 16,-11-14 1-16,-10-5-13 15,-11-16 1-15</inkml:trace>
  <inkml:trace contextRef="#ctx0" brushRef="#br1" timeOffset="120527.19">14545 9507 66 0,'7'29'33'0,"18"-42"-35"0,-15 4 54 16,4-10-50-16,8-6 0 15,9-16-1-15,5-6 1 16,-5-19-3-16,-6-3 0 15,-4-12 1-15,-7-10 1 16,-7 0-2-16,-7-7 1 16,-3 17-1-16,-1 9 0 15,-3 9-2-15,-7 10 0 16,0 21-2-16,-4 14 1 16,1 24 0-16,-1 16 0 15,4 31 0-15,4 13 0 0,2 12 4 16,1 16 0-16,4 13 2 15,6-7 0-15,8-2 0 16,7-7 0-16,3-19-1 16,0-19 1-16,4-12-4 15,-4-10 0-15,0-18-7 16,4-13 1-16,3-13-9 16,0-12 0-16</inkml:trace>
  <inkml:trace contextRef="#ctx0" brushRef="#br1" timeOffset="120725.2">15057 9244 58 0,'0'38'29'16,"-4"5"-33"-16,4-30 50 0,-3 3-46 15,-1-4 0-15,0-5-3 0,1-1 1 16,3-3-3-16,0-3 1 15,0-16-9-15,-4-3 0 16,1-6-3 0,-1-6 0-16</inkml:trace>
  <inkml:trace contextRef="#ctx0" brushRef="#br1" timeOffset="121202.52">15060 9034 46 0,'11'22'23'15,"-1"-10"-27"-15,-3-2 44 0,0 2-39 0,0 4 0 0,0 0-4 16,1-1 1-16,-1 1-1 16,3 0 0-16,1-4-2 15,-1 1 1-15,1-1-1 16,-4-2 0-16,4-1 2 16,-4 1 1-16,-4-4 2 15,4 0 1-15,4 0 1 16,-4-3 0-16,3 4 1 15,5-4 0-15,-1-6 0 16,3 0 0-16,4-7-1 16,8-2 1-16,-5-7-2 15,1 3 1-15,-4-3-1 16,0 4 1-16,1-1-1 0,-5 3 1 16,-3 7-1-16,0-3 1 15,1 3 0-15,-1-4 0 16,0 1-1-16,0-1 1 15,0 4 0-15,0 3 0 16,0-3 0-16,0 2 0 16,0 1 0-16,4 10 0 15,-4 2 0-15,4 4 1 16,-4 5-1-16,0 1 1 16,7 0-1-16,4-3 1 15,7-4-2-15,6-2 0 0,5-1-8 16,-1-3 1-16,0 4-12 15,-10 2 0-15</inkml:trace>
  <inkml:trace contextRef="#ctx0" brushRef="#br1" timeOffset="121609.55">14718 9667 57 0,'-18'57'28'0,"-13"-20"-32"0,23-18 43 15,1 3-38-15,-7 16 0 16,-3-4 0-16,-8 7 0 0,0 0-3 15,4-7 0-15,7-9-8 16,0-6 1-16,10-16-6 16,4-12 0-16</inkml:trace>
  <inkml:trace contextRef="#ctx0" brushRef="#br1" timeOffset="121806.85">14594 9674 46 0,'11'25'23'0,"3"34"-17"0,-10-43 39 0,3 12-43 16,3 13 0-16,1-7 0 15,3 1 1-15,0-1-5 16,0-2 0-16,4-4-1 16,-1-9 1-16,1-7-9 0,-4-2 1 15,7-20-6-15,-3-2 1 16</inkml:trace>
  <inkml:trace contextRef="#ctx0" brushRef="#br1" timeOffset="122042.11">14908 9843 59 0,'-3'12'29'0,"10"-2"-35"0,-4-7 56 0,8-3-46 16,3 3 0-16,7 0 0 16,8-3 1-16,6 3-7 15,0-3 0-15,4-3 0 16,0 0 0-16,-8-3-12 16,1-4 1-16,-7-5-6 15,-4-10 1-15</inkml:trace>
  <inkml:trace contextRef="#ctx0" brushRef="#br1" timeOffset="122286.85">15166 9655 55 0,'7'31'27'0,"14"7"-27"16,-10-32 48-16,6 0-43 15,8 4 1-15,7 2 0 0,7 4 1 16,-1 0-10-16,-2-1 1 16,-8 1 4-16,-7 12 1 15,-17 0-7-15,-15-3 1 16,-14 4-8-16,-10-1 1 16,-7-9-10-16,-1-4 1 15</inkml:trace>
  <inkml:trace contextRef="#ctx0" brushRef="#br1" timeOffset="122674.05">16016 9761 59 0,'18'3'29'0,"-8"-6"-32"16,-10-3 50-16,-3 0-47 15,-4 0 1-15,-7 2 2 16,-15 4 1-16,-9 4-5 16,-8 5 1-16,3 3 2 15,5 17 0-15,-1 15-2 0,0-4 1 16,4 7-2-16,7 7 0 15,10-14 0-15,11-2 1 16,14-3-1-16,7-17 0 16,18-8 2-16,14-10 0 15,-1-16-1-15,1-9 0 16,-3 0-2-16,-1-3 0 16,-10-7-9-16,-4-2 0 15,-3-7-7-15,-4 0 0 16</inkml:trace>
  <inkml:trace contextRef="#ctx0" brushRef="#br1" timeOffset="122930.81">16161 9608 60 0,'3'6'30'0,"8"-6"-33"0,-4 3 54 0,4 0-49 16,3-3 1-16,3 0 0 15,1-6 1-15,7 0-6 16,3 3 0-16,0-4-2 16,-3 1 1-16,-8-3-15 15,-3-7 0-15,-6-6-1 16,-5-6 0-16</inkml:trace>
  <inkml:trace contextRef="#ctx0" brushRef="#br1" timeOffset="123078.54">16274 9391 61 0,'3'41'30'0,"8"63"-34"0,-11-82 63 16,0 18-59-16,0 1 1 15,0 0-6-15,0-7 1 16,0-9-10-16,3-9 0 15,-3-22-4-15,4-7 0 16</inkml:trace>
  <inkml:trace contextRef="#ctx0" brushRef="#br1" timeOffset="124417.97">17487 8981 58 0,'-7'18'29'0,"-28"23"-23"0,28-25 29 0,-14 12-33 16,-4 3 0-16,-7 10 0 16,-3 12 0-16,-4 1-4 15,0-4 1-15,8-6-2 16,2-7 1-16,5-5-10 16,6-13 0-16,7-16-5 15,8-9 1-15</inkml:trace>
  <inkml:trace contextRef="#ctx0" brushRef="#br1" timeOffset="124597.48">17067 8999 45 0,'15'-9'22'0,"20"28"-18"16,-21-10 37-16,4 4-38 0,3 12 0 16,3 9 2-16,5 13 0 31,20 60-8-31,-3-7 1 15,0-15-2-15,-11-19 0 16,0-22-12-16,-10-22 1 16</inkml:trace>
  <inkml:trace contextRef="#ctx0" brushRef="#br1" timeOffset="125424.26">17776 9630 66 0,'0'12'33'0,"4"-6"-35"0,3-15 58 0,7 3-56 0,7-16 1 0,4-19 0 0,-4-22 1 0,11-12-3 0,7-16 1 16,0-12 0-16,-8-10 1 15,-6 6-2-15,-7-3 1 32,-8 13-1-32,-10 9 0 0,-3 13-2 15,-8 12 0-15,-3 23-2 0,-4 21 1 16,4 16-1-16,0 25 0 16,0 22 1-16,3 31 0 0,1 16 3 15,-1 22 1-15,8 15 1 16,3-12 1 15,0-12 0-31,3-16 0 0,8-23-2 0,7-14 1 16,3-14-2-16,7-15 0 0,0-19-2 15,-3-12 0-15,0-7 0 16,3-9 1-16,-4-6 1 16,1-1 1-16,-4 4 0 15,0 3 1-15,-3 9 1 47,0 10 0-31,-4 16 1-16,-4 11 0 15,-3 1 0 1,-3 0 0-16,-4 0-1 0,-4 0 0 16,1-3-1-16,3-3 0 15,-4-7-1-15,4-3 0 0,4-6-1 0,3-6 1 0,0 0-2 0,4 0 1 0,-1-4-1 0,4-2 1 16,4 2-1-16,0 1 1 15,3 3 1-15,0 6 0 32,-3 6 0-32,-1-3 1 0,-6 10 0 0,3 5 1 15,0 7-1-15,0 1 0 16,0-1-2-16,0-3 1 16,0-7-6-16,8-2 0 0,2-10-11 15,5-16 1 16</inkml:trace>
  <inkml:trace contextRef="#ctx0" brushRef="#br1" timeOffset="125691.68">19036 8748 57 0,'-7'44'28'0,"-18"22"-32"0,15-44 45 0,-8 13-40 16,-7 12 0-16,-7 9 2 15,4 10 0-15,0 9-4 16,7 1 1-16,3-7 1 0,4-10 1 16,11-9-4-16,10-12 0 15,10-13-10-15,12-16 1 16,2-18-6-16,1-7 1 15</inkml:trace>
  <inkml:trace contextRef="#ctx0" brushRef="#br1" timeOffset="125880.57">19265 8984 64 0,'7'18'32'0,"-10"17"-38"0,-1-26 62 0,-6 16-55 15,-8 7 0-15,-7 2-1 16,-3 4 1-16,0 9-1 15,0-3 0-15,-1 3-2 16,1 0 0-16,0-3-6 16,0-10 1-16,7-15-11 15,3-16 0-15</inkml:trace>
  <inkml:trace contextRef="#ctx0" brushRef="#br1" timeOffset="126081.18">18916 9216 21 0,'11'-60'10'0,"27"-6"2"16,-27 60-2-16,3-3-8 15,0 2 0-15,4 4 8 16,3 6 0-16,4 13-8 16,3 6 0-16,0 9 7 15,0 13 0-15,1 10-2 16,-1-11 1-16,-4 1-6 0,1-3 1 16,-4-10-6-16,0-5 0 15,1-14-4-15,-1-9 0 16,0-3-7-16,-3-19 0 15,-4-18 0-15,0-13 0 16</inkml:trace>
  <inkml:trace contextRef="#ctx0" brushRef="#br1" timeOffset="126307.58">19533 8924 62 0,'43'69'31'0,"-15"22"-46"0,-7-60 67 0,4 7-52 16,6 6 0-16,-2 6-1 16,-8-6 1-16,-3 9-2 15,-11 4 1-15,-25 12-14 16,-17 9 1-16,-22 1-2 16,1-7 0-16</inkml:trace>
  <inkml:trace contextRef="#ctx0" brushRef="#br1" timeOffset="128169.48">1647 16278 52 0,'0'3'26'0,"18"-25"-19"16,-7 9 26-16,6-9-31 15,5-6 1-15,9-16 1 16,8-15 0-16,0-20-5 16,10-9 0-16,4-12 3 15,-3-19 0-15,-1 6-2 16,-10-12 1-16,0-1-2 15,-8 1 0-15,-10 12-1 0,-10 6 1 16,-4 26-2-16,-7 5 1 16,-7 17-3-16,-7 12 1 15,-4 12 0-15,-3 20 0 16,4 15 0-16,-12 18 0 16,8 20 3-16,0 22 0 15,0 24 2-15,-7 20 1 16,-1 15 1-16,8 16 0 15,4-4 0-15,6 1 0 0,7 3-2 16,4-19 1-16,0-9-1 16,11-23 0-16,0-18-2 15,6-19 1-15,-6-15-3 16,10-23 0-16,7-9-7 16,11-25 1-16,3-13-6 15,8-12 1-15</inkml:trace>
  <inkml:trace contextRef="#ctx0" brushRef="#br1" timeOffset="128350.38">2346 15804 52 0,'-14'53'26'0,"-11"16"-31"15,22-47 49-15,-4 3-44 16,3-3 1-16,-7 0-2 15,11-6 1-15,-7-3-7 0,14-13 0 16,4-19-8-16,0-10 1 16</inkml:trace>
  <inkml:trace contextRef="#ctx0" brushRef="#br1" timeOffset="128523.73">2293 15622 49 0,'28'57'24'0,"4"-17"-28"0,-14-30 39 0,-4 2-41 16,14 4 1-1,-7-3-11-15,7-7 0 0,1-6 14 16,-5 3 0-16</inkml:trace>
  <inkml:trace contextRef="#ctx0" brushRef="#br1" timeOffset="128904.22">2611 15817 38 0,'-11'15'19'0,"11"17"-20"0,0-26 32 32,4 0-27-32,3 0 1 15,-4 1 2-15,4-4 0 0,4 0-9 0,10-3 0 0,0-3 6 16,7-7 0-16,1 1-4 16,2-4 1-16,-3 1-2 15,-3 3 1-15,0 2-1 16,0 1 0-16,-1 6 0 15,-3 3 0-15,1 0 1 0,-5 0 1 16,-3 4-1-16,4-1 1 16,0-3-1-16,-4 3 1 15,3-3-1-15,-6 1 1 32,21-11-1-32,3 1 1 15,-10 3 0-15,10 6 0 16,-3 0 0-16,-4 3 1 15,4 4 0-15,6 9 0 16,1 3 0-16,-3 3 0 16,9 0-1-16,-6-3 0 0,-7-10-1 15,-4 1 0-15,11-7-6 16,-7 0 0-16,0-6-10 16,-11-3 0-16</inkml:trace>
  <inkml:trace contextRef="#ctx0" brushRef="#br1" timeOffset="129313.35">2223 16616 56 0,'0'3'28'47,"-11"4"-31"-47,11-4 45 0,-7 9-41 0,-14 10 0 16,0 10 0-16,-18 5 1 0,11 1-3 0,-15 9 0 0,4 6 0 0,-6 10 0 0,9 3-7 15,1-10 1-15,10-12-9 16,8-22 1-16</inkml:trace>
  <inkml:trace contextRef="#ctx0" brushRef="#br1" timeOffset="129520.3">1894 16773 38 0,'32'44'19'0,"-4"12"-11"16,-17-43 26-16,10 12-31 15,-3 9 0-15,14 7 2 0,-4 3 0 16,4 0-7-16,-15 0 0 16,4-3 0-16,-3-7 1 15,-4-9-10-15,4-12 1 16,3-13-5-16,-3-16 1 16</inkml:trace>
  <inkml:trace contextRef="#ctx0" brushRef="#br1" timeOffset="129762.66">2342 16889 44 0,'-10'22'22'0,"24"-9"-24"0,-7-13 41 15,11 6-37-15,3-3 1 0,4-3 1 16,3 0 0-16,4 0-7 16,3-3 0-16,-3 0-3 15,-4-4 1 1</inkml:trace>
  <inkml:trace contextRef="#ctx0" brushRef="#br1" timeOffset="130000.14">2572 16760 35 0,'0'10'17'0,"3"-1"0"0,4-6 8 15,4 4-21 1,-4 2 0-16,7 1 3 0,4-1 1 16,3 7-9-16,0-4 0 15,0 4 6-15,4-1 1 16,-11 1-3-16,4 3 1 15,-15 3-3-15,-6 6 0 16,-8 7-5-16,-10 2 0 16,-7 1-5-16,-11-4 1 0,18-2-9 15,-7-10 0-15</inkml:trace>
  <inkml:trace contextRef="#ctx0" brushRef="#br1" timeOffset="130360.09">3298 16814 59 0,'11'3'29'0,"-18"-6"-35"16,7 3 52-16,-4 0-46 15,-13 0 0-15,-11 6 0 16,-8 0 1-16,-2 13-2 16,-1 6 0-16,-7 3-3 0,4 10 1 15,3 12-2-15,7 0 1 16,4 1-1-16,14-4 1 16,14-7 1-16,14-11 0 15,14-14 5-15,0-12 0 16,22-15 1-16,3-13 0 15,-4-7-1-15,-7-2 1 16,-6-4-5-16,-5-2 1 16,-10 2-14-16,1-12 1 15</inkml:trace>
  <inkml:trace contextRef="#ctx0" brushRef="#br1" timeOffset="130603.35">3450 16663 56 0,'18'19'28'0,"10"-6"-28"16,-17-13 45-16,3 0-43 15,7-4 0-15,4 1 0 16,-4-3 1-16,7-3-7 15,4-1 0-15,-11-2-4 16,0-7 1-16,-3-3-10 16,-15-6 0-16</inkml:trace>
  <inkml:trace contextRef="#ctx0" brushRef="#br1" timeOffset="130767.74">3637 16481 39 0,'0'22'19'0,"-7"50"3"0,7-43 25 16,-3 5-47-16,3 7 0 16,0 0-2-16,0-10 0 0,0-9-7 15,0-6 0 1,0-16-7-16,0-13 1 0</inkml:trace>
  <inkml:trace contextRef="#ctx0" brushRef="#br1" timeOffset="131218.46">5140 15663 56 0,'-18'56'28'0,"-35"-15"-35"0,36-22 50 16,-11 15-42-16,-15 10 0 15,-6 10-1-15,-1-1 1 0,5 3-4 16,2-5 0-16,1-4-3 15,7-13 1-15,10-12-11 16,11-19 1-16</inkml:trace>
  <inkml:trace contextRef="#ctx0" brushRef="#br1" timeOffset="131398.16">4724 15635 40 0,'0'-13'20'16,"3"26"-11"-16,4-7 28 0,11 10-33 15,-4 6 0-15,14 15 2 16,4 13 1-16,3 13-9 16,4 3 0-16,7 16 5 15,3-7 0-15,-3-6-7 0,-7-13 0 16,-7-12-13 0,-11-22 1-16</inkml:trace>
  <inkml:trace contextRef="#ctx0" brushRef="#br1" timeOffset="132251.28">5348 16400 60 0,'4'25'30'0,"24"0"-31"16,-25-22 49-16,22-3-45 15,7-9 1-15,0-16 1 16,21-16 0-16,10-22-8 15,-17-21 1-15,0-17 4 16,-7-15 0-16,-11-6-4 16,-7-10 0-16,-10 0-1 15,-8 4 0-15,-3 9 0 16,-3 9 1-16,-15 10-2 0,0 18 1 16,-3 19 0-16,0 19 1 15,0 29 0-15,0 18 0 16,-1 22 0-16,5 16 0 15,6 31 1-15,1 22 1 16,3 25 0-16,14 10 1 16,3 6 0-16,4-13 1 15,11-6-1-15,-4-13 1 16,0-21-3-16,-3-16 1 16,-4-16-4-16,-3-12 1 15,-4-13-1-15,0-19 0 0,-4-12-1 16,4-13 1-16,-7-6 1 15,4-7 0-15,3-5 4 16,4 9 0-16,-1-1 1 16,4 10 1-16,0 10 1 15,0 3 0-15,4 12 0 16,-4 10 0-16,0-1 0 16,-3 1 0-16,-8 3 0 15,8 0 0-15,-4 0-1 16,-3-7 0-16,-1-3-1 15,8-2 0-15,-8-4-2 16,8-9 0-16,6-4-1 16,-2-2 0-16,2-10 0 15,1 6 0-15,-1-3 0 16,5 0 0-16,-8 4 1 16,3 5 1-16,5 4 0 0,6 9 0 15,0 10 0-15,-3 6 1 16,-1 3-1-16,8 9 0 15,-11 10-2-15,8-1 1 16,-12-8-5-16,4-4 1 16,8 0-11-16,2-12 0 15,5-13-4-15,6-9 1 16</inkml:trace>
  <inkml:trace contextRef="#ctx0" brushRef="#br1" timeOffset="132508.13">6773 15591 54 0,'-24'59'27'0,"-22"4"-33"15,35-41 51-15,-3 13-44 16,0 15 1-16,3 3 1 15,1 3 0-15,3 4-4 16,3 0 0-16,4-7 0 16,7-9 0-16,11-13-6 15,10-9 0-15,0-12-9 16,11-20 0-16</inkml:trace>
  <inkml:trace contextRef="#ctx0" brushRef="#br1" timeOffset="132719.7">7271 15701 51 0,'3'37'25'0,"-3"-24"-26"0,-3-1 40 15,-11 10-38-15,-8 10 0 16,-16 5 2-16,-5 10 0 16,-6 0-4-16,7 7 1 15,-8 2 1-15,4-3 0 0,4-12-5 16,0-13 0-16,13-9-11 15,1-16 0-15,11-22-1 16,6-6 1-16</inkml:trace>
  <inkml:trace contextRef="#ctx0" brushRef="#br1" timeOffset="132885.23">6862 15895 46 0,'35'41'23'16,"11"25"-24"-16,-25-48 47 0,-4 1-46 15,15 3 0-15,-7 6 0 16,0 1 0-16,-1-4-4 16,1 0 1-16,-4-6-10 15,-3-10 1-15,-4-18-2 16,4-7 0-16</inkml:trace>
  <inkml:trace contextRef="#ctx0" brushRef="#br1" timeOffset="133107.1">7207 15406 52 0,'0'41'26'0,"25"18"-28"0,-14-43 54 16,3 12-50-16,21 16 0 15,0 6 0-15,15 13 1 16,13 12-4-16,-3 3 1 0,-7 7 1 15,-7-6 1-15,-14 5-6 16,-22-2 0-16,-31 12-13 16,-35 3 0-16</inkml:trace>
  <inkml:trace contextRef="#ctx0" brushRef="#br0" timeOffset="139519.01">4604 16478 48 0,'10'3'24'0,"19"-6"-22"16,-19 3 24-16,4-3-23 15,0 0 0 1,32-3 2 0,11-1 1-16,-8 4-8 15,0-3 1-15,1 0 3 0,-11-1 1 16,-8 4-2-16,-9-3 0 15,-5 6-2-15,-6 3 0 16,-11 0-1-16,-11 7 1 16,1-1-1-16,-19 1 1 15,-9 2-2-15,-5 13 1 16,-6-3-1-16,10 3 1 16,-7-3 0-16,0 0 0 15,8-3 0-15,-1-3 1 16,7-4 1-16,4-2 0 0,7-1 1 15,10-3 1-15,11-3 0 16,11-3 1-16,10 0 0 16,7-3 1-16,4 3-1 15,7-3 1-15,-8 0-2 16,8 0 0-16,-7 3-1 16,-4 0 0-16,-7 0-2 15,-3 0 1-15,-4-3 0 16,0 3 0-16,-10 3-1 15,-8 3 1-15,-3 4-1 16,-11-1 0 0,-6 10-1-16,-1 0 1 0,4-1-1 15,0 1 1-15,-8 0-1 16,5 0 1-16,6-3 0 16,-3-4 0-16,7-3 2 15,10 1 0-15,-3-4 1 16,14-3 0-16,4 0 2 0,10-3 0 15,18-3-1-15,3 3 0 16,4-3-1-16,3 0 1 16,-10 0-5-16,-7 3 1 15,-14 3-15-15,-8 0 0 16,-27 3-1-16,-5 4 0 16</inkml:trace>
  <inkml:trace contextRef="#ctx0" brushRef="#br0" timeOffset="140825.04">4434 17751 46 0,'-7'7'23'0,"4"-7"-22"16,-4-3 43-16,3-4-42 15,4 4 0-15,-10 3 1 16,-8-3 0-16,-3 0-4 0,-7 3 0 15,-4 3 2-15,4 3 0 16,-4 1-2-16,-7 8 1 16,-7 13-2-16,4 10 1 15,3 0-2-15,7 12 1 16,11 6-1-16,11 10 1 16,10-9 0-16,14-7 1 15,14-3 2-15,11-16 0 16,10-12 1-16,11-6 1 15,0-17 1-15,11-11 0 16,-4-10-1-16,-14-7 1 16,-4-5-2-16,-10-1 1 0,-11 7-2 15,-17-7 0-15,-8-3-3 16,-6 0 1-16,-15 4-2 16,0 5 0-16,-3 1-2 15,0 3 1-15,3 3-6 16,8 0 0-16,10-7-6 15,10 4 0-15</inkml:trace>
  <inkml:trace contextRef="#ctx0" brushRef="#br0" timeOffset="142101.38">5810 16510 35 0,'0'9'17'0,"7"10"-14"0,-3-22 25 0,13 3-25 15,12 3 1-15,17-3 3 16,6 0 1-16,16-6-9 16,6-4 0-16,7 1 6 15,10-4 0-15,-2-2-3 16,-1-1 0-16,-18-3-2 16,-10 6 0-16,-10 1-2 15,-11 6 1-15,-15 3-2 16,-13 6 0-16,-15 3-1 15,-10 3 0-15,-14 4 0 16,-21 9 0-16,-1 0 0 16,-17 3 0-16,-10 0 2 0,-8-3 0 15,4-6 1-15,3-1 1 16,8-2-1-16,10-1 1 16,3 1 0-16,15-1 1 15,0 1 0-15,6-4 0 16,15 1 2-16,3-4 0 15,15 3 2-15,13-5 0 16,12-1 1-16,24-3 0 16,13-3-1-16,23-4 1 15,-8-2-3-15,7 3 1 16,-7 3-2-16,-4-4 0 0,-10 4-2 16,-17 0 0-16,3 3 0 15,-18 0 1-15,4 0-1 16,-11 0 0-16,-11 3-1 15,-6 7 0-15,-15 2-1 16,-13 4 0-16,-15-1-1 16,0 1 1-16,-10 0-1 15,-8-4 0-15,4 1 1 16,11-1 1-16,3 1 0 16,4-4 1-16,10 1 1 15,15-1 0-15,10-3 0 16,21-2 0-1,49-17-13 1,8-6 0-16,-18-3-2 16,-11 3 0-16</inkml:trace>
  <inkml:trace contextRef="#ctx0" brushRef="#br0" timeOffset="148450.81">4921 17946 49 0,'4'12'24'0,"-8"-12"-15"0,4 0 25 16,0 0-33-16,4-6 1 0,-4-3 1 16,0-1 0-16,0 1-5 15,0 3 0-15,0-1-5 16,-4 4 1-16,4-3-10 15,0 6 1-15</inkml:trace>
  <inkml:trace contextRef="#ctx0" brushRef="#br0" timeOffset="149335.81">5510 17952 39 0,'0'13'19'0,"-21"-10"-17"16,14 0 26-16,-3-3-26 15,-8 3 0-15,-3 0 2 16,-4 7 1-16,-3 2-6 16,7-6 1-16,-4 4 2 15,4-7 1-15,0 0-2 0,3 0 1 16,4-6-1-16,3-3 1 16,4-4-2-16,4 4 1 15,6-6 0-15,4-10 0 16,-3-3-1-16,14-4 1 15,-1 1-1-15,15 0 0 16,-4 6 0-16,4 3 1 16,7 7-2-16,-15 2 1 15,1 7-2-15,0 3 1 16,-4 6-2-16,4 4 1 16,-11 5-1-16,3 7 0 15,-6 0 1-15,7 6 0 0,-8-6 0 16,8 4 1-16,3 8 1 15,0 4 0-15,0-1 0 16,8-2 1-16,-12-7 1 16,4-6 1-16,4-13 0 15,10-12 1-15,-3-9-1 16,7-10 1-16,0-3-1 16,-8-7 0-16,-13-5-3 15,-7-4 1-15,-18 3-2 16,-15 1 0-16,-6 2-6 15,-14 10 1-15,-8 6-9 16,-6 0 0-16</inkml:trace>
  <inkml:trace contextRef="#ctx0" brushRef="#br0" timeOffset="150001.19">6516 17548 39 0,'0'3'19'0,"-7"19"-13"0,7-13 27 16,0 0-29-16,0 10 0 16,0 6 3-16,0 7 0 15,0 8-9-15,-4 14 0 16,4 5 5-16,-10 7 0 0,-1 6-2 15,4 0 0-15,-4-9-5 16,1-13 1-16,3-9-10 16,3-13 1-16,4-21-3 15,4-7 0-15</inkml:trace>
  <inkml:trace contextRef="#ctx0" brushRef="#br0" timeOffset="150432.54">6749 18093 47 0,'-4'32'23'0,"4"-29"-28"16,0-3 43-16,0-7-36 0,4-5 1 15,-1 2 0-15,4-11 1 16,0 2-5-16,0-3 0 16,4-6 2-16,-11-10 1 15,0-6-3-15,0 6 1 16,0-2-3-16,-11 2 1 16,4 3 0-16,0 7 0 15,4 3 0-15,-1 3 1 16,4 3 1-16,4 4 1 15,3 2 1-15,7 4 0 0,4 2 0 16,6 1 0-16,4 0 0 16,18 3 0-16,4 0-1 15,3 0 1-15,0-1-4 16,-1 1 1-16,-6 3-7 16,-7 0 0-16,-11-3-8 15,-10 3 1-15</inkml:trace>
  <inkml:trace contextRef="#ctx0" brushRef="#br0" timeOffset="150584.94">6833 17983 62 0,'11'7'31'0,"28"-7"-42"0,-25 0 59 15,21-3-51-15,4 3 0 16,3-4-17-16,-6-2 1 15,-5-10 14-15,1 1 0 16</inkml:trace>
  <inkml:trace contextRef="#ctx0" brushRef="#br1" timeOffset="164337.97">8548 15672 51 0,'-7'16'25'0,"7"-10"-18"15,0-6 26-15,0 0-30 16,7 0 0-16,-4 0 2 16,11-3 0-16,15 0-7 15,13-3 1-15,4-1 2 16,10 1 0-16,1-3-7 15,-4 3 0-15,-11 2-11 16,-7 1 0-16</inkml:trace>
  <inkml:trace contextRef="#ctx0" brushRef="#br1" timeOffset="164515.88">8541 15892 59 0,'-14'41'29'0,"14"-13"-28"0,3-22 48 15,4-3-47-15,4 0 1 16,6-3-1-16,8 0 1 16,10 4-8-16,8-8 0 15,3 1-6-15,-1 0 1 16,1-13-9-16,-7 4 1 0</inkml:trace>
  <inkml:trace contextRef="#ctx0" brushRef="#br1" timeOffset="165131.64">9550 16365 65 0,'-7'38'32'0,"24"-29"-39"0,-10-9 60 15,7-3-51-15,8-16 0 16,2-6 2-16,12-15 0 16,13-20-5-16,-3-22 1 15,7-18 2-15,7-22 1 0,0-16-2 16,-7-13 1 0,-8 4-3-16,-9 9 1 0,-12 13-1 15,-2 2 1-15,-8 17-1 16,-7 18 0-16,-7 19-1 15,-7 16 1-15,-4 12-1 32,-6 9 1-17,-5 20-2-15,-2 18 1 32,-1 22 0-17,0 23 1-15,1 30 1 16,2 13 0-1,5 16 1-15,3 12 1 0,-8-3 0 0,8-6 0 0,7-6-1 0,7-16 1 0,4-10-3 0,3-5 1 0,7-17-3 16,11-12 0-16,-1-12-3 16,5-13 0-16,6-19-8 15,0-13 1-15,-3-8-5 32,-7-8 1-32</inkml:trace>
  <inkml:trace contextRef="#ctx0" brushRef="#br1" timeOffset="165319.54">10312 15835 44 0,'-4'38'22'0,"-17"15"-16"0,17-40 36 15,-3 6-41-15,0 3 0 16,0-4 0-16,0 1 0 0,4-6-6 16,3-10 1-1,-4-9-9-15,1-13 1 0,3-9-3 16,3-7 1-16</inkml:trace>
  <inkml:trace contextRef="#ctx0" brushRef="#br1" timeOffset="165460.68">10220 15616 46 0,'4'12'23'0,"3"7"-31"0,-7-16 46 0,7 4-38 15,3 2 0 1,11 0-3-16,1 4 0 0,6-4-3 15,0 1 0-15,4-1-7 16,3 4 1-16</inkml:trace>
  <inkml:trace contextRef="#ctx0" brushRef="#br1" timeOffset="165855.04">10587 15929 41 0,'0'10'20'0,"10"-1"-16"0,-6-12 35 15,3 0-38-15,7-3 1 16,0-7-1-16,4-2 1 15,3-1-4-15,0 0 1 16,-3 4-1-16,-4-4 1 16,4 7-1-16,-4-1 0 15,0 7 0-15,-4 3 1 16,1 0 0-16,0 3 1 16,-1 0 1-16,4 0 1 0,0 4 0 15,1-4 0-15,-1 0-1 16,3-6 0-16,8-3 0 47,-4-4 0-32,0 1 0-15,4-4 0 0,3 1-2 0,4-1 1 16,3 7 0 15,4 3 1-31,-4 3-1 0,-3 9 0 0,0 10 1 0,-4-3 0 0,0 2 1 16,0 1 0-16,4 3 0 0,7-6 0 0,0 0-2 15,-4-7 1-15,-7 0-9 16,-10-2 0-16,-14-4-8 16,-19 9 1-16</inkml:trace>
  <inkml:trace contextRef="#ctx0" brushRef="#br1" timeOffset="166411.54">10209 16660 58 0,'-3'3'29'0,"-8"-12"-35"0,4 9 52 0,-7 6-45 15,-7 10 1-15,-11 12 0 16,-7 7 1-16,1-1-3 16,-8 7 0-16,0 3 1 15,0 3 0-15,7-10-4 16,7-5 1-16,8-7-7 15,6-19 1-15,8-12-7 16,2-16 0-16,8-3 0 16,-3-7 1-16,3-2 3 15,0-1 0-15,0 1 7 16,0 3 0-16,3 5 7 16,1 5 0-1,3 5 5 1,7 10 1-16,7 9 2 0,-3 12 0 0,3 10 0 0,7 4 1 15,4 5-3-15,0 7 1 16,7 0-5-16,-11-1 1 16,4 1-7-16,-4-9 0 15,0-10-7-15,-3-10 0 16,-4-12-8 0,4-9 1 15</inkml:trace>
  <inkml:trace contextRef="#ctx0" brushRef="#br1" timeOffset="166700.46">10262 16867 65 0,'11'6'32'0,"21"-6"-43"0,-15 0 61 0,12-3-51 16,9 6 0-16,15-6-9 16,4-6 1-16,-4-7-3 15,-8-9 1-15,-13-3-6 16,-14 0 1-16</inkml:trace>
  <inkml:trace contextRef="#ctx0" brushRef="#br1" timeOffset="166876.57">10587 16673 49 0,'25'25'24'0,"13"0"-25"0,-24-19 49 16,4 4-47-16,3 2 1 0,-7 1 0 0,1 2 1 0,-5 1-4 0,1-3 0 0,-4-1 0 0,-11 4 0 0,-10 3-4 0,-14-1 1 0,-7 1-9 16,-1-3 0-16,5-10-3 15,9 0 0-15</inkml:trace>
  <inkml:trace contextRef="#ctx0" brushRef="#br1" timeOffset="167216.23">11229 16804 57 0,'28'35'28'0,"-7"-41"-39"16,-17 2 57-16,-1-2-45 0,-3 3 0 15,-7 0 0-15,-10 0 1 16,-12 6-3-16,-6 3 1 15,-4 7 1-15,1-4 0 16,-5 10-2-16,8 6 1 16,3 3-1-16,4 0 1 15,10 1-1-15,11 2 1 16,11-9 1-16,10-9 0 16,14-7 1-16,11-9 0 15,7-10-1-15,0-6 1 31,-8-3-4-31,-6-6 1 0,-7 6-13 0,-7-6 0 0,-8-7-3 16,-6 1 0 0</inkml:trace>
  <inkml:trace contextRef="#ctx0" brushRef="#br1" timeOffset="167478.49">11419 16641 62 0,'11'13'31'0,"7"-10"-40"16,-8-6 62-16,4 3-50 16,4 0 0-16,10 0 0 15,7-3 0-15,8-4-8 0,-4 1 0 16,-8-3-7-1,-2-4 0-15,-12-12-7 0,-6 3 1 16</inkml:trace>
  <inkml:trace contextRef="#ctx0" brushRef="#br1" timeOffset="167613.4">11589 16485 57 0,'3'72'28'0,"4"19"-38"0,-7-66 51 0,-3 12-42 0,-1-5 0 0,1-4-10 0,-4-3 1 0,3-6 1 16,1-10 1-16</inkml:trace>
  <inkml:trace contextRef="#ctx0" brushRef="#br1" timeOffset="168525.48">12714 15895 51 0,'-25'22'25'0,"18"-19"-24"16,7-3 40-16,0 0-38 15,0 0 1-15,0 0 3 0,4-3 1 16,6 0-9-16,1 0 0 16,10 3 5-16,7 0 1 15,11 3-2-15,11-3 1 16,17-3-3-16,24 3 1 16,26-7-1-16,24-2 0 15,28-10-1-15,4-9 1 16,14 0-1-16,18-13 0 15,-18-3-1 1,-11 0 1-16,0 3 0 0,-20 13 0 0,-22 0 0 16,-7 3 0-16,-7 0 0 15,-7 3 0-15,-11 6 0 16,-14 7 0-16,-14-1 0 16,-14 4 1-1,-14 9-1-15,-7 7 0 0,-7-1 0 16,-11 0 1-16,-7-2-2 15,-4 2 0-15,-6 4-1 16,-8-1 0-16,-3 1 0 16,-3-4 0-16,-4 4-2 15,0-1 0-15,-4 1-4 16,-3-1 1-16,-4-2-11 31,0-10 0-31</inkml:trace>
  <inkml:trace contextRef="#ctx0" brushRef="#br1" timeOffset="176775.61">13018 15469 56 0,'3'18'28'0,"22"-21"-24"16,-15-9 28-16,8-4-31 15,7-6 1-15,6-12 1 16,5-7 0-16,6-16-4 15,4-12 1-15,-4-18 2 16,1-1 0-16,-5-6-1 0,-2-4 0 16,-8 4-1-1,-7 7 1-15,-10 2-2 0,-4 3 1 16,-7 17-2-16,-4 14 1 16,-3 11-1-16,-7 14 0 15,0 17 0-15,-4 18 0 16,-6 13 1-1,6 19 1-15,0 9 2 0,4 23 0 16,7 21 0-16,7 0 1 16,7 3 0-16,4-6 0 15,3-22-1-15,3-10 0 16,1-12-3-16,7-12 1 16,-8-13-3-16,5-10 0 15,-8-8-4-15,3-14 0 0,1-9-4 16,0-6 1-16,-1-3 1 15,1 0 0-15,-4 3 5 16,-3 6 0-16,-1 3 7 16,1 10 1-16,-4 9 3 15,-4 6 1-15,1 10 0 16,-4 6 1 15,0 4-3-31,-4-1 0 0,4-6-3 0,0-7 0 0,0-2-1 16,4 0 0-16,-1-4-2 15,4-3 1-15,4 0-1 16,0-6 0-16,6-9-1 16,1-7 1-16,0-6-1 15,-1-3 0-15,1 0 0 16,3 6 1 0,4 4 0 46,-1 2 1-62,5 7-1 16,-1 0 1 15,0-1-1-31,4 4 1 0,-8 3-1 16,-2 3 1-16,-5 10-1 15,-3 9 0-15,-3 3-1 0,0 0 0 16,-4-3-4-16,0-6 0 0,0-7-8 0,0-9 0 0,10-12-4 0,12-4 1 0</inkml:trace>
  <inkml:trace contextRef="#ctx0" brushRef="#br1" timeOffset="177020.37">14584 14628 47 0,'14'6'23'0,"-7"19"-25"0,-7-18 43 0,-4 5-40 16,-3 1 1-16,-7 3 1 15,-3 5 1-15,-4 8-4 16,-4 8 0-16,0 1 3 15,4 3 0-15,3 6-1 16,4-3 0-16,7 0-2 16,4-7 0-16,10-9-7 15,7-6 1-15,7-12-10 0,7-7 1 16,0-16-2-16,1-5 1 16</inkml:trace>
  <inkml:trace contextRef="#ctx0" brushRef="#br1" timeOffset="177412.5">14891 14791 44 0,'3'0'22'0,"1"25"-24"0,-4-18 45 15,-4 8-40-15,-3 7 0 16,-7 0 2-16,-7 13 1 16,-7 2-8-16,-8 4 1 0,5 0 3 15,6-7 1 1,0-2-3-16,8-4 0 0,-1-6-6 15,7-7 0-15,4-8-5 16,4-10 1-16,3-13-6 16,3-9 1-16,4-3-5 31,-24 84 20-31,49-184-3 31,-18 68 1-31,0 16 6 0,3 6 1 0,-6 16 7 16,3 16 0-16,-3 16-4 15,3 18 1-15,0-3-3 16,0 9 1-16,-3 7-3 47,-1 0 1-47,4-13-3 0,0 0 1 0,1-9-6 0,2-3 1 0,1-10-7 0,-1-12 1 16,5-13-6-16,-5-9 0 15</inkml:trace>
  <inkml:trace contextRef="#ctx0" brushRef="#br1" timeOffset="177631.27">15078 14449 28 0,'21'0'14'0,"18"32"4"0,-29-20 18 16,8 10-30-16,7 3 1 0,3 19 2 15,0 16 0-15,0 12-13 16,-3 3 1-1,-11 7 6-15,-17-4 1 0,-15-3-12 16,-10-3 0-16,-18-6-9 63,-7 0 1-63</inkml:trace>
  <inkml:trace contextRef="#ctx0" brushRef="#br1" timeOffset="178514.42">13885 16099 58 0,'4'-6'29'0,"-1"15"-26"16,1-6 29-16,-4 6-31 15,0 7 1-15,-4 9 0 16,1 7 0-16,-4-1-3 15,3 13 0-15,4 6-1 16,4 0 1-16,3 4-7 16,3-7 0-16,5-13-8 15,6-18 0-15</inkml:trace>
  <inkml:trace contextRef="#ctx0" brushRef="#br1" timeOffset="178757.37">14404 16234 55 0,'14'28'27'0,"-25"0"-29"0,4-25 47 16,-10 10-42-16,-15 9 1 16,-14 9 2-16,-3 16 1 15,-15 3-9-15,-17 16 0 0,0 13 5 16,-4-7 1-1,1 3-3-15,13-9 0 0,15-10-5 47,13-6 1-47,8-12-8 0,7-3 1 16,17-17-9-16,18-15 0 31</inkml:trace>
  <inkml:trace contextRef="#ctx0" brushRef="#br1" timeOffset="178998.84">14457 16657 60 0,'-11'72'30'0,"-31"-28"-35"16,24-31 52-16,-3 2-46 15,-18 7 0-15,-3 10 0 16,0 2 1-16,3 7-3 0,4 0 1 15,3-1-3-15,7-5 1 16,4-10-12-16,10-13 0 16,4-18-3-16,11-13 0 15</inkml:trace>
  <inkml:trace contextRef="#ctx0" brushRef="#br1" timeOffset="179157.41">14132 16654 46 0,'18'9'23'0,"7"51"-18"0,-11-38 41 0,3 3-43 0,5 9 0 0,6 13 0 16,7 13 0-16,7 3-6 15,4-1 0 1,0-2-8-16,-14-13 1 0,-11-16-6 16,-14-9 0-16</inkml:trace>
  <inkml:trace contextRef="#ctx0" brushRef="#br0" timeOffset="-205903.89">11441 17679 35 0,'-4'19'17'0,"1"-3"-10"0,3-13 17 16,-4 3-19-16,-3 4 0 0,0-4 4 15,-11 0 0-15,4 0-11 16,0 1 0-16,-4-1 7 15,-3 0 0-15,-3 4-3 16,-1-4 1-16,0-3-3 16,0 0 1-16,-3-3-2 15,4-6 1-15,2 3 0 16,1-7 0-16,4-8 0 16,6-11 0-16,4-2 0 15,7 0 1-15,7 2-1 31,11 1 1-31,6 3-1 0,1 3 1 16,3 6-1 0,0 7 1-16,-6 3 0 0,2 6 0 0,1 0-1 15,3 6 1-15,4 3-1 16,0 4 0-16,3 3-1 16,-3 9 1-16,3 0-1 0,0 3 1 15,1-3-1-15,-5 0 1 16,1-3 0-16,-4 0 0 15,1-3 0 17,-5-3 0-32,-3-7 0 0,-3-3 1 0,-4 1 0 0,-3-7 0 15,-1-4 0-15,-3-5 0 16,-3-4-1-16,-8-8 1 16,-3-1-1-16,-10-4 0 15,-8 1-2-15,-7 7 0 16,-3 2-3-16,-7 3 0 15,-1 4-7-15,4 3 1 0,11 3-5 16,4-7 0-16</inkml:trace>
  <inkml:trace contextRef="#ctx0" brushRef="#br0" timeOffset="-204269.11">12407 17739 43 0,'21'-25'21'0,"-7"-19"-15"0,-10 31 21 15,0 1-22-15,-4-1 0 16,0 7 4-16,-4 0 1 15,-3 6-12-15,-7 9 1 16,-14 10 7-16,-11 3 1 16,-11 12-4-16,-6 17 0 0,-8 5-2 15,-6 16 1-15,-4 19-3 16,-11 9 0 0,-7 13-1-16,11-12 0 0,4-10 0 15,3-10 0-15,14-15-1 16,7-16 0-16,14-9-1 15,11-19 0-15,14-16-4 16,17-12 0 0,22-16-8-16,14-3 1 0</inkml:trace>
  <inkml:trace contextRef="#ctx0" brushRef="#br0" timeOffset="-203621.2">12248 18328 42 0,'-14'4'21'0,"-3"-8"-20"0,10 8 32 16,-4 2-30-16,-3 3 1 15,-4 4 2-15,-3 2 1 16,-7 1-8-16,0 0 0 16,-1-4 5-16,1-2 0 0,4-4-2 15,-1-3 0-15,4-3-2 16,3-3 1-16,7 0-2 16,4-3 1-16,4-1-1 15,3 1 0-15,7-3 0 16,7-1 0-16,11-2 0 15,3-1 1-15,4 4 0 16,-1-1 1 15,1 1-1-31,4 3 0 32,-1 3 0-32,0-4 0 0,-3 1-1 15,0 3 0-15,-4 6-3 16,-4 3 1-16,-2 10-1 0,-5 6 0 0,-3 3 0 0,1 0 1 0,-5-3 1 15,-3-3 1-15,0-7 3 16,7 7 0-16,0-9 1 16,4-4 1-16,3 0 0 0,0-3 0 15,4-6-1-15,0-3 1 16,-4-4-3-16,-7-5 1 16,-3-7-1-16,-4 0 0 15,-7 0-1-15,-4 3 1 16,-6 3-1-16,-12-2 0 15,-2 2-1-15,-1 10 1 16,-7 3-3-16,-3-4 1 16,-7 7-11-16,3 3 0 15,7 4-3 1,7 2 0-16</inkml:trace>
  <inkml:trace contextRef="#ctx0" brushRef="#br0" timeOffset="-203080.95">13127 18476 33 0,'7'25'16'0,"-4"-16"-13"0,-3-9 25 0,0 0-22 16,0 0 0-16,0 0 4 15,0 0 1-15,0 0-13 16,0 0 0-16,0-3 8 15,-3-6 1-15,-4-13-2 16,0-13 0-16,0-15-2 16,-7-19 0-16,0-3-1 15,-1-19 1 1,1 0-4-16,4-9 1 0,6-4-10 16,4 10 1-16,0 10-10 15,7 15 1-15</inkml:trace>
  <inkml:trace contextRef="#ctx0" brushRef="#br0" timeOffset="-202570.97">13476 18360 47 0,'0'3'23'0,"4"-6"-18"0,-4 3 34 0,0-10-37 16,0 4 1-16,0-6 0 15,-4-10 1-15,-3-10-6 16,-4-5 1-16,-3-7 3 16,0 0 0-16,-7 0-2 15,3-3 0-15,1 0-1 16,-1 3 1-16,4 6-1 16,0 4 1-16,3 2 0 15,4 10 0-15,4 7 0 16,3 2 1-16,7 4 0 15,7 3 0-15,4 2 0 16,6 1 1-16,8 0-1 16,3 0 1-16,4 0-1 0,14 0 0 31,0 0-1-31,-4-1 1 0,1 1-5 0,-8 0 1 16,-7 3-8-16,-6-3 1 15,-12 3-8-15,-10 0 1 16</inkml:trace>
  <inkml:trace contextRef="#ctx0" brushRef="#br0" timeOffset="-202400">13480 18071 54 0,'-7'32'27'0,"10"-23"-29"0,1-9 47 0,3 0-44 15,0 0 1-15,3 0 0 16,4-6 0-16,8-1-7 15,2 1 1-15,5-3-12 16,-8-4 1-16</inkml:trace>
  <inkml:trace contextRef="#ctx0" brushRef="#br0" timeOffset="-201685.88">13723 18247 38 0,'106'6'19'0,"28"-59"-14"0,-109 37 19 15,3-12-22-15,4-7 1 16,-1 1 1-16,-2-10 0 16,-12-6-5-16,-6-3 0 0,-11-16 3 15,-11-4 1-15,-3 1-2 16,-14 3 0-16,-25-3-1 15,-21 0 0 17,-25 6-1-32,-21 13 1 0,-21 9-1 0,-7 3 1 0,-28 7-1 15,-8 9 1-15,-13 9-1 16,-5 7 0-16,8 5 1 16,-7 4 0-1,7 7-1-15,11 5 1 0,-4 13 0 16,14 13 1-16,4-7 0 15,17 10 0-15,7 9 0 16,11 4 0-16,14 5 0 16,11 10 0-16,14 6 0 15,17 1 0-15,15 8 0 16,17 7 0-16,14-3 0 0,14 3 0 31,100 38-1-31,23-17 0 16,40-5 0-16,28-13 1 31,31-9-1-31,12-13 0 0,20-3 1 0,-3-19 0 16,3-9 2-16,1-19 0 15,-5-16 0-15,5-12 0 16,-8-32 0-16,-7-15 0 16,-6-16-3-16,-22-10 0 0,-25-5-7 15,-28-23 1-15,-25 1-11 16,-24-1 1-16</inkml:trace>
  <inkml:trace contextRef="#ctx0" brushRef="#br0" timeOffset="-200633.13">17646 14578 58 0,'7'16'29'0,"-3"9"-29"15,-4-19 29-15,-4-3-29 16,-3 10 0-16,-4 9 0 16,-6 6 0-16,-8 9 0 15,-3 7 1-15,0 3 1 16,3-6 0-16,0 0 0 16,8-10 1-16,6-6 1 15,7-3 0-15,12-3-1 0,6-6 1 16,10-4-1-16,5-3 0 15,9-6-3-15,12-3 0 16,10-3-8 0,-4 0 1-16,1-7-12 0,-1 4 0 15</inkml:trace>
  <inkml:trace contextRef="#ctx0" brushRef="#br0" timeOffset="-199768.37">18122 14669 59 0,'-17'31'29'0,"13"10"-36"0,4-32 45 0,-7 4-37 0,-4 6 0 0,1 6 0 16,-1 6 0-16,1 1-2 15,3 2 1-15,0-6 0 16,3-9 1-16,4-6-3 16,4-7 1-16,3-9-1 15,0-13 1-15,-4-9-3 16,4-3 1-16,-3-7 0 16,-1-2 0-16,4-4 2 15,0 6 0-15,4 1 0 16,0-1 1-16,-1 7 2 0,4 3 1 15,4 9 1-15,3 7 1 16,7 0 0-16,4 9 1 16,0 6 0-16,0-3 0 15,-1 3-1-15,-6 1 1 16,-7-4-3-16,-11 9 0 16,-14 13-3-16,-15 0 0 15,-6 1-2-15,-7-5 0 16,-7-2-2-16,-4-3 0 15,0-3 0-15,4-4 1 0,6 0 0 16,12 1 1 0,6-4 1-16,11 3 1 0,14 1 1 15,11 5 1 48,6 7 1-63,12 0 1 0,6 0 0 15,7 3 0-15,1 1-1 0,-4 2 1 110,-8 3-6-110,-6 0 1 0,-7-2-10 62,-8-7 1 16,-10-10-10-78,-10-9 0 63</inkml:trace>
  <inkml:trace contextRef="#ctx0" brushRef="#br0" timeOffset="-199457.12">18397 14829 48 0,'85'9'24'0,"17"-34"-19"0,-73 16 34 0,-1-7-36 0,0-3 0 0,-3-6 2 0,-4 6 1 16,-3-9-8-16,-8-6 1 0,-10-4 3 0,-10-6 1 0,-26 3-2 0,-10-3 0 0,-21 10-2 0,-21-1 1 0,-18 7-2 0,-3 13 1 0,-11 15-1 0,-7 9 0 16,-4 13 0-16,12 19 0 0,2 6 0 0,4 15 0 0,14 14 1 0,11 2 0 0,21 4 1 15,14 2 1-15,22-8 0 16,24-4 1-16,24-3 0 16,18-7 1-16,36-2 0 15,31-10 1-15,25-19-1 0,32-9 0 16,21-22 0-1,18-25 0-15,-8-9-1 16,-14-23 0-16,-34-18-3 0,-23-6 1 31,-27-1-5-31,-21 1 1 16,-29-7-11 0,-21 3 1-16,-35-9-5 31,-28 0 1-31</inkml:trace>
  <inkml:trace contextRef="#ctx0" brushRef="#br1" timeOffset="-195332.93">17314 15744 53 0,'-10'-3'26'0,"10"3"-21"16,3 0 27-16,4 3-28 15,4 1 0-15,3-1 5 16,11-3 0-16,17 0-11 16,18 0 0-16,18 0 4 15,10 0 1-15,-11-3-7 16,-2 6 1-16,-15 3-12 0,-18 0 1 16,-14 4-5-16,-14-7 1 15</inkml:trace>
  <inkml:trace contextRef="#ctx0" brushRef="#br1" timeOffset="-195137.58">17367 16102 67 0,'-21'41'33'0,"14"-16"-32"0,7-22 65 16,7 0-64-16,4-3 1 15,20-3 0-15,22-3 1 0,18-4-7 16,14-2 1-16,-1-1-3 15,-6 1 1-15,-11-4-18 16,-14-3 1-16,-7 7-1 16,-11 2 0-16</inkml:trace>
  <inkml:trace contextRef="#ctx0" brushRef="#br1" timeOffset="-194493.32">19230 16259 59 0,'3'34'29'0,"19"-27"-35"0,-12-14 57 16,11-5-48-16,8-17 0 0,13-14 2 16,7-20 0-16,11-28-6 15,4-9 1-15,-1-26 3 16,-6-24 1-16,-8-1-2 16,-10-3 0-16,-14 7-1 15,-11 9 0-15,-7 25-2 16,-7 13 0-16,-4 21-2 15,-6 20 1-15,-11 18-2 16,-4 25 0-16,-3 13 0 16,3 25 0-16,0 22 1 15,4 22 1-15,0 16 3 16,0 24 0-16,10 13 2 16,8 4 1-16,3-7-1 15,7-19 0-15,0-9 0 0,7-13 0 16,3-12-5-16,5-16 1 15,6-13-5 32,0-12 1-31,0-6-9 0,1-22 0-16,-5-7-5 0,4-3 0 15</inkml:trace>
  <inkml:trace contextRef="#ctx0" brushRef="#br1" timeOffset="-194340.41">20024 15719 47 0,'0'25'23'0,"-18"13"-18"0,15-22 39 0,-1 3-42 16,0 3 0-16,1-4 1 16,-1-2 0-16,4-7-5 15,4-2 1-15,3-14-5 16,0-11 1-16,0-4-11 16,-3-3 1-16</inkml:trace>
  <inkml:trace contextRef="#ctx0" brushRef="#br1" timeOffset="-193709.56">20070 15528 44 0,'24'38'22'0,"1"15"-22"0,-18-40 31 0,-3 2-32 16,6 1 1-16,1 0-2 15,3-4 1-15,0-2 0 0,0-1 1 16,0 0-1-16,-3 1 1 15,-4-1 1-15,0 4 1 16,-4 2 1-16,4-5 1 16,-3-4 1-16,-1-3 1 15,5 4-2-15,2-7 1 16,4-7-3-16,0 4 0 16,4 0-1-16,0 0 1 15,-1 0-2-15,1 3 0 16,0 0 0-1,-1 0 0 1,1 0 0 31,3 3 0-47,-3 3 0 16,-1 4 0 46,-3-4 0-62,0-3 0 16,4 0 0-16,0 0 0 0,-1-3 0 31,5-9 0-31,-1-4 0 31,0 4 0-31,-7-1 0 47,0 4 1-47,7 6 0 0,0 0 0 31,4 6 1-31,0 10 0 16,-4 6 0 15,4 0 1-31,-1 0-1 0,-2 0 1 16,2-3-2-16,1 0 1 0,0-4-4 0,-1 1 1 0,1-7-8 0,-14 1 0 0,-11 2-10 0,-4-2 1 15</inkml:trace>
  <inkml:trace contextRef="#ctx0" brushRef="#br1" timeOffset="-193374.88">19741 16626 67 0,'8'9'33'0,"-26"10"-43"0,7-7 58 16,-10 10-47-16,-4 7 0 0,4 5-1 16,-7-9 1-16,-4 7-3 15,1-1 0-15,2-6-5 16,5-6 0-16,6-10-11 15,7-9 1-15</inkml:trace>
  <inkml:trace contextRef="#ctx0" brushRef="#br1" timeOffset="-193256.88">19509 16550 45 0,'21'51'22'0,"7"14"-14"0,-21-40 30 15,-3 7-34-15,3-1 0 0,3 7 1 0,1-4 0 0,3 1-7 0,4-4 1 0,6-9 2 0,1-3 0 0,3-10-9 0,0-6 1 0,1-9-10 0,-1-6 1 0</inkml:trace>
  <inkml:trace contextRef="#ctx0" brushRef="#br1" timeOffset="-192982.03">19939 16767 61 0,'-11'25'30'0,"29"-25"-35"0,-11-3 53 0,7 0-45 0,4-4 1 0,7 1 0 0,3 0 0 0,7-7-7 0,14-2 1 16,1-1-1-16,-1 0 0 0,-3-3-7 0,-11-6 0 0,-10-3-9 0,-11 3 1 0</inkml:trace>
  <inkml:trace contextRef="#ctx0" brushRef="#br1" timeOffset="-192866.1">20228 16554 60 0,'21'6'30'0,"25"25"-30"0,-35-25 54 0,10 4-52 0,11-4 1 0,0 0 1 0,-4 4 1 0,0 2-7 0,-14 4 1 0,-10 6 2 0,-15 9 1 15,-14 1-5-15,-3-7 0 16,-14 0-5-16,-4 0 0 0,4-9-8 16,6-4 0-16,1 1-4 15,7-7 1 32</inkml:trace>
  <inkml:trace contextRef="#ctx0" brushRef="#br1" timeOffset="-192507.32">20990 16585 55 0,'39'9'27'0,"-21"-18"-30"0,-18 9 52 0,-4-3-47 16,-3 0 1-16,-10 6 1 15,-8 0 1-15,-14-3-7 16,-10 6 1-16,6 7 4 0,1-1 0 16,0 7-2-16,-1 12 1 15,1 13-4-15,3-12 1 16,11 5-1-16,10-2 1 16,15-1-1-16,13-6 1 31,12-6 1-31,13-12 0 0,11-10 2 15,0-10 0-15,3 1-2 0,0-10 0 16,-3-9-5-16,0-6 1 16</inkml:trace>
  <inkml:trace contextRef="#ctx0" brushRef="#br1" timeOffset="-192259.46">21220 16422 66 0,'-4'19'33'0,"11"-19"-23"16,0 3 35-16,4-3-45 15,6-7 1-15,12 1 0 16,6-3 1-16,4-1-6 15,0 1 0-15,-4 0-6 16,-3-7 1-16,-15 0-10 0,-3-3 0 16</inkml:trace>
  <inkml:trace contextRef="#ctx0" brushRef="#br1" timeOffset="-192089.56">21392 16231 57 0,'22'62'28'0,"-40"20"-29"0,18-51 45 16,-4 13-45-16,1 3 1 16,-1 0-2-16,4-9 0 15,-3-10-7-15,3-16 1 0,0-15-8 16,0-12 0-16</inkml:trace>
  <inkml:trace contextRef="#ctx0" brushRef="#br1" timeOffset="-191558.05">23544 14054 63 0,'0'22'31'0,"-17"-3"-35"0,10-6 58 0,0 9-53 16,-4 6 0-16,0 13 0 15,4 9 1-15,0 16-3 16,0 3 0-16,7-4-1 16,4-8 0-16,10-10-7 15,7-13 1-15,4-5-11 16,7-17 1-16</inkml:trace>
  <inkml:trace contextRef="#ctx0" brushRef="#br1" timeOffset="-191269.11">23996 14336 60 0,'0'38'30'0,"0"6"-33"0,-4-28 50 16,-10 15-44-16,-21 4 1 15,-14 15 1-15,-8 9 1 16,-17 17-8-16,0 5 0 16,-7 13 5-16,-4-9 0 0,4-7-3 93,11-9 1-93,13-9-5 16,11-4 1-16,11-15-6 16,14-13 1-16,10-6-12 31,18-12 1-31</inkml:trace>
  <inkml:trace contextRef="#ctx0" brushRef="#br1" timeOffset="-191059.57">23999 15004 55 0,'-3'32'27'0,"-29"21"-26"0,11-37 42 0,-11 3-43 0,-14 3 0 0,-3 9 0 0,-4 7 1 0,0-7-1 0,7-6 0 0,8-3-6 0,9-10 1 0,15-8-11 0,11-14 1 16</inkml:trace>
  <inkml:trace contextRef="#ctx0" brushRef="#br1" timeOffset="-190912.66">23717 14863 54 0,'21'44'27'0,"29"60"-26"0,-36-67 42 16,4 7-41-16,3 16 0 0,3 12 1 16,5-3 0-1,-8 0-5-15,7-10 0 0,0-8-3 16,-7-11 1-16,-3-18-13 15,0-9 1-15</inkml:trace>
  <inkml:trace contextRef="#ctx0" brushRef="#br1" timeOffset="-190591.01">22514 15694 87 0,'25'32'43'0,"95"-7"-52"0,-71-22 82 0,32 6-71 0,39-6 0 0,36-3 1 0,31-6 1 94,17 0-6-94,8 0 1 0,-4-4-1 0,-21 1 1 0,-28 9-7 0,-32 6 0 0,-21-3-14 0,-32 3 0 0,-32 1-3 16,-17 5 0-16</inkml:trace>
  <inkml:trace contextRef="#ctx0" brushRef="#br1" timeOffset="-188983.5">22521 16660 55 0,'0'3'27'0,"4"-6"-17"0,-4 3 27 0,0 0-32 16,0 0 1-16,14-3 1 15,11 0 0-15,13 0-10 16,19-7 1-16,-1-12 4 16,11 4 0-16,0-1-8 15,-10 3 1-15,-8 4-15 16,-10 5 1-16</inkml:trace>
  <inkml:trace contextRef="#ctx0" brushRef="#br1" timeOffset="-188289.38">23499 16114 53 0,'0'-3'26'0,"3"-6"-20"0,-3 9 34 15,0 0-38-15,-3 3 0 16,-1 6 1-16,-3 7 0 16,0 12-3-16,0 4 0 15,0 9 2-15,3 6 1 16,1 3-2-16,3 0 1 16,-4 0-3-16,4-6 1 15,4-16-5-15,3-3 1 16,7-12-9-16,4-7 1 0,3-6-6 15,7-6 1-15</inkml:trace>
  <inkml:trace contextRef="#ctx0" brushRef="#br1" timeOffset="-188023.88">23961 16315 54 0,'0'6'27'0,"-29"29"-31"15,19-26 49-15,-8 7-42 16,-10 12 0-16,-11 7 4 16,-7 9 1-16,-14 3-9 15,0 12 0-15,-3-2 6 16,-8 12 0-16,-3 3-2 16,-7 3 0-16,14-3-2 15,7-3 1-15,7-6-3 0,7-7 0 16,8-9-4-1,6-9 1-15,11-7-5 0,10-9 0 16,11-3-11-16,14-13 1 16</inkml:trace>
  <inkml:trace contextRef="#ctx0" brushRef="#br1" timeOffset="-187766.26">23728 16952 52 0,'0'34'26'0,"-14"-18"-22"0,3-10 38 0,-3 4-40 16,-7 2 1-16,-7 7 3 16,-11 9 0-16,4 4-7 15,3 2 0-15,-3 4 4 16,3 2 1-16,0-2-6 15,11-7 1-15,7-12-9 16,10-9 1-16,8-20-10 16,3-9 0-16</inkml:trace>
  <inkml:trace contextRef="#ctx0" brushRef="#br1" timeOffset="-187570.5">23499 16924 45 0,'24'18'22'0,"8"26"-9"0,-21-28 31 0,3 6-39 16,0 9 0-16,-4 4 3 16,4-1 0-16,-3 7-10 0,0 0 0 15,-1 0 5-15,1-1 1 16,-1-11-6-16,1-4 1 16,0-10-8-16,-1-5 1 15,1-7-12-15,6-13 1 16</inkml:trace>
  <inkml:trace contextRef="#ctx0" brushRef="#br1" timeOffset="-187180.72">24007 16691 58 0,'3'7'29'0,"4"2"-30"0,-7-6 46 0,7 0-40 16,-3 1 0-16,3-1 3 16,3 3 0-16,1-3-10 15,7 0 1-15,-4 4 6 16,0-1 0-16,-4 0-3 16,-6 3 0-16,-4 4-2 15,-11 3 0-15,-6-1-2 16,-1-5 0-16,0 2 0 15,-3 1 0-15,0 6 1 16,0-4 0-16,7 4 1 16,3 0 0-16,4-3 1 0,11-1 1 15,3-2 0-15,3-4 1 16,11 1-2-16,11-4 1 16,7 0-3-16,-4-6 0 15,-3 0-10-15,-7-6 1 16,-8 3-12-16,-6-3 1 15</inkml:trace>
  <inkml:trace contextRef="#ctx0" brushRef="#br1" timeOffset="-183686.25">25083 15616 48 0,'-8'9'24'0,"5"-6"-12"16,3-3 25-16,0 0-34 0,0 0 0 15,0 0 3-15,7-6 1 16,4 0-8-16,17 0 1 15,7-1 3-15,11 4 1 16,14 3-8-16,0 3 0 16,-7 4-14-16,-14 2 0 15</inkml:trace>
  <inkml:trace contextRef="#ctx0" brushRef="#br1" timeOffset="-183533.33">25178 15798 58 0,'-18'47'29'0,"25"-16"-24"0,-3-25 42 0,-1 1-43 0,8-1 0 0,3 0 0 0,7-6 1 0,11-3-8 16,10 0 1-16,8 0-1 16,-1-3 1-16,-7-1-17 15,-6-2 1-15,-15-1-2 16,-11 10 1-16</inkml:trace>
  <inkml:trace contextRef="#ctx0" brushRef="#br1" timeOffset="-182963.59">25675 16312 44 0,'-17'3'22'0,"17"7"-20"0,3-17 40 0,4 4-38 16,7 0 1-16,11-13 2 16,3-12 0-16,7-16-8 15,18-28 0-15,14-19 5 16,4-22 1-16,-8-18-3 15,-3-11 0-15,-3 5-1 16,-8-1 0-16,-13 6-1 16,-8 10 0-16,-11 18-1 15,-3 16 1-15,-10 10-2 16,-11 15 1-16,-7 19-2 16,3 16 1-16,-6 25-1 15,-5 12 0-15,-2 29 1 0,-4 18 0 16,-4 23 2 15,0 12 1-31,4 15 1 0,3 10 1 0,7 0-2 16,4-9 1-16,7-4-2 0,4-15 1 15,10-12-3-15,3-14 0 16,8-8-5 0,3-20 1-16,0-15-11 0,1-10 0 15</inkml:trace>
  <inkml:trace contextRef="#ctx0" brushRef="#br1" timeOffset="-182767.7">26342 15857 64 0,'-7'44'32'0,"-21"-6"-41"15,24-22 54-15,-3-1-45 16,0 1 1-16,0-4-2 15,3-5 0-15,4-7-5 16,7-16 1-16,1-9-12 16,2-10 1-16</inkml:trace>
  <inkml:trace contextRef="#ctx0" brushRef="#br1" timeOffset="-182243.07">26321 15553 36 0,'10'0'18'0,"19"6"-17"15,-22 1 19-15,3 2-20 0,4 7 0 16,4-1 0-16,7 4 0 16,3 3 0-16,-3 0 0 15,-1-6-1-15,1 0 1 16,-7 2-1-16,-4 1 1 16,0 0 1-16,-4 0 1 15,-3 0-1-15,1-7 1 16,-5-2 0-16,4-1 1 0,4-6-2 15,3-9 1 1,3 0-1-16,1-10 1 0,0-3 0 16,3 3 0-1,4 1 0-15,3-1 1 0,0 4 0 16,0 2 0-16,-3 7-1 16,-4 6 1-16,0 3-1 15,-3 1 0 1,0-4-1-16,-4 0 0 0,-4 3-1 15,4-6 1-15,-7 0-1 16,0 0 0-16,1 3 0 16,-1-3 0-16,0 0 0 15,3 3 0-15,1-3 0 16,-1 4 0 31,1-8 1-47,3 8 1 0,-3-1-1 0,3 3 0 0,3 7 1 0,1 9 1 0,3-1 0 0,4 1 1 15,0 0-2-15,-1-6 1 16,1-3-3 15,3 2 1-31,0-2-8 0,-3-1 1 0,-7 1-12 0,-11-1 0 16</inkml:trace>
  <inkml:trace contextRef="#ctx0" brushRef="#br1" timeOffset="-181758.09">25979 16444 62 0,'-7'19'31'0,"-29"9"-37"0,22-16 51 0,-4 10-45 0,-3 3 0 16,-3 7 0-16,-8 5 0 15,-3 7-1-15,6 0 0 16,5-12-5-16,3-4 0 16,6-9-11-16,8-10 1 0</inkml:trace>
  <inkml:trace contextRef="#ctx0" brushRef="#br1" timeOffset="-181560.6">25739 16472 36 0,'17'19'18'0,"19"22"-2"0,-26-29 19 0,-3 4-32 16,4 3 1-16,3 9 2 15,4 6 1-15,3 4-9 16,0 3 0-16,-3-7 3 16,-1-12 0-16,-3 0-10 15,4-6 0-15,-4-7-7 16,0-6 0-16</inkml:trace>
  <inkml:trace contextRef="#ctx0" brushRef="#br1" timeOffset="-181307.44">26155 16654 61 0,'0'-3'30'0,"7"9"-36"0,-3-6 57 0,3 0-48 16,0 0 1-16,7 0 1 15,10 0 0-15,12 0-7 16,6-3 0-16,4-3 0 16,0-1 0-16,0-5-8 15,-4-1 1-15,-10-2-11 16,-15-7 1-16</inkml:trace>
  <inkml:trace contextRef="#ctx0" brushRef="#br1" timeOffset="-181057.88">26370 16453 45 0,'-3'13'22'0,"10"-1"-15"0,-4-9 32 0,4 7-36 15,0 2 0-15,7 4 3 0,4 9 0 16,7-3-6-16,10-3 1 16,-3 0 4-16,-8-4 0 15,-6 4-3-15,-7 3 1 16,-15 6-4-16,-10-3 1 16,-11 1-6-16,-3-1 1 15,0-7-8-15,-4-2 0 16,4-3-5-1,3-10 0-15</inkml:trace>
  <inkml:trace contextRef="#ctx0" brushRef="#br1" timeOffset="-180680.85">27093 16644 49 0,'11'-3'24'0,"10"-12"-19"15,-17 5 41-15,-4-2-44 16,-7-1 0-16,-8 1 0 16,-9-1 1-16,-4 4-4 15,-11-1 1-15,-7 10 2 16,-4 10 1-16,8 12-3 15,3 3 1-15,4 12-3 16,3 10 1-16,11-9-2 16,11-7 1-16,6-2-1 0,8-7 0 15,17-7 2 32,14-5 1-47,0-4 1 0,4-6 0 0,-4-10-1 0,-3-2 1 0,0-10-6 0,-4-3 0 16,-3 0-12-16,-4-10 1 15</inkml:trace>
  <inkml:trace contextRef="#ctx0" brushRef="#br1" timeOffset="-180363.66">27227 16437 62 0,'0'29'31'0,"11"-26"-32"16,-4-3 53-16,0 0-51 15,4 3 1-15,3-3 0 16,7 0 0-16,11-3-3 0,3-3 0 16,0-1-4-16,-7-2 0 15,-3-4-14 1,0 4 1-16</inkml:trace>
  <inkml:trace contextRef="#ctx0" brushRef="#br1" timeOffset="-180146.79">27407 16343 64 0,'0'47'32'0,"4"29"-32"0,-4-54 48 0,0 12-50 0,0 1 1 0,-4-1-5 0,-3-3 1 0,0-9-10 0,7-12 1 0</inkml:trace>
  <inkml:trace contextRef="#ctx0" brushRef="#br1" timeOffset="-178727.4">28512 14779 43 0,'17'-7'21'0,"1"14"-7"0,-15-4 21 15,1 6-31-15,-1 7 0 16,1 9 1-16,-4 3 0 15,-4 13-7-15,1 12 0 16,-1 4 4-16,-3 5 1 16,4-2-4-16,-1 3 0 15,4-10-6-15,4-12 0 16,-1-13-10-16,1-12 1 16</inkml:trace>
  <inkml:trace contextRef="#ctx0" brushRef="#br1" timeOffset="-178459.7">28085 15726 72 0,'7'18'36'0,"46"-21"-41"15,-25-3 66-15,18-3-60 16,7-7 1-16,17-3 0 16,18-6 0-16,18 0-4 15,-14 3 0-15,-18 3-2 0,-7 7 0 16,-18 5-9 0,-10 7 0-16,-14 4-9 0,-14 2 1 15</inkml:trace>
  <inkml:trace contextRef="#ctx0" brushRef="#br1" timeOffset="-178097.25">28568 16020 63 0,'-21'16'31'0,"-43"25"-42"16,47-29 55-16,-1 4-44 16,-3 9 0-16,-4 7-1 15,0 2 0-15,1-3-5 16,3 1 1-16,6-4-11 16,8-15 1-16</inkml:trace>
  <inkml:trace contextRef="#ctx0" brushRef="#br1" timeOffset="-177902.89">28360 15870 42 0,'17'6'21'0,"-6"29"-8"0,-4-20 27 16,0 10-38-16,0 7 1 16,4 9 0-16,-1 9 0 15,4 0-4-15,8 6 0 16,2 1 1-16,1-13 1 0,0-10-6 15,-4-6 1-15,-3-12-12 16,-1-10 0-16</inkml:trace>
  <inkml:trace contextRef="#ctx0" brushRef="#br1" timeOffset="-177359.18">29111 15704 69 0,'-7'9'34'0,"-3"-6"-39"0,10-3 61 0,0 0-55 16,7 0 0-16,-7 0-2 16,7 0 1-16,0 0-6 15,0 3 1-15,0 1-14 16,3-8 0-16</inkml:trace>
  <inkml:trace contextRef="#ctx0" brushRef="#br1" timeOffset="-176716.55">29337 15205 54 0,'-14'3'27'0,"3"-9"-16"0,11 3 35 16,-3 0-41-16,3 3 0 15,0 0 3-15,7-10 1 16,7 7-11-16,11 0 0 16,3 3 6-16,4-3 0 0,17 6-5 15,0 0 0-15,-3 0-7 16,-7-3 0-16,-4-3-14 16,-3-6 1-16</inkml:trace>
  <inkml:trace contextRef="#ctx0" brushRef="#br1" timeOffset="-176400.55">30060 14992 63 0,'-10'-3'31'0,"-1"18"-34"0,4-8 46 16,-7 5-42-16,-11 7 0 16,-10 9 1-16,-4-3 1 15,0 16-4-15,0 6 0 16,4 6-1-16,3-5 1 15,8-8-10-15,6-8 0 0,4-20-7 16,10-9 1-16</inkml:trace>
  <inkml:trace contextRef="#ctx0" brushRef="#br1" timeOffset="-176189.98">29778 14967 42 0,'32'22'21'0,"7"15"-14"0,-29-18 32 0,4 9-35 16,-3-3 0-16,3 16 1 16,0 6 0-16,4 7-7 15,-1-1 0-15,4-6 4 16,-3-6 0-16,-4-10-7 16,0-6 1-16,-3-12-10 15,3-16 0-15,0-13-3 16,0-9 1-16</inkml:trace>
  <inkml:trace contextRef="#ctx0" brushRef="#br1" timeOffset="-175801.5">30088 14656 61 0,'4'22'30'0,"-1"-6"-38"0,-3-16 63 0,4 6-51 16,7-3 1 0,3 1 3-16,7-1 1 0,7 0-11 15,4-3 1-15,7 3 6 16,-4-3 0-16,-3 6-3 16,-8 4 1-16,-6 2-3 15,-14 4 0-15,-12 3-2 16,-6 3 1-16,-7 3-2 15,-3 3 1-15,-1-3 0 16,0 0 1-16,0-3 0 16,4-3 1-16,7 0 1 15,7-4 0-15,7-2 0 16,14-1 1-16,4-2-2 16,10-4 1-16,11-3-5 15,0 0 1-15,-4 1-8 16,-7 2 1-16,-10 3-12 15,-8 4 1-15</inkml:trace>
  <inkml:trace contextRef="#ctx0" brushRef="#br1" timeOffset="-175542.07">29496 15798 74 0,'0'37'37'0,"46"-12"-43"0,-29-18 64 0,15-1-56 15,7-6 1-15,14 0 0 16,10-3 0-16,1-7-5 16,-11 1 1-16,0-3-2 15,-8-1 0-15,-2 4-10 16,-15 2 1-16,-10 1-10 15,-4 6 0-15</inkml:trace>
  <inkml:trace contextRef="#ctx0" brushRef="#br1" timeOffset="-175336.79">29736 16218 79 0,'-11'66'39'0,"-7"9"-55"0,15-47 73 15,-4 13-57-15,-4 3 0 16,1 0-7-16,-1-6 1 16,1-10-11-16,2-19 1 15</inkml:trace>
  <inkml:trace contextRef="#ctx0" brushRef="#br1" timeOffset="-172872.69">30512 15879 44 0,'0'3'22'0,"7"-3"-11"0,0-9 22 0,0 3-31 16,4-4 0-16,3 4 1 15,3 0 1-15,4 0-6 16,1 6 1-16,-5 0-4 16,-3 0 1-16,-3 3-11 15,-8 6 1-15</inkml:trace>
  <inkml:trace contextRef="#ctx0" brushRef="#br1" timeOffset="-172707.95">30424 16158 47 0,'10'35'23'0,"29"-26"-27"15,-25-9 34-15,4-3-30 16,3-3 1-16,0 0-3 16,7-4 1-16,0-2-11 15,1-1 1-15</inkml:trace>
  <inkml:trace contextRef="#ctx0" brushRef="#br1" timeOffset="-172198.85">30692 16463 61 0,'-4'9'30'0,"4"-28"-34"0,0 19 53 0,4-6-45 16,3 0 0-16,7-7 1 16,0-12 1-16,7 0-8 15,7-13 0-15,11-12 5 16,3-22 0-16,4-19-2 15,4-16 0-15,-4-12-1 16,-11-22 0-16,-7 9-1 16,-7 4 0-16,-3 9 0 15,-8 15 0-15,-6 10 0 16,-8 16 0-16,-3 18-3 16,-7 19 1-16,0 23-1 0,-3 18 0 15,-1 25 0-15,0 19 1 16,1 25 0-16,-1 22 1 15,0 21 2-15,1 1 1 16,3 0 0-16,3-3 1 16,8-13-1-16,3-3 1 15,7-9-2-15,7-13 0 16,3-12-3-16,4-10 1 16,-3-16-9-16,0-9 1 15,-1-15-7-15,-2-10 1 0</inkml:trace>
  <inkml:trace contextRef="#ctx0" brushRef="#br1" timeOffset="-172001.72">31214 16143 62 0,'3'28'31'0,"-20"3"-37"15,13-24 57-15,1-1-48 16,-4 0 1-16,3 0 0 15,1 1 0-15,-1-4-8 16,4-6 0-16,4-7-3 16,-1-9 0-16,4-3-12 15,0-9 1-15</inkml:trace>
  <inkml:trace contextRef="#ctx0" brushRef="#br1" timeOffset="-171432.45">31200 15842 52 0,'28'28'26'0,"7"-12"-32"0,-24-10 39 16,3 0-35-16,0 0 1 15,0 1-5-15,0 2 1 16,0-3 0-16,-3 4 1 16,-4-1-5-16,0 1 1 15,-3-1 2-15,-4 4 0 16,0-1 4-16,0 7 1 15,-4 0 7-15,4-4 0 16,0 1 2-16,0-3 0 0,0-1-1 16,4 1 0-16,-1-7-3 15,4-3 1-15,0-3-2 16,0 0 0-16,-3 0-3 16,3 0 1-16,0 0-1 15,0-3 0-15,4-3 0 16,-1-1 0-16,4 1 0 15,4 3 1-15,-1-3-1 16,1-1 0-16,0 1 0 16,-1-3 1-16,-2 3-1 15,-1-4 0-15,-4 1 0 16,1 6 1-16,-4-4-1 16,0 4 1-16,0 0-1 15,0 3 1-15,0-6-1 16,4-1 1-16,-4 4-1 0,3 3 1 15,1 3-1-15,-4 4 1 16,0 8-1-16,0-2 1 16,0 6-1-16,4 0 1 15,-1 6-1-15,4-3 1 16,4 3-1-16,0-3 1 16,-4-4-2-16,0 1 0 15,0-3-5-15,-3-7 0 16,-4-2-9-16,-7-7 1 15</inkml:trace>
  <inkml:trace contextRef="#ctx0" brushRef="#br1" timeOffset="-171116.85">31023 16764 55 0,'-3'3'27'0,"-11"0"-28"0,10 0 45 0,-6 6-44 15,-5 4 1-15,-6 6 1 0,0-7 1 16,-4 10-5 0,4 3 1-16,0-3-3 0,3 0 0 15,4-6-12-15,7-10 1 16</inkml:trace>
  <inkml:trace contextRef="#ctx0" brushRef="#br1" timeOffset="-170893.73">30857 16792 56 0,'29'59'28'0,"2"-34"-27"0,-20-21 43 0,3 5-40 16,7 7 1-16,4 3 0 15,-4-4 0-15,0 1-9 16,-3 0 1-16,-4-1 0 15,0-8 1-15,-3-4-10 16,-4-6 1-16,0-4-8 16,-4-8 1-16</inkml:trace>
  <inkml:trace contextRef="#ctx0" brushRef="#br1" timeOffset="-170667.63">31115 16770 60 0,'0'12'30'0,"7"-2"-35"0,-3-10 55 16,3 0-48-16,0 3 1 16,7-3 0-16,14 0 0 15,4 0-6-15,-4 0 0 16,0-3-2-16,-3-7 0 15,-4-5-13-15,-3-4 0 16</inkml:trace>
  <inkml:trace contextRef="#ctx0" brushRef="#br1" timeOffset="-170442.58">31313 16651 57 0,'7'40'28'0,"-4"-8"-27"0,1-23 42 0,-1 4-40 16,1-1 1-16,3 1 3 16,7-1 0-16,0 1-9 15,0 0 0-15,0-4 4 16,-3 3 1-16,-8-2-5 16,-10-4 0-16,-7 0-8 15,-7 1 1-15,-11-1-11 16,1 0 1-16</inkml:trace>
  <inkml:trace contextRef="#ctx0" brushRef="#br1" timeOffset="-169255.4">31754 16826 59 0,'21'-3'29'0,"-4"-6"-37"0,-17 9 49 0,-3-3-42 16,-1-4 1-16,-3 1 0 15,-3 6 0-15,-1 3 0 16,-3 4 0-16,-4 5-1 16,-3-3 1-16,0-2 0 15,0 5 0-15,3 7-1 16,8 3 1-16,3 0 0 16,10 0 0-16,8-3 0 15,3 0 0-15,3-4 0 16,1-8 1-16,3-7-1 15,-3-13 1-15,-1-3-2 16,1-6 0-16,-4 4-5 0,-3-4 0 16,-1-7-9-16,-3-2 0 15</inkml:trace>
  <inkml:trace contextRef="#ctx0" brushRef="#br1" timeOffset="-169001.14">31919 16572 57 0,'0'16'28'0,"18"3"-31"0,-11-16 48 0,7 0-43 16,11 3 0-16,7-3-1 15,6 4 1-15,-2-7-5 16,-5-3 1-16,-2-4-6 16,-12-2 1-16,-6-7-10 15,-11-6 1-15</inkml:trace>
  <inkml:trace contextRef="#ctx0" brushRef="#br1" timeOffset="-168834.83">32025 16463 52 0,'18'53'26'0,"-4"35"-27"16,-14-73 42-16,0 14-41 15,0 11 1-15,-4 1-1 0,1-13 1 16,-1 1-6-16,1-11 1 16,-1-8-11-16,4-4 1 15</inkml:trace>
  <inkml:trace contextRef="#ctx0" brushRef="#br1" timeOffset="-168309.86">32413 15578 61 0,'-3'19'30'0,"-18"-3"-35"0,10-13 51 15,-3 6-45-15,-4 7 1 16,1 3 1-16,-1 3 1 16,-3 9-4-16,0 4 0 15,3 12 2-15,4 6 1 0,7 0-2 16,3-3 1-16,4-6-5 16,7-6 1-16,0-10-10 15,7-9 1-15,4-6-8 16,0-7 0-16</inkml:trace>
  <inkml:trace contextRef="#ctx0" brushRef="#br1" timeOffset="-168084.11">32389 15964 61 0,'3'6'30'0,"-3"-6"-31"16,4 0 54-16,3 0-52 16,3 3 0-16,4 7 0 15,4-1 0-15,3 1-5 0,4-4 1 16,-4-3-7-16,-3-6 0 16,-4-7-9-16,0-5 1 15</inkml:trace>
  <inkml:trace contextRef="#ctx0" brushRef="#br1" timeOffset="-167860.17">32699 15870 57 0,'4'31'28'0,"-8"-12"-29"0,4-13 48 0,-4 4-45 15,1 5 0-15,-1 4 1 16,-3 6 0-16,0 0-5 16,0 4 0-16,4-1-5 15,3 0 1-15,0-9-11 16,0-7 0-16</inkml:trace>
  <inkml:trace contextRef="#ctx0" brushRef="#br1" timeOffset="-167360.78">32551 15823 44 0,'3'16'22'0,"15"-4"-16"16,-11-6 29-16,4 4-34 15,6 5 0-15,11 4 2 16,8 3 1-16,-4 6-5 16,3 1 1-16,-3 2-1 15,-4 0 0-15,-7 1-13 16,-10-4 0-16</inkml:trace>
  <inkml:trace contextRef="#ctx0" brushRef="#br1" timeOffset="-166990.93">32780 15522 52 0,'7'44'26'0,"4"40"-25"0,-8-65 38 0,4 19-37 16,11 15 1-16,7 19 0 15,-1 4 0-15,-2 8-5 16,-12-12 1-16,-10 0-5 16,-10-9 0-16,-15-16-10 15,-10-6 0 1</inkml:trace>
  <inkml:trace contextRef="#ctx0" brushRef="#br1" timeOffset="-165427.78">33140 15795 50 0,'-4'18'25'0,"11"1"-16"16,-3-16 25-16,3 1-31 15,4-4 0-15,3 3 0 16,7-3 1-16,0-3-6 16,4 3 0-16,-4 0-1 15,-3 0 0-15,-4 0-13 0,0 0 1 16,-7 0-1-16,-11-4 0 15</inkml:trace>
  <inkml:trace contextRef="#ctx0" brushRef="#br1" timeOffset="-165247.15">33076 16083 47 0,'-7'16'23'0,"22"-7"-25"0,-8-6 46 15,7-3-43-15,3 0 0 0,12 0-1 16,2-3 1-16,1 3-6 16,0-6 1-16,-4-3-10 15,0-10 1-15</inkml:trace>
  <inkml:trace contextRef="#ctx0" brushRef="#br1" timeOffset="-164857.21">33757 15842 47 0,'7'-7'23'0,"-3"-30"-17"15,-4 24 34-15,-4 4-38 16,-3 9 0-16,0 0 2 15,-7-3 0-15,-11 3-5 0,-6-7 0 16,-1 4 3-16,-3 10 1 16,-8 8-2-16,1 13 0 15,7 7-1-15,-1 9 0 16,8 6-1-16,7 6 0 16,7 1-1-16,7-1 1 15,3-15-1-15,15-10 1 16,17 1 1-16,11-10 1 15,14-7 1-15,-7-11 1 16,-7-17-1-16,-8-9 1 16,-6-6-3-16,-7 3 0 0,-4-10-5 15,-4-2 0 1,-3-1-13-16,-3 0 0 0</inkml:trace>
  <inkml:trace contextRef="#ctx0" brushRef="#br1" timeOffset="-164539.65">33634 16481 64 0,'3'7'32'0,"1"-7"-42"0,-4 0 54 16,0 0-51-16,3-7 1 15,-3 1-26-15,0-6 0 0</inkml:trace>
  <inkml:trace contextRef="#ctx0" brushRef="#br1" timeOffset="-159977.68">7941 14794 40 0,'-14'3'20'0,"14"-6"-18"16,3-6 20-16,5-4-19 16,2-12 0-16,4 0 4 15,0-19 0-15,15-9-8 16,9-25 1-16,12-4 5 15,20-6 1-15,22-3-2 16,31-6 0-16,29-3-2 16,3-10 0-16,15 3-2 15,13 16 1-15,-17 4-1 16,-11 11 1-16,-7 14-1 16,-3 12 1-16,-18 15-1 15,-7 16 1-15,0 19-1 16,-18 16 0-16,-10 18 0 0,-11 20 0 15,-10 12-2-15,-8 9 1 16,-17 9-3-16,-11-5 1 16,-10 2-3-16,-7-5 1 15,-8-11-9-15,-6-11 0 16,-1-20-1-16,1-15 0 16</inkml:trace>
  <inkml:trace contextRef="#ctx0" brushRef="#br1" timeOffset="-159287.3">10224 13756 29 0,'0'32'14'0,"-8"12"-11"0,8-38 25 15,0 3-25-15,0 1 0 16,4 2 2-16,-4 4 1 16,4 3-6-16,6 0 0 15,4 3 5-15,0 3 1 16,7 0-2-16,8 6 0 16,2 7 0-16,1 2 0 15,-4 7-1-15,1 10 1 16,-8-7-1-16,-4 7 1 15,1-4-1-15,-4-6 0 16,-3-13-2-16,-4-5 1 0,-4-11-3 16,-3-5 1-16,-3-13-1 15,-1-9 0-15,1-7 0 16,-4-6 0-16,3-9 0 16,1-13 1-16,3 0 0 15,0-13 0-15,7 17 0 16,7-4 0-16,14 0 1 15,11 3 1-15,3 0-1 16,4 7 0-16,3 2 1 16,1 1 0-16,-8 9-1 15,-10 6 1-15,-7 4-3 16,-11 2 0-16,-14 10 0 16,-11 4 0-16,-6 5-1 15,-8 4 1-15,-14 2-1 16,-10 1 0-16,-11-7-3 15,3-6 1-15,-6-9-13 0,-4-10 0 16</inkml:trace>
  <inkml:trace contextRef="#ctx0" brushRef="#br1" timeOffset="-158641.39">8396 13368 46 0,'4'50'23'0,"13"-22"-16"16,-17-25 28-16,0-3-31 0,0 0 0 15,4-9 4-15,3-13 0 16,3-10-10-16,8-15 1 16,3-9 5-1,4-16 1-15,10-16-3 0,-3-6 1 16,0 0-4-16,-4 0 0 15,-3 0-1-15,-8 22 0 16,-3 12-1-16,-3 13 1 16,-4 12-1-16,0 13 1 15,-7 16 1-15,0 22 0 0,0 12 1 16,4 19 0-16,3 6 0 16,0 10 0-16,0 12 0 15,7 10 0-15,-4-13-1 16,1 0 1-16,-4-9-4 15,0-10 1-15,-3-18-10 16,-1-10 0-16,-3-22-3 16,-3-12 0-16</inkml:trace>
  <inkml:trace contextRef="#ctx0" brushRef="#br1" timeOffset="-158461.3">8467 12947 48 0,'-14'32'24'0,"21"-26"-23"16,0-3 45-16,-4 3-44 16,11-2 0-16,4-1 2 0,7-6 0 15,6-4-6-15,12 1 1 16,6-7-2-16,4-12 1 16,0-12-14-16,0-7 0 15</inkml:trace>
  <inkml:trace contextRef="#ctx0" brushRef="#br1" timeOffset="-157844.99">9119 12414 40 0,'0'63'20'0,"-14"37"-11"0,11-65 22 15,-4 2-27-15,-11 17 0 0,4-4 1 16,0 16 1-16,3-4-8 15,8-5 0-15,3-10 1 16,7-6 0-16,3-16-7 16,4-10 1-16,1-5-2 15,-1-10 0-15,3-6 1 16,4-4 0-16,1-5 7 16,2-4 1-16,5 6 8 15,2-2 0-15,-3-4 1 16,4-3 1-16,0 0 1 15,0 0 0-15,-1-3-4 16,5 0 1-16,-8 0-4 0,-3 6 0 16,-11 3-2-16,-4 4 0 15,-13 5-3-15,-11 10 0 16,-7 7-3-16,-4 12 1 16,-3 6-2-16,-8 0 0 15,1 10-2-15,7 6 1 16,7 6 1-16,7 3 0 15,17 4 4-15,8-10 0 16,6 0 3-16,1-3 1 16,0-4 1-16,-4-2 0 15,-4-3-1-15,-6-4 0 16,-4-6-2-16,-4-6 1 0,-13-4-1 16,-8-5 0-16,0-10-1 15,1-10 0-15,-1-5 2 16,4-7 0-16,10-3 0 15,8-7 1-15,3-2 0 16,17-1 1-16,15 1-1 16,10-4 1-16,11 1-3 15,7-1 0-15,-3 10-8 16,-19-7 1-16,-9 10-14 16,-15 3 1-16</inkml:trace>
  <inkml:trace contextRef="#ctx0" brushRef="#br1" timeOffset="-156793.78">15406 17717 35 0,'10'56'17'0,"15"7"-11"15,-11-41 17-15,4 3-19 16,7 0 0-16,6 7 5 0,12 2 1 16,13-3-12-16,22 4 1 15,20-1 6-15,15 1 1 16,28 2-3-16,18 7 0 15,0-6-2-15,14 6 0 16,10-3-2-16,-10-10 1 16,4-3 0-16,2-12 1 15,5-13 0-15,6-15 0 16,8-14-1-16,-11-21 1 16,-11-15-2-16,-10-10 0 0,-11-16-4 15,-31-13 0-15,-18-8-4 16,-18 2 0-16,-14 0-7 15,-18 4 1-15</inkml:trace>
  <inkml:trace contextRef="#ctx0" brushRef="#br1" timeOffset="-156238.72">18429 17240 45 0,'11'13'22'0,"13"-7"-27"0,-17-6 38 16,11-3-30-16,17-3 0 16,11-1 0-16,14-2 1 15,14 3-6-15,0-7 1 16,4 4 3-16,3-1 0 16,-14 7-2-16,-10 3 0 15,-8 3 0-15,-10 0 0 0,-7 10-2 16,-11 12 1-16,-7 6-2 15,-7 4 1-15,-7 6-2 16,-7 3 1-16,0 0 0 16,3 9 0-16,-3 6 2 15,4 1 0-15,3-4 1 16,3-2 1-16,4-4 2 16,4-9 0-16,-1-7 0 15,1-9 1-15,0-3 0 16,-1-12 0-16,-6-14-2 15,-4-14 1-15,-11-4-2 16,-17-6 1-16,-11-13-2 16,-10-3 1-16,-22-6-4 15,-10-7 1-15,-21-2-13 16,3-1 1-16</inkml:trace>
  <inkml:trace contextRef="#ctx0" brushRef="#br1" timeOffset="-151105">14450 10185 12 0,'0'-7'6'0,"3"4"9"15,-3 3 7-15,0 3-15 16,0 1 1-16,0-4 4 16,0 0 0-16,4 3-15 15,-4 6 1-15,0 7 10 16,0 3 0-16,0 3-4 15,3 3 1-15,1 0-3 16,-1 0 1-16,1 0-3 16,3-3 1-16,0-3 0 0,0-1 0 15,4 1-1-15,-1-6 1 16,1-7-1-16,7-3 1 16,-1-3-1-16,1-3 1 15,10-3-2-15,4-7 1 16,10-6 0-16,0 1 1 15,8-1-1-15,3-3 1 16,7 0 0-16,7-3 0 16,-4 3 0-16,8 3 0 15,3 10 0-15,7-1 1 16,7 7-2-16,0 0 1 0,4 6-1 16,3 0 1-16,1 0-1 15,6 1 1-15,0-1-1 16,4-3 0-16,3 6 0 15,4-3 1-15,11 3 0 16,-1 1 0-16,4-1 0 16,4 0 0-16,6 0-1 15,-3-9 1-15,8 3-1 16,2 0 1-16,8 0-1 16,0-6 1-16,-1 0 1 15,12-4 0-15,-8-2-1 16,0-7 1-16,11 6-1 15,-11 1 1-15,4 3-1 16,-4 2 1-16,4 10-2 16,-18 4 0-16,-4 2 0 15,-10 7 0-15,-3-4 0 0,-18 1 0 16,-11-4-1-16,-14-3 1 16,-14-2-1-16,-10-1 1 15,-15 0-1-15,-10-6 0 16,-11 0-1-16,-11-1 1 15,-10-2-1-15,-10-6 1 16,-8-4-1-16,-6-3 0 16,-5-12 0-16,5-10 0 15,-1-28-5-15,11-6 1 16,14-19-12-16,17-19 0 16</inkml:trace>
  <inkml:trace contextRef="#ctx1" brushRef="#br1" timeOffset="205596.79">16792 6353 0</inkml:trace>
  <inkml:trace contextRef="#ctx0" brushRef="#br1" timeOffset="-150428.02">20535 10313 63 0,'18'-3'31'0,"42"-3"-26"16,-43 3 31-16,22-4-36 16,25 1 0-16,17-3-2 0,11 2 1 15,-1-2-5-15,-10 3 1 16,-10 6-12-16,-22 3 1 15</inkml:trace>
  <inkml:trace contextRef="#ctx0" brushRef="#br1" timeOffset="-150230.89">20630 10661 68 0,'-7'41'34'0,"25"-19"-32"0,-7-19 58 0,-1-3-58 15,18 3 0-15,18-3 0 16,18 3 0-16,20-6-8 16,1-3 1-16,-4-3-6 15,-7 6 1-15,-10-4-12 16,-4-2 1-16</inkml:trace>
  <inkml:trace contextRef="#ctx0" brushRef="#br1" timeOffset="-149633.41">22084 10799 66 0,'-14'16'33'0,"35"-10"-31"0,-10-9 56 0,10 3-54 16,14 0 0-16,4-3 1 16,21-3 0-16,10-13-7 15,11-3 0-15,4-16 3 16,-11-9 1-16,-14-9-3 16,-14-4 1-1,-11 4-1-15,-17-1 0 0,-15 4-1 16,-17 6 1-16,-14 6-1 15,-11 13 0-15,-17 12-2 16,-1 13 1-16,-6 16 0 16,-11 18 1-16,3 19 0 15,4 32 0-15,7 2 2 16,11 23 1-16,14 19 0 16,6-10 1-16,15 0 0 15,21-13 1-15,22-25-2 0,24-18 1 16,21-22-2-16,21-23 0 15,25-15-1-15,-11-22 0 16,8-15-6-16,-15-17 0 16,-7-11-13-16,-7-20 0 15</inkml:trace>
  <inkml:trace contextRef="#ctx0" brushRef="#br1" timeOffset="-149212.1">23622 9150 63 0,'18'-3'31'0,"-15"3"-33"15,-3 0 46-15,-7-7-42 16,-7 1 1-16,-7 0-1 16,-11 0 1-16,4 6-4 15,-7 6 0-15,-8 10 2 16,-3 9 1-16,1 15-3 16,2 11 1-16,8 5 0 0,7 7 0 15,10-10-1 1,11 0 1-16,14-2 0 0,14-17 0 15,15-15 2-15,9-16 0 16,15-9 0-16,4-16 1 16,-8-6-1-16,-6-7 0 15,-12-3-4-15,-13 4 1 16,-18-4-18-16,-14 7 1 16,-14 3-2-16,-7 15 0 15</inkml:trace>
  <inkml:trace contextRef="#ctx0" brushRef="#br1" timeOffset="-146601.96">24740 10279 38 0,'-7'25'19'0,"-7"-6"-9"16,11-19 19-16,-1 0-24 15,1-3 1-15,6-4 4 16,4-2 1-16,11-1-12 15,28-5 0-15,21-4 9 16,24-3 0-16,29 6-5 0,14 4 0 16,-7 2-5-16,-17 14 0 15,-19 2-7-15,-20 3 0 16,-18 7-10-16,-28-4 0 16</inkml:trace>
  <inkml:trace contextRef="#ctx0" brushRef="#br1" timeOffset="-146391.92">24924 10705 62 0,'-25'32'31'0,"36"-29"-28"0,-4-3 52 0,10 0-53 16,15-7 1-16,3 7 0 15,25 0 0-15,18-3-5 16,24-3 1-16,4-10-1 15,7 4 0-15,-21-1-9 16,-11 1 0 0,-4-1-9-16,-10 1 0 0</inkml:trace>
  <inkml:trace contextRef="#ctx0" brushRef="#br1" timeOffset="-146060.28">27721 9890 57 0,'-31'50'28'0,"-40"22"-29"0,50-40 45 16,-4 11-43-16,-7 26 1 15,1 22 0-15,-1 19 0 0,0 22-3 16,7 9 0 0,4 3-1-16,4-21 0 15,3-14-12-15,3-21 0 0,7-25-3 16,11-22 0-16</inkml:trace>
  <inkml:trace contextRef="#ctx0" brushRef="#br1" timeOffset="-145534.93">29584 9881 55 0,'60'-63'27'0,"-60"-41"-36"0,-18 76 52 16,-10-16-41-16,-25-3 0 15,-39-6 0-15,-24-4 1 16,-36 14-4-16,-35 11 1 15,-17 23 1-15,-26 15 1 16,-9 25-2-16,-12 16 0 16,8 35 0-16,10 21 0 15,7 23 0-15,14 2 0 0,18 1 0 16,4 6 1-16,35-3 0 16,14 12 1-16,14 9-1 15,31 17 0-15,29 15 1 16,39 25 0-16,32-3-1 15,41 3 1-15,40-13-1 16,49-33 0-16,67-30-1 16,46-27 1-16,53-35-2 15,42-37 0-15,29-48 0 16,-22-43 0-16,-21-48 2 16,-46-37 1-16,-38-44 0 15,-54-50 1-15,-56-25-3 16,-49-23 0-16,-57-8-7 15,-39 2 1-15,-41 23-13 16,-40 12 0-16</inkml:trace>
  <inkml:trace contextRef="#ctx0" brushRef="#br1" timeOffset="-142426.93">1069 14694 34 0,'0'38'17'0,"0"-16"-17"0,0-22 17 0,-7 0-17 16,3 0 1-16,4 0 3 15,-7 3 0-15,7 3-3 16,-3 0 0-16,3 4 3 15,3-1 1-15,4 4 0 16,4-1 0-16,-4 1-1 16,-3-1 0-16,6-2-1 15,-3-4 1-15,-7 0-3 16,11-3 1-16,-11 0-1 16,0 4 0-16,3-4-1 15,-3 0 0-15,-3 0-1 16,3 0 1-16,-11-3-1 15,11 0 1-15,-7 0 0 0,7-6 0 16,-3 3 0-16,3-7 0 16,3-2 0-16,4-4 1 15,4 1-1-15,3-4 1 16,11-9-1-16,-4-1 1 16,10-15-1-16,8-15 1 15,0-32-1-15,0-19 1 16,-7-3-1-16,-4-9 0 15,4 6-1-15,-15 3 1 16,-6 19-1-16,-8 19 1 0,4 12 0 16,-3 13 0-16,3 18-1 15,-7 20 0-15,0 18-1 16,0 16 1-16,4 25-2 16,-4 13 0-16,0 9 0 15,0 12 0-15,7 16 0 16,0 4 1-16,3-4 1 15,1-9 0-15,3-7 0 16,4-15 1-16,-1-12 0 16,4-20 0-16,1-9 0 15,-5-12 0-15,4-4-1 16,-10-6 1 15,-1 3 0-31,-2-2 0 0,2-4 0 0,-10-7 0 0,-10-2 0 16,-8-7 1-16,-10 1-1 15,-11 2 1-15,4 4 0 0,-22 2 1 16,-3 10-1-16,-17 10 1 16,-5 0-1-16,1 2 1 15,11 13-1-15,3 1 0 16,3 5 0-16,15 4 1 16,-8 6-1-16,19 0 1 15,6-7 0-15,4-5 0 16,13-4-1-16,5-9 1 15,3-7-2-15,17-12 1 16,12-22-1-16,16-15 0 16,29-17 0-16,32-5 0 0,4-13-1 15,13-7 1-15,4-2-2 16,-11-1 1-16,-6 4 0 16,-15 9 0-16,-11 6-1 15,-17 7 1-15,-17 9 0 16,-5 9 0-16,-16 10 1 31,-5 15 0-31,-24 16 0 0,-14 22 0 16,-25 19 0-16,-17 25 0 0,-8 16 0 15,-10 12 1-15,-18 13-1 16,11 18 1-16,-11 4-1 16,11-6 1-16,17-4-1 15,12-12 1-15,16-16-4 16,15-32 1-16,7-27-12 15,10-35 0-15</inkml:trace>
  <inkml:trace contextRef="#ctx0" brushRef="#br1" timeOffset="-141791.99">1905 13954 56 0,'49'6'28'0,"-38"-53"-36"0,0 22 46 0,-4-13-38 16,-4-9 0-16,4-3-1 16,-7-6 1-16,-7 2 0 15,-10-2 0-15,-19 3-1 16,-24 6 1-16,-24 12 0 15,-8 13 1-15,-21 16-1 16,-21 15 1-16,0 10-1 375,-4 25 1-375,-3 13 0 0,-7 8 0 0,17 23-1 0,4 0 1 0,-3 6-1 0,21 3 1 0,17 26-1 0,25-4 0 0,28 3-5 0,36 10 0 0,24 15-3 0,21-18 1 0,36-1 0 0,31-9 0 16,11-18 3-16,28-17 1 0,14-18 6 0,36-28 0 0,-8-26 3 0,-3-24 0 0,-3-13 1 0,-18-32 1 0,-15-27-3 0,-24-29 0 0,-24-22-2 0,-26-25 0 0,-27-19-1 0,-29-18 0 0,-32-7-2 0,-28 3 1 0,-31 7-3 0,-22 12 0 0,-24 28-4 0,-25 4 1 0,0 21-11 0,-29 10 0 0</inkml:trace>
  <inkml:trace contextRef="#ctx0" brushRef="#br1" timeOffset="-63454.42">15536 14330 26 0,'81'3'13'0,"-17"-59"-5"0,-53 34 14 0,3-16-21 16,0-9 1-16,-11-9 0 15,1-4 1-15,-15-9-4 16,-13 3 0-16,-19-6 2 16,-17 0 0-16,-17 6-1 15,-4 0 1-15,-29 7-1 16,-13 6 0-16,-11 9-1 15,-22 12 1-15,-13 20 0 16,0 21 0 0,-22 19-1-16,1 23 0 0,10 21 0 15,-11 31 0-15,8 7 0 16,21 15 1-16,10 7 1 16,7 0 0-16,15-4 1 15,10-12 0 1,10-3 1-1,19 0 1 1,10 0-1-16,10-13 0 0,8 4-1 0,6-10 0 0,11-3-1 16,14-6 0-16,18-16-2 0,18-4 1 15,14-2-1-15,24-3 0 16,21-10 0-16,33-13 1 16,16-8 0-16,40-1 1 15,25-12 1-15,31-4 0 16,14-12 0-16,14-12 0 15,1-13-1-15,-4-4 1 0,-1-15-2 16,-20-6 0-16,-11-9 0 16,-3-7 1-16,-25-9-1 15,-36-7 1 1,-13-15-1-16,-15 0 0 0,-21-1-1 16,-17-8 0-16,-29 2-1 15,-17-2 1-15,-22-10 0 16,-13 12 0-16,-19 1-1 15,-20-1 1-15,-25 4 1 16,-25 9 0 15,-21 13 0-31,-24 18 0 0,-12 13-2 16,-20 19 0-16,-7 6-6 0,6 9 0 0,-3 10-4 16,7 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5:03:40.4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4293 7773 54 0,'0'13'27'0,"14"-13"-22"0,-3-3 27 0,7-10-31 16,-1-15 1-16,8-22 1 15,24-19 1-15,18-25-5 16,-3-32 1-16,21-5 2 16,-4-17 1-16,-4-12-2 15,-3-6 1-15,-7 12-2 16,-24 10 1-16,-11 12-2 15,-15 16 0-15,-10 16-1 16,-7 6 0-16,-10 19-1 16,-8 18 0-16,-10 17-2 15,-4 21 0-15,-10 25-1 16,3 35 1-16,4 18 1 16,10 23 1-16,-3 24 3 15,10 26 0-15,4 6 3 16,3 3 0-16,4-6 0 15,7-16 0-15,-3-12-4 0,3-19 1 16,0-16-4-16,3-9 0 16,4-20-4-16,-7-14 0 15,14-14-6-15,8-18 1 16</inkml:trace>
  <inkml:trace contextRef="#ctx0" brushRef="#br0" timeOffset="228.89">5112 7171 64 0,'0'47'32'0,"-11"-3"-44"0,11-31 65 0,0-1-53 15,0 1 0-15,-7-4-3 16,7-3 0-16,0-6-1 15,7-9 0-15,-7-7-11 16,11 1 1-16,-11-23-3 16,3 0 0-16</inkml:trace>
  <inkml:trace contextRef="#ctx0" brushRef="#br0" timeOffset="376.34">5112 6920 36 0,'10'19'18'15,"1"3"-16"-15,-4-19 31 0,-3 0-32 16,3 0 0-16,3 1-4 16,4-1 0-16,0 0-4 15,8 0 0-15,-8 0-4 0,10 0 0 16</inkml:trace>
  <inkml:trace contextRef="#ctx0" brushRef="#br0" timeOffset="780.7">5369 7087 23 0,'0'21'11'0,"11"-5"-3"0,-8-13 17 15,4 4-20-15,8-7 0 16,-1 3 4-16,7-3 0 16,-4 0-11-16,8-7 1 0,3-2 6 15,-6-4 1-15,6 1-4 16,-7-1 1-16,7 1-2 16,-7-1 0-16,1 4-3 15,-1 3 1-15,-4 2-1 16,1 1 1-16,3 0-1 15,-7 0 1-15,0 0 0 16,0 0 0-16,4-3 1 16,0-1 0-16,3 1-2 15,0 0 1-15,-3-4-2 16,6-2 1-16,5 2-1 16,-1-2 0-16,0-1 0 15,4 1 1-15,0 2 2 16,6 4 1-16,1 6 2 15,11 3 1-15,-12 7 0 16,8 2 1-16,11-2-1 0,10 2 1 16,7 1-1-16,3-1 0 15,1 1-3-15,-7-4 1 16,-1-3-5-16,-10-2 1 16,-3-1-13-16,-12-6 1 15</inkml:trace>
  <inkml:trace contextRef="#ctx0" brushRef="#br0" timeOffset="2269.67">4784 7886 57 0,'-11'19'28'0,"-21"6"-25"15,25-19 29-15,-14 16-32 16,-11 3 1-16,-3 7-2 16,-4 8 1-16,4-2-2 15,-4 0 0-15,11-4-5 0,0-6 1 16,7-6-10-16,10-15 1 16</inkml:trace>
  <inkml:trace contextRef="#ctx0" brushRef="#br0" timeOffset="2496.67">4484 7736 49 0,'3'28'24'0,"26"-3"-20"0,-19-6 39 16,8 9-40-16,-4 3 1 15,11 16 0-15,6 10 1 0,-2 12-7 16,6-3 0-16,11-7 3 15,-4-9 0-15,-3-12-7 16,-4-10 1-16,-3-15-12 16,0-10 0-16</inkml:trace>
  <inkml:trace contextRef="#ctx0" brushRef="#br0" timeOffset="3123.34">5151 7918 48 0,'-18'34'24'0,"11"-37"-17"0,7 3 33 16,0 3-37 0,3 0 1-16,8 0 4 0,0-3 0 15,10 3-9-15,0-3 0 16,18-3 6-16,21 0 0 15,7-3-4-15,17 3 1 16,-2 3-7-16,-15-3 1 16,0-1-8-16,-15-2 0 15,5-6-8-15,-15-7 1 16</inkml:trace>
  <inkml:trace contextRef="#ctx0" brushRef="#br0" timeOffset="3436.36">5708 7789 48 0,'11'9'24'0,"27"7"-21"0,-27-13 38 0,10 3-38 16,11 4 0-16,17 2 2 16,8 4 1-16,3 0-7 15,-14-1 0-15,-4-2 3 16,-10 3 1-16,-22 12-3 16,-20 9 1-16,-22 11-4 15,-18 8 0-15,1-6-7 0,-7-6 0 16,-4-9-7-16,10-7 1 15</inkml:trace>
  <inkml:trace contextRef="#ctx0" brushRef="#br0" timeOffset="4648.99">7003 7849 60 0,'-11'31'30'0,"-35"7"-35"0,43-26 53 16,-26 7-46-16,-13 3 1 0,-7 0 0 15,-8-3 0-15,-3-4-5 16,0-8 1-16,4-1 1 16,10-6 1-16,11 0-3 15,7-10 1-15,6 1-1 16,8-4 0-16,7 1-1 16,18-1 1-16,13 7 0 15,8 0 0-15,11 0 1 16,13 2 1-16,-3 4-1 15,0 13 1-15,-7 9 0 16,0 6 0 0,-4 7 1-16,-3 2 0 0,3 4-1 15,0-3 1-15,-3-10-1 16,4-6 1-16,6-7 0 16,11-15 1-16,0-18-1 78,-7-14 0-78,-11-12 1 15,-3 1 0-15,-21-8-1 0,-11-8 1 0,-25 9-1 0,-21 9 0 0,-14 6-4 16,-14 10 1-16,4 13-13 31,-1 12 0-15,-3 12-3-16,14 7 0 0</inkml:trace>
  <inkml:trace contextRef="#ctx0" brushRef="#br0" timeOffset="5314.51">8819 5835 44 0,'8'-25'22'0,"-8"-3"-18"0,3 19 38 0,-3 2-39 15,-3-2 1-15,-5 9 2 0,-13 12 0 0,-10 17-7 0,-8 11 0 0,-4 20 5 16,-6 25 1-16,-18 21-3 16,-4 26 1-16,8 34-2 15,-4 22 1 1,14 4-1-16,4 15 0 0,17-10-1 16,7-21 1-16,15-32-2 15,10-28 0-15,14-25-5 16,7-25 1-16,14-22-14 0,11-29 1 15</inkml:trace>
  <inkml:trace contextRef="#ctx0" brushRef="#br0" timeOffset="5764.92">9013 6196 54 0,'4'0'27'0,"-8"19"-25"0,1-4 37 0,-4 1-37 0,-4 25 1 16,-3 18 1-1,-7 17 1-15,0 21-6 0,-4 22 0 16,-3 13 4-16,3 9 0 16,1-19-4-16,6-18 0 15,-3-17-7-15,10-21 0 32,11-22-10-32,14-28 1 0</inkml:trace>
  <inkml:trace contextRef="#ctx0" brushRef="#br0" timeOffset="6302.02">9585 6970 54 0,'-7'7'27'0,"3"8"-24"0,8-11 43 15,3-1-42-15,7 0 1 16,4-6 1-16,17 3 1 16,11-3-10-16,17-4 1 0,11 1 2 15,-3 0 1-15,-7-1-8 16,-15 1 0-16,-10 0-12 16,-15-10 0-16</inkml:trace>
  <inkml:trace contextRef="#ctx0" brushRef="#br0" timeOffset="6467.31">9835 6748 54 0,'-7'44'27'0,"4"25"-27"16,3-44 39-16,-4 22-39 15,4 12 1-15,0 10-1 16,0 0 1-16,0 4-6 15,4-17 0-15,-1-15-10 16,4-26 0-16</inkml:trace>
  <inkml:trace contextRef="#ctx0" brushRef="#br0" timeOffset="7036.42">11268 6118 66 0,'0'9'33'0,"-4"16"-36"0,4-16 58 0,0 10-54 0,0 0 1 0,0 19-1 0,-3 9 0 16,3 6-2-16,3 10 0 16,1-4-2-16,3 1 1 15,0-7-7-15,3-15 0 0,1-13-10 16,14-19 0-16</inkml:trace>
  <inkml:trace contextRef="#ctx0" brushRef="#br0" timeOffset="7282.95">11949 6303 62 0,'-32'59'31'0,"-32"48"-33"0,33-66 51 15,-26 34-46-15,-20 13 0 0,-8 18 1 0,-10 13 0 0,-15-3-6 16,8 0 1-16,3-12 3 16,15-23 1-16,13-8-4 0,15-8 1 15,10-8-4-15,7-10 1 16,11-9-8-16,10-7 0 16,14-19-9-16,19-12 1 15</inkml:trace>
  <inkml:trace contextRef="#ctx0" brushRef="#br0" timeOffset="7578">11892 7061 63 0,'-3'26'31'0,"-19"46"-38"0,1-54 54 0,-18 20-46 0,-13 3 1 0,-8 9 0 0,-4 3 0 0,4-6-4 0,7-6 0 0,11-13-2 0,10-9 0 0,7-9-8 16,8-17 1-16,6-12-7 16,11-9 1-16</inkml:trace>
  <inkml:trace contextRef="#ctx0" brushRef="#br0" timeOffset="7691.95">11458 7134 39 0,'18'-7'19'0,"28"32"-15"0,-32-12 29 0,7-1-26 0,7 10 0 0,4 10 5 0,3-4 0 0,1 13-15 0,-1 9 0 16,-3 0 8 0,-1 3 1-16,1-2-8 15,-7-8 1-15,-4-8-13 0,-3-19 0 16,3-19-4-16,10-16 0 15</inkml:trace>
  <inkml:trace contextRef="#ctx0" brushRef="#br0" timeOffset="8038.39">12121 5628 57 0,'8'29'28'0,"16"24"-33"0,-10-22 54 15,18 23-46-15,17 27 1 0,11 35 2 16,11 32 0-16,-4 18-7 15,-11 22 0-15,-17 31 4 16,-21 7 0-16,-22 16-2 16,-24-17 0-16,-7-8-3 15,-18-26 1-15,-14-31-5 16,0-31 0-16,-4-26-8 16,4-25 0-16,11-34-5 15,10-19 1-15</inkml:trace>
  <inkml:trace contextRef="#ctx0" brushRef="#br0" timeOffset="11935.73">13226 5315 46 0,'0'-13'23'0,"-4"4"-12"0,1 9 24 16,-1 0-33 0,-3 0 1-16,-11 9 0 0,-3-2 1 15,-3 11-6-15,-8 23 1 16,4 0 2-16,-4 12 0 16,-3 0-6-16,-1-5 1 15,4-1-6-15,1-7 0 16,3-15-6-16,6-18 0 15</inkml:trace>
  <inkml:trace contextRef="#ctx0" brushRef="#br0" timeOffset="12087.62">12809 5324 45 0,'18'6'22'0,"28"29"-14"0,-25-16 38 0,-3 15-43 15,17 10 0-15,7 9 0 16,8 10 1-16,3 9-9 15,7-3 1-15,0 0-11 16,-11 0 0-16</inkml:trace>
  <inkml:trace contextRef="#ctx0" brushRef="#br0" timeOffset="15404.75">13938 6817 52 0,'11'19'26'0,"24"-19"-19"0,-21 3 27 0,4-6-34 0,10 0 0 0,14-1 0 0,15-5 1 0,17-7-5 0,7-6 0 0,-10-3-8 0,-8 3 0 0,-13 7-3 0,-15 8 1 16</inkml:trace>
  <inkml:trace contextRef="#ctx0" brushRef="#br0" timeOffset="15572.46">13981 7074 59 0,'-43'50'29'0,"29"3"-28"0,18-46 60 0,6-4-58 16,15 0 1-16,7 0-1 16,28 0 0-16,21-9-7 15,25-7 1-15,-1-2-6 16,5 5 0-16,-15 7-11 15,-14 10 0-15</inkml:trace>
  <inkml:trace contextRef="#ctx0" brushRef="#br0" timeOffset="16262.24">15677 8090 63 0,'-7'6'31'0,"14"1"-26"0,-7-7 32 15,0 0-37-15,8-4 0 16,-1-2-2-16,7-3 1 16,0-1-3-16,7-2 0 15,4 5-13-15,10-2 0 16</inkml:trace>
  <inkml:trace contextRef="#ctx0" brushRef="#br0" timeOffset="16424.09">16461 8103 64 0,'14'12'32'0,"0"-12"-39"0,-7 0 52 0,0-3-46 0,4 0 0 0,-1-3-6 0,11-7 0 0,4 0-2 0,7 1 1 0,7-7-9 16,-4 0 1-16</inkml:trace>
  <inkml:trace contextRef="#ctx0" brushRef="#br0" timeOffset="16635.09">17304 8099 49 0,'17'25'24'0,"1"-9"-32"0,-11-19 43 16,0 0-36-16,0-3 0 0,0 2-7 0,7-2 0 0,0-3 0 0,4-1 0 0</inkml:trace>
  <inkml:trace contextRef="#ctx0" brushRef="#br0" timeOffset="16853.91">18076 8259 65 0,'25'13'32'0,"-4"-32"-46"0,-14 16 61 0,0-7-49 0,0 4 0 0,4 0-13 0,3 3 1 0,4-3 6 15,3-1 0-15</inkml:trace>
  <inkml:trace contextRef="#ctx0" brushRef="#br0" timeOffset="17378.18">19219 6666 61 0,'7'7'30'0,"18"5"-33"0,-7-12 53 0,10 3-48 0,18 0 0 16,7 4-2-16,17-1 1 15,4 0-7-15,4 4 1 16,0 2-10-16,-11 1 0 15,-18-4-4-15,-17 1 1 16</inkml:trace>
  <inkml:trace contextRef="#ctx0" brushRef="#br0" timeOffset="17512.25">19255 7206 79 0,'17'31'39'0,"71"-15"-59"0,-45-16 84 0,17-7-68 16,10-2 0-16,15 6-22 16,7-3 1-16,-11-1 19 15,-21 17 1-15</inkml:trace>
  <inkml:trace contextRef="#ctx0" brushRef="#br0" timeOffset="19649.74">8594 9366 45 0,'7'0'22'0,"-4"16"-19"16,1-13 22-16,3 0-23 0,-7 7 1 15,3 8 2-15,-6 17 0 16,-4 6-6-16,0 18 0 16,3 10 4-16,1 3 1 15,-1 10-2-15,1 9 1 16,3-6-2-16,-7-4 1 15,3-6-1-15,1-3 1 16,-1-9-2-16,0-13 1 16,1-12-1-16,3-4 0 15,0-12-1-15,0-9 1 16,0-7-5-16,3-12 1 16,-3-3-12-16,8-10 0 0</inkml:trace>
  <inkml:trace contextRef="#ctx0" brushRef="#br0" timeOffset="20358.47">9151 9103 42 0,'-7'31'21'0,"-7"38"-21"0,10-53 27 16,-3 6-25-16,-3 3 0 15,-4 6 1-15,-4-6 1 16,0-9-6-16,-3-10 0 16,0 1 4-16,0 5 0 15,3 1-1-15,1-10 0 0,-1-9-2 16,7-10 0-16,4-3 1 15,0-9 0-15,7 3-1 16,7-4 0-16,4 1 0 16,3 6 0-16,4 10 1 15,-1-1 0-15,4 4-1 16,1 3 1-16,-5-1 0 16,1 1 0-16,-4 6 0 15,4 3 0-15,-4 7 0 16,3 5 0-16,5 7 0 15,-1 3 0-15,3 7 0 16,5-1 0-16,-5-3 0 16,-3-9 1-16,1-6-1 15,-5-10 0-15,4-10 2 16,1-8 0-16,2-4 0 0,-6-6 1 16,3-3 0-16,-3-7 0 15,-11 7 0-15,-7 0 0 16,-7 3-2-16,-7 9 0 15,-18 0-3-15,-7-3 0 16,-3 4-5-16,6 2 1 16,1 7-9-16,0 3 1 15</inkml:trace>
  <inkml:trace contextRef="#ctx0" brushRef="#br0" timeOffset="20942.5">9878 9313 59 0,'-4'0'29'0,"11"3"-33"0,-3 3 52 0,-4 7-47 15,3-4 1-15,-3 13 0 16,0 25 1-16,-3 22-4 16,6 32 1-16,1 5 1 15,-1 10 1-15,1 13-2 16,-4-16 1-16,0-13-3 16,0-18 0-16,0-17-3 15,0-11 0-15,3-17-9 16,8-15 1-16,3-22-5 15,4-12 1-15</inkml:trace>
  <inkml:trace contextRef="#ctx0" brushRef="#br0" timeOffset="21363.92">10224 10225 42 0,'7'51'21'0,"3"-39"-17"0,-10-12 36 15,0 0-38-15,4-9 0 16,-1-7 0-16,1-6 1 16,-4-12-5-16,-4-10 1 15,1 0 2-15,-1-6 0 0,1-7-1 16,-4-5 1-1,-4-7-1-15,-3 6 0 0,0 3-1 16,-4 4 1-16,4 6 0 16,3 6 0-16,4 9 0 15,7 7 1-15,7 6 0 16,8 9 1-16,-1 7 0 16,7 3 1-16,11 0 0 15,6 0 0-15,5-3-1 16,6-1 1-16,11-2-2 15,-3-1 1-15,-5 4-4 16,-6 3 1-16,-10 3-7 16,-8 6 1-16,-14 10-11 15,-21 3 1-15</inkml:trace>
  <inkml:trace contextRef="#ctx0" brushRef="#br0" timeOffset="21546.12">10135 9965 66 0,'43'-15'33'0,"27"30"-44"0,-42-15 59 15,11-3-49-15,4-3 1 16,2-4-7-16,1 4 1 16,-10-3-6-16,-12 9 0 31</inkml:trace>
  <inkml:trace contextRef="#ctx0" brushRef="#br0" timeOffset="22219.48">11218 10009 59 0,'127'-3'29'0,"43"-35"-37"0,-132 16 42 16,8-12-35-16,0-13 0 15,-7-10-1-15,-11-18 1 16,-17-10 1 0,-25-15 1-16,-18-13-2 0,-24-6 1 15,-19-9 0-15,-34 5 0 16,-32 7-2-16,-11 3 1 16,-31 29-1-16,-22 24 0 15,-31 19 0-15,-18 29 0 16,-18 24 2-16,-3 23 0 15,-7 18 3-15,3 16 0 0,15 3 0 16,27 10 1-16,18 6-2 16,22 12 1-16,28 13-3 15,24 9 0-15,29 13-1 16,27 6 0-16,22-9 0 16,21-1 1-16,22 7 0 15,34 10 1-15,40-7 0 16,-15-34 1-16,113 43-1 15,53-9 1-15,36-9-1 16,38-26 0-16,21-11 0 16,11-20 0-16,-4-19 0 15,1-18 0-15,-18-26-1 16,-11-15 1-16,-18-34 0 16,-31-39 1-16,-11-24-1 15,-14-44 0-15,-35-41-1 0,-35-3 0 16,-40-13-5-16,-24 7 1 15,-38 2-10-15,-47 7 0 16,-42 6-2-16,-32 23 0 16</inkml:trace>
  <inkml:trace contextRef="#ctx0" brushRef="#br0" timeOffset="26856.98">21036 7309 39 0,'-10'25'19'0,"24"-6"-9"15,-7-16 20-15,7 0-24 0,7 4 1 16,7 5 5-16,0-2 0 15,15-1-14-15,13 0 1 16,15-12 9-16,24 0 1 16,4-19-5-16,10-19 1 15,-10-6-3-15,-11-12 0 16,-17-7-3-16,-18-3 1 16,-18 9-2-16,-25 10 1 15,-17 0 0-15,-28 3 0 16,-11 9-1-16,-28 7 0 0,-10 18-2 15,-22 17 1-15,3 8-3 16,-13 26 0-16,3 15 0 16,0 22 0-16,7 23 2 15,22 21 1-15,13 16 2 16,18 6 1-16,14 0 4 16,18-6 1-16,25-16 1 15,20-19 0-15,33-15 0 16,28-16 0-16,13-19-1 15,5-19 1-15,10-6-2 16,-4-15 0-16,-17-20-2 16,-15-8 1-16,-13-8-2 15,-11 1 0-15,-15 0-1 16,-6-3 0-16,-7 3-1 16,-11 6 0-16,-7 3 0 15,-3 7 0-15,-4 9-1 0,0 3 0 16,0 3-1-16,0 1 1 15,0-1-4-15,0 0 0 16,0 4-9-16,3-4 0 16,4-3-5-16,0 0 1 15</inkml:trace>
  <inkml:trace contextRef="#ctx0" brushRef="#br0" timeOffset="29758.3">22599 5638 56 0,'-14'0'28'0,"17"3"-20"0,-3 0 29 0,0 13-33 16,0-4 1-16,4 20 1 15,-1 12 1-15,-3 15-9 16,4-2 0-16,-1 12 5 16,5 3 0-16,2-16-10 15,4-12 1-15,4-13-13 16,-4-15 0-16</inkml:trace>
  <inkml:trace contextRef="#ctx0" brushRef="#br0" timeOffset="36225.03">2342 4973 38 0,'-17'-9'19'0,"6"2"-9"0,4 7 20 0,4-3-25 0,3 9 1 16,0-2 2-16,0 5 1 15,0 13-10-15,0 12 0 16,10 10 7-16,-3 10 0 0,4 15-4 16,-1 6 0-16,5 10-2 15,2-7 0-15,-10-22-4 16,4-9 1-16,-8-9-5 31,-3-10 1-31,0-21-4 0,0-23 1 0,7-15-6 16,-7-23 0-16</inkml:trace>
  <inkml:trace contextRef="#ctx0" brushRef="#br0" timeOffset="36525.92">2353 4998 40 0,'-21'-53'20'0,"10"-7"-21"15,11 48 33-15,11-1-29 16,-1 4 1-16,1 2 1 15,10 11 0-15,11 2-7 16,-4 6 0-16,0 13 5 16,4-6 0-16,7 9-2 15,10 4 0-15,-6-1-1 16,3 1 0-16,3-4 1 0,-7-6 1 16,1-3 0-16,2 3 0 15,-6-7 1-15,-7 4 1 16,-4 0-1-16,-7 0 1 15,-6 9-2-15,-8 0 0 32,-7 7-3-32,-22 5 1 0,-9 11-3 0,-8-11 0 15,-11-2-5-15,-6-4 1 16,14-5-5-16,3-4 1 16,7-10-5-16,14-2 0 0</inkml:trace>
  <inkml:trace contextRef="#ctx0" brushRef="#br0" timeOffset="36916.92">3140 5399 30 0,'10'7'15'0,"8"15"-1"0,-18-22 23 0,11-3-31 15,-1-4 0 1,11-12 3 0,-3 1 0-16,-4 2-12 15,-3-6 0-15,-4 9 7 16,-7-5 0-16,0-1-3 0,-11 3 0 16,-7 7-2-16,4-1 0 15,-3 10-1-15,-1 3 0 16,4 10-1-16,7 6 1 15,0 3-1-15,7 12 1 16,7 10 0-16,11-3 1 109,3-3 0-109,0-10 1 0,7-3-3 0,11-9 1 0,-4-13-10 0,4-3 1 0,0-25-3 0,-11-4 1 0</inkml:trace>
  <inkml:trace contextRef="#ctx0" brushRef="#br0" timeOffset="37404.57">3676 5440 57 0,'25'32'28'0,"-15"-32"-40"0,-10 0 59 0,-3-16-45 15,-8-3 0-15,1-9 1 16,-8-16 1-16,-3-9-5 15,-11-13 0-15,-7 0 3 16,-10-12 0-16,10-4-1 16,-3 0 1-16,6 4-2 15,12 6 0-15,6 0 1 16,0 9 1 31,15 16 0-47,6 3 0 0,8 19-1 0,14 13 1 0,6 15-3 0,-2 12 0 0,2 10-3 15,-9 13 0-15,-1 6-5 0,-4 0 0 16,1 6-9-16,-7 7 1 16,-8-4 0-16,4 0 1 15,-7-3-2 1,-99-100 18 0,198 160-1-16,-99-57 1 0,0-21 12 15,0-4 1-15,11-6 3 16,-1-10 1-16,-6 1-4 15,10-23 0-15,7 1-4 16,11-4 0-16,7-5-7 16,0 2 0-16,-8 7-8 15,-3 2 1-15,-6 10-12 16,-15 4 1 15,-7 5-2-31,-7 10 0 0</inkml:trace>
  <inkml:trace contextRef="#ctx0" brushRef="#br0" timeOffset="37697.25">2413 6262 57 0,'-11'9'28'0,"15"-9"-33"0,7 0 60 0,13-6-49 0,1-16 1 16,35-6 2-16,28-22 1 16,18-16-13-16,35-16 0 15,39-12 6-15,10 0 1 110,8-3-9-110,-18 9 0 0,-32 32-8 0,-17 18 0 0,-22 22-9 0,-28 16 0 0</inkml:trace>
  <inkml:trace contextRef="#ctx0" brushRef="#br0" timeOffset="50308.11">8897 4901 41 0,'14'3'20'0,"4"50"-7"15,-11-50 20-15,0-9-31 16,4 9 0-16,3 7 1 15,-4 5 0-15,4 4-4 0,0 0 0 16,-3 0 4-16,0 3 0 16,-1-10 0-16,1-5 1 15,3-11 0-15,0-11 1 16,-3-7-2-16,6-19 1 16,15-28-2-16,17-22 1 15,11-22-9-15,14-15 0 16,4-17-13-16,-7 4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5:04:41.5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10234 6281 37 0,'67'-4'18'0,"99"39"-14"16,-110-26 18-16,22 7-21 16,28 0 1-16,24-4 1 15,26-2 1-15,13-4-3 16,11-9 0-16,28 0 3 16,11-7 0-16,21-2-1 15,10-4 0-15,25 13-1 0,4 3 0 16,28-3-2-16,0-3 0 31,151-35 1-31,-87-13 1 16,-57-15 0-16,-46-9 0 15,-42-13-1-15,-25-3 1 16,-28 0-1-16,-32-6 0 16,-32-7-3-16,-24 7 1 15,-29-10-2-15,-24-6 1 16,-32-3-2-16,-28-4 1 0,-36 11 0 15,-52 2 1-15,-43 3-1 16,-53 13 1-16,-45 25 0 16,-36 31 0-16,-21 23 1 15,-21 21 1-15,-7 22 0 16,-8 22 0-16,15 16 0 16,4 25 0-16,6 13 0 15,22-7 1-15,3 3 1 16,28 1 0-16,11-7 0 15,25-6 1-15,28 2 0 16,21-11 0-16,21-7 0 16,25 3 0-16,28 4-1 15,32-4 0-15,35 0-1 16,42 10 1-16,47-1-1 16,56 7 0-16,56-12 0 15,67 9 0-15,28-10-1 0,40-6 1 16,27-15-1-16,-3-14 1 15,7-14-1-15,14-26 1 16,-7-25-1-16,1-9 0 16,-33-17 0-16,-10-5 0 15,-46-19-2-15,-25 0 0 16,-35-13-11-16,-36 10 1 16,-38 6-4-16,-32 19 1 15</inkml:trace>
  <inkml:trace contextRef="#ctx0" brushRef="#br0" timeOffset="1235.87">16979 11530 53 0,'78'28'26'0,"52"-47"-30"15,-98 1 27-15,3-11-23 16,4-15 0-16,-4-15-2 0,-10-23 1 16,-18-12 0-16,-14-16 1 15,-32 1-2-15,-35-4 0 16,-28-9-1-16,-36-1 1 16,-34 13-1-16,-30 20 0 15,-27 8 0-15,-35 16 0 16,-29 13 0-16,-21 6 0 15,-32 9 2-15,-17 4 0 16,-1 12 1-16,-20 9 1 0,3 16 0 16,14 16 1-16,4 13 0 15,17 18 1-15,7 16-1 16,36 18 1-16,13 13 1 16,33-3 0-16,14 4 0 15,24 11 1-15,28-5-1 16,22-1 0-16,28-2-1 15,28-10 1-15,32-3-2 16,35 12 1-16,39 3-2 16,28-2 1-16,36 5-1 15,41-2 1-15,47 2-2 16,42 1 0-16,46-4-1 16,38-12 1-16,54-6-1 15,31-3 1-15,25-13 0 16,25-10 0-16,10-18 1 15,25-16 0-15,7-6 0 16,-10-16 0-16,-26-12 0 0,-20-20 1 16,-15 4-1-16,-27-22 0 15,-29-9-1-15,-35-23 0 16,-36-15 0-16,-31 0 0 16,-43-12-1-16,-45-20 1 15,-43-5-1-15,-53 2 0 16,-53-3-1-16,-52-6 1 15,-61-6-1-15,-41 15 1 16,-44 1-2-16,-41 9 1 0,-11 3-2 16,-15 6 1-16,1 16-11 15,-7 6 1-15,14 25-2 16,17 23 1-16</inkml:trace>
  <inkml:trace contextRef="#ctx0" brushRef="#br0" timeOffset="2257.65">7553 16127 46 0,'0'-3'23'0,"-14"-3"-14"15,14 6 24-15,0 0-32 16,-4 0 1-16,1 0 0 0,-1 0 1 16,4 3-4-16,0 0 0 15,0 0-1-15,4 0 0 16,3 0-11-16,3-3 1 16,12-3-3-16,-8 0 0 15</inkml:trace>
  <inkml:trace contextRef="#ctx0" brushRef="#br0" timeOffset="2479.66">8029 16077 45 0,'0'19'22'0,"0"-22"-27"0,0 3 42 0,0 0-37 16,0 0 0-16,0 0-1 16,0 0 0-16,0 0-5 15,0 0 0-15,-10-10-6 16,-4 7 0-16</inkml:trace>
  <inkml:trace contextRef="#ctx0" brushRef="#br0" timeOffset="3619.49">7430 16673 36 0,'3'15'18'0,"4"-12"-16"0,-7-3 27 0,0 0-27 0,0 0 1 0,4-3 0 16,3-6 0-16,-7 3-5 15,0-1 1-15,0 7 3 16,0 0 0-16,0-9-2 15,0 9 1-15,0-9-1 16,0 9 0-16,0 0 0 16,0-10 1-16,0 4 0 15,3-4 0-15,4-2 0 16,-7 6 1-16,4-4-1 16,3 4 1-16,-7 0 0 15,0 6 0-15,0-7-1 16,0 7 0-16,0 0-1 15,3-6 0-15,1 0 0 16,-4 3 1-16,3-7-1 16,-3 4 1-16,7-3-1 15,4-1 1-15,3 1-1 0,7-1 1 16,4 1-1-16,3 0 1 16,4-1-1-16,-7 1 0 15,3 6 0-15,0-4 1 16,0 7-2-16,-3 4 1 15,0 2 0-15,-1 3 0 16,-2 7-1-16,2 6 1 16,-10 3-1 15,4-6 0 0,0 3 0-31,3 0 1 16,-11-4 0-1,5-5 0-15,2-4 0 16,4-5 1-16,8-4 0 0,13-13 0 0,0-6 0 0,1-3 1 0,-1-3-1 0,-3-3 0 0,-4 3-1 16,-3-3 1-16,-4 3-2 0,-3-10 1 0,-8 13-4 15,-3-3 0-15,-3 6-8 16,-7 0 0-16,-8 1-3 16,-3-1 0-16</inkml:trace>
  <inkml:trace contextRef="#ctx0" brushRef="#br0" timeOffset="4193.45">8460 16723 40 0,'98'-66'20'0,"22"-31"-19"0,-84 62 35 16,6-12-33-16,0-9 0 0,-3-23 4 15,-11-2 0-15,-24-7-9 16,-8-9 1-1,-17 12 4 1,-18 1 1-16,-17 5-3 63,-15 13 1-63,-20 13-3 0,-12 12 1 31,-13 13-2-31,-15 15 1 0,-10 20-1 15,4 18 0-15,-22 19-2 125,11 12 1-125,7 26-2 0,0 2 0 16,24 4-2-16,11 6 1 0,22 3-5 16,6 4 1-1,22-1-2-15,10-3 1 16</inkml:trace>
  <inkml:trace contextRef="#ctx0" brushRef="#br0" timeOffset="4251.46">7098 17137 50 0,'183'78'25'0,"121"-59"-29"0,-198-22 53 0,52-10-47 0,26-24 1 0,13-10-1 0,4-16 1 0,-35-15-4 0,-21-17 0 0,-22-14 2 0,-31-7 0 0,-32-13-4 0,-32-9 1 0,-21-12-8 0,-38 5 1 0,-40-5-7 0,-35 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5:04:51.0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2903 4465 48 0,'0'19'24'0,"7"9"-15"16,-7-19 24-16,4 4-31 15,3 6 0-15,-7-13 2 16,4 3 1-16,3 7-6 15,-7 6 0-15,7-3 3 16,-4-3 1-16,4 2-2 16,4-8 1-16,-1-7-1 15,1-12 1-15,7-4 0 0,3-18 0 16,11-13-1-16,24-22 0 16,4-13-6-16,25-8 0 15,-1 2-13-15,8-3 1 16</inkml:trace>
  <inkml:trace contextRef="#ctx0" brushRef="#br0" timeOffset="688.58">2999 6930 47 0,'3'28'23'0,"4"16"-17"0,-3-35 29 0,3 7-34 16,3 6 1-16,-10 3 1 15,11 0 1-15,-11-3-4 16,7-3 1-16,-7 0 4 16,11-7 0-16,-11-15-1 15,10-6 1-15,11-16-1 16,11-7 0-16,17-12-2 15,19-15 0-15,13-13-6 16,-14-7 1-16,7 4-13 16,-7 6 0-16,-7 9-4 15,-21 20 1-15</inkml:trace>
  <inkml:trace contextRef="#ctx0" brushRef="#br0" timeOffset="1590.13">3369 10360 48 0,'92'-81'24'0,"-22"-16"-16"0,-52 59 25 16,-11-15-30-16,4-10 0 0,-11-3 1 16,-11-9 0-16,-17 9-5 15,-11 0 1-15,-17 3 3 16,-26 7 0-16,1 12-2 16,-18 13 0-16,-10 18-1 15,-11 19 0-15,11 10-1 16,-1 22 1-16,8 15-1 15,3 22 1-15,11 19-1 16,11 7 0-16,24 18-2 16,14 13 1-16,18-7-3 15,21 0 1-15,21-18 0 16,28-10 0-16,18-18 2 16,29-17 0-16,27-30 3 15,18-23 0-15,18-28 2 0,10-21 0 16,-21-29 0-16,-35-7 0 15,-14 1-2-15,-35-6 1 16,-26-4-3-16,-13 6 1 16,-32 1-2-16,-25 3 0 15,-28-7-7-15,-28 13 0 16,-4 10-6-16,-3 15 1 16</inkml:trace>
  <inkml:trace contextRef="#ctx0" brushRef="#br0" timeOffset="2174.85">3521 12580 61 0,'77'-28'30'0,"-24"-44"-37"15,-39 47 56-15,-3-6-47 0,0-7 1 16,-19-12 0-16,-2-7 0 15,-11 1-4-15,-18-7 0 16,-21 1 3-16,-21 2 1 16,-7 10-3-16,-15 15 0 15,-13 13-2-15,-11 22 0 16,7 19-2-16,11 19 0 16,6 24 0-16,1 17 0 15,17 15 0-15,15 6 1 16,10 19 2-16,17 1 1 0,22-1 0 15,21-3 1 1,21-6 0-16,18-13 1 0,32-13-1 16,38-11 1-1,170-70 0 1,-11-19 0-16,-46-28 0 16,-35-6 1-16,-46-16-1 15,-31-15 0-15,-43-4-1 16,-25-12 0-16,-38-4-3 15,-19-8 1-15,-34-7-7 16,-11 6 0-16,-18 3-10 16,-3 10 1-16</inkml:trace>
  <inkml:trace contextRef="#ctx0" brushRef="#br0" timeOffset="3136.81">2254 15258 60 0,'11'32'30'0,"28"-23"-26"16,-11-12 49-16,14-9-51 16,25-17 0-16,7-18 0 15,22-28 1-15,-5-13-4 16,-10-9 0-16,-3-13 2 15,-7-6 0-15,-11 3-2 16,-4 4 0 0,-14-7-4-16,-3 28 0 15,-18 28-2-15,-3 23 1 16,-18 30-2-16,0 29 1 16,-7 25 1-16,7 25 0 15,0 13 6-15,0 15 0 16,18 23 2-16,3-1 1 15,10 7 2-15,15-10 0 16,7-19 1-16,14-15 1 16,-7-26-3-16,11-24 0 0,-1-20 0 15,-6-18 0-15,-8-19-1 16,-17-9 1-16,-18-13-3 16,-28-15 1-16,-17-7-1 15,-26 0 0-15,-31 6-2 16,-35-2 1-16,-15 14-2 15,-21 11 1-15,-13 15-4 16,6 13 1-16,0 15-1 16,11 9 1-16,17 17 0 15,18 12 1-15,36 12 0 16,13 1 1-16,18-7 3 16,36-9 0-16,20-4 2 15,47-5 0-15,24-11 1 16,50-14 0-16,45-14 0 15,36-21 0-15,24-22-2 16,-3-22 0-16,-7-6-2 0,-36-1 0 16,-28 7-1-16,-35 12 0 15,-38 10 0-15,-47 16 1 16,-31 21-1-16,-40 13 1 16,-45 22-2-16,-35 22 0 15,-60 28-6-15,-50 38 0 16,-56 22-11-16,-18 34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Lot's of indeterminant forms: 0/0, inf/inf, 0*inf, inf-inf, 0^0, 1^inf, inf^0</a:t>
            </a:r>
            <a:endParaRPr lang="en-US"/>
          </a:p>
          <a:p>
            <a:r>
              <a:rPr lang="en-US">
                <a:cs typeface="Calibri"/>
              </a:rPr>
              <a:t>All are a tug of war of rates</a:t>
            </a:r>
          </a:p>
          <a:p>
            <a:r>
              <a:rPr lang="en-US">
                <a:cs typeface="Calibri"/>
              </a:rPr>
              <a:t>Can transform latter 5 to main 2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0^+} (1/x - 1/(e^x-1))</a:t>
            </a:r>
            <a:endParaRPr lang="en-US"/>
          </a:p>
          <a:p>
            <a:r>
              <a:rPr lang="en-US">
                <a:cs typeface="Calibri"/>
              </a:rPr>
              <a:t>Note, IF is difference, transform to quotient.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</a:t>
            </a:r>
            <a:r>
              <a:rPr lang="en-US" err="1">
                <a:cs typeface="Calibri"/>
              </a:rPr>
              <a:t>x^x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r>
              <a:rPr lang="en-US">
                <a:cs typeface="Calibri"/>
              </a:rPr>
              <a:t>Note, IF is exponent, transform to quotient using logs.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 inf} (1+1/x)^x </a:t>
            </a:r>
            <a:endParaRPr lang="en-US"/>
          </a:p>
          <a:p>
            <a:r>
              <a:rPr lang="en-US">
                <a:cs typeface="Calibri"/>
              </a:rPr>
              <a:t>Note, IF is exponent, transform to quotient using logs. </a:t>
            </a:r>
          </a:p>
          <a:p>
            <a:r>
              <a:rPr lang="en-US">
                <a:cs typeface="Calibri"/>
              </a:rPr>
              <a:t>The end: note this core problem will resurface with chapter 5, second main problem of calculus.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4.4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Indeterminant Forms and </a:t>
            </a:r>
            <a:r>
              <a:rPr lang="en-US" err="1">
                <a:cs typeface="Calibri Light"/>
              </a:rPr>
              <a:t>l'Hospital's</a:t>
            </a:r>
            <a:r>
              <a:rPr lang="en-US">
                <a:cs typeface="Calibri Light"/>
              </a:rPr>
              <a:t>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Transform new IFs to old IFs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D6740B-866B-45F6-8F45-32C8332A8D64}"/>
                  </a:ext>
                </a:extLst>
              </p14:cNvPr>
              <p14:cNvContentPartPr/>
              <p14:nvPr/>
            </p14:nvContentPartPr>
            <p14:xfrm>
              <a:off x="4490640" y="3929400"/>
              <a:ext cx="3498120" cy="80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D6740B-866B-45F6-8F45-32C8332A8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280" y="3920040"/>
                <a:ext cx="3516840" cy="8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016B-14AF-462C-8026-B4DFD8C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Indeterminant 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7B52-CD4D-415A-B98C-A769E996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46EF2-FCA2-454F-A557-05128A6F2D4E}"/>
                  </a:ext>
                </a:extLst>
              </p14:cNvPr>
              <p14:cNvContentPartPr/>
              <p14:nvPr/>
            </p14:nvContentPartPr>
            <p14:xfrm>
              <a:off x="238680" y="1098360"/>
              <a:ext cx="11834280" cy="374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46EF2-FCA2-454F-A557-05128A6F2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1089000"/>
                <a:ext cx="11853000" cy="37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4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428-25F8-4F23-8F1B-1BCC427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Indeterminant diff,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1D4E-98F1-4382-B8BC-D15099D3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8B166-08D5-46B4-91DA-0458419DB923}"/>
                  </a:ext>
                </a:extLst>
              </p14:cNvPr>
              <p14:cNvContentPartPr/>
              <p14:nvPr/>
            </p14:nvContentPartPr>
            <p14:xfrm>
              <a:off x="631080" y="1131120"/>
              <a:ext cx="11355480" cy="550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8B166-08D5-46B4-91DA-0458419DB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720" y="1121760"/>
                <a:ext cx="11374200" cy="55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367D5C-0583-41D2-8AF6-9495082D0ACC}"/>
                  </a:ext>
                </a:extLst>
              </p14:cNvPr>
              <p14:cNvContentPartPr/>
              <p14:nvPr/>
            </p14:nvContentPartPr>
            <p14:xfrm>
              <a:off x="2868840" y="3450960"/>
              <a:ext cx="8828280" cy="27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367D5C-0583-41D2-8AF6-9495082D0A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9480" y="3441600"/>
                <a:ext cx="8847000" cy="27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21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2C2D-DA43-4DBE-823E-9993EED0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2CEA-E8D8-4F65-A020-24CD3E23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1A9FB-F8AA-4CD8-846E-F6335B26987C}"/>
                  </a:ext>
                </a:extLst>
              </p14:cNvPr>
              <p14:cNvContentPartPr/>
              <p14:nvPr/>
            </p14:nvContentPartPr>
            <p14:xfrm>
              <a:off x="862200" y="436680"/>
              <a:ext cx="5748480" cy="148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1A9FB-F8AA-4CD8-846E-F6335B269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40" y="427320"/>
                <a:ext cx="5767200" cy="15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4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428-25F8-4F23-8F1B-1BCC427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Indeterminant exp,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1D4E-98F1-4382-B8BC-D15099D3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4DC2F-3501-4EA0-94F1-2A93B532C908}"/>
                  </a:ext>
                </a:extLst>
              </p14:cNvPr>
              <p14:cNvContentPartPr/>
              <p14:nvPr/>
            </p14:nvContentPartPr>
            <p14:xfrm>
              <a:off x="68760" y="1092600"/>
              <a:ext cx="12088080" cy="571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4DC2F-3501-4EA0-94F1-2A93B532C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0" y="1083240"/>
                <a:ext cx="12106800" cy="57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5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428-25F8-4F23-8F1B-1BCC427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Indeterminant exp,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1D4E-98F1-4382-B8BC-D15099D3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CBFB01-0336-427E-B6D7-989D576FAD9B}"/>
                  </a:ext>
                </a:extLst>
              </p14:cNvPr>
              <p14:cNvContentPartPr/>
              <p14:nvPr/>
            </p14:nvContentPartPr>
            <p14:xfrm>
              <a:off x="829440" y="1551960"/>
              <a:ext cx="7330680" cy="250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CBFB01-0336-427E-B6D7-989D576FA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1542600"/>
                <a:ext cx="7349400" cy="25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8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4, 6, 8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5, 9, 25, 47, 59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  <a:endParaRPr lang="en-US"/>
          </a:p>
          <a:p>
            <a:r>
              <a:rPr lang="en-US">
                <a:cs typeface="Calibri"/>
              </a:rPr>
              <a:t>Video reflection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3BF571-A6E3-4CE6-ACB2-D14778C00799}"/>
                  </a:ext>
                </a:extLst>
              </p14:cNvPr>
              <p14:cNvContentPartPr/>
              <p14:nvPr/>
            </p14:nvContentPartPr>
            <p14:xfrm>
              <a:off x="2477880" y="1614240"/>
              <a:ext cx="3812760" cy="45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3BF571-A6E3-4CE6-ACB2-D14778C00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8520" y="1604880"/>
                <a:ext cx="383148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8A546-D049-408B-BAF3-BC468C3FA058}"/>
                  </a:ext>
                </a:extLst>
              </p14:cNvPr>
              <p14:cNvContentPartPr/>
              <p14:nvPr/>
            </p14:nvContentPartPr>
            <p14:xfrm>
              <a:off x="772200" y="1501200"/>
              <a:ext cx="714240" cy="400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8A546-D049-408B-BAF3-BC468C3FA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840" y="1491840"/>
                <a:ext cx="732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4.4 Indeterminant Forms and l'Hospital's Rule</vt:lpstr>
      <vt:lpstr>Recall: Indeterminant form</vt:lpstr>
      <vt:lpstr>Example: Indeterminant diff, try on own</vt:lpstr>
      <vt:lpstr>PowerPoint Presentation</vt:lpstr>
      <vt:lpstr>Example: Indeterminant exp, try on own</vt:lpstr>
      <vt:lpstr>Example: Indeterminant exp,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2021-04-16T15:05:37Z</dcterms:modified>
</cp:coreProperties>
</file>