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3" r:id="rId3"/>
    <p:sldId id="265" r:id="rId4"/>
    <p:sldId id="266" r:id="rId5"/>
    <p:sldId id="267" r:id="rId6"/>
    <p:sldId id="273" r:id="rId7"/>
    <p:sldId id="268" r:id="rId8"/>
    <p:sldId id="271" r:id="rId9"/>
    <p:sldId id="272" r:id="rId10"/>
    <p:sldId id="264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19CC8-EB05-4604-9D7E-D1ABA380792C}" v="2" dt="2021-04-20T16:00:2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clId="Web-{D40978D3-2CA5-0975-B5D0-62680EB03374}"/>
    <pc:docChg chg="modSld">
      <pc:chgData name="" userId="" providerId="" clId="Web-{D40978D3-2CA5-0975-B5D0-62680EB03374}" dt="2021-04-06T14:47:33.837" v="0" actId="20577"/>
      <pc:docMkLst>
        <pc:docMk/>
      </pc:docMkLst>
      <pc:sldChg chg="modSp">
        <pc:chgData name="" userId="" providerId="" clId="Web-{D40978D3-2CA5-0975-B5D0-62680EB03374}" dt="2021-04-06T14:47:33.837" v="0" actId="20577"/>
        <pc:sldMkLst>
          <pc:docMk/>
          <pc:sldMk cId="3637318454" sldId="257"/>
        </pc:sldMkLst>
        <pc:spChg chg="mod">
          <ac:chgData name="" userId="" providerId="" clId="Web-{D40978D3-2CA5-0975-B5D0-62680EB03374}" dt="2021-04-06T14:47:33.837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85A1B224-969D-C338-8F85-707CBE499FD7}"/>
    <pc:docChg chg="addSld modSld">
      <pc:chgData name="Chad Vidden" userId="S::cvidden@uwlax.edu::fa919fd6-03f8-48d0-9b95-10ac8c9672df" providerId="AD" clId="Web-{85A1B224-969D-C338-8F85-707CBE499FD7}" dt="2021-04-06T18:41:16.372" v="104" actId="20577"/>
      <pc:docMkLst>
        <pc:docMk/>
      </pc:docMkLst>
      <pc:sldChg chg="add">
        <pc:chgData name="Chad Vidden" userId="S::cvidden@uwlax.edu::fa919fd6-03f8-48d0-9b95-10ac8c9672df" providerId="AD" clId="Web-{85A1B224-969D-C338-8F85-707CBE499FD7}" dt="2021-04-06T18:37:06.959" v="0"/>
        <pc:sldMkLst>
          <pc:docMk/>
          <pc:sldMk cId="4116155993" sldId="269"/>
        </pc:sldMkLst>
      </pc:sldChg>
      <pc:sldChg chg="modSp add">
        <pc:chgData name="Chad Vidden" userId="S::cvidden@uwlax.edu::fa919fd6-03f8-48d0-9b95-10ac8c9672df" providerId="AD" clId="Web-{85A1B224-969D-C338-8F85-707CBE499FD7}" dt="2021-04-06T18:41:16.372" v="104" actId="20577"/>
        <pc:sldMkLst>
          <pc:docMk/>
          <pc:sldMk cId="2772211555" sldId="270"/>
        </pc:sldMkLst>
        <pc:spChg chg="mod">
          <ac:chgData name="Chad Vidden" userId="S::cvidden@uwlax.edu::fa919fd6-03f8-48d0-9b95-10ac8c9672df" providerId="AD" clId="Web-{85A1B224-969D-C338-8F85-707CBE499FD7}" dt="2021-04-06T18:41:16.372" v="104" actId="20577"/>
          <ac:spMkLst>
            <pc:docMk/>
            <pc:sldMk cId="2772211555" sldId="270"/>
            <ac:spMk id="3" creationId="{9BBBB11B-49A7-4A14-AC67-AC50FA0F861E}"/>
          </ac:spMkLst>
        </pc:spChg>
      </pc:sldChg>
      <pc:sldChg chg="add replId modNotes">
        <pc:chgData name="Chad Vidden" userId="S::cvidden@uwlax.edu::fa919fd6-03f8-48d0-9b95-10ac8c9672df" providerId="AD" clId="Web-{85A1B224-969D-C338-8F85-707CBE499FD7}" dt="2021-04-06T18:38:56.259" v="70"/>
        <pc:sldMkLst>
          <pc:docMk/>
          <pc:sldMk cId="2483509817" sldId="271"/>
        </pc:sldMkLst>
      </pc:sldChg>
      <pc:sldChg chg="add replId">
        <pc:chgData name="Chad Vidden" userId="S::cvidden@uwlax.edu::fa919fd6-03f8-48d0-9b95-10ac8c9672df" providerId="AD" clId="Web-{85A1B224-969D-C338-8F85-707CBE499FD7}" dt="2021-04-06T18:38:58.134" v="71"/>
        <pc:sldMkLst>
          <pc:docMk/>
          <pc:sldMk cId="1921209486" sldId="272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AB7B43E-BA7A-6419-89BA-7569C278D7D4}"/>
    <pc:docChg chg="addSld delSld modSld">
      <pc:chgData name="Chad Vidden" userId="S::cvidden@uwlax.edu::fa919fd6-03f8-48d0-9b95-10ac8c9672df" providerId="AD" clId="Web-{CAB7B43E-BA7A-6419-89BA-7569C278D7D4}" dt="2021-04-06T18:35:35.738" v="229"/>
      <pc:docMkLst>
        <pc:docMk/>
      </pc:docMkLst>
      <pc:sldChg chg="modSp">
        <pc:chgData name="Chad Vidden" userId="S::cvidden@uwlax.edu::fa919fd6-03f8-48d0-9b95-10ac8c9672df" providerId="AD" clId="Web-{CAB7B43E-BA7A-6419-89BA-7569C278D7D4}" dt="2021-04-06T18:29:09.519" v="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AB7B43E-BA7A-6419-89BA-7569C278D7D4}" dt="2021-04-06T18:28:02.379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AB7B43E-BA7A-6419-89BA-7569C278D7D4}" dt="2021-04-06T18:29:09.519" v="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1:15.754" v="47"/>
        <pc:sldMkLst>
          <pc:docMk/>
          <pc:sldMk cId="3916622030" sldId="264"/>
        </pc:sldMkLst>
        <pc:spChg chg="mod">
          <ac:chgData name="Chad Vidden" userId="S::cvidden@uwlax.edu::fa919fd6-03f8-48d0-9b95-10ac8c9672df" providerId="AD" clId="Web-{CAB7B43E-BA7A-6419-89BA-7569C278D7D4}" dt="2021-04-06T18:30:57.941" v="35" actId="20577"/>
          <ac:spMkLst>
            <pc:docMk/>
            <pc:sldMk cId="3916622030" sldId="264"/>
            <ac:spMk id="2" creationId="{06592525-52F2-4387-9523-ACC257A163C6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4:26.973" v="175"/>
        <pc:sldMkLst>
          <pc:docMk/>
          <pc:sldMk cId="1990815066" sldId="265"/>
        </pc:sldMkLst>
        <pc:spChg chg="mod">
          <ac:chgData name="Chad Vidden" userId="S::cvidden@uwlax.edu::fa919fd6-03f8-48d0-9b95-10ac8c9672df" providerId="AD" clId="Web-{CAB7B43E-BA7A-6419-89BA-7569C278D7D4}" dt="2021-04-06T18:32:09.551" v="69" actId="20577"/>
          <ac:spMkLst>
            <pc:docMk/>
            <pc:sldMk cId="1990815066" sldId="265"/>
            <ac:spMk id="2" creationId="{F93D2997-7E71-47FE-9C35-F638A9521525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4:59.082" v="203"/>
        <pc:sldMkLst>
          <pc:docMk/>
          <pc:sldMk cId="2598180994" sldId="266"/>
        </pc:sldMkLst>
        <pc:spChg chg="mod">
          <ac:chgData name="Chad Vidden" userId="S::cvidden@uwlax.edu::fa919fd6-03f8-48d0-9b95-10ac8c9672df" providerId="AD" clId="Web-{CAB7B43E-BA7A-6419-89BA-7569C278D7D4}" dt="2021-04-06T18:34:42.145" v="184" actId="20577"/>
          <ac:spMkLst>
            <pc:docMk/>
            <pc:sldMk cId="2598180994" sldId="266"/>
            <ac:spMk id="2" creationId="{CD7F0653-1976-4E46-97F4-AA22310552F1}"/>
          </ac:spMkLst>
        </pc:spChg>
      </pc:sldChg>
      <pc:sldChg chg="add replId">
        <pc:chgData name="Chad Vidden" userId="S::cvidden@uwlax.edu::fa919fd6-03f8-48d0-9b95-10ac8c9672df" providerId="AD" clId="Web-{CAB7B43E-BA7A-6419-89BA-7569C278D7D4}" dt="2021-04-06T18:35:01.754" v="204"/>
        <pc:sldMkLst>
          <pc:docMk/>
          <pc:sldMk cId="2421562708" sldId="267"/>
        </pc:sldMkLst>
      </pc:sldChg>
      <pc:sldChg chg="modSp new modNotes">
        <pc:chgData name="Chad Vidden" userId="S::cvidden@uwlax.edu::fa919fd6-03f8-48d0-9b95-10ac8c9672df" providerId="AD" clId="Web-{CAB7B43E-BA7A-6419-89BA-7569C278D7D4}" dt="2021-04-06T18:35:35.738" v="229"/>
        <pc:sldMkLst>
          <pc:docMk/>
          <pc:sldMk cId="983607324" sldId="268"/>
        </pc:sldMkLst>
        <pc:spChg chg="mod">
          <ac:chgData name="Chad Vidden" userId="S::cvidden@uwlax.edu::fa919fd6-03f8-48d0-9b95-10ac8c9672df" providerId="AD" clId="Web-{CAB7B43E-BA7A-6419-89BA-7569C278D7D4}" dt="2021-04-06T18:35:29.051" v="225" actId="20577"/>
          <ac:spMkLst>
            <pc:docMk/>
            <pc:sldMk cId="983607324" sldId="268"/>
            <ac:spMk id="2" creationId="{705D0AFF-DC6F-49A1-9FAA-A234F4C1A619}"/>
          </ac:spMkLst>
        </pc:spChg>
      </pc:sldChg>
      <pc:sldChg chg="del">
        <pc:chgData name="Chad Vidden" userId="S::cvidden@uwlax.edu::fa919fd6-03f8-48d0-9b95-10ac8c9672df" providerId="AD" clId="Web-{CAB7B43E-BA7A-6419-89BA-7569C278D7D4}" dt="2021-04-06T18:29:15.254" v="11"/>
        <pc:sldMkLst>
          <pc:docMk/>
          <pc:sldMk cId="596459208" sldId="270"/>
        </pc:sldMkLst>
      </pc:sldChg>
      <pc:sldChg chg="del">
        <pc:chgData name="Chad Vidden" userId="S::cvidden@uwlax.edu::fa919fd6-03f8-48d0-9b95-10ac8c9672df" providerId="AD" clId="Web-{CAB7B43E-BA7A-6419-89BA-7569C278D7D4}" dt="2021-04-06T18:29:15.238" v="9"/>
        <pc:sldMkLst>
          <pc:docMk/>
          <pc:sldMk cId="955279549" sldId="271"/>
        </pc:sldMkLst>
      </pc:sldChg>
      <pc:sldChg chg="del">
        <pc:chgData name="Chad Vidden" userId="S::cvidden@uwlax.edu::fa919fd6-03f8-48d0-9b95-10ac8c9672df" providerId="AD" clId="Web-{CAB7B43E-BA7A-6419-89BA-7569C278D7D4}" dt="2021-04-06T18:29:15.238" v="10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CAB7B43E-BA7A-6419-89BA-7569C278D7D4}" dt="2021-04-06T18:29:15.238" v="8"/>
        <pc:sldMkLst>
          <pc:docMk/>
          <pc:sldMk cId="3367996673" sldId="273"/>
        </pc:sldMkLst>
      </pc:sldChg>
      <pc:sldChg chg="del">
        <pc:chgData name="Chad Vidden" userId="S::cvidden@uwlax.edu::fa919fd6-03f8-48d0-9b95-10ac8c9672df" providerId="AD" clId="Web-{CAB7B43E-BA7A-6419-89BA-7569C278D7D4}" dt="2021-04-06T18:29:15.238" v="7"/>
        <pc:sldMkLst>
          <pc:docMk/>
          <pc:sldMk cId="2105718429" sldId="274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D40978D3-2CA5-0975-B5D0-62680EB03374}"/>
    <pc:docChg chg="addSld delSld modSld">
      <pc:chgData name="Chad Vidden" userId="S::cvidden@uwlax.edu::fa919fd6-03f8-48d0-9b95-10ac8c9672df" providerId="AD" clId="Web-{D40978D3-2CA5-0975-B5D0-62680EB03374}" dt="2021-04-06T15:35:20.096" v="548"/>
      <pc:docMkLst>
        <pc:docMk/>
      </pc:docMkLst>
      <pc:sldChg chg="modSp">
        <pc:chgData name="Chad Vidden" userId="S::cvidden@uwlax.edu::fa919fd6-03f8-48d0-9b95-10ac8c9672df" providerId="AD" clId="Web-{D40978D3-2CA5-0975-B5D0-62680EB03374}" dt="2021-04-06T14:48:12.729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40978D3-2CA5-0975-B5D0-62680EB03374}" dt="2021-04-06T14:47:55.57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40978D3-2CA5-0975-B5D0-62680EB03374}" dt="2021-04-06T14:48:12.729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5:35:20.096" v="547"/>
        <pc:sldMkLst>
          <pc:docMk/>
          <pc:sldMk cId="3019573040" sldId="268"/>
        </pc:sldMkLst>
      </pc:sldChg>
      <pc:sldChg chg="del">
        <pc:chgData name="Chad Vidden" userId="S::cvidden@uwlax.edu::fa919fd6-03f8-48d0-9b95-10ac8c9672df" providerId="AD" clId="Web-{D40978D3-2CA5-0975-B5D0-62680EB03374}" dt="2021-04-06T15:35:20.096" v="548"/>
        <pc:sldMkLst>
          <pc:docMk/>
          <pc:sldMk cId="443358721" sldId="269"/>
        </pc:sldMkLst>
      </pc:sldChg>
      <pc:sldChg chg="modSp new modNotes">
        <pc:chgData name="Chad Vidden" userId="S::cvidden@uwlax.edu::fa919fd6-03f8-48d0-9b95-10ac8c9672df" providerId="AD" clId="Web-{D40978D3-2CA5-0975-B5D0-62680EB03374}" dt="2021-04-06T14:57:58.285" v="315"/>
        <pc:sldMkLst>
          <pc:docMk/>
          <pc:sldMk cId="596459208" sldId="270"/>
        </pc:sldMkLst>
        <pc:spChg chg="mod">
          <ac:chgData name="Chad Vidden" userId="S::cvidden@uwlax.edu::fa919fd6-03f8-48d0-9b95-10ac8c9672df" providerId="AD" clId="Web-{D40978D3-2CA5-0975-B5D0-62680EB03374}" dt="2021-04-06T14:52:53.694" v="82" actId="20577"/>
          <ac:spMkLst>
            <pc:docMk/>
            <pc:sldMk cId="596459208" sldId="270"/>
            <ac:spMk id="2" creationId="{BE9B016B-14AF-462C-8026-B4DFD8CDADD0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6"/>
        <pc:sldMkLst>
          <pc:docMk/>
          <pc:sldMk cId="2012702598" sldId="270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32:45.174" v="523"/>
        <pc:sldMkLst>
          <pc:docMk/>
          <pc:sldMk cId="955279549" sldId="271"/>
        </pc:sldMkLst>
        <pc:spChg chg="mod">
          <ac:chgData name="Chad Vidden" userId="S::cvidden@uwlax.edu::fa919fd6-03f8-48d0-9b95-10ac8c9672df" providerId="AD" clId="Web-{D40978D3-2CA5-0975-B5D0-62680EB03374}" dt="2021-04-06T14:56:56.533" v="242" actId="20577"/>
          <ac:spMkLst>
            <pc:docMk/>
            <pc:sldMk cId="955279549" sldId="271"/>
            <ac:spMk id="2" creationId="{D57CBF25-123C-400C-9930-2B20FAC0770F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5"/>
        <pc:sldMkLst>
          <pc:docMk/>
          <pc:sldMk cId="1232018355" sldId="271"/>
        </pc:sldMkLst>
      </pc:sldChg>
      <pc:sldChg chg="add replId">
        <pc:chgData name="Chad Vidden" userId="S::cvidden@uwlax.edu::fa919fd6-03f8-48d0-9b95-10ac8c9672df" providerId="AD" clId="Web-{D40978D3-2CA5-0975-B5D0-62680EB03374}" dt="2021-04-06T14:58:00.801" v="316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4"/>
        <pc:sldMkLst>
          <pc:docMk/>
          <pc:sldMk cId="2749537007" sldId="272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29:05.830" v="492"/>
        <pc:sldMkLst>
          <pc:docMk/>
          <pc:sldMk cId="3367996673" sldId="273"/>
        </pc:sldMkLst>
        <pc:spChg chg="mod">
          <ac:chgData name="Chad Vidden" userId="S::cvidden@uwlax.edu::fa919fd6-03f8-48d0-9b95-10ac8c9672df" providerId="AD" clId="Web-{D40978D3-2CA5-0975-B5D0-62680EB03374}" dt="2021-04-06T15:28:05.392" v="454" actId="20577"/>
          <ac:spMkLst>
            <pc:docMk/>
            <pc:sldMk cId="3367996673" sldId="273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3"/>
        <pc:sldMkLst>
          <pc:docMk/>
          <pc:sldMk cId="3931656282" sldId="273"/>
        </pc:sldMkLst>
      </pc:sldChg>
      <pc:sldChg chg="modSp add replId modNotes">
        <pc:chgData name="Chad Vidden" userId="S::cvidden@uwlax.edu::fa919fd6-03f8-48d0-9b95-10ac8c9672df" providerId="AD" clId="Web-{D40978D3-2CA5-0975-B5D0-62680EB03374}" dt="2021-04-06T15:34:54.814" v="546" actId="20577"/>
        <pc:sldMkLst>
          <pc:docMk/>
          <pc:sldMk cId="2105718429" sldId="274"/>
        </pc:sldMkLst>
        <pc:spChg chg="mod">
          <ac:chgData name="Chad Vidden" userId="S::cvidden@uwlax.edu::fa919fd6-03f8-48d0-9b95-10ac8c9672df" providerId="AD" clId="Web-{D40978D3-2CA5-0975-B5D0-62680EB03374}" dt="2021-04-06T15:34:54.814" v="546" actId="20577"/>
          <ac:spMkLst>
            <pc:docMk/>
            <pc:sldMk cId="2105718429" sldId="274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2"/>
        <pc:sldMkLst>
          <pc:docMk/>
          <pc:sldMk cId="2821629626" sldId="274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1"/>
        <pc:sldMkLst>
          <pc:docMk/>
          <pc:sldMk cId="3844547324" sldId="275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" userId="fa919fd6-03f8-48d0-9b95-10ac8c9672df" providerId="ADAL" clId="{8B219CC8-EB05-4604-9D7E-D1ABA380792C}"/>
    <pc:docChg chg="addSld modSld">
      <pc:chgData name="Chad" userId="fa919fd6-03f8-48d0-9b95-10ac8c9672df" providerId="ADAL" clId="{8B219CC8-EB05-4604-9D7E-D1ABA380792C}" dt="2021-04-20T16:00:27.082" v="2"/>
      <pc:docMkLst>
        <pc:docMk/>
      </pc:docMkLst>
      <pc:sldChg chg="addSp">
        <pc:chgData name="Chad" userId="fa919fd6-03f8-48d0-9b95-10ac8c9672df" providerId="ADAL" clId="{8B219CC8-EB05-4604-9D7E-D1ABA380792C}" dt="2021-04-20T15:43:30.479" v="0"/>
        <pc:sldMkLst>
          <pc:docMk/>
          <pc:sldMk cId="3637318454" sldId="257"/>
        </pc:sldMkLst>
        <pc:inkChg chg="add">
          <ac:chgData name="Chad" userId="fa919fd6-03f8-48d0-9b95-10ac8c9672df" providerId="ADAL" clId="{8B219CC8-EB05-4604-9D7E-D1ABA380792C}" dt="2021-04-20T15:43:30.479" v="0"/>
          <ac:inkMkLst>
            <pc:docMk/>
            <pc:sldMk cId="3637318454" sldId="257"/>
            <ac:inkMk id="5" creationId="{E699B390-2302-4BA9-B176-AC25381A484A}"/>
          </ac:inkMkLst>
        </pc:inkChg>
      </pc:sldChg>
      <pc:sldChg chg="addSp">
        <pc:chgData name="Chad" userId="fa919fd6-03f8-48d0-9b95-10ac8c9672df" providerId="ADAL" clId="{8B219CC8-EB05-4604-9D7E-D1ABA380792C}" dt="2021-04-20T15:43:30.479" v="0"/>
        <pc:sldMkLst>
          <pc:docMk/>
          <pc:sldMk cId="541778303" sldId="263"/>
        </pc:sldMkLst>
        <pc:inkChg chg="add">
          <ac:chgData name="Chad" userId="fa919fd6-03f8-48d0-9b95-10ac8c9672df" providerId="ADAL" clId="{8B219CC8-EB05-4604-9D7E-D1ABA380792C}" dt="2021-04-20T15:43:30.479" v="0"/>
          <ac:inkMkLst>
            <pc:docMk/>
            <pc:sldMk cId="541778303" sldId="263"/>
            <ac:inkMk id="4" creationId="{5D923A2C-3EE1-43A3-8CBE-90704DBE9F6A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3916622030" sldId="264"/>
        </pc:sldMkLst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3916622030" sldId="264"/>
            <ac:inkMk id="4" creationId="{93378354-3E5D-4F00-BDE3-B0F0FACB62BA}"/>
          </ac:inkMkLst>
        </pc:inkChg>
      </pc:sldChg>
      <pc:sldChg chg="addSp">
        <pc:chgData name="Chad" userId="fa919fd6-03f8-48d0-9b95-10ac8c9672df" providerId="ADAL" clId="{8B219CC8-EB05-4604-9D7E-D1ABA380792C}" dt="2021-04-20T15:43:30.479" v="0"/>
        <pc:sldMkLst>
          <pc:docMk/>
          <pc:sldMk cId="1990815066" sldId="265"/>
        </pc:sldMkLst>
        <pc:inkChg chg="add">
          <ac:chgData name="Chad" userId="fa919fd6-03f8-48d0-9b95-10ac8c9672df" providerId="ADAL" clId="{8B219CC8-EB05-4604-9D7E-D1ABA380792C}" dt="2021-04-20T15:43:30.479" v="0"/>
          <ac:inkMkLst>
            <pc:docMk/>
            <pc:sldMk cId="1990815066" sldId="265"/>
            <ac:inkMk id="4" creationId="{98CC03CF-BA4F-47EC-B9FB-F1596B38C3A6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2598180994" sldId="266"/>
        </pc:sldMkLst>
        <pc:inkChg chg="add">
          <ac:chgData name="Chad" userId="fa919fd6-03f8-48d0-9b95-10ac8c9672df" providerId="ADAL" clId="{8B219CC8-EB05-4604-9D7E-D1ABA380792C}" dt="2021-04-20T15:43:30.479" v="0"/>
          <ac:inkMkLst>
            <pc:docMk/>
            <pc:sldMk cId="2598180994" sldId="266"/>
            <ac:inkMk id="4" creationId="{1D00F300-E4F0-45E8-8A49-33741420C829}"/>
          </ac:inkMkLst>
        </pc:inkChg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2598180994" sldId="266"/>
            <ac:inkMk id="5" creationId="{9C335A5F-C48D-4E91-AC9C-3812361599A0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2421562708" sldId="267"/>
        </pc:sldMkLst>
        <pc:inkChg chg="add">
          <ac:chgData name="Chad" userId="fa919fd6-03f8-48d0-9b95-10ac8c9672df" providerId="ADAL" clId="{8B219CC8-EB05-4604-9D7E-D1ABA380792C}" dt="2021-04-20T15:43:30.479" v="0"/>
          <ac:inkMkLst>
            <pc:docMk/>
            <pc:sldMk cId="2421562708" sldId="267"/>
            <ac:inkMk id="4" creationId="{9139B512-78CE-4FAF-8B8B-358BFFA6C330}"/>
          </ac:inkMkLst>
        </pc:inkChg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2421562708" sldId="267"/>
            <ac:inkMk id="5" creationId="{441C7CB4-E320-404B-BE46-FED5E80C9484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983607324" sldId="268"/>
        </pc:sldMkLst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983607324" sldId="268"/>
            <ac:inkMk id="4" creationId="{D7F6F45F-D53D-4118-B945-B6D824DE2C58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4116155993" sldId="269"/>
        </pc:sldMkLst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4116155993" sldId="269"/>
            <ac:inkMk id="4" creationId="{6AC8A910-E648-4A84-B734-E46D75A9994A}"/>
          </ac:inkMkLst>
        </pc:inkChg>
      </pc:sldChg>
      <pc:sldChg chg="addSp">
        <pc:chgData name="Chad" userId="fa919fd6-03f8-48d0-9b95-10ac8c9672df" providerId="ADAL" clId="{8B219CC8-EB05-4604-9D7E-D1ABA380792C}" dt="2021-04-20T16:00:27.082" v="2"/>
        <pc:sldMkLst>
          <pc:docMk/>
          <pc:sldMk cId="2772211555" sldId="270"/>
        </pc:sldMkLst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2772211555" sldId="270"/>
            <ac:inkMk id="4" creationId="{970FB4FA-D4BF-4CBB-A6D0-788388DBA346}"/>
          </ac:inkMkLst>
        </pc:inkChg>
      </pc:sldChg>
      <pc:sldChg chg="addSp new">
        <pc:chgData name="Chad" userId="fa919fd6-03f8-48d0-9b95-10ac8c9672df" providerId="ADAL" clId="{8B219CC8-EB05-4604-9D7E-D1ABA380792C}" dt="2021-04-20T16:00:27.082" v="2"/>
        <pc:sldMkLst>
          <pc:docMk/>
          <pc:sldMk cId="4102886849" sldId="273"/>
        </pc:sldMkLst>
        <pc:inkChg chg="add">
          <ac:chgData name="Chad" userId="fa919fd6-03f8-48d0-9b95-10ac8c9672df" providerId="ADAL" clId="{8B219CC8-EB05-4604-9D7E-D1ABA380792C}" dt="2021-04-20T16:00:27.082" v="2"/>
          <ac:inkMkLst>
            <pc:docMk/>
            <pc:sldMk cId="4102886849" sldId="273"/>
            <ac:inkMk id="4" creationId="{6C4CB92A-07F8-4639-B8D6-DF8052044A23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5:04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0T15:25:05.396"/>
    </inkml:context>
  </inkml:definitions>
  <inkml:trace contextRef="#ctx0" brushRef="#br0">7521 9614 25 0,'18'13'12'0,"24"-13"0"16,-28 0 13-16,0 0-22 0,8-4 1 0,-1 1 0 15,7 0 1-15,4 3-7 16,10 0 0-16,7 0 4 15,1-3 0-15,10-3-2 16,7-4 1-16,10-2-1 16,12-7 0-16,6 0 0 15,7-6 1-15,11 6 0 16,4 0 0 0,73 1 1-1,-7 8 1-15,-13 1-1 16,-4-1 1-16,-1 7-1 15,1-3 0-15,-11 0 0 16,11-7 0-16,0 1-2 16,-7 2 1-16,10 1-1 15,-3-4 0-15,3 7 1 16,1 3 0-16,-1 0-1 16,7 0 1-16,-6 6 0 15,3-6 0-15,3-1-1 0,-42 1 1 16,46-9-1-16,0 2 1 15,-4-5-1-15,-3 2 0 16,0-3 0-16,0 1 0 16,-7 5 0-16,3-2 0 15,7-1 0-15,-13 7 1 16,2-3-1-16,12-1 0 16,-18 4 1-16,3 0 0 0,7-7 0 15,-7 7 0-15,-3-4-1 16,7 1 1-16,3 3 0 15,-10-7 0-15,7 4-1 16,3 3 1-16,-14 2 0 16,15 4 0-16,-1-3-1 15,-7 0 1-15,-3-3 0 16,-7-4 0-16,-1 4-1 16,-6-3 1-16,-11 2-1 15,-3 4 1-15,-1 0-1 16,4 0 0-16,-21 3 0 15,-3 0 0-15,-5 0-2 16,-13 0 1-16,-4 0-5 16,-10 0 0-16,-15 3-11 15,-17 3 1-15</inkml:trace>
  <inkml:trace contextRef="#ctx1" brushRef="#br0">6315 12446 0</inkml:trace>
  <inkml:trace contextRef="#ctx0" brushRef="#br0" timeOffset="809.83">13857 12530 40 0,'14'22'20'0,"7"19"-14"16,-14-28 21-16,4 5-26 15,7 11 1-15,-1-7-1 16,1 12 0-16,3 10-3 16,0 0 1-16,-3 0-4 15,-4-13 0-15,4-9-7 16,-11-9 0-16</inkml:trace>
  <inkml:trace contextRef="#ctx0" brushRef="#br0" timeOffset="991.73">14238 12399 21 0,'21'18'10'0,"0"1"-6"0,-13-3 9 16,-1 12-13-16,3 13 1 15,1 6-2-15,-1 0 1 0,1 16-3 16,3-1 0-16,4 1-3 16,3-3 1-16</inkml:trace>
  <inkml:trace contextRef="#ctx0" brushRef="#br0" timeOffset="1201.59">14831 12555 23 0,'14'35'11'0,"-4"34"-9"16,-6-53 20-16,0 9-21 16,3 12 0-16,0 7-1 15,0-3 0-15,3 0-7 0,1-10 1 16,-4-9-1-1,7-9 0-15</inkml:trace>
  <inkml:trace contextRef="#ctx0" brushRef="#br0" timeOffset="1395.5">15723 12998 38 0,'29'50'19'0,"-8"-3"-37"0,-18-41 40 0,1-3-35 15,-4-3 0-15,7-12-2 16,-4-14 1-16</inkml:trace>
  <inkml:trace contextRef="#ctx0" brushRef="#br0" timeOffset="1590.47">16129 12687 27 0,'42'41'13'0,"-17"-19"-18"15,-14-7 25-15,-4 7-21 16,3 10 0-16,1-7-8 0,-1 0 0 15,-3-9 7-15,4-4 0 16</inkml:trace>
  <inkml:trace contextRef="#ctx0" brushRef="#br0" timeOffset="1788.9">16739 12621 12 0,'18'35'6'0,"7"34"-7"0,-18-60 7 0,0 10-7 15,0 9 1-15,0 3-3 16,-4-5 1-16,1-8 0 16,-1-8 1-16</inkml:trace>
  <inkml:trace contextRef="#ctx0" brushRef="#br0" timeOffset="1968.8">17230 12653 23 0,'60'81'11'0,"-4"-12"-11"15,-49-41 24-15,4-3-25 16,-1 4 1-16,4 2-6 15,1-3 1-15,-5-3 1 0,1-3 0 16</inkml:trace>
  <inkml:trace contextRef="#ctx0" brushRef="#br0" timeOffset="2191.67">17755 12411 25 0,'29'-6'12'0,"-1"43"-4"0,-18-27 19 16,1-1-25-16,0 13 0 0,-1 0 2 15,4 6 0-15,0 1-5 16,-3 8 0-16,-1-5 3 16,1-1 0-16,-4 10-3 15,-3 6 1-15,-1-6-11 16,-13 12 1-16</inkml:trace>
  <inkml:trace contextRef="#ctx0" brushRef="#br0" timeOffset="6860.03">9289 11975 38 0,'7'10'19'0,"-7"-7"-11"0,7-6 19 0,3 3-23 16,1-3 0-16,3-7 1 15,4-9 1-15,6-6-8 16,15-22 0-16,4-9 5 16,2-29 0-16,5-22-3 15,10-31 1-15,3-21-1 16,-3-11 0-16,-3 1-1 15,-8 6 0-15,-3 6-5 16,-7 19 1-16,-11 13-9 16,-10 27 0-16</inkml:trace>
  <inkml:trace contextRef="#ctx0" brushRef="#br0" timeOffset="7551.03">9447 10611 36 0,'0'6'18'0,"4"1"-10"0,-4-7 23 0,3 0-26 16,5-3 0-16,6-4 2 15,7-5 0-15,7-4-10 16,4-9 1-16,3-16 6 15,11-9 0-15,3-16-3 16,1 7 1-16,-8-1-2 16,0 4 0-16,-13 5 0 15,-5 8 0-15,-3 5-2 16,1 10 1-16,-8 6-3 16,-4 6 1-16,-3 13-2 15,0 12 0-15,0 13 0 16,4 6 0-16,7 13 2 15,-1 3 0-15,8 3 3 16,3 6 0-16,4 4 1 0,-4-19 1 16,0-4 1-16,1 1 0 15,2-10 0-15,1-10 0 16,-4-8 0-16,4-4 0 16,-4 3-1-16,-3-9 1 15,-4-7-2-15,-7 4 0 16,-14-6-1-16,-7-1 1 15,-17 4-2-15,-12 2 1 0,-17 7-1 16,-17 4 1-16,-15 5-1 16,-7 4 1-16,8 2-1 15,-4 1 0-15,6 9-1 16,5 16 0-16,6-1-4 16,4 4 1-16,0 0-9 15,7-9 0-15</inkml:trace>
  <inkml:trace contextRef="#ctx0" brushRef="#br0" timeOffset="11514.4">6456 12715 13 0,'7'10'6'0,"0"2"7"0,-7-9 6 0,3 1-16 16,1-1 0-16,0 0 4 15,-1 0 0-15,1 0-8 16,3 0 1-16,-7 7 4 16,0-1 1-16,0 7-2 15,0 6 1-15,-7 3-1 16,3 3 0-16,-3 10-1 15,0 5 0-15,0-2-1 16,0 0 1-16,0 3-3 16,3 0 1-16,-6-10-6 15,10-5 1-15,-7-8-8 16,14-11 1-16</inkml:trace>
  <inkml:trace contextRef="#ctx0" brushRef="#br0" timeOffset="12068.88">6364 12703 35 0,'0'3'17'0,"4"13"-11"0,-1-13 25 0,11-3-29 16,-3 6 1-16,3 3 2 16,4-2 1-16,3-4-7 15,11 0 1-15,3 0 4 16,-7-3 0-16,11 0 0 16,3 0 0-16,-3-3-3 15,-4 3 1-15,-7 3-2 16,-10 0 1-16,-7 3-2 15,-8 4 1-15,-6 2-1 16,-8 4 0-16,-7 3-1 16,1 0 0-16,-1-4-1 15,1 1 1-15,6 3 0 16,-3-3 0-16,7-7 0 16,3 0 1-16,4 4 1 15,4 3 1-15,6-1-1 0,5 1 1 16,2 3 0-16,4-4 0 15,0 1 0-15,-3 0 0 16,-4-1-1-16,-7 4 1 16,-7 0-1-16,-10 9 1 15,-8-6-2-15,-7 7 1 16,-3-4-2-16,0-7 0 16,0-2-4-16,3-6 1 15,0-4-7-15,11 3 0 16,7-3-2-16,7-6 1 15</inkml:trace>
  <inkml:trace contextRef="#ctx0" brushRef="#br0" timeOffset="12312.23">6918 13123 45 0,'0'38'22'15,"4"-7"-29"-15,-4-25 45 0,3 7-37 16,-3-1 0-16,4-2-2 16,3 5 1-16,0-8-6 15,-7-7 1-15,0 0-7 16,3-10 0-16</inkml:trace>
  <inkml:trace contextRef="#ctx0" brushRef="#br0" timeOffset="12491.29">6914 13004 9 0,'11'12'4'0,"7"20"11"0,-8-26-7 16,1 0-9-16,-4 4 1 15,3-1-2-15,1-6 0 16,0 0-1-16,-1 0 1 0,1-3-3 16,-8-6 1-16</inkml:trace>
  <inkml:trace contextRef="#ctx0" brushRef="#br0" timeOffset="13089.73">7394 13195 45 0,'36'22'22'0,"-26"-31"-28"16,-10 9 52-16,0 0-46 15,4 3 1-15,-8-3-1 16,-3 3 1-16,-7 3-2 0,-4 4 1 15,-10-4 0-15,7 0 1 16,-7 4-2-16,7 2 1 16,-1-3-2-16,-2 1 0 15,10-4 0-15,3 4 0 16,0-4-2-16,8 0 1 16,3 0-1-16,7-6 1 15,11 0 0-15,-4 3 1 16,10-3 0-16,-10 0 1 15,4-3 1-15,-4 3 0 16,0 0-1-16,-10 0 1 0,3 0-2 16,-7 0 1-16,0 3 0 15,0 4 0-15,0-1 0 16,0 7 0-16,0 2 2 16,3 4 0-16,4 3 2 15,4 3 0-15,0-6 2 16,6 6 0-16,-6 3 0 15,-1 0 1-15,1 4-2 16,0-4 0-16,-4 0-2 16,-4 0 1-16,-3 4-3 15,-3 2 1-15,-4-9-2 16,-4-3 1-16,-3-6-1 16,-4-7 1-16,-6-5-1 15,-1-8 1-15,0-8-3 16,1-10 0-16,2-3-5 15,5-3 1-15,3-1-7 0,7-2 1 16</inkml:trace>
  <inkml:trace contextRef="#ctx0" brushRef="#br0" timeOffset="13707.05">7807 13161 49 0,'7'3'24'0,"-3"9"-26"0,-4-12 44 0,-4 0-42 16,-3 0 1-16,0 3-1 15,-11 1 1-15,4-1-1 16,-3 3 0-16,-1 0 0 15,0 0 1-15,1 4-1 16,3-1 1-16,-1-2-1 16,1-7 0-16,7 3-1 15,0 0 0-15,7 3-1 16,0 0 1-16,7 4-1 16,4-1 1-1,3 1-1 1,4-1 1-16,-8 0 0 15,4 1 0-15,0 2 0 0,0 4 1 16,4 6 0-16,0 3 0 16,3 6 0-16,-7-9 1 15,4-3 0-15,-1 9 1 16,1 4-1-16,-4-4 0 16,-3-3-1-16,-8-3 1 15,-3 0-1-15,-7 0 1 16,-7 0-2-16,-7-6 1 15,0-4-1-15,-4-2 1 16,-3-10-1-16,0 0 0 16,3-7 1-16,7 1 0 0,4-3-1 15,11-4 1-15,3-3 0 16,3-2 1-16,11-1-1 16,11 0 1-16,10 6-1 15,0-2 0-15,4-1-5 16,-3-3 0-16,-1 0-8 15,-14-3 0-15</inkml:trace>
  <inkml:trace contextRef="#ctx0" brushRef="#br0" timeOffset="14098.3">8043 13308 42 0,'22'31'21'0,"2"-28"-14"16,-20-3 31-16,3 0-35 0,3-3 0 16,8 0 1-16,0-3 1 15,3-4-7-15,0 4 1 16,-7-6 3-16,-3-4 1 16,-1 0-3-16,-3 4 1 15,0 2-2-15,-3 1 1 16,-4 9-2-16,-7 3 1 15,-4 7 0-15,1 5 0 16,-1-2 0-16,1 6 0 0,6 2 0 16,-3 5 1-16,7 2 0 15,7-3 1 1,-3 0-1-16,6-6 0 0,8-7-1 16,-1 1 0-16,8-4-2 15,3 1 0-15,4-7-4 16,3-9 0-16,-3-7-8 15,0-6 0-15,-7-9 1 16,-4 0 1-16</inkml:trace>
  <inkml:trace contextRef="#ctx0" brushRef="#br0" timeOffset="14846.46">8562 13148 39 0,'7'0'19'0,"-7"16"-22"16,0-16 41-16,0 3-35 15,0 0 0-15,0 10-1 16,0-1 1-16,-4 1-4 16,1 5 0-16,-1-5 2 15,1 3 1-15,-1-4-2 0,4 1 0 16,0-7 0-16,0 0 1 16,4 1 0-16,-1-4 0 15,4 0 0-15,4 3 1 16,10 0-1-16,0-3 1 15,1 4-1-15,-1-1 0 16,-4 3-1-16,1 4 0 16,-14 3-1-16,-4 2 0 0,-4 4-4 15,-10-3 1 1,0-3-4-16,-4-7 1 0,4-2-1 16,0-4 0-16,3-3 1 15,4-3 0-15,7-7 2 16,7-5 0-16,11-11 3 15,10-11 0-15,11-7 0 16,-4-13 0-16,11-8 0 16,7-1 1-16,0-16 2 15,-4 7 0-15,-6-3 3 16,-15-1 0-16,-3 7 2 16,-4 12 1-16,-7 7-1 15,-7 9 0-15,-7 10-2 16,-7 15 1-16,-7 13-3 15,0 12 0-15,-11 22-1 16,4 16 0-16,0 25 0 16,7 6 0-16,3 16 2 0,7 10 0 15,8-14 0-15,3-2 0 16,0-13-3-16,11-12 1 16,-8-13-4-16,4-13 0 15,0-12-4-15,-3-12 0 16,-11-10-4-16,-7-10 0 15,-11-5 1-15,-6-7 0 16,-5-10 2-16,-6 1 1 16,-4 3 3-16,8 3 0 15,6 6 10-15,4 3 0 16,7 7 5-16,10 2 1 16,11 1 2-16,7 3 0 0,11-3-1 15,17-1 1-15,8-2-8 16,-1 0 1-16,0-4-9 15,-6 10 1-15,-4 6-15 16,-18 7 1-16</inkml:trace>
  <inkml:trace contextRef="#ctx0" brushRef="#br0" timeOffset="15522.67">6883 14638 56 0,'3'0'28'0,"4"-4"-28"0,-7-2 42 0,0 0-41 15,-10 0 0-15,-1-4 0 16,-7 4 1-16,-3 0-3 16,-14 6 0-16,3 6 1 15,1 0 1-15,-1 0-1 16,7 1 0-16,0 2-1 16,8-3 0-16,6 4 0 15,4-1 0-15,7 1-1 16,7-7 1-16,11 0 0 15,7-9 1-15,3 2-1 16,0 1 0-16,-3 0 0 16,-8 0 1-16,1-3-1 15,-4 3 0-15,-3 3 0 16,-1 0 1-16,4 6-1 0,-10 0 1 16,3 0 1-16,3 7 0 15,-6 3 2-15,0-1 0 16,3 4 0-16,0 0 0 15,0 0-1-15,3-3 1 16,1-1-2-16,-1-5 0 16,8-1-4-16,3 0 1 15,-3-5-8-15,7-4 1 16,6-7-8-16,5-8 0 16</inkml:trace>
  <inkml:trace contextRef="#ctx0" brushRef="#br0" timeOffset="15913.27">7172 15083 47 0,'-7'78'23'0,"-4"-12"-20"0,11-50 36 0,-3-1-39 15,3-2 1-15,-4-4-1 16,4-9 1-16,4-12-2 15,-1-7 1-15,1-15-1 16,-1-17 1-16,1-5-2 16,3-10 1-16,-7-3-1 15,0-6 0-15,0 6 0 16,4 6 0-16,6 4 0 0,8 8 0 16,10 11 2-16,0 8 1 15,7 17 2-15,1 11 0 16,-8 14 0-16,-7 2 0 15,-7 17 0-15,-7 5 0 16,-17 4-3-16,-15 9 1 16,-10 0-4-16,-4-6 1 15,-3-13-4-15,-1-6 0 16,8-7-6-16,0-2 0 16,14-13-2-16,10-13 0 15</inkml:trace>
  <inkml:trace contextRef="#ctx0" brushRef="#br0" timeOffset="16348.77">7659 14841 25 0,'-14'60'12'0,"0"28"2"16,14-69 20-16,-11 6-31 15,4 6 0-15,0-6 3 16,0-3 1-16,3-6-9 16,1-4 0-16,3-12 5 15,0-12 0-15,7-10-2 16,-4-6 0-16,4-16-2 0,-3-10 1 16,3-5-2-16,-3-7 1 15,3 6-2-15,3 1 1 16,-3 5 0-16,4 7 0 15,10 7 1-15,0 11 1 16,18 14 1-16,-4 8 1 16,4 14 0-16,-4 5 1 15,-14 4-1-15,-6 9 0 16,-12 3-1-16,-6 7 1 16,-8-1-4-16,-3 4 1 15,-11 0-3-15,1-7 1 0,2-9-4 16,5-10 0-16,3-9-6 15,7-9 1-15,-1-9-1 16,8-17 1-16</inkml:trace>
  <inkml:trace contextRef="#ctx0" brushRef="#br0" timeOffset="16587.75">8082 13879 35 0,'0'-7'17'0,"7"92"-6"16,-7-60 36-16,0 19-45 15,0 12 0-15,-7 20 1 16,7 2 0-16,0 10-4 16,0-16 0-16,0 0 1 0,0-9 1 15,7-10-5-15,-7-6 0 16,7-12-8-16,0-7 1 15,4-12-4-15,3-13 0 16</inkml:trace>
  <inkml:trace contextRef="#ctx0" brushRef="#br0" timeOffset="16785.49">8329 14606 34 0,'11'25'17'0,"-8"-9"-14"0,-3-4 29 0,-3 4-27 15,-1 6 1-15,1 3 2 16,-4 3 0-16,0-2-11 16,-1-8 0-16,5-5 3 15,3-7 1-15,0-6-10 16,0-19 0-16,0-3-6 16,0-9 1-16</inkml:trace>
  <inkml:trace contextRef="#ctx0" brushRef="#br0" timeOffset="17653.87">8301 14503 20 0,'28'37'10'0,"21"4"-2"16,-34-35 9-16,9 7-17 16,1-4 0-16,3-6 2 15,-3-3 0-15,7 0-2 0,-8 0 1 16,5-3 2-16,-5 0 1 15,-6-3 0-15,-4-4 0 16,-3 4-1-16,-1 0 1 16,-3 0-1-16,-7 6 0 15,0 0-1-15,-3 0 0 16,-8 3-2-16,-3 6 1 16,0 1-1-16,0 5 0 15,0 7-1-15,0 0 1 0,3 3-1 16,4 4 1-16,3 2-1 15,8-3 0-15,-1-3-4 16,8-6 1-16,7-6-3 16,10-4 1-16,4-9-1 15,10-3 0-15,-3-3 1 16,7-1 1-16,-4-2 3 16,0-1 1-16,-10 1 3 15,3-3 0-15,-6 2 3 16,-5-2 0-16,-6 2 1 15,0 1 1-15,-4-1-2 16,-11-2 1-16,-6-4-2 16,-8 4 0-16,-7 5-3 15,-3 7 1-15,-7 3-2 16,0 4 0-16,0 2-2 16,3 1 1-16,0-1-1 15,11 0 0-15,4 4-2 0,6-4 0 16,8 1 0-16,6-4 1 15,4 3-1-15,4-2 1 16,3-1 1-16,4-3 0 16,-4 3 1-16,-3 1 1 15,3 2 0-15,-7-3 1 16,3 1 1-16,1-1 0 16,-4-3 1-16,4-6 0 15,-1-3 1-15,5-4 1 16,-1 1-1-16,7-10 0 15,0-9-2-15,8-1 1 0,-5-14-4 16,-3-11 1-16,-3-18-3 16,-4-9 0-16,-7-7-1 15,-6-6 0-15,-8 3 0 16,-11 0 0-16,-7 6 2 16,-3 7 0-16,3 21 0 15,1 17 1-15,3 18 1 16,0 22 0-16,0 22 3 15,3 25 0-15,7 18 2 16,4 23 0-16,4 16 1 16,3-1 1-16,-3 4-2 15,3-16 1-15,-4-13-7 16,-3-12 0-16,0-19-11 16,0-16 0-16</inkml:trace>
  <inkml:trace contextRef="#ctx0" brushRef="#br0" timeOffset="18464.48">9073 14543 45 0,'22'41'22'0,"-5"-13"-21"0,-13-24 35 15,6 2-34-15,8-3 1 16,-4-3 0-16,7 3 0 0,4-3-5 15,7 0 0-15,-4-3 0 16,0-6 1-16,0-4-6 16,-3-9 1-16,-4 3-2 15,0 4 1-15,-3-1 0 16,3 7 0-16,-3 9 3 16,-4 9 1-16,0 10 5 15,0 0 0-15,0 2 2 16,0 8 1-16,-3-4 0 15,0 0 0-15,-1-3-1 16,-3-6 0-16,0-7-3 16,-3-3 1-16,-4-6-6 15,3-12 1-15,1-4-4 16,-4 3 0-16,0-5 0 16,0-1 1-16,3 0 0 15,1 3 1-15,3 1 3 0,4 8 1 16,3 7 4-1,3 3 0-15,1 1 2 0,3 5 1 16,4-3-1-16,3-3 1 16,7 7 0-16,-3-7 0 15,3-3-2-15,-10 0 1 16,3 0-2-16,0 3 0 16,1-3-2-16,-8-3 1 15,-3 0-2-15,-4-3 1 16,0 2-2-16,-4 4 0 15,1 4-1-15,-4-1 0 16,4 6 0-16,-4 7 1 0,3 3-1 16,1 3 1-16,6 6-1 15,1 0 0-15,3 0 1 16,0 0 0-16,-3 1 0 16,-4-1 0-16,4 0-1 15,-1-3 1-15,1-6 1 16,0-6 0-16,-1-4-1 15,4 0 1-15,1-9 0 16,6-6 1-16,0 0 1 16,4-4 0-16,14 1 0 15,10 3 0-15,4-1 1 16,-3 4 1-16,-1 3-1 16,4 7 0-16,0 5-2 15,-4 1 1-15,-3-1-2 16,0-2 0-16,-14-1-9 15,-14 0 1-15,-15-2-6 16,-17-1 1-16</inkml:trace>
  <inkml:trace contextRef="#ctx0" brushRef="#br0" timeOffset="18975.39">7983 16111 60 0,'29'10'30'0,"-19"-17"-37"16,-10 1 58-16,7-3-51 0,-3-10 0 15,-1 0 0-15,-6-3 0 16,-1 0-1-16,-6 3 1 16,-4 4-2-16,-8 9 0 15,-2 9-3-15,-12 9 1 16,-2 10-2-16,6 0 0 16,7 6 0-16,8 7 1 15,9-1 1-15,12-5 1 16,10-8 2-16,14-8 0 15,1-10-1-15,6-9 0 16,-3-10-9-16,3-6 1 16</inkml:trace>
  <inkml:trace contextRef="#ctx0" brushRef="#br0" timeOffset="19261.39">8287 16165 44 0,'10'62'22'0,"-6"-27"-21"16,-4-32 35-16,0-3-33 16,0-13 0-16,0-12 3 15,-4-12 1-15,-3-17-8 16,0-8 0-16,0-7 4 16,0-7 1-16,-3-5-2 15,2-13 1-15,-2 6-3 16,6 7 1-16,4 8-1 15,4 8 1-15,3 14 0 16,4 14 0-16,3 12-3 0,0 18 1 16,0 14-5-16,-4 8 0 15,-6 17-12-15,-4 5 1 16</inkml:trace>
  <inkml:trace contextRef="#ctx0" brushRef="#br0" timeOffset="19427.24">8061 15964 61 0,'18'13'30'0,"24"-20"-29"0,-21 4 50 15,11-3-51-15,7 0 0 16,7-4-5-16,3 4 0 0,-14 0-3 16,-3 2 1-16,-7-2-11 15,-8 3 0-15</inkml:trace>
  <inkml:trace contextRef="#ctx0" brushRef="#br0" timeOffset="20613.36">10216 15512 46 0,'0'-31'23'0,"0"31"-18"0,4 3 34 16,-4 10-36-16,0-4 0 16,-4 10 2-16,1 12 1 15,-4 10-8-15,0 9 1 0,0 13 6 16,3 9 0-16,4 0-2 16,4-6 1-16,-4-13-1 15,3-12 0-15,-3-9-1 16,0-14 0-16,-3-8-3 15,-8-7 1-15,-6-3-2 16,-8-6 1-16,-7-7-3 16,-3-3 1-16,-4 1-2 15,0-4 1-15,-3 0 0 16,3 10 0-16,0 2 1 16,11 14 0-16,3 5 1 15,8 4 1-15,10 12 1 16,14 7 1-16,10 8 0 15,8-5 1-15,14 0 0 16,14-16 1-16,3 0 1 16,-6-7 0-16,3-5-1 0,3-1 1 15,0-3-3-15,-6-6 1 16,-4-9-2-16,-4-10 0 16,-3-6-2-16,-4-6 1 15,-10-1 0-15,-4-2 0 16,-10-1-2-16,-4 1 1 15,-7 6-2-15,-7 6 1 16,-11 6-2-16,0 4 1 16,-6 8-2-16,-1 11 1 15,4 8 1-15,3 10 1 16,4 10 3-16,7 15 0 0,3-9 2 16,8 3 1-16,6 0 1 15,12-7 0-15,-1-5-1 16,11-10 1-16,-1-10-3 15,1-2 1-15,3-10-5 16,1-10 0-16,-1 4-13 16,-3-10 1-16</inkml:trace>
  <inkml:trace contextRef="#ctx0" brushRef="#br0" timeOffset="20941.16">10767 16303 47 0,'-4'6'23'0,"1"-6"-18"0,3 0 32 16,3-9-35-16,-3-7 0 15,0-6 1-15,4-3 1 16,-4 0-5-16,3 3 1 15,-3-3 3-15,4 3 0 16,-4 0 0-16,0 6 1 16,10 4-2-16,5 2 1 15,2 10-3-15,4 6 1 16,1-2-4-16,6 5 1 0,0 0-6 16,-7 1 0-1,-3 2-11-15,3-2 1 0,0-4 2 16,0 0 0-16</inkml:trace>
  <inkml:trace contextRef="#ctx0" brushRef="#br0" timeOffset="21139.73">11162 16130 58 0,'3'50'29'0,"15"7"-39"15,-14-48 63-15,-1 4-53 16,1-1 1-16,-1-5-2 15,1-1 1-15,-1-3-3 16,-3-3 1-16,4-9-5 16,-4-7 0-16,-4-6-8 15,-3-6 0-15,-3-4-1 0,-5-5 0 16</inkml:trace>
  <inkml:trace contextRef="#ctx0" brushRef="#br0" timeOffset="21979.69">11045 15879 41 0,'11'19'20'0,"21"6"-17"0,-18-15 40 16,0 5-40-16,7 7 0 15,4 3 0-15,0-3 0 16,-4 0-5-16,0-3 1 0,-3-3 2 16,-1 3 1-16,-6-4-2 15,-1-2 0-15,1-4-2 16,0 1 1-16,-1-1-1 15,-3-3 0-15,0 4-1 16,4-1 1-16,-1 4 0 16,1-1 1-16,0 1 1 15,3-1 0-15,3-2 1 16,8-1 0-16,-4-6 0 16,0-3 0-16,1-6 0 15,2-3 0-15,4-7 0 16,1 0 0-16,2-3-1 15,1 4 0-15,0 2-4 16,0 1 1-16,-4-4-2 16,0 6 0-16,-7-2-2 0,0-7 0 15,-6 3 0 1,-1-2 0-16,-4 5 3 0,1 1 1 16,-1 2 3-16,1 4 1 15,-4 6 2-15,0 3 0 16,0 3 1-16,0 4 0 15,-3-4-1-15,-4 3 1 16,0 4-1-16,0-1 0 16,-4 1-1-16,1 6 1 15,-1 0-2-15,4-1 0 16,-3 4-1-16,-1 0 0 16,4 0-1-16,0-3 0 15,-3-3 0-15,3-4 1 0,3-2-1 16,4-1 0-16,0-3 1 15,4 4 0-15,6-4 0 16,1 0 0-16,3-6-1 16,7 4 1-16,1-11-1 15,2-8 1-15,5-14-1 16,3-2 1-16,3-22-1 16,0-19 1-16,-3-10 1 15,-4-18 0-15,-7-13 1 16,-10 0 0-16,-4 0 0 15,-7 16 0-15,-7 9 0 16,-7 10 1-16,-7 15-2 16,0 16 0-16,0 22-1 15,0 28 0-15,0 22 0 16,0 19 0-16,3 22 1 16,4 28 0-16,0 16 0 0,3 12 1 15,1 3-1-15,6-2 0 16,-3-26-3-16,4-16 1 15,-1-12-10-15,4-28 0 16,1-16-3-16,-5-12 0 16</inkml:trace>
  <inkml:trace contextRef="#ctx0" brushRef="#br0" timeOffset="22189.56">11966 15857 35 0,'4'13'17'0,"13"-4"-10"0,-10-9 29 0,8 3-32 16,-1 1 1-16,7 2 1 16,0 0 0-16,0 0-9 15,4 1 1-15,3-1 5 16,4 3 0-16,0 1-6 16,-1-7 0-16,-2 0-7 15,-5-6 0-15,-3-3-5 16,-3-4 1-16</inkml:trace>
  <inkml:trace contextRef="#ctx0" brushRef="#br0" timeOffset="22355.47">12457 16049 31 0,'10'50'15'0,"1"0"-12"0,-8-37 22 16,1-1-26-1,-1 1 1-15,1-4-1 16,-4-6 0-16,0-3-1 0,0-9 1 15,-4-7-7-15,1-3 1 16,-1-9-2-16,-3-3 0 16</inkml:trace>
  <inkml:trace contextRef="#ctx0" brushRef="#br0" timeOffset="22939.79">12428 15860 30 0,'-3'-6'15'0,"20"0"-10"0,-6 3 30 15,0 9-34-15,3-3 1 16,0 3 1-16,4 1 0 15,3 2-2-15,0 1 0 0,4 2 3 16,-4 1 0-16,-4 2-1 16,1 4 1-16,-4 6-2 15,-3 0 1-15,-1 4-3 16,-3 2 1-16,0 7-2 16,0-4 1-16,0 1 0 15,1-4 0-15,-1-9 0 16,3 0 1-16,4-10-1 15,4-2 1-15,3-7-1 16,0-6 0-16,0-10-1 16,1-2 0-16,-1-4-2 15,-4 0 0-15,-2 3-2 16,-5 4 0-16,1-1-2 16,-1 4 0-16,-3 2 0 15,0 4 1-15,0 0 3 0,0 3 0 16,1 0 4-16,-1 0 1 15,-4 3 3-15,4-3 0 32,21-3 1-32,4-3 1 15,-4 0-2-15,1-7 0 16,-5-12-3-16,-3 0 0 16,-3 0-2-16,-7-3 0 15,-8-1-3-15,-6 4 1 16,-4 3-1-16,-7 4 0 0,-1 8 0 15,-2 7 0-15,-1 12 0 16,4 10 1-16,3 16 3 16,4 9 0-16,7 9 0 15,11 3 1-15,3 1 0 16,14-4 0-16,8 0-3 16,6-2 0-16,7-8-7 15,4-2 1-15,-3-13-5 16,3-12 1-16</inkml:trace>
  <inkml:trace contextRef="#ctx0" brushRef="#br0" timeOffset="23091.22">13610 16274 43 0,'11'29'21'0,"6"11"-24"16,-13-30 39-16,-1-1-38 0,1 1 0 15,-8-7-22-15,-3-13 1 16</inkml:trace>
  <inkml:trace contextRef="#ctx0" brushRef="#br0" timeOffset="25102.95">6435 8081 47 0,'3'28'23'0,"4"-19"-13"16,-7-9 24-16,11 0-32 16,-4-9 0-16,7-10 1 15,14-9 1-15,-7-16-6 16,8-13 1-16,6-18 2 16,7-19 0-16,1-9-2 15,-5-1 1-15,-2 10-2 16,-8 3 1-16,-7 13 0 15,-7 15 0-15,-3 13-1 16,-1 12 1-16,-6 16-1 0,3 13 0 16,3 25-1-16,-6 5 1 15,7 20-2-15,-4 25 1 16,3 16 1-16,11 12 1 16,8 9 2-16,6-2 1 15,-3-4 0-15,3-16 0 16,-7-15 1-16,-3-13 1 15,-4-15-2-15,0-10 1 16,-14-6-3-16,-3-16 1 0,-11-12-1 16,-7-3 1-16,-15-10-1 15,-2 0 0-15,-19 7 0 16,-10-4 1-16,-17 0-2 16,-4-3 1-16,-8 10-1 15,12 6 1-15,3 6 0 16,-4 0 0-16,11 3 0 15,7 4 0-15,11 9 0 16,13 3 1-16,12-4 0 16,20 1 1-16,8 0 0 15,20-10 1-15,15-2-1 16,28-17 1-16,25-15 0 16,14-12 0-16,10-14-1 15,1-18 0-15,6-3-1 16,-14 0 1-16,-20 13-3 15,-19 8 1-15,-17 11-2 16,-18 8 1-16,-13 14-1 0,-22 18 1 16,-18 9-1-16,-14 13 1 15,-17 19 0-15,-15 12 0 16,-13 16 1-16,-22 22 0 16,-7 9-3-1,0 7 0-15,11 6-7 0,7-25 0 16,14-10-2-16,14-12 1 15,3-25-2-15,29-23 0 16,14-11-1-16,14-20 1 16</inkml:trace>
  <inkml:trace contextRef="#ctx0" brushRef="#br0" timeOffset="25581.87">7084 8159 52 0,'141'-41'26'0,"49"-69"-39"16,-133 70 57-16,3-20-44 15,3-18 1-15,-3-23 2 16,-14-5 0-16,-14 2-3 15,-14-5 0-15,-18 2 2 16,-18 0 1-16,-17 7-1 0,-15 6 0 16,-27 15 0-1,-29 14 0-15,-28 14-1 0,-25 17 0 16,-24 28-1-16,-11 21 0 16,-8 32-2-16,15 38 0 15,8 28-3-15,20 31 1 16,39 13 1-16,25 15 0 15,42 4 3-15,35-7 0 16,25-18 3-16,32-16 0 16,35-29 1-16,32-24 1 0,35-29-2 15,46-31 1-15,32-38-3 16,3-37 0 0,7-19-2-16,-28-16 0 0,-35-15-1 15,-42-13 1-15,-50 0-8 16,-57 3 1-16,-41-3-9 15,-29 0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55:33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10933 4929 26 0,'3'25'13'0,"1"28"-11"0,-1-27 13 16,-3 11-11-16,-3 10 0 16,-1 16 1-16,1 22 1 0,-1 15-7 15,1 7 0-15,-1-20 5 16,0-8 1-16,1-7-3 15,3-22 1-15,3-9-2 16,8-13 0-16,7-19-1 16,6-15 1-16,8-19-1 15,7-6 0-15,3-13-1 16,-3 0 0-16,-4 13 1 16,-6 6 1-16,-5 9-2 15,-3 16 0-15,-3 16 0 16,-4 18 0-16,-3 13 0 15,-1 6 0-15,1 1 0 16,-4-1 1-16,4-6 1 16,6-9 1-16,8-10 3 15,10-9 0-15,8-16 1 0,2-22 0 16,8-22-1-16,-3-12 1 16,-4-19-1-16,-15-10 0 15,-10-9-3-15,-13 0 0 16,-5 7-4-16,-3 15 1 15,-3 9-4-15,-5 16 0 16,1 10-5-16,0 9 0 16,0 9-6-16,0 0 0 15</inkml:trace>
  <inkml:trace contextRef="#ctx0" brushRef="#br0" timeOffset="239.12">11860 5506 48 0,'15'53'24'0,"-5"-9"-26"16,-10-31 43-16,0 6-41 15,0-4 1-15,0 4-3 16,0-3 1-16,0-7-4 15,0 1 1-15,-3-10-9 16,3 0 0-16,-4-22-1 16,-3 0 0-16</inkml:trace>
  <inkml:trace contextRef="#ctx0" brushRef="#br0" timeOffset="406.31">11737 5145 31 0,'-18'-3'15'0,"8"0"-10"0,10 3 29 15,0 0-31-15,3 6 0 16,4-6-1-16,4 4 1 16,3 2-7-16,7 0 0 15,0 4-2-15,0-10 1 16,8-4-7-16,6-2 0 16</inkml:trace>
  <inkml:trace contextRef="#ctx0" brushRef="#br0" timeOffset="613.73">12188 4584 22 0,'11'53'11'0,"3"51"-5"0,-7-66 14 0,0 15-18 15,0 19 0-15,0 31 2 16,0 17 0-16,-3 11-5 15,0 20 0-15,-1-19 2 16,-3-7 1-16,0-31-10 16,4-22 0-16</inkml:trace>
  <inkml:trace contextRef="#ctx0" brushRef="#br0" timeOffset="959.12">12474 5378 38 0,'11'15'19'0,"-15"64"-16"0,-3-67 29 15,0 10-31-15,-3 6 0 16,-8 4 0-16,-10-4 0 16,0 0-2-16,-1-6 0 15,5 0 1-15,-1-6 1 0,4-10-1 16,7 0 0-16,3-6 0 15,11-6 1-15,7-3 0 16,7-4 1-16,4 7-1 16,3 3 0-16,0 9 0 15,-3 3 0-15,-1 4-1 16,1 12 1-16,0 3-3 16,-1 3 1-16,1 4-3 15,-4-4 0-15,4 4-9 16,3-4 0-16,0-12 0 15,0-13 1-15</inkml:trace>
  <inkml:trace contextRef="#ctx0" brushRef="#br0" timeOffset="1170.17">12816 5669 45 0,'18'44'22'0,"-14"25"-30"0,-4-53 48 16,0 6-40-16,0-7 0 15,0-2-7-15,-4-7 1 16,4-3 1-16,0-12 0 16,4-7-8-16,-1-9 1 15</inkml:trace>
  <inkml:trace contextRef="#ctx0" brushRef="#br0" timeOffset="1350.98">12689 5327 48 0,'11'7'24'0,"7"-14"-30"0,-11 4 48 0,7-3-45 16,0-3 0-16,4-7-10 15,-1 3 0-15,1-2 7 16,-4 5 1-16</inkml:trace>
  <inkml:trace contextRef="#ctx0" brushRef="#br0" timeOffset="4821.81">10636 8498 31 0,'0'0'15'0,"0"18"-8"0,-3-8 16 16,-1 12-23-16,1 9 1 0,-1 16 0 15,4 19 1-15,4 12-3 16,3 20 1-16,7 15 1 16,7-1 0-16,4 1 0 15,-4-19 1-15,4-9 0 16,3-16 0-16,7-13 1 15,7-21 0-15,8-26 1 16,13-40 0-16,-3-29-1 16,4-30 0-16,-11-20-1 15,-7-16 1 1,-15 7-3 31,-6 3 0-32,-14 3-6-15,-11 10 1 16,-7 12-10-16,-8 9 1 0</inkml:trace>
  <inkml:trace contextRef="#ctx0" brushRef="#br0" timeOffset="5344.27">11458 8382 37 0,'18'9'18'0,"24"38"-17"0,-35-31 25 16,0 18-26-16,0 16 1 0,0 26 0 16,0 18 0-16,-3 0-1 15,0 6 0-15,-4-9 0 16,0-13 1 15,0-15 0-31,0-13 0 0,0-15 0 16,3-7 1-1,4-19-1 32,4-15 0-47,-1-6-2 0,4-13 1 16,1 6-1-16,-5-3 0 0,1 12-2 0,-1 10 1 0,1 10-2 0,-1 9 1 0,8 15 0 15,0 10 0-15,3-9 0 0,4-1 0 0,3-6 2 16,0-6 1-16,7-9 2 31,8-7 1 1,10-6 2-32,-4-13 1 46,0-12 0-46,1-12 1 16,-8-13-3-16,-7-10 0 0,-14-9-2 16,-6-9 1-16,-15-7-5 0,-7-3 1 0,-8 0-5 0,-9 19 0 0,-8 4-7 0,-7 5 0 0</inkml:trace>
  <inkml:trace contextRef="#ctx0" brushRef="#br0" timeOffset="5767.01">12471 8319 27 0,'0'12'13'0,"-7"42"-9"0,3-32 14 0,-3 12-14 0,4 23 0 0,-1 27 2 15,0 23 0-15,1 3-8 16,-1-1 1-16,1 1 5 16,-1-13 1-16,1-12-2 0,-1-10 1 31,8-18 1-15,6-16 0 30,12-13-1-30,9-9 0 0,5-7 0-16,6-2 0 0,11-4-2 15,7 0 1 1,0 0-3-16,-4 4 0 0,-10 2-3 0,4 1 1 0,2-7-12 0,-6-3 1 0,-7-12-3 16,3-4 1-16</inkml:trace>
  <inkml:trace contextRef="#ctx0" brushRef="#br0" timeOffset="6302.11">14700 9297 52 0,'11'13'26'0,"-4"-10"-31"0,-11 0 50 15,-3 6-45-15,-7 4 1 16,4 0-1-16,-4 2 1 16,-4-2-2-16,-3-1 1 15,-4 1-1-15,4-1 1 16,3 1-1-16,8-4 1 16,3 1-1-16,10-1 1 15,8 1-1-15,6-1 1 0,1 0 1 16,10 4 0-16,4-1-1 15,0 1 0 1,-11 6-1-16,-7-7 0 0,-14 7 0 16,-11 3 1-1,-6 3-2-15,-4 0 1 0,-4 0-3 16,-3-3 0-16,-1-6-4 16,5-3 1-16,6-10-7 15,15-16 1-15</inkml:trace>
  <inkml:trace contextRef="#ctx0" brushRef="#br0" timeOffset="6620.69">15166 8469 38 0,'11'-9'19'0,"-8"22"-19"0,-3-7 32 0,0 13-30 0,-3 12 0 15,-8 16 2-15,-3 22 0 16,-7 19-5-16,-4 18 0 16,7 10 3-16,4-6 0 15,7-9-2 32,0-11 1-47,7-21-5 0,4-15 1 16,3-23-8 31,0-18 0-32,0-16-3-15,-11-16 1 0</inkml:trace>
  <inkml:trace contextRef="#ctx0" brushRef="#br0" timeOffset="6747.62">14721 9006 42 0,'-14'3'21'0,"21"9"-16"0,4-9 41 0,3 1-43 0,11-1 1 0,7 3 1 15,17 0 1-15,11-3-8 16,3-3 0-16,-6-3 3 15,-1 6 1-15,-3-3-7 16,-7 0 0-16,-11 10-12 16,-6-1 1-16</inkml:trace>
  <inkml:trace contextRef="#ctx0" brushRef="#br0" timeOffset="7053.55">15363 9369 27 0,'8'16'13'0,"-8"6"5"0,0-16 6 0,-4 1-21 0,4 5 1 0,4 7 3 16,3 6 0-16,3 3-9 15,4-6 1-15,4-3 6 16,14-3 0-16,6-7-2 16,5-9 1-16,-4-12-2 15,-4-20 1-15,-7-2-2 16,-7-7 0-16,-7-3-8 16,-10 0 0-1,-8-6-9-15,-6 3 1 0</inkml:trace>
  <inkml:trace contextRef="#ctx0" brushRef="#br0" timeOffset="7956.55">16514 8382 47 0,'0'59'23'0,"-4"32"-24"0,0-63 35 0,1 19-34 16,-1 22 0-16,-3 13 3 16,0 12 0-16,0 9-2 15,7 4 0 17,-3-13 1-32,-1-9 1 15,1-19-1 1,-1-19 1-1,-3-13-2 1,-3-15 0-16,-8-13-1 0,-3-15 0 0,-4-7 0 0,0-9 0 0,-3 0-1 0,0 3 1 0,-4 3-1 16,0 10 0-16,4 3 0 0,0 9 0 15,3 12 0-15,8 10 1 16,6 7 0-16,4 9 0 16,10-1 1 15,12-5 0-31,9-1 0 47,5 1 1-32,13-4 0-15,14-6 1 0,11-6 0 0,11-9 0 0,0-10-1 0,-8-4 0 0,-10-18-2 0,-3-12 0 0,-12-13-1 0,-9-6 0 0,-12 2 0 16,-6 1 0-16,-11 6 0 16,-7 7 0-1,-3 12-1 16,-8 9 0-15,-3 10 0-16,-7 9 1 16,-4 6-1-16,4 10 0 0,0 9 1 0,3 4 0 0,0 2 1 0,11 4 0 0,7 3 1 15,11-7 0-15,10-3-2 16,7-6 1-16,-3-9-4 16,7-10 0-16,3-9-10 15,0-9 1-15,4-17-2 16,0-2 0 15</inkml:trace>
  <inkml:trace contextRef="#ctx0" brushRef="#br0" timeOffset="8604.52">17099 9426 52 0,'7'50'26'0,"-3"0"-31"0,-4-37 53 16,0-4-48-16,3 1 0 15,1-4 0-15,-4-3 0 16,0-3 0-16,3-9 0 15,4-10-2-15,0-6 1 0,0-4-2 16,1-5 0-16,-1-4-1 16,0 4 1-16,3 2-1 15,1 4 1-15,3 6 0 16,0 7 1-16,4 5 1 16,-1 4 0-16,1 6 1 15,0 3 0-15,-1 3-1 16,1 4 1-16,-4-1 0 15,-3 10 0-15,-1-3 0 16,-3 2 0 15,0 1 0-31,0-3 0 47,-3 3-1-47,-1 3 1 16,1-3-1-16,3-4 1 0,0-2 0 15,4-4 1-15,6-3-1 0,11-6 1 0,1-3 0 0,2-6 0 0,12-1 1 0,6-15 0 0,8-12-1 0,-4-4 0 16,-4-15-1-16,-7-1 1 16,-3-18-2-16,-7-16 1 15,-11-13-1-15,-3-15 0 16,-11-12 1-16,-4-11 0 16,-3 4 0-16,-7 16 0 46,-11 12 1-46,-6 16 1 16,-11 25-1-16,-8 22 0 0,-3 35 0 0,-3 24 1 0,7 29-1 16,10 28 1-16,11 31-1 0,14 32 1 0,10 31-2 15,11 19 1 1,4-3-1-16,3-13 0 16,0-31-4-1,-3-32 1 32,-4-34-7-31,-7-28 0-16,-10-28-5 15,-12-20 1-15</inkml:trace>
  <inkml:trace contextRef="#ctx0" brushRef="#br0" timeOffset="8758.66">17244 9053 54 0,'32'12'27'0,"42"-15"-31"0,-50 3 54 0,26-3-49 16,27-10 0-1,57-12-9-15,-21 3 0 16,-21 4-4-16,-18-4 0 16,-10 3-4-1,-8-9 1-15</inkml:trace>
  <inkml:trace contextRef="#ctx0" brushRef="#br0" timeOffset="9199.12">19244 9288 30 0,'-28'41'15'0,"-4"24"-4"0,25-49 25 0,0-3-31 16,0-1 0-16,0-5 4 15,3-7 0-15,11-13-11 0,4-18 0 16,10-13 7-16,4-6 1 16,3-4-3-16,4 4 0 15,0 3-2-15,-1 3 0 16,1 6-1-16,-4 10 0 16,-3 9-3-16,0 4 0 15,-8 8-7-15,1 7 1 16,-4 7-8-16,-3-4 0 15</inkml:trace>
  <inkml:trace contextRef="#ctx0" brushRef="#br0" timeOffset="9545.44">19579 9329 44 0,'14'44'22'0,"50"-7"-15"0,-36-34 34 0,11 4-40 15,-7-4 1-15,24-13-1 16,-7-2 1-16,-10-10-4 16,-11-3 1-16,-10 0 1 15,-14-7 1-15,-11-2-2 16,-15-1 0-16,1 7-1 16,-11 3 1-16,-6 12 0 15,-1 10 0-15,-3 10 0 16,6 11 0-16,12 11 1 0,6 14 0 47,4 5 0-32,10 2 1-15,15 3 0 0,14-12 0 16,10-4-2-16,11-2 1 0,10-10-3 0,4-9 1 0,0-16-7 16,-11-13 0-16,8-15-5 15,3-13 1-15</inkml:trace>
  <inkml:trace contextRef="#ctx0" brushRef="#br0" timeOffset="9814.86">20528 9059 38 0,'4'0'19'0,"-29"6"-20"0,14 0 31 0,-6 10-30 0,-8 0 0 0,-14 0 0 0,-3 2 1 0,-4-2-2 0,7 3 1 0,8 0 0 15,6 3 1-15,4 0-1 16,7-4 1-16,3-2-1 15,4-3 1-15,10 5 0 16,15-2 1-16,7 0 0 16,3 3 0-16,-7-4 0 15,-3 1 0-15,-8 3-1 16,-3 3 1-16,-10 3-2 16,-8 3 1-16,-6-3-4 15,-8-3 0-15,0 0-10 16,8-9 0-1</inkml:trace>
  <inkml:trace contextRef="#ctx0" brushRef="#br0" timeOffset="10430.84">20521 9137 49 0,'32'38'24'0,"24"3"-18"16,-38-35 39-16,10 7-44 15,11-1 1-15,0-6-1 16,0-3 0-16,-8-3-3 0,-2-3 1 16,-8-3 0-16,-7 0 1 15,-4-10-3-15,-6 4 1 16,-11-1-1-16,-4 1 1 16,-3 5-1-16,-7 4 1 15,-4 9 0-15,4 4 1 16,4 9 0-16,-1 12 1 15,4 0 0-15,3 1 0 16,4-1 1-16,4 0 0 16,3 1 0-16,17-7 0 15,19-3-1-15,16-10 1 16,8-9-4-16,7-6 1 16,-10-6-9-16,-11-4 0 0,-11-12-3 15,-14 3 0 1</inkml:trace>
  <inkml:trace contextRef="#ctx0" brushRef="#br0" timeOffset="10836">21329 9269 59 0,'32'16'29'0,"-32"-16"-40"0,0 0 60 0,-4-7-50 0,-6 1 0 0,-8 0 0 16,-3 3 1-16,-4 3 0 16,-7 6 1-16,-3 7-2 15,-7 5 0-15,-1 7-1 0,5-3 0 16,2-3-1-16,8 0 0 16,10 0-1-16,11 0 1 15,14-4-1-15,11 1 1 16,10-3 0-16,4-4 1 15,0-6 1-15,-4 0 0 16,-3-3 1 0,3-3 0-1,-3 3 1-15,-1 0 0 0,1 3 0 47,0 4 0-47,-4-1 1 16,0 3 0-16,0 1-1 0,-3 2 0 15,3 4-3-15,0-10 0 0,4-3-11 16,-4-3 1-16,0-9-1 0,0-1 0 0</inkml:trace>
  <inkml:trace contextRef="#ctx0" brushRef="#br0" timeOffset="11182.07">21632 9532 47 0,'29'54'23'0,"-15"-35"-26"0,-7-19 48 0,0-7-45 0,0-8 1 0,0-7-1 0,0-7 1 15,-4-11-2-15,1-1 1 16,-4-3 0-16,0 0 1 15,4 6 0-15,3 4 1 16,0 6 0-16,3 6 0 16,1 3 0-16,6 10 1 15,12 5-4-15,2 4 1 16,8 4-5 15,-3-1 0-31,-5 0-6 0,1 3 1 0,-4 7-6 0,0-7 0 0</inkml:trace>
  <inkml:trace contextRef="#ctx0" brushRef="#br0" timeOffset="11450.71">22348 9354 39 0,'15'0'19'0,"6"25"-15"0,-18-22 33 0,-3-3-35 0,0 0 0 0,-7 0 0 15,0 3 0-15,-10-3-3 16,-12-3 0-16,-6 6 2 15,-7 6 0-15,3-2-1 16,4 2 0-16,3 7 1 0,7 3 0 16,11 6 0-1,11 3 0-15,13-3 0 0,15-6 0 16,14-3-1-16,-1-4 1 31,8-12-2-15,11-9 0-16,-1-13-5 0,1-7 1 0,3-14-10 0,-4-14 1 15</inkml:trace>
  <inkml:trace contextRef="#ctx0" brushRef="#br0" timeOffset="11812.63">22715 8165 28 0,'-3'16'14'0,"-22"103"-8"0,18-69 14 0,-3 16-20 16,-8 28 1-16,0 25-1 15,4 10 1-15,4-7 0 32,-1 4 1-32,4-26 1 0,7-15 0 0,7-13 0 15,11-16 1-15,6-18-1 16,5-19 1 0,-1-13-2-1,0-22 0 16,-7-9-2-15,-3 0 0-16,-1 0-1 16,1 0 0-16,-4 6 1 15,0 10 0-15,0 6 1 0,-3 9 0 0,7 6 1 16,-1 7 0-16,26 16-1 0,-1-7 1 0,-3-3-4 16,3-3 0-16,0 0-9 0,1-6 0 15,3-10-2-15,-4-3 0 16</inkml:trace>
  <inkml:trace contextRef="#ctx0" brushRef="#br0" timeOffset="11971.11">23484 9426 46 0,'18'25'23'0,"-14"0"-27"0,-4-19 45 15,-4 4-42-15,-3 2 1 0,-4 1-12 16,1-4 1-16,-8-3 4 15,-17-12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59:5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14559 5368 36 0,'25'-100'18'0,"-110"-44"-17"16,39 100 19-16,-35-19-21 16,-18-16 1-16,-35 1-1 15,-24-7 1-15,-47-2 0 16,-14 8 0-16,-35 7 0 16,0 16 0-16,-28 15 0 0,7 28 1 31,-18 16-1-31,4 16 0 0,-4 22 0 0,0 22 1 15,4 18 0-15,0 17 0 16,24 14 0-16,39 11 0 31,43 12-2-31,38 3 1 0,39 9-3 0,43 0 0 16,42 7-1-16,56 3 1 16,57 3-1-1,56-4 1 1,46-11 3-16,70-20 0 0,43-21 3 0,46-29 1 0,28-41 1 15,14-30 0-15,-3-26 1 16,-32-19 1-16,-4-25-2 16,-46-12 0-1,-20-17 0-15,-40-36 0 0,-45-23-2 16,-46-31 0 0,-47-22-2-16,-48-16 1 0,-64-12-3 15,-78 0 1-15,-59-6-1 16,-71 15 0-16,-68 28-3 15,-52 29 0-15,-31 37-2 32,-26 51 1-32,-14 53-3 0,-6 46 0 0,-15 61-6 15,11 46 1-15</inkml:trace>
  <inkml:trace contextRef="#ctx0" brushRef="#br0" timeOffset="737.21">16891 11204 55 0,'116'-72'27'0,"-52"-88"-37"0,-64 103 54 0,-18-34-44 16,-28-28 0-16,-28-19 0 16,-56-15 0-16,-32-14-1 15,-50-8 1-15,-35 9-3 16,-35-1 1-16,-29 23-2 31,-20 25 0-31,-19 41 0 0,-24 37 0 0,-21 44 0 16,-7 57 0-16,0 37 3 0,0 41 0 15,21 25 1-15,32 25 0 16,28 6 1 0,31 4 0-16,47 9 0 0,35 3 1 15,38 6 1-15,40-6 0 16,42 4 0 0,42-1 1-16,46-16-1 0,42 7 1 15,60-12-1 1,-24-58 0-16,169 42-2 0,71-32 1 15,48-25-1-15,44-40 0 0,41-38-1 16,18-41 1-16,11-35-1 16,-14-28 1-1,-18-37-1-15,-18-22 1 32,-56-26-1-32,-39-18 1 31,-52-9-1 0,-72-7 0-31,-56-16-1 0,-49-12 1 0,-63-13-1 0,-75-15 0 0,-60-13-2 0,-77-9 1 0,-71 15-9 16,-67 16 1-16,-67 41-5 0,-25 35 0 0</inkml:trace>
  <inkml:trace contextRef="#ctx0" brushRef="#br0" timeOffset="2344.34">15942 3957 40 0,'4'6'20'0,"-43"29"-14"0,14-26 21 0,-10 16-27 15,-22 16 1-15,-17 12 0 16,-17 19 0-16,-8 1-2 16,-7-1 1-16,0 12 0 15,11 1 0-15,7-10-2 16,14-9 0-16,14-13-10 15,10-9 1-15,4-15-1 16,18-17 0-16</inkml:trace>
  <inkml:trace contextRef="#ctx0" brushRef="#br0" timeOffset="2778.97">14898 4321 54 0,'-4'28'27'0,"-6"25"-35"0,3-37 57 0,-7 3-48 0,-8 15 0 0,-13-6 0 16,-4 10 0-16,-10 6-2 16,0 0 0-16,-4-6 0 15,3-1 1-15,4-5-2 16,8-4 0-16,6-3-2 15,11-3 0-15,10 0 0 16,25-10 0 0,57-2 3-1,6-1 1-15,12 4 1 16,2-10 0-16,-6 0 3 16,-11 0 0-16,-11-6 1 15,-13 3 1-15,-11-3-3 16,-8-3 0-16,-9-1-2 15,-12 4 1-15,-13 0-1 16,-22 0 0-16,-14-7-1 16,-3-5 0-16,-11-10-3 15,-4-13 0-15,8-6-6 0,7-15 0 16,6-17-8-16,15-21 1 16</inkml:trace>
  <inkml:trace contextRef="#ctx0" brushRef="#br0" timeOffset="6265.66">16919 3916 39 0,'0'10'19'0,"4"2"-11"16,3-9 19-16,-7 4-23 0,0 2 0 15,0 7 0-15,-7-7 1 16,0 10-7-16,-4 9 1 15,-3 7 3-15,0-1 1 16,0 1-5-16,3-4 0 16,1-9-5-16,3-3 1 15,3-13-8-15,8-3 0 16</inkml:trace>
  <inkml:trace contextRef="#ctx0" brushRef="#br0" timeOffset="6623.02">17141 3938 44 0,'22'-28'22'0,"9"9"-18"16,-24 7 37-16,1 2-39 15,-1-2 1-15,0-7 1 16,-7 0 0-16,-7 0-5 16,-11 4 0-16,-7 5 3 15,-10-2 1-15,-11 5-2 16,-3 10 0-16,-1 7 0 15,1 15 0-15,-8-6-3 16,1 18 1-16,3 17-2 16,7 15 0-16,11 12-1 15,14 7 0-15,17 3-1 16,18-13 1-16,15-24 3 16,9-20 0-16,19-15 3 0,6-19 1 15,8-22 1 1,-4-9 0-16,-4-13 0 0,-6-3 1 15,-8-3-3-15,-6 6 0 16,-12-3-11-16,-6 3 1 16,-11 6-9-16,-7 13 1 15</inkml:trace>
  <inkml:trace contextRef="#ctx0" brushRef="#br0" timeOffset="6864.85">17360 4070 59 0,'11'19'29'0,"-4"-4"-26"0,-7-15 52 0,10-3-54 16,5 0 1-16,9 3 0 15,15 0 0-15,-4 0-5 16,8 0 1-16,-1 3-2 15,0-3 1-15,-3-6-9 16,-7 3 0-16,-7-7-7 16,-8-2 0-16</inkml:trace>
  <inkml:trace contextRef="#ctx0" brushRef="#br0" timeOffset="7339.67">18214 3913 48 0,'28'13'24'0,"0"-23"-21"0,-21 7 38 16,0 0-38-16,1-6 0 15,-8 2 1-15,-4 4 1 16,-7 3-7-16,-6 0 1 16,-8 0 3-16,-3 10 1 0,-7 8-2 15,-4 7 0-15,0 10-1 16,7 12 1-16,4-3 0 16,7 9 1-16,7 4-2 15,3-7 0-15,8-9 0 16,13-10 0-16,18-6 0 15,4-3 0-15,7-6-1 16,0-16 0-16,-4-13 0 16,-7 1 1-16,-7-1-1 15,-10 0 0-15,-11 1 0 16,-7-4 0-16,-11-3 1 16,-10 4 0-16,-4 2-2 15,1 10 0-15,-5 3-5 16,8 13 0-16,0-1-9 15,-4 4 0-15</inkml:trace>
  <inkml:trace contextRef="#ctx0" brushRef="#br0" timeOffset="7749.95">18517 3985 56 0,'29'-31'28'15,"-12"-19"-31"-15,-13 40 46 0,-4-9-41 16,-4-6 0-16,-10-3-1 16,-4 3 1-16,-10 3-3 15,-18 0 0-15,-14 10 2 16,-3 2 0-16,-8 4-1 15,1 22 0-15,10 6-1 16,3 18 0-16,4 14 0 16,8 27 0-16,9 10-1 15,12 6 1-15,17 4 0 16,10-23 0-16,11-9 1 16,29-22 1-16,16-6 0 15,19-22 1-15,3-29 1 16,-14-21 0-16,-7-16 0 15,-7-13 0-15,-3-2-1 16,-8-4 1-16,-17-6-8 0,-15 9 1 16,-13 10-14-16,-15-1 0 15</inkml:trace>
  <inkml:trace contextRef="#ctx0" brushRef="#br0" timeOffset="8245.5">20020 4070 30 0,'0'-6'15'0,"-25"2"6"16,18 1 8-16,-10 3-24 16,-8-3 1-16,-7 0 2 15,1 6 1-15,-8 3-12 16,-4 4 1-16,5-1 7 15,2 13 0-15,5 0-3 16,6-3 1-16,7-3-2 0,4 6 0 16,7-4-1-16,11 4 1 15,13-3-1-15,11 6 0 16,11 0 0-16,7 7 0 16,-4-13-1-16,-6-1 1 15,-12-2-1-15,-13 0 1 16,-14 6-1-16,-12 6 0 15,-9 0-2-15,-5-6 0 16,-2-3-4-16,3-3 0 16,-1-7-9-16,12-6 0 15</inkml:trace>
  <inkml:trace contextRef="#ctx0" brushRef="#br0" timeOffset="8499.56">20475 3628 53 0,'21'9'26'0,"-14"16"-25"0,-7-15 42 0,-3 12-43 16,-8 15 1-16,-6 7 1 16,-8 13 0-16,-10 15-3 15,-1 12 1-15,1 17 1 16,3-14 0-16,8-5-1 15,3-19 0-15,6-16-4 0,5-13 0 16,6-18-10 0,1-13 0-16,-4-6-3 15,0-16 1-15</inkml:trace>
  <inkml:trace contextRef="#ctx0" brushRef="#br0" timeOffset="8684.48">20062 4242 47 0,'15'35'23'0,"20"-1"-23"0,-25-24 45 0,1-7-43 0,3 3 1 15,11 0 0-15,10 1 0 0,-3-1-5 16,0 0 0-16,-4-3-3 16,0-3 1-16,-3 0-12 15,-4 0 1-15</inkml:trace>
  <inkml:trace contextRef="#ctx0" brushRef="#br0" timeOffset="8993.52">20514 4393 60 0,'42'19'30'0,"1"-26"-35"16,-26 4 51-16,-3 0-45 15,1 0 0-15,-5-6 0 16,-3-1 1-16,0 1-3 15,0-4 0-15,-7 1 1 16,-7 2 1-16,-3 4-2 0,-4 3 1 16,-8 9-1-1,1 10 1-15,0 3-1 0,0-7 1 16,3 10 0-16,8 6 0 16,6 7 0 15,11-4 0-31,7-9 0 0,7-3 1 0,1-6-2 0,-1 2 1 15,0-5-4-15,4-4 1 16,3-6-11-16,0-6 1 16,-7-10-4-16,0-3 1 0</inkml:trace>
  <inkml:trace contextRef="#ctx0" brushRef="#br0" timeOffset="9325.35">20839 4587 44 0,'0'54'22'0,"-4"30"-20"0,8-65 40 0,-4 6-40 16,0-3 1-16,0-3-1 16,0-10 1-16,0-12-4 15,3-12 0-15,1-1 2 16,3-28 1-16,0 16-2 16,0-16 0-16,0-6 0 15,0 3 0-15,0-7-1 16,4 4 1-16,10 9 0 15,10 4 0 1,1 15 0-16,0 12 0 0,0 17 0 16,-4-4 1-16,-10 12-1 15,-11 14 0-15,-11 2 0 32,-10 7 0-32,-11-16 0 31,-3 9 0-31,-4-9-4 0,-3-3 0 15,-4-4-10-15,11-8 0 0,3-7-1 0,11-10 0 0</inkml:trace>
  <inkml:trace contextRef="#ctx0" brushRef="#br0" timeOffset="9670.59">21527 4352 49 0,'21'13'24'0,"-7"-13"-26"0,-14 0 48 0,0 3-47 16,-4-3 0-16,-6 6 0 15,-8-3 0-15,0 7 1 16,-6-7 1-16,-5 3-2 16,-2 0 0-16,3 4 1 15,6 5 0-15,8-2 0 16,7 9 1-16,14 0 0 15,7 0 0-15,4 0 2 16,10-7 0-16,11-5 1 16,-7 2 0-1,0 4-2-15,-11 0 1 0,-18 9-2 16,-17 3 1 0,-25 0-5-1,-21 7 1-15,-24-1-16 0,-29-2 0 0</inkml:trace>
  <inkml:trace contextRef="#ctx0" brushRef="#br0" timeOffset="14308.32">10072 4327 42 0,'7'19'21'0,"7"12"-14"16,-10-25 21-16,3 1-24 15,0-7 1-15,3 9 0 16,-3-3 1-16,7 19-8 15,4 7 0-15,-7-4 6 16,-1-9 0-16,1-7-2 0,6-15 0 16,8-16 1-16,10-6 0 15,15-28-1-15,13-32 0 16,22-24-3-16,-7-14 0 16,20-18-11-16,1-16 0 15,-18 32-6-15,-10 15 1 16</inkml:trace>
  <inkml:trace contextRef="#ctx0" brushRef="#br0" timeOffset="15481.23">17664 11013 48 0,'7'18'24'0,"3"-5"-24"0,-10-13 25 15,7 3-25-15,0 0 0 16,0-3-3-16,0 3 0 15,1-9-5-15,-1-3 1 16,-4-13-5-16,4 3 1 16</inkml:trace>
  <inkml:trace contextRef="#ctx0" brushRef="#br0" timeOffset="15677.12">17995 10994 47 0,'25'50'23'0,"-15"-19"-36"0,-10-24 45 0,-3-4-45 16,-1 0 1-16,-3-3-10 15,0 0 0-15</inkml:trace>
  <inkml:trace contextRef="#ctx0" brushRef="#br0" timeOffset="16066.38">17537 11392 41 0,'14'31'20'0,"25"-28"-23"0,-32-3 35 15,0 0-31-15,0 4 0 0,3 2 1 16,1 3 1-16,3 7-4 15,4 3 1-15,3 9 2 16,3 0 0-16,-2-6-1 16,-1-6 1-16,0-7-1 15,0 1 0-15,4-13-1 16,0-13 1-16,-1-16-2 16,11-11 0-16,11-8-5 15,-3-8 1-15,-8-4-8 16,7-3 0-16</inkml:trace>
  <inkml:trace contextRef="#ctx0" brushRef="#br0" timeOffset="16547.18">18514 11072 46 0,'24'-19'23'0,"-16"-34"-30"0,-8 37 38 16,-11-6-31-16,0-6 0 15,-10-9 0-15,-25 2 0 0,-24 4 0 16,-22-1 0-16,0 7 0 15,-13 10 1-15,-15 8-2 16,-14 4 1-16,14 22-5 16,0 12 1-16,10 13-3 15,11 13 0-15,18-1-1 16,21 16 1-16,22 7 1 16,16 8 0-16,26 11 5 15,24-1 1-15,11-3 5 16,28-13 1-16,25-2 2 15,28-23 1-15,10-21 0 16,22-26 0-16,3-31-2 16,-24-19 0-16,-11-18-4 15,-18-16 1-15,-21-4-5 16,-25-2 0-16,-38-13-9 16,-21 3 0-16,-26-7-4 0,-9-2 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6:00:18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 4606 55 0,'0'3'27'0,"17"-12"-19"0,-17 9 27 0,11 9-33 16,-4 7 1 0,4 9 2-16,-1 3 1 0,1 16-7 15,3 3 0-15,0 0 4 16,7-6 1-16,-7-7 0 16,11-5 0-16,-4-14-1 15,7-5 0-15,8-20-1 16,9-15 1-16,15-19-2 15,4-28 1-15,21-25-7 16,10-22 1 15,11-10-17-31,-29 13 1 0</inkml:trace>
  <inkml:trace contextRef="#ctx0" brushRef="#br0" timeOffset="424.22">2903 6876 55 0,'-3'41'27'0,"-8"-19"-18"0,11-16 31 0,0 1-35 16,4 2 0-16,3-3 2 15,-4 1 1-15,8-1-10 16,7-9 0-16,10-10 6 16,-3-15 1-16,20-13-4 15,15-18 1-15,18-20-5 16,14-5 0-16,-4-1-9 16,-3 7 1-16,-18 12-10 15,-11 16 1 1</inkml:trace>
  <inkml:trace contextRef="#ctx0" brushRef="#br0" timeOffset="1192.58">3507 10288 48 0,'49'-37'24'0,"-28"-51"-19"0,-17 53 33 16,-4-12-37-16,-11-3 0 15,-3 0 0-15,-21 0 1 16,-8 9-2-16,-17 6 0 16,-21 4 1-16,-7 12 1 15,-81 51-3 1,21 12 1-16,-1 25-3 16,26 9 0-16,14 16-2 46,31 22 1-30,22 6-2-16,24 13 1 0,32 3 2 0,32-12 0 0,3-26 5 16,35-25 1-16,22-37 2 0,25-41 0 0,13-35 2 15,29-31 1-15,-18-28-3 32,-25-13 1-1,-13 0-4-16,-22 7 1 1,-25 2-7 0,-31 14 1-16,-11 8-12 0,-32 10 1 0,-13 16-3 15,-29 22 0-15</inkml:trace>
  <inkml:trace contextRef="#ctx0" brushRef="#br0" timeOffset="1912.93">3337 12502 55 0,'21'-3'27'0,"-10"-38"-34"15,-18 29 53-15,3-4-45 0,-6-9 1 16,-18-3 0-16,-4-4 1 15,-17 7-4-15,-1 3 1 16,-20 7 1-16,-8 8 1 16,-10 14-3-16,-4 14 0 15,11 8-3-15,-4 15 1 16,11 12-2-16,7 22 1 16,14 13-1-16,7 13 1 0,32 15 1 15,18 3 1 1,13 1 4-1,22-17 1-15,21-21 3 0,21-29 0 16,22-21 1-16,24-29 1 0,21-28 0 16,-39 3 0-1,22-53-3-15,-18-9 1 0,-8-13-3 16,-41-10 0-16,-18 7-4 16,-25-7 0-16,-21 7-8 15,-7 0 1-15,-18-6-13 16,-10 18 0-16</inkml:trace>
  <inkml:trace contextRef="#ctx0" brushRef="#br0" timeOffset="3188.79">2275 15318 58 0,'39'-50'29'0,"53"-63"-26"0,-64 72 29 0,4-25-31 16,17-18 1-16,11-10-1 15,-3-7 1-15,-8-2-3 16,-7 6 1 0,-3 15 0-16,-11 10 1 0,-3 15-2 15,-7 17 1-15,-8 15-2 16,-3 21 0-1,-7 30-1-15,0 14 0 0,-10 17-1 16,3 21 1-16,3 19 1 16,8 16 0-1,13-3 3 1,-2-10 1-16,13-12 1 16,4-16 0-16,-4-15 1 15,4-17 1-15,3-11-1 0,7-26 1 0,4-16-2 16,-4-12 0-16,-10-12-1 0,-4-10 0 15,-10-7-2-15,-7 1 1 16,-11 0-1-16,-8-7 0 16,-2 10-2-1,-11 9 1-15,-8 10-1 16,1 9 1 0,-74 56-1-16,-7 20 0 31,6 18-2-16,8 6 1 1,3 7 0-16,11-1 1 0,11-2-1 16,3-13 1-16,0-13 1 0,14-9 1 0,-4-15-1 0,15-10 1 0,0-7 0 15,13-11 1 1,1-11 0 0,18-12 0-16,10-9 3 0,17-16 0 15,25-12 0-15,29-16 0 0,7-19 0 31,31 0 0-31,11-3 0 0,7 3 0 0,-7 6-2 16,3 10 1-16,-6 3-2 16,-25 6 1-16,-11 16-1 15,-14 12 0-15,-25 16-2 16,-14 19 0-16,-35 31-3 0,-28 29 1 16,-22 37-4-16,-41 38 1 15,-36 37-12-15,-32 35 1 31,-25 43-2-31,-17 11 1 0</inkml:trace>
  <inkml:trace contextRef="#ctx0" brushRef="#br0" timeOffset="3761.92">3380 16481 43 0,'38'-22'21'0,"-6"-6"-15"0,-25 25 37 16,-3 0-40-16,-4 3 1 15,-11 0 1-15,-17 6 0 0,-32 16-7 16,-14 22 0-16,-32 13 4 16,-28 15 0-16,0 19-4 15,-18 12 0-15,11 4-6 32,4 2 1-32,6-15-10 0,22-9 1 15</inkml:trace>
  <inkml:trace contextRef="#ctx0" brushRef="#br0" timeOffset="4211.35">2424 16127 67 0,'31'22'33'0,"29"31"-41"0,-24-31 60 0,34 19-55 15,32 28 1-15,47 41-7 16,31 25 0-16,28 56 1 15,28 32 1-15,46 40-11 16,25 66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5:49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4474 20 0,'-4'7'10'0,"8"-14"-3"0,3 14 10 15,-7-4-15-15,0 6 0 0,3 4 2 16,4 2 1-16,-7 1-6 15,4 0 1-15,3-1 3 16,4 4 0-16,-4 3 0 16,-7-3 0-16,10 3-1 15,-10-3 0-15,11-7 0 16,-11-2 0-16,10-7 0 16,-6-3 0-16,3-13-1 15,0-9 1-15,7-15-1 16,4-10 1-16,10-25-4 15,14-19 0-15,8-10-10 16,20-15 0-16</inkml:trace>
  <inkml:trace contextRef="#ctx0" brushRef="#br0" timeOffset="1546.37">3161 7579 25 0,'28'-28'12'0,"46"-51"1"15,-49 54 9-15,0-19-20 16,10-3 1-16,-14-9 1 16,-3-4 0-16,-4-3-5 15,-7-2 1-15,-14 2 3 16,-7 10 0-16,-15 2 0 16,-9 4 0-16,-12 10-1 15,-3 5 0-15,-10 17-2 16,-11 12 0-16,-14 9-1 0,-1 10 1 15,1 18-3 1,14 1 1-16,4 15-2 0,10 6 1 16,0 19-2-16,14 13 1 15,14 6-1-15,14 7 1 16,18-7 1-16,18-13 1 16,0-12 2-16,24-15 1 15,25-17 3-15,25-15 0 16,-1-13 2-16,29-12 1 15,7-12-1-15,-3-14 1 16,-18-8-3-16,-15-10 0 0,-9-10-2 16,-26-2 1-16,-17-4-3 15,-18 7 1-15,-10-1-1 16,-15 7 0-16,-21 6-1 16,-6 6 0-16,-12 7-1 15,-3 3 0-15,-7 9 0 16,8 3 1-16,2 1-1 15,12 8 0-15,2-2 1 16,1 0 0-16,14 2 1 16,7-2 0-16,7-4-4 15,0 1 0-15,7-4-8 16,-7-3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6:01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4848 29 0,'11'28'14'0,"-11"50"-5"0,0-65 15 0,0 15-22 16,3 10 1-16,4 12 0 15,-3 0 0-15,3 3-5 16,0 13 1-16,-7-9 2 15,4-4 1-15,3-12-4 16,-4-7 0-16,4-9-9 16,4-9 1-16</inkml:trace>
  <inkml:trace contextRef="#ctx0" brushRef="#br0" timeOffset="300.04">2999 4791 35 0,'3'13'17'0,"8"2"-12"0,-4-15 25 0,3 0-25 16,1-3 1-16,-4 3 0 15,7-3 1-15,14 0-10 16,15-3 1-16,13-4 5 16,4 1 1-16,0-10-8 15,-11 0 0-15,4 7-10 16,-14 5 1-16,-11 1-1 16,-10 6 0-16</inkml:trace>
  <inkml:trace contextRef="#ctx0" brushRef="#br0" timeOffset="510.1">3062 5196 57 0,'0'31'28'0,"46"-37"-39"16,-35 3 60-16,10 3-50 0,7-7 1 15,-7 7-4-15,7 0 1 16,4 0-2-16,-4 3 0 16,-7 7-10-16,4-4 0 15</inkml:trace>
  <inkml:trace contextRef="#ctx0" brushRef="#br0" timeOffset="735.48">3609 5312 45 0,'0'25'22'0,"7"9"-17"16,-7-27 33-16,0-1-38 15,0 0 0-15,0 3-1 16,0-5 0-16,0-4-6 15,0 0 0 1</inkml:trace>
  <inkml:trace contextRef="#ctx0" brushRef="#br0" timeOffset="899.43">3598 5114 26 0,'11'13'13'0,"-4"2"-4"16,-7-15-1-16,11 0-10 0,10 3 0 16,-4 10-10-16,8 0 0 15,3-4 12-15,-7 10 1 16</inkml:trace>
  <inkml:trace contextRef="#ctx0" brushRef="#br0" timeOffset="1214.84">3877 5487 29 0,'-7'25'14'0,"7"-18"-15"0,0-14 29 0,7 1-28 15,-7-6 0-15,4-4 0 16,3 0 0-16,3-3 0 16,1 4 0-16,-1-1-3 15,1-3 1-15,3 7-2 16,0 2 1-16,4-2-1 15,-8 2 0-15,8 7 0 16,-4 0 0-16,4 0 3 16,-4 3 0-16,0 3 1 15,0 0 1-15,4 10 2 16,-8-4 1-16,1 4-1 16,0 5 0-16,-1 1 0 15,1-3 0-15,6 6-3 16,-10-6 1-16,7-7-9 0,4-3 1 15</inkml:trace>
  <inkml:trace contextRef="#ctx0" brushRef="#br0" timeOffset="1681.23">4597 4901 31 0,'17'85'15'0,"-10"2"-7"0,-3-68 24 0,3 13-30 15,4 5 0-15,-8-2 0 16,4-1 1-16,4-6-3 15,-1 1 0-15,-3-4 2 16,4-7 1-16,-11-5-3 16,0 0 1-16,0-10-1 15,-14 3 1-15,0-6-3 16,-18 0 1-16,4 0-1 16,-11 0 1-16,7 0 0 15,-7 3 0-15,1 3 1 16,6 13 0-16,11 9 0 15,-4-3 1-15,21 1 2 0,4-1 0 16,11-3 0-16,17-4 0 16,8-8 0-16,9-7 0 15,5-3-5-15,-11 0 1 16,-8-3-12-16,-9 3 0 16,-5-3-2-16,-17-4 1 15</inkml:trace>
  <inkml:trace contextRef="#ctx0" brushRef="#br0" timeOffset="3075.73">7465 5283 28 0,'7'0'14'0,"-7"10"-4"0,0-10 15 16,0-6-23-1,0-1 1-15,0-2 1 0,0-4 0 16,-7 1-6-16,-4 6 1 16,-3-10 3-16,-7 6 1 15,-7 14-2-15,-1 5 0 16,1 10-2-16,0 3 1 15,7 6-1-15,0 6 0 16,7 4 0-16,7-7 0 16,-4-5-1-16,11-1 1 0,11-10 0 15,-1-8 1 1,11-7-1-16,0-10 1 0,4 1-1 16,-4-4 1-16,0-2-1 15,-3-4 1-15,3 3-1 16,-7 0 1-16,1 1-1 15,-5 2 1-15,1 7 0 16,-1 3 0-16,1 6 0 16,-8 3 0-16,4 7 1 15,-3-1 0-15,7 10 0 16,3 6 0-16,-4-3-1 16,4 1 0-16,-3-11-5 15,3-2 1-15,7-7-7 16,-7-9 1-16</inkml:trace>
  <inkml:trace contextRef="#ctx0" brushRef="#br0" timeOffset="3602.03">7539 4669 41 0,'3'72'20'0,"4"25"-21"0,1-62 35 15,6 18-34-15,-11 13 1 16,11 12-1-16,7-6 1 0,-6-9-2 16,2-3 0-16,-10-20-1 15,4-15 0-15,-4-18-3 16,0-14 1-16,-7-5-2 15,0-10 0-15,-4-6-1 16,-6 3 0-16,-1 0 0 16,4-1 0-16,-3 1 0 15,-1 0 1-15,-3 7 1 16,10 2 0-16,4 6 3 16,4 7 1-16,10 10 5 15,-3 2 0-15,6-3 4 16,1 1 1-16,7 5 0 15,-4-3 1-15,10 1 0 16,8-1 0-16,0 4-2 16,-7-4 0-16,-4-3-4 15,0 7 1-15,-17 0-2 16,-8 2 0-16,-6 7-3 16,-22 0 1-16,-3 3-3 0,-7 0 0 15,-8-9-5-15,-3 0 0 16,8-7-6-16,6-6 0 15,11 4-1-15,10-11 1 16</inkml:trace>
  <inkml:trace contextRef="#ctx0" brushRef="#br0" timeOffset="3933.65">8308 5092 33 0,'3'6'16'0,"-3"4"-20"0,-3-7 34 0,3 3-30 16,-11 1 0-16,-3-4-1 15,-7 6 1-15,0 4 0 16,-7 5 0-16,3 1 0 16,4 0 1-16,3-3 0 15,8 3 1-15,-1-10 1 16,4 0 1-16,14 1 1 15,4-4 0-15,3 3 0 16,10 1 1-16,-2-7-2 16,-5 3 1-16,1-3-3 15,-4 4 0-15,-14 5-3 16,-11 4 0-16,-6 6-12 16,-15 3 0-16,-10-9-3 15,-1-1 1-15</inkml:trace>
  <inkml:trace contextRef="#ctx0" brushRef="#br0" timeOffset="4864.56">10326 5428 39 0,'7'12'19'0,"-7"20"-16"0,0-23 34 16,3-3-33-16,-3 4 0 0,0-4 1 15,-3-3 0 1,3-3-7-16,0 3 0 0,0-6 5 31,3-9 0-31,4-4-2 0,1-3 0 16,-1-3-1-16,0 6 1 0,7-6-1 15,0 1 0-15,0 5 0 16,4 0 0-16,-4 10 0 16,0 9 0-16,-4 3-1 15,1 10 1-15,0 0 0 16,-4-4 0-16,0-2 0 15,0-1 1-15,0 0-2 16,0-2 1-16,3-4 0 16,1-3 0-16,0-3-1 15,3 3 1-15,0-7-1 16,0-2 1-16,0-7-1 16,0-2 1-16,0 2-1 0,0-9 1 15,4 3-1-15,-4 0 1 16,0 3 0-16,0 3 1 15,-3 4-1-15,3 6 0 16,-3 6 0-16,-4 6 1 16,0 0 0-16,0 3 0 15,3 4-1-15,-3 6 0 16,0-3 0-16,1 2 0 16,-1 1 0-16,0 6 0 0,0-9-1 15,0 0 1 1,0-1-3-16,0-12 1 0,3 1-6 15,1-4 1-15,3-4-8 16,0-5 1-16</inkml:trace>
  <inkml:trace contextRef="#ctx0" brushRef="#br0" timeOffset="5062.02">11049 5293 40 0,'7'28'20'0,"-7"-6"-17"16,0-9 30-16,-3-1-34 15,-1 1 1-15,0-4-3 16,1 0 1-16,-1-5-5 16,4-8 1-16,0-5-6 0,4-7 1 15</inkml:trace>
  <inkml:trace contextRef="#ctx0" brushRef="#br0" timeOffset="5229.53">10926 5145 21 0,'21'10'10'0,"18"6"-5"0,-29-10 12 15,4 3-17-15,4-3 0 16,3 4-10-16,4-1 0 15,-1-2 8-15,1-7 1 0</inkml:trace>
  <inkml:trace contextRef="#ctx0" brushRef="#br0" timeOffset="5511.76">11229 5302 21 0,'0'16'10'0,"3"0"1"0,1-13 18 0,3 0-26 15,0 0 1-15,0 0 0 16,0 0 0-16,0 4-6 15,4-7 0-15,-4-10 3 16,0 4 0-16,0-7-3 16,0-5 1-16,0-8-1 15,0 4 1-15,7 1 0 16,0-1 0-16,4 6 3 16,0 10 0-1,20 21 3 1,-2 7 0-16,-1 3-1 0,-3 4 1 15,3 2-1-15,0 7 0 16,1-7-7-16,-5-6 0 16,-2-3-11-16,-8-13 0 15</inkml:trace>
  <inkml:trace contextRef="#ctx0" brushRef="#br0" timeOffset="6035.67">12598 4440 30 0,'3'9'15'0,"-38"54"-4"0,21-47 16 16,-11 15-27-16,-7 16 1 15,-10 28 0-15,-21 23 0 16,-8 14-1-16,-3 17 0 15,0 6 1-15,7-10 1 0,14-9-1 16,7-15 0 0,7-20-2-16,7-21 1 0,4-10-7 15,14-16 1-15,7-18-6 16,7-22 1-16</inkml:trace>
  <inkml:trace contextRef="#ctx0" brushRef="#br0" timeOffset="6605.46">12411 5274 42 0,'-11'41'21'0,"-10"0"-17"0,14-26 38 15,-4 4-41 1,1 3 1-16,-1-6 0 0,4 2 0 16,0-8-3-16,0-4 1 15,7-6 1-15,7-3 1 16,4-10-1-16,3-2 0 16,0 2-2-16,4-9 1 15,3 4-1-15,3-4 0 16,-2 6 0-16,-5 6 1 15,1-2-1-15,3 6 1 0,-3-4-1 16,-4 10 1-16,0-6 0 16,-4 3 0-16,1 3 0 15,0 0 0-15,-4 0-1 16,0 0 0-16,0 0 0 16,0 0 0-16,0 3-2 15,0-3 1-15,4 0-1 16,-1-3 1-16,1-3 0 15,3-1 0-15,3 1 1 16,1-3 0-16,0 2 1 16,-1 4 1-16,1 3 0 15,0 3 1-15,-1 4 0 16,-3 2 0-16,0 0-1 16,1 1 1-16,-5 2-1 15,1-2 1-15,-1 2-3 16,1-5 0-16,0-1-4 0,3-3 0 15,3 0-9 1,-6-9 1-16</inkml:trace>
  <inkml:trace contextRef="#ctx0" brushRef="#br0" timeOffset="6951.51">13187 5192 25 0,'7'-6'12'0,"0"9"0"0,-7-3 11 15,0 0-22-15,0-3 1 16,-7 6 0-16,-7-3 1 0,-4 7-4 16,1 5 1-16,-1 7 1 15,-3 0 0-15,3 0-1 16,4 3 1-16,3-7-2 16,1-5 1-16,3-4 0 15,3-3 0-15,4-3-1 16,7 0 1-16,7-3-1 15,4 0 1-15,0-7 0 16,-1 7 1-16,4-6-1 16,-3 9 1-16,0 0 0 15,-1 9 1-15,1-2-1 16,0 5 1-16,-1 1-3 16,1 2 0-16,0 7-9 15,6-3 1-15,1-10-2 16,-4-2 0-16</inkml:trace>
  <inkml:trace contextRef="#ctx0" brushRef="#br0" timeOffset="7176.91">13667 5149 30 0,'-25'28'15'0,"-35"60"-13"0,49-70 28 16,-6 14-30-16,-4 18 1 16,-4-9-1-16,-3-4 1 0,-1-2-3 15,5-7 1-15,-1-9-4 16,7-16 0-16,4-12-5 16,4-23 0-16</inkml:trace>
  <inkml:trace contextRef="#ctx0" brushRef="#br0" timeOffset="7311.83">13339 5202 41 0,'24'31'20'0,"26"57"-20"16,-26-53 38-16,-3 5-35 15,1 7 0-15,2 0 0 16,5-3 1-16,-1-12-12 16,0-4 1-16,-10-6-5 15,-4-10 0-15</inkml:trace>
  <inkml:trace contextRef="#ctx0" brushRef="#br0" timeOffset="8198.01">15780 5149 41 0,'10'-4'20'0,"-10"14"-12"16,0-10 29-16,-3 0-36 16,-4-3 1-16,-4 0 0 15,-3-1 1-15,-7 1-4 16,-7 3 1-16,-1 3 1 15,-2-3 1-15,-1 10-1 16,4 12 0-16,3-3-3 16,4 3 1-16,7 0-3 0,3-10 1 15,11-3-4-15,11-9 0 16,10-12-2-16,7-4 0 16,4-9-3-16,-4-3 1 15,0 0 0-15,4 0 0 16</inkml:trace>
  <inkml:trace contextRef="#ctx0" brushRef="#br0" timeOffset="8481.36">15963 5127 40 0,'7'31'20'0,"0"-3"-22"0,-7-22 44 0,0 1-40 15,0-7 0-15,-3-10 2 16,-4-12 1-16,-4-15-6 15,-6-17 1-15,-8-21 3 16,-3-6 0-16,6 2-1 16,-2-2 0-16,6 5-2 15,0 1 1-15,8 9-2 16,-1 4 1-16,8 8-2 16,6 20 0-16,4 15-4 15,4 3 0-15,3 23-8 16,4 2 1-16,-8 7-2 15,-3 12 1 1</inkml:trace>
  <inkml:trace contextRef="#ctx0" brushRef="#br0" timeOffset="8648.03">15582 4957 59 0,'4'32'29'0,"24"-29"-35"0,-14-3 62 16,7 0-54-16,7-6 1 15,15-1-3-15,6 1 0 16,1 3-5-16,-1 3 1 16,-3 0-10-16,-4 0 1 15,-14-10-5-15,-3 4 0 0</inkml:trace>
  <inkml:trace contextRef="#ctx0" brushRef="#br0" timeOffset="10313.62">17590 4427 24 0,'0'0'12'0,"-11"3"3"0,11-3 12 0,0 7-23 16,-4-1 0-16,-3 16 2 15,-3 6 1-15,-8 13-9 16,0 3 0-16,1 28 5 16,-1 13 1-16,4 18-3 15,0 4 1-15,3-16-3 16,8-13 0-16,-1-21-5 16,4-23 1-16,0-15-9 15,7-19 1-15</inkml:trace>
  <inkml:trace contextRef="#ctx0" brushRef="#br0" timeOffset="10854.87">17205 4986 40 0,'7'15'20'0,"18"10"-18"0,-11-15 31 16,3 2-32-16,8 4 0 15,3-4-1-15,4 1 1 16,7 0-3-16,7-1 0 16,-4-2-2-16,0-4 1 15,1-3-3-15,-1 0 1 16,0-6-1-16,-3 0 0 16,0-3 1-16,-7-4 1 0,-4 1 3 15,-10-1 0 1,-4 1 4-16,-7-1 0 0,-7 4 2 15,-7 0 0-15,-4 6 0 16,-6 0 0-16,-8 6-1 16,0-3 0-16,1 7-3 15,-1 2 1-15,0 1-1 16,4 3 0-16,0 5-1 16,7-2 1-16,3 3-1 15,8-9 1-15,3-1-1 16,7-5 0-16,3-4 0 15,8-6 0-15,-1-7-1 16,5-2 0-16,-1 2 0 16,0 4 1-16,0-3-1 15,-3-1 1-15,-1 1 0 16,-2 2 1-16,-1 7 0 16,-4 0 1-16,1 0-1 0,-1 4 0 15,1 5-1-15,0-3 0 16,-1-3-6-16,4-6 0 15,0-3-7-15,-3 0 1 16</inkml:trace>
  <inkml:trace contextRef="#ctx0" brushRef="#br0" timeOffset="11124.75">18041 5086 29 0,'7'19'14'0,"-3"-7"-8"0,-4-12 19 0,0 0-24 16,0-6 1-16,0-3 3 16,0-4 0-16,3-3-4 15,-3 4 0-15,4-7 4 16,3 6 1-16,0 7-2 16,3 0 1-16,5 0-2 15,2-4 0-15,4 4-3 16,0 3 1-16,1-3-5 15,2-1 0-15,1 1-6 16,0-3 1-16,-1-1-6 16,1 1 1-16</inkml:trace>
  <inkml:trace contextRef="#ctx0" brushRef="#br0" timeOffset="11455.15">18546 4923 27 0,'17'12'13'0,"1"7"-1"0,-15-13 18 16,-3 1-28-16,0-4 1 15,-3 3 1-15,-8 0 0 16,-3 1-5-16,0-1 1 16,-4 6 2-16,-3-2 1 15,-3 2-2-15,-1 7 0 16,-7 3 0-16,11-3 0 0,0-6-1 15,7-1 0-15,3-2-1 16,8-4 0-16,10-6 0 16,7-6 1-16,7-7-1 15,-4-3 0-15,8 1-1 16,-7-1 1-16,-1 0-2 16,1 4 0-16,-4 5-5 15,0 1 1-15,-7 3-5 16,0 6 0-16</inkml:trace>
  <inkml:trace contextRef="#ctx0" brushRef="#br0" timeOffset="11906.23">18510 5280 31 0,'4'57'15'0,"-11"40"-14"16,7-78 26 0,-4 9-24-1,1-6 0-15,-4-6 0 16,0-7 0-16,-4-3-5 0,4-6 1 15,-4-12 3-15,4-1 0 16,4-6-2-16,-1 1 1 16,4-1 0-16,4-3 0 15,3 0 1-15,3 0 1 16,8 0-1-16,7-3 0 16,14 3 0-16,6-3 0 15,5-7 0-15,-1 11 0 16,1 2-2-16,-1 3 0 0,-7-3-2 15,-6-3 1-15,-5-6-1 16,-6-3 1-16,-4-1-2 16,-7-2 1-16,-7 2-2 15,-7 7 1-15,-3 3-2 16,-8 7 0-16,1 5 0 16,-8 7 1-16,4 9 2 15,3 10 0-15,1 3 2 16,3 15 1-16,7-8 2 15,3 2 0-15,8 3-1 16,6 1 1-16,8-11-2 16,-4 5 0-16,4-5-5 15,3-5 1-15,0-16-7 16,1-9 1-16</inkml:trace>
  <inkml:trace contextRef="#ctx0" brushRef="#br0" timeOffset="12159.5">19248 4148 45 0,'-11'28'22'0,"-24"54"-21"0,31-54 40 16,1 16-41-16,-4 9 0 15,3 20-1-15,1 5 1 16,3 13-2-16,0-3 1 0,-4-4-2 16,0-8 0-16,-6-11-7 15,-1-11 0-15,1-17-3 16,-1-15 0-16</inkml:trace>
  <inkml:trace contextRef="#ctx0" brushRef="#br0" timeOffset="12355.98">18845 4669 54 0,'-3'0'27'0,"10"9"-31"0,0-9 54 0,7 3-48 16,7-3 0-1,11-6 0-15,14 0 0 0,21-4-6 16,25-8 0-16,10 5-4 0,11 1 1 15,3-7-10 1,-24-13 1-16</inkml:trace>
  <inkml:trace contextRef="#ctx0" brushRef="#br0" timeOffset="14802.58">20842 5224 46 0,'14'-91'23'0,"-21"-35"-16"0,0 79 23 16,0-12-30-16,4-13 0 16,-5-16 0-16,1 10 0 15,4-4 0-15,3 7 0 16,7-1 0-16,11 11 0 15,6 2 0-15,8 13 1 16,3 15-1-16,4 13 1 16,-7 16 0-16,-4 12 0 15,-7 16-4-15,-7 13 0 16,-10 6-8-16,-11 9 0 0,-18 0-3 16,-10-3 1-16</inkml:trace>
  <inkml:trace contextRef="#ctx0" brushRef="#br0" timeOffset="15001.98">20479 5045 40 0,'-4'16'20'0,"15"-7"-22"16,-4-9 37-16,7 0-32 16,7 0 0-16,4 3 1 15,3 0 0-15,0 1-6 16,8-1 1-16,6 0 1 15,0 3 0-15,1 0-8 16,2 1 0-16,-2-1-5 16,-8-9 0-16</inkml:trace>
  <inkml:trace contextRef="#ctx0" brushRef="#br0" timeOffset="15225.21">21050 5092 35 0,'14'13'17'0,"0"6"-14"0,-6-16 26 16,-1 3-28-16,0 0 1 16,3 4-1-16,1 2 1 15,-1 4-3-15,1-4 1 16,3 4 1-16,0-7 0 16,0-5-2-16,0-8 1 0,1-8-1 15,-5-1 1-15,1-5-5 16,-1-4 0-16,1-3-7 15,-4-7 1-15</inkml:trace>
  <inkml:trace contextRef="#ctx0" brushRef="#br0" timeOffset="15598.42">21449 5202 42 0,'3'25'21'0,"-3"-9"-27"16,0-16 36-16,0 0-30 15,0-3 0-15,0-7 0 16,4-2 0-16,-1-1 0 0,1-3 0 16,3-2 0-16,0-4 0 15,0-3-1-15,0-7 1 16,4 10-1-16,-1 0 1 15,1 3-1-15,0 1 1 16,3 8-1-16,0 4 1 16,0 6 0-16,0 0 0 15,0 6 1-15,-3 10 0 16,-1-4-1-16,1 10 1 16,-1 0-1-16,1-6 1 15,0-3-3-15,-1 2 0 0,1-2-6 16,-1-4 1-16,1-3-4 15,0-6 1-15</inkml:trace>
  <inkml:trace contextRef="#ctx0" brushRef="#br0" timeOffset="16077.29">21904 4995 30 0,'35'3'15'0,"1"-6"-9"15,-29 3 26-15,0 0-32 16,0 0 0-1,0 0 1-15,0 0 1 0,-4 3-3 16,-3 0 1-16,-3 3 0 16,-4 4 1-16,-4 6-1 15,1 2 0-15,-5 4 0 16,5-6 0-16,3 9 0 16,-4-6 0-16,11 3 0 0,14 3 1 15,0-6-1-15,8-10 0 16,6-3 0-16,11-9 1 15,7-6-1-15,3-4 1 16,-3-5-1-16,7-11 0 16,0-2-1-16,0-29 1 15,-11-2-1-15,-7-26 1 16,-7-3-1-16,-17-3 1 16,-11-6-1-16,-11 9 1 0,-3-4-1 15,-10 14 1 1,6 18 0-16,-3 13 1 0,-4 22-1 15,-3 25 0-15,-4 15 0 16,7 1 0-16,-6 62-1 16,6 13 0-16,7 18 1 15,11 7 1-15,7 7-1 16,0-14 0-16,0-21-3 16,0-16 1-16,0-19-7 15,-3-19 1-15,-4-15-3 16,-7-13 1-16</inkml:trace>
  <inkml:trace contextRef="#ctx0" brushRef="#br0" timeOffset="16409.68">21960 4741 29 0,'11'6'14'0,"31"10"-9"0,-31-10 27 16,7 0-30-16,3 4 0 15,7 2 2-15,4-2 0 16,3 2-5-16,4-2 0 15,-7 2 3-15,-1 4 0 16,1 0-2-16,0 2 1 16,0 1-4-16,-1-3 1 15,-2-7-4-15,-8 1 1 16,0-7-2-16,-4-3 1 16,-6 6 0-16,0 0 1 15,-4 4 1-15,3 6 1 16,-3 5 3-16,0 8 0 0,0-4 1 15,-3-3 1-15,0 0-1 16,-1-3 1-16,1-10-1 16,-1-3 0-16,-3 0-3 15,0-6 0-15,0 0-5 16,-3-9 0-16</inkml:trace>
  <inkml:trace contextRef="#ctx0" brushRef="#br0" timeOffset="16755.1">22426 4863 22 0,'14'13'11'0,"18"2"-9"16,-18-5 17-16,4-1-17 15,3 4 0-15,4-1 2 16,3-2 0-16,0 2-6 16,4-2 1-16,0-1 3 15,-1 1 0-15,-3-4-1 16,-3-3 0-16,-4-3-1 0,-3 0 1 15,-4-3 0-15,0-7 1 16,-7 1-1-16,0-4 0 16,-3 1 0-16,-1 9 1 15,-6-7-1-15,-1 13 0 16,-3 7-1-16,0-4 0 16,0 10-2-16,0 6 1 15,0 3-1-15,4 0 0 0,3 3-1 16,3-9 1-16,4 3-2 15,4-6 0-15,-1-10-2 16,4-3 0-16,-3-3-2 16,0-3 0-16</inkml:trace>
  <inkml:trace contextRef="#ctx0" brushRef="#br0" timeOffset="17039.87">23096 5177 16 0,'11'25'8'0,"3"-6"-5"16,-14-19 13-16,4 0-17 16,-1-7 1-16,4 1 0 15,0-6 0-15,0 5 0 16,0-5 1-16,0-4 0 16,0-3 1-16,4 1 1 15,0-8 1-15,3 4 0 0,7 7 0 16,7 2 0-16,4 13 0 15,3 13-2-15,0-1 1 16,11 10-2-16,11 16 1 16,3 9-1-16,3 3 1 15,4-6-2-15,0-3 1 16,-10-10-11-16,-11-9 1 16</inkml:trace>
  <inkml:trace contextRef="#ctx0" brushRef="#br0" timeOffset="17671.41">25943 5214 30 0,'-7'10'15'0,"0"6"-7"0,4-16 17 0,-1-7-21 16,1 1 0-16,-4-3 3 16,-1-4 1-16,1-6-9 15,0-25 0-15,0-12 6 16,4-19 0-16,-1-16-3 16,4-10 1-16,4-5-2 15,10-10 1-15,11 3-2 16,17 6 0-16,4 10-1 15,-4 12 1-15,-10 13-1 16,-4 19 1-16,-3 22-3 16,-8 21 0-16,-2 16-7 15,-8 19 0-15,-11 13-4 16</inkml:trace>
  <inkml:trace contextRef="#ctx0" brushRef="#br0" timeOffset="17852.59">25665 5127 60 0,'21'15'30'0,"42"-21"-38"0,-45 0 60 16,10 0-52-16,4-1 0 15,7 1-2-15,3 0 1 16,7 3-4-16,-6-1 0 15,-4-2-12-15,-4 0 1 0</inkml:trace>
  <inkml:trace contextRef="#ctx0" brushRef="#br0" timeOffset="18107.7">26624 4954 46 0,'7'3'23'0,"-28"16"-19"16,14-19 32-16,-7 6-36 15,-4 7 0-15,-3 9 1 16,-4 6 0-16,1 7-2 16,3 9 1-16,-8-4 0 15,15 7 1-15,7 0-4 16,7-3 0-16,11-12-7 15,10-7 0-15,-3-16-4 0,3-6 0 16</inkml:trace>
  <inkml:trace contextRef="#ctx0" brushRef="#br0" timeOffset="18315.12">26952 5124 41 0,'-17'31'20'0,"-47"-9"-26"0,50-22 36 0,-4 12-31 15,1 4 1-15,-1 0-3 16,4 6 1-16,0-7-4 16,0-2 0-16,0-7-4 15,3-9 0-15</inkml:trace>
  <inkml:trace contextRef="#ctx0" brushRef="#br0" timeOffset="18510.98">26688 4986 26 0,'24'37'13'0,"-2"42"-6"15,-15-64 20-15,3 10-25 16,4 4 0-16,11 5 0 15,0 1 1-15,6-1-5 16,-2-3 0-16,-1-2-3 16,-3-4 1-16,-4-13-6 0,0-12 0 15</inkml:trace>
  <inkml:trace contextRef="#ctx0" brushRef="#br0" timeOffset="18721.56">27213 4948 39 0,'39'59'19'0,"-14"26"-12"0,-15-69 34 0,4 15-39 16,4 10 1-16,-4-3-2 15,-3-1 1-15,-11 10-6 16,-7 0 0-16,-14-3-9 15,-32-6 0-15</inkml:trace>
  <inkml:trace contextRef="#ctx0" brushRef="#br0" timeOffset="25535.44">4805 6488 35 0,'7'0'17'0,"-25"9"-11"16,8-3 17-16,-1 4-22 16,1 2 0-16,-8 7 1 15,-3 6 0-15,0-9-2 16,-1 6 0-16,5 0 2 15,6 0 0-15,1 0 1 16,3 0 0-16,7-4 0 16,7 1 1-16,7-3-1 0,3 0 0 15,1-4-1-15,14-3 1 16,-4-2-2-16,4-1 1 16,-11-3-2-16,0 3 1 15,-7-2-1-15,-10 5 0 16,-8 4-1-16,-3 8 1 15,-14 1-1-15,-4 0 1 16,1-3-3-16,-5 0 0 16,1-3-3-16,3-4 1 15,1-2-4-15,10-4 1 16,3 0-6-16,11-3 0 0</inkml:trace>
  <inkml:trace contextRef="#ctx0" brushRef="#br0" timeOffset="25806.6">4935 6713 12 0,'18'-15'6'0,"-14"5"9"0,-4 10 0 0,0 0-12 16,0 0 0-16,0 3 4 16,0 7 0-16,0 2-8 15,0 7 1-15,0-3 5 16,0 12 0-16,3-3-2 15,8 3 1-15,-1 4-3 16,1-13 1-16,6-4-1 16,5-12 1-16,-8-9 0 0,7-10 1 15,-3 1-2 1,-1-13 0-16,-3-1-5 0,-3-2 0 16,-4 3-8-16,-11-13 0 15</inkml:trace>
  <inkml:trace contextRef="#ctx0" brushRef="#br0" timeOffset="26079.46">5189 6299 30 0,'0'51'15'0,"-17"33"-5"0,17-56 19 0,0 13-27 15,3 16 0-15,1-1 3 16,-1 1 1-16,-3-7-7 16,0-6 0-16,0-10 2 15,4-15 1-15,-1-10-5 16,8-12 0-16,-11-3-6 16,3-7 1-16,5-5-4 15,-8-4 1-15,0-3-1 16,0 6 1-16</inkml:trace>
  <inkml:trace contextRef="#ctx0" brushRef="#br0" timeOffset="26259.21">5242 6610 28 0,'18'3'14'0,"3"13"-9"0,-10-10 29 15,6 0-31-15,-6 4 0 16,3-1 1-16,0 0 0 16,-3 4-6-16,-1 0 1 15,-10 2 3-15,0 4 0 16,-10 0-2-16,-4-3 0 15,-1 2-3-15,5-2 1 16,-11-7-7-16,3 1 0 16,8 2-3-16,-8-8 1 15</inkml:trace>
  <inkml:trace contextRef="#ctx0" brushRef="#br0" timeOffset="26634.07">5627 6629 19 0,'3'9'9'0,"1"-6"-4"16,-4 0 10-16,3 1-14 16,-3-4 1-16,4 3 5 15,3 6 1-15,4 4-8 16,3 5 1-16,0 4 4 16,0 0 0-16,-4 7-1 0,-2 2 1 15,-8 3-4-15,0 4 1 16,-11 0-3-16,-7-1 1 15,1-2-2-15,-4-7 1 16,-1-6-6-16,1-3 1 16,4-7-5-16,-1-5 1 15</inkml:trace>
  <inkml:trace contextRef="#ctx0" brushRef="#br0" timeOffset="27029.36">5810 6735 31 0,'7'-6'15'0,"-7"3"-6"16,0 3 24-16,11 0-29 16,-1 0 1-16,8 0 0 15,3 0 1-15,4 0-8 16,0-3 0-16,-4 0 5 15,0-1 0-15,-3 1-3 16,-4 0 0-16,-7-3-2 16,-14 0 1-16,-4 3-2 15,-3 3 0-15,0 0-2 16,0 6 1-16,-4 6-1 16,4 4 0-16,4 3 2 0,-5 6 0 15,12 3 1-15,3 4 0 16,3-4 2-1,8-6 0-15,-4 0-1 0,11-10 1 16,3-2-8-16,0-7 1 16,0-6-2-16,4-13 0 15</inkml:trace>
  <inkml:trace contextRef="#ctx0" brushRef="#br0" timeOffset="27487.88">6325 6738 26 0,'11'4'13'0,"-1"-4"-11"0,-10 0 24 0,4 0-25 16,0 3 0-16,-4 0 0 15,-4 6 1-15,0 1-2 16,-6-1 0-16,-1 0 1 16,-3 1 0-16,4 12 0 15,6-3 0-15,-3 6 0 16,4-6 1-16,6-4-2 15,4-2 1-15,4-4 0 16,6-6 0-16,4-15-1 16,4-4 1-16,18-15-1 15,-1-16 0-15,0-3 0 16,-3-10 0-16,0-3-1 0,-7-3 1 16,-4-6-1-16,-7 6 1 15,-3-3-1-15,-8 13 1 16,-6-4-1-16,-8 7 1 15,-3 9-1-15,-7 7 1 16,-14 11 0-16,0 17 1 16,-4 15-1-16,4 13 1 15,-1 13-1-15,5 18 1 16,10 19 0-16,6 12 0 16,5-2 0-16,3-4 0 15,3-3-1-15,5-19 1 16,-5-12-4-16,8-10 0 0,-11-15-5 15,0-13 1-15,-11-12-4 16,-3-7 0-16</inkml:trace>
  <inkml:trace contextRef="#ctx0" brushRef="#br0" timeOffset="27655.79">6269 6400 29 0,'18'3'14'0,"24"16"-4"16,-25-16 25-16,5 3-30 15,16-3 0-15,12 0 2 16,-1-3 0-16,1 0-11 16,-1 0 1-16,-10 0 2 15,10-3-14 1,-49 3 2-16</inkml:trace>
  <inkml:trace contextRef="#ctx0" brushRef="#br0" timeOffset="27939.71">5641 6394 31 0,'0'-4'15'0,"-11"-2"-22"16,8 3 16-16,-4 0-21 15,-4-7 1-15</inkml:trace>
  <inkml:trace contextRef="#ctx0" brushRef="#br0" timeOffset="28586.52">8227 6105 30 0,'0'0'15'0,"0"31"-7"0,-4-18 15 16,-3 9-21-16,-3 12 1 16,3 7 0-16,-15 12 0 15,5 7-4-15,-1 9 0 16,8 6 3-16,-1-3 0 16,4-9-3-16,0-6 1 15,3-20-7-15,-3-12 0 0,0-12-4 16,-3-4 0-16</inkml:trace>
  <inkml:trace contextRef="#ctx0" brushRef="#br0" timeOffset="28946.56">7945 6751 34 0,'28'19'17'0,"18"0"-15"0,-32-19 28 0,18 0-29 16,6 3 1-16,8 0 0 15,7-3 0-15,4 0-3 16,-5 0 0-16,-6 0 2 16,-3 0 1-16,-8 0-2 15,-3-6 1-15,-15-4-1 16,1-5 1-16,-4-4-1 16,-3 0 1-16,-11 3-1 15,-7 4 1-15,-8 2-1 0,-6 7 1 16,-3 6-2-1,-5 10 0-15,-2 9-2 0,6 0 1 16,7 9-1-16,1 4 0 16,10-4 0-16,7 0 1 15,10-15 0-15,8-10 1 16,10-15 1-16,7-7 0 16,-6-12-2-16,-5-7 0 15,-6 4-8-15,-8-3 1 16</inkml:trace>
  <inkml:trace contextRef="#ctx0" brushRef="#br0" timeOffset="29562.22">10717 6353 44 0,'-3'41'22'0,"-18"6"-21"0,14-35 38 15,-4 10-38-15,-7 3 0 16,-3 3 0-16,4 1 0 0,-5-7-2 16,5-1 1-16,3 1 0 15,3 0 0-15,4-6-1 16,11-3 1-16,6-4 0 16,8-3 0-16,10 1-1 15,4-1 1-15,-4 0 0 16,-7 0 1-16,0 1-1 15,-3-1 1-15,-7 6-2 16,-8 7 1-16,-10 0-1 16,-7 0 1-16,-11 3-2 15,-3-3 1-15,0 3-4 16,0-4 1-16,6 1-9 16,8-3 0-16,4-4 0 15,10-5 0-15</inkml:trace>
  <inkml:trace contextRef="#ctx0" brushRef="#br0" timeOffset="29831.76">11007 6836 38 0,'49'-7'19'0,"-17"-18"-19"0,-22 16 38 16,-3-4-35-16,1-2 0 16,-5-1 2-16,-3-3 1 15,-3 3-7-15,-8 1 0 16,-7 5 4-16,-3 4 1 15,-7 0-2-15,-7 9 1 16,3 6-3-16,0 7 0 16,0 6-1-16,11-3 0 0,11 3-1 15,6-3 1-15,15-1-2 16,10-11 1-16,11-4-1 16,-1-6 0-16,1-10-3 15,0-6 0-15,-4 1-8 16,-3-8 0-16</inkml:trace>
  <inkml:trace contextRef="#ctx0" brushRef="#br0" timeOffset="30372.38">11285 6811 43 0,'11'15'21'0,"0"-18"-18"16,-4 0 33-16,-4-3-35 15,1-4 0-15,-1-2 0 16,4-4 1-16,0 0-3 16,0 1 1-16,0 2 1 0,0 4 0 15,1 2-2-15,2 7 1 16,1 4-1-16,-1 2 1 16,1 3-1-16,3 4 1 15,-3-1-1-15,-1 1 0 16,1-4 0-16,-1-2 1 15,-3-1-1-15,0-6 0 16,0-3-2-16,1-4 1 16,-5-5-1-16,4-4 1 0,-3 1 0 15,3-4 0-15,0 3 0 16,0 0 0-16,0 4 1 16,0 2 1-16,0 1 0 15,0 9 0-15,0 0 0 16,4-3 1-16,-1 3-1 15,1 6 1-15,-1 0 0 16,1 4 0-16,3-1 0 16,-3 4 0-16,3-1-1 15,-4 1 1-15,1-1 0 16,0 1 0-16,-1 0 0 16,1-1 0-16,-1-3 0 15,-3 1 0-15,0-4-1 16,0-3 0-16,1 0-3 15,-1 1 1-15,0 2-6 0,-4-3 0 16,-3 0-4 0,0-3 0-16</inkml:trace>
  <inkml:trace contextRef="#ctx0" brushRef="#br0" timeOffset="30717.32">11934 6817 47 0,'25'6'23'0,"-4"-9"-26"0,-14-3 46 0,4-1-41 15,7-2 0-15,-1-4 0 16,-3-2 1-16,0-4-4 16,-3 0 0-16,-4 0 2 15,-3 4 0-15,-11-4-2 16,-4 0 1-16,-7 3-2 15,-3 7 1-15,4 12-1 16,-8 7 0-16,7 11 0 16,4 11 0-16,7 12 2 15,4 3 1-15,10-3 0 16,3 0 1-16,8-10 0 16,10-12 0-16,7-9-2 15,4-7 0-15,0-9-10 16,-4-10 1-16,-10-6-6 15,-7-6 1-15</inkml:trace>
  <inkml:trace contextRef="#ctx0" brushRef="#br0" timeOffset="31303.51">14097 6488 45 0,'21'6'22'0,"0"-6"-15"0,-17-3 37 16,-4 3-43-16,0 0 1 16,0 0-1-16,-7-3 1 15,-4 3-3-15,1 6 1 16,-8 10 1-16,-3 15 1 15,0 10-2-15,0 6 1 16,3-7-1-16,7 7 1 16,8 1-1-16,6-5 1 0,8-2-4 15,7-13 1 1,10-9-5-16,11-9 1 0,3-7-10 16,-3-6 0-16</inkml:trace>
  <inkml:trace contextRef="#ctx0" brushRef="#br0" timeOffset="31572.07">14467 6648 28 0,'11'-7'14'0,"-4"1"1"0,-7 6 12 0,0 0-24 16,-3 0 1-16,-8 0 2 16,-3 0 1-16,-4 3-8 15,-6 0 0-15,2 0 5 16,5 10 0-16,-4 6-1 15,-1 3 0-15,1 0-2 16,7 0 0-16,4 6 0 0,2-6 0 16,16-3-1-1,6-4 0-15,7-5-1 0,7-10 1 16,4-3-2-16,0-1 0 16,-1-5-6-16,-3-7 0 15,-6-3-7-15,-8-6 1 16</inkml:trace>
  <inkml:trace contextRef="#ctx0" brushRef="#br0" timeOffset="31903.22">14651 6691 37 0,'18'19'18'0,"-4"9"-17"0,-7-24 27 15,-7 2-27-15,0 0 0 0,0 0-1 16,3-2 0-16,-3-4-1 15,-3 0 1-15,3-7 0 16,0-2 1-16,3-4-1 16,1-2 0-16,-1 2 0 15,8 1 1-15,-4-4 0 16,7 6 0-16,4 1 1 16,-1 9 0-16,1 0 0 15,0 6 1-15,-1 7 0 16,-3 6 0-16,0-1-1 15,1 4 0-15,-1-6-1 16,0 0 0-16,0-4-5 16,7 4 1-16,-3-3-9 15,-1-4 1-15,-6-9-3 0,-1-6 0 16</inkml:trace>
  <inkml:trace contextRef="#ctx0" brushRef="#br0" timeOffset="32592.14">15399 6481 53 0,'17'3'26'0,"-13"4"-34"0,-8-7 54 15,-3 0-46-15,-7 0 1 16,-10 3 0-16,-1 0 1 16,-3 3-3-16,-1 4 0 15,5 2 0-15,3 7 1 0,3 3-2 16,4-3 1-16,7-4-1 15,3-2 1-15,11-4 0 16,11-2 1-16,7-1 0 16,6-3 0-16,1 0 0 15,-4 7 1-15,-3 2-1 16,-11 10 0-16,-10 6-1 16,-15 7 0-16,-14 6-1 15,-3-7 0-15,-4 1-6 16,1-13 0-16,-1-7-6 15,4-5 1-15</inkml:trace>
  <inkml:trace contextRef="#ctx0" brushRef="#br0" timeOffset="32865.18">15730 5923 35 0,'14'13'17'0,"-14"34"-17"0,0-32 27 16,-3 4-26-16,-1 13 0 15,-3 11 3-15,0 14 0 16,-3 15-3-16,3 19 0 0,3-6 2 16,4 2 1-16,-3-11-2 15,-1-17 1 1,1-15-7-16,-1-9 0 0,-3-10-9 15,0-3 1-15,-11-13-1 16,-3-9 0-16</inkml:trace>
  <inkml:trace contextRef="#ctx0" brushRef="#br0" timeOffset="33031.1">15413 6579 37 0,'21'21'18'0,"28"-2"-15"16,-31-16 37-16,10 1-36 15,4 2 0-15,3-3-1 16,-3 0 1-16,3-6-9 16,1 3 1-16,2-3-7 15,1 6 1-15,-11-9-4 16,4-1 0-16</inkml:trace>
  <inkml:trace contextRef="#ctx0" brushRef="#br0" timeOffset="33301.11">15970 6707 44 0,'14'38'22'0,"-3"-16"-23"0,-11-22 42 15,0 0-41-15,0 0 0 16,0-10 1-16,0-2 0 16,0-1-1-16,0-3 1 15,0 4 0-15,0-1 0 16,0 7 0-16,3-3 0 0,5-1-1 15,2 4 0-15,8 6-1 16,3 0 0-16,7 3-2 16,4 0 0-16,0-3-3 15,-1 0 0-15,-6 0-4 16,0 0 0-16,-4-3-3 16,0 3 1-16</inkml:trace>
  <inkml:trace contextRef="#ctx0" brushRef="#br0" timeOffset="33674.53">16320 6669 24 0,'-4'7'12'0,"4"5"-4"16,0-9 18-16,0 7-25 15,-4-1 0-15,1 4 1 16,-1-1 0-16,1 4-2 16,-1 0 0-16,-3-4 2 15,4-2 0-15,-4-4-1 0,3 0 1 16,1 0-1-16,3-2 1 15,3-1-1-15,-3 0 1 16,0-3-1-16,4 0 0 16,-4 0-1-16,3-6 1 15,4-1 0-15,-3 1 1 16,6 0-1-16,-3-1 0 16,1 4 1-16,2 0 0 15,1 3 1-15,-1 3 0 0,4 4 0 16,-3-1 0-1,3 0 0-15,0 4 0 0,-3 5-1 16,6 1 0-16,-2 9-2 16,-5-9 1-16,1-4-5 15,-1-5 1-15,1-4-6 16,-1-3 0-16,1-3-7 16,-4-13 1-16</inkml:trace>
  <inkml:trace contextRef="#ctx0" brushRef="#br0" timeOffset="33871.15">16658 6785 39 0,'7'16'19'0,"-7"0"-23"0,0-13 31 15,0 0-28-15,0-3 1 16,-3 0-1-1,-1 0 1-15,1 0-3 0,-4 0 0 16,0-3-7-16,-8-10 0 16</inkml:trace>
  <inkml:trace contextRef="#ctx0" brushRef="#br0" timeOffset="34005.61">16542 6597 19 0,'21'13'9'0,"11"-1"-13"0,-22-12 7 16</inkml:trace>
  <inkml:trace contextRef="#ctx0" brushRef="#br0" timeOffset="34544.94">16760 6701 20 0,'4'41'10'0,"0"2"-6"15,-1-33 14-15,1-4-17 16,3-3 0-16,0 0 3 16,0-3 1-16,0 0-6 15,0-3 1-15,0-6 2 16,-4-4 0-16,1-2-1 16,3-4 0-16,0 3-2 15,4 0 1-15,3 4-1 16,0-1 1-16,0 7 0 0,4-3 1 15,6 2 0-15,1 7 0 16,-4 4-1-16,0 5 1 16,-3 0-1-16,0 1 0 15,-1-1-1-15,4-3 1 16,1-2 0-16,2-4 1 16,5-7-1-16,2-5 1 15,1-4-1-15,0-12 1 16,-4-7-1-16,0-5 1 15,-3-11-1-15,-4-8 0 0,-7-4 0 16,-7 0 0-16,-3-6 0 16,-8-6 0-16,-10 9 0 15,-3 1 0-15,-8 5 0 16,-7 7 0-16,-3 9-1 16,0 12 1-16,-1 14 0 15,4 21 1-15,8 16-1 16,10 18 1-16,10 20 0 15,8 8 0-15,6 20 0 16,8 9 1-16,7 3-1 16,-1-3 0-16,1-9-2 15,-4-16 1-15,-3-22-7 16,-4-19 0-16,-4-18-3 16,-10-10 0-16</inkml:trace>
  <inkml:trace contextRef="#ctx0" brushRef="#br0" timeOffset="34771.82">16817 6340 46 0,'11'32'23'0,"31"2"-22"0,-21-31 47 16,18 0-46-16,7-3 0 15,14 0 1-15,7-6 0 16,0-6-5-16,0-1 1 15,-4-3 0-15,-13 1 0 16,-15-1-6-16,-21 0 1 0,-14 7-7 16,-11-1 1-16,-24 7-4 15,-14 3 0-15</inkml:trace>
  <inkml:trace contextRef="#ctx0" brushRef="#br0" timeOffset="35205.68">14453 7435 43 0,'-3'-4'21'0,"10"-2"-22"0,0 0 42 16,3 3-37-16,12-3 1 16,6 2 5-16,28-2 1 15,29 0-12-15,35 0 0 16,35 2 7-16,25-2 1 15,7-3-3-15,7 2 1 16,-7-2-3-16,-11 0 0 16,1-1-2-16,-8 1 0 0,-24-1 0 15,6 1 0-15,-2 0-3 16,-5-1 1-16,-13 4-3 16,-29 3 0-16,-24 3-6 15,-18 0 1-15,-18 3-10 16,-24 3 1-16</inkml:trace>
  <inkml:trace contextRef="#ctx0" brushRef="#br0" timeOffset="39005.11">19004 5860 29 0,'11'-12'14'0,"-1"18"0"0,-6-9 15 16,-4 3-25-16,0 0 1 15,0 3 1-15,-4 7 0 16,-6 2-8-16,-8 7 1 16,-10 9 5-16,-14 7 0 15,-4 12-2-15,-7 6 1 16,-11 32-1-16,4 31 0 16,7 15 0-16,4 29 0 15,10 16 1-15,7 3 0 0,8-16-2 16,10 3 1-16,10-31-2 15,8-16 0-15,13-19-6 16,11-24 0-16,8-17-12 16,-8-12 1-16</inkml:trace>
  <inkml:trace contextRef="#ctx0" brushRef="#br0" timeOffset="40115.6">21202 6102 33 0,'11'-3'16'0,"-4"6"-14"0,-7-3 17 16,0 0-15-16,-4 6 0 15,-3 7 2-15,-4 12 0 16,-6-3-8-16,-4 12 1 16,-8 10 5-16,1 3 0 15,0-6-3-15,3 0 0 16,4-10-2-16,3-3 1 15,4-9-6-15,7-3 1 0,0-10-8 16,4-3 1-16</inkml:trace>
  <inkml:trace contextRef="#ctx0" brushRef="#br0" timeOffset="40343.33">20973 6133 27 0,'28'22'13'0,"11"19"-3"16,-25-29 16-16,7 4-24 15,4 16 0-15,-1 5 2 16,8 1 0-16,0 6-5 16,7-4 0-16,-4-2 1 15,0 0 1-15,-7-16-10 16,-10-4 1-16,-18-8-4 15,-11-20 1-15</inkml:trace>
  <inkml:trace contextRef="#ctx0" brushRef="#br0" timeOffset="40896.98">20846 6140 32 0,'14'-4'16'0,"-4"4"-11"16,-10 0 28-16,0 4-33 15,-3 2 1-15,-8 3 2 16,-6 4 0-16,-5-1-4 15,1 4 1-15,0-4 2 16,7 1 0-16,0 3-1 0,0 3 1 16,0-1-2-16,0 1 1 15,3 0-1-15,0-6 0 16,4-4 0-16,0 3 1 16,4-8-1-16,3 2 0 15,3 0 1-15,4-3 0 16,0 0 0-16,0-6 0 15,8 3-1-15,-1-3 1 16,3 3-2-16,1-3 1 0,-4 3-7 16,-3-3 0-16,-4 3-7 15,-7 3 1-15</inkml:trace>
  <inkml:trace contextRef="#ctx0" brushRef="#br0" timeOffset="41106.14">20486 6553 39 0,'3'16'19'0,"11"-16"-11"16,-6 0 31-16,6 0-37 16,3 0 0-16,8-3 2 15,3-3 0-15,0-1-6 16,4 4 1-16,3-6-1 0,-10 3 0 15,-7 6-12 1,-15-7 0-16</inkml:trace>
  <inkml:trace contextRef="#ctx0" brushRef="#br0" timeOffset="41796.83">20059 6412 34 0,'3'7'17'0,"-20"-17"2"0,10 7 18 15,-7-3-36-15,-4 3 0 16,0 3 0-16,1 0 0 16,-4 3-2-16,-1 3 1 15,5 3 1-15,-1 4 0 16,4 6-1-16,3 0 1 15,4-1-1-15,4 1 0 16,10-6 0-16,7-4 1 16,4-3-1-16,-1-6 0 0,1-6 0 15,3-3 0-15,-3-1-1 16,-4 1 1-16,0 0-3 16,-3-1 1-16,-1 1 0 15,4 2 0-15,-3 1 1 16,-1 6 0-16,1 3 1 15,0 7 0-15,-1 5 2 16,1 11 0-16,-1 2 0 16,1 3 0-16,-4-3-2 15,0-3 0-15,7-6-9 16,-3-9 1-16,-1-10-6 16,1 0 0-16</inkml:trace>
  <inkml:trace contextRef="#ctx0" brushRef="#br0" timeOffset="42365.81">21862 6221 39 0,'7'19'19'0,"-14"-3"-10"16,3-13 31-16,1 3-40 15,-8 0 1-15,4 4 0 16,-4-1 1-16,-6 7-2 15,-1-4 0-15,-3 4 0 16,0-4 1-16,0 1 0 16,6 0 0-16,5-4 0 0,3-3 0 15,7 1 0-15,7-7 0 16,7-7 0-16,0 4 1 16,7-3-1-16,8 3 0 15,-1-4-1-15,0 7 1 16,0 0-5-16,-3 4 1 15,-7 2-8-15,-8 0 0 16,-10 4-4-16,-7-1 0 16</inkml:trace>
  <inkml:trace contextRef="#ctx0" brushRef="#br0" timeOffset="42565.18">21625 6641 39 0,'11'16'19'0,"17"-19"-12"0,-17 3 32 0,3 0-38 16,3 0 1-16,1-3 0 15,3 0 1-15,11-4-5 16,0-2 1-16,7 3-4 16,-4-1 0-16,-3 1-9 15,-8-10 0-15</inkml:trace>
  <inkml:trace contextRef="#ctx0" brushRef="#br0" timeOffset="42892.94">22507 5901 38 0,'-7'38'19'0,"-7"40"-17"0,11-56 26 15,-1 19-27-15,-3 12 0 0,-4 7 1 16,1 12 0-16,-1-3-3 15,4 0 0-15,0-13-2 16,0-12 1-16,4-12-7 16,-1-4 0-16,4-19-3 15,0-9 1-15</inkml:trace>
  <inkml:trace contextRef="#ctx0" brushRef="#br0" timeOffset="43132.85">22465 6394 34 0,'25'9'17'0,"31"7"-18"0,-38-10 33 16,3 3-31-16,7 4 0 16,7-1 1-16,-3 1 1 15,-4-4-4-15,-10 4 1 16,-7 3 1-16,-15 2 1 15,-10 7-2-15,-14-6 1 16,-8 3-4-16,-6-3 1 16,-7-3-10-16,3-7 1 15</inkml:trace>
  <inkml:trace contextRef="#ctx0" brushRef="#br0" timeOffset="43882.85">23590 5657 42 0,'18'40'21'0,"14"39"-15"15,-18-54 32-15,14 28-36 16,18 16 0-16,14 22 3 16,10 13 0-16,15 18-6 15,10 10 1-15,-10-1 3 16,-14 4 0-16,-22-3-2 0,-24 9 1 15,-29 13-3-15,-24 12 0 16,-29-16-6-16,-3-9 0 16,-17-15-10-16,-1-16 1 15</inkml:trace>
  <inkml:trace contextRef="#ctx0" brushRef="#br0" timeOffset="51015.11">21205 7780 28 0,'4'9'14'0,"3"3"0"0,-3-8 14 0,-1-1-25 16,1-3 0-16,-4 0 2 15,3-10 1-15,1-12-7 16,-1-18 0-16,-3-11 4 16,0-14 1-16,-3-8-2 15,-4-2 0-15,0-13-1 16,-4 7 0-16,4 6-2 16,3 3 0-16,4 3 0 15,4 12 0-15,-1 16 0 16,8 13 1-16,0 16-2 15,3 8 0-15,0 14-2 16,0 12 1-16,-3 6-6 16,-8 16 1-16,-6-3-5 15,-8 3 0-15</inkml:trace>
  <inkml:trace contextRef="#ctx0" brushRef="#br0" timeOffset="51213.45">20895 7607 52 0,'21'16'26'0,"11"-16"-28"0,-14 0 50 15,10 0-48-15,7-3 0 16,4-4-1-16,0 1 1 16,-4 3-1-16,0 0 0 15,1 0-6-15,-5 3 0 16,-2-3-8-16,-8-4 0 15</inkml:trace>
  <inkml:trace contextRef="#ctx0" brushRef="#br0" timeOffset="51525.13">21639 7315 39 0,'22'13'19'0,"-8"3"-14"16,-14-13 25-16,0 3-27 15,-4 0 0-15,-3 1 1 16,0 2 0-16,-7 7-5 16,-4 9 1-16,1 6 3 15,-5 7 0-15,5 6-1 16,-1 3 0-16,4 0-1 15,7 0 0-15,4 0-1 0,3-3 0 16,7-10-2-16,7-6 0 16,3-9-5-16,4-6 1 15,8-7-9-15,-1-12 0 16</inkml:trace>
  <inkml:trace contextRef="#ctx0" brushRef="#br0" timeOffset="51754.1">22035 7460 30 0,'10'12'15'0,"-13"13"-8"0,-1-18 17 0,-10 2-23 16,-7 4 1-16,-7-1 0 16,-11 7 1-16,11 6-4 15,-1 3 1-15,5 4 2 16,-1-4 0-16,4 3-1 15,3-3 0-15,0 4-5 16,4-10 0-16,4-10-7 16,6-12 0-16</inkml:trace>
  <inkml:trace contextRef="#ctx0" brushRef="#br0" timeOffset="51963.86">21742 7507 26 0,'10'9'13'0,"4"26"-3"0,-7-23 16 16,1 10-23-16,2 3 0 16,4 3 2-16,4 1 0 15,3-1-7-15,0 0 1 16,4 0 3-16,0-3 1 16,-1-6-4-16,1-9 0 15,-4-10-8-15,-3-7 0 16,-4-2-3-16,-7-10 1 15</inkml:trace>
  <inkml:trace contextRef="#ctx0" brushRef="#br0" timeOffset="52186.91">22017 7319 28 0,'25'31'14'0,"10"0"-8"15,-25-21 22 1,26 34-23 0,-1 6 0-16,0 6-1 15,-7-6 1-15,-6 4-9 16,-12-1 1-16,-10-3-6 16,-21-9 1-16,-18-3-4 15,-10-4 1-15</inkml:trace>
  <inkml:trace contextRef="#ctx0" brushRef="#br0" timeOffset="52920.53">20609 7240 41 0,'7'0'20'0,"-7"3"-16"0,0 0 40 15,-3 4-43-15,-4 5 1 16,-7 4 0-16,-4 0 1 15,-3 2-4-15,-4-5 1 16,0 3 1-16,1 2 1 0,3 1-1 16,3-3 1-16,-3 3-1 15,7 0 0-15,-7 6-1 16,3-3 1-16,4 0 0 16,0 0 0-16,3-1-1 15,8 1 1-15,3 4-1 16,7-1 1-16,7 0-1 15,10 0 1-15,12-6 0 16,10-1 0-16,-4 4-1 16,-3 7 0-16,-4-4-3 15,-7 0 1-15,-7-3-12 16,-7 0 1-16,-10-10-3 16,-11-6 0-16</inkml:trace>
  <inkml:trace contextRef="#ctx0" brushRef="#br0" timeOffset="53611.77">19823 7419 27 0,'17'-22'13'0,"-3"9"2"16,-10 7 16-16,-1 0-28 16,-3-4 0-16,-3-2 3 0,-8-4 0 15,-3 1-8-15,-7-1 0 16,-11 3 5-16,-7 1 0 16,4 9-1-16,0 6 0 15,-4 12-2-15,-7 1 1 16,0 16-1-16,4 11 1 15,10 11-1-15,11 12 1 16,14-10-1-16,14-3 0 16,11-2 0-16,10-14 0 15,4-15 0-15,14-13 0 0,3-12 0 16,-3-15 1-16,0-11-1 16,-7-5 1-16,-4-4-1 15,-7-6 0-15,-7 0-3 16,-3-3 1-16,-11-3-8 15,-7 9 0-15,-4 4-5 16,-3 15 1-16</inkml:trace>
  <inkml:trace contextRef="#ctx0" brushRef="#br0" timeOffset="53975.51">20137 7852 38 0,'-4'9'19'0,"11"4"-16"0,-7-10 33 16,7 3-32-16,0 3 1 15,4 1 3-15,6-1 0 16,8 10-9-16,7 0 0 0,7 6 5 16,7 0 1-16,6 0-3 15,1 3 0-15,-3-3-6 16,-11-3 0-16,-11-6-13 15,-18-13 0-15</inkml:trace>
  <inkml:trace contextRef="#ctx0" brushRef="#br0" timeOffset="57019.36">19297 5716 20 0,'11'10'10'0,"-1"-20"7"16,-10 10 10-16,0 0-23 15,0 0 1-15,4 0 2 16,-4 0 1-16,0-6-10 15,-4 0 1-15,-6-1 5 16,-5 1 0-16,1 0-2 16,-7 3 0-16,0 0-1 15,-4 3 0-15,1 3-3 16,-1 3 0-16,0-3-1 16,8 3 1-16,-1 1-2 15,7 2 1-15,1 7-3 16,-1 3 1-16,1 2 1 15,-1 5 0-15,0 2 0 16,4 6 0-16,0 7 1 0,0 0 0 16,0-7 1-16,0-2 1 15,0-1 0-15,4-3 1 16,3-3 0-16,3 0 1 16,4-9 0-16,4 0 1 15,-1-4 0-15,4-2 1 16,8-4-1-16,2-3 1 15,1 0-2-15,0-3 1 0,-4 0-2 16,0 0 0-16,-3-3-5 16,-4-3 1-16,0-4-5 15,-4-2 0-15</inkml:trace>
  <inkml:trace contextRef="#ctx0" brushRef="#br0" timeOffset="57245.84">18990 5964 27 0,'14'22'13'0,"-3"-6"-2"16,-8-20 21-16,-3 4-30 15,7-6 1-15,0-3 0 16,4-1 1-16,7 1-6 15,3 3 0-15,3-4-2 0,1 16 1 16,0-6-9-16,-4 7 1 16</inkml:trace>
  <inkml:trace contextRef="#ctx0" brushRef="#br0" timeOffset="57816.02">19449 6092 30 0,'0'10'15'0,"-32"-45"-12"0,25 26 19 0,-7 6-22 15,0-3 1-15,0 2 0 16,-1 4 0-16,1 7-1 15,0 2 0-15,4-3 1 16,3 7 1-16,-1 3-2 16,5 2 1-16,3-2 0 15,0-3 0-15,7-7-1 16,4-6 1-16,3-6-1 16,0-4 1-16,0-2-1 15,-3 5 1-15,-1 7-3 16,-3-9 1-16,0 3-4 15,-3 3 1-15,-4 3-2 16,3 3 1-16,1 6-1 0,3 4 1 16,0 6 1-16,3 6 1 15,5-7 3-15,-1 7 0 16,0 4 1-16,-4 5 1 16,-3 1 0-16,-3-4 0 15,-4 0 1-15,-4 1 1 16,-6-7-1-16,-4-3 0 0,-7-3 0 15,-8-4 0-15,5-8-2 16,-1-4 1-16,-7-6-2 16,4-1 1-16,0-5-2 15,3 0 1-15,7-1-1 16,4-2 0-16,7-1-5 16,4 1 1-16,6-1-4 15,1-3 1-15</inkml:trace>
  <inkml:trace contextRef="#ctx0" brushRef="#br0" timeOffset="58104.44">19099 6356 38 0,'0'3'19'0,"11"0"-18"0,-7-9 37 16,-1 0-37-16,4 2 1 16,0-8 0-16,0 3 0 15,0-1-5-15,0 1 1 16,0 2-8-16,0 4 1 15,-3-3-4-15,-4 0 1 16</inkml:trace>
  <inkml:trace contextRef="#ctx0" brushRef="#br0" timeOffset="58357.89">19590 6215 40 0,'3'15'20'0,"-3"-5"-28"16,0-10 37-16,0 0-41 15,0 0 0-15,-7-10-8 16,0 1 1-16</inkml:trace>
  <inkml:trace contextRef="#ctx0" brushRef="#br0" timeOffset="64496.75">19868 6829 8 0,'29'-3'4'0,"20"10"0"15,-35-11 4-15,7 1-6 16,8 3 1-16,-1-3-3 15,4 3 0-15,10 0-2 16,7 0 1-16,8-3 1 16,10 6 1-16,7 3-1 15,0 7 1-15,11-1 1 16,6-2 1-16,8 2-1 16,7-2 0-16,-7-1 0 15,7-6 0-15,-1 4-1 16,1-4 0-16,0-3-1 0,-4 0 0 15,-3 0 0 1,3 3 1-16,-3-3 0 0,3 0 1 16,4-3-1-16,-17-3 1 15,2-1 0-15,1-5 0 16,-7-1 0-16,-4 4 0 16,0-4-1-16,-11-6 1 15,-6-3-2-15,-8 0 1 16,-6 1-1-16,-8-1 1 15,-3 3-1-15,0-3 0 16,-4 3-1-16,4-6 0 0,-4-3 1 16,7-1 0-16,-6 1-1 15,-5-3 1 1,-2 3 0-16,-8-4 0 0,0-2-1 16,-3-4 1-16,-8 10-1 15,-3 0 1-15,-3-4 0 16,-4-2 0-16,-7-7 0 15,-7 7 0-15,-15-10-1 16,-6-3 1-16,-4 3 0 16,1 3 0-16,-12-3-1 15,-3-3 1-15,-7 9-1 16,-7-2 0-16,-7 2 0 16,0 4 0-16,0 5-1 15,-11-2 1-15,-10 9-1 16,0 6 1-1,-43 13 0 1,11 3 0-16,4 3 1 0,13-3 0 16,5 0 0-16,9 7 1 15,1-7 0-15,-4 0 0 16,4 0 0-16,-4 9 0 16,-3 4 0-16,14-7 0 15,-7 0-1-15,-1 4 0 16,-3 2 0-16,-3 1 1 15,3 2-2-15,11 7 1 16,4 3 0-16,2 7 1 16,5 12-1-16,3-1 0 0,7 1 0 15,3 0 1-15,1 0-1 16,10-6 1-16,3-4-1 16,8 1 1-16,7 6 0 15,7-1 0-15,-1-2-1 16,8-4 0-16,0-2 0 15,3-4 0-15,1 0-1 16,3 0 0-16,3 1 0 16,4 2 1-16,3 0-1 15,4-9 0-15,4 7 1 16,3-1 0-16,0 0 0 16,7 0 1-16,11-3 0 15,10-3 0-15,7 3 0 16,11-3 0-16,11-6-1 15,6 0 1-15,-6-7-3 16,3-6 0-16,-11-3-5 16,-10-3 0-16</inkml:trace>
  <inkml:trace contextRef="#ctx0" brushRef="#br0" timeOffset="74495.2">3556 8971 35 0,'21'-22'17'0,"-21"0"-9"0,0 22 18 0,0 0-24 16,0-3 1-16,-7 13 1 16,-7-1 1-16,-21 13-7 15,-4 0 1-15,-3 12 3 16,-11 7 1-16,-4 3-2 16,15 3 0-16,-4 3-1 15,14 0 0-15,4-9 0 16,7-6 1-16,10-4-1 15,11-6 1-15,0-3 0 16,18-3 0-16,7-3-1 16,10-1 1-16,-3 1-1 15,-4-4 0-15,-7 1-1 16,0 3 1-16,-14 6-1 16,-7-4 1-16,0 7-2 15,-7 1 1-15,-3-1-2 16,-8 0 1-16,4-3-2 15,-4 0 0-15,-3-7-5 0,11-2 0 16,-8-1-3-16,7-5 0 16</inkml:trace>
  <inkml:trace contextRef="#ctx0" brushRef="#br0" timeOffset="74915.4">3676 9482 23 0,'11'10'11'0,"-11"-10"-5"0,0 3 16 0,0 0-19 15,-8 0 1-15,5 3 1 16,-8 4 0-16,4 9-7 16,-3-4 1-16,-8 1 4 15,4 3 0-15,0 6-2 16,0-3 0-16,-4-3 0 15,4-4 0 1,14-2-1 0,0-4 1-16,4-9-1 15,6-3 0-15,1-3 0 16,-4-4 0-16,3 4 0 16,1-3 1-16,0 2-1 15,-1-2 1-15,1 9 0 0,-1 0 1 16,1 0 0-1,3 3 1-15,-3 3 0 16,-1 4 0-16,4 2-1 0,0 1 0 16,-3-4-3-16,0 1 1 15,-8-1-7-15,8 1 0 16,-1-4-7-16,-3-12 1 16</inkml:trace>
  <inkml:trace contextRef="#ctx0" brushRef="#br0" timeOffset="75516.7">3905 9605 30 0,'11'28'15'0,"-1"-31"-11"0,-10 6 20 0,0 0-22 16,4 0 0-1,-4-3 0 1,0-6 1-16,0 3-5 15,0-7 1-15,0-2 2 16,0-1 0-16,7 1-2 16,-7 2 0-16,4 4 0 15,3 3 0-15,0 3 0 16,3 0 1-16,1 0 0 16,-1 0 1-16,1 0 1 15,0 0 0-15,-1 0-1 16,1 0 1-16,-1 0 0 15,1 0 0-15,-4 0-1 16,4 0 0-16,-1-3-1 0,-3 0 0 16,4-1 0-16,-8 1 0 15,4-3 0-15,0 3 0 16,4-3 0-16,0-4 0 16,-8 4 0-16,8 0 0 15,-4-1 0-15,-7 1 1 16,3 3 0-16,-3 3 0 15,7 0-1-15,0 3 1 16,4 3-1-16,-11 1 1 16,3-1-1-16,5 6 1 15,-5-2 0-15,4 2 0 0,-7 1 1 16,4-1 0-16,3 1-1 16,-7 0 1-16,10 2 0 15,-10 4 0-15,7-6-1 16,-3-4 0-16,3 0-1 15,4 1 0-15,-1-7-3 16,1 0 0-16,6-3-11 16,-3-6 1-16,4-7-1 15,-7-2 0-15</inkml:trace>
  <inkml:trace contextRef="#ctx0" brushRef="#br0" timeOffset="75875.59">4533 9592 37 0,'25'22'18'0,"-7"-9"-14"0,-8-7 35 16,1 3-35-16,6-3 0 16,-6 4 0-16,7-7 1 15,-8 0-7-15,1-3 0 16,-1 3 4-16,-3-9 0 15,-3 0-3-15,3-1 1 16,-7-2-1-16,-7 0 0 16,0-1-1-16,3 7 1 0,-6 0 0 15,-1 3 1-15,4 13 0 16,4 2 0-16,3 7 1 16,0 6 0-16,10 1 1 15,4-1 1-15,-3-3-1 16,3-6 0-16,7-7-3 15,0-5 0-15,-3-11-11 16,-7-5 0-16,-11-13-4 16,0-3 1-16</inkml:trace>
  <inkml:trace contextRef="#ctx0" brushRef="#br0" timeOffset="76553.03">6618 9736 28 0,'7'13'14'0,"-14"-13"-10"16,4 3 20-16,-8 0-22 16,-7 0 0-16,1 3 1 15,3-2 0-15,-8-4-4 16,8 0 0-16,0 3 3 15,-3 0 1-15,6 3-2 16,4 4 1-16,3-1 1 16,8 4 0-16,7-1 1 0,6 1 0 15,4-10-1-15,4-6 1 16,-4-1-1-16,-3-8 0 16,3 6-3-16,-7-4 1 15,0 1-1-15,0-1 0 16,-3 1 0-16,0 0 0 15,-4 2 0-15,3 4 1 16,1 3-1-16,3 3 1 16,0 4 0-16,7 2 0 15,-3 7-4-15,3-1 0 16,4-2-6-16,-1 3 0 0,1-13-6 16,3-10 0-16</inkml:trace>
  <inkml:trace contextRef="#ctx0" brushRef="#br0" timeOffset="76837.97">7235 9523 34 0,'25'-13'17'0,"-14"17"-10"15,-8-1 25-15,-6 3-28 16,-1 7 0-16,-6 2 0 16,-4 1 1-16,-4-7-7 15,-10 4 0-15,-4 6 4 16,0 3 1-16,4-4-3 15,3 4 1-15,8-6 0 16,-1-3 1-16,11-4-1 16,7 4 1-16,11-4 0 0,6 0 0 15,4-2-1-15,-3 2 1 16,0 0-2-16,-8 10 1 16,-10 10-2-16,-21 11 1 15,-11 1-6-15,-3-3 1 16,-7-7-11-16,-15-12 1 15</inkml:trace>
  <inkml:trace contextRef="#ctx0" brushRef="#br0" timeOffset="79766.73">9264 9699 25 0,'14'12'12'0,"-14"-12"0"0,0 0 12 15,-7-3-23-15,0-3 0 16,-11 3 1-16,-3 3 1 16,0 0-4-16,-4 0 1 15,-3 3 1-15,-4 3 0 16,1 0-1-16,2 4 1 16,5 2-1-16,2 1 0 15,5-4 0-15,6 1 1 16,1-1-1-16,10-3 0 0,10-3 1 15,1-3 0-15,10-6 0 16,4-6 1-16,3-4-1 16,0-3 0-16,0-3 0 15,-3 7 0-15,-4-1 0 16,0 6 0-16,-6 7-1 16,-1 10 1-16,-4 2 1 15,-3 7 0-15,0 9 0 16,4 3 0-16,-4 3 0 15,7 4 0-15,-3-1-2 16,3-9 0-16,0-3-7 16,0-6 0-16,4-7-7 15,-1-18 1-15</inkml:trace>
  <inkml:trace contextRef="#ctx0" brushRef="#br0" timeOffset="80005.86">9564 8968 33 0,'10'28'16'0,"-3"29"-13"0,-7-35 22 16,-3 12-24-16,3 13 0 15,3 13 2-15,1 18 0 16,0-9-3-16,-1 6 0 0,1-9 1 15,-4-6 1 1,0-19-8-16,0-10 1 16,-4-15-6-16,1-7 0 0</inkml:trace>
  <inkml:trace contextRef="#ctx0" brushRef="#br0" timeOffset="80233.64">9504 9507 12 0,'21'19'6'0,"21"16"11"16,-28-26-1-16,1 0-10 16,2-2 0-16,4-1 5 15,8 0 0-15,6-3-14 16,4 1 1-16,-4-1 9 16,-7 0 0-16,-7 6-4 15,-3 1 1-15,-14 5-4 16,-12 7 1-16,-6 3-5 15,-17 4 1-15,6-4-10 0,-3-7 0 16</inkml:trace>
  <inkml:trace contextRef="#ctx0" brushRef="#br0" timeOffset="80636.81">10336 9473 43 0,'7'22'21'0,"-24"6"-24"15,10-15 33-15,-7-4-30 16,0 4 1-16,-1-1-1 16,1-3 1-16,-3 7-2 15,3 0 1-15,-1 3 1 16,1-4 0-16,7 4 0 16,4-3 0-16,3 0 1 15,7-4 0-15,3 4 0 16,1-4 0-16,0 4-1 0,-4 6 1 15,0 0-3-15,-7 6 0 16,-4 10-4 0,-10-13 0-16,-14-3-9 0,-11-7 1 15</inkml:trace>
  <inkml:trace contextRef="#ctx0" brushRef="#br0" timeOffset="81461.37">12270 9680 44 0,'-11'59'22'0,"4"-5"-20"0,3-39 35 15,-3 10-35-15,0-3 1 16,0-6 1-16,4 0 0 16,-1-4-4-16,1-5 1 15,-1-7 3-15,8-10 0 16,-1-2-2-16,4-7 1 15,4-3-2-15,-1-9 0 16,5-1-2-16,-1 1 1 16,0 3-1-16,0 6 0 15,0 6 0-15,0 7 1 0,-3 5 0 16,-1 8 0-16,1 5 0 16,-1 4 1-16,-2-1-1 15,-1 1 0-15,0-1-1 16,3 4 1-16,4-1-1 15,-7-2 0-15,4 0-1 16,-4-4 1-16,4-6-1 16,-1-3 0-16,1-6-1 15,-1-4 1-15,4-5 1 16,4-4 0-16,-4-3 1 16,4 3 0-16,-1 0 0 15,-2 4 0-15,-1 2 1 16,0 7 0-16,0 6-1 15,-3 0 1-15,-1 9 0 16,1 1 0-16,3 2 1 0,0 4 0 16,0 3-1-16,-3 0 1 15,3 2-1-15,-4-5 0 16,4 3-1-16,1-6 1 16,-5-1-4-16,4-3 0 15,0-5-7-15,0-4 0 16,1-13-7-16,-5 4 1 15</inkml:trace>
  <inkml:trace contextRef="#ctx0" brushRef="#br0" timeOffset="81642.78">12972 9648 49 0,'7'38'24'0,"-4"0"-26"16,-3-32 43-16,0 7-42 15,0-4 1-15,0-3-4 16,0 0 1-16,-3 1-2 16,-1-7 0-16,1-7-9 15,-4-2 0-15</inkml:trace>
  <inkml:trace contextRef="#ctx0" brushRef="#br0" timeOffset="81928.02">12841 9448 26 0,'11'-6'13'0,"24"2"-7"16,-21 4 14-16,4 7-20 0,-4 2 1 16,7 0-2-1,4 4 0-15,3 3-2 0,4-1 0 16,-1 4-5-16,-2 3 0 16,-5-9 0-16,-6 2 0 15,0 7 2 1,-47-22 6-1,72 29 1-15,-33-8 0 16,-3-2 6-16,0-3 0 16,0-7 0-16,1-2 0 15,-1-1-5-15,3-6 0 0,1-6-5 16,-1-7 1-16,-3-3-5 16,0 4 0-16</inkml:trace>
  <inkml:trace contextRef="#ctx0" brushRef="#br0" timeOffset="82063.61">13353 9570 25 0,'17'13'12'0,"19"15"-6"0,-26-25 21 0,4 6-26 16,0 4 1-16,0 6 0 15,1 0 0-15,-5-1-3 16,1-2 0-16,6-3-3 16,-2-1 1-16,2-12-7 15,-3-12 1-15</inkml:trace>
  <inkml:trace contextRef="#ctx0" brushRef="#br0" timeOffset="82482.88">14210 8705 43 0,'10'9'21'0,"5"-3"-17"0,-12 1 39 0,-3 5-41 16,-3 13 0-16,-8 7 1 16,-10 11 0-16,-4 11-4 15,-7 24 1-15,-10 22 2 16,-11 20 0-16,-7 5-1 16,-3 7 0-16,3-1-2 15,7-11 1-15,7-17-2 16,7-21 1-16,11-20-6 15,10-11 1-15,8-17-10 16,17-15 1-16</inkml:trace>
  <inkml:trace contextRef="#ctx0" brushRef="#br0" timeOffset="83053.22">14076 9655 48 0,'0'41'24'0,"3"-20"-19"0,-3-14 36 0,0-4-40 16,4 3 0-16,-4 0 0 15,0-2 1-15,0-4-3 16,0-7 1-16,0-2 0 16,3-4 1-16,4-5-3 15,4-1 1-15,0 3-1 16,-1 0 0-16,4 4-1 16,0 2 1-16,1 4 0 15,-1 6 0-15,-4 0 1 16,4 0 0-16,-3 3 1 15,0 4 0-15,-4-1 0 16,3 0 1-16,-3 0-2 16,0-6 0-16,4-3 0 15,-4-3 0-15,4 6 0 16,-1-6 0-16,1-1-1 0,-4 1 1 16,0 0 2-16,3 0 0 15,1 2 0-15,3 4 1 16,0 0 0-16,4 0 0 15,-1 4 0-15,8-1 0 16,-4 0-1-16,4-3 1 16,-4 0-1-16,0 3 0 15,-3 3-2-15,-4 4 1 16,0 5-7-16,-3-2 1 16,-1-1-9-16,1-8 1 0</inkml:trace>
  <inkml:trace contextRef="#ctx0" brushRef="#br0" timeOffset="83414.02">14855 9554 40 0,'11'0'20'0,"-4"7"-16"16,-7-4 29-16,0 0-31 16,0 3 1-16,-3 0-1 15,-8 1 1-15,-7-4-4 16,1 3 0-16,-4 4 3 15,-4-1 0-15,7 7-2 16,1-4 0-16,-1-2 0 16,4-1 0-16,7-3 0 15,3-3 0-15,4-3-1 16,11-3 1-16,6-6-1 0,5 3 1 16,-1-4 0-16,0-2 1 15,4 2-1-15,-1 1 1 16,1 3 0-16,0 6 0 15,-1 3-1-15,1 0 1 16,-4 6-1-16,-3 4 1 16,0 2-5-16,-1 1 0 15,4-3-10-15,1-1 0 16,-5-9 0-16,1-3 1 16</inkml:trace>
  <inkml:trace contextRef="#ctx0" brushRef="#br0" timeOffset="83626.14">15536 9416 42 0,'4'26'21'0,"-39"-1"-27"0,20-13 43 0,-2 7-37 15,-15 3 1-15,-3 9-1 16,-4 1 1-16,4 5-2 15,3-5 1-15,4-4-7 16,3-9 1-16,0-10-6 16,1-12 1-16</inkml:trace>
  <inkml:trace contextRef="#ctx0" brushRef="#br0" timeOffset="83791.83">15184 9498 41 0,'35'56'20'0,"28"-9"-19"0,-41-31 35 16,2 6-35-16,1-3 1 16,0 0-1-16,-4-4 1 15,0-2-7-15,4-1 0 16,-8-5-7-16,-3-7 0 16</inkml:trace>
  <inkml:trace contextRef="#ctx0" brushRef="#br0" timeOffset="84001.23">16066 9721 55 0,'14'12'27'0,"-11"-18"-38"15,-3 3 47-15,-7-4-48 16,-7-2 0-16,-14-3-15 16,0 5 1-16</inkml:trace>
  <inkml:trace contextRef="#ctx0" brushRef="#br0" timeOffset="86341.53">4872 11251 42 0,'0'9'21'0,"3"-9"-7"16,4 0 22-16,-3 0-33 15,14 3 1-15,3 4 2 16,18-4 0-16,17 0-8 16,4 0 1-16,11 0 2 15,10 0 1-15,-11 4-8 16,-3 2 0-16,-7 4-11 15,-10-4 1-15</inkml:trace>
  <inkml:trace contextRef="#ctx0" brushRef="#br0" timeOffset="86867.36">6904 11082 45 0,'3'-7'22'0,"1"1"-22"15,-4 3 30-15,-7 0-27 16,-14 0 1-16,-8 6 0 15,-9 3 1-15,-5 0-7 16,-13 10 1-16,3 12 3 0,-7 10 1 16,4 9-2-16,6 12 0 15,11 10-1-15,15 0 1 16,-1 4 0-16,21-5 1 16,-6-8-1-16,31-13 0 15,18-12-1-15,0-17 0 16,21-14-4-16,0-17 0 15,3-12-7-15,-6-13 0 16,3-15-4-16,-11-3 0 0</inkml:trace>
  <inkml:trace contextRef="#ctx0" brushRef="#br0" timeOffset="87274.06">7123 10953 38 0,'0'72'19'16,"0"10"-19"-16,-11-60 32 0,0 9-29 15,-3 10 1-15,0 6 2 16,4 0 0-16,-1-3-7 16,0-7 0-16,8-5 4 15,-1-4 1-15,4-12-4 16,-3-4 1-16,3-9-4 15,0-3 0-15,0 0-1 16,3-6 1-16,4 0-2 16,1-1 1-16,6 1 2 0,-4 0 0 15,1 3 2-15,3 6 1 16,4 0 1-16,-1 6 1 16,-6 7 0-16,3 3 1 15,0 6-1-15,0 3 1 16,4-6-2-16,-1-3 1 15,5-3-2-15,-5-4 1 16,4 4-4-16,1-10 0 16,-1 0-6-16,7-2 1 15,-10-11-8-15,-4-5 1 0</inkml:trace>
  <inkml:trace contextRef="#ctx0" brushRef="#br0" timeOffset="87664.81">7602 11568 49 0,'29'6'24'0,"-15"-9"-24"15,-7-4 43-15,7-2-42 16,0 0 0-16,0-4 0 15,-3 1 1-15,3-1-3 16,-4 4 1-16,1-1 0 0,-11 1 1 16,3-1-3-16,-6 4 1 15,-4 0-3-15,-4 3 1 16,-3 6-1-16,-3 6 0 16,-5 4 0-16,-2 12 1 15,3 0 1-15,3 0 0 16,4 3 2-16,3 0 1 15,11 7 1-15,4-7 0 16,6-3-2-16,8-3 1 16,10-9-4-16,0-7 0 0,11-9-8 15,4-6 1-15,-1-7-3 16,-7-6 0 0</inkml:trace>
  <inkml:trace contextRef="#ctx0" brushRef="#br0" timeOffset="87918.56">8181 11439 40 0,'18'13'20'0,"-8"-17"-25"15,-10 4 41-15,-3 4-36 16,-4-4 1-16,-4 0 0 16,-3 3 1-16,-7 3-2 15,7 3 0-15,-11 10 0 16,7 6 1-16,4 0 0 15,4 4 0-15,-1-1 0 16,4 6 0-16,7-2-2 16,7-4 1-16,11-3-4 15,10-9 1-15,7-13-8 16,11-13 0-16,3-8-2 16,1-20 0-16</inkml:trace>
  <inkml:trace contextRef="#ctx0" brushRef="#br0" timeOffset="88381.98">8520 10831 40 0,'-4'62'20'0,"15"20"-24"0,-8-54 41 0,-3 19-36 15,0 0 1-15,-3 13 0 16,3-1 1-16,0-2-4 16,0-4 0-16,0-12 3 15,3-7 1-15,4-5-2 16,-3-14 1-16,3-8-2 16,0-11 0-16,7-5 0 15,4-13 1-15,-1-3-2 16,1 0 0-16,0 0 1 15,-1 3 1-15,-6 3 0 16,-1 6 0-16,-3 4 0 16,-7 9 0-16,-3 6 0 15,-11 7 0-15,-4 3-1 16,4 12 0-16,-7-3-1 16,7 0 0-16,0 0 1 0,3 0 0 15,8 0 0-15,3 0 0 16,3-6 1-16,8 3 0 15,10-6-1-15,11-4 1 16,6-2-6-16,1 2 0 16,0-2-9-16,-4-10 0 15</inkml:trace>
  <inkml:trace contextRef="#ctx0" brushRef="#br0" timeOffset="88847.75">10657 11364 48 0,'-3'6'24'0,"-15"7"-25"0,11-13 37 15,-7 3-36-15,-4 0 1 16,-3 3 1-16,-3 4 1 16,-8 2-4-16,0 10 1 15,4 9 2-15,7 7 0 16,7 6-1-16,7 6 1 16,10 3-1-16,11-12 0 15,11 0-1-15,10-10 0 0,7-12-4 16,4-6 0-16,-3-20-12 15,3-15 1-15</inkml:trace>
  <inkml:trace contextRef="#ctx0" brushRef="#br0" timeOffset="89147.9">10950 11502 41 0,'11'31'20'0,"-18"-15"-16"16,7-13 26-16,-4-3-27 16,1-3 0-16,-1 0 1 15,1-7 1-15,-4 1-6 16,3-4 0-16,1 1 4 16,3-1 0-16,-4 4 0 0,4-1 0 15,7 1-1-15,7 3 1 16,4-1-1-16,3 1 0 15,4 3-1-15,3 3 1 32,21 3-11-32,-6 0 0 15,-5-3-8-15,-6-6 1 16</inkml:trace>
  <inkml:trace contextRef="#ctx0" brushRef="#br0" timeOffset="89346.04">11476 11477 38 0,'3'25'19'0,"-6"9"-19"0,-1-21 24 0,4-4-25 16,-3 7 1-16,3-7-2 15,-4 1 1-15,1-7-4 16,-1-9 1-16,1-10-6 15,3-9 1-15</inkml:trace>
  <inkml:trace contextRef="#ctx0" brushRef="#br0" timeOffset="89659.98">11564 10715 27 0,'28'-32'13'0,"46"-37"-5"0,-56 54 19 15,3 2-27-15,0 1 0 16,1-1 1-16,-1 4 0 16,-4 9 0-16,1 0 0 15,-4 12 1-15,-3 13 0 16,-8 0 0-16,-3 16 1 16,-7 12-1-16,-3 23 0 15,-5 5-2-15,-2 10 1 16,3 13 0-16,3-4 1 0,11-6-1 15,0-9 1-15,7-13-2 16,4-16 0-16,-1-12-2 16,1-16 1-16,-1-6-5 15,-2-12 0-15,-5-13-7 16,-6-10 0-16</inkml:trace>
  <inkml:trace contextRef="#ctx0" brushRef="#br0" timeOffset="89870.66">11631 11320 40 0,'21'28'20'0,"32"0"-18"15,-39-21 33-15,4-4-31 16,7 3 0-16,-1-3 0 16,-3 0 0-16,1 0-7 15,-5-3 1-15,1 0 2 0,0 0 0 16,-1 0-7-16,4-3 1 15,-7-3-5-15,1-3 0 16,-1-7-3-16,0 3 1 16</inkml:trace>
  <inkml:trace contextRef="#ctx0" brushRef="#br0" timeOffset="90005.43">12047 11336 19 0,'0'37'9'0,"4"4"1"0,-1-32 13 15,1 1-20-15,-4-1 1 16,0 1-1-16,3-1 1 0,-3-3-7 15,0-3 1-15,-3-3-2 16,-1-6 0-16,1-3-5 16,-1-10 0-16</inkml:trace>
  <inkml:trace contextRef="#ctx0" brushRef="#br0" timeOffset="90845.39">12054 11238 21 0,'29'19'10'0,"9"0"-5"15,-23-19 13-15,2 3-15 16,8 3 1-16,3 1 1 16,7-1 0-16,1 0-8 15,-5 0 1-15,1 7 4 16,0-4 0-16,0-2-2 16,3 2 1-16,-3 0 0 0,3-5 0 15,-3-1 1-15,-8-3 1 16,-2-3 0-16,-5 3 0 15,-3 0 0-15,0-4 0 16,-3 8-2-16,-4-4 1 16,-10 3-2-16,-8 3 0 15,-3 3-2-15,-7 7 0 16,0 0-2-16,-4 6 0 16,7 0 1-16,-3 3 0 15,10 0 0-15,1-3 1 0,3 0 0 16,7-7 0-16,7 4 0 15,7-9 0 1,4-7-2-16,6-6 0 0,1-4 0 16,0-2 0-16,3-4 2 15,4-2 0-15,-1-4 3 16,5 0 1-16,-5 3 2 16,1 4 1-16,-4-1 0 15,1 1 0-15,-5 6-1 16,-2-4 1-16,-5 1-2 15,1-4 1-15,-8 7-3 16,1-3 1-16,-4-1-1 16,0 7 0-16,-7 3-3 15,0 6 1-15,-3 7-2 16,-1-1 1-16,0 7 0 16,4 3 0-16,0 0 0 15,4 3 0-15,0 0 2 0,-1-3 1 16,4-3 0-16,0-3 0 15,-3-4 0-15,-1 4 1 16,1-7-2-16,3-2 1 16,3-4-1-16,1-6 1 15,7-7-1-15,3-15 1 16,7-6-1-16,4-13 0 16,3-9 0-16,0-16 1 15,-6-22 0-15,-5-19 0 16,-10-12 0-16,-10-13 0 15,-8 0 0-15,-3 9 0 0,0 23-1 16,0 15 1-16,-7 22-1 16,0 13 0-16,-7 34-1 15,0 22 1-15,3 26-1 16,4 27 1-16,7 19 0 16,10 26 0-16,15 30 0 15,3 1 1-15,7-3-3 16,4-17 1-16,0-27-9 15,-4-13 0-15</inkml:trace>
  <inkml:trace contextRef="#ctx0" brushRef="#br0" timeOffset="91459.92">14796 11718 48 0,'-8'57'24'0,"-2"-14"-27"0,10-39 41 16,0-1-41-16,0 0 1 0,0-3-1 16,7-10 0-16,0-12 3 15,0-6 1-15,0-12-4 16,-3-8 0-16,-1-5-1 16,4-10 1-16,-3 4-2 15,3 6 1-15,3 2 0 0,1 4 0 16,3 3 2-1,7 13 1-15,7 9 4 0,4 13 1 16,-4 6 1-16,-3 9 1 16,-7 0 0-16,-8 7 1 15,-10 9-3-15,-3 6 0 16,-8-3-4-16,1 0 0 16,-1-9-3-16,0-1 1 15,4-5-8-15,4-4 1 16,6-12-4-16,4-10 1 15</inkml:trace>
  <inkml:trace contextRef="#ctx0" brushRef="#br0" timeOffset="91685.11">15367 10486 44 0,'4'-7'22'0,"-8"33"-28"16,0-17 41-16,-3 13-35 15,-3 12 0-15,-8 13 0 16,1 16 1-16,-1 31-1 16,4 16 0-16,3 3 1 15,4 0 1-15,7-19-2 16,0-22 1-16,0-22-7 16,0-22 0-16,0-18-6 15,-3-17 0-15</inkml:trace>
  <inkml:trace contextRef="#ctx0" brushRef="#br0" timeOffset="92046.78">15064 11110 34 0,'10'3'17'0,"36"-3"-11"0,-32 3 25 16,11 3-25-16,14 1 0 16,10-4 2-16,15-3 1 15,10-3-12-15,3-4 1 16,-17 1 7-16,-10 3 1 15,-8 3-4-15,-7 0 1 16,-7 0-2-16,-10 3 0 0,-7 6-2 16,-1 4 1-16,-6 0-2 15,-8 2 1-15,-3 1-3 16,-3 3 1-16,-4 0-2 16,3-7 1-16,4-3 0 15,3 4 1-15,8 0 2 16,6-4 0-16,5 3 3 15,-5-2 0-15,25-1 2 16,4 4 1-16,-3-4-1 16,-8-2 0-16,-11 2-3 15,-6 3 0-15,-25 10-6 16,-14 10 0-16,-25 5-11 16,-18 1 0-16</inkml:trace>
  <inkml:trace contextRef="#ctx0" brushRef="#br0" timeOffset="92736.03">18186 10087 49 0,'-11'19'24'0,"-24"10"-22"0,21-23 36 16,-11 0-37-16,-7 13 1 0,-10 15 0 16,-14 13 0-16,-15 32-3 15,0 31 1-15,1 34 1 16,3 25 1-16,14 4-1 16,11 5 1-16,13-21-1 15,19-22 1-15,13-28-3 16,15-20 1-16,14-18-10 15,14-18 0-15,-4-23-6 16,-7-16 0 0</inkml:trace>
  <inkml:trace contextRef="#ctx0" brushRef="#br0" timeOffset="94477.58">19068 10580 24 0,'24'-16'12'0,"15"-6"0"0,-32 13 13 15,0-4-20-15,0-2 1 16,0-1 4-16,-3 0 0 16,-4 1-12-16,-7 2 0 0,-11 4 7 15,-6 9 1-15,-12 3-4 16,-13 9 1-16,-8 1-4 15,-3 6 0-15,4-7-3 16,3 7 0-16,4 6-1 16,3 3 0-16,11 4 1 15,6-4 0-15,12 0 2 16,6 7 0-16,11 2 2 16,11-2 1-16,3-1 0 15,-4 4 0-15,1 6-1 16,-4 3 1-16,-7 3-1 15,-7 13 0-15,-4-1-1 16,-3 4 0-16,0 0 1 16,4-6 0-16,3-1 1 15,3-12 0-15,4-9 2 16,7-4 1-16,11-12 0 0,3-9 0 16,7-7 0-16,4-3 0 15,3-6-3-15,-3-6 1 16,0-1-8-16,-4-2 1 15,-3-4-10-15,-8-6 1 16</inkml:trace>
  <inkml:trace contextRef="#ctx0" brushRef="#br0" timeOffset="94705.82">18627 11320 53 0,'35'19'26'0,"11"-38"-29"0,-25 6 45 0,14 7-42 16,11-7 0-16,4-5-6 16,-5-1 0-16,8-3-1 15,-7 3 0-15,-4-9-8 16,-6 6 0-16</inkml:trace>
  <inkml:trace contextRef="#ctx0" brushRef="#br0" timeOffset="95169.29">19470 10962 41 0,'-14'54'20'0,"-22"15"-19"0,29-47 35 16,-3 12-33-16,-1 1 1 15,1 5 1-15,3-5 1 16,3-1-8-16,1-9 0 16,6-9 4-16,4-22 0 15,4-10-3-15,-1-12 0 0,-3-10-2 16,0-9 0-16,-7-9-1 15,0-4 1-15,-3-6-1 16,3 10 1-16,0 3 1 16,7 2 0-16,3 8 1 15,8 2 0-15,3 6 2 16,4 4 0-16,0 9 2 16,10 9 0-16,11 7 0 15,0 9 1-15,0 7 0 16,-4 2 1-16,-3 4-2 15,-11 3 1-15,-7 6-3 16,-10 0 1-16,-15-3-3 16,-14 3 1-16,-10 0-4 15,-11 3 1-15,4 4-7 16,0-1 0-16,0 4-5 16,-1-7 0-16</inkml:trace>
  <inkml:trace contextRef="#ctx0" brushRef="#br0" timeOffset="96280.62">20031 11147 44 0,'24'0'22'0,"12"-22"-24"0,-29 16 37 15,-4 0-31-15,1 3 1 16,-4 3-1-16,0 0 1 0,-4-3-8 15,-6 6 1-15,-8 3 3 16,-7 3 1-16,1 4-4 16,-1 3 1-16,0-1-2 15,4 4 1-15,0-6 0 16,10-1 1-16,8 1 0 16,10 2 1-16,11-5 0 15,3-1 1-15,0 1 1 16,0-1 0-16,0 0-2 15,-3 1 1-15,-8-1-1 16,-3 7 0-16,-7 0-2 16,-3-4 1-16,-4 1-5 15,-4-4 1-15,1 4-9 16,-1-4 1-16</inkml:trace>
  <inkml:trace contextRef="#ctx0" brushRef="#br0" timeOffset="96475.36">20461 11433 39 0,'28'34'19'0,"1"4"-18"0,-26-26 29 16,-3 7-29-16,-3 6 0 15,-4-3 0-15,-8 3 0 16,-2 4-3-16,-4-1 0 15,-8-3-9-15,-2-9 0 16</inkml:trace>
  <inkml:trace contextRef="#ctx0" brushRef="#br0" timeOffset="97301.34">22338 10702 47 0,'3'10'23'0,"-3"-14"-22"16,4 8 38-16,-8-1-37 0,-6 0 0 15,-8 9 0-15,-10 4 0 16,-7 6-3-16,-8 6 0 16,1 0 1-16,0 7 1 15,3-1-3-15,7 4 1 16,7-3 0-16,11-7 1 16,7-6 0-16,7 3 0 15,14-6 1-15,15-1 0 16,6-2 1-16,4 0 0 15,-4-1-1-15,-3 1 1 16,-15 6-2-16,-10 3 1 0,-17 3-3 16,-11 7 0-16,-8 2-4 15,-2 1 1-15,-1-7-5 16,0-5 0-16,11-4-5 16,10-7 1-16</inkml:trace>
  <inkml:trace contextRef="#ctx0" brushRef="#br0" timeOffset="97541.28">22588 10837 22 0,'18'-16'11'0,"-7"10"3"16,-11 0 11-16,0 9-21 15,-4 3 0-15,-3 7 1 16,-7 9 1-16,-7 9-8 15,-7 16 1-15,-4 13 3 16,0 9 1-16,4 12-2 0,3-6 0 16,7-9-3-16,8-9 0 15,3-20-9-15,3-21 1 16,11-13-2-16,-7-12 1 16</inkml:trace>
  <inkml:trace contextRef="#ctx0" brushRef="#br0" timeOffset="97705.83">22320 11100 45 0,'18'19'22'0,"10"-3"-23"0,-10-13 45 0,10 3-44 16,7 1 0-16,4-1 0 16,3-3 0-16,1 0-4 15,-4 0 0-15,-4 0-10 16,-3-3 1-16</inkml:trace>
  <inkml:trace contextRef="#ctx0" brushRef="#br0" timeOffset="98171.87">22934 11107 48 0,'-25'53'24'0,"18"25"-21"0,4-53 38 16,-1 4-41-16,1 5 1 16,-1-6 0-16,1-6 0 15,3-6-2-15,0-13 0 16,3-9 0-16,1-13 1 15,-1-3-3-15,1-16 0 16,-4-2-1-16,0-14 1 16,-4-8-3-16,1 2 1 15,3 0 0-15,0 4 1 16,7 6 2-16,10 6 0 0,19 9 2 16,3 10 1-16,10 7 3 15,7 2 0-15,1 6 1 16,-8 4 0-16,-6 9 0 15,-12 7 0-15,-10 5-3 16,-10 7 1-16,-11 7-3 16,-11 2 0-16,-10 0-5 15,-7 4 1-15,0-4-10 16,0-3 0-16,-1 4 0 16,5-1 0-16</inkml:trace>
  <inkml:trace contextRef="#ctx0" brushRef="#br0" timeOffset="98652.69">23590 11201 37 0,'18'9'18'0,"-60"7"-26"0,27-13 36 0,-2 3-28 16,-1 0 0-16,4 1 0 15,0 2 1-15,0-3 0 16,3 1 0-16,1-4 0 16,-1 0 1-16,4 3 0 15,4 4 0-15,3-1 2 16,3 0 0-16,11 7-1 16,0-6 1-16,4 2-1 15,0-3 0-15,-4 1-1 16,-4-1 1-16,-3-2-2 15,-7-1 0-15,-7 6-2 16,-3 1 1-16,-4-1-5 0,3 1 1 16,-3 3-9-16,0-1 1 15,3-2-2-15,-3-1 1 16</inkml:trace>
  <inkml:trace contextRef="#ctx0" brushRef="#br0" timeOffset="98834.39">23992 11605 54 0,'4'44'27'0,"-22"-9"-41"0,11-20 56 0,-7 7-43 16,-14 3 0-16,0-6-12 15,-8-3 1-15,1-4 5 16,10-5 1-16</inkml:trace>
  <inkml:trace contextRef="#ctx0" brushRef="#br0" timeOffset="99552.95">26028 10777 54 0,'11'3'27'0,"-29"-3"-32"15,7 0 48-15,-10 7-43 16,-4-1 0-16,-6 0-1 15,-5 4 1-15,1 2-1 16,-4 4 1-16,8 3-2 16,2 3 0-16,8 3-1 0,4 0 1 15,6-3 0-15,7 6 1 16,12 0 0-16,6 0 1 16,7-2 1-16,-4-1 0 15,1 0 1-15,-4-3 0 16,0 0-2-16,-7 3 1 15,-7-3-2-15,-7 6 1 16,-7 3-2-16,-7 1 0 16,0 2-1-16,-4-9 1 15,4-3-2-15,3 0 1 0,4-6-8 16,0-4 0-16,4-5-1 16,-5-4 0-16</inkml:trace>
  <inkml:trace contextRef="#ctx0" brushRef="#br0" timeOffset="99905.65">26180 11257 55 0,'0'25'27'0,"-14"-3"-36"0,10-6 56 15,-3 3-47-15,0 3 0 16,0 0-1-16,0-4 1 16,3-2-4-16,4-3 1 15,4-7-12-15,3-12 0 16</inkml:trace>
  <inkml:trace contextRef="#ctx0" brushRef="#br0" timeOffset="100092.47">26141 10994 39 0,'10'28'19'16,"5"-16"-14"-16,-12-12 23 0,1 0-29 16,3 0 1-16,-4 4-2 15,1-4 0-15,3-4 0 16,7 8 1-16,4-1-11 15,3-6 1-15</inkml:trace>
  <inkml:trace contextRef="#ctx0" brushRef="#br0" timeOffset="100393.5">26691 10718 39 0,'-17'28'19'0,"-26"57"-21"0,36-60 29 15,-3 16-26-15,-5 12 0 0,-2 10 2 16,3 2 1-16,0 4-5 15,3-6 1-15,4-10-1 16,0-12 1-16,3-13-8 16,8-18 0-16,3-20-4 15,4-12 1-15</inkml:trace>
  <inkml:trace contextRef="#ctx0" brushRef="#br0" timeOffset="100461.47">26592 10793 1 0,'0'-41'0'0</inkml:trace>
  <inkml:trace contextRef="#ctx0" brushRef="#br0" timeOffset="100647.68">26670 10727 37 0,'25'22'18'0,"10"-34"-9"15,-28 18 18-15,14 3-24 16,7 1 0-16,11 5 2 0,0-2 0 16,-4 3-7-16,-6-4 0 15,-8 1 4-15,-11 2 0 16,-17 1-2-16,-14 3 1 15,-7 3-3-15,-4 3 0 16,-3 0-3-16,-4 0 0 16,-3-3-8-16,3 0 0 15,7-6 0-15,11 2 0 16</inkml:trace>
  <inkml:trace contextRef="#ctx0" brushRef="#br0" timeOffset="101023.69">27118 11176 43 0,'21'15'21'16,"-21"-5"-28"-16,0-10 45 0,-7 0-39 15,-10 3 1-15,-5-3-1 16,-2 0 0-16,-1 3 1 15,0 0 1-15,1 3-2 16,-1 1 1-16,4-4 0 16,3 0 0-16,7 0-1 15,4 0 0-15,11 0 0 16,3 4 1-16,7-1 0 16,11 0 0-16,3 0 1 0,7 1 0 15,-3-4 1-15,-4 0 0 16,-7 0-1-16,-3 3 1 15,-11 4-2-15,-10 5 0 16,-11 11-1-16,-8-5 1 16,-2-5-8-16,-12 0 0 15,1-4-4-15,3-5 0 16</inkml:trace>
  <inkml:trace contextRef="#ctx0" brushRef="#br0" timeOffset="101803.98">27453 9893 21 0,'-28'6'10'0,"17"35"6"15,18-28 9-15,0 15-23 0,8 13 1 16,9 18 3-16,12 29 0 15,9 22-6-15,12 18 0 16,-1 17 5-16,-10 8 0 16,-7 10-3-16,-14-6 1 15,-11-10-3-15,-25 4 0 16,-28-19-9-16,-17-13 0 16,-15-16-5-16,8-27 1 15</inkml:trace>
  <inkml:trace contextRef="#ctx0" brushRef="#br0" timeOffset="109056.45">2752 14989 47 0,'10'-7'23'0,"18"-30"-16"0,-17 15 23 0,3-13-29 15,11-12 1-15,-4 0-1 16,0-9 1-16,0-7-3 16,1 4 0-16,-5-4 0 15,1 6 0-15,-8 4-2 16,1 12 0-16,-7 10-1 15,3 9 1-15,-7 9-2 16,0 17 0-16,0 11 2 16,0 10 0-16,0 16 0 15,0 6 0-15,0 13 3 16,10-1 0-16,8 4 2 16,-8-3 0-16,8-10 2 15,3-13 0-15,0-11 1 16,8-17 1-16,2-15-2 15,8-10 1-15,0-12-1 16,-4-10 0-16,0-15-2 0,-3-7 0 16,-14-15-1-16,-8 3 0 15,1-7-3-15,-18 7 1 16,3-3-7-16,-3 9 0 16,4 10-7-16,-4 6 0 15</inkml:trace>
  <inkml:trace contextRef="#ctx0" brushRef="#br0" timeOffset="109580.92">3538 14797 38 0,'0'7'19'0,"0"-1"-9"0,11-6 27 16,-4 0-33-16,4 0 1 16,-1 0 1-16,1-9 1 15,10-4-9-15,-3-6 0 16,-8 0 5-16,1-6 0 16,-1 7-2-16,-3-4 0 15,-3 0-3-15,-8 0 0 16,1 3-1-16,-1 6 0 15,-6 10-1-15,3 6 1 16,3 13 0-16,-6 9 0 0,3 6 2 16,7 7 0-16,0 3 2 15,0-4 0-15,10 1 0 16,8-7 1-16,-4-5-2 16,11-14 1-16,6-9-7 15,-2-9 0-15,2-10-9 16,-10-9 1-16</inkml:trace>
  <inkml:trace contextRef="#ctx0" brushRef="#br0" timeOffset="109927.25">3919 14716 44 0,'18'38'22'0,"-11"-7"-22"16,4-25 34-16,-8 0-30 15,4 1 0-15,4-1 3 16,-8-3 0-16,4-3-9 0,4-3 0 16,0 0 4-16,-4 3 1 15,3-3-3-15,-6 0 0 16,3 3-2-16,3 0 1 16,-6 3-1-16,10 6 1 15,-3 1 0-15,-1 2 0 16,11 1 2-16,-10-4 0 15,7-6 0-15,6-6 1 16,1-6 0-16,7-7 0 16,-4-3 0-16,-3-9 1 0,-1 0-5 15,-3 3 1-15,-17-7-10 16,-4-2 0-16,-11-7-6 16,1-6 0-16</inkml:trace>
  <inkml:trace contextRef="#ctx0" brushRef="#br0" timeOffset="110436.84">5831 14650 58 0,'7'16'29'0,"-3"-32"-37"0,-8 13 54 16,4 3-46-16,-10 3 1 0,-1 6 0 15,-13 4 0-15,-1 3-2 16,-7 3 1-16,4 6 0 15,-7 6 1-15,10 3-1 16,0 4 1-16,11-3 0 16,14 2 0-16,4-2-1 15,17-4 0-15,14-9-3 16,4-16 1-16,10-9-5 16,4-16 1-16,4-18-11 15,3-13 1-15</inkml:trace>
  <inkml:trace contextRef="#ctx0" brushRef="#br0" timeOffset="110827.93">6160 14136 39 0,'7'50'19'0,"-7"60"-11"0,-7-79 24 15,3 13-27-15,4 9 1 16,-11-6 1-16,8 0 1 15,-1 4-11-15,4-8 1 16,0-8 6-16,0-7 1 16,4-6-5-16,-4-6 0 15,3-7-2-15,8-6 0 16,-7-3-2-16,6-9 0 0,1-4-1 16,3-2 1-16,0 5 0 15,4 1 0-15,-1 6 2 16,4 9 0-16,-10 3 1 15,3 7 1-15,0 0 1 16,0 3 0-16,4-1 0 16,-8-2 0-16,8-3 0 15,3-4 0-15,4-3-4 16,3-6 1-16,7-3-8 16,1-6 1-16,-1-13-4 15,-3-6 1-15</inkml:trace>
  <inkml:trace contextRef="#ctx0" brushRef="#br0" timeOffset="111159.47">6745 14572 28 0,'11'-7'14'0,"-4"11"-4"15,-7-1 23-15,0 0-30 0,0 3 0 16,-7 3 3-16,0 7 0 16,-7-10-7-16,3 7 0 15,-10 6 5-15,7 0 0 16,0 3-2-16,3-4 1 15,-7-2-2-15,8 0 0 16,-1-4-1-16,4-2 0 16,4-4 0-16,3-6 0 15,0 0-1-15,10-6 1 16,-6-4 0-16,3-5 0 16,3 2-1-16,8 1 1 0,-7 2 0 15,-1 7 0-15,4 9 0 16,0 4 1-16,-3 5-1 15,3 4 0-15,0 9 0 16,-3 1 1-16,-1-1-2 16,4 0 1-16,1-6-6 15,-1-3 0-15,3-13-9 16,-13-18 1-16</inkml:trace>
  <inkml:trace contextRef="#ctx0" brushRef="#br0" timeOffset="111428.96">7006 13945 48 0,'0'12'24'0,"-10"48"-26"0,6-42 38 16,-3 20-36-16,0 15 1 15,0 23 2-15,0 15 0 16,0 9-3-16,3-6 0 16,-3-9 1-16,4-7 0 15,3-15-6-15,0-16 1 16,-7-16-10-16,7-21 0 16,7-20-1-16,3-15 1 0</inkml:trace>
  <inkml:trace contextRef="#ctx0" brushRef="#br0" timeOffset="111637.49">7105 13938 43 0,'21'0'21'0,"-10"47"-30"16,-8-28 43-16,-6 6-33 16,-1 7 1-16,-6 11 2 15,-1 17 1-15,-3 12-6 16,0 16 0-16,3-3 3 15,-6-7 1-15,6-3-4 16,0-9 1-16,4-19-10 16,4-12 0-16,3-13-3 15,7-16 0-15</inkml:trace>
  <inkml:trace contextRef="#ctx0" brushRef="#br0" timeOffset="111999.5">7193 14691 46 0,'14'25'23'0,"14"-16"-22"0,-13-9 43 16,2 3-41-16,8-3 0 16,-4 0 1-16,7-9 0 15,-7 0-6-15,1-4 0 16,-1 1 3-16,-7-1 1 0,-3 0-3 15,-8-2 0-15,-6 2-2 16,-1 4 0-16,-3 3-2 16,0 6 1-16,-14 6-1 15,7 0 1-15,3 10 0 16,0 6 1-16,8 3 1 16,-4 0 0-16,7 0 1 15,7 0 0-15,-4-3 1 16,8-6 1-16,0-7-3 15,3 1 1-15,7-4-5 16,-11-6 0-16,1-6-5 16,7-4 1-16</inkml:trace>
  <inkml:trace contextRef="#ctx0" brushRef="#br0" timeOffset="112718.78">7599 14694 29 0,'32'-9'14'0,"-4"2"-8"0,-18 4 22 15,1 0-26-15,0 0 1 16,-4-3 2-16,0-4 1 15,0 7-8-15,0 0 1 16,0-3 3-16,-4-1 1 16,-3 1-2-16,-3 3 0 15,-4 0-2-15,0 3 1 16,0 3-1-16,-4-3 1 16,1 0-1-16,6 0 1 15,-7 6 0-15,8 1 0 16,6 2 1-16,8-3 0 0,0 4 0 15,-4-4 0-15,7-6 1 16,3-3 0-16,5-7-1 16,-1 7 1-16,0-3-1 15,0 0 0-15,-3-1-3 16,-1 1 1-16,-6 3-3 16,-11 6 0-16,0 3-1 15,0 7 1-15,0 12 0 16,0 6 0-16,0 7 2 15,0 12 1-15,7 0 3 16,0 10 0-16,0 0 0 16,-3-10 1-16,-4-3-1 15,-7 0 1-15,-1-3-2 16,-2-7 1-16,-11-5-2 16,3-10 0-16,0-10-1 0,4-9 0 15,-7-9 0-15,7-7 1 16,3 4-2-16,8-7 0 15,-4-6 1-15,7 4 0 16,7-4 0-16,11 0 1 16,13-3 0-16,-2 3 1 15,13-7 2-15,-10-2 1 16,10-7-2-16,-7-2 1 16,-3 2-1-16,-4-3 1 15,-3 7-3-15,-7-1 1 16,-8 7-2-16,-3 0 0 0,-3 6-2 15,-4 3 0-15,-4 10-1 16,-3 2 0-16,4 11 0 16,-8 5 1-16,8 7 1 15,-5 2 0-15,5 4 2 16,-1 7 0-16,4-7 1 16,0-4 1-16,7-2-2 15,1 0 1-15,6-4-6 16,3-5 1-16,4-7-6 15,4-10 0-15</inkml:trace>
  <inkml:trace contextRef="#ctx0" brushRef="#br0" timeOffset="112962.19">8541 14603 54 0,'7'9'27'0,"-7"-12"-39"0,0 3 53 16,0 0-40-16,0 0 0 15,0 0-7-15,0 0 1 16,0 0-7-16,0-6 1 0</inkml:trace>
  <inkml:trace contextRef="#ctx0" brushRef="#br0" timeOffset="113125.73">8498 14794 48 0,'4'16'24'0,"-4"-10"-25"16,0-6 36-16,0 0-37 15,3-3 0-15,-3-3-18 16,-3 0 0-16,-8-7 17 16,1-3 1-16</inkml:trace>
  <inkml:trace contextRef="#ctx0" brushRef="#br0" timeOffset="113713.62">10015 14205 43 0,'-14'34'21'0,"-14"16"-27"0,17-24 39 16,1 2-32-16,-4 13 1 15,-7 9 2-15,-8 3 0 16,5 13-5-16,-1 9 0 16,0 0 2-16,8-12 0 15,3-16-9-15,3-16 1 16,7-27-6-16,4-20 0 15</inkml:trace>
  <inkml:trace contextRef="#ctx0" brushRef="#br0" timeOffset="113934.7">9433 14255 58 0,'7'22'29'0,"36"-19"-33"15,-29-6 56-15,10-6-49 16,8-1 1-16,14-2 1 16,21-4 0-16,21-3-7 15,18-3 1 1,42-9-5 0,-31 3 0-16,-26 2-12 15,-20 1 0-15</inkml:trace>
  <inkml:trace contextRef="#ctx0" brushRef="#br0" timeOffset="114250.85">10199 14760 36 0,'-14'34'18'0,"7"-31"-10"0,7-3 14 16,0 0-20-16,0-6 1 16,0 0 3-16,3-7 0 0,4-9-8 15,4-3 1-15,-4 3 3 16,0-3 1-16,7 0-1 16,4 3 0-16,3 0-2 15,4 3 0-15,3 10 1 16,0 6 0-16,4 6-1 15,7 3 0-15,-4 7-5 16,0-4 0-16,4-2-9 16,-4-4 1-16</inkml:trace>
  <inkml:trace contextRef="#ctx0" brushRef="#br0" timeOffset="114596.27">10770 14638 39 0,'-3'-7'19'0,"13"17"-12"0,-6-10 26 15,-4 0-31-15,0 0 0 16,0 0 0-16,0 0 0 16,-7 0-3-16,-4 3 0 15,-3 6 2-15,-3 7 1 16,-5 6-4-16,-2 3 1 16,2 3-2-16,1 0 0 15,7-3 0-15,4-3 0 16,6-3-2-16,11-9 1 15,7-7 1-15,4-10 1 16,0-2 0-16,-1-7 0 16,1 1 1-16,-1-1 0 0,1 0 0 15,0 7 1 1,-4 3 0-16,0-1 1 0,0 7-1 16,0 4 1-16,-3 2-1 15,-1 3 1-15,1 1-4 16,0 2 1-16,-1-2-7 15,4-7 0-15</inkml:trace>
  <inkml:trace contextRef="#ctx0" brushRef="#br0" timeOffset="114942.78">11060 14744 24 0,'3'32'12'0,"-6"-23"-12"0,3-9 15 16,0 3-15 0,0-3 1-16,0 0 0 0,3-6 1 15,1-4-3-15,3-2 1 16,3-10 0-16,4 3 1 16,4-3-1-16,3-3 0 15,4-3-1-15,0 0 1 16,-1-1 2-16,-3 11 0 15,-3 5 2-15,0 7 1 0,-4 6 1 16,-4 9 1 0,1 4-1-16,-4 5 1 15,4 11-3-15,-4 2 0 0,3-3-2 16,1 1 0-16,-1-1-8 16,5-3 0-16,-5-6-7 15,-3-13 0-15</inkml:trace>
  <inkml:trace contextRef="#ctx0" brushRef="#br0" timeOffset="115618.12">12086 14474 53 0,'-7'4'26'16,"7"-1"-32"-16,-10 0 46 0,-8 3-39 16,-3 0 1-16,-4 4-1 15,0-1 1-15,1 4-3 16,-1 2 1-16,-3 1 0 15,0 0 0-15,6-4-2 16,1 1 0-16,7-4-1 16,3 1 0-16,8-1 1 0,6 1 0 15,8 2 2-15,3 1 0 16,7-1 2-16,1 1 0 16,2-1 1-16,1 1 0 15,-7-4-1-15,-11 7 1 16,-11 0-4-16,-10 9 1 15,-18 6-5-15,-10 3 1 16,-11-2-11-16,0-4 0 16</inkml:trace>
  <inkml:trace contextRef="#ctx0" brushRef="#br0" timeOffset="116232.89">12442 14117 46 0,'0'0'23'0,"-3"34"-25"0,-1-18 34 0,1 9-31 16,-4 19 0-16,0 13 1 16,-11 18 0-16,-3 16-3 15,0 12 0-15,0 10 1 16,3-6 0-16,0-19-8 15,8-16 1-15,10-22-6 16,3-19 0-16</inkml:trace>
  <inkml:trace contextRef="#ctx0" brushRef="#br0" timeOffset="116848.63">12679 14948 49 0,'3'13'24'0,"-3"-13"-30"0,0 3 43 16,-3 0-37-16,-4 0 1 15,-4 3 0-15,1 4 0 16,-4-1-2-16,-4 0 1 0,0 1-2 16,1-4 0-16,2-3-2 15,5-3 1-15,6-3-1 16,8-3 0-16,6-4-2 15,5-2 0-15,-1-1 1 16,3 1 0-16,1-1 1 16,3 4 1-16,-3-1 0 15,-1 7 1-15,1 0 3 16,0 9 0-16,-1 4 3 16,-3-4 0-16,1 4 0 15,-1 5 0-15,-4 10-1 16,1 4 0-16,-1-1-2 15,5-3 1-15,2-3-3 16,1-7 1-16,3-5-1 16,-3-13 0-16,10-10-2 15,0-12 0-15,7-13-1 16,1-9 0-16,2-12 1 0,-2-10 1 16,-5-13 1-16,1-2 0 15,-7-10 2-15,-7-7 0 16,-8 1 1-16,-3 15 0 15,-7 4 0-15,-7 15 1 16,-3 13-1-16,-5 15 0 16,-6 16 0-16,-3 19 0 15,-5 18-1-15,1 20 1 16,3 21-2-16,8 29 0 16,-1 19 1-16,8 5 0 0,3 10 0 15,-1-2 0-15,5-23-3 16,3-19 1-16,0-12-9 15,0-32 1-15</inkml:trace>
  <inkml:trace contextRef="#ctx0" brushRef="#br0" timeOffset="117075.09">12873 14700 46 0,'28'85'23'0,"7"-66"-16"16,-24-19 38-16,0 3-43 16,6 0 0-16,4-3 1 15,11-3 1-15,7 0-6 0,0 0 0 16,-4-1 1-16,-3 4 0 16,-4 0-8-16,-7 0 0 15,-3 4-8-15,-1-11 1 16</inkml:trace>
  <inkml:trace contextRef="#ctx0" brushRef="#br0" timeOffset="117331.95">13310 15146 41 0,'0'0'20'0,"0"0"-12"16,0 0 30-16,0 0-39 16,7 0 1-16,0 0-7 15,0 0 1-15,1 0-4 16,2-4 1-16</inkml:trace>
  <inkml:trace contextRef="#ctx0" brushRef="#br0" timeOffset="117764.82">13317 15127 45 0,'11'15'22'0,"17"-15"-17"0,-14-3 32 0,4-3-35 16,3-3 1-1,7-7 0-15,-10 0 1 0,0-3-6 16,-4-3 0-16,-4-6 3 16,1-3 0-16,-8 0-5 15,1 2 1-15,-8 7-2 16,-3 4 0-16,-3 14-1 16,-4 20 1-16,-4 6 1 15,4 16 0-15,3 9 5 16,4-3 0-16,7-1 3 15,4 1 0-15,6-9 1 16,8-4 0-16,3-12-6 16,4-10 0-16,3-12-11 15,0-12 0-15</inkml:trace>
  <inkml:trace contextRef="#ctx0" brushRef="#br0" timeOffset="118382.88">15755 14242 49 0,'-14'41'24'0,"7"44"-26"0,3-57 38 16,-3 19-36-16,-3 6 0 15,-1 20 0-15,4 8 1 0,4-9-3 16,3-9 1-16,0-16-6 15,3-13 1-15,1-24-8 16,-4-20 1-16,-4-12 0 16,1-21 0-16</inkml:trace>
  <inkml:trace contextRef="#ctx0" brushRef="#br0" timeOffset="118770.58">15547 14192 48 0,'28'3'24'0,"29"1"-26"16,-36-8 53-16,7 1-48 16,18-3 0-16,14 3 1 15,10 3 0-15,8 0-5 16,-15 6 1-16,-10 4 2 0,-10 2 0 16,-15 4-3-16,-17 3 1 15,-19 6-2-15,-13 9 1 16,-10-6-3-16,-5-6 1 15,-6 0-1-15,0 0 0 16,-4-3-1-16,10 0 0 16,8-3 1-16,4-4 0 15,9 1 1-15,5 2 0 16,10 4 3-16,3 3 1 16,8 0 1-16,3 9 1 15,4 10 0-15,6 6 0 16,-2 6-1-16,2 4 1 15,5 9-2-15,-5 6 1 16,-3-16-2-16,1-9 0 0,-1 0-6 16,0-15 1-16,0-10-10 15,7-13 1-15</inkml:trace>
  <inkml:trace contextRef="#ctx0" brushRef="#br0" timeOffset="119220.45">16432 14572 47 0,'7'62'23'0,"-28"-18"-22"0,18-31 36 15,-1 9-36 1,-3 0 0-16,4-3 3 15,-1-1 0-15,4-2-5 0,0-3 1 16,0-4 2-16,4-6 0 16,3 0-2-16,-7-3 0 15,7-3-2-15,7 0 0 16,0 3-2-16,0 6 0 16,0 10-1-16,0 15 1 15,0 7 0-15,8 3 1 16,-5-1 2-16,4-5 0 15,1-7 3-15,2-6 1 16,4-9 2-16,8-10 0 0,-4-9 0 16,-4-7 0-16,0-9-2 15,-7-9 1-15,0-13-4 16,-7-6 1-16,-3-13-2 16,-4 19 1-16,-3-19-3 15,-4 7 1-15,0 6-6 16,3 3 1-16,-3 9-8 15,0 13 0-15</inkml:trace>
  <inkml:trace contextRef="#ctx0" brushRef="#br0" timeOffset="120302.34">18588 14832 49 0,'-4'44'24'0,"-6"41"-23"15,10-73 41-15,0 4-42 16,-4-4 1-16,4-2 0 15,0-1 1-15,0-3-3 0,0-2 1 16,-3-8 0-16,-1-8 0 16,4-7-1-16,4-9 1 15,3-7-1-15,0-12 0 16,7 0 0-16,4 3 0 16,-1 0-1-16,1 1 1 15,3 2-1-15,0 3 1 16,-3 10 0-16,3 3 1 15,0 9 0-15,4 13 0 16,0 9 0-16,-1 10 1 16,1 0 0-16,-4 9 0 0,-3 0-1 15,-1-3 1-15,-3-3-4 16,4-7 1-16,-7-9-12 16,3-12 1-16</inkml:trace>
  <inkml:trace contextRef="#ctx0" brushRef="#br0" timeOffset="120960.45">18867 14644 24 0,'-7'0'12'0,"7"-6"4"16,0 6 5-16,0 0-18 15,0 0 1-15,0 0 2 16,0 0 1-16,3 0-7 15,4 3 0-15,4-3 7 16,3 6 1-16,3 3-2 0,1 1 0 16,3 2 0-16,-7 1 0 15,-7-1-3-15,-10 4 1 16,-15 3-3-16,-21 3 0 16,-6-3-4-16,-15-7 0 15,-7-2-7-15,3-1 0 16,8-3-8-16,3 4 0 15</inkml:trace>
  <inkml:trace contextRef="#ctx0" brushRef="#br0" timeOffset="121623.32">19173 14810 52 0,'-3'6'26'0,"-1"-3"-27"0,8-9 43 16,-1-3-41-16,1-7 1 16,3-3 1-16,4-9 0 15,-1 6-4-15,-3 3 0 16,0 0 3-16,0 7 0 16,4 2-1-16,0 7 1 15,3-3-2-15,3 9 1 16,4 10-1-16,8 2 1 15,-1 4-3-15,4 0 1 16,-1 0-3-16,5 0 0 16,-8 0-4-16,0-1 1 15,4-5-5-15,-4-1 0 16,0-2 1-16,1-4 0 0,-1-3 6 16,0 0 0-16,-3 0 7 15,-8-3 0-15,1 0 7 16,-4 0 0-16,-3-3 1 15,-4 3 0-15,-4-3-3 16,-10 0 0-16,-3 0-4 16,-8 6 0-16,-3 0-2 15,-4 7 0-15,4 5-2 16,3 10 1-16,1 4-3 16,6-1 1-16,4 0-1 15,4-3 0-15,10-6 1 16,7-6 1-16,10-10 1 15,1-10 0-15,0-2-3 16,-1-13 0-16,5-9-9 16,-1-13 0-16</inkml:trace>
  <inkml:trace contextRef="#ctx0" brushRef="#br0" timeOffset="121861.22">20130 14293 42 0,'0'50'21'0,"-18"53"-19"0,11-71 31 0,-4 8-30 16,-3 14 0-16,0 15 2 16,-4 3 1-16,4-3-8 15,4-10 0-15,-1-12 0 16,4-6 1-16,4-13-7 15,-1-12 0-15,4-13-7 16,0-3 1-16</inkml:trace>
  <inkml:trace contextRef="#ctx0" brushRef="#br0" timeOffset="122090.82">20055 14794 38 0,'29'16'19'0,"6"-3"-10"15,-21-10 31-15,7 3-38 16,4 0 0-16,-7 0 2 16,-1 1 0-16,-6-1-5 0,-11 10 0 15,-7 9 3-15,-7-3 0 16,-1 0-3-16,-2 0 0 16,-4-4-5-16,0-2 1 15,-1 0-6-15,5-4 0 16,6-5-4-16,1-7 0 15</inkml:trace>
  <inkml:trace contextRef="#ctx0" brushRef="#br0" timeOffset="122327.78">20560 14145 39 0,'3'16'19'0,"-13"34"-19"0,6-25 35 0,-3 16-31 16,-3 9 0-16,-8 13 1 15,-3 3 0-15,0 12-7 16,-4 13 1-16,0-9 3 16,8-10 1-16,3-10-8 15,3-5 0-15,4-16-9 16,3-16 0-16</inkml:trace>
  <inkml:trace contextRef="#ctx0" brushRef="#br0" timeOffset="122673.62">20539 15033 55 0,'28'31'27'0,"11"-25"-30"0,-25-6 46 15,0-3-42-15,4-3 1 16,3-7 0-16,0 1 0 16,0-10-3-16,-3-3 0 15,-4-3 1-15,-7-1 0 16,-4 4-2-16,-3 0 0 0,-3 9-2 16,-8 7 1-1,1 12 0-15,3 7 0 0,-4 12 0 16,1 6 1-16,2 6 2 15,1 7 1-15,4 0 0 16,-1-4 1-16,4-2 0 16,0-7 0-16,7-3-4 15,8-6 1-15,6-13-7 16,7-3 1-16,0-3-8 16,-3-12 1-16</inkml:trace>
  <inkml:trace contextRef="#ctx0" brushRef="#br0" timeOffset="123889.75">20983 15017 51 0,'0'19'25'0,"7"-7"-24"0,-3-9 46 16,3 4-44-16,3 2 0 16,1 1 3-16,3-4 1 15,4 0-8-15,6-3 1 16,1-3 4-16,0-6 1 16,-4-3-3-16,0-4 0 15,-3-3-3-15,-4 1 0 0,-3-4-3 16,-4-3 0-16,-7 0-1 15,0 3 1-15,-4 7-2 16,1 2 1-16,-1 4 1 16,0 3 1-16,1 3 0 15,-4 3 1-15,3 0 1 16,-3 3 0 0,-3 4 1-1,-1-1 1-15,4 1 0 16,0-1 0-16,0-3 0 15,0 0 0-15,3 1 0 16,1-1 0-16,3 0-1 16,0-3 1-16,3 1-1 15,1-1 1-15,-1 0-1 16,1 0 0-16,0 0 0 0,-4 0 0 16,0 0-1-16,0-3 1 15,0 4-1-15,0-4 1 16,0 0 0-16,0 0 0 15,0 0 0-15,0 0 0 16,3 3 0-16,1 0 1 16,-4 3-1-16,0 0 0 15,0 4 0-15,0 2 0 16,-4 4 0-16,1 3 0 16,-5 3 0-16,-2-7 0 15,-4 7-1-15,0 0 1 16,0 3 0-16,-1-6 0 0,1 0 0 15,4-6 0-15,3-1-1 16,0-6 1-16,7-2 0 16,3-11 0-16,4-5 0 15,4-4 0-15,3 7-1 16,4-7 0-16,-1-6 0 16,1-9 0-16,-1 2-1 15,1 1 1-15,-4 3-1 16,0 3 1-16,0-3 0 15,-3 0 1-15,-4 6 0 16,4 0 0-16,3 4 0 16,0 5 1-16,0 7-1 15,0 3 0-15,-3 3 0 16,-4 4 1-16,0 2-1 16,-7 7 1-16,-4 2-1 15,1 4 0-15,-4 0 0 0,0 0 0 16,0-6 0-16,0 0 0 15,3-7 0-15,4-3 0 16,4-3-1-16,3-6 1 16,0-3-1-16,3-3 1 15,1-4-2-15,3 1 1 16,0-4-1-16,4 0 1 16,-1 4-2-16,-3 2 1 15,1 4 0-15,-1 0 0 0,-4-1 1 16,1 4 1-16,3 0-1 15,-4 3 1-15,1-3 0 16,0 3 1-16,-1-6-1 16,1-4 0-16,-1-2 0 15,5 2 0-15,-1 4 1 16,0 6 0-16,0 6 1 16,0 1 0-16,4 5 0 15,-1 13 1-15,4 7-1 16,4-1 1-16,3 3-1 15,-3-2 1-15,7-1-5 16,7-6 1-16,6-3-10 16,-6-15 0-16,-7-14-3 15,-7-2 0-15</inkml:trace>
  <inkml:trace contextRef="#ctx0" brushRef="#br0" timeOffset="124490.24">23188 14082 45 0,'-25'7'22'0,"-13"15"-9"0,23-13 22 16,-9 4-32-16,-11 12 0 15,3 22 4-15,-4 25 0 16,-6 22-7-16,7 16 0 16,10 15 5-16,11 1 0 15,11-17-3 1,6-11 1-16,4-20-5 0,7-15 0 0,11-13-8 15,3-19 0-15,14-15-9 16,-3-13 0-16</inkml:trace>
  <inkml:trace contextRef="#ctx0" brushRef="#br0" timeOffset="125659.99">23474 14738 52 0,'-11'47'26'0,"-10"31"-25"0,21-53 40 0,-3 4-39 16,3-4 0-16,0-3 3 16,0-4 0-16,0-5-7 15,10-7 1-15,4-6 2 0,11-6 1 16,3-3-3-16,-3-1 0 15,-4 1-4-15,-3 3 1 16,-4 2-2-16,0 11 0 16,-4-1 0-16,-2 10 0 15,-1 2 2-15,3 1 0 16,1 0 2-16,3 0 1 16,0-3 3-16,4-4 1 15,3-3 0-15,0-5 0 16,4-8 2-16,-4-8 0 15,4-10-2-15,-1-6 1 16,-3-7-2-16,-3-9 0 0,0 7-5 16,-1-1 1-16,-3 7-7 15,1 3 0-15,-1 6-6 16,-4 0 0-16</inkml:trace>
  <inkml:trace contextRef="#ctx0" brushRef="#br0" timeOffset="125976.55">24215 14863 42 0,'3'19'21'0,"1"-28"-21"0,-4 9 36 0,3-10-34 0,-3 1 1 0,-3-1 1 0,-4 1 1 0,-4 3-6 0,-7 0 0 0,-3 9 3 16,-3 0 1-16,-1 16-3 0,0 6 0 16,8 9-2-16,2 1 1 15,5-1-1-15,3-2 1 16,0-7 0-16,10-7 1 16,8-11 1-16,3-10 1 15,7-10-1-15,0 1 0 31,0-7-4-31,1-6 1 0,-5-4-13 0,4-5 1 16</inkml:trace>
  <inkml:trace contextRef="#ctx0" brushRef="#br0" timeOffset="126247.11">24419 14888 44 0,'14'76'22'0,"-14"-86"-16"16,0 4 31-16,0-10-34 15,0-3 0-15,0-6 1 16,0 3 1-16,4 0-6 16,3 4 0-16,7 2 4 15,-3 3 0-15,3 7-2 16,0 0 1-16,4 6-2 0,-1 3 0 15,8 3-7-15,0 1 0 16,-1 2-10-16,-3 0 1 16</inkml:trace>
  <inkml:trace contextRef="#ctx0" brushRef="#br0" timeOffset="127027.22">25284 14296 54 0,'-4'31'27'0,"-21"38"-28"0,18-53 43 0,-7 15-42 16,-7 10 1-16,3 9 1 15,1 3 0-15,3 16-2 16,0 0 0-16,3-9 1 16,7-10 0-16,1-6 0 15,-4-6 0-15,3-13-2 16,1-10 1-16,-1-8-1 15,1-7 0-15,-4-10-1 16,-4-5 1-16,1-1-1 0,-5 0 1 16,-2-6 0-16,-1 7 0 15,4 8 0 1,-4 7 0-16,1 10 0 0,3 15 0 16,0-6 1-16,-4 6 0 31,7 0 0-31,8 0 1 15,3-3-2-15,7-3 1 0,14-4-4 0,4-5 1 16,-1-4-5-16,8-9 0 16,10-7-7-16,4-8 1 0,4-11-3 31,6 86 17-31,-17-179-3 16,39 62 0-16,-18 16 7 15,-8 10 0-15,-13 9 8 16,-11 6 0-1,-6 6-5-15,-12 4 1 0,-10 9-3 16,-10 0 0-16,-8 3-4 16,-10 3 1-16,0 4-2 15,-4 2 0-15,7-2 0 16,4-1 0-16,3-3 0 16,4 0 1-16,7 1 1 15,7-1 0-15,7 0 1 16,11 1 0-16,3-4-1 15,7 3 1-15,0-6-2 16,-10 3 1-16,-4 3-3 0,-7 4 1 16,-7 2-5-16,-10 7 1 15,-8 0-11-15,-7-7 0 16</inkml:trace>
  <inkml:trace contextRef="#ctx0" brushRef="#br0" timeOffset="127356.11">25770 13957 35 0,'7'100'17'0,"36"29"-4"0,-33-76 19 0,8 29-29 16,7 12 0-16,-1 25 3 16,-6 19 0-16,-14-3-8 15,-11 6 1-15,-11-3 3 16,-14-16 1-16,-10-21-8 15,3-20 0-15,-3-21-10 16,-4-16 0-16</inkml:trace>
  <inkml:trace contextRef="#ctx0" brushRef="#br0" timeOffset="127781.93">27037 14917 52 0,'-14'65'26'0,"0"-21"-28"0,10-28 42 0,1 6-41 16,3-3 1-16,0-4-7 16,0-2 0-16,3-7-1 15,-3-6 0-15,11-19-6 0,-1-2 0 16</inkml:trace>
  <inkml:trace contextRef="#ctx0" brushRef="#br0" timeOffset="127929.85">26931 14647 38 0,'7'9'19'0,"21"13"-16"0,-17-15 34 0,3 2-38 0,7 4 1 0,7-1-4 0,4 4 0 16,7 3-3-16,0-1 0 16,0 1-5-1,-4 6 0 1</inkml:trace>
  <inkml:trace contextRef="#ctx0" brushRef="#br0" timeOffset="128438.67">27330 15136 21 0,'-14'60'10'0,"-1"-32"-2"0,15-25 13 0,0 3-16 15,0-3 1-15,4 1 2 16,3-8 1-16,4-2-13 16,3-3 1-16,7-7 6 15,0-9 1-15,4-3-5 16,-4-4 0-16,0 4-2 15,0 3 0-15,-3 3 0 16,-4 7 1-16,-3-1 0 16,-1 6 0-16,1 4 1 15,-1 3 1-15,1 3 0 0,0 0 0 16,-1 3 0-16,4 7 1 16,4 5-1-16,0 4 1 15,6 3 0-15,4-3 1 16,4 0 0-16,0-7 0 15,7-9 0-15,10-9 1 16,1-13 0-16,2-9 0 16,5-19 0-16,-8-16 0 15,-3-9-1-15,-7-13 1 16,-11-9-1-16,-10-6 0 16,-8 3-1-16,-6 3 0 0,-11 6-2 15,-7-6 1-15,-7 19-2 16,-1 15 1-1,-2 19-1-15,-8 22 1 47,-3 26 0-47,-1 21 0 0,1 28 0 16,14 32 0-16,0 22 1 0,7 12 1 16,0 1-1-16,7-11 0 0,-1-21-7 15,5-22 1-15,-1-22-6 0,1-15 0 0</inkml:trace>
  <inkml:trace contextRef="#ctx0" brushRef="#br0" timeOffset="128696.52">27615 14735 47 0,'8'41'23'0,"27"-20"-18"0,-18-17 41 15,5 2-45-15,9 0 1 16,5 0-1-16,9 7 1 15,8-4-4-15,4 7 1 16,3 0-5-16,-7-1 1 16,-7 4-10-16,-11-6 0 15,-7-7-1-15,-10 0 1 16</inkml:trace>
  <inkml:trace contextRef="#ctx0" brushRef="#br0" timeOffset="128907.57">28342 15001 47 0,'18'3'23'0,"-8"-9"-29"0,-10 6 47 0,0-6-43 0,-7 0 1 0,-7-1 0 15,-7 1 1-15,-4 6 1 16,-3 3 0-16,-4 7-1 16,4 8 1-16,3 11-2 15,4 5 1-15,7-6-1 16,11 4 1-16,6-4-2 15,15-6 1-15,7-13-1 16,3-9 1-16,0-3-2 16,-3-13 0-16,-8-9-8 15,-3-6 0-15,-10-10-1 16,-8 1 0 0</inkml:trace>
  <inkml:trace contextRef="#ctx0" brushRef="#br0" timeOffset="129682.96">29337 15011 42 0,'-4'31'21'0,"-10"29"-17"0,11-48 43 0,-1 4-45 0,1-4 1 0,3 1 2 0,0-1 0 15,3 1-6-15,4-7 0 0,4-3 3 16,3-6 1-16,4 3-3 16,-1-9 1-16,5-10-2 15,-1-9 0-15,-4 0-1 16,-3 3 0-16,1 3 0 0,-5 6 1 15,-3 3 0-15,0 4 0 16,0 9 0-16,0 6 0 16,-3 4 0-16,-1-1 1 15,1 4-1-15,-1-4 1 16,5 0 0-16,-1 1 0 16,0-4 0-16,3-3 0 15,1-3-1-15,-1 0 1 16,4-3-1-16,-3-3 1 15,3-4-1-15,4-2 1 0,-1-4-1 16,1 4 1-16,3 2 0 31,-3 4 0-15,0 0 0-16,-1-1 1 0,1 7-1 16,-1 4 0-1,-2 5 0-15,-1 7 0 0,-4 2 0 16,-3 1 0-16,0 3 0 15,0-3 0-15,-3-3-2 0,-1-1 1 32,1 4-4-32,3-3 1 0,-3-4-8 31,6 1 1-15,4-10-3-16,4-6 0 0</inkml:trace>
  <inkml:trace contextRef="#ctx0" brushRef="#br0" timeOffset="130366.67">30081 15098 39 0,'7'0'19'0,"4"-9"-19"0,-4 6 37 0,-7 3-35 0,0 0 0 0,-3-3 1 0,-8 0 1 15,4 3-5-15,0 3 0 16,-4 0 2-16,1 3 1 16,-4 4-3-16,3 2 0 0,0-2-2 15,4-1 1 1,0 0-2-16,4 1 1 0,3-4-1 15,3-3 1-15,4-3 0 16,0-6 1-16,0-3-2 16,4-4 1-16,3-3 0 15,4 1 0-15,-4 2 1 16,4 4 0-16,-4 2 0 16,0 11 0-16,-4 5 1 15,1 7 1-15,-4-1 0 16,7 1 0-16,-3 3 0 15,-1-4 0-15,4-5 2 16,4-1 0 0,3-6 1-1,7 4 1-15,4-17-1 0,7-9 1 0,3-12-1 16,1-13 0-16,-1-12-2 16,-7-10 1-16,4-19-1 15,-4-12 0 1,-3-16 0-16,-7-9 1 0,-8 9 0 15,-10 0 1-15,-10 13-1 16,-8 6 1 62,1 6-1-78,-1 19 0 0,-3 25 0 78,-4 31 0-78,-6 26-2 0,-4 21 1 0,-4 39-1 16,4 30 1-16,-4 29-1 47,11 25 0-47,3-1 0 15,0-18 0-15,4-22-4 0,4-25 0 0,-1-25-10 32,8-25 0-17</inkml:trace>
  <inkml:trace contextRef="#ctx0" brushRef="#br0" timeOffset="130749.97">30004 14707 37 0,'14'72'18'0,"14"-13"-11"0,-14-46 23 0,7 6-25 0,8 9 0 16,2-9 1-16,5-4 0 0,13-5-8 0,7-17 0 0,4-15 4 0,-3-12 1 0,-1-10-5 0,4-6 0 0,-3-13-1 0,-8-6 0 0,-3-12 0 15,-4 2 1-15,-3 4 0 0,-11 19 0 16,-6 12 1-16,-8 22 0 16,-7 31 0-16,-11 19 1 15,-3 29-1 1,-11 15 0-16,-3 13 0 0,-3 12 0 31,-1-3 1-31,0-6 0 0,8-10-1 0,2-18 1 16,5-10 0-16,3-16 1 15,3-15-2-15,4-3 0 16,11-22 0-16,-1-7 1 0,5 0 0 31,2 1 0-31,1-1 1 16,-1 7 0 0,1-3 1-16,0 9 1 0,3 6-1 0,0 10 1 0,0 6-1 15,4 3 0 1,0 0-2-16,-1 0 1 0,1 0-4 15,0-3 0 1,6 3-5-16,-2-6 0 0,-1-7-5 16,-3-9 0-16</inkml:trace>
  <inkml:trace contextRef="#ctx0" brushRef="#br0" timeOffset="130972.72">31277 15164 47 0,'18'22'23'0,"-22"-19"-23"0,4-3 44 0,0 0-41 0,4 7 0 15,-4-7-1-15,0 0 1 16,0 0-9-16,-7 0 0 16,-4-10-8-16,-6 1 0 15</inkml:trace>
  <inkml:trace contextRef="#ctx0" brushRef="#br0" timeOffset="142025.74">10121 15346 2 0,'-17'0'1'0,"-15"13"-2"0,25-7 1 16</inkml:trace>
  <inkml:trace contextRef="#ctx0" brushRef="#br0" timeOffset="142296.34">9927 15525 33 0,'-10'16'16'0,"10"-13"-10"0,0-3 33 0,10 0-33 16,15-3 0-16,17 3 3 16,8 0 0-16,24 0-11 15,21 0 0-15,32-10 7 16,35-5 0-16,25-1-4 16,11-6 1-16,13 3-3 15,1 0 1-15,17 7-3 16,-3 2 0-16,0 13 0 15,-14 10 1-15,-25 6 0 16,-15 0 0-16,-20-4-2 16,-14 1 1-16,-15-10-3 15,-21 1 0-15,-24-1-8 16,-29 0 0-16,-31 0 0 16,-18 4 1-16</inkml:trace>
  <inkml:trace contextRef="#ctx0" brushRef="#br0" timeOffset="142717.47">10181 16140 21 0,'-39'-7'10'0,"-24"7"-7"0,52 0 18 0,-6 3-17 16,3 1 1-16,-1-1 3 15,1 0 1-15,4 0-10 16,3 0 1-16,7 0 8 16,7 0 0-16,7-3-2 15,11-3 1-15,10 0 0 16,11 0 0-16,28 0-1 15,32-7 0-15,21 1-1 16,21-10 0-16,21-12-2 16,-3-4 1-16,24 1-3 15,-6-7 0-15,-1 10-3 16,-17 6 0-16,-14 12-3 16,-15 7 1-16,-24 9-3 15,-25 3 0-15,-13 7-5 16,-23-1 0-16,-13 7-5 15,-18-6 1-15</inkml:trace>
  <inkml:trace contextRef="#ctx0" brushRef="#br0" timeOffset="150431.6">3591 16055 43 0,'18'3'21'0,"-18"0"-16"16,0-3 22-16,0 0-23 16,7 3 0-16,-7 4 2 15,0 2 0-15,-7 10-8 16,-4 6 0-16,-6 9 5 16,-15 1 0-16,-7 15-3 15,0 10 1-15,-3 18-2 16,-7 19 1-16,6 7 0 15,4 9 0-15,4 0 1 16,14-4 1-16,18-8-1 16,6-17 0-16,15-15-1 15,20-12 1-15,5-13-4 0,13-10 0 16,-13-9-12-16,-5-9 1 16,-6-16-2-16,0-6 0 15</inkml:trace>
  <inkml:trace contextRef="#ctx0" brushRef="#br0" timeOffset="151092.81">4265 16732 44 0,'-21'16'22'0,"10"0"-32"0,-3-10 42 16,4 6-31-16,-4 4 1 16,-4-3 0-16,-3-1 0 15,3 4-3-15,4 0 1 16,-4 2 1-16,-3 1 0 0,11-3-1 16,-1-4 1-16,4 4 0 15,7-3 0-15,11-4 1 16,6-3 0-16,4 4 0 15,1-4 0-15,6 0 0 16,-11-3 1-16,5 4-2 16,-8-1 1-16,-4 6-1 15,-3 7 0-15,-14 3-1 16,-3 10 0-16,-1-4-1 16,0 0 0-16,-3-3-3 15,0-3 1-15,4-3-3 16,6-7 0-16,-3-2-9 15,14-7 1-15</inkml:trace>
  <inkml:trace contextRef="#ctx0" brushRef="#br0" timeOffset="151334.94">4526 16958 46 0,'-3'35'23'0,"3"-7"-16"0,0-16 39 16,-11 7-42-16,4 6 0 15,0 0 1-15,-4-3 1 16,1 3-9-16,6-3 1 16,-6-6 2-16,10-4 0 15,0-8-11-15,0-8 0 0,0-14-7 16,3-11 0-16</inkml:trace>
  <inkml:trace contextRef="#ctx0" brushRef="#br0" timeOffset="151994.65">4445 16845 44 0,'11'25'22'0,"10"-25"-20"15,-14 0 34-15,3 3-36 16,5 4 0-16,2 2-1 15,1-3 1-15,-1 4-1 16,5-1 0-16,-12 1-4 16,4-1 1-16,0 0-1 15,-3 1 1-15,0-1-1 16,-1 1 1-16,1 5 2 0,-1 1 1 16,-6 0 4-16,3-1 1 15,0 1 0-15,4-7 1 16,-11 1 0-16,3-4 0 15,4 0-2-15,-7-6 0 16,0 0-2-16,0-6 0 16,11-3-2-16,-8-1 1 15,11-2-2-15,-3-1 0 16,0-3 0-16,-1 7 1 16,1 3-1-16,6 3 1 0,-6 3 1 15,-1 6 0 1,5 0 1-16,-5 7 0 0,4 2 0 15,-3-2 1-15,-8 0-1 16,4-4 1-16,4-3-2 16,0-3 1-16,-4-3-1 15,3-3 1-15,-6-3-2 16,3 3 1-16,3-3 0 16,-6 2 0-16,3 4 0 15,0 0 1-15,4 0 0 16,-1 0 0-16,1-6 0 15,3 3 1-15,0 0-1 16,0-3 1-16,4 2-1 16,-8 1 1-16,8 3-1 15,-7 7 1-15,-1 5-1 16,1 1 0-16,-1-1-1 16,1 4 1-16,0-4-2 0,-1 1 1 15,8-4-4-15,-4-2 1 16,3-1-7-16,1-6 0 15,-7-3-6-15,-1-7 1 16</inkml:trace>
  <inkml:trace contextRef="#ctx0" brushRef="#br0" timeOffset="152866.34">5380 16999 44 0,'-11'19'22'0,"11"12"-23"0,0-25 40 15,-7 7-37-15,4 6 1 16,-1 3 0-16,4 3 1 16,-3-3-6-16,3-4 0 15,0-5-4-15,3-10 0 16,4-12-8-16,0-23 0 15</inkml:trace>
  <inkml:trace contextRef="#ctx0" brushRef="#br0" timeOffset="153016.24">5281 16638 47 0,'4'25'23'0,"10"-12"-22"0,-11-10 37 0,4 0-38 0,4 3 1 0,3-6-2 0,0-6 1 0,7 0-5 16,0-4 1-16,11-8-10 15,0-11 1-15</inkml:trace>
  <inkml:trace contextRef="#ctx0" brushRef="#br0" timeOffset="153225.66">5743 16146 34 0,'14'53'17'0,"8"16"-14"0,-22-47 21 0,0 13-20 0,0 18 0 16,0 19 4-16,0 19 0 16,-11 3-10-16,11 6 0 15,-7 1 5 1,7-17 1-16,0-8-8 0,0-20 1 15,7-12-10-15,-7-19 0 16</inkml:trace>
  <inkml:trace contextRef="#ctx0" brushRef="#br0" timeOffset="153616.44">6142 16980 41 0,'14'16'20'0,"-14"-13"-12"0,0-3 29 0,0 0-34 16,-11 3 0-16,1 0 1 15,-8 6 0-15,-3-2-6 16,-7 2 1-16,0 1 3 16,3-1 0-16,0 0-3 15,0 1 0-15,11-4-3 0,0-3 1 16,7 0-2-16,4 0 1 15,3-3 1-15,10-3 0 16,11 3 1-16,-6 0 0 16,2 0 1-16,1 3 1 15,-1 1 2-15,5 2 0 16,-12 3-1-16,1 7 1 16,-1 3 0-16,-3-4 0 15,4 1-1 1,-7 0 1-16,3-4-3 0,3-2 0 15,1-4-4-15,3-3 1 16,0-3-10-16,7-6 1 0</inkml:trace>
  <inkml:trace contextRef="#ctx0" brushRef="#br0" timeOffset="153840.38">6357 17074 43 0,'0'6'21'0,"7"-28"-21"0,-3 13 33 0,-1 0-32 0,-3-4 1 0,0 0 2 0,0-2 0 0,0-4-3 15,0 3 0-15,4 7 4 16,10-4 1-16,11 4 0 16,6 0 1-16,8-4-3 15,7 7 1-15,7-4-6 16,3-5 0-16,4-1-17 15,-3-6 1-15</inkml:trace>
  <inkml:trace contextRef="#ctx0" brushRef="#br0" timeOffset="154230.71">8251 16368 47 0,'-3'95'23'0,"-25"52"-17"0,17-94 24 0,-6 16-28 16,2 19 0-16,-2 9 1 16,-4-3 1-16,3-12-6 15,4-16 0-15,0-16-2 16,3-12 0-16,8-20-10 15,-11-11 0-15,6-17-1 16,1-9 1-16</inkml:trace>
  <inkml:trace contextRef="#ctx0" brushRef="#br0" timeOffset="154577.31">8167 17102 52 0,'63'25'26'0,"22"-28"-32"0,-50-3 57 0,8-3-50 0,-1-4 1 0,0 0 0 0,-14 4 1 0,4 0-5 16,-18-7 1-16,0 3 2 15,-3 1 0-15,0-1-1 16,-11 1 1-16,-7 6-2 16,3 2 1-16,-7 8-1 15,-3 8 0-15,0 10-2 16,-3 16 0-16,-1 2-3 15,4 4 1-15,3 3 0 16,4-6 1-16,7-10 1 16,11-5 0-16,6-17 3 31,1-15 0-31,7-19 2 0,-1-4 0 0,-2-8-3 16,-8-4 1-16,-7 0-10 15,-4-3 0-15,-10-3-3 16,4 0 0-16</inkml:trace>
  <inkml:trace contextRef="#ctx0" brushRef="#br0" timeOffset="155016.97">10111 16463 45 0,'-7'53'22'0,"10"50"-23"0,-6-68 43 0,-1 15-39 0,1-15 0 0,-5 55 2 0,1 5 1 0,-3 2-8 0,-1-16 1 0,4-18 2 46,0-16 1-46,0-22-6 0,4-19 0 16,-1-12-6 15,-3-19 1-31,-4-13-8 0,-3-6 1 32</inkml:trace>
  <inkml:trace contextRef="#ctx0" brushRef="#br0" timeOffset="155357.88">9941 16619 36 0,'32'10'18'0,"95"-35"1"0,-92 15 28 15,11-2-45-15,11 2 0 16,-8 7 2-16,0 6 0 0,-6 7-4 16,-4 2 0-16,-15 4 2 15,-10 6 1-15,-14 9-2 16,-7 10 0-16,-14-6-2 16,-14 2 0-16,0 1-3 15,-1-7 1-15,1-3-1 16,0-3 0 46,3 1-1-62,7-8 0 0,8-5 1 0,3-1 1 16,10 1 1-16,4 0 1 0,11-1 0 0,3 7 1 0,3 0 2 16,5 9 1-16,6 3-1 0,-4 7 1 0,5 3-1 15,-5-1 0-15,1-2-2 16,-4-3 1-1,0-13-8-15,1-10 0 0,-1-9-8 16,0-18 1-16</inkml:trace>
  <inkml:trace contextRef="#ctx0" brushRef="#br0" timeOffset="155987.01">10710 16848 57 0,'-14'32'28'0,"-7"46"-31"0,21-56 49 0,0 16-42 0,0 2 0 0,-3-5 0 15,3-7 0-15,-4-3-7 16,4-6 0-16,0-6 4 15,0-10 0-15,0-16-3 16,0-15 0-16,0-10-1 16,0-12 0-16,0 3 0 15,-4-13 0-15,4-2-2 16,0-1 1-16,4 0 0 16,3 7 0-16,4 3 1 15,3 6 0-15,3 6 1 16,8 6 1-16,3 10 3 15,8 6 0-15,6 7 1 16,0 2 0-16,-3 14 1 16,-7 2 0-16,-4 10-1 15,-7 2 1-15,-10 7-2 16,-11 4 1-16,-7 5-2 0,-18 7 0 16,-10 6-1-16,-1 6 0 15,-9-3-1-15,2-3 1 31,4-6-1-31,1-6 1 16,2-4 0-16,12-3 0 0,3-3 0 0,6-6 1 16,12-3 0-16,10 0 0 15,7-4 0-15,7 1 1 16,0-4-1-16,1 0 1 16,2 4-2-16,-3 6 1 0,1 3-2 15,-5 0 1-15,1 0-4 16,-4 0 0-16,-3-4-9 15,-1-2 0-15,-3-10-4 32,4-2 0-32</inkml:trace>
  <inkml:trace contextRef="#ctx0" brushRef="#br0" timeOffset="156362.54">11430 16861 61 0,'7'0'30'0,"-10"15"-41"0,-5-8 59 0,-2 5-47 16,-8 4 0-16,4 0 0 0,-3-1 0 15,-5 4-2-15,-2 0 0 16,-5 3 0-16,5 0 1 15,3-3-2-15,3-4 1 16,7-2 0-16,11-1 0 16,11-2 0-16,10-1 1 15,0-6 0-15,7-3 1 16,11 4-1 15,0-1 0-31,0 0 0 0,-11 0 0 0,-10 3-2 0,-11 7 0 0,-11 2-4 16,-10 4 1-16,-7 0-9 15,0-6 0-15,-4-4-2 16,0-3 1-16</inkml:trace>
  <inkml:trace contextRef="#ctx0" brushRef="#br0" timeOffset="156741.34">11740 16368 45 0,'11'66'22'0,"35"32"-15"0,-28-70 45 0,6 13-47 0,12 9 0 16,13 3 1-16,4 3 0 0,-4 7-9 15,-10 9 1-15,-14 10 4 16,-25 15 0-1,-32 3-6-15,-14 1 1 0,-24 2-16 16,-22-21 1 0</inkml:trace>
  <inkml:trace contextRef="#ctx0" brushRef="#br0" timeOffset="158015.13">9303 13691 36 0,'3'50'18'0,"-10"41"-12"0,0-63 19 0,-3 16-23 16,-5 22 1-16,1 21 0 15,-7 20 0-15,-3 15-5 16,2 16 1-16,8-3 2 15,4 0 1-15,-1-22-3 16,4-28 0-16,0-20-8 16,3-14 1-16,4-33-4 15,11-21 0-15</inkml:trace>
  <inkml:trace contextRef="#ctx0" brushRef="#br0" timeOffset="158720.14">9208 13590 42 0,'28'22'21'0,"39"13"-29"0,-46-29 38 16,7 0-31-16,18 4 1 15,21-1-3-15,18 4 1 0,24 5 4 16,25-11 1-16,35 2-1 16,29-9 0-16,21-6 0 15,21-13 1-15,14 3 1 16,0-9 0-16,0-6-4 16,10 3 0-16,-3-7-1 15,14-9 1-15,-17-6-2 16,-15 3 0-16,-27-13 0 15,-19 10 0-15,-13 3 1 16,-15 0 1-16,-24 10-1 16,-15 8 1-16,-6 10 0 15,-5 13 0-15,-13 16 0 16,-7 21 0-16,-7 10-1 16,-11 15 1-16,-18 10-2 15,-3 9 1-15,-14 10-1 0,-14 15 1 16,-7 13-1-16,-11 6 1 15,-7 16 0-15,-14 9 1 16,-14 4 0-16,-8 9 0 16,1 6 0-16,0 3 0 15,3-12 0-15,8-4 1 16,-1-21-1-16,4-4 1 16,3-25 1-16,1-12 0 15,-8-9 0-15,-17-17 0 16,-18-12-1-16,-14-9 1 0,-32-9-1 15,-35-14 1-15,-25-14-2 16,-35-14 1-16,-28-2-1 16,-21-17 0-16,-40-5 0 15,-16-4 0-15,-30-3 0 16,-13 1 0-16,-7 2 1 16,-7-3 1-16,-8 13 0 15,12 6 0-15,-8 3-3 16,14 4 0-16,7-7-11 15,15 0 0-15</inkml:trace>
  <inkml:trace contextRef="#ctx0" brushRef="#br0" timeOffset="167099.17">8696 13452 27 0,'14'28'13'0,"-7"-6"-4"15,0-18 13-15,0-4-18 0,0 0 1 16,0 3 1 0,4-6 0-16,0-7-8 0,-1-12 0 15,1-12 5-15,6-10 1 16,-6-6-4-16,0-7 0 16,-1-2-2-16,4-1 1 15,-7 4-2-15,0-1 1 16,0 7-2-16,0 6 1 15,-3 10-1-15,-1 8 0 16,-3 11 0-16,0 15 1 16,0 12 1-16,0 7 0 15,0 16 2-15,0 9 0 16,4 9 1-16,3 13 0 16,7 6 1-16,0 0 0 0,4-9 0 15,3-10 1-15,7 0-1 16,1-15 0-16,2-13-1 15,-2-12 0-15,-8-10 0 16,-4-3 1-16,-6-7-2 16,-11-2 0-16,-4-7-1 15,-17 1 1-15,-18 2-1 16,-17 1 1-16,-11 5-3 16,-7 7 0-16,10 7 0 15,-10 2 0-15,4 7-1 16,-1-7 0-16,8 4 0 15,3 5 1-15,10 4 1 16,1-3 1-16,14-3 1 0,10-4 1 16,14-5 2-1,11-7 0-15,11-10 2 0,28 1 0 16,21-13-1-16,28-13 1 16,21-9 0-16,11-3 0 15,11-12-2-15,-1-1 0 16,-27-2-2-16,-15 8 1 15,-18 4-1-15,-17 12 1 16,-17 10-2-16,-19 9 0 16,-17 7 0-16,-25 18 0 15,-13 13-1-15,-12 12 0 0,-13 19-2 16,-11 1 0-16,-4 15-1 16,0 2 1-16,4 8-1 15,11-1 0-15,13-6-2 16,12-6 1-16,6-13-5 15,11-19 1-15</inkml:trace>
  <inkml:trace contextRef="#ctx0" brushRef="#br0" timeOffset="167549.09">9123 13104 29 0,'53'-9'14'0,"60"-23"-12"16,-89 20 23-16,8-4-22 16,3 0 1-16,1-5 1 15,-5-5 0-15,-2-8-7 0,-8-4 1 16,-7 10 3-16,-11-3 1 16,-13-10-3-16,-18 6 1 15,-25 1-3-15,-14 6 0 16,-7 12-2-16,-15 7 0 15,-9 12-2-15,-5 12 1 16,8 1-1-16,7 16 0 16,3 15-2-16,8 18 0 15,3 23 3-15,14 16 0 16,17 15 5-16,15 3 0 16,17 7 5-16,18-20 0 0,22-8 3 15,2-17 1-15,33-24 0 16,24-25 1-16,21-26-4 15,33-37 1-15,30-35-3 16,-2-37 0-16,10-26 0 16,-36-15 0-16,-45 0-2 15,-42-16 0-15,-50 0-6 16,-39 7 0-16,-56 6-9 16,-39 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8:59.4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8879 3703 1 0,'0'-6'0'0</inkml:trace>
  <inkml:trace contextRef="#ctx0" brushRef="#br0" timeOffset="584.1">8865 3596 20 0,'0'-6'10'0,"-7"3"-9"0,7 3 11 16,0 0-12-16,0 3 0 0,-3 3 0 16,-1-6 1-16,1 4 0 15,-1 2 0-15,1-6 1 16,-1 0 1-16,1 0-1 15,-1 3 0-15,4-3 0 16,0 0 1-16,0 0-2 16,11-3 0-16,3 3-1 15,7 0 0-15,7 0 1 16,11 0 0-16,3-6-1 16,8-4 1-16,10 4 1 15,10 3 0-15,15 0 0 16,7-1 0-16,3 8 1 15,11-1 0-15,7-3 0 16,6 0 0-16,-2 3-2 16,13 0 1-16,-6-3 0 15,6 0 0-15,-6-3-2 16,10 3 0-16,-4 0-1 0,5 0 1 16,-8 0 0-16,7 6 0 15,3 0 0-15,4 4 0 16,-3-1 0-16,10 1 1 15,4 2-1-15,3-2 1 16,-3-4 1-16,3 0 0 16,4-6 0-16,-11-6 1 15,7 0-1-15,0-1 1 16,4 4-1-16,-11-3 0 0,7 0-1 16,8-1 1-16,-12 4-2 15,8-6 0-15,3 9 0 16,-3 0 0-16,-7 3 0 15,-4 3 0-15,0-6-1 16,-17 3 1-16,-18 4 0 16,-18-7 0-16,-7 3-4 15,-21 0 1-15,-14 3-11 16,-18-12 0-16</inkml:trace>
  <inkml:trace contextRef="#ctx0" brushRef="#br0" timeOffset="16077.44">16753 2320 27 0,'4'0'13'0,"10"0"-1"0,-7-9 14 16,0 2-23-16,4-2 1 15,-1 0 3-15,8-1 0 16,10 4-9-16,7 3 1 0,8 3 4 16,-4 0 1-16,-4 12-2 15,-7 7 1-15,-10 13-3 16,-15 5 1-16,-17 13-2 16,-11 7 1-16,-10 2-3 31,-4-5 0-31,-14 2-4 0,1-3 1 0,-5-15-1 15,8-3 1-15,6-10 0 16,12-7 0-16,6-2 5 16,4-6 0-16,10-7 2 15,8-3 1-15,10-3 0 16,10 3 1-16,8-7 1 16,7 7 0-16,0 0 0 15,-1 7 0-15,8-7 1 16,3 9 0-16,4 0 0 15,0 1 0-15,0 2-2 16,-7-2 0-16,-4 5-3 16,-3 1 0-16,-7-7-5 0,-4 4 0 15,-4 0-10-15,-3-13 1 16</inkml:trace>
  <inkml:trace contextRef="#ctx0" brushRef="#br0" timeOffset="16673.78">18380 2687 26 0,'0'3'13'0,"0"7"3"0,0-14 11 16,-7 4-22-16,-7 10 0 15,-8-1 2-15,-9 16 0 16,-8 7-10-16,-7 12 0 15,-3 12 6-15,-1 10 1 16,8 12-5-16,7-15 1 16,3-7-6-16,7-12 1 15,4-9-9-15,7-16 1 16</inkml:trace>
  <inkml:trace contextRef="#ctx0" brushRef="#br0" timeOffset="16796.82">17893 2649 33 0,'14'38'16'0,"0"25"-9"0,-10-51 21 0,-1 13-28 16,8 4 1-16,3-4-3 15,0 3 1-15,-3-3-9 16,-1 0 1-16,-3-16-1 15,0-9 0-15</inkml:trace>
  <inkml:trace contextRef="#ctx0" brushRef="#br0" timeOffset="18077.66">18359 2928 46 0,'21'0'23'0,"14"0"-26"0,-24 0 47 0,6 0-43 0,-6-9 1 0,3-7-1 15,-3 1 1-15,-1-4-3 16,1-3 1-16,-4 3 0 16,-4 7 1-16,-6-7-2 15,3 0 0-15,-7 6 0 16,-4 7 0-16,-3 6-1 16,-4 0 0-16,-3 10-1 15,-7 8 1-15,7 7 0 16,7 1 1-16,3 2 0 15,4 0 0-15,7 0 1 16,4 7 0-16,6-4 0 16,4-9 0 31,4-3-2-47,0-4 0 0,6-8-4 0,4-1 1 0,8-6-6 15,6-6 1-15,4-10-1 0,3-9 0 0,1 6 4 0,-4-6 1 16,-4 0 7-16,-3 3 0 15,-8-3 6-15,-2 3 1 16,-8 6 3-16,-4 1 0 16,-6 2-3-16,0 7 1 15,-15 3-4-15,-6 3 1 16,-5 3-2 0,-2 3 1-1,-8 4-3 1,0 2 0-16,1 4-1 0,3-4 0 0,-1-5 0 0,8 2 0 0,0 0-1 15,4 7 1-15,6-7 0 47,1-9 0-31,6 7 0-16,4-7 0 0,4 0-1 16,3 0 1-16,0 0-2 0,0 0 1 0,0 0-1 0,0-3 0 15,4-1-1-15,-4 4 1 0,4 0-1 16,-1 0 0-16,1 0 1 15,-4 0 0-15,4 7 0 16,-4-4 1-16,0 6 0 16,0 1 0-1,0-1-1 1,-3 0 0-16,-1-2-2 16,4-7 1-16,8 3-4 0,-1-3 1 15,0-3-4-15,-3-4 1 0,-1-5-3 0,-3 3 1 16,-3 2 0-16,3 1 0 15,-3 0 2-15,-1-1 1 16,-3-2 4-16,-3 0 1 16,-1-1 5-16,1-5 0 47,-4-4 3-47,0 0 1 15,0 3 1-15,0 1 0 0,0 5 0 0,0-2 0 47,0 2-3-16,0 4 1-31,7 3-2 141,0-3 0-141,3 2 0 0,5 4 1 47,6-6-1-16,7-3 1-31,11-7-2 16,7-3 1-16,-1 0-2 0,12 10 1 0,-1 0-3 0,-3-1 0 0,-7 10-1 0,-7 0 1 0,-7 10-3 0,-4-1 0 0,-7-6 0 0,-7 3 0 15,-3-2 0-15,-1 5 0 0,-6-3 0 0,-4 0 0 0,-4 4 1 0,-3-1 0 0,-14-9 0 0,0 3 1 0,3 4-8 0,-3-7 1 0,0 0-2 32,7-10 0-32</inkml:trace>
  <inkml:trace contextRef="#ctx0" brushRef="#br0" timeOffset="18704.52">20024 2794 49 0,'10'-16'24'0,"-13"3"-25"0,-1 13 51 0,1-3-49 0,-4 0 0 0,-4-6 0 15,-3 9 0-15,-4-7-2 16,-3 14 1-16,-4-7 0 16,4 0 1-16,4 0-1 15,-1 9 1-15,4-6-1 16,3 7 0-16,4-4 1 16,4 3 0-16,3 1-1 15,7-1 1-15,7 1-1 16,7-1 1-16,0-3-1 15,-3 4 1-15,-4-1-1 16,-3 10 0-16,-22 0-2 16,-7 12 0-16,-17 4-5 15,-14 5 0-15,-4-15-9 16,-7-9 0-16</inkml:trace>
  <inkml:trace contextRef="#ctx0" brushRef="#br0" timeOffset="19455.6">21721 2982 52 0,'7'-10'26'16,"-11"1"-25"-16,1 0 42 0,-5-1-42 0,-9 10 0 15,-8 0 1-15,-7 0 0 16,-3-3-3-16,0 3 1 16,-4 13 0-16,4-1 1 15,-1 10-2-15,1 0 0 16,11 3-1-16,2-9 1 0,12 6-1 15,6 3 1-15,11-16 0 16,11 1 1-16,3-7 0 16,4-3 1-16,7-7-1 15,-1-2 0 1,-2-7 0-16,-1 1 0 16,-7 5-1-16,-3 1 1 0,-4 6 0 15,0 0 0 16,-4 6 0-31,1 3 0 0,0 0 0 0,-1 4 1 0,1-1-1 16,3 1 0-16,-4-1-2 16,4 0 0-1,1 4-6 1,-1-1 1 0,-4-2-8-16,4-4 0 0</inkml:trace>
  <inkml:trace contextRef="#ctx0" brushRef="#br0" timeOffset="20077.12">22084 3044 43 0,'28'-9'21'0,"-10"0"-15"0,-15-1 33 0,-3 10-37 0,4 0 0 0,-4 0 1 0,0-6 1 16,-7 3-5-16,-7-3 1 15,-4-1 2-15,-3 1 1 16,0 3-2-16,-8 6 0 0,5 6-2 15,-1 4 1 1,4 3-1-16,3-4 0 0,8 1-1 16,3-1 1-16,10 4-1 15,8-7 0-15,10-5 1 16,0 2 0-16,0-6 0 16,0 0 1-16,1 0-1 15,-5 0 1-15,1 3-2 16,-4 6 0-16,0 7-1 15,-3 9 0-15,-4 0 0 16,0 3 0-16,-4 7 0 16,1 9 0-16,-1 3 3 15,1-10 0-15,-1 10 2 32,-3 1 1-32,-7-1-1 0,-7-10 1 15,-3 1-1-15,-8-7 1 0,-7-15-1 0,-7-10 0 16,1-6 0-1,-1-12 0 1,3-17 0 0,5-5 0-16,2-10-1 15,8 6 1 17,7-2-1-17,11 8 1 79,3 7-1-94,17-3 0 16,15 9-3-16,7 3 1 0,3 7-8 0,4-4 0 0,-11 4-7 0,-10 3 1 0</inkml:trace>
  <inkml:trace contextRef="#ctx0" brushRef="#br0" timeOffset="20460.25">22550 2938 34 0,'10'-16'17'0,"4"22"-6"0,-14-6 22 0,0 0-31 0,0-9 1 16,-3 0 1-16,-4-7 0 16,-14 3-5-16,-15 4 0 15,4 6 3-15,-3 9 0 16,0 4-3-16,0 15 0 16,-1 9-1-16,8 7 0 15,11 0 0-15,9-1 1 16,8-5 0-16,11-4 0 15,3-21 2-15,14-1 1 0,18-18 0 16,-3-10 1-16,-5-6-3 16,-9-10 0-16,-15 7-9 15,-18-3 1-15,-21-10-6 16,-20 6 0-16</inkml:trace>
  <inkml:trace contextRef="#ctx0" brushRef="#br0" timeOffset="21042.17">22789 3079 58 0,'8'-9'29'0,"9"12"-13"16,-17-3 30-16,7 0-46 15,0 6 0 1,-3-3-36-1,-8 3 1-15,-10-6 34 16,-7-6 1-16</inkml:trace>
  <inkml:trace contextRef="#ctx0" brushRef="#br0" timeOffset="23688.74">22800 2700 26 0,'-11'9'13'0,"-3"25"-26"0,11-34 13 0,-8 7-7 15,4-4 1-15</inkml:trace>
  <inkml:trace contextRef="#ctx0" brushRef="#br0" timeOffset="24364.94">24744 2615 58 0,'3'-6'29'0,"-6"-7"-26"0,3 13 30 16,-11-3-32-16,-3 0 0 16,-7-3 0-16,-11 6 0 15,4 0-2-15,-7 9 1 0,-8 13 0 16,-6 6 1-16,-7 25-1 15,-1-6 1-15,11 22-1 16,11 7 0-16,7 11 1 16,10-11 0-1,15-4-1-15,13-9 0 0,18-10-5 16,11-9 1-16,4-16-8 16,-5-19 0-16,19-18-5 15,-8-19 1 1</inkml:trace>
  <inkml:trace contextRef="#ctx0" brushRef="#br0" timeOffset="24753.56">24811 2508 49 0,'3'54'24'0,"-10"21"-24"0,4-53 46 0,-4 15-44 0,0 17 1 15,0-10 0-15,0 9 1 16,-4 0-5-16,0-12 0 16,4 0 2-16,0-16 0 15,4-3-3-15,-1-7 1 16,4-11-2-16,0-4 1 16,7-4-3-16,0-5 0 15,4 0 0-15,0-7 0 16,-1 3 2-16,1 7 0 0,-1 9 3 15,1 10 0-15,-1 6 2 16,1 3 1-16,-4 3 1 16,0 6 1-16,0 7-1 15,4-1 0-15,-4-8-2 16,3-4 0-16,1 0-3 16,0-13 0-16,3-2-6 15,3-4 1-15,5-9-10 16,-5-3 1-16</inkml:trace>
  <inkml:trace contextRef="#ctx0" brushRef="#br0" timeOffset="25116.12">25139 3117 47 0,'-7'28'23'0,"-11"13"-23"0,18-32 37 0,0 4-37 0,-3 2 0 0,-1-5-5 0,4-7 1 0,0-6-3 0,-3-7 0 0,3-9-6 0,3-6 0 0</inkml:trace>
  <inkml:trace contextRef="#ctx0" brushRef="#br0" timeOffset="25625.42">25097 2847 25 0,'0'34'12'0,"24"7"-4"0,-17-31 15 0,4 5-23 0,3 10 0 0,4-6-3 0,3 6 0 0,4-6-1 0,-1 0 0 0,1-10-3 0,3-2 1 0,4-7 3 0,0-4 1 0,-4-5 4 0,0 0 1 0,-3-4 4 0,0 4 0 0,-8-1 1 0,1-2 1 0,-4 5-3 0,-4 1 0 16,1 3-3-16,-11 3 0 0,-3 3-1 0,-12 3 0 0,-6 4-1 0,-3 2 0 0,-8 7-2 0,0 3 1 0,4 10-1 0,0 2 1 0,3 7 0 0,4 0 0 0,10-1-1 0,8 1 1 0,6-10-1 0,8-5 0 0,10-14-5 0,11-12 0 0,3-9-6 0,7-20 1 0</inkml:trace>
  <inkml:trace contextRef="#ctx0" brushRef="#br0" timeOffset="25771.83">25721 2477 34 0,'-14'44'17'0,"-4"40"-16"0,11-55 27 0,0 24-24 0,-3 13 0 0,-5 12 5 0,5 4 0 0,-1 9-11 0,-3-16 1 0,0-9 6 16,4-13 0-16,2-12-5 0,1-10 0 0,4-18-3 0,3-7 0 0,3-18-3 16,1-7 1-16,-1-6-1 0,1-4 0 0,3-5-2 0,4-1 0 0,-1 4-1 0,-3 0 0 0,0 6 3 0,0 3 0 0,4 12 4 0,-4-2 1 0,4 12 5 0,-1 6 1 0,1 0 4 0,-4 4 0 0,0-1-2 0,0-9 1 0,0 9-4 0,0-9 1 0,0 0-3 0,-3 4 0 0,-4-4-2 31,0 0 1-31,-4-4-2 0,1 4 0 0,-8-6-11 0,-3 3 1 15</inkml:trace>
  <inkml:trace contextRef="#ctx0" brushRef="#br0" timeOffset="26390.42">25633 3044 24 0,'-4'10'12'0,"11"-7"0"0,-7-3 9 0,0 0-18 16,0 0 1-16,0 0 2 15,4-6 0-15,-1-1-8 16,-3 7 1-16,7 0 6 15,1-9 0-15,-1 9-2 16,0-6 0-16,7 3 0 16,0-7 0-16,7-2 0 15,0-1 1-15,4-3-2 16,0-5 1-16,-1-5-2 16,5-8 1-16,-1 6-4 15,3 3 1-15,-2 0-10 0,-1 3 0 16,-10-10-5-1,-8 10 1-15</inkml:trace>
  <inkml:trace contextRef="#ctx0" brushRef="#br0" timeOffset="26871.6">25650 3092 27 0,'-3'0'13'0,"6"-13"-2"0,-3 13 16 0,0 0-23 0,0 0 1 0,0 0 4 16,0 0 0-16,8 0-11 16,-1 0 1-16,0 0 7 15,0 3 1-15,7-3-3 16,3 0 1-16,1 6-3 16,3-6 1-16,0 0-1 15,1 0 0-15,-1 0-2 16,-4 0 1-16,-2 0-1 15,-5-6 1-15,1 3-1 0,-1 3 0 16,-3 3 0-16,4 3 0 16,-1-2 0-16,1 5 0 15,0 7-1-15,3-1 1 16,3 4-4-16,-6 3 1 16,0 0-13-16,-4-13 0 15,-7-9-1-15,0-9 0 16</inkml:trace>
  <inkml:trace contextRef="#ctx0" brushRef="#br0" timeOffset="27290.81">26074 3186 39 0,'3'18'19'0,"4"-5"-10"0,-3-13 34 0,3 0-39 16,0 0 0-16,4-3 2 15,3 3 1 1,7-16-10-16,0 4 1 15,-3-4 5-15,-8-3 0 16,-3 0-3-16,-7 0 1 16,0 4-3-16,-3-1 0 15,-4 13 0-15,-7 3 0 16,0 9 0-16,-1 7 0 16,5 15 1-16,-1 4 0 15,4 9 1-15,4 0 0 16,3 3-2-16,7-6 0 15,0-13-5-15,3-6 0 16,1-13-8-16,0-9 1 16</inkml:trace>
  <inkml:trace contextRef="#ctx0" brushRef="#br0" timeOffset="27606.49">26321 3160 35 0,'14'26'17'0,"-4"65"-8"16,-6-79 23-16,0 4-32 15,-1-1 1-15,-3-2 0 16,0-4 0-16,4 1 0 16,-4-4 0-16,0-6 0 15,3-6 1-15,1 0-2 16,-1-4 1-16,1-6-2 16,-1-9 1-16,4-3-2 15,0 0 1-15,4 6-1 16,3 3 1-16,4 3 2 15,6 4 0-15,-2 6 1 16,2 9 0-16,4 6 1 0,4 13 0 16,-4 3-1-1,4 10 1-15,-4-1-3 0,-6 4 1 16,2-4-10-16,1-15 1 16,0-6-6-16,-8-10 0 15</inkml:trace>
  <inkml:trace contextRef="#ctx0" brushRef="#br0" timeOffset="28147.77">28028 3107 47 0,'14'44'23'0,"-14"41"-16"0,0-73 40 16,4-2-46-16,-1-1 1 15,1-15 0-15,3-16 1 16,4-13-4-16,-4-18 1 15,0-6 3-15,-4-14 0 16,1-18-1-16,-4 1 0 16,0-14-1-16,0 4 1 15,3-1-1-15,4 26 0 16,4 19 0-16,10 5 0 31,0 20-1-31,0 15 0 0,4 23-4 0,-4 2 1 0,-3 13-7 16,-8 9 0-16,-6 7-9 15,-8-3 0-15</inkml:trace>
  <inkml:trace contextRef="#ctx0" brushRef="#br0" timeOffset="28504.62">27767 3019 68 0,'21'38'34'0,"15"-16"-38"0,-15-13 62 0,14-5-59 16,11 2 1-16,10 0-1 15,1-3 1-15,-4 3-3 0,-7 1 0 16,-8-1-7-16,-6 0 1 16,-11-3-10-16,-14-3 0 15</inkml:trace>
  <inkml:trace contextRef="#ctx0" brushRef="#br0" timeOffset="28733.5">28296 3336 53 0,'14'13'26'0,"4"-20"-18"0,-7 1 40 0,3 3-46 0,-4 0 0 0,12-7 1 0,-1-5 0 0,0-4-5 16,4-6 1-16,-4 3 1 15,-7-3 1-15,-7 6-3 16,-7-6 1-16,-7 6-2 16,-7 10 0-16,-4-1-1 15,0 10 1-15,1 10 0 16,-1 12 1-16,1 9 0 15,2 0 1-15,5 4 1 16,6 9 0 0,4-7 1-16,4-5 0 31,3-10-1-31,0-4 0 16,4-2-2-16,3 0 0 0,7-13-8 0,0 0 1 15,4-15-6-15,-8-7 0 0</inkml:trace>
  <inkml:trace contextRef="#ctx0" brushRef="#br0" timeOffset="29225.89">28614 3295 47 0,'7'35'23'0,"0"-7"-19"0,-4-22 41 0,1 4-45 0,0-7 1 0,-1 3 0 0,1-3 1 0,3-3-3 15,0-3 1-15,0-6 0 16,3-7 1-16,-3 7-1 15,4-4 0-15,0-3-2 16,-1 7 0-16,1-10 0 16,-1 10 1-16,1 6 0 15,-1 6 0-15,1 3 0 16,0 3 1-16,3 7 0 0,-4 3 0 16,1 3 0-16,3 6 0 15,-3-6-3 1,-1 0 1-16,1-13-7 31,-1 1 1-15,1-1-6 15,-4-9 0 0</inkml:trace>
  <inkml:trace contextRef="#ctx0" brushRef="#br0" timeOffset="29468.65">29164 3189 39 0,'14'15'19'15,"-3"-2"-18"-15,-11-13 31 0,0 0-32 0,0 0 0 0,-4 0 1 0,-3 0 0 0,0 3 0 0,-7 3 1 0,0 4 0 16,-4 2 1-16,-3-2 0 16,4 9 1-16,-1-7-1 15,0 10 0-15,4 0-2 16,4 9 1-16,-1-9-2 15,7-3 1-15,4 3-1 16,4-3 1 0,7 0-2-16,6-4 1 0,8 4-5 15,3-9 1-15,0-4-7 16,1-3 1-16,-1-9-5 16,-7 3 1-16</inkml:trace>
  <inkml:trace contextRef="#ctx0" brushRef="#br0" timeOffset="29987.79">29337 3393 37 0,'4'3'18'0,"3"0"-9"0,-4-3 32 0,4-3-38 16,4 3 1-16,3 0 2 16,0-3 0-16,4-4-8 15,3 4 1-15,-4-6 4 16,12-1 1-16,-5-5-3 15,-2-1 1-15,-5-6-2 16,-3 0 0-16,-3-6-2 16,-11 6 1-16,-4-3-2 15,-6 6 0-15,-1 6 0 16,-3 10 1-16,-4 10-1 16,1 21 0-16,-1-6 1 0,-3 19 0 15,7 6 1-15,3-7 1 47,4 4 0-47,4-3 1 0,6 0-1 16,8-13 1-16,3-3-3 0,7-6 1 0,7-3-8 47,8-7 0-32,9-9-4 1,-2-6 0-16</inkml:trace>
  <inkml:trace contextRef="#ctx0" brushRef="#br0" timeOffset="30169.44">29976 3596 61 0,'14'19'30'0,"-7"-3"-43"0,-4-13 59 0,-3 0-48 15,0 0 0-15,-3 0-15 16,-8-3 0-16,-14-6 11 15,1-6 0-15</inkml:trace>
  <inkml:trace contextRef="#ctx0" brushRef="#br0" timeOffset="43881.89">3073 4964 13 0,'10'-26'6'0,"-13"14"9"0,6 15 7 16,4-3-17-16,-3 3 1 16,3 3 2-16,-7 4 0 15,7-1-11-15,-7 4 1 16,0 6 7-16,0 9 0 15,0 6-3-15,-7 17 0 0,-4 11-1 16,4 23 0-16,-7 12 0 16,-7 7 1-16,3-10-1 15,-3 0 1-15,4-3-2 16,-1-13 1-16,7-18-2 16,8-13 0-16,-4-7-6 15,7-14 1-15,7-17-7 16,3-12 0-16</inkml:trace>
  <inkml:trace contextRef="#ctx0" brushRef="#br0" timeOffset="44168.09">3450 4804 30 0,'7'3'15'0,"-7"34"-7"16,0-18 21-16,-7 9-27 0,4 16 1 15,-15 13 2-15,7 21 1 32,-10 82-6-32,-3-9 1 15,13-32 3-15,0-19 0 16,8-21-4-16,-8-23 0 15,-3-18-6-15,11-13 1 16,-8-16-10-16,0-12 1 0</inkml:trace>
  <inkml:trace contextRef="#ctx0" brushRef="#br0" timeOffset="44396.75">3023 5528 30 0,'-3'38'15'0,"3"9"-5"0,0-38 19 0,0 7-26 16,10-4 0-16,-6 1 2 15,3-4 1-15,11-2-8 16,13-1 0-16,8-3 4 16,0 3 0-16,3 4-4 15,1-10 0-15,2 0-8 16,-6 3 1-16,-3-3-4 0,2 0 1 15</inkml:trace>
  <inkml:trace contextRef="#ctx0" brushRef="#br0" timeOffset="44783.28">3708 5704 38 0,'10'0'19'0,"-3"0"-18"0,-7 0 34 16,0 0-33-16,0-7 1 15,0 4 2-15,-14-3 1 16,0 3-8-16,4 3 1 16,-1 3 4-16,-7 3 1 15,8 4-2-15,-8 8 0 0,4 1-2 16,-4 6 1-16,8-9-1 16,-1-3 1-16,1-1-2 15,10 1 1-15,0-4-2 16,3-3 1-16,4-3-1 15,4-6 1-15,-1 3-1 16,-6-3 1-16,10 3 0 16,-3-6 0-16,-1 3 1 15,1 3 0-15,-1 3 0 16,-3 0 0-16,4 3 0 16,0 1 1-16,-8-1-1 15,4 6 1-15,4-5-6 16,-1-4 1-16,-3 0-9 15,4 0 1-15,0-9-2 16,-1-7 0-16</inkml:trace>
  <inkml:trace contextRef="#ctx0" brushRef="#br0" timeOffset="45068.03">3888 5641 30 0,'17'28'15'0,"-3"-3"-9"0,-7-15 29 16,-3-10-31 0,3 9 1-16,0 7 3 0,-3 6 0 0,3 0-10 15,-7 3 1 1,3-3 5-16,4-10 1 0,-7-2-3 16,4-1 1-16,3-3-2 15,3-6 0-15,1-6-1 16,0-3 0-16,6-10-1 15,-6-3 0-15,3 3-3 16,4 3 1-16,-1-2-7 16,-6-1 1-16,3 0-6 15,0-3 0-15</inkml:trace>
  <inkml:trace contextRef="#ctx0" brushRef="#br0" timeOffset="45398.61">4187 5713 31 0,'11'16'15'0,"17"15"-5"0,-21-25 21 16,4-6-27-16,3 0 0 15,7 0 2-15,4-6 0 16,-4-6-9-16,-3 5 1 16,3 1 5-16,-11-7 0 15,1-2-4-15,0-1 1 16,-4 0-2-16,-14 4 0 15,-4 6-1-15,0 6 0 16,-6 6 0-16,3 6 0 16,0 10 1-16,-1 10 0 15,8-1 4-15,4 0 0 16,6-2 1-16,4-4 0 31,8-10 0-31,9 7 1 0,-3-15-3 0,11-4 0 0,0-3-7 16,-4-3 1-16,0-10-9 15,1-9 1-15</inkml:trace>
  <inkml:trace contextRef="#ctx0" brushRef="#br0" timeOffset="46041.34">4964 5431 39 0,'-7'19'19'0,"10"-26"-10"0,-3 7 29 0,0 0-36 15,0 3 1-15,4 1-1 16,3-1 1-16,-7-3-5 0,0 3 1 16,3 0-2-16,4 3 1 15,-7 1-12-15,4 2 0 16</inkml:trace>
  <inkml:trace contextRef="#ctx0" brushRef="#br0" timeOffset="46208.24">4957 5672 48 0,'3'25'24'0,"8"-15"-20"0,-11-7 35 0,0-3-39 16,3 3 1-16,4-3-3 16,-7 0 0-16,0 0-9 15,-7-3 0-15,4-3-3 16,3-7 0-16</inkml:trace>
  <inkml:trace contextRef="#ctx0" brushRef="#br0" timeOffset="46884.06">3090 6230 27 0,'-7'10'13'0,"4"-7"4"0,3-3 17 16,0 0-29-1,10 0 1-15,8-3 3 0,3 3 0 16,18 3-11-16,14 0 1 16,24 3 8-16,22-6 0 15,11-6-3-15,31-3 1 16,0-7-4 0,7-6 1-16,-21 0-6 0,-7 6 0 15,-18 4-14-15,-14 3 1 0,-28 5-2 16,-21 11 1-16</inkml:trace>
  <inkml:trace contextRef="#ctx0" brushRef="#br0" timeOffset="48702.02">28243 15770 25 0,'11'34'12'0,"0"10"-7"0,-8-35 12 0,1 1-15 15,-1-1 1-15,1 1 1 16,-4-4 0-16,0-3-6 15,0-3 1-15,0-13 3 16,3-15 1-16,-3-6-2 16,0-26 1-16,0-12-1 15,-3-16 1-15,3-6 0 16,0-19 0-16,0-6-1 16,0-9 1-16,3 8-1 15,1-5 1-15,-4 0-1 16,-4 2 0-16,4 1-1 0,0 15 0 15,-3-2 0-15,-4-4 1 16,-4 0-2-16,-3 0 1 16,-4 13-5-16,1-4 1 15,-1 4-8-15,-3 9 1 16</inkml:trace>
  <inkml:trace contextRef="#ctx0" brushRef="#br0" timeOffset="49406.05">28321 13512 29 0,'7'0'14'0,"7"9"-9"0,-7-12 19 16,0 3-22-16,0 0 0 15,0 0 1-15,4 3 1 16,7 3-5-16,10 4 1 16,11 6 4-16,7-4 0 0,10 1 0 15,15 2 0-15,-1 1-1 16,22 3 1-16,10 3-1 16,25-3 1-16,-3-4-3 15,13 10 1-15,22-3-1 16,7 3 1-16,3-6-2 15,25-3 1-15,-7-4-1 16,14 7 1-16,-3-13-1 16,3 1 1-16,17-4-1 15,-6-3 0-15,7-6 0 16,-7-10 0-16,-1 0 0 16,8-3 0-16,-22 7 0 15,-6-4 0-15,-8 7-3 16,-20-1 0-16,-29 7-4 15,-11 3 1-15,-24 3-9 0,-28 1 1 16</inkml:trace>
  <inkml:trace contextRef="#ctx0" brushRef="#br0" timeOffset="50203.01">28289 15904 22 0,'-17'4'11'0,"3"-4"5"0,14 0 6 0,0 0-18 16,10 0 1-16,8 3 1 15,10 3 1-15,11 0-7 16,17 7 0-16,29 6 6 15,17 6 1-15,22 0-3 16,27 6 0-16,15 4 0 16,14 2 0-16,18-9-1 15,6-6 0-15,22-12-1 16,3-7 0-16,8-3-1 16,6 0 1-16,11 0-2 15,7 3 1-15,7 6-2 16,0 4 0-16,-10 3-1 15,-22-1 0-15,-21 4 0 16,-6-3 0-16,-26-7-3 16,-35-2 1-16,-35-4-8 0,-25-3 1 15,-31-7-4-15,-29-5 0 16</inkml:trace>
  <inkml:trace contextRef="#ctx0" brushRef="#br0" timeOffset="51297.27">29450 14321 43 0,'21'22'21'0,"-10"3"-16"0,-8-13 36 0,-3 10-40 16,-7 13 1-16,-7 6-1 15,-18 15 1-15,-3 26-3 16,-7 9 0-16,-4 12-1 15,7-6 1-15,4-9-8 16,6-22 1-16,12-13-7 16,17-21 1-16</inkml:trace>
  <inkml:trace contextRef="#ctx0" brushRef="#br0" timeOffset="51553.86">29665 14311 44 0,'14'51'22'0,"-17"14"-16"0,-1-39 37 16,-3 8-41-16,-3 4 0 16,-8 9 1-16,0 12 1 0,4 7-5 15,0 9 0-15,0 7 2 16,0-7 1-16,3-6-4 15,1-16 0-15,3-6-6 16,-4-12 0-16,-3-10-8 16,-4-16 0-16</inkml:trace>
  <inkml:trace contextRef="#ctx0" brushRef="#br0" timeOffset="51780.62">29157 14935 51 0,'11'13'25'0,"20"-16"-28"16,-16 3 42-16,9 0-39 0,15 3 1 16,3 3-1-16,4 1 1 15,4-1-4-15,3 0 0 16,-8 0-10-16,-6 1 1 15,0-4-2-15,-4 0 0 16</inkml:trace>
  <inkml:trace contextRef="#ctx0" brushRef="#br0" timeOffset="52092.96">30060 15139 46 0,'7'19'23'0,"-3"-19"-24"0,-4 0 46 0,0-6-45 15,-4 0 0-15,1-4 0 16,-4-2 0-16,-7-1 0 16,-11 4 0-16,-10 9 0 15,-8 6 0-15,1 10-1 16,0-4 0-16,6 7 0 15,8 6 0-15,7 3-1 16,10-6 0-16,11-3-2 16,14-3 1-16,11-10-1 15,7-9 1-15,3-7-5 16,0-5 1-16,-3-1-5 16,7-9 1-16</inkml:trace>
  <inkml:trace contextRef="#ctx0" brushRef="#br0" timeOffset="52364.38">30222 15039 48 0,'-3'53'24'0,"-8"7"-24"0,8-51 44 15,-4 7-44-15,3 6 1 0,1 0-1 16,3 3 0-16,3 3-1 15,4 0 1-15,4-3 0 16,7-3 0-16,6 0-1 16,8-9 1-16,3-10 0 15,-3-9 0-15,0-4 0 16,0-9 0-16,-4-9-9 16,0-3 1-16,-10-10-6 15,-11 4 0-15</inkml:trace>
  <inkml:trace contextRef="#ctx0" brushRef="#br0" timeOffset="52784.89">30907 15167 44 0,'18'13'22'0,"-11"-13"-17"0,-7 0 35 15,0 0-38-15,0 3 1 16,-7-3 1-16,-4 3 1 16,-7 7-7-16,-3-7 1 0,-4 6 3 15,-6 4 0-15,-1 2-3 16,0 1 1-16,4-6-1 15,3 2 1-15,8 1-1 16,3-4 0-16,3 4-1 16,7-1 1-16,8 1 1 15,3-1 0-15,11 4 0 16,-1 3 0-16,1-7 0 16,-4 1 0-16,-3 2-1 15,-4 1 0-15,-7 0-4 16,-11 3 0-16,-7-10-9 15,-6-3 1-15,3 1-2 16,-1-14 1-16</inkml:trace>
  <inkml:trace contextRef="#ctx0" brushRef="#br0" timeOffset="53190.5">31062 15371 53 0,'11'3'26'0,"-4"-6"-31"0,-7 3 55 16,7-3-47-16,0 6 0 16,3-3 2-16,1 0 1 15,3 0-7-15,7-6 0 16,0 0 4-16,4-1 1 0,-4-2-3 15,-3-3 0-15,0-7-2 16,-8 0 1-16,-6-3-4 16,-8 6 1-16,-6 1-2 15,-12 5 0-15,5 7 0 16,-1 16 1-16,-3 5 0 16,0 8 1-16,3 11 2 15,4 1 0-15,3-1 1 16,8-5 1-16,6-4-1 15,5-3 1-15,2-3-4 16,8-6 1-16,6-7-7 16,8-6 1-16,0-6-7 15,0-9 1-15</inkml:trace>
  <inkml:trace contextRef="#ctx0" brushRef="#br0" timeOffset="57347.25">32660 13600 10 0,'0'6'5'0,"4"-9"-6"0,-4 3 6 16,0 0-4-16,0 0 1 15,0-3 2-15,0-7 1 16,0 4-5-16,0 0 0 16,0-4 4-16,3 1 0 15,1-1 0-15,-1-5 0 16,4-13 0-16,0-10 0 16,0-6-1-16,-3-16 1 0,0-9-1 15,-1-6 1-15,1-19-2 16,-8-22 1-16,1-9-1 15,-5-10 0-15,-6-6-1 16,-3-10 1-16,-1 13-3 16,4-6 1-16,0 12-2 15,3-6 1-15,4 3-3 16,7 7 1-16,0 2-7 16,-3-8 0-16</inkml:trace>
  <inkml:trace contextRef="#ctx0" brushRef="#br0" timeOffset="58042.94">32547 11339 26 0,'21'22'13'0,"18"-19"-2"0,-25-3 18 0,8 0-26 16,9-3 0-16,5-7 3 15,20-2 1-15,15 2-9 16,24 4 1-16,4-7 5 16</inkml:trace>
  <inkml:trace contextRef="#ctx0" brushRef="#br0" timeOffset="60981.02">32484 11847 11 0,'0'-7'5'0,"7"20"1"0,-7-13 6 16,0 0-11-16,0 0 1 15,0 0 0-15,0 0 0 16,0 0-2-16,0-3 0 16,0 0 2-16,-4 0 0 15,1-1-1-15,-1 1 1 16,-3-3-1-16,-3 0 1 15,3 3-1-15,0-1 0 0,-1 1 1 16,-2 3 0-16,-4 0 1 16,0 3 0-16,0 1-1 15,-4-4 1-15,0 0-1 16,1 0 0-16,3 0-1 16,-1 0 0-16,1 3-1 15,0 0 0-15,-3 0 0 16,-1 3 0-16,-7-6 0 15,-3 3 0-15,-4-3 0 16,0 0 0-16,-3 0 0 16,-4 0 0-16,1 4-1 15,-5-4 1-15,-10-4 0 16,7 1 0-16,1 0-1 16,-5 0 1-16,-10 3 0 15,-3 0 0-15,-4 0 0 0,-4-3 0 16,-6 0 0-16,13 3 0 15,-3 0 0-15,-7 0 0 16,-7 3 0-16,0 0 0 16,-8 0 0-16,5 0 0 15,-1 0 0-15,-7 4 0 16,-3 2 0-16,0 4 0 16,-7-1 0-16,10 1 1 15,-3 2 0-15,-4 4 0 16,-7 0-1-16,-10-3 1 0,13-1 0 15,-3 4 0-15,-3 0-1 16,0-6 1-16,-11-1-1 16,14-6 0-16,-3 4 0 15,-11-4 1-15,-7-3-1 16,10 0 1-16,1-3-1 16,-11 0 1-16,-4-3-1 15,1-3 1-15,13 3-1 16,-3-4 0-16,-3-2 0 15,-1 0 0-15,12-1 0 16,9 1 1-16,5-1-2 16,-1 1 1-16,7 3 0 15,-3-7 1-15,3-2 0 16,11-1 0-16,3 0-1 16,-6-3 1-16,2 4 0 15,1 2 0-15,7 4-1 16,-3 2 1-16,3-2-1 0,10 0 0 15,8-1 0-15,3 1 0 16,0-4 0 0,3 4 0-16,8-1 0 0,3 7 1 15,4 3-1-15,7 3 1 16,3 1 0-16,0 5 0 16,8-3 0-16,3 1 0 15,3-1-1-15,0 0 1 16,4 4-1-16,0 2 1 15,4-3-1-15,3 1 0 16,0 2 0-16,0-2 0 0,0 2 0 16,0 4 1-16,0 0-1 15,0-4 0-15,0 1 0 16,3 3 1-16,4-1-1 16,-3 1 1-16,-1 0 0 15,5-1 1-15,-1 1-1 16,0 3 1-16,0-4-1 15,0 4 0-15,0-3 0 16,0 0 0-16,0 2-1 16,0 4 0-16,0 13 0 15,0-1 0-15,0-2-1 16,0 5 1-16,0 7 0 16,0 3 1-16,0 3-1 15,0 7 0-15,0-4 0 16,1 4 0-16,-5 2 0 0,-3-2 0 15,-3 2-1-15,-5 7 1 16,-2-3-1-16,-1 0 1 16,1 2-1-16,-4-2 1 15,-1-3-1-15,1 2 1 16,0-5-1-16,0-1 1 16,0 10-1-16,0-3 1 15,0 3 0-15,3 3 1 16,1-7-1-16,-1 7 0 15,0-6 0-15,4-10 0 16,0 29 0 0,0-4 0-16,4-6 0 15,-1-3 0-15,1-3 0 16,-1-3 0-16,4-3 0 16,-3-4 0-16,3-9 0 15,-4-3 0-15,4 3-1 16,0 3 1-16,-3-6-1 15,-1 3 1-15,1 3 0 16,-1-3 0-16,4-3-1 16,-3-6 1-16,3-1 0 15,-4-5 1-15,4-1-1 16,-4 1 0-16,4-1 0 16,0-3 0-16,-3-3 0 15,3-6 1-15,-4 3-1 16,1 3 0-16,-1-3-1 15,1 3 1-15,-1-6 0 16,4 0 0-16,-3 0 0 16,-1-1 0-16,1-2 0 0,3 0 0 15,0-1 0-15,0 4 1 16,0 3-1-16,3 3 0 31,1 3 0-31,-4-2 1 16,0-8 0-16,3-2 0 15,1 0 0-15,-1-7 0 16,1 1 1-16,-1-4 0 16,4 0-1-16,1-3 0 0,2 0-1 15,4-6 1-15,4-3-1 16,3-3 0-16,0-4-1 16,7-6 0-16,4 4 0 15,0-1 0-15,0 0 0 16,-4 0 0-16,4 1 0 15,6 2 1-15,8 1-1 16,4 2 1-16,3 1 0 16,3-1 1-16,4 4-1 15,11 3 0-15,-8 3 0 16,4-3 1-16,14 3-1 16,0 3 0-16,11-3 0 15,3 0 1-15,-6 3-1 16,9-3 0-16,1 0 0 15,7 3 1-15,3 0-1 16,-10 1 1-16,7 2-1 16,-4 6 1-16,4 7-1 15,0-3 1-15,-14-4-2 0,-15 4 1 16,-3 0-6-16,-7 0 1 16,-14-4-10-16,-14 1 1 15</inkml:trace>
  <inkml:trace contextRef="#ctx0" brushRef="#br1" timeOffset="65279.73">31679 10752 28 0,'4'-3'14'0,"-15"25"5"0,8-13 14 15,-8 7-33-15,-3 9 1 16,-7 10 2-16,-7 15 0 16,-7 10-3-16,-8 12 0 15,1 3-1-15,-8-3 1 16,8-9-7-16,3-16 1 0,8-6-7 15,2-16 0-15</inkml:trace>
  <inkml:trace contextRef="#ctx0" brushRef="#br1" timeOffset="65740.86">31147 11257 29 0,'3'25'14'0,"-6"-15"-10"0,6-4 19 0,-3 3-22 0,-3 7 0 0,-1 3 1 0,-3-4 1 0,0 4-4 15,0 3 1-15,0-3 1 16,0-3 1-16,0-1-1 15,3-2 0-15,1 0-1 0,3-1 1 16,0-3-1-16,7 1 0 16,3 2 0-16,1-2 0 15,3-4 1-15,11-3 0 16,14-6 1-16,3-6 0 16,7-1 1-16,1-2 1 15,-1 2 0-15,-3 1 0 16,-4 0-1-16,-10-1 0 15,-7 4-2 1,-8 0 1-16,-6-1-3 0,-11 1 1 0,-14-3-1 16,-18-4 0-16,-10-3 0 15,-22-9 1 1,8 3-2-16,-1-3 0 0,-3-6-6 16,4 3 1-16,10 3-6 15,11 6 0-15</inkml:trace>
  <inkml:trace contextRef="#ctx0" brushRef="#br1" timeOffset="66515">31941 9906 38 0,'0'37'19'0,"-11"1"-21"0,7-26 31 0,1 10-28 16,-4 7 0-16,-4-4 2 16,1 6 0-16,-1 4-3 15,0-7 1-15,1-6 2 16,3-7 0-16,0-5-1 15,0-4 0-15,-4-6-2 0,-3-6 1 16,-4-4-2-16,1 4 0 16,-1 0-1-16,0 6 0 15,-3-6-1-15,-3 2 0 16,-5 1 1 62,1 6 0-78,0 10 0 0,3 6 0 63,4 3 1-63,3 3 0 15,8 3 1 1,6 3 1-1,11-2-1-15,8-4 1 0,6-3-1 0,7-4 0 0,-7-8-5 16,7 2 1-16,1-8-7 0,2-8 1 0</inkml:trace>
  <inkml:trace contextRef="#ctx0" brushRef="#br1" timeOffset="66847.33">31997 10279 29 0,'14'-7'14'0,"4"1"-3"0,-11 3 20 0,0 3-29 0,0-3 0 0,-7 3 3 15,0 0 0-15,0 0-6 16,-4-3 0-16,-6 3 3 16,-4 0 1-16,-4 0-2 15,0 3 0-15,-6 3-1 16,3 0 0-16,-1 1 0 0,5 2 1 15,-1 1-1 1,7-1 1-16,1 7 0 16,6-4 0-16,4-2-1 0,7-4 0 15,4-3-1-15,0-6 0 16,3-3-4-16,0-4 1 16,0 1-8-1,0-1 1-15,0 4-2 0,4 0 0 16</inkml:trace>
  <inkml:trace contextRef="#ctx0" brushRef="#br1" timeOffset="67257.14">32219 10335 43 0,'18'10'21'0,"-11"-23"-25"0,-4 10 43 0,-3 3-36 0,0-6 0 0,0-1 0 0,0-2 0 0,-3 0-5 16,-4-4 1-16,-7 0 3 16,-7 7 0-16,-1 3-3 15,-2 0 1-15,-1 3-3 16,4 0 1 0,3 6-2-16,4-3 1 0,4 0-1 15,-1 1 1-15,7-1-1 16,4 3 0-16,4 0 0 15,3 4 1 1,0 2-1-16,0 4 0 0,4 6 1 0,3 6 1 16,0-3 0-16,0 7 0 15,0-10 4 1,0 3 0-16,-3 0 1 0,-1 0 1 16,-3 0 0-16,-3 0 0 31,-8 0-1-31,-3-3 0 0,-7-6-1 31,0-4 0-31,-3-2-1 0,-1-7 0 0,0-6 1 16,4-4 0-16,4-5 1 0,3-1 0 0,7 1 0 15,10-1 1-15,4 4-1 16,4 2 0-16,3 4-2 16,4 0 1-1,-4 0-9-15,-3 0 1 16,-8-3-9-1,-3-10 1-15</inkml:trace>
  <inkml:trace contextRef="#ctx0" brushRef="#br1" timeOffset="67812.78">33013 10520 42 0,'-11'10'21'0,"1"-29"-18"0,6 3 30 0,1-12-32 0,-4-3 0 0,-4-13 1 15,4-3 1-15,0-10-3 16,0-9 0-16,3 4 2 16,4-4 0-16,7 6 0 15,4 7 1-15,7 9-1 16,3 9 1-16,7 14-1 15,4 11 0-15,0 10-3 16,-1 10 1-16,-6 5-8 16,-7 1 0-1,-8 9-8-15,-13 3 1 0</inkml:trace>
  <inkml:trace contextRef="#ctx0" brushRef="#br1" timeOffset="68029.77">32794 10313 48 0,'-3'13'24'0,"13"-13"-19"0,-3 3 39 15,0 0-42-15,8 0 0 0,-1 3 0 16,7-2 0-16,3-1-4 16,1 0 1-16,0 0-1 15,-4-3 0-15,0 3-10 16,-3-3 0-16,-4-3-4 15,4-3 1-15</inkml:trace>
  <inkml:trace contextRef="#ctx0" brushRef="#br1" timeOffset="68399.45">33133 10492 29 0,'18'22'14'0,"6"-6"1"16,-13-16 20-16,3-4-31 0,4 1 0 15,3-6 1-15,0-4 1 16,-3 1-8-16,-1-4 0 31,-3-9 5-31,-3 3 0 16,-8 0-3-16,-3 7 0 15,-3-1-4-15,-4 10 1 16,-4-1-1-16,-6 7 0 16,-1 10 0-16,-3 9 0 15,0 2 1-15,3 8 0 16,0 2 2-16,8 0 1 16,-1 1 0-16,8-1 0 0,3-6 0 15,7-3 1-15,7-6-6 16,3-4 1-16,1-8-7 15,-4-14 1-15</inkml:trace>
  <inkml:trace contextRef="#ctx0" brushRef="#br1" timeOffset="68858.37">33362 10583 39 0,'4'28'19'0,"-8"-12"-19"0,4-13 33 0,0 0-32 0,0 0 0 0,0-3-1 0,0 0 1 16,0-9-2-16,0-4 1 15,0-2 0-15,0 2 1 16,0-6-3-16,0 4 1 15,0-7-1-15,4 6 0 16,3 0-1-16,0 4 1 16,3 5 0-16,1 4 1 15,3 3 1-15,-3 0 0 16,-4 13 1-16,0-1 1 16,-4 1 0-16,1-1 0 0,-4 4 0 15,0 3 0-15,-4-3-1 16,1-1 0-1,-1 1-3-15,1-7 1 0,3 1-8 16,-4-4 1 78,4-3-4-79,0-9 1-15</inkml:trace>
  <inkml:trace contextRef="#ctx0" brushRef="#br1" timeOffset="69328.61">33581 10583 26 0,'11'6'13'0,"3"-12"-3"15,-14 6 21-15,7-3-28 0,-7 3 0 16,3-3 1-16,-3 3 0 16,4-7-4-16,-4 4 0 15,-4 0 4-15,-6 0 0 16,-1 3-2-16,0 3 0 15,-3 3-1-15,-3 4 1 16,-4 2-2-16,3 4 1 16,-3 3-1-16,7 0 0 15,-4-1 0-15,7-8 1 16,4 6-1-16,4-1 1 31,6 4 0-31,8-3 0 0,3-4-1 31,4-2 0-31,-1-4 0 0,8-3 0 16,0-6 0-16,3-3 0 0,0-1-1 0,-3 7 1 0,-4-3-1 16,-3-6 1-16,-4-7-1 15,-4-6 1-15,-3 3-1 16,0 1 0-16,-3 2 0 16,-8 7 1-1,-3 9-2-15,-7 6 1 0,0 6 0 16,0 4 1-16,0-3 0 15,3 9 0-15,4 12 0 16,4-3 1-16,3 4 1 16,7-7 0-1,7-6-3-15,0-3 0 0,0-10-12 16,-3-12 0-16</inkml:trace>
  <inkml:trace contextRef="#ctx0" brushRef="#br1" timeOffset="72335.23">6117 5199 35 0,'0'15'17'0,"4"14"-7"15,-4-20 17-15,0 7-25 16,0 3 1-16,0 6 0 15,-4 9 1-15,4 10-6 16,-7-6 0-16,4-1 0 16,3-2 0-16,0-7-10 15,0-9 0-15,3-13-1 16,4-6 1-16</inkml:trace>
  <inkml:trace contextRef="#ctx0" brushRef="#br1" timeOffset="72752.69">6396 5330 39 0,'39'-3'19'0,"-11"-31"-23"0,-21 21 39 15,0-9-34-15,0 4 0 16,-3-4 1-16,-4 0 1 15,-7 3-3-15,-4-6 0 16,-10 3 2-16,7 0 1 16,-15 3-2-16,-16 3 0 15,-1 7-1-15,-4 6 0 0,-6 3-2 16,3 9 0-16,-3 7-1 16,6 3 1-16,8 15-1 15,-1 13 1-15,15 16 0 16,0 12 0-16,7 10 1 15,10-4 1-15,11-2-1 16,11-13 1-16,17-16 2 16,14-22 1-16,18-19 1 15,18-12 1-15,-7-22-1 16,6-9 0-16,-6-13-1 16,-8-10 0-16,-6 1-5 15,-26-7 0-15,-13 0-12 16,-21-9 0-16</inkml:trace>
  <inkml:trace contextRef="#ctx0" brushRef="#br1" timeOffset="74628.73">7027 5302 26 0,'4'10'13'0,"6"-26"-2"16,-2 16 13-16,-1 0-20 16,10-3 0-16,-6 3 3 15,6 0 1-15,5 0-9 16,2 0 0-16,5 3 6 0,-5 6 1 31,-10 42-3-31,-10-4 1 16,-11 6-3-16,-7 0 0 15,-11-6-3-15,-3-3 0 16,0-6-1-16,-4-4 0 16,4-2-1-16,-1-14 0 15,5 1 0-15,2-3 1 16,5-4 0-16,-1-2 0 16,4-4 0-16,4-3 1 15,2 0 0-15,8-3 1 16,4-3 1-16,3-3 1 0,11-10 2 15,3 4 0-15,7 6 1 16,7-1 1-16,1 7-1 16,-8 3 1-16,4 4-1 15,-1 8 1-15,-2-5-2 16,-5 2 0-16,1 1-3 16,-7-1 0-16,-1-2-8 15,1-1 1-15,0-3-8 16,-8-12 1-16</inkml:trace>
  <inkml:trace contextRef="#ctx0" brushRef="#br1" timeOffset="75005.36">7814 5309 56 0,'14'0'28'0,"-17"-26"-34"0,-1 17 50 16,-6 3-44-16,-8-1 0 15,-7 7 0-15,-10 7 1 16,-4-1-1-16,-7 7 0 16,11 12 0-16,3 22 1 15,4-3-1-15,3 12 0 16,8-3-1-16,3 1 1 0,6-4-2 15,8-3 1-15,11-13 0 16,10-12 0-16,7-19 1 16,4-9 0-16,0-16 0 15,-4 7 0-15,-10-26 0 16,3-9 1-16,-10-4-2 16,-4 1 0-16,-4-3-8 15,1 2 0-15,-4 4-6 16,3 12 1-16</inkml:trace>
  <inkml:trace contextRef="#ctx0" brushRef="#br1" timeOffset="75395.19">8188 5440 39 0,'28'-15'19'0,"-7"8"-16"0,-17 1 30 15,-8 0-29-15,1-4 0 16,-4 4 2-16,-11-3 0 16,1-1-8-16,-12 1 0 15,-2-4 5-15,-5 7 0 16,1 9-2-16,3 7 0 0,-7 5-2 15,8 17 1-15,-1-1-3 16,4 16 0-16,14 0 0 16,10 0 1-16,8-3-1 15,10-6 0-15,10-13 2 16,-2-19 1-16,9-6 2 16,1-19 0-16,0-12 0 15,-4-4 0-15,-3-12-3 16,-4 0 0-16,-7 3-13 15,-3-12 1-15</inkml:trace>
  <inkml:trace contextRef="#ctx0" brushRef="#br1" timeOffset="76599.6">8580 5791 39 0,'7'4'19'0,"0"-11"-13"15,-7-2 23-15,0-4-29 16,-4-9 0-16,1-6 2 16,3-6 0-16,-11-20-2 15,0-2 1-15,1-4 1 0,3-2 0 16,3-1 0-16,4 6 0 15,4 7-1 1,3 0 1-16,0 6-1 0,4 7 1 16,6 12 0-16,4 3 0 15,4 12-2 17,-4 13 1-32,0 7-6 15,-3 15 1 48,-4 3-11-63,-7 6 1 172</inkml:trace>
  <inkml:trace contextRef="#ctx0" brushRef="#br1" timeOffset="76709.58">8280 5729 57 0,'28'12'28'0,"39"-15"-30"0,-35 3 47 0,-1-3-45 0,8-3 0 0,0 6-3 0,0-7 1 0,0 4-6 16,-4 3 1-16,-3-3-9 0,-15-6 1 0</inkml:trace>
  <inkml:trace contextRef="#ctx0" brushRef="#br1" timeOffset="76900.53">9024 4976 41 0,'-11'16'20'0,"1"12"-19"0,3-12 29 0,0 9-29 15,-4 9 1-15,1 20 1 16,-1 11 0-16,8 14-4 16,3 12 0-16,0-16 2 15,3-9 0-15,-3-13-8 16,0-12 1-16,0-22-7 15,-3-7 0-15</inkml:trace>
  <inkml:trace contextRef="#ctx0" brushRef="#br1" timeOffset="77080.19">8654 5547 64 0,'35'19'32'0,"43"-22"-40"0,-50-4 63 15,21 1-57-15,11-7 1 16,0-5-11-16,-3-4 1 16,-8 9 0-16,-3-6 0 15,-14 0-7-15,-4 10 1 16</inkml:trace>
  <inkml:trace contextRef="#ctx0" brushRef="#br1" timeOffset="77727">10516 5707 45 0,'4'3'22'0,"-1"0"-13"0,-3-3 43 0,-3 0-52 0,-8 0 0 0,1 0 0 0,-4 0 1 0,-4 6-1 0,-3 7 0 0,0 3-1 0,-4 5 1 0,4 5-3 0,3 2 0 0,4-3-3 0,7 9 0 0,3-12-1 0,8-9 1 0,7-10 0 0,6-6 0 0,4-7-2 0,8-2 1 16,-5-19-3-16,4-1 0 47</inkml:trace>
  <inkml:trace contextRef="#ctx0" brushRef="#br1" timeOffset="77874.95">10830 5744 52 0,'0'-15'26'0,"-14"-32"-34"0,7 15 51 0,0-8-43 0,-11-17 1 0,-3-12 0 0,-7-3 0 0,-4-13-2 0,4 10 1 0,3 3 1 16,4 6 0-16,7 13-1 0,4 3 1 16,13 18 0-16,4 7 0 93,7 9-1-93,0 23 1 0,0 2-5 0,1 7 0 0,-5 12-11 0,-3 3 1 16</inkml:trace>
  <inkml:trace contextRef="#ctx0" brushRef="#br1" timeOffset="78070.45">10428 5694 57 0,'0'22'28'0,"11"-22"-26"0,-4 0 45 0,14-3-47 15,18-6 1-15,10-7-3 16,-3-3 1-16,3 0-5 15,-3 1 1-15,-3 8-12 16,-12 4 1-16</inkml:trace>
  <inkml:trace contextRef="#ctx0" brushRef="#br1" timeOffset="78582.95">12668 5650 58 0,'0'10'29'0,"-10"-1"-32"16,6-6 47-16,-3 0-44 0,-7 1 1 0,-4 2-1 15,-6 0 0-15,-5 0 0 16,1 4 0-16,-4 9 0 16,1 6 1-16,-1 3-1 15,0 6 0-15,15 13 0 16,6 4 1-16,11-4-1 15,7 0 0-15,7-10-2 32,14-8 1-32,11-14-5 15,0-12 1-15,7-18-11 0,3-14 0 32,1-11-1-32,-5-20 1 0</inkml:trace>
  <inkml:trace contextRef="#ctx0" brushRef="#br1" timeOffset="78969.59">12862 5252 54 0,'-3'82'27'0,"-8"49"-35"0,8-90 57 0,-1 0-48 16,1 6 0-16,-1 3 0 15,1 0 1-15,-1-12-2 16,4-4 0-16,0-9 0 15,0-6 1-15,0-6-2 16,4-10 1-16,-1-3-3 16,1-6 1-16,3-7-1 15,0-3 0-15,0-2 1 16,3 5 0-16,1 4 1 16,3 2 1-16,0 7 1 15,4 0 1-15,-8 10 1 16,1 9 0-16,0-1-1 31,-1 1 1-15,1 0-1-16,-1 3 1 31,1-6-2-31,-1-1 0 16,1-5-4-16,0-4 1 15,-1-3-7-15,1-3 1 0,-1-3-9 0,8-9 1 0</inkml:trace>
  <inkml:trace contextRef="#ctx0" brushRef="#br1" timeOffset="79336.42">13303 5744 47 0,'-7'35'23'0,"-10"-4"-17"0,13-21 36 0,-3-1-41 0,0 7 1 0,0 3-1 0,0-1 0 0,3-2-6 16,1-3 1-16,-1-10-6 16,4-3 0-16,0-13-6 15,0-6 1-15</inkml:trace>
  <inkml:trace contextRef="#ctx0" brushRef="#br1" timeOffset="79431.89">13127 5581 49 0,'10'19'24'0,"5"-6"-25"0,-8-13 45 0,0 3-44 0,0 0 1 0,3 0-6 0,4 0 1 0,4-3-7 0,0 0 1 0,-4-3-4 0,0 0 0 0</inkml:trace>
  <inkml:trace contextRef="#ctx0" brushRef="#br1" timeOffset="79874.35">13716 5632 44 0,'0'0'22'0,"-11"0"-22"16,1 0 41-16,-4 3-40 0,-7 3 0 15,-4 3 1-15,7 7 1 16,-3-7-4-16,-4 7 1 15,1 15 2-15,-1 4 0 16,7-1-1-16,4 13 0 16,7-3 0-16,11-3 1 15,3-3-3-15,3-16 1 16,12-16-5-16,9-12 0 0,1-10-10 16,3-12 0 46</inkml:trace>
  <inkml:trace contextRef="#ctx0" brushRef="#br1" timeOffset="80187.86">13857 5293 46 0,'4'75'23'0,"-18"54"-26"0,10-92 34 0,-3 7-32 16,-4 10 1-16,1 2-1 16,-4-3 0-16,-4-6 0 0,7-3 0 15,1-9-6-15,6-7 1 16,-3-9-6-16,7-13 1 15</inkml:trace>
  <inkml:trace contextRef="#ctx0" brushRef="#br1" timeOffset="80559.39">13974 5691 35 0,'10'0'17'15,"-3"13"-14"-15,-7-13 27 0,0 0-28 0,-3 0 1 0,-8 6 3 16,-3 6 0-16,-4-2-7 16,-3 6 1-16,-7-4 5 15,7 1 0-15,3-1-2 16,0-2 1-16,4 2-2 16,4 1 0-16,3-7-1 15,0 0 0-15,0-3-1 16,3 0 0-16,1 4 0 15,-1-4 1-15,4 3-1 16,4 0 0-16,3 4 0 16,7 2 1-16,0 1-1 15,7 3 1 1,14 2-2 0,-3 1 1 15,-4 3-2-31,-3-3 1 0,-4-10-6 31,-3-2 0-15,-4-10-9-16,-4-10 1 31</inkml:trace>
  <inkml:trace contextRef="#ctx0" brushRef="#br1" timeOffset="80854.52">14101 5835 53 0,'14'38'26'0,"10"-29"-25"0,-17-9 44 0,4 0-43 16,3 0 1-16,4-6 0 16,3-3 0-16,0-1-5 15,-7-2 1-15,0-4 2 16,-3-3 0-16,-8 0-2 16,-6 4 0-16,-8-1-1 15,-3 7 0-15,-3 6-1 16,-1 9 0-16,4 9 1 15,3 7 0-15,4 0 0 16,0 3 1-16,11 4 1 16,3-1 0-16,3 0-1 15,4-6 1 17,4 0-5-32,0-6 1 0,-1-7-11 0,4-9 1 15</inkml:trace>
  <inkml:trace contextRef="#ctx0" brushRef="#br1" timeOffset="81174.23">14415 6002 36 0,'10'40'18'0,"-6"-15"-17"0,-4-25 22 0,0 4-22 0,3-8 1 0,4-8 1 0,0-7 0 0,0-3-3 0,4-3 0 0,-1 3 3 0,1-6 1 0,3 3-1 15,-3 6 1-15,3 6 1 16,0 4 0-16,4 3-1 16,-1 6 0-16,1 6-1 15,3 3 0-15,4 4-1 16,3 9 0 0,4-3-4-16,-1 6 0 62,1-10-6-62,-7-2 0 31,0-10-8-31,-4-3 0 0</inkml:trace>
  <inkml:trace contextRef="#ctx0" brushRef="#br1" timeOffset="81699.17">16185 6136 46 0,'0'-3'23'0,"4"-31"-20"0,-4 9 35 0,-4-10-36 0,-3-18 0 0,-7-10 1 16,-7-15 0-16,-4-7-4 15,1-3 1-15,-1-3 2 16,4-3 0-16,3 19-1 16,4 0 0-16,7 12 1 0,7 7 0 15,7 9 1 1,4 12 1-16,6 16-1 0,5 10 0 15,2 9 0-15,4 9 0 63,-3 4-5-63,0 9 0 16,-8 12-7-16,-2-2 1 0,-5 8-11 0,-3-2 0 0</inkml:trace>
  <inkml:trace contextRef="#ctx0" brushRef="#br1" timeOffset="81952.4">15931 5832 60 0,'43'35'30'0,"-1"-32"-31"0,-28 0 50 0,7 0-49 0,4 7 0 0,0-7 0 16,-1 0 0-16,1 0-2 0,0 6 0 0,-4-2-5 0,-3-4 0 0,-1 3-11 15,-3-9 1-15</inkml:trace>
  <inkml:trace contextRef="#ctx0" brushRef="#br1" timeOffset="82477.19">16369 6077 48 0,'28'3'24'0,"14"-28"-23"0,-27 15 36 0,2-5-37 0,1 2 1 0,-4-6 0 0,0 1 1 0,-7-1-3 0,-3-3 0 0,-4 9 1 0,-11 1 0 0,-3 5-1 16,-4 4 0-16,1 3-1 15,-4 7 1-15,3 5 0 16,-3 7 0-16,10 6 1 16,4 0 0-1,7 3 1-15,0 1 0 266,7-4 0-266,4 0 0 0,10-6-2 0,-3-7 0 0,-1-6-8 0,4-6 0 0,0-9-5 0,4 0 1 0</inkml:trace>
  <inkml:trace contextRef="#ctx0" brushRef="#br1" timeOffset="82617.16">16648 6030 40 0,'17'75'20'0,"1"-81"-24"0,-15 9 34 0,1 0-30 15,-4-3 0-15,0 0 0 0,0 0 0 0,3-9-1 0,-3-4 0 0,4-6-1 0,0 0 1 0,-1-6-1 0,1-3 1 0,3 6-1 0,3-3 1 0,1 9 2 0,3 4 0 0,0 9 1 0,0 3 1 16,0 6 0-16,0 7 1 0,0-1-1 16,1 10 1-16,-1-9-3 15,-4-1 0-15,1 4-3 16,-4-4 1 15,3 1-10-31,1-1 1 0,-4-15-3 0,4-3 1 0</inkml:trace>
  <inkml:trace contextRef="#ctx0" brushRef="#br1" timeOffset="82906.7">17261 5820 40 0,'15'0'20'0,"-8"-19"-22"0,-7 19 38 0,0 0-35 0,0 3 0 0,-7-3 2 15,-4 3 0-15,-3 10-3 16,-4-7 1-16,-3 6 2 0,0 7 0 16,0 0 0-16,3 6 0 15,4 3-1-15,3 4 1 16,8 5-1-16,3-5 0 16,7-1-3-16,7-3 0 15,4-9-4-15,6-9 1 16,1-7-6-16,3-10 1 47,0-2-7-47,-6-16 1 0</inkml:trace>
  <inkml:trace contextRef="#ctx0" brushRef="#br1" timeOffset="83601.69">17484 5898 39 0,'7'28'19'0,"-7"4"-19"0,0-26 31 0,0 0-30 0,-4 7 1 0,4-7-1 0,-3 3 1 0,-1 1-3 0,4-4 0 0,-3-3 0 0,-1-6 0 0,4 0-3 0,-3-10 0 0,-1-5-1 16,1 2 0-16,-1-3-1 15,4 0 1-15,0 4 1 16,4 2 1-16,3 1 2 15,0-1 0-15,7 10 3 16,3-3 0-16,8-1 2 0,3 4 1 16,1-3 0 15,9-4 0-31,8-2 0 0,4-4 0 16,-5 1-1-1,-2 5 0-15,-1-6-1 47,4 4 0-47,0-1-2 0,-7 4 0 16,-8 3-1-16,-2-4 1 0,-8 1-2 0,-4 3 1 0,-6 6-3 0,-7 0 1 0,-12 6-2 0,-2 10 0 15,-4 12-2-15,0 6 0 0,3 13 0 16,4 0 0 46,7 4 4-62,7 8 0 0,7 1 3 16,0-7 1 15,-3 3 2-31,-1 1 0 0,-6-1 0 78,-11 7 1-78,-4 0-4 32,-10-7 0-32,-4-6-1 15,1-3 0-15,-8-12-1 0,-14-13 0 0,4-10 0 16,-4-12 0-16,4-15 0 0,6-10 1 0,5-7 1 0,9-2 0 0,40-16 3 0,14 9 0 0,7 6 0 16,3 7 1-16,11 3-1 0,7 0 0 0,-4 3-3 0,-3 3 0 0,-3 0-9 0,-5-3 1 0,-6 4-7 15,-7-7 0-15</inkml:trace>
  <inkml:trace contextRef="#ctx0" brushRef="#br1" timeOffset="83752.83">18570 5961 26 0,'4'28'13'0,"-4"-34"-21"0,-4 6 16 0,-3-3-17 15,-7-4 0-15</inkml:trace>
  <inkml:trace contextRef="#ctx0" brushRef="#br1" timeOffset="85906.05">5821 6789 41 0,'7'9'20'0,"-7"-9"-8"0,10 0 21 0,-6-3-31 16,10 0 1-16,7 0 1 15,8 3 1-15,2 0-6 16,1 0 0-16,7 0 4 15,0 3 0-15,-4 0-2 16,-7 0 1-16,-3 0-2 16,-4 3 0-16,-10-2-2 15,-11 5 0-15,-11 10 0 16,0 6 0-16,-6 0-2 16,-11 0 0-16,-4 3-1 15,4-6 1-15,-1-3-1 16,5-3 0-16,6-7-2 15,7 1 1-15,1-4 1 16,3-3 0-16,3-3 2 16,15 0 1-16,-1 0 3 15,12 0 1 1,-1 3 2-16,0 3 0 0,4 1 1 16,-4 2 1-16,-7 4-2 15,4-1 1-15,-1 4-3 0,1-4 0 16,-4-2-7-16,4-1 0 15,-8-6-7-15,-3-15 0 32</inkml:trace>
  <inkml:trace contextRef="#ctx0" brushRef="#br1" timeOffset="86341.43">6456 6814 45 0,'53'3'22'0,"-14"-38"-25"0,-32 23 38 0,-4-7-31 16,-3 0 0-16,-3-6 1 15,-15-3 1-15,-3-10-8 16,-14 1 1-16,-11 2 5 15,-18-3 0-15,-3 10-3 16,-7 6 1-16,0 10-2 16,0 9 1-16,7 12-2 15,3 13 0-15,4 9-1 32,11 26 0-32,7 9 0 0,10 12 0 0,21 19 1 15,11 0 1-15,14-9 1 0,11-12 0 16,21-14 0-16,18-24 1 15,17-26 0-15,3-18 1 16,5-19-2-16,2-16 1 16,-6-6-3-16,-15-9 0 15,-20 2-8-15,-22-2 0 16,-14-4-8-16,-17 1 1 16</inkml:trace>
  <inkml:trace contextRef="#ctx0" brushRef="#br1" timeOffset="91156.97">7461 6676 39 0,'-7'12'19'0,"-14"23"-15"0,10-26 19 0,-6 7-22 15,-8 0 1-15,-3-1 1 16,-4 4 0-16,4 9-3 15,-11 7 1-15,0-1 2 16,8 1 1-16,-8 2-2 16,11 7 1-16,-1-3-1 15,8 6 1-15,7 3-2 16,11-3 0-16,6-9 0 16,11-4 0-16,7-5-1 15,8-7 1-15,9-7-4 16,5-8 1-16,3 2-8 15,3-6 1-15,-17-15-6 16,3-1 1-16</inkml:trace>
  <inkml:trace contextRef="#ctx0" brushRef="#br1" timeOffset="91429.88">7539 7162 41 0,'14'12'20'0,"-10"-18"-20"0,-8 6 33 16,0 3-30-16,-6 0 0 16,-1-3 2-16,4 3 0 15,-10 1-6-15,2-1 0 16,1 3 4-16,4 0 0 0,-1 4-2 16,1 5 1-16,3 4-2 15,7 3 0-15,0-3-2 16,7-3 1-16,0-7-3 15,3-9 0-15,8-6-6 16,3-7 1-16,4-6-5 16,-4-6 0-16</inkml:trace>
  <inkml:trace contextRef="#ctx0" brushRef="#br1" timeOffset="91774.21">7740 7224 34 0,'11'16'17'0,"-11"6"-16"0,0-19 27 0,0 4-27 15,0-4 0-15,0 0 0 16,0-3 0-16,0-3-2 0,0-7 1 16,0 1-1-16,0-4 0 15,0-2 0-15,3-7 0 16,8 0 0-16,-1 0 0 15,4 0 0-15,0 6 0 16,4 0 3-16,0 10 0 16,3 6 1-16,-7 6 0 15,4 10 1-15,-1 0 0 16,-3 0-1-16,-3-1 1 0,0 4-2 16,-4 0 1-16,0 0-3 15,3-4 0-15,-10-5-7 16,4-7 1-16,-4-3-8 15,0-10 1-15</inkml:trace>
  <inkml:trace contextRef="#ctx0" brushRef="#br1" timeOffset="92164.81">8082 7118 35 0,'21'56'17'0,"-14"-18"-13"16,-7-32 25-16,0 4-26 16,0-1 0-16,0 0 0 15,-3 1 1-15,3-1-6 16,0-2 1-16,0-4 2 0,-4-6 1 16,4-7-3-16,0 1 0 15,4-7 0-15,-1-9 0 16,4-6 0-16,4 2 0 15,0-2 0-15,-4 6 0 16,7 3 1-16,3 3 1 16,5 7 1-16,-12 5 0 15,4 7 0-15,-3 7 1 16,3 5 0-16,-11 7 0 16,5 3 0-16,-1-3 0 0,-4 0-2 15,1 3 1 1,-1-4-3-16,1 1 1 0,-1-3-6 15,1-7 1-15,-1-3-10 16,4-6 1-16</inkml:trace>
  <inkml:trace contextRef="#ctx0" brushRef="#br1" timeOffset="92581.18">8505 7224 39 0,'15'13'19'0,"2"15"-13"15,-13-21 27-15,3-1-28 16,0 0 1-16,0-3 1 16,0-3 0-16,11-6-10 0,-8-3 1 15,4-4 5-15,4-3 1 16,0-3-4-16,-8-6 1 15,-3 0-2-15,-3 0 0 16,-4 3-2-16,-4 7 1 16,1 5-2-16,-4 7 1 15,0 9 0-15,-4 7 0 16,-3 3 1-16,7 9 1 16,0 0 1-16,3 3 1 15,1 0 1-15,3 0 0 16,3-3 0-16,4-6 0 15,7 0-4-15,8-6 1 0,2-4-5 16,5-6 0 0,-1-9-5-16,3-7 0 0,1-9-3 15,0-3 0-15</inkml:trace>
  <inkml:trace contextRef="#ctx0" brushRef="#br1" timeOffset="92855.42">9066 7036 24 0,'18'-6'12'0,"-4"3"-4"0,-14 3 20 0,4 0-25 16,3 0 1-16,-4 3 0 16,1 3 0-16,-4 4-6 15,-4 2 1-15,-6 4 3 16,3 6 0-16,-11-3-1 0,0 3 0 16,4 6 0-1,4 0 0-15,-8 0 1 0,7 1 0 16,4-1 0-16,4-9 1 15,6 3-1 1,4-10 0-16,4 1 0 0,7-7 0 16,3 0-2-16,-4-9 1 15,8-9-4-15,3-7 0 16,1-3-9-16,-1 0 0 16,-7-10-2-16,0-2 1 15</inkml:trace>
  <inkml:trace contextRef="#ctx0" brushRef="#br1" timeOffset="93126.65">9377 6462 51 0,'3'16'25'15,"1"19"-33"-15,-4-17 50 0,0 14-42 16,-4 15 1-16,1 9 0 16,3 20 0-16,-4 5-1 15,4 7 0-15,-7 3 0 16,4-10 0-16,-1-2-2 16,1-20 0-16,-4-12-8 15,3-15 0-15,1-13-4 16,-1-23 0-16</inkml:trace>
  <inkml:trace contextRef="#ctx0" brushRef="#br1" timeOffset="93323.86">9253 7196 35 0,'22'25'17'0,"9"-31"-12"0,-20 6 27 15,-1 0-28-15,1 0 0 0,0 0 1 16,3-3 1-1,3 3-8-15,5-3 0 16,2 3 2-16,-3-3 0 0,-3 0-11 16,0 3 0-1</inkml:trace>
  <inkml:trace contextRef="#ctx0" brushRef="#br1" timeOffset="93606.03">9546 7224 37 0,'25'7'18'0,"10"-17"-9"0,-24 7 19 0,3-3-28 16,-4-7 1-16,1-5 0 15,-4-4 0-15,0 0-2 16,-3 3 1-16,-4 0-1 16,0 7 1-16,-4-4-2 15,-3 10 0-15,0 2 0 16,-7 11 0-16,3 5 0 0,4 10 0 15,4 0 2-15,3 6 1 16,7 1 1-16,3-1 0 16,-3 0 0-16,4-6 0 15,7-6-1-15,3-7 0 16,7-6-6-16,4-9 0 16,0-7-7-16,-1-9 0 15</inkml:trace>
  <inkml:trace contextRef="#ctx0" brushRef="#br1" timeOffset="94011.37">10111 6748 34 0,'10'53'17'0,"-3"-12"-13"0,-3-22 27 0,3 9-27 15,0 6 1-15,7 10 3 16,-3 3 1-16,-1-6-11 16,1-3 0-16,-4-7 6 15,0-3 1-15,0-6-3 16,-4-6 0-16,-6-7-2 16,-4-2 0-16,-7-1-2 15,-11-3 1-15,-7 0-1 0,-3 3 1 16,0 4-1-1,-1 6 1-15,8 2-1 0,4 7 1 16,6-6 1-16,7 3 0 16,8 6 1-16,-1-2 1 15,18-4 0-15,4-4 1 16,10-2-1-16,11-13 1 16,0-12-4-16,-7-4 0 15,-4 1-9-15,-3-1 1 16,-11-9-7-16,7 3 1 15</inkml:trace>
  <inkml:trace contextRef="#ctx0" brushRef="#br1" timeOffset="94431.97">11398 6638 46 0,'4'28'23'0,"13"32"-24"0,-17-38 39 16,0 3-36-16,-3 13 0 16,3 12 1-16,0 3 0 15,3 13-4-15,4 15 0 16,4 7 1-16,0-3 1 15,-1-10-5-15,-3-15 0 16,0-19-8-16,-7-16 0 0,-7-7-2 16,-3-18 0-16</inkml:trace>
  <inkml:trace contextRef="#ctx0" brushRef="#br1" timeOffset="94807.33">11282 7319 25 0,'46'22'12'0,"35"-1"-1"16,-46-14 18-16,11-4-25 15,14 0 1-15,3-3 0 16,-6-3 0-16,-4 0-7 16,-7 0 1-16,-4 3 5 15,-3 0 1-15,-11 0-3 16,-3-4 0-16,-1-2 0 15,-9 0 1-15,-5-3-1 0,-3-1 0 16,-7 1-1-16,-7 2 0 16,-7 7-1-16,3 4 0 15,-10 5-2-15,4 0 0 16,-5 13-1-16,-2 10 0 16,3-1 0-16,6 7 0 15,8-7 0-15,7-9 1 16,7-6 1-16,8-10 1 15,-1-9-1-15,3-10 1 16,-3-6-3-16,-3-6 1 0,0 3-10 16,-4-12 1-1</inkml:trace>
  <inkml:trace contextRef="#ctx0" brushRef="#br1" timeOffset="95377.6">13194 6710 45 0,'-7'50'22'0,"-11"23"-15"0,18-45 35 15,0 6-40-15,4 10 0 16,-1 3 3-16,1 0 0 16,3-6-6-16,-4-3 0 0,1-4 3 15,-1-9 0-15,-3-6-1 16,-3-6 0-16,-8-7-3 16,-6-3 0-16,-8-3-1 15,-7 0 1-15,4 0-1 16,-7-3 1 31,-4 3-1-47,0 0 1 0,0 6 1 15,1 7 0 1,9 9 0-16,8 3 1 16,11 0 0-16,10 6 1 0,10-3-1 31,11 1 1-31,4-4-3 0,17-7 0 0,8 1-7 0,6-6 1 0,8-7-6 0,-8-6 0 15</inkml:trace>
  <inkml:trace contextRef="#ctx0" brushRef="#br1" timeOffset="95695.47">13526 7265 47 0,'3'13'23'0,"8"-7"-21"0,-11-6 40 16,0 0-42-16,0 0 1 15,0 0-1-15,-4 0 0 16,-6 0 0-16,-8 3 0 16,-7 7 0-16,0 2 1 15,1 1-1-15,-4-1 1 0,6 4-1 16,5 0 1-16,3-4 0 16,7-6 0-16,3 1-1 15,11-4 1-15,7-6-2 16,7 0 0-16,1 3-5 15,2-4 1-15,-6-2-10 16,0-3 1-16,-4-10-2 16,-4 3 1-16</inkml:trace>
  <inkml:trace contextRef="#ctx0" brushRef="#br1" timeOffset="96382.45">13864 7350 60 0,'25'0'30'0,"-15"-3"-41"0,-10 3 65 0,4-6-54 0,-4-4 0 16,0 1-1-16,-4-4 1 16,-6 1 0-16,-4-1 0 0,-4 1-1 15,-3 2 1-15,0 1-2 16,3-1 1-16,1 4-2 15,2 3 0-15,5 3-1 16,3 6 1-16,0 4-1 16,3 2 1-16,1 4 1 15,3 6 0-15,0-7 1 16,3 4 0-16,1 3 1 16,3-3 1-16,0 0-1 15,0 0 1-15,0 3-1 16,0 0 1-16,0-4-1 15,-3 4 0-15,3 0 0 16,3 3 1-16,1 7 0 16,3 5 0-16,0 1 0 15,0 6 1-15,-3 9-1 16,-4-12 1-16,-7 3-1 16,-4-3 0 15,-3-1-1-31,-3-11 0 0,-5-7-1 0,-2-10 1 15,-4-6-1-15,-8-6 1 0,-2-9 0 0,-5-7 1 16,1-9-1-16,10-3 1 16,4 0 0-16,0 6 0 15,11 0 0 1,10 6 0 0,7-6 0-16,14 0 0 0,11-3-3 0,10-3 0 0,7 3-10 15,-3-3 0 1</inkml:trace>
  <inkml:trace contextRef="#ctx0" brushRef="#br1" timeOffset="97001.9">15335 7306 46 0,'-3'47'23'0,"10"-34"-12"16,0-17 27-16,-4-8-36 0,1-13 1 16,-1-13 0-16,-3-12 1 0,-3-6-6 15,-1-23 1 1,1 10 2-16,-1-6 1 0,-3 3-2 15,4 3 1-15,-1 6-1 16,8 13 1-16,6 9 1 16,4 16 0-16,4 9-3 15,-4 7 1-15,0 15-5 16,-3 4 1-16,-8 9-8 16,-3 9 0-16,-3 3-6 15,-15 0 0-15</inkml:trace>
  <inkml:trace contextRef="#ctx0" brushRef="#br1" timeOffset="97082.85">15134 7246 52 0,'11'10'26'0,"13"-7"-28"0,-24-3 48 0,11 3-46 0,3 0 1 0,4 4-1 0,3-1 0 0,0-3-2 0,7 0 0 0,1-3-7 0,2-3 0 0,5-6-6 0,-5-1 0 16</inkml:trace>
  <inkml:trace contextRef="#ctx0" brushRef="#br1" timeOffset="97350">15558 7372 46 0,'28'6'23'0,"14"-3"-19"0,-28-9 38 0,4-7-41 0,-1-2 0 0,-2-4 0 0,-1-6 1 0,-4 3-3 0,-3 0 0 0,-3 0 0 0,-4 3 1 0,-4 4-3 16,-3 5 0-16,-7 7-1 0,0 9 1 0,-4-3-1 0,1 10 0 0,3 9 1 0,7 3 1 0,3-3 1 0,11 0 1 0,4 3-1 31,6-6 0-31,1-4-4 0,3-2 0 0,4-7-6 0,0-6 0 31</inkml:trace>
  <inkml:trace contextRef="#ctx0" brushRef="#br1" timeOffset="97650.43">15857 7344 39 0,'4'34'19'0,"-1"-31"-20"0,-3-3 33 0,0 0-32 0,0 0 1 0,4-12 0 0,-1-7 1 0,1-3-3 0,0 0 1 0,-1 3 0 16,1 0 1-16,-4-6-1 15,3 6 0-15,4 7 0 16,4 6 1-16,-1 9 1 16,8-3 0-16,-4 3 0 15,4 6 1-15,-1 7 0 16,1 6 0-16,0 0-1 16,-1 0 1-1,1-6-6-15,0-4 0 16,-4-2-6-16,0 2 0 0,0-6-6 31,-4-6 1-15</inkml:trace>
  <inkml:trace contextRef="#ctx0" brushRef="#br1" timeOffset="98547.64">16376 7218 46 0,'32'6'23'0,"-29"-18"-22"0,4 12 41 0,-7 0-41 0,0 0 1 0,0 0 0 0,-3-3 1 0,-4 3-4 0,0 0 0 0,-11 9 2 0,0 4 0 0,4 6-1 0,0 3 1 0,0-1-2 0,0 5 1 0,3-1 0 16,4 3 0-16,4 3-1 15,3-6 1 1,0 4 0 47,3-11 0-48,8-2 0-15,10-7 0 0,7-5 0 16,11-8 1-16,10-8-1 203,-3-7 0-203,4 0 0 94,-4-3 0-94,-4-3-1 0,-7-3 1 15,-3-3 0-15,-7 2 0 47,-8 1-1-47,-6-3 0 16,-8 3-2-1,-6 6 1-15,-8 0-2 63,-3 12 1-32,-3 10 0-31,-1 7 0 16,0 8 0 31,4 10 1-47,4 10 4 0,10 6 0 0,7 3 1 15,7 3 1-15,7-10 0 0,7-5 0 0,0-11-2 0,15-5 0 0,10-10-7 0,7-9 1 16,-8-3-11-16,-13-10 0 0</inkml:trace>
  <inkml:trace contextRef="#ctx0" brushRef="#br1" timeOffset="100032.79">29132 12731 35 0,'0'6'17'0,"4"-15"-11"0,-4 9 17 0,-11 0-23 0,-3 0 1 0,-10-6 0 15,-5-4 1-15,5 1-3 16,-5 2 1-16,-2 4 0 16,-12 3 1-16,5 10-1 15,-5-1 0-15,1 7-1 16,3 6 0-16,4 3 0 15,7 3 1-15,6 3-2 16,12-2 1-16,6-11 0 16,18-2 0-16,15-3 2 15,13-7 1-15,0 0 1 16,11-3 1-16,7-3-1 16,-3-9 1-16,-8-7-1 15,-7-3 0-15,-3 1-4 16,-11-1 1 15,-6 3-11-31,-12 0 0 0,-3-9-2 0,-7 7 0 0</inkml:trace>
  <inkml:trace contextRef="#ctx0" brushRef="#br1" timeOffset="100679.4">28847 12947 26 0,'7'7'13'0,"-4"2"-2"0,-3-9 20 0,0 6-30 0,-3 1 1 0,-4 2 0 0,-4 7 1 15,0 2-4-15,-3 4 1 0,0 0 1 16,-3 3 1-16,-1 4-4 16,4-7 1-16,0-7-8 15,3-5 1-15,8-7-4 16,6-13 1-16</inkml:trace>
  <inkml:trace contextRef="#ctx0" brushRef="#br1" timeOffset="100986.12">28907 12969 21 0,'-4'-12'10'0,"11"31"-4"0,-7-16 15 0,0 0-18 0,0 3 1 0,0 4 1 0,0 2 1 0,-3 1-8 0,-1 9 0 15,1-4 4-15,-1 4 1 16,1 3-6-16,-1-6 0 16,0-3-7 62,1-16 1-63</inkml:trace>
  <inkml:trace contextRef="#ctx0" brushRef="#br1" timeOffset="101495.06">28998 12916 21 0,'0'13'10'0,"0"-7"-1"0,0-6 10 16,4 3-17-16,-4 3 1 0,3-3 3 0,4 0 1 16,1 4-8-16,-1 2 1 0,0 7 4 15,0-4 0-15,-4 7-2 16,1 0 0-16,-4 0-6 15,-4 0 0-15,1-1-8 16,3-8 1-16</inkml:trace>
  <inkml:trace contextRef="#ctx0" brushRef="#br1" timeOffset="101668.97">29129 12907 24 0,'0'12'12'0,"3"1"-2"0,-3-10 14 0,4 0-21 0,-4 0 0 0,3 10 2 0,5 5 1 0,-1 1-8 0,0 3 0 15,0 0 2-15,-4-3 1 16,1-3-11-16,-4-4 0 16</inkml:trace>
  <inkml:trace contextRef="#ctx0" brushRef="#br1" timeOffset="102107.79">29147 12737 33 0,'0'-3'16'15,"10"6"-4"-15,-3-6 20 0,4-3-29 0,3-7 1 16,3-6 2-16,5-6 0 16,2-3-8-16,1-3 0 15,0-7 5-15,-4 4 0 16,-3 9-5-16,-4-4 0 0,-4 7-13 16,-3-3 1-16</inkml:trace>
  <inkml:trace contextRef="#ctx0" brushRef="#br1" timeOffset="102972.46">28734 12728 20 0,'10'3'10'0,"-3"-9"9"0,-3-1 1 0,-4 7-16 0,0 0 0 0,0-6 2 15,0 0 0-15,-4 3-8 16,-3-4 0-16,-7 1 5 15,-3-3 1-15,-5-1-3 16,1 1 1-16,-7-4-4 16,0 1 1-16,0-4-11 15,3-3 1-15</inkml:trace>
  <inkml:trace contextRef="#ctx0" brushRef="#br1" timeOffset="103578.06">28579 12552 29 0,'21'-12'14'0,"-14"-7"-1"0,-7 19 14 0,3-6-25 16,-3-7 1-16,0 4 0 16,0-1 0-16,-3-2-4 15,-1-1 0-15,-6 1 2 16,-4 2 1-16,-8 1-2 15,-2 3 1-15,-1 2-2 16,0 1 1-16,-3 0-2 16,3 9 1-16,-3 4-1 15,-4 9 1-15,4 6-1 47,3 3 0-47,8 13 1 0,10 6 1 0,10-10 0 0,8-2 0 0,7-4 1 16,-4-9 0-16,3-9 1 0,4-7 1 15,4-15-1 17,3-7 1-32,4-12-3 15,0-1 1 1,-4 1-10-16,-3-3 1 16,-4-4-5-16,4 7 1 0</inkml:trace>
  <inkml:trace contextRef="#ctx0" brushRef="#br1" timeOffset="104507.03">28483 12424 23 0,'7'0'11'0,"7"-19"-5"0,-10 16 14 0,0-4-16 0,3-2 1 0,-4-4 1 0,-3-2 0 0,-3-1-9 0,-1 0 1 0,-7-2 5 0,1 2 0 16,-4 3-4-16,0 1 1 16,-4 2-2-16,11 4 1 15,0 3 0-15,0 0 0 16,3 3-1-16,1 3 0 15,-1 3 0-15,1 7 1 0,3 6 0 16,0 3 0-16,-4-4 0 16,4 4 1-16,-3 7 0 31,-1-1 1-31,1-3-1 0,3-6 1 31,3 0-1-31,8-10 1 0,-1-3-1 0,4-6 0 0,1-6-9 16,2-13 1-16</inkml:trace>
  <inkml:trace contextRef="#ctx0" brushRef="#br1" timeOffset="108798.29">23209 15757 8 0,'7'0'4'0,"11"-13"-2"0,-15 17 4 0,5-4-4 16,-1 0 0-16,3 0 3 15,1 0 0-15,-1 3-5 16,1 0 0-16,3 0 4 16,4-3 1-16,-1 0-1 15,4-3 0-15,1 0-2 16,-1 0 1-16,4-1-1 16,6 1 0-16,-3-3-1 15,1 0 0-15,-5 0 0 16,-2-1 0-16,2 1 0 15,1 0 0-15,0-1 0 16,3 1 0-16,0 3 0 16,-3 0 1-16,-1 0-1 15,1 0 0-15,3 3 0 16,-3-4 1-16,0 1-1 16,-1 0 0-16,-2 0 0 0,-1 0 1 15,-4 0 0-15,1 0 0 16,0 3 0-16,3 0 1 15,0 0-1-15,4 0 0 16,-1 0 0-16,1 3 0 16,-4-3 0-16,0 3 0 15,1-3-1-15,2 0 1 16,1 0-1-16,3 0 0 16,0 0 0-16,1 0 0 0,2 0 0 15,1 0 0-15,0-3 0 16,-4 0 0-16,0 0 0 15,1-1 0-15,-8 1-1 16,0 0 1-16,0 3-1 16,0-3 1-16,0 3-1 15,4 0 0-15,0 0 0 16,0 0 0-16,-1 0 0 16,1 0 0-16,0 0 0 15,-1-3 1-15,1 0-1 16,3 0 0-16,0-1 0 15,-3 1 1-15,3 3-1 16,1 0 1-16,-1-3-1 16,4 3 0-16,-8-3 0 0,1 0 1 15,-7 0-1-15,-1 3 0 16,4-3 0 0,1-1 1-16,2-2-1 0,1 0 1 15,3 0-1-15,-3-1 1 16,0 4-1-16,-4 0 1 15,3 0-1-15,1 3 1 16,3 0-1-16,1 0 1 16,-1 0-1-16,4 0 0 15,-1 0 0-15,5-3 0 16,-8 0 0-16,0 0 1 16,-3 3-1-16,-4 0 1 15,-3 0-1-15,-4 3 0 0,7 0 0 16,-4 3 1-16,1 0-1 15,0 1 0-15,-1-1 0 16,-3-3 0-16,1 0 0 16,-1 0 0-16,0 0 0 15,-4 1 0-15,1-1-1 16,0 0 1-16,-4-3 0 16,0 0 0-16,0 0 0 15,0 0 0-15,-4 0-2 16,-3 0 1-16,0-3-4 15,-3 0 0-15,-4-4-11 16,-11-2 0-16</inkml:trace>
  <inkml:trace contextRef="#ctx0" brushRef="#br1" timeOffset="115181.17">28790 10523 13 0,'4'10'6'0,"-1"-26"1"16,-3 16 7-16,4-6-12 16,-4 0 1-16,-4-1-1 0,-3-2 1 15,-3-1-5-15,-8 1 1 16,-7 0 2-16,1-4 1 16,-8 4-2-16,0 2 0 15,-3 1 0-15,0 0 0 16,-1 6 0-16,8 6 0 15,0-3 0-15,3 0 1 16,0 1-1-16,8-1 0 16,3 3 0-16,3 0 0 15,1 4 1-15,6 2 0 16,4 4-1-16,4-4 0 16,-1 1 0-16,1 3 0 0,3-4 0 15,0 1 1-15,0-4-1 16,0 1 0-16,-4-1-1 15,1-3 1-15,-11 4 0 16,3 2 1-16,-3 1-2 16,-3 2 1-16,-8 4-1 15,-3-6 1-15,-4-1 0 16,0 4 0-16,1-3 2 16,-1 2 0-16,0-2 0 15,1-1 0-15,2 1 0 16,-2 2 1-16,6-2 0 15,1 0 0-15,-5 2-2 16,8-2 1-16,0-4-1 16,0 1 1-16,3-1-1 15,4-6 1-15,7 0-1 16,0-3 1-16,4 3-2 0,3-3 1 16,0 0-1-16,0 0 1 15,0 0-1-15,0 0 1 16,-3 4-1-16,-1-1 0 15,-3 0-1-15,0 0 1 16,-3 3-1-16,-1 1 1 16,-3 2-1-16,0-3 1 15,-11 10 0-15,4-4 0 16,-7 17 0-16,0-1 0 0,0 6 0 16,-4-2 0-16,4-1 0 15,3 0 0-15,4-2 0 16,4-1 0-16,6-9 0 15,4-4 0-15,7 4 0 16,7-3 0-16,4-7 0 16,7-2 0-16,6-1 0 15,-2-3 0-15,-1 0-1 16,-7-3 1-16,-3 3 0 16,-4-3 0-16,-4 0-1 15,-3 10 0-15,-3 2-1 16,-4 7 1-16,0 0-1 15,-4 0 1-15,1-1-1 16,-4 1 1-16,0 6 0 16,0 0 1-16,3 1 0 15,1 2 0-15,6-3 0 16,1 0 0-16,6-3 0 0,4-6 1 16,4-4 0-16,10-3 0 15,7 4-1-15,4-7 1 16,-3 1 0-16,2-4 0 15,1 0-1-15,0 0 1 16,-4-3-1-16,-3 0 0 16,0 3 0-16,-11-3 0 15,-3 3 0-15,-4-3 0 16,0 3-1-16,-4 1 1 16,-3-1 0-16,0 0 0 15,1 3-1-15,-5 0 1 0,1-3 0 16,3 1 0-16,0-4 0 15,3 0 0-15,4-4 0 16,4-2 1-16,0 0-2 16,3-7 1-16,4-5 0 15,-4 2 0-15,0-6 0 16,0 3 0-16,0 0 0 16,-3 4 0-16,-4-1 0 15,0 3 0-15,-3 4-1 16,-1 3 1-16,-3-1-2 15,-3 7 0-15,-1 4-1 16,1-1 0-16,-4 3 0 16,3 3 1-16,4 4 0 15,1-4 0-15,2-6 2 16,1 4 0-16,-1-7 0 0,4-3 1 16,15-4 0-16,2 1 0 15,1-3-1-15,0-4 0 16,-4-6-1-16,-7-6 1 15,-3-3-1-15,-8 0 1 16,-2 0-1-16,-8 6 0 16,-8 0 0-16,-6-7 1 15,-7 4-1-15,-7 0 1 16,3 0 0-16,8 0 0 16,-1 3 0-16,4 3 0 15,0 7 0-15,7-1 1 16,0 7 0-16,3 0 1 0,-3 6-1 15,0 3 0-15,7 3 0 16,0-3 0-16,0 0-1 16,14-3 1-16,0-3-1 15,11-3 0-15,0-7 0 16,-4 1 1-16,0-1 0 16,-3-9 1-16,-1-3-1 15,-3-3 1-15,-3-3-1 16,-4 3 0-16,-3-1-1 15,-12 1 0-15,-2-3-1 16,-11 2 0-16,-4 4 0 16,4 3 0-16,-4 7 1 15,4 2 1-15,0 7-1 16,3 6 0-16,-3 0 1 16,10 3 1-16,1 3-1 0,6 1 0 15,1 5 0-15,6-2 0 16,1-4 0-16,3-3 0 15,0 0-1-15,7-6 1 16,-3-6-1-16,-1-7 0 16,-3 0 0-16,-3-3 1 15,-1-6-2-15,-3-6 1 16,-3 0-1-16,-4-4 1 16,0 4 0-16,-4-4 1 15,-10 7-1-15,-4-3 0 16,-6 2 0-1,-5 4 1-15,1 0-1 0,0 0 0 0,3 10-9 16,4 8 0-16,7 1-1 16,17 6 1-16</inkml:trace>
  <inkml:trace contextRef="#ctx0" brushRef="#br1" timeOffset="119084.56">27612 11944 8 0,'0'-3'4'0,"7"3"-2"16,-7 0 5-16,0 0-6 16,4 0 1-16,-4 0 1 15,3 3 0-15,-3-3-4 16,0 0 1-16,0 0 2 15,0 0 1-15,0 0-1 16,4-6 0-16,-4-1 0 16,3 1 1-16,-3 6-1 0,0 0 1 15,0-6 0-15,4-4 0 16,-1 1 0-16,1 0 1 16,3-4-1-16,-4 7 0 15,1-4-1-15,-1-5 1 16,1-4-1-16,-4-6 0 15,0 0-1-15,-4 0 0 16,1-4-1-16,-1 4 1 16,-3-3-1-16,0 0 1 15,0-7 0-15,0 4 1 16,4-7-1-16,-1-2 1 0,0-4-1 16,4 3 0-16,-3 0 0 15,-1-6 0-15,1 0-1 16,-1 3 1-16,1-6 0 15,-1-3 0-15,1-1 0 16,-1 1 0-16,1-3 0 16,-1 9 0-16,1-4-1 15,-1-2 1-15,1 0 0 16,-1 3 0-16,4-4 0 16,0 4 0-16,0 0-1 15,0 0 1-15,0 0 0 16,0-7 0-16,0 7-1 15,0 6 0-15,0-3 0 16,4-6 0-16,-1 3 0 16,1-16 1-16,-4 3-1 0,3 7 0 15,-3 2 0-15,0 1 1 16,0-3-1-16,-3 15 1 16,-1 0-1-16,1 0 0 15,-1-3 0-15,1 0 0 16,-1-9 0-16,0-10 0 15,1 7 0-15,-1 0 0 16,1 5 0-16,3 4 0 16,0 7 0-16,0 2 0 15,0 10 1-15,0 6 0 16,0 3-2-16,0 3 1 16,0 1 0-16,0-4 0 0,0 0 0 15,0-3 0-15,0 3-1 16,0 0 1-16,0 7-1 15,0-1 1-15,0 4-1 16,0-1 1-16,0 4-2 16,0 0 0-16,0 6-6 15,0 0 0-15,0 0-5 16,7 3 0-16</inkml:trace>
  <inkml:trace contextRef="#ctx0" brushRef="#br1" timeOffset="122912.64">23103 15688 13 0,'0'3'6'0,"0"-3"2"0,0 0 7 0,0 0-15 16,0 0 0-16,0 0 0 16,4 0 1-16,-4 0-2 15,0 0 1-15,0 0 1 16,0 0 1-16,3-9 1 15,-3-4 1-15,8-2 0 16,-5-4 0-16,4 0 1 16,-3-3 0-16,3-9-1 15,0 2 0-15,0-2-2 16,0-7 1-16,-4 1-2 16,1-4 1-16,3 0 0 15,0-3 0-15,-3-3-1 16,3-3 0-16,-4-3-1 0,1-4 1 15,-1-5 0-15,1-1 0 16,-1-3 1-16,1 0 0 16,-4-6 0-16,0 0 1 15,0-6 0-15,0-10 0 16,0 6 0-16,0 4 0 16,-4-10-2-16,4 0 1 15,-3-3-1-15,-1-6 1 16,1-6-1-16,-1 12 1 15,-3-10-1-15,-3-5 0 16,2-1 0-16,-2-6 0 16,-1 16-1-16,1-6 1 0,3 2-1 15,0 1 1-15,0 9 0 16,3-3 0-16,4 9 0 16,-4-6 0-16,4 0-1 15,0 3 1-15,0 1 1 16,0-1 0-16,4 0-1 15,-4 10 0-15,4-4 0 16,-1 1 0-16,1 2 0 16,-1 1 0-16,1 3-2 15,3-1 1-15,0 1 0 16,0 0 1-16,0-4-1 16,0 4 0-16,0-10 0 15,-3 7 0-15,-1-7 0 16,1 10 0-16,-1 0 0 15,1-7 0-15,-1 4 0 0,1-10 0 16,3 7 0-16,0-4 0 16,0 10 0-16,0-7 0 15,0 1 0-15,0 5 1 16,0-5-1-16,-3 2 1 16,3-2-1-16,0 6 0 15,0-7 0-15,0 1 1 16,0 8-1-16,-4-2 0 15,1 3 0-15,-1 6 0 16,5 0 0-16,-5 1 0 0,1 11-1 16,-1-2 1-16,-3 2 0 15,-3-2 0-15,-1 9 0 16,-3-3 0-16,0 3-1 16,0 3 1-16,0 9-1 15,0 1 1-15,3 6-3 16,1 6 1-16,-1 3-7 15,4 6 1-15,0 4-10 16,4 12 0-16</inkml:trace>
  <inkml:trace contextRef="#ctx0" brushRef="#br1" timeOffset="124008.1">23361 8654 24 0,'3'4'12'0,"8"2"1"0,-4-9 5 0,0 0-15 15,0 3 0-15,4 0 3 16,-1 0 0-16,1 3-7 15,10 0 1-15,0 0 5 16,4 0 1-16,7 3-2 16,3-6 1-16,7-3-2 15,4 0 0-15,11-3 0 16,3 0 1-16,-4-1-2 16,11 4 0-16,14 0 0 15,0 6 0-15,11 0 0 16,-4 0 0-16,4 7-1 15,10-4 1-15,8 0 0 0,3-6 0 16,-4 0 0 0,11-6 0-16,3-3-1 0,-3 6 1 15,-3-1 0-15,-4 8 0 16,7 8-1-16,-4 1 0 16,0 2 0-16,-3 1 0 15,-14-3 0-15,10-1 0 16,-3-6-1-16,4-9 1 15,-5-6 0-15,-13-4 0 16,14 1-1-16,-4-1 0 16,-6 1 0-16,-8 2 0 15,-4 1-1-15,-6-4 1 16,-14 4-2-16,-12-4 1 0,-6 4-5 16,-10 0 0-16,-12-1-13 15,-10 1 0-15,-17 2 0 16,-8 7 0-16</inkml:trace>
  <inkml:trace contextRef="#ctx0" brushRef="#br1" timeOffset="124805.13">26204 7356 22 0,'7'-22'11'0,"25"3"7"0,-25 13 12 15,4-3-26-15,-1-1 0 16,-3 1 5-16,0 3 0 16,1-1-10-16,-8 7 1 15,0 10 5-15,-8 12 1 16,-9 9-2-16,-1 16 0 0,-3 19-3 16,-7 16 1-16,-7 8-2 15,-8 11 0 1,1-4-1-16,3-6 0 0,4-16-5 15,0-12 1-15,6-22-11 16,5-19 1-16,6-19-1 16,0-9 1-16</inkml:trace>
  <inkml:trace contextRef="#ctx0" brushRef="#br1" timeOffset="125194.03">25696 7811 37 0,'7'53'18'0,"-7"4"-18"16,0-45 35-16,0 7-33 0,-3 6 0 15,-1 6 3-15,1 13 0 16,-1-3-6-16,-3 6 0 16,0-6 3-16,4-3 0 15,-1-7-1-15,1-3 1 16,-1-6-2-16,4-3 0 15,0-10 0-15,11-9 1 16,17-6 0-16,7-16 0 16,18-6 0-16,11-4 1 15,3 1 0-15,-4 3 0 16,-10 9 0-16,-7 0 0 16,-7 7-1-16,-11-1 0 0,-7 7 0 15,-14 3 0-15,-10 6-2 16,-19 0 1-16,-16 0-1 15,-15-3 0-15,-11-6-1 16,-10-10 1-16,11-9-7 16,6 0 1-16,4-16-9 15,7 1 1-15</inkml:trace>
  <inkml:trace contextRef="#ctx0" brushRef="#br1" timeOffset="125720.93">26501 6572 35 0,'42'-31'17'0,"-3"0"-1"0,-32 24 22 0,0-2-35 0,0 3 0 0,-3-1 1 16,-4 7 1-16,-8 0-6 16,-6 0 0-16,-7 7 4 15,-7 5 0-15,0 4-1 16,-11 6 0-16,-3 6-1 15,3 6 1-15,4 4-1 16,6 3 0-16,5 6 0 16,9 0 1-16,12-3-3 15,10 0 0-15,14-13-6 16,7-9 0-16,8-13-10 16,2-18 0-16</inkml:trace>
  <inkml:trace contextRef="#ctx0" brushRef="#br1" timeOffset="126109.09">26741 6472 48 0,'3'59'24'0,"-17"42"-19"0,10-76 35 16,-6 9-39-16,-1-5 0 0,-3 2 0 15,-3 0 1-15,2-2-3 16,5-7 1-16,-1-1 1 16,4-8 0-16,4-7-1 15,3-6 0-15,7-3-1 16,3-6 0-16,1 2 0 16,3 1 1-16,-3-3-1 15,3 6 1-15,-4 0 0 16,1-1 0-16,-4 8 0 15,0 2 1-15,-3 9-1 16,3 4 1-16,-7-3-1 16,3 0 1-16,-3-4-1 15,0 4 1-15,4-7-4 16,-4-2 0-16,7-1-10 16,-7-6 1-16,7-6-3 15,3-4 0-15</inkml:trace>
  <inkml:trace contextRef="#ctx0" brushRef="#br1" timeOffset="126317.19">26945 6870 55 0,'4'32'27'0,"-11"5"-37"0,7-27 54 0,-4-1-44 0,-3-3 0 16,0 0-2-16,0-2 1 0,3-8-3 15,-3-2 0-15,4-6-10 16,-1-10 0-16,1 0-1 16,-1-6 1-16</inkml:trace>
  <inkml:trace contextRef="#ctx0" brushRef="#br1" timeOffset="126634.87">26945 6751 39 0,'21'31'19'0,"11"-2"-22"16,-18-23 38 0,7-3-34-1,8-3 0-15,6 3 1 16,0-6 0-16,-3 3-3 31,-4 0 1-31,-7 0 2 0,-3 0 0 31,-4-3-1-31,-3-3 1 0,-4-1-2 0,-4-2 1 0,-3 3 0 16,-7-1 0-16,-3 7-1 0,-8 3 0 0,-3 4 0 0,-4-1 0 16,0 10 1-16,-3 6 0 15,3 6-1-15,8 0 1 16,3 3 0-16,7 1 0 16,7-4-3-16,7-6 1 15,7-9-8-15,3-10 0 16,5-13-5-16,-5-9 0 15</inkml:trace>
  <inkml:trace contextRef="#ctx0" brushRef="#br1" timeOffset="127251.81">27488 6340 37 0,'18'50'18'0,"-28"22"-13"16,2-43 31-16,-2 5-34 15,-4 16 1-15,-7 1 2 16,3 2 0-16,-3 3-7 16,0 1 1-16,3 2 3 15,4-5 1-15,3-10-3 16,1-10 1-16,3-9-4 31,0-12 1-31,0-13-2 16,3-10 0-16,4-5-1 31,4-4 1-31,10-6-1 16,3 0 1 15,4 6 1-31,1 0 1 16,2 6 1-1,-3 4 0-15,-3 0 1 0,0-1 1 16,-4 1 0-16,0 9 1 0,0-3 1 0,-3 3 1 0,-1 0 0 0,-3-3 1 0,0 3-1 0,-7 3 1 0,-3 3-2 0,-4 6 1 15,-4 1-3-15,-3-4 1 0,-4 1-2 16,-3 2 0-16,-3-5-1 16,2 2 1-1,-2-3 0-15,3 1 1 0,3-1-1 16,0 0 0-16,4 0 0 16,0 1 1-16,3-4 0 15,4 3 0-15,4 0 0 16,3 4 0-16,0-4 0 15,10 3 0-15,5 4-1 16,6 3 1 0,-4-1-1 15,1 1 1-15,-4 0-3-1,0-4 0-15,-3-5-6 16,-1-1 0-16,1-6-8 15,-4-6 1-15</inkml:trace>
  <inkml:trace contextRef="#ctx0" brushRef="#br1" timeOffset="127567.37">27527 6967 44 0,'28'38'22'0,"15"-7"-14"0,-29-24 34 16,0-1-39-16,7-3 0 15,0-6 0-15,4-3 0 16,-4 2-5-16,0-2 1 15,-3-3 1-15,-4-4 1 0,-7 1-2 16,-3-4 0-16,-8 3 0 16,-3 4 0-16,-3 6-1 15,-5 3 1 1,-6 19 1 0,7 3 0-16,4 6 0 15,6 0 0-15,4 0 0 16,7-6 1-16,0 0-4 15,0-3 0 1,0-9-5-16,4-7 1 0,-4-6-8 16,4-13 1-16,-4 3-1 15,0-6 1-15</inkml:trace>
  <inkml:trace contextRef="#ctx0" brushRef="#br1" timeOffset="127849.85">27824 7005 38 0,'7'9'19'0,"10"16"-20"0,-13-12 40 0,-1 3-36 15,-3-4 0-15,0 1-1 0,0-4 1 16,0-3-5-16,0-6 1 16,0-3 3-16,4-3 0 15,-1-6-2-15,4-4 0 16,1 3 0-16,2 1 1 16,1 2 0-16,3 1 0 15,-4 3-1-15,4 3 1 16,1 6 0-16,6 3 0 15,-4 3-1-15,1 1 1 32,0 2 0-32,-4 7 0 0,0 3-2 0,0 0 1 15,0-6-4 1,-3 6 0-16,-4-10-8 0,0-2 1 0,-4-7-4 16,4-6 1-16</inkml:trace>
  <inkml:trace contextRef="#ctx0" brushRef="#br1" timeOffset="128458.01">28720 7177 53 0,'21'44'26'0,"-4"-44"-32"0,-9-3 52 16,-1 0-45-16,0-6 0 0,3-16 0 16,-3-7 0-1,0-15-1-15,4-16 0 0,-4-2 0 16,-4-7 1-16,-3-16-1 16,-3 3 1-16,6 0-1 15,5 7 1-15,-1 12-1 16,3 13 1-16,4 9 0 15,4 16 0-15,-4 6-1 16,0 15 1 31,0 17 0-47,0 6 0 16,-3 6-3-16,-4 6 1 46,0 9-4-30,-7 4 0-16,0 3-6 31,-7 6 0-31,-4-3-5 16,-10-9 0 0</inkml:trace>
  <inkml:trace contextRef="#ctx0" brushRef="#br1" timeOffset="128589.43">28561 6923 53 0,'25'26'26'0,"13"-5"-29"0,-23-17 50 0,6 2-46 0,7 3 0 0,4 1 0 0,3-1 1 0,0 1-4 0,-3-4 0 0,-7 0-4 0,-4-3 1 0,-7-3-11 0,-3 0 1 0</inkml:trace>
  <inkml:trace contextRef="#ctx0" brushRef="#br1" timeOffset="128924.25">28882 7118 45 0,'28'34'22'0,"4"-2"-12"16,-29-29 31-16,8 3-40 15,14-3 0-15,-1-6 1 16,1 3 0-16,-4-9-3 16,-3 2 0-16,-4-8 1 15,-3-1 1-15,-11-6-2 16,-4 0 1-16,-7 3-1 15,-3 4 0-15,0 2-1 16,-3 7 1-16,3 6 0 16,3 9 1-16,0 13-1 15,4 6 1-15,0 1 0 0,4 5 1 16,-1-2 0 0,4-4 0-16,7-3-4 0,0-3 1 15,0-3-8-15,4-7 0 31,3-12-5-15,0-6 1-16</inkml:trace>
  <inkml:trace contextRef="#ctx0" brushRef="#br1" timeOffset="129262.23">29221 7234 38 0,'24'28'19'0,"-10"22"-17"0,-10-40 32 0,-4-4-35 0,0 0 1 0,0 1 0 0,0-7 0 0,0-4 0 0,0-5 1 0,0-7-2 0,0-3 1 0,7 1-1 0,0-7 0 0,4-1 0 0,3-5 0 0,3 0-1 0,1-1 1 0,0 10 1 0,3 7 1 0,0 9 2 16,-3 6 0-16,-1 9 1 31,1 10 0-31,0 3 0 0,-8 3 1 0,-3 0-2 16,-3 0 0-16,-1 0-4 15,1-3 1-15,-1-3-6 32,-3-7 0-32,0-2-7 62,4-7 0-62,-4-6-2 0,3-4 1 0</inkml:trace>
  <inkml:trace contextRef="#ctx0" brushRef="#br1" timeOffset="129728.07">29729 7193 39 0,'24'10'19'0,"1"-7"-19"0,-18 0 39 0,0-3-37 0,0-3 1 0,-3 6 0 0,-4-3 1 0,0 0-6 0,-4 3 0 0,-6 0 3 16,-5 3 0-16,1 4-1 15,0 2 0-15,0 4 0 16,0 3 0-16,0 0 1 16,7-4 0-16,0 4 0 15,3 0 0-15,8 3 0 16,3 0 1-16,3-3-1 16,8-4 0-1,3-5-1-15,11 2 1 0,7-12-1 16,0 0 1-16,-4-3-1 15,0-6 0-15,-7-4-1 16,1 4 1 0,-8-4-1-16,-4-6 1 0,-6-3-2 15,-4-3 0-15,-3 0-1 16,-4 3 0-16,-4 7-1 16,-3-1 1-1,-4 7 0-15,-3 12 1 0,0 6 0 0,0 10 1 16,-4 3 2-16,11 3 1 15,0 6 0-15,7 4 0 16,4-4 0 0,6 1 0-16,8-7-1 0,-4-3 1 15,0-7-5-15,4-2 1 16,0-7-10-16,10-3 1 0,-7-9-2 16,0 0 0-16</inkml:trace>
  <inkml:trace contextRef="#ctx0" brushRef="#br1" timeOffset="129899.59">30349 7579 59 0,'29'28'29'0,"-8"0"-39"0,-14-21 61 0,-4-1-57 16,-6 0 0-16,-11-3-26 15,0-6 1-15</inkml:trace>
  <inkml:trace contextRef="#ctx0" brushRef="#br2" timeOffset="135898.7">25894 11891 11 0,'0'-7'5'0,"3"10"4"0,-3-3 6 16,0 0-13-16,0 0 1 15,0 0 2-15,0 0 1 16,0 0-6-16,0 0 1 15,4 0 4-15,-1 4 1 16,1 2-1-16,0 3 0 16,-1 4-2-16,1 2 1 0,-1 4-2 15,1 3 0-15,-1 3-1 16,-3 10 1-16,0 2-1 16,0-2 0-16,0 6 1 15,-3 6 0-15,3 3 0 16,-4-9 0-16,4 3 0 15,0 6 0-15,0 3-1 16,-3 4 1-16,3 5-1 16,-4-5 0-16,1-1-1 15,-1 1 0-15,0-7 0 16,1 3 0-16,-1 0 0 16,-3-2 0-16,4-1 0 15,-4 0 0-15,0 6 0 16,0-2 0-16,0-4 0 15,0 3 0-15,0 0 0 16,-4-6 0-16,0 4 0 16,1 2 0-16,3-3 0 0,0 7 1 15,3-4-1-15,4 6 0 16,-3-2 0-16,3-4 0 16,0 0 0-16,0-2 0 15,0-7 0-15,0 3 0 16,-4 3 0-16,1 0 0 15,3 3 0-15,-4 7 0 16,-3-4 0-16,0 7 0 16,3-3 0-16,-3-4 0 15,4-9 0-15,-1 3 0 16,1 0 0-16,-4 1 0 0,7-4 0 16,-4 0 0-16,1-3 0 15,3 3 0-15,0-7-1 16,0 1 1-16,3 0 0 15,4-7 1-15,0 4-1 16,0-3 1-16,0-1-1 16,0-9 0-16,4 3 0 15,-4 4 0-15,4-4 0 16,-4 6 0-16,0 1-1 16,0-1 1-16,-4-2 0 15,1-1 0-15,-1 4 0 16,-3-1 0-1,4-9 0-15,-1 0 0 0,1-6 0 16,0 0 1-16,-1-3-1 16,1-4 1-16,-1-2-1 15,1-4 1-15,-1 0-1 0,-3-3 0 16,0 0 0-16,0 0 0 16,0 1-1-16,0-4 0 15,0 0 1-15,0-4 0 16,0-5 0-16,4-16 1 15,3-13-1-15,-7-6 0 16,0-9 0-16,0 0 1 16,-4-10-1-16,1 0 0 15,-4-12-1-15,-4-3 1 16,-3-1 0-16,0 4 0 0,3-3-1 16,4-1 1 15,4 4 0-31,-4-7 0 0,3 7 0 15,4 3 1 1,0 0-1-16,4 9 1 16,-1-3-1 31,4 4 0-47,0-1 0 15,-3 3 1-15,-1-5-1 0,1 5 0 63,-1 4-1-63,1 2 0 15,3 4 0-15,-4-6 1 0,1 9-1 16,0 0 1 0,3-7-1-16,0 1 1 0,0-4 0 0,3-8 0 0,1-1 0 0,-1 0 0 0,1 0-1 0,0 6 1 0,-1-2 0 15,-3-1 0-15,-3 7-1 0,-4-10 1 0,0 0 0 0,0-3 0 0,0 0-1 0,0 9 1 0,0-2 0 0,3-4 1 16,1 3-1-1,-1 7 0 1,4-1 0-16,-7 1 1 0,0-1-1 0,0 7 1 16,0 3-1-16,4 3 0 15,-1-3 0-15,-3 10 1 16,4-1-1-16,0-9 1 0,-4 3-1 16,0 0 1-16,-4 0-1 15,-3 0 1-15,-7 3-4 16,3 4 1-16,1 2-12 15,3 10 0-15</inkml:trace>
  <inkml:trace contextRef="#ctx0" brushRef="#br2" timeOffset="137339.76">24388 13139 24 0,'0'0'12'0,"3"6"-1"0,1-3 12 0,-1-3-20 0,1 0 1 0,3 0 5 15,0 3 0-15,0 0-10 16,3-3 1-16,8 0 7 16,0 0 0-16,-1 3-2 15,-3 7 0-15,1 6-3 16,-1 2 0-16,0 4-1 15,-4 0 0-15,-6 3-2 16,-8 0 1-16,4 4-1 563,-7 2 0-563,-7 0 0 0,-11 1 0 0,-3-10 0 0,-7-7 0 0,3 1-1 15,4-3 1-15,3-4-1 0,4-6 0 0,4-3-1 0,6-3 1 0,7-6-1 0,4-1 1 0,7 1 0 0,4-1 1 0,0 4 1 0,-1 6 0 0,11 6 1 0,-3 1 0 0,0 2 0 0,-1 0 1 0,-3-2-1 0,4 2 1 0,-7 7-1 0,-4 9 1 0,-4-3-2 0,1 0 0 0,-1-7-5 0,1-2 0 0,-1-7-9 0,4-6 1 0</inkml:trace>
  <inkml:trace contextRef="#ctx0" brushRef="#br2" timeOffset="137445.71">24783 13352 35 0,'14'12'17'0,"0"-21"-10"0,-14 9 21 0,3-6-26 0,-3-1 0 0,-3 1 3 0,-4-6 0 0,0-4-6 0,-4 7 1 0,-3 2 3 0,0 1 0 0,-4 9-1 0,-3 7 1 15,-4 2-2-15,4 4 0 0,0 9-1 0,3 6 1 0,1-3-1 0,10 1 0 0,3-1 0 0,8-6 0 0,6-3 0 0,8-13 0 0,7-3 0 0,-4-3 0 0,0-12 0 16,-3-7 0-16,-4-10-1 0,-7 1 0 0,-4-9-7 0,-3-7 0 0,-7-3-6 0,0 6 1 0</inkml:trace>
  <inkml:trace contextRef="#ctx0" brushRef="#br2" timeOffset="138766.15">24871 13543 27 0,'3'19'13'0,"1"3"-2"0,-4-19 14 0,0 0-22 0,3 0 0 0,-3-3 2 16,7-3 1-16,4-9-6 16,0-1 0-16,-1-6 4 15,1-9 1-15,-1-13-2 16,-6-3 0-16,-4-12-2 15,0-4 1-15,0 4-1 16,7 3 0-16,0 6-1 47,0 6 1-47,4 6-1 16,3 7 1-16,0 6-1 0,4 3 1 0,-4 13-1 0,0 6 1 15,0 13-4-15,-7-1 0 0,4 4-5 16,-8 6 1-16,1 0-8 0,-1 0 1 15</inkml:trace>
  <inkml:trace contextRef="#ctx0" brushRef="#br2" timeOffset="138992.87">24864 13361 35 0,'7'16'17'0,"10"-7"-6"0,-9-9 25 16,2 3-31-16,1 1 0 0,-1-1 1 16,4 0 0-16,4 0-9 15,-4 3 1-15,0-6 4 16,0-6 1-16,-3 3-10 16,0-3 1-16,-4-1-10 15,-4-2 1-15</inkml:trace>
  <inkml:trace contextRef="#ctx0" brushRef="#br2" timeOffset="139293.81">25315 13101 38 0,'-7'34'19'0,"-39"20"-15"0,36-35 26 15,-4 6-30-15,-4 9 0 16,0 10 0-16,1 0 1 16,3 3-2-16,0 0 1 15,3-12-7-15,7-4 0 16,4-15-5-16,0-16 1 15</inkml:trace>
  <inkml:trace contextRef="#ctx0" brushRef="#br2" timeOffset="139518.37">25015 13333 59 0,'18'6'29'0,"17"-3"-34"0,-28-3 58 0,18 0-53 0,14-3 0 0,3 0-3 16,8 0 0-16,-8 3-7 15,-7 3 0-15,-17-3-7 16,0-6 1-16</inkml:trace>
  <inkml:trace contextRef="#ctx0" brushRef="#br2" timeOffset="142670.97">26021 11627 13 0,'3'19'6'0,"4"-10"11"0,-7-5 6 15,0 2-20-15,4 0 0 16,-4 0 1-16,4-3 1 16,-1 1-6-16,1-1 1 15,3 0 4-15,3 0 1 16,1 3-2-16,6 1 0 16,1 2 1-16,3-3 0 0,0 1-1 15,8-4 0-15,13 0-1 16,0 3 1-16,8 0-1 15,10 4 0-15,7-1-1 16,3 4 1-16,-3-4-2 16,4 4 1-16,-4-4-1 15,3 0 1-15,8-2 0 16,0-4 0-16,-1 0 0 16,-17-3 0-16,0-3-1 15,-14 3 0-15,11-3 0 16,-5 0 1-16,-6-1-1 15,-7 4 0-15,-4-3-1 16,-3 0 1-16,0 0-1 16,-7-3 1-16,-8-1-1 15,-3 1 1-15,-3-3-1 16,-4 3 0-16,-7-1-1 16,-7 1 1-16,-7 3-2 0,-7 0 1 15,-11 0-2-15,-7-4 0 16,7 1-3-16,-3 0 0 15,-7 0-5-15,-4-1 1 16,0 1-1-16,0 0 0 16</inkml:trace>
  <inkml:trace contextRef="#ctx0" brushRef="#br2" timeOffset="143344">25887 11706 18 0,'0'3'9'0,"7"-6"5"0,0-1 14 16,4 1-25-16,3-3 0 15,0 3 3-15,7-3 0 16,-3 2-6-16,-1 4 0 16,4 0 5-16,1 4 0 15,-1-1-1-15,3 3 0 16,-2 0-1-16,6 1 1 16,11 2-3-16,10 4 1 15,11-1 0-15,14 4 0 16,7-1 0-16,-7-2 0 0,0-4-1 15,0 1 1-15,-7-4 0 16,0-6 0-16,4-3-1 16,3-3 0-16,0-1 0 15,-10-2 0-15,-1 0-1 16,4 2 0-16,-3-2-1 16,-8-1 1-16,-6 1 0 15,-8 3 0-15,-7 0-1 16,-3 2 1-16,-11 1-1 15,-3 0 0-15,-4 3-1 16,-7 0 1-16,-7 0-3 16,-7 0 1-16,-4 3-3 15,-10 0 1-15,-7-3-5 16,-11 0 1-16,4 0-6 16,-15-3 1-16</inkml:trace>
  <inkml:trace contextRef="#ctx0" brushRef="#br2" timeOffset="144398.47">26508 10846 36 0,'0'0'18'0,"3"0"-12"0,-3 0 29 15,0 0-32-15,0 0 1 0,4 3 1 16,-4 4 0-16,0 2-7 16,-4 7 1-16,-3 6 4 15,-3 6 0-15,-4 7-2 16,-1 5 0-16,-2 1-2 16,6-6 1-16,1-7-4 15,3-6 0-15,3-3-8 16,4-10 0-16,7-6-3 15,4-3 0-15</inkml:trace>
  <inkml:trace contextRef="#ctx0" brushRef="#br2" timeOffset="144756.96">26716 11107 44 0,'14'6'22'0,"-3"-9"-23"0,-8-4 42 16,-3-2-40-16,0-3 1 15,0-4-1-15,4-3 1 16,-4 0-3-16,0 4 0 16,-4 5 2-16,-3 4 0 15,-7 9-1-15,-4 6 0 16,-3 10-1-16,-4 0 1 15,1 6 0-15,3 3 0 16,3 1 0-16,7-1 0 0,8-3-1 16,6-3 1-16,11-6 0 15,4-7 1-15,0-6-1 16,3-6 0-16,-3-6-3 16,-1-7 0-16,-3-3-11 15,-3-6 1-15,-8-10-1 16,4 1 1-16</inkml:trace>
  <inkml:trace contextRef="#ctx0" brushRef="#br2" timeOffset="145714.28">26871 11279 28 0,'4'3'14'0,"-1"3"-4"0,-3-6 23 0,7-6-31 16,4-3 0-16,-1-7 3 15,1-6 0-15,3-6-6 16,0-3 0-16,4-7 4 16,-1 0 0-16,-2 4-2 15,-1 6 1-15,3-1-2 16,-3 11 1-16,4 5 0 16,-4 7 0-16,0 3-2 15,-3 9 1-15,-4 3-3 16,0 1 0-16,-7 2-7 15,-4 7 1-15,-6-3-5 16,-1-4 1-16</inkml:trace>
  <inkml:trace contextRef="#ctx0" brushRef="#br2" timeOffset="145884.76">26790 11135 35 0,'0'16'17'0,"0"2"-9"0,0-11 28 0,3-1-32 0,1-3 0 16,3 0 2-16,4 3 0 15,3 1-8-15,3-1 0 0,1 0 4 16,0-3 1-16,-1 1-6 16,1-1 1-16,0-3-7 15,-4-3 1-15,7-7-7 16,-3-6 1-16</inkml:trace>
  <inkml:trace contextRef="#ctx0" brushRef="#br2" timeOffset="146140.64">27291 11006 37 0,'3'35'18'0,"-13"-4"-15"0,6-25 29 0,-3 7-31 0,-3 6 1 0,-1 3 2 0,-7 3 0 0,1 3-5 0,-1-9 0 0,1 0 0 0,2-7 0 16,5 1-9-16,-1-7 1 0,8-3-4 0,-4-6 0 15</inkml:trace>
  <inkml:trace contextRef="#ctx0" brushRef="#br2" timeOffset="146354.79">27002 11185 54 0,'7'19'27'0,"14"-13"-31"0,-11-6 55 0,12 0-51 15,9 3 1-15,8-3-2 16,-4 3 1-16,1-3-7 16,-1 0 0-16,-3-9-9 15,-18 0 0-15</inkml:trace>
  <inkml:trace contextRef="#ctx0" brushRef="#br2" timeOffset="151108.17">3112 9046 35 0,'17'4'17'0,"-17"-8"-11"0,0 4 17 0,0 0-24 16,0 0 1-16,-10 4 0 15,3 2 0-15,-4 6 0 16,0 4 1 0,-31 28-1-1,3 3 1-15,0 3-1 16,8 3 1-16,2 7 0 15,8-4 1-15,4-2-2 16,10 2 1-16,7-2 0 16,7-11 0-16,3-8 0 15,18-13 0-15,1-10 1 16,-5-8 0-16,15-14 0 16,7-2 0-16,-4 2-1 15,-3-5 1-15,0-4-2 16,-14 3 0-16,-1 0-1 15,-13 1 0-15,-11 2 0 16,-11 1 0-16,-3-1 0 0,0 7 0 16,-14 3 1-16,10 3 0 15,4 3-1-15,-7 0 1 16,7 0-5-16,3 0 1 16,1 3-8-16,6-6 0 15</inkml:trace>
  <inkml:trace contextRef="#ctx0" brushRef="#br2" timeOffset="151545.34">3581 9498 41 0,'10'-3'20'0,"-3"-10"-13"15,-7 7 32-15,0-3-37 16,0 2 0-16,-7 1 1 15,4 0 0-15,-15 3-4 0,-3 6 0 16,0 3 2-16,-7 3 1 16,-1 7-1-16,5 3 0 15,-5 6-2-15,8-3 1 16,-7 3-1-16,7-3 1 16,10 0-2-16,4-9 1 15,7-4-1-15,18-9 1 16,3-6-2-16,-3 3 0 15,13-7-3-15,-9-2 0 16,-1-1-8-16,-4 0 1 0</inkml:trace>
  <inkml:trace contextRef="#ctx0" brushRef="#br2" timeOffset="152202.63">3821 9576 42 0,'35'0'21'0,"-25"-3"-13"15,-10 0 32-15,0 3-38 16,0 0 0-16,4-3 0 16,-4 3 1-16,0-3-4 15,-4 0 0-15,-6 0 2 16,-1-1 1-16,-6 1-2 15,-5 3 1-15,1 0-2 0,4 0 1 16,6 0-2 0,-7 3 1-16,8 4-2 0,6 2 0 15,4 0-1-15,11-2 0 16,10-4 0-16,0 0 0 16,-3 0 0-16,3 0 1 15,0-3 1-15,0-3 0 16,-3 3 0-16,3 0 1 15,-3 3 0-15,-8 0 0 16,1 1 0-16,0-1 0 16,-1 6 1-16,1-3 0 15,6 4 1-15,-6-7 0 0,7-3 1 16,3-6 1-16,7-1 1 16,-7-11 0-16,0-11 0 15,-3-8 0-15,3-17-1 16,-7 1 0-16,0-13-2 15,-10-6 1-15,3-9-2 16,-7 2 1-16,-7-2-2 16,3 9 1-16,-3 6 0 15,0 16 0-15,4 15 0 16,-8 16 0-16,1 19 0 16,-1 13 0-16,0 21 1 15,8 13 0-15,-1 22 0 16,8 10 1-16,10 5 0 15,-3-2 0-15,-1-4-1 16,1-15 1 0,17-10-13-16,-7-12 0 15,0-22-4-15,0-10 0 16</inkml:trace>
  <inkml:trace contextRef="#ctx0" brushRef="#br2" timeOffset="152447.09">4533 9188 44 0,'11'12'22'0,"-8"-15"-18"0,-3 3 36 0,0 0-39 0,0 0 1 15,0 0-1-15,0 0 1 0,0 0-4 16,0 0 1-16,0 0-4 16,0 0 1-16,0 0-11 15,0-3 1-15</inkml:trace>
  <inkml:trace contextRef="#ctx0" brushRef="#br2" timeOffset="152625.26">4523 9344 45 0,'21'35'22'0,"-11"-26"-18"15,-10-6 34-15,7 0-37 16,-3 1 0 0,3-4-14-16,-3 0 1 15,-8 3 4-15,-3 0 1 16</inkml:trace>
  <inkml:trace contextRef="#ctx0" brushRef="#br2" timeOffset="152969.31">3059 9984 48 0,'0'19'24'0,"3"-16"-15"0,4-3 40 0,-7 0-43 15,14-3 0-15,25 3 3 16,28 0 0-16,25 0-12 15,24 0 0-15,25 0 8 16,0-6 0-16,8-1-4 16,-12 1 1-16,-24 0-6 0,-7-4 0 15,-25 4-8-15,-21 0 1 16,-18-4-10-16,-6 1 1 16</inkml:trace>
  <inkml:trace contextRef="#ctx0" brushRef="#br2" timeOffset="153976.75">6022 8874 49 0,'25'-6'24'0,"-22"-13"-16"0,-6 9 25 16,-8 4-32-16,-10 0 1 15,-7 6 1-15,-8 0 1 16,-2 3-5-16,-12 6 0 16,-3 7 3-16,0 6 0 0,-3 13-1 15,3 5 0-15,4 17-1 16,10 2 1-16,11 13 0 15,17 1 0-15,11-1-1 16,7-6 0-16,14-10-1 16,0-9 0-16,11-12-3 15,3-10 0-15,8-7-6 16,-15-11 1-16,11-10-7 16,3-13 0-16</inkml:trace>
  <inkml:trace contextRef="#ctx0" brushRef="#br2" timeOffset="154231.87">6230 9275 49 0,'7'0'24'0,"-3"3"-22"16,-4-3 41-16,-4 0-43 16,-6 0 1-16,-8 7 1 0,-3-1 0 15,0 3-2-15,-8 4 0 16,1 9 1-16,0-3 1 15,3 3-1-15,-7 3 0 16,8 0-2-16,10-3 0 16,-4-3-3-16,14-4 0 15,4-5-3-15,11-7 1 16,3-6-5-16,4-7 1 16,3 1-5-16,7-13 1 15</inkml:trace>
  <inkml:trace contextRef="#ctx0" brushRef="#br2" timeOffset="154544.97">6346 9420 44 0,'11'15'22'0,"-11"-12"-27"0,0-3 40 0,0 0-35 15,4-6 1-15,-4-3 0 16,0-1 1-16,0-5-3 15,0-4 0-15,0-3 1 16,0-3 0-16,0 3-1 16,0 3 1-16,7 3 0 15,0 4 0-15,3-1 2 16,11 7 0-16,-6 6 0 0,2 6 1 16,4 4 0-16,1 5 0 15,2 7-1 1,-6 0 1-16,0 3-3 0,-4-3 1 15,-4 0-5-15,1 0 1 16,-1-3-12-16,-3-10 0 16</inkml:trace>
  <inkml:trace contextRef="#ctx0" brushRef="#br2" timeOffset="155399.87">6936 9162 41 0,'7'4'20'0,"-4"-26"-9"0,4 15 20 0,-7 7-27 15,0 0 1-15,-7-6 1 16,4 6 1-16,-4 3-9 16,-4 3 0-16,-7 7 5 15,-6 0 1-15,3 2-3 16,3 1 1-16,-3 0-2 0,7-4 0 15,3 1-1-15,8-4 1 16,3 0-1-16,10-2 1 16,4 2 0-16,4 7 0 15,-1 0 0-15,-2 2 0 16,-1 1 0-16,-4 0 0 31,-6 3-1-31,3 3 1 0,-18 3-3 0,-3 0 1 16,-11-2-10-16,-6-5 1 15,3-14-5-15,-1-7 1 0</inkml:trace>
  <inkml:trace contextRef="#ctx0" brushRef="#br2" timeOffset="156181.26">7295 8821 44 0,'0'0'22'0,"0"-16"-13"16,0 19 23-16,-3 3-29 0,-4 7 0 16,-4 3 3-16,-3 12 0 15,0 9-7-15,0 17 0 16,0 8 4-16,3 17 1 16,1 2-2-16,6 7 1 15,-3-13-3-15,4-18 1 16,3-13-3-16,0-10 1 15,0-9-6-15,0-6 1 16,0-6-11-16,-7-16 1 0,3-16-1 16,-7-6 1-16</inkml:trace>
  <inkml:trace contextRef="#ctx0" brushRef="#br2" timeOffset="156425.97">6907 9313 55 0,'0'9'27'0,"7"7"-32"0,-3-10 58 0,7 4-49 16,3-7 1-16,10-3-1 15,12 0 1-15,2 3-8 16,5-3 1-16,-1 0 1 16,4 3 0-16,-11-6-9 15,1 3 0-15,-12-3-9 16,-6-10 1-16</inkml:trace>
  <inkml:trace contextRef="#ctx0" brushRef="#br2" timeOffset="156812.04">7422 9420 40 0,'11'40'20'0,"-4"-15"-16"0,-7-21 27 0,0-1-27 0,0-3 1 16,0-3 1-16,0-7 1 0,-3-2-9 0,-1-4 0 15,1-6 6-15,-1-3 0 0,0 3-2 16,1 3 0-16,3 0 0 16,0 7 0-16,7 2-1 15,4 1 1-15,3 9-2 16,0 3 0-16,3 0-5 15,1 7 1-15,3-4-7 16,-7 3 1-16,11-12-7 188,-4 3 1-188</inkml:trace>
  <inkml:trace contextRef="#ctx0" brushRef="#br2" timeOffset="156943.68">7733 9344 47 0,'10'32'23'0,"-2"2"-22"0,-8-28 41 0,-8 1-41 0,5 5 1 0,3 1 1 0,-7 2 0 0,7 1-4 0,0 0 1 0,0-4 2 0,7 1 1 0,-4-1-1 0,8-5 0 16,3-4-3-16,7-6 1 15,1-4-5-15,2-8 1 16,4-1-10-16,1 0 1 0,-1-12-4 47,-14 3 1-47</inkml:trace>
  <inkml:trace contextRef="#ctx0" brushRef="#br2" timeOffset="157212.16">8269 9351 59 0,'14'12'29'0,"0"-9"-39"0,-14 0 59 0,0-3-50 0,-7-3 0 0,0 0 1 0,-3 6 0 0,-4 4 0 0,-4 5 0 0,-3-3-1 0,0 4 1 0,-4 6-2 0,4 3 1 0,7 3-2 15,3 0 0-15,11-3-1 0,0 0 0 0,14-10-3 0,11-2 0 0,7-7-3 0,-1-12 1 0,12-13-4 47,6-19 1-47</inkml:trace>
  <inkml:trace contextRef="#ctx0" brushRef="#br2" timeOffset="157446.43">8823 8510 29 0,'7'-28'14'0,"-7"15"-4"0,-3 13 23 0,-8 4-31 0,-10 2 0 0,-7 16 3 0,-4 9 0 0,-3 16-6 16,3 25 1-16,0 19 4 16,0 22 1-16,8 22-1 15,9-6 1-15,5-20-2 16,3-15 1-16,3-22-4 15,4-18 1 1,4-20-5-16,-1-9 0 0,1-22-12 31,-4-15 0-31,-7-7-1 16,-4-15 1-16</inkml:trace>
  <inkml:trace contextRef="#ctx0" brushRef="#br2" timeOffset="157654.84">8297 9103 56 0,'11'47'28'0,"21"-19"-32"0,-15-22 60 0,1 1-53 0,14-4 1 0,3 0-1 0,11-3 1 0,10-6-9 0,4-1 1 0,-3 1-2 0,-8 0 0 0,-10 3-13 0,-7-10 1 0</inkml:trace>
  <inkml:trace contextRef="#ctx0" brushRef="#br2" timeOffset="159228.97">10763 9341 53 0,'18'16'26'0,"7"-10"-19"15,-25-6 27-15,3 0-32 0,-3 0 0 16,0 0 0-16,-7-3 0 16,0 3-3-16,-7 0 0 15,-7 6 2-15,-7 4 0 16,-11 2-2-16,-4 13 1 15,1 10-1-15,7 2 0 16,3 10 0-16,11 4 1 16,10-4-1-16,15-3 0 15,17-10-4-15,18-12 1 16,3-13-11-16,11-18 0 16,3-19 0-16,1-13 0 15</inkml:trace>
  <inkml:trace contextRef="#ctx0" brushRef="#br2" timeOffset="159619.68">10901 8974 53 0,'-21'88'26'0,"-18"38"-34"15,28-79 55-15,4 12-45 16,-3 10 0-16,10-9 1 15,-4-1 0-15,8-2-4 16,-1-17 0-16,4-8 1 16,-3-7 1-16,13-16-3 15,1-15 1-15,3 3-2 16,0-10 0-16,1-5 0 16,-5-4 1-16,-3 0 0 0,0 3 1 15,1 0 1-15,-1 10 0 16,0 2 2-16,0 7 0 15,-4 7 1-15,1 5 0 16,0 10 0-16,-4-9 0 16,0 9-1-16,0 3 0 15,-4 0-2-15,-3 3 1 16,0-3-4-16,4-6 1 16,-1-3-9-16,8-7 1 15,7-6-6-15,-1-12 0 0</inkml:trace>
  <inkml:trace contextRef="#ctx0" brushRef="#br2" timeOffset="159832.84">11331 9592 48 0,'0'25'24'0,"-10"-12"-22"16,13-7 40-16,-3 0-42 15,0 7 1-15,-3-1 0 16,3-5 0-16,0-4-5 16,0 0 1-16,0-9-10 15,3-7 1-15,-6-9-3 16,-1-3 1-16</inkml:trace>
  <inkml:trace contextRef="#ctx0" brushRef="#br2" timeOffset="159982.7">11247 9307 48 0,'17'15'24'0,"8"23"-34"0,-15-29 47 16,-2 1-38-16,2 2 0 15,4-2-4-15,7-1 0 16,8 4-1-16,6-4 0 16,-7 1-6-16,4-4 0 0</inkml:trace>
  <inkml:trace contextRef="#ctx0" brushRef="#br2" timeOffset="160221.06">11793 9435 42 0,'36'-3'21'0,"-8"3"-23"16,-21 0 40-16,-7 0-34 0,0 0 0 0,3-6 1 15,1 3 1-15,-4 3-8 16,0 0 0-16,-7 0 4 16,-7 3 1-16,-7 0-2 15,-8 6 0-15,-2 13-1 16,-5 7 1-16,5-1 0 15,2 6 0-15,12 7-1 16,6-3 1-16,8-7-3 16,6-3 1-16,11-12-5 15,-3-4 1-15,24-24-10 16,0-10 1-16,4-19-2 16,7-12 1-16</inkml:trace>
  <inkml:trace contextRef="#ctx0" brushRef="#br2" timeOffset="160731.94">12076 8755 39 0,'3'53'19'0,"-42"57"-18"0,29-76 38 16,-4 20-37-16,-8 18 1 15,5 19 2-15,-1 9 1 0,4 0-7 16,0-12 0-16,7-9 2 15,0-23 1 1,0-15-5-16,14-10 0 0,3-18-3 16,8-13 0-16,7-13-7 15,3-9 0-15,7-9-1 16,-3-4 1-16,0-2 10 31,-68 37 3-31,111-47 5 16,-44 15 0-16,-2 7 7 15,-8 13 1-15,-7 12 2 16,-7 3 0-16,-14 3-9 16,-4 7 0-16,-6 5-4 15,-5 1 0-15,-6 0-3 16,0 3 1-16,3 0-2 16,1-9 1-16,2-4 0 15,5-3 0-15,6 4 0 0,8-1 1 16,10 0 0-16,7 1 1 15,0-1 1-15,4 4 0 16,-1 2-2-16,-3 4 1 16,0 0-1-16,1-3 0 15,-1 3-4-15,-4-4 0 16,1-5-12-16,3-7 1 16,0-13 0-16,0-5 0 15</inkml:trace>
  <inkml:trace contextRef="#ctx0" brushRef="#br2" timeOffset="161347.78">12411 9683 63 0,'17'31'31'0,"12"-37"-44"0,-15 3 67 0,3 3-52 16,5-9 0-16,-1-1 0 15,0-2 1-15,0-1-5 16,-7 4 0-16,-3-4 1 16,-4-3 1-16,-11 1-4 15,-6-1 1-15,-4 7-1 16,-1 5 1-16,-2 8 0 16,-1 2 0-16,8 3 2 15,-1-2 0-15,4 18 1 16,3 0 1-16,8 0 0 0,-1-6 0 15,8 3-2-15,-4-4 1 16,4-2-6-16,-1-3 1 16,1-4-7-16,-1-3 0 15,1-9-1-15,-4-3 0 16,4-4 1-16,-1 1 0 16,4-3 7-16,0 2 1 15,1 1 8-15,-1 6 0 16,0 3 4-16,0 3 1 0,0 0-1 15,-3 0 0 1,-1 0-2-16,1-3 1 0,-1-3-2 16,1-6 0-16,0-4-3 15,-1-6 0-15,4 7 0 16,0-4 1-16,0 3-1 16,1 1 1-16,-1 3 1 15,3 2 0-15,1 7 0 16,0 0 1-16,-4 0 0 15,7 10 0-15,0 2-2 16,0 4 0-16,0 3-2 16,1 3 1-16,-5 0-3 15,1 0 1-15,-1-1-7 16,1-5 1-16,-4-6-11 16,-3-14 0-16</inkml:trace>
  <inkml:trace contextRef="#ctx0" brushRef="#br2" timeOffset="161872.6">14616 9953 52 0,'0'28'26'0,"0"-75"-24"0,0 25 37 0,-4-16-39 15,1-21 1-15,-5-13 0 16,-2-23 0-16,-8-8-2 16,1-7 1-16,-1 0 0 15,4 1 1-15,3 8 0 16,8 10 0-16,3 16 1 15,7 12 0-15,7 16 1 0,7 13 0 16,4 12 0 0,3 9 0-16,4 13-2 0,0 10 0 15,-4 12-5-15,-4 6 0 16,-9 7-13-16,-5 2 0 16,-13 1-2-16,-8 3 1 15</inkml:trace>
  <inkml:trace contextRef="#ctx0" brushRef="#br2" timeOffset="162084.43">14316 9592 55 0,'7'22'27'0,"14"12"-31"0,-10-30 55 0,-1 2-47 15,4-3 1-15,4 0 0 16,10-3 0-16,0 3-8 15,4-3 1-15,0 0 2 16,0-3 0-16,-1-6-7 16,-2 2 0-16,-5 7-9 15,-3-3 0-15,1 0-3 16,-1 0 1-16</inkml:trace>
  <inkml:trace contextRef="#ctx0" brushRef="#br2" timeOffset="162383.26">14901 9639 65 0,'43'19'32'0,"-1"-7"-40"0,-31-5 68 15,3-1-60-15,-4-6 1 16,4 3 0-16,1-6 0 16,-1-3-2-16,-4-4 1 15,-3 1-1-15,-7 3 1 16,-7-4-4-16,-7 1 1 15,-7 3-2-15,-4 2 1 16,-3 4-1-16,3 7 1 16,1 8 1-16,2 7 0 0,12 3 2 15,3 10 0-15,7-4 1 16,7 1 0-16,7-4-1 16,11-3 0-16,-1-13-5 15,1-5 1-15,0-10-10 16,-1-10 1-16</inkml:trace>
  <inkml:trace contextRef="#ctx0" brushRef="#br2" timeOffset="162686.5">15166 9627 31 0,'3'9'15'0,"1"38"0"0,0-34 16 0,-4 5-27 16,0 4 0-16,0 0 1 15,0-6 0-15,0-4-8 16,0-5 1-16,0-4 4 15,3-9 0-15,-3-4-2 16,4-9 0-16,3-3 0 0,3-6 0 16,1 3-1-16,3 0 1 15,0 0 0-15,4 6 0 16,-4 7 0-16,7 5 1 16,0 10 0-16,0 1 1 15,-3 11-1-15,0 4 1 16,-1 3-1-16,1 3 0 15,-4 0-2-15,4 3 1 16,-4-3-7-16,0-3 0 16,-4-6-8-16,1-10 0 0</inkml:trace>
  <inkml:trace contextRef="#ctx0" brushRef="#br2" timeOffset="163270.09">15776 9601 30 0,'25'7'15'0,"7"2"1"0,-25-9 16 0,0-3-27 15,0 0 0-15,-4 0 1 16,-3 3 1-16,0 0-9 16,0 0 0-16,-10 0 5 15,-4 0 1-15,-4 3-3 16,4-3 1-16,-4 3-2 15,-3 3 1-15,-4 10-1 16,1 0 1-16,3 6 0 0,3 0 0 16,4 3-1-16,7 3 1 15,7 3 0-15,3 1 0 16,8-1-1-16,3-12 1 16,0-4-1-16,7-5 1 15,11-7-1-15,3-3 0 16,4-6 0-16,0-10 0 15,0-3 0-15,3 0 1 16,-3-6-1-16,0-3 0 16,-4 0-1-16,0 0 1 15,-7 3-1-15,-3-1 1 16,-7 1-1 0,-8 3 1-16,-3 4-1 0,-7-1 0 0,-7 6 0 15,-7 7 1-15,-3 6-1 16,-1 9 1-16,0-2 0 15,-3 11 0-15,7 8 0 16,3 5 1-16,4 3 0 16,7 4 0-16,7 3 1 15,8-4 0-15,9 1 0 16,12-10 0-16,-1-6-1 16,14-3 0-16,22-16-3 15,-1-12 1-15,-13-7-6 16,-15 0 0-16,-17-6-11 15,-25-9 1-15</inkml:trace>
  <inkml:trace contextRef="#ctx0" brushRef="#br2" timeOffset="170820.9">17720 9645 46 0,'4'19'23'0,"-8"44"-11"16,4-44 23-16,-3 9-34 16,-1 6 0-16,-3 4 1 15,3-13 0-15,1 0-3 0,-1-6 1 16,4-3 1-16,4-4 1 16,3-5-2-16,4-14 1 15,3-12-2-15,0 1 0 16,3-1-1-16,-3 3 1 15,4 7-1-15,-4 9 1 16,0 6-1-16,0 10 1 16,1-1 0-16,-1 4 0 15,0-6 1-15,-4-4 1 16,1 1-1-16,3-1 1 16,11-6 1-16,-1 0 0 0,1-3 0 15,0-9 0-15,0-10-1 16,-4-9 1-16,0-7-1 15,-3-9 0-15,-1-6-5 16,-6 6 0-16,-1-3-9 16,-3 0 0-16,0 3-3 15,4 4 0-15</inkml:trace>
  <inkml:trace contextRef="#ctx0" brushRef="#br2" timeOffset="171269.9">18309 9015 52 0,'7'50'26'0,"-24"10"-32"0,13-38 51 15,-3 12-45-15,-4 23 1 16,-3 5 2-16,0 4 0 16,4 10-3-16,-1-4 1 15,4-10 1-15,0-8 0 16,3-14-1-16,1-11 0 16,3-11-2-16,0-2 0 15,10-19-2-15,5-6 0 16,2-10-1-16,1 0 1 0,-1 3 0 15,1 4 1-15,0 2 0 16,-4 7 1-16,0 0 1 16,-3 9 1-16,-1 10 1 15,1 9 0-15,-1 0 0 16,1 0 0-16,-1 3-1 16,1 4 1-16,-4-7-2 15,7-3 0-15,-7-10-6 16,4-2 0-16,-4-10-9 15,-4-10 0-15</inkml:trace>
  <inkml:trace contextRef="#ctx0" brushRef="#br2" timeOffset="171451.13">18613 9670 43 0,'7'51'21'0,"-11"5"-19"0,4-50 31 15,-3 4-32-15,-1 2 1 16,-3-2-2-16,0-7 0 16,0-6-3-16,3-4 0 15,1-2-9-15,-1-7 0 16</inkml:trace>
  <inkml:trace contextRef="#ctx0" brushRef="#br2" timeOffset="171614.97">18535 9429 38 0,'14'28'19'0,"-3"4"-16"0,-4-23 25 0,3 3-29 15,1 4 1-15,3 0-2 16,4 0 1-16,-1-7-3 16,8 3 0-16,0-2-7 15,6-1 1-15</inkml:trace>
  <inkml:trace contextRef="#ctx0" brushRef="#br2" timeOffset="171870">19022 9564 35 0,'10'-13'17'0,"12"7"-14"15,-15 3 27-15,0 3-28 16,-4 0 1-16,-3 0 0 0,0 0 1 16,0 3-6-16,-7 3 1 15,0 4 3-15,-4 2 0 16,-6-2-2-16,-11 8 1 15,-1 8-1-15,1 2 1 16,0 3 0-16,7 7 0 16,3-1 0-16,8 4 1 15,10-6-2-15,7-10 1 16,7-10-5-16,7-15 1 16,7-12-7-16,-7-7 1 15,8-19-4-15,6-9 0 16</inkml:trace>
  <inkml:trace contextRef="#ctx0" brushRef="#br2" timeOffset="172245.6">19269 9140 34 0,'0'76'17'15,"-21"55"-15"-15,14-96 30 0,-4 9-31 16,-3 0 1-16,-4 0 1 15,4 0 0-15,0-7-3 16,3-9 0-16,1-3 1 16,3-12 1-16,3-4-2 15,4-9 1-15,7-9-2 16,7 0 1-16,4-1-1 16,0 1 0-16,-1-1 1 15,8 1 0-15,3 3 2 16,0 3 0-16,1 3 0 0,-1 3 1 15,0 6 0-15,-3 10 0 16,-1 6 0-16,1 0 1 16,-4 0-2-16,1 0 1 15,-1-3-2-15,3-6 1 16,8-4-2-16,3-5 1 16,-3-1-6-16,0-6 1 15,-14-3-12-15,-4-10 1 16</inkml:trace>
  <inkml:trace contextRef="#ctx0" brushRef="#br2" timeOffset="173507.53">5909 10737 43 0,'18'59'21'0,"-8"-46"-12"0,-10-4 22 0,-7 4-29 15,4-1 0 1,3 4 2-16,-7 0 1 0,3-4-6 16,4 1 0-16,0-7 3 15,-3-6 1-15,3-6-2 16,3-7 0-16,8-6-1 15,-1-9 0-15,4 6-2 16,4 0 1-16,0-3 0 16,3 3 0-16,-11 3 0 15,1 1 1-15,0 5 0 16,-1 7 1-16,1 6 0 16,-4 0 0-16,0 3 0 15,0 3 0-15,0 0 0 16,0 1 0-16,4-7-1 0,-11 0 0 15,3 0-1-15,4 0 1 16,-7 3 0-16,4 3 0 16,-4-6-2-16,7 3 0 15,-7-3 0-15,3 0 0 16,4-9 0-16,4-1 1 16,0-5-1-16,6-1 1 15,-6 3 1-15,3 4 1 16,0 3 0-16,0 6 0 15,0 3 0-15,-3 3 0 16,-1 4 0-16,1 2 1 0,-8-2-1 16,5-1 0-16,2 0 1 15,-6 7 0-15,3 0-2 16,0-1 0-16,-4 4-3 16,4-3 0-16,-7 0-8 15,4-4 0-15,3-15-5 16,3-6 1-16</inkml:trace>
  <inkml:trace contextRef="#ctx0" brushRef="#br2" timeOffset="173912.08">6608 10686 38 0,'17'13'19'0,"4"-4"-14"16,-21-9 32-16,4 0-34 15,-1 0 0-15,-3 4 0 16,-3-4 0-16,-1 0-4 0,-3 0 0 16,-3 3 3-16,-1 6 1 15,-3-9-3-15,0 3 1 16,0 0-1-16,-7 0 1 16,7 4-2-16,-1-4 1 15,5 0-1-15,-1 0 1 16,4 0-1-16,7-3 1 15,7-6 0-15,-3 0 0 16,6 3 1-16,4-1 0 0,1 1 0 16,2 6 1-16,-6-3-1 15,-8 0 1-15,4 4 0 16,0 2 0-16,4 6-1 16,-7 7 0-16,3-3-1 15,3 0 1-15,-6 2-3 16,6-2 0-16,1-3-5 15,3-4 0-15,-3-6-9 16,10-12 0-16</inkml:trace>
  <inkml:trace contextRef="#ctx0" brushRef="#br2" timeOffset="174516.31">7218 10561 38 0,'3'6'19'0,"1"-6"-6"15,-4 0 26-15,-7 3-34 16,-4 1 0-16,-3 5 1 0,-7 7 1 16,-7 6-9-16,-4 3 0 15,-3 3 5-15,3 6 1 16,4 4-5-16,3-10 0 16,4-3-5-16,7-3 0 15,3-9-7-15,8-13 0 16,-4-10-4-16,7-8 0 15</inkml:trace>
  <inkml:trace contextRef="#ctx0" brushRef="#br2" timeOffset="174695.73">6918 10514 44 0,'0'9'22'0,"0"4"-19"0,4-7 41 0,-4 10-41 15,3 6 0-15,8 6 2 16,6-3 0-16,-3 6-7 15,8 4 1-15,2 6 3 16,4-4 0-16,-3-2-6 16,-4-7 1-16,-3-6-14 15,0-13 1-15</inkml:trace>
  <inkml:trace contextRef="#ctx0" brushRef="#br2" timeOffset="175115.29">7472 10652 39 0,'3'12'19'0,"-6"4"-12"0,3-10 20 0,0 4-24 16,0-4 1-16,0 0 3 15,0 10 1-15,0 3-9 16,-7 0 0-16,3 6 5 16,-6-6 1-16,10-1-4 15,-7-2 0-15,7-7-7 16,0-5 1-16,7-11-9 16,3-15 0-16,-6-9-2 15,-4-7 0-15</inkml:trace>
  <inkml:trace contextRef="#ctx0" brushRef="#br2" timeOffset="175284.84">7465 10445 51 0,'7'9'25'0,"-4"13"-29"0,-3-19 52 0,0 7-45 0,0-4 1 16,0-6 1-16,4 3 0 15,6-3-10-15,1-3 1 16,10 3-3-1,-7 3 0-15,8 4-10 0,-5-7 0 16</inkml:trace>
  <inkml:trace contextRef="#ctx0" brushRef="#br2" timeOffset="175858.05">7659 10765 56 0,'3'28'28'0,"15"-19"-32"0,-18-9 48 0,0 0-43 15,0 0 0-15,0 0-1 16,4-9 1-16,3-4-3 16,0 1 0-16,0-1 0 15,0-2 1-15,0-1-3 16,0-3 1-16,7 4 0 16,-3 2 0-16,-1 7 1 15,4 6 0-15,0 3 2 16,-3 6 0-16,0 4 1 15,-1-7 1-15,-3 0-2 16,0 1 1-16,0 2 0 16,0-3 0-16,-7 1-1 15,11-4 1-15,-8-3-1 0,4-3 0 16,1-1-1 0,2 4 1-16,1-3 0 0,3-3 0 15,0-6-1 1,0-1 1-1,4 4 1-15,-8-1 0 32,1 4 0-32,-1 6 1 0,-3 3-1 0,1 3 1 0,-1 4-1 31,0-4 1-31,-4-3-1 0,4 0 0 16,0 4 0-16,0-4 1 15,0 6-1-15,0-6 0 0,4 3-1 0,0-6 1 0,-1 4-3 16,4-4 1-16,4 0-5 15,0 0 1-15,3-4-6 16,0-5 0 15,-3-7-5-31,-1 4 0 47</inkml:trace>
  <inkml:trace contextRef="#ctx0" brushRef="#br2" timeOffset="176030.05">8315 10627 31 0,'7'9'15'0,"4"13"-2"0,-8-16 23 0,1 4-30 0,-1 2 0 0,-3-5 3 0,0 2 1 0,0 7-13 0,-3 6 0 0,-1-3 8 0,1-1 1 0,3-2-7 0,0-7 1 0,0-5-8 0,0-14 0 0,3 1-9 0,1-16 0 16</inkml:trace>
  <inkml:trace contextRef="#ctx0" brushRef="#br2" timeOffset="176162">8234 10417 56 0,'17'22'28'0,"-6"3"-26"0,-4-22 47 0,4-3-51 0,6 0 1 15,-3-3-10-15,4-3 0 31,0-1 0-31,3-8 1 0</inkml:trace>
  <inkml:trace contextRef="#ctx0" brushRef="#br2" timeOffset="176584.34">8573 10414 60 0,'7'18'30'0,"7"-11"-27"15,-11-7 48-15,8 0-50 16,-1 0 1-16,8 0 1 16,0 0 0-16,10 0-4 0,0 3 1 15,-3 3 1-15,-4-3 1 16,-7 7-3-16,-3 2 1 15,-4 4-3-15,-4-4 0 16,-10 1-2-16,-7 3 1 16,0 2 0-16,-4 4 0 15,-3 0 0-15,0 3 1 16,0-3 2-16,3 3 0 0,1 10 1 16,2 6 1-16,5-4 0 15,3 4 0 16,0-3 0-31,0-4 0 16,7-6 0-16,3-6 1 16,4-6-1-16,7-6 0 0,4-4-2 15,0-12 0-15,3-4-8 16,0-2 0-16,-3-10-8 0,-4-3 1 0</inkml:trace>
  <inkml:trace contextRef="#ctx0" brushRef="#br2" timeOffset="176806.64">8537 10821 56 0,'4'19'28'0,"3"-6"-28"0,0-10 49 0,-4 0-48 0,4-3 0 0,8 0 2 0,6-3 0 0,7-4-6 0,7-2 0 0,1 0-2 0,-5-7 0 16,-3 0-12-16,-3 1 0 16</inkml:trace>
  <inkml:trace contextRef="#ctx0" brushRef="#br2" timeOffset="177123.94">8897 10730 47 0,'28'16'23'0,"11"-7"-13"0,-25-12 31 0,4 0-39 16,3-3 0-16,0 3 1 15,0-4 0-15,-7-2-4 16,-3-10 0-16,0 4 2 16,-4-1 1-16,-4 0-2 15,-3 4 0-15,-3 2 0 16,-4 10 0-16,-4 10-1 15,-7 5 0-15,4 1 1 16,0 9 0-16,0 10 0 16,7-1 0-1,3 4 0-15,4-4 1 0,8-2-2 16,6-10 1 0,3-7-6-16,-3-12 1 0,15-9-9 15,-5-6 0-15,8-17-3 16,7-5 1-16</inkml:trace>
  <inkml:trace contextRef="#ctx0" brushRef="#br2" timeOffset="177442.67">9645 10448 45 0,'14'22'22'0,"-14"-3"-31"0,-3-10 43 16,-8 4-33-16,-3-4 1 15,-11 1 1-15,-3-1 0 0,-4 4-4 16,-3 2 1-1,7 4 2-15,-4-3 0 0,14-1-1 16,4-2 1-16,0 3 0 16,14-4 1-16,14 4 1 15,4-7 0-15,7 1 0 16,-1 2 1-16,-3 7-2 16,-3 0 0-1,-7 3-3-15,-11 3 1 63,-11 3-7-63,-10-3 0 0,-11-3-11 15,-10-9 1 1,-15-10-1-16,15-6 0 0</inkml:trace>
  <inkml:trace contextRef="#ctx0" brushRef="#br2" timeOffset="178070.34">11596 10630 58 0,'0'22'29'0,"-7"-6"-35"0,3-13 61 0,-3 3-53 16,0 3 1-16,-11-2 0 15,-3-1 1-15,-7 7-5 16,0 8 0-16,3 1 3 16,0 3 0-16,4 1-2 15,7-1 0-15,0 0-1 16,4 0 1-16,2 0-2 16,1-3 0-16,4-6-1 15,-1-4 1-15,8-6-1 0,3-6 1 16,0-6-1-16,4-3 1 15,-1-4 0-15,1-3 0 16,10 4 1-16,0-1 1 16,-3-2-1-16,3 2 1 15,0 7 0-15,0 3 1 16,0 6 0-16,-3 3 0 16,0 4 0-1,-1 2 1-15,-3 1 0 0,1 2 1 16,-5 7-2-16,1 3 1 15,-4 0-2-15,0-3 0 16,0 0-4-16,0-6 1 16,0-7-7-16,0-2 1 0,4-7-9 15,3-10 0-15</inkml:trace>
  <inkml:trace contextRef="#ctx0" brushRef="#br2" timeOffset="178380.46">11867 10922 42 0,'4'15'21'0,"-4"-12"-20"0,0-6 32 0,-4-3-28 0,1-3 0 0,-4-7 3 16,3-3 1-16,1-3-10 15,3-3 0-15,0 3 7 0,0 6 1 16,3-2-3-16,1 2 0 15,3 0-1-15,-4 4 0 16,5 2-2-16,2 4 1 16,4 0-1-16,7 6 0 15,4 6-3-15,0-3 0 16,-1 0-5 0,1 0 1-16,-4 4-7 15,-3-1 0-15,0-6-7 47,-1 3 1-47</inkml:trace>
  <inkml:trace contextRef="#ctx0" brushRef="#br2" timeOffset="178765.42">12076 10909 57 0,'28'25'28'16,"0"-6"-28"-16,-21-16 52 0,7 0-49 0,4-3 0 0,3-6 0 0,0-3 1 0,0-1-5 15,-3-2 0-15,0-4 2 16,-4-3 1-16,0 0-3 16,-4 0 1-16,-3 1-3 15,-7-1 0-15,-3 9-2 16,-4 4 1-16,-4 12-1 16,-3 7 0-16,0 3 0 15,0 6 1-15,0 3 1 16,3 3 1-16,1 6 1 15,3-2 1-15,3-7 0 0,8 0 0 16,3-6-1-16,10-4 1 16,5-2-7-16,2-4 1 15,1-5-8 32,-7-11 0 0</inkml:trace>
  <inkml:trace contextRef="#ctx0" brushRef="#br2" timeOffset="179395.61">12855 10815 48 0,'0'25'24'0,"-3"-22"-23"0,-1-3 40 31,-21 6-39-31,1-2 1 15,-1 2 0-15,0 3 1 16,-3 1-6-16,3 2 1 16,1 4 2-16,3 0 0 15,3-1-2-15,4-2 0 0,7-1-1 16,7-2 0-16,7-4 0 16,3-6 0-16,8-6 0 15,3-4 0-15,4-2-1 16,-4 2 0-16,0-2 0 15,0-1 1-15,-3 4 1 63,-4 0 0-63,0 5 2 16,-3 4 1-16,-1 4 2 0,1 11 0 0,3 10 1 0,0 7 0 0,0 5-1 0,1 4 1 46,-1-3-3-46,3-4 0 0,-3-6-6 16,-3-9 0-16,0-9-12 0,-1-17 0 0</inkml:trace>
  <inkml:trace contextRef="#ctx0" brushRef="#br2" timeOffset="180017.25">14503 10893 53 0,'3'35'26'0,"18"24"-19"0,-10-46 37 0,3 3-39 0,4 2 1 0,-1-5 2 0,8-10 0 0,0-3-11 0,7-12 1 0,-1-4 6 0,1-9 0 0,-7 0-3 0,-4 0 0 0,-7-4-2 0,-7-5 1 16,-3 3-2-16,-11 9 0 15,-8 3-1-15,-2 0 0 16,-4 16 0-16,-4 9 1 15,4 7 0-15,3 12 0 16,4 6 1-16,3 10 1 125,4 3 1-125,7 0 1 0,0-4-1 16,7-5 0-16,4-7-3 0,10-6 0 0,4-6-6 0,0-10 1 0,3-9-12 0,0-10 1 0</inkml:trace>
  <inkml:trace contextRef="#ctx0" brushRef="#br2" timeOffset="180401.17">14961 11072 45 0,'4'44'22'15,"3"-9"-20"-15,-7-32 29 0,0 0-30 0,0 0 0 0,0-3 0 16,3-6 1-16,1-7-3 15,3 1 1-15,0-10 0 16,0-7 0-16,0 1-2 16,0 0 0-16,4-3 0 0,-1 2 0 15,5 4 0-15,-1 10 0 16,3 5 2-16,-3 4 0 16,0 6 3-16,1 6 0 15,-1 4 1-15,-4 8 1 16,-3 4-1-16,0 0 1 15,0 3-2 17,1 0 1-17,-1-3-3-15,0-3 0 32,0-3-4-32,3-4 1 15,1-2-7-15,-1-4 1 31,5-3-8-31,-1-9 1 0</inkml:trace>
  <inkml:trace contextRef="#ctx0" brushRef="#br2" timeOffset="180843.87">15787 10849 49 0,'14'10'24'0,"-18"-13"-22"0,4 3 40 0,0-3-39 0,-3-4 0 0,-8 4 1 0,1 0 1 0,-8 3-7 0,-7 3 1 0,-3 3 3 0,-7 10 1 0,0 3-1 0,-4 9 0 0,4 10-1 0,3-1 0 16,4 14 1-16,10-1 0 16,7-9-1-16,8-4 0 15,10-5-3-15,14-7 1 250,14-13-3-250,8-6 0 16,-8-15-7-16,4-13 0 0,3-19-8 0,-3-6 1 0</inkml:trace>
  <inkml:trace contextRef="#ctx0" brushRef="#br2" timeOffset="181010.94">15949 10674 57 0,'-3'56'28'0,"-29"10"-31"0,28-44 50 0,-3 6-46 0,0 7 0 0,0 2 0 0,0 4 0 0,0-3-3 0,3-1 1 0,1-5-5 0,-1-7 0 0,8-6-9 0,3-7 0 0,7-12-2 16,7-3 1-16</inkml:trace>
  <inkml:trace contextRef="#ctx0" brushRef="#br2" timeOffset="181189.83">16249 11034 50 0,'14'7'25'0,"-3"-14"-30"0,-11 7 52 0,0 0-47 0,0-9 1 15,-7-3-1-15,-8-1 1 16,-2 7-1-16,-4 3 0 16,-4 6 1-16,-3 9 0 15,0 7-1-15,-4 0 1 16,7 3-1-16,4 6 0 0,3 3-1 16,8 1 1-16,10-7-1 15,10-6 0-15,8 3-2 16,7-10 0-16,6-12-3 15,1-9 1-15,-4-10-10 16,-3-6 1-16,0-19-1 16,-4 3 1-16</inkml:trace>
  <inkml:trace contextRef="#ctx0" brushRef="#br2" timeOffset="181790.61">16570 10849 56 0,'18'19'28'0,"-8"-12"-39"0,-10-4 62 0,0 0-50 0,-3 0 1 0,-8 0-1 16,-3 0 1-16,-7-3-3 15,-7 3 0-15,3-3 1 16,-3 4 1-16,-1-1-3 0,1-3 0 16,14 3-1-16,0 0 1 15,7 0 0-15,7 3 0 16,11 4 0-16,6-1 1 15,1 1 2-15,3 2 0 16,-7 1-1-16,-3 5 0 16,-4 1-1-16,-11 3 1 15,-3-3-1-15,-3 0 1 16,-5-3-1 0,-6-1 0-1,0 1-1 1,3 0 1-16,4-4 0 78,4 1 1-62,3-4 0 30,3 4 0-46,8-4 1 0,-1 0 1 16,8-2 0-16,6-4 1 0,8-3 0 16,10-6 1-16,4-7-1 15,7-6 1-15,4 0-2 0,-5 1 1 0,-6-8-2 16,-4 1 0 0,-6 0-1-16,-5 0 0 0,-6 0-1 15,-4 3 0-15,0 0-1 0,-3 7 1 0,-8 2-2 16,-3 4 1-16,-7 5-2 0,-3 11 1 0,-4 5 0 0,-4 10 0 0,0 6 1 15,4 1 1-15,4 8 1 0,3-2 0 0,7-1 0 32,7-2 0-32,7-7-3 15,3-10 1-15,1-2-6 0,3-10 1 0,4-9-7 0,3-7 1 0</inkml:trace>
  <inkml:trace contextRef="#ctx0" brushRef="#br2" timeOffset="182280.55">17353 10414 52 0,'14'40'26'0,"-14"14"-29"0,0-42 48 0,-3 13-43 0,-1 10 1 0,-3-7 3 0,0 10 0 0,-3 6-7 15,2-1 1-15,5-5 4 16,3 0 1-16,0-4-2 15,0-9 0-15,0-3-2 16,3-3 1-16,-3-6-2 16,0-4 0-16,0 0-2 15,-3-5 1-15,-8-4 0 16,-6-4 0-16,-8-2-1 16,-3 3 0-16,0 0 0 0,-1 6 1 15,1 3 0-15,3 7 0 16,4-1 1-16,7 10 0 62,4 0 1-62,3 3 0 0,28 4-5 0,7-11 1 47,7-5-7-47,0-7 0 47,1-3-8-47,-5-9 1 16</inkml:trace>
  <inkml:trace contextRef="#ctx0" brushRef="#br2" timeOffset="182449.31">17724 11100 61 0,'21'32'30'0,"-11"-1"-40"0,-10-25 55 0,0 4-47 0,-3-1 1 0,-1 1-13 0,-3-4 1 0,0-16 5 0,-3-15 0 0</inkml:trace>
  <inkml:trace contextRef="#ctx0" brushRef="#br2" timeOffset="186142.65">24497 10044 16 0,'0'12'8'0,"0"-2"3"0,0-10 9 15,0 0-16-15,3 0 0 16,-3 0 2-16,4 3 1 15,3 0-8-15,0 0 0 16,0 0 6-16,0 3 0 0,4 1-2 16,6-1 0-16,5 0-1 15,6 0 1-15,0-2-1 16,0-1 0-16,0 0-1 16,4-3 1-16,0-3-1 15,3 0 1-15,1-1-1 16,-1-2 0-16,0 0-1 15,-3-7 1-15,3 1-1 16,-7-4 1-16,-7 0-1 16,-3 4 1-16,0-4 0 15,-1-3 0-15,-2-3 0 16,2-6 1-16,-6 6-1 16,-1-3 0-16,4 0-1 15,1 3 1-15,-5 3-1 16,1 1 1-16,3 5-1 15,0 0 0-15,0 1 0 0,-3-1 0 16,3 1 0-16,0-4 1 16,-4 4-2-16,1-1 1 15,0 1 0-15,-1-7 1 16,1 9-1-16,-1 1 0 16,1-1 0-16,0 4 0 15,-1 3 0-15,1-3 1 16,-1 6-1-16,1-3 0 15,-1 0 0-15,1-1 0 16,0 1 0-16,-1 3 0 16,-3 0 0-16,0 0 0 0,0 0 0 15,0 0 0-15,4 3-1 16,-4 1 1-16,4 2 0 16,-1 3 0-16,4 1-1 15,0-4 1-15,1 0 0 16,-1 0 1-16,-4 4-1 15,1-1 1-15,-4 7-2 16,0 3 1-16,0 0 0 16,0-1 0-16,-3 1 0 15,3 0 0-15,-4 3-1 16,1 3 1-16,-4-3 0 16,0-3 0-16,0 0 0 15,-4-4 0-15,-3 1-1 16,0 0 1-16,-4 2 0 15,-3 4 0-15,-3-3-1 16,3 3 1-16,-4 0 0 0,4-3 0 16,0 0 0-16,0 0 1 15,3-10-1-15,0 4 0 32,-6 5 0-32,3-5 0 15,3-1 0-15,4-2 0 16,0-4 0-16,0-3 0 15,0 4 0-15,0-1 0 16,0-3 0-16,0 6 0 0,0 4 0 16,0-4 0-16,0 1 0 15,0-1 0-15,-1 0 0 16,1-2 1-16,0-1-2 16,4-3 1-16,-8 0 0 15,8 0 0-15,-4 1 0 16,3-1 1-16,-3 0-2 15,-4 0 1-15,1 3 0 16,-4 1 0-16,3 2-1 16,4-6 1-16,0 3 0 15,-3-3 0-15,2 4 0 16,-2-1 1-16,-1 0-1 16,1 4 0-16,-1-4 0 15,1 0 0-15,-1 1 0 16,4 2 0-16,0 3 0 15,3-2 0-15,1-1-1 0,-1 4 1 16,-3-1-1-16,0 4 1 16,-3 0 0-16,-1-4 0 15,0 1 0-15,1-1 0 16,-1 4-1-16,4-3 1 16,0-1-1 15,0 4 1-31,0-1-1 0,0 1 1 15,0 3-1-15,-4 0 1 0,1 0 0 0,-4-7 0 16,0 1-1-16,-1-7 1 16,1-3-1-16,4 3 1 15,-1 1-1-15,-3-4 1 0,-4 3-1 16,1-3 1-16,-4-3 0 16,-1-3 0-16,-2-3 0 15,-5 6 0-15,1 0 0 16,-3 0 0-16,-1 0-1 15,7-3 1 17,4 0 0-17,0-4 0 17,3-2-2-17,-3-4 1 1,0 1-1 15,0-4 1-15,-1 0-2-1,1-2 1-15,4 2 0 0,-5 3 0 0,8-2 1 0,4 2 0 0,3 1 1 0,0-1 0 0,0 0 0 0,3 1 1 16,1-4 0-16,-1-3 0 0,0-2 1 0,1-8 0 0,-1-2-1 0,1 0 1 0,3-1-1 0,-4 1 1 16,1-1-1-16,-1 14 1 0,1 2-2 0,-1 0 1 15,1 1-1-15,-1-1 0 16,1 0 0-16,3-3 0 15,0 1 0-15,0-7 0 16,3 3 0-16,-3 3 0 47,4 0 0 0,-4 6 0-16,0 1 0-31,-4 2 1 0,-3 4-3 0,0 0 0 0,0 0-6 16,0 3 1-16,3-1-6 0,8-2 0 0</inkml:trace>
  <inkml:trace contextRef="#ctx0" brushRef="#br2" timeOffset="187331.15">24624 10771 26 0,'0'-12'13'0,"7"2"-4"15,-7 10 16-15,0 0-21 16,0 0 0-16,0 0 2 16,0 0 1-16,0 3-8 0,0-3 0 15,-4 3 6 1,1-3 1-16,-1 4-1 0,-3 5 0 16,0 0-1-16,-3 4 0 15,-1 3-1-15,1 9 0 16,-5 0-1-16,-2 9 1 15,-4 1-4 48,-1-1 1-63,1-9-6 0,4-3 1 31,6 0-10 32,4-12 1-63,14-17-3 31,-3-8 1-15</inkml:trace>
  <inkml:trace contextRef="#ctx0" brushRef="#br2" timeOffset="187697.47">24712 10755 29 0,'0'7'14'0,"0"-10"-7"0,0 3 24 0,4 3-27 0,-4 0 1 0,0 3 3 0,0 7 1 16,0 2-11-16,7 10 1 16,0 0 6-16,0 10 1 0,3 3-3 15,4-1 0-15,1-5-4 16,-1-7 0-16,0-3-14 15,0-13 0-15,-3-15-1 16,-1-10 1-16</inkml:trace>
  <inkml:trace contextRef="#ctx0" brushRef="#br2" timeOffset="188645.13">25636 9815 29 0,'-3'-3'14'0,"6"6"-2"0,-3-3 22 0,0 3-33 0,0-3 1 0,-3 0 3 0,3 3 0 0,0-3-6 0,0 3 1 16,0-3 3-16,3 6 1 16,1-3-2-16,-1 1 1 15,4-1-2-15,4 3 0 16,3-3 0-16,7 0 0 0,4 0 0 15,0-3 0-15,3 0-1 16,-7 0 1 0,4 0-1-1,-4 0 1-15,0 0-1 0,-7 7 0 0,-3-1 0 16,-4 3 0-16,-4 7-1 16,-6 0 1-16,-4-1 0 15,-4-2 0-15,-3 0-1 31,-7-4 0-31,-7 3 0 0,-4 1 1 16,4-4-1 15,3 1 1 32,0-1-4-63,4 1 1 31,4-1-11-31,6-3 0 16,0-3 0-16,18 1 0 0</inkml:trace>
  <inkml:trace contextRef="#ctx0" brushRef="#br2" timeOffset="190396.26">25573 9614 22 0,'7'3'11'0,"0"0"1"0,-7-3 17 0,0 3-26 32,0 1 1-32,0 5 2 0,-4 0 0 0,1 1-7 15,-1-1 0-15,1-6 4 16,-1 0 1-16,1 1-2 15,-1-1 0-15,1 0-2 16,-1 0 1-16,1 0-2 16,-1-6 1-16,1-6 0 15,3-1 0-15,0 1 0 16,7-7 1-16,0-3-1 16,0 0 0-16,-4 4 1 15,1 2 1-15,-1 4-2 0,1 3 1 16,-4 6-1-16,-4 6 0 15,-3 3 0-15,0 4 1 16,-3-7-1-16,-1 7 0 16,1 2 0-16,-1 1 1 15,0 0-1-15,1-1 0 16,-1-2 0-16,1-1 0 16,3-2 0-16,0-7 0 15,-1-3 0-15,1-9 0 16,4-4 0-16,-1-3 1 15,4 4-1-15,0-4 1 16,0-3-1-16,0 4 1 0,-3 2-1 16,-1 4 0-16,1 2 0 15,-1 4 0-15,1 3-1 16,-1 0 1-16,1 0 0 16,-1 3 0-16,-3 4 0 15,0-1 0-15,-4 0 0 47,1-3 0-47,3 4 0 0,0-4 1 0,0 0-2 0,0-3 1 0,0 0 0 16,3-10 0-16,1-5 0 15,3-7 0-15,0-3-1 16,0 0 1-16,0 9 0 16,0 0 1-1,0 1-1-15,0 5 0 16,-4 7 0-16,0 0 1 0,1 9-1 15,-1 7 1-15,1 6-1 0,-1 6 1 16,1-3-1 0,-1-4 0-16,1 1 0 0,-1-6 0 15,1-4-1-15,-1-6 1 16,1 0-1-16,-1 1 1 16,1 2-1-1,3-6 1 1,-4-3 0-16,1-7 0 0,-1-2-1 31,0-4 1-31,4 0 0 16,-3 1 0-16,-1-1 0 15,1 7 0 1,-1 5 0-16,1 4 1 0,-1 7-1 0,1 2 1 0,-4 7-1 16,0 0 1-16,3-4-1 0,-3-3 1 0,0 4-2 15,4-4 1-15,-1 4-7 16,0-7 0-16,12-6-8 15,-5-6 1-15</inkml:trace>
  <inkml:trace contextRef="#ctx0" brushRef="#br2" timeOffset="190853.6">25449 9821 43 0,'0'-3'21'0,"-3"9"-14"0,3-6 34 0,-4 0-40 16,4 0 0-16,0-3-1 15,0 3 0-15,0 0-12 16,0 0 0-16,0-3-2 16,4-10 1-16</inkml:trace>
  <inkml:trace contextRef="#ctx0" brushRef="#br0" timeOffset="198142.68">5659 10122 21 0,'0'13'10'0,"3"5"4"16,-3-11 11-16,0-4-21 15,0 3 1-15,0 10 3 16,-3 9 1-16,3 9-11 16,-7 20 0-16,3 8 7 15,-10 23 0-15,0 0-2 16,-4 9 0-16,-3 12-3 16,3-8 1-1,4-8-3-15,-7-11 0 0,7-16-5 16,3-16 1-16,8-10-8 15,6-12 1-15</inkml:trace>
  <inkml:trace contextRef="#ctx0" brushRef="#br0" timeOffset="199313.19">5623 10141 25 0,'-3'3'12'0,"10"-3"-9"16,-7 0 12-16,7 0-14 15,0 0 1-15,4 3 2 16,-1 0 1-16,8 0-6 15,-4 0 1-15,11 1 3 16,-8-4 1-16,15 0-2 16,7 3 0-16,14-3 0 15,14 0 0-15,3 3-1 0,15-3 1 16,10 0 0-16,4 3 0 16,10-3-1-16,11 0 1 15,0 0-1-15,4 0 1 16,20 0-1-16,-6 0 1 15,14 0 0-15,6 0 1 16,1 0 0-16,7 0 0 16,3-6-1-16,15-7 0 15,-29-6-1-15,0-9 1 32,0 0-1-32,-10 6 0 0,-18-9-1 0,3 2 0 15,5-2 0-15,-5 3 1 0,-10 6-2 16,-7 3 1-16,3 0-1 15,-17 7 0-15,-7 2 0 16,-11 1 0-16,-10 3 0 16,-12 2 0-16,-6 1 0 15,-10 3 0 1,-12 0 0-16,-2 0 1 16,-8 7-1-16,-7 2 1 0,-3 10-1 15,-8 3 0-15,-6-3-1 16,-4 9 1-16,-4 6 0 15,-7 7 0-15,1-3 0 16,-5 6 1 0,1 6 0-16,4-3 0 78,-4 6-1 0,-1 7 1-62,1-1 1-16,-4 13 0 15,4-3-1-15,4 4 1 0,3 2-1 0,7 3 0 16,7 1 1-16,7-7 0 0,3-3-1 0,1 0 0 0,-1-7 1 0,1-2 0 0,-1-4 1 15,5-5 0-15,-8-11-1 0,-7 1 1 0,-4-10-1 0,-14-2 0 0,-6-7-1 0,-15-7 0 0,-3-8-1 16,-15-7 0-16,-13-7 0 0,-19-5 0 0,-9-7 0 0,-12-6 1 0,-10 9 0 0,-10-3 0 0,-1-3 0 0,-13 7 0 16,-1 2 0-16,-10 1 0 0,-4 2 0 15,0 1 0 1,-95-4 0 0,29 4 1-1,16 3-1 16,8 6 1-31,0 0 0 0,14 9 1 0,-10 4-2 0,6-1 0 0,4 10-3 16,11 0 1-16,3 6-3 16,11-6 1-1,24-3-11-15,11-10 1 0</inkml:trace>
  <inkml:trace contextRef="#ctx0" brushRef="#br0" timeOffset="200635.79">6417 12054 44 0,'0'9'22'0,"-3"-18"-9"0,-1 5 22 15,0-2-32-15,-6 0 1 16,-1 0-1-16,4 3 1 0,-7 3-6 15,-4 0 1-15,-3 6 2 16,-7 3 1-16,-4 7-2 16,-3 12 0-16,3 0-1 15,4 10 0-15,3 6-2 16,8 0 1-16,10-7-1 16,14 1 0-16,3 0 0 15,19-7 1-15,2-9 0 47,8-16 1-31,0-9 0-1,0-9 0 17,-8-10 1-32,-6-7 1 78,-11-5-1-63,-3-10 0 1,-1-6-3 0,-20 3 0-1,3 3-6-15,3 9 1 16,-3 4-5-1,0 6 0 1</inkml:trace>
  <inkml:trace contextRef="#ctx0" brushRef="#br0" timeOffset="200969.47">6608 12267 49 0,'7'37'24'0,"-14"23"-27"0,7-51 46 0,0 10-42 0,0 6 0 0,-4 7 1 0,4-4 1 0,-7 0-4 16,3 0 1-16,1-9 1 31,-1-3 0-31,1-13-1 0,-1-9 1 0,1-10-3 16,3-12 1-16,0 0-3 15,0-7 1 1,-7-24-2 0,14 5 1-1,-7 7-1-15,7 6 0 0,3 13 2 16,5 13 0-16,2 2 4 16,8 13 0-16,10 0 4 15,-7 3 0-15,4 7 1 0,-14 2 0 16,3 4-1-16,-10 3 1 15,-11 6-5-15,0-7 1 16,-29 4-4-16,-2 0 1 16,-5 0-5-16,1-6 0 15,0-7-8-15,3-2 1 16,11-10-2-16,3-4 0 31</inkml:trace>
  <inkml:trace contextRef="#ctx0" brushRef="#br0" timeOffset="201313.5">7038 11677 27 0,'11'-6'13'15,"-8"-13"-1"-15,-3 13 21 0,0 3-28 16,-3 6 1-16,-5 0 2 15,1 10 0-15,-3 9-10 16,-1 9 0-16,1 13 7 16,-8 9 1-16,7 7-3 15,1 6 0-15,3-7-1 16,3-12 0-16,4-9-3 16,0-10 0-16,4-9-6 15,3-7 1-15,-7-12-10 16,0-12 0-16</inkml:trace>
  <inkml:trace contextRef="#ctx0" brushRef="#br0" timeOffset="201489.53">6854 11988 44 0,'15'22'22'0,"13"-7"-18"0,-18-11 32 0,1-1-33 0,3 0 0 16,7 0 0-16,-7 0 0 15,4 0-5-15,0 0 1 0,3 7 2 16,-7-4 0 0,0 0-4-16,7 1 1 0,-7-4-3 15,4-3 0-15,0 0-4 16,-1-3 0-16,-3-4-5 16,4 4 0-16</inkml:trace>
  <inkml:trace contextRef="#ctx0" brushRef="#br0" timeOffset="201688.41">7271 12098 39 0,'14'18'19'0,"4"26"-19"16,-18-34 34-16,0-4-34 15,0 3 1-15,0 1 0 16,0-1 0-16,-8 4-2 16,5-7 1-16,-8-3-3 15,11-6 0-15,-7 0-9 16,4-3 1-16</inkml:trace>
  <inkml:trace contextRef="#ctx0" brushRef="#br0" timeOffset="201829.34">7204 11960 40 0,'7'12'20'0,"0"-9"-23"0,-4 0 31 0,8 1-27 0,-8-1 0 0,8-3-1 0,0 3 1 0,3 0-3 0,0 0 0 0,4 0-6 16,-8 3 0-1,4 1-3-15,0-7 1 0</inkml:trace>
  <inkml:trace contextRef="#ctx0" brushRef="#br0" timeOffset="202434.59">7415 12101 30 0,'11'31'15'0,"0"-9"-8"0,-8-16 26 0,8 4-31 16,-11-4 1-16,10 0 2 16,-10-3 0-16,4 0-6 15,3-9 0-15,-7-6 2 16,3-4 0-16,4 0-2 16,4 1 0-16,-4-4-2 15,-3 3 1-15,3 4 0 16,3 2 0-16,-3 4 3 0,4 6 0 15,-1 3 2 1,5 6 1-16,2 1 0 0,-6-1 1 16,6 4-1-16,5-1 0 15,-8-2-2-15,0-1 1 16,-4-3-3 31,1 1 1-47,0-1-1 0,-1-3 0 0,1-3-1 15,-1 3 1-15,1-3 0 47,-1 3 0-47,5 1 1 63,-1 5 0 31,3-3-1-94,-6-3 1 0,3 4 0 15,0-1 0 16,7 3-2-31,-10 7 1 0,3-3-3 0,0-4 1 0,7-3-5 0,-10-6 0 16,7-3-9 0,3-6 0-1</inkml:trace>
  <inkml:trace contextRef="#ctx0" brushRef="#br0" timeOffset="202639.57">8149 12132 46 0,'21'47'23'0,"-3"-6"-26"0,-18-35 36 0,0 4-30 0,0 2 1 0,-7-3-1 0,3 1 1 0,1-4-7 0,-1-3 0 0,1-3-3 0,-1-6 0 0,4-10-8 0,0-9 0 0</inkml:trace>
  <inkml:trace contextRef="#ctx0" brushRef="#br0" timeOffset="202793.47">8033 11834 42 0,'3'16'21'0,"-3"-19"-17"0,0 3 33 16,7 0-36-16,0 0 1 15,4 0 2-15,0-3 0 16,6 3-5-16,-3-4 0 0,11 1-1 16,-4-3 1-16,0-3-10 15,-3-1 1-15,-4-2-5 16,0-1 1-16</inkml:trace>
  <inkml:trace contextRef="#ctx0" brushRef="#br0" timeOffset="203174.33">8396 11872 52 0,'14'6'26'0,"4"3"-30"0,-11-9 51 0,4 0-46 0,3-3 1 15,3 0 2-15,1 0 0 16,0 3-5-16,-1 0 0 0,4 3 3 16,1 0 0-1,-5 4-2-15,-6-1 0 0,-4 3-2 16,-7 7 0-1,-4-4-1-15,1 1 0 0,-4 3-1 16,0 3 1 0,-4 6-1-16,-3 0 1 0,0 6 1 15,3-3 1-15,1 0 0 16,-4 1 1-16,6 2 1 16,5 7 0-16,3-7 1 15,7-3 0-15,0-3-1 16,4-6 1-16,-1-6-2 15,1-7 1-15,3-6-7 16,-3-6 0 0,3-4-9-1,-11-5 0-15</inkml:trace>
  <inkml:trace contextRef="#ctx0" brushRef="#br0" timeOffset="203410.17">8442 12192 58 0,'18'22'29'0,"3"-19"-32"0,-11-3 50 0,4-10-47 16,1 4 0-16,6-7-2 16,3 4 1-16,-2 0-7 15,-1-4 1-15,-7-12-9 16,-7 6 0-16</inkml:trace>
  <inkml:trace contextRef="#ctx0" brushRef="#br0" timeOffset="204839.5">8742 12214 34 0,'-7'3'17'0,"10"0"-5"0,-3-3 19 0,0 0-26 16,7 0 0-16,4 0 3 16,-4 0 1-16,4-3-11 15,-1-7 0-15,11 1 7 16,-7-7 0-16,4-3-3 15,0-3 0-15,-1-3-2 16,1 0 1-16,-4 0-3 16,0 0 0-16,-7 6-1 15,-7 0 1-15,0 10-3 0,-10 3 1 16,-4 6-1-16,-1 12 1 16,-2 13 1-16,-1 10 0 15,4 3 3-15,4 12 1 16,2 0 3-16,5 0 1 15,6-3 1-15,8-9 0 16,10-10 0-16,14-9 1 16,15-16-5-16,3-13 0 15,10-11-8-15,1-8 0 16,-8-15-12-16,-10-3 1 16</inkml:trace>
  <inkml:trace contextRef="#ctx0" brushRef="#br0" timeOffset="-189015.44">8223 1825 34 0,'0'-3'17'0,"4"15"-10"16,-1 1 17-16,1 15-23 15,3 16 0-15,3 3 1 16,5 34 0-16,6 32-3 0,7 13 1 15,4 27 1-15,3 26 1 16,7 6-1-16,-6 6 0 16,-8-6-1-16,4-9 0 15,-4-19-1-15,-3-19 0 16,-1-25-4-16,-6-26 1 16,-8-21-8-16,1-41 1 15</inkml:trace>
  <inkml:trace contextRef="#ctx0" brushRef="#br0" timeOffset="-187892.06">8103 1972 25 0,'39'0'12'0,"35"19"-2"0,-49-19 13 16,14 0-21-16,14 3 0 15,7 3 1-15,14-15 1 0,10-1-5 16,19-5 1 0,10-1 2-16,21-3 0 0,28-3-1 15,4 3 0-15,24 13-1 16,4-3 0-16,14 9 0 16,22-6 1-16,-12 6 0 15,19-4 0-15,-19-5 0 16,15 9 1-1,148 13-1 1,-35 8 0-16,-21 8-2 16,-29-10 0-16,-3 6-1 15,-22 3 0-15,12-9 0 16,-29-10 1-16,3-3 0 16,-21-18 0-16,1-7 1 15,-11-12 0-15,-15-1 0 16,-10 4 0-16,-3 9 0 15,-18 0 1-15,-25 1-1 16,-3 5 0-16,-18 4 0 0,-7-1 0 16,-11 7 0-16,-10-6 0 15,-21 9-1-15,-8 0 1 16,-10 0-1-16,-7 3 1 16,-10 3-1-16,-19 13 1 15,-13 15-1-15,-11 10 0 16,-17 19-1-16,-1 3 1 15,-10 15 0-15,-14 17 0 16,-8 15 0-16,-3 12 1 0,0-9-1 16,1 9 0-16,2-5 0 15,4-8 1-15,4-5-1 16,11-7 1-16,2 1-1 16,8-7 0-16,11-6 0 15,10 3 0-15,3-13 1 16,8-6 0-16,-4-15 0 15,-7-4 1-15,0-6 0 16,-10-6 1-16,-8-4-1 16,-21-9 0-16,-6-2-1 15,-19-1 0-15,-24-13-1 16,-32 4 1-16,-17-10 0 16,-36 4 1-16,-21-10 1 15,-46-10 0-15,-28-9 0 16,-35-3 0-16,-36 0 0 15,-28 4 0-15,-14 8-1 0,-17 10 0 16,-8 6-3-16,-7 4 1 16,4-1-3-16,-11-6 1 15,-24-9-6-15,-15-13 1 16,-10-9-2-16,18-25 0 16</inkml:trace>
  <inkml:trace contextRef="#ctx0" brushRef="#br0" timeOffset="-97778.85">9469 9978 17 0,'7'-3'8'0,"3"3"3"16,-3 3 8-16,0 0-14 15,0 0 1-15,4 3 1 16,0 1 1-16,3 2-11 16,-7 7 1-16,3-1 5 15,1 7 1-15,-1 0-3 16,1-6 0-16,0-4-1 16,-1-2 1-16,-3 6 0 15,4-7 0-15,-4 0 2 16,7-2 0-16,-14-14 1 15,7-11 0-15,4-20-1 0,3-3 1 16,3-22-2-16,8-21 1 16,7-26-3-1,7 0 0-15,10-12-11 0,7-3 0 16,1 2-4-16,-15 17 1 16</inkml:trace>
  <inkml:trace contextRef="#ctx0" brushRef="#br0" timeOffset="-94460.02">26427 5111 29 0,'3'41'14'0,"-3"3"-4"0,0-26 14 16,0 8-22-16,-3 2 0 15,-1 13 1-15,-3 9 1 16,3-3-5-1,-3 3 0-15,0-9 2 0,0-10 1 16,4-12-2-16,3-10 0 16,0-9-1-16,3-19 0 15,4-18 0-15,0-13 0 16,0-13-1-16,-3-3 1 16,0-6 0-16,-1 9 0 15,1-9 0-15,-1 0 1 16,1 12-1-16,-1 4 1 0,1 3 0 15,6 2 1-15,8 17-1 16,0 6 1-16,3 3 1 16,10 12 0-16,5 13 1 15,-1 6 1-15,4 13 0 16,0 9 0-16,-4 7 0 16,-7 3 1-16,-10-10-3 15,-15 3 1-15,-6 7-3 16,-8-1 0-16,-13 1-4 15,-12-10 0-15,-3-3-11 16,1-9 1-16</inkml:trace>
  <inkml:trace contextRef="#ctx0" brushRef="#br0" timeOffset="-94206.42">26758 5302 39 0,'-3'60'19'0,"-4"21"-20"0,7-65 26 15,3 0-26-15,-3-1 0 16,0-2-6-16,0-7 0 15,0 0 3-15,0-12 1 0,0-6-7 16,-3-13 0-16</inkml:trace>
  <inkml:trace contextRef="#ctx0" brushRef="#br0" timeOffset="-94026.27">26765 5208 25 0,'18'16'12'0,"17"18"-13"16,-24-31 22-16,6 1-24 15,5-4 1-15,2 3-9 16,1-3 1-16,3 3 9 16,4-6 1-16</inkml:trace>
  <inkml:trace contextRef="#ctx0" brushRef="#br0" timeOffset="-93800.41">27192 5258 19 0,'11'-9'9'0,"-4"3"-2"0,-7 6 17 16,3 3-20-16,-3 6 0 15,-3 1 0-15,-8 2 1 16,-3 4-7-16,-7 6 0 16,-4 0 4-16,1 3 1 15,-1 3-2-15,0 0 0 16,4 7-1-16,3 2 1 0,4 7-1 15,7-12 1-15,4-1-2 16,10-6 0-16,10-9-5 16,12-13 1-16,9-16-6 15,5-9 1-15</inkml:trace>
  <inkml:trace contextRef="#ctx0" brushRef="#br0" timeOffset="-93590.09">27608 4628 40 0,'7'-19'20'0,"-7"16"-20"16,-3 6 38-16,-4 0-35 15,-7 19 0-15,-4 13 1 16,0 18 1-16,1 10-6 16,-4 15 0-16,-4 16 4 15,4 10 0-15,0-4-2 0,3-15 0 16,-3-13-6-1,0-16 1-15,3-12-11 16,4-22 0-16</inkml:trace>
  <inkml:trace contextRef="#ctx0" brushRef="#br0" timeOffset="-93378.99">27249 5139 48 0,'28'28'24'0,"-4"13"-19"0,-9-31 36 16,9 2-40-16,12-2 0 0,2-4-1 15,8 0 0-15,-7-6-4 16,-4-3 1-16,-6 0-7 16,-8-3 1-16,0-10-6 15,-7 0 0-15</inkml:trace>
  <inkml:trace contextRef="#ctx0" brushRef="#br0" timeOffset="-93150.29">27615 5340 39 0,'11'53'19'0,"-4"35"-16"16,-3-79 32-16,-1 4-34 15,-3-1 0-15,4 1 3 16,3 0 0-16,3-4-4 15,4-6 0-15,4-6 2 0,0-3 1 16,-1-4-1-16,1-15 0 16,-4 0-4-16,0-3 0 15,0 0-8-15,-3-4 1 16,-1-8-6-16,-2 2 1 16</inkml:trace>
  <inkml:trace contextRef="#ctx0" brushRef="#br0" timeOffset="-92704.46">27862 5434 37 0,'7'38'18'0,"1"-20"-12"16,-5-11 30-16,4-1-33 16,0 3 1-16,4-2 2 15,3-7 0-15,7 3-7 16,7-3 1-16,0 0 4 16,1 0 0-16,-1-7-2 15,0 1 0-15,-3-9-1 16,-4-7 0-16,-7-7-3 15,-3-2 1-15,-8 0-2 16,-3-4 1-16,-7 7-1 0,-3 6 0 16,-5 9-2-1,-6 13 1-15,-3 10 0 0,2 9 0 16,5 9 1-16,6 16 1 16,4-7 0-16,4 1 1 15,3 3 0-15,3 0 0 16,1-4-3-16,-1-12 0 15,4 0-7-15,0-3 1 16,0-6-2-16,4-10 1 16</inkml:trace>
  <inkml:trace contextRef="#ctx0" brushRef="#br0" timeOffset="-91998.77">27795 5547 37 0,'-3'0'18'0,"6"12"-19"16,-3-12 38-16,0 0-37 15,0 0 1-15,0-6 3 16,0-3 1-16,0-10-5 15,0-9 0-15,0 3 2 16,0-10 1-16,4 4-1 16,3-7 1-16,4 7-3 15,-4 3 1-15,7 15-1 0,7 10 0 32,18 6-13-32,-8 6 0 15,-13-5-1-15,0 2 0 16</inkml:trace>
  <inkml:trace contextRef="#ctx0" brushRef="#br0" timeOffset="-91008.46">26046 4271 25 0,'21'9'12'0,"0"16"-1"0,-14-9 16 0,-3 6-24 16,-1 3 1-16,-3 19 1 15,-7 18 0-15,-7 17-6 16,-4 31 1-16,-6 34 3 16,-5 28 1-16,5 1-3 15,2-1 1-15,1-9-2 16,7-22 0-16,4-37-7 16,3-29 1-16,3-34-7 15,8-35 1-15</inkml:trace>
  <inkml:trace contextRef="#ctx0" brushRef="#br0" timeOffset="-90377.49">25964 4518 46 0,'0'38'23'0,"11"3"-30"0,-4-41 39 15,0 0-28-15,7 3 0 16,7-6 1-16,11 3 0 0,11 0-7 16,24 0 1-1,31 0 4-15,-24 0 1 0,99-19-4 16,18-12 1-16,10-1-2 15,11-9 0-15,-26-6-2 16,9 3 1-16,-16 1-1 16,-13-1 0-16,-18 6 1 15,-14-12 0-15,-21 12 1 16,-17 1 0-16,-19-1 0 16,-10 13 0-16,-14 3-1 15,-11 16 1-15,-13 9-2 16,-12 22 1-16,-10 22-1 15,-7 22 1-15,-7 9-1 16,-7 10 1-16,-3 12 0 16,2 20 1-16,5-8 0 15,-1 1 1-15,4 3 0 0,7-3 1 16,7 3 0-16,4-12 0 16,-1-4 1-16,-2-12 1 15,-1-13-1-15,-7-9 1 16,-11-6-1-16,-14-7 0 15,-10-9 0-15,-14-3 0 16,-32-4-1-16,-29-2 0 16,-17-7-1-16,-42 3 1 15,-18-12-1-15,-21-3 0 16,-7-16-3-16,-4-6 0 16,-11-4-5-16,8-6 0 0,4-9-4 15,-15-19 0-15</inkml:trace>
  <inkml:trace contextRef="#ctx0" brushRef="#br0" timeOffset="-80304.59">2822 13672 28 0,'11'22'14'0,"-1"0"-3"0,-3-13 15 15,-7 13-23-15,11 9 0 16,-7 13 1-16,10 10 1 15,-4 5-6-15,1 10 1 16,-1-3 4-16,5-3 0 16,-1-4-2-16,0-9 0 15,-4-9-1-15,8-6 1 0,-7-10-1 16,-1-6 0-16,8-7-1 16,-8-6 1-1,19-62 0 1,2-16 0-16,1-10 0 15,7-15 1-15,0-3-3 16,-11-1 1-16,4 17-5 16,-1 5 1-16,1 4-11 15,3 9 1-15</inkml:trace>
  <inkml:trace contextRef="#ctx0" brushRef="#br0" timeOffset="-79703.19">3517 14192 36 0,'4'0'18'0,"-15"-3"-14"0,8 0 22 0,-4 0-25 16,-4 0 0-16,0 3 0 15,-10 0 1-15,4 6-3 16,-1 0 1-16,4 7 1 15,-7 2 0-15,3 7-1 16,0 7 1-16,8 5-1 16,6-6 1-16,-3-3-1 15,7-6 1-15,7-6-1 16,4-4 0-16,3-3-1 16,11-6 1-16,-4-9-2 15,0-3 0-15,0-7 0 16,-3 0 0-16,3 3 0 15,-10 1 0-15,-1 2 1 16,1-3 0-16,-1 7 2 16,-3 6 1-16,4 0 0 0,-4 3 1 15,4 6 1-15,-1 3 0 16,1 10-1-16,-8 3 0 16,4 0-1-16,4-3 0 15,7 0-3-15,-8-4 0 16,11-2-7-16,-3-4 1 15,3-9-6-15,7-9 0 16</inkml:trace>
  <inkml:trace contextRef="#ctx0" brushRef="#br0" timeOffset="-79447.44">3888 14296 40 0,'0'44'20'0,"10"-19"-20"0,-10-22 34 0,0 0-32 15,-3 0 1-15,-4-6 2 16,7-3 1-16,-7-4-7 16,3-2 0-16,4-4 4 15,0 0 0-15,0-2-1 16,0 2 1-16,0 7-2 16,0 2 0-16,11-2-1 15,6 6 1-15,-6 0-1 16,10-1 1-16,0 4-5 15,7-3 0-15,-10-3-7 16,3 3 1-16,0-7-6 16,-3-2 1-16</inkml:trace>
  <inkml:trace contextRef="#ctx0" brushRef="#br0" timeOffset="-79281.54">4293 14233 34 0,'-7'28'17'0,"7"-6"-19"0,0-16 27 15,-3 1-27-15,-4 2 1 16,0-9-17-16,3-3 0 16</inkml:trace>
  <inkml:trace contextRef="#ctx0" brushRef="#br0" timeOffset="-79116.11">4159 14042 30 0,'14'31'15'0,"18"22"-14"16,-18-40 21-16,0 3-25 16,8-1 1-16,-1-2-7 15,7-1 1-15,4-5 5 16,-4-7 0-16</inkml:trace>
  <inkml:trace contextRef="#ctx0" brushRef="#br0" timeOffset="-78708.96">4692 14114 29 0,'14'-6'14'0,"-7"15"-6"16,-7-6 24-16,4 0-30 0,-4-3 0 16,0 0 0-16,7-6 0 15,-14 9-4-15,3 0 1 16,-6 4 1-16,-12 2 0 15,5 10-3-15,-4-4 0 16,-4 4-1-16,11-3 0 16,-4 0-1-16,8-4 1 15,6-2 0-15,4-4 0 16,4-6 1-16,6 0 0 16,8-6 2-16,-8-4 0 15,8-2 0-15,-4-4 0 0,4 0 0 16,-8-3 1-16,1 4 0 15,-4 5 0-15,4 4 0 16,-8 0 0-16,4 3 3 16,4 6 0-16,-4 3 2 15,3 3 0-15,4 1 1 16,-3 2 0-16,7 1-1 16,-8 0 0-16,8-1-2 15,-8 1 0-15,5-1-3 16,2-2 1-16,1-1-4 15,-8-3 0-15,8-3-9 16,3-9 1-16</inkml:trace>
  <inkml:trace contextRef="#ctx0" brushRef="#br0" timeOffset="-78473.11">5031 13452 27 0,'0'-6'13'0,"0"31"-11"0,3-16 14 16,4 10-13-16,-7 16 1 16,11 15 3-16,-8 13 0 15,4 15-8-15,4-3 0 16,-4 10 5-16,-3-10 1 16,3-9-4-16,-7-13 0 15,0-12-5-15,0-16 1 0,0-15-6 16,0-17 1-16,0-5-4 15,-7-4 1-15</inkml:trace>
  <inkml:trace contextRef="#ctx0" brushRef="#br0" timeOffset="-78259.22">5080 13948 33 0,'25'25'16'0,"21"12"-13"15,-32-30 32-15,3 2-33 16,4 0 0-16,-3 1 1 15,-7-4 1-15,-4 4-6 16,3 2 1-16,-10 7 2 16,-10 0 0-16,3 3-2 15,-11 0 0-15,4-4-2 16,-7-2 0-16,3-3-7 16,1-10 1-16,6-9-3 0,4-10 1 15</inkml:trace>
  <inkml:trace contextRef="#ctx0" brushRef="#br0" timeOffset="-78035.83">5281 13421 43 0,'-7'56'21'0,"7"23"-26"0,7-48 42 0,-3 19-33 16,3 22 0-16,0 10 3 15,-4-1 0-15,4-5-10 16,-3-7 1-16,-4-19 3 16,0-6 0-16,0-13-8 15,0-12 0-15,-4-7-9 16,4-21 1-16</inkml:trace>
  <inkml:trace contextRef="#ctx0" brushRef="#br0" timeOffset="-77707.04">5369 14095 33 0,'14'25'16'0,"22"3"-8"15,-26-21 21-15,4 5-25 16,4-2 1-16,3-4 4 16,7-3 0-16,-6-6-12 15,6-7 1-15,-7-2 6 0,0-4 0 16,-3 1-3-16,-8-4 0 15,-6-3-4-15,-8 0 0 16,-3 3-1-16,-3 6 1 16,-4 10 0-16,3 10 1 15,-3 5 1-15,10 13 1 16,-3 7 2-16,14 2 1 16,0 7 1-16,15 3 0 15,-1-3 0-15,11-13 0 16,3-3-3-16,-3-13 0 15,-8-15-8-15,1-9 1 0,-11-10-10 16,4-6 1-16</inkml:trace>
  <inkml:trace contextRef="#ctx0" brushRef="#br0" timeOffset="-77242.31">7024 13562 48 0,'0'47'24'0,"-11"6"-22"0,4-34 38 0,7 25-40 16,-3 12 1-1,3 76 0 1,3-13 0-16,4-28-4 16,-7-19 0-16,4-18-8 15,3-26 1-15,-7-25-4 16,-7-12 0-16</inkml:trace>
  <inkml:trace contextRef="#ctx0" brushRef="#br0" timeOffset="-76881.51">6837 14026 45 0,'32'50'22'0,"31"-6"-24"15,-38-31 41-15,21 5-38 0,14 4 1 16,10 0 2-16,1-6 1 15,-11-3-6-15,-11-4 0 16,-3-3 3-16,-4-6 0 16,-10 0-1-16,-11-6 0 15,-3-3-2-15,-15-4 0 16,-3-3 0-16,4-2 0 16,-8 2-1-16,-6 3 0 15,-4 13-1-15,-11 7 0 16,4 8-1-16,0 10 1 0,7 10 0 15,6 6 1 1,12-4 0-16,7-5 1 0,3-10 3 16,7-7 0-16,4-8 1 15,-1-17 1-15,1-6-4 16,0-9 1-16,-11-3-8 16,-7-13 1-16,-7-3-8 15,-4-3 1-15</inkml:trace>
  <inkml:trace contextRef="#ctx0" brushRef="#br0" timeOffset="-76249.08">9197 14067 54 0,'-4'-3'27'0,"8"-7"-30"15,-4 4 51-15,-4 0-47 16,-3-4 1-16,-3 1 0 16,-1 0 0-16,-6-1-3 15,-8 4 0-15,-3 15 1 16,-11 4 0-16,0-1-2 15,7 7 0-15,-3 3-1 0,10 6 1 16,4-3-1-16,11-3 0 16,6-3 2-16,15-6 0 15,13-10 1-15,5-6 0 16,6-10 1-16,-3-6 0 16,-8 1-4-16,1-11 1 15,0-2-13-15,-4-10 1 16</inkml:trace>
  <inkml:trace contextRef="#ctx0" brushRef="#br0" timeOffset="-75740.69">9412 14142 44 0,'-10'44'22'0,"2"19"-21"15,5-44 30-15,-1 18-28 16,1 1 0-16,-1 6 3 15,1 3 0-15,3-10-7 0,-4-5 0 16,4-10 4-16,4-16 1 16,3-15-3-16,-4-10 0 15,4-10-3-15,1-11 0 16,-5-7-3-16,4-10 1 16,-7-2-1-16,4 8 1 15,3-2-1-15,0 6 1 16,3 3 2-16,8 10 0 15,7 9 4-15,-1 6 0 16,5 13 2-16,-5 6 0 0,-3 3 1 16,-3 6 0-1,-7 4-2-15,-11-4 1 0,-11 7-5 16,-10 9 1-16,-11 0-5 16,0 0 1-16,4-6-9 15,0-7 1-15,3-9-3 16,15-9 1-16</inkml:trace>
  <inkml:trace contextRef="#ctx0" brushRef="#br0" timeOffset="-75498.24">9881 13339 30 0,'21'-9'15'0,"-6"-1"-8"16,-15 10 25-16,0 4-30 15,-4 18 1-15,-7 12 3 16,-6 13 0-16,-4 13-6 0,0 21 0 16,3 13 5-16,0 7 1 15,8-7-2-15,-1-16 1 16,8-15-6-16,-1-13 1 16,0-16-9-16,1-15 0 15,-1-16-7-15,-6-15 0 16</inkml:trace>
  <inkml:trace contextRef="#ctx0" brushRef="#br0" timeOffset="-75153.89">9694 13919 48 0,'32'29'24'0,"10"-11"-26"15,-27-14 42-15,6-1-41 16,-4 3 1-16,1 3-2 15,3 1 1-15,0 2-1 16,-3-2 0-16,3-1-5 16,-3-3 0-16,-1 1-1 15,-2-1 1-15,-5-3 0 16,1 3 1-16,-1-2 2 16,1 2 0-16,-1 9 5 15,1 7 0-15,0 0 2 16,-1 0 1-16,-3 0 0 15,0 0 1-15,0-3-2 16,-3-3 1-16,-1-4-2 16,-3-5 1-16,0-4-6 0,0-10 0 15,-3-5-8-15,-1-7 1 16,-3-3-1-16,0-3 1 16</inkml:trace>
  <inkml:trace contextRef="#ctx0" brushRef="#br0" timeOffset="-74462.76">9966 13919 29 0,'4'-6'14'0,"10"-6"-8"0,-7 8 30 16,3 1-32-16,1 3 1 0,3 0 1 15,0 3 1-15,0 1-9 16,0 2 0-16,0 3 5 16,1 1 0-16,-1-1-6 15,3 4 0-15,1-4-5 16,-4 0 0-16,0-2-4 15,-3-1 1-15,-4 0-1 16,3 1 0-16,-6 5 6 16,3 1 0-16,-4-4 7 15,1 7 1-15,3 6 6 16,0-4 0-16,4-2 2 16,-4 0 0-16,0-4-1 15,0-2 0-15,0-10-3 16,3-3 0-16,-2-4-3 15,-1-5 1-15,-4-1-3 16,1 1 1-16,-1-1-3 16,-3 1 1-16,0 2-1 15,4 4 1-15,-4 6-1 0,7 0 1 16,-4 3 0-16,4 3 0 16,4 1 0-16,0-1 1 15,3 0-1-15,0 4 0 16,-4-7 0-16,1 3 0 15,3-3-1-15,-3 0 0 16,-4 4-1-16,0-1 0 16,-4-3 0-16,1 0 0 15,-4-3 0-15,0 0 0 16,3-9 1-16,1 2 0 0,3 1 0 16,0 3 1-16,0-3 0 15,0 3 1-15,0 3-1 16,-3-4 1-16,-1 4-1 15,-3 0 1-15,4 4-1 16,-1-4 1-16,1 3-1 16,3-3 1-16,0 3 0 15,0 6 0-15,0 1 1 16,0 2 0-16,0 4 0 16,0 0 0-16,0-1-1 15,4-2 1-15,-1-1-4 16,1-5 0-16,3-1-9 15,0-9 1-15,4-13-3 16,-8-6 0-16</inkml:trace>
  <inkml:trace contextRef="#ctx0" brushRef="#br0" timeOffset="-74252.88">10777 14051 47 0,'-3'25'23'0,"3"10"-24"0,0-23 46 16,3 4-44-16,-3-4 0 16,4 1-1-16,-4 0 0 15,0-7-5-15,3-3 1 16,-3-12-9-16,-3-7 1 16,-1-6-3-16,-3-9 1 15</inkml:trace>
  <inkml:trace contextRef="#ctx0" brushRef="#br0" timeOffset="-74099.97">10657 13731 25 0,'18'32'12'0,"7"-29"-6"16,-18 0 20-16,3 0-24 16,1 6 0-16,0-2-1 15,-1 5 0-15,-3-2-6 16,0-4 0-16,0-3-3 15,4-9 0-15</inkml:trace>
  <inkml:trace contextRef="#ctx0" brushRef="#br0" timeOffset="-73697.99">11014 13841 34 0,'10'13'17'0,"8"-7"-15"0,-11-12 29 16,0 2-26-16,4-2 1 16,-1 3 2-16,8-3 0 15,0-1-10-15,3 4 0 16,0 3 6-16,-4 0 1 0,1 3-4 16,-7 7 0-16,-4-4-2 15,-4 4 1-15,-6 5-1 16,-4 4 0-16,-4 6-1 15,1 0 1-15,-5 0 0 16,1-3 1-16,-3 7-1 16,3-1 1-16,-1 6 0 15,5-2 1-15,3 2-1 16,3 1 1-16,1-10 0 16,6-3 1-16,4-7-1 15,4-2 1-15,3-7-1 16,4-6 1-16,-1-6-5 15,1 0 0-15,-4-4-8 16,-3-9 0-16,-11-6-5 16,0 0 1-16</inkml:trace>
  <inkml:trace contextRef="#ctx0" brushRef="#br0" timeOffset="-73487.11">11014 14142 46 0,'14'19'23'0,"3"-10"-24"0,-6-12 43 15,0 0-40-15,6-3 1 16,1-4 0-16,7-2 1 16,-1-1-7-16,-3 4 0 0,-3-1-3 15,-4-2 0-15,-3-1-9 16,-4-5 0-16</inkml:trace>
  <inkml:trace contextRef="#ctx0" brushRef="#br0" timeOffset="-73096.88">11342 14029 44 0,'14'22'22'0,"11"-22"-15"16,-15-3 34-16,4 3-38 15,11-3 0-15,-4 0 2 16,0-4 0-16,-3 1-7 16,-4 0 1-16,-3 0 3 0,-4-4 1 15,0-2-3-15,-11 5 0 16,-6 1-2-16,-4 3 0 15,-4 3-1-15,-3 6 1 16,-4 7-1-16,4 6 1 16,0-1 1-16,7 11 0 15,7 2 2-15,3 0 1 16,8 4 0-16,6-7 1 16,11-3-1-16,15-3 0 0,-5-6-3 15,1-10 0 1,-4-9-10-16,-3-3 1 0,-4-16-7 15,0-3 1-15</inkml:trace>
  <inkml:trace contextRef="#ctx0" brushRef="#br0" timeOffset="-72616.63">12248 13675 52 0,'0'6'26'0,"0"-12"-26"0,0 6 46 0,0 0-45 15,0 0 1-15,0 0-1 16,0 0 1-16,0 0-5 16,4 3 0-16,0 0-6 15,-4 3 0-15,0 1-7 16,0 5 0-16</inkml:trace>
  <inkml:trace contextRef="#ctx0" brushRef="#br0" timeOffset="-72452.72">12238 13963 61 0,'18'41'30'0,"-1"-28"-33"0,-13-13 55 16,3 0-52-16,0 0 0 15,3 3-5-15,-3-3 0 16,-3 3-10-16,-11-9 0 16</inkml:trace>
  <inkml:trace contextRef="#ctx0" brushRef="#br0" timeOffset="-69688.11">13289 14349 36 0,'7'25'18'0,"7"-3"-13"16,-10-25 18-16,-1 6-20 15,4 0 1-15,4-6 2 16,3-6 1-16,4-13-7 15,3-13 0-15,7-18 5 16,4-7 1-16,0-12-2 16,10-19 0-16,11-12-2 15,7 2 0-15,7-8-2 16,0 8 1-16,-7 1-1 16,-7 9 0-16,-4 10-1 15,-17 15 1-15,0 12-1 16,-8 10 1-16,-2 13-1 15,-5 12 0 1,-3 7-1-16,-10 18 1 0,-4 16-2 0,3 19 1 16,-6 21 0-16,-4 14 1 15,0 15 0-15,0 9 1 16,-4 10 1-16,-3-7 0 16,0-2 0-16,3-14 1 15,4-5-1-15,0-13 0 16,7-10-1-16,0-8 0 15,0-17-3-15,4-6 1 16,-1-12-6-16,1-7 0 16,-4-5-6-16,-4-14 0 0</inkml:trace>
  <inkml:trace contextRef="#ctx0" brushRef="#br0" timeOffset="-69447.23">13529 14045 46 0,'-3'22'23'0,"13"-16"-16"15,-10-6 39-15,7 0-42 16,4-3 0-16,6-3 4 16,12-1 0-16,13-5-10 15,21-4 0-15,12-3 6 16,-8-6 1-16,-7 6-8 15,-8 4 1-15,-13 2-12 16,-18 4 1-16,-10-7-7 0,-18 0 1 16</inkml:trace>
  <inkml:trace contextRef="#ctx0" brushRef="#br0" timeOffset="-67704.58">14199 14145 41 0,'-7'16'20'0,"11"-19"-12"0,-4-4 21 15,0 1-25-15,-4 0 1 16,1-7 1-16,-1-5 1 16,1-8-9-16,3-5 0 15,0 0 5-15,3-4 0 16,4 7-2-16,4 6 1 16,-1-3-1-16,8 9 0 0,0 4-1 15,3 12 1-15,4 0-1 16,3 3 1-16,-4 3-6 15,1 4 1-15,-4 5-12 16,1 1 0-16</inkml:trace>
  <inkml:trace contextRef="#ctx0" brushRef="#br0" timeOffset="-67287.47">14411 14148 54 0,'25'16'27'0,"-1"-13"-25"0,-13-6 40 16,7 3-41 0,3-6 0-16,3-4 1 0,-2-5 0 15,-5 2-3-15,-3 4 0 16,0-4 1-16,-3-3 0 15,-4 1-2-15,-3-1 1 16,-1 0-2-16,-3 7 0 16,-7 6-1-16,-3 6 1 15,-5 3-1-15,1 1 1 16,0 2 1-16,-3 4 1 16,2 5 0-16,5 4 1 0,-1 0 2 15,8 3 0-15,3 0 0 16,7 1 0-16,3-1-1 15,5 0 0-15,2-3-1 16,1-10 0-16,3-9-4 16,4-3 1-16,3-6-7 15,0-6 0-15,0-4-4 16,1-6 1-16</inkml:trace>
  <inkml:trace contextRef="#ctx0" brushRef="#br0" timeOffset="-66941.38">14884 14067 24 0,'17'-16'12'0,"15"26"-3"15,-25-7 16-15,4 0-20 16,-1 0 0-16,1 3 2 16,-4 4 1-16,-7 2-10 15,-4 4 0-15,-3 0 6 16,-3-1 1-16,-4 1-3 0,-4 0 0 16,-3-1-1-16,3-2 0 15,1-4-2-15,2-3 1 16,1-2 0-16,4-1 0 15,6 0-1-15,8-3 0 16,6 0 0-16,4 0 0 16,1-3 0-16,2-4 0 15,1 1-1-15,3 3 1 16,-3-3 0-16,-1 3 1 16,1 0 0-16,0 3 0 15,-4 3 2-15,3 0 0 16,1 3 1-16,0 10 1 0,-1 3-1 15,1 6 0-15,0 6-4 16,-4-6 1-16,-4-3-14 16,1-16 0-16</inkml:trace>
  <inkml:trace contextRef="#ctx0" brushRef="#br0" timeOffset="-66401.3">15723 13832 34 0,'0'3'17'0,"7"-13"-5"16,-7 10 17-16,0 0-23 15,4 3 1-15,-4-9 3 16,0 6 1-16,0 0-13 15,0 0 0-15,0 0 8 16,10-3 1-16,8-3-5 16,7 6 1-16,7-3-6 15,-1 3 0-15,1 3-12 16,-4 3 0-16,-3-3-3 16,-11 0 1-16</inkml:trace>
  <inkml:trace contextRef="#ctx0" brushRef="#br0" timeOffset="-66218.89">15667 14167 67 0,'14'25'33'0,"11"-28"-39"0,-15-3 66 16,11-4-60-16,11 1 0 15,11-4-4-15,-1-2 0 16,-3 2-5-16,-4 4 0 15,-14-1-10-15,0 4 0 0</inkml:trace>
  <inkml:trace contextRef="#ctx0" brushRef="#br0" timeOffset="-64616.09">16757 14114 38 0,'-7'41'19'0,"14"31"1"16,0-63 19-16,0 1-37 16,0-10 0-16,4-10 1 15,-1-12 0-15,4-9-4 16,4-16 0-16,0-16 2 0,6-25 1 15,5 4-2-15,6-1 1 16,-3-9-1-16,-1 3 0 16,5 6-1-16,-5 7 1 15,-2 6-1-15,-1 12 1 16,-3 16-1-16,-4 10 1 16,3 9-1-16,-2 18 0 15,-5 17-1-15,1 6 1 16,-4 12-1-16,-3 12 1 15,-8 1 0-15,-3 13 1 16,-3 2 0-16,-5 10 0 0,-2 3 0 16,-1 3 1-1,-3 6-1-15,4-9 1 0,-1-15-1 16,4-4 0-16,3-9-2 16,8-7 1-16,0-15-6 15,3-7 1-15,0-5-9 16,0-7 1-16</inkml:trace>
  <inkml:trace contextRef="#ctx0" brushRef="#br0" timeOffset="-64419.08">16820 13879 68 0,'15'18'34'0,"59"-21"-44"16,-39 0 64-16,4 0-60 0,7 0 1 16,-4 0-22-16,-7-7 0 15,-14-8 25-15,-7 2 1 16</inkml:trace>
  <inkml:trace contextRef="#ctx0" brushRef="#br0" timeOffset="-62572.54">24275 9106 34 0,'-25'53'17'0,"-39"70"-13"0,40-80 18 0,-12 20-22 16,-16 28 0-16,-23 28-2 15,-13 13 1-15,-7 9-6 16,7 0 1-16,7-9-4 16,3-19 1-16</inkml:trace>
  <inkml:trace contextRef="#ctx0" brushRef="#br0" timeOffset="-62168.3">25026 9034 8 0,'28'0'4'0,"-14"3"0"0,-10-3-1 0,-1 0 2 16,-3 13 1-16,-3 8 2 15,-8 11 1-15,-10 15-11 16,-18 19 1-16,-17 25 6 16,-18 18 1-16,-4 26-4 15,-10 10 1-15,-14 18-2 16,-4 18 1-16,-14 14-2 15,18 9 1-15,-1 0 0 16,5-7 0-16,-1-6-1 16,11-24 0-16,6-17-6 15,12-34 0-15,13-19-3 16,12-18 1-16</inkml:trace>
  <inkml:trace contextRef="#ctx0" brushRef="#br0" timeOffset="-61747.99">26003 9056 2 0,'71'9'1'0,"-29"-3"13"0,-31-2-7 0,-1 2-3 16,1 13 0-16,-1 6 4 16,1 9 0-16,-4 13-11 15,-3 16 1 1,-36 59 5-1,-14 4 1-15,-10 5-3 16,-18 4 0-16,-11 10 1 16,-10 8 0-16,-22 13 0 15,-13 4 0-15,3 12-1 16,-7 3 0-16,-8 3-2 0,1 6 1 16,14-9-7-16,11-3 1 15,7-3-2-15,6-10 0 16</inkml:trace>
  <inkml:trace contextRef="#ctx0" brushRef="#br0" timeOffset="-61356.68">26991 9627 11 0,'-14'0'5'0,"-57"72"9"15,47-47 5-15,-5 19-17 16,-6 21 0-16,-28 17 0 16,-18 25 0-16,-25 34-3 0,-11 19 0 15,-17 31-1 1,-7 7 1-16,4 15-6 0,-8 19 0 15</inkml:trace>
  <inkml:trace contextRef="#ctx0" brushRef="#br0" timeOffset="-61282.73">25121 12615 4 0,'-49'154'2'0,"3"-54"0"0,39-91-7 16</inkml:trace>
  <inkml:trace contextRef="#ctx0" brushRef="#br0" timeOffset="-60906.24">27083 10520 27 0,'10'44'13'0,"-27"50"-10"16,6-66 26-16,-3 23-28 16,-11 18 1-16,-10 15 0 0,-21 13 0 15,6 4-9-15,-3-4 1 16,-10-6-3-16,10-13 1 16</inkml:trace>
  <inkml:trace contextRef="#ctx0" brushRef="#br0" timeOffset="-60155.53">24532 12468 28 0,'11'-4'14'0,"-15"11"-10"0,4-7 21 15,0 3-24-15,-3 9 0 16,-11 13 0-16,-11 10 0 16,-14 15-2-16,-21 25 1 15,-21 19-2-15,-11 38 1 16,-24 22-9-16,-8 21 1 16</inkml:trace>
  <inkml:trace contextRef="#ctx0" brushRef="#br0" timeOffset="-59751.76">24783 13509 17 0,'7'28'8'0,"-21"-9"-3"16,3-4 4-16,-10 14-3 0,-11 21 0 15,-3 25 3-15,-18 16 1 16,-18 16-13-16,-13 18 1 16,-12 7 7-16,5 3 0 31,6-7-3-31,0 1 0 0,8-4-5 16,6-15 1-16,8-25-7 0,17-7 0 15,14-22-1-15,22-24 1 16</inkml:trace>
  <inkml:trace contextRef="#ctx0" brushRef="#br0" timeOffset="-58144.06">23834 7215 33 0,'-4'0'16'0,"11"-3"-5"0,-3 3 17 16,3 9-26-16,3 13 0 15,4 10 2-15,1 24 1 16,2 26-6-16,4 31 0 15,4 18 2-15,0 29 0 16,-1 13-1-16,5 15 0 16,-5 3-2-16,-9-15 0 15,-12-13-2-15,-6-25 1 0,-8-19-8 16,0-31 0-16,-6-32-1 16,-4-28 1-16</inkml:trace>
  <inkml:trace contextRef="#ctx0" brushRef="#br0" timeOffset="-57649.36">23770 8893 42 0,'32'53'21'0,"-11"10"-27"0,-14-48 43 15,4 11-37-15,-1 8 1 16,4 4 1-16,4 6 1 16,0 3-3-16,-1 3 1 15,-3-6 1-15,-3-4 1 16,3-5-1-16,-7-7 1 15,0-6-2-15,0-9 1 16,0-10-1-16,-3-9 0 16,3-13-2-16,7-13 1 15,7-8 0-15,11-14 0 16,7 1 0-16,3-3 0 0,4 5 0 16,0 7 1-16,-4 10-1 15,1 3 1-15,-8 9-1 16,-7 6 1-16,-7 7-1 15,-10 5 1-15,-18 11-2 16,-11 2 1-16,-17 0-1 16,-15 1 0-16,-6-1-1 15,3 1 1-15,-3-1-9 16,-4-6 1-16,0-9-5 16,14-10 0-16</inkml:trace>
  <inkml:trace contextRef="#ctx0" brushRef="#br0" timeOffset="-56508.95">22130 6299 41 0,'-7'35'20'0,"0"-16"-6"0,7-16 21 0,0-3-31 16,0 0 0-16,7-10 2 15,7-5 0-15,11-7-8 16,6-19 0-16,1-15 5 16,-4-10 1-16,15-3-3 15,2-10 0-15,1 4-1 16,-7 6 0-16,0 10-1 15,-11 8 1-15,-3 14-2 16,-8 12 1-16,-2 12-2 16,-8 13 0-16,-4 6-1 15,-3 4 0-15,0-1 0 0,0 4 1 16,4 12 1-16,3 0 0 16,0 0 2-1,3 0 1-15,1-6 0 0,0-7 1 16,-1-5 0-16,4-4 1 15,0-13-1-15,4-5 0 16,7-7-2-16,-1 3 1 16,5 3-1-16,-5 1 1 15,1-1-1-15,-4 0 1 16,-3 1-1-16,-1 5 0 16,-2 4 0-16,-5 9 1 15,-3 3-2-15,0 10 1 0,-7 9-1 16,0 3 1-16,-3 4-1 15,3-1 1-15,0 10 0 16,0 0 0-16,0 2 0 16,0 1 1-16,3 3-1 15,1 4 1-15,-4-14-3 16,0-5 1-16,7-7-10 16,3-7 1-16,5-11-5 15,-1-7 0-15</inkml:trace>
  <inkml:trace contextRef="#ctx0" brushRef="#br0" timeOffset="-56101.07">23280 6092 55 0,'10'4'27'0,"-17"-1"-33"0,4-6 51 16,-4-4-45-16,-4 1 0 16,-3 9 1-16,-4 0 1 15,1 0-2-15,-4 1 0 16,-1 5 1-16,5 0 0 16,-4 4-1-16,-1 0 1 15,8-4-2-15,0 0 0 16,7-2-1-16,4-1 0 0,6-6 0 15,4 0 0-15,4-3 1 16,3 0 0-16,4 3 0 16,-1 3 1-16,4 3 0 15,1 3 1-15,-1 1-1 16,-4 2 0-16,5 1 0 16,-5-1 0-16,4-5-3 15,1-1 0-15,-1 3-10 16,0-15 1-16,-4-10-2 15,1-2 0-15</inkml:trace>
  <inkml:trace contextRef="#ctx0" brushRef="#br0" timeOffset="-55890.65">23640 5845 43 0,'21'28'21'0,"-18"10"-20"0,-3-23 41 15,-3 4-41-15,-8 12 1 16,-6 1 0-16,-5 2 0 16,1 7-3-16,0-3 0 15,0-7 1-15,3 0 0 16,4-6-7-16,4-9 1 16,3-6-9-16,-1-14 1 15</inkml:trace>
  <inkml:trace contextRef="#ctx0" brushRef="#br0" timeOffset="-55740.32">23439 5911 38 0,'17'15'19'0,"40"73"-14"15,-36-63 28-15,4 13-33 16,3-1 0-16,0 14-2 16,0-1 1-16,-3 0-8 15,-7-9 1-15,-11-7-4 16,0-9 0-16</inkml:trace>
  <inkml:trace contextRef="#ctx0" brushRef="#br0" timeOffset="-55247.19">22292 7265 56 0,'11'38'28'0,"-8"-26"-31"0,-3-12 57 16,0 0-51-16,4-12 1 0,3-7 0 15,0-3 1-15,0-16-7 16,0-5 0-16,11-11 4 16,6-8 0-16,4-1-4 15,4-12 1-15,3-4-3 16,1-2 0-16,-1 12 0 16,-3 9 0-16,-8 13-2 15,-2 13 1-15,-5 8 0 16,-3 17 1-16,-3 15 1 15,0 16 0-15,-4-3 1 16,0 9 0-16,3 10 2 16,-3 0 1-1,0 34 1 1,0-6 1-16,-3-1-2 16,-1-2 1-16,1-10-6 15,-4-9 1-15,0-12-11 16,4-23 0-16</inkml:trace>
  <inkml:trace contextRef="#ctx0" brushRef="#br0" timeOffset="-55020.04">22486 6883 47 0,'7'37'23'0,"4"-15"-10"0,-1-19 35 0,1-3-43 15,3 0 1-15,7-3 0 16,7-3 1-16,1 0-10 16,2-1 0-16,5 1 2 15,-5 0 1-15,1 0-9 16,-4-4 0-16,-3 1-10 16,-11-4 0-16</inkml:trace>
  <inkml:trace contextRef="#ctx0" brushRef="#br0" timeOffset="-54751">22980 7021 46 0,'7'9'23'0,"-14"-15"-19"16,7 3 31-16,-4-7-35 15,1-2 1-15,-1-4 1 16,-3-3 0-16,4 0-2 0,-1-3 0 15,1 4 2-15,3 2 0 16,3 3 0-16,4 4 0 16,7 3-1-16,4 3 1 15,0 6-3-15,-1-3 1 16,5 0-5-16,-1 3 0 16,-4 0-11-16,1 0 1 15,-4-3-1-15,0 3 1 16</inkml:trace>
  <inkml:trace contextRef="#ctx0" brushRef="#br0" timeOffset="-54450.53">23170 7005 53 0,'25'19'26'0,"14"-13"-29"0,-21-6 55 0,6 0-51 16,5-6 1-16,-1-4-1 15,-4-2 0-15,-2-1-2 16,-1 1 0-16,-7-4 1 15,-7 0 0-15,0 1-2 16,-7 2 1-16,-4 4-2 16,-3 6 1-16,-7 9-1 15,0 3 1-15,-3 4-1 16,2 3 1-16,5-1 0 16,3 4 1-16,3 3 0 15,8 0 1-15,3 0-1 16,3 0 1-16,1-3-4 15,0-1 1-15,-1-8-6 16,4-4 1-16,-3-6-6 0,3-12 0 16</inkml:trace>
  <inkml:trace contextRef="#ctx0" brushRef="#br0" timeOffset="-54120.21">23629 6923 35 0,'11'-3'17'0,"-4"6"-12"0,-7 1 28 16,0-1-31-16,-4 3 0 0,-3 3 0 15,-7 1 0 1,-4 5-2-16,1 1 0 0,-1 0 2 16,0 3 0-16,4-4-1 15,4-2 0-15,3-4 0 16,3 1 1-16,4-7-2 16,7-3 0-16,7-6-2 15,0-4 0-15,1-2-1 16,2-1 0-16,1-3-2 15,-4 1 0-15,0-1 0 16,0 0 1-16,-3 4 3 16,3-1 0-16,0 13 3 15,0 3 0 1,0 4 2-16,0 2 0 0,4 4 0 16,0 5 1-16,-1 1-5 15,1 3 1-15,0 0-13 16,-4-6 0-16</inkml:trace>
  <inkml:trace contextRef="#ctx0" brushRef="#br0" timeOffset="-50268.09">2992 14641 17 0,'-7'6'8'0,"14"-3"4"0,-7-3 8 0,7-3-16 16,3 0 1-16,4 3 3 15,-3-3 0-15,7 0-10 16,13 3 1-16,15-4 8 16,14 4 1-16,14 0-3 15,21 0 1-15,18-3-1 16,32 3 0-16,10 0-2 15,29 3 1-15,-4 1-2 16,14-8 0-16,0 4-1 16,-14-6 0-16,-11-6-1 15,-7-4 1 1,-17-9-5 0,-15 6 0 15,-20 0-12-31,-29 4 0 0</inkml:trace>
  <inkml:trace contextRef="#ctx0" brushRef="#br0" timeOffset="-49315.58">3648 15666 49 0,'3'6'24'0,"-3"-6"-19"15,-3 0 24-15,3 3-29 16,-11 4 1-16,1 2 0 15,-19 1 0-15,-13 5-2 0,-7 7 1 16,-1 6-1-16,-10 7 1 16,0 3-2-16,11 9 1 15,0 6-1-15,13 10 1 16,4 2-1-16,11-8 1 16,14-4 1-16,14-6 0 15,11-6 0-15,14-6 0 31,17-14-1-31,11-8 0 16,4-7-3-16,-4-6 0 0,3-6-6 0,-3-3 0 0,0-1-2 16,-11 1 0-16</inkml:trace>
  <inkml:trace contextRef="#ctx0" brushRef="#br0" timeOffset="-49029.75">3937 16209 29 0,'11'6'14'0,"-1"-3"-2"0,-3-3 25 0,-7 3-32 15,0-3 1-15,0 0 0 16,-7 0 1-16,4 0-9 16,-15 0 0-16,0 0 6 15,-6 3 0-15,-5 4-3 16,-6 2 1-16,3 3-2 16,1 1 1-16,2 3-1 15,8 6 0-15,0 3-1 16,0 0 1-16,7-3-1 0,10 0 1 15,4-7-1-15,11-8 1 16,7-4-1-16,6-9 0 16,4-10-2-16,1-6 0 15,-1 3-5-15,-7 0 1 16,-7-3-8-16,0-6 0 16</inkml:trace>
  <inkml:trace contextRef="#ctx0" brushRef="#br0" timeOffset="-48490.55">4085 16325 54 0,'4'22'27'0,"3"-4"-32"0,-7-18 49 0,0 3-42 0,0 1 0 16,0-4 0-16,3-4 0 16,4-5-4-16,-3-3 1 15,3-1 0-15,0-3 0 16,4-2-2-16,-8-4 0 16,4 0 0-16,4 3 1 15,-1 3 1-15,8 4 0 16,-7 5 2-16,3 7 0 0,3 7 1 15,1 2 1 1,-4 4 0-16,4 2 0 16,-8 10-2-1,8-3 1-15,-8 3-3 16,1-3 1-16,0-3-6 16,-1-3 1-1,-3-1-11-15,4-11 0 0,-1-8 0 16,12-5 1-16</inkml:trace>
  <inkml:trace contextRef="#ctx0" brushRef="#br0" timeOffset="-48158.01">4674 15428 35 0,'0'59'17'0,"-7"7"-20"0,4-41 33 15,-4 10-29-15,-7 21 0 16,3 16 3-16,-3 19 0 15,0 10-3-15,3-14 1 16,4-2 1 0,4-16 1-16,3-12-5 15,0-20 0-15,0-18-11 0,3-16 1 0,-3-15-3 16,0-7 1-16</inkml:trace>
  <inkml:trace contextRef="#ctx0" brushRef="#br0" timeOffset="-47979.58">4385 16058 44 0,'21'44'22'0,"22"-10"-24"15,-29-27 45-15,7 2-42 16,7 4 1-16,4-1-1 16,0-2 1-16,-1-4-4 15,-2-6 1-15,2-3-6 16,5-4 1-16,-12 1-8 0,1-9 1 15</inkml:trace>
  <inkml:trace contextRef="#ctx0" brushRef="#br0" timeOffset="-47424.74">4911 16259 36 0,'10'31'18'0,"-10"-25"-15"0,0-6 25 15,0 0-27-15,0 0 0 16,0-3 1-16,-7-6 1 0,4-4-4 16,3-2 0-16,-7-4 2 15,3 3 1-15,-3 0-1 16,7 4 0-16,0-1 1 16,0 4 0-16,18 3 0 15,-8-1 1-15,1 4-1 16,3 3 0-16,11 0-1 15,-1-3 1-15,5 0-5 16,2 0 0-16,5 3-4 16,-1 0 1-16,0 3-5 47,-10-3 1-47,3 3-2 0,-3 0 0 0,-1 0 4 15,-2 1 0-15,2-1 7 0,-10-3 1 0,4 0 6 16,-7 0 0-16,-4-3 3 15,3-1 1-15,-10 4-2 16,-10-3 0-16,-1 3-4 0,-3 3 1 31,0 4-4-31,3 2 0 16,-6 7-2 0,-1 3 0-16,4-1-3 0,-4 4 0 0,8 7 0 0,3-1 0 15,3-3 1-15,8 0 1 16,3-6 2-16,3 0 0 15,8-13 2-15,-4-6 1 16,0-10-1 0,7-8 1-16,-7-4-5 0,4-10 1 0,-11-8-9 15,0-14 1 1</inkml:trace>
  <inkml:trace contextRef="#ctx0" brushRef="#br0" timeOffset="-47020.46">5690 15378 59 0,'11'43'29'0,"-15"42"-38"0,4-53 57 15,0 11-46-15,-3 23 0 16,-1 25 2-16,-3 19 1 16,-3 0-6-16,-1-1 0 15,1-2 1-15,-1-22 1 16,0-16-9 0,4-22 1-1,7-16-11-15,7-31 0 0</inkml:trace>
  <inkml:trace contextRef="#ctx0" brushRef="#br0" timeOffset="-46464.78">6727 16196 47 0,'18'19'23'0,"0"12"-18"0,-15-21 33 0,4 2-35 15,4 7 1-15,-8 6 2 16,8 3 1-16,0 4-9 16,-1-1 1-16,4-6 6 15,-3 0 0-15,-1-9-2 16,-2-7 0-16,2-6-2 16,1-9 1-16,10-6-2 15,0-14 0-15,11-5-4 16,7-3 1-16,-1-1-6 15,5 1 0 1,3 2-10 0,-4 4 1-16</inkml:trace>
  <inkml:trace contextRef="#ctx0" brushRef="#br0" timeOffset="-46087.23">7475 16240 53 0,'4'16'26'0,"-8"-10"-29"0,4-6 42 16,0 3-38-16,-3 0 0 16,-4 0 1-16,-4 4 0 0,-3-1-3 15,0 0 1 1,0-3 0-16,-11 4 1 0,11 2-2 16,3 0 1-16,1 1-2 15,10-7 1-15,0 0-1 16,0-3 1-16,7 0-1 15,7-3 1-15,0 0 0 16,4 0 1-16,-4-4 0 16,-3 4 0-16,-1 6 1 15,1 4 0-15,-1 2 1 16,1 4 0-16,6 2-1 16,-6 1 1-16,3 6-1 15,-3-3 1-15,6-4-4 16,-2-2 1-16,-1-4-9 15,0-6 0-15,3-15-6 16,1-4 1 0</inkml:trace>
  <inkml:trace contextRef="#ctx0" brushRef="#br0" timeOffset="-45818.87">7793 16309 49 0,'0'6'24'0,"0"-6"-23"0,0 0 42 16,0 0-40-16,0 0 1 15,7-6 4-15,-7 0 0 0,7-1-9 16,4 1 0-16,-1 0 6 16,4 0 0-16,7 6-3 15,4 0 1-15,7 0-6 16,-11 0 1-16,7-4-5 15,-7 1 1-15,8-3-5 16,-8-3 1-16,7-1-9 16,0-5 1-16</inkml:trace>
  <inkml:trace contextRef="#ctx0" brushRef="#br0" timeOffset="-45636.46">8273 16347 41 0,'0'31'20'0,"0"3"-20"0,0-24 29 0,0-1-29 15,0 4 0-15,0-4-3 0,0-3 0 16,0-6-4-16,0-12 0 16,0-16-4-16,7-4 0 15</inkml:trace>
  <inkml:trace contextRef="#ctx0" brushRef="#br0" timeOffset="-45487.55">8220 16046 35 0,'17'47'17'0,"5"-26"-19"0,-12-14 31 16,8 2-30-16,3 4 0 16,21 9-10-1,1-4 1-15,-5-2 6 16,-9-3 0-16</inkml:trace>
  <inkml:trace contextRef="#ctx0" brushRef="#br0" timeOffset="-45143.36">8636 16262 31 0,'11'6'15'0,"-4"-12"-10"15,-7 6 25-15,0 0-28 16,0 0 1-16,7 0-1 16,-7 0 1-16,0 0-5 15,0 0 1-15,-4-3 2 16,1 0 0-16,-1-1-3 15,1 1 1-15,3 0-2 16,-7 0 1-16,7-3-1 16,0 6 1-16,7-6-2 15,-7-1 1-15,3 7 2 16,4 0 0-16,4 3 1 0,-1 7 1 16,1 2 1-16,0-2 0 15,-1 5 1-15,1 1 1 16,-1 3-1-16,1 0 0 15,3 0-1-15,-3-1 1 16,-1-2-2-16,1 0 1 16,-1-1-2-16,1-5 1 15,-1-4-3-15,5-3 1 16,-1 0-6-16,3-3 0 16,-3-15-5-16,4-10 1 15</inkml:trace>
  <inkml:trace contextRef="#ctx0" brushRef="#br0" timeOffset="-44888.45">8964 15236 31 0,'14'32'15'0,"7"18"-7"0,-14-28 24 0,4 16-26 16,0 5 1-16,-1 20 2 15,-3 12 1-15,0 7-13 16,4 15 1-16,-4 0 7 16,0-3 0-16,-7-12-4 15,0-22 0-15,-4-10-7 32,-3-13 0-17,0-8-5-15,-3-17 0 0,-1-15-5 16,1-10 0-16</inkml:trace>
  <inkml:trace contextRef="#ctx0" brushRef="#br0" timeOffset="-44651.8">8946 15958 25 0,'18'-7'12'0,"35"39"-1"0,-35-29 16 0,-4 3-22 0,3 7 0 16,5-1 5-16,-1 1 1 0,0 3-13 16,-3-1 0-1,-4 7 8-15,-7 6 0 0,-4 1-3 16,-6 2 0-16,-4-6-4 15,0 3 1-15,-4-6-4 16,-3-3 0-16,-4-3-4 16,4-7 0-16,0-3-7 15,7-9 0-15</inkml:trace>
  <inkml:trace contextRef="#ctx0" brushRef="#br0" timeOffset="-44433.92">9303 15349 45 0,'17'69'22'0,"-2"60"-18"0,-12-88 37 15,4 15-41-15,0 16 0 16,0 16 0-16,7 9 0 15,-7-6-1-15,7-12 1 32,-6-10-6-32,2-16 1 0,-3-15-9 15,0-23 1 1</inkml:trace>
  <inkml:trace contextRef="#ctx0" brushRef="#br0" timeOffset="-44120.87">9603 16218 60 0,'42'22'30'16,"-10"-22"-39"-16,-18-3 54 0,7-3-45 15,-10-1 0-15,6-2-1 16,-6-4 1-16,-4-2-1 16,-7-4 1-16,-7 0-2 15,-7 3 0-15,0 4-2 16,-4 5 1-16,0 7 0 15,-3 7 1-15,7 8 0 16,-4 11 1-16,8 2 0 16,6 0 1-16,4 6 1 15,7 1 0-15,0-4-2 16,4-6 1-16,10-9-5 16,0-7 0-16,8-9-7 15,6-12 1 1,4-16-3-16,3-13 1 0</inkml:trace>
  <inkml:trace contextRef="#ctx0" brushRef="#br0" timeOffset="-43838.04">10202 15835 22 0,'4'7'11'0,"-18"8"-14"0,7-8 17 16,-7-1-15-16,-8-3 0 15,-6-3 2-15,-4-3 0 16,1 3 0-16,6 0 1 0,4 3 3 15,3 0 0-15,4 3 1 16,7 1 0-16,11 2 2 16,10 4 0-16,14 9 0 15,11 6 0-15,0 3-2 16,3 1 0-16,-3-1-2 16,-8 7 1-16,-9-4-4 15,-15 4 1 1,-11-1-3-16,-10 4 0 15,-18 0-6-15,-14-10 0 0,-17-9-9 16,-18-19 0-16</inkml:trace>
  <inkml:trace contextRef="#ctx0" brushRef="#br0" timeOffset="-40143.9">10029 15644 25 0,'-3'13'12'0,"-8"5"-2"0,8-11 12 16,-1 2-20-16,-3 4 0 15,-3-1 1-15,-1 10 1 16,-3 3-5-16,-4 10 0 15,-3 12 2-15,-4 9 1 16,4 16-1-16,4 7 0 16,6 12 0-16,11-10 0 15,11 1-1-15,3-13 0 16,14-10-3-16,14-12 1 0,8-15-9 16,-1-20 1-16</inkml:trace>
  <inkml:trace contextRef="#ctx0" brushRef="#br0" timeOffset="-39767.01">10298 15547 31 0,'17'34'15'0,"15"23"-7"0,-18-35 21 15,4 9-23-15,3 13 0 16,4 13 2-16,-8 8 1 16,-3 7-13-16,0 7 1 15,-10-4 5-15,-4 0 1 16,-11-12-9-16,-3-10 0 0,-3-15-9 16,-1-10 1-1</inkml:trace>
  <inkml:trace contextRef="#ctx0" brushRef="#br0" timeOffset="-39427.2">11063 15697 51 0,'-7'35'25'0,"11"-26"-32"0,-4-9 43 15,0 3-35-15,3 4 1 16,1-1-1-16,-1 0 1 15,4 1-5-15,0 2 1 16,-3-3-9-16,-1 4 0 16,-3-10-3-16,7 0 1 15</inkml:trace>
  <inkml:trace contextRef="#ctx0" brushRef="#br0" timeOffset="-39258.31">10975 16061 54 0,'21'41'27'0,"4"-29"-38"0,-18-12 53 15,0 0-47-15,3 0 1 0,-2-6-23 16,-1 3 1-16,-4-9 27 16,1-7 1-1</inkml:trace>
  <inkml:trace contextRef="#ctx0" brushRef="#br2" timeOffset="-30684.07">23128 15798 16 0,'0'3'8'0,"0"6"1"16,0-9 8-16,0 3-13 16,4 1 1-16,-4-1 3 0,3-3 0 15,-3 0-9-15,7 0 0 16,0 0 7-16,4 0 0 15,3 0-1-15,4 0 0 16,3 0-1-16,7 3 1 16,7 0-1-16,1-3 0 15,-1 0 0-15,11 0 0 16,3 0-1-16,4-3 0 16,-4 0-1-16,1 0 1 15,3-4-2-15,0-2 1 16,0 3-1-16,-4-7 0 15,-7 7 0-15,4 0 0 0,4-1 0 16,6 4 0-16,-7 3 0 16,1 0 1-16,-1 3-1 15,1-6 0-15,-5-3 0 16,5 3 0-16,-4 3-1 16,-4-3 1-16,-7-4 0 15,-3 1 0-15,7 0-1 16,0 0 1-16,3-1-1 15,-3 1 1-15,0 0-1 16,-1-1 0-16,-2 1 0 16,2 3 0-16,-2 0 0 15,-1 0 0-15,0 0 0 16,1-1 1-16,-1-2-1 16,0 0 0-16,-7 0 0 15,4-1 0-15,0 4 0 16,7 3 0-16,-1 0 0 0,-2 0 0 15,-1-3 0-15,0 0 1 16,1 0-1-16,-1 0 0 16,0 0-1-16,0-4 1 15,1 4 0-15,2-3 0 16,-6 0-1-16,-4-1 1 16,-3 4-1-16,-4-3 0 15,-3 3 0-15,-4 0 1 16,-3 3-1-16,-11 0 0 0,-7 3-1 15,-11 3 1-15,-10 0-1 16,-15 1 1-16,-2-1-1 16,-26-3 1-16,4 3 0 15,-7 4 0-15,-14-4-1 16,-1 3 1-16,1 1 0 16,-7-4 1-16,17 0-1 15,1 1 0-15,-4-1 0 16,-8 0 1-16,1-3-1 15,-11 0 1-15,15 1-2 16,3-1 1-16,0-3 0 16,3 0 0-16,0 0 0 15,8 3 0-15,10 0 0 16,3 0 1-16,1 0-1 16,3 0 1-16,4 1 0 15,10-1 0-15,0 0-1 16,4 0 1-16,3 0 0 0,0-3 0 15,-3 6 0-15,7-6 0 16,3 7 0-16,0-4 0 16,4 0 0-16,0 0 0 15,3 0 0-15,1-6 1 16,-1 0-1-16,4 3 0 16,3-3 0-16,1 3 0 15,3 0 0-15,3 0 1 16,4 0-1-16,0 0 0 15,11 0 0-15,6 0 1 16,8 6 0-16,10-3 0 0,4-3-1 16,18 0 1-16,13 10 0 15,8-1 0-15,10 4 0 16,-3-4 1-16,-8 0 0 16,4-6 1-16,4 1-1 15,-4-4 1-15,7-7-1 16,1-5 1-16,-8-4-2 15,7 7 1-15,4 2-1 16,-4 1 0-16,-3 3-1 16,-4 0 0-16,-7 0 0 15,-7 0 0-15,-14-7 0 16,3 1 0-16,4-4 0 16,-3 4 0-16,-5-1 0 15,5 1 0-15,3 3 0 16,0-1 0-16,0 4 0 15,-4-3 0-15,-10 0 0 0,-11 0 0 16,-3-1-1-16,0 1 1 16,-7 0-2-16,-8 3 1 15,-6-1 0-15,-11 4 0 16,0 0-1-16,-4 4 0 16,-6-4 0-16,-11 0 1 15,-15 0 0-15,-13 0 0 16,-8-7 0-16,-17 1 0 15,7-3 1-15,-10-1 0 0,-11 4 0 16,-4 3 0-16,-10 3-1 16,3 6 1-16,-7 3-1 15,-7 4 1-15,4 0-1 16,-8-4 0-16,22 0-1 16,3 1 0-16,1-1 0 15,-1 1 1-15,7-4 0 16,8 0 0-16,2-3 1 15,1 4 0-15,14-1 0 16,15 0 1-16,-1 0-1 16,10 1 0-16,-2-1 0 15,2-3 1-15,5 0-1 16,9 0 1-16,8-3 0 16,7 0 0-16,4 0-1 15,3 0 1-15,7 0 0 16,3 0 0-16,1 0-1 15,10 0 1-15,11 0-1 0,3 0 1 16,7 0-1-16,15 3 0 16,10 1 1-16,3-1 0 15,5 0 0-15,6 0 0 16,10 0 1-16,5 0 0 16,2 0 0-16,-6-6 0 15,3 3-1-15,1-3 1 16,-1-3-1-16,4-4 0 15,-4-5-1-15,-7-4 1 16,0 0-1-16,1 0 0 16,-12 1 0-16,-3-1 0 15,-3 3-1-15,-8 0 1 0,-6 1-1 16,-8 5 1-16,-3 4 0 16,-14 0 0-16,-8 3-1 15,-2-1 0-15,-8 4 0 16,-7 4 0-16,-14 2-1 15,-11 0 1-15,-10 0-1 16,-14 1 1-16,-26 2 0 16,1 0 1-16,-14 4-1 15,-14 0 1-15,0-4-1 16,-11-3 1-16,7 1 0 16,4-1 0-16,-4-3 0 15,-3-3 1-15,3 0-2 16,-3 0 1-16,17 0-2 15,0 0 1-15,1 3-3 0,3 0 1 16,3 0-7-16,15 4 1 16,13-4-7-16,15-3 0 15</inkml:trace>
  <inkml:trace contextRef="#ctx0" brushRef="#br2" timeOffset="-30003.11">24539 16312 43 0,'-3'6'21'0,"10"-3"-16"0,-7-9 34 0,0 6-35 16,0 0 1-16,0 0 1 15,-4 3 1-15,-10 10-9 16,-7 3 1-1,-7 5 6-15,-11 5 0 0,0-1-3 16,-3 6 0 0,-15 16-2-1,11-9 1-15,8-4-4 16,6-6 0-16,7-6-5 16,8-6 1-16,2-7-11 15,8-5 0 1</inkml:trace>
  <inkml:trace contextRef="#ctx0" brushRef="#br2" timeOffset="-29634.29">24183 16309 37 0,'0'0'18'0,"-4"3"-6"0,4-3 20 15,0 0-26-15,0 0 0 0,0 0 3 16,7 0 0-16,1 9-11 16,6 7 1-16,7 9 8 15,11 10 0-15,6 2-3 16,5 4 0-16,-5-3-2 15,-2-1 1-15,-1 7-3 16,-14 3 1-16,-3 0-1 16,-1-9 0-16,1-7-3 15,-4-6 1-15,0 1-2 16,0-11 0-16,1-5-5 16,2-7 0-16,1-13-10 15,-4-8 0-15</inkml:trace>
  <inkml:trace contextRef="#ctx0" brushRef="#br2" timeOffset="-23688.99">23237 8654 22 0,'4'4'11'0,"10"-1"-6"16,-7-3 12-16,4 0-13 16,-1 0 0-16,4 3 2 15,1 3 0-15,2-3-8 16,4 4 0-16,-3-4 4 16,10 0 1-16,8 0-2 15,13 0 0-15,7 0 0 16,15 0 0-16,10-3 0 15,7 0 1-15,15 0 0 16,16 0 0-16,1 0 0 16,11 0 0-16,7 3-2 0,17 4 1 15,-11-1-1-15,1 0 0 16,0 1 0-16,-8-7 0 16,-17 0-1-16,-10 3 1 15,2 3-1-15,-23 3 1 16,-15-2 0-16,-18-1 0 15,-10-6-2-15,-14 0 0 16,-11-6-3-16,-10 2 0 16,-19 1-6-16,-16-3 1 15</inkml:trace>
  <inkml:trace contextRef="#ctx0" brushRef="#br2" timeOffset="-23133.1">23372 8661 37 0,'28'19'18'0,"0"-10"-15"0,-17-9 30 15,17 3-32-15,7-3 1 16,7 0 3-16,15 0 1 16,17 3-6-16,11-3 0 15,13 3 4-15,22 4 1 16,4-1-2-16,-1 0 1 15,1 4-2-15,6 5 0 16,-3-5-1-16,-14-4 0 16,4 0-1-16,3-3 0 15,7-3 0-15,3-3 0 16,1-6 0-16,10-1 0 16,0-2 0-16,-11 2 0 15,-13 7 0-15,-1 0 0 0,-17 3-1 16,-11 0 1-16,-10 0 0 15,-4 0 0-15,-4 0-1 16,1 0 0-16,-15 0-1 16,-10-3 0-16,-7 3-3 15,-11-3 1-15,-10 3-2 16,-11 0 0-16,-18 0-3 16,-13-6 0-16,-19-4-4 15,-24-5 0-15</inkml:trace>
  <inkml:trace contextRef="#ctx0" brushRef="#br2" timeOffset="-21917.74">23453 8554 38 0,'-14'0'19'0,"38"-9"-17"0,-13 6 32 15,-1-1-30-15,5 4 0 0,2 0 2 16,8 4 0-16,3 2-9 15,4 3 1-15,17 4 5 16,11 2 1-16,7 1-3 16,25 3 1-16,21 9-1 15,17-3 0-15,8 0 0 16,14 7 1-16,10-4-1 16,-7 0 1-16,-3-6-1 15,10-3 0-15,-17-13 0 16,6 4 0-16,-6-7 0 15,0-3 0-15,-15-7-1 16,4 1 1-16,0 0-1 16,4 0 0-16,-4-7 0 15,-14 1 1-15,-4-1-2 16,-13 0 1-16,-12-2 0 16,-9-4 0-16,-5 0-1 0,-10 3 1 15,-3 1-1-15,-15-1 1 16,-7 4-1-16,-6-1 1 15,-8-3-2-15,-3 7 1 16,-4 0-1-16,-4-4 1 16,-2 4-1-16,-5 2 1 15,-3 1-1-15,0 0 1 16,-7 6 0-16,-3 0 0 16,-4 6 0-16,-4 0 0 15,-7 1 0-15,-10-1 0 0,-11 0 1 16,-14 0 0-16,-14 1-1 15,-7-4 0-15,-24 0-2 16,-15 0 1-16,-14 0-1 16,-7 7 0-16,-11-1 0 15,-3 4 0-15,0-1 0 16,-18-2 0-16,7-1-1 16,7-3 0-1,1-9-1-15,3-3 1 0,6-4-1 16,5-2 1-16,13-1-1 15,4 1 1-15,8-1-1 16,9 4 1-16,-3 6 0 16,15 0 0-16,10 3 2 15,6 0 0-15,8 0 2 16,4 0 1-16,6 0 3 16,12 0 0-16,2 0 0 15,12-4 1-15,6 4-2 0,4 0 0 16,7 0-2-16,3-3 1 15,4 3-2-15,3 0 1 16,4 0-1-16,11-3 1 16,7-3 0-16,6 3 0 15,5 3 0-15,13 0 1 16,25 6-1-16,14 3 0 16,25 4 1-16,28 12 0 15,35 0 0-15,4 0 1 16,7 0 0-16,3-3 0 0,-27-9 2 15,-5 2 0-15,-2-5-3 16,-5-1 1-16,-10-9-1 16,14 3 0-16,11 1-1 15,3-8 1-15,-3 1-2 16,-14 0 1-16,-11 3 0 16,-11 3 0-16,-17 0-1 15,-7 1 1-15,-21-1-1 16,-1 0 0-16,4-3 0 15,-3-3 1-15,-4-4-2 16,-7 4 1-16,-3-3-3 16,-12 6 0-16,-9-3-6 15,-8 0 1-15,-14-4-6 16,-14 7 1-16</inkml:trace>
  <inkml:trace contextRef="#ctx0" brushRef="#br2" timeOffset="-19951.29">27443 11041 14 0,'3'-7'7'0,"11"-18"5"0,-14 19 2 16,7-3-12-16,-3-1 1 16,-4-2 2-16,0-1 1 15,0 4-6-15,-4-1 0 16,-3 4 4-16,-7-3 1 16,4-1-1-16,-5-2 0 15,1 2-1-15,-3-2 0 16,-1-1-1-16,0 1 0 15,1 2 0-15,-8 1 0 0,0 3-1 16,-6-4 0-16,-5 7-1 16,1-3 1-16,0 3-1 15,-4 0 1-15,0-1-2 16,-7 4 1-16,4-3 0 16,-7 3 1-16,10 0-1 15,7 0 0-15,0 0 0 16,4 0 0-16,0 3 1 15,-4-3 0-15,0 0-1 16,1 0 1-16,-5 4-1 16,1-1 0-16,0 0 1 15,3 0 0-15,4 0-1 16,3 0 0-16,-3 0 0 16,0 4 1-16,3-1 0 15,4 0 0-15,0 4-1 16,-1-4 0-16,5 0 0 0,-1 4 1 15,1-1-1-15,2 0 0 16,1 1 0-16,4-4 1 16,-1 3-1-16,4 1 0 15,0 2 0-15,0 4 1 16,0 0-1-16,7 3 1 16,-4-1-1-16,4 4 1 15,-3-6 0-15,3 3 0 16,0 0-1-16,3-1 1 15,4 1 0-15,4 3 0 16,0-3 0-16,-4 0 0 0,3 0-1 16,4-4 1-16,0 1-1 15,4-7 0-15,0-2 0 16,-1 2 0-16,1 4 0 16,3-7 1-16,0 6-1 15,1-2 1-15,2 2-1 16,4 1 1-16,-6-4-1 15,2 1 0-15,1-1 0 16,0 1 0-16,-4-1-1 16,0-3 1-16,0 4 0 15,-3-4 0-15,-1 0-1 16,1-3 1-16,-4 4 0 16,0-4 0-16,4 3 0 31,0 0 0-31,-1 1 0 0,1-4 0 15,3 0 0-15,0 3 0 0,0-3 0 0,1 0 1 16,-1 1-1-16,3-1 0 16,1 0-1-16,7-3 1 15,-4 0 0-15,0-3 1 16,1 3-1 0,-1-3 0-16,0-1 0 0,0-2 0 15,-3-3 0-15,0-1 1 16,-4 4-1-16,-4-3 0 15,-2-1-1-15,-1 1 1 0,0-4 0 16,0-2 0-16,0-1 0 31,0 3 0-31,0 7-1 0,0-6 1 0,-3 2 0 16,-1 1 0 0,5-1-1-16,-5 1 1 0,1-4 0 15,-1 1 0-15,-3-4 0 16,0 1 0-1,-3-1-1-15,-4-3 1 0,0 3 0 16,0-6 0-16,-4 0 0 16,1-3 0-16,-1-6 0 15,-3 0 0 1,4-4-1-16,-4 7 1 0,-4 3-1 16,-3 0 1-1,0 3-1-15,0 6 1 16,3-3-2-16,-3 4 1 15,-4 2-3-15,-3 1 1 0,-7 2-4 16,-7 1 0-16,0 2-7 16,-1 1 0-16</inkml:trace>
  <inkml:trace contextRef="#ctx0" brushRef="#br2" timeOffset="-14364.71">24754 8012 23 0,'0'-7'11'0,"0"14"4"0,0-7 11 15,0 3-22-15,0 3 0 16,-7 0 4-16,0 7 0 15,-7-1-10-15,-3 1 1 0,-8 6 6 16,-3 6 0-16,-1 6-3 16,1 7 1-16,-4-7-2 15,-3 0 0-15,0-2-1 16,3-4 0-16,0-3-5 16,8 0 1-16,6-13-8 15,7-3 0-15,8-12-2 16,3 0 0-16</inkml:trace>
  <inkml:trace contextRef="#ctx0" brushRef="#br2" timeOffset="-14092.93">24462 8059 31 0,'0'15'15'0,"3"17"-12"0,1-26 27 15,-1 3-28-15,4 4 1 16,0 6 3-16,0 12 1 16,0-3-8-16,4 10 1 15,-4 3 4-15,0-1 1 16,7-2-3-16,7-3 1 16,1-7-3-16,2-3 0 15,-3-6-3-15,-3-4 0 16,-4-5-7-16,-3-4 0 15,-4-9-4-15,0-3 1 16</inkml:trace>
  <inkml:trace contextRef="#ctx0" brushRef="#br2" timeOffset="-13763.33">24733 8244 34 0,'-3'12'17'0,"3"-9"-12"15,0-3 28-15,3 3-31 16,-3 1 0-16,4-4 3 15,3 0 1-15,3 3-6 16,8-3 0-16,3 3 3 16,7 0 1-16,1-3-4 0,-1-3 0 15,0 0-5-15,0-4 0 16,-3 1-9-16,-7-3 0 16,-8-7 0-16,-3 0 0 15</inkml:trace>
  <inkml:trace contextRef="#ctx0" brushRef="#br2" timeOffset="-13539.33">24871 7990 35 0,'7'31'17'0,"0"3"-14"16,-7-24 33-16,0 6-35 15,0 12 0-15,0 6 0 16,-4-2 0-16,-3 2-2 16,0 7 1-16,-3-3-2 15,-1-4 1-15,1-6-11 16,3-6 0-16</inkml:trace>
  <inkml:trace contextRef="#ctx0" brushRef="#br2" timeOffset="-12951.02">25153 7930 36 0,'7'3'18'0,"-7"3"-13"0,4-2 25 16,-4 2-28-16,0 6 0 15,0 10 2-15,-4 3 0 16,1 16-6-16,-4 6 1 16,-1 3 3-16,1 4 0 15,4-4-3-15,-1-3 1 16,1-3-5-16,-1-13 1 15,1-9-7-15,-1-6 1 16,4-13-3-16,7-12 1 16</inkml:trace>
  <inkml:trace contextRef="#ctx0" brushRef="#br2" timeOffset="-12579.37">25432 8131 35 0,'17'9'17'0,"1"-18"-16"15,-18 9 32-15,4-7-33 16,-4 1 1-16,0-3 0 16,-4 3 1-16,-7-1-2 15,-6-2 0-15,3 3 1 16,-4 6 1-16,0 6-1 15,1-3 0-15,-4 10 0 16,-1 5 0-16,1 7-1 0,4 10 1 16,10-4-1-1,3-6 0-15,4-3 0 0,7-3 0 16,7-6 0-16,4-7 1 16,3-3 0-16,4-3 0 15,-1-12-1-15,-2-10 1 16,-5-7-1-16,-3-2 0 15,-10-7-4-15,-8-6 0 16,-3 7-9-16,-7 2 0 16</inkml:trace>
  <inkml:trace contextRef="#ctx0" brushRef="#br2" timeOffset="-2203.75">27513 8774 27 0,'-3'-10'13'0,"3"26"-2"15,0-13 13-15,0 0-21 16,0 10 1-16,0-1 0 15,0 1 1-15,3 12-6 0,-3 12 0 16,4 11 5-16,-1 8 0 16,4 13-1-16,-3 12 0 15,6 23 0-15,1-4 0 16,3 10-1-16,4 12 0 16,3-6-2-16,-3-6 1 15,-1 3-2-15,-3-6 0 16,-3 2-3-16,-4-5 1 15,-4-4-5-15,-6-9 0 16,-1-19-6-16,-3-15 0 16</inkml:trace>
  <inkml:trace contextRef="#ctx0" brushRef="#br2" timeOffset="-1784.49">27580 8551 10 0,'-7'0'5'0,"-11"22"16"0,15-13-5 16,-1 13-11-16,-3 19 1 16,0 9 1-16,-3 19 1 15,3 13-11-15,0 21 1 16,3 16 7-16,4 13 1 16,0 15-3-16,0 4 0 15,0 9-1-15,0-3 1 16,0 12-1-16,-3-3 0 15,-1-15-1-15,-3-7 0 16,0-12-2-16,0-13 0 16,-4-6-5-16,-3-19 1 0,7-13-5 15,4-12 0 1,3-22-3-16,7-12 0 16</inkml:trace>
  <inkml:trace contextRef="#ctx0" brushRef="#br2" timeOffset="-1393.3">27478 8689 30 0,'10'3'15'0,"-2"25"-14"16,-8-12 28-16,0 12-29 16,0 7 1-16,0 18 2 0,0 16 0 15,3 22-1-15,1 16 0 16,3 24 3-16,0 17 0 16,3 18 0-16,4 3 1 15,0 10-2-15,1 0 1 16,-5-7-4-16,-3-3 1 15,0-12-1-15,-3-6 0 16,-4-26-3-16,3-9 0 16,-3-9-2-16,0-19 1 15,0-19-5-15,0-13 1 0,0-15-6 16,7-22 1-16,0-16-1 16,8-19 0-16</inkml:trace>
  <inkml:trace contextRef="#ctx0" brushRef="#br2" timeOffset="-1018.82">27548 9043 34 0,'0'7'17'0,"0"18"-24"16,0-13 33-16,0 16-24 16,0 16 0-16,0 16 3 0,0 25 1 15,0 12-5-15,4 34 1 16,-1 17 4-16,1 5 0 16,0 17-1-16,-1 2 0 15,-3 1-2-15,-3 5 0 16,3-2-2-16,0-16 0 15,0-13-1-15,-4-2 0 16,0-26-2-16,4-9 1 16,0-19-3-16,0-16 1 15,0-16-3-15,-3-15 0 0,-1-22-6 16,4-22 1 0,4-19-3-16,7-31 1 15</inkml:trace>
  <inkml:trace contextRef="#ctx0" brushRef="#br2" timeOffset="-671.51">27580 9037 26 0,'7'44'13'0,"-3"69"-6"16,-4-66 21-16,0 16-23 15,0 18 1-15,0 26 4 16,0 24 0-16,-4 14-13 16,4 21 0-16,0 9 8 0,0-2 0 15,-3 3-3-15,3-7 1 16,0-12-3-16,0-7 0 15,0-6-2-15,3-15 1 16,1-26-3-16,3-15 1 16,0-25-7-16,0-22 1 15,0-19-5-15,4-29 0 16</inkml:trace>
  <inkml:trace contextRef="#ctx0" brushRef="#br2" timeOffset="-372.4">27496 8962 35 0,'0'9'17'0,"0"48"-21"16,3-29 28-16,1 16-23 15,-1 25 1-15,1 31 6 16,3 25 0-16,-4 35-8 16,4 16 1-16,-3 18 4 15,-4 1 1-15,0 9-2 0,-7-10 1 16,0-21-6-16,0-32 0 16,3-32-9-16,4-21 1 15,7-28-6 1,11-23 1-16</inkml:trace>
  <inkml:trace contextRef="#ctx0" brushRef="#br2" timeOffset="365.91">28526 9307 46 0,'10'0'23'0,"-10"-3"-21"0,0 3 41 0,-3 3-42 16,-4 6 1-16,-4 4 2 16,-7 5 0-16,1 4-4 15,-1 13 0-15,-7 9 4 16,-3 0 0-16,-7 15-1 15,0 4 1-15,-1 6-2 16,5-6 1-16,-1-7-2 16,4 1 0-16,3-10-4 15,7-10 0-15,4-9-4 16,4-9 0-16,6-9-11 16,4-10 1-16,4-10-1 0,3-2 1 15</inkml:trace>
  <inkml:trace contextRef="#ctx0" brushRef="#br2" timeOffset="611.68">28212 9325 44 0,'0'4'22'0,"7"2"-22"0,-4 0 43 0,1 4-40 15,3 5 1-15,0-2 1 16,3 6 1-16,1 6-8 16,3 9 1-16,0-2 3 15,0-7 1-15,0 0-9 16,1 0 1-16,-8-3-11 16,-7-7 0-16</inkml:trace>
  <inkml:trace contextRef="#ctx0" brushRef="#br2" timeOffset="4176.95">23305 8824 13 0,'0'-13'6'0,"3"1"3"0,1 5 7 15,-4 7-13-15,0 0 0 0,7 4 4 16,-4-1 1-16,4 9-9 16,0-12 1-16,0 10 6 15,0 12 0-15,-3 18 0 16,-1 14 1-16,-3 15-2 15,0 12 0-15,0 1-2 16,-3 21 1-16,-4 4-2 16,3 12 1-16,1 0-2 15,-1 10 0-15,-3-1-1 16,0-2 0-16,0-7 0 16,-3 3 1-16,-5-12-2 15,-2-3 0-15,3-10-2 16,3-3 0-16,4-10-2 15,3-11 1-15,4-11-5 16,8-15 0-16,2-15-4 16,1-17 0-16</inkml:trace>
  <inkml:trace contextRef="#ctx0" brushRef="#br2" timeOffset="4582.52">23237 9031 39 0,'18'22'19'0,"0"0"-23"0,-15-19 33 0,1 22-28 15,-1 12 0-15,1 17 3 16,-1 5 0-16,1 20-4 16,-4 27 1-16,0 17 2 15,-4 15 1-15,-3 25-1 16,4 0 1-16,3 3-2 16,-4 0 0-16,4 7-2 15,0-13 1-15,-3-7-1 16,-1-12 0-16,1 4 0 15,-1-20 0-15,-3 4-2 16,0-13 0-16,0-4-3 16,-4 1 0-16,1-3-5 15,-1-6 1-15,1-7-5 0,3-19 0 16</inkml:trace>
  <inkml:trace contextRef="#ctx0" brushRef="#br2" timeOffset="4942.6">23096 11107 27 0,'7'62'13'0,"-7"73"-8"0,4-88 20 0,-1 19-22 15,1 25 0-15,0 12 3 16,-1 26 0-16,1 6-6 16,-4 6 0-16,0 3 4 15,-7 10 0-15,-4-4-2 16,-3 10 0-16,0-6-3 15,-7 0 1-15,-4-16-4 16,-3-4 1-16,3-11-4 16,4 2 0-16,0-12-5 15,7-9 0-15</inkml:trace>
  <inkml:trace contextRef="#ctx0" brushRef="#br2" timeOffset="5302.4">22902 12740 38 0,'14'7'19'0,"25"21"-21"0,-28-19 32 0,3 13-29 16,-3 10 1-16,-1 15 1 16,-3 12 0-16,7 20-3 15,-3 18 1-15,-4 6 3 16,0 13 1-16,0 22-2 16,-3-3 0-16,-4 13-1 15,3 8 0-15,1 10-3 16,-4-12 0-16,3-3-3 15,1-10 1-15,-1-10-6 16,1-14 1-16,3-30-6 16,3-15 0-16</inkml:trace>
  <inkml:trace contextRef="#ctx0" brushRef="#br2" timeOffset="5647.71">23058 13380 31 0,'24'66'15'0,"1"41"-9"0,-18-67 21 0,4 32-23 16,3 32 0-16,0 18 3 15,3 26 1-15,-2 5-9 16,-5 17 0-16,-6 2 6 16,-8-6 0-16,-3-6-3 15,0 3 0-15,-4-3-2 16,1-12 1-16,3-17-4 16,0-5 1-16,3-23-4 15,4-15 1-15,4-16-5 16,3-22 0-16,0-28-4 15,3-31 1-15</inkml:trace>
  <inkml:trace contextRef="#ctx0" brushRef="#br2" timeOffset="5949.28">23195 13543 23 0,'21'16'11'0,"-7"12"-8"0,-10-15 15 15,-1 2-14-15,1 10 0 16,-4 13 4-16,0 9 1 16,-4 13-9-16,1-1 1 0,-1 16 6 15,1 16 1 1,-4 7-3-16,3 11 1 15,-3 1-2-15,4 0 0 0,-4 6-4 16,0 0 1-16,0-3-6 16,0-19 0-16,3-3-10 15,4-28 0-15</inkml:trace>
  <inkml:trace contextRef="#ctx0" brushRef="#br2" timeOffset="6909.38">21706 11160 39 0,'-3'9'19'16,"-1"16"-11"-16,1-15 20 0,-4 9-23 15,-4-4 1-15,-3 17 2 16,-7 8 1-16,-4 20-12 16,-7 3 1-16,1 18 7 15,-1 4 0-15,-3 12-3 16,-1 0 0-16,5-6-1 16,6-15 0-16,7-14-2 0,4-12 0 15,4-12-5-15,6-19 1 16,4-13-9-16,4-18 0 15,-1-13-3-15,1-10 1 16</inkml:trace>
  <inkml:trace contextRef="#ctx0" brushRef="#br2" timeOffset="7158.39">21357 11395 49 0,'7'0'24'0,"0"0"-30"0,-7 3 47 0,4 0-38 0,-1 4 0 0,1 2 3 0,3 7 0 0,0 9-7 15,0 3 0-15,0 7 4 16,-3 8 1-16,3 11-2 16,0-7 0-16,0-6-4 15,3-7 0-15,-3-6-4 16,0-12 1-16,1-4-12 15,2-5 0-15</inkml:trace>
  <inkml:trace contextRef="#ctx0" brushRef="#br2" timeOffset="7481.57">21738 11527 54 0,'0'-3'27'0,"4"6"-28"0,-4-3 43 15,7 0-40-15,0-3 0 16,0-4 0-16,3 7 0 0,8-3-3 16,10 3 0-16,4-6-2 15,0 3 1-15,0-7-12 16,-1 1 1-16,-6-7-3 16,-4 1 0-16</inkml:trace>
  <inkml:trace contextRef="#ctx0" brushRef="#br2" timeOffset="7706.26">21788 11364 49 0,'0'41'24'0,"7"-32"-26"15,-7-3 45-15,0 4-42 16,3 5 1-16,1 10 0 0,-4 10 0 15,3-1-3-15,-3 1 0 16,4-1-1-16,-1 1 0 16,-3-7-7-16,4-6 0 15,3-6-6-15,0-10 0 16</inkml:trace>
  <inkml:trace contextRef="#ctx0" brushRef="#br2" timeOffset="8154.07">22137 11216 54 0,'7'10'27'0,"7"-7"-30"16,-7-3 50-16,4 3-44 15,3 0 0-15,7 0 2 16,4 4 1-16,-1-1-8 16,-6 0 1-16,0-3 3 15,-4 0 1-15,-4 7-3 16,-6-1 0-16,-1 10-2 15,-3 3 1-15,-3 3-1 0,-8 0 0 16,-3 7 0-16,-7 2 1 16,0 4 0-1,0-4 1-15,3-9 0 0,4 0 0 16,3-3 0-16,8-3 1 16,6 3-1-16,8-6 1 15,6-7-2-15,5-3 0 16,-1-2-5-16,-4-8 0 15,5 4-11-15,2-6 0 16</inkml:trace>
  <inkml:trace contextRef="#ctx0" brushRef="#br2" timeOffset="8515.93">22613 11364 47 0,'7'12'23'0,"0"-31"-18"15,-7 10 33-15,-3-3-36 16,-4 2 0-16,0-2-1 16,-4 2 1-16,0 7-3 15,1 0 0-15,-4 9 2 16,-4 16 1-16,-3 3-2 15,3 10 1-15,4 5-1 0,7 8 1 16,4-8-1-16,3 1 1 16,10-6 0-16,4-4 0 15,7-12 0-15,8-16 0 16,2-3 0-16,1-13 0 16,-4-15-2-16,-6 0 0 15,-8-7-9-15,-7-9 1 16,-14-3-8-16,0-3 1 15</inkml:trace>
  <inkml:trace contextRef="#ctx0" brushRef="#br2" timeOffset="11085.72">25636 13001 24 0,'11'-47'12'0,"-8"31"-1"0,1 3 13 0,3-5-21 0,-3-1 0 16,-8 0 3-16,-3-3 0 16,-14 6-6-16,-21 1 0 15,-22-14 4-15,-24 4 1 16,0 3-2-16,-18 4 0 15,-7 8-3-15,-11 10 0 16,8 13-2-16,-4-4 1 16,0 10-1-16,4 9 0 31,-8 13-1-15,22 0 1-1,0 9-1-15,3 13 1 0,7 6 0 0,7-4 0 16,18 1 0-16,7 0 0 0,8-9 1 0,9-1 1 0,15 7 1 15,21-4 1-15,18 7 2 16,31 6 0 0,21-9 0-16,33-3 1 0,41-10 0 15,15-16 0-15,17-12-2 16,8-12 1-16,-22-17-3 31,-11-5 1-31,-2-20-2 16,-15-8 1-16,-11-11-2 0,-17 4 1 15,-25-9-1-15,-14-7 0 0,-11 10-4 16,-14-10 1-16,-20-9-6 31,-19 6 1-15,-17-6-5 0,-7 6 0-1</inkml:trace>
  <inkml:trace contextRef="#ctx0" brushRef="#br2" timeOffset="17012.21">12545 15240 30 0,'7'9'15'0,"0"-15"-2"0,-4 9 15 15,-3 0-25-15,0 0 0 16,-3 7 3-16,-4 2 1 15,-4 4-8-15,1 6 1 16,-8 6 4-16,0 10 1 16,1-1-2-16,-8 10 1 15,-3 7-2-15,-4-7 0 16,4-4-2-16,7-2 0 0,0-6-4 16,6-7 1-1,1-6-12-15,7-10 0 0,7-12-1 16,4-15 1-16</inkml:trace>
  <inkml:trace contextRef="#ctx0" brushRef="#br2" timeOffset="17299.26">12375 15258 31 0,'4'4'15'0,"3"-1"-10"16,-3 0 26-16,-4 3-26 15,3 7 1-15,1 5 4 16,3 8 0-16,7 14-12 0,0 7 1 16,7 7 7-16,4 5 1 15,3-15-4-15,0-3 0 16,-3-3-6-16,-4-10 0 15,0-9-9-15,-3-10 1 16,-4-6-6-16,4-9 1 16</inkml:trace>
  <inkml:trace contextRef="#ctx0" brushRef="#br2" timeOffset="17661.36">12961 15262 42 0,'-3'12'21'0,"6"-9"-16"16,1 0 36-16,-4 1-38 15,3-1 1-15,-3 0 2 16,4-6 0-16,6 3-8 16,4-3 0-16,4-4 4 0,7 1 1 15,3 0-5-15,0-4 0 16,0 7-9-16,-6 3 1 15,-5 0-6-15,-6 0 0 16</inkml:trace>
  <inkml:trace contextRef="#ctx0" brushRef="#br2" timeOffset="17824.72">12972 15500 52 0,'7'47'26'0,"-7"-41"-28"0,3-3 47 0,8 0-44 15,6-3 1-15,8-3-3 16,7 0 0-16,0-3-8 16,-4-3 1-16,0-7-7 15,-3 0 1-15</inkml:trace>
  <inkml:trace contextRef="#ctx0" brushRef="#br2" timeOffset="20711.59">13709 14913 31 0,'0'13'15'0,"14"18"-8"16,-10-24 16-16,-4 8-21 15,0 10 1-15,-4 13 1 16,1 3 1-16,-8 15-6 16,4 10 0-16,0 6 3 15,-4 3 1-15,4-6-3 16,0-9 1-16,4-10-5 15,-1-15 0-15,4-20-6 16,4-15 0-16,6-18-2 0,-3-14 1 16</inkml:trace>
  <inkml:trace contextRef="#ctx0" brushRef="#br2" timeOffset="20930.12">13656 15274 15 0,'7'22'7'0,"21"-3"-3"0,-17-13 10 16,3 0-11-16,4 1 1 16,3 2 4-16,7 0 1 15,7 1-9-15,4 6 0 0,0-4 6 16,-4 4 1-16,-7 6-2 16,-6 0 0-16,-12-3-3 15,-6-1 1-15,-11 4-3 16,-11 0 1-16,-7-3-3 15,-6-3 1-15,2-4-5 16,1-2 0-16,3-1-6 16,8-3 1-1</inkml:trace>
  <inkml:trace contextRef="#ctx0" brushRef="#br2" timeOffset="21281.1">14199 15403 34 0,'14'-3'17'0,"-7"15"-16"0,-7-12 26 16,0 0-26-16,-3 0 1 16,-8 0 0-16,-3 3 1 15,-3 0-4-15,-1 4 0 16,4 5 2-16,0 7 1 15,0 0-2-15,0 3 0 16,3-3-1-16,7-1 0 16,1 1 0-16,6-3 1 15,4-10-1-15,8-6 1 16,-1-6 0-16,3-4 1 16,1-8-4-16,-4-4 0 0,0 3-7 15,-3-16 0-15</inkml:trace>
  <inkml:trace contextRef="#ctx0" brushRef="#br2" timeOffset="21530.5">14390 14866 44 0,'17'35'22'0,"1"3"-25"0,-14-29 37 0,-4 4-34 0,0 12 1 15,0 15 1-15,0 1 0 16,-4 16-2-16,4 15 1 16,0 0 1-16,0 0 0 15,0-6-3-15,0-10 1 16,0-12-9-16,0-16 1 15,4-15-6-15,6-13 0 16</inkml:trace>
  <inkml:trace contextRef="#ctx0" brushRef="#br2" timeOffset="21760.1">14563 14813 41 0,'14'10'20'0,"0"18"-17"0,-11-9 36 0,-3 9-38 16,0 6 1-16,0 16-1 16,-3 7 1-16,-1 12-3 15,1 0 0-15,-1 6 1 16,4-9 1-16,0-13-4 16,0-12 0-16,-3-13-8 15,3-12 0-15,0-19-3 16,-7-10 1-16</inkml:trace>
  <inkml:trace contextRef="#ctx0" brushRef="#br2" timeOffset="22013.46">14217 15327 43 0,'28'19'21'0,"36"-19"-19"0,-43 0 41 16,11 0-42-16,10-6 1 16,7 0-1-16,-3-4 0 15,-3 1-6-15,2-1 1 16,-6 4-9-16,-7 0 0 0,-7-3-1 16,-8 5 0-1</inkml:trace>
  <inkml:trace contextRef="#ctx0" brushRef="#br2" timeOffset="22296.32">14753 15421 48 0,'50'16'24'0,"-36"-25"-29"0,-7 2 50 0,-7 1-45 16,0-6 1-16,0 2 0 15,-4 7 0-15,-6-3-2 16,-4 6 1-16,-4 3 0 16,0 3 1-16,-3 7-2 15,0 6 0-15,3 3-2 16,4-4 0-16,7 1 0 0,4 0 1 16,10-6 0-16,7-7 0 15,0-3 0-15,3-6 1 16,1-7-2-16,0-5 1 15,-1-4-9-15,-2 0 0 16,-1-9-1-16,3-3 1 16</inkml:trace>
  <inkml:trace contextRef="#ctx0" brushRef="#br2" timeOffset="23002.33">14961 15331 47 0,'11'18'23'0,"-4"1"-27"16,-4-13 48-16,1 4-43 15,0 2 0-15,-1 4 1 16,1 0 0-16,-1-1-3 16,1-2 1-16,-1 0 1 15,1-10 0-15,-1-3-2 16,-3 0 0-16,4-7-3 0,-1-5 0 16,1-1 0-16,-1 1 0 15,1-7 0-15,3 3 0 16,0 7 1-16,0 3 0 15,0 2 2-15,0 8 0 16,4 5 1-16,-1 4 0 16,1 5-1-16,-1 1 1 15,-2-6 1-15,-1-1 0 16,0-5 0-16,0-1 0 16,0-3 0-16,0 3 0 15,0-3 0 1,-4-3 0-16,-3 0-2 0,4-6 1 0,-1-6 0 15,1-1 0 1,0 0 0-16,-4 4 0 0,3-4-1 16,1 1 1-16,3 3 0 15,0-1 0-15,0-2 0 16,0-1 0-16,3 4-1 16,1 2 1-16,0 4 0 15,-4-3 0-15,0 6 0 16,3 0 0-16,1 0 0 15,-1 3 0-15,1 0 0 16,0 0 1-16,-1 0 1 16,8 7 0-16,-1 2 1 15,1 7 0-15,3 13 0 16,4-4 0-16,7 3-1 16,-4 7 0-16,-3-7-9 31,-1-6 1-31,-6-15-8 15,-4-7 1-15</inkml:trace>
  <inkml:trace contextRef="#ctx0" brushRef="#br2" timeOffset="23647.96">16175 14816 48 0,'3'25'24'0,"1"19"-25"0,-4-25 41 0,-4 0-38 0,-3 9 1 0,0 10 1 0,0 3 1 16,0 2-6-16,0 8 0 16,4-1 4-16,-1 0 0 15,4-12-2-15,0-7 1 16,0-6-3-16,4-9 1 0,3-10-2 15,0-12 1-15,3-7-2 16,4-9 1-16,1 0 0 16,-1 3 1-16,0 7 0 15,0-1 0-15,-4 7 1 16,1 12 1-16,0 1-1 16,-1 8 0-16,1 1-1 15,3 6 1-15,4 3-5 16,-1-6 0-16,1 3-10 15,-1-3 0-15</inkml:trace>
  <inkml:trace contextRef="#ctx0" brushRef="#br2" timeOffset="23932.1">16559 15233 48 0,'18'13'24'0,"-7"-4"-25"0,-8-6 37 0,-3 1-35 0,0-1 0 0,-3 0 0 0,-4 0 0 16,-4 3-2-16,-3 7 1 15,-4 2 1-15,-3 4 0 16,3 3-1-16,4 0 0 16,4 3 0-16,6 0 0 15,8-6-1-15,3-6 0 16,3-7-2-16,8-6 1 15,0-9 0-15,-1-7 1 0,-3-6-6 16,1-6 0-16,2-10-6 31,-3 7 0-31</inkml:trace>
  <inkml:trace contextRef="#ctx0" brushRef="#br2" timeOffset="24223.88">16782 15346 52 0,'0'16'26'0,"0"6"-29"0,0-16 48 15,0 7-43 1,-4 2 0-16,1 4 1 0,-1 0 0 15,-3-3-4-15,3-4 0 16,1 1 1-16,-1-4 0 16,4-6-5-16,0-3 0 15,0-6-10-15,0-3 1 16,0-10-2-16,-3-3 0 16</inkml:trace>
  <inkml:trace contextRef="#ctx0" brushRef="#br2" timeOffset="24713.16">16768 15428 23 0,'7'0'11'0,"3"9"-8"0,-6-6 15 15,-4-3-15-15,0 0 0 16,0 3 3-16,0 1 1 16,0-4-8-16,0 0 1 15,-4 0 5-15,1 0 1 16,3-7-1-16,0 1 1 16,0-3-1-16,0-4 0 15,3-3-1-15,1-9 1 16,3 3-2-16,3-6 1 15,-3 0-2-15,4 6 0 16,0 3-1-16,3 3 0 0,0 4-1 31,0 3 0-31,7 2-4 0,-3 4 0 16,3 0-12-16,-7 0 0 0</inkml:trace>
  <inkml:trace contextRef="#ctx0" brushRef="#br2" timeOffset="24992.01">17085 15274 52 0,'7'28'26'0,"-10"10"-27"0,3-26 39 15,0 4-37-15,0 3 1 16,0 6-3-16,-4-6 1 16,4-10-8-16,0-2 1 15,0-14-7-15,0-12 0 16</inkml:trace>
  <inkml:trace contextRef="#ctx0" brushRef="#br2" timeOffset="25149.93">17039 15108 36 0,'11'25'18'0,"10"-16"-21"0,-14-9 23 0,4 4-26 0,3-1 0 0,3 0-12 16,1-6 1-1</inkml:trace>
  <inkml:trace contextRef="#ctx0" brushRef="#br2" timeOffset="25524.44">17343 15227 52 0,'10'16'26'0,"4"-16"-30"0,-14 0 51 16,4-3-45-16,6-1 1 15,1-2 1-15,3 0 0 16,-3 6-6-16,-1 0 1 16,4 3 3-16,-10 0 0 15,-1 3-3-15,-6 7 1 16,-4 3-1-16,-7 3 0 15,3 2-1-15,1 5 1 16,-5-1-1-16,1 6 1 16,0-3 0-16,4 0 1 0,3-6 0 15,3 0 1-15,4 3 0 16,7-6 0-16,0 0-1 16,4-3 1-16,-1-4-2 15,4 1 1-15,1-7-8 16,-5-3 1-16,-3-6-9 15,0-9 0-15</inkml:trace>
  <inkml:trace contextRef="#ctx0" brushRef="#br2" timeOffset="25733.58">17251 15415 54 0,'14'47'27'0,"14"-12"-28"15,-17-29 44-15,3-3-42 0,4 0 1 16,-4-3-1-16,7-9 0 16,3-4-5-16,-2 1 1 15,-1-7-12-15,-7-6 0 16</inkml:trace>
  <inkml:trace contextRef="#ctx0" brushRef="#br2" timeOffset="26307.6">18426 14550 46 0,'0'56'23'0,"-7"4"-13"0,3-35 29 0,4 9-35 0,0 17 0 16,0-1 3-16,0 6 0 15,0 4-9-15,0-7 1 16,-4-6 6-16,1-9 0 16,-1-7-2-16,1-9 0 15,-1-9-3-15,-3-1 1 16,-3-6-1-16,-4 1 0 15,-4-7-2-15,-7-7 0 16,-3-5 0-16,0-1 0 16,-4 4 0-1,0 6 0-15,1 6 1 16,-1 6 1-16,7 1 0 0,4 2 1 0,7 10 0 16,3 6 1-1,8 4-1-15,13 2 1 0,4 4-2 16,8-1 1-16,6-2-4 15,7-4 0-15,4-6-7 16,3-9 1-16,-3-13-10 16,-7-15 1 15</inkml:trace>
  <inkml:trace contextRef="#ctx0" brushRef="#br2" timeOffset="26504.09">18563 15240 48 0,'0'53'24'0,"0"-22"-23"16,0-24 35-16,0 2-35 0,0 3 0 15,-3 1-1-15,-1-7 1 16,4-3-4-16,-3 1 0 16,-1-11-6-16,4-2 1 15,-3-13-6-15,3-9 0 16</inkml:trace>
  <inkml:trace contextRef="#ctx0" brushRef="#br2" timeOffset="26860.82">18528 15039 38 0,'18'3'19'0,"31"25"-11"0,-31-18 31 0,3 2-35 16,7 1 1-16,7-1 2 16,8-2 0-16,-1-1-9 15,-3-3 0-15,-8 1 6 16,-6-1 0-16,-7 0-4 15,-8 0 1-15,-13 1-2 16,-8-7 0-16,-6 0-2 16,-5 3 1-1,-2 3-2-15,3-3 0 16,3 7 1-16,4 2 1 0,3 1-1 16,8 2 1-16,3 4 2 15,7 0 0-15,3 6 1 16,4 0 1-16,1 0-1 15,-8 4 0-15,-4-1-1 16,-6-3 1-16,-8-3-1 16,-3-3 0-16,0-4-3 15,0 1 0-15,0-10-1 0,0-3 0 16,3-6-4-16,4-6 1 16,7-10-7-16,3-6 1 15</inkml:trace>
  <inkml:trace contextRef="#ctx0" brushRef="#br2" timeOffset="27101.21">19241 14374 38 0,'-11'19'19'0,"-14"47"-17"0,18-38 31 0,-7 13-30 15,-4 18 0-15,1 26 3 16,-1 9 0-16,1 6-7 16,2 10 0-16,5-22 4 15,3-10 0-15,0-18-8 16,3-22 0 0,4-20-9-16,-3-18 0 0</inkml:trace>
  <inkml:trace contextRef="#ctx0" brushRef="#br2" timeOffset="27268.51">18807 14942 58 0,'35'53'29'0,"35"-34"-31"0,-45-13 51 16,3 0-49-16,15-2 1 16,6-4-3-16,4 0 1 15,-4 0-7-15,1 0 1 16,-11-7-10-16,-8 1 1 15</inkml:trace>
  <inkml:trace contextRef="#ctx0" brushRef="#br2" timeOffset="27654.29">19710 15133 51 0,'-18'72'25'0,"7"3"-30"15,11-59 38-15,0 0-33 16,0-4 0-16,4-2-7 0,3-7 1 16,0-3-1-16,-3-13 0 15,3-6-6-15,-4-6 0 16</inkml:trace>
  <inkml:trace contextRef="#ctx0" brushRef="#br2" timeOffset="27793.52">19664 14907 34 0,'28'16'17'0,"7"9"-22"0,-21-16 31 0,1 1-27 15,2 2 0-15,4 4-3 16,4 6 0-16,3 3-3 15,1-3 1-15</inkml:trace>
  <inkml:trace contextRef="#ctx0" brushRef="#br2" timeOffset="28062.96">19981 15349 42 0,'7'16'21'0,"4"-7"-24"16,-7-5 38-16,3-4-36 15,0-7 1-15,3 1-2 16,1-7 0-16,-1 1 0 16,1-7 1-16,0-6-1 15,-1 3 0-15,1 6 0 16,-4 4 0-16,0 2 3 0,0 4 0 16,0 0 2-16,0 3 1 15,-3 12 1-15,6 7 1 16,4 3-1-16,0 3 0 15,4 3-2-15,-4 3 0 16,0 0-6 0,0-3 1-16,0-6-13 0,1-13 1 15</inkml:trace>
  <inkml:trace contextRef="#ctx0" brushRef="#br2" timeOffset="28511.83">20955 15481 49 0,'4'25'24'0,"-1"-44"-20"0,-3 4 35 0,0-17-37 0,-3-18 0 0,-5-9 0 0,-2-17 1 16,-8-21-4-16,4 0 0 15,0 3 2-15,-4-3 0 16,1 6-1 0,6 9 1-16,4 7 0 0,7 9 1 15,7 16 0-15,7 15 0 16,4 17 1-16,3 14 0 16,4 11-4-16,3 11 1 15,-7 14-7-15,-7-1 1 16,-7 7-12-1,-7 6 0-15</inkml:trace>
  <inkml:trace contextRef="#ctx0" brushRef="#br2" timeOffset="28693.37">20683 15202 63 0,'11'9'31'16,"14"7"-38"-16,-8-19 52 0,8-3-46 15,7 3 1-15,3-4-3 16,4 4 0-16,-4 3-2 16,4-3 0-16,-11-10-11 15,-3-5 0-15</inkml:trace>
  <inkml:trace contextRef="#ctx0" brushRef="#br2" timeOffset="28947.73">21311 14531 52 0,'-10'31'26'0,"-22"29"-28"0,28-38 40 0,-3 12-37 15,0 20 1-15,4 11 1 16,-1 17 0-16,1 3-4 15,-1-1 1-15,4-8-1 16,0-11 1-16,0-11-12 16,0-17 1-16,-3-21-5 15,-4-10 1 1</inkml:trace>
  <inkml:trace contextRef="#ctx0" brushRef="#br2" timeOffset="29120.62">21029 14957 67 0,'35'29'33'0,"32"24"-37"16,-45-44 67-16,2 1-63 15,15-7 1-15,10-6-2 16,4-7 0-16,-3-5-7 0,-15 2 0 16,-10-12-12-1,-15-3 1-15</inkml:trace>
  <inkml:trace contextRef="#ctx0" brushRef="#br2" timeOffset="30854.28">8361 5976 33 0,'10'26'16'0,"12"17"-12"0,-15-36 16 15,3 2-17-15,1-3 1 16,3 1 4-16,0-4 0 16,4 0-8-16,3 0 0 15,11-9 6-15,13-4 1 16,15 1-2-16,18-4 0 15,3-5-3-15,-7-1 0 16,-3-3-4-16,-11 3 0 16,-11-3-4-16,-10 10 1 0,-11 2-4 15,-7 7 0-15,-14 3-4 16,-7 9 1-16,-14 7-1 16,-10 3 0-16</inkml:trace>
  <inkml:trace contextRef="#ctx0" brushRef="#br2" timeOffset="31275.38">8544 6161 26 0,'-35'19'13'0,"-7"-3"-4"0,31-13 24 0,4 3-28 15,-4 1 1-15,8-1 4 16,-1 0 0-16,8 0-12 16,10-2 0-16,7-1 9 15,7-3 0-15,11 0-3 16,18 3 1-16,3-3-3 15,10 0 0-15,1 0-2 16,-8-3 0-16,-3-4-3 16,-14-2 0-16,-14 3-3 15,-4-1 1-15,-7 4-3 16,-3 3 0-16,-11 7 0 0,-11 2 1 16,-13 4 0-16,-11-7 1 15,-8 0 2-15,-6 4 1 16,-11-1 1-16,0 0 1 15,-3 4 2-15,10-7 0 16,7 7 3-16,-3 2 0 0,6 1 3 16,8 0 0-16,7 3 0 15,10-7 1-15,11 1-1 16,11-1 0-16,17-2-2 16,22-4 1-16,17-9-4 15,14-7 1 1,21-24-18-1,-21 2 0-15</inkml:trace>
  <inkml:trace contextRef="#ctx0" brushRef="#br2" timeOffset="33527.85">12608 16641 42 0,'18'10'21'0,"0"-10"-8"0,-15 0 21 16,-3 0-29-16,0 0 1 15,0 0 2-15,0 0 0 16,0 3-10-16,-3 13 1 16,-12 9 6-16,-9 9 1 15,-8 4-4-15,-3 9 1 16,-4 6-2-16,-3 13 1 16,-8 0-3-16,4-7 0 15,8-2-5-15,2-7 1 16,8-9-9-16,3-10 1 0,11-15-6 15,7-10 0-15</inkml:trace>
  <inkml:trace contextRef="#ctx0" brushRef="#br2" timeOffset="33753.9">12245 16657 39 0,'7'3'19'0,"7"0"-11"16,-10 0 30-16,-4 1-34 16,0 5 0-16,0 10 2 15,3 6 0-15,1 6-8 0,-1-12 1 16,4 9 3-16,0-3 1 16,4-3-8-1,3-6 0-15,0-7-11 0,0-12 0 16</inkml:trace>
  <inkml:trace contextRef="#ctx0" brushRef="#br2" timeOffset="34054.36">12894 16673 59 0,'4'9'29'0,"3"0"-31"0,-4-9 48 0,8 4-45 15,-1 2 1-15,4-3 0 16,-3 0 0-16,10 0-6 15,4-3 1-15,3 0-7 16,-3-3 1-16,-4-3-8 16,-7 6 0-16</inkml:trace>
  <inkml:trace contextRef="#ctx0" brushRef="#br2" timeOffset="34233.19">12838 16942 56 0,'0'57'28'0,"21"-35"-25"0,-14-22 49 16,7 0-48-16,4 0 0 16,6 0 0-16,8-3 0 15,10-4-9-15,4-2 0 16,-3-7-7-16,-8 4 1 16,-3-4-9-16,-8 3 1 15</inkml:trace>
  <inkml:trace contextRef="#ctx0" brushRef="#br2" timeOffset="39159.22">13741 16880 43 0,'-11'6'21'0,"25"28"-16"0,-10-27 22 0,-1 5-22 16,1 1 0-16,-1-4 3 16,1 1 0-16,-4-4-10 15,0 3 1-15,0-9 6 16,3 3 0-16,-3-3-2 16,4-9 0-16,-1 0-2 15,1-7 0-15,0-3-2 16,-1 3 0-16,4 1 0 15,-3-4 1-15,3-3-1 16,0 3 0-16,0 0 0 16,3 4 1-16,1 5 0 15,0 4 0-15,3 6 0 0,-4 3 1 16,4 3-1-16,-3 1 1 16,0-1-2-16,-1 0 1 15,4 0-4-15,0 1 1 16,0-1-10-16,1 0 1 15,-1-9-5-15,-4-6 1 16</inkml:trace>
  <inkml:trace contextRef="#ctx0" brushRef="#br2" timeOffset="39368.83">14196 16914 42 0,'0'44'21'0,"0"-6"-22"0,0-32 35 0,-4 10-31 16,-3-1 1-16,4 4 1 15,-4 0 0-15,3-7-9 16,1-2 0-16,-1-10-2 16,4-13 1-16,0-2-9 15,0-17 1-15</inkml:trace>
  <inkml:trace contextRef="#ctx0" brushRef="#br2" timeOffset="39852.89">14161 16704 37 0,'35'35'18'0,"21"-1"-15"16,-42-25 27-16,8 1-28 0,9-1 1 15,12 1 4-15,2-4 0 16,5 0-8-1,-8-3 1-15,-3 0 5 0,-4 1 0 16,-7-4-1-16,-3 0 1 16,-7 0-3-16,-4 3 0 15,0-3-1-15,-7 3 1 16,-7 0-2-16,-3 3 0 0,-4-3-1 16,-1-3 0-1,-2 7-2-15,-8-1 0 0,-3 3-2 16,0 1 0-16,0-1-3 31,3 1 1-31,4 2-1 0,0 1 0 0,7-1 3 16,3 1 0-16,8-1 3 15,6 4 0-15,8 6 4 16,0 6 0-16,6 0 3 16,5 4 1-16,-5-1-1 15,-3-3 0 1,-6 1-1-1,-8-1 0-15,-4-3-3 0,-10 3 1 16,0 3-3-16,-11-5 0 0,-6-5-4 16,-8 1 0-16,-3-6-4 15,-1-7 1-15,5-2-5 32,2-4 1-17,12-9 1 1,10-13 0-16</inkml:trace>
  <inkml:trace contextRef="#ctx0" brushRef="#br2" timeOffset="40373.35">14891 16394 57 0,'7'53'28'0,"-11"16"-46"0,1-44 66 0,-1 16-48 0,1 15 1 0,-1 7 1 0,1-4 1 0,-1-2-3 15,1-4 0-15,-1-9 1 16,4-9 1-16,0-10-2 16,4-10 0-16,-1-11-2 15,4-11 0-15,0-8 0 16,4-4 0-16,-1 0 0 16,8 3 0-16,-4 4 1 15,0-1 0-15,4 7 1 0,0 3 0 16,-1 0 0-1,-3 6 1-15,0 9-1 0,-3 1 1 32,0 3-1-32,-1-1 1 31,1 1-1-31,-1 3 0 16,1 3-2-16,3-4 0 0,0-2-2 0,-3-3 0 0,-1-4-8 0,1-9 0 15,7-12-2-15,-1-7 0 16</inkml:trace>
  <inkml:trace contextRef="#ctx0" brushRef="#br2" timeOffset="40603.22">15349 16190 46 0,'-7'3'23'0,"4"44"-23"15,-4-35 45-15,-4 17-45 16,1 15 1-16,-1 25 0 15,0 9 0-15,1 10-1 16,3 0 0-16,3-4 0 16,1-18 1-16,6-16-6 15,-3-18 1-15,0-20-8 16,0-12 1 15,-3-9-4-31,-4-10 1 0</inkml:trace>
  <inkml:trace contextRef="#ctx0" brushRef="#br2" timeOffset="40755.12">15106 16654 31 0,'-21'-3'15'0,"17"12"-3"0,11-3 25 0,4 7-31 0,3 3 0 16,0-1 2-16,11-2 0 15,14-4-12-15,3-2 0 16,11-7 2-16,7-10 0 16,0-6-13-16,-4-6 1 15</inkml:trace>
  <inkml:trace contextRef="#ctx0" brushRef="#br2" timeOffset="41273.94">16390 16663 48 0,'-18'10'24'0,"-3"5"-19"16,14-12 35-16,0 4-38 0,0 5 0 15,0 4 1-15,-4 6 0 16,1 3-4-16,-4-6 0 16,0 3 2-16,3 0 1 15,0 3-2-15,4-10 1 16,0-2-1 0,4-4 0-16,3-5 0 0,7-1 1 15,3 0-1-15,5-3 1 16,6 0 0-1,0 3 0-15,0 3 0 0,-3 1 0 16,-4 2-1-16,-7 0 0 0,-7 4-1 16,-4-1 1-16,-3 10-2 15,-3-3 1 1,-1 6-1-16,1 0 0 0,3 4-3 16,3-4 1-16,-3-3-7 15,3-4 0 1,8-5-5-16,7-7 0 0</inkml:trace>
  <inkml:trace contextRef="#ctx0" brushRef="#br2" timeOffset="41493.92">16697 16845 43 0,'11'25'21'0,"-11"-15"-14"0,-4-4 36 15,1 6-40-15,-5 1 0 16,1 3 3-16,0 2 0 16,0 1-8-16,4 3 1 15,-1-3 2-15,1-6 0 16,6-7-10-16,4-6 1 16,0-13-9-16,-3-18 0 15</inkml:trace>
  <inkml:trace contextRef="#ctx0" brushRef="#br2" timeOffset="41651.89">16644 16306 36 0,'42'3'18'0,"4"-9"-17"0,-32 3 23 0,4-4-30 0,0 1 1 0,3-3-11 16,4 2 0-16,6-5 17 15,1-4 0-15</inkml:trace>
  <inkml:trace contextRef="#ctx0" brushRef="#br2" timeOffset="42278.52">17106 15964 27 0,'11'31'13'0,"3"23"-11"0,-11-45 24 15,1 13-22-15,-1 12 0 16,-3 4 5-16,0 0 1 16,-3 9-11-16,-4 9 1 15,3 7 7-15,1 9 0 16,3 6-1-16,0-2 0 16,0-14-3-1,3 1 0-15,4-10-2 0,0-12 1 16,1-6-1-1,2-10 0-15,-3-10-2 0,0-5 1 16,0-10-1-16,-3-6 1 0,-8 6-1 16,-3-4 1-16,-3 1-2 15,-4-3 1-15,-4 3-1 16,0 3 1 0,-3 0-1-16,3-3 1 15,-6 9 0-15,6 3 1 0,4 4 0 16,7 6 0-16,0 0 0 15,3 3 1-15,8 3 0 16,3 6 0-16,4-6 0 16,3 0 0-16,7 0 1 15,7-6 0-15,11-13 0 16,3-9 0-16,-3-6-1 16,-4-4 0-16,-3-5 0 15,-7-8 0-15,-1-2-2 16,-2-3 1-16,-8 3-2 15,0-1 1-15,-7 1-1 16,-4 6 0-16,-3 7-1 0,0 5 1 16,-3 10-1-1,-4 6 0-15,-4 4 1 0,-3 12 0 16,4 9 1-16,6 7 1 16,4 9 1-16,7-3 0 15,4-4 1-15,-1-5 0 31,8-10-5-15,-1-9 1-16,5-10-12 0,-1-15 0 0</inkml:trace>
  <inkml:trace contextRef="#ctx0" brushRef="#br2" timeOffset="42912.77">18147 16851 56 0,'0'16'28'0,"14"-10"-28"0,-7-6 43 0,0 7-39 16,4 2 0-16,-1 7 1 15,1 6 0-15,3 3-7 16,-3 0 1-16,-1 3 5 16,1-3 0-16,-4-6-3 15,0-10 0-15,0-5 0 16,0-8 0-16,4-5-1 16,3-7 0-16,3-12-1 15,4-3 1-15,1 2-4 16,-1-2 1-16,0 0-8 15,0 3 1-15,0-1-9 16,0 11 0 0</inkml:trace>
  <inkml:trace contextRef="#ctx0" brushRef="#br2" timeOffset="43257.57">18503 17027 60 0,'4'3'30'0,"10"-12"-35"0,-4 2 52 0,1 1-46 15,3-3 0 1,0-4-1-16,0-6 1 0,-3 4-2 16,-4-4 0-16,-3 6-1 15,-8 1 0-15,-3 2-2 16,-4 4 1-16,-3 0 0 15,0 9 0-15,0 6 0 16,3 4 1-16,4 3 2 16,0 6 0-16,7 3 0 15,4 3 1-15,10 0-1 16,4 0 1-16,3 1-4 16,0-7 0-16,0-7-11 31,4-9 0 0</inkml:trace>
  <inkml:trace contextRef="#ctx0" brushRef="#br2" timeOffset="43526.61">18838 17040 45 0,'-3'-7'22'0,"-15"-27"-14"0,11 21 31 15,0-9-36-15,-4 3 1 16,1 4 2-16,3-4 0 16,0 3-7-16,3 4 1 15,4-1 4-15,11 4 1 0,6 3-2 16,12-1 0-16,2 1-2 16,5-3 0-16,-5-4-5 15,1 1 0-15,-7-4-7 16,0-3 0-16,3-3-8 31,-3-6 0-31</inkml:trace>
  <inkml:trace contextRef="#ctx0" brushRef="#br2" timeOffset="43751.48">19184 15998 51 0,'4'85'25'0,"-19"15"-26"16,12-74 41-16,-4 24-39 15,3 25 1-15,1 22 1 0,3 4 1 16,3 2-5-16,4-3 0 16,0-21-4-16,1-20 1 15,-5-21-11-15,-3-25 0 16</inkml:trace>
  <inkml:trace contextRef="#ctx0" brushRef="#br2" timeOffset="43913">18824 16485 49 0,'11'34'24'0,"38"13"-20"0,-28-38 35 0,11 1-39 15,7-7 1-15,10 3-7 16,11-3 1-16,4 1-7 15,-1-11 0-15</inkml:trace>
  <inkml:trace contextRef="#ctx0" brushRef="#br2" timeOffset="44501.34">20130 16412 52 0,'0'66'26'0,"10"0"-24"0,-6-44 40 0,-4 3-40 16,0 10 1-16,0 2 3 15,0 4 0-15,0-10-7 16,0-6 1-16,0-6 3 16,3-3 1-16,-3 0-3 15,-3-7 1 1,-15-15-2 0,-7-4 0-16,-3-2-1 15,-4 2 1-15,-3 4-1 16,0 6 1-1,3 6 0-15,0 7 1 0,8 0-1 16,2-1 1-16,5 10 0 16,10 3 1-16,3 3-1 0,11 1 0 15,7-4 0-15,11 0 0 16,7 0-5 0,7-6 1-16,-4-10-9 15,-3-6 0-15,-1-15-8 0,1-7 1 16</inkml:trace>
  <inkml:trace contextRef="#ctx0" brushRef="#br2" timeOffset="44706.5">20366 16933 53 0,'-4'56'26'0,"-6"-18"-31"0,10-29 44 0,-4 4-40 15,4-4 0-15,0-5-7 16,-3-4 0-16,-1-10-1 16,-3-6 1-16,0-15-6 15,0-7 1-15</inkml:trace>
  <inkml:trace contextRef="#ctx0" brushRef="#br2" timeOffset="44851.41">20147 16544 45 0,'11'6'22'0,"13"26"-24"0,-13-23 45 0,7 4-43 16,3-4 0-16,0 0 0 15,4 4 0-15,3 0-5 0,4-1 1 16,-1 1-10-16,-2-7 1 16</inkml:trace>
  <inkml:trace contextRef="#ctx0" brushRef="#br2" timeOffset="45178.67">20726 16751 46 0,'17'25'23'0,"-17"-3"-20"0,-3-16 35 16,-1 1-38-16,-3 2 0 0,0-3 0 15,-3 4 1-15,-5-7-2 16,1 6 1-16,0-6 0 15,0 1 0-15,0-4 0 16,3 3 0-16,4-3 0 16,7 0 0-16,7 6 0 15,4-3 1-15,0 6 0 16,6 4 0-16,1 0-1 16,0-1 1-16,-4 4-1 15,-11 3 1-15,-3 3-2 16,-3 6 1-16,-8-3-4 15,-3 0 0-15,-4-3-8 16,1-3 0-16,-1-13-2 16,4 0 0-16</inkml:trace>
  <inkml:trace contextRef="#ctx0" brushRef="#br2" timeOffset="45416.08">21047 16315 38 0,'0'0'19'0,"-7"-3"-23"0,0 12 34 15,-4 10-27-15,0 6 1 16,-3 19 5-16,0 6 0 16,0 7-10-16,4 18 1 15,2 0 5-15,5 10 1 0,-1-7-3 16,4-9 0-16,4-15-9 15,-1-26 0 1,-3-15-10-16,-3-20 0 0</inkml:trace>
  <inkml:trace contextRef="#ctx0" brushRef="#br2" timeOffset="45578.52">20694 16663 45 0,'25'28'22'0,"77"-2"-26"15,-67-20 32-15,18 0-34 16,11 0 0-16,-8-2-16 16,-10-11 0-16</inkml:trace>
  <inkml:trace contextRef="#ctx0" brushRef="#br2" timeOffset="45950.31">21713 16851 61 0,'0'16'30'0,"-7"-16"-35"15,7 3 57-15,-3 10-49 16,-1 2 0-16,4 1 0 15,0 0 1-15,0 3-7 16,4-1 1-16,-1-5-4 16,1 0 1-16,-4-7-14 15,0-16 1-15</inkml:trace>
  <inkml:trace contextRef="#ctx0" brushRef="#br2" timeOffset="46127.21">21611 16519 40 0,'18'25'20'0,"10"13"-20"0,-14-35 21 15,4 9-24-15,3 1 1 16,0 3-13-16,7 6 1 16,4 6 12-16,0 3 1 15</inkml:trace>
  <inkml:trace contextRef="#ctx0" brushRef="#br2" timeOffset="46362.25">21975 16927 19 0,'0'12'9'0,"10"4"-1"0,-10-16 13 0,4 0-17 15,-1 3 0-15,1-3 0 16,-1 0 1-16,1-9-7 16,-1-7 1-1,1 0 3-15,-1 4 1 0,1-4-1 16,-1-3 0-16,1 0 0 15,-1 4 1-15,1 5 1 16,3 10 1-16,4 7-1 16,3-1 1-16,3 10-2 15,1 5 1-15,3 1-2 16,0 0 0-16,4 0-5 16,-4-6 0-16,-3-3-11 15,-4-7 0-15</inkml:trace>
  <inkml:trace contextRef="#ctx0" brushRef="#br2" timeOffset="46873.82">22694 17112 55 0,'18'15'27'0,"-11"-33"-28"16,-4 8 44-16,1-12-41 16,-1-12 0-16,-3-7 1 15,-3-25 1-15,-8 0-6 0,-3-15 1 16,0-1 3-16,-3-6 0 15,2 19-2-15,5 7 1 16,3 5-1 0,3 13 1-16,4 10 0 0,11 15 1 15,-1 13-2-15,5 3 0 16,-1 12-4-16,0 13 1 16,-4 9-7-16,1 10 0 31,-4 6-9-31,-11-3 1 0</inkml:trace>
  <inkml:trace contextRef="#ctx0" brushRef="#br2" timeOffset="47073.77">22475 16845 44 0,'-3'22'22'0,"21"-6"-17"16,-11-13 34-16,3 3-37 15,4 0 0-15,4 4 1 16,7-4 0-16,10 0-5 15,7-2 0-15,4-4-3 16,0-10 0-16,-4 1-10 16,-3-13 1-16</inkml:trace>
  <inkml:trace contextRef="#ctx0" brushRef="#br2" timeOffset="47265.66">23005 16563 46 0,'-29'50'23'0,"-6"38"-22"0,32-60 36 16,-1 3-37-16,4 10 0 16,4 6-1-16,6 0 0 15,1 3-4-15,-1-2 1 16,1-20-9-16,0-19 0 15</inkml:trace>
  <inkml:trace contextRef="#ctx0" brushRef="#br2" timeOffset="47491.28">22842 16867 42 0,'0'13'21'0,"11"21"-12"15,-8-28 31 1,8 1-36-1,7-4 0-15,10 0 0 16,14-3 1-16,1 0-9 16,-1 0 1-16,0 0-4 15,-3 0 1-15,-4 0-10 16,-3-3 1-16</inkml:trace>
  <inkml:trace contextRef="#ctx0" brushRef="#br2" timeOffset="47621.21">23439 17196 58 0,'10'10'29'0,"-10"-20"-50"0,0 4 50 16,-10-3-53-16,-8-10 1 16</inkml:trace>
  <inkml:trace contextRef="#ctx0" brushRef="#br2" timeOffset="52401.77">17653 13669 47 0,'18'0'23'0,"10"12"-14"0,-18-15 24 0,5 0-32 16,6-3 0-16,3-1-1 16,5-2 1-16,-1-4-5 15,-3 4 1-15,-4 3-10 16,-4 3 0-16,-3-4-1 15,-14 7 0-15</inkml:trace>
  <inkml:trace contextRef="#ctx0" brushRef="#br2" timeOffset="52596.14">17688 13957 61 0,'14'9'30'0,"18"-18"-41"0,-18 3 64 15,7-4-52-15,8 1 0 16,-1 0-1-16,0-1 0 16,0 1-3-16,1 2 0 15,2 1-11-15,-10 3 1 16,-3-6-4-16,0-1 0 16</inkml:trace>
  <inkml:trace contextRef="#ctx0" brushRef="#br2" timeOffset="53553.99">18330 13088 37 0,'-3'4'18'0,"-4"5"-12"0,7-9 29 16,0 0-30-16,3 3 0 16,1-3 2-16,6-3 0 15,5-6-9-15,6-1 0 16,3-2 6-16,5-4 1 15,16 3-3-15,5 1 1 16,6 2-2-16,-3 1 0 0,-7 9-1 16,-7 3 0-16,-11 10-1 15,-10 2 1-15,-11 7-2 16,-11 7 1-16,-6 5-1 16,-8 7 0-16,-7-4 0 15,-3 7 1-15,0 0-1 16,0 0 0-16,-1-3-2 15,8-3 0-15,4-7-6 16,3-6 0-16,6-9-5 16,5-4 1-16</inkml:trace>
  <inkml:trace contextRef="#ctx0" brushRef="#br2" timeOffset="53753.87">18556 13904 58 0,'14'9'29'0,"-10"-12"-39"0,-4 3 56 16,0 0-48-16,0 0 1 16,0-6-17-16,-4-4 0 15,-6-5 12-15,6-1 1 16</inkml:trace>
  <inkml:trace contextRef="#ctx0" brushRef="#br2" timeOffset="58223.55">6766 4901 36 0,'0'0'18'0,"11"9"-16"0,-4-6 18 0,-7 7-19 15,0 2 1-15,3 1 0 16,-3 9 1-16,0 9-4 16,-3 4 0-16,3 21 2 15,-7 10 0-15,3 19 0 16,4 21 0-16,11 10-1 15,0 7 1-15,-1 2-1 16,4-3 1-16,0-21-1 16,-10-4 1-16,-4-16-3 15,0-24 0-15,7-7-5 16,-7-12 1-16,0-23-5 16,10-15 0-16</inkml:trace>
  <inkml:trace contextRef="#ctx0" brushRef="#br2" timeOffset="60175.83">6854 4832 26 0,'15'6'13'0,"9"4"-12"16,-13-10 20-16,3 3-18 15,11 3 0-15,6-6 2 0,8 6 1 16,11 4-7-16,10-7 0 16,10 3 4-16,-3-3 1 15,25 7-2-15,0-1 0 16,13-3-1-16,1 4 0 16,11-4-1-16,6 6 0 31,110 7 0-31,-18 0 1 15,-17 0 0-15,-4 3 0 16,3 0 1-16,-17 0 0 16,7-3 0-16,4-1 1 0,-11-8-1 15,3 6 1-15,4 2-1 16,-11 1 0-16,8-3-2 16,6-1 1-16,-6 1-1 15,6-3 1-15,8-10-2 16,-8 3 1-16,15-3 0 15,0-3 1-15,-1-3-2 16,4-6 1-16,-7-7 0 16,11 3 1-16,7 7-1 15,-11 0 0-15,4 3-1 16,3-3 1-16,-11 2 0 16,8-2 0-16,-11 6-1 15,0-3 1-15,11 3 0 16,-14-3 1-16,6 3-1 15,4 0 0-15,-7 0 0 16,7-3 0-16,-17 6 0 0,7 3 0 16,3 4 0-16,-18 5 0 15,8-9 0-15,-4 7 0 16,-11 0 0-16,-3-1 0 16,-4-2 1-16,0-4 0 15,-13-6 0-15,-1-6 0 16,-7-1 0-16,0-2 0 15,-21-1-1-15,-10 10 0 16,-1 10 0-16,-7-1 0 16,-3 10-1-16,-14 3 1 15,-11 0-1-15,-14 3 1 0,-10 0-1 16,-12 7 1-16,-9-4-1 16,-8 0 1-16,-3-9-1 15,-8 6 0-15,-6 6 0 16,-4 4 1-16,-7-4-1 15,0 4 1-15,-4 5 0 16,-3 4 0-16,0-3 0 16,-3-3 0-16,3-4-1 15,-7 4 1-15,6 9-1 16,1 0 1-16,4 12-1 16,-1-2 0-16,4 2 0 15,0 4 1-15,4-3-1 16,-1-1 1-16,1-5 0 15,-4-7 0-15,-4-3-1 16,-6-7 1-16,-8-5-1 0,-10-1 0 16,-7-3 0-16,-18-9 0 15,-4-3 0-15,-10-7 1 16,-17-3-1-16,-12 4 1 16,-20-7 0-16,10-6 0 15,-17-4 0-15,-11-5 0 16,-7-1-1-16,6-2 1 15,-13 2 0-15,-10 4 0 16,6 2 0-16,-10 11 0 16,-11 2 0-16,17 10 0 0,-13 2 0 15,-7-2 0-15,10 0 0 16,-7-1 0 0,-7-2 0-1,7-7 0 16,-7-6 0-31,-7 0 0 0,8-9 0 0,-16 3 0 0,-16-20 0 0,10 4 0 16,-14 1-1-16,10-1 1 0,-7-7 0 16,-6 7 0-1,13-3-1-15,-7-3 1 0,1-3 0 16,-1-7 0-16,-3 7 0 16,14 3 0-16,-7-4-1 15,6 1 1 1,12-1 0-16,-1 4 0 0,1 3-1 15,10 6 1-15,-3-3 0 16,6 0 0-16,4-12-1 0,11 3 1 16,3 2 0-16,-3 1 0 15,17 0 0-15,8 6 0 16,-4 0 0-16,7 6 1 16,7 7-1-1,10 3 1-15,4 6-1 0,7 0 0 16,4 6 0-16,0 3 1 15,7 4-1-15,6 12 0 16,8 9 0 0,-3 1 1 15,6 6-1-15,-7 3 0-16,11-4 0 0,-3-8 0 0,3-1 1 0,3 4 0 0,-3-1 0 0,-4-3 1 0,4-5 0 15,-7-5 0-15,-4-8-1 16,4-4 1-1,7 1-1-15,0-7 1 0,-3-3-2 16,-5 0 0-16,-6-9 0 16,4-4 0-16,-5 0-1 15,8-2 0 1,-11-1 0 0,4 7 1-16,-7-1-1 15,10-2 0-15,1-4-1 0,13 0 1 0,8-6-2 16,-8-6 1-16,4 6-2 15,-4-6 0-15,1-3-4 16,3-4 0-16,7-2-4 16,7 8 1-1</inkml:trace>
  <inkml:trace contextRef="#ctx0" brushRef="#br2" timeOffset="61391.2">17357 4515 43 0,'7'10'21'0,"3"-17"-9"0,-10 7 22 0,0-3-32 16,0-3 0-16,-7 0 0 15,-3 2 1-15,-8 1-4 16,-7 6 1-16,-6 4 1 15,-5 8 1-15,1 1-2 16,0 6 1-16,-4 16 0 16,0-1 0-16,7 7-1 15,4 16 0-15,11-4 0 16,2-2 1-16,12-7-2 0,10-4 0 16,7-8-4-16,7-10 1 15,11-6-5-15,7-13 1 16,3-3-8-1,4-12 1-15</inkml:trace>
  <inkml:trace contextRef="#ctx0" brushRef="#br2" timeOffset="61706.91">17540 4788 40 0,'4'25'20'0,"3"-6"-20"0,-11-13 33 0,-3-6-33 15,-3 10 1-15,-5-1 2 16,1 0 0-16,-3 4-2 16,-1 3 0-16,4-1 2 15,3-2 0-15,-3 2-1 16,4 1 1-16,-4 0-2 16,3 0 0-16,4-1-1 15,3 1 1-15,4-13-1 16,0-3 0-16,14-9 0 15,8 5 0-15,2-11-1 16,1-1 1-16,-4-3-4 16,0 7 1-16,-7-13-6 15,-3 9 0-15,0-3-5 16,-8-3 0-16</inkml:trace>
  <inkml:trace contextRef="#ctx0" brushRef="#br2" timeOffset="62159.58">17671 4844 44 0,'-4'35'22'0,"1"18"-27"16,3-40 38-16,-4-4-31 16,1-9 0-16,-1 3-1 15,0 0 1-15,1 1-3 16,-1-1 0-16,1 0 2 16,3 0 0-16,0 0-2 15,0-3 1-15,0 0-2 16,3 3 0-16,4-9-1 15,4-3 1-15,3-1-2 16,4-12 0-16,-1 3 1 16,5 1 0-16,-5 5 2 15,1 4 1-15,0 6 1 16,-1-1 1-16,-3 8-1 0,0 5 1 16,-3 7-1-16,0-1 1 15,-1 1-3 1,1 3 1-16,-1-7-6 31,1 1 1-31,-1-4-6 16,-2-2 1-16</inkml:trace>
  <inkml:trace contextRef="#ctx0" brushRef="#br2" timeOffset="62427.73">18073 4264 44 0,'-11'38'22'0,"-13"47"-26"16,20-67 40-16,-3 20-35 16,-4 18 1-16,4 13 0 15,4 22 1-15,-1-9-4 16,4-1 1-16,4-12-1 15,-4-15 1-15,0-20-7 16,3-12 0 0,1-16-7-16,-4-12 1 0</inkml:trace>
  <inkml:trace contextRef="#ctx0" brushRef="#br2" timeOffset="62609.63">17847 4775 39 0,'7'4'19'0,"18"24"-12"0,-15-22 31 16,1 0-35-16,0 4 0 16,3-10 0-16,10 0 1 15,5 0-6-15,6 3 0 16,-3 3-1-16,-1-6 1 16,-2 3-13-16,-5-6 1 15</inkml:trace>
  <inkml:trace contextRef="#ctx0" brushRef="#br2" timeOffset="63193.06">17939 4913 56 0,'3'22'28'0,"-3"-19"-31"0,0-3 47 16,0 0-43-16,0 0 1 15,0 0-1-15,-3 7 0 16,-1-7-2-16,-6 3 0 0,-4 3 1 15,-1 0 1-15,-2-6-2 16,-1 0 0-16,1 0 0 16,2 4 0-16,5-1-1 15,6 0 0-15,8 0 1 16,6 3 0-16,8 1 1 16,0-1 0-16,-1 0 0 15,-6 3 0-15,-1 4 0 16,1 0 1-16,-7 5-2 15,-4 4 0-15,-7-3-3 16,-8-6 0-16,-2-4-9 16,-1 1 0-1,1-7-2-15,2-6 0 0</inkml:trace>
  <inkml:trace contextRef="#ctx0" brushRef="#br2" timeOffset="63632.32">18143 4967 42 0,'0'25'21'0,"0"-16"-24"0,0-3 40 0,4-6-34 0,-1 4 1 0,1 2 1 16,-4-6 1-16,0 0-8 15,3-10 1-15,1 1 4 16,0 6 0-16,-4 3-2 15,3-9 1-15,1-4-2 16,-1 0 0-16,1-2 0 16,3 2 0-16,3 1 0 15,8-1 0-15,3 7 0 16,4-4 0-16,-1 10-5 16,1 0 1-1,0 10-9-15,-4-7 0 0,-3 0-2 16,-4 0 0-16</inkml:trace>
  <inkml:trace contextRef="#ctx0" brushRef="#br2" timeOffset="63989.12">18507 4923 42 0,'14'9'21'0,"-4"-9"-19"0,-10 0 39 16,4 3-39-16,-4-3 1 15,0 3 0-15,-7 4 0 16,0-4-4-16,0 3 0 0,-4-3 2 15,4 0 1 17,-18 19-3-32,4 3 0 0,7-12-3 15,4 0 0-15,6-7-2 16,11-3 1-16,7-6-1 16,-3-3 1-16,-1-1 1 15,1-2 1-15,0-1 2 16,-1 4 0-16,1-3 1 15,-1 3 1-15,1 2-1 16,-1 4 1-16,-2 0-1 16,-1 4 0-16,0-1 0 15,0 3 0 1,-4 0 0-16,1 4 0 0,-1-1-3 16,4 0 1-16,4 1-8 15,0-7 1-15</inkml:trace>
  <inkml:trace contextRef="#ctx0" brushRef="#br2" timeOffset="64189.01">18778 5023 28 0,'14'25'14'0,"-14"19"-9"0,0-38 18 16,0 1-22-16,-3 2 0 15,-1 1-1-15,1-7 0 16,-1 0-4-16,1-3 1 0,-1-6-5 16,1-16 0-16</inkml:trace>
  <inkml:trace contextRef="#ctx0" brushRef="#br2" timeOffset="64319.93">18658 4857 24 0,'11'25'12'0,"17"3"-12"0,-21-21 15 0,4-4-22 16,3 0 0-16,4 0-5 15,3-3 0-15</inkml:trace>
  <inkml:trace contextRef="#ctx0" brushRef="#br2" timeOffset="64755.75">19001 4891 12 0,'14'22'6'0,"0"19"-2"0,-7-35 7 15,-7 1-11-15,3-1 0 16,4 3 1-16,1-2 1 16,2 2-1-16,1 4 0 15,-1-1 2-15,1 1 1 16,-1-1 1-16,1 4 0 15,3-10 0-15,4-3 1 0,3-6-1 16,4-6 0-16,3-13-1 16,7-6 0-1,4-16-2-15,0-16 0 0,0-6-1 16,-4-22 0-16,-7-2-2 16,-14-11 1-16,-10-9-2 15,-11 7 0 1,-18 3 1-16,0 9 0 0,1 22 0 15,-1 12 0-15,-3 16 0 16,3 26 1-16,-3 24 0 16,3 32 1-16,7 22-1 15,8 21 0-15,6 26 0 16,11 19 0-16,4 6-1 16,7-7 1-16,-1-18-3 15,-3-25 1-15,-3-23-8 16,-1-12 1-16</inkml:trace>
  <inkml:trace contextRef="#ctx0" brushRef="#br2" timeOffset="64965.77">18824 4659 53 0,'25'44'26'0,"42"-25"-24"0,-39-19 49 16,7 0-47-16,25-6 0 15,22-10 1-15,16-6 0 16,-2 7-10-16,-1 2 1 0,-7-6-1 16,-21 7 0-16,-18 2-12 15,-20 1 1-15,-22-4-3 16,-14 7 0-16</inkml:trace>
  <inkml:trace contextRef="#ctx0" brushRef="#br2" timeOffset="67909.78">3845 16989 2 0,'71'16'1'0,"59"-16"23"0,-91-6 2 0,25 3-17 16,24-7 0-16,21-9 5 16,32 1 0-16,25-4-18 15,3 3 1-15,26-3 11 16,9-9 1-16,15-4-5 15,10-3 1-15,15 4-2 16,10-4 0-16,0-6-2 16,10 4 1-16,4 5-1 15,-3 10 0-15,-1 6-2 16,-17 19 0-16,-14 13-1 16,-14 9 0-16,-7 0 0 0,-36 0 0 15,-21 0 0-15,-21 0 1 16,-17-4-6-16,-33-11 0 15,-17-14-7 1,-35-8 0-16</inkml:trace>
  <inkml:trace contextRef="#ctx0" brushRef="#br2" timeOffset="68867.97">3616 17802 37 0,'0'0'18'0,"0"6"-1"0,4-3 18 16,-4 0-31-16,7 0 1 16,-7 4 2-16,0-1 0 15,-11 3-10-15,-7 4 1 16,-10 2 6-16,-11 7 0 16,-3-6-3-16,0 0 0 15,-8 12-1-15,-6 3 1 16,6 7-2-16,1 9 0 0,10 9 0 15,15 4 1-15,-1 0-1 16,14-1 0-16,11-12 0 16,25-9 1-16,7-7-1 15,21-6 1-15,14-12-4 16,0-10 1-16,-7-12-7 16,-7-4 1-16,-4-9-7 15,-10 3 0-15</inkml:trace>
  <inkml:trace contextRef="#ctx0" brushRef="#br2" timeOffset="74302.81">4057 17987 36 0,'0'-4'18'0,"7"14"-10"0,-7-10 19 16,4-6-25-16,3-1 0 15,-7 1 0-15,-7-3 0 16,3-1-3-16,-3 4 0 0,-11 0 3 15,4 6 0-15,-7 3-2 16,3 3 0-16,-3 3-1 16,0-5 1-16,7 5-1 15,0 4 0-15,3 5-1 16,4 4 1-16,4 0 0 16,3 0 0-16,3-3 1 15,8-3 0-15,6-7 0 16,-2-6 1-16,2-9-1 15,4-13 0-15,1-3-4 16,-5 0 0-16,1-3-8 16,-8-6 1-16</inkml:trace>
  <inkml:trace contextRef="#ctx0" brushRef="#br2" timeOffset="74708.13">4233 17987 44 0,'11'12'22'0,"-8"-9"-25"0,-3-3 37 15,8 0-33-15,-8 3 1 16,3-3-1-16,4-6 1 0,-3 0-4 15,3 3 1-15,0-7 1 16,3-2 1-16,-6-4-2 16,6-3 0-16,1 0-1 15,7 1 1-15,-8-4 0 16,8 6 1-16,-8 0-1 16,5 4 1-16,9 2 1 15,-10 4 0-15,4 3 1 16,0 3 0-16,-4 9-1 15,3 7 1-15,-6 6-1 16,-4 6 0-16,4-9-3 16,-8 0 0-16,4-3-8 15,4-7 1-15,-1-6-4 16,8 0 0-16</inkml:trace>
  <inkml:trace contextRef="#ctx0" brushRef="#br2" timeOffset="75353.78">4960 17679 43 0,'21'7'21'0,"-10"-4"-19"0,-8-3 38 15,-3 6-39-15,-3 3 0 16,-4 4 0-16,3-4 1 16,-17 4-3-16,3 3 0 15,-10 2 1-15,-4 1 1 16,11 0-3-16,-7 0 0 15,7-4-1-15,3-2 0 0,8-4 0 16,3-2 1-16,7 2-1 16,10-6 1-16,8 0 1 15,3 0 1-15,4 1 0 16,-4-1 0-16,0 0 1 16,7 0 0-16,-14 3 0 15,4 1 0-15,0 2-1 16,-8 0 1-16,-10 4 0 15,0 9 0-15,-10 6-1 16,-1-3 0-16,-3 0 0 16,0 0 0-16,3-3-1 15,1-6 1-15,-1 0 0 16,4-4 0-16,7-6 0 16,0-9 1-16,18-6-1 15,3-13 0-15,4 0 0 16,13-16 0-16,12-18 0 0,6-13 0 15,-13-13 0-15,2-2 0 16,-2 2-1-16,-12 1 1 16,-2-1-1-16,-12 10 1 15,-6 6-1-15,-1 13 1 16,-10 6 0-16,0 19 0 16,-7 15 0-16,-3 19 0 15,6 16 1-15,-6 10 0 16,-1 15 1-16,4 15 0 15,0 11 1-15,4-1 1 16,3 0-1-16,3-3 0 0,-3-6 0 16,0-13 0-16,0-6-4 15,0-10 1-15,0-9-7 16,0-12 0-16,-3-4-9 16,-5-12 1-16</inkml:trace>
  <inkml:trace contextRef="#ctx0" brushRef="#br2" timeOffset="75534.95">5052 17776 40 0,'10'13'20'0,"12"15"-12"15,-12-21 29-15,8 2-32 16,-4 0 0-16,11 1 0 16,-4-7 1-16,0-3-9 15,7-3 1-15,4 0 2 16,0-4 1-16,3 1-10 15,-7-3 0-15,-3 2-7 0,-4-2 0 16</inkml:trace>
  <inkml:trace contextRef="#ctx0" brushRef="#br2" timeOffset="75803.89">5549 17933 35 0,'11'44'17'0,"-1"-44"-12"0,-10 0 23 15,0 0-26-15,0 3 1 0,0-3 1 16,0 0 1-16,0 0-7 16,4-9 0-16,-4-7 4 15,3 1 0-15,-3-4-1 16,4 0 0-16,3 3-1 16,-3-3 1-16,6 10 0 15,8 3 1-15,-1 3-2 16,5 6 1-16,2 0-4 15,1 3 1-15,0 0-10 16,-8 1 0-16,4-1-2 16,1-6 1-16</inkml:trace>
  <inkml:trace contextRef="#ctx0" brushRef="#br2" timeOffset="76181.19">6036 17892 42 0,'11'4'21'0,"-11"-1"-27"15,0 0 42-15,-7 3-37 0,-8 4 0 16,-2-1 1-16,-1 0 0 16,-7 1 0-16,1-4 0 15,3 0 0-15,3 1 0 16,4-1-1-16,3 3 0 16,-3-2-1-16,7-4 1 15,4-3-1-15,6 3 1 16,4-3-1-16,0 0 1 15,4-3 1-15,-1 3 1 16,8-7-1-16,0 4 1 0,-8 6 0 16,1-6 0-16,-1 3 0 15,1 0 1-15,7 0-2 16,-8-3 1-16,1 0 0 16,-1 6 0-16,1 0-1 15,-4-3 0-15,4 7-1 16,-8-4 1-16,4 6-3 15,4 1 1-15,-11-1-9 16,3-3 1-16,4-6-1 16,0-3 0-16</inkml:trace>
  <inkml:trace contextRef="#ctx0" brushRef="#br2" timeOffset="76946.1">6209 17980 35 0,'18'7'17'0,"-4"-1"-20"0,-11 0 35 16,1 0-31-16,-1-2 0 15,-3 2-1-15,0-6 0 16,0 0-1-16,-3-6 1 16,-1 2-1-16,1-5 1 15,-1-4-2-15,4-5 1 16,0-4-1-16,0 0 1 15,0 3-1-15,0 3 1 16,7 1 0-16,0 8 0 16,7 4 0-16,-3 3 0 0,0 3-1 15,3 0 1-15,0 4 0 16,0 2 0-16,3-3 0 16,-6 4 0-16,7-4 1 15,-4 3 1-15,3-2-1 16,-2 2 1-16,-1-3-1 15,-4 1 1-15,1-1-1 16,-4 0 0-16,7-3 0 16,4 0 0-16,-4-3 0 15,7-3 1-15,-3 0 0 16,3 0 0-16,0 0 0 16,4 0 0-16,-4 3 0 15,7 0 0-15,-7 3-1 16,4 3 1-16,0-3-1 15,3 0 0-15,4 1 1 16,-8-1 0-16,1 0 1 0,-4 3 1 31,25-6-2-31,-4 0 1 16,1 0-1-16,-8-12 1 16,0-13-3-16,-3-13 1 15,-4-15-1-15,-3-10 0 16,-4-19 0-16,-7 4 1 15,-7-10-1-15,-3 3 1 16,-4 4-1-16,0 6 1 16,-4 12 0-16,4 13 0 15,-10 15 0-15,-8 16 0 0,4 19 0 16,-4 19 1-16,1 16-1 16,-1 15 1-16,4 10 0 15,3 5 1-15,1 8 1 16,3-1 0-16,3 6 0 15,4-3 1-15,4-6-4 16,3-19 1-16,3-6-5 16,-6-9 0-16,3-7-9 15,-4-9 1-15</inkml:trace>
  <inkml:trace contextRef="#ctx0" brushRef="#br2" timeOffset="77143.22">6893 17660 44 0,'29'22'22'0,"27"-6"-18"0,-31-16 37 16,3 0-40-16,14-6 0 16,-3 0-1-16,7-4 1 15,0 4-6-15,-4 0 0 16,-3-4-9-16,-11 1 1 15</inkml:trace>
  <inkml:trace contextRef="#ctx0" brushRef="#br2" timeOffset="77414.35">7588 17535 53 0,'18'16'26'0,"-4"6"-30"16,-14-10 42-16,0-2-39 15,0 2 1-15,4-6-2 16,3 4 1-16,-4-4-5 15,-3 0 1-15,0-3-9 16,-3-6 0-16</inkml:trace>
  <inkml:trace contextRef="#ctx0" brushRef="#br2" timeOffset="77576.92">7574 17849 59 0,'18'22'29'0,"3"-7"-33"0,-10-15 53 16,-4 0-50-16,-4 0 0 16,-3 0-15-16,7 0 0 15,-7 0 8-15,-7 0 0 0</inkml:trace>
  <inkml:trace contextRef="#ctx0" brushRef="#br2" timeOffset="81227.23">23774 16005 26 0,'14'6'13'0,"7"7"-2"0,-17-10 13 0,3 6-22 16,-4 4 1-16,1-4 0 15,-4 4 1-15,0 9-6 16,0 3 1-16,-4 3 1 16,1 0 0-16,-4 0-11 15,-1-6 1-15</inkml:trace>
  <inkml:trace contextRef="#ctx0" brushRef="#br2" timeOffset="81614.73">23996 16052 41 0,'3'-10'20'0,"5"-12"-18"0,-5 10 32 16,-3-4-33-16,0-3 1 15,-3 1 0 1,-5-4 0-16,-2 3-3 0,-8 0 1 16,-10 0 1-16,-4 7 0 0,-7-1-1 15,1 10 1-15,-1 6-2 16,-3 6 0-16,3 7-1 47,0 16 1-47,4 8-1 0,6 10 0 0,12 7-1 15,13 2 0-15,11-2 1 0,14-4 1 0,15-9 0 16,13-6 1-16,8-16 2 16,-1-13 1-16,0-15 0 15,4-13 1-15,-3-19-1 16,-15-9 0 0,-17-12-9-16,-14-4 1 0,-15-12-8 15,-3 18 0-15</inkml:trace>
  <inkml:trace contextRef="#ctx0" brushRef="#br2" timeOffset="82455.34">20648 10652 34 0,'0'9'17'0,"7"-15"-2"0,0 3 18 0,0 0-28 16,0-3 0-16,4-4 1 16,7 4 1-16,10 0-9 15,7 2 1-15,4 8 5 16,0 2 1-16,-4 3-4 15,-3 4 1-15,-11-1-2 16,-4 4 0-16,-13-3-2 16,-8-1 1-16,-6 10-1 15,-11 3 0-15,-4-3-1 16,-3 0 1 15,0 0 0-31,6 0 0 0,5 0 1 0,3 3 1 0,7 0-1 16,7 0 1-1,7-6 0-15,10 0 1 0,8-7-1 16,3-5 0-16,4-4-4 16,0-6 1-16,3-4-11 15,-7-2 0-15,-7-7-1 0,-3 4 1 16</inkml:trace>
  <inkml:trace contextRef="#ctx0" brushRef="#br2" timeOffset="82875.83">21054 10674 44 0,'49'-10'22'0,"1"-18"-25"0,-40 19 45 0,1-1-39 16,-1-2 1-16,-3-1 0 15,-3 4 0-15,-8-4-6 16,-6 1 1-16,-15-4 3 16,-10 4 0-16,-8 2-1 15,-6 4 0-15,-7 3-1 16,-4 12 0-16,7-3-1 16,3 10 1-16,-3 9-2 15,1 10 1-15,2 2-2 16,8 14 1-1,10 14-1-15,14 11 1 16,15-4 0-16,17 0 1 0,11-6 1 16,10-13 0-16,25-15 0 0,18-16 1 15,17-22 0-15,-11-16 1 16,-6-15-1-16,-14-10 0 16,-19-3-3-16,-9-6 0 15,-19-4-12 16,-13 1 1-31</inkml:trace>
  <inkml:trace contextRef="#ctx0" brushRef="#br2" timeOffset="83821.86">24035 7394 42 0,'21'12'21'0,"18"-5"-12"0,-25-1 28 0,3 3-34 0,8-2 0 0,3 2 0 0,4-3 1 0,-4 1-5 16,-3-1 0-16,-4 3 3 0,-3-3 0 15,-8 4-2-15,-2-1 0 16,-8 1 0-16,0-4 0 16,-8 0-2-16,1 1 1 15,-3-1-2-15,-1 0 0 16,-3 0 1-16,4-3 0 15,-1 4-1-15,4-1 0 16,0-3 1-16,3 0 1 16,1 0 1-16,3 1 1 15,3-1-1-15,4 3 0 16,4 3 1-16,3 4 0 0,0-1-1 16,0 1 1-16,-3 0-1 46,-4 5 1-46,-11 1-1 0,-6 0 0 0,-4 0-2 0,-4-4 1 16,-3 1-5-16,0-6 0 0,-4-7-6 16,4-3 0-16,0-10-1 15,7-9 0-15</inkml:trace>
  <inkml:trace contextRef="#ctx0" brushRef="#br2" timeOffset="84242.09">24493 7388 55 0,'25'-7'27'0,"-4"-21"-33"0,-17 19 59 16,-1-4-51-16,-3 1 1 15,-3-7 1-15,-4-3 1 16,-11 6-6-16,-17-3 0 16,-15 7 3-16,1 5 1 15,-11 4-2-15,-3 6 0 16,6 10-3-16,1 15 1 0,-1 4-2 16,1 15 0-1,3 9-1 1,3 22 1-16,19-5-1 15,13 2 0-15,22-6 2 0,17-16 0 0,11-15 2 16,27-7 1 0,19-18 0-16,17-20 1 15,-10-5-1-15,0-19 1 0,-11-7-1 16,-7-12 0-16,-14 0-9 16,-11-7 0-16,-17 7-8 15,-11 3 0-15</inkml:trace>
  <inkml:trace contextRef="#ctx0" brushRef="#br2" timeOffset="84926.02">28067 8692 31 0,'4'-16'15'0,"-1"7"1"0,-3 9 16 15,0 0-28-15,-3-3 1 16,-1 0 1-16,-3 0 1 16,-7 6-9-16,0 0 0 15,0 3 6-15,0 10 0 16,-1 3-3-16,5 6 1 16,3 0-1-16,3 0 0 0,8 0-2 15,3-6 1 1,7 0-5-16,0-10 1 0,4 0-9 15,-1-9 1-15,4 0-4 16,1-12 0 31</inkml:trace>
  <inkml:trace contextRef="#ctx0" brushRef="#br2" timeOffset="85121.64">28176 8595 36 0,'0'28'18'0,"-10"13"-12"15,6-29 32-15,-3 10-35 16,-7 13 1-16,-4 6 0 16,-3 6 0-16,-7 6-6 15,3 0 0-15,1 4 3 16,3-10 0-16,3-10-9 0,4-5 0 16,3-13-6-16,11-16 0 15</inkml:trace>
  <inkml:trace contextRef="#ctx0" brushRef="#br2" timeOffset="85505.59">28353 8711 54 0,'35'-6'27'0,"-28"-23"-29"0,-3 20 49 0,-1-4-46 16,-3-2 1-16,-3-10-1 16,-8 0 1-16,-10-1-3 15,-14 1 1-15,-15 0 1 16,-6 6 0-16,-11 7-1 16,3 15 1-16,-3 6-1 15,0 13 0-15,-7 16-2 16,11 15 1-16,10 20-1 15,10 8 1-15,19-3-1 16,17 1 1-16,17-1 0 16,18-18 1-1,11-16 1-15,21-13 1 0,21-18 0 16,22-26 0-16,-19-12-1 16,-3-13 0-16,-14-2-3 15,-17-11 1-15,-22-8-15 16,-24-1 0-16</inkml:trace>
  <inkml:trace contextRef="#ctx0" brushRef="#br2" timeOffset="90651.78">9285 17654 38 0,'-3'6'19'0,"10"-2"-10"0,-4-4 19 16,-3 3-24-16,0 0 1 16,-7 6 3-16,-3 1 0 15,-8 5-11-15,-10 4 1 16,3 9 6-16,-7 10 0 16,-7 3-3-16,1 9 1 15,-8-3-5-15,7 0 1 0,7-3-9 16,4-3 1-16,7-13-6 15,10-6 1-15</inkml:trace>
  <inkml:trace contextRef="#ctx0" brushRef="#br2" timeOffset="90904.08">8876 17789 41 0,'18'22'20'0,"13"22"-19"16,-20-25 32-16,7 6-29 15,6 6 1-15,4 10 1 16,-6-10 1-16,6 4-10 16,0-4 1-16,0-3 1 15,-3-6 1-15,-4-6-11 0,0-4 0 16,-7-5-4-16,4-4 0 15</inkml:trace>
  <inkml:trace contextRef="#ctx0" brushRef="#br2" timeOffset="91229.9">9553 17961 47 0,'21'4'23'0,"15"-11"-22"0,-22 4 44 0,3-3-44 15,8-3 1-15,14-1-1 16,3 4 1-16,4 0-7 16,0-4 1-16,-4 4-9 15,-3-7 1-15,-14-5-3 16,-4 2 0-16</inkml:trace>
  <inkml:trace contextRef="#ctx0" brushRef="#br2" timeOffset="91434.78">9772 17789 54 0,'-4'16'27'0,"8"34"-38"0,-4-31 54 0,0 3-43 16,-7 9 0-1,3 10-2-15,1 3 1 0,3 0-9 16,0-7 0-16,0-12-4 16,3-12 0-16</inkml:trace>
  <inkml:trace contextRef="#ctx0" brushRef="#br2" timeOffset="92064.38">10664 17416 52 0,'-7'6'26'0,"0"-3"-34"16,4-3 49-16,-4 7-40 15,-7 2 1-15,-4 10 1 16,-3 9 0-16,-4 10-4 16,-3 12 1-16,0 9 2 15,0 13 0-15,-1 7-1 0,5 2 0 16,2 4-1-16,8-10 1 15,7-9-3-15,4-13 0 16,6-9-6-16,8-15 0 16,10-17-8-1,7-15 1-15</inkml:trace>
  <inkml:trace contextRef="#ctx0" brushRef="#br2" timeOffset="92340.9">10943 17795 44 0,'-10'19'22'0,"-26"12"-20"0,26-21 34 0,-1 2-33 0,-6 13 0 0,-1-6 2 15,0 13 0-15,-3 2-6 16,-4 7 0-16,4 3 3 16,0 3 0-16,7-3-7 15,3-7 1-15,4-8-12 16,7-17 1-16</inkml:trace>
  <inkml:trace contextRef="#ctx0" brushRef="#br2" timeOffset="92567.39">10760 17858 46 0,'3'31'23'0,"4"1"-19"0,-3-26 32 15,-4 3-36-15,3 1 0 16,-3-1 0-16,0 4 1 0,4 2-4 15,-1 1 0 1,1-6-10-16,-1-1 0 16,5-18-1-16,-5-1 1 0</inkml:trace>
  <inkml:trace contextRef="#ctx0" brushRef="#br2" timeOffset="92818.25">11116 17836 48 0,'18'16'24'0,"10"-16"-28"16,-14-3 49-16,4-1-44 15,3 1 1-15,0 0-2 0,0 0 0 16,-7 0-8-16,0-3 1 16,-3-4-7-16,-4-5 1 15</inkml:trace>
  <inkml:trace contextRef="#ctx0" brushRef="#br2" timeOffset="93023.93">11247 17755 47 0,'10'37'23'0,"-10"16"-22"0,0-37 38 0,-3 9-38 16,3-3 1-16,-4-6-1 16,1 0 1-16,-1 2-5 15,1-2 0-15,-1-7-6 16,4-5 0-1,4-8-5-15,-4-8 0 0</inkml:trace>
  <inkml:trace contextRef="#ctx0" brushRef="#br2" timeOffset="93430.29">11515 17729 55 0,'14'38'27'0,"0"-35"-30"0,-11-6 52 15,4 0-45-15,1 3 1 16,6 0 2-16,3 0 0 16,4 0-9-16,1 0 0 15,-1 0 5-15,-4 3 1 16,-2 0-4-16,-5 0 1 15,-3 4-4-15,-7 5 1 16,-7 4-1-16,-3 6 0 16,-5 3 0-16,-2 3 0 0,-1-9 0 15,1 3 1 1,2 3 1-16,5 0 1 0,-1-3 0 16,4-3 1-16,4 0 0 15,3-7 1 1,3 4-2-1,8-4 0-15,6-5-2 0,8-7 0 0,7-7-7 16,3-5 1 0,0-7-10-16,-6-3 1 0</inkml:trace>
  <inkml:trace contextRef="#ctx0" brushRef="#br2" timeOffset="93762.63">12146 17761 48 0,'14'6'24'0,"-14"-3"-22"15,0-3 37-15,0 0-38 0,-3-3 1 16,-4 3 1-16,-7 0 1 16,-8 3-5-16,-2 3 1 15,-5 4 1-15,1 2 1 16,0 7-1-16,3 3 0 15,4 3-2-15,7 0 1 16,3-6 0-16,1 0 0 0,3 3 0 16,0-6 0-1,21-7 0-15,4-6 0 0,6-3-1 16,4 3 1-16,1-6-3 16,-5-3 1-16,1-7-5 46,0-5 1-46,-1-8-10 0,5-5 1 16</inkml:trace>
  <inkml:trace contextRef="#ctx0" brushRef="#br2" timeOffset="94031.47">12203 17460 60 0,'3'37'30'0,"22"10"-36"0,-15-28 54 0,8 16-45 0,3-1 1 16,0 7 1-16,-3 9 0 16,-4 3-8-16,-10 1 1 15,-11 8 1-15,-8 1 1 16,-9 0-13-16,-4-10 0 15,-1-15-6-15,1-13 1 16</inkml:trace>
  <inkml:trace contextRef="#ctx0" brushRef="#br2" timeOffset="94544.18">12792 17824 45 0,'-7'6'22'0,"7"-6"-14"0,0 0 35 0,0 3-39 0,3 0 0 0,4 0 2 16,4 0 1-16,10 0-9 15,7 1 0 1,0-1 3-16,8 0 1 0,-5-3-7 15,1-3 1-15,-7-4-14 16,0-5 1-16</inkml:trace>
  <inkml:trace contextRef="#ctx0" brushRef="#br2" timeOffset="94798.33">12972 17676 62 0,'-4'53'31'0,"-3"13"-35"0,4-37 50 15,-5-1-45-15,1 16 0 16,0-4-1-16,0 1 1 16,0-9-10-1,-3-11 0-15,3-17-8 0,0-14 1 16</inkml:trace>
  <inkml:trace contextRef="#ctx0" brushRef="#br2" timeOffset="97018.95">13614 17479 39 0,'7'-4'19'0,"-7"1"-9"16,0 3 20-16,0 0-26 15,-7 7 1-15,3 2 1 16,-6 4 0-16,-5 5-8 15,1 7 1-15,-3 13 4 16,-4 0 1-16,-8 12-2 16,-2 6 0-16,-1-2-1 15,0 5 1-15,7 10-2 16,8 0 1-16,3 0-1 16,7-12 1-16,3-10-2 15,8-3 0-15,3-13-6 0,7-9 0 16,3-6-10-16,5-13 1 15</inkml:trace>
  <inkml:trace contextRef="#ctx0" brushRef="#br2" timeOffset="97276.95">13988 17776 58 0,'7'0'29'0,"-18"7"-36"0,4-4 48 0,-11 9-40 15,-10 7 1-15,-11 9 1 16,-3-2 0-16,-4 11-5 16,4 4 1-16,0 3 0 15,6-3 1-15,5-1-9 16,6-8 1-16,4-13-8 15,3-19 0-15</inkml:trace>
  <inkml:trace contextRef="#ctx0" brushRef="#br2" timeOffset="97504.87">13600 17780 39 0,'28'47'19'0,"11"18"-15"15,-25-49 26-15,0-3-26 0,0 6 1 16,4 6 2-16,-4 6 0 16,3 0-9-16,-3-2 0 15,-3 2 5-15,0 7 1 16,-4-4-7-16,0-3 0 16,-4-6-10-16,1-12 1 15,-1-13-3-15,8-6 0 16</inkml:trace>
  <inkml:trace contextRef="#ctx0" brushRef="#br2" timeOffset="97724.51">14079 18009 53 0,'7'6'26'0,"-3"-3"-34"16,7-6 54-16,3 0-46 16,7-4 1-16,7 1-1 15,4 6 0-15,0-3-7 16,-4-3 1-16,-4-7-9 16,-2-6 1-16</inkml:trace>
  <inkml:trace contextRef="#ctx0" brushRef="#br2" timeOffset="97935.76">14235 17820 47 0,'0'47'23'0,"-15"13"-21"0,12-47 36 15,-1 2-36-15,-3 13 1 16,4 7 0-16,-1 3 1 15,1 2-6-15,-1-5 0 0,4-4-4 16,4-3 1-16,-1-15-10 16,4-13 1-16</inkml:trace>
  <inkml:trace contextRef="#ctx0" brushRef="#br2" timeOffset="98176.42">14609 17911 54 0,'0'41'27'0,"-11"-13"-33"16,7-18 45-16,1 9-37 15,-4 6 0-15,0 3 0 16,0 6 1-16,3-2-6 15,1-1 1-15,3 0-6 0,0-15 1 16,3-10-8-16,-3-6 0 16</inkml:trace>
  <inkml:trace contextRef="#ctx0" brushRef="#br2" timeOffset="98458.83">14905 17952 44 0,'35'13'22'0,"-14"-10"-19"0,-21-3 34 16,4 0-37-16,-4 0 1 0,-4 0 1 16,-6-3 0-16,-4 3-2 15,-8 3 0-15,-2 0 1 16,-4 0 1-16,-1 13-1 16,-2 6 0-16,2 3-2 15,5 3 1-15,6-3-1 16,4 0 0-16,7-3-1 15,3-3 1-15,11-3 0 16,7-4 0-16,11-9-1 16,3-9 1-16,4-10-4 15,7 1 1-15,0-10-9 16,3-7 0-16</inkml:trace>
  <inkml:trace contextRef="#ctx0" brushRef="#br2" timeOffset="98715.4">15004 17551 52 0,'17'50'26'0,"4"13"-26"0,-13-45 44 15,2 1-41-15,8 13 1 16,-1 8 3-16,1 7 0 15,-4 0-9-15,-3 10 0 16,-4 2 5-16,-4 14 0 16,-6-8-6-16,-8 1 1 0,-6-9-12 15,-5-13 1-15,1-16-6 16,4-12 1-16</inkml:trace>
  <inkml:trace contextRef="#ctx0" brushRef="#br2" timeOffset="99105.79">15409 17971 59 0,'18'3'29'0,"14"10"-32"0,-15-13 54 16,8-4-49-16,14 4 0 16,3 0-1-16,-7 0 1 0,4 0-6 15,-3-3 0-15,-8 0-8 16,-7-6 1-16,-7-10-7 16,-3-3 0-16</inkml:trace>
  <inkml:trace contextRef="#ctx0" brushRef="#br2" timeOffset="99307.34">15572 17651 51 0,'14'47'25'0,"-7"25"-25"16,-7-44 44-16,0 7-43 15,0 12 0-15,0 6 0 16,0-3 1-16,0 4-3 15,3-7 0-15,1-10-4 16,-1-5 1-16,1-7-11 0,-1-19 0 16</inkml:trace>
  <inkml:trace contextRef="#ctx0" brushRef="#br2" timeOffset="99576.89">16323 17758 60 0,'-7'12'30'0,"-11"23"-36"0,15-23 49 0,-4 13-41 15,-11 4 1-15,-10 14 0 16,-11 14 0-16,-7 18-5 15,0 10 1 1,-7 9-9 0,8-28 1-16,16-22-8 15,12-26 0-15</inkml:trace>
  <inkml:trace contextRef="#ctx0" brushRef="#br2" timeOffset="99851.88">15886 17833 57 0,'24'66'28'0,"5"9"-30"0,-19-53 47 15,4 12-45-15,4 4 1 16,3-3-2-16,0-7 0 16,0-3-6-16,-3-13 1 15,-7-18-10-15,-8-13 1 16</inkml:trace>
  <inkml:trace contextRef="#ctx0" brushRef="#br2" timeOffset="100313.52">16662 17987 46 0,'-11'6'23'0,"4"-19"-13"0,7 7 34 16,0 6-41-16,4-3 1 15,3 0 4-15,3 0 0 16,11 3-10-16,11-4 1 16,7-2 2-16,3 3 1 0,1 0-6 15,-8 3 0-15,-7 0-15 16,-3 0 1-16,-18-3-1 15,-7 3 0-15</inkml:trace>
  <inkml:trace contextRef="#ctx0" brushRef="#br2" timeOffset="100563.38">16574 18284 54 0,'-8'29'27'0,"12"-23"-29"0,-4-6 54 0,7-3-51 0,7 3 1 0,11-6 0 0,7-7 0 0,6-6-5 16,8-3 0-16,0 0-3 15,-4-3 0-15,-3 3-11 0,-3-6 0 16</inkml:trace>
  <inkml:trace contextRef="#ctx0" brushRef="#br2" timeOffset="101102.83">17223 17726 53 0,'-4'10'26'0,"1"12"-22"16,3-19 41-16,3 0-40 15,1 0 0-15,3 0 2 16,3 3 1-16,4 1-10 16,8 2 0-16,-1 1 6 0,10 2 1 15,8 1-4-15,0 2 1 16,0 4-1-16,-11 6 0 16,-10-6-2-16,-18 6 1 15,-11 10-2-15,-6-4 1 16,-8 3-1-16,-10-2 0 15,-4-7-2-15,0-3 1 16,0-6-1-16,7-7 1 31,4-3-2-31,3 0 1 0,8-9 0 16,6-3 0-16,11-3 1 0,7-7 1 16,7 3 2-16,8 4 0 15,6 3 1-15,0 6 1 0,-3 6 0 16,-1 7 1-16,1 5-1 15,0 11 1 32,-4 5-2-31,0-6 0-16,0-3-1 0,-3-3 0 16,0-6-4-16,-1-10 1 0,1-3-10 0,-1-9 1 0,1-9-5 0,7-11 1 0</inkml:trace>
  <inkml:trace contextRef="#ctx0" brushRef="#br2" timeOffset="101494.14">17992 17889 59 0,'10'-3'29'0,"-13"-9"-36"0,3 5 56 15,-7-2-48-15,0 0 1 16,-4-1 0-16,-3 1 1 16,-7 6-4-16,-11 9 1 15,-3 6 2-15,-1 10 0 16,1 7-3-16,0-7 0 16,7 9-2-16,7 7 1 15,3 2-2-15,11 7 1 0,7-6 0 16,10-6 0-16,12-7 1 15,9-16 1-15,1-5 2 16,0-17 1 0,-4-12 0-16,-3-6 1 0,-1-6-2 15,-6 2 1-15,-4-2-4 16,0-4 0-16,-3 4-8 16,-4 2 1-16,-4 7-8 31,-3 6 1-31</inkml:trace>
  <inkml:trace contextRef="#ctx0" brushRef="#br2" timeOffset="101882.45">18288 17990 55 0,'39'19'27'0,"3"-54"-30"0,-35 22 48 15,0 1-43-15,0-4 1 16,-3 1 0-16,-4 2 1 16,-7 0-5-16,-14 4 0 15,-8 0 3-15,-9 9 1 16,-1 9-2-16,-7 4 1 16,-3 5-3-16,6 11 1 15,4 5-1-15,11 4 1 0,3 3-2 16,8-1 1-16,6 1-1 15,15-6 1-15,10-4 0 16,14-15 0 0,11-10 1-1,10-12 0 1,-3-10 0-16,0-6 0 0,-7-9 0 0,-7-4 0 0,-8 7-4 16,-10-7 1-16,-7-2-7 15,-10-4 0-15,-4 0-7 16,-4 10 1-16</inkml:trace>
  <inkml:trace contextRef="#ctx0" brushRef="#br2" timeOffset="102530.45">18828 18225 49 0,'10'34'24'0,"1"7"-22"0,-8-38 41 0,1 0-39 0,-4-3 1 0,0 0 3 16,0 0 0-16,4-12-10 16,-4-10 1-16,0-16 6 15,0-9 1-15,0 0-4 16,-4-9 1-16,4-7-2 0,0 3 1 15,4-2-3-15,3 5 1 16,3 7 0 0,8 13 0-16,-1 8-1 0,8 10 1 62,-7 10-3-46,-1 9 1-16,-2 13-3 15,-5-1 0-15,-6 7-7 16,-8 9 0-16,-6 7-8 0,-12-4 1 0</inkml:trace>
  <inkml:trace contextRef="#ctx0" brushRef="#br2" timeOffset="102795.95">18584 18121 66 0,'25'25'33'0,"24"-6"-39"0,-34-16 61 0,9 1-56 16,8 2 1-16,3-6-6 15,1-6 0-15,-5 2-3 16,1-5 1-16,-7-10-10 16,-4-3 0-16</inkml:trace>
  <inkml:trace contextRef="#ctx0" brushRef="#br2" timeOffset="103042.8">19244 17601 62 0,'0'19'31'0,"-11"40"-40"0,11-43 56 16,0 15-44-16,0 16 1 15,0 4 0-15,4 8 1 16,3-2-8-16,-3-1 1 0,-1-6-1 15,1-12 1-15,-4-13-15 16,-7-16 1-16,-4-15-2 16,0-10 0-16</inkml:trace>
  <inkml:trace contextRef="#ctx0" brushRef="#br2" timeOffset="103233.69">19008 17886 67 0,'10'41'33'15,"8"-7"-34"-15,-8-24 68 0,12 6-65 16,9 2 1-16,12 1-1 16,13-9 1-16,8-7-5 15,-4-3 0-15,-7-3-5 16,-15-10 1-16,-20 7-16 16,-18-13 1-16</inkml:trace>
  <inkml:trace contextRef="#ctx0" brushRef="#br2" timeOffset="130812.9">8273 17388 26 0,'0'0'13'0,"0"-4"-3"0,0 4 14 0,0 0-20 16,3 0 0-16,4 0 3 16,-3 0 1-16,6-3-10 15,-6-3 1-15,6-10 5 16,5-9 1-16,-1-3-2 15,3-16 0-15,-3 0-2 16,8 0 0-16,2 4-1 16,-6 5 1-16,-4 7-1 15,4 6 0-15,-8 6 0 16,1 7 0-16,-4 6-1 16,0 6 0-1,0 3-1-15,-3 13 0 0,-1 6 0 16,-3 6 0-16,0 10 0 0,0 3 0 15,0 6 0-15,0 0 1 32,4 10 3-32,3-19 0 15,-4-10 1 1,4-12 0-16,0-10 0 16,0-15 1-16,-3 0-1 0,3-4 0 15,-7-2-2-15,-7-4 0 16,-7-3-2 15,-11 1 1 16,-7-1-1-16,-6 3 0-15,-1 4-1-16,-11 2 1 0,4 7-1 0,-6 3 1 0,6 3 0 0,7 3 0 0,7 1 1 0,7 2 0 0,4 0 0 15,7 1 1-15,4-4-1 0,3-3 0 0,14-9 1 0,14-3 0 0,14-4 0 0,7-6 0 0,15-3-1 16,13-3 1-16,-6 3 0 16,6-6 0-16,-10 3-1 15,-7 6 0 1,-7 3 0-16,-11 4 1 47,-6 2-2-32,-5 4 1-15,-6 0-1 0,-14 6 1 0,-15 6-1 0,-10 10 1 0,-11 6-1 0,-17 9 1 0,-18 7-1 16,0-1 0-16,-4 4-3 0,4 0 0 16,3 0-10-16,12-7 1 15</inkml:trace>
  <inkml:trace contextRef="#ctx0" brushRef="#br2" timeOffset="139654">11497 18300 26 0,'11'16'13'0,"17"-32"-3"16,-21 10 14-16,11-4-20 15,13 4 0-15,15 0 3 0,4-7 1 16,10-5-11-16,10-1 0 16,1 0 1-16,-8 3 1 15,-13 1-10-15,-12 2 1 16</inkml:trace>
  <inkml:trace contextRef="#ctx0" brushRef="#br2" timeOffset="140434.85">14482 18457 44 0,'7'44'22'0,"0"-35"-12"0,-4-9 23 16,4 3-29-16,7-3 0 16,4 0 3-16,3 0 0 15,7-6-9-15,15 0 0 16,3-4 3-16,-1 1 0 15,1-10-15-15,-3 0 1 16,-8 1-4-16,-7-4 0 16</inkml:trace>
  <inkml:trace contextRef="#ctx0" brushRef="#br1" timeOffset="156848.25">23213 11825 21 0,'-4'9'10'0,"4"-3"-3"0,0-6 10 0,0 0-12 16,4 0 0-16,-1 4 2 15,1-4 0-15,3 0-9 16,0 0 0-16,4 3 6 16,-1-3 1-16,4 3-3 15,4-3 0-15,0-3 2 16,3 3 0-16,0 0-1 16,0-3 1-16,0-4-1 15,7 1 0-15,11 0 0 16,0-4 1-16,0 4-3 15,0 0 1-15,6-1-1 16,1 4 0 0,21 6 0-16,-10 1 0 15,-1-1-1-15,4 0 1 16,7 0-1-16,0 0 1 16,7-6-1-16,4-3 0 15,-7-7 0-15,-11 1 0 16,-15 2 0-16,1 1 0 15,4-1 0-15,-5 1 1 16,-2 3-1-16,-1 0 0 16,0-1 0-16,1-2 0 15,3-4 0-15,3 1 1 16,0 2 0-16,-3 1 0 16,-3-4-1-16,-1 4 1 0,-10 0 0 15,-1 5 0-15,5 1 0 16,-1 6 0-16,4 1-1 15,0-1 0-15,-1 0 0 16,5-3 1-16,3 0-1 16,7 3 0-16,-1-3 0 15,-2 0 0-15,-4-6 0 16,-7 6 0-16,3 3 0 16,0-3 0-16,1 3 0 15,-5 0 1-15,-2-3-1 16,-1 0 0-16,0-6-1 15,0 0 1-15,1-1 0 16,-1-2 1-16,-3-4-2 16,0 7 1-16,-8 0-3 0,-6 6 0 15,-8 0-5 1,-10 6 0-16,-14 0-9 0,-10-3 1 16</inkml:trace>
  <inkml:trace contextRef="#ctx0" brushRef="#br1" timeOffset="157897.31">26106 9043 20 0,'3'-6'10'0,"8"0"5"0,-4 6 3 0,0 0-15 16,0 3 1-16,0 6 3 15,0 4 0-15,0 9-8 16,-3 3 0-16,-1 9 6 16,1-2 0-16,-1-1-1 15,1 7 0-15,-1-1-1 16,1-5 1-16,-4 8-1 15,0-8 0-15,-4 27 0 16,1 13 0-16,-1 13-1 16,1 0 0-16,-4 15-2 15,-1 1 1-15,-2-1-1 16,-1-3 1-16,4 10-1 0,0-13 1 16,0 3 0-16,0-6 0 15,0 0 0-15,4 3 0 16,-1 6 0-16,0-3 0 15,1-2-1-15,-1-14 1 16,1-9-1-16,-1-12 0 16,1-10 0-16,3-6 0 15,0-10 0-15,-4-5 1 16,4-1-1-16,0-6 1 16,0-3-1-16,-3-1 1 0,3 1-1 15,0-3 0-15,0-7-1 16,0 1 1-16,0-1-1 15,0-3 1-15,0-2-2 16,0-1 1-16,0 0-1 16,0 3 1-16,3-3 0 15,1 0 0-15,-4 0 0 16,0 1 1-16,0-1-1 16,0 0 1-16,3 0 0 15,-3-3 0-15,0 0-4 16,0 0 1-16,0 0-12 15,0-13 0-15</inkml:trace>
  <inkml:trace contextRef="#ctx0" brushRef="#br1" timeOffset="159384.54">23230 14537 30 0,'7'-12'15'0,"11"-1"-4"0,-11 13 15 16,7 6-25-16,4 7 1 15,7 6 1-15,3 15 1 16,4 16-4-16,13 26 1 0,8 15 2 16,0 12 1-16,4 10-2 15,3 3 0-15,-4-3-1 16,-6-13 0-16,-8-18-6 16,-10-26 1-16,-8-24-9 15,-10-29 0-15,-17-41 0 16,-1-25 0-16</inkml:trace>
  <inkml:trace contextRef="#ctx0" brushRef="#br1" timeOffset="159668.5">23312 12794 30 0,'35'-41'15'0,"-14"41"-16"0,-10 12 28 16,-1 17-26-16,1 18 1 16,-1 22 0-16,8 19 0 15,14 31-3-15,7 41 0 16,3 34 2-16,11 41 0 16,10 4 0-16,11 18 0 15,-7-10 1-15,-3-11 0 16,3-23-2-16,0-38 0 15,-14-30-8-15,-4-45 1 16,-3-44-4-16,-7-37 1 0</inkml:trace>
  <inkml:trace contextRef="#ctx0" brushRef="#br1" timeOffset="159952.99">23576 12552 38 0,'28'126'19'0,"15"21"-22"0,-29-91 35 0,11 39-32 15,10 27 0-15,7 28 0 16,15 26 1-16,-5 6 0 0,12 6 0 15,3-9 0 1,-3-13 1-16,-1-12-2 0,1-7 1 16,-8-28-5-16,-7-19 0 15,-6-24-8-15,-12-32 1 16</inkml:trace>
  <inkml:trace contextRef="#ctx0" brushRef="#br1" timeOffset="160257.25">23940 11922 48 0,'77'125'24'0,"22"85"-26"0,-67-134 43 0,10 37-41 15,11 62 0-15,10 48-4 16,1 28 0 0,3 22 4-16,14-7 0 15,-7-12-2-15,-3-6 0 0,-4-16 0 16,-7-28 0-16,-14-10 1 16,-8-18 1-16,-6-45-5 15,-11-27 0-15,-7-38-7 16,-3-47 0-1</inkml:trace>
  <inkml:trace contextRef="#ctx0" brushRef="#br1" timeOffset="160524.17">24553 11978 26 0,'18'22'13'0,"60"91"1"0,-54-69 14 16,12 38-25-16,13 34 1 0,14 25 0 15,4 38 1 1,1 9-6-16,-1 6 0 0,0 1 2 16,-7 5 1-16,-4-18-4 15,0-9 1 1,-6-29-6-16,-8-19 1 15,-7-24-7-15,-6-29 1 0</inkml:trace>
  <inkml:trace contextRef="#ctx0" brushRef="#br1" timeOffset="160798.04">25044 11737 26 0,'0'-72'13'0,"3"28"-6"0,1 41 16 0,3 9-23 15,3 25 1-15,12 35 0 0,13 41 0 16,11 40-1-16,14 41 0 16,0 32-8-16,-7 15 0 15,-15-37-1-15,-6-48 1 16</inkml:trace>
  <inkml:trace contextRef="#ctx0" brushRef="#br1" timeOffset="161265.87">23424 9793 33 0,'4'3'16'0,"0"-6"-18"0,-1 9 31 0,11 10-27 0,4 21 1 0,14-5 1 0,3 30 1 16,7 23-6-16,15 34 0 0,6 3 3 15,1 26 1-15,-4 12-2 16,7 12 1-16,10 7-4 16,-13-10 1-16,-8-31-6 15,-10-25 1-15,-11-38-6 31,-10-34 0-31</inkml:trace>
  <inkml:trace contextRef="#ctx0" brushRef="#br1" timeOffset="161569.7">23710 9213 47 0,'74'125'23'0,"43"82"-32"0,-89-119 43 0,21 28-35 0,8 34 1 0,6 7-1 0,4 22 0 0,4 3 1 0,-1-10 0 15,-13-9-2-15,-11-25 0 16,-4-22-5-16,-10-25 1 15,-8-31-5-15,-9-41 0 16</inkml:trace>
  <inkml:trace contextRef="#ctx0" brushRef="#br1" timeOffset="161845.54">24550 9586 56 0,'77'138'28'0,"19"28"-42"16,-72-110 56-16,8 16-46 16,7 29 1-16,3 2-5 15,4 13 1-15,-7-3 5 16,-4-12 0-16,-3-14-11 15,-4-11 0-15,-7-23 1 16,-3-28 0-16</inkml:trace>
  <inkml:trace contextRef="#ctx0" brushRef="#br1" timeOffset="162086.41">24829 8921 30 0,'24'-16'15'0,"33"60"-12"0,-36-22 30 15,11 25-31-15,-1 28 0 0,8 16 1 16,14 35 1-16,7 24-5 16,7 10 0-16,0 6 2 15,0 16 1-15,-3-22-3 16,-8-22 1-16,-3-12-6 15,-4-10 1-15,4-25-7 16,-3-22 0-16</inkml:trace>
  <inkml:trace contextRef="#ctx0" brushRef="#br1" timeOffset="162393.24">25248 9040 29 0,'7'-22'14'0,"4"28"-6"0,-4 1 20 16,7-1-27-16,11 22 1 16,7 16 1-16,13 22 0 15,8 19-4-15,4 31 1 16,10 12 2-16,10 38 1 15,12 41-2-15,-1 0 0 16,-14-6-5-16,-11-13 0 16,-24-44-8-16,-28-24 1 15</inkml:trace>
  <inkml:trace contextRef="#ctx0" brushRef="#br1" timeOffset="163245.44">26314 9993 37 0,'14'32'18'0,"28"56"-16"0,-28-51 28 0,7 26-28 0,15 15 1 0,17 32 2 0,3 34 1 0,-7-3-8 32,8 10 1-32,-4-13 3 0,-7-19 1 15,-4-28-6-15,-10-19 0 16,-8-19-11-16,-6-21 1 0,-7-32 0 16,-8-22 0 15</inkml:trace>
  <inkml:trace contextRef="#ctx0" brushRef="#br1" timeOffset="163567.79">26303 9291 42 0,'32'9'21'0,"38"67"-30"0,-45-36 44 0,17 17-34 0,8 43 0 15,-1 23-1-15,8 33 0 16,6 4-1-16,1 22 1 16,-4-3-2-16,-11-13 0 15,0-15-7-15,1-17 1 16,-11-30-3-16,-8-29 0 16</inkml:trace>
  <inkml:trace contextRef="#ctx0" brushRef="#br1" timeOffset="163892.62">26765 9322 43 0,'39'72'21'0,"46"76"-29"0,-61-85 42 0,12 24-34 0,13 36 0 0,0 24-1 16,4-3 1-16,-7 1-2 16,-10-1 0-16,-5-9-5 15,5-16 1-15,-5-19-5 16,1-31 0-16</inkml:trace>
  <inkml:trace contextRef="#ctx0" brushRef="#br1" timeOffset="164144.46">26924 8927 44 0,'53'50'22'0,"53"126"-30"0,-64-88 42 0,7 56-35 16,19 47 1-16,-1 23-16 15,-18-4 0-15,-35-25 13 16,-10-35 0-16</inkml:trace>
  <inkml:trace contextRef="#ctx0" brushRef="#br1" timeOffset="167026.26">24589 14387 31 0,'3'6'15'0,"11"3"3"0,-10-6 15 16,-1 1-28-16,1 2 0 16,-4 6 3-16,0 14 0 0,-4 5-11 15,-6 3 1-15,-1 10 6 16,1 3 0-16,3-6-4 16,-1 0 1-16,1-10-6 15,4-6 0-15,-4-9-10 16,3-10 0-16,-3-12-1 15,4-10 0-15</inkml:trace>
  <inkml:trace contextRef="#ctx0" brushRef="#br1" timeOffset="167401.81">24896 14387 53 0,'28'6'26'0,"-11"-22"-32"16,-13 10 55-16,-4-7-49 0,-7 1 0 16,-11-4 1-16,-6-3 1 15,-8 4-2-15,-7 2 0 16,-3 4 1-16,-8 9 0 16,8 3 0-16,-4 9 0 15,-3 14-2-15,-4-1 1 16,0 12-2-16,-4 17 1 15,8 8-1-15,10 7 1 16,7 10-1-16,11-4 1 16,11-15 1-16,17-10 1 15,21-13 1-15,18-12 0 0,10-9 1 16,25-32 0-16,8-9 0 16,2-19 0-16,-10 1-2 15,-10-14 1-15,-15-6-5 16,-13 7 0-16,-15-7-15 15,-24 0 1-15</inkml:trace>
  <inkml:trace contextRef="#ctx0" brushRef="#br1" timeOffset="180283.55">23671 9837 51 0,'7'9'25'0,"15"13"-16"0,-15-19 26 0,7 0-32 15,3 0 0-15,8 1 1 16,7-4 1-16,0 0-6 16,3 3 0-16,-7 3 4 15,-7 0 0-15,-3 4-2 16,3 2 0-16,-10 1-2 16,-8-4 1-16,-6 4-2 15,-4-1 1-15,-11 4-1 16,-3 0 1-16,0-1 0 15,-4 1 1-15,-3 0 0 16,3 2 0-16,0 1 0 16,4 0 0-16,7 0 1 15,3-3 1-15,8-4 0 16,6-3 0-16,8-2-1 0,7-4 1 16,10 0-1-16,4-3 0 15,-1 0-5 1,-2 0 0-16,-8-3-12 15,-4-3 0-15,-6-4-2 0,7-2 0 16</inkml:trace>
  <inkml:trace contextRef="#ctx0" brushRef="#br1" timeOffset="180687.52">24038 9821 56 0,'43'0'28'0,"17"-16"-35"0,-46 10 54 0,-4-7-45 16,-3 1 0-16,-10-4 0 16,-11-9 1-16,-11 0-4 15,-3 6 0-15,-11 7 2 16,-10-1 1-16,-11 7-2 15,-7 0 1-15,3 15-2 16,-3 10 1-16,4 12-2 16,10 13 1-16,7 9 0 15,11 16 0-15,10-3 0 16,7 6 1-16,15-6 0 0,20-3 0 31,82-25 3-15,7-20 1-16,7-21-1 0,0-9 0 15,-22-20-1-15,-20-15 1 16,-22-3-8-16,-20-9 0 31,-19-7-14-31,-20 0 1 0</inkml:trace>
  <inkml:trace contextRef="#ctx0" brushRef="#br1" timeOffset="190732.26">26628 9282 46 0,'-7'-4'23'0,"3"4"-16"0,4 0 24 0,0 0-28 16,0 4 1-16,0-4 2 15,4 6 0-15,6-3-8 16,4 3 1-16,4 1 5 16,3 2 0-16,11-3-3 15,7 4 1-15,-4-4-2 16,-3-3 1-16,-8 0-1 16,-6-3 0-16,-7 3-1 15,-4 4 0-15,-11-1-1 16,-6-3 1-16,-5 0 0 15,-2 3 0-15,-1 4-1 16,8-4 0-16,-1 3 1 16,0-2 0-16,1-1 0 15,3 0 0-15,3-6 1 0,4 3 0 16,0 4 0-16,11 5 0 16,6 4 1-16,12 3 0 31,2 3 0-31,-2 0 0 15,-1 3-1 1,-3-6 1-16,-11-7-1 16,-4 4 1-16,-20 3-2 0,-11 6 1 0,-11-3-1 0,-3-4 1 15,-8-2-4-15,-3-10 0 16,-3-6-9-16,3-6 1 16,7-10-3-16,15 4 0 15</inkml:trace>
  <inkml:trace contextRef="#ctx0" brushRef="#br1" timeOffset="191211.29">27097 9438 49 0,'39'-3'24'0,"-18"-22"-23"16,-18 19 46-16,-3-7-46 0,-3-5 1 16,-8-8 1-16,-10-2 0 15,-11-3-5-15,-6 3 1 16,-15-7 3-16,-4 10 0 15,8 6-1-15,-4 10 0 16,-7 9-1-16,0 12 0 16,0 17-1-16,4 18 1 15,10 3-1-15,3 13 0 16,12 2 0-16,9-2 1 16,15 3 0-16,18-10 1 15,17-9 0-15,22-12 0 0,17-10 1 16,24-19 0-1,19-15-1-15,-5-16 0 16,-16-3-1 15,-19-13 0-31,-13-3-2 16,-22-19 0-16,-14-6-14 0,-17-9 1 0,-15 6-2 0,-3 6 0 0</inkml:trace>
  <inkml:trace contextRef="#ctx0" brushRef="#br1" timeOffset="-62440.29">24920 16296 18 0,'4'-3'9'0,"3"-12"-4"0,-4 8 10 16,1-2-14-16,-4-1 1 16,3-2 3-16,-3-4 1 15,0-6-7-15,-7 0 0 0,-14 0 4 16,-7-6 1-1,-14-3-2-15,-15-4 1 0,-3 7-3 16,-7 0 1-16,-10 6-1 16,-5 3 1-16,-16 3-2 15,2 10 1-15,-6 3-2 16,-4 9 0-16,0 7-1 16,4 15 0-16,3 3-2 15,18 20 0-15,7 11-1 16,4 14 1-16,13 24 1 15,15 10 0-15,14-10 3 16,21 3 0-16,24-2 3 16,25-4 0-16,26-9 4 15,27-16 1-15,14-12 0 16,22-20 1-16,20-15-2 16,-6-15 0-16,-4-16-2 15,0-20 0-15,-14-11-4 0,-21-4 1 16,-18-19-3 46,-21-2 1-62,-21-13-4 0,-18-10 1 0,-21-9-7 0,-21-7 1 0</inkml:trace>
  <inkml:trace contextRef="#ctx0" brushRef="#br1" timeOffset="-61502.27">22585 11006 24 0,'25'-53'12'0,"6"9"-6"0,-20 32 15 0,-1-7-19 16,-2-3 1-16,-5-3 0 16,-10 6 0-16,-14 0-4 15,-22 0 0-15,-9 4 3 16,-12 2 0-16,-24 4-1 16,-11 2 0-16,-14 1 0 15,7 6 0-15,-10 0-1 0,0 3 1 16,3-3-1-16,3 6 1 15,15 4-1-15,-4 6 1 16,8 12-2-16,9 9 1 16,8 17 0-16,11 5 0 15,6 17-1-15,8 11 1 16,10 4-1-16,18 13 0 16,14 18-1-16,21-3 0 15,21 4 0-15,18-11 0 16,7-11 1-16,18-17 0 15,24-21 2-15,18-19 0 16,18-22 1-16,17-28 1 0,0-32-1 16,14-18 1-16,-17-26-2 15,-21-21 1-15,-18-17-2 16,-25-8 1-16,-35-4-3 16,-32-6 0-16,-25 7-9 15,-24-11 1-15</inkml:trace>
  <inkml:trace contextRef="#ctx0" brushRef="#br1" timeOffset="-60706.58">25545 7896 18 0,'46'-19'9'0,"-18"-28"3"16,-21 31 3-16,-4-6-14 15,-3 0 1-15,-3-12 1 16,-11 5 1-16,-15 4-5 15,-16 3 1-15,-15 4 2 16,-25 5 1-16,-7 7-2 0,-17 9 1 16,-15 9-2-16,1 10 1 15,-1 3-2-15,1-3 1 16,10 13 0-16,7 6 0 16,4-1-1-16,17 11 1 15,18 11 0-15,18 17 0 16,10 5 0-16,11 1 0 15,17 9-1-15,25-3 1 16,25 3 0-16,28-6 0 16,11-16 0-16,28-12 0 0,31-29 0 15,-3-28 1-15,22-22-1 16,6-18 1-16,-14-20 0 16,-32-5 1-16,-17-26-1 15,-21-16 0-15,-22-2-1 16,-21-1 1-16,-17-12-4 15,-21 3 0-15,-22 0-7 16,-14 9 1-16</inkml:trace>
  <inkml:trace contextRef="#ctx0" brushRef="#br1" timeOffset="-59399.98">28945 9106 21 0,'18'-50'10'0,"-7"9"-4"0,-11 28 10 0,-4-2-16 0,-10-4 1 0,-14 0 1 0,-25 4 0 0,-18 5-3 15,-13 10 1-15,-12 16 1 16,-20 6 0-16,-11 9-2 15,7 16 1 17,21 16-2-32,15 15 1 0,6 23 0 0,7 5 0 0,22 4 0 15,17 3 0 1,18-7 2-16,14-11 1 16,14-17 2-16,29-18 0 0,27-26 0 15,25-28 1 1,18-18 0-16,21-29 0 15,15-19-1-15,-12-9 1 0,-24-3-4 16,-21 6 1-16,-32-12-2 16,-32-4 0-16,-17-8-7 15,-36-8 0-15,-42-21-5 16,-18 3 1 15</inkml:trace>
  <inkml:trace contextRef="#ctx0" brushRef="#br1" timeOffset="-40153.77">22892 15660 20 0,'0'9'10'0,"0"4"-1"16,0-10 11-16,0 0-17 0,-4 3 1 15,1 1 0-15,-8 2 0 16,-10-3-6-16,-18 4 1 15,-14 5 3-15,-14-2 0 16,-7-1-2-16,4-2 1 16,-8-4-1-16,-10-6 0 15,7-3-3-15,-1-6 0 16,5-4-7-16,3-6 1 16</inkml:trace>
  <inkml:trace contextRef="#ctx0" brushRef="#br1" timeOffset="-39523.85">21879 15437 20 0,'32'3'10'0,"-4"4"0"0,-17-7 9 16,-8 3-16-16,1 0 1 15,-1 3 0-15,-6 7 1 16,-4 2-7-16,-14 7 1 15,-4 3 3-15,0 7 0 16,-3 2-2-16,-7-2 1 16,-4-1-1-16,-3 0 0 15,-1 1-1-15,5-7 1 16,2-3 0-16,4 0 0 16,8-7-1-16,3-5 1 15,7-1-1-15,3-3 1 16,11-2-1-16,11-4 1 0,10 0-1 15,10-4 1-15,12 4 0 16,3 0 0-16,14 0 0 16,3-3 0-16,1 3 0 15,-8 0 1-15,0 3-1 32,-13 1 1-17,-11-1-1-15,-8 0 0 0,-13 3 0 0,-11 0 0 0,-11 1-1 16,-3-1 1-16,-3-6-1 15,-8 0 1 1,4-6 0-16,3-4 0 0,4-9 0 16,7 1 0 15,7-14 0-31,7-9 0 0,11-12-6 0,10-13 0 16,4-12-3-16,-1 0 0 0</inkml:trace>
  <inkml:trace contextRef="#ctx0" brushRef="#br1" timeOffset="-35182.25">29312 8695 22 0,'7'19'11'0,"0"37"-6"16,-3-40 12-16,-4 3-16 0,0 3 1 16,3 12 3-16,1 7 0 15,3 9-5-15,-3 4 0 16,3 5 3-16,-4 10 0 15,1-9-2-15,-4-4 1 16,0-9-9-16,-7-9 1 16,0-13-4-16,-4-9 0 15</inkml:trace>
  <inkml:trace contextRef="#ctx0" brushRef="#br1" timeOffset="-34733.44">29111 9278 25 0,'7'35'12'0,"18"37"-10"15,-18-59 20-15,4 9-21 16,-1 6 0-16,1 6 2 16,3-6 0-16,-4 7-3 15,1-1 0-15,0 1 2 16,-1-7 0-16,-3-3 0 15,0 0 0-15,0-9-2 16,0-7 1-16,4-5-1 16,3-8 1-16,7-11 0 15,8-4 0-15,2-9 0 16,1-7 0-16,10-2 0 16,8 5 0-16,-4-2 0 15,-8-4 0-15,-2 4-1 16,-8-1 0-16,-7 4 0 0,-3 3 1 15,-8 6-1-15,-13 6 0 16,-11 7 0-16,-15 5 0 16,1 11 0-16,-7 2 1 15,-11 7-2-15,-7 6 1 16,-10-3 0-16,6-7 0 16,1 1-2-16,3-7 1 15,7 0-5-15,7-9 0 16,7-6-5-16,15-4 0 0</inkml:trace>
  <inkml:trace contextRef="#ctx0" brushRef="#br1" timeOffset="-12620.07">17350 11916 17 0,'38'3'8'0,"47"0"-5"0,-57-3 8 0,4 3-12 16,7 0 1-16,10 3-1 15,4 1 0-15,0-1 1 16,0-3 0-16,7 3 0 15,7-2 0-15,4-1 0 16,-1-3 0-16,4 3 0 16,0 3 0-16,-3-6 0 15,-1 0 0-15,8 0 0 16,7 0 0-16,-1 0-1 0,5 0 1 16,-8-3 0-16,7 0 0 15,11-3 0-15,-4-4 0 16,4-9-1-16,-1 4 1 15,-6-4 0-15,3 9 1 16,1-2-1-16,-1 6 0 16,4-1 0-16,-4 1 1 15,-7 0 0-15,7 0 0 16,-6 2-1-16,6 1 1 16,4-3-1-16,-4 0 0 15,-3-1 0-15,6 4 0 16,1 0 0-16,7 3 1 0,-4 0 0 15,4 0 0-15,0 3 0 16,0 4 1-16,7-4-1 16,-4 3 1-16,-3-6-2 15,3 3 1-15,1-3-1 16,10 3 0-16,-4-3 0 16,0 0 0-16,8 3 0 15,10 1 0-15,-4-4 0 16,-3-4 1-16,7 4-1 15,11 7 1-15,-7-10-1 16,6 3 1-16,8 3-1 16,10-3 1-16,-6-3-1 15,9 3 0-15,12 0 0 16,-4 0 0-16,7 3 0 16,6 6 0-16,1-3-2 15,-3-6 0-15,-8-6-5 16,-35-6 1-16</inkml:trace>
  <inkml:trace contextRef="#ctx0" brushRef="#br1" timeOffset="-11763.78">17364 11963 6 0,'3'34'3'0,"8"23"0"0,-8-32 3 16,1 6-5-16,-1 13 0 15,-3 6-1-15,0 16 1 16,0 6-4-16,0 22 0 16,0 7 1-16,0-1 0 15</inkml:trace>
  <inkml:trace contextRef="#ctx0" brushRef="#br1" timeOffset="-11133.27">17413 14308 6 0,'0'157'3'0,"7"-13"-3"0,-7-106 6 0,4 12-5 16,-1 13 0-16,4 6 0 16,-3 6 0-16,-4-6-1 15,-4 9 0-15,-3 1-1 16,0 9 1-16,0-4-2 15,0-2 0-15,0-7 0 16,3-12 0-16,1-7-1 31,3 7 3-31,-4-66 0 16,4 50 1-16,0-9 0 16,0-10 0-16,4-6 0 15,-1-3 1-15,5-10-2 0,2-6 0 16,4-3 0-16,11-3 0 15,3-3 0-15,4-7 0 16,7 4 1-16,3 2 0 16,7 1 0-16,8 0 0 15,-4 6 1-15,7-3 1 16,14 3 0-16,7 0 1 16,7 3-1-16,4 0 1 15,3 0-2-15,15 3 1 16,9 1-2-16,8-1 1 15,4-6-1-15,10 3 0 16,14 0 0-16,4 4 0 0,14-1-1 16,10 0 1-16,4-6-1 15,11 0 1-15,3-3 0 16,14-6 0-16,7-7 0 16,8 10 0-16,13-7 0 15,-3-3 0-15,14-2 0 16,-3-4 0-16,10 0-1 15,-7 3 1-15,14 3-1 16,-11 0 1-16,11 4-2 16,-10-1 1-16,10 4-1 15,-14 0 1-15,14-4 0 16,-21 7 0-16,14-4-2 16,-14-8 0-16,-18-4-5 15,-13-13 0-15</inkml:trace>
  <inkml:trace contextRef="#ctx0" brushRef="#br1" timeOffset="-8744.44">16147 12518 27 0,'-22'25'13'0,"15"-6"-10"0,7-13 14 0,-3 0-11 16,3 0 0-16,0 7 3 15,0-4 1-15,3-2-11 16,4 2 1-16,8-3 8 15,9 1 0-15,1-1-3 16,3 3 1-16,7-6-3 16,1 4 0-16,-1-4-3 15,-7 0 1-15,-3-3-3 16,-7 6 1-16,-4-6-2 16,-4 3 0-16,-6 4-1 15,-8 2 0-15,-3 0 0 16,0 7 1-16,-7-3 0 31,3-1 0-31,-3 7 1 0,4 0 0 0,-1 0 2 0,4 3 0 16,4-7 0-16,-1 1 0 15,8 0 0-15,10-1 1 16,10 1-3-16,8-3 1 16,7-7-5-16,-11 0 1 31,22-12-6-31,-5-10 0 15</inkml:trace>
  <inkml:trace contextRef="#ctx0" brushRef="#br1" timeOffset="-8441.61">16909 12693 42 0,'10'10'21'0,"11"-4"-19"0,-21-6 37 0,0 0-38 16,0-6 1-16,-3-1 0 15,-4 1 1-15,-14-3-4 16,7 9 0-16,-1 6 2 16,1 10 1-16,-3-1-2 15,-1 11 0-15,-3 8-2 16,3 7 0-16,8-13 1 16,3-3 0-16,7-6-1 15,10-7 1-15,8-12 0 16,17-15 0-16,0-10 0 15,-3-7 0-15,-4-8-11 16,-17-11 1-16,-18-5-2 16,-7 6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51:04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29302 9203 25 0,'49'-37'12'0,"-17"-26"-7"0,-32 44 13 0,-7-19-15 16,-14-12 0-16,-18-12 3 16,-25-11 0-16,-6 4-7 15,-22 4 1-15,-21 11 4 16,-21 20 0-16,-18 18-3 16,-6 29 0-16,-5 15-3 15,15 25 1-15,4 26-4 16,10 33 1-16,24 30 0 15,15 8 0-15,28 7 3 16,25-7 0-16,24-2 3 16,39-26 0-16,28-6 2 15,43-22 1-15,42-19-1 16,32-28 1-16,10-28-2 16,-10-31 0-16,0-20 0 15,-18-30 1-15,-17-26-1 0,-15-25 0 16,-24-12 0-16,-22-10 0 15,-31 0-1-15,-35 9 1 16,-32-5-3-16,-25 21 1 16,-25 19-2-16,-21 19 1 15,-17 22-5-15,-4 25 0 16,-14 25-10-16,-7 22 1 16</inkml:trace>
  <inkml:trace contextRef="#ctx0" brushRef="#br0" timeOffset="868.78">25012 16466 31 0,'53'-10'15'0,"-35"-34"-5"16,-15 26 15-16,-3-8-25 16,-7-11 1-16,-14-13 0 15,-25-13 1-15,-32-12-3 0,-13-7 1 16,-26 10 1-16,-24 12 0 15,-7 17-1-15,-11 11 1 16,0 17-2-16,4 21 0 16,14 19-1-16,14 28 0 15,14 19-2-15,18 13 0 16,21 15 2-16,32 13 1 16,34 16 2-16,30-7 1 15,48-3 4-15,50-3 0 16,35-22 1-16,43-31 0 15,28-32-2-15,-1-27 0 0,-23-33-2 16,-37-11 0-16,-38-23-4 16,-35-25 1-16,-43-19-2 15,-31-15 0-15,-36-25-12 16,-34-19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38:02.07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0T15:41:09.384"/>
    </inkml:context>
  </inkml:definitions>
  <inkml:trace contextRef="#ctx0" brushRef="#br0">7461 5716 40 0,'0'28'20'0,"-7"4"-12"0,7-29 21 16,0 0-24-16,0-3 0 16,7-6 1-16,-3-10 1 0,10-12-9 15,7-16 1-15,7-28 5 16,15-10 1-16,6-12-3 15,11-9 0-15,11-16-2 16,-11-7 1-16,7 7-2 16,3 6 0-16,-10 6 0 15,-7 13 0-15,-7 19-1 16,-11 9 1-16,-3 13 0 16,-7 9 0-16,-4 13-1 15,-7 15 1-15,0 16-1 16,-7 6 0-16,0 26 0 15,-7 8 0-15,0 26 1 16,-3 6 0-16,-5 16 0 16,-2 13 1-16,-1-7 1 15,-3 6 0-15,4-9-1 16,3-6 0-16,7-7 0 16,-7-9 0-16,3-16-1 15,4-3 0-15,0-12-3 0,0-3 1 16,4-13-5-16,-4-4 0 15,10-8-6-15,1-13 1 16</inkml:trace>
  <inkml:trace contextRef="#ctx0" brushRef="#br0" timeOffset="273.26">7691 5177 48 0,'-25'9'24'0,"18"-9"-22"0,10-6 44 0,-3 6-40 16,4-3 1-16,10 3 4 16,7-10 0-16,29 4-14 15,6 6 1-15,22-3 7 16,10-3 0-16,-4-1-8 15,-2 1 0-15,-22 0-11 16,-11 3 0-16,-17-10-7 16,-4 4 0-16</inkml:trace>
  <inkml:trace contextRef="#ctx0" brushRef="#br0" timeOffset="782.37">9095 5061 38 0,'-14'19'19'16,"-4"-7"-8"-16,14-9 27 0,-3 0-33 15,-3 1 0-15,3-1 3 16,0-3 0-16,3 0-8 16,4 0 0-16,11-3 7 15,6-4 1-15,26 1-3 16,10 3 1-16,14 0-5 15,10 0 1-15,-3 3-7 0,-7 0 1 16,-17 3-9-16,-12 6 0 16,-16 1-8-16,-19-1 0 15</inkml:trace>
  <inkml:trace contextRef="#ctx0" brushRef="#br0" timeOffset="960.62">9045 5365 63 0,'-3'13'31'0,"24"-17"-24"0,-7 8 55 0,4-4-59 16,20-7 1-16,19 7 0 15,20 0 0-15,8 0-8 16,-7-3 0-16,-4 9-2 16,-14-6 0-16,-14 10-16 15,-18-4 0-15</inkml:trace>
  <inkml:trace contextRef="#ctx0" brushRef="#br0" timeOffset="5795.95">2043 5920 37 0,'-7'41'18'0,"14"-44"-11"0,-7-1 19 16,10-8-23-16,1-7 0 15,10-12 2-15,7-10 1 16,-3-22-7-16,10-12 0 16,4-19 4-16,14-10 1 15,-4-2-2-15,1-7 0 16,3 3-1-16,3 4 0 16,-7 5-2-16,-6 17 1 15,-4 18 0-15,-1 12 0 0,-17 4-1 16,1 19 0-16,-5 9 0 15,-10 13 0-15,-7 18 0 16,0 10 0 0,4 25 1-1,6 0 1-15,1-7 0 16,0-12 1-16,6 0 0 16,-6-9 1-16,6-7 0 15,5-9 0-15,-1-12-2 16,0 3 1-16,4-7-1 15,-4 0 0-15,0-3-1 16,-3 1 0-16,-4 2 0 16,3-6 0-16,-2 3 0 15,-1 7 1-15,-4 2-1 16,1 10 0-16,-1 6 0 16,1 4 0-16,-4 12 0 15,-3 12 1-15,3 10-1 16,-7 9 0-16,0 1 0 0,-7 8 0 15,3 7-1-15,4-9 1 16,-7 3-3-16,7-10 1 16,7-3-7-16,-3-9 1 15,13-10-9-15,4-12 1 16</inkml:trace>
  <inkml:trace contextRef="#ctx0" brushRef="#br0" timeOffset="6171.16">3429 5161 59 0,'18'-6'29'0,"-8"18"-32"0,-10-12 53 0,0 0-51 15,0 4 1-15,-10 2 0 16,-8 6 1-16,0 4-1 16,-6 3 0-16,-5 6 0 15,1 0 1-15,7 3-1 16,0-3 1-16,3-3-3 15,8 3 1-15,10-9-2 16,3-7 1-16,11-9-1 16,7-6 0-16,1-6 0 15,-5-7 1-15,4-3 0 16,8-3 0-16,-8 3 1 16,0-3 1-16,-3 6 0 15,-8 10 0-15,4 2 0 16,4 14 1-16,-11-4 0 0,4 15 1 15,3 4-1-15,3 4 0 16,1 2-2-16,-4 6 0 16,4-9-6-16,-4 4 1 15,11-14-9-15,6-5 0 16</inkml:trace>
  <inkml:trace contextRef="#ctx0" brushRef="#br0" timeOffset="6395.62">4057 5139 52 0,'18'10'26'0,"-25"-1"-31"16,3 0 43-16,-14 10-37 16,-3 0 0-16,-3 9 1 15,-1 4 0-15,4 5-3 16,3-2 0-16,-10 2-2 15,7-8 1-15,-1-11-8 16,12-11 0-16,-8-14-5 16,8-5 1-16</inkml:trace>
  <inkml:trace contextRef="#ctx0" brushRef="#br0" timeOffset="6570.76">3771 5130 25 0,'-3'-25'12'0,"20"15"6"0,-6 10 15 15,3 10-29 1,4-1 0-16,10 13 4 0,-3 9 0 15,10 7-10-15,4 9 1 16,-4 3 5-16,0 4 1 16,-3-1-5-16,-11-9 1 15,-3-10-10-15,-8-12 1 16,-3-12-8-16,-10-10 1 16</inkml:trace>
  <inkml:trace contextRef="#ctx0" brushRef="#br0" timeOffset="6950.27">2117 5886 44 0,'-32'25'22'0,"-7"9"-16"0,36-21 36 0,-4-4-38 16,7 0 1-16,0-2 6 16,10 2 0-16,22 7-11 15,24-1 0-15,33-5 8 16,30-7 1-16,51-3-3 0,13-16 1 15,32-2-4 1,4-8 0-16,-11 4-4 0,-14 1 1 16,-28 8-3-16,-25 0 0 15,-3 10-4-15,-29 0 0 16,-24 3-9-16,-22 3 1 16,-20 0-7-16,-26 4 1 15</inkml:trace>
  <inkml:trace contextRef="#ctx0" brushRef="#br0" timeOffset="8170.6">2163 8121 72 0,'0'0'36'0,"38"79"-42"0,-16-64 37 15,16 4-34-15,15-6 1 16,-3-13-5-16,20-10 1 16,1-2-1-16,6-4 1 15,-6-12-11-15,-4 0 1 0</inkml:trace>
  <inkml:trace contextRef="#ctx0" brushRef="#br0" timeOffset="8423.43">3112 7883 44 0,'10'9'22'0,"8"-5"-15"0,-18-1 37 0,3 0-42 16,-3 0 1-16,-3 0 0 16,-8 3 1-16,1-2-5 15,-1 2 0-15,-3-3 3 16,-7 6 0-16,-4 7-1 16,-3 3 1-16,7 0-1 15,3-4 1-15,0 1-1 16,15 3 0-16,3-7-2 15,14-2 1-15,4-4-2 0,-1-6 0 16,4-6-5-16,1-4 0 16,-1-8-9-16,7 2 1 15,-7-3-1-15,7 0 0 16</inkml:trace>
  <inkml:trace contextRef="#ctx0" brushRef="#br0" timeOffset="8766.5">3380 7980 40 0,'17'32'20'0,"-6"-14"-20"0,-11-14 37 15,0 2-35-15,0-6 1 0,0 0 2 16,0 0 1-16,0 0-8 16,10-19 1-16,-6 3 4 15,7 4 0-15,3 2-3 16,0-2 1-16,3-4-3 15,-6 0 1-15,7 1-1 16,3 2 1-16,-11 1-1 16,8 2 1-16,-7 4 0 15,-1 3 1-15,4 3 0 16,4 3 1-16,0 3 0 16,-4 1 0-16,7-1-1 15,-4 0 1-15,1 4-1 16,3 5 0-16,-3 1-2 15,3 0 1-15,7 2-6 16,-7 1 1-16,1-3-8 0,-5-13 1 16</inkml:trace>
  <inkml:trace contextRef="#ctx0" brushRef="#br0" timeOffset="9759.04">4445 7629 52 0,'21'-6'26'0,"-10"-7"-22"0,-11 13 45 16,-4 0-46-1,-6 3 1-15,-4 0 1 16,-8 4 0-16,-2 2-7 0,-12 7 0 16,5 3 5-16,-1 3 0 15,-3-4-4-15,3 4 0 16,4 0-1-16,6-3 1 15,8-6-1-15,7-1 0 16,7-2 0-16,7-4 0 16,15 0 2-16,9 0 0 15,8 1 1-15,-11 2 0 16,-3 4-1-16,-4 2 0 0,-7-2-1 16,-14 12 0-16,-14 6-2 15,-11 4 1-15,-6-1-4 16,3 1 1-16,-1-10-4 15,1-3 0-15,14-6-7 16,3-10 0-16</inkml:trace>
  <inkml:trace contextRef="#ctx0" brushRef="#br0" timeOffset="10015.44">4763 7212 44 0,'21'-56'22'0,"-14"-13"-19"15,-7 62 34-15,0 1-34 16,0 6 0-16,0 13 1 16,-4 8 0-16,1 20-5 15,-8 9 0-15,-7 23 4 16,8 21 0-16,-1 18 0 16,4-2 0-16,4-3-1 15,-4-10 0-15,7-19-2 0,7-18 0 16,-7-22-5-16,0-16 0 15,3-19-6 1,-3-13 0-16,-3 1-6 0,3-16 0 16</inkml:trace>
  <inkml:trace contextRef="#ctx0" brushRef="#br0" timeOffset="10196.77">4445 7704 45 0,'0'22'22'0,"18"0"-16"0,-15-19 38 0,8-3-39 15,6 0 0-15,12-6 1 16,6-7 0-16,0 1-10 16,4-1 1-16,3 4 3 15,8 9 0-15,-8 0-10 16,4 6 1-16,-11-3-9 16,4-6 1-16</inkml:trace>
  <inkml:trace contextRef="#ctx0" brushRef="#br0" timeOffset="10780.11">5052 7924 42 0,'0'34'21'0,"0"-43"-18"16,0 9 31-16,-7 0-32 0,3 0 1 16,4-6 0-16,0-7 1 15,0-3-5-15,0-2 0 16,4-1 3-16,3 0 0 15,-4 3-1-15,8 4 1 16,7 2-1-16,10 4 0 16,0 3-3-16,4 3 1 15,7 3-4-15,3 0 1 16,7 3-4-16,1 1 0 16,3-1-2-16,-8 0 0 15,-6 1 2-15,-7-4 0 0,-4-3 5 16,-7-7 1-16,-3 1 4 15,-4-3 1-15,-7 2 3 16,-3 1 0-16,-8 3 0 16,-6 3 1-16,-1 6-2 15,-7 4 0-15,1 5-3 16,-4 4 0-16,-1 0-1 16,5-6 0-16,3-4-1 15,3 0 0-15,8 1 1 16,10-4 0-16,10 0 1 15,-6-6 0-15,6 0 0 16,5 3 1-16,-1 1 0 16,0-4 0-16,-3-4-1 15,3 1 1-15,-7 0-1 16,0 0 1-16,0 0 0 0,4 3 0 16,-8 0-1-16,1 3 1 15,-1 3-2-15,1-3 1 16,0 7-4-16,-4 6 1 15,0 2-5-15,3 1 1 16,1 0-11-16,0 0 1 16,-8-16-2-16,4-3 0 15</inkml:trace>
  <inkml:trace contextRef="#ctx0" brushRef="#br0" timeOffset="10961.6">5962 7918 40 0,'18'21'20'0,"-18"-11"-22"0,0-7 38 0,-4 3-37 16,1-3 1-16,-1 1 0 15,0 2 1-15,-3-3-3 16,7-9 1-16,-10-1-7 16,-1-2 0-16,1-4-4 15,3-5 1-15</inkml:trace>
  <inkml:trace contextRef="#ctx0" brushRef="#br0" timeOffset="11468.51">5870 7732 16 0,'28'0'8'0,"25"22"-6"0,-31-18 7 0,2 2-10 16,-3 3 1-16,8 4 1 16,-1-1 1-16,-3 1 0 15,-4-1 0-15,0 4 1 0,-3 0 0 16,-1-1 0-16,1 1 0 31,3-3-1-31,0-7 1 16,-3 3-3-16,3-2 1 15,-7-4-1-15,4 0 0 16,-1-3 0-16,-6 3 1 16,7-3 0-16,3 3 1 0,10-3 0 15,1 6 1 1,7-2 0-16,3-8 0 0,15-5 0 15,-1-10 0-15,1-12-1 16,-1-7 0-16,-17-15-1 16,-7-13 0-16,-1-12 0 15,-13-13 0-15,-7-6-1 16,-15-13 1-16,-10 3-1 16,-7 13 0-16,-7 6 0 15,-4 16 1-15,0 16 0 16,0 18 1-16,4 22 0 15,-7 20 0-15,10 24 0 16,4 25 1-16,3 19-1 16,15 19 0-16,6 19-1 15,8 6 1-15,7-9-2 16,-8-13 0-16,4-13-2 16,0-18 0-16,-3-13-6 0,-7-22 0 15,-8-15-6-15,-10-16 1 16</inkml:trace>
  <inkml:trace contextRef="#ctx0" brushRef="#br0" timeOffset="11636.68">6237 7557 61 0,'32'19'30'0,"35"-29"-31"0,-39 4 60 15,29-10-58 1,17-9 0-16,17-3 0 0,1-10 1 15,3 1-13-15,-3 2 1 0,-4 10-8 16,-14 13 0-16</inkml:trace>
  <inkml:trace contextRef="#ctx0" brushRef="#br0" timeOffset="12986.84">2773 7181 49 0,'7'6'24'0,"-7"3"-10"0,0-6 25 0,0 1-38 16,-11-1 1-16,-13 6 0 16,-8 10 1-16,-10 3-4 15,-4 3 1-15,-7 3 1 16,-14 10 1-16,7 12-1 15,-4 16 0-15,4 9 1 16,11 10 0-16,3 3-1 16,14 2 1-16,11-8 0 15,14 6 0-15,14-10 0 16,14-18 0-16,18-16-2 16,21-16 1-16,0-25-5 15,4-15 1-15,-4-10-12 16,-4-13 1-1</inkml:trace>
  <inkml:trace contextRef="#ctx0" brushRef="#br0" timeOffset="14382.67">1965 8538 42 0,'0'44'21'0,"39"10"3"0,-18-45 21 16,11 0-41-16,24 1 1 15,25-4 0-15,32 0 0 16,46-2-6-16,35-11 0 16,35-2 5-16,36-16 1 15,49-13-4-15,17-6 1 16,36-9 0-16,-10 6 0 0,-15 0-2 16,-4 12 1-16,-16 1-3 15,-9 2 0-15,-23 14-3 16,-22 2 0-16,-7 10-13 15,-42-1 0-15,-22 7-2 16,-20 4 0-16</inkml:trace>
  <inkml:trace contextRef="#ctx0" brushRef="#br0" timeOffset="21453.6">8911 7880 39 0,'4'9'19'0,"-1"-12"-12"0,-3 3 20 15,7-6-26-15,-3-4 1 16,6-2 3-16,1-4 1 15,3-3-6-15,7 7 1 16,0-4 4-16,8-6 0 16,-1 3 0-16,18 7 0 15,7-1-1-15,0 10 0 16,-4 9-1-16,-7-2 1 0,-6 11-2 16,-15 10 0-16,-11 13-3 15,-24 6 1-15,-18 9-2 16,-10 4 0-16,0 2-1 15,-11 4 0-15,-7-7 0 16,3-2 0-16,8-10 2 16,10-4 0-16,0-11-1 15,11-11 1-15,7-5-1 16,10-13 1-16,11-6 1 16,11-4 0-16,10 1 0 15,0-1 0-15,4-2 2 16,3 6 0-16,1 6 0 15,-5 0 1-15,-3 6 0 16,8 0 0-16,-5 7 0 16,5 2 0-16,-1 7-2 15,0 0 1-15,-3 0-4 0,-1 0 0 16,-2-6-10-16,-1-7 0 16,7-15-6-16,7-3 0 15</inkml:trace>
  <inkml:trace contextRef="#ctx0" brushRef="#br0" timeOffset="21689.4">9931 7971 55 0,'-7'44'27'0,"-29"12"-33"0,19-46 47 0,-8 12-40 15,0 3 1-15,-6 9-1 16,6 1 1-16,4-13-5 16,3-1 1-16,4-8-6 15,0 0 0-15,3-23-7 16,-3-15 0-16</inkml:trace>
  <inkml:trace contextRef="#ctx0" brushRef="#br0" timeOffset="21845.76">9617 7946 47 0,'21'3'23'0,"7"47"-17"0,-17-34 39 0,6 18-42 15,8 7 0-15,7 6 1 16,0-3 0-16,-1 0-7 0,1 0 1 16,0-10-2-1,3-9 1-15,-7-12-14 0,-7-16 1 16</inkml:trace>
  <inkml:trace contextRef="#ctx0" brushRef="#br0" timeOffset="22285.67">10629 7924 44 0,'4'28'22'0,"3"-19"-8"16,-7-9 28-16,7 4-39 0,3-4 1 15,5 3 3-15,6-6 0 16,3 3-9-16,12-7 1 15,6 1 2-15,0 9 1 16,1-3-8-16,3-3 1 16,-11-3-14-16,-3-13 1 15</inkml:trace>
  <inkml:trace contextRef="#ctx0" brushRef="#br0" timeOffset="22492.88">10820 7695 40 0,'-4'41'20'0,"-3"-10"-6"0,7-25 22 0,0 10-32 15,-3 9 1-15,-1 0 1 16,4 6 1-16,-3 10-10 16,-1 3 1-16,0-3 3 15,1 9 0-15,-1-9-12 16,4-4 0-16,0-15-6 15,0-12 1-15</inkml:trace>
  <inkml:trace contextRef="#ctx0" brushRef="#br0" timeOffset="22911.41">11299 7579 55 0,'8'31'27'0,"-1"-28"-28"0,0-6 49 16,-7 3-44-16,7-3 1 16,10 3 2-16,8-6 1 15,7 3-9-15,14 0 0 16,-4 3 6-16,-3 0 0 15,-4 0-3-15,-7 6 1 0,-7 6-3 16,-10 7 1-16,-11 3-2 16,-11 13 0-16,-3 8-1 15,-10 5 1-15,-8-1 0 16,-3 3 0-16,3 0 1 16,4 3 0-16,6-3 0 15,5 7 1-15,10-10-1 16,10-6 1-16,15-10-1 15,10-9 0-15,4-6-4 16,14-1 1-16,7-5-7 16,3-10 1-16,-6-13-12 15,2-9 1-15</inkml:trace>
  <inkml:trace contextRef="#ctx0" brushRef="#br0" timeOffset="23195.07">12534 7896 59 0,'4'15'29'0,"-50"1"-27"0,35-13 46 16,-10 16-47-16,-14 9 1 15,-18 16 0-15,-4 22 1 0,1 6-4 16,0 6 1-16,3 10 0 16,7 3 0-16,11-19-5 15,3-12 0-15,11-23-13 16,7-24 0-16,10-35-1 16,4-16 1-16</inkml:trace>
  <inkml:trace contextRef="#ctx0" brushRef="#br0" timeOffset="23332.09">11882 8021 29 0,'-11'-63'14'16,"15"54"3"-16,-4 9 22 0,10 9-34 16,11 13 1-16,15 22 2 15,2 22 0-15,5-10-11 16,-5-2 1-16,-2-10 3 16,-4-10 1-16,-11-15-17 15,-7-13 0-15</inkml:trace>
  <inkml:trace contextRef="#ctx0" brushRef="#br0" timeOffset="28915.81">13113 8059 37 0,'10'9'18'0,"26"-18"-6"0,-26 9 19 16,4 0-26-16,4 0 0 15,3 0 2-15,11-4 1 16,10 4-11-16,8-3 1 0,-5 0 4 15,5-6 1-15,-4 3-11 16,-4-1 1-16,-7-2-9 16,-6-4 1-16</inkml:trace>
  <inkml:trace contextRef="#ctx0" brushRef="#br0" timeOffset="29113.67">13462 7864 53 0,'14'57'26'0,"-21"-1"-29"15,4-34 45-15,-1 9-42 16,0 13 0-16,1 0 0 16,-1-3 0-16,1-7-4 15,-1-2 1-15,-3-7-11 0,0-6 0 16,-7-7-1-16,7-5 0 15</inkml:trace>
  <inkml:trace contextRef="#ctx0" brushRef="#br0" timeOffset="29622.33">14016 7682 59 0,'25'29'29'0,"-1"-26"-42"0,-20-3 62 0,6-3-46 16,12-4 0-16,9 1 3 15,12 3 0-15,6 0-8 16,7 0 1-16,-3 3 4 15,-7 3 1-15,-10 3-3 16,-8 7 0-16,-18-4-3 16,-10 7 1-16,-10 9-2 15,-8 0 1-15,-7 0-2 16,1 0 1-16,-5-3-1 16,1-6 1-16,4 2 1 15,6 1 1-15,7-3 0 16,4-4 0-1,7 1 1-15,7 3 1 16,7-1-1-16,4 1 1 16,3 0-1-16,7-4 1 0,1 4 0 0,-1 0 0 15,-3-4-1-15,-8 4 1 16,-6 6-1-16,-11 12 0 16,-14 1-1-16,-14-1 1 15,-8 4-3-15,-10 0 0 16,-3-7-7-16,7 3 1 15,-1-9-7-15,1-6 1 16</inkml:trace>
  <inkml:trace contextRef="#ctx0" brushRef="#br0" timeOffset="30008.64">14947 7908 45 0,'43'-6'22'0,"-15"-32"-21"0,-25 29 37 0,-3-4-37 16,-7 1 1-16,-10-1 0 16,-8 1 1-16,-7 5-4 15,-14 7 0-15,0 10 3 16,4 15 0-16,7 6-1 15,0 13 0-15,6 13-1 0,8 12 1 16,7 3-1-16,7-6 0 16,3-7 0-16,15-12 0 15,21-12 0-15,17-10 0 16,18-25 1-16,0-22 0 16,-3-16 0-16,-15-6 0 15,-10-12-1-15,-11 6 1 16,-14-7-10-16,-21-2 1 15,-17 8-8-15,2-2 1 16</inkml:trace>
  <inkml:trace contextRef="#ctx0" brushRef="#br0" timeOffset="30422.18">15727 8049 56 0,'-4'6'28'0,"18"-12"-28"0,-3 6 49 15,3-3-46-15,7 0 1 16,15-10 0-16,6 1 0 15,14-1-6-15,8-2 0 16,-8 8 1-16,-6 1 0 0,-12 9-9 16,-9 7 0-1,-15 2-9-15,-14 1 1 0</inkml:trace>
  <inkml:trace contextRef="#ctx0" brushRef="#br0" timeOffset="30601.55">15660 8429 64 0,'10'31'32'15,"22"-25"-36"-15,-25-9 56 0,14-6-54 16,22-1 1-16,6-2-3 16,11-4 0-16,11-3-1 15,-11 4 0-15,-7-1-13 16,-15-3 0-16</inkml:trace>
  <inkml:trace contextRef="#ctx0" brushRef="#br0" timeOffset="31062.71">16623 7839 58 0,'14'16'29'0,"35"-7"-31"0,-34-9 46 0,6 0-41 16,3 0 1-16,5-3 0 15,9 3 0-15,1 6-6 16,-4 4 1-16,-6 2 4 15,-12 1 0-15,-17 18-3 16,-17 4 0-16,-4 5 0 16,-11 14 1-16,-11-1-3 15,-2-9 1-15,-5 3-1 16,4 3 1-16,8-3 0 16,6-3 1-16,11-6 0 15,7-4 0-15,6-2 2 16,12-7 0-16,10-3-1 15,11-7 1-15,7-2 0 16,6-7 0-16,5-6-2 0,3 0 0 16,6-6-5-16,1 0 1 15,-3-7-14-15,3-6 1 16,-7-3-2-16,-4-9 0 16</inkml:trace>
  <inkml:trace contextRef="#ctx0" brushRef="#br0" timeOffset="31425.45">17575 8059 56 0,'32'6'28'0,"-18"-63"-33"0,-14 48 55 0,-3-7-50 15,-8-6 1-15,-14-6 1 16,-10 3 0-16,0 3-2 15,0 6 1-15,-8 13 1 16,-3 16 1-16,1 3-1 16,2 12 1-16,4 6-1 15,4 10 0 1,7 9-1-16,10 4 1 0,15-4-1 16,13 1 0-16,15-7-1 15,14-7 1-15,3-15-1 16,18-6 0-16,4-16-1 15,3-9 0-15,-7 0-2 16,-7-16 0-16,-8-6-5 16,-9-4 1-16,-8-5-8 0,-7-7 1 15,-10 0-4 1,-8 3 0-16</inkml:trace>
  <inkml:trace contextRef="#ctx0" brushRef="#br0" timeOffset="31947.58">18457 7949 52 0,'29'9'26'16,"-8"-46"-29"-16,-21 24 48 0,0-3-44 0,0-2 1 16,-11-4-1-1,-17 0 1-15,-25 3-3 16,-3 13 0-16,-15 15 2 0,0 16 1 16,8 13-3-16,7 15 1 15,10 19 0-15,10 10 0 16,12 6 0-16,13-10 0 15,8 0 0-15,20-12 1 16,26-19 0-16,20-25 1 16,18-19-1-16,-3-25 1 15,-4-15-2-15,-14-23 0 16,-18-6-7-16,-28-6 1 16,-28-13-11-16,-21-5 0 0</inkml:trace>
  <inkml:trace contextRef="#ctx0" brushRef="#br1" timeOffset="61538.62">10710 4885 41 0,'-3'-19'20'0,"6"4"-5"16,1 5 21-16,-1-2-32 16,4-1 0-16,1 4 5 15,-1-1 0-15,0 4-10 16,7 3 0-16,7 6 8 15,4 0 0-15,3 4-3 16,0-4 1-16,-3 6-3 16,-4 7 0-16,-11 18-2 15,-10-6 1 1,-35 35-3 0,-4 0 1-16,-3 0-2 0,-4-10 1 15,4-9-1-15,3-10 0 16,4-5-1-16,10-4 1 15,4-13 0-15,3-2 1 16,8-17 0-16,10 1 0 16,10-7 1-16,4-2 1 15,8 9 0-15,2-1 1 16,4 14 0-16,-3 5 1 16,0 4-1-16,3 12 1 15,0 0-1-15,-3 7 1 0,0-7-1 16,3 3 0-16,0-9-2 15,-3-3 0-15,3 0-3 16,-3 0 0-16,-1-1-11 16,5-5 1-16,-1-7-4 15,0-15 0-15</inkml:trace>
  <inkml:trace contextRef="#ctx0" brushRef="#br1" timeOffset="61870.74">11522 4907 61 0,'10'-16'30'0,"-27"4"-41"16,6 9 59-16,-10 0-48 16,-7-4 0-16,-1 7 0 0,-9 7 1 15,-1 5-1-15,0-2 1 16,-3 15 0-16,-1 19 1 15,8 3-1-15,7 18 0 16,7-2-1-16,10 6 0 16,8-6-1-16,13-13 0 15,11-12-1-15,11-23 1 16,3-15 1-16,1-12 0 16,2-29 0-16,1-6 1 15,-7-9-2-15,-11 9 1 16,-7-13-8-16,-14-9 0 0,-7 3-9 15,-3 0 0-15</inkml:trace>
  <inkml:trace contextRef="#ctx0" brushRef="#br1" timeOffset="62550.58">12291 5033 47 0,'-4'6'23'0,"-13"25"-20"16,13-18 36-16,-6-1-37 15,-12 10 0-15,-2 10 1 0,-15 8 0 16,-7 14-4-1,0-1 0-15,4 0 0 0,7-6 1 16,3-9-8 0,4-13 1-16,6-6-8 0,-2-10 0 15</inkml:trace>
  <inkml:trace contextRef="#ctx0" brushRef="#br1" timeOffset="62697.75">11892 5145 55 0,'32'32'27'0,"28"84"-26"0,-32-79 48 0,14 26-46 15,15 9 0-15,13 13-8 16,12 0 0-16,6-1-11 16,0-12 1-16</inkml:trace>
  <inkml:trace contextRef="#ctx0" brushRef="#br1" timeOffset="64485.1">13197 4995 62 0,'11'-3'31'0,"17"12"-26"0,-14-3 32 15,15-6-37-15,13 4 0 16,0 2 0-16,11-3 0 16,11 0-3-16,-4 0 0 15,-4-6-5-15,-7-3 0 16,-6-4-9-16,-8-5 1 15</inkml:trace>
  <inkml:trace contextRef="#ctx0" brushRef="#br1" timeOffset="64679.63">13462 4713 62 0,'-11'62'31'0,"8"23"-32"0,3-63 56 0,0 19-54 16,0 6 0-16,0 16-1 16,0 2 1-16,3-5-6 15,-3-10 0-15,4-15-13 16,-8-17 0-16</inkml:trace>
  <inkml:trace contextRef="#ctx0" brushRef="#br1" timeOffset="73491.77">14919 4932 34 0,'11'-15'17'0,"-11"15"-5"0,0 0 17 0,-4 0-25 16,-7 12 1-16,1-9 1 16,-8 10 1-16,-10 15-9 15,-11 10 0-15,-3 21 6 16,3-2 0-16,4 15-3 16,0-6 0-16,3-7-2 15,4-2 0-15,6-13-7 16,5-13 0-16,6-15-7 15,4-23 0-15</inkml:trace>
  <inkml:trace contextRef="#ctx0" brushRef="#br1" timeOffset="73701.17">14464 4913 42 0,'25'41'21'0,"20"-19"-21"0,-30 0 33 15,-1 9-29-15,3 10 0 16,-3 3 2-16,8 9 0 16,6 1-8-16,4 8 0 15,6-11 4-15,-6-4 0 16,0-10-7-16,0-5 0 16,-4-10-10-16,0-13 1 15</inkml:trace>
  <inkml:trace contextRef="#ctx0" brushRef="#br1" timeOffset="74017.98">15889 4841 48 0,'11'7'24'0,"-1"-4"-25"0,-10 0 37 0,-10 13-34 0,-8-4 0 0,-14 10 1 0,-3 19 0 0,-14 9-4 16,-15 31 0-16,-6 23 2 15,-1 9 1-15,0 6-1 16,12 3 0-16,6-21-2 15,10-4 1-15,12-19-8 0,6-18 1 16,7-19-8-16,8-29 0 16</inkml:trace>
  <inkml:trace contextRef="#ctx0" brushRef="#br1" timeOffset="74199.67">15201 5007 49 0,'18'29'24'0,"24"59"-21"0,-28-51 39 0,7 13-41 16,4 13 0-16,3-7-1 15,1 4 1-15,-1-13-5 16,4-9 0-16,-4-16-11 16,-7-16 1-16</inkml:trace>
  <inkml:trace contextRef="#ctx0" brushRef="#br1" timeOffset="74679.43">16531 5180 47 0,'7'9'23'0,"11"-2"-16"0,-11-4 32 0,4 0-36 15,6-3 0-15,4-3 2 16,11-4 1-16,7 7-7 15,7 0 0-15,10-3 3 16,1 0 1-16,-4 3-5 16,-1-6 0-16,-9 3-13 15,-8-3 1-15,-10-4-4 16,-4-6 1-16</inkml:trace>
  <inkml:trace contextRef="#ctx0" brushRef="#br1" timeOffset="74871.82">16778 4841 64 0,'7'60'32'0,"-3"28"-42"0,-1-48 63 16,1 23-53-16,3 22 0 16,0-4-2-16,0 7 1 15,-4-6-7-15,-3-20 1 16,-10-15-11-16,-4-18 1 15</inkml:trace>
  <inkml:trace contextRef="#ctx0" brushRef="#br1" timeOffset="81671.5">18493 4597 28 0,'0'-16'14'0,"24"-22"0"0,-17 29 15 0,-3-4-23 16,-1 4 0-16,1 3 4 15,-4 6 1-15,-4 3-13 16,1 9 0-16,-1 4 10 16,1 9 0-16,-4 13-3 15,0 12 1-15,-4 13-3 16,1 3 1-16,-5 12-2 15,-2-6 1-15,-8 10-3 16,7-10 0-16,1-6-4 0,3-13 0 16,3-15-6-16,4-20 0 15,7-8-9-15,11-23 0 16</inkml:trace>
  <inkml:trace contextRef="#ctx0" brushRef="#br1" timeOffset="82048.17">18905 4625 48 0,'57'3'24'0,"-11"-12"-22"0,-36 2 37 0,-3 1-36 16,0-3 1-16,-3-4 1 16,-1 1 1-16,-6-1-8 15,-8 7 0-15,-10-4 5 16,-7 14 1-16,-7 8-3 15,-8 7 0-15,5 15-1 16,-1 13 0-16,7 16-1 16,4 9 0-16,7 0-2 15,10-3 1-15,7-3-1 16,12-6 1-16,13-19 0 16,10-26 1-16,12-8 2 15,3-29 0-15,-11-10 3 16,0-21 0-16,-7-10-1 15,-6 0 1-15,-5 1-3 16,-10-4 1-16,0 3-7 16,0 7 1-16,-3 12-13 15,-4 12 1-15,-7 17-2 16,3 15 0-16</inkml:trace>
  <inkml:trace contextRef="#ctx0" brushRef="#br1" timeOffset="82393.89">20055 4728 54 0,'0'0'27'0,"-60"22"-35"0,39-9 54 0,-14 9-45 16,-14 15 0-16,-11 11 0 16,0 14 1-16,-11 32-2 15,1 22 0-15,-5 13 1 16,12-7 0-16,10-15-2 15,7-19 1-15,14-19-7 16,11-22 0-16,14-32-9 16,14-21 1-16</inkml:trace>
  <inkml:trace contextRef="#ctx0" brushRef="#br1" timeOffset="82561.42">19336 4631 49 0,'7'-3'24'0,"28"78"-15"0,-24-46 38 16,6 24-43-16,4 6 0 16,8 7 0-16,-5 6 1 15,-2-6-12-15,-5-12 1 16,-3-20-10-16,0-31 1 0</inkml:trace>
  <inkml:trace contextRef="#ctx0" brushRef="#br1" timeOffset="94359.25">2212 6230 27 0,'11'-6'13'0,"10"-13"-4"16,-11 10 13-16,8-7-17 16,7-3 0-16,13 4 4 15,1-1 0-15,21 0-11 16,7-9 1-16,25 3 7 15,7 7 0-15,10-1-3 16,15-3 0-16,13 0-2 16,11-12 0-16,0 3-1 15,11 0 0-15,-18 3-1 16,-14-4 0-16,-3 10-3 16,-15 7 1-16,-17 12-4 0,-18 9 1 15,-14 1-8-15,-18 5 0 31</inkml:trace>
  <inkml:trace contextRef="#ctx0" brushRef="#br1" timeOffset="94733.93">2103 6312 37 0,'10'28'18'0,"50"-22"-18"15,-39-12 28-15,22 0-22 16,17-3 0-16,17-7 3 15,15 0 1-15,24-9-13 16,4-6 0-16,11 2 7 16,10 1 1-16,4-6-4 15,-15 2 1-15,8-2-3 0,6-4 1 16,1 7-3 0,-25 9 0-16,-11 0-1 0,-17 9 0 15,-14-2-5-15,-8 9 0 16,-20-4-5-16,-19 4 0 15</inkml:trace>
  <inkml:trace contextRef="#ctx0" brushRef="#br1" timeOffset="95094.26">2611 6638 36 0,'3'0'18'0,"25"-28"-16"0,-17 22 28 0,7-7-27 15,13-3 1-15,8 1 3 16,10-4 1-16,15 0-9 15,24-3 0-15,18-3 6 16,17-3 0-16,15-7-1 16,10 1 0-16,4 2-3 15,-11-8 0-15,-3 2-1 16,-11 0 0-16,-18 7-1 0,-7 3 0 16,-14 0-6-16,-13 6 1 15,-12 0-10-15,-21 0 1 16</inkml:trace>
  <inkml:trace contextRef="#ctx0" brushRef="#br1" timeOffset="97752.56">22377 3963 52 0,'7'-6'26'0,"-4"-7"-23"16,-6 10 26-16,-4 0-28 15,3 3 0-15,-10 6 1 16,-11 13 1-16,-13 6-3 15,-15 13 0-15,-7 15 2 16,-7 19 1-16,-4 16-1 16,8 19 1-16,-4 31-1 15,0 19 1-15,0 12-2 16,10 3 1-16,11 4-1 16,11-13 0-16,10-19-2 15,18-12 1-15,18-16-4 16,17-34 1-1,4-17-9-15,14-18 0 16,14-25-5-16,3-22 0 0</inkml:trace>
  <inkml:trace contextRef="#ctx0" brushRef="#br1" timeOffset="99282.45">22289 4785 41 0,'-11'6'20'0,"14"0"-9"0,-3-6 20 15,0 0-28-15,0 0 1 16,4-6 2-16,3-6 1 15,4-4-7-15,3-12 0 16,10 6 6-16,12 0 0 16,3 3-1-16,6 6 0 15,-6 7-2-15,-4 16 0 0,-13 11-2 16,-12 17 0-16,-13 6-4 16,-15 3 1-1,-17 6-4-15,-1 7 1 16,-9-7-3-1,-5 1 0 1,1-1 0-16,7-9 1 16,6-10 1-16,8-9 0 0,10-9 1 0,11-13 0 0,11-6 4 15,10-6 1-15,4-1 1 16,3 1 1-16,-4-10 2 16,5 6 1-16,-1 4 1 15,7 6 0-15,0 6 0 16,-3 3 0-16,3 10-3 15,4 6 1 1,-4 6-3-16,0-6 0 16,4 0-8-16,3-6 0 0,4-10-9 15,-7-3 0-15</inkml:trace>
  <inkml:trace contextRef="#ctx0" brushRef="#br1" timeOffset="99766.11">23594 5133 59 0,'10'22'29'0,"-3"22"-33"0,-7-22 49 0,0 3-45 16,-3 9 1-16,-1 7 0 15,4 6 1-15,0-9-1 0,0-10 0 16,4-3 1-16,3-12 1 16,4-13 0-16,10-16 0 15,3-12-2-15,12-10 0 16,10-12-5-16,-1 6 1 15,-2-3-10 1,-4 6 0-16,3 0-6 0,4 13 0 16</inkml:trace>
  <inkml:trace contextRef="#ctx0" brushRef="#br1" timeOffset="100151.99">24317 5155 54 0,'0'6'27'0,"-64"-15"-29"0,47 9 47 0,-8 0-45 15,-3 0 1-15,0 6 0 16,-4 0 0-16,7 7-1 16,1 6 0-16,2 3 0 15,5 0 1-15,3-10-1 16,7 4 0-16,3-1-1 15,4-2 0-15,7-4-1 16,11-5 1-16,-1-1 0 16,5 0 0-16,-1-6 0 15,0 3 0-15,-3-7 1 16,-1 4 0-16,-3 3 0 0,0 3 0 16,-3 1 1-16,3-1 0 15,0 3 0 1,0 3 0-16,0 1 0 31,1 2 0-31,-1 7-1 0,3-6 0 0,1-4-8 0,0 4 0 16,3-13-8-16,-4-7 1 15</inkml:trace>
  <inkml:trace contextRef="#ctx0" brushRef="#br1" timeOffset="100424.43">24560 5296 52 0,'18'38'26'0,"-21"-23"-27"16,3-8 43-16,-4-14-41 15,0 1 1-15,1 0 2 16,-1-10 0-16,1 4-4 16,-1-10 0-16,4-4 3 15,0 5 1-15,0 2-1 16,0 6 1-16,7 7-2 15,8 0 0-15,9 6-4 16,4 0 0-16,1 3-5 16,2-3 1-16,1 0-13 15,3-7 1-15,-3 1-1 16,0-3 1-16</inkml:trace>
  <inkml:trace contextRef="#ctx0" brushRef="#br1" timeOffset="100604.54">25023 5293 55 0,'7'37'27'0,"-4"-8"-37"0,-3-26 56 0,-3 0-46 0,-1 0 0 16,-3 0-6-16,3-6 0 15,1-6 0-15,-1-7 1 0,1-6-10 16,3-6 1-16</inkml:trace>
  <inkml:trace contextRef="#ctx0" brushRef="#br1" timeOffset="101084.27">25072 5152 23 0,'21'25'11'0,"4"25"-7"0,-11-44 11 0,7 7-14 16,4-4 1-16,7 4 3 15,-1-1 1 1,1 1-6-16,0-10 0 0,-4 3 4 16,-3-3 1-16,-4-3-2 15,-7-3 1-15,-3-3-2 16,-4 3 1-16,-7 3-2 16,0-6 1-16,-4 6-1 15,-3-4 0-15,-4 4 0 16,1 4 0-1,-1 2-2-15,1-3 1 0,3 3-1 16,3-6 1-16,4 3-2 0,4 1 1 16,3-4-1-16,7 0 1 15,0 0-1 1,0 3 1 0,0-6-1 15,0-1 1-31,0 1 0 15,4-6 0-15,-4-1 1 0,0 1 0 0,0 3 1 0,0-1 0 0,-3 7 1 0,0 7 0 0,-1 2-1 16,1 7 1-16,-1 0-1 16,1 2 0-16,0 11-1 15,-1-1 1-15,1-3-3 32,-4-3 0-32,3-7-6 31,1-11 0-31,7-14-3 0,-4-9 0 0</inkml:trace>
  <inkml:trace contextRef="#ctx0" brushRef="#br1" timeOffset="101326.8">25756 4421 47 0,'25'91'23'0,"-14"41"-27"0,-8-88 45 15,4 31-39-15,-3 16 0 16,-8 15 1-16,-3 4 1 16,0-9-5-16,-4-20 0 15,-3-15-1-15,-3-16 1 16,-1-15-7 15,0-17 0-31,4-21-7 0,7-16 0 16</inkml:trace>
  <inkml:trace contextRef="#ctx0" brushRef="#br1" timeOffset="101572.72">25852 5127 41 0,'31'44'20'0,"12"-44"-21"0,-29 9 34 0,-4 7-31 0,1-1 1 0,-8 4 1 0,-6 3 1 0,-8 0-6 15,-3 6 0-15,-3 4 3 16,-5-4 1-16,-6-6-3 16,0-3 0-16,0-10-5 15,3-9 0-15,0-6-9 16,11-13 0-16</inkml:trace>
  <inkml:trace contextRef="#ctx0" brushRef="#br1" timeOffset="101789.19">26155 4302 49 0,'3'-9'24'0,"1"37"-29"0,-4-6 40 16,-4 9-34-16,1 13 1 16,-4 19 1-16,-4 9 1 15,1 16-4-15,-1 21 0 0,-3 1 2 16,0-10 1-1,0-15-3-15,3-13 1 16,1-18-6-16,3-14 0 0,7-8-8 16,0-7 0-16,3-22-3 15,-3-3 1-15</inkml:trace>
  <inkml:trace contextRef="#ctx0" brushRef="#br1" timeOffset="102075.82">26120 5221 45 0,'28'6'22'0,"4"-6"-17"15,-29 0 44-15,22 0-47 16,7-3 0-16,3 0 1 16,-3-4 0-16,-4 1-4 15,0-3 0-15,-7-1 2 16,-7 1 1-16,-3-10-2 16,-8-3 0-16,-6 0-1 15,-1 0 1-15,-6 7 0 16,-8 5 0-16,1 10 0 0,-1 13 0 15,0-1 0-15,8 17 1 16,3 5-1-16,3 0 0 16,8 1-2-16,10 3 1 31,3-10-4-31,5-6 0 0,6-3-9 0,4-10 0 16,6-15-3-16,1-13 1 15</inkml:trace>
  <inkml:trace contextRef="#ctx0" brushRef="#br1" timeOffset="102434.26">26818 4954 35 0,'21'10'17'0,"8"2"-11"0,-22-6 29 0,0 4-34 16,0-1 1-16,-4 7 0 16,-3-7 1-16,-7 4-2 15,0-4 0-15,-3 4 3 16,-8-4 0-16,0 1-1 15,4-1 1-15,0 0-1 16,0 1 1-16,0-4-3 16,3 4 1-16,1-10-1 15,-1 3 0-15,4 0 0 16,4 3 0-16,3 0 0 16,7-3 0-16,3 4 0 15,11 2 0-15,0 1-1 16,1 5 1-16,-1-2 0 0,-4 6 0 15,-13 3-1 17,-4-7 0-32,-11 10-1 0,-6 7 1 15,-1-1-2-15,-3 0 1 16,-4-6-9-16,-6-12 1 0,-5-13-9 0,4-3 1 16</inkml:trace>
  <inkml:trace contextRef="#ctx0" brushRef="#br1" timeOffset="102980.68">28656 4848 60 0,'4'22'30'0,"-33"9"-35"0,15-15 53 0,-14 5-48 0,-11 14 1 0,1 3 0 0,-5 15 1 0,-6-3-5 0,6-3 1 0,5-6-4 0,6-3 0 0,11-20-11 0,7-15 0 0</inkml:trace>
  <inkml:trace contextRef="#ctx0" brushRef="#br1" timeOffset="103115">28370 4964 49 0,'32'62'24'0,"10"36"-17"0,-20-67 35 0,6 10-42 0,0 9 1 0,0 6-3 0,1-9 0 0,-5 3-5 0,-3-12 0 0,-3-13-8 0,0-15 0 0</inkml:trace>
  <inkml:trace contextRef="#ctx0" brushRef="#br1" timeOffset="103679.17">29697 4462 53 0,'7'19'26'0,"-21"25"-29"0,3-26 44 0,-10 1-41 0,-7 16 1 0,0 12 0 0,6 22 0 0,1 15-1 15,4 1 0-15,-1 6 1 16,4-3 1-16,3-13-1 297,8-12 0-297,-1-16-1 0,4-19 1 0,-3-19-2 16,-1-12 1-16,-3-16-1 0,0 4 1 0,-28-17-1 0,-4-5 0 0,-7-4 0 0,0 3 0 0,0 1 1 0,11 5 0 0,0 14 1 0,7 8 0 0,6 7 2 0,15 3 1 0,11 3 1 0,14 3 0 0,20 4-1 0,26-10 1 0,10 3-1 0,18-6 0 0,21-3-5 15,-8 2 0-15,-13-5-7 0,-25 3 1 0,-10 6-13 0,-8 0 1 0</inkml:trace>
  <inkml:trace contextRef="#ctx0" brushRef="#br1" timeOffset="103893.05">30558 4992 56 0,'3'-3'28'0,"-10"3"-29"0,0 3 40 0,-11 6-38 0,-10 13 1 0,-18 16-1 16,0 9 1-16,-10 22-3 15,-4 9 1-15,7 4 0 16,7 6 0-16,4-23-6 15,3-11 1-15,4-10-11 16,7-22 0-16</inkml:trace>
  <inkml:trace contextRef="#ctx0" brushRef="#br1" timeOffset="104091.35">30011 4982 47 0,'25'-6'23'0,"-1"37"-17"0,-10-18 33 0,0 12-38 0,4 10 0 0,0 2 0 0,-1-2 0 0,-6-1-3 31,0-2 0-31,-1-10-6 0,-3-4 1 0,0-8-8 16,7-17 1-16</inkml:trace>
  <inkml:trace contextRef="#ctx0" brushRef="#br1" timeOffset="104367.93">30586 4026 44 0,'10'16'22'0,"5"75"-18"0,-5-60 36 0,15 25-38 0,10 20 0 0,14 21 1 16,4 25 1-16,-3 7-6 0,-15 12 1 31,-17-9 2-31,-22 2 0 0,-21-5-7 16,-31-7 0 15,-18-6-9-31,-11-6 0 16</inkml:trace>
  <inkml:trace contextRef="#ctx0" brushRef="#br1" timeOffset="108111.26">8745 8770 22 0,'-3'16'11'0,"3"9"-6"0,0-19 12 16,0 1-13-16,0 2 0 15,3 4 2-15,-3-4 1 16,0 7-8-16,0 3 0 16,0 3 5-16,0 6 1 15,-3-6-3-15,3 3 0 16,0 0-1-16,3-9 0 16,-3-4-1-16,0-2 0 15,0-1 0-15,11 0 0 16,-8-6 0-16,8 4 1 0,0-1 0 15,3-6 0-15,7 0-1 16,-3 3 0-16,6-3 1 16,8 0 0-1,7 0 0-15,0-3 0 0,-1 3-1 16,8-3 1-16,11 6 0 16,6-3 1-16,8 0-1 15,10 3 0-15,-3 3 0 16,13-2 1-16,5-1-1 15,6-3 0-15,7-3 0 16,8-1 0-16,-1 1-1 16,11-6 1-1,7-1-1-15,0 4 0 0,4 3 0 16,10 0 0-16,-7 3 0 16,14 0 0-16,0 0 0 15,8 3 1-15,-8-6-1 47,7 3 0 0,11-3 0-31,-4-3 1-1,1 2-1-15,10-5 1 0,-7 3-1 16,3 3 0-16,11 6 0 0,-7 0 1 0,3 0-1 0,15 3 0 0,-15-3 0 0,8 1 1 0,10-8-1 0,-4-2 1 15,-6 0 0-15,-1-7 0 0,4 4 0 0,7-4 0 0,-17 4-1 0,3 6 1 16,14 3-2-16,-21 3 1 0,7 6-1 31,3 1 1-31,-17-4 0 0,7 3 0 16,0 4 0-16,-4-10 1 0,-10 3-1 16,-11 4 1-16,1 5-1 15,-8 4 1-15,-18 3-1 31,1 6 1-15,-4 4-1-16,0-1 1 16,-14 1-1-16,-14-11 1 0,-8-5 0 0,-2-10 0 0,-5-9 0 15,-13-9 0-15,-11-13 0 16,-7-16 0-16,-15 0-1 16,-9-12 1-16,-15-4-3 15,-7-12 1-15,-14-3-8 16,-11 0 0-16,-3-3-8 15,0 3 1 1</inkml:trace>
  <inkml:trace contextRef="#ctx0" brushRef="#br1" timeOffset="109119.28">20659 7218 30 0,'14'0'15'0,"-11"-9"-7"0,-3 9 16 0,-3 3-20 0,-8 6 1 0,-13 10 0 0,-12 13 1 0,-13 2-9 0,-8 10 1 0,-13 12 6 0,6 20 0 0,-3 5-3 0,-7 13 1 0,-7 22-1 0,3 13 1 32,8 12 1-32,3 0 0 0,18 0-1 15,10-3 0-15,18-16 0 0,13-12 1 16,19-31-3-16,28-17 0 62,21-15-9-46,10-9 1 62,15-19-8-47,0-10 1-15</inkml:trace>
  <inkml:trace contextRef="#ctx0" brushRef="#br1" timeOffset="112015.81">21163 7896 60 0,'7'9'30'0,"-17"-3"-26"15,3-3 30-15,-8 4-34 16,-6-4 1-16,-7 6-1 15,-4 10 1-15,-3 9-1 16,-4 7 0-16,-3 12 0 16,0 9 0-16,3 4 0 15,7 6 0-15,7-10-1 16,8-3 1-16,10-9-2 0,14-6 1 16,14-7-3-16,7-12 0 15,7-10-3-15,8-5 0 16,10-4-5-16,-8 0 1 15,-2-7-3-15,-4-2 1 16,-8-4 1-16,-6-2 1 16</inkml:trace>
  <inkml:trace contextRef="#ctx0" brushRef="#br1" timeOffset="112239.62">21301 8369 28 0,'21'3'14'0,"-18"3"-3"0,-3-6 30 15,0 0-36-15,0 0 1 0,0 0 1 16,0-6 1-16,-3 0-11 15,-8 0 0-15,-3-1 7 16,4 1 0-16,-4 0-2 16,-4-4 0-16,-7 10-1 15,0 13 0-15,1 0-1 16,-1 8 0-16,4 1-3 16,7 0 1-16,7-3-3 15,7-6 0-15,10-4-7 16,8-3 0-16,3-2-4 15,-3-8 1-15</inkml:trace>
  <inkml:trace contextRef="#ctx0" brushRef="#br1" timeOffset="112629.76">21407 8457 54 0,'17'34'27'0,"-13"-31"-36"0,-4 1 53 15,0-4-44-15,3 3 0 16,-3-3-1-16,0 0 1 16,7-10 0-16,0 1 0 15,0-4-1-15,0 4 0 16,1-4 0-16,-1-2 0 16,0-1 0-16,3 0 0 0,1 4 0 15,-1 2 0-15,5 4 1 16,-1 3 0-16,-4 6 1 15,4 3 0-15,-3 4 0 16,-1 6 1-16,-2 2-1 16,-1-2 1-16,0-3-1 15,-4 2 1-15,-3 7-1 16,0-6 0-16,0 0-1 16,4-1 1-16,-1-2-1 15,4-1 0-15,0-5-3 16,4-4 0-16,3-3-8 15,0-7 1-15,0-8-5 16,-3-1 0-16</inkml:trace>
  <inkml:trace contextRef="#ctx0" brushRef="#br1" timeOffset="113051.32">21833 8435 39 0,'15'25'19'0,"-12"-9"-15"0,-3-13 31 16,0 0-31-16,-3 0 0 15,3 6 1-15,0 1 1 16,-4 2-8-16,0 4 1 16,1-6 3-16,-1-7 1 15,1 0-2-15,-1-13 0 16,4 1-1-16,4 0 0 0,-1-10-1 15,8-3 1-15,3-6-1 16,4-1 1-16,-1 7-1 16,5 4 1-16,-5-1-1 15,8 3 1-15,-4 0 0 16,0 10 1-16,0 3 0 16,1 0 1-16,-1 6-1 15,0 13 1-15,-3 3-1 16,-4 6 1-16,-4 0-1 15,-3-6 0-15,0 6-2 16,-3-7 0-16,-4 1-5 16,0-3 0-16,0-4-8 15,0-5 0-15,3-7-2 16,4-7 0-16</inkml:trace>
  <inkml:trace contextRef="#ctx0" brushRef="#br1" timeOffset="113385.69">22281 8391 39 0,'11'28'19'0,"3"7"-12"0,-7-29 37 15,0 0-40-15,0 1 1 16,0-7 2-16,7 3 0 16,8-6-10-16,-1-1 1 15,4-2 5-15,-4-6 1 16,3-7-4-16,-10 0 1 15,-3 0-2-15,-7-3 0 16,-8-3-1-16,-10 0 1 0,-4 9-2 16,-6 16 1-16,6 3 0 15,4 7 0-15,0 12 0 16,0 9 1-16,3-3 0 16,4 4 0-16,3-1-1 15,4 0 1-15,8-2-5 16,6-7 0-16,10-7-7 15,8-5 0-15,10-17-2 16,1-5 1-16</inkml:trace>
  <inkml:trace contextRef="#ctx0" brushRef="#br1" timeOffset="114236.6">22867 8325 39 0,'7'-6'19'0,"-3"6"-21"0,-4 0 39 0,-4 3-37 0,-3 3 1 15,-4 7 0 1,-6 3 0-16,-4 2-1 0,-4 7 1 16,0-6 1-16,1 6 1 15,2 0-1-15,5 0 0 16,3 4 0-16,7-7 1 16,7 0-1-16,7 0 0 15,7-7-1-15,7-5 0 16,4-4-1-16,3-9 1 15,-3-10-1-15,3-9 0 16,7-9-1-16,7-13 1 0,4-12 0 16,0-20 0-16,-4-21-1 15,-3 6 1-15,-3-6 0 16,-8-10 0-16,-11 7 0 16,-6 3 0-16,-7 9-1 15,-8 25 1-15,-7 10 0 16,-6 9 0-16,-8 28 0 15,-7 23 1-15,1 21-1 16,2 19 1-16,1 22 0 16,7 22 0-16,3 19 0 15,4 9 0-15,0-3 0 16,7-19 0-16,0-15-2 16,3-20 1-16,1-21-4 15,-1-19 0-15,4-13-4 16,-3-12 1-16,-1-12-3 15,1-4 1-15,-4-13 0 16,-7-8 1-16,-4 5 3 0,0 4 1 16,8 6 5-16,3 6 0 15,3 9 5-15,11 14 1 16,4 8 1-16,3 1 1 16,7 5 1-16,14-2 0 15,15-3-3-15,6-7 1 16,11-6-2-16,7-3 0 15,-7-10-4-15,-7 4 1 16,-7-1-2-16,-7 1 1 16,-11 0-3-16,-3 2 1 0,-14 4-1 15,-11-3 0-15,-11 3 0 16,-3 6 0-16,-7 6-2 16,-11 7 1-16,1 0 0 15,-4-1 0-15,3 4 0 16,4 0 0-16,0 0 1 15,6 6 0-15,8-6 2 16,7 3 0-16,11 0 0 16,7-3 0-16,3-1 1 15,3-2 0-15,-2 0-1 16,-8-1 0-16,-4 4-1 16,-6 6 1-16,-15 3-2 15,-17 4 0-15,-18-4-8 16,-14-3 1-16,-7-9-9 15,4-13 1-15</inkml:trace>
  <inkml:trace contextRef="#ctx0" brushRef="#br1" timeOffset="114795.52">25086 8099 61 0,'-3'0'30'0,"-15"32"-36"0,7-23 52 16,-10 10-46-16,-11 12 0 15,-10 4-1-15,-4 12 1 16,7-3-2-16,4 0 0 16,7-13-8-16,7-9 0 0,7-9-7 15,3-20 1-15</inkml:trace>
  <inkml:trace contextRef="#ctx0" brushRef="#br1" timeOffset="114978.01">24839 8081 56 0,'35'65'28'0,"25"39"-34"0,-38-79 50 0,-1 16-45 16,0 3 1-16,0 0-3 16,-3-4 0-16,-4-5-4 15,-4-16 1-15,-3-10-9 16,4-15 0-16</inkml:trace>
  <inkml:trace contextRef="#ctx0" brushRef="#br1" timeOffset="115422.19">25816 7682 55 0,'14'41'27'0,"-24"19"-33"0,3-35 48 16,-7 12-42-16,-4 10 1 15,4 22 2-15,0 13 0 0,7-7-4 16,3 0 1-16,1-12 2 16,6-13 0-16,1-9-1 15,-1-10 0-15,8-18-1 16,-8-13 0-16,-6-13-1 15,-11-2 1-15,-4-10-2 16,0-10 0-16,-6 1-1 16,-8-1 1-16,-3 4 0 15,-1 3 0-15,1 9 1 16,3 6 0-16,4 7 2 16,11 9 1-16,10 7 2 15,14 5 1-15,14 7 0 16,14-3 1-16,14-6-2 15,11-1 1-15,14-3-3 16,11-2 0-16,-4-10-6 0,-10-4 1 16,-8-5-12-16,-6-7 0 15,-4-6-4 1,0 0 0-16</inkml:trace>
  <inkml:trace contextRef="#ctx0" brushRef="#br1" timeOffset="115664.16">26649 7971 48 0,'21'28'24'0,"-35"0"-24"0,3-12 42 0,-6 0-40 16,-12 9 1-16,-9 12 2 15,-1 10 0-15,-11 10-6 16,-6 9 0-16,7 12 4 15,6-6 0-15,8-3-5 16,3-6 1-16,4-10-10 16,7-15 1-16,3-19-7 15,4-19 0-15</inkml:trace>
  <inkml:trace contextRef="#ctx0" brushRef="#br1" timeOffset="115844.24">26183 8052 43 0,'11'22'21'0,"17"13"-17"16,-17-23 33-16,3 10-36 0,0 10 0 15,0-1-3-15,0 0 1 16,-3 1-1-16,3-1 0 16,0-6-6-16,-4 0 0 15,5-18-6-15,2-7 1 16</inkml:trace>
  <inkml:trace contextRef="#ctx0" brushRef="#br1" timeOffset="116143.34">26702 7187 58 0,'39'41'29'0,"3"65"-36"0,-17-68 58 0,10 21-50 16,7 23 1-16,-3 15-1 15,-11 16 1-15,-10 25-3 16,-22 3 0-16,-24-3 0 15,-14-16 1-15,-1-9-11 16,-13-15 0-16,-7-26-6 16,13-16 1-16</inkml:trace>
  <inkml:trace contextRef="#ctx0" brushRef="#br1" timeOffset="117449.48">28744 8451 38 0,'18'37'19'0,"31"-27"-12"0,-31-10 19 0,7 3-23 0,-1 0 0 0,19 3 1 0,10 4 1 0,17 2-6 15,22-2 1-15,14-1 4 16,28-9 1-16,25-6-2 31,13-7 1-31,30-18-1 16,-12-10 1-1,-10-15-3 1,-7-20 1 0,-4-8-1-16,-21 2 0 15,-3-12-1-15,0-28 1 0,-8-13-1 16,-17-19 1-16,-21-9 0 0,-11-3 0 0,-21 6-1 15,-21 6 0 1,-21 23-1-16,-8 2 0 0,-17 23-2 0,-21-1 0 0,-25 10-3 0,-10 9 0 16,-32 16-5-16,-1 12 0 31,-9 26-5-31,2 5 1 31</inkml:trace>
  <inkml:trace contextRef="#ctx0" brushRef="#br1" timeOffset="118079.93">30783 6491 41 0,'4'37'20'0,"-4"4"-13"0,0-35 34 0,3-2-39 0,-3-4 1 0,0 0 2 0,8-10 0 0,2-2-6 0,8-14 1 15,3-8 3-15,11-13 1 16,3-6-2-16,4-13 0 16,3-3-1-16,-10-6 0 15,-7 2-2-15,-4-2 1 16,-4 9-1-16,-6 7 1 16,-8 15-2-16,-6 3 1 15,-8 7-3-15,-6 8 0 47,-4 11-1-31,-1 2 0-16,5 10 0 47,6 3 1-47,4 10 0 31,7 8 1-31,11 4 3 31,6 3 1-31,8-3 0 16,0-3 1-16,13-3 0 15,15-4 1-15,14-5-1 0,4 2 0 0,0 0 0 0,-4 10 0 16,-11-3 0-16,-10 3 1 0,-11 0-2 0,-10-1 0 0,-11 1 0 0,-11-3 0 16,-17 6-1-16,-24 12 0 0,-26 7-1 0,-21 12 1 0,-24 23-2 0,-14 15 1 0,-11 3-13 0,14-3 1 0,7-13-2 15,21-12 0-15</inkml:trace>
  <inkml:trace contextRef="#ctx0" brushRef="#br1" timeOffset="118851.72">30738 8636 54 0,'14'9'27'0,"32"0"-32"0,-29-15 52 0,8 0-46 0,3-10 1 15,4 1-1-15,0-11 1 16,-4 11-4-16,-4-4 1 15,-9-3 1-15,-8 3 0 0,-11 0-1 16,-6 4 0-16,-12 5-1 16,-9 13 0-16,-1 1 0 15,-7 14 0-15,-3 11 0 16,6 5 1 0,8 7 1-16,7 15 0 15,14 1 1-15,11-4 1 16,6 0 0-16,8-9 0 15,10-9-3-15,7-16 1 0,8-10-9 32,2-12 1-17,-2-13-8 17,-4-9 1-17</inkml:trace>
  <inkml:trace contextRef="#ctx0" brushRef="#br1" timeOffset="118995.99">31334 7949 40 0,'7'0'20'0,"-14"63"-10"0,0-45 31 15,0 17-39-15,-4 15 0 0,-3 7 2 0,-7 15 0 16,0 6-5-16,3 7 0 16,4 2 2-16,0-2 1 15,7-13-7-15,0-22 1 16,7-15-11-16,3-13 0 15,4-19-1-15,0-3 0 0</inkml:trace>
  <inkml:trace contextRef="#ctx0" brushRef="#br1" timeOffset="119226.57">31418 8617 44 0,'11'34'22'0,"-11"-9"-21"0,0-18 45 0,-4 2-45 16,-3 4 0-16,0-4-1 16,-3 4 1-16,3 2-4 15,0 4 0-15,3-3-4 16,1-7 1-16,3-6-9 16,3-15 1-16</inkml:trace>
  <inkml:trace contextRef="#ctx0" brushRef="#br1" timeOffset="119927.68">31380 8444 46 0,'3'22'23'0,"8"3"-23"15,-8-25 38-15,8 3-38 0,3 1 0 0,4 2 0 0,-1 3 1 0,8 1-4 0,0 2 1 0,-1 4-3 0,-6 0 1 0,0-4-1 0,-4 4 0 0,-7-4 0 0,0 1 0 0,-4-4 2 0,-3 7 1 0,0-3 2 0,0-1 0 16,0 1 2 0,0 2 0-16,4-2 1 0,-1-1 1 15,4-2 0-15,0-4 1 0,4-6-1 16,0-6 0-16,-1 0-2 47,1-4 1-47,-4-2-2 31,0 2 1 31,0 1-1-62,0 3 1 32,0-1-1-32,-3 1 1 15,3 3 0-15,0 3 0 0,0 0-1 16,-4 0 1-16,1 0-1 0,-4 0 0 16,0 0-1-16,0 0 0 0,0 0-1 0,0 0 1 0,0 0-1 0,0 0 1 0,3 3 0 0,-3 0 0 0,4 3 0 0,-4 1 1 15,7-1-1-15,0 0 1 0,0 0 0 16,4 1 0-16,-1-1 0 0,4-3 0 0,0 3 0 0,1 1 1 0,-1-1 0 15,-4 3 1-15,1 7-1 0,-4 6 0 16,0-3-1-16,-4 3 0 16,1 3-1 31,0-6 1-32,3-4-3-15,0-5 1 63,3-4-3-63,1-6 1 0,-1 0-6 31,1-6 0-31,3-1-8 16,0 1 0-16</inkml:trace>
  <inkml:trace contextRef="#ctx0" brushRef="#br1" timeOffset="120830.72">32233 8683 30 0,'4'3'15'0,"-4"-9"-1"15,0 9 16-15,0-3-25 0,0 3 0 16,-4 6 2 0,-3 7 0-16,-3 9-10 0,-1 3 1 15,1 0 5-15,-1-3 0 16,0-3-8-16,4-6 1 16,0-10-10-16,4-9 0 15</inkml:trace>
  <inkml:trace contextRef="#ctx0" brushRef="#br1" timeOffset="121004.02">32096 8378 35 0,'0'4'17'0,"17"2"-10"0,-10-3 20 0,4-3-27 0,3 3 1 0,0-3-3 15,4 6 1-15,0 1-4 16,-4 2 0-16,0 4-6 15,0-1 1-15</inkml:trace>
  <inkml:trace contextRef="#ctx0" brushRef="#br1" timeOffset="121326.93">32279 8742 34 0,'4'35'17'0,"-1"-1"-19"0,1-31 28 0,-1-6-24 16,4-3 0-16,0-10 0 0,4 1 1 16,0-1-4-16,-1-3 0 15,-3 0 2-15,4-3 1 16,-4 0-1-16,3 10 0 16,1-1-1-16,0 1 0 15,-1 9 0-15,1 3 1 16,-4 6-1-16,0 10 0 15,-4 6 0-15,-3 6 0 16,0-6 0-16,0 3 0 16,0-3 0-16,0-7 0 15,0-5-1-15,0 2 0 47,0-5-3-47,0-1 1 16,0-3-8-16,0-3 0 0</inkml:trace>
  <inkml:trace contextRef="#ctx0" brushRef="#br1" timeOffset="122063.51">32650 8792 44 0,'14'4'22'0,"0"-14"-19"0,-11 4 39 0,4 0-39 16,-3-1 1-16,-1 1 0 16,1 0 1-16,-4-1-7 0,0 1 0 15,-4 0 4-15,-3-3 0 16,-3-1-2-16,-1 4 0 16,-3 0-1-16,0 6 0 15,0 0-1-15,0 3 0 16,0 6-3-16,3 1 0 15,4 2-1-15,0 4 0 16,3-4 0-16,4 4 1 16,4-7 0-16,0 4 1 15,-1-1 1-15,4-2 1 16,0-4 0-16,0 0 1 16,4-6-1 30,3 0 1-30,7-6 0 0,0 0 0-16,4-4 0 15,0-2 1 1,-4-7 0 0,3-3 1-16,5 0 0 0,6-9 1 0,4-13-1 15,-4-9 1-15,-3-10 1 0,0-19 0 0,-4-9 0 0,-11-6 1 0,-2 6-1 0,-8 4 0 0,-4 11-2 0,-3 20 1 0,-3 15-1 16,-4 22 1-16,-4 22-1 15,-3 10 1-15,-4 21 0 16,-6 20 0-16,6 21-1 16,0 13 1-16,1 15-2 15,-1 4 1 17,4-7-1 30,0-15 0-62,3-13-3 31,4-25 1-31,0-16-5 16,4-15 0 0,-5-16-6-1,1-12 0-15</inkml:trace>
  <inkml:trace contextRef="#ctx0" brushRef="#br1" timeOffset="122242">32664 8498 33 0,'17'28'16'0,"15"-12"-6"0,-21-7 23 0,-1 0-30 0,4 4 1 0,0-1 0 0,8 1 0 15,6-4-7-15,4 1 0 16,3-1-3-16,-7 1 1 0,-3-4-9 16,-8-6 1-16</inkml:trace>
  <inkml:trace contextRef="#ctx0" brushRef="#br1" timeOffset="122463.87">32932 8689 43 0,'21'31'21'0,"14"-6"-16"0,-24-25 36 0,3 0-39 0,7-6 1 0,4-3 0 0,3-4 1 0,0-3-5 16,-3-2 0-16,-4-1 2 0,-3-6 1 16,-11-7-2-16,-7 10 0 15,-7 10-1-15,-7-7 1 16,-4 7-1-16,-3 15 1 15,0 9 0-15,3 7 1 16,4 9-1-16,7 13 1 16,3 6 0-16,11-6 1 15,8 0-1-15,9-7 0 16,8-3-3 0,3-5 1-16,-3-11-4 0,-7-9 0 15,-8-2-11-15,-10-4 0 0</inkml:trace>
  <inkml:trace contextRef="#ctx0" brushRef="#br1" timeOffset="122970.37">32096 9360 49 0,'17'9'24'0,"-10"-2"-22"0,-10-1 37 0,-8 3-38 16,-10 1 1-16,-14 9 0 15,-11 12 0-15,-17 7-3 16,3 18 0-16,0 13 2 16,-4 13 0-16,4-7-4 15,7-3 0-15,11-19-12 16,14-21 0-16</inkml:trace>
  <inkml:trace contextRef="#ctx0" brushRef="#br1" timeOffset="123172.85">31612 9313 60 0,'22'88'30'0,"-8"28"-35"16,-7-91 49-16,0 6-46 0,0 1 0 15,0-4-22-15,4-9 1 16,3-16 19-16,3-13 1 15</inkml:trace>
  <inkml:trace contextRef="#ctx0" brushRef="#br2" timeOffset="130484.32">9638 9266 34 0,'3'6'17'0,"8"19"-12"16,-7-18 18-16,-1 8-21 15,1 4 0-15,-4 6 1 16,-4 10 1 0,-17 27-3-16,-7-2 0 15,-8-4 3-15,-2-2 1 16,-15-1-1-16,-7-3 0 15,-11 7-1-15,4-4 0 16,-14 0-2 0,-14 4 0-16,-11-7-1 0,-3 0 1 15,-15-3-2-15,-10 3 1 16,-11-12 0-16,-17-4 0 16,-11-5-1-16,-3-11 1 15,-170 11 0 1,25-4 1-1,32-7-2-15,0-2 1 0,10-3-1 16,-7-7 0 0,18 0-1-1,-11-3 1-15,11-3 0 0,-7-3 0 0,0 10 1 16,-4 2 0-16,11 10 0 16,7 6 0-16,11 3 0 15,3 16 0-15,10 6 0 47,33 7 0-31,6 12 0-1,22 12 0 1,13 13 0-16,22 3 0 0,14 10 0 16,25-4 1-16,7 7-1 0,24-3 1 0,22-4 0 0,21-12 1 0,24 0-2 0,22-6 1 15,17 0 0-15,32-7 0 0,25-15 0 16,17-10 1-16,29-12-2 31,20-10 1 0,1-9-4 16,0-9 1-31,10-7-13-1,-10-6 1-15,-18 0-1 16,11 6 0-16</inkml:trace>
  <inkml:trace contextRef="#ctx0" brushRef="#br2" timeOffset="130826.28">3570 12007 46 0,'11'15'23'0,"6"-18"-23"0,-6 0 45 0,7 3-44 0,13 3 1 0,19 0 1 0,10 7 0 0,0-4-4 0,0 3 1 0,-11 1 1 0,-10 5 1 16,-18 14-3-16,-21 5 1 15,-11 10-3-15,-20 6 1 16,-8-9-4-16,-11-3 0 16,1-4-10-16,3-6 1 15</inkml:trace>
  <inkml:trace contextRef="#ctx0" brushRef="#br2" timeOffset="131043.92">3609 11884 56 0,'7'-3'28'0,"4"28"-28"0,-11-6 48 0,10 9-47 0,-10 16 1 0,11 9-3 0,-8 13 1 0,4-6-5 0,4-4 0 0,-4-12-11 0,-7-16 0 0</inkml:trace>
  <inkml:trace contextRef="#ctx0" brushRef="#br2" timeOffset="132081.51">2974 9692 53 0,'7'-15'26'0,"-18"-17"-19"0,11 26 27 0,-10 9-31 0,-11 7 0 0,-4 8 0 0,-7 8 0 0,0 5-5 16,-3 6 1-16,0 4 1 15,-4 3 1-15,7 0-3 16,4-9 1-16,7 8-1 15,7-2 1-15,10 0-1 0,8-7 0 16,13-2 1-16,12 2 0 63,2-9 0-63,1-9 1 0,3-3 0 62,-13-1 1-15,-5 1-1-31,-6-1 0-1,-11 7 0-15,-11 0 1 0,-13 3-2 0,-1 3 0 0,-3 0-3 0,-4 3 1 16,4-6-2-16,-1 3 0 0,8-3-8 0,11-6 0 0,-1 0-1 0,11-7 0 0</inkml:trace>
  <inkml:trace contextRef="#ctx0" brushRef="#br2" timeOffset="132347.96">3048 10172 37 0,'21'3'18'0,"-7"-6"-21"0,-14 3 36 0,7 0-30 16,-7 0 1-16,0 0 2 15,-7 0 1-15,4 0-8 16,3 3 0-16,-11 7 5 16,-10 2 1-16,3 10-2 15,-3 3 0-15,-3 7-2 16,2 5 0-16,8-2-1 15,4-1 0-15,3-6-1 16,7-2 0-16,7-17-1 0,3-9 1 16,11-13-1-1,-6-5 1-15,-1-7-5 47,7-7 1-47,-11-5-9 31,8-11 0-31</inkml:trace>
  <inkml:trace contextRef="#ctx0" brushRef="#br2" timeOffset="132573">3179 9470 53 0,'3'31'26'0,"-6"32"-26"0,3-51 45 0,-8 17-43 16,5 8 1-16,3 13 1 15,3 10 1-15,5 12-6 16,-8 6 0-16,3-2 3 16,4-7 0-16,-3-13-4 15,3-6 0 1,-4-15-7-16,4-7 1 0,11-12-10 16,3-23 0-16</inkml:trace>
  <inkml:trace contextRef="#ctx0" brushRef="#br2" timeOffset="132838.41">3440 9959 40 0,'21'38'20'0,"0"2"-12"0,-14-24 27 0,0 3-31 0,4 0 1 0,-8-4 2 0,4 7 0 16,-3 0-9-16,3-3 0 15,3 3 6-15,-6-6 1 16,3-1-4-16,0-2 1 16,-7-4-2-16,4-2 0 15,3-7-2-15,3-7 0 0,1-8-4 16,-8-1 0-16,4-6-6 16,4-3 1-16,-4 0-5 15,4-7 0 16</inkml:trace>
  <inkml:trace contextRef="#ctx0" brushRef="#br2" timeOffset="133204.37">3736 10081 43 0,'3'22'21'0,"8"-3"-17"0,-4-13 37 0,-3 1-38 0,3-4 0 0,3 0 3 16,8 0 0-16,3-12-9 16,-7-7 1-16,0 0 4 15,-3-6 1-15,-1 0-3 0,-10 7 1 16,0-1-3-16,0 6 0 16,-10 4 0-16,-1 6 0 15,-6 10 0-15,6 5 0 16,-7 10 1-16,15 0 1 15,3 10 2-15,3 3 0 16,15-10 0 78,-4-3 0-94,11-6-1 0,7-7 1 0,6-9-7 0,-6-9 1 0,-4-10-12 0,-10-9 0 0</inkml:trace>
  <inkml:trace contextRef="#ctx0" brushRef="#br2" timeOffset="133989.01">4946 10116 58 0,'0'12'29'0,"-11"-49"-33"0,8 15 47 0,-4-13-42 0,-7-15 1 0,-15-16 0 0,1-6 0 16,0-10-3-16,7 7 0 15,0 0 2-15,10 9 1 0,1 7-1 16,-1 15 1 15,4 6 0-31,3 16 1 0,15 6-1 0,3 7 0 0,4 9-1 16,3 6 1-16,0 7-5 15,4 2 0 48,-4 11-5-63,-7 8 0 62,-7 4-8-30,-7 9 1-17,-11-3-4 157,4-4 1-172</inkml:trace>
  <inkml:trace contextRef="#ctx0" brushRef="#br2" timeOffset="134177.22">4745 9943 46 0,'7'22'23'0,"14"-37"-19"0,-17 8 43 0,10 7-44 0,7 0 0 0,0 0 3 0,7 0 1 0,-3-6-9 15,10 3 1-15,-3 0 4 0,-4 0 0 0,4-1-2 0,0 1 1 0,-4-3-2 0,0 0 0 0,-3-4 0 0,0 4 1 0,-11 0-1 0,3-4 1 0,-6 4-1 0,-1 0 1 0,-2 6-1 0,2-3 0 0,-10 3-2 0,-7 3 1 0,-4-3 0 0,-3 3 1 0,-3 6-2 0,-1 10 0 0,4-3 0 0,-4 3 0 0,8 3 0 0,-1 0 1 0,11-4-2 0,0-2 0 0,11-10 1 0,-1-9 1 0,8-3-2 16,3-7 1-16,-7-9-10 0,4-6 1 0,0-6-4 0,-4-4 0 31</inkml:trace>
  <inkml:trace contextRef="#ctx0" brushRef="#br2" timeOffset="134366.12">5380 10006 56 0,'25'31'28'0,"-22"-31"-37"0,-3-3 52 0,-7-3-42 16,-4-4 1-16,1-5-1 0,-1-1 1 15,-10-9-3-15,14 0 1 16,-11-3 1-16,4 3 1 16,4 3 1-16,3 6 0 15,10 3-1-15,11-2 1 16,18 2-2-16,7 4 1 0,10-1-3 31,1 1 0-31,-4 0-6 0,3-1 0 0,0 1-11 16,-3-10 0 31</inkml:trace>
  <inkml:trace contextRef="#ctx0" brushRef="#br2" timeOffset="134624.81">6498 9498 45 0,'0'25'22'0,"-42"31"-15"0,24-40 29 0,4 16-34 16,-4 8 0-16,-3 23 0 0,-3 9 1 16,-1 13-4-16,0 9 0 15,1-3 0-15,2-7 1 63,-2-18-8-63,10-12 1 0,-8-20-8 0,12-28 1 0</inkml:trace>
  <inkml:trace contextRef="#ctx0" brushRef="#br2" timeOffset="134842.54">6001 9667 55 0,'35'44'27'0,"25"47"-30"0,-39-56 48 15,4-4-46-15,3-3 0 0,-3-3-16 16,-4-9 1-16,-21-7 9 16,0-15 1-16</inkml:trace>
  <inkml:trace contextRef="#ctx0" brushRef="#br2" timeOffset="138588.37">15169 5707 37 0,'11'9'18'0,"-11"-9"-2"0,0 0 18 15,4-3-31-15,6 0 1 16,8-3 2-16,10-1 0 16,11 4-8-16,10 0 0 0,15 0 5 15,6-3 0-15,-10 3-4 16,-3-1 0-16,-8 1-7 16,-10 3 1-16,-7 0-9 15,-15 0 1-15</inkml:trace>
  <inkml:trace contextRef="#ctx0" brushRef="#br2" timeOffset="138808.37">15085 5898 59 0,'14'9'29'0,"21"-9"-34"16,-24-3 52-16,10-3-46 15,14 0 1-15,18 0 2 16,11-4 0-16,3 4-8 0,0 3 1 16,-14 0-7-1,-11-1 0-15,-17 1-7 0,-11 13 0 16</inkml:trace>
  <inkml:trace contextRef="#ctx0" brushRef="#br2" timeOffset="139589.6">19110 5534 55 0,'4'10'27'0,"41"-51"-18"0,-27 35 28 0,7-7-36 0,17 1 0 0,14 2 0 16,4-6 1-16,-3 4-5 15,-1 3 1 1,-6 9-5-16,-8 6 1 0,-10 3-11 16,-11 4 1-16</inkml:trace>
  <inkml:trace contextRef="#ctx0" brushRef="#br2" timeOffset="139780.71">19170 5744 57 0,'-21'32'28'0,"24"-26"-22"0,-3-6 48 0,11 0-51 16,7-6 0-16,10-4 2 15,21-2 0-15,22-1-7 16,3-2 1-16,7 2 3 15,-11 4 0-15,-6-1-7 16,-11 4 0-16,-14 6-16 16,-11-3 1-16</inkml:trace>
  <inkml:trace contextRef="#ctx0" brushRef="#br2" timeOffset="145375.09">5101 11596 44 0,'0'-10'22'0,"14"4"-12"0,-7 6 22 16,4 0-29-16,7 0 0 16,3 0 1-16,0 3 1 15,-3 4-6-15,6-1 0 16,4 3 3-16,-3-3 1 0,-4 7-2 16,-10 0 0-16,-1 5-2 15,-17 7 1-15,-3 4-2 16,-1-4 1-16,-10 6-2 15,-11 7 1-15,-6-1 0 16,-8 1 0-16,3 6-1 16,1-6 0-16,3-1 0 15,0 1 0-15,8-4 1 16,2-9 0-16,8-6 1 16,4-3 1-16,6-7 1 15,4-9 1-15,7 0 0 16,14-6 0-16,0-3 1 15,4-1 0-15,-4-2-1 16,11 2 0-16,-4-2-1 16,4-1 1-16,-1 4 0 15,4 2 0-15,4 4-1 0,-7 3 0 16,3 3 0-16,-3 7 1 16,-4 2-1-16,0 7 0 15,-7-6-1-15,11 9 0 16,-4-3-4-16,0-7 1 15,7-6-13-15,11-9 0 16</inkml:trace>
  <inkml:trace contextRef="#ctx0" brushRef="#br2" timeOffset="145675.41">6057 11800 49 0,'-10'6'24'0,"-40"19"-17"15,29-25 32-15,-4 16-37 16,1 12 0-16,-12 13 1 15,5 18 1-15,-8 4-6 16,0 15 1-16,7 1 2 16,1 2 0-16,6-15-6 15,4-9 0-15,7-17-11 0,3-18 0 16</inkml:trace>
  <inkml:trace contextRef="#ctx0" brushRef="#br2" timeOffset="145855.79">5581 11796 54 0,'28'29'27'0,"11"18"-24"0,-28-22 42 16,3 16-43-16,3 9 0 16,1-3 0-16,-4 3 0 15,-3-9-7-15,-1-10 1 0,-3-15-12 16,-7-16 0-16</inkml:trace>
  <inkml:trace contextRef="#ctx0" brushRef="#br2" timeOffset="146385.7">6470 11828 57 0,'-4'9'28'0,"4"-6"-25"0,0-3 41 0,11-3-41 16,7 0 0-16,6-3 1 15,12 0 0-15,13-4-7 16,-7 4 0-16,4 0-2 15,-3 6 0-15,-12 6-13 16,-10 0 0-16</inkml:trace>
  <inkml:trace contextRef="#ctx0" brushRef="#br2" timeOffset="146630.75">6410 12185 60 0,'0'29'30'0,"25"-29"-27"0,-15 0 47 16,15-7-49-16,10 4 1 16,15 3-3-16,13-3 0 15,4 3-6-15,-17 0 1 16,-1-3-12-16,-7-7 1 16</inkml:trace>
  <inkml:trace contextRef="#ctx0" brushRef="#br2" timeOffset="147354.93">7602 11599 62 0,'18'9'31'0,"3"-21"-21"0,-10 9 31 0,3 0-38 0,11 3 1 0,-1 3 0 16,4 0 0-16,4 9-6 16,-4 7 0-16,-6 13 3 15,-12 8 0-15,-10 4-3 16,-14 9 1-16,-7 1-3 15,-25-4 1-15,-3 3 0 16,-1-6 0-16,-3-6-1 16,0-10 1-16,4-9 0 15,10-6 0 1,0-7 0 0,8-5 1-16,17-11-1 0,10-5 1 0,15-7 0 15,10 0 1-15,4 0 2 16,6 7 1-16,12 2 1 15,2 10 1-15,-2 7 0 16,-4 11 1-16,-4 8-1 16,0 2 0-16,-7 3-2 47,-3 1 1-32,0 2-4-15,-4 1 1 16,4-7-5-16,-1-3 0 0,-6-10-9 0,3-8 1 0,0-17-6 15,-3-8 1-15</inkml:trace>
  <inkml:trace contextRef="#ctx0" brushRef="#br2" timeOffset="147677.72">8424 11812 60 0,'32'0'30'0,"-11"-16"-36"0,-17 10 57 0,-4-3-51 16,-4-4 1-16,-13 1 2 15,-8-1 0-15,-10 1-3 16,-4 2 0-16,-7 7 2 16,-3 9 1-16,3 10-2 15,3 6 1-15,8 6-4 16,3 10 1-16,11 3-2 16,4-1 1-16,6 4-2 15,11-3 1-15,18-10 0 16,10-9 0-1,11-15 2-15,3-14 1 0,4-5 0 0,0-10 0 16,-4-6-1-16,-7-4 1 16,-6 4-6-16,2-6 1 31,-17-4-11-15,1 0 0-1</inkml:trace>
  <inkml:trace contextRef="#ctx0" brushRef="#br2" timeOffset="148046.54">9035 11677 62 0,'24'0'31'0,"-10"-18"-36"0,-14 18 52 0,0 0-45 0,-3-4 0 0,-8 1 1 0,-10 0 0 0,-14 3-4 16,-4 3 0-16,-7 13 3 16,-3 9 0-16,3 6-1 15,4 7 0-15,6 3-2 16,12 6 0-16,10 0-2 16,10 6 1-16,18-9-1 93,11-9 1-93,17-7 0 0,11-13 0 0,-4-18 2 0,1-12 0 0,-11-10 0 0,-11-13 1 0,-7-9-3 0,-10-19 0 0,-11-3-11 0,-22-6 0 0,1 0-4 0,4 12 1 16</inkml:trace>
  <inkml:trace contextRef="#ctx0" brushRef="#br2" timeOffset="148474.18">9719 11822 60 0,'-14'15'30'0,"21"-8"-31"0,-7-7 58 0,0 3-53 0,7-3 1 0,7 3-1 0,14 0 1 0,11 3-8 0,18-6 0 16,13 0 0-16,-3-3 0 16,-14-3-12-16,-7 0 1 15,-7-13-6-15,-4 0 0 16</inkml:trace>
  <inkml:trace contextRef="#ctx0" brushRef="#br2" timeOffset="148906.01">10372 11426 69 0,'28'10'34'0,"18"46"-41"15,-32-49 65-15,11-17-57 0,10 4 1 0,4 0-1 0,-4 6 1 0,-3-3-3 16,-8 6 0-16,-6 0 0 16,-11 9 1-16,-10 4-2 15,-12 0 1-15,-6 2-2 16,-7 4 0-16,3 0-1 15,1 3 0-15,2 4 1 0,8-7 0 16,7-4 1-16,4-2 1 31,13 0 1-31,8 0 1 0,7-1 2 16,6 4 0 0,1-3-1-16,-4-4 1 0,-3 1-1 0,-7 6 0 15,-15 9-2-15,-13 3 1 16,-15 4-3-1,-10 2 1-15,-8-2-3 0,-6-1 0 16,0-9-6-16,6 4 1 0,12-7-9 47,2-4 0-47</inkml:trace>
  <inkml:trace contextRef="#ctx0" brushRef="#br2" timeOffset="149248.78">11134 11696 52 0,'49'0'26'0,"-21"-22"-29"15,-24 16 42-15,-4-7-39 16,-7 1 1-16,-11 2 0 16,-7 4 0-16,-6 6-1 15,-8 3 1-15,0 10 0 16,-3 9 0-16,-1 12-1 15,8 7 0-15,0 6-1 16,14 6 1-16,10 1-1 0,15 2 1 16,13-9 1-1,19-6 1-15,2-13 1 0,8-15 1 16,0-20-1-16,-4-8 0 16,-6-10-1-16,-5-16 1 15,-9 0-4-15,-12-15 0 16,-13 2-7-1,-8-2 0 1,-7 0-9-16,1 5 0 0</inkml:trace>
  <inkml:trace contextRef="#ctx0" brushRef="#br2" timeOffset="149767.66">11695 11847 63 0,'0'3'31'0,"28"6"-32"0,-11-9 52 0,8 0-50 0,3-3 0 16,15 0-1-16,13 0 1 15,1 6-6-15,-8-3 0 16,-3-3-13-16,-7-10 0 15</inkml:trace>
  <inkml:trace contextRef="#ctx0" brushRef="#br2" timeOffset="150127.24">12347 11511 75 0,'25'10'37'0,"10"-4"-44"0,-14-9 62 0,11 3-53 0,7 0 0 0,3 0 0 15,4 0 1-15,-4 3-5 16,-6 3 1-16,-8 3 1 15,-7 4 1-15,-14 6-3 16,-10 0 1-16,-11 9-2 0,-4 3 1 16,-7 4-1-1,-3-4 0-15,0 4 2 0,3-1 0 47,0 7 0-47,8-4 1 0,6-2 0 0,8-1 1 0,10-2 0 0,3-4 0 16,11-9-3-16,4-7 0 15,7-5-4-15,3-10 1 47,7-7-14 16,4-12 0-63,-7-3 0 15,18 0 0 1</inkml:trace>
  <inkml:trace contextRef="#ctx0" brushRef="#br2" timeOffset="150325.07">13494 11599 59 0,'-4'9'29'0,"-24"23"-38"0,14-29 60 0,-7 9-48 15,-15 10 1-15,-2 13 2 16,-12 9 0-16,-6 12-8 15,-1 16 1-15,8 16 3 16,3 6 1-16,-3-6-5 16,3-10 0-16,7-12-8 78,7-19 1-78,8-19-10 0,13-24 0 0</inkml:trace>
  <inkml:trace contextRef="#ctx0" brushRef="#br2" timeOffset="150789.04">12943 11627 62 0,'4'10'31'0,"17"8"-29"15,-17-14 52-15,6 11-51 16,15 10 0-16,10 4 1 0,8 11 0 16,2 10-6-16,5 10 1 15,-1 3 1-15,1-10 0 16,-8-6-8-16,-10-6 0 15,-15-7-13-15,-13-9 1 16</inkml:trace>
  <inkml:trace contextRef="#ctx0" brushRef="#br2" timeOffset="152657.34">14104 11687 57 0,'7'6'28'0,"4"-12"-16"16,-1-1 28-16,11 1-36 15,11 0 0-15,11-3 0 0,13-4 0 16,4-3-9-16,0 7 1 15,-7-1-1-15,-14 10 0 16,-11 7-12-16,-7 2 0 16,-14 1-2-16,-14 2 0 15</inkml:trace>
  <inkml:trace contextRef="#ctx0" brushRef="#br2" timeOffset="152822.26">14111 11919 61 0,'-14'37'30'0,"21"-27"-29"0,0-10 62 16,4 3-59-16,6-3 0 0,19 0 0 16,9-6 1-16,12-4-9 15,10-9 0-15,-7-6-5 16,-7 7 1-16,-11-14-14 16,-7 7 1-16</inkml:trace>
  <inkml:trace contextRef="#ctx0" brushRef="#br2" timeOffset="155118.15">15420 11354 53 0,'7'22'26'0,"4"10"-17"0,-8-23 27 16,1 7-34-16,-4 9 1 15,-4 16 3-15,1 9 1 0,-4 19-8 16,-4 3 0-16,0 13 4 16,-3 5 1-16,4-5-4 15,-1-13 0-15,0-18-9 16,4-17 1-16,7-18-11 15,15-28 0-15</inkml:trace>
  <inkml:trace contextRef="#ctx0" brushRef="#br2" timeOffset="155552.54">15695 11405 56 0,'0'18'28'0,"4"-15"-26"0,-1-6 43 15,-3 3-41-15,7-3 0 16,0-3 1-16,7 0 1 15,8-1-8-15,9 1 1 16,8 0 4-16,3 3 1 16,-3 6-3-16,0 0 0 15,-11 3-2-15,-7 4 1 0,-6 8-2 16,-8 8 0-16,-11 14-1 16,-7 1 1-1,-6 12-1-15,-8 13 0 0,-3 6 1 16,0 0 0-16,3 13 1 15,4-10 0-15,7-9 0 16,3-16 1-16,4-12-2 16,7-16 0-16,4-16-5 15,3-12 1-15,0-7-11 16,0-5 1-16</inkml:trace>
  <inkml:trace contextRef="#ctx0" brushRef="#br2" timeOffset="155737.07">15730 11828 64 0,'7'12'32'0,"11"4"-34"15,-7-16 56-15,6 3-52 0,8 0 0 16,7-3 0-16,10 0 1 16,7 0-7-16,1-3 1 15,-1 3-4-15,-6 0 1 16,-12 3-14-16,-2-9 1 15</inkml:trace>
  <inkml:trace contextRef="#ctx0" brushRef="#br2" timeOffset="156109.71">16820 11637 56 0,'8'-32'28'0,"-5"-21"-26"15,-3 40 41-15,0 1-41 16,-3-4 0-16,-8 4 0 16,-7 2 0-16,-13 4-3 15,-8 6 0-15,-7 6 2 16,-7 16 0-16,0 9-2 15,0 17 0-15,7 8-1 16,7 10 0-16,8 6-1 16,13 0 1-16,18-3 1 15,14-16 1-15,18-9 2 0,17-22 0 16,15-25 2-16,3-19 0 16,-4-15-2-16,-3-20 1 15,-17-12-6-15,-22-6 0 16,-21-13-15-16,-21-9 0 15</inkml:trace>
  <inkml:trace contextRef="#ctx0" brushRef="#br2" timeOffset="158167.54">17424 11775 61 0,'-11'12'30'0,"25"-3"-19"0,-7-9 31 0,0 0-40 16,0 0 0-16,4 0 0 15,10-3 0-15,7-3-5 16,8-3 0-16,6-4-5 16,4 1 1-16,3-1-12 15,-10-3 1-15</inkml:trace>
  <inkml:trace contextRef="#ctx0" brushRef="#br2" timeOffset="158586.81">17981 11477 64 0,'11'12'32'0,"20"-15"-38"16,-20 0 54-16,10-3-45 15,7 3 1-15,11-1 1 0,7 1 0 16,3 3-7-16,-3 3 1 16,-7 1 4-16,-7 2 1 15,-11 3-4-15,-10 4 1 16,-15 9-2-16,-6 3 1 16,-15 6-1-16,-7 10 0 15,0 3-1-15,1-7 1 16,-5 4 0-16,8 0 1 15,3-3 0-15,8-4 0 0,10-6 1 16,14-6 0-16,10-3 0 16,8-6 0-16,10-7-1 15,11-6 1-15,0-6-5 16,-4-4 0-16,1-2-10 16,-1-7 1-16,4 0-7 15,-7-3 1-15</inkml:trace>
  <inkml:trace contextRef="#ctx0" brushRef="#br2" timeOffset="159176.4">19039 11521 13 0,'7'-10'6'0,"1"-6"24"16,-8 16-6-16,0 0-18 16,0 0 1-16,-4 4 5 15,0 2 1-15,-3 13-16 16,-10 6 1-16,-8 0 9 0,-7 9 1 15,-10 13-4-15,3-6 1 16,4 3-6-16,7 0 1 16,7-6-6-16,6-10 0 15,8-9-11-15,7-23 1 16</inkml:trace>
  <inkml:trace contextRef="#ctx0" brushRef="#br2" timeOffset="159353.93">18662 11433 47 0,'14'37'23'0,"35"64"-10"0,-27-73 34 0,6 19-44 15,11-3 1-15,3 9 0 16,0-6 1-16,4-6-10 16,-7-7 1-16,0-12-11 15,-11-18 0-15,-14-11-3 16,-7 1 0-16</inkml:trace>
  <inkml:trace contextRef="#ctx0" brushRef="#br2" timeOffset="160688.76">5680 12969 48 0,'3'16'24'0,"-3"0"-17"15,-3-4 24-15,-8 7-29 16,-10 12 1-16,-7 7 1 15,-4 15 0-15,-14 10-6 16,-3 3 1-16,6 12 2 0,12 13 1 16,-8 3-4-1,18-9 1-15,3-10-8 0,0-15 0 16,8-26-7-16,-1-24 1 16</inkml:trace>
  <inkml:trace contextRef="#ctx0" brushRef="#br2" timeOffset="160943.62">5140 13098 53 0,'25'22'26'0,"3"28"-29"0,-18-34 46 0,1 9-41 15,0 9 0-15,-1 13 1 16,8 0 0-16,0 0-5 15,-1 0 0 1,15-25-13 0,-11-15 1-16</inkml:trace>
  <inkml:trace contextRef="#ctx0" brushRef="#br2" timeOffset="161261.54">6096 13204 54 0,'-21'35'27'0,"17"-19"-25"0,4-16 36 15,0 3-35-15,0 3 0 16,4-3 4-16,6 7 1 0,5-1-10 16,6-3 1-16,7 1 5 15,7-4 0-15,8-6-7 16,-12 3 1-16,-2-4-14 15,-12 8 0-15,-10-1-3 16,-10 0 0-16</inkml:trace>
  <inkml:trace contextRef="#ctx0" brushRef="#br2" timeOffset="161459.56">6047 13603 68 0,'24'22'34'15,"12"-4"-39"-15,-15-18 68 0,7 0-63 16,7-9 1-16,4 0-4 16,7-4 1-16,-7 1-6 15,-4 2 0-15,-7-9-12 0,-10 1 1 16</inkml:trace>
  <inkml:trace contextRef="#ctx0" brushRef="#br2" timeOffset="165312.31">7892 13204 42 0,'28'-6'21'0,"-7"-6"-8"0,-17 5 22 16,-4 7-32-16,0 0 1 16,0 0 1-16,-7-3 0 15,-8 3-7-15,-16 7 0 16,-1 2 4-16,-17 3 1 15,-1-2-3-15,-3 2 1 16,4 7-2-16,10 0 0 16,4-3-2-16,3-1 1 0,7 1-1 15,8 0 1-15,6-1-1 16,8 1 1-16,17 0 0 16,10 6 1-16,15 3 0 15,11-3 1-15,6 9 0 16,-10 4 0-16,-7-7 0 15,-4 6 1-15,-17-2-1 16,-8 5 1-16,-13 1-1 16,-11 6 0-16,-4-13-1 15,-3-6 1-15,0-3-1 16,-11-12 1-16,7-10 0 16,-3-10 1-16,10-9 1 15,4-2 1-15,11-11 2 16,13-9 0-16,8 1 1 0,3-11 0 15,7-5-1 1,7 3 0-16,1-4-2 0,-1-5 0 16,0 8-5-16,-3 4 0 15,-4 9-8-15,-10 7 1 16,-7 9-10-16,-11 3 0 16</inkml:trace>
  <inkml:trace contextRef="#ctx0" brushRef="#br2" timeOffset="165927.28">8488 13380 45 0,'-11'13'22'0,"-17"-17"-10"0,21 1 30 16,-4 0-40-16,1 0 1 15,-1 0 1-15,-3 3 0 16,4 6-4-16,2 4 0 15,1 8 3-15,4 1 0 16,3-3-1-16,0 0 0 0,7-7-1 16,4 7 1-16,10-1-2 15,7 1 0-15,4 3 0 16,3-3 1-16,14-1-1 16,1 4 1-16,-4-3-1 15,-8 3 0-15,-9-1-2 16,-15 11 1-16,-21 8-1 15,-14 1 0-15,-8-7-1 16,-13-3 0-16,-11-3-3 16,-7-6 0-16,4-9-10 15,6-7 1-15,1-9-2 16,21-7 1-16</inkml:trace>
  <inkml:trace contextRef="#ctx0" brushRef="#br2" timeOffset="166182.31">8527 13386 84 0,'14'16'42'0,"14"-22"-59"0,-7-1 91 15,25-5-72-15,14-1 0 16,25-9-4-16,-1-9 1 16,-3-3-5-16,1 5 1 15,-15 7-8-15,-7 7 0 0,-11-4-11 16,-3 10 1-16</inkml:trace>
  <inkml:trace contextRef="#ctx0" brushRef="#br2" timeOffset="166430.79">9299 13653 68 0,'36'12'34'0,"13"-21"-41"15,-28 6 59-15,21 0-52 16,4-7 0-16,-3 1-7 0,-5 0 0 16,-6-4-3-16,-4 0 1 15,-10-2-10-15,0-1 1 16</inkml:trace>
  <inkml:trace contextRef="#ctx0" brushRef="#br2" timeOffset="166666.31">9511 13502 68 0,'10'47'34'0,"-2"35"-49"0,-5-57 66 0,1 10-51 16,3 5 0-16,-7-2-4 15,0-4 1-15,0-5-7 16,0-11 0-16,0-11-7 15,0-7 0-15</inkml:trace>
  <inkml:trace contextRef="#ctx0" brushRef="#br2" timeOffset="167055.46">10788 13280 54 0,'0'6'27'0,"3"0"-24"0,-6-6 47 0,-1 7-46 15,1-1 0-15,-11 6 1 16,-11 10 1-16,-10 10-8 15,-8-1 0-15,1 10 4 16,0 6 1-16,3 0-6 16,11-3 1-16,7-3-11 15,3-7 1-15,7-18-8 16,4-16 1-16</inkml:trace>
  <inkml:trace contextRef="#ctx0" brushRef="#br2" timeOffset="167217.81">10220 13139 61 0,'14'28'30'0,"28"50"-26"0,-17-43 53 15,10 12-56-15,18 22 1 16,25 15-1-16,0 7 1 16,3-9-7-16,-4-7 1 15,-13-22-15-15,-18-24 1 16</inkml:trace>
  <inkml:trace contextRef="#ctx0" brushRef="#br2" timeOffset="169665.51">4953 12803 46 0,'0'28'23'0,"-11"38"-11"0,4-47 24 16,4 9-34-16,-8 16 0 15,1 9 1-15,-8 23 0 16,7 8-5-16,-6 7 1 15,6 0 2-15,4 10 1 0,0-14-5 16,0-18 0-16,7-15-13 16,-7-23 1-16,7-25-1 15,7-18 1-15</inkml:trace>
  <inkml:trace contextRef="#ctx0" brushRef="#br2" timeOffset="170716.68">4713 12643 27 0,'4'10'13'0,"6"15"-4"0,-3-25 21 15,4 6-27-15,-1 0 0 16,8 4 3-16,0 2 1 16,13-2-8-16,8-1 0 15,11 4 5-15,10 2 1 16,10 1-2-16,1-4 0 16,17-2-1-16,14-4 1 15,15-9-1-15,-15-3 0 16,11-7 0-16,3-3 0 15,11-2-1-15,-7-4 1 16,11 6-2-16,6 10 0 0,8 3 0 16,0-4 0-16,3 1 0 15,11-3 0-15,3-7 0 16,7 0 0-16,0 1 0 16,8-1 0-16,3 10 0 15,10 3 1-15,-10 9-1 16,7 13 1-16,18 9-1 15,-11 0 0-15,0-3 0 16,0-3 1-16,0 0 0 16,7-3 0-16,-14-3-1 15,7-7 1-15,4-6-1 16,-19-3 1-16,-2 0-1 16,-15-3 0-16,-10-3 0 15,-15 3 0-15,-20-7-1 0,-11 7 1 16,-4-3-1-1,-10-1 1-15,-4 4 0 0,-3 3 0 16,-8 3-1-16,-6 10 1 16,-11 9-1-16,-11 16 1 15,-10-1-1-15,-11 13 1 16,-7 16-2-16,-7 6 0 16,-14 19 0-16,-14-3 0 15,-10 6 0-15,-8 16 0 16,0 3 1-16,0 3 0 15,8-3 0-15,2-7 1 0,8 7 0 16,0-9 1 0,7-4-1-16,0-6 0 0,4-19 0 15,3-6 0-15,0-12 0 16,0-7 0-16,-4-12 0 16,-7-7 0-16,-13-15 0 15,-8-10 1-15,-7-6-1 16,-21-3 0-16,-17-13 0 15,-26-12 1-15,-10-10-1 16,-31 1 0-16,-29-10-1 16,-7-4 1-16,-21 1-1 15,0 6 1-15,-14 0 0 16,-4 4 1 0,-159 15 0-1,47 18 0-15,38 7 0 16,14 13 1-16,15 9-1 15,6 9 1-15,-6 10 0 0,13-3 0 16,1 2-1-16,17 1 1 16,-3-6-1-16,17-1 0 15,-7-3 0-15,4-9 0 16,21-3-3-16,3-3 1 16,11-10-11-16,7-12 0 15,29-16-5-15,31-13 1 16</inkml:trace>
  <inkml:trace contextRef="#ctx0" brushRef="#br2" timeOffset="171948.56">16242 4747 30 0,'35'-44'15'0,"-31"-31"0"0,-4 59 15 0,0-6-29 15,-4-6 1-15,-6 0 2 16,-19 0 0-16,-13-4-5 16,-18 1 1-16,-18 9 2 15,1 10 1-15,-11 12-1 16,-8 3 0-16,1 15-4 16,-4 20 1-16,8 3-1 15,6 18 0-15,4 17-1 16,3 15 1-16,8 25-1 15,6 9 1-15,8 23 2 16,13-4 0-16,15 6 1 16,14-9 0-16,18-12 0 15,17-16 0-15,11-13 0 0,-1-15 1 16,8-22 0-16,7-16 0 16,7-7 0-16,10-18 0 15,15-28 0-15,10-16 0 16,0-31-1-16,8-22 1 15,-1-16-1-15,-25 25 0 16,15-66 0-16,-14 0 0 16,-22-3-1-16,-21 4 1 15,-21 2-4-15,-10 13 0 16,-11 6-10-16,-15 10 1 0,-9 9-3 16,-1 3 0-16</inkml:trace>
  <inkml:trace contextRef="#ctx0" brushRef="#br2" timeOffset="172804.28">20073 4625 35 0,'67'-44'17'0,"-46"-25"-4"16,-14 53 29-16,0 1-39 16,-7-14 0-16,-3 4 2 15,-8-3 1-15,-10 3-8 0,-18-6 0 16,-10 9 5-16,-15 3 0 16,-10 10-2-16,7 12 0 15,0 12-1-15,-10 4 0 16,-8 25-1-16,0 3 0 15,-3 25-1-15,7 13 0 16,10 18-1-16,15 20 1 16,10 5-2-16,18 20 1 15,17-4 0-15,18-6 0 16,18-16 1-16,10-18 0 16,11-13 2-16,14-32 1 0,0-21 2 15,18-16 1-15,10-29 0 16,18-27 0-16,7-38 0 15,-4-32 1-15,4-5-3 16,-11-23 1-16,-17 3-4 16,-15 7 1-16,-17 6-7 15,-17 6 1-15,-22 7-11 16,-14-4 1-16</inkml:trace>
  <inkml:trace contextRef="#ctx0" brushRef="#br2" timeOffset="175266.26">2357 15431 56 0,'0'0'28'0,"0"0"-23"0,0 0 28 0,-4 3-31 16,-7 6 1-16,1 7 0 16,-15 0 1-16,4 6-6 15,-4 3 1-15,-10 6 2 16,3 4 1-16,-7-1-3 16,1 4 1-16,6-1-1 15,11 1 0-15,0-3-1 16,10 2 1-16,4-5-1 15,14-7 0-15,14 3 0 16,11-3 0-16,17-3 1 16,1-3 1-16,10-7 0 15,-11 1 0-15,-10-1 0 16,-14 7 1-16,-8-3-1 16,-17 12 1-16,-21 16-3 15,-7-3 1-15,-11 6-3 16,-3 3 1-16,3-3-4 15,-11-3 1-15,12-10-5 0,6 7 1 16,11-10-4-16,0-2 1 16</inkml:trace>
  <inkml:trace contextRef="#ctx0" brushRef="#br2" timeOffset="175594.68">2783 16127 57 0,'18'6'28'0,"3"-3"-36"0,-21-3 59 0,0 0-51 16,-7 4 0-16,-3-1 0 16,-5 3 0-16,-20 3 0 15,0 4 0-15,0 6 0 16,3 6 0-16,0 12-1 15,11 4 0-15,3 6 0 16,8 3 0-16,-1-9 0 16,15-13 1-16,13-9 2 15,22-19 1-15,0-12 0 16,10-23 0-16,-6 4-2 16,-5-13 0-16,-13-3-6 15,-7 3 0-15,-8-6-13 16,-3 3 0-16</inkml:trace>
  <inkml:trace contextRef="#ctx0" brushRef="#br2" timeOffset="176301.6">5200 16491 60 0,'14'-3'30'0,"21"-63"-32"0,-21 41 48 16,11-19-44-16,17-9 1 16,1-23-1-16,13-8 1 15,-3-7-5-15,4 3 1 16,-8 0 2-16,-10 7 1 15,-4 2-3-15,-3 10 0 16,-7 10 1-16,-4 8 0 0,-4 14-1 16,-6 2 0-16,0 16-1 15,-1 10 0-15,-6 18 0 16,3 13 1-16,-4 19-1 16,-3 9 0-16,-3 7 2 15,-4 9 0-15,3 6 2 16,-3 9 0-16,4 4 0 15,3 0 1-15,-8-7-1 16,5-3 0-16,3-9-2 16,-7-9 0-16,7-10-7 15,0-13 0-15,0-12-11 16,7-16 1-16</inkml:trace>
  <inkml:trace contextRef="#ctx0" brushRef="#br2" timeOffset="176527.14">5345 16171 72 0,'0'34'36'0,"10"-21"-37"0,4-13 63 15,0 0-59-15,15-3 0 16,13-7 0-16,18-5 1 15,3-4-11-15,-10-3 1 16,0-3-7-16,-14 0 0 16,-4-7-10-16,-13 7 1 0</inkml:trace>
  <inkml:trace contextRef="#ctx0" brushRef="#br2" timeOffset="177043.95">6357 15977 52 0,'-7'28'26'15,"7"-16"-18"-15,0-9 39 0,0-3-42 0,4 0 1 0,-4 0 3 0,7-3 1 16,3-3-13-16,15 0 1 16,14-1 6-16,-1-2 1 0,5 3-8 15,-4 0 0-15,-11 2-10 16,-3 4 0-16,-8-3-9 16,-10 10 1-16</inkml:trace>
  <inkml:trace contextRef="#ctx0" brushRef="#br2" timeOffset="177188.53">6315 16287 61 0,'-7'25'30'0,"10"-9"-28"0,4-16 51 0,0 0-51 0,4-7 0 0,14 4-2 0,10 0 0 0,7-3-6 0,4-3 1 0,0-7-13 0,0-6 1 16,-7 0-2-16,-4 0 0 0</inkml:trace>
  <inkml:trace contextRef="#ctx0" brushRef="#br2" timeOffset="177653.45">7101 16497 61 0,'-14'22'30'0,"4"-35"-39"0,6 7 61 0,4 0-49 0,4-10 1 0,6-9 2 0,4-6 0 0,8-26-8 0,-1-21 0 0,18-16 5 15,-1-10 0-15,5-18-3 16,-1 3 1-16,-7 6-1 234,-10 13 0-234,-4 9-1 0,4 12 1 0,-11 20 0 0,0 15 1 0,-3 16-1 0,-8 21 0 0,4 17 0 0,-7 18 0 0,4 19 0 0,3 22 0 0,-7 16 0 0,0 6 0 0,0 9 1 0,0 3 0 0,0-5-1 0,0-17 1 0,-7-2-2 0,3-14 0 0,4-11-3 0,0-13 0 0,0-10-4 0,0-15 0 0,-7-13-10 0,4-6 0 16,-4-13 0-16,-4-3 0 0</inkml:trace>
  <inkml:trace contextRef="#ctx0" brushRef="#br2" timeOffset="177835.96">7126 16224 67 0,'-3'22'33'0,"17"-19"-43"0,-14-3 70 0,14-6-59 0,18-3 1 0,3-7-1 0,14-6 1 0,-3 0-7 16,3-3 1-16,4-3-5 16,-7 3 0-16,4-7-11 15,-15 4 1-15</inkml:trace>
  <inkml:trace contextRef="#ctx0" brushRef="#br2" timeOffset="178135.05">8255 15657 62 0,'0'9'31'0,"-4"4"-35"0,1-7 53 0,-15 3-46 0,-3 1 0 0,-7 9 3 0,-4 12 0 0,0 16-8 0,4 9 1 0,-11 7 4 0,8 9 1 0,-5-3-2 16,12 0 0-16,6-9-3 15,7-7 0-15,11-12-4 16,11-10 1-16,7-12-6 15,3-13 1-15,18-15-12 16,-1-10 1-16</inkml:trace>
  <inkml:trace contextRef="#ctx0" brushRef="#br2" timeOffset="178408.81">8530 15942 62 0,'-3'13'31'0,"-43"24"-34"0,32-21 51 0,-18 3-45 0,-7 0 1 0,4 12 0 0,-7 10 0 16,3-4-6-16,0-5 0 0,7-1 0 0,11-9 0 0,-4-3-10 0,15-10 0 31</inkml:trace>
  <inkml:trace contextRef="#ctx0" brushRef="#br2" timeOffset="178580.81">8156 15860 45 0,'18'26'22'0,"7"27"-3"0,-15-28 15 15,4 3-31-15,11 13 1 0,-4 6 3 0,7 3 0 0,4-12-10 0,7-7 1 0,-7-3 2 0,6-6 1 0,-9-3-9 0,-8-9 0 0,-4-7-10 16,-9-10 0-16</inkml:trace>
  <inkml:trace contextRef="#ctx0" brushRef="#br2" timeOffset="178820.41">8565 15597 55 0,'8'60'27'0,"-12"12"-25"0,15-50 45 0,6 9-45 0,4 10 0 0,8 6 2 0,2 3 0 16,-2-3-6-16,-8 6 0 16,-11 1-1-16,-13-4 0 15,-11-3-14-15,-11-6 0 16</inkml:trace>
  <inkml:trace contextRef="#ctx0" brushRef="#br2" timeOffset="179338.77">9271 15917 59 0,'-7'16'29'0,"7"-7"-20"0,0-9 43 0,0 0-49 0,11 0 1 16,10 0 1-16,7 0 1 16,21 0-8-16,8-6 0 15,-4-4 1-15,0 1 1 0,-8 0-8 16,-9 2 0-16,-8 1-13 15,-17 6 0-15</inkml:trace>
  <inkml:trace contextRef="#ctx0" brushRef="#br2" timeOffset="179502.7">9239 16281 65 0,'-10'28'32'0,"13"-16"-25"0,4-12 52 0,4-3-57 0,14 3 1 0,13-6-1 0,22-3 1 0,0-7-8 16,-7-3 1-16,4-3-10 15,-4 0 1-15,-11-6-9 16,-3 3 1-16</inkml:trace>
  <inkml:trace contextRef="#ctx0" brushRef="#br2" timeOffset="180165.25">10432 15522 55 0,'-7'-6'27'0,"0"15"-23"0,3-12 44 15,-3 6-42-15,3-3 0 16,1 0 3-16,3 3 0 16,3 3-10-16,12-2 1 15,9-1 7-15,19 0 1 16,13-3-4-16,-3 0 1 16,-4 3-2-16,-6 0 0 15,-12 3-3-15,-9 4 0 16,-12 5-2-16,-3 10 0 15,-7 4 0-15,-7-7 0 16,-7 12-1-16,-7 4 1 0,-4 3 0 78,-3 9 0-78,-4 0 1 16,0 0 1-16,4 3 0 15,4 1 0 1,2-1 1-16,8-3 0 16,4-9 0-1,6-3 0-15,11-7 0 0,7-6 0 0,15-6-2 0,13-13 1 0,0-3-5 16,8-3 1-16,10-9-11 0,0-10 0 0,3-9-8 0,1-10 1 0</inkml:trace>
  <inkml:trace contextRef="#ctx0" brushRef="#br2" timeOffset="180547.04">11416 15795 66 0,'18'-19'33'0,"-18"9"-39"0,-4 4 57 15,-7-3-49-15,-10-1 1 16,4-2 0-16,-12-1 1 16,-13 7-5-16,-4 12 0 0,-3 7 3 15,-1 15 0 1,5 13-3-16,6 12 1 0,7 4-2 15,11-4 1-15,10 3-1 16,11-6 1-16,14-3 0 16,15-12 0-16,16-16 2 15,5-16 1-15,-4-19-1 16,0-9 1-16,-1-16-1 16,-9-9 1-16,-8-6-5 15,-7 2 1-15,-7 1-11 16,-3 3 1 31,6 3-9-32,-2 16 1 1</inkml:trace>
  <inkml:trace contextRef="#ctx0" brushRef="#br2" timeOffset="180812.27">12129 15751 64 0,'3'6'32'0,"-14"-9"-37"0,-3 12 57 0,-10 10-50 0,-8 9 0 16,-3 1 0-16,-4 14 1 16,-4 4-5-16,-9 10 0 15,6 6-1-15,3-4 0 16,8-18-11-16,7-10 1 0,10-15-6 15,8-19 0 1</inkml:trace>
  <inkml:trace contextRef="#ctx0" brushRef="#br2" timeOffset="180938.2">11666 15817 57 0,'39'47'28'0,"14"59"-27"0,-35-78 52 0,3 16-49 15,-3 10 0-15,3-10 0 16,0-1 1-16,0-2-10 16,0-6 0-16,4-10-3 15,-7-16 0-15,-4-9-12 16,0-12 1-16</inkml:trace>
  <inkml:trace contextRef="#ctx0" brushRef="#br2" timeOffset="181399.89">12608 15748 62 0,'0'25'31'0,"29"0"-30"15,-19-22 52-15,8 6-48 16,10 1 1-16,18-1 2 16,7-3 0-16,14-2-12 15,10-4 1-15,-3-4 3 16,-3-5 1-16,-11-4-10 16,-11-2 0-16,-10 2-13 15</inkml:trace>
  <inkml:trace contextRef="#ctx0" brushRef="#br2" timeOffset="181556.4">13018 15547 74 0,'14'128'37'0,"-14"-37"-48"0,0-56 63 0,3 15-53 0,-6 10 1 0,-1 2-9 0,-3 1 0 0,0-6-5 0,0-23 0 0</inkml:trace>
  <inkml:trace contextRef="#ctx0" brushRef="#br2" timeOffset="182142.12">14337 15688 64 0,'-14'19'32'0,"-32"6"-30"0,28-19 47 0,-10 16-47 0,-4 13 1 15,1 5 0-15,-5 17 0 0,-3 6-5 16,-3 6 1-16,3 0-2 16,4-19 1-16,7-10-8 15,7-11 0-15,3-10-10 16,15-23 1-16</inkml:trace>
  <inkml:trace contextRef="#ctx0" brushRef="#br2" timeOffset="182363.05">13924 15663 53 0,'7'38'26'0,"11"2"-23"0,-11-21 41 0,0 13-42 0,4 8 1 15,3 7 0-15,3 7 1 16,1 5-6-16,3 1 1 0,11-4-1 16,7-12 0-1,3-9-8-15,-3-10 1 0,0-10-8 16,3-15 0-16</inkml:trace>
  <inkml:trace contextRef="#ctx0" brushRef="#br2" timeOffset="182803.83">15187 15055 65 0,'-3'0'32'0,"-1"15"-38"0,1-5 59 0,-8 5-51 0,-10 4 0 0,-11 9 2 0,-10 13 0 0,-8 19-4 0,-3 12 0 0,-10 19 4 0,6 19 1 16,12 15-1-16,9 13 1 15,15-3-1-15,11-16 0 16,10-12-3-16,21-16 1 16,7-13-6 15,18-19 1-15,7-18-11-1,3-22 1 79,-17-19-11-94,-18-9 0 31</inkml:trace>
  <inkml:trace contextRef="#ctx0" brushRef="#br2" timeOffset="184601.78">15748 15352 48 0,'-4'4'24'0,"-6"-4"-15"0,10 0 24 0,-7 0-30 16,-4 0 1-16,-3 0 1 15,-3 6 0-15,-8 0-7 16,-3 10 1-16,-4 6 4 16,0 6 1-16,0-3-4 15,4 3 1-15,7 4-1 16,3-7 0-16,8-6-1 16,3-1 1-16,10-2-1 15,15 3 1-15,10 0 0 16,11 3 1-16,3-4 0 15,-3 1 1-15,-4 6-1 16,-6 0 0 0,-8 1 0-16,-14 8 0 0,-7 1-2 15,-14 8 1-15,-11-2-2 0,-7-3 1 63,-7-10-1-48,4-9 0 1,7-10 1 31,3-6 1-31,11-12 2-16,7-13 1 15,11-12 1-15,10-10 0 16,35-44 2-16,-3-6 0 0,0 15-2 15,3 7 1-15,1 13-5 0,-8 5 0 0,-7 17-8 0,-7 2 0 0,-3 13-14 0,-7 7 0 0</inkml:trace>
  <inkml:trace contextRef="#ctx0" brushRef="#br2" timeOffset="185145.62">16224 15509 54 0,'0'3'27'0,"-28"-3"-23"0,17 7 36 0,-6-1-39 0,-4 3 1 16,-4 7 1-16,0 3 0 15,4 3-4-15,3 0 0 16,4 0 2-16,4-3 1 16,6-4-1-16,8 1 0 15,10-4 0-15,4-2 1 16,6 2 0-16,8 7 0 0,-4 3 0 16,-3 3 0-1,-7 0 0-15,-4 0 0 0,-7 7-3 31,-7-1 1-15,-7-3-4-16,-11-6 1 16,-3-9-5 46,0-10 1-46,-1-12-12-1,8-20 0 1</inkml:trace>
  <inkml:trace contextRef="#ctx0" brushRef="#br2" timeOffset="185305.86">16140 15443 77 0,'84'29'38'0,"-13"-42"-47"0,-43 13 69 0,14-6-60 0,4-4 1 0,7-2-1 16,-3-1 1-16,-5 4-4 15,-6 6 1-15,-7-3-5 16,-11 6 1-16,-3-4-15 0,-8-2 0 15</inkml:trace>
  <inkml:trace contextRef="#ctx0" brushRef="#br2" timeOffset="185488.75">16355 15839 74 0,'7'-4'37'0,"49"-11"-42"0,-31 12 61 0,10-4-55 0,18-5 0 0,7 6-4 16,-3-7 1-16,-15 4-5 15,-3 2 1-15,-8 1-14 16,-9-7 0-16</inkml:trace>
  <inkml:trace contextRef="#ctx0" brushRef="#br2" timeOffset="185716.62">16641 15666 67 0,'14'53'33'0,"-4"-15"-39"0,-10-25 52 15,0 12-45-15,0 3 0 16,0 6-2-16,4 1 0 16,3-1-5-16,0-5 1 15,0-14-11-15,4-12 1 16,-1-15-3-16,1-10 0 16</inkml:trace>
  <inkml:trace contextRef="#ctx0" brushRef="#br2" timeOffset="185928.49">17371 15572 67 0,'-14'19'33'0,"-57"37"-46"16,46-37 69-16,-10 3-55 15,-7 13 1-15,-4 8-1 16,0 14 0-16,7-4-6 16,11-9 0-16,0-9-12 15,7-17 1-15,10-14-2 16,11-17 0-16</inkml:trace>
  <inkml:trace contextRef="#ctx0" brushRef="#br2" timeOffset="186108.6">17060 15569 53 0,'43'47'26'0,"10"41"-30"0,-36-73 51 15,4 14-47-15,4 5 1 16,3 10-2-16,1 0 1 16,-5 0-4-16,-6-10 1 0,3-12-10 15,-3-12 0 1,-1-20-3-16,4-9 1 0</inkml:trace>
  <inkml:trace contextRef="#ctx0" brushRef="#br2" timeOffset="186330.44">17512 14939 56 0,'25'47'28'0,"13"31"-30"16,-23-53 56-16,9 22-50 16,15 28 1-16,7 19 1 15,0 19 0-15,-7 22-9 16,-11 6 1 0,-21 0 0-16,-28-9 0 15,-18-6-17 1,-18-26 0-16</inkml:trace>
  <inkml:trace contextRef="#ctx1" brushRef="#br2">14005 12618 0</inkml:trace>
  <inkml:trace contextRef="#ctx0" brushRef="#br2" timeOffset="187675.49">18316 15704 62 0,'4'22'31'0,"17"-16"-20"0,-10-6 31 16,6 0-41-16,8-3 0 15,0-3 0-15,17-1 0 16,7-2-5-16,1-1 1 0,-4-2-6 16,-8-1 0-16,-6 1-9 15,-7-7 0-15</inkml:trace>
  <inkml:trace contextRef="#ctx0" brushRef="#br2" timeOffset="187908.87">18503 15349 60 0,'11'35'30'0,"-25"43"-33"0,14-53 50 0,0 19-45 16,-4 3 1-16,-3 13 0 15,4 9 1-15,-1 0-7 0,4 3 0 16,0-12-4-1,0-13 0-15,0-19-11 0,0-28 1 16</inkml:trace>
  <inkml:trace contextRef="#ctx0" brushRef="#br2" timeOffset="188222.07">19554 15095 56 0,'-10'38'28'0,"-22"6"-24"0,22-25 43 0,-1 12-43 16,0 22 0-16,-3 16 1 16,0 16 0-16,0 22-7 15,-4 9 0-15,4-3 4 16,4-7 1-16,3-18-6 16,3-19 0-16,1-13-7 15,6-27 1-15,8-23-10 16,6-22 0-16</inkml:trace>
  <inkml:trace contextRef="#ctx0" brushRef="#br2" timeOffset="188539.15">19918 15381 57 0,'53'9'28'0,"-25"-12"-31"0,-24 0 46 16,-4-3-43-16,-11-1 1 15,-10 4 0-15,-11 3 1 16,-17 6-2-16,-1 7 0 16,-3 18 1-16,11 13 0 0,0 19-3 15,3 0 1-15,4 6-1 16,13 3 1-16,8 0-1 16,14-9 1-1,11-13-1-15,17-13 1 0,21-18 3 16,22-22 0-16,10-22 1 15,-10-19 1 1,-1-15-1-16,-20-20 1 16,-22-12-5-16,-10-12 1 15,-26-7-17-15,-20-6 1 32</inkml:trace>
  <inkml:trace contextRef="#ctx0" brushRef="#br2" timeOffset="190218.63">20669 15177 55 0,'0'6'27'0,"-10"0"-17"15,3-6 27-15,-4 16-35 16,-7 3 0-16,-3 9 2 15,-3 13 1-15,-5 12-6 16,-2 13 0-16,-1 6 3 16,0 13 1-16,-3 3-1 15,7 9 0-15,3-6-4 16,7-10 1-16,11-12-6 0,4-12 1 16,6-10-11-16,15-25 1 15,7-19-3-15,6-16 1 16</inkml:trace>
  <inkml:trace contextRef="#ctx0" brushRef="#br2" timeOffset="190729.07">21078 15293 66 0,'8'28'33'0,"-23"-15"-47"0,5-10 69 0,-8 3-53 16,-10 3 0-16,-7 1 0 15,-1 6 1-15,-2 6-4 16,-1 6 0-16,4 3 2 16,6 7 1-16,8-7-3 15,4 0 1-15,2-2 0 16,8-4 0-16,14 0-1 15,11-3 0-15,10-3 0 16,11-1 1-16,7 4 0 16,0 3 0-16,0 1 0 15,-11-1 0-15,-10 0-1 0,-15 0 0 16,-10 6 0-16,-14 1 0 16,-7-4-1-16,-4-6 1 15,1-10 0-15,-8-5 0 16,7-7 1-16,4-7 0 31,24-43 3-31,8-6 1 16,10-10 0-16,14-6 1 15,4 0-1-15,4 6 0 16,-1 3-1-16,-3 7 1 16,-11 8-6-16,-3 14 0 15,-8 9-9-15,1 9 0 0,-7 4-10 16,-1 9 0-16</inkml:trace>
  <inkml:trace contextRef="#ctx0" brushRef="#br2" timeOffset="190916.12">21389 15572 37 0,'7'-6'18'0,"0"-13"-32"16,-7 6 17-16,4 1-14 15,3-13 1-15</inkml:trace>
  <inkml:trace contextRef="#ctx0" brushRef="#br2" timeOffset="191271.11">21467 15227 38 0,'10'-3'19'0,"1"6"-19"0,-11-3 38 16,3 6-33-16,1 4 0 16,-4 2 2-16,-4 1 1 15,1 6-10-15,-4 3 1 16,-4 6 8-16,-3 3 0 16,-11 7-3-16,1-1 0 15,-1 1-1-15,0 3 1 0,8-4-2 16,-1-2 0-16,4-7-2 15,7-3 1-15,3-6-1 16,11-3 1-16,4-4 0 16,10-2 0-16,7-1 0 15,4 1 0-15,3-4-1 16,8-3 1-16,-8 3-1 16,-3-3 1-16,-8 4-2 15,-10 2 1-15,-10 7-1 16,-15 12 0-16,-10 0-2 15,-14 3 1-15,-14-2-6 16,-1-10 1-16,4-7-12 16,0-12 0-16</inkml:trace>
  <inkml:trace contextRef="#ctx0" brushRef="#br2" timeOffset="191513.09">21350 15268 53 0,'11'41'26'0,"-8"-19"-20"0,1-16 36 15,3 0-36-15,3 0 1 16,5 1 3-16,2-1 0 16,18-3-13-16,11 0 1 0,14-6 7 15,4-6 1-15,17-7-9 16,4-6 1-16,-4-3-7 15,-14 3 0-15,-11 3-13 16,-21 10 1-16</inkml:trace>
  <inkml:trace contextRef="#ctx0" brushRef="#br2" timeOffset="191785.27">21798 15776 82 0,'11'0'41'0,"38"-16"-52"15,-24 13 74-15,7 3-63 0,17 0 1 16,4-3-2-1,3 0 1-15,-10 3-6 0,-7 0 1 16,-11-3-10-16,-7 3 0 16,-10-13-7-16,-8-6 0 15</inkml:trace>
  <inkml:trace contextRef="#ctx0" brushRef="#br2" timeOffset="192001.17">22144 15559 55 0,'14'19'27'0,"-10"13"-25"0,-4-20 45 0,-4 10-43 15,0-3 0-15,1 15 1 16,-1 4 0-16,1 3-8 16,-1 6 1-16,1-6 0 15,3-7 0-15,-4-6-12 16,4-9 0-16,0-16-5 15,11-6 1-15</inkml:trace>
  <inkml:trace contextRef="#ctx0" brushRef="#br2" timeOffset="192264.98">22878 15440 64 0,'10'13'32'0,"-20"12"-42"0,-1-9 61 16,-10 2-48-16,-11 14 0 16,-10 12 1-16,-4-4 0 15,-3 11-6-15,-1 2 0 16,4 7 1-16,8-7 0 0,2-9-13 15,8-16 0-15,7-19-5 16,10-15 1-16</inkml:trace>
  <inkml:trace contextRef="#ctx0" brushRef="#br2" timeOffset="192450.14">22398 15453 44 0,'21'25'22'0,"32"44"-16"0,-39-44 34 0,0 9-37 15,0 1 0-15,4 9 2 16,3 3 1-16,7 0-8 16,4 6 1-16,0-6 2 15,3-6 1-15,0-16-8 16,-6-9 0-16,-5-16-11 16,-6-16 1-16</inkml:trace>
  <inkml:trace contextRef="#ctx0" brushRef="#br2" timeOffset="192681.68">22913 14879 45 0,'0'56'22'0,"18"23"-11"0,-8-51 31 16,15 13-38-16,7 15 1 15,6 29 3-15,12 6 1 16,3 3-12-16,-4 6 1 0,-10-3 3 16,-18 7 0-16,-21-7-12 15,-25-3 0-15,-24-12-8 16,-25 6 0-16</inkml:trace>
  <inkml:trace contextRef="#ctx0" brushRef="#br2" timeOffset="197980.53">9070 17265 54 0,'3'3'27'0,"1"-3"-17"0,0-3 27 16,-1 0-34-16,8-3 1 16,-8 0 1-16,4-1 0 15,11 1-7-15,3 0 0 16,11 0 4-16,7 2 0 16,-4 8-6-16,0 2 1 15,-3 0-7-15,-4 0 1 16,-7 1-10-16,-10-4 1 0</inkml:trace>
  <inkml:trace contextRef="#ctx0" brushRef="#br2" timeOffset="198193.25">9038 17519 61 0,'4'13'30'0,"17"-1"-33"16,-11-12 54-16,5 4-48 15,6-4 1-15,14 0 1 16,4-4 0-16,10 1-7 16,-3 0 1-16,3-3 1 15,-3 0 1-15,-3-1-8 16,-12 1 0-16,-6 0-13 16,-11-7 0-16</inkml:trace>
  <inkml:trace contextRef="#ctx0" brushRef="#br1" timeOffset="203774.96">14129 15233 29 0,'3'-9'14'0,"11"-4"-6"15,-7 7 14-15,4 0-21 16,0 3 0-16,6-7 3 15,4-5 1-15,1-7-6 16,6-10 1-16,11-5 3 16,14-13 0-16,7-7-1 15,21 1 1-15,10-10-3 16,15 12 1-16,4-2-1 16,13-7 1-16,1 4-1 15,6-10 1-15,-6 3-1 0,-8 6 0 16,14 4 1-16,-3 6 0 15,4 9-1-15,-8 13 0 16,15 12-1-16,0 10 1 16,-4 12-1-16,-7 7 1 15,0 5-2-15,-7 7 1 16,-4 13 0-16,-10-3 1 16,-14 12-1-16,-18 3 1 15,-14 6-1-15,-14 10 1 16,-8 9-1-16,-6 1 1 15,-14 2-2-15,-8-6 0 0,-6-6-4 16,-8-13 1-16,-3-12-6 16,-7-16 0-16</inkml:trace>
  <inkml:trace contextRef="#ctx0" brushRef="#br1" timeOffset="204301.8">16958 14976 41 0,'25'19'20'0,"-11"0"-23"0,-7-13 36 15,3 7-31-15,-2 2 0 16,2 10 2-16,1-3 1 16,-1 3-5-16,4 7 0 15,1-1 3-15,-1 4 0 16,-4-4-1-16,1 0 0 16,-4-6-1-16,0 1 0 15,-4-8-2-15,1-2 1 16,-4-3 0-16,3-10 0 15,-3-3 1-15,8-10 0 0,2-2 0 16,4-7 1-16,11-9-1 16,7 3 1-16,3-7-1 15,0-2 1-15,8-4-1 16,2 4 0-16,-6 2-1 16,0 4 1-16,-7 6-1 15,-11 6 0-15,-3 1 0 16,-15 5 0-16,-13 1 0 15,-15 9 0-15,0 3 0 16,-10 3 0-16,-15 1 0 16,-2-4 0-16,-1-3-3 15,-4-3 0-15,1-7-13 16,-4-9 0-16</inkml:trace>
  <inkml:trace contextRef="#ctx0" brushRef="#br1" timeOffset="206508.45">10121 17040 30 0,'7'-10'15'0,"-3"10"1"0,-4 0 16 16,0 6-27-16,0 7 0 16,0 6 3-16,-4 9 1 15,-3 3-12-15,-3 10 1 0,-1 9 6 16,-3 7 1-16,0 15-3 16,0 9 1-16,0-5-3 15,3-4 0-15,0-10-3 16,1-14 1-16,3-17-9 15,0-15 0-15,7-13-6 16,10-13 1-16</inkml:trace>
  <inkml:trace contextRef="#ctx0" brushRef="#br1" timeOffset="207228.14">9846 17052 35 0,'0'6'17'0,"11"10"-4"0,-11-16 26 16,-4 3-34-16,8 3 0 15,-1 7 3-15,4 6 0 16,7 6-11-16,7 16 1 16,11 9 6-16,4 16 1 15,6 3-4-15,4 9 1 16,-7-3-3-16,-8-3 1 0,1-15-5 16,-11-16 0-16,0-16-11 31,1-19 1-31,-5-22-2 0,4-9 1 0</inkml:trace>
  <inkml:trace contextRef="#ctx0" brushRef="#br1" timeOffset="207723.45">10453 16873 58 0,'-4'-6'29'0,"4"15"-34"0,0-9 59 0,4-6-50 0,3 6 1 15,3-3 2-15,5 3 0 16,2 0-9-16,11-3 0 16,4 3 6-16,7 3 0 15,-7 3-3-15,-4 4 1 16,-3-1-2-16,-8-3 0 16,-3 4-1-16,-7 2 0 15,-10 1-1-15,-8-1 1 0,-6 1-1 16,-4 6 0-16,-1 3 1 15,1 0 0 17,4 0 1-32,2 6 0 0,5 0 0 15,3-3 1-15,7 0 1 0,7-6 1 0,11-3-1 16,10-7 1-16,3-3-1 16,-2-2 1-16,10-11-8 15,-1-2 1 1,-6-4-17-16,-4-9 0 15</inkml:trace>
  <inkml:trace contextRef="#ctx0" brushRef="#br1" timeOffset="210096.62">10432 16497 44 0,'3'3'22'0,"1"3"-12"0,-1-6 22 0,4 0-30 15,4-3 0-15,3 3 2 16,4 0 0-16,6 0-4 16,8 0 0-16,10 0 3 15,15 0 1-15,24 0-1 16,21 0 1-16,15-6-1 15,17-3 0-15,10-7-2 16,5-3 1-16,-5-6-2 16,-10-3 0-16,-17 0-2 15,-22 6 1-15,-17 0-1 16,-18 6 0-16,-18 4-2 16,-10 2 1-16,-15 7-5 15,-10 6 0-15,-14-3-9 16,-3-6 1-16</inkml:trace>
  <inkml:trace contextRef="#ctx0" brushRef="#br1" timeOffset="211163.01">14076 16400 25 0,'-4'3'12'0,"-3"3"2"0,7-6 12 15,0 0-23-15,0 0 1 16,0 0 4-16,0 0 1 16,0 3-9-16,4 1 0 15,-1-1 6-15,11-3 1 16,8 3-1-16,20-3 0 15,18 0-2-15,28-3 1 16,21-4-2-16,40-5 1 16,13-13-2-16,21 6 0 15,18-12-1-15,-7-7 1 0,-7 3-2 16,-17 4 0-16,-26 3-1 16,-31 9 1-16,-17 3-1 15,-22 7 1-15,-11 6-1 16,-13 0 1-16,-12 3-2 15,-9 3 0-15,-12 0-3 16,-10 3 1-16,-7-3-8 16,-3-3 1-16,-15 0-7 15,-7 0 0-15</inkml:trace>
  <inkml:trace contextRef="#ctx0" brushRef="#br1" timeOffset="212949">19325 16300 43 0,'0'12'21'0,"4"-12"-5"0,-4 0 21 16,3-3-33-16,8 0 1 15,10-3 5-15,14-1 0 16,15-2-12-16,24 3 0 16,21-4 8-16,18-2 0 15,-4-4-5-15,1 3 1 16,-22 1-8-16,-18-1 1 0,-17 1-15 16,-10-4 1-16</inkml:trace>
  <inkml:trace contextRef="#ctx0" brushRef="#br1" timeOffset="213564.58">22204 16108 47 0,'-4'10'23'15,"8"-4"-10"-15,-4-6 25 0,14 0-34 16,7-3 1-16,0 0 3 15,25-1 1-15,21-2-11 16,32-6 0-16,-4-10 7 16,18 6 0-16,0 0-4 15,-4 1 0-15,-10 5-9 16,-25 1 1-16,-24 3-13 16,-26-1 1-16</inkml:trace>
  <inkml:trace contextRef="#ctx0" brushRef="#br1" timeOffset="-210876.42">11098 17432 49 0,'0'-7'24'0,"11"29"-12"16,-4-25 25-16,0 3-35 16,7-3 1-16,7 6 0 15,8-6 1-15,2-3-5 0,15 6 0 16,14-3 2-16,0-4 0 16,4 1-6-16,-8 0 1 15,-10-4-12-15,-7 1 0 16,-11-4-1-16,-10 1 0 15</inkml:trace>
  <inkml:trace contextRef="#ctx0" brushRef="#br1" timeOffset="-210641.45">11381 17247 56 0,'21'21'28'0,"3"1"-35"0,-20-15 58 0,3 5-51 0,0 7 1 0,-3 3-1 16,-8 9 1-16,1 4-3 16,-4 9 0-16,-1 0-8 15,-2-4 0-15,-8-8-7 16,4-7 1-16</inkml:trace>
  <inkml:trace contextRef="#ctx0" brushRef="#br1" timeOffset="-210289.39">12132 17052 49 0,'-7'50'24'0,"0"41"-22"0,3-66 41 0,1 16-41 16,-4 9 1-16,0 13 0 16,0 18 0-16,-4 4-5 15,1 3 1-15,-1-16-1 16,4-12 1 0,0-13-8-16,3-16 1 15,11-15-8-15,7-26 0 0</inkml:trace>
  <inkml:trace contextRef="#ctx0" brushRef="#br1" timeOffset="-210004.42">12425 17014 47 0,'7'32'23'0,"-11"-13"-20"0,4-10 38 15,0 10-37-15,0 6 0 16,0 9 3-16,0 10 1 16,-3 0-10-16,-4 16 0 15,-4-1 4-15,4 7 1 16,0 0-6-16,0-9 0 16,4-7-9-16,-1-16 0 0,4-15-6 15,0-16 0-15</inkml:trace>
  <inkml:trace contextRef="#ctx0" brushRef="#br1" timeOffset="-209688.6">12785 17152 55 0,'3'44'27'0,"-17"-15"-34"16,11-20 50-16,-1 4-41 16,-3 2 0-16,0-2 2 15,3 2 1-15,1-5-6 16,-1-1 0-16,1-2 4 16,3-1 0-16,7 3-1 0,3 1 0 15,8 2-1-15,3 1 1 16,4 2-2-16,0 1 1 15,-4 3-2-15,-4 3 1 16,-6 3-1-16,-4 0 0 16,-7 3-3-16,-14 4 1 15,-14 5-7-15,-11-5 0 16,-3-11-7-16,-8-5 0 16</inkml:trace>
  <inkml:trace contextRef="#ctx0" brushRef="#br1" timeOffset="-209412.92">12816 17118 71 0,'11'16'35'0,"0"-7"-41"0,-4-9 67 0,7 0-58 15,7 0 1-15,0 0 1 16,14-3 0-16,15-3-7 16,10-4 0-16,10-5 4 15,1-4 0-15,-4-3-6 16,-7 0 0-16,-14 3-7 16,-11 0 0-16,-3 7-12 0,-8 5 1 15</inkml:trace>
  <inkml:trace contextRef="#ctx0" brushRef="#br1" timeOffset="-209156.62">13543 17413 63 0,'-10'25'31'0,"-12"34"-36"0,8-40 50 0,-10 13-44 16,-8 15 0-16,-7-4 0 15,0 1 0-15,4 0-4 16,3-6 1-16,0-13-5 16,8-12 0-16,6-17-10 15,8-8 0-15</inkml:trace>
  <inkml:trace contextRef="#ctx0" brushRef="#br1" timeOffset="-208988.88">13212 17413 70 0,'31'69'35'0,"43"56"-42"0,-49-94 63 0,10 7-56 0,1 3 0 0,2-3-6 0,-6-4 1 16,-4-9-10-16,-3-15 0 15,-7-10-4-15,-4-22 0 16</inkml:trace>
  <inkml:trace contextRef="#ctx0" brushRef="#br1" timeOffset="-206412.25">20013 14863 31 0,'0'3'15'0,"0"1"-4"0,0-4 16 15,4-7-24-15,-1-2 0 16,4-4 2-16,0-2 1 15,7-7-7-15,4-10 0 16,0 1 5-16,10-7 0 16,18-9-2-16,7-3 0 0,17-3-1 15,11 0 0-15,0-1-1 16,1 7 1-16,-1 10-1 16,-4 8 0-16,-6 7 0 15,-4 13 1-15,-7 9-1 16,-7 13 0-16,0 8 0 15,-11 5 0-15,-10 11-1 16,-7 10 1-16,-15 7-1 16,-10 5 0-16,-10 20-1 15,-8-4 0-15,-7-3-3 16,1-9 0-16,-1-13-4 16,4-13 0-16,7-8-5 15,3-14 1-15</inkml:trace>
  <inkml:trace contextRef="#ctx0" brushRef="#br1" timeOffset="-205858.39">20701 14848 26 0,'-4'3'13'0,"1"12"-3"0,3-11 19 0,0 2-26 16,0 3 0-16,0 10 1 15,3-6 1-15,-3 2-6 16,0 4 0-16,4 3 4 15,3 3 1-15,0 3-1 16,4 4 0-16,3-7-1 16,0-3 1-16,0 3-1 15,0-9 0-15,0 5-1 16,0-11 1-16,0-1-1 16,1-9 0-16,2 3-1 15,-3-6 1-15,0-9 0 16,4-7 0-16,0-9 0 15,10-1 0-15,0-5 0 16,4 0 1-16,3-4 0 16,4 3 0-16,-7 10 1 0,-4 3 0 15,-7 0-1-15,-3 7 1 16,-4 5-1-16,-4 7 1 16,-10 13-3-16,-14 8 1 15,-17 7-1-15,-19-3 0 16,-6 0-1-16,-8 0 0 15,-3-6-4-15,14-7 1 16,4-9-14-16,-4-15 0 16</inkml:trace>
  <inkml:trace contextRef="#ctx0" brushRef="#br1" timeOffset="-204743.84">14023 17457 42 0,'-11'22'21'0,"11"0"-5"15,4-19 22-15,-1 0-34 16,4 0 0-16,4 0 1 0,3-9 1 16,14 0-8-16,18-1 1 15,11-2 2-15,3-1 0 16,3 4-8-16,-3-3 0 15,-7-1-11-15,-14-2 1 16</inkml:trace>
  <inkml:trace contextRef="#ctx0" brushRef="#br1" timeOffset="-204520.4">14235 17093 55 0,'0'31'27'0,"10"1"-27"16,-6-20 44-16,-1 10-43 16,-3 9 0-16,-3 10 0 15,-4 9 0-15,-4 10-2 16,-3 12 1-16,0 0-1 16,3-3 1-16,4-12-9 15,4-13 0-15,6-19-7 16,8-25 0-16</inkml:trace>
  <inkml:trace contextRef="#ctx0" brushRef="#br1" timeOffset="-203967.47">15180 16927 63 0,'7'44'31'0,"-10"-13"-39"0,-1-22 56 16,-3 4-47-16,-7 6 0 16,-11 3 1-16,-7 6 1 15,-6-3-5-15,-5 3 1 0,4 0 1 16,1-3 1-16,-1 1-2 15,11-1 0-15,6-3-2 16,12 6 0-16,10-6 0 16,10-3 0-16,15 3 0 15,14-4 0-15,14 7 2 16,-4 1 0-16,-6-8 1 16,-8 4 1-16,-10 3 0 15,-11 4 0-15,-7 5-1 16,-14 7 1-16,-14-10-2 15,-8-6 1 1,-20-3 0 0,10-15 0-16,7-14 1 15,11-8 1-15,11-7 3 16,10-16 0-16,14-3 2 16,10 0 0-16,8-6-1 15,7-3 1-15,-4-3-2 0,4 6 0 16,0 0-7-16,0 6 1 15,-4 10-6-15,-7 6 0 16,-7 9-15-16,-3-3 1 16</inkml:trace>
  <inkml:trace contextRef="#ctx0" brushRef="#br1" timeOffset="-203620.68">15656 17162 65 0,'11'22'32'0,"-15"-3"-37"16,1-16 49-16,-4 0-42 16,0 0 1-16,-4 6 0 15,1 4 1-15,-1 3-6 16,0 2 1-16,1 1 3 15,3-3 0-15,3 0-1 16,8-1 0-16,6 1-1 16,8-3 1-16,3 2-1 15,0 4 1-15,-3 3-1 16,-4 0 0-16,-7 0-1 16,-3 3 1-16,-8 0-3 15,-6 3 1-15,-8 1-5 0,-10-1 0 16,-4-16-10-16,4-9 0 15,-1-15-2-15,8-16 1 16</inkml:trace>
  <inkml:trace contextRef="#ctx0" brushRef="#br1" timeOffset="-203171.07">15561 17052 63 0,'28'13'31'0,"8"27"-37"0,-26-33 65 15,4 2-57-15,7 0 1 0,-3 4 0 16,14 0 1-16,17-1-5 16,11 1 0-16,18-4 2 15,10-6 0-15,-10-3-4 16,3-3 1-16,-4-3-2 16,-3 3 0-16,-10-7-1 15,-4 4 1-15,-11 0 0 16,-6-1 0-16,-1-2 3 15,-3 3 0-15,-8-1 1 16,-2 1 1-16,-5 0 1 16,-6 3 0-16,-11 3-1 15,-17 6 0-15,-22 3 0 16,-7 1 0-16,-17 6-1 16,-4 6 1-16,10 9-2 15,-3 10 0-15,4 6 0 0,3 6 1 16,11 0-1-16,10 1 1 15,14-4-1-15,15-9 1 16,7-16 1-16,24-13 0 16,21-15 0-16,25-19 1 15,-3-9-2-15,-11-4 1 16,-11-15-3-16,-13-16 0 16,-26-9-15-16,-24-16 0 15</inkml:trace>
  <inkml:trace contextRef="#ctx0" brushRef="#br1" timeOffset="-192137.47">1764 7124 47 0,'-7'53'23'0,"-4"13"-15"0,4-37 23 0,4 14-31 16,3 26 1-16,-7 19 0 16,3 19 0-16,-6 18-2 15,2 23 1 17,-2 2 0-32,6 10 1 0,-3-6-2 15,-3-16 1-15,10-19-4 0,-7-25 1 0,14-25-8 16,3-31 0-16,8-29-3 0,7-25 1 15</inkml:trace>
  <inkml:trace contextRef="#ctx0" brushRef="#br1" timeOffset="-191252.38">1767 7215 30 0,'-3'-3'15'0,"-4"6"-10"0,7-3 24 0,0 0-27 15,0 0 0-15,7-9 2 16,14-1 1-16,7-5-5 16,4-4 0-16,28-3 4 15,28-3 0-15,25 3 0 16,25-6 1-16,42-7-2 31,7-6 0-31,31 4-1 0,12-7 0 0,9-3-1 16,1 0 0-16,-7 6-2 15,11-3 1-15,-15-6 0 0,0 3 0 16,-24 6-1-16,21-6 1 16,-8 0-1-16,-10 6 0 15,1 0 0-15,-19 7 0 16,-10 9 0 0,-11 9 1-16,4 10-1 31,-10 6 1-31,-22 3-1 0,-11 6 1 0,-17 4-1 0,-4 0 1 15,-13 2-1-15,-22 1 1 0,-11 3-1 16,-10 9 1-16,-11 3-2 16,-10 7 1-1,-7 12 0-15,-11 3 1 0,-10 16-1 16,-4 7 1-16,-7 21-1 16,-4 6 1-1,-7 17 1-15,1 17 1 0,3-2-2 47,3 3 0-47,-3-19 0 0,3-9 1 16,-3-9-1-16,4-14 1 0,-1-8-1 0,-7-7 0 0,-3-16 0 15,-11-12 0-15,-6-6 0 16,-8-7 1-16,-18-6-1 16,-24-3 0-1,-21-6 0 1,-4-10 1-16,-25 0-2 0,-28-6 1 15,-17 0 0-15,-32 0 1 0,-25 0-1 0,-4-3 0 16,-24 0 0-16,0 9 0 31,-190 7 0 16,80 12 0-47,43 10-2 16,32 5 0-16,38 17-1 15,25 6 0-15,11 2-3 0,31 4 1 0,15-9-4 0,24-13 1 0,18-9-4 0,18-13 1 0</inkml:trace>
  <inkml:trace contextRef="#ctx1" brushRef="#br1" timeOffset="52048.52">15251 13327 0,'0'0'16,"0"0"-16</inkml:trace>
  <inkml:trace contextRef="#ctx0" brushRef="#br1" timeOffset="-189553.61">19272 16848 35 0,'-3'7'17'0,"6"-4"-13"0,-3 0 18 0,0 0-20 15,-3 9 1-15,-1 7 1 16,1 6 0-16,-4 10-4 15,-4 21 1-15,-3 7 3 16,-4 9 0-16,1-3-2 16,-5 0 0-16,5-6-3 15,3-16 0-15,3-6-8 16,1-13 0-16,3-9-4 16,7-13 0-16</inkml:trace>
  <inkml:trace contextRef="#ctx0" brushRef="#br1" timeOffset="-189192.81">19159 17297 37 0,'0'15'18'0,"7"-5"-16"0,-3-10 30 16,-1 0-30-16,1 3 0 15,0 0 3-15,3 0 0 16,0 0-6-16,0-3 1 16,0 0 3-16,3 0 0 0,4-3-1 15,4 3 1-15,7 0-2 16,14 6 1-16,6 7 0 16,5 0 0-16,-8-4 0 15,-10 3 0-15,-7 4-1 16,-11 9 1-16,-11 0-1 15,-17 7 0-15,-11-4-3 16,-10 0 1-16,-4-6-2 16,4 3 1-16,0-9-6 15,3-7 1-15,7-2-9 16,4-4 0-16</inkml:trace>
  <inkml:trace contextRef="#ctx0" brushRef="#br1" timeOffset="-188742.75">19816 17466 28 0,'7'3'14'0,"-4"-12"2"0,1 2 14 16,-4 7-25-16,3-6 0 0,-3 6 3 16,0-6 1-16,-3 0-12 15,-4 3 1-15,-4 3 6 16,-3 3 1-16,-7 3-3 15,-4 6 1-15,-3 7-3 16,0 6 1-16,3 0-2 16,7 7 1-16,4 2-1 15,4-2 0-15,3-7 0 16,7-6 0-16,10-10 1 16,-3-3 0-16,21-9-1 15,-3-6 1-15,0-4-2 16,-4-3 0-16,-3-2-7 15,-4 2 0-15,3-12-6 16,4 0 0-16</inkml:trace>
  <inkml:trace contextRef="#ctx0" brushRef="#br1" timeOffset="-188458.91">20034 17488 46 0,'4'28'23'0,"-8"-9"-20"0,4-13 39 16,0 1-40-16,0 2 0 15,0 4 2-15,4 5 0 16,3-2-5-16,3 3 0 16,1-7 3-16,3 1 1 0,0-7-2 15,4 0 0-15,0-6-1 16,3-9 0-16,3-7-1 15,1-2 1-15,-4-8-3 16,0-11 1-16,-3 5-13 16,0-5 1-16,3-4-2 15,0 7 0-15</inkml:trace>
  <inkml:trace contextRef="#ctx0" brushRef="#br1" timeOffset="-187662.05">20525 17457 51 0,'7'22'25'0,"-11"6"-25"0,4-22 48 16,-3 3-45-16,-1 1 0 15,1 2 1-15,-1 4 1 16,1-3-6-16,-1 2 0 15,0-2 3-15,1-4 0 16,-1-6-2-16,4-3 0 16,4-9-2-16,3-4 0 15,4-8-2-15,3-1 0 16,3 0 1-16,1 0 0 16,0 6-1-16,3 3 1 15,0-2 1-15,-3 5 0 16,-1 4 1-16,1 0 1 0,3 6 1 15,0 6 0-15,-3 3 0 16,-1 10 1-16,-2 0-1 16,-1 3 1-16,0 3-2 15,-4 7 1-15,1 2-3 16,0-6 0-16,3-6-8 16,0-3 0-16,7-16-5 15,7-12 0-15</inkml:trace>
  <inkml:trace contextRef="#ctx0" brushRef="#br1" timeOffset="-187256.95">21322 16908 51 0,'0'56'25'0,"-11"13"-26"0,11-44 45 15,-3 19-42-15,-1 6 0 16,1 4 3-16,3-7 0 16,-4 0-5-16,4-6 0 15,0-13 3-15,0-3 1 16,4-9-2-16,-4-7 0 16,-4-3-2-16,-6-6 0 15,3-3-2-15,-4-3 1 0,-3-4-2 16,-7 1 0-16,-4 3 0 15,-7 3 0-15,-3 6 1 16,0 3 0-16,3 0 1 16,4 7 1-16,3 6 0 15,7 3 1-15,8 6 0 16,6 0 0-16,8 0-1 16,10 1 1-16,14-4-5 15,7-7 1-15,1-8-7 16,6-10 0-16,11-13-7 15,10-6 1-15</inkml:trace>
  <inkml:trace contextRef="#ctx0" brushRef="#br1" timeOffset="-186987.64">21795 17215 54 0,'7'3'27'0,"-7"13"-36"0,0-7 50 15,-7 4-41-15,-7 6 1 16,-4 3 0-16,-7 0 0 15,-3 0-1-15,3-7 0 16,1 1 2-16,2-4 1 16,8 1 1-16,4 0 0 15,6 2 0-15,11 1 1 16,7 6-1-16,8-3 1 16,-1 3-3-16,-4 3 1 15,-3 0-3-15,-7 6 0 16,-7 1-3-16,-14-1 0 0,-10-9-7 15,-5-3 1-15,1-10-10 16,11-9 0-16</inkml:trace>
  <inkml:trace contextRef="#ctx0" brushRef="#br1" timeOffset="-186100.22">23230 17353 45 0,'-3'13'22'0,"3"9"-13"0,0-16 30 16,0 0-35-16,0-3 1 16,-4 0 4-16,1 4 0 15,-4-7-11-15,0 0 0 0,-4 0 7 16,1 0 1-1,-1 0-3-15,0 3 0 0,1-3-2 16,3 3 0-16,0 0-1 16,3-3 1-16,1 0-1 15,-1 0 1-15,1-3-1 16,-1 3 0-16,4 0 0 16,-3 3 0-16,3-3 0 15,-4 0 0-15,4-3 0 16,0 3 0-16,0 3 0 15,0 0 1-15,0 0-1 16,0-3 0-16,0 0 0 16,0 0 0-16,0 0-1 15,4 0 1-15,-1 0-1 16,-3 0 0-16,0 0 0 16,0 0 1-16,0 0-1 15,0 0 0-15,4-3 0 0,-4 3 1 16,3 0 0-16,1 3 0 15,-1 1-1-15,4-4 1 16,0 3 0-16,0 0 0 16,0 3 0-16,0-3 0 15,-3 7-1-15,0 2 1 16,-4 4 0-16,3 0 0 16,-3-1 0-16,0-2 0 15,0-4 0-15,0 1 0 16,4-7 1-16,-4-3 0 15,3-7 0-15,1-5 1 0,-1-10-1 16,1-3 1-16,-4-16 0 16,0-12 0-16,-4-19-1 15,1-16 1-15,-1 6-1 16,4 4 0-16,4 0-1 16,3 2 1-16,3 20-1 15,8 12 1-15,3 6-2 16,0 13 1-16,4 6-3 15,0 10 1-15,-4 12-7 16,0 13 0-16,-3 6-13 16,-11-3 1-16</inkml:trace>
  <inkml:trace contextRef="#ctx0" brushRef="#br1" timeOffset="-185828.67">23068 17300 68 0,'18'12'34'0,"-1"-5"-29"0,-10-7 54 16,8 0-57-16,9 0 1 15,8-3-1-15,7-1 1 16,0-2-5-16,-4 0 1 15,-3 3 0-15,-4 0 0 16,-10-1-6-16,-1 1 0 0,-6 0-11 16,-1-6 1-16,-3 2-5 15,4 7 1-15</inkml:trace>
  <inkml:trace contextRef="#ctx0" brushRef="#br1" timeOffset="-185306.32">23597 17363 58 0,'25'21'29'0,"-18"-21"-34"0,-7 0 54 15,0 0-46-15,0 0 1 16,4-6 0-16,-4 0 1 16,0 0-7-16,-7-1 0 0,-4 1 4 15,-7 0 0-15,-3 6-2 16,-4 3 1-16,4 6-2 16,4 1 1-16,3 9-2 15,-1 3 0-15,5 3-1 16,6 0 1-16,8-3-1 15,6-3 1-15,8-4 0 16,3-5 0-16,4-7 1 16,-4-6 1-16,-3-7-2 15,-1-5 0-15,-6-4-8 16,0-6 0-16,-1-13-6 16,8 0 0-16</inkml:trace>
  <inkml:trace contextRef="#ctx0" brushRef="#br1" timeOffset="-184989.47">23862 17441 60 0,'3'19'30'0,"-3"-22"-35"0,0-4 55 16,4 4-47-16,3-3 1 0,0-3 0 15,4-7 0-15,-1-6-5 16,1 0 0-16,-1 0 4 16,5 3 0-16,2 4-2 15,4 5 1-15,11 4-3 16,7 0 0-16,0-1-6 15,-1-5 0-15,-2 2-13 16,-4-2 0-16</inkml:trace>
  <inkml:trace contextRef="#ctx0" brushRef="#br1" timeOffset="-184070.1">25643 16851 57 0,'0'4'28'0,"-7"5"-26"16,0 0 41-16,-14 10-43 15,-11 6 0-15,-10 10 0 16,-7 12 1-16,-4 0-3 0,3 0 0 16,5-6-5-16,6-7 0 15,7-9-9-15,14-12 0 16</inkml:trace>
  <inkml:trace contextRef="#ctx0" brushRef="#br1" timeOffset="-183862.86">25322 16754 54 0,'4'38'27'0,"7"21"-25"0,-4-40 44 0,3 16-42 16,4 18 0-16,4 7 1 16,7 5 1-16,3 1-9 15,7-9 1-15,-7-7 1 16,-3-6 0-16,-4-16-10 15,0-12 0-15,-3-16-8 16,3-13 1-16</inkml:trace>
  <inkml:trace contextRef="#ctx0" brushRef="#br1" timeOffset="-183608.78">26155 16773 66 0,'3'16'33'0,"-3"-16"-36"0,0 0 60 16,0 0-55-16,0 0 0 15,0 3 0-15,4 0 0 16,-4 3-7-16,4 1 0 15,-4 2-12-15,0 0 1 16,-8-6-4-16,-2 7 1 16</inkml:trace>
  <inkml:trace contextRef="#ctx0" brushRef="#br1" timeOffset="-183456.86">26031 16961 76 0,'18'32'38'0,"3"-23"-50"0,-14-9 76 0,0 3-64 16,4 0 0-16,0 3-8 16,-4 1 0-16,-4 2-9 15,-10 4 1-15</inkml:trace>
  <inkml:trace contextRef="#ctx0" brushRef="#br1" timeOffset="-164075.56">27838 16453 38 0,'17'-3'19'0,"-3"-6"-9"16,-10 2 20-16,0 1-27 16,-1-3 1-16,-3-1 0 15,-3-2 1-15,-5-10-7 16,-2 6 1-16,-8 7 3 15,-10-1 1-15,-7 13-2 16,-8 10 0-16,1 12-1 16,-4 13 0-16,4 12-1 15,3 9 0-15,4 14-1 16,7-8 0-16,10 4 0 16,14-9 0-16,15-16 1 0,17-13 0 15,18-15 3 1,11-16 0-16,-5-10 2 0,5-15 1 15,-1-9-2-15,-6-7 1 16,-11-9-4-16,-4-10 1 16,-7 4-12-16,-3 0 0 15,-4 2-6-15,4 17 1 16</inkml:trace>
  <inkml:trace contextRef="#ctx0" brushRef="#br1" timeOffset="-163671.83">28508 16296 56 0,'18'10'28'0,"-22"9"-36"0,1-13 51 0,-8 10-43 16,-3-1 1-16,-4 10 0 16,-3-3 0-16,0 3-1 15,0 4 0-15,-4-1 1 16,0 3 0-16,1-6-1 16,2-6 0-16,5-3 1 15,3-4 0-15,3-2-1 0,8-1 1 16,6-3 0-16,11 1 0 15,4-4 1 1,3 0 1-16,0 0-1 0,7 0 0 16,8-3-1-16,-1 3 0 15,-3 0-3-15,-8 1 1 16,-2-1-8-16,-8-3 0 16,-4 0-9-16,-10 0 1 15</inkml:trace>
  <inkml:trace contextRef="#ctx0" brushRef="#br1" timeOffset="-163460.66">28187 16845 60 0,'14'31'30'0,"7"-5"-29"16,-14-20 51-16,7 3-50 15,4-2 1-15,3-1 1 16,4-3 0-16,10-3-6 15,8-3 0-15,-1-3 0 16,0-4 0-16,-7-2-10 16,-6 5 0-16,-1-8-8 15,4-1 1-15</inkml:trace>
  <inkml:trace contextRef="#ctx0" brushRef="#br1" timeOffset="-163173.4">29422 16300 48 0,'-4'6'24'0,"-63"25"-25"0,46-18 37 16,-11 15-34-16,-7 13 0 0,-6 9 0 16,-5 6 1-16,8 10-4 15,3-6 0-15,0-1-1 16,4-9 0-16,3-9-13 16,7-19 1-16</inkml:trace>
  <inkml:trace contextRef="#ctx0" brushRef="#br1" timeOffset="-162963.29">29016 16422 46 0,'18'50'23'0,"-1"22"-15"15,-6-50 32-15,3 6-38 16,0 13 1-16,0 3 0 15,4 0 1-15,3-3-7 16,4-7 1-16,-1-6-3 0,5-9 0 16,-8-13-11-16,-7-6 0 15</inkml:trace>
  <inkml:trace contextRef="#ctx0" brushRef="#br1" timeOffset="-161873.84">30194 16221 52 0,'4'3'26'0,"-22"10"-25"0,11-10 40 0,-3 6-39 16,-8 4 0-16,0-4 1 15,1 7 0-15,-5 0-4 16,-2-1 0-16,-1-2 3 16,4-1 0-16,3-2-1 15,1-1 0-15,2-3-1 16,1 1 1-16,7-1 0 15,4 3 0-15,6-2 0 16,8-1 0-16,7 0 0 16,-1-3 0-16,8 1 0 15,7-1 1-15,10-3 0 16,4-3 0 0,3 3-2-16,1-4 1 15,-5 4-3 1,-2 7 1-1,-8-1-8-15,-7 3 1 0,-10 1-11 0,-11-1 0 0</inkml:trace>
  <inkml:trace contextRef="#ctx0" brushRef="#br1" timeOffset="-161623.98">29933 16820 76 0,'25'31'38'0,"28"-18"-48"0,-32-13 69 16,21 3-60-16,11 0 1 0,7-3-3 15,-3 3 0-15,-15-6-5 16,-10 3 1-16,-18-6-14 16,-7-7 1-16</inkml:trace>
  <inkml:trace contextRef="#ctx0" brushRef="#br1" timeOffset="-134334.72">31408 16271 52 0,'10'-3'26'0,"-24"-16"-24"16,7 10 26-16,-3 0-27 15,-12 2 0-15,-2 1 0 16,-11 3 1-16,6 6-3 15,1 3 1-15,0 4 1 16,3 2 1-16,0 4-1 0,4-10 0 16,7 10-1-16,4 3 0 15,6 6 0-15,8 3 0 16,6 13 0-16,15-1 0 16,10 1 0-16,0 3 0 15,1 0 0-15,-5 0 0 16,-6 0-1-16,-7 0 1 15,-11-10-1-15,-11-2 0 16,-10-1 0-16,-7-6 0 16,-4-6-2-16,4-7 1 0,0-5 0 15,3-7 0-15,8-10 3 16,10-15 0-16,7-12 1 16,10-14 1-16,8-11 2 15,7-10 0-15,7 6 0 16,3-3 1-16,4 3-2 15,3 3 0-15,-6 13-3 16,-5 9 0-16,-6 13-8 16,-4 3 1-16,-6 6-12 15,-8 7 1-15</inkml:trace>
  <inkml:trace contextRef="#ctx0" brushRef="#br1" timeOffset="-133944.84">32082 16412 52 0,'53'10'26'0,"-32"-29"-29"0,-18 10 38 16,-6-13-35-16,-8 9 0 15,-14-6 0-15,-10 0 0 16,-7 1 0-16,-8 5 0 0,-13 10 0 16,14 6 1-1,-8 19-3-15,1 16 0 0,6 15 0 16,11 3 1-16,15 10 0 16,13 0 1-16,18-6-1 15,7-13 1-15,36-13 2 16,24-6 0-16,18-18 0 15,-11-16 1-15,-7-16-2 16,-14-7 1-16,-18-11-3 16,-17-7 0-16,-15-13-13 15,-20-9 1-15,-18-6-2 16,-1-7 1-16</inkml:trace>
  <inkml:trace contextRef="#ctx0" brushRef="#br1" timeOffset="-108842.83">6996 17805 35 0,'-4'9'17'0,"25"-9"-15"0,-10-6 17 0,-4-4-17 16,3-8 0-16,12-11 4 16,-5-11 0-16,8-17-6 15,3-12 1-15,4-15 4 16,3-14 0-16,0-2-3 16,4 0 0-16,-3 15-3 15,-5 3 1-15,-2 7-3 16,-5 12 1-16,-3 13 0 15,-6 10 0-15,-1 8 2 16,3 10 0-16,-6 13 0 16,-8 15 1-16,4 13-1 15,-7 9 0-15,0 16 0 16,0 12 0-16,0 10 0 0,0 16 0 16,0-1 0-16,-3 4 0 15,-1 3 0-15,1-10 1 16,3-9-2-16,0-9 1 15,0-10-3-15,0-9 1 16,0-16-5-16,0-13 0 16,0-9-5-16,0-15 0 15</inkml:trace>
  <inkml:trace contextRef="#ctx0" brushRef="#br1" timeOffset="-108629.33">7094 17384 36 0,'-7'29'18'0,"11"-17"-15"15,3-12 30-15,7 0-31 16,-3 0 0-16,13 0 1 16,15-3 1-16,10 0-6 15,1-3 0-15,6-1-3 16,4-2 0-16,-7 0-7 15,-3-10 0-15</inkml:trace>
  <inkml:trace contextRef="#ctx0" brushRef="#br1" timeOffset="-108347.7">8019 17193 39 0,'0'10'19'0,"10"-10"-19"0,-10 0 30 16,0 0-29-16,0 0 1 15,0 3 2-15,0 6 0 16,-10 7-5-16,-1 9 0 16,-3 9 3-16,-4-2 1 15,1 5-3-15,-4 7 0 0,10 3-3 16,4 0 1-16,7-6-5 15,7-3 0-15,4-7-6 16,-1-18 0-16</inkml:trace>
  <inkml:trace contextRef="#ctx0" brushRef="#br1" timeOffset="-108136.18">8322 17243 41 0,'7'16'20'0,"-10"12"-21"16,-1-18 34-16,-3 2-30 15,-7 7 1-15,0 0 0 16,-7 9 1-16,-4 3-7 16,-3 1 0-16,3-1 2 0,4-3 1 15,0-3-8 1,3-6 1-16,4-9-8 0,3-10 1 15</inkml:trace>
  <inkml:trace contextRef="#ctx0" brushRef="#br1" timeOffset="-107940.18">8019 17212 30 0,'3'0'15'0,"18"22"-8"0,-10-13 19 0,3 7-25 16,7 9 1-16,-7 3 0 15,11 7 0-15,-4 6-3 16,4 3 0-16,0-4 1 16,-1-5 1-16,1-7-6 15,-4-6 0-15,0-9-6 16,-3-13 1-16</inkml:trace>
  <inkml:trace contextRef="#ctx0" brushRef="#br1" timeOffset="-107698.52">8368 16996 28 0,'10'25'14'0,"22"19"-7"15,-21-29 21-15,3 7-24 0,4 3 1 16,-1 7 3-16,4 2 0 15,-3 4-11-15,0-1 1 16,-8 1 6-16,1-10 0 16,-4 1-7-16,-11 2 1 15,-17 7-12-15,-18-7 1 16</inkml:trace>
  <inkml:trace contextRef="#ctx1" brushRef="#br1" timeOffset="135466.87">483 14644 0,'0'0'0,"0"0"0,0 0 0,0 0 0,0 0 0,18 3 0,-7-6 0,-11 3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44:25.1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13295 37 0,'10'-3'18'0,"-10"-3"-12"16,-3 6 19-16,-1-6-23 0,-3 6 1 15,-14-3 1-15,-4 3 0 16,-10-4-5-16,0 4 0 15,-4 0 3-15,-7 7 1 16,-3-1-2-16,-1 0 1 16,1 1-2-16,3 5 1 15,4 4-1-15,-1 6 0 16,1 3 0-16,10 0 1 16,-3 0-1-16,10-3 1 15,1 6-1-15,2 4 1 16,8 5-1-16,4-2 1 0,6 5-1 15,4 11 1-15,11-1-1 16,3-3 1-16,-7 3-1 16,7 0 1-16,0-6-1 15,0-13 0-15,0-2 0 16,1-1 1-16,-1 0 0 16,7-6 0-16,7-6 1 15,14-7 1-15,1 0-1 16,-1-12 1-16,7 0-1 15,8-3 1-15,3-10-2 16,0-12 1-16,3-6-2 16,-13-7 0-16,-1-6 0 15,-14 0 0-15,-6-3-1 16,-12-7 1-16,-6 4-1 16,-11-4 1-16,-7-2-1 0,-14-1 0 15,-8 7-1-15,-6 3 0 16,-11 0-4-16,4 12 1 15,7 7-11-15,-1 5 0 16</inkml:trace>
  <inkml:trace contextRef="#ctx0" brushRef="#br0" timeOffset="5268.41">17561 12163 29 0,'7'16'14'0,"4"3"-4"0,-8-16 14 0,-3-3-22 15,4 0 0-15,7 3 3 16,6-3 0-16,18 0-5 16,18 0 0-16,14 0 4 15,22-3 0-15,27 3-4 16,0 0 1-16,11-19-4 15,-7-3 1-15,-3-3-6 16,-22 0 0-16,-21 3-5 16,-17 6 0-16</inkml:trace>
  <inkml:trace contextRef="#ctx0" brushRef="#br0" timeOffset="5555.85">17470 12364 42 0,'3'13'21'0,"4"-7"-17"0,4-6 38 15,10 0-40-15,7 0 1 0,25 0 2 16,21 0 0-16,14 0-7 15,22 0 1-15,20-3 3 16,-13-7 1-16,6-2-5 16,-17-4 1-16,-11 4-8 15,-17-1 0-15,-18 4-7 16,-11 2 1-16</inkml:trace>
  <inkml:trace contextRef="#ctx0" brushRef="#br0" timeOffset="8257.28">9437 12960 12 0,'-7'6'6'0,"3"-6"8"0,4 0 7 16,0 0-14-16,0-3 0 16,-3 3 4-16,3 0 1 15,0 0-15-15,0 0 1 16,0 0 10-16,7-3 0 15,0 0-4-15,7 3 1 16,4 3-3-16,6-3 1 16,8 0-1-16,0 0 0 0,3-3-1 15,4-4 0 1,7 1 0 0,-7 3 0-16,-8 0-1 15,-6 0 0-15,-7 0-1 16,-8 3 1-16,-10 0-1 15,-3 0 0-15,-8 0 0 16,-3 0 1-16,-7 3 0 16,3 3 0-16,-3 0-1 15,-11-3 1-15,4-3 0 16,-7 4 0-16,-1-1 0 16,8 0 0-16,0 0 0 15,3-3 0-15,8-3 0 16,3 3 1-16,-1-3-1 15,5 3 1-15,-1 0-1 16,8 3 1-16,-1-6-1 0,8 6 1 16,6 0 0-16,8-3 0 15,10-3 1-15,7-3 0 16,-3-4 0-16,4 4 0 16,-1 0-1-16,0-1 1 15,0 4 0-15,-6 3 0 16,-5 0-2-16,-3 0 0 15,-3 3-1-15,-4 1 1 16,-7-1 0-16,-3-3 0 16,-4 3-2-16,-7-3 1 0,-7 0 0 15,-8 0 0-15,5 0 0 16,-4 0 1-16,3 0-1 16,-7 0 1-16,4 0-1 15,0 3 1-15,3 0-3 16,1 0 1-16,-1 0-9 15,0-3 1-15,4-3-6 16,0-6 1-16</inkml:trace>
  <inkml:trace contextRef="#ctx0" brushRef="#br0" timeOffset="13585.83">16563 15146 29 0,'0'3'14'0,"3"-3"-2"0,-3 0 14 0,4 0-22 15,3 0 1-15,4-3 4 16,-1 3 0-16,4 0-11 15,7 0 1-15,4 3 7 16,7 3 0-16,-4-3-2 16,-3 0 0-16,3 0-3 15,-3 0 1-15,-1-3-1 16,-6 0 0-16,-4 0-2 16,-3 0 1-16,-4-3-1 15,-7 3 1-15,0 0-1 16,-4-3 1-16,-6 3-1 15,-4 0 1-15,-8 0-1 0,-6 3 1 16,-4 0 0-16,1-3 0 16,-1 4 0-16,7-1 0 15,1 0 0-15,6-3 0 16,4 0 1-16,3 0 0 16,8 0 0-16,3 0 1 15,7-3 0-15,3 0 1 16,8 3-1-16,0-4 1 15,3 4-1-15,0-3 1 16,0 0-2-16,-3 0 0 16,-1 0 0-16,-2 0 0 15,-1 0-1-15,-4 3 0 32,-3 0-2-32,0 0 1 15,-3-3-5-15,-1-1 0 0,1-2-13 0,-11-6 1 0</inkml:trace>
  <inkml:trace contextRef="#ctx0" brushRef="#br0" timeOffset="15224.34">16813 15581 47 0,'15'-6'23'0,"-8"3"-12"0,-7 3 23 16,-4-6-32-16,-3-1 0 15,-4 1 1-15,-10 0 0 16,-7-3-5-16,-4 2 1 15,-3 4 2-15,-4 3 1 16,-3 3-3-16,10-3 1 16,-14 16-2-16,4 6 1 15,0 6-3-15,6 3 0 16,5 7 1-16,6 6 1 16,7 9 0-16,8 13 0 0,10-3 3 15,17-4 0-15,19-2 3 16,24-13 0-16,10-13 0 15,1-12 0-15,3-16 1 16,0-15 1-16,-11-20-2 16,-10-9 1-16,-10-9-2 15,-8-9 0-15,-18-17-2 16,-17-5 1-16,-3-7-6 16,-18 7 1-16,3 5-9 15,4 4 1-15,-11 19-8 16,-3 12 0-16</inkml:trace>
  <inkml:trace contextRef="#ctx0" brushRef="#br0" timeOffset="16258.64">22250 15378 33 0,'3'-7'16'0,"4"4"-1"16,-7 3 16-16,0 0-28 16,0 0 1-16,0 3-1 15,-3-3 1-15,-4 3-6 0,-7 4 1 16,-11-1 3-16,-14 10 0 16,-10-1-2-16,-15 10 1 15,4 4-3-15,-3 8 1 16,3 7-1-16,3 3 0 15,4 0 0-15,8 10 1 16,9 2 0-16,15 10 0 16,18-12 2-16,20-4 0 15,8-6 1-15,28-12 1 16,7-13 1-16,10-10 0 16,11-21 0-16,-10-16 1 0,-7-13-1 15,-12-12 0-15,-13-7-3 16,-14-12 0-1,-14-12-6-15,-19 2 0 0,-9 1-13 16,-11 3 1-16</inkml:trace>
  <inkml:trace contextRef="#ctx0" brushRef="#br0" timeOffset="16633.62">21809 15014 56 0,'-4'0'28'0,"18"-10"-25"0,-7 7 44 15,7 0-42-15,8 0 0 16,9 0 2-16,22 3 0 16,18 0-10-16,3 0 1 15,14-3 5-15,-3 3 1 16,-11 0-7-16,-14 0 1 0,-18 0-8 15,-17-3 0-15,-29 6-11 16,-20-10 1-16</inkml:trace>
  <inkml:trace contextRef="#ctx0" brushRef="#br0" timeOffset="21664.92">9687 17290 23 0,'4'13'11'0,"-8"-7"-5"0,1-6 11 15,3 0-12-15,0 0 0 16,0 0 4-16,0 0 1 15,0 0-11-15,7 0 1 16,0 0 7-16,7 0 0 16,-7 0-3-16,4 3 1 15,-1 1-2-15,-3-1 1 16,0-3-3-16,0 0 1 16,-7 0-1-16,0 0 0 0,0 0-1 15,0 0 1-15,-3-3-1 16,-4 3 1-16,0 0-1 15,-7 0 0-15,3 0 0 16,4 0 0-16,-4 0 0 16,4 0 1-16,0 0-1 15,4 0 0-15,-4 0 0 16,3 0 1-16,1 0-1 16,3 3 1-16,-4 0-1 15,4 0 1-15,0 0 0 16,4 0 0-16,-4-3-1 15,0 0 1-15,10-3 0 16,4 0 1-16,4 0 0 16,3 0 0-16,0 3 0 15,0 0 1-15,-3 0-2 0,-4 0 1 16,0 0-2-16,-10 0 0 16,-1 0-1-16,-3 0 0 15,-7 3-1-15,-3-3 1 16,-1 0-1-16,-6 0 1 15,2 0 1-15,-2 0 0 16,3 0 0-16,3 0 0 16,1 0 0-16,6 0 0 31,-7 0 0-31,4 0 0 16,4 0 0-16,-1 0 0 15,1 0 1-15,-1 0 0 0,4-3-1 16,0 3 1-16,0 0-1 15,7-7 0-15,4 1-1 16,3-3 1-16,-3-1-8 16,-1-5 0-16,1-1-9 15,-4-3 0-15</inkml:trace>
  <inkml:trace contextRef="#ctx0" brushRef="#br0" timeOffset="34829.68">13293 16873 25 0,'38'-3'12'0,"8"0"2"0,-35 0 12 0,0 0-21 16,-1 0 0-16,-3 0 5 16,4-1 1-16,-4 4-13 15,-4 4 1-15,-10-1 8 16,-21 3 0-16,-14 16-3 16,-25 3 1-16,-7 9-2 15,-15 17 1-15,-13-1-2 16,-4 6 1-1,-7 7-1-15,8 0 0 0,-1 9 0 16,7-3 1-16,11 0-2 16,10 0 0-16,8-13 0 15,6-2 0-15,11-14-3 16,7-8 0-16,11-10-6 16,7-10 0-16,10-18-11 15,11-16 0-15</inkml:trace>
  <inkml:trace contextRef="#ctx0" brushRef="#br0" timeOffset="37051.55">12640 16629 38 0,'4'-10'19'0,"-1"-15"-9"16,-3 16 19-16,0-4-25 15,0 4 1-15,0-7 2 16,-3 4 0-16,-4-1-10 16,-4-3 1-16,-7 4 6 15,-3-4 0-15,-7 7-3 16,0-1 0-16,-1 4-1 15,-2 3 0-15,-1 3 0 16,0 3 0-16,4 3-1 0,3 7 1 16,8 3 0-1,3 2 0-15,6 4-1 0,12 4 1 16,7-8 0-16,6-2 0 16,1 0-1-16,0-4 1 15,3-2 0-15,3-4 1 16,1 0-1-16,-4-3 1 15,0-6-1-15,-3-6 0 16,0-4 0-16,-1-6 1 16,-3 4-1-16,-3-1 0 15,0-3 0-15,-4 7 0 16,-4 5 0-16,-3 7 1 0,0 0-1 16,0 10 0-16,-3 2 0 15,-1 7 1-15,-3-3-1 16,0 6 1-16,-4 3 0 15,1 3 0-15,-1 7 0 16,1-1 1-16,-1-6-3 16,4-6 0-16,4-3-5 15,-1-3 1-15,4-7-12 16,4 1 1-16</inkml:trace>
  <inkml:trace contextRef="#ctx0" brushRef="#br0" timeOffset="37414.25">12802 16544 53 0,'0'10'26'0,"-21"21"-26"0,18-25 40 16,-8 4-39-16,0-4 0 15,1 3 1-15,-4 1 0 16,3-1-3-16,1-3 1 16,3 1 0-16,-1-4 1 15,5 0-1-15,3 0 1 16,11 0-1-16,6 0 0 0,8 4 0 16,3-1 1-16,4 6 0 15,-4-2 0-15,-3 2 0 16,-4 4 0-16,-7 6-1 15,-7 0 1-15,-10-3-3 16,-12 3 1-16,-6 3-6 16,-3-6 1-16,-5-7-11 15,5-6 1-15</inkml:trace>
  <inkml:trace contextRef="#ctx0" brushRef="#br0" timeOffset="37625.47">12718 16544 67 0,'28'22'33'0,"28"-19"-34"0,-35-6 58 16,11-6-57-16,7-4 1 15,25-6-1-15,6-6 0 16,4-6-6-16,-7-1 0 15,-10-2-13-15,-22-13 0 16</inkml:trace>
  <inkml:trace contextRef="#ctx0" brushRef="#br1" timeOffset="-56491.34">3528 13578 58 0,'10'15'29'0,"-6"-21"-26"0,3 0 29 16,0-7-32-16,4 1 1 16,-1-13 0-16,11-13 1 15,1-15-3-15,9-13 0 16,8-3 1-16,0-6 0 15,0 9-1-15,3-3 1 0,-3 6-1 16,-7 10 0-16,-4 9-1 16,-11 9 1-16,-6 7-2 15,-4 3 0-15,-7 12-1 16,-7 17 0-16,-4 18 0 16,-6 12 1-16,-4 19 0 15,-1 19 1-15,12 13 4 16,-1 6 0-16,1 3 2 15,10 6 0-15,10 1 1 16,1-13 1-16,3-13 1 16,14-9 0-16,4-22-3 15,7-19 1-15,-4-19-3 16,-3-19 0-16,-11-12-2 16,-10-6 0-16,-22-10-2 15,-21 4 0-15,-28 5-1 16,-17 1 0-16,6 3 1 0,-17 6 1 15,-4 6-2-15,4 4 0 16,-4 8-1-16,4 8 1 16,21 14 1-16,14 7 0 15,4 4 1-15,17 2 1 16,4 0 2-16,17 1 0 16,1-10 1-1,31-25 2 1,18-10 0-16,21-15-2 15,21-7 1-15,17-12-2 16,15-12 1-16,18-4-3 0,-4-6 0 0,10 3 0 16,-13-3 1-16,-8 6-3 15,-27 13 1 1,-19 16-1-16,-17 9 1 0,-18 18 2 16,-31 17 1-16,-25 18-2 15,-36 22 0-15,-38 32-1 16,-50 21 1-1,-24 48-6 1,-32 31 0-16,0 25-12 0,-7 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43:39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0T15:45:08.285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3302 47 0,'-10'28'23'0,"-1"-28"-13"0,11 0 24 15,4-6-33-15,3-13 1 16,3-9 0-16,8-13 0 0,3-9-3 16,11-10 1-16,7-18 1 15,21-32 1-15,0-9-2 16,10-4 1-16,8-2-1 15,-15 9 1-15,-3 9-1 16,-10 16 0-16,-4 13-1 16,-8 15 1-16,-13 1-1 15,3 18 0-15,-10 15-2 16,-8 14 1-16,1 21-2 16,0 16 1-16,-1 19 0 15,-3 6 0-15,4 6 3 16,-1 7 0-16,-6-23 2 15,3-8 1-15,4-4 2 16,-4-10 0-16,7-5 1 16,7-23 0-16,4-6-2 15,-11 1 0-15,7-8-2 16,4 4 0-16,-1-6-1 16,1 3 1-16,-4 6-2 0,0 10 0 15,-10 6 0-15,-4 15 0 16,-4 1-1-16,5 12 1 15,-16 13-1-15,5 12 0 16,-11 3 0-16,3 13 0 16,-3 3-1-16,4 3 1 15,-1-6-2-15,4-3 0 16,0-7-3-16,3-9 1 16,4-19-7-16,18-3 0 15,3-18-5-15,11-10 1 0</inkml:trace>
  <inkml:trace contextRef="#ctx0" brushRef="#br0" timeOffset="344.91">3429 2700 39 0,'18'-19'19'0,"3"-10"-8"15,-18 26 31-15,4 3-39 16,4 0 1-16,-7 7 1 16,-4 5 0-16,-4 7-7 15,-3-6 1-15,-7 8 3 16,-4 8 0-16,-3-4-2 15,0 6 1-15,0-6-2 16,3-6 1-16,7-3-2 16,1-7 1-16,3 4 0 15,14-7 0-15,3-6 0 16,12-9 0-16,6-4 0 16,-7-3 0-16,0-2 1 0,0-4 0 15,1 9 0 1,-5 4 0-16,1-1 1 0,3 10 0 15,-10 0 0-15,6 10 0 32,-6 8-4-32,3-2 1 15,11 3-8-15,-4 0 0 16,10-19-6-16,8 0 1 16</inkml:trace>
  <inkml:trace contextRef="#ctx0" brushRef="#br0" timeOffset="559.73">4145 2565 41 0,'0'40'20'0,"-10"11"-15"0,-1-29 33 0,-7 0-36 16,-10 12 0-16,-4 7 0 15,1-4 0-15,2-2-3 16,1-7 0-16,7-3-2 15,0-3 1-15,10-12-7 16,1-10 0-16,3-10-5 16,7-12 0-16</inkml:trace>
  <inkml:trace contextRef="#ctx0" brushRef="#br0" timeOffset="709.35">3881 2605 31 0,'0'-25'15'0,"7"50"-4"0,0-15 24 15,3-20-30 1,1 14 1-16,-1 11 2 15,8 10 1-15,3 16-12 0,4 9 0 16,10-6 6-16,-3 0 1 16,-4 0-11-16,0-6 1 15,4-20-10-15,-11-14 1 16</inkml:trace>
  <inkml:trace contextRef="#ctx0" brushRef="#br0" timeOffset="1160.58">4833 2420 59 0,'-7'7'29'0,"3"-4"-30"0,4-3 51 16,0 6-48-16,0-6 1 16,0 0 0-16,4-9 0 15,3-1-7-15,-3 4 0 16,3 0-7-16,3 3 0 0,1-7-7 15,6 1 0-15</inkml:trace>
  <inkml:trace contextRef="#ctx0" brushRef="#br0" timeOffset="1306.38">4784 2593 58 0,'7'22'29'0,"14"9"-38"0,-11-21 51 0,1 2-55 0,0 7 1 16,-1-16-18-16,-3 3 1 0</inkml:trace>
  <inkml:trace contextRef="#ctx0" brushRef="#br0" timeOffset="1938.45">6967 2963 64 0,'4'12'32'0,"31"-52"-35"15,-14 18 57-15,8-13-54 16,16-27 0-16,15-23 0 16,14-19 1-16,-3-15-3 15,7-3 1-15,-1-7 1 16,-13 16 0-16,-8 13-2 15,-17 19 1-15,-7 18-1 0,-4 13 0 16,-10 15 0-16,-4 23 1 16,-7 12-2-16,-4 19 0 15,-3 24 1-15,0-14 0 16,-3 58 1-16,-4 14 1 16,-4 12 1-16,8-4 0 15,-1-2 1-15,4-10 0 16,-3-12-1-16,3-16 0 15,0-10-5-15,0-21 0 16,0-13-7-16,-7-15 0 16,3-20-6-16,-10-15 1 0</inkml:trace>
  <inkml:trace contextRef="#ctx0" brushRef="#br0" timeOffset="2135.1">7285 2527 59 0,'7'28'29'0,"7"-9"-27"16,-3-13 55-16,3-6-55 16,7 4 0-16,4-8 0 15,10 4 1-15,4 0-7 16,21 0 0-16,10 0-2 16,4-9 0-16,4 0-12 15,-4-13 1-15,4 0-3 16,6-13 1-16</inkml:trace>
  <inkml:trace contextRef="#ctx0" brushRef="#br0" timeOffset="2362.46">8608 2267 49 0,'3'3'24'0,"-27"13"-25"0,24-7 47 15,-18 7-45-15,-7 3 1 16,-14 9 1-16,-6 16 0 15,2-7-4-15,-3 13 1 16,8 13 2-16,13-6 1 0,0 2-2 16,11-2 0-16,11-7-6 15,6-13 1-15,11-11-11 16,11-14 0-16,7-15-2 16,3-16 1-16</inkml:trace>
  <inkml:trace contextRef="#ctx0" brushRef="#br0" timeOffset="2557.83">8964 2392 55 0,'11'0'27'0,"-47"66"-33"0,22-50 55 0,-10 9-48 16,-12 12 1-16,-13 7-1 15,-4 0 1-15,11 10-3 16,3-11 1-16,4 1-1 15,6-6 1-15,5-19-8 16,6-10 1-16,7-18-9 0,11-10 0 16</inkml:trace>
  <inkml:trace contextRef="#ctx0" brushRef="#br0" timeOffset="2736.61">8618 2361 46 0,'29'16'23'0,"13"34"-14"0,-28-31 34 15,0 6-41-15,7 12 1 16,0 7 0-16,1 0 0 16,2 9-6-16,1 7 1 0,-4-10-2 15,0-15 1 1,-3-4-12-16,-4-9 0 0,0-13-2 16,4-18 1-16</inkml:trace>
  <inkml:trace contextRef="#ctx0" brushRef="#br0" timeOffset="2974.1">9112 2097 56 0,'7'10'28'0,"18"53"-32"15,-11-45 58-15,0 17-49 16,0 9 0-16,-3 12 0 16,-4 16 0-16,-7 10-8 0,-7 12 0 15,-7-6 0-15,-7 3 0 16,-8-13-16-16,-2-15 0 16</inkml:trace>
  <inkml:trace contextRef="#ctx0" brushRef="#br0" timeOffset="3426.99">10104 2289 57 0,'-4'31'28'0,"15"-3"-21"0,-4-25 38 16,3 1-42-16,4-1 0 15,4 0-1-15,7 0 0 16,17-3-7-16,7 0 0 15,4-6-4-15,4-4 0 16,-1 1-10-16,-17 0 1 16</inkml:trace>
  <inkml:trace contextRef="#ctx0" brushRef="#br0" timeOffset="3622.45">10100 2878 64 0,'-11'41'32'0,"26"-25"-26"16,-5-16 57-16,11-3-62 15,18-7 0-15,21-9-1 16,21-6 0-16,7 3-7 16,-6-3 1-16,-22 10-15 15,-15 2 1-15</inkml:trace>
  <inkml:trace contextRef="#ctx0" brushRef="#br0" timeOffset="19220.87">18479 2903 72 0,'14'29'36'0,"-14"2"-43"0,0-12 66 16,-11 3-60-16,-14 18 1 0,-17 14-7 16,-7-1 1-16,-1 0-1 15,1-9 1-15,10-12-14 16,11-14 1-16</inkml:trace>
  <inkml:trace contextRef="#ctx0" brushRef="#br0" timeOffset="20013.89">22613 2179 56 0,'0'9'28'0,"0"-9"-27"0,-3-3 43 15,-5 0-43-15,-6 0 0 16,-10 3 0-16,-15 0 0 16,0 0-2-16,-7 16 1 15,-3 12 0-15,-4 10 0 16,0 21-2-16,7 7 1 15,11 12-1-15,14-2 1 16,14-7-1-16,17-10 1 16,18-15 2-16,8-25 0 15,13-19 1-15,8-25 1 0,-1-13 0 16,4-3 1-16,-11-12-2 16,-10 9 0-16,-11-9-7 15,-6-4 0-15,-12 10-13 16,-6-3 0-16</inkml:trace>
  <inkml:trace contextRef="#ctx0" brushRef="#br0" timeOffset="20374.37">23350 2154 69 0,'7'6'34'0,"-17"4"-43"0,-1-7 58 15,-10 3-49-15,-11 10 0 16,-6 12-1-16,-8 0 0 16,-4 7 1-16,1-1 0 15,7 4 0-15,10-1 0 16,4-12 0-16,6 1 1 31,22-14 1-31,18-3 1 16,14-2-1-16,7-4 1 0,3 0-1 15,4 0 0-15,-4 3-4 16,-7-6 0-16,-6 10-9 16,-8-7 1-16,-11 3-10 15,-10-6 1-15</inkml:trace>
  <inkml:trace contextRef="#ctx0" brushRef="#br0" timeOffset="20555.09">22892 2731 65 0,'10'34'32'0,"15"-5"-28"0,3-29 55 0,8 3-58 15,20-6 0-15,15-7-1 16,-4 4 0-16,-7 3-5 15,-18-7 0-15,-7 4-9 16,-7-3 1-16,-14-1-7 16,-3 1 0-16</inkml:trace>
  <inkml:trace contextRef="#ctx0" brushRef="#br0" timeOffset="21142.66">24451 2342 54 0,'-11'16'27'0,"-27"18"-31"0,20-24 46 15,-14 15-41-15,-7 3 0 16,-10 19-1-16,-7 3 1 0,10 3-3 16,3-9 0-16,8 3-8 15,7-12 0-15,7-16-5 16,0-10 0-16</inkml:trace>
  <inkml:trace contextRef="#ctx0" brushRef="#br0" timeOffset="21337.84">23957 2342 53 0,'14'53'26'0,"4"60"-25"16,-4-81 47-16,14 18-47 15,8 19 0-15,-1 3-1 16,0-9 1-16,0-10-4 16,-3-6 0-16,-4-13-4 0,1-24 0 15,-1-16-10-15,-4-13 1 16</inkml:trace>
  <inkml:trace contextRef="#ctx0" brushRef="#br0" timeOffset="21695.74">24959 2286 60 0,'21'25'30'0,"-7"-6"-33"0,-14-19 53 15,0 0-49-15,-3 9 1 0,-8 0 1 16,-6-6 0-16,-12 10-4 15,1 9 1-15,-4 3 1 16,1 0 1-16,-1-6-1 16,4 3 0-16,3 0-1 15,7-13 1-15,4 4-1 16,7-1 1-16,7-5 0 16,11-1 1-16,6 0 0 15,8-3 0-15,7 7 0 16,3-10 0-16,4 6-1 15,0-6 0-15,0 0-3 16,-8 3 1-16,-3 3-8 16,-3-2 1-16,-4 5-13 15,-3-6 1-15</inkml:trace>
  <inkml:trace contextRef="#ctx0" brushRef="#br0" timeOffset="21909.84">24730 2910 65 0,'24'25'32'0,"40"-19"-29"0,-43-6 51 16,11 0-54-16,7 0 1 0,7-6-2 16,-11-1 0-16,7 1-5 15,0 3 1-15,-3-6-10 16,-7 2 1-16,-7-5-6 15,10-1 1-15</inkml:trace>
  <inkml:trace contextRef="#ctx0" brushRef="#br0" timeOffset="22716.67">26183 2361 45 0,'14'-13'22'0,"-17"-5"-18"0,6 11 38 16,-3-2-41-16,4-1 0 15,-4 1 0-15,0 3 0 16,0 6-2-16,-4 0 1 15,1 0 1-15,3 0 0 16,-4 0-1-16,4 0 1 16,-3-3-1-16,3 3 1 15,0-7-1-15,0 4 1 16,0-6-1-16,0 3 0 16,0 2 0-16,0-5 1 15,0 6-1-15,0 3 0 0,0 0 0 16,0 0 0-16,0 0 0 15,0-6 0-15,-4 2 0 16,4 4 1-16,0-3 0 16,0 3 1-16,-3-6-1 15,-1 6 0-15,1 0 0 16,-8 6 1-16,-3-3-1 16,-11 10 0-16,-3 6-1 15,-7 0 0-15,-4-4 0 16,0 4 0-16,-3-6-1 15,3 2 1-15,4-2 0 16,3 3 0-16,7-1-1 16,4-5 0-16,7-1 0 15,10-6 1-15,15 10 0 16,10-4 0-16,14 10 0 16,15-3 0-16,6 2 0 0,1 11 0 15,-11 5 0-15,-11 7 0 16,-10 0-1-16,-11 3 1 15,-14 9-1-15,-14-12 1 16,-15 3-1-16,-6-4 0 16,-4-8 0-16,8-7 0 15,-12-19 0-15,4-6 1 16,4-9 1-16,10-13 0 16,15-7 1-16,13-14 1 0,11-11 1 15,18-2 0-15,21-16 0 16,14 9 0-16,-7-6-1 15,7 3 0-15,-7 16-4 16,-10 3 1-16,-8 9-5 16,-10 7 0-16,-11 3-12 15,-7 9 0-15,-11 9-2 16,-3 10 0-16</inkml:trace>
  <inkml:trace contextRef="#ctx0" brushRef="#br0" timeOffset="23077.62">26857 2455 54 0,'56'3'27'0,"-31"-6"-33"0,-21-6 51 15,-11 2-45 1,-15-5 1-16,-9-1 0 0,-8 4 1 15,-14-1-3-15,-11 17 1 16,-3 11 1-16,4 17 0 16,-1 12-1-16,8 16 1 15,3 9 0-15,18-3 0 16,14 9-1-16,21-15 1 16,21-10 0-16,25-12 0 15,24-19 0-15,18-19 1 16,11-15 0-16,0-14 0 0,-7-14-1 15,-22-10 1-15,-27-16-2 16,-33-6 0-16,-31-4-10 16,-32-8 0-16,-32-1-8 15,-6-6 0-15</inkml:trace>
  <inkml:trace contextRef="#ctx1" brushRef="#br1">7659 188 0,'0'0'0,"0"0"16,0 0-1,0 0 16</inkml:trace>
  <inkml:trace contextRef="#ctx0" brushRef="#br1" timeOffset="89289.85">11120 2769 58 0,'-11'6'29'0,"22"-16"-15"15,-4 4 30-15,7 6-40 0,10-9 0 16,8-10 1-16,3-6 1 16,11 6-8-16,0-9 0 15,0 12 2-15,0 0 1 16,-7 4-11-16,-8-4 1 15,-2 7-12-15,-8-1 1 16</inkml:trace>
  <inkml:trace contextRef="#ctx0" brushRef="#br1" timeOffset="89648.72">12277 2552 63 0,'17'-9'31'0,"12"-16"-35"0,-26 15 49 0,-3 4-42 15,-7 3 1-15,-11 3 0 16,-13 3 0-16,-19 6-6 15,-10 10 0-15,0 6 4 16,0 16 1-16,0 6-5 16,4 6 1-16,3 1-3 15,14-10 0-15,14 0-5 16,15-16 0-16,10-16-10 0,14-9 1 16</inkml:trace>
  <inkml:trace contextRef="#ctx0" brushRef="#br1" timeOffset="89805.63">11917 2464 40 0,'0'0'20'0,"3"7"-8"0,1-1 25 15,-1 6-33-15,-3 7 1 16,4 3 4-16,3 22 1 16,4 6-11-16,-1 7 0 0,4 2 7 15,4 4 0 1,-4-7-6-16,7-12 1 0,0-12-8 15,1-20 1-15,6-18-13 16,0-7 0-16</inkml:trace>
  <inkml:trace contextRef="#ctx0" brushRef="#br1" timeOffset="90185.28">12464 1887 73 0,'7'3'36'0,"14"-9"-40"0,-11 6 63 16,8 0-57-16,7-6 1 15,3 6 1-15,-3 0 0 16,-1 0-6-16,-6 6 1 15,-7 0 3-15,-8 13 0 16,-13 3-3-16,-8 10 0 16,-10 8-1-16,-8 4 1 15,8-9-1-15,7-1 0 16,0-6 1-16,7 7 0 16,3-7 3-16,8-3 1 15,13-6 0 1,18-3 1-16,11-13-1 0,11-3 0 0,10-3-5 15,0-7 1-15,-7 1-11 16,-8 6 1-16,-9 3-13 16,-1 3 0-16</inkml:trace>
  <inkml:trace contextRef="#ctx0" brushRef="#br1" timeOffset="90597.04">13056 2888 53 0,'-3'31'26'0,"20"-22"-15"0,-10-9 35 0,4 0-41 16,7 0 0-16,3 0 2 15,18-6 0-15,14 3-10 16,7-6 1-16,-8-1 4 16,-2-5 1-16,-1 5-8 15,-13 1 0-15,-5-1-16 16,-10 1 1-16</inkml:trace>
  <inkml:trace contextRef="#ctx0" brushRef="#br1" timeOffset="90804.78">13328 2740 63 0,'-7'35'31'0,"-18"62"-36"16,22-66 46-16,-4 10-41 15,0 9 0-15,0-6-4 0,-1-3 0 16,1-7 1-16,4-5 0 15,3-20-9-15,7-15 0 16,7-7-4-16,4-12 0 16</inkml:trace>
  <inkml:trace contextRef="#ctx0" brushRef="#br1" timeOffset="91250.76">14210 2257 69 0,'21'-6'34'0,"-10"-13"-42"0,-15 10 71 0,-3 3-61 16,-7 2 0-16,-11-2 0 16,1 6 0-16,-5 6-3 15,-6 13 0-15,-4 0 3 16,0 6 0-16,1 0-2 15,6 7 0-15,7-1 0 16,4 0 0-16,10 1-1 16,11-13 0-16,11-1-1 15,14-11 1-15,3-1 0 16,-3-9 0-16,-1-7 0 16,-2 1 0-16,-1-7 0 15,-4 4 0-15,1-4 0 16,-7 10 0-16,-4 3 0 0,-7 12 1 15,-4 7-1-15,-3 12 1 16,3 16-1-16,-3 9 1 16,0 4 0-16,-3 21 0 15,-1-6-1-15,4-6 0 16,0-6-4-16,7-10 0 31,4-10-10-31,3-18 1 16,7-15-5-16,7-17 0 0</inkml:trace>
  <inkml:trace contextRef="#ctx0" brushRef="#br1" timeOffset="91569.14">14577 2373 68 0,'-4'22'34'0,"-38"38"-44"0,28-51 67 0,-7 10-57 15,-4 0 0-15,-3 6 0 16,0-6 1-16,3 6-2 16,7 0 1-16,4-3-1 15,11 3 1-15,10-12 0 16,10 12 0-16,15-10 1 16,10-8 1-16,-3 2 0 15,-7 0 0-15,-7 10-1 16,-8 3 0-16,-3 10-3 0,-10-10 1 15,-15 18-5-15,-10-8 1 16,-11-1-5-16,-3-12 1 16,0-13-11-16,-4-12 1 15</inkml:trace>
  <inkml:trace contextRef="#ctx0" brushRef="#br1" timeOffset="91779.03">14457 2358 80 0,'46'34'40'0,"28"-43"-55"0,-50 9 75 0,19 0-60 16,10 0 0-16,10-6-3 16,8-4 0-16,-1 1 0 15,-6 2 0-15,-15 4-7 16,-3 3 0-16,-7 0-10 15,-4-6 0 1</inkml:trace>
  <inkml:trace contextRef="#ctx0" brushRef="#br1" timeOffset="91965.43">15240 2477 44 0,'-28'53'22'0,"-7"-12"-14"0,20-25 28 0,-9 12-34 15,-15-6 1-15,-10 19 0 16,-1 2 0-16,1 1-5 0,3-3 0 16,11 0-2-16,6-19 0 15,12-13-11-15,10-9 1 16</inkml:trace>
  <inkml:trace contextRef="#ctx0" brushRef="#br1" timeOffset="92123.86">14817 2489 55 0,'28'10'27'0,"11"62"-28"0,-22-47 45 16,40 47-42-1,-8-9 0-15,-10-16-5 16,-7-6 1-16,-4-10-10 16,-3-12 0-16,-11-13-4 15,0-9 1-15</inkml:trace>
  <inkml:trace contextRef="#ctx0" brushRef="#br1" timeOffset="92647.16">15808 2703 21 0,'18'18'10'0,"3"1"-8"0,-18-19 8 0,-3-6-7 15,0 12 0-15,-3-12 7 16,-4 6 1-16,0 0-9 15,0-3 1-15,0 3 9 16,3 0 0-16,1 0 2 16,3-6 0-16,7 6-2 15,10-4 0-15,11-2-3 16,18 0 1-16,28-13-3 16,-3 7 1-16,10-14-9 15,-7 11 1-15,-10 12-10 16,-15 3 1-16,-28 3-16 15,-14 9 1-15</inkml:trace>
  <inkml:trace contextRef="#ctx1" brushRef="#br1" timeOffset="5093.03">11564 232 0,'0'0'15,"0"0"1,0 0 0,0 0-1</inkml:trace>
  <inkml:trace contextRef="#ctx0" brushRef="#br1" timeOffset="94390.35">16062 2427 49 0,'4'3'24'0,"-4"-6"-8"0,0 3 24 16,0 12-39-16,-4 13 1 15,0 4 0-15,1 18 0 0,-4 3-4 16,0 16 0-16,0 9 0 16,3-9 0-16,1 3-5 15,3-16 0-15,0-18-10 16,3-14 0-16</inkml:trace>
  <inkml:trace contextRef="#ctx0" brushRef="#br1" timeOffset="94870.81">16838 1985 62 0,'32'43'31'0,"-4"-2"-32"16,-28-22 54-16,0-6-52 16,-7 5 1-16,-4-2-1 15,-6 3 0-15,-8 6-2 16,-7 0 0-16,-6 3 0 0,-1 7 1 16,3-16-2-1,5 6 0-15,6 3 0 16,11-9 1-16,7 9-1 0,14-3 1 15,14 0 1-15,11 3 1 16,0-9-1-16,3 9 0 16,0 1 0-16,-10 2 0 15,-8 3-1-15,-9-5 1 0,-8-1-1 16,-8 6 1 0,-6-9 0-16,-10-6 0 0,-1-9 0 15,0-10 1-15,4-7 1 16,7-15 1-16,10-9 1 15,8-13 0-15,14-6 0 16,6-6 0-16,8-10 0 16,14-3 0-16,7 12-4 15,-4 4 1-15,1 6-5 16,-8 12 0-16,-7 4-6 16,-7 9 1-16,-6 13-13 15,-8-1 1-15</inkml:trace>
  <inkml:trace contextRef="#ctx0" brushRef="#br1" timeOffset="95186.02">17261 2195 65 0,'22'18'32'0,"-29"14"-35"0,3-20 52 15,0-2-51-15,-3 2 1 16,-3 4 0-16,-1-7 0 15,1 7 1-15,3-6 1 16,3-1-1-16,8 0 0 16,6-9 1-16,8 7 0 15,-1 5 0-15,5 7 1 16,-5 0-1-16,-3 3 1 16,-3 6-2-16,-7-3 1 15,-29 31-4 1,-3-8 1-16,-8-14-5 15,1-9 0-15,7-16-8 16,3-15 1-16,7-16-4 16,11-12 1-16</inkml:trace>
  <inkml:trace contextRef="#ctx0" brushRef="#br1" timeOffset="95620.08">17134 2141 62 0,'39'44'31'0,"32"-47"-33"16,-47 6 61-16,1 0-58 16,18-3 0-16,13-3-1 15,11-3 1-15,4 12-2 0,3-6 0 16,-7-3-2-16,-11 0 1 16,-10 3-2-16,-4-9 0 15,-3 9-1-15,-7-16 1 16,-4 6 0-16,4-2 0 15,-11-1 2-15,-7 1 0 16,-3-4 2-16,-11 7 0 16,-4-4 1-16,-6 7 1 15,-8 6-1-15,-17 0 0 16,-11 9 0-16,-7 16 0 0,0-6-3 16,4 19 1-16,3 15-2 15,3 26 1-15,12-4-1 16,13 10 1-16,11-23 0 15,18-8 0-15,13-36 3 16,19-18 1-16,13-18 3 16,0-26 1-16,1-16-3 15,-11 4 1-15,-15-7-1 16,-16-6 0-16,-15 3-13 16,-25-12 1-16,-14 9-9 15,-21 19 1-15</inkml:trace>
  <inkml:trace contextRef="#ctx0" brushRef="#br1" timeOffset="102001.3">2992 5152 54 0,'21'-19'27'0,"-14"3"-17"16,-7 10 27-16,0 0-35 15,-11-1 0-15,-17 7 2 16,-11 4 0-16,-10 2-5 0,-15 10 0 16,-3 5 2-16,0 20 0 15,4 0-2-15,3 19 1 16,-7 9-2-16,14 9 1 15,7 0-1-15,14 1 1 16,22-4 2-16,10-12 0 16,28-10 0-16,4-12 0 15,21-13-1-15,21-15 1 16,0-13-4-16,10-10 0 16,-13-6-11-16,-11-9 0 15,0-6-4-15,-18 0 0 16</inkml:trace>
  <inkml:trace contextRef="#ctx0" brushRef="#br1" timeOffset="102315.66">3090 5663 48 0,'18'53'24'0,"-18"0"-26"0,0-37 44 0,-7 6-41 16,0-3 0-16,3-7 1 15,-6 1 0-15,10-4-2 16,-7-5 0-16,7-4 2 16,0-13 0-16,0-3-1 15,0 1 1-15,-4-10-1 16,4 3 0-16,0 0-1 16,4 3 1-16,6 0 0 15,8 3 0-15,0 7-1 0,6 6 1 16,1 3-2-16,7 6 1 15,-4-3-4 1,-3 0 1-16,3 4-9 0,11-7 0 16,-8 0-5-16,5 0 1 15</inkml:trace>
  <inkml:trace contextRef="#ctx0" brushRef="#br1" timeOffset="102500.56">3641 5722 48 0,'7'10'24'0,"-28"12"-27"0,21-10 43 0,0 4-40 0,-7 3 1 0,3 0-1 16,-3 6 1-16,0-6-6 16,3-1 1-16,4-11-10 15,-7-4 1-15</inkml:trace>
  <inkml:trace contextRef="#ctx0" brushRef="#br1" timeOffset="102841.56">3627 5139 26 0,'10'-31'13'0,"32"-13"0"0,-24 28 10 15,10-6-21-15,4-6 1 16,0-3 1-16,7-1 0 15,-1 7-5-15,1 6 1 16,-7 1 4-16,-4 8 0 16,-7 7 0-16,1 9 0 15,-5 19-1-15,-6-6 0 16,-1 25 0-16,-17 0 0 16,-3 31-2-1,-4 13 0-15,-15 19 0 0,8 6 0 16,-7 3 0-16,10-13 0 15,4-12 0-15,7-13 0 16,4-18-1-16,6-22 0 16,4-13-3-1,4-13 1 1,-8-12-6-16,-3-9 1 0,-3-4-9 16,-8-21 1-16</inkml:trace>
  <inkml:trace contextRef="#ctx0" brushRef="#br1" timeOffset="103060.62">3736 5682 40 0,'3'22'20'0,"15"-13"-13"0,-14 0 30 0,6-2-34 16,8 2 0-16,3-3 3 15,4-2 0-15,6 2-8 16,8-6 0 0,11-10 0-1,-8 1 1-15,-10 0-8 0,-4 2 1 16,0-2-8-1,-7 3 1-15</inkml:trace>
  <inkml:trace contextRef="#ctx0" brushRef="#br1" timeOffset="103187.55">4255 5597 28 0,'3'9'14'0,"4"23"-7"0,-7-20 19 0,-7 4-24 0,4 9 0 0,3-3 0 0,-11 3 0 16,4 3-5-16,3-12 0 0,-3-3-2 15,-3-10 1 1,10-16-6-16,0-6 1 0,0-3-1 16,0-9 0-16</inkml:trace>
  <inkml:trace contextRef="#ctx0" brushRef="#br1" timeOffset="103372.33">4205 5403 28 0,'14'-19'14'0,"11"34"-12"0,-14-8 29 0,-1 5-30 15,8 7 1-15,3 3 1 16,0-6 1-16,0-1-5 16,0-2 1-16,15-4 2 15,-5-2 0-15,8-1-2 16,0-3 1 0,3 3-5-16,-3-6 1 31,-11 0-8-31,8 0 0 0</inkml:trace>
  <inkml:trace contextRef="#ctx0" brushRef="#br1" timeOffset="104057.6">5055 5566 47 0,'7'25'23'0,"-35"12"-25"0,18-27 40 16,-5 2-38-16,-2 1 0 0,-11 3 0 16,-1-4 1-16,5 4-1 15,-5 6 1-15,1-3 0 16,7-7 0-16,3 1-1 16,4-4 0-16,7 4-2 15,4-7 1-15,13 3-2 16,11-9 1-16,4-6-1 15,0 0 1-15,3-4 0 16,4-5 0 0,-11 2 1-16,-3 1 0 0,3-1 0 15,-11 4 0-15,1-1 0 16,0 4 0-16,-1 6-1 16,1 0 1-16,-1-3-1 15,1 9 1-15,3 10 0 16,-3-1 1-16,-8 1 0 15,4 0 0 1,4-1 0-16,-1-2 1 0,-3 3 0 16,4-4 0-16,3-2 0 0,4-1 0 15,3 0 0-15,0-5 0 16,4-1 0-16,7-10 1 16,6-5-2-16,8-13 1 31,0-3 1-31,-4-16 0 0,4-13 0 15,-10-21 0 1,-1-19 0-16,-7-13 1 0,-17-16-1 16,-22-5 0-16,-7-1-1 0,-24 3 0 0,-4 13 0 15,4 19 0-15,-4 25 0 16,7 31 0-16,4 32-1 16,3 28 1-16,15 37 1 15,9 41 0-15,16 38-1 31,6 38 1-31,14 15-2 16,14-13 1 0,-3-21-6-16,-4-25 0 0,-7-38-11 0,-3-32 1 0</inkml:trace>
  <inkml:trace contextRef="#ctx0" brushRef="#br1" timeOffset="104643.26">6904 5641 55 0,'14'69'27'0,"-14"41"-25"0,0-82 43 0,4 13-40 0,-1 6 0 0,1 0 1 16,-1-10 0-16,-3-8-9 16,4-11 0-16,3-8 5 15,3-10 1-15,1-19-6 16,-8-12 1-16,1-7-3 16,-1-18 1-16,-3 5-1 15,0-8 0-15,0 2 0 16,4 7 0-16,7-3 3 15,13 6 0-15,-3 6 2 16,11 16 0-16,3 12 2 16,1 17 0-16,-1 5 1 0,-10 13 1 15,-11 9-2-15,-11 1 1 16,-10 12-2-16,-7-4 1 16,-14-2-4-1,0-13 1-15,3-6-6 0,0-7 1 16,4 1-11-16,18-19 1 15</inkml:trace>
  <inkml:trace contextRef="#ctx0" brushRef="#br1" timeOffset="105274.09">7680 4616 48 0,'18'-16'24'0,"-18"22"-21"16,-7 10 35-16,-4 12-36 15,-7 13 1-15,1 18 0 16,-4 23 0-16,-1 15-4 16,1 19 0-16,4 19 3 15,6-10 1 1,7-5-3-16,4-26 1 31,0-22-3-31,0-25 0 16,8-16-3-16,-5-21 0 0,-3-10-3 0,-3-16 1 0,-8-12-4 15,-3-1 1-15,-4-8 2 16,4 5 1-16,-11-8 2 16,4 15 1-16,7-4 4 15,4 11 1-15,6 11 5 0,11 7 0 16,4 3 1-16,10 10 1 16,18-1 0-16,14 1 1 15,21 0-3 1,3-10 1-16,4-6-3 0,-3 3 1 15,3-7-3-15,-10 4 1 16,-22 3-1 15,-7 3 0 1,-10 4-2-32,-11 2 1 15,-14 4-1-15,-10-4 0 16,-11 0-1-16,-11 1 0 0,0 2-2 0,1-2 1 0,-5 2-1 0,8 1 0 0,0-1 0 0,7 1 1 0,7-4 0 15,7 1 0 1,7-1 1-16,4 1 1 0,-4-1 1 16,3 7 1-16,8-7 0 15,-1 0 1 1,5 7-1-16,-8-3 1 0,0 2-1 16,-7 4 0-16,-11 3-2 15,-13 6 0-15,-11-3-6 16,-18 4 0-1,-21-1-10-15,-25-9 0 16</inkml:trace>
  <inkml:trace contextRef="#ctx0" brushRef="#br1" timeOffset="105950.16">8865 5155 65 0,'0'6'32'0,"0"19"-36"0,0-22 58 0,0-3-54 15,0 7 1-15,4-1-4 16,-1-3 0-16,1 0-3 16,3 3 1-16,-4 7-14 15,1 0 1-15</inkml:trace>
  <inkml:trace contextRef="#ctx0" brushRef="#br1" timeOffset="106115.06">8858 5581 64 0,'28'13'32'0,"-13"-16"-43"0,-12 0 52 0,-3-4-50 0,-7 1 0 0,-7 0-22 0,-18 6 0 15</inkml:trace>
  <inkml:trace contextRef="#ctx0" brushRef="#br1" timeOffset="106624.78">2484 6541 55 0,'7'19'27'0,"14"-7"-25"0,-7-9 41 16,21-3-39-16,15 4 1 15,31-4 3-15,21-4 1 16,43 8-10-16,35-8 1 15,59 4 6-15,44-9 1 16,41-7-3-16,18-12 0 16,25 0-2-16,0 0 0 15,-14-1-3-15,10-2 0 32,-35 3-3-32,-17 0 0 0,-39 9-5 0,-22 3 0 0,-42 4-13 15,-31-4 0 1</inkml:trace>
  <inkml:trace contextRef="#ctx0" brushRef="#br1" timeOffset="107192.9">10294 4960 61 0,'4'38'30'0,"-4"34"-22"0,0-56 31 0,-4 22-37 16,-3 5 0-16,0 8-4 15,3 8 1-15,1-6-6 16,-1-2 1-16,4-14-11 16,0-27 0-16</inkml:trace>
  <inkml:trace contextRef="#ctx0" brushRef="#br1" timeOffset="107540.9">10770 4775 64 0,'67'4'32'0,"-14"-8"-29"0,-46 4 53 15,-3-6-56-15,-4-3 0 16,-11-7 0-16,-10 4 0 16,-18 2 0-16,-24 1 0 15,-15 9-1-15,-10 9 0 0,-4 16-2 16,-14 22 1-16,1 10-3 15,2 15 1-15,8 22-1 16,14 25 0-16,21 0 0 16,32-3 1-1,28-3 2 1,31-16 0-16,26-18 3 0,31-26 0 0,32-28 4 16,18-28 0-1,10-35 0-15,-25-21 1 0,-20-13-2 16,-29-19 1-16,-21 3-6 31,-25 3 0-31,-28-15-18 0,-18 0 0 16</inkml:trace>
  <inkml:trace contextRef="#ctx0" brushRef="#br1" timeOffset="108126.55">12326 4785 48 0,'-14'-25'24'0,"-4"-7"-9"16,11 26 26-16,-7 0-39 15,-3 3 1-15,-12 3 2 16,-10 0 0-16,-6 0-7 16,-5 3 1-16,4 3 3 15,8 0 0-15,-5 7-4 16,4 6 1-16,4-4-2 15,7 1 0-15,3 6-1 16,4 3 1-16,10 3-1 16,4-3 1-16,7 7 2 15,4 5 0-15,-1 1 0 16,-3 6 1-16,-3 12 0 16,-4 1 0-16,-4 6-1 15,-3 6 1-15,0 0 0 0,4 0 1 16,2-10 0-16,5 1 0 15,17 46 7 1,4-62-2 0,3-6 0-16,4-10-1 0,3-6 1 15,7-6-2-15,11-10 0 16,0-6-6 0,0-9 1-16,-1-7-10 0,-6 3 1 15,-3-9-11-15,-12-6 1 16</inkml:trace>
  <inkml:trace contextRef="#ctx0" brushRef="#br1" timeOffset="108360.93">11748 5412 63 0,'14'28'31'0,"28"-37"-29"0,-24 9 52 0,-1-6-52 15,15-1 1-15,24-2-1 16,8-4 0-16,6-2-8 16,1-1 1-16,-11-3-5 15,-7 0 0-15,0-12-10 16,-7 0 0-16</inkml:trace>
  <inkml:trace contextRef="#ctx0" brushRef="#br1" timeOffset="108758.07">12651 5033 57 0,'7'75'28'0,"-14"22"-30"0,0-69 47 16,0 13-44-16,3 12 1 16,-3 16 4-16,3-3 0 15,1 6-6-15,3-18 0 16,0-14 2-16,3-8 1 15,4-20-2-15,1-24 1 0,-1-23-4 16,-4-18 0-16,-3-7-2 16,-3-21 1-16,-8-4-1 15,4 22 1-15,-14-34-1 16,3 9 1-16,4 7 1 16,7 9 1-16,7 18 0 15,11 7 1-15,10 13 2 16,10 12 0-16,15 13 0 15,7 5 1-15,4 14 0 16,-8 2 0-16,-7 20-1 16,-6-1 1-16,-12 16-3 15,-13 3 1-15,-15 10-4 16,-10-7 1-16,-17 1-4 16,-1-11 0-16,0-5-7 15,0-13 0-15,11-6-4 16,11-7 0-16</inkml:trace>
  <inkml:trace contextRef="#ctx0" brushRef="#br1" timeOffset="109072.64">13356 5356 57 0,'25'25'28'0,"-32"-10"-34"0,0-8 55 15,-7-1-49-15,-8 3 0 16,-2-6 0-16,-4 1 0 0,-4-1 0 16,0 9 0-16,7 1 0 15,4 6 0-15,4-4 0 16,10-2 0-16,7 2 0 16,10 4 1-16,11-6 1 15,11 6 0-15,0 3-1 16,-4 3 0 15,-10-6-1-31,-11 18 0 0,-18 1-4 0,-17-1 0 16,-11-2-14-16,-3-10 0 15</inkml:trace>
  <inkml:trace contextRef="#ctx0" brushRef="#br1" timeOffset="109805.22">16665 4885 68 0,'11'0'34'0,"-11"16"-35"0,-4-10 57 0,-6 10-56 0,-11 15 1 0,-8 4-1 16,-6 2 1-16,-11 23-4 15,4-1 0-15,0 10-4 16,3 0 0-16,14-15-13 15,7-17 1-15</inkml:trace>
  <inkml:trace contextRef="#ctx0" brushRef="#br1" timeOffset="109980.12">16362 5042 64 0,'53'85'32'0,"3"2"-30"0,-45-55 51 16,6 15-53 0,1 0 0-16,0-3-8 0,-1-7 1 15,1-5 0-15,0-10 1 16,6-10-13-16,1-18 1 16</inkml:trace>
  <inkml:trace contextRef="#ctx0" brushRef="#br1" timeOffset="110236.21">17064 5095 66 0,'-14'32'33'0,"17"-17"-35"0,1-12 59 0,-4-3-54 15,10 0 1-15,8-3 0 16,10-3 0-16,15-3-7 16,6-1 1-16,-10 1-1 15,0-1 1-15,-8 4-9 16,-9 3 0-16,-8 0-10 16,-14 3 0-16</inkml:trace>
  <inkml:trace contextRef="#ctx0" brushRef="#br1" timeOffset="110397.48">17032 5406 65 0,'25'37'32'0,"14"-18"-33"0,-22-19 54 16,11 0-53-16,11 0 0 16,4-3-5-16,-5-3 1 15,8-7-2-15,7-2 0 16,4-1-13-16,-1-6 1 15</inkml:trace>
  <inkml:trace contextRef="#ctx0" brushRef="#br1" timeOffset="110753.27">18334 4989 50 0,'56'-10'25'0,"-31"4"-23"0,-25-13 36 0,-7-6-38 16,-11-3 1-16,-13-3 0 16,-19-1 0-16,-10 1-1 15,-7 12 0-15,7 16 1 16,0 6 0-16,0 25-1 16,0 10 0-16,0 21-1 15,7 10 0-15,15 19-1 16,6 9 0-16,14-3 0 15,18-6 1-15,14-9 1 16,22-20 1-16,6-21 1 16,21-19 1-16,8-22 2 0,0-16 0 15,-4-19-1-15,-7-9 1 16,-8-3-3 0,-9-3 0-1,-8 12-7 1,-10-3 1-16,-4 9-14 0,-7 7 0 0</inkml:trace>
  <inkml:trace contextRef="#ctx0" brushRef="#br1" timeOffset="110968.7">18711 5641 74 0,'0'69'37'0,"-42"41"-47"0,24-82 65 0,-6 10-56 16,-5 5 0-16,8-2-9 16,0-9 1-16,0-11-2 15,3-5 0-15,1-25-9 16,6-10 1-16</inkml:trace>
  <inkml:trace contextRef="#ctx1" brushRef="#br1" timeOffset="22687.83">14658 2580 0,'0'0'16,"0"0"-1,0 0 1,0 0 0,0 0-1,0 0 1</inkml:trace>
  <inkml:trace contextRef="#ctx0" brushRef="#br1" timeOffset="112351.6">20613 4982 49 0,'10'10'24'0,"-13"-13"-12"0,-8 9 24 16,-13 16-35-16,-19 3 1 15,-13 22 0-15,-18 3 0 16,7 3-4-16,0 20 0 16,0-4-1-16,7 6 0 15,10-9-7-15,11-13 0 16,11-18-6-16,14-23 1 16</inkml:trace>
  <inkml:trace contextRef="#ctx0" brushRef="#br1" timeOffset="112545.49">20066 4979 37 0,'18'0'18'0,"17"54"-14"0,-28-36 29 0,7 11-29 16,7 5 1-16,4 10 1 16,3 6 1-16,4 7-9 15,-4-1 0-15,0 7 4 16,1-10 0-16,-5-9-8 15,1-13 0-15,-4-15-9 16,0-10 1-16</inkml:trace>
  <inkml:trace contextRef="#ctx0" brushRef="#br1" timeOffset="112785.76">20754 5180 58 0,'18'9'29'0,"13"-12"-33"0,-13-6 51 16,3 3-46-16,11 2 0 16,14 1-1-16,7 3 0 0,-7 7-5 15,-8 2 1-15,-6 0-12 16,-14-2 1-16,-15-1-2 15,-6 3 1-15</inkml:trace>
  <inkml:trace contextRef="#ctx0" brushRef="#br1" timeOffset="112969.65">20659 5534 53 0,'24'22'26'0,"5"-15"-32"15,-8-7 53-15,14-4-48 16,4 1 1-16,7 0-8 16,7-3 1-16,7 6-4 15,-4-19 1-15</inkml:trace>
  <inkml:trace contextRef="#ctx0" brushRef="#br1" timeOffset="113412.61">21978 4910 57 0,'35'13'28'0,"-49"-29"-34"0,-3 10 45 16,-19-4-38-16,5 4 0 16,-12 12-1-16,-6 4 1 0,-11 2-2 15,-4 7 1-15,4 6 0 16,0 7 0-16,8-1-1 15,6-3 1-15,14 7 0 16,7-4 1-16,18 7-1 16,21-4 0-16,22 4-1 15,13 9 1-15,11 3 0 16,-11 0 0-16,-3-3-1 16,-11-6 1-16,-13 3 0 15,-5-3 0 1,-10-10 1-16,-10-3 0 15,-11-6 0-15,-15-6 0 0,-2 0 0 16,-5-16 1-16,5-16 1 16,2-3 0-16,12-9 1 15,10-10 0-15,14-3 0 16,14-2 1-16,18-11-1 16,0-5 0-1,21 2-4-15,7-5 1 0,0 8-6 16,-7 10 1-16,0 10-5 15,-15 6 0-15,-6 9-11 0,-11-3 0 16</inkml:trace>
  <inkml:trace contextRef="#ctx0" brushRef="#br1" timeOffset="113742.24">22652 5108 48 0,'85'31'24'0,"-47"-21"-18"0,-31-14 34 0,-7 4-40 16,-10-9 0-16,-18 0 1 15,-15-7 0-15,-24 0-1 16,4 7 0-16,-1 12 1 16,-6 10 0-16,6 15-1 15,8 13 1-15,10 15-1 16,14 10 1-16,22 3-1 15,20 0 1 1,15-6-1-16,14-13 1 0,24-6-1 16,36-19 1-16,-4-10-2 15,15-11 1-15,-12-20-1 16,-17-12 0-16,-28-16-3 31,-46-3 0-31,-28-16-12 16,-42-15 1-16</inkml:trace>
  <inkml:trace contextRef="#ctx0" brushRef="#br1" timeOffset="115377.55">9959 7315 57 0,'3'7'28'0,"15"15"-17"15,-7-16 29-15,3-3-37 16,7 3 0 0,28-3 3-1,-3 4 0-15,0-7-8 16,-7 3 0-16,-7 3 3 16,-15 0 1-16,-6 10-4 15,-18 6 0-15,-4 6-1 0,-6-3 0 16,-5-3 0-1,-2 7 0-15,-1-4 1 16,4 3 0-16,7 0 4 0,3 3 0 16,11-5 1-16,11-5 1 15,6-5-1-15,5-6 1 16,6-4-2-16,4-9 1 16,6-4-8-16,-2 4 0 15,-5 0-15-15,-2-9 0 16</inkml:trace>
  <inkml:trace contextRef="#ctx0" brushRef="#br1" timeOffset="115769.86">10612 7293 65 0,'42'4'32'0,"-17"-17"-31"0,-22 7 48 0,1-4-48 16,-8-2 0-16,-10 2 0 15,-14-2 1-15,-11-7-2 16,-17 7 0-16,-15-4 1 16,-7 13 1-16,-13 6-2 15,-5 9 0-15,-6 13-3 16,10 10 1-16,4 21-2 15,11 17 0-15,24 21-1 16,21 9 1-16,18-3 0 0,24-2 1 16,29-17 3-16,25-12 1 15,20-28 3-15,26-22 0 16,17-35 0-16,7-15 1 16,-25-10-2-16,-17-15 0 15,-25-7-6-15,-21-9 0 16,-22 0-16-16,-24 3 0 15</inkml:trace>
  <inkml:trace contextRef="#ctx0" brushRef="#br1" timeOffset="116234.66">11927 7526 44 0,'-7'-22'22'0,"-38"-29"-22"15,23 42 23-15,-16 0-22 16,-12 9 0-16,-3 15 4 15,-3 1 1-15,-1 6-6 0,4 9 1 16,8 7 3-16,9 6 0 16,8-10 0-16,7 1 1 15,0-1-3-15,10-2 0 16,15 2 0-16,17-6 0 16,14 1-1-16,0-4 1 15,11-10 0-15,7-2 0 16,0 6 1-16,-7-7 0 15,-11 4-2-15,-10 3 1 16,-14 9-2-16,-26 6 0 16,-16 13-3-16,-22 10 0 0,-4-10-5 15,1 0 1-15,-1-6-10 16,1-13 0-16,0-9 0 16,17-4 0-16</inkml:trace>
  <inkml:trace contextRef="#ctx0" brushRef="#br1" timeOffset="116503.75">12245 7428 36 0,'-11'22'18'0,"-31"19"-14"15,28-28 34-15,-7 12-33 16,-7 12 1-16,-4 10 3 16,0 13 1-16,4 3-11 0,3 12 0 15,7-3 8-15,8 0 0 16,10-9-7-16,7-7 1 16,0-21-8-16,4-16 0 15,-1-13-12-15,-6-16 1 16</inkml:trace>
  <inkml:trace contextRef="#ctx0" brushRef="#br1" timeOffset="116671.24">11839 7795 64 0,'28'19'32'0,"8"6"-34"0,-15-22 56 0,11 4-55 15,6-1 1-15,5 0-4 16,6 0 0-16,8-6-3 15,-1-3 0-15,-7-6-11 16,-3-4 0-16</inkml:trace>
  <inkml:trace contextRef="#ctx0" brushRef="#br1" timeOffset="117088.92">12721 7689 63 0,'-10'69'31'0,"-15"47"-35"15,18-88 52-15,0 13-45 0,0 12 0 16,0 10 1-16,3-7 0 16,1-15-6-16,-1-13 0 15,4-19 2-15,4-24 1 16,-1-10-5-16,-3-19 1 15,0 0-4-15,0-16 0 16,-7-6 0-16,-3-6 0 16,-1 3 0-16,7 0 1 15,4 10 4-15,7 2 0 0,15 13 5 16,13 13 0-16,7 12 1 16,4 13 1-16,-7 9 0 15,-4 3 1-15,-7 7-2 16,-6 6 1-16,-12 9-3 15,-6 10 0-15,-15-1-3 16,-7 1 0-16,-10-1-5 16,-4-2 1-16,1-7-8 15,3-6 1-15,6-9-5 16,8-4 1-16</inkml:trace>
  <inkml:trace contextRef="#ctx0" brushRef="#br1" timeOffset="117419.36">13240 7936 58 0,'14'19'29'0,"-25"-16"-39"0,4 0 56 15,-3 1-46-15,-12 2 1 16,-2 0 0-16,-4 0 0 15,-1 1-1-15,1 5 0 16,7 4 1-16,3-4 0 16,4 4-1-16,7-3 1 15,11 2-1-15,6 1 1 0,15 3 0 16,3 3 0-16,4 3 0 16,-4 6 1-16,-7-6-2 15,-7 0 1-15,-7 0-3 16,-10 1 1-16,-4-5-7 15,-11-2 1-15,-3-6-11 16,0-7 1-16</inkml:trace>
  <inkml:trace contextRef="#ctx0" brushRef="#br1" timeOffset="118790.79">15812 8306 55 0,'-8'19'27'0,"16"-19"-16"0,-8 0 28 0,10-12-36 16,4-10 1-16,11-16 0 16,7-15 0-16,14-10-6 15,10-19 0-15,7-18 4 16,-3 0 0-16,7-7-4 16,4 4 0-16,-11 9 0 15,-14 18 0-15,-7 7-1 16,-8 16 1-16,-9 9 0 31,-8 16 0-15,-7 12 2-1,-7 10 0-15,-7 15-1 0,-4 13 1 0,-7 25 0 16,-3 7 0-16,7 21 3 0,4 3 0 0,-1 10 0 16,4 9 0-16,3 7 0 15,4-4 1-15,4-15-3 0,-1-13 1 16,1-19-9-16,3-15 0 15,4-22-12-15,-1-26 0 16</inkml:trace>
  <inkml:trace contextRef="#ctx0" brushRef="#br1" timeOffset="119008.72">16136 7889 65 0,'18'38'32'0,"3"-26"-27"0,-11-15 51 0,5-3-56 16,2-6 1-16,4-7-1 15,4-3 1-15,7 0-6 16,3 0 0-16,4 0-9 16,0-9 1-16,3-4-7 15,0-6 0-15</inkml:trace>
  <inkml:trace contextRef="#ctx0" brushRef="#br1" timeOffset="119223.6">16845 6974 63 0,'-3'9'31'0,"-8"22"-33"0,11-18 58 15,-3 15-55-15,-1 13 0 16,0 22 0-16,1 6 0 16,-1 3-6-16,8-3 1 15,-1-13-10-15,5-12 1 16,2-19-6-16,8-22 1 16</inkml:trace>
  <inkml:trace contextRef="#ctx0" brushRef="#br1" timeOffset="119655.43">17477 7526 58 0,'7'15'29'0,"-14"13"-30"0,3-21 53 16,-3 2-49-16,-4 7 1 16,-3 12 0-16,-3 0 1 15,-4 13-6-15,-8 12 0 16,-6 4 4-16,0 5 0 16,-1 7-4-16,12 4 1 15,6-8-6-15,15-11 1 16,20-13-10-16,15-13 0 0,7-22-5 15,17-15 0 1</inkml:trace>
  <inkml:trace contextRef="#ctx0" brushRef="#br1" timeOffset="119871.38">18083 7616 67 0,'18'26'33'0,"-46"17"-39"15,14-27 64-15,-7 6-57 16,-8 13 1-16,-13 2 0 16,-14 10 0-16,-4 13-3 15,0 9 1-15,0 6-2 16,7-9 0-16,10-10-8 16,12-15 0-16,13-19-10 15,11-28 0-15</inkml:trace>
  <inkml:trace contextRef="#ctx0" brushRef="#br1" timeOffset="120066.26">17635 7717 44 0,'22'41'22'0,"16"6"-8"0,-24-29 28 0,4 11-39 0,3-4 0 15,0 9 2-15,4 7 1 16,0 0-8-16,0 0 1 15,-1-1-1-15,4-2 1 0,1-10-9 16,6-12 1-16,-3-19-9 16,10-10 1-16</inkml:trace>
  <inkml:trace contextRef="#ctx0" brushRef="#br1" timeOffset="120302.14">18179 7256 54 0,'7'50'27'0,"3"6"-27"0,-3-37 46 0,4 10-46 0,7 8 1 0,10 13 1 15,7 7 0-15,4 15-3 16,-4 3 1-16,-7 13 0 15,-10-10 0-15,-11 1-4 32,-21 2 0-32,-21-9-13 0,-8-9 1 0</inkml:trace>
  <inkml:trace contextRef="#ctx0" brushRef="#br1" timeOffset="120658.92">18983 7591 51 0,'-11'29'25'0,"8"-14"-16"0,3-12 36 0,3 1-42 16,4 2 1-16,8 0 1 15,-1 0 0-15,10-6-7 16,15 4 0-16,7 2 1 16,7-6 0-16,-4 6-10 15,-6 3 0-15,-12-2-8 16,-13 2 1-16</inkml:trace>
  <inkml:trace contextRef="#ctx0" brushRef="#br1" timeOffset="120801.87">18895 8002 71 0,'10'41'35'0,"40"-16"-39"0,-43-22 66 15,25-3-63-15,17-3 0 16,14-3-6-16,8-7 1 15,0-2-4-15,-15-4 1 16,-21-3-12-16,-14 3 1 0</inkml:trace>
  <inkml:trace contextRef="#ctx0" brushRef="#br1" timeOffset="122556.47">20151 7754 66 0,'-4'19'33'0,"15"-9"-21"16,-4-10 34-16,3 3-45 15,8-3 1-15,10 0 0 16,4-3 0-16,14 0-7 15,10 3 1-15,4 0-6 16,-3-4 1-16,-15 1-12 16,-10-6 1-16</inkml:trace>
  <inkml:trace contextRef="#ctx0" brushRef="#br1" timeOffset="122959.86">20899 7438 73 0,'7'9'36'0,"10"-9"-40"0,-10-9 64 0,11 6-58 16,7-4 1-16,10 7 0 15,7 3 0-15,-3 4-4 16,-7 5 0-16,-4 1 2 15,-7 2 0-15,-7 4-2 16,-14 10 0-16,-14 5-1 16,-14 7 1-16,-11-4-1 15,-3 4 0-15,0 6 0 16,-4 0 1-16,0-6 1 16,11 0 0-1,3 0 0-15,11-7 1 0,10-3 1 16,15-6 0-16,17-6 0 15,14-6 0-15,21-7-3 16,4-3 0-16,0-12-5 16,7-1 0-16,0-2-10 15,-7-1 1-15,0-12-7 16,-3-3 1-16</inkml:trace>
  <inkml:trace contextRef="#ctx0" brushRef="#br1" timeOffset="123170.37">21788 7569 65 0,'-4'41'32'0,"-24"28"-35"0,10-50 59 16,-17-3-55-16,-11 12 0 16,-3 3 1-16,-4 7 0 0,0-4-4 15,7 4 1-15,7-7-4 16,11-2 1-16,7-17-12 15,14-18 0-15,7-10-4 16,7-9 1-16</inkml:trace>
  <inkml:trace contextRef="#ctx0" brushRef="#br1" timeOffset="123351.35">21410 7463 54 0,'35'53'27'0,"4"44"-27"16,-21-65 51-16,3 5-50 15,4 10 0-15,-1 0 0 16,5-3 0-16,-1 3-4 16,-3-6 0-16,-1-6-3 15,-3-13 0-15,1-10-6 16,-5-12 0-16,1-9-5 16,-1-10 1-16</inkml:trace>
  <inkml:trace contextRef="#ctx0" brushRef="#br1" timeOffset="123576.9">22204 7651 62 0,'25'13'31'0,"3"-7"-35"0,-14-6 63 0,4-3-56 16,-1 0 1-16,22-4-1 15,14 7 1-15,14 0-8 16,-4 3 1-16,-3 1-2 16,-10 2 1-16,-15-3-16 15,-10-3 0-15</inkml:trace>
  <inkml:trace contextRef="#ctx0" brushRef="#br1" timeOffset="123760.31">22366 7457 67 0,'25'97'33'0,"-11"38"-36"0,-11-92 52 16,-3 20-53 0,0 3 0-16,-3 0-17 0,-1-13 0 15,1-18 15-15,10-16 1 16</inkml:trace>
  <inkml:trace contextRef="#ctx1" brushRef="#br1" timeOffset="35526.91">18394 4518 0</inkml:trace>
  <inkml:trace contextRef="#ctx0" brushRef="#br1" timeOffset="125002.89">23449 7049 52 0,'18'12'26'0,"-8"-2"-14"15,-6-13 27-15,-1-7-38 16,-6-2 1-16,-4-7 0 16,-4-6 0-16,-13 0-3 15,-8 0 0-15,-3 6 2 16,-4 6 0-16,0 13-1 15,4 7 0-15,-4 5 0 16,7 4 0-16,7 6-2 16,4 6 1-16,11 6-1 15,6 1 1-15,11-4 0 16,14-2 0-16,11 2 0 16,7-12 0-16,-4-7 1 15,0-5 1-15,-6-4-1 0,-8 0 1 16,-4 0-1-16,-6 3 0 15,-4 4-1-15,-7 5 1 16,-3 10 0-16,-4 0 0 16,-8 13 0-16,-2 9 0 15,-1 6 1-15,1 16 0 16,-1-6-1-16,4 0 0 16,0-7-6-16,7-9 1 15,3-12-12-15,11-23 1 16</inkml:trace>
  <inkml:trace contextRef="#ctx0" brushRef="#br1" timeOffset="127389.6">23961 7206 47 0,'0'0'23'0,"3"-16"-9"0,-3 16 24 16,4-3-36 0,-1 3 1-16,-3 0 3 0,0 0 0 15,-3 0-7-15,-4 3 1 16,-11 0 4-16,0 0 0 16,-3 7-2-16,0 2 1 15,3 4-3-15,4 0 1 16,7 2-1-16,7 1 0 15,14-3 0-15,11 0 0 16,3-4 0-16,18 7 0 0,4 9 1 16,-5 7 0-16,-6 2-1 15,-14 1 1-15,-11 9-2 16,-25 3 1-16,-13-6-4 16,-4-3 0-16,-8-13-6 15,-6-12 0-15,3-10-9 16,4-15 0-1</inkml:trace>
  <inkml:trace contextRef="#ctx0" brushRef="#br1" timeOffset="127613.34">24031 6989 75 0,'36'16'37'0,"23"-19"-39"16,-37 0 68-16,13-4-65 0,21-8 1 16,11-7-1-16,22 0 1 15,9 3-6-15,1 10 0 16,-7 9-4-16,-11 6 1 16,-10 0-16-16,-19-3 1 15</inkml:trace>
  <inkml:trace contextRef="#ctx0" brushRef="#br1" timeOffset="127874.05">24603 7485 76 0,'-4'6'38'0,"18"-34"-42"16,-3 22 62-16,7-13-57 16,10 6 0-16,14 1-1 15,15 5 1-15,3 1-6 16,-1 0 1-16,-16 3-7 16,-1 3 0-16,-14 6-10 15,-6 0 0-15</inkml:trace>
  <inkml:trace contextRef="#ctx0" brushRef="#br1" timeOffset="128095.01">24645 7764 63 0,'39'22'31'0,"14"-10"-35"0,-32-15 52 15,14 0-49-15,15 0 0 16,3 0-4-16,7 0 1 16,7-7 1-16,0-2 0 15,3-13-11-15,1 0 0 0,-1-4-3 16,-10-2 0-16</inkml:trace>
  <inkml:trace contextRef="#ctx0" brushRef="#br1" timeOffset="128409.79">26211 7337 50 0,'22'4'25'0,"2"-4"-31"15,-24 0 49-15,-7-7-43 16,-3-2 1-16,-19-7 0 16,-20-6 0-16,-18 7-2 15,-11-1 1-15,-6 10 0 16,13 21 0-16,1 10-1 15,-1 26 1-15,11 11-1 16,11 20 0-16,13-1 0 16,19-2 0-16,20-10 2 0,18-16 0 15,18-15 2-15,21-10 0 16,28-19 2-16,8-24 1 16,-1-17-2-16,-14-15 0 15,-10-12-2-15,-26-10 0 16,-27 0-8-16,-18-4 0 15,-32-2-12-15,-13 0 0 16</inkml:trace>
  <inkml:trace contextRef="#ctx0" brushRef="#br1" timeOffset="132993.78">16736 9222 55 0,'3'-3'27'0,"8"6"-27"15,-11 3 27-15,-4 13-26 16,-6 3 0-16,-8 9 1 15,-10-2 0-15,-11 11-3 0,-14 7 1 16,-10 4 1-16,3 14 1 16,-7 4-3-16,7 10 1 15,3-13-4-15,11-7 1 16,8-5-7-16,9-17 1 16,12-15-6-16,10-19 1 15</inkml:trace>
  <inkml:trace contextRef="#ctx0" brushRef="#br1" timeOffset="133215.47">16238 9385 54 0,'11'60'27'0,"3"-4"-29"0,-7-34 52 0,-3 13-47 15,6 8 1-15,11 8 0 16,11 11 0-16,3-2-8 16,1-1 0-16,3-8-2 15,-8-14 0-15,-3-12-12 16,-3-15 1-16</inkml:trace>
  <inkml:trace contextRef="#ctx0" brushRef="#br1" timeOffset="133486.29">16835 9576 66 0,'0'16'33'0,"14"-13"-36"0,-11-3 56 16,11 3-52-16,7-3 1 16,11 0 0-16,11-3 1 15,2 0-7-15,1 0 1 0,0 3-3 16,-7 3 1-16,-11 3-15 16,-14-3 1-16</inkml:trace>
  <inkml:trace contextRef="#ctx0" brushRef="#br1" timeOffset="133665.15">16753 9821 69 0,'7'25'34'0,"29"-9"-31"16,-26-13 56-16,15-3-58 16,21 0 0-16,14-6-1 15,10-4 0-15,-3 1-5 16,-3-1 1-16,-11 1-12 15,-14 3 1-15,-22 6-6 16,-10-3 0-16</inkml:trace>
  <inkml:trace contextRef="#ctx0" brushRef="#br1" timeOffset="134461.16">18313 9115 61 0,'3'-15'30'0,"-20"-10"-24"0,6 18 30 16,-7-2-37-16,-6-4 1 16,-5-2 0-16,-6-1 1 15,0 3-1-15,-4 4 0 16,4 6-1-16,7 9 1 0,3 4-1 16,4-1 0-16,3 0-1 15,8 4 0-15,2 0 0 16,8 5 0-16,11 1 1 15,-4-6 1-15,21-1 0 16,4-2 0-16,-4-1 0 16,1-6 1-16,-5 0-1 15,-3-3 1-15,-7-3-1 16,-3 0 0-16,0 3-1 16,-11 0 1-16,0 3 0 15,0 7 0-15,-7 2 1 16,-8 10 1-16,1 3 0 15,-3 13 0-15,-1 3 0 16,4-7 0-16,0 1-1 16,7-1 1-16,3-6-6 15,4-3 1-15,7-9-14 16,11-13 0-16</inkml:trace>
  <inkml:trace contextRef="#ctx0" brushRef="#br1" timeOffset="134776.81">18489 9056 60 0,'0'44'30'0,"-7"-10"-30"0,4-28 45 15,-5 4-44-15,-2-1 0 16,-1 4 0-16,-3-4 0 0,0 4-1 15,3-1 0-15,4 1 1 16,7-4 0-16,7 4-1 16,4-4 1-16,7-3-1 15,-4 1 1-15,3-1-1 16,1 0 1-16,-4 4-3 16,-3 9 1-16,-8 6-3 15,-6 0 1-15,-1 0-7 16,-6-6 1-16,-4-7-9 15,-8-6 1-15</inkml:trace>
  <inkml:trace contextRef="#ctx0" brushRef="#br1" timeOffset="135181.04">18415 9046 64 0,'42'16'32'0,"4"-16"-37"0,-21 3 58 16,14-3-52-16,14-3 1 16,21 3 0-16,3-6 0 15,12 0-3-15,2-4 0 16,-10 7 1-16,-14 0 0 16,-10 3-1-16,-11 0 0 0,-11 0-1 15,-7 0 0-15,-7 0 0 16,-3-3 0-16,-7 3 0 15,-11 0 0-15,-7 6 1 16,-11 0 0-16,-14 16 0 16,-14 6 1-16,-10 13-1 15,-22 19 1-15,-10 12 0 16,-21 6 1-16,6 7-1 16,1 6 0-16,-4 9-1 15,11-12 1-15,10-3-3 16,15-4 0-16,6-18-4 15,18-13 1-15,18-9-11 16,21-13 1-16,14-15 1 16,11-10 0-16</inkml:trace>
  <inkml:trace contextRef="#ctx0" brushRef="#br1" timeOffset="135616.41">18736 9705 68 0,'4'-3'34'0,"10"6"-45"0,-4-6 75 15,8-3-62-15,7-4 0 0,10 7 0 16,7 0 1-16,-3 0-4 16,3 3 1-16,-10 0 1 15,-7 3 0-15,-8 6-2 16,-17 4 0-16,-3 6-2 16,-11 3 1-16,-11 6-3 15,-7 3 1-15,-6 10 0 16,-1-7 0-1,3 4 3-15,5 6 0 0,10-3 2 16,3-10 0-16,11 0 3 16,10-6 0-16,19-6 0 15,16-6 0-15,8-1-4 16,14-5 1-16,0-7-7 16,-7-7 0-16,-11-11-15 15,-6-1 1-15</inkml:trace>
  <inkml:trace contextRef="#ctx0" brushRef="#br1" timeOffset="138572.6">9631 10878 58 0,'14'0'29'0,"7"9"-18"16,-7-12 29-16,4 6-38 15,7-3 0-15,6 0 0 0,8 3 1 16,0 4-4 0,-4-1 0-16,-3 3 1 0,0-3 1 15,-11 7-3-15,-7 3 0 32,-25 3-1-32,1 9 0 15,-4-6-1-15,0-4 1 16,-4 1 1-16,4 0 0 15,3 0 1-15,4 0 0 16,7-4 1-16,4-5 0 16,3-1 1-16,3-2 1 0,8-4-1 15,10 0 0-15,0 3 1 16,4 3 0-16,-4 1-1 16,-6 6 0-16,-8-1-1 15,-11 1 1-15,-10 3-2 16,-10 3 0-16,-8 3-1 15,-10 3 0-15,-8-3-4 16,-6 0 1 0,7-9-6-16,3 0 0 0,3-7-5 15,5-6 1-15</inkml:trace>
  <inkml:trace contextRef="#ctx0" brushRef="#br1" timeOffset="138983.54">10347 10953 62 0,'18'-6'31'0,"-22"-19"-43"0,-3 12 60 15,-11-3-47 1,-6-6 0-16,-19 0 3 0,-13 1 0 15,-8 2-5-15,-13 9 1 16,-1 13 2-16,1 10 1 16,-8 12-3-16,0 13 1 15,4 12-3 1,11 13 1-16,-1 15-2 0,18 4 0 16,18 8 0-16,17 1 1 0,18-6 1 15,25-10 0-15,21-18 3 16,10-20 1-16,29-21 1 15,31-16 0-15,4-25 0 16,7-13 1-16,-17-15-2 16,-19-3 0-16,-20-13-3 15,-25-10 0 17,-29-2-9-17,-17 9 1-15,-14 6-12 16,-21 19 0-16</inkml:trace>
  <inkml:trace contextRef="#ctx0" brushRef="#br1" timeOffset="139488.41">11430 11273 44 0,'-42'-16'22'0,"-18"19"-11"0,39 0 25 0,-15 4-34 15,-3-1 0-15,-3 10 1 16,0 6 0-16,-4 3-4 16,4 0 0-16,3 0 3 15,7 0 0-15,7 3 0 16,11-3 0-16,7 3 0 16,14 4 1-16,7-4 0 15,11-3 0-15,14 3 0 16,10 7 0-16,-3-4-1 15,-4-3 0-15,-6-2-1 16,-12-1 0-16,-9-3-2 16,-12-1 1-16,-21 14-3 0,-13-1 1 31,-8 4-3-15,-3 0 1-1,-4-4-5-15,3-2 0 0,5-10-9 0,9-7 0 0</inkml:trace>
  <inkml:trace contextRef="#ctx0" brushRef="#br1" timeOffset="139796.12">11462 11947 61 0,'-14'22'30'0,"10"-9"-34"0,1-7 52 0,3 6-45 16,-7 7 0-16,3 6 0 15,0 7 0-15,4-7-9 16,0-3 1-16,4-7-9 15,3-12 1-15,0-18-6 16,4-7 1-16</inkml:trace>
  <inkml:trace contextRef="#ctx0" brushRef="#br1" timeOffset="139983.04">11342 11561 52 0,'14'41'26'0,"21"0"-27"0,-28-35 47 15,4 0-45-15,3 1 1 16,0-1-3-16,4-3 0 16,-1 0-6-16,1-3 1 15,7-3-9-15,-1-6 0 16</inkml:trace>
  <inkml:trace contextRef="#ctx0" brushRef="#br1" timeOffset="140224.91">12100 11198 53 0,'-3'50'26'0,"-18"3"-25"16,14-25 43-16,-8 4-42 15,-2 27 1-15,-1 13 1 16,-3 13 0-16,0 18-6 16,3 1 1-16,1-10 0 15,6-16 1-15,0-21-9 0,8-16 0 16,3-23-8-16,7-27 0 16</inkml:trace>
  <inkml:trace contextRef="#ctx0" brushRef="#br1" timeOffset="140495.66">11864 11116 52 0,'11'22'26'0,"3"19"-27"0,-4-29 43 16,11 1-39-16,4 3 0 15,3-7 4-15,4 3 0 0,10-2-8 16,11-4 1-16,11-3 5 15,-4 0 0-15,-7 10-2 16,-11 3 1-16,-10 12-4 16,-15 3 0-16,-13 4-3 15,-18 9 1-15,-18 3-3 16,-14-10 0-16,-7-2-4 16,-3-4 0-16,3-6-10 15,7 0 1-15</inkml:trace>
  <inkml:trace contextRef="#ctx0" brushRef="#br1" timeOffset="140826.04">12679 11728 57 0,'14'34'28'0,"-18"-15"-31"0,1-16 46 15,-1 0-42-15,-3 3 0 16,-3 1 1-16,-4 2 1 16,-4-3-3-16,0 4 0 15,-3 9 1-15,0-1 1 16,0 1-1-16,3-3 0 16,8 3 0-16,6-1 0 15,11 1 0-15,11 0 0 0,6 0 0 16,-2 3 0-16,-1 0-1 15,-4 3 1 1,-6-6-3-16,-7 6 0 0,-15 0-5 16,-21 3 0-16,-10-3-12 15,-15-3 1-15</inkml:trace>
  <inkml:trace contextRef="#ctx1" brushRef="#br1" timeOffset="52776.18">11737 9231 0,'0'0'0,"0"0"15,0 0 1,0 0-16,0 0 16,0 0-1,0 0-15,0 0 16,0 0-1,0 0-15</inkml:trace>
  <inkml:trace contextRef="#ctx0" brushRef="#br1" timeOffset="142341.31">15840 11884 55 0,'-14'54'27'0,"21"-7"-17"0,-4-38 28 0,1 4-32 15,-1-1 0-15,1-2 2 16,3-7 0-16,0-6-11 16,3-10 0-16,8-15 7 15,3-7 0-15,8-21-3 16,6-4 0-16,0-9-3 16,-3 0 1-16,0 3-4 15,-8 7 1-15,-3 12-2 16,-6 9 1-16,-8 13-3 0,-4 13 0 15,-3 15 1-15,0 16 0 16,7 18 3-16,4 7 0 16,3 12 2-16,7 7 0 15,-3 0 4-15,10-4 1 16,4-5 1-16,10-10 1 16,7-10 1-16,4-21 1 15,4-16-1-15,-8-16 1 16,-7-6-3-16,-6-13 1 15,-8-3-3-15,-7-15 0 0,-10-10-3 16,-11 0 0-16,-11-6-4 16,-3 12 1-16,-4 17-8 15,-3 8 0-15,7 16-7 16,4 19 1-16</inkml:trace>
  <inkml:trace contextRef="#ctx0" brushRef="#br1" timeOffset="142643.7">17131 12022 60 0,'18'3'30'0,"-11"-37"-37"15,-11 21 54-15,-3-5-47 16,-7-4 0-16,-7 3 0 0,-4-6 0 15,-7 3 0-15,-7 6 0 16,4 10-1-16,7 6 1 16,-4 12-2-16,4 7 0 15,7 6-1-15,3 10 1 16,8-7-2-16,6 0 1 16,4-6-1-16,14-6 0 15,7-10-4-15,4-6 1 16,7-6-6-16,0-7 0 0</inkml:trace>
  <inkml:trace contextRef="#ctx0" brushRef="#br1" timeOffset="143303.51">17247 11966 62 0,'4'37'31'0,"-4"-5"-40"15,0-26 59-15,0 0-49 16,0 4 0-16,0-4-1 0,0 0 1 15,0-6-2-15,0 0 0 16,7-6-1-16,0 0 1 16,4-4-3-16,3-2 1 15,0-7-3-15,3 0 1 16,-2-3-1-16,-1 0 1 16,0 7 1-16,0-1 1 15,0 3 1-15,0 10 1 16,0 6 1-16,4 10 1 15,-4 3 0-15,-3-1 1 16,-1 4 0-16,-3 3 0 16,0-3 0-16,0 3 1 0,4-3 0 15,-1-4 0-15,5 7-1 16,-1-9 1-16,0-1-1 16,3 1 1-16,5-7 0 15,2-6 0-15,4-9-1 16,4-7 1-16,0-3-2 15,0-6 1-15,-4 0-1 16,-3-6 0-16,-4-7-2 16,-7 13 1-16,-11 0-2 15,-6 0 1-15,-8 9-1 16,-3 7 0-16,-3 15 0 16,-5 13 0-16,1 15 1 15,4 17 0-15,3 11 1 16,6 10 0-16,8-12-1 15,11-10 1-15,7-9-5 16,13-13 1-16,5-6-12 0,-5-22 1 16</inkml:trace>
  <inkml:trace contextRef="#ctx0" brushRef="#br1" timeOffset="143814">20034 11524 60 0,'0'3'30'0,"-21"-6"-32"16,11 3 50-16,-8 0-46 15,-7 0 0-15,-7 3 0 16,1 6 1-16,-5 4-4 15,1 9 0-15,0 3 1 0,3 6 1 16,7-3-2-16,8 1 0 16,6-4 0-16,8 0 1 15,13 0 0-15,8-6 0 16,7-7 2-16,6 4 0 16,1-4-1-16,-4 1 1 15,-7 0-2-15,-10 2 1 16,-7 4-2-16,-11 0 0 15,-4 6-4-15,-3-3 1 16,3-6-8-16,-3-4 1 16,7-2-7-16,14-1 0 15</inkml:trace>
  <inkml:trace contextRef="#ctx0" brushRef="#br1" timeOffset="144025.96">20235 11787 61 0,'-3'50'30'0,"-4"-31"-35"16,0-13 55-16,0 7-51 16,0-1 1-16,3 1-2 15,1-4 0-15,-1 4-4 16,0-7 1-16,1-6-12 15,3-19 1-15</inkml:trace>
  <inkml:trace contextRef="#ctx0" brushRef="#br1" timeOffset="144191.18">20041 11361 56 0,'7'15'28'0,"7"4"-33"0,-3-16 44 15,3 4-43-15,0 2 1 16,7 7-14-16,11-1 0 16,3-2 12-16,1-1 1 15</inkml:trace>
  <inkml:trace contextRef="#ctx0" brushRef="#br1" timeOffset="144865.49">20592 11696 56 0,'28'10'28'0,"-18"12"-34"0,-10-13 52 15,-3 7-46-15,-4 2 1 16,-4 4-1-16,-3 10 0 0,-3 2-1 16,-1 1 1-16,4-4 0 15,0-6 0-15,3-3-2 16,4-6 1-16,4-10-2 15,3-6 0-15,7-12-2 16,3-14 0-16,4 1 1 16,0-6 0-16,0 0 0 15,1-1 1-15,2 4 2 16,1 3 0-16,0 9 2 16,-8 7 0-16,4 6 0 15,0 6 0-15,4 3 2 16,0 7 0-16,-1 2 0 15,1-2 0-15,0 6 0 16,-1 3 1-16,-6 0-2 16,-4 0 1-16,0 3-2 15,0-7 1-15,-4-2-2 0,4-3 0 32,11-10-15-32,0-9 0 15</inkml:trace>
  <inkml:trace contextRef="#ctx0" brushRef="#br1" timeOffset="145240.47">21015 11869 61 0,'21'18'30'0,"7"-14"-32"0,-14-8 46 0,8-2-40 16,2-3 0-16,1 2 0 16,-4-5 0-16,-3-4-6 15,-1-3 0-15,-6-3 2 16,-4-3 1-16,-7 0-3 16,-7 7 0-16,-4-1-1 15,-6 6 1-15,-4 10-1 16,0 12 1-16,-1 13 1 15,8 0 1-15,7 13 0 16,7 9 0-16,11 3 2 16,10 3 1-16,4-9-1 15,10-10 0-15,11-6-3 0,0-9 0 16,-8-10-8-16,-6-9 1 16,-4-10-10-16,-3-9 0 15</inkml:trace>
  <inkml:trace contextRef="#ctx0" brushRef="#br1" timeOffset="147102.09">21107 11659 47 0,'0'3'23'0,"-7"-10"-8"16,3 7 23-16,-3-3-37 15,-4 0 1-15,-3-3-1 16,-3 6 0-16,-8-3-2 16,0 6 1-16,4 3 1 15,-4 13 0-15,-3 12-2 16,4 4 1-16,6 12 0 15,4 3 1-15,10 3 0 16,11 4 0-16,11-10 0 16,14-10 1-16,17-12-2 15,1-15 0-15,-5-13-7 16,-9-7 1-16,-5-8-11 16,-2-4 0-16</inkml:trace>
  <inkml:trace contextRef="#ctx0" brushRef="#br1" timeOffset="147776.63">22839 11872 53 0,'-7'9'26'0,"17"-15"-21"0,1 3 40 16,0-13-43-16,6-18 0 16,8-17 0-16,7-18 0 15,10-15-3-15,-3-10 0 16,0-7 2-16,-1-8 0 16,-2 8-1-16,-1 7 0 15,0 6-1-15,-3 19 1 0,-7 13 0 16,-8 15 0-16,-3 13-2 15,-7 9 1-15,-7 25-1 16,-3 19 1-16,-4 26 0 16,-7 21 0-16,0 12 0 15,0 14 0-15,3 15 1 16,7-1 1-16,4-8-1 16,4-13 1-16,3-10-3 15,4-21 0-15,-1-19-8 16,-3-19 0-16,0-13-6 15,-7-15 0-15</inkml:trace>
  <inkml:trace contextRef="#ctx0" brushRef="#br1" timeOffset="147972.34">22878 11448 59 0,'3'19'29'0,"85"19"-24"0,-52-29 54 16,13-2-60-16,18-4 0 16,4 0-9-16,-8-6 1 15,4 3 0-15,-7-3 1 16,7-10-11-16,-7-6 1 16</inkml:trace>
  <inkml:trace contextRef="#ctx0" brushRef="#br1" timeOffset="148183.2">23932 11207 45 0,'18'16'22'0,"-18"9"-20"0,-7-19 37 0,-7 3-38 15,-7 7 1-15,-7 6 0 16,-8 9 1-16,-3 4-4 16,1 6 1-16,-1 6 2 15,4 3 0-15,3 3-2 16,7 0 1-16,15-2-5 15,10-14 0-15,10-5-8 16,15-7 1-16,7-13-4 16,6-15 0-16</inkml:trace>
  <inkml:trace contextRef="#ctx0" brushRef="#br1" timeOffset="148379.71">24215 11442 44 0,'0'25'22'0,"-36"0"-23"0,19-12 41 16,-11 6-38-16,-1 9 0 16,-2 6 1-16,-12 10 1 15,-6 3-6-15,-1-9 1 16,8 0 0-16,7-7 0 16,10-9-8-16,11-16 1 15,14-3-7-15,7-15 1 16</inkml:trace>
  <inkml:trace contextRef="#ctx0" brushRef="#br1" timeOffset="148546.68">23848 11436 26 0,'-7'-19'13'0,"21"50"1"0,-7-18 16 0,7 12-24 16,4 10 1-16,-1 5 2 16,4 7 1-16,-3 4-14 15,3-14 1-15,0-2 7 16,1-4 0-16,2-3-8 15,-3-6 0-15,1-12-11 16,2-7 1-16</inkml:trace>
  <inkml:trace contextRef="#ctx0" brushRef="#br1" timeOffset="148753.56">24324 11141 52 0,'25'31'26'0,"-4"48"-24"0,-11-60 41 0,1 18-40 0,7 17 0 0,-1 8 2 0,-3 10 1 0,-10 1-9 0,-11 2 0 16,-11-6-1-16,-10-3 1 15,-7-13-14-15,-4-15 1 16</inkml:trace>
  <inkml:trace contextRef="#ctx0" brushRef="#br1" timeOffset="149148.31">25696 11574 55 0,'4'81'27'0,"10"-12"-29"0,-10-53 41 16,3 0-40-16,-4-1 0 16,4-2-7-16,0-4 0 15,0-6 0-15,0-6 0 16,4-12-7-16,-4-7 1 15</inkml:trace>
  <inkml:trace contextRef="#ctx0" brushRef="#br1" timeOffset="149473.04">25774 11307 25 0,'3'-25'12'0,"19"28"4"0,-15-3 17 0,3 3-28 16,4 4 1-16,8 5 3 15,9 7 1-15,12 0-12 16,10 3 0-1,-8-3 8-15,1-4 1 16,-10 1-3-16,-8-7 0 16,-7-2-3-16,-7-1 0 0,-7-3-2 15,-7 0 1-15,-7 0-1 16,-4 1 0-16,1 2-1 16,-4 6 0-16,3-2 1 15,1 2 0-15,3 1 0 16,7 6 1-16,3 3 1 15,8-4 0 1,3 4 0-16,0 0 1 0,-4 3-1 0,-2 1 1 16,-12 2-6-16,-14 6 1 15,-17-6-12-15,-11-2 1 16,-7-8-3-16,7 1 0 16</inkml:trace>
  <inkml:trace contextRef="#ctx0" brushRef="#br1" timeOffset="150135.97">27873 11677 54 0,'-7'7'27'0,"-14"-7"-35"0,10 0 53 16,-6 3-45-16,-12 0 1 15,-2 3 0-15,-5 4 0 16,1 2-2-16,3 4 1 16,8-4 0-16,2 1 1 15,8-4-1-15,7 1 0 0,7-7 0 16,14-6 0-16,8-4-1 16,2-2 1-16,1-4-1 15,0-2 1-15,-4 2-1 16,0 1 1-1,-3 5 0-15,-4 1 0 16,-4 9 0 0,1 7 1-1,-4 5 0-15,0 7 0 0,-4-3 0 16,5 3 0-16,-1 0 0 0,0 3 0 0,-4-3-2 16,8-3 1-16,6-3-6 15,8-7 0-15,0-9-10 16,7-9 1-16</inkml:trace>
  <inkml:trace contextRef="#ctx0" brushRef="#br1" timeOffset="150644.41">28889 11536 54 0,'25'13'27'0,"-18"-16"-26"0,-7-4 43 16,-4 1-43-16,-3 0 1 15,-10 0 1-15,-12-4 0 0,-6 7-4 16,-4 3 1-16,0 6 2 16,1 10 1-16,-5 3-2 15,4 3 1-15,4-3-3 16,7-1 1-16,7 1-1 15,7-3 1-15,14-4-2 16,10-2 1-16,8-4-1 16,7 0 0-16,6-3 1 15,1-3 1-15,0 0 0 16,-4 0 0-16,-3 0-1 16,-8 0 0-16,-2 7 0 15,-8 5 1-15,-7 7-1 16,-7 3 0-16,-4 0 0 15,-3 3 1-15,-4 6 0 16,1 7 1-16,-1 3-1 16,0 3 1-16,1 3 0 15,3 0 0 1,3-10-1-16,0-8 1 0,8-4-2 0,3-6 0 16,7-7-4-16,11-12 1 15,3-12-11-15,7-10 0 16,0-7-2-16,-3-2 1 15</inkml:trace>
  <inkml:trace contextRef="#ctx0" brushRef="#br1" timeOffset="150927.99">29051 11558 46 0,'14'47'23'0,"-14"-3"-21"0,0-38 45 0,-3 4-45 15,-4 5 1-15,0 1 0 16,-4 3 1-16,4 0-5 16,0 3 1-16,7-7 2 15,4 1 1-15,6-3-2 16,8-4 0-16,3-3-1 16,4-3 0-16,6-9-3 15,5-6 0-15,2-4-7 16,1-3 1-16,0 0-7 15,-7 1 1-15,0 2-1 16,-8 3 0-16</inkml:trace>
  <inkml:trace contextRef="#ctx0" brushRef="#br1" timeOffset="151290.43">29538 11646 41 0,'21'-3'20'0,"-10"12"-17"0,-11-9 42 15,3 0-44-15,-3 0 1 16,-3 0 0-16,-8 0 1 15,1 3-4-15,3 1 1 16,-4 2 1-16,0 3 1 16,-3 4-2-16,0 2 1 15,0 1-3-15,4 0 1 16,-1-4-1-16,7-2 1 0,4-1-1 16,11-3 0-16,-4-2 0 15,0-8 1-15,-3-2 0 16,3-3 0-16,3-4-1 15,4 1 1-15,1-1 1 16,-1 1 0-16,0 5 0 16,0-2 0-16,-4 6 1 15,1 6 0-15,-4 3 0 16,0 7 0-16,0-1-1 16,-3 4 0-16,-1 0-2 15,8-1 1-15,-1 1-3 16,5-4 1-1,2-2-9-15,1-7 1 0,6-12-2 16,5-10 0-16</inkml:trace>
  <inkml:trace contextRef="#ctx0" brushRef="#br1" timeOffset="151680.93">30134 10928 47 0,'14'19'23'0,"-24"28"-27"0,3-25 48 0,-4 9-44 0,1 13 1 16,-1 9 1-16,0 10 0 15,4 3-2-15,4 3 0 0,-1 0 1 16,1-10 0 0,-1-2 0-16,1-10 0 15,3-10-1-15,0-5 0 0,0-16 0 16,0-10 0-16,0-6-1 15,-4-6 1-15,-6-4 0 16,-8-6 0-16,-3 1 0 16,-7-1 0-16,-4 10 0 15,4 6 1-15,-1 6-1 16,1 3 0-16,3 7 1 16,8 0 0-1,3 6 0-15,10 3 0 0,11-3 0 16,11 0 0-16,10 0 0 15,7-7 0-15,1 1-5 16,10-3 0-16,-8-7-12 16,-2-9 1-16</inkml:trace>
  <inkml:trace contextRef="#ctx0" brushRef="#br1" timeOffset="157312.16">2914 14638 57 0,'-14'15'28'0,"3"7"-19"15,4-16 29-15,7 1-36 16,-3 2 1-16,3-6 1 15,0 0 1-15,3 1-6 16,4-17 0-16,14-9 4 16,8-22 0-16,2-28-2 15,8-13 0-15,25-9-2 0,6-19 1 16,15-9-2-16,-4 0 0 16,-10 6-1-16,-4 15 1 15,-14 10 0-15,-4 10 0 16,-10 15 1-16,-7 16 0 15,-4 12 1-15,-14 10 0 16,0 16 0-16,-3 18 0 16,-19 9-1-16,5 23 1 15,-8 19-1-15,4 24 1 16,-3 19 0-16,-1 13 1 16,4 19-1-16,4 0 0 15,-8-16 0-15,4-13 1 0,7-18-2 16,0-19 1-16,0-16-5 15,0-22 1-15,0-15-7 16,0-4 1-16,0-18-7 16,-11-10 0-16</inkml:trace>
  <inkml:trace contextRef="#ctx0" brushRef="#br1" timeOffset="157521.22">3112 14199 47 0,'-22'43'23'0,"26"-14"-17"16,-4-20 39-16,0-3-41 16,7 4 0-16,11 2 4 15,-4-9 1-15,21 1-11 16,7-1 0-16,18-6 5 16,7-4 0-16,-3-8-6 0,3 2 0 15,-7-9-12-15,10-3 0 16,-3-6-5-16,4 2 1 15</inkml:trace>
  <inkml:trace contextRef="#ctx0" brushRef="#br1" timeOffset="157777.84">4607 13643 43 0,'7'-15'21'0,"-24"15"-16"0,6 3 35 0,-3 6-38 16,-14 10 1-16,-11 16 2 16,-3 15 0-16,-15 19-7 15,4 12 1-15,4 20 4 16,10 12 0-16,0 6-2 16,0-13 1-16,18-8-4 15,0-20 0-15,14-18-8 16,14-20 1-16,4-24-8 15,17-13 1-15</inkml:trace>
  <inkml:trace contextRef="#ctx0" brushRef="#br1" timeOffset="158090.51">4882 14167 48 0,'50'32'24'0,"-29"-26"-22"0,-21-6 41 15,0 0-42-15,0 0 0 16,-21 3 1-16,-7 0 0 16,-11 0-3-16,7 7 1 15,0 5 2-15,-6 10 0 16,-8 7-1-16,3 5 1 16,5 1-1-16,6 0 0 15,4-1 0-15,13-5 1 0,15-4-2 16,22-6 1-16,9-7-1 15,1-8 1-15,14-7-2 16,-7-13 1-16,3-9-3 16,-3-9 1-16,-7-19-6 15,-4-10 1-15,4-6-10 16,-4-6 0-16</inkml:trace>
  <inkml:trace contextRef="#ctx0" brushRef="#br1" timeOffset="158331.69">4992 13600 54 0,'17'3'27'0,"15"22"-25"15,-21-13 44-15,10 17-42 0,11 14 1 16,3 17 1-1,-3 12 1-15,-11 16-10 0,0 28 1 16,-10 9 3-16,-22 4 1 16,-21 0-9-16,-17-13 0 15,-11-13-13-15,0-25 1 16</inkml:trace>
  <inkml:trace contextRef="#ctx0" brushRef="#br1" timeOffset="159591.99">2752 16362 48 0,'10'41'24'0,"11"-41"-14"0,-3-9 24 0,10-13-32 16,8-10 1-16,13-21-1 16,-3-22 1-16,3-10-5 15,15-15 1-15,-8-10 2 16,4 0 0-16,-10 0-2 0,-1 7 0 31,0 12 0-31,-6 3 0 0,-1 13 0 31,-7 12 1-31,-14 16 0 16,1 13 1-16,-5 12 0 0,-6 19 0 0,-8 9 0 0,-3 22 0 16,0 13 0-1,-3 22 0 1,-4 9-1-16,-4 9 1 15,1 16-1 17,3 7 1-32,3-4-1 15,4 4 0-15,4-13-1 16,-1-19 0-16,8-9-4 0,-8-23 0 0,4-11-11 0,-3-17 0 0,-8-15 0 0,-6-6 0 0</inkml:trace>
  <inkml:trace contextRef="#ctx0" brushRef="#br1" timeOffset="159793.84">3080 15908 59 0,'10'28'29'0,"22"-6"-36"16,-14-16 63-16,3-3-54 16,18 0 1-16,3-3 0 15,14-6 1-15,-6-3-10 16,10-4 0-16,-18-6-6 15,4-3 0-15,-4-9-7 0,8-7 1 16</inkml:trace>
  <inkml:trace contextRef="#ctx0" brushRef="#br1" timeOffset="160027.93">4195 15406 52 0,'0'6'26'0,"0"-6"-29"0,-8 3 47 0,5 13-41 15,-8 9 1-15,-6 16 3 16,-4 9 0-16,-4 6-9 16,0 16 0-16,4 7 4 15,-4 2 0-15,11-2-6 16,4-10 1-16,10-10-15 15,3-12 0 1</inkml:trace>
  <inkml:trace contextRef="#ctx0" brushRef="#br1" timeOffset="160522.14">4745 15610 58 0,'10'0'29'0,"-20"-7"-30"0,10 7 43 16,-4 0-41-16,-13 7 0 15,-15 5 0-15,-7 7 1 16,-7 3-3-16,4 0 1 16,0 6 1-16,-8 0 0 15,11 1-1-15,8-7 0 16,2-4-1-16,12-2 1 15,17 0-1-15,17-4 0 0,12 1 1 16,13 2 0 0,7 1-1-16,1 0 1 0,-11 3 0 15,-8 3 0 1,-13 3-1-16,-4 0 1 0,-14 3-1 16,-10 0 0-16,-8 0 0 15,-3-6 0 1,-4-6 0-1,-3-7 0-15,7-5 0 0,-4-8 1 0,11-2 1 16,3-13 0-16,11-3 0 16,4-12 1-16,13 6 1 31,12-4 0 0,9 1 0-31,-2-4 0 0,3 4-1 0,-1 0 0 0,1 6-4 0,-7 3 0 0,0 6-6 16,-4 4 1-16,-7-1-11 15,0-3 0-15</inkml:trace>
  <inkml:trace contextRef="#ctx0" brushRef="#br1" timeOffset="160807.57">5122 15744 62 0,'18'10'31'0,"-7"-13"-39"0,-11 3 53 15,-7-3-44-15,-8-1 1 16,-2 4 0-16,-15 0 0 0,4 10-2 16,-4 9 0-16,4 6 1 15,-11 0 0-15,7 3-1 16,4 3 0-16,10 1 0 16,15-7 0-16,13-6-1 15,19-7 0-15,6-9-1 16,11-9 1-1,-7-10-2-15,3-6 1 0,-3-6-8 16,0-6 1-16,-15-10-8 16,1-9 0-16</inkml:trace>
  <inkml:trace contextRef="#ctx0" brushRef="#br1" timeOffset="161027.44">5203 15199 58 0,'22'25'29'0,"2"47"-34"0,-13-44 51 16,10 19-44-16,7 19 1 15,4 13 1-15,7 2 1 16,-11 7-7-16,-7 0 0 16,-21-4 0-1,-17-5 1-15,-15-4-14 0,-18-12 1 47,-9-7-4-47,9-12 0 16</inkml:trace>
  <inkml:trace contextRef="#ctx0" brushRef="#br1" timeOffset="161814.81">2861 17453 40 0,'-11'35'20'0,"4"-10"-10"0,4-22 33 0,3 3-39 16,-7-2 0-16,3-1 3 16,4 0 0-16,0 0-9 15,0-3 1-15,11-19 6 16,-1-3 0-16,22-22-3 16,7-18 1-16,-7-20-3 15,14-12 1-15,3 6-2 16,4-3 0-16,-4 3-2 15,-10 13 1-15,0 9 0 16,-7 13 0-16,-4 12 0 0,-7 10 0 16,-7 22 1-16,0 12 0 31,-14 22 1-15,0 12 1-16,0 7-1 0,-7 19 1 0,-3 19-1 0,-1 15 1 15,0-6 0-15,4-4 0 16,4-11-2-16,3-4 0 15,0-19-4-15,0-12 0 32,10-41-12-17,1-13 0-15</inkml:trace>
  <inkml:trace contextRef="#ctx0" brushRef="#br1" timeOffset="162028.73">2963 17300 65 0,'0'25'32'0,"18"-16"-29"15,-7-9 53-15,-1 0-55 16,8-3 0-16,10 0 0 16,7-3 1-16,11-4-7 15,-4-5 1-15,4-4-5 16,-14 0 0-16,7-3-11 15,-7-3 0-15</inkml:trace>
  <inkml:trace contextRef="#ctx0" brushRef="#br1" timeOffset="162504.46">4403 16773 68 0,'0'19'34'0,"0"-7"-39"15,-7-5 58-15,-4 2-52 16,-10 0 1-16,-7 13 1 15,-4 13 1-15,-3 18-4 16,3 22 0-16,0 13 2 16,-3 0 1-16,10 9-1 0,4-3 1 15,7-9-3 1,14-13 1-16,7-9-5 16,11-13 1-16,-8-12-8 0,11-13 0 15,8-10-11-15,-8-11 1 16</inkml:trace>
  <inkml:trace contextRef="#ctx0" brushRef="#br1" timeOffset="163842.07">4854 16776 56 0,'-3'10'28'0,"-8"-10"-30"0,4-4 43 0,-4 1-40 0,1 0 1 15,-11 3 0-15,7 3 0 0,-8 4-3 0,1 2 1 0,0 4 1 16,-7-1 1-16,7-3-1 16,0 1 0-16,-1-4-1 15,15 0 0-15,0 4-1 16,14-1 0-16,0-3-1 16,4-2 1-16,0 2-1 15,-1-3 0-15,1 0 0 16,-8-3 0-16,4 3 1 15,-7-3 1-15,0 0-1 16,0 0 1-16,0 0 0 16,7-3 1-16,-7 3 0 15,0 0 1-15,0 0 0 16,0 0 0-16,0 0 0 0,0 3 0 16,0 4 0-16,-3-4 0 15,-1 0-1-15,4 3 1 16,-7 0-1-16,7-2 0 15,0-1 0-15,-3 0 0 16,3 0 0-16,0 0 0 16,0 0-2-16,0 0 0 15,0-3 0-15,0 0 1 16,0 0-1-16,0 0 1 16,0 0 0-16,0 0 0 15,0-3 0-15,0 3 0 0,0 0-1 16,0-6 1-16,0 6-1 15,0-6 1-15,0-1-1 16,0 7 0-16,0 0 0 16,0 0 1-16,0 0 0 15,0 0 1-15,3 4-1 16,4-1 1-16,-7-3-1 16,4 3 0-16,3-3 0 15,0-3 0-15,4 0 1 16,-8-1 0-16,4-2-1 15,-7 6 0-15,0-6 1 16,0-4 0-16,0 10-1 16,4-6 1-16,-4 0-1 15,7 0 1-15,0 2-1 16,3 1 1-16,1-3-1 16,0-3 0-16,-1-4 0 0,1 1 0 31,-1-1-1-31,-3 1 1 0,4-1-1 0,-11 4 1 15,0 2 0-15,0 4 0 16,0 3 0-16,0 0 0 16,-7 3-1-16,3 7 1 15,4-1 0-15,0 4 0 16,-7-4-1 0,7 4 1-16,0 2-1 15,-3 1 1-15,3 6 0 0,-4 3 1 16,1 0 0-16,-4 0 0 15,3 7-1-15,-3-7 1 16,4-3-1-16,3 3 0 47,0-10-1-47,0 1 0 16,0-7-6-16,10-2 1 15,-6-4-12-15,6-9 1 0</inkml:trace>
  <inkml:trace contextRef="#ctx0" brushRef="#br1" timeOffset="164275.94">4992 16770 55 0,'0'9'27'0,"-7"4"-23"0,7-7 41 15,-4 4-42-15,4-1 0 16,-7 0 1-16,4 4 1 16,3-7-7-16,-7-3 1 15,3 0 3-15,1 1 0 16,3-1-2-16,0-3 0 0,0 3 0 15,0 0 0-15,7 3-1 16,3 0 1-16,8 7 0 16,-1 0 0-16,5-1 0 15,-8 1 1-15,3 2-2 16,-13 10 1-16,-4 7-2 16,-11-4 0-16,-3-3-4 15,-7-3 0-15,-4-9-6 16,1-13 1-16,6-7-7 15,-3-8 0-15</inkml:trace>
  <inkml:trace contextRef="#ctx0" brushRef="#br1" timeOffset="164724.79">4981 16720 63 0,'28'9'31'0,"29"-15"-33"0,-32 0 59 16,6-1-55-16,1-2 0 15,14-1 0-15,3-2 0 16,1 3-4-16,-1 2 1 16,-3-2 0-16,0-1 1 15,-14 4-3-15,-4 0 0 16,0 0 0-16,-7-1 0 0,0 7 0 15,-3 0 0-15,-7 3 1 16,-11 4 1-16,0 5 1 16,-18 13 0-16,-10 13 0 15,-11-7 0 1,-10 13 1-16,-4 10 0 0,-18 15 0 16,-7 9 0-16,-3 13 0 15,-7-10 1-15,3 7-1 16,18-6 0-16,7-13-2 15,15-13 1-15,9-9-2 16,8-9 0 15,10-16-5-15,15-13 1-16,3-9-9 0,11-6 0 0,10-10-2 16,7-3 1-1</inkml:trace>
  <inkml:trace contextRef="#ctx0" brushRef="#br1" timeOffset="165087.34">5211 17306 77 0,'10'16'38'0,"18"-10"-53"0,-17-6 81 16,0 3-66-16,13 0 1 0,1 0-1 15,0 1 0-15,-8-1-1 16,1 0 1-16,-4 0-2 16,-7 0 1-16,-14 0-2 15,-4 4 1-15,-3 2 0 16,-3 0 0-16,-1 4 0 16,7 3 0-16,1 2 2 15,6 7 0-15,-6-6 0 16,3 3 0-16,3 0 0 47,8 0 1-47,6-3-4 0,8-3 1 0,-4-4-5 0,11-9 1 15,6-6-12-15,12-16 1 0,3-9-2 16,-4-6 1-16</inkml:trace>
  <inkml:trace contextRef="#ctx0" brushRef="#br1" timeOffset="165340.72">5673 16682 59 0,'-4'63'29'0,"29"15"-38"0,-11-65 60 15,0 9-46-15,7 9 0 16,7 10 4-16,11 15 1 15,0 10-12-15,0 9 0 0,-18 1 6 16,-14 8 1-16,-17 4-9 31,-19 6 1-31,-31 7-17 0,-17-11 1 0,-15-14-3 16,-17-17 1-16</inkml:trace>
  <inkml:trace contextRef="#ctx0" brushRef="#br1" timeOffset="166936.18">5828 13948 41 0,'-11'18'20'0,"22"-14"-6"0,-1-8 21 0,1 1-31 16,0-3 0-16,17 0 2 15,11-4 0-15,-1 1-8 16,12 3 0-16,3-1 2 15,-4 7 0-15,-10 4-16 16,-11 5 1-16,-14 4-2 16,-10-1 1-16</inkml:trace>
  <inkml:trace contextRef="#ctx0" brushRef="#br1" timeOffset="167115.37">5719 14308 61 0,'3'41'30'0,"22"-3"-31"0,-15-35 63 16,1 0-60 0,10-3 0-16,18-9 0 15,21-7 1-15,10-6-8 0,-6-3 0 16,-4-3-8-16,-11 3 0 16,-13-1-7-16,-12 11 0 15</inkml:trace>
  <inkml:trace contextRef="#ctx0" brushRef="#br1" timeOffset="167790.01">7553 13700 71 0,'32'-3'35'0,"-32"-3"-43"0,0 6 67 16,-4-7-59-16,-6 4 1 16,-15 0 0-16,0 6 1 15,-17 7-2-15,-4 8 0 16,-7-5 1-16,7 6 1 15,7 0-3-15,1 6 1 16,6-3-2-16,7-1 0 16,11 1-1-16,11 4 0 15,13 2 0-15,11 3 0 16,18-3 1-16,11 1 0 0,-8 5 1 16,-3 1 0-16,-4-1 0 15,-14 4 1-15,-10 9-1 16,-8 6 1-16,-6-6-2 15,-22-3 1-15,-7-13-1 16,0-9 1-16,1-9 0 16,6-7 0-16,11-15 3 15,3-16 0-15,11-13 1 16,14-12 0-16,15 3 1 16,6-10 0-16,7-2 0 15,8-4 0-15,3 3-4 16,-4 4 0-16,0 9-6 15,-6 6 0-15,-8 7-14 16,-3 2 0-16</inkml:trace>
  <inkml:trace contextRef="#ctx0" brushRef="#br1" timeOffset="168120.22">8008 13872 62 0,'-11'13'31'0,"-17"-13"-36"0,28 0 46 16,-10 0-41-16,3 3 1 0,0 3 0 16,3 4 1-16,4-1-3 15,7 1 1-15,4-1 1 16,6 0 0-16,1 1 1 15,7-1 0-15,-4 4-1 16,-4 6 0-16,-2 6-1 16,-8 0 1-16,-14 6-3 15,-8 0 1-15,-6 1-5 16,-7-7 0-16,-7-6-11 16,0-10 1-16,6-18-1 15,5-13 1-15</inkml:trace>
  <inkml:trace contextRef="#ctx0" brushRef="#br1" timeOffset="168636.4">7969 13691 49 0,'25'15'24'0,"3"-21"-24"16,-17 12 47-16,3-6-44 0,7 3 0 16,4 0 5-16,10 1 0 15,11 5-10-15,17 0 1 16,8-2 5-16,7-1 1 15,17 3-4-15,0-2 1 16,0-4-4-16,-7 0 0 16,-10 0-1-16,-14-3 0 15,-4 0 0-15,-8-6 0 16,-2 0 1-16,-4-4 0 16,-11-6 1-16,-3 1 0 15,-11-4 0-15,-10-3 0 0,-15 3 0 16,-10 0 1-16,-14 10-1 15,-15 6 1-15,-13 6-2 16,-8 6 1-16,1 13-1 16,3 25 1-16,7 10-1 15,11 9 0-15,6 6 0 16,19-6 1-16,10-7 1 16,24-15 0-16,15-9 2 15,21-17 1-15,10-11-1 16,5-23 1-16,-16-6-2 15,-9-16 1 17,-19-12-6-1,-13-16 0 16,-25 4-12-32,-18-7 1 1</inkml:trace>
  <inkml:trace contextRef="#ctx0" brushRef="#br1" timeOffset="170990.03">6015 15331 45 0,'7'9'22'0,"-14"-6"-8"0,7-3 23 16,3 3-33-16,1 0 1 15,3 0 2-15,4 4 0 16,-1-1-9-16,11 3 0 16,15-2 6-16,6-1 0 15,7-3-6-15,4 0 1 16,0-9-7-16,-7 0 1 31</inkml:trace>
  <inkml:trace contextRef="#ctx0" brushRef="#br1" timeOffset="171184.36">5930 15635 55 0,'-17'40'27'0,"31"-5"-8"0,-4-29 25 0,1-3-41 16,10 1 1-16,7 2 1 15,15 3 0-15,13-3-8 16,-3-6 1-16,-4 0-1 15,1 0 1-15,-8-3-15 16,-7-9 1-16,-14-4-4 16,-6 0 0-16</inkml:trace>
  <inkml:trace contextRef="#ctx0" brushRef="#br1" timeOffset="171875.63">7172 15613 78 0,'0'12'39'0,"11"1"-31"0,-1-13 39 0,11 3-46 16,22-3 0-16,13-3 0 15,18 0 0-15,11-4-5 16,-4 1 0-16,-3 0-8 16,-18-4 1-16,-18 1-11 15,-14 3 1-15</inkml:trace>
  <inkml:trace contextRef="#ctx0" brushRef="#br1" timeOffset="172669.13">8650 15249 66 0,'18'6'33'0,"-22"-3"-33"15,4-3 55-15,-7 0-53 16,-3 4 0-16,-12-1 0 16,1 6 1-16,-10 1-4 15,-5 2 1-15,-3 4 2 16,1 3 0-16,-1 2-2 15,0 5 0-15,14 5-4 16,1-3 1-16,6 0-2 0,11 7 1 16,0-4-1-16,17 1 1 15,19-1 0-15,13-3 1 16,4-3 2-16,3 0 1 16,-10 0-1-16,-4 1 1 15,-13-1-1-15,-15 3 1 16,-11 0-1-16,-7-6 0 15,-6-6 0-15,-4-10 0 16,-1-6 1-16,1-9 1 16,7-7 0-16,4-3 1 15,10-9 1-15,10-7 0 0,4-9 0 16,7-3 1-16,1-9-1 16,6-4 0-16,7 7-1 15,11 3 0-15,3 6-5 16,-3 3 1-16,-7 10-10 15,-4 6 0-15,-13 12-8 16,-5 4 1-16</inkml:trace>
  <inkml:trace contextRef="#ctx0" brushRef="#br1" timeOffset="173121.42">9193 15340 59 0,'11'3'29'0,"-11"-12"-35"0,-11 2 51 16,1 4-45-16,-4-3 0 15,-7 3 1-15,-4 6 0 0,-3 6-1 16,-4 13 0-16,4 16-1 16,-8 3 1-16,12 12-2 15,-5 7 1-15,12-10-1 16,13-3 1-16,4-6 0 15,14-13 1-15,15-6 2 16,2-16 0-16,12-6 0 16,-1-12 1-16,0-10-1 15,-6-10 0-15,-12-9-3 16,-6-2 1-16,-11-8-7 16,-7-5 1-1,-3 6-11-15,-1 3 0 0</inkml:trace>
  <inkml:trace contextRef="#ctx0" brushRef="#br1" timeOffset="173570.61">9437 14986 61 0,'-4'3'30'0,"4"-3"-32"0,0 0 50 0,0 0-45 16,7 0 1-16,4 0 3 15,3 0 0-15,4 0-8 16,3 0 1-16,4 0 4 15,-1 0 1-15,-3 3-2 16,-3 0 0-16,-4 6-3 16,-3 7 1-16,-11 3-3 15,-4 3 1-15,-6 0-1 16,3-3 1-16,-8-1 0 16,1-2 0-16,4 6 1 15,6-3 1-15,4 3 0 16,11-6 0-16,3-4 0 15,7-6 1-15,0-3-4 16,-3-6 1-16,3-6-9 16,-10 3 1-16,-15-7-13 0,-10-6 1 15</inkml:trace>
  <inkml:trace contextRef="#ctx0" brushRef="#br1" timeOffset="174863.42">9991 15437 59 0,'-7'13'29'0,"24"2"-19"0,-10-11 29 15,4 2-34-15,3 3 0 16,7 1 1-16,7-4 0 16,4-3-9-16,7 0 1 15,10-6 3-15,4 3 1 16,-3-3-10-16,-4-3 0 16,-8-10-12-16,-2-3 1 15</inkml:trace>
  <inkml:trace contextRef="#ctx0" brushRef="#br1" timeOffset="175044.52">10216 15136 52 0,'4'44'26'0,"0"22"-22"16,3-44 35-16,-4 9-38 15,1 10 0-15,-4 6-1 16,0 6 0-16,-4 10-6 15,4-10 0-15,-3 1-9 16,-8-14 0-16</inkml:trace>
  <inkml:trace contextRef="#ctx0" brushRef="#br1" timeOffset="175581.07">11063 14970 64 0,'0'9'32'0,"-32"-6"-41"0,22-3 55 0,-11 0-46 16,-4 4 1-16,-7 5 0 16,-7 7 0-16,8 9-2 15,-1 6 1-15,0 0 0 16,0 7 1-16,4 0-2 16,7 6 0-16,7-10-1 15,7-2 0-15,10-7 0 16,8-10 1-16,7-5-1 15,10-17 1-15,4 1 1 16,3-6 0-16,0-7 0 16,-3 3 0-16,0 0-1 15,-11-2 1-15,-4 2 0 16,-2 7 0-16,-5 2 0 16,-10 7 0-16,0 7 1 15,-3 11 1-15,-1 11 0 0,-7 8 0 16,1 13-1-16,-1 10 1 15,-3 6-1-15,-3 3 0 16,-1-3-3-16,0-7 0 16,4-9-9-16,4-12 0 15,3-16-6-15,14-19 0 16</inkml:trace>
  <inkml:trace contextRef="#ctx0" brushRef="#br1" timeOffset="176017.11">11370 15111 66 0,'4'6'33'16,"-4"4"-45"-16,0-4 62 0,-4 3-48 15,-3 1 1-15,0-1 1 16,3 4 0-16,-3 2-6 16,0 7 0-16,-3 0 4 15,-1 0 0-15,-3 0-4 0,7-3 1 16,0 0-2-16,7 0 1 15,7-4 1-15,0 1 0 16,11 3-1-16,6 0 1 16,8 6 1-16,7-3 0 15,-11 0 0-15,-7 6 0 16,-7 0-2-16,-14 3 1 16,-7-2-3-16,-14-1 0 15,-4-6-9-15,-3-3 1 16,-3-16-5-16,-1-6 1 0</inkml:trace>
  <inkml:trace contextRef="#ctx0" brushRef="#br1" timeOffset="176243.36">11268 15105 76 0,'39'9'38'0,"24"-40"-52"16,-24 15 78-16,21 0-63 16,21-18 0-16,0-7-1 15,0 4 1-15,-7 2-3 16,-10 4 0-16,-15 9-7 16,-14 0 0-16,-17 3-12 15,-11-3 0-15</inkml:trace>
  <inkml:trace contextRef="#ctx0" brushRef="#br1" timeOffset="177143.91">12386 14857 44 0,'7'-13'22'0,"-3"17"-10"16,-4-4 23-16,-4 6-32 15,-6 3 0-15,-8 7 2 0,-7 9 0 16,-7 10-6-16,-6 15 0 16,-8 6 5-16,-4 16 0 15,5 26-2-15,-1 5 0 16,10 0-2-16,8-2 0 16,11-13-5-16,9-16 0 15,16-16-12-15,16-12 0 16,11-19-1-16,4-15 1 15</inkml:trace>
  <inkml:trace contextRef="#ctx0" brushRef="#br1" timeOffset="177623.87">12778 15095 60 0,'17'32'30'0,"-17"-20"-40"15,-3-12 62-15,-11 3-51 16,-4 1 1-16,-3 2 0 16,0 3 0-16,-4-3-2 15,0 1 0-15,1 5 2 16,-1 4 0-16,4-3-2 16,3-1 1-16,7 1-1 15,8-1 0-15,6 1-1 16,12 6 1-16,6 2-1 15,3 5 0-15,8-1 1 0,0 6 0 16,0-3 0-16,-8-3 0 16,-6 4-1-16,-7 5 0 15,-11-3 0-15,-7 1 0 16,-8-7 0-16,-6-3 0 16,4-7 0-16,-1-8 0 15,-3-7 0-15,3-10 1 16,8-5 0-16,3-10 1 15,7-10 1-15,7-6 0 16,7-6 1-16,10 0 0 16,8 0 0-16,7 3 1 15,0 0-2-15,0 0 1 16,3-6-9 0,-10 13 1-16,-1 8-14 15,-9 14 0-15</inkml:trace>
  <inkml:trace contextRef="#ctx0" brushRef="#br1" timeOffset="177938.96">13303 15208 60 0,'25'19'30'0,"-18"-25"-32"16,-7 6 42-16,-4-6-38 15,-6 2 0-15,-8 8 2 16,-6-1 1-16,-8 9-6 0,-3 7 1 16,-4 6 2-16,3 6 1 15,5 7-2-15,6 6 1 16,4-6-3-16,3-4 1 16,8-6 0-16,3-3 0 15,14-9-1-15,17-10 1 16,12-6 0-16,13-12 0 15,7-10-2-15,-3-9 0 16,-3-4-5-16,-8-9 0 16,-7 3-11-16,-6-12 0 15</inkml:trace>
  <inkml:trace contextRef="#ctx0" brushRef="#br1" timeOffset="178164.45">13413 14619 56 0,'38'31'28'0,"-2"57"-32"16,-26-60 43-16,1 19-38 16,7 19 1-16,-1 19 0 15,-3 12 1-15,-3 16-4 16,-11 12 0-16,-11-6-2 15,-6-3 0-15,-15-18-12 16,-7-20 0-16</inkml:trace>
  <inkml:trace contextRef="#ctx0" brushRef="#br1" timeOffset="178660.55">14362 15459 66 0,'3'19'33'0,"22"-16"-34"0,-11-3 54 0,14-3-51 0,7-6 0 0,8-1 0 0,10-2 1 0,7 2-6 0,-7 1 1 16,-4-1-6-16,-10 1 1 0,-7-4-13 0,-8-5 1 15</inkml:trace>
  <inkml:trace contextRef="#ctx0" brushRef="#br1" timeOffset="178854.44">14623 15243 58 0,'-4'59'29'0,"4"42"-29"0,0-73 43 0,0 6-43 15,0 10 1-15,0-3-3 16,0 0 0-16,4-10-7 16,-1-6 1-16,-3-12-8 15,7-13 0-15</inkml:trace>
  <inkml:trace contextRef="#ctx0" brushRef="#br1" timeOffset="179543.81">15723 14913 67 0,'4'4'33'0,"-8"-1"-37"0,1 0 61 0,-8 3-56 0,-6 4 0 0,-12-1 1 16,-2 4 1-16,-5 5-4 15,-2 11 0-15,-1 2 1 16,0 0 1-16,-3-3-3 16,3 4 1-16,11-4-3 15,6-3 1-15,15 3-1 16,18-3 1-16,10 1 0 15,14 2 1-15,18 3 1 16,4 4 0-16,-11-1 0 16,-11 1 0-16,-7 2 0 15,-7 4 0-15,-10-3-1 0,-11-7 1 16,-11-9 0-16,-3-10 0 16,-7-8 0-1,0-8 1 1,0-8 0 15,3-1 1-15,4-12 0-16,3-6 1 47,8-16 1-32,6 0 0-15,11-6 0 16,11 2 1-16,7-5-1 15,-4 0 0-15,11 5-3 16,7 7 1-16,0 4-6 0,-4 5 1 0,-3 7-10 0,-8 6 0 0,1 0-6 16,4 6 1-1</inkml:trace>
  <inkml:trace contextRef="#ctx0" brushRef="#br1" timeOffset="179800.53">16118 15042 52 0,'-3'44'26'0,"-36"-10"-31"0,29-27 46 0,-5 2-39 16,1 1 1-16,0 2 2 15,4-6 0-15,3 1-6 16,-1 2 0-16,8 7 4 16,11-4 1-16,7 4-2 15,3-4 1-15,7 4-2 0,4 6 0 16,-4 0 0-16,0 9 0 16,-10 4-2-16,-7 3 1 15,-15 2-1-15,-14 4 0 16,-10 0-3-16,-11-13 1 15,-3-5-5 1,0-14 1-16,-4-9-10 0,3-12 0 16</inkml:trace>
  <inkml:trace contextRef="#ctx0" brushRef="#br1" timeOffset="180265.5">16066 14973 64 0,'38'19'32'0,"12"0"-40"0,-36-13 55 0,7 3-47 16,4 1 1-16,3 2 0 15,14 4 0-15,11 0-2 16,14-4 0-16,14-2-1 16,-21-4 0-16,7-9-1 15,0-4 1-15,-3-5-2 16,-8-1 1-16,-10-2 0 15,-4 2 1-15,-6 1 2 16,-4 2 0-16,-8 1 0 16,-3-1 1-16,-7-2 0 15,-6-1 0-15,-19 4-1 16,-14 0 1-16,-6 12-1 0,-15 0 0 16,-11 9-1-16,-6 13 1 15,3 10-2-15,-4 6 1 16,8 6 0-16,10 9 0 31,14 4 0-15,15-1 0-1,13-9 1-15,18-9 0 16,18-9 2-16,21-10 0 0,10-16 0 0,22-16 0 0,3-15-1 0,-10-6 0 16,-15-10-2-16,-27 0 0 15,-33-9-11-15,-35 0 1 0,-21-6-4 31,-7-1 0-31</inkml:trace>
  <inkml:trace contextRef="#ctx0" brushRef="#br1" timeOffset="182308.46">6470 17036 47 0,'-4'-3'23'0,"11"6"-10"0,-7-3 24 0,0 4-34 16,0-4 1-16,8 3 1 16,6 6 0-16,-4-3-7 15,8 4 1-15,7-1 2 16,6-3 1-16,8 1-6 15,7-7 0-15,-11-3-8 16,1 3 0-16,-19-7-6 16,-6 7 0-16</inkml:trace>
  <inkml:trace contextRef="#ctx0" brushRef="#br1" timeOffset="182489.07">6459 17363 60 0,'-14'50'30'0,"14"-35"-31"16,0-11 57-16,4 2-54 0,6 0 1 16,19-3 1-16,9 0 0 15,15-9-7-15,11 0 0 16,-4-10-5-16,-11-6 1 16,-6-9-13-16,-19-7 1 15</inkml:trace>
  <inkml:trace contextRef="#ctx0" brushRef="#br1" timeOffset="183273.01">7511 17221 64 0,'-18'16'32'0,"25"-13"-28"0,-7-3 52 16,4 3-53-16,3 1 1 15,7 2 2-15,18 0 1 16,13-3-9-16,33-3 0 16,0-3 1-16,3-6 1 15,-7-4-8-15,-14 1 0 16,-14-4-15-16,-22-3 1 15</inkml:trace>
  <inkml:trace contextRef="#ctx0" brushRef="#br1" timeOffset="183795.37">8834 16554 57 0,'-7'9'28'0,"-29"13"-26"0,22-13 39 16,-4 1-39-16,-6 5 1 16,-11 10 4-16,3 13 0 0,-7 3-8 15,-10 15 1-15,-4 23 6 16,3 18 0-16,-3 13-1 16,11 6 0-16,17 9-2 15,8-15 0-15,20-10-4 16,22-12 0-16,7-28-10 15,10-26 1-15,0-25-12 16,1-15 0-16</inkml:trace>
  <inkml:trace contextRef="#ctx0" brushRef="#br1" timeOffset="184921.13">9208 16648 55 0,'10'3'27'0,"1"-10"-18"0,-11 7 27 0,0 0-34 15,0-3 0-15,-4 3 1 16,-6 0 1-16,-1 7-5 16,-3-1 1-16,0 0 2 15,-4 0 0-15,-3 1-1 16,3-4 0-16,-3 0-1 16,4 0 1-16,2 3-2 15,5-6 1-15,-1 0-1 16,4 3 1-16,4 4-1 15,-8 2 0-15,8 4-1 16,3 6 1-16,0-4 0 16,7 4 0-16,0-3 0 0,7-1 1 15,3-2 0-15,-2-4 0 16,6-2 0 0,3-7 1-16,1-7-1 0,0 1 1 15,-4-3-1-15,-3-1 1 16,-4-2-2-16,0-1 1 15,-7 1 0-15,0-1 0 16,0 4-1-16,-4 2 1 16,-3 4 0-16,-3 6 1 15,-4 7 0-15,-4 9 1 16,-3 3-1-16,-3 6 1 31,-5 34-1-31,5-2 0 0,3-7-4 16,3-12 1-16,4-13-10 15,7-15 1-15,0-19-7 16,4-10 0-16</inkml:trace>
  <inkml:trace contextRef="#ctx0" brushRef="#br1" timeOffset="185235.41">9465 16679 52 0,'7'31'26'0,"-7"-6"-26"16,0-21 43-16,-3 2-42 15,-1 0 1-15,1 0 1 0,-1 1 0 16,0-1-4-16,1 0 1 16,3 0 2-16,3 4 0 15,5-1-1-15,2 1 0 16,8-1 0-16,6 0 1 15,5 1 0-15,-1-4 0 16,-7 0-1-16,-3-2 1 16,-8 2-1-16,-6 9 0 15,-15 7-5-15,-13 4 1 16,-8-5-7-16,-7-2 0 16,4-9-8-16,-8-10 0 0</inkml:trace>
  <inkml:trace contextRef="#ctx0" brushRef="#br1" timeOffset="185625.22">9430 16619 59 0,'24'35'29'0,"8"-35"-29"15,-18-3 50-15,7 0-46 16,11 3 1-16,7-4 1 15,21 1 1-15,0-3-10 16,21-7 1-16,4-2 5 16,-4-4 0-16,-21 0-3 0,-7 4 1 15,-11-7-2 1,-7 3 0-16,-6 3 0 0,-8 7 0 16,-7 2 0-16,-7 4 1 15,-7 10 0-15,-7 11 0 16,-14 14 0-16,-18 8 0 15,-17 20 0-15,-19 9 0 16,-2 13 0-16,-11 15 0 16,-4 9 0-16,0-5 0 15,4-17-2-15,7-5 1 16,10-7-3-16,11-16 0 16,14-9-6-16,15-12 0 0,10-13-9 15,17-10 0-15</inkml:trace>
  <inkml:trace contextRef="#ctx0" brushRef="#br1" timeOffset="186016.92">9719 17275 55 0,'-7'19'27'0,"7"-19"-22"16,0 0 43-16,7-4-42 16,0 4 1-16,11 0 2 15,10 0 0-15,4 4-12 16,10 2 0-16,0 3 8 0,1 1 0 16,-12-1-4-16,-9-3 1 15,-8 4-3-15,-7-1 0 16,-14 4-1-16,0-4 0 15,-11 0 0-15,4 4 1 16,-4 3 0-16,1 6 0 16,-5 3 1-16,8 0 0 15,4 3 0-15,3 7 1 16,3 2-2-16,11-2 1 16,0-7-4-16,7-6 0 15,11-10-5-15,7-8 1 0,10-14-12 16,4-15 0-16</inkml:trace>
  <inkml:trace contextRef="#ctx0" brushRef="#br1" timeOffset="186272.48">10368 16381 63 0,'-3'69'31'0,"20"31"-30"16,-6-68 51-16,-1 24-50 15,8 13 0-15,0 10 1 0,3 15 1 16,0 15-5-16,-10-5 0 16,-11 2 2-16,-18 7 0 15,-14-12-6-15,-21-10 0 16,0-10-15-16,-7-21 0 15</inkml:trace>
  <inkml:trace contextRef="#ctx0" brushRef="#br1" timeOffset="186708.97">11070 17369 61 0,'0'34'30'0,"18"-18"-21"0,-8-16 42 16,5 0-49-16,16 0 0 15,8-3 1-15,10-3 0 16,1-1-7-16,3 4 0 16,-7-3-5-16,-4-7 1 15,-10-9-12-15,-1-6 1 16</inkml:trace>
  <inkml:trace contextRef="#ctx0" brushRef="#br1" timeOffset="186889.77">11310 17171 60 0,'4'76'30'0,"-1"2"-32"0,-3-59 47 0,-3 6-46 16,-1 6 1-16,-3 4-3 16,3-1 1-16,1-6-5 15,-1-3 1-15,4-9-11 16,0-10 1-16</inkml:trace>
  <inkml:trace contextRef="#ctx0" brushRef="#br1" timeOffset="187383.47">12125 16798 59 0,'-4'-3'29'0,"-24"-19"-31"0,14 16 49 16,-11-1-47-16,-6 7 1 16,2 4 1-16,5 8 1 15,-4 7-3-15,-4-3 0 16,4 6 1-16,-1 3 1 15,5 3-1-15,6 0 1 0,4 0-2 16,7-3 1-16,10 4-1 16,11-7 1-16,4-7-1 15,3-5 0-15,0-7-1 16,4-3 0-16,0-10-1 16,-4-5 1-16,-3-4-2 15,-1-3 1-15,-6 6 0 16,-1-3 0-16,-10 13 1 15,-3 9 0-15,-4 7 1 16,-4 15 0-16,1 12 1 16,-4 7 0-16,-1 10 1 15,5 8 0-15,-4-2-2 16,3 3 1-16,1-10-5 16,3-9 1-16,0-13-12 15,7-12 1-15,0-19-4 0,14-16 1 16</inkml:trace>
  <inkml:trace contextRef="#ctx0" brushRef="#br1" timeOffset="187654.15">12368 16949 55 0,'7'25'27'0,"-17"0"-34"0,3-22 53 15,0 6-45-15,-7-2 1 16,-4 2 1-16,0 4 1 15,-3-1-5-15,4 4 1 0,-1-1 2 16,4 1 0-16,3 0-1 16,8 3 1-16,6-4-2 15,11 1 1-15,11 3-1 16,3 3 0-16,-3 0-1 16,0 3 1-16,-11 6-3 15,-7-3 1-15,-14 4-5 16,-14-1 1-16,-8-6-11 15,-6-12 0-15</inkml:trace>
  <inkml:trace contextRef="#ctx0" brushRef="#br1" timeOffset="187908.74">12238 16855 59 0,'28'31'29'0,"18"-44"-27"0,-32 13 48 16,7-3-48-16,11-3 0 15,17 0 0-15,8-1 1 16,13 1-5-16,12-6 1 16,-8-4-3-16,-11-3 1 15,-3-3-8-15,-7 0 0 16,-4 0-7-16,-6 0 0 31</inkml:trace>
  <inkml:trace contextRef="#ctx0" brushRef="#br1" timeOffset="188103.02">13222 16497 40 0,'4'6'20'0,"-4"-3"-10"0,-4 4 28 0,-6 2-36 16,-8 10 1-16,-10 6 3 15,-11 10 1-15,7 12-6 16,-10 6 0-16,-8 19 5 15,-6 25 0-15,-8 19-1 16,4 0 1-16,8 3-2 16,6 7 0-16,10-7-5 15,19-15 0-15,13-17-8 16,11-30 0-16,11-26-11 16,3-21 0-16</inkml:trace>
  <inkml:trace contextRef="#ctx0" brushRef="#br1" timeOffset="188936.25">13660 16701 54 0,'-4'3'27'0,"8"-3"-25"0,-8-3 40 15,1 0-39-15,-5 0 0 16,-6 3 4-16,0 0 0 15,0 0-9-15,0 3 1 16,0 3 5-16,-4 3 0 16,1 7-2-16,-1 3 1 15,0 0-3-15,1 0 1 0,6-4-1 16,4 1 1-16,4-7-1 16,10 1 1-16,3-4-2 15,4-3 1-15,0-6-1 16,4-3 0-16,0-4-1 15,-1-2 0-15,1-4-1 16,0 0 1-16,-4 4 0 16,-4 2 0-16,1 4 1 15,-1 3 1-15,-2 9 0 16,-5 7 0-16,-6 6 1 16,-8 6 1-1,0 6 0 1,-6 4 0-16,-1-1-1 0,7 1 0 15,1 2-4-15,3-9 1 0,3-6-8 16,4-9 0-16,11-13-9 0,3-6 1 16</inkml:trace>
  <inkml:trace contextRef="#ctx0" brushRef="#br1" timeOffset="189228.79">13889 16723 55 0,'-4'31'27'0,"-24"-9"-29"0,21-19 44 0,-4 0-40 0,1 4 0 16,-1-1 1-16,1 3 1 0,3 1-5 16,3-1 0-16,4 1 3 15,4-4 0-15,6 0-1 16,8 0 0-16,10 1-1 15,-3-1 0-15,-4-6 0 16,0 3 0-16,-7 6 0 16,-7 7 0-16,-10 6-3 15,-11 0 1-15,-11 0-6 16,0-3 1-16,1 0-10 31,-5-16 1-31</inkml:trace>
  <inkml:trace contextRef="#ctx0" brushRef="#br1" timeOffset="189674.48">13815 16748 66 0,'35'0'33'0,"39"-22"-38"0,-46 16 59 16,4-4-52-16,18 1 0 15,9-1-1-15,9-5 1 16,2-1-3-16,1-6 0 0,-11 3 2 16,-7 1 0-1,-8 5-2-15,-9 0 1 16,-8 4 0-16,-3 0 0 16,-8 6-1-1,-3 9 1 1,-10 6 0-16,-15 10 0 0,-17 10 0 0,-14 15 0 0,-22 6-1 15,-17 13 1-15,0 18 0 16,-18 20 0-16,-7 3-1 16,-3-1 1-1,7-5-3-15,21-11 1 0,6-14-2 16,15-10 0-16,15-16-5 31,13-9 1-31,18-13-10 31,10-19 0 16</inkml:trace>
  <inkml:trace contextRef="#ctx0" brushRef="#br1" timeOffset="195714.8">14196 17406 34 0,'3'10'17'0,"15"-4"1"0,-11-6 17 16,-3-3-30-16,3 3 0 16,0 0 3-16,0-3 1 15,0 3-10-15,3 0 0 16,1-3 8-16,7 6 0 15,3-3-3-15,10 0 0 16,-2 3-2-16,-1-3 1 16,0 3-3-16,-7 3 0 15,-7 1-2-15,-10-1 1 0,-8 10-2 16,-10 2 1-16,-7 4-2 16,-7 3 1-16,-4 4 0 15,0 5 0-15,4-6 2 16,4 4 0-16,6-7 1 15,7-3 0-15,11-7 0 16,7-2 0-16,15-7-2 16,13-12 0-16,14-7-12 15,8-12 1-15,-1-9-4 16,1-4 0-16</inkml:trace>
  <inkml:trace contextRef="#ctx0" brushRef="#br1" timeOffset="196015.53">14774 16428 54 0,'7'63'27'0,"15"34"-33"0,-15-66 50 16,0 23-41-16,0 12 1 16,0 18 3-16,0 20 0 15,0 9-9-15,-4 6 0 16,-6-3 3-16,-4-3 0 16,-7-16-6-16,-7-16 1 0,-1-12-10 15,1-22 1-15,0-15-5 16,14-10 0-16</inkml:trace>
  <inkml:trace contextRef="#ctx0" brushRef="#br1" timeOffset="196274.45">15159 17018 57 0,'7'28'28'0,"-4"-19"-33"15,-3-9 55-15,0 0-46 0,0 0 1 16,11 3 1-16,3-3 1 16,11 4-10-16,10-1 1 15,4-3-1-15,3 3 1 16,-3-3-17-16,-7-10 1 15</inkml:trace>
  <inkml:trace contextRef="#ctx0" brushRef="#br1" timeOffset="196467.45">15268 16917 60 0,'4'57'30'0,"-4"-4"-34"15,0-37 43-15,3 6-39 16,-3 9 0-16,4 0-2 16,-1 4 0-16,1-4-5 15,3-9 1-15,4-12-10 16,3-17 1-16</inkml:trace>
  <inkml:trace contextRef="#ctx0" brushRef="#br1" timeOffset="196945.93">15988 16569 66 0,'35'25'33'0,"-21"-18"-40"0,-14-1 60 16,-7 3-53-16,-10-3 1 15,-8 7 0-15,-7 6 0 16,-7 3-1-16,1 9 0 15,6 1 0-15,0-7 1 16,0 0-3-16,4 0 1 16,7 3-2-16,7-3 1 15,7 0-1-15,10 0 1 16,8 0-1-16,14 7 1 16,10 2 2-16,0 4 0 15,-3-1-1-15,-7-2 1 0,-11-1-1 16,-7 4 0-16,-14 0 0 15,-7-4 0-15,-8-6-1 16,-2-12 0-16,3-6 1 16,3-10 1-16,0-10 0 15,8-6 0-15,3-9 2 16,0-3 0-16,7-10 2 16,14-2 1-16,7-4-1 15,18-9 1-15,10 9-1 16,15-7 0-16,-1 4-5 15,-7 3 1-15,-6 10-6 16,-11 6 1-16,-8 6-12 16,-9 3 0-16,-8 6-3 15,-4 4 1-15</inkml:trace>
  <inkml:trace contextRef="#ctx0" brushRef="#br1" timeOffset="197350.28">16411 16767 57 0,'7'34'28'0,"-17"-2"-40"0,6-26 56 0,-3-3-45 16,0 3 1-16,0 1 0 15,-4 5 0-15,8-3 0 16,-1 1 0-16,4-1 0 16,0 1 0-16,7-1 0 15,4 1 1-15,7 5-1 16,10-2 1-16,-3 2-1 15,-4 11 1-15,-7-5-1 16,-7 8 0-16,-7 5-1 16,-14 1 0-16,-14-1-3 15,-8-2 0-15,8-11-8 16,-4-8 1-16,1-13-4 16,-5-16 1-16</inkml:trace>
  <inkml:trace contextRef="#ctx0" brushRef="#br1" timeOffset="197785.63">16401 16732 62 0,'46'35'31'0,"-8"-7"-41"0,-27-22 63 16,3 1-53-16,7-4 1 0,11-3 1 15,10-7 0 1,4-2-3-16,7-7 0 0,7-3 0 15,0 1 0-15,0-1-3 16,7 3 1-16,-11-9-4 16,-10 9 1-16,-10 4 0 15,-8-1 0-15,0 1 3 16,-3-1 1-16,-4 1 2 16,-3 2 1-16,-4 4 2 15,-7 3 1-15,-14 6-2 16,-15 6 1-16,-9 1-2 15,-12 2 0-15,-6 7-2 16,0 13 0-16,6 11-1 16,4 8 1-16,4 11 0 15,10-2 0-15,11-7 0 16,7-6 1-16,11-12 0 16,13-10 1-16,29-19 2 0,11-12 0 15,10-16-1-15,-7-9 0 16,-7-4-2-16,-14-9 0 15,-25-6-14-15,-21-6 0 16</inkml:trace>
  <inkml:trace contextRef="#ctx0" brushRef="#br0" timeOffset="201809.77">12499 15776 52 0,'3'6'26'0,"1"-12"-13"0,0 6 26 32,31-6-33-32,18-1 1 0,21 1 0 15,3 3 0-15,15 6-12 16,7-6 0-16,-7 6 2 15,-11 0 0-15,-14 3-13 16,-21-2 0-16,-22-11-4 16,-10 7 1-16</inkml:trace>
  <inkml:trace contextRef="#ctx0" brushRef="#br0" timeOffset="202516.37">8569 15980 52 0,'4'9'26'0,"3"-15"-16"0,0 9 26 16,3-3-30-16,4 0 1 16,11 0 3-16,17 3 0 15,25-3-13-15,18-6 0 16,35-4 7-16,14 1 0 16,-3 0-7-16,-19 2 0 31,-13 7-8-31,-28 3 1 0,-22-3-10 15,-28 4 0 1</inkml:trace>
  <inkml:trace contextRef="#ctx0" brushRef="#br0" timeOffset="204047.55">17805 14995 50 0,'0'9'25'0,"3"-2"-15"0,-3-7 25 16,4 0-33-16,3 0 1 16,7-3-1-16,11-1 0 15,6 1-6-15,19 0 1 16,-1 3-3-16,1 3 0 0,-8 0-10 15,-7 1 1-15,-7-4-1 16,-10 0 0-16</inkml:trace>
  <inkml:trace contextRef="#ctx0" brushRef="#br0" timeOffset="204214.59">17794 15240 64 0,'-18'44'32'0,"29"-32"-37"15,-4-9 72-15,7 0-66 16,7 0 1-16,11 1-2 16,18-4 1-16,17 0-8 15,-4-7 1-15,-10-2-14 16,-11-10 1-16</inkml:trace>
  <inkml:trace contextRef="#ctx1" brushRef="#br0" timeOffset="115764.35">15251 11480 0</inkml:trace>
  <inkml:trace contextRef="#ctx0" brushRef="#br0" timeOffset="205940.43">19389 14901 61 0,'35'3'30'0,"-14"-31"-16"0,-21 22 31 0,0-4-43 16,-7 1 0-16,-11-1 0 16,-3-2 1-16,-3 6-4 15,-8 6 0-15,-3-4 2 16,-4 8 1-16,-4 5-4 15,8 7 1-15,3-1-3 16,4 7 1-16,7 0-1 16,10-3 1-16,8 0-1 15,13 3 1-15,19 6 1 16,2 3 1-16,12 4 1 16,-4-7 1-16,-8-3 0 15,-10 3 0-15,-13 4-1 16,-16 5 0-16,-9-5-1 15,-11-7 1-15,-8-3-1 16,1-3 0-16,3-7 0 0,4-6 0 16,3-6 2-16,11-6 1 15,4-6 1-15,6-10 1 16,15-7 1-16,17-8 0 16,4-10 0-16,10 6 1 15,11-3-3-15,10-3 1 16,1 3-5-16,-11 3 0 15,0 4-7-15,-7 5 1 16,-8 14-13-16,-2 2 0 16,-1 6-2-16,-7 10 1 0</inkml:trace>
  <inkml:trace contextRef="#ctx0" brushRef="#br0" timeOffset="206239.66">19946 14935 60 0,'18'26'30'0,"-18"-20"-42"0,-4-9 60 0,-6-4-47 16,-12-5 1-16,-2-1 0 15,-8 1 0-15,-3 5-3 16,-8 11 1-16,1 11 1 16,10 10 1-16,1 16-3 15,-1 3 1-15,4 9 0 16,6 1 0-16,12-4-1 15,10-9 0-15,10-13 2 16,15-12 0-16,14-13 1 16,3-16 1-16,1-3-1 0,-1-12 1 15,-3-16-5 1,-8 0 1-16,-2-9-14 0,-8-3 0 16,-7 2-4-16,0 10 0 15</inkml:trace>
  <inkml:trace contextRef="#ctx0" brushRef="#br0" timeOffset="206538.31">20567 14587 52 0,'32'7'26'0,"-22"-32"-25"0,-10 15 47 0,-7-2-44 15,-7 2 1-15,-11 7 1 16,-10 12 0-16,-4 7-8 16,-3 19 1-16,-11 18 5 15,0 22 1-15,11 22-3 16,3 16 1-16,4 10-1 16,10 5 0-16,7 1-1 15,11-32 0-15,0-9-5 16,11-22 1-16,10-19-11 15,4-16 1-15,3-22-8 16,-4-9 1-16</inkml:trace>
  <inkml:trace contextRef="#ctx0" brushRef="#br0" timeOffset="207024.65">20652 15083 70 0,'17'-16'35'16,"-3"-9"-39"-16,-7 16 65 0,8-1-60 0,13 4 1 16,7-3-3-16,0 5 1 15,8 4-7-15,3 0 1 16,3-3-14-16,0-3 0 15</inkml:trace>
  <inkml:trace contextRef="#ctx0" brushRef="#br0" timeOffset="207501.08">21519 14569 64 0,'8'43'32'0,"-26"-24"-29"0,11-19 47 0,-4 3-49 16,-6 4 1-16,-5-1 1 16,-6 6 0-16,0 4-4 15,-4 6 1-15,8 0 2 16,2 9 0-16,1 4-2 16,7-1 0-16,4-2-2 15,6-4 1-15,4 3-1 16,11-2 1-16,10-1-1 15,7 3 0-15,0 1 1 16,0-1 0-16,1-3 0 16,-8-6 1-16,-7 3-1 15,-14 0 0-15,-18 3 0 16,-10 4 1-16,-7-10-2 0,-1-7 1 16,-2-5-1-16,2-13 1 15,8-10 2-15,11 4 1 16,6-10 0-16,14-16 1 15,8-8 2-15,14-11 0 16,14-12 0-16,10-3 0 16,14-3-1-16,12 6 0 15,-8 4-4-15,-11 8 0 16,-14 10-5-16,-10 7 0 16,-7 9-9-16,-8 15 1 15,-6 7-10-15,-11 6 1 0</inkml:trace>
  <inkml:trace contextRef="#ctx0" brushRef="#br0" timeOffset="207878.08">22017 14888 63 0,'21'-15'31'0,"-3"-14"-30"15,-18 20 54-15,0-3-53 16,-7-4 1-16,-7-3 0 0,-11-3 0 16,-10 10-4-16,-4 2 0 15,3 13 2-15,-2 13 1 16,-1 12-4-1,0 13 0-15,4 6-2 0,7 9 0 16,10-2 0-16,11-10 0 16,14-7 2-16,14-12 1 15,11-6 2-15,21-9 0 16,10-17-1-16,-3-15 1 31,-21-56-18-31,-14 0 1 16</inkml:trace>
  <inkml:trace contextRef="#ctx1" brushRef="#br0" timeOffset="119525">18658 11699 0,'0'0'15</inkml:trace>
  <inkml:trace contextRef="#ctx0" brushRef="#br0" timeOffset="208869.24">22398 14907 54 0,'3'16'27'0,"15"0"-18"0,-11-10 28 0,0 0-32 15,7-3 1-15,-3 4 1 16,6-4 1-16,5-6-11 16,9-1 0-16,8 4 3 15,4 4 0-15,-1 2-10 16,-3-3 1-16,-8 0-11 16,-13-6 1-16</inkml:trace>
  <inkml:trace contextRef="#ctx0" brushRef="#br0" timeOffset="209069.21">22574 14722 53 0,'-3'50'26'0,"-15"13"-25"0,15-44 41 15,-1 9-42-15,1 13 1 0,-8 6-1 16,4-3 1-16,0-7-5 15,0-2 1-15,3-7-9 16,4-12 0-16,11-10-4 16,6-12 1-16</inkml:trace>
  <inkml:trace contextRef="#ctx0" brushRef="#br0" timeOffset="209568.54">23114 14691 65 0,'7'6'32'0,"-14"-9"-41"0,0 0 66 0,-7-3-56 0,-7 2 0 15,-4 4 0-15,-3 0 1 16,3 10-2-16,4-1 0 15,0 7 1-15,0 0 0 16,6-1 0-16,1 4 0 16,4 0-2-16,6-3 1 15,4-4 0-15,4 1 0 16,3-7-1-16,14-3 0 16,7-3 0-16,4-3 1 15,-4-6-1-15,0-1 1 16,-6 1-2-1,-5-1 0 1,-3 1 0 0,-3 3 1-16,-4 9 0 0,-7 6 0 0,-7 7 0 0,-4 15 1 0,-6 1 1 15,-4 15 0-15,-1 3-1 16,-2-3 1-16,2 3-4 47,5-9 0 0,6-4-8-32,4-8 1-15,11-17-8 16,13-12 1-16</inkml:trace>
  <inkml:trace contextRef="#ctx0" brushRef="#br0" timeOffset="209796.41">23421 14672 54 0,'11'6'27'0,"-8"7"-29"0,-3-10 46 0,-7 6-43 16,-4 1 1-16,-3 2 2 15,0 1 0-15,-3 3-4 0,2-4 0 16,1 1 3-16,4-1 0 16,-1 1-1-16,8 2 1 15,10 7-2-15,3 7 1 16,8-1-1-16,3 0 0 16,-3 3-1-16,-4 1 0 15,0-1 0 1,-7 4 0-16,-3-10-4 0,-8 0 1 15,-10 3-4-15,-7-9 0 0,-8-7-12 16,1-9 1 0</inkml:trace>
  <inkml:trace contextRef="#ctx0" brushRef="#br0" timeOffset="210024.81">23368 14612 67 0,'4'22'33'0,"-4"-18"-34"16,3-1 57-16,1 3-53 15,3-3 0-15,3 0 1 16,8-3 1-16,17 6-7 16,11-9 0-16,10 0 2 15,11 0 0-15,1 0-7 0,-9-3 1 16,-6-10-16-16,-10-15 1 15</inkml:trace>
  <inkml:trace contextRef="#ctx0" brushRef="#br0" timeOffset="210247.42">23848 14130 61 0,'-4'47'30'0,"15"28"-23"0,-4-47 43 0,7 13-47 16,7 12 0-16,0 7 1 15,4 15 1-15,7 22-7 16,-11 7 0-16,-18 2-1 16,-10 7 1-16,-24 0-18 15,-29-6 1-15</inkml:trace>
  <inkml:trace contextRef="#ctx0" brushRef="#br0" timeOffset="211765.98">24081 14785 46 0,'14'22'23'0,"7"-25"-11"0,-11 3 23 15,8-3-34-15,3-1 1 0,11-2 1 16,10 0 0-16,8 3-5 16,-1 0 1-16,-7-4-4 15,4 1 0-15,-3-3-10 16,-8-7 0-16</inkml:trace>
  <inkml:trace contextRef="#ctx0" brushRef="#br0" timeOffset="211991.31">24444 14515 59 0,'-11'57'29'0,"-13"-10"-31"16,13-32 50-16,-7 7-48 0,-3 13 1 16,-3 12 0-16,-1 9 0 15,0 10-4-15,4 0 1 16,7-10-8-16,7-15 0 16,10-22-7-16,15-16 0 15</inkml:trace>
  <inkml:trace contextRef="#ctx0" brushRef="#br0" timeOffset="212502.83">25202 14377 66 0,'18'38'33'0,"-25"-22"-41"0,0-13 61 0,-7-3-53 16,-4 3 1-16,-6 0 0 15,-5 3 0-15,-6 4-1 16,-4-1 0-16,0 7 1 16,1 3 0-16,-1-1-1 15,11 4 0-15,10-3-1 16,7-6 1-16,15 2-1 15,10 14 1-15,14-1-1 16,11 3 1-16,-4 4 0 16,1 2 1-16,-8 1-2 0,-7 0 0 15,-10-4-1-15,-8-3 1 16,-6 1-1-16,-8-10 1 16,-10-10-1-16,-7-5 0 15,-4-7 1-15,4-10 0 16,-1-12 1-16,15-6 0 15,11-7 2-15,13-5 0 16,19 2 1-16,2 0 1 16,8-2-1-16,11-1 1 15,-1 0-2-15,4-3 1 16,-4 13-6-16,-3 0 1 16,-4-1-9-16,-10 7 0 0,0 0-9 15,-7 0 1-15</inkml:trace>
  <inkml:trace contextRef="#ctx0" brushRef="#br0" timeOffset="212802.54">25569 14393 51 0,'0'34'25'0,"-35"-15"-24"0,24-12 38 0,-3 2-38 16,0 0 1-16,-3 1 0 15,3-1 1-15,-4 1-3 16,11 2 0-16,7 4 2 0,7 3 1 16,11 3-1-1,-1-7 1-15,8 7-1 0,0 3 1 16,-4 0-3-16,-4 0 1 16,-3 4-1-16,-3 2 0 15,-11 4-2-15,-11 5 1 16,-10-5-4-16,-10-4 1 15,-1-6-7-15,0-9 1 16,0-22-7-16,15-23 1 16</inkml:trace>
  <inkml:trace contextRef="#ctx0" brushRef="#br0" timeOffset="213249.91">25432 14280 56 0,'10'22'28'0,"22"19"-28"0,-25-32 50 0,7 4-48 16,4-1 1-16,3-2 3 16,7-4 1-16,8-3-8 15,13 6 0-15,11-2 4 16,10-1 0-16,5-3-5 16,-5 0 1-16,-10 0-7 15,-7-6 0-15,0 0-4 16,-4-3 0-16,-3-4 1 15,-3 1 0-15,-5 0 4 16,-6-1 1-16,-4 1 7 16,-7-1 1-16,-3 4 3 15,-11-3 1-15,-10 6-1 16,-15 3 1-16,-14 6-2 16,-3 6 0-16,-14 4-3 0,-8 9 1 15,-6 13-2-15,-1 3 1 16,1 15-1-16,3 4 0 15,14 12 0-15,11-6 1 16,17-13-1-16,18-12 1 16,18-10 0-16,24-18 0 15,11-23 0-15,3-18 1 16,1-16-1-16,-4 0 1 16,-8-12-6-16,-13-4 0 15,-7-12-12-15,-11 0 1 16</inkml:trace>
  <inkml:trace contextRef="#ctx0" brushRef="#br0" timeOffset="213688.74">26945 14644 59 0,'0'3'29'0,"14"-16"-24"0,-7 7 47 16,0-3-48-16,8-1 0 15,6 1 1-15,10-4 1 0,15 7-9 16,0 0 1-16,-7 6 0 15,-4 0 1-15,-10 3-10 16,-11 6 1-16,-7-2-11 16,-17 2 0-16</inkml:trace>
  <inkml:trace contextRef="#ctx0" brushRef="#br0" timeOffset="213857.81">26734 14882 78 0,'14'41'39'0,"53"-32"-44"16,-39-6 72-16,28-3-67 16,25-6 0-16,-14-3-6 15,8 2 1-15,-1-2-8 16,-14-3 0-16,-22-1-9 0,-13 7 0 16</inkml:trace>
  <inkml:trace contextRef="#ctx0" brushRef="#br0" timeOffset="-211878.1">27873 14283 37 0,'11'63'18'0,"-8"6"-9"16,1-50 18-16,-8 12-23 16,-3 10 1-16,0 12 0 15,-4 22 0-15,1 4-8 16,-4 5 1-16,0-5 0 16,3-10 0-16,4-19-12 15,7-22 1-15</inkml:trace>
  <inkml:trace contextRef="#ctx0" brushRef="#br0" timeOffset="-211517.68">28116 14553 49 0,'7'28'24'0,"-7"-9"-22"0,0-16 39 15,-3 3-39-15,-1-3 0 16,1 4 2-16,-1-1 0 0,-3 0-5 16,4-6 0-16,-4 0 3 15,3 3 1-15,1 1-2 16,3 2 0-16,7 6-1 16,3 1 0-16,8 3 0 15,7-1 0-15,6 1 0 16,1 0 0-16,0 2 0 15,-4 4 1-15,-10 3-1 16,-8 13 0-16,-13-3-1 16,-18 5 0-16,-11-5-3 15,-7-7 1-15,4-9-5 16,-8-7 0-16,5-8-8 16,6-14 0-16</inkml:trace>
  <inkml:trace contextRef="#ctx0" brushRef="#br0" timeOffset="-211275.25">28134 14412 48 0,'7'28'24'0,"-3"-34"-16"0,-4 6 39 15,0 0-42-15,7 0 1 16,0 0 3-16,7-3 0 15,11 6-12-15,10-10 0 16,0-2 7-16,0 0 1 16,4-4-8-16,4 4 0 15,-5 9-12-15,-6 0 1 0,-4 0-6 16,1 3 0 0</inkml:trace>
  <inkml:trace contextRef="#ctx0" brushRef="#br0" timeOffset="-211066.87">28522 14728 60 0,'7'4'30'0,"-7"5"-42"15,7-12 54-15,0-3-49 16,4-1 0-16,-1 1-23 0,5-10 1 16</inkml:trace>
  <inkml:trace contextRef="#ctx0" brushRef="#br0" timeOffset="-210541.54">29048 14431 65 0,'3'12'32'0,"-10"-9"-42"0,0-6 55 15,-10 3-44-15,2 0 1 0,-2 3 1 16,-1 0 1-16,-7 4-5 15,1 2 1-15,-1 4 1 16,-3 2 1-16,3 1-4 16,0 0 0-16,8-1-2 15,6 1 1-15,8 0-1 16,10-7 0-16,10 4 1 16,8 2 0-16,0 4 2 15,3 3 1-15,0 0 0 16,-7 0 1-16,-3 3-2 15,-7 6 1-15,-15-2-1 16,-3-1 0 0,-4-3 0-16,-6-3 0 15,-4-10-1-15,-4-8 1 0,7-4 1 0,1-7 0 16,6-5 1 0,8-4 1-16,10-6 1 0,10-9 0 15,4-1 2 16,8-8 0-31,13-7-1 0,7-4 1 0,1 4-3 0,3 13 0 16,-4-1-5-16,-3 10 1 16,-4 7-10-16,-10 5 0 15,-7 7-7 1,-11-4 1-16</inkml:trace>
  <inkml:trace contextRef="#ctx0" brushRef="#br0" timeOffset="-210239.62">29503 14496 57 0,'3'0'28'0,"-10"-15"-36"16,4 8 51-16,-8 1-43 16,-6 0 1-16,-12 9 0 15,1 10 1-15,-7 15-3 16,0 0 1-16,3 16 0 15,4 9 0-15,3 4-1 16,7 5 1-16,8-11-1 16,10-14 1-16,14-9 0 15,18-6 1-15,10-22 0 16,4-12 1-16,3-13-1 0,-3-16 1 31,-7-6-6-31,-22-16 1 0,-17-6-13 0,-17-19 0 16</inkml:trace>
  <inkml:trace contextRef="#ctx0" brushRef="#br0" timeOffset="-209445.03">30187 14471 58 0,'7'19'29'0,"14"-3"-20"0,-14-13 29 16,8 3-37-16,6 1 0 15,18-1 0-15,10-3 1 16,0-3-5-16,-3-3 1 31,11-13-15-31,-19-6 1 16</inkml:trace>
  <inkml:trace contextRef="#ctx0" brushRef="#br0" timeOffset="-209193.54">30501 14365 59 0,'-7'56'29'0,"-28"-12"-30"0,24-22 41 0,-3 6-40 16,-7 0 0-16,0 10-3 16,3 3 0-16,4-7-7 15,0-9 1-15,10-9-7 16,11-13 1-16</inkml:trace>
  <inkml:trace contextRef="#ctx0" brushRef="#br0" timeOffset="-208699.29">31161 14208 64 0,'18'25'32'0,"-22"-28"-42"0,0 0 61 0,-3 0-48 0,-7 6 0 0,-10 0 0 0,-15 6 0 0,-4 4-5 0,-2 3 1 16,-1 2 3-16,7 14 0 16,4-10-5-16,6 3 1 15,8 0-2-15,11 3 0 0,3 3 0 16,10 4 0-16,11-4 0 15,11-6 0 17,10 4 3-32,-7-8 0 0,11 17 1 0,-7-7 0 15,-11 1 0-15,-14-1 0 16,-14-3 0-16,-10-6 0 0,-12-6-1 16,1-13 1-16,0-9 0 15,0-7 0-15,3-5 1 16,11-8 0-16,10 8 1 15,11 2 1 32,15-6 0-47,13-6 0 0,7-4 0 0,8-8 1 63,-1 2-3-63,-3-9 1 0,-4 0-5 0,-3 6 1 15,-7 4-11 1,-8 8 1 0,-6 4-6-1,-4 10 0-15</inkml:trace>
  <inkml:trace contextRef="#ctx0" brushRef="#br0" timeOffset="-208441.16">31440 14424 61 0,'0'16'30'0,"-29"-19"-41"0,22-3 56 0,-3 6-44 16,-1 3 0-1,1 3 1-15,-1 3 1 0,4 4-4 16,0 3 1-16,3-1 2 16,4 1 0-16,7 3-1 15,4-4 1-15,7 1-1 16,3 3 1-16,-4-10-2 16,-2 7 0-16,-5 3 0 15,-6 6 0-15,-11 3-2 16,-4 0 0-16,-7-3-4 15,-10-6 0-15,-7-6-7 16,0-7 1-16,6-15-5 16,8-10 0-16</inkml:trace>
  <inkml:trace contextRef="#ctx0" brushRef="#br0" timeOffset="-208199.22">31341 14271 56 0,'24'40'28'0,"15"1"-31"0,-28-28 53 0,7-4-47 16,3 4 1-16,14-4 1 0,4-6 1 15,0-3-8-15,10-9 0 16,11-7 4-16,3 0 0 16,-3 4-5-16,-7-1 0 15,-3 1-6-15,-4-4 1 16,-4 4-4-16,-10 2 1 0,-4 1-2 15,-7-1 0 1,-3 4-2-16,-1 0 0 16</inkml:trace>
  <inkml:trace contextRef="#ctx0" brushRef="#br0" timeOffset="-207724.93">32233 14584 47 0,'32'3'23'0,"28"-31"-26"0,-46 16 47 16,4-7-43-16,-4-3 1 15,-4 6 2-15,-10-3 1 16,-7 1-6-16,-17 2 0 16,-1 3 3-16,-14 10 1 15,-10 0-3-15,-4 16 1 16,0 15-4-16,0 9 0 15,7 7-1-15,4 6 1 16,10 7 0-16,18-7 1 16,7-6 1-16,18-6 1 15,20-13 2-15,19-16 0 16,3-15 1 0,3-13 1-16,1-15-3 15,-12 2 0-15,-13-12-6 16,-18-9 1-16,-21-7-11 0,-18-5 0 31</inkml:trace>
  <inkml:trace contextRef="#ctx0" brushRef="#br0" timeOffset="-197027.22">17822 15823 44 0,'7'19'22'0,"25"-22"-17"0,-21 3 23 15,3-4-25-15,7 4 0 0,11 0-1 16,3-3 1-16,4 0-6 16,0 6 0-16,-4-3-2 15,-7 0 1-15,-3 0-10 16,-8-6 0-16</inkml:trace>
  <inkml:trace contextRef="#ctx0" brushRef="#br0" timeOffset="-196832.3">17851 15995 52 0,'7'44'26'0,"17"-3"-25"16,-17-38 46-16,4 3-45 16,3-2 1-16,18-14-1 15,7 1 1-15,3-4-7 0,4 1 1 16,-4-1-6-16,-3 4 1 15,-7-4-9-15,-8 4 1 16</inkml:trace>
  <inkml:trace contextRef="#ctx0" brushRef="#br0" timeOffset="-196306.11">18867 15748 54 0,'-7'0'27'0,"3"15"-32"0,0-5 46 15,-3 9-40-15,0 2 1 16,0 8-1-16,-3 15 1 15,-1-1-3-15,1 5 0 0,-1-1-2 16,4-7 1-16,7-5-13 16,10-20 0-16</inkml:trace>
  <inkml:trace contextRef="#ctx0" brushRef="#br0" timeOffset="-195888.14">19145 15763 53 0,'-7'29'26'0,"18"-36"-25"16,-4 4 40-16,-7 3-38 15,7 0 0-15,3 3 3 16,8 4 0-16,7-7-7 0,7 0 0 15,3 0 4-15,0 0 1 16,-7-7-3-16,-6 4 1 16,-5 3-3-16,-6 3 0 15,-11 10-1-15,-7-1 1 16,-7 4-1-16,-1 3 0 16,-2 3 0-16,-1 3 1 15,4 3 0-15,0 0 1 16,3 1 1-16,1-4 1 15,6 0-1-15,8-3 1 16,6 0-1-16,8 0 1 16,3-10-2-16,4-3 1 0,3-5-5 15,0-4 0-15,-3-7-8 16,0 4 0-16,-4-12-6 16,-11-7 0-16</inkml:trace>
  <inkml:trace contextRef="#ctx0" brushRef="#br0" timeOffset="-195435.75">19759 15751 63 0,'-3'15'31'0,"10"-18"-43"0,-7 3 58 15,-7 0-45-15,-4 0 1 16,-3 0-1-16,-7 3 1 15,-4 10-3-15,4 6 1 16,-4 0 1-16,0 3 1 0,4 3-3 16,4 6 1-16,3 0-1 15,3 1 0-15,7-4-1 16,8-6 0-16,7-13 0 16,10-2 0-16,7-17 2 15,7-9 1-15,0-6-1 16,-3-3 1-16,-7-6-5 15,-4-1 1-15,-7-3-12 16,0-2 0-16,0-1-1 16,1 10 0-16</inkml:trace>
  <inkml:trace contextRef="#ctx0" brushRef="#br0" timeOffset="-195106.91">20193 15832 55 0,'18'25'27'0,"-4"-31"-36"0,-11 0 57 16,-3-4-46-16,-7-5 1 16,-3 2 1-16,-1 4 0 15,-7 9-5-15,-6 9 1 16,-4 10 2-16,-4 6 1 15,0 3-3-15,4 10 0 16,3-4-2-16,7-2 0 16,11-4 0-16,11-3 0 15,14-6 1-15,10-10 0 0,4-2 1 16,6-11 1-16,1-5 0 16,-7-10 0-16,-11-6-5 15,-7-6 0-15,-10-7-13 16,-8-9 1-16</inkml:trace>
  <inkml:trace contextRef="#ctx0" brushRef="#br0" timeOffset="-194701.92">20768 15757 66 0,'14'28'33'0,"21"7"-35"0,-20-32 55 16,6-3-52-16,7 0 0 16,4-3 0-16,3-4 0 0,-3 1-5 15,-8 0 0-15,-2-3-6 16,-8-7 1-16,0 6-10 15,-7-8 0-15</inkml:trace>
  <inkml:trace contextRef="#ctx0" brushRef="#br0" timeOffset="-194535.08">21054 15606 57 0,'-11'38'28'0,"-31"22"-33"15,31-51 46-15,-3 13-41 0,-3 9 0 16,-8 10-3-16,7-3 1 16,4-4-6-16,4-5 0 15,13-17-7-15,8-9 0 16</inkml:trace>
  <inkml:trace contextRef="#ctx0" brushRef="#br0" timeOffset="-194041.28">21597 15516 66 0,'21'34'33'0,"-14"-34"-41"0,-7 0 63 0,-7-3-54 15,-7 3 0-15,-7 0 0 16,-7 0 0-16,0 3-2 15,-4 6 1-15,-7 7 0 16,-3 3 0-16,6 3-3 16,8 0 0-16,3 0-1 15,8-7 0-15,3-2 0 16,10 3 1-16,15 3 0 16,10 6 1-16,11 3 1 15,6 0 1-15,-2-3 1 16,-5 0 0-16,-9-3-1 15,-12 3 0-15,-10 7-1 16,-10-4 1-16,-4-3-1 16,-18-9 1-16,4-10-1 15,-1-6 1-15,5-10 1 0,2-2 1 16,12-4 1-16,6-3 1 16,15-3 0-16,14-6 1 15,10-3-2-15,14 3 1 16,15-1-4-16,-4-5 1 15,-11-1-6-15,-3 1 1 16,-4 3-5-16,-6 2 1 16,-8 7-7-16,-7 4 0 15,0-4-2-15,-7 6 1 16</inkml:trace>
  <inkml:trace contextRef="#ctx0" brushRef="#br0" timeOffset="-191323.66">22049 15613 52 0,'7'15'26'0,"-4"-15"-15"16,-3 0 26-16,0 0-35 16,-7 4 1-16,-3-1 2 15,-1 6 1-15,0 1-7 0,-6-1 0 16,-1 3 4-16,0-2 0 15,4-1-2-15,0 1 1 16,11-4-2-16,13 3 0 16,1-2-1-16,10-1 1 15,11 6 0-15,0 1 0 16,-8 6 0-16,-3 3 0 16,-6-3-2-16,-15 6 1 15,-8 3-3-15,-6-3 0 16,-3-6-3-16,-4-4 0 15,-1-5-8-15,8-10 0 0,0-13-2 16,7-2 1-16</inkml:trace>
  <inkml:trace contextRef="#ctx0" brushRef="#br0" timeOffset="-190886.92">22020 15538 49 0,'25'9'24'0,"14"0"-15"15,-29-6 46-15,5 1-51 16,-1-1 0-16,7 0 2 16,4-3 1-16,3 0-9 15,4-3 1-15,-1 3 5 16,15 3 0-16,4 0-3 16,-8 3 1-16,0-3-3 15,1 1 1-15,-8-1-2 16,-3-3 1-16,-4-3-1 0,0-4 0 15,-3 1 0-15,-4-3 1 16,-3 5 0-16,-8 1 0 16,-10 0 0-16,-10 0 1 15,-12 3-1-15,-2 0 1 16,-8 9-3-16,-7 7 1 16,-3 9-2-16,6 10 1 15,-6 5-1-15,7 4 0 16,10 0 0-16,8 0 0 15,9-9 3-15,12-10 1 0,24-10 3 47,18-8 0-15,7-14 1-17,0-11 0-15,-4-7-1 0,-10-4 1 0,-11-11-6 16,-14-7 1-16,-14-1-17 0,-3 5 0 0</inkml:trace>
  <inkml:trace contextRef="#ctx0" brushRef="#br0" timeOffset="-190405">23340 15707 59 0,'3'-3'29'0,"8"0"-27"0,-8-1 42 0,4-2-41 16,4 0 0-16,3 0 1 15,7 2 1-15,11 4-7 16,7 4 1-16,-7-1 1 16,-4 3 0-16,-10 0-8 15,-4 1 0-15,-11 2-11 16,-10-3 1-16</inkml:trace>
  <inkml:trace contextRef="#ctx0" brushRef="#br0" timeOffset="-190238.1">23192 15914 62 0,'-11'19'31'0,"25"12"-24"0,-3-28 52 16,6 0-55-16,12 0 0 15,9 1 1-15,5-4 0 16,6-4-8-16,1 4 1 16,-1 0-2-16,-10 4 0 15,-11-1-18-15,-7-3 1 16</inkml:trace>
  <inkml:trace contextRef="#ctx0" brushRef="#br0" timeOffset="-186218.79">23932 15622 48 0,'-17'16'24'0,"-1"-7"-11"0,18-9 24 16,0 0-34-16,0 3 1 15,7 1 4-15,4-1 1 16,6 0-10-16,8 3 0 16,10 0 6-16,11 7 0 15,7 3-2-15,0-7 1 16,-7 0-4-16,-7 1 1 16,-7-1-2-16,-11 4 1 15,-11-4-2-15,-10 4 1 16,-7-4 0-16,-3 7 0 0,-4-1 0 15,-8 4 0-15,-2 3 0 16,-1 3 1-16,-3 7 0 16,3 2 1-16,0 1-1 15,4-4 0-15,11 0 0 16,3-2 0-16,10-1-3 16,15-6 1-16,10-3-4 15,14-10 1-15,11-9-9 16,7-9 1-16,0-4-6 15,-7-9 1-15</inkml:trace>
  <inkml:trace contextRef="#ctx0" brushRef="#br0" timeOffset="-185919.07">24751 15820 37 0,'14'-3'18'0,"7"6"-5"0,-14 0 27 15,-7-3-37-15,4 0 0 16,-4 0 2-16,-4-3 0 15,-3-4-6-15,-3 1 1 16,-12 3 4-16,-2 0 1 16,-8 9-2-16,0 10 1 15,4 6-2-15,0 12 1 16,3 10-2-16,4-3 1 16,7 0-2-16,7-4 0 15,7-5-1-15,3-4 1 16,18-12-1-16,11-13 0 0,0-10 0 15,0-11 1-15,-1-14-1 16,-6-2 0-16,-4-4-6 16,-7-3 0-16,-3-2-10 15,0 5 1-15</inkml:trace>
  <inkml:trace contextRef="#ctx0" brushRef="#br0" timeOffset="-185604.11">25135 15650 68 0,'25'19'34'0,"-32"-16"-42"16,4 0 58-16,-8 4-50 15,4 2 0-15,-4 1 0 0,-3-1 0 16,0 0 0-1,0-5 1-15,0 5-1 0,0 3 0 16,7 7-1-16,3 3 0 16,8 0 0-16,6-3 1 15,-3 3-2-15,4 3 1 16,0 0-1-16,-8 3 1 16,1 7-2-16,-4-4 0 15,-7 1-6-15,-8-4 0 16,-2-9-8-16,-8-13 0 15</inkml:trace>
  <inkml:trace contextRef="#ctx0" brushRef="#br0" timeOffset="-185168.86">25012 15647 60 0,'18'25'30'0,"-1"-9"-35"16,-10-13 52-16,4 0-46 15,7 0 0-15,20 1 0 16,5-1 0-16,17 0-2 16,17-3 1-16,-3 0 0 15,-7-3 0-15,4 0-2 16,-4-1 0-16,-11-2 0 16,-10 3 0-16,-3 0 0 15,-5 0 1-15,-2 0 1 16,-1 3 0-16,-7 0 1 0,-7 0 1 15,-3 0-1-15,-11 0 1 16,-11 3-1-16,-10-3 0 16,-14 3-1-16,-14 3 1 15,3 7-1-15,-3 2 0 16,-4 14 0-16,3 15 0 16,5 6-1-16,6 3 0 15,11-12 0-15,17-4 0 16,15-8 1-16,6-11 0 15,26-8 0-15,6-13 0 0,1-13 0 16,-8-12 1-16,-10-13-8 16,-15-6 1-16,-17-16-10 15,-17-12 0-15</inkml:trace>
  <inkml:trace contextRef="#ctx0" brushRef="#br0" timeOffset="-179434.4">10548 16227 41 0,'0'4'20'0,"4"-8"-6"15,-1 1 21-15,4 3-31 16,4 0 1-16,3 3 2 16,4 1 0-16,3 2-9 15,7 0 1-15,-3 0 5 16,-4 4 1-16,-4-4-3 0,-2 3 0 15,-5-2-2-15,-3-4 0 16,0 3-2-16,-10 4 1 16,-4-1-1-16,-4 0 1 15,0 1-1-15,1-1 1 16,3 4 1-16,0-1 0 16,7 1 2-16,3 6 0 15,8-4 1-15,3-2 0 16,4-4-1-16,3-3 1 15,7-2-2-15,-3-8 1 0,-1 4-6 16,-2 0 0-16,-8-3-16 16,-7 0 1-16</inkml:trace>
  <inkml:trace contextRef="#ctx0" brushRef="#br0" timeOffset="-178847.63">9056 17990 49 0,'-21'6'24'0,"3"-9"-9"0,18 3 28 0,0 0-37 16,7 0 1-16,11 0 3 15,6 0 0-15,26 0-13 16,24 0 0-16,28 0 7 16,11-3 0-16,11 3-9 15,-12-3 1-15,-13 3-15 16,-18 0 1-16,-24-7-3 15,-15 14 0-15</inkml:trace>
  <inkml:trace contextRef="#ctx0" brushRef="#br0" timeOffset="-178173.26">13310 17792 62 0,'0'19'31'0,"32"-10"-19"0,-14-9 32 0,13 0-41 15,12-3 0-15,20-3 0 16,25 0 1-16,22-4-7 15,-1 4 1-15,4 0-2 16,-4 3 1-16,-20-1-11 16,-26 4 0-16,-21-3-7 15,-10 0 1-15</inkml:trace>
  <inkml:trace contextRef="#ctx0" brushRef="#br0" timeOffset="-47899.68">17642 16889 35 0,'0'19'17'0,"22"-29"-13"0,-15 7 17 16,7 0-19-16,7-6 0 15,7 6 2-15,7-1 0 16,1 4-6-16,-1-3 1 16,0 3 1-16,-3-3 1 15,3 0-10-15,-6 9 0 0,-12-3-3 16,-3 4 1-16</inkml:trace>
  <inkml:trace contextRef="#ctx0" brushRef="#br0" timeOffset="-47347.48">17611 17165 53 0,'-4'44'26'0,"22"-35"-29"0,-8-6 55 0,4 1-48 16,11-1 0-16,14-3 1 15,10-3 0-15,1-4-8 16,3-2 1-16,0-4 0 15,0 1 1-15,-15-4-16 16,-6-3 0-16,-18 7-1 0,-7 2 0 16</inkml:trace>
  <inkml:trace contextRef="#ctx0" brushRef="#br0" timeOffset="-43068.53">18493 17027 54 0,'-7'22'27'0,"10"-22"-21"0,-3 0 28 16,7 0-31-16,0-3 0 16,11-3 3-16,7-4 1 15,13 1-8-15,8-4 1 16,14 4 5-16,4-1 0 15,-4-2-2-15,-7 12 1 16,-11 0-2-16,-3 3 0 16,-11 3-3-16,-10-3 1 15,-8 1-3-15,-6 2 0 0,-8 0-1 16,-10 10 0-16,-11 3-1 16,-3 6 0-16,-7 3 0 15,7-3 1-15,3 0 1 16,4 0 1-16,7-3 1 15,3 0 1-15,8-3 2 16,10 0 1-16,7-1-1 16,10 8 1-16,5-4 0 15,-1-4 1-15,0 1-2 16,-3 3 1-16,-11 0-2 16,-4 3 0-16,-10 0-1 15,-10 3 0-15,-4 1-3 16,-11-4 1-16,0 0-3 15,1-3 0-15,3 0-5 16,3-13 1-16,7-6-8 16,8-12 0-16</inkml:trace>
  <inkml:trace contextRef="#ctx0" brushRef="#br0" timeOffset="-42827.32">19332 16864 48 0,'4'3'24'0,"-11"50"-22"0,3-37 38 0,-3 9-38 16,-3 22 1-16,-5 3 1 16,5 16 0-16,-1-3-5 15,1 3 0-15,-1 0-1 16,4-16 1-16,7-9-13 15,7-13 0-15,4-16-2 16,10-9 0-16</inkml:trace>
  <inkml:trace contextRef="#ctx0" brushRef="#br0" timeOffset="-42496.36">19780 17062 63 0,'18'9'31'0,"-15"-9"-43"16,-3-6 64-16,0 3-51 0,-10-4 0 15,-8 1 1-15,-3 9 1 16,-7 7-3-16,3 11 0 16,-3 8 2-16,0 8 0 15,-1 10-2-15,1 0 0 16,4 7-2-16,6 2 0 15,11-6-1-15,7-6 0 16,10-16 0-16,12-12 1 16,9-10 2-16,12-18 0 15,-5-7 1-15,-2-15 1 16,-4-14-1-16,-8-2 1 0,-6-9-9 16,-4-4 1-16,0-6-11 15,0 6 0-15</inkml:trace>
  <inkml:trace contextRef="#ctx0" brushRef="#br0" timeOffset="-42075.64">20422 16880 55 0,'4'18'27'0,"3"-8"-33"15,-11-10 42-15,-3 3-35 0,-7 6 1 16,-7 10-1-16,-11 6 1 16,-3 16-3-16,0 6 1 15,3 16 0-15,0 3 1 16,0 9-1-16,4 0 0 15,7-6-1-15,7-9 1 16,7-10 0-16,10-9 0 16,5-19 1-16,9-4 1 15,4-14 1-15,4-4 0 16,-7-7 0-16,-1-5 0 16,-6-1-1-16,-8 1 1 0,-6-1-3 15,-11 1 1-15,-4 5-5 16,4 7 1-16,-4 7-4 15,-6 5 1-15,-1 7-11 16,0-3 0-16</inkml:trace>
  <inkml:trace contextRef="#ctx0" brushRef="#br0" timeOffset="-41715.93">20581 17526 64 0,'0'18'32'0,"0"-5"-41"0,0-13 56 0,0 0-48 16,0 3 0-16,0-3-5 15,0 3 0-15,-3-3-7 16,3-9 0-16,-4-10-4 15,4 0 1-15</inkml:trace>
  <inkml:trace contextRef="#ctx0" brushRef="#br0" timeOffset="-41310.75">20920 16989 63 0,'21'22'31'0,"0"-6"-41"16,-14-16 65-16,7 0-52 16,4-3 1-16,7 0 0 0,3-4 1 15,0 1-7-15,-3 0 0 16,-8 6 4-16,-3 3 1 15,-6 3-4-15,-8 7 0 16,-11 6-3-16,-10 6 1 16,-7 6-1-16,-8 4 0 15,1 9 0-15,-4 3 1 16,-3 0 1-16,7 9 0 16,6-3 3-16,8 1 0 0,7-10 1 15,14-4 0-15,11-5-1 16,10-13 1-16,14-3-4 15,11-16 1-15,0-10-10 16,-4-8 1-16,-3-13-8 16,3-10 1-16</inkml:trace>
  <inkml:trace contextRef="#ctx0" brushRef="#br0" timeOffset="-40979.51">21541 17046 54 0,'10'56'27'0,"-24"-12"-36"15,7-31 46-15,-4-1-36 16,-3 1 0-16,0 2 0 0,4 1 1 16,-4 0-2-16,-1-4 1 15,1 1 0-15,7-1 1 16,4-2-1-16,6 2 1 15,4-5-1-15,14-1 0 16,8 0 0-16,10 4 0 16,-1 2 0-16,-2 7 0 15,-8 0-1-15,-7 6 0 16,-14 3-1-16,-10 10 1 16,-19 6-4-16,-13 6 1 0,-7-3-8 15,-4-13 1-15,0-15-6 16,-7-13 1-16</inkml:trace>
  <inkml:trace contextRef="#ctx0" brushRef="#br0" timeOffset="-40780.63">21449 16930 73 0,'14'12'36'0,"18"4"-47"15,-18-13 73-15,14 0-63 16,14-6 1-16,4-9-1 16,21-4 0-16,14-12-6 15,15-13 0-15,2-3-13 16,-27-9 0-16</inkml:trace>
  <inkml:trace contextRef="#ctx1" brushRef="#br0" timeOffset="-129300.18">22620 633 0</inkml:trace>
  <inkml:trace contextRef="#ctx0" brushRef="#br0" timeOffset="-39804.42">27827 962 38 0,'7'19'19'0,"4"47"-13"16,-11-38 20-16,0 22-22 16,0 16 1-16,0 28 2 15,0 13 0-15,-11 37-9 16,1 16 0-16,-8 44 6 16,7 47 0-1,4 34-3 1,0 29 1-1,7 28-2-15,0 18 0 0,-7 20 1 0,-3 18 1 0,-8 9 0 0,-3-8 0 16,-7-10 0-16,-8-10 1 16,1 7-2-16,0 3 1 15,-4-10-3-15,4 7 1 16,-1-13-1-16,5 3 0 16,6-15 0-1,4-29 1 1,10-28 0-16,11-34 0 0,4-44-1 0,6-51 1 0,-3-37-7 15,-7-47 1-15,-3-50-10 16,-11-32 0-16</inkml:trace>
  <inkml:trace contextRef="#ctx0" brushRef="#br0" timeOffset="-38744.59">28744 1687 52 0,'53'-19'26'0,"0"9"-18"0,-42 7 26 0,-1-6-30 16,1 6 0-16,-8-7 2 16,-10 10 0-16,-21 3-8 15,-18 7 0-15,-10 12 5 16,-11 6 1-16,7 10-5 16,0 12 1-16,7-9-1 15,7-1 0-15,11 4 1 16,14 3 0-16,14-3-1 15,7-6 1-15,14-4 1 16,17-5 1-16,12-7-1 16,-8-4 0-16,-7 1-2 0,-10-6 0 31,-11 9 0-15,-18 6 0-16,-20 0-2 15,-5 10 0-15,-13 6-5 0,-4 0 1 0,4-7-10 0,6-2 1 16</inkml:trace>
  <inkml:trace contextRef="#ctx0" brushRef="#br0" timeOffset="-38440.93">28907 2304 64 0,'14'7'32'0,"-11"5"-39"0,-3-12 55 0,0 7-49 15,-3-7 1-15,-4 0-1 16,-7 0 0-16,-8 9 1 16,-6 0 1-16,-4 20-2 15,1 8 1-15,2 4-1 16,5 3 0-16,6-3 1 16,11-7 0-16,18-15-1 15,13-16 0-15,8-12 1 16,0-7 0-16,-4-22-2 15,-3 7 1 1,-8-7-8-16,-6-6 0 0,-11 1-8 31,-7-4 1-31</inkml:trace>
  <inkml:trace contextRef="#ctx0" brushRef="#br0" timeOffset="-37768.71">29986 2395 58 0,'4'32'29'0,"3"30"-30"15,0-52 51-15,0 9-47 16,0-4 0-16,3 4 2 15,5-9 1-15,2-1-8 16,1-6 1-16,3-6 4 16,0-3 0-16,-3-4-3 0,-1-2 1 15,1-1-3-15,-4 1 0 16,0-4-1-16,0-3 0 16,1 7-1-16,-5 5 1 15,1-2 0-15,-4 9 1 16,0 0 1-16,0 9 1 15,0-6 0-15,4 1 0 16,-1-8 0-16,4 1 0 16,4-6 0-16,-1 0 0 0,1-1 0 15,-4 1 0 1,0 9 0-16,0 0 0 0,-3 0 0 16,0 0 0-16,-1 0 0 15,1 0 0 1,6 0 0-16,-2 0 0 15,2 12 0 1,-3 4 1-16,-3 6-1 16,3 0 0-16,-3 0-2 15,3 3 0-15,-7 0-6 16,0-9 1 0,7-4-10-16,7-6 1 0</inkml:trace>
  <inkml:trace contextRef="#ctx0" brushRef="#br0" timeOffset="-37407.77">30896 2411 48 0,'14'-19'24'0,"-3"19"-16"0,-11 0 35 15,4-9-42-15,-4 9 1 16,-4 9 1-16,-7-6 0 16,-6 7-4-16,-1-4 0 15,-7 10 3-15,1-4 0 16,-1 4-2-16,4-7 1 15,0 1-1-15,3-1 0 16,7 1-1-16,4-1 0 16,7-3 0-16,7-3 0 15,8 4-1-15,2-14 1 0,1 4 0 16,3-6 0-16,0-1 0 16,4 10 1-16,-4-6 0 15,0 6 1-15,0 6-1 16,-3 4 0-16,0 2 0 15,-4 4 1-15,3 3-2 16,-2 0 1 0,2-4-4-1,1-2 0-15,-1-7-7 16,1-6 1-16,0-12-6 0,-8-4 1 0</inkml:trace>
  <inkml:trace contextRef="#ctx0" brushRef="#br0" timeOffset="-37186.86">31330 2276 48 0,'7'22'24'0,"-7"22"-25"15,0-38 44-15,-7 4-41 0,-7 15 0 16,-7 3 2-16,-4 7 0 16,1-7-5-16,6 6 0 15,0-2 2-15,4-1 1 16,0-6-4-16,3-3 0 15,1-16-8-15,3-6 1 16,3-15-7-16,1-7 1 16</inkml:trace>
  <inkml:trace contextRef="#ctx0" brushRef="#br0" timeOffset="-37043.94">31104 2330 44 0,'0'18'22'0,"15"36"-13"0,-8-39 36 16,0 14-43-16,0 8 0 0,10 10 0 15,8 3 1-15,7-6-5 16,0-6 1-16,-1 3-4 16,-6-10 0-16,-4-6-11 15,-3-12 1-15</inkml:trace>
  <inkml:trace contextRef="#ctx0" brushRef="#br0" timeOffset="-36416.7">32498 2364 60 0,'-14'0'30'0,"-4"0"-36"16,11 0 49-16,0 0-43 15,-7 3 1-15,-4-3 0 16,1 0 0-16,-5 16-1 16,1-7 0-16,4 10 0 15,-1 0 1-15,7 0-1 16,1-1 1-16,6-5-2 15,4-4 1-15,7 1-1 16,4-10 0-16,3 0-1 16,4-10 1-16,-1 1 0 15,1-4 1-15,0-5 0 0,-1 5 0 16,1-3 1 0,0 7 0-16,3 12 0 0,-7 10 0 15,0-1 0-15,0 13 0 16,0 4 0-16,-3 5 1 31,-1 1-1-31,1-7 0 16,0-3-3-16,-1-6 0 0,4-4-7 0,-3-5 1 15,3-17-9-15,-4-2 1 16</inkml:trace>
  <inkml:trace contextRef="#ctx0" brushRef="#br0" timeOffset="-36133.42">32724 2590 56 0,'14'25'28'0,"-14"-25"-30"0,0 0 47 0,0-10-43 0,-4 1 0 0,4-7 2 15,0-9 0-15,0 3-4 16,4-3 0-16,-1-6 4 15,4 12 1-15,0 0-2 16,4 0 1-16,0 4-1 16,-4 2 0-16,7 4-4 15,3 9 1-15,5 0-5 0,-5-6 0 16,4 6-9-16,1 6 1 16,2-6-8-1,4 0 1-15</inkml:trace>
  <inkml:trace contextRef="#ctx0" brushRef="#br0" timeOffset="-35936.35">33024 2464 58 0,'21'47'29'0,"-14"-18"-37"0,-4-26 51 0,1 0-44 15,-4 3 1-15,0-3-7 16,0-3 1-16,0-3 0 15,-4-13 1-15,-3-2-10 16,0-11 0-16</inkml:trace>
  <inkml:trace contextRef="#ctx0" brushRef="#br0" timeOffset="-35786.44">32921 2195 35 0,'11'18'17'0,"17"36"-15"16,-21-35 25-16,7-4-25 15,0 4 1-15,0-6 0 16,4-4 1-16,0 0-7 16,3-2 1-16,0-1-6 15,-3-3 1-15,-1-3-4 0,-3 0 0 16</inkml:trace>
  <inkml:trace contextRef="#ctx0" brushRef="#br0" timeOffset="-35124.06">33031 2527 44 0,'0'9'22'0,"14"-12"-20"0,-7 3 42 0,3 0-41 0,8 0 1 0,3 0 1 0,0 0 0 16,4 3-6-16,0-6 0 16,-4 0 4-16,-3-6 1 15,-4-4-3-15,0-6 0 16,-7 1-1-16,-11 2 1 16,-6-3-2-16,-8 10 0 15,-10-1-1-15,-4 7 0 0,0 16 0 16,1 6 0 15,2 2 1-31,5 14 0 0,6 9 0 16,4 3 1-16,10-3 0 0,4 0 0 0,11-10 0 15,14-9 1-15,6-12-2 16,8-7 0-16,0-6-5 16,-4-9 1-16,-3-16-11 15,-11-4 1 1</inkml:trace>
  <inkml:trace contextRef="#ctx0" brushRef="#br0" timeOffset="-34720.51">33380 2527 51 0,'10'3'25'0,"-3"10"-21"0,-7-13 40 15,-3 0-44-15,-1 0 1 16,-3 3 0-16,4 3 0 16,-4-3-1-16,-4 4 0 15,1 2 1-15,-1-6 0 16,0 3-1-16,1-2 1 16,3 2-1-16,7 0 0 15,3-3-2-15,4 7 0 16,0-4 0-16,4-6 1 0,3 0-1 15,4 3 0-15,-1 3 1 16,1 4 0-16,0 2 1 16,-1 4 1-1,5 9 0 1,-1-3 1-16,0 0-1 16,0 0 1-1,0-3-2 1,-3-4 0-16,-4 1-13 0,-3-16 0 15,-4 0-3-15,3-9 1 0</inkml:trace>
  <inkml:trace contextRef="#ctx0" brushRef="#br0" timeOffset="-33967.94">28042 3684 60 0,'7'28'30'0,"-14"19"-17"0,7-31 30 0,0-3-43 16,0 2 0-16,0-2-3 15,0-1 1-15,0-2-2 16,4-1 0-16,6-9-9 16,5 0 0-16,6-9-5 15,-4-16 0-15</inkml:trace>
  <inkml:trace contextRef="#ctx0" brushRef="#br0" timeOffset="-33580.04">28109 3386 31 0,'-3'-3'15'0,"-11"19"6"16,10-10 21-16,1 7-38 16,-1 5 0-16,4-5 2 15,0-7 1-15,7 4-9 0,7 5 1 16,11-2 4-16,14 3 1 15,10 6-3-15,1-7 0 16,6 1-2-16,0-4 0 16,-10 1-1-16,-3-10 1 15,-12-3-1-15,-9 0 0 16,-5-3 1-16,-6 3 0 16,-11 0 0-16,-4 0 1 15,-6 9-1-15,-4-5 1 16,-4 11-1-16,0-5 1 0,4-1 0 15,-3 10 1 1,6-4-1-16,4 7 1 16,3 0 2-1,8 0 0-15,10 3 1 0,14 1 1 0,0-8 1 16,4-5 0 0,0-1-1-16,-4-2 0 0,-10-7-3 15,-15 13 0-15,-10 6-5 16,-24 9 0-16,-5-6-11 15,-6 3 1 1,-11-12-8-16,7-4 0 0</inkml:trace>
  <inkml:trace contextRef="#ctx0" brushRef="#br0" timeOffset="-32633.99">30074 3521 58 0,'-3'13'29'0,"10"-29"-29"0,3 13 49 0,1-3-46 0,7-1 0 0,6 4 1 16,5-3 1-16,2 12-7 16,5-6 0-16,-1-6 4 15,-3 6 1-15,-4-3-3 16,-7 6 0-16,-7-3-2 15,-7 0 0-15,-7 0-1 16,-3 6 1-16,-8-3-3 16,-3 7 0-16,0 5 0 15,0 4 0-15,3 3 1 16,4-3 1-16,4 0 1 16,-1-7 0 46,8 4 3-62,6 3 0 0,8 0 3 31,10 3 0-15,0 6-1 0,-3-3 1-16,-4-3 0 0,-7-3 0 0,-14 6-3 0,-10 3 1 0,-15 6-3 0,-7 1 1 0,0-10-4 0,-3-3 1 0,0-6-11 0,7-4 0 15,3-6-3-15,14-6 0 0</inkml:trace>
  <inkml:trace contextRef="#ctx0" brushRef="#br0" timeOffset="-32393.57">30603 3352 47 0,'8'15'23'0,"-8"36"-17"15,3-39 40-15,-6 10-43 16,-1 16 1-16,0 9 2 15,1 25 0-15,-4 3-8 16,0 7 1-16,0-10 3 16,0-9 0-16,3-20-8 15,4-8 1-15,4-16-11 16,3-10 0 0,0-21-3-16,7-7 1 0</inkml:trace>
  <inkml:trace contextRef="#ctx0" brushRef="#br0" timeOffset="-31995.76">31126 3568 57 0,'7'16'28'0,"-7"-16"-39"0,-4 0 57 15,-3 0-46-15,-7 0 0 16,-7 3 2-16,-4 6 0 15,-3 1-2-15,0-1 1 16,-4 10 1-16,-3 6 1 16,3 0-1-16,0 13 0 0,4-1-1 15,3 7 1-15,8 3-2 16,10-6 0-16,7-6 0 16,14-7 0-16,17-9 0 15,12-10 0-15,-1-9 1 16,4-16 0-1,-11-9 0-15,-7-15 1 0,-10-14-3 16,-7 1 1-16,-8-7-8 16,-6 7 0 15,-4 6-11 0,-8 9 1-15</inkml:trace>
  <inkml:trace contextRef="#ctx0" brushRef="#br0" timeOffset="-31608.91">31517 3502 51 0,'21'0'25'0,"-7"-12"-20"0,-14 12 38 16,0 0-43-16,0 0 1 15,-7 0 0-15,-7 0 1 16,-10 12-3-16,-5 10 1 0,-9 6 1 16,2 16 0-16,-3 0-1 15,1 6 1 1,2 4-1-16,8 8 0 0,7 1 0 31,3-3 1-31,32-4-1 16,15-15 0-16,2-22 2 15,8-13 1 17,0-9-1-1,-4 3 0-31,-6-6 0 16,-8-4 0-1,-4-2-2-15,-17 2 1 16,-14 7-2-16,-7 3 1 15,-7 3-3-15,-7 7 1 0,-4 5-5 0,4 4 0 0,3-3-10 0,7-7 0 16</inkml:trace>
  <inkml:trace contextRef="#ctx0" brushRef="#br0" timeOffset="-31296.54">31828 4010 75 0,'-4'16'37'0,"8"-3"-46"0,-4-10 67 0,0 3-58 16,3 0 0-16,1 0-3 15,3 4 1-15,0-7-4 16,0 3 1-16,-7-6-15 16,3-9 1-16,-3-7-1 15,0-3 0-15</inkml:trace>
  <inkml:trace contextRef="#ctx0" brushRef="#br0" timeOffset="-30876.9">32173 3512 65 0,'18'6'32'0,"7"-3"-42"0,-15-6 67 15,-3 3-56-15,4 0 1 16,7 0-1-16,6 3 1 16,4 3-3-16,-3 1 1 15,-7 2 0-15,-4 4 0 16,-11 5-2-16,-6-2 1 0,-11 0-1 16,-7 3 0-16,3 3-1 15,-3 9 1-15,0 3 0 16,-1-2 1-16,1 9 0 15,4-4 1-15,3 10 0 16,7-12 1 0,7-1-1-16,3 1 1 0,8-10-1 15,-1-6 0-15,4-7-3 16,7-6 0 0,4-6-7-16,3 0 0 0,4-9-7 15,3-16 0-15</inkml:trace>
  <inkml:trace contextRef="#ctx0" brushRef="#br0" timeOffset="-30592.68">32678 3600 49 0,'3'28'24'0,"-34"-13"-25"0,24-5 40 15,-4 5-38-15,-3 1 0 16,0 3 2-16,3 3 1 15,1-3-4-15,3-4 0 16,7 1 3-16,3 3 0 16,11-13-1-16,4 7 1 15,6-7-1-15,1 3 0 0,0 1-2 16,-7-1 0-16,-4 13-1 16,-7 10 1-16,-11-4-4 15,-10-3 1 1,-11 0-10-16,-6-6 0 0,-1-10-4 15,4-9 1 1</inkml:trace>
  <inkml:trace contextRef="#ctx0" brushRef="#br0" timeOffset="-30373.81">32699 3493 68 0,'88'-13'34'0,"-21"26"-45"0,-35-13 68 0,7 6-58 16,3-6 1-16,7 3-2 16,-6 4 0-16,-1-1-2 15,-7-6 1-15,-10 3-15 16,-14-6 1-16,-11 3-1 0,-4 0 0 16</inkml:trace>
  <inkml:trace contextRef="#ctx0" brushRef="#br0" timeOffset="-28954.9">33059 4079 27 0,'-7'25'13'0,"0"4"-1"0,7-26 13 16,0 3-21-16,0-3 1 15,0 0 4-15,0 4 0 0,0-7-10 16,0-7 0-16,0 1 7 15,0-19 1-15,3 6-3 16,4-9 0-16,0-10-2 16,4 7 0-16,0-16-2 15,-1 3 1-15,1-6-1 16,-1 9 0-16,4 10-1 16,0 2 0-16,4 11-1 15,0 8 1-15,-1 10-4 16,-2 10 1-16,-5 8-7 15,-3 1 1-15,-7 6-5 16,-7 4 0-16</inkml:trace>
  <inkml:trace contextRef="#ctx0" brushRef="#br0" timeOffset="-28727.71">32914 4045 48 0,'4'3'24'0,"10"-9"-19"16,-7 3 43-16,3-1-46 0,1 4 1 16,7 0 0-16,-4 4 1 15,3-1-6-15,5 0 0 16,-1-3 0-16,0 0 0 16,4 3-14-16,-4-3 1 15,-4-9-2-15,1-4 0 16</inkml:trace>
  <inkml:trace contextRef="#ctx0" brushRef="#br0" timeOffset="-28512.43">33299 3753 45 0,'10'25'22'0,"-13"35"-20"16,-1-48 42-16,1 17-43 15,-4 8 0-15,-4 1 0 16,0 6 0-16,4 6-2 16,7 0 0-16,0 0-3 15,4-3 0-15,-1-25-11 16,1-9 1-16,-4-13-1 16,-7-6 1-16</inkml:trace>
  <inkml:trace contextRef="#ctx0" brushRef="#br0" timeOffset="-28323.39">33084 4020 56 0,'24'31'28'0,"11"-34"-38"0,-20 3 61 16,6 0-51-16,3 6 0 15,5-6-1-15,-1 0 0 16,-7 0-3-16,-3-3 0 0,-4 0-9 15,-4-6 0-15,-3-10-3 16,1-3 1-16</inkml:trace>
  <inkml:trace contextRef="#ctx0" brushRef="#br0" timeOffset="-27979.04">33369 3734 58 0,'11'16'29'0,"3"-7"-36"16,-7-12 60-16,4-3-49 15,6 6 0-15,1 3 2 16,3-3 0-16,4 0-8 16,-8 3 1-16,-3 0 3 15,-6 1 1-15,-5 2-3 16,-3 3 1-16,-11 1-2 0,-3 5 0 15,0 1 0 1,-7-3 0-16,0 2 0 0,7 4 1 16,7-3 0-16,3-4 1 15,8 4 0-15,10-7 1 16,4 1-1-16,6-4 0 16,4 0-5-16,1 1 1 15,-5-1-10-15,-10 3 0 16,-6 1-7-16,-1-10 1 15</inkml:trace>
  <inkml:trace contextRef="#ctx0" brushRef="#br0" timeOffset="-26190.79">28116 4788 59 0,'-3'19'29'0,"-1"25"-19"0,4-22 30 16,-3 6-38-16,3 0 1 16,0 13 0-16,0-4 0 0,0 7-4 15,3 3 0-15,1-6 3 16,3-3 0-16,0-13-2 16,7-9 1-16,7-10-2 15,4-12 0-15,3-7-2 16,0 4 1-16,-3-1-1 15,-4 1 0-15,-3 3-1 16,-4-1 0-16,-3 7-1 16,-1 0 1-16,-3-3 1 15,0 6 0-15,0 10 0 16,0-4 1-16,4-3 1 16,3 4 1-16,4-4 2 15,3-12 0-15,0-4 1 16,7-5 0-16,-7-17-2 15,-3-2 1-15,-4-7-6 16,-3-12 0-16,-1 0-12 16,-3-7 1-16</inkml:trace>
  <inkml:trace contextRef="#ctx0" brushRef="#br0" timeOffset="-25952.13">28737 4556 45 0,'-7'34'22'0,"-17"39"-14"0,16-58 31 0,1 10-38 16,-3 4 1-16,-1 2-1 15,1-6 1-15,3 0-3 16,0-9 0-16,3-4-5 15,4-5 1-15,4-7-10 16,6-4 0-16</inkml:trace>
  <inkml:trace contextRef="#ctx0" brushRef="#br0" timeOffset="-25140.26">28656 5029 46 0,'4'19'23'0,"-1"-3"-12"0,-3-10 34 0,-3 0-44 16,-1 7 1-16,-3 0-1 16,0-1 1-16,-4 4-3 15,4 9 1-15,0 6-3 16,4-9 1-16,-1 0-14 16,11-12 0-16</inkml:trace>
  <inkml:trace contextRef="#ctx0" brushRef="#br0" timeOffset="-24833.79">29048 4543 48 0,'0'22'24'0,"-18"-3"-17"0,11-6 30 16,-7 12-36-16,3 12 0 0,1 17 0 16,-1 8 0-16,1 11-3 15,-1 2 1-15,4-6-8 16,3-13 0-16,4-21-6 15,-3-16 0-15</inkml:trace>
  <inkml:trace contextRef="#ctx0" brushRef="#br0" timeOffset="-24389.92">28688 4728 49 0,'3'38'24'0,"40"3"-16"15,-29-26 42-15,7 1-45 16,11-6 1-16,0-4 0 16,10-3 1-16,11-9-10 15,10-7 0-15,-6-9 6 16,-1-3 0-16,-3-3-4 16,-7-10 1-16,-7 10-3 0,-11 6 0 15,-7 6 0-15,-10 7 1 16,-8 12 0-16,-6 19 0 15,-1 9 0-15,1 13 1 16,-4 10 1-16,3-10 0 16,4-1 0-16,4-5 0 15,3-7 0-15,3-5 0 16,1-11 0-16,3-5 0 16,0-4-1-16,4-16 1 15,-4 4 0-15,0 3 0 0,-3 0 1 16,3 0 0-16,0 9 0 15,0 13 1-15,0 3 0 16,14 3 0-16,7 3-1 16,8-3 0-16,3 0-6 15,3-12 1-15,0-10-10 16,-6-6 1-16,-8-16-5 16,-7-3 0-16</inkml:trace>
  <inkml:trace contextRef="#ctx0" brushRef="#br0" timeOffset="-23937.73">30914 4954 48 0,'-7'3'24'0,"-14"22"-21"16,10-18 42-1,-7 11-43-15,-6 8 0 0,-15 11 0 16,0 4 1-16,4 3-5 15,3 6 1-15,4-12-3 16,7-4 1-16,7-9-13 16,7-18 1-16</inkml:trace>
  <inkml:trace contextRef="#ctx0" brushRef="#br0" timeOffset="-23758.31">30614 4907 48 0,'18'75'24'0,"45"29"-16"0,-45-76 34 16,3 13-40-16,4 3 0 15,3 3-2-15,0 0 1 16,0 0-7-16,-3-3 0 16,0-22-9-16,-4-19 0 15</inkml:trace>
  <inkml:trace contextRef="#ctx0" brushRef="#br0" timeOffset="-23505.73">31270 4938 56 0,'0'22'28'0,"7"-15"-20"16,0-4 44-16,4 0-50 16,0 0 0-16,6-3-1 15,11 0 1-15,8 3-5 16,2 0 1-16,-6 4-4 16,0-1 1-16,-11 6-14 15,-10-8 0-15</inkml:trace>
  <inkml:trace contextRef="#ctx0" brushRef="#br0" timeOffset="-23339.18">31090 5243 66 0,'14'34'33'0,"15"-24"-25"0,-12-10 53 16,19 6-60-16,13-6 1 15,7 0-3-15,1 0 0 16,-1-10-7-16,-10 4 0 0,-11 0-13 15,-17-7 1-15</inkml:trace>
  <inkml:trace contextRef="#ctx0" brushRef="#br0" timeOffset="-21237.52">32286 4870 46 0,'0'21'23'0,"-3"-42"-12"0,-1 14 23 16,-3-2-33-16,0-4 0 16,-4 1 0-16,-3-1 0 15,0 4-1-15,0-1 0 16,0 10 1-16,-4 10 0 15,4 2-1-15,0 13 1 16,4 4-1-16,6-7 1 0,4 0-1 16,7-1 1-16,4 1-1 15,6-3 0-15,1-6 0 16,0-7 0-16,3-6-1 16,0 0 1-16,-3-9-1 15,-4-1 0-15,-4-5 0 16,-3-1 1-16,-3 3-1 15,-4 4 0-15,0 3 1 16,0 9 0-16,-4 6 0 16,-3 4 0-16,0 6 1 15,0 9 0-15,0 6-1 16,0 1 1-16,4-7-2 16,-1 0 0-16,0-3-9 15,4-3 0-15,0-9-5 16,11-4 0-16</inkml:trace>
  <inkml:trace contextRef="#ctx0" brushRef="#br0" timeOffset="-18325.04">32565 4829 47 0,'14'9'23'0,"-17"13"-11"0,3-16 24 16,-4 4-36-16,-3-1 0 15,0 1 1-15,-4-1 0 16,-3-3-1-16,4 4 1 15,-1-1 0-15,0 7 0 16,4-13 0-16,0 3 0 16,0 0 0-16,4-6 0 15,6 7-1-15,8-4 1 16,3 3-1-16,7 0 0 16,7 4 0-16,1-1 0 15,-5 7 0 16,-10 0 0-31,-7 12-2 0,-10-9 0 0,-11 6-5 0,-7-3 1 0,-1-4-10 16,5-11 1-16</inkml:trace>
  <inkml:trace contextRef="#ctx0" brushRef="#br0" timeOffset="-17936.3">32526 4838 59 0,'50'19'29'0,"31"-10"-29"15,-57-9 49-15,5-6-49 16,16 0 0-16,12-7 0 16,3 1 1-16,0-1-2 15,-4-2 1-15,-6-1-1 0,-4 0 1 16,-8 0-1-16,-6 7 1 15,-7 0-1-15,-4-1 1 16,-7 7-1-16,-10 3 1 16,-11 10-1-16,-15 11 1 15,-9 17-1-15,-8 3 1 16,-18 9 0-16,1 13 0 16,-15 9 0-16,1 6 0 15,-1 4 0-15,4-4 0 0,11-12-2 16,6-6 1-1,12-16-2-15,6-10 1 0,7-6-6 16,4-9 0-16,7-6-8 16,7-7 0-16</inkml:trace>
  <inkml:trace contextRef="#ctx0" brushRef="#br0" timeOffset="-17543.97">32741 5403 34 0,'11'18'17'0,"-4"-14"-1"15,-7-4 21-15,3-4-32 16,5 4 1-16,-1-3 4 16,0 3 1-16,0-9-12 15,7 6 0-15,3 3 8 16,8 0 1-16,-4-3-3 0,-3-1 1 15,0 8-4-15,-8-4 0 16,-6 0-2-16,-8 9 0 16,-6 4-1-16,-8 5 0 15,4 4-1-15,0-3 0 16,0 3 1-16,0 6 0 16,-1-6 0-16,8 3 0 15,4-3 0-15,3-3 1 16,0-3 0-16,10-4 1 0,8-5-2 15,7-1 0-15,-1-6-4 16,-2-3 0-16,-1-7-14 16,0-8 0-16,7-1-1 15,0-6 1-15</inkml:trace>
  <inkml:trace contextRef="#ctx0" brushRef="#br0" timeOffset="-17184.45">33249 5387 41 0,'18'44'20'0,"-11"-3"-14"0,-3-38 37 15,-4 6-42 1,0-6 1-16,0-9 0 0,0-13 1 15,-4-3-3-15,0-6 0 16,-3-3 2-16,0-16 0 16,0 9-1-16,0-6 1 15,0-6-2-15,4 3 1 16,3 9 0-16,3 7 0 16,8 6 0-16,3 0 0 15,4 12-1-15,3 7 1 16,-7 6-2-16,3 9 1 15,-2 7-3-15,-8 6 0 16,0-3-8-16,-7-7 0 0,-4 1-6 16,-6 3 1-16</inkml:trace>
  <inkml:trace contextRef="#ctx0" brushRef="#br0" timeOffset="-17019.37">33031 5334 49 0,'21'15'24'0,"28"4"-18"16,-28-19 42-16,8 0-48 16,2 3 1-16,5-6-1 15,-8-3 0-15,7 3-4 16,0-10 0-16,-3 7-12 16,-4-10 0-16</inkml:trace>
  <inkml:trace contextRef="#ctx0" brushRef="#br0" timeOffset="-16791.93">33542 5196 52 0,'-3'28'26'0,"-12"19"-25"0,15-31 37 16,-3 12-38-16,3 13 1 0,0-1-1 15,0-5 1 1,0-7-7-16,0-9 1 0,3-7-10 16,-3-12 1-16,0-9-1 15,-7-16 1-15</inkml:trace>
  <inkml:trace contextRef="#ctx0" brushRef="#br0" timeOffset="-16643.43">33338 5243 38 0,'-8'31'19'0,"19"4"-12"0,-7-23 39 0,6 1-42 16,8-1 1-16,14 1 0 16,6-4 1-16,15-3-9 15,-3-6 0-15,-12 0 1 16,-6-3 0-16,-11-3-14 16,-10-3 1-16</inkml:trace>
  <inkml:trace contextRef="#ctx0" brushRef="#br0" timeOffset="-15774.15">28607 6262 69 0,'-4'6'34'0,"-3"44"-25"0,4-31 35 0,-4 16-43 15,0 15 0-15,-4 6 0 16,-7 19 1-16,4-2-3 16,4-4 1-16,-1-10 0 15,0-12 1-15,8-12-2 16,3-17 0-16,7-24-2 15,0-16 0-15,-10-12-1 16,-12-16 0-16,-6-13-1 16,-7 0 1-16,0 0-1 15,-4 1 1-15,0 15 1 16,1 12 1-16,2 7 1 16,8 9 1-16,4 3 2 15,9 16 1-15,12 7 2 16,17 8 1-16,14 11 1 15,25-1 1-15,22 0-3 16,27-13 1-16,-10-9-3 16,-4-9 0-16,-7-6-7 0,-17-4 1 15,-8-3-11-15,-20-6 1 16,-5 0-8-16,-6 0 0 16</inkml:trace>
  <inkml:trace contextRef="#ctx0" brushRef="#br0" timeOffset="-15187.75">30018 6648 53 0,'-4'6'26'0,"-10"6"-21"0,7-5 40 0,-3 2-44 16,-12 4 1-16,-9 8 0 16,-12 1 0-16,-6 19-3 15,-11 9 1-15,0 23 1 16,7 2 0-16,-3 6-3 15,3-12 1-15,10-12-7 16,8-13 0-16,10-16-9 16,15-19 0-16</inkml:trace>
  <inkml:trace contextRef="#ctx0" brushRef="#br0" timeOffset="-14911.57">29566 6641 65 0,'14'32'32'0,"8"24"-35"0,-19-37 56 15,1-3-54-15,3 2 0 16,0 7-5-16,-4 1 0 16,-3-5 0-16,0-8 0 15,4-7-12-15,6-9 0 0</inkml:trace>
  <inkml:trace contextRef="#ctx0" brushRef="#br0" timeOffset="-14566.89">30332 6814 51 0,'-25'22'25'0,"11"-25"-18"16,11 3 39-16,-1 0-42 15,4-4 1-15,4 4 3 0,6 4 0 16,8-1-10-16,13 3 0 16,12 0 6-16,3-3 0 15,-4-3-5-15,-7-3 1 16,-6 3-7-16,-8-6 1 15,-11 6-9-15,-10 0 0 16,-10 9-5-16,-19 1 0 16</inkml:trace>
  <inkml:trace contextRef="#ctx0" brushRef="#br0" timeOffset="-14435.4">30120 7068 54 0,'-7'44'27'0,"25"-16"-23"0,-4-19 49 16,7 1-50-16,11-1 1 0,17 0-1 15,8-2 0-15,-1-7-8 16,-7-7 0-16,-10-8-12 16,-11-10 0-16</inkml:trace>
  <inkml:trace contextRef="#ctx0" brushRef="#br0" timeOffset="-7260.67">31355 6648 59 0,'18'-4'29'0,"-18"1"-16"0,0 0 29 0,-4-3-41 15,-10 3 1-15,-14-4 0 16,-8 7 1-16,5 7-4 16,-5-4 1-16,-2 6 1 15,-8 7 0-15,0 6-2 16,0 3 1-16,4 3-3 16,6-9 0-16,5 6-1 15,13-6 0-15,11 3 0 16,18 0 0-16,13 6 1 15,15-6 1-15,-4 6 1 16,1-6 0-16,-5 6 0 16,-6-3 1-16,-11 7-1 15,-7 2 1-15,-7 1-1 16,-10-1 0-16,-8 1 0 16,-7-7 0-16,1-9 0 15,-1-10 1-15,7-9 0 0,8-3 1 16,6-16 1-16,11-12 1 15,11-13 1-15,10-12 1 16,7-4-1-16,11-3 1 16,4 1-2-16,-1 2 0 15,-3 10-6-15,-4 6 0 16,-7 6-14-16,-6 10 1 16,-8 9-3-16,-4 13 0 0</inkml:trace>
  <inkml:trace contextRef="#ctx0" brushRef="#br0" timeOffset="-6869.63">31524 6814 64 0,'0'3'32'0,"-24"3"-41"15,13-3 65-15,0-3-56 16,-6 0 0-16,-1 3 0 16,4 4 0-16,0 5 0 0,3-6 1 15,1 7-1-15,3-4 0 16,3 4-1-16,4 3 1 15,7-1-1-15,4 1 1 16,3 0-1-16,4-1 1 16,-1 1-1-16,-3 3 1 15,-3 3-1-15,-15 6 0 16,-10 3-2-16,-7-2 1 16,0-1-5-16,-4 0 0 15,-3-12-11-15,3-10 1 16</inkml:trace>
  <inkml:trace contextRef="#ctx0" brushRef="#br0" timeOffset="-6613.3">31418 6723 56 0,'15'28'28'0,"2"-9"-19"15,-6-19 45-15,6 0-51 16,5-3 0-16,9-4 2 16,8-2 0-16,0 0-7 15,10-1 0-15,1 1 2 16,-4 2 0-16,-8 4-6 16,-2 3 1-16,-12 7-14 15,-6 2 0-15,-7 0-2 0,-15-2 1 16</inkml:trace>
  <inkml:trace contextRef="#ctx0" brushRef="#br0" timeOffset="-6403.09">31662 7058 64 0,'10'10'32'0,"12"-23"-41"0,-22 13 65 0,7-3-57 16,3 3 0-16,1-3-5 16,-1 6 0-16,4-3-3 15,-3 3 1-15,0-9-10 16,-1-7 1-16</inkml:trace>
  <inkml:trace contextRef="#ctx0" brushRef="#br0" timeOffset="-5923.37">32173 6748 56 0,'29'19'28'0,"-19"-26"-33"15,-10 7 50-15,0 0-43 0,0-6 0 16,-3 3 1-16,-8 3 1 15,-7 0-5-15,-3 3 1 16,-7 3 3-16,0 4 0 16,0 2-2-16,-1 1 1 15,5-10-2-15,2 3 1 16,5 4-2-16,-1-1 0 16,8 1 0-16,6-1 1 15,8-3-2-15,6-12 1 16,8 3 0-16,-1 0 0 15,5 3 0-15,-5-3 1 16,1-1-1-16,0 1 1 0,-4 0-1 16,0 0 1-16,-4 3-1 15,-3 0 1-15,-3 3-1 16,-4-3 1-16,-4 10 0 16,1 11 0-16,-4 1 0 15,0 4 1-15,0 2-1 16,0-6 1-16,-4 3-1 15,4 0 0-15,0-6-3 16,3-4 1-16,1 1-6 16,3-7 0-16,0-9-9 15,7-9 1-15</inkml:trace>
  <inkml:trace contextRef="#ctx0" brushRef="#br0" timeOffset="-5593.05">32286 6795 61 0,'-3'12'30'0,"-8"-2"-37"0,8-10 54 15,-1 0-47-15,4 3 1 16,-3 3 0-16,3-3 1 15,-4 1-2-15,4 2 0 0,0-3 1 16,0 6 0-16,0 1-1 16,7-4 1-16,0 3-1 15,4 1 0-15,-1 2-1 16,1 1 1-16,-8-1-3 16,-3 4 1-16,-3 0-5 15,-4-1 1-15,-4-5-9 16,1-4 1-16,-4-12-3 15,-4-7 0-15</inkml:trace>
  <inkml:trace contextRef="#ctx0" brushRef="#br0" timeOffset="-5218.84">32237 6751 60 0,'17'9'30'0,"72"-9"-39"0,-65 0 62 15,12 0-53-15,10-6 1 16,10 0 0-16,0-4 0 16,-6 4-2-16,-8-3 1 15,-10-1 0-15,0 1 0 16,-4 0-1-16,-3-1 0 16,-4 4 0-16,-7 0 1 15,-4 2-1-15,-10 4 0 16,0 7 0-16,-3 8 1 15,-8 7 0-15,-13 0 0 16,-15 13 0-16,-11 12 0 0,-13 12 0 16,-15 17 0-16,8 8 0 15,-8 1 0-15,-3 3-1 16,3-10 1-16,11-9-2 16,7-6 0-16,11-7-3 15,14-18 1-15,10-10-7 16,11-12 0-16,14-7-5 15,10-12 1-15</inkml:trace>
  <inkml:trace contextRef="#ctx0" brushRef="#br0" timeOffset="-4829.7">32314 7347 54 0,'4'15'27'0,"0"-15"-26"0,-4 0 50 15,0 0-47-15,10 0 0 16,1 0 3-16,6-3 1 16,4 0-10-16,1 0 1 15,2 0 5-15,-2 0 0 16,-5 3-2-16,1 0 0 15,-11 3-2-15,-7 3 0 0,-4 0-2 16,-6 4 0-16,-8 6 0 16,4-1 0-16,-7 7 0 15,3 3 0-15,4-3 1 16,3 0 1-16,4 0 0 16,7-3 0-16,7-3-1 15,8-4 0-15,2-2-4 16,8-7 0-16,3-3-11 15,4-10 0 1</inkml:trace>
  <inkml:trace contextRef="#ctx0" brushRef="#br0" timeOffset="-4453.04">32964 7431 47 0,'-4'60'23'0,"-3"-51"-14"0,7-9 24 16,0 0-32-16,0-12 1 15,4-7 1-15,-1-3 0 16,1-19-4-16,-1 1 0 15,4-14 2-15,-7-8 1 16,0-4-1-16,4-3 0 16,3 12-1-16,0 4 1 0,7 3-1 15,4 9 1-15,3 10 0 16,0 15 0-16,0 13-1 16,0 0 1-16,-3 12-3 15,-8 7 1-15,-10 6-4 16,-3 0 0-16,-8 3-6 15,-10 3 0-15,-4 3-5 16,-6 7 0-16</inkml:trace>
  <inkml:trace contextRef="#ctx0" brushRef="#br0" timeOffset="-4287.47">32780 7268 44 0,'-3'16'22'0,"13"-7"-16"15,-6-9 40-15,6 4-43 16,4-1 1-16,8 0 2 15,6 0 1-15,0 0-10 16,0 0 1-16,4-3 2 0,3-3 1 16,-3-6-9-16,-4-7 0 15,0 0-10-15,-3-9 1 16</inkml:trace>
  <inkml:trace contextRef="#ctx0" brushRef="#br0" timeOffset="-4062.84">33345 6905 52 0,'-7'53'26'0,"-4"7"-25"0,11-42 42 0,-4 17-41 16,1 2 1-16,-1 17 1 15,4-4 0-15,-3 6-6 16,-1-2 0-16,1-4-1 15,3-12 0-15,0-13-11 16,0-13 0-16,0-24-3 16,-7-1 0-16</inkml:trace>
  <inkml:trace contextRef="#ctx0" brushRef="#br0" timeOffset="-3881.4">33101 7259 65 0,'25'47'32'0,"31"-6"-34"16,-35-35 66-16,8-3-63 0,-1-3 1 16,14 0-1-16,11 0 1 15,-3-3-7-15,-8 0 1 16,-10 0-7-16,-18 0 0 16,-18-7-10-16,-17-2 1 15</inkml:trace>
  <inkml:trace contextRef="#ctx0" brushRef="#br0" timeOffset="-2454.44">27668 8736 36 0,'-28'22'18'0,"14"-6"-9"0,11-13 19 0,-1-3-22 16,0 0 1-16,4-7 6 15,11-5 0-15,14-4-15 16,21-9 0-16,35 0 10 16,56-9 1-16,61-4-4 15,56 3 0-15,70-21-4 16,54-16 0-16,42-16-4 16,3-9 1-16,-3 9-2 15,-14 13 1-15,-1 9-4 16,-38 9 1-16,-39 17-6 15,-60 15 0-15,-42 12-5 16,-42 7 0 0</inkml:trace>
  <inkml:trace contextRef="#ctx0" brushRef="#br0" timeOffset="-1568.73">27467 1119 45 0,'29'25'22'0,"-8"-19"-11"16,-11-6 23-16,4 0-32 15,8-9 0-15,9 3 0 16,15-4 1-16,4 1-4 16,20-7 1-16,18 4 2 15,32-1 1-15,18 1-2 16,35-4 1-16,28-6 1 16,39 0 0-16,31-6 0 0,43-7 0 15,36 4-1-15,48-22 0 16,-3 18-2-16,0-6 1 15,-3-6-5-15,-4 10 0 16,-35 12-4-16,-29 6 1 16,-41 13-11-16,-22 12 1 15,-39-12 0-15,575-7 34 16</inkml:trace>
  <inkml:trace contextRef="#ctx0" brushRef="#br0" timeOffset="215.31">29595 1878 42 0,'3'25'21'0,"-6"0"-10"0,3-25 22 16,0 0-31-16,0 0 1 0,3-9 2 15,8-10 1-15,6-12-7 16,8-16 0-16,14-26 4 16,14-5 1-16,10-13-3 15,-6 13 0-15,-15-1-1 16,-7 13 0-16,4 13-1 16,-14 6 1-16,-8 13-2 15,-6 5 0-15,-4 17-2 16,-7 12 0-16,-3 15-2 15,-8 11 1-15,-3 11-2 16,0 13 1-16,3 22 1 16,8 10 1-16,6-4 3 15,4 4 1-15,4-7 3 16,-1-12 0-16,-3-13-1 16,0-12 1-16,-3-13-2 15,-4-10 1-15,-11-5-3 0,-10-20 1 16,-18 4-2-16,-10-13 1 15,-7 4 1-15,-8-4 0 16,1-9-1-16,3-4 0 16,0 10 0-16,0 4 1 15,3 2 0-15,1-3 0 16,10 13 0-16,11 6 0 16,6 6 1-16,12-3 1 15,10 3 0-15,14-2 0 16,21-4 1-16,7-4 0 15,25-5 0-15,28 0 0 0,25-10 0 16,11-16 0-16,10 1-2 16,7-1 1-16,-14 1-2 15,-25 3 1-15,-28 5-2 16,-14 8 0-16,-24 8-1 16,-26 4 1-16,-27 12-1 15,-26 7 1-15,-27 18-2 16,-26 10 1-16,-24 18-2 15,-17 7 1-15,10 19-2 16,3 0 1-16,12-1-1 16,13-18 1-16,18-6-4 15,21-16 0-15,17-16-2 16,22-16 0-16</inkml:trace>
  <inkml:trace contextRef="#ctx0" brushRef="#br0" timeOffset="697.07">30092 1740 54 0,'78'19'27'0,"24"-38"-39"0,-67-3 54 16,15 0-41-16,2-22 1 0,1-3-1 16,4-6 1-16,-11-7-3 15,-11 7 1-15,-24 6 2 16,-15-6 0-16,-31 9 0 16,-32 0 0-16,-25 16 0 15,-3 12 0-15,-18 16-1 16,-11 16 0-16,-10-4-2 15,18 19 1-15,-1 17-2 16,8 30 0-16,17 16 0 16,18 9 0-16,32 13 1 15,31 4 1-15,29-7 0 16,21-26 1-16,35-11 1 16,39-33 0-16,21-27-1 15,28-44 1-15,4-35-2 16,-46-12 1-16,-28-10 0 15,-29-18 0-15,-35 2-1 0,-45-2 1 16,-33-7-9-16,-17 0 1 16,-24-2-9-16,9 14 0 15</inkml:trace>
  <inkml:trace contextRef="#ctx0" brushRef="#br0" timeOffset="23788.18">29341 3534 38 0,'0'0'19'0,"3"-13"-9"16,4 7 19-16,0 0-26 16,7 6 1-16,0-16 0 15,4-3 1-15,0-6-7 16,-1-3 1-16,-3 0 3 15,4-1 0-15,-4 1-2 0,-3 12 1 16,-1-9-2-16,-3 13 0 16,0-1-2-16,-7 13 1 15,0 0-2-15,0 7 0 16,0 2 0-16,4 0 0 16,3 7 0-16,0 6 1 15,-3 9 2-15,-1-2 0 16,-6 5 2-16,-1 7 0 15,-3 9 0-15,4 10 0 16,-1-1 0-16,0-12 1 0,1-6-1 16,-1-10 0-16,4-2 1 15,0-11 0-15,7-5 0 16,1-4 1-16,2-18-1 16,1-10 1-16,-1-3-1 15,-3-12 1-15,-3-4-2 16,-4-3 0-16,-11 4-1 15,1 2 0-15,-4 1-2 16,-11 9 0-16,-10 6-1 16,-11 9 1-16,-4 10-1 15,1-3 0-15,3 13 0 16,0-1 0-16,7 4 1 16,4 2 1-16,10 1 1 15,8 0 0-15,13-7 2 16,15-6 1-16,17-6 1 15,21-10 1-15,15-9 0 16,14 4 0-16,6-4-1 16,8 0 0-16,-14 3-2 0,-18 3 1 15,-18 7-2-15,-14 9 0 16,-21 9-1-16,-17 1 0 16,-26 8-1-16,-10 11 1 15,-17 11-5-15,-25 17 1 16,-11 2-7-16,0 4 0 15,7-6-5-15,4-7 1 16</inkml:trace>
  <inkml:trace contextRef="#ctx0" brushRef="#br0" timeOffset="24297.31">29549 3734 24 0,'60'-47'12'0,"42"-22"-6"15,-74 47 13-15,7-12-14 16,4-13 0-16,-7 3 4 16,-7 3 0-16,-11-6-10 15,-14 3 0-15,-11 3 7 0,-17 1 1 16,-14 8-4-16,-15 10 1 16,-3 4-4-16,-7 11 0 15,-14 10-4-15,-4 13 0 16,4 6-3-16,0 16 1 15,7 6-2-15,14 9 1 16,4 10 1-16,10 12 0 16,14 10 3-16,18-4 0 0,14 1 3 15,25-23 0-15,24-2 4 16,32-13 0-16,14-35 1 16,18-18 0-16,14-35 0 15,-21-13 1 1,-18-9-2-16,-21 10 0 0,-24-4-6 15,-26-2 1-15,-27 5-10 16,-26 10 0-16</inkml:trace>
  <inkml:trace contextRef="#ctx0" brushRef="#br0" timeOffset="25917.86">30300 4794 28 0,'7'35'14'0,"4"-20"-4"0,-4-8 14 16,-4 2-23-16,4 4 1 0,0-1 1 16,-3-2 1-16,-1 2-5 15,1 4 1-15,0-7 2 16,-1-3 1-16,-3 1-2 15,0-4 1-15,4 3-2 16,-4-6 1-16,0 0 0 16,0-6 0-16,3-4 1 15,4-2 1-15,4-7 0 16,3-3 0-16,7-9 0 16,11-13 1-16,7-3-2 15,17-19 1-15,11 3-7 16,14-9 1-1,-3 0-12-15,-11 3 1 0</inkml:trace>
  <inkml:trace contextRef="#ctx0" brushRef="#br0" timeOffset="26758.89">29305 6299 28 0,'4'26'14'0,"17"8"2"16,-14-25 9-16,0 4-24 15,0 3 1-15,4-1 2 16,-1 4 0-16,1-3-3 16,3-1 0-16,0-5 3 15,4-16 1-15,3-10-1 16,21-19 0-16,8-2-1 16,13-23 1-16,11-15-8 15,0-3 1-15,0-10-12 16,-10 3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51:37.5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0T15:52:21.436"/>
    </inkml:context>
  </inkml:definitions>
  <inkml:trace contextRef="#ctx0" brushRef="#br0">5659 4346 23 0,'0'9'11'0,"0"-15"4"0,0 6 11 16,0 3-21-16,0-3 1 15,0 3 4-15,0 7 0 16,0-1-12-16,0 13 0 16,0 12 7-16,0 1 1 15,-7 9-4-15,7 0 1 16,0 0-4-16,0-13 1 0,0-6-6 16,0-6 1-16,0-10-10 15,-4-18 0-15</inkml:trace>
  <inkml:trace contextRef="#ctx0" brushRef="#br0" timeOffset="406.59">6057 4336 30 0,'43'13'15'0,"-22"-41"-1"15,-14 21 15-15,-7-5-27 16,0-1 0-16,-7 1 2 16,-7-4 1-16,-18 4-6 15,-7-4 0-15,-7 3 3 16,-7 4 1-16,-7 9-2 16,-10 3 1-16,-4 10-3 15,0 9 1-15,3 6-1 0,8 9 0 16,10 17 0-1,10 8 0-15,8 14 0 0,21 2 1 16,14 10 0-16,21-10 1 16,18-6 1-16,10-15 1 15,22-23-1-15,-4-18 1 16,14-28-1-16,4-20 1 16,-8-15-1-16,1-6 0 15,-25-19-2-15,-18 0 1 0,-14-4-5 16,-21 1 0-16,-21 3-11 15,-7-6 0-15</inkml:trace>
  <inkml:trace contextRef="#ctx0" brushRef="#br0" timeOffset="2692.41">6615 4565 44 0,'0'0'22'0,"10"3"-13"0,-10 1 22 15,4-1-29-15,-1 3 1 16,-3 13 0-16,0 15 0 16,-3 16-4-16,-1 16 0 15,-3 22 3-15,4 0 0 16,-8 3-2-16,0-10 0 15,4-12-3-15,4-18 1 0,-1-17-6 16,4-21 1-16,4-29-8 16,3-22 0-16</inkml:trace>
  <inkml:trace contextRef="#ctx0" brushRef="#br0" timeOffset="3003.04">6364 4352 34 0,'-7'22'17'0,"21"16"-12"15,-7-32 24-15,4 3-27 16,6-6 1-16,5 7 1 16,6 2 1-16,0 4-5 15,14-3 0-15,15 2 4 16,10 1 0-16,-4 0-1 0,8-1 0 15,-1 4-1 1,-2 6 0-16,-19 10-2 0,-7 2 1 16,-24 17-1-16,-15 8 0 15,-13 7-1-15,-11 4 0 16,-15 5-2-16,-6-9 0 16,-11-6-5-16,7-13 1 15,4-13-7-15,-4-5 0 16</inkml:trace>
  <inkml:trace contextRef="#ctx0" brushRef="#br0" timeOffset="3362.34">7006 5249 39 0,'-3'28'19'0,"13"-12"-17"15,-10-16 29-15,0 0-30 16,0 0 0-16,0 0 2 16,0-13 1-16,0-2-5 15,4-7 0-15,3 3 3 16,-4-3 0-16,4 0 0 15,0 0 0-15,4 3-1 16,3 4 1-16,0 2-1 0,4 0 1 16,0 7-1-16,3 6 1 15,0 3-3-15,4 7 0 16,-1-1-7-16,1 1 0 16,0 2-7-16,-1 1 1 15</inkml:trace>
  <inkml:trace contextRef="#ctx0" brushRef="#br0" timeOffset="3723.75">7465 5208 48 0,'-4'0'24'0,"8"0"-23"0,-4 0 40 0,0 0-40 16,-4 3 0-16,-3 4 1 16,-7-1 0-1,-4 10-3-15,-3-1 1 0,-7 1 1 16,7 6 1-16,-7-3-3 15,7-4 1-15,3-5-3 16,7-1 1-16,4 1-2 16,7-10 1-16,7 0-1 15,11-13 1-15,-7 4 0 16,3 2 0-16,3 1 2 16,1 3 0-16,-8 0 1 15,5 3 1-15,-1 3-1 16,7 0 1-16,-14 0 0 15,4 0 1-15,-4 4-1 16,0 2 1-16,0-3-1 16,-4 10 0-16,4-7-2 15,-3 1 1-15,3-4-7 16,0 0 1-16,3-6-8 0,5-9 1 16</inkml:trace>
  <inkml:trace contextRef="#ctx0" brushRef="#br0" timeOffset="4083.76">7662 5199 29 0,'18'-3'14'0,"0"50"-2"0,-11-35 17 15,0 7-27-15,3 0 1 16,1 0 2-16,-1 6 1 0,1 0-7 16,0-6 1-16,-1-1 4 15,4 1 0-15,0-12-1 16,1-1 0-16,-1-3-2 15,3-3 0-15,1 0-3 16,0 0 1-16,-4 3 0 16,7 0 0-16,-11-3-1 15,5 3 1-15,-1 0 0 16,0-6 0-16,0 0 1 16,0 0 0-16,4-3 0 15,-1-4 0-15,4-2 2 16,1-1 0-16,-5-5 0 15,1-1 0-15,0-3 0 16,-1 3 0-16,1 3-2 16,3-3 0-16,-3 4-8 15,-1 2 0-15,1-2-8 0,0-4 1 16</inkml:trace>
  <inkml:trace contextRef="#ctx0" brushRef="#br0" timeOffset="4729.1">10167 5036 54 0,'0'44'27'0,"-7"0"-26"16,7-38 48-16,-11 0-47 15,4 3 0-15,-3 7 2 16,-8 0 0-16,-3-7-5 16,-4 4 0-16,-3 2 3 15,0-2 1-15,-4 0-3 0,0-7 1 16,4 3-4-16,-4 1 1 15,11-4-2-15,4-3 1 16,6 0-1-16,11-6 0 16,14-3 0-16,7-7 1 15,11-2 1-15,3-4 1 0,4 0 1 16,-4 3 1-16,1-6 0 16,-5 7 0-16,-2 5 1 15,-5 10 0-15,1 3 0 16,-11 4 0-16,7 11 0 15,0 14 0-15,1 2-1 16,2 13 0-16,8 7 0 16,3-7 0-16,1-10-3 15,2-9 0-15,8-2-11 16,-3-20 0-16,-8-12-4 16,-7-4 0-16</inkml:trace>
  <inkml:trace contextRef="#ctx0" brushRef="#br0" timeOffset="5254.75">11568 5572 64 0,'-4'94'32'0,"-3"-34"-42"0,7-51 62 0,0-3-53 16,-4-6 0-16,1-6 0 16,-1-10 0-16,-3-15 0 15,4-13 1-15,-4-12-4 16,0-13 1-16,3-4-1 16,8 5 0-16,3-5-2 15,0 11 1-15,3 11 1 16,8 8 1-16,10 8 3 15,11 13 0-15,3 13 3 16,-3 9 1-16,-3 6 2 16,-8 7 0-16,-7-4-2 15,-7 10 1-15,-7 0-3 16,-10-1 0-16,-8 7-5 0,-7-3 1 31,-6 4-15-31,6-17 0 16</inkml:trace>
  <inkml:trace contextRef="#ctx0" brushRef="#br0" timeOffset="5481.18">12139 5268 45 0,'-3'25'22'0,"-15"-13"-13"0,18-5 27 0,-4-7-37 16,4 0 1-16,-7 0-2 15,7-10 1-15,4-12-5 16,-1-6 0-16,-3-6-8 16,0-7 1-16</inkml:trace>
  <inkml:trace contextRef="#ctx0" brushRef="#br0" timeOffset="5868.68">12023 4797 40 0,'14'25'20'0,"39"23"-17"15,-39-27 29-15,11-2-33 16,6 0 1-16,12 6 0 16,2-6 0-16,1 0-1 15,7 6 1-15,4-9-2 16,-1 2 0-16,-6 1-1 0,-8-6 1 15,-3-7 1-15,-4-3 1 16,-3 0 2-16,-8-3 0 16,-2 0 2-16,-5 0 1 15,-6 0-1-15,-8 3 1 16,-6 1-2-16,-11 5 0 16,-4-3-3-16,-7 1 1 15,-6 5-2-15,-5 7 0 0,1-3 0 16,3 5 0-16,4-2 1 15,7 3 0-15,7 0 1 16,3 3 0-16,15 0 0 16,10 4 1-16,18 5-1 15,3-6 1-15,4-6-4 16,-1-9 1-16,-2-7-8 16,-5-6 1-16,-2-9-7 15,-8-13 1-15</inkml:trace>
  <inkml:trace contextRef="#ctx0" brushRef="#br0" timeOffset="6275.46">13441 4123 20 0,'-18'0'10'0,"-21"-22"-26"0,29 25 8 15,-4-3 15-15,0 7 0 0,-1 5 10 16,-2 7 0-16,-1 6-19 15,1 3 0-15,-1 7 13 16,-3 2 1-16,-4 10-2 16,0 13 0-16,1 9-5 15,-5 13 0-15,-2 15-2 16,6 6 1-16,0 1-2 16,1-10 0-16,-1-16-6 15,4-9 1-15,7-28-10 16,7-25 1-16,3-16-2 15,1-16 0-15</inkml:trace>
  <inkml:trace contextRef="#ctx0" brushRef="#br0" timeOffset="6488.24">12742 4851 60 0,'18'40'30'0,"24"-30"-34"0,-21-4 63 16,11-6-58-16,4-3 0 16,16 0-1-16,1-7 1 15,-3 4-4-15,-8 3 1 16,-3 0-6-16,-7 0 0 16,-8 3-10-16,-3-3 0 15</inkml:trace>
  <inkml:trace contextRef="#ctx0" brushRef="#br0" timeOffset="6698.39">13222 5111 42 0,'7'38'21'0,"-3"-10"-13"0,-4-19 27 0,3 4-32 16,1 2 0-16,-1 1 1 15,4-3 0-15,7-1-6 16,4-2 1-16,3-10 2 15,4-10 1-15,0-5-3 16,-1-4 0-16,-2 0-5 16,-5-3 1-16,1-6-10 15,-8 0 0-15</inkml:trace>
  <inkml:trace contextRef="#ctx0" brushRef="#br0" timeOffset="6965.67">13603 5258 49 0,'14'25'24'16,"-7"-12"-21"-16,-7-13 38 0,4-3-40 0,-1-10 0 16,4-6 1-16,4 1 1 15,-4-7-4-15,4-7 1 16,-1 1 1-16,1 3 1 0,3 3-2 15,-4 3 1-15,8 3-3 16,0 3 1-16,-1 10-3 16,1 6 1-16,0 3-5 15,-1 3 0-15,-3 7-7 16,-3-10 0-16</inkml:trace>
  <inkml:trace contextRef="#ctx0" brushRef="#br0" timeOffset="7281.5">13892 5230 52 0,'39'44'26'0,"14"-25"-25"16,-35-19 45-16,-1 0-45 16,5-10 0-16,2 4 0 15,1-3 1-15,-4-7-3 16,-7-3 0-16,-3 4 0 15,-11-7 0-15,-11 3-2 16,4 3 0-16,-7 10 0 0,-4 3 0 16,-3 12 1-16,-3 16 0 15,2 7 2-15,8 11 0 16,7 17 2-16,7 3 1 16,11-4-1-16,6-2 1 15,12-13-2-15,17-10 0 16,10-12-8-16,0-16 1 15,-10-15-10-15,-7 0 1 0</inkml:trace>
  <inkml:trace contextRef="#ctx0" brushRef="#br0" timeOffset="7955.77">15861 4481 58 0,'3'34'29'0,"-3"19"-29"0,-3-37 50 16,-1 6-48-16,1 9 1 15,-4 10 0-15,-4 6 0 0,1 7-5 16,-4-11 1-16,6-8 2 16,-2-10 1-16,3-6-3 15,0-19 1-15,0-19-1 16,-4-3 1-16,1-6-2 15,-8-7 1-15,-7-9-2 16,-7 16 1-16,-6 0-1 16,-8 0 1-16,0 3-1 15,-7 3 0-15,0 6 1 16,-3 16 0-16,13-6 2 16,12 15 1-16,6 13 3 15,7 6 1-15,18 1 2 16,25-4 1-16,28-6 0 0,35-13 1 15,28-16-3-15,22-21 0 16,3-7-7-16,-17-9 1 16,-26 10-9-16,-20 5 0 15,-18 7-15-15,-14 6 0 16</inkml:trace>
  <inkml:trace contextRef="#ctx0" brushRef="#br0" timeOffset="8602.79">17604 4277 53 0,'-7'19'26'0,"-11"50"-21"0,7-51 35 0,-6 20-39 15,-8 15 0-15,-3 20 0 16,7 21 1-16,-4 3-3 16,0-3 0-16,4-3 0 15,3-13 1-15,11-6-7 16,4-18 1-16,6-20-10 16,8-18 1-16</inkml:trace>
  <inkml:trace contextRef="#ctx0" brushRef="#br0" timeOffset="8993.09">17801 4967 58 0,'14'22'29'0,"-21"-16"-33"0,0-9 49 15,-3 3-45-15,-5 0 0 16,-6 3 0-16,0 3 1 15,-4 4-1-15,1 2 0 16,3 7-1-16,-1 9 0 0,5-12 0 16,3 0 0-16,10-4 0 15,4 1 0-15,11-1-1 16,3-2 1-16,3-4 0 16,8-9 1-16,0 3 0 15,0 0 0-15,-1-3-1 16,1-4 1-16,-4-2 0 15,0 0 1-15,-3 2 0 16,0 1 0-16,-4 6 0 16,-4 6 1-16,-3 1-1 15,0 5 1-15,-3 13-4 16,-1 3 1-16,1-3-9 16,3-6 0-16,0-12-6 15,4-14 0-15</inkml:trace>
  <inkml:trace contextRef="#ctx0" brushRef="#br0" timeOffset="9233.31">18080 4465 53 0,'-14'41'26'0,"-11"34"-25"15,18-50 46-15,-4 19-45 0,-3 28 1 16,0 19 1-16,0 6 1 16,4 4-6-16,6-4 0 0,0-19-1 15,1-21 0-15,-1-7-8 16,1-31 1-16,10-10-9 16,0-15 0-16</inkml:trace>
  <inkml:trace contextRef="#ctx0" brushRef="#br0" timeOffset="9547.44">18006 5017 41 0,'10'12'20'0,"8"-2"-15"15,-11-10 29-15,4 3-29 16,-4-3 0-16,14 6 3 15,4 7 1-15,6-10-11 16,5 6 1-16,-5 1 7 0,-2-1 1 16,-8 1-4-1,-7 2 1-15,-7-2-3 0,-11 8 0 16,-10 7-1-16,-3 4 0 16,-12-1-2-16,-2-3 1 15,-1-6-2-15,0-7 0 16,4-5-2-16,7-1 1 15,3-6-10-15,11-10 0 16,11-5-3-16,10-1 1 16</inkml:trace>
  <inkml:trace contextRef="#ctx0" brushRef="#br0" timeOffset="9909.61">18426 5246 59 0,'10'9'29'0,"1"-6"-32"15,-4-6 57-15,0 0-52 16,3-3 1-16,5-10 0 16,2 0 1-16,-3 4-6 15,-3-4 0-15,-4-3 2 16,-7-3 1-16,-7 1-3 15,3-1 0-15,-3 6-1 16,-3 6 0-16,-4 7 1 16,0 10 0-16,-1 8 1 0,1 4 0 15,4 12 2-15,6 10 0 16,11 3 1-16,7 0 0 16,4-3-1-16,10 0 1 15,7-10-3-15,1-15 1 16,-1-10-8-16,-3 3 1 15,-4-21-11-15,-3-1 0 16</inkml:trace>
  <inkml:trace contextRef="#ctx0" brushRef="#br0" timeOffset="10222.54">18990 4211 43 0,'11'9'21'0,"-15"10"-17"15,1-6 27-15,-4 12-27 16,-4 9 0-16,-3 23 2 15,-7 18 1-15,-4 29-9 16,4 21 1-16,-4 13 5 16,0 0 0-16,4 0-4 15,7-32 0-15,11-18-12 0,6-22 1 16,11-22-5-16,7-16 0 16</inkml:trace>
  <inkml:trace contextRef="#ctx0" brushRef="#br0" timeOffset="11364.1">20715 4186 43 0,'-21'41'21'0,"10"12"-15"15,8-28 35-15,-8 6-37 16,-3 13 1-16,0 3 1 16,0 7 1-16,0 2-9 0,7 4 1 15,3-4 5-15,4 4 1 16,0-10-3-16,4-9 1 15,-4-7-3 17,0-21 1-17,0-7-2-15,0-9 0 0,-7-10-1 0,-4-6 0 0,-7-2-1 16,-6-1 1-16,-4-4-1 0,-4 5 0 16,0 11 0-16,-7 1 1 15,4 9 0-15,0 9 1 16,6 4 0-16,8 2 1 0,7 14 0 15,7 5 1-15,11 4 0 16,10 2 1 15,7 1 0 1,14-3 1-17,8-1-1 1,9-8 0-16,-6-4 0 15,0-10 1-15,-3-8-2 0,2-7 1 0,1-7-2 0,0-5 0 0,-7-7-1 0,-4-3 1 16,-3-9-1-16,-7-1 0 0,-4-5-1 0,-7 9 0 0,-3 6-1 16,-8 3 1-16,-10 6-2 31,-4 4 1 16,-6 6-1-32,-4 12 1-15,-1 1 1 0,1 8 0 16,4 7 1-16,3-3 1 0,6 10 1 0,8-4 1 0,11 10 0 0,14-10 0 0,3 6-1 0,11-9 0 0,3-9-1 16,11-6 1-16,-4-10-4 0,1-19 1 15,-8-10-3-15,-3-18 0 16,3-6-2-16,1-10 1 31,2-9 0-15,-2-16 0 15,-8-2 4-15,-7-5 0-16,-7 1 3 15,-3 0 0-15,-7 25 3 0,-8 0 1 0,1 13 0 0,-4 12 1 0,-7 6 0 0,-7 13 0 0,-4 16-2 0,-3 9 1 0,-4 19-2 16,0 9 1-16,4 28-2 16,0 10 1-16,0 16-1 15,0 15 1-15,3 10-2 16,0-7 1 46,1-3-2-62,3-12 0 16,3-13-2 0,4-16 0-1,4-15-4-15,3-10 1 16,0-21-7-16,-4-7 0 0</inkml:trace>
  <inkml:trace contextRef="#ctx0" brushRef="#br0" timeOffset="11867.03">20948 4775 42 0,'28'32'21'0,"29"-1"-11"0,-36-25 21 15,7-2-30-15,7-1 0 16,1 0 0-16,6 0 1 16,0-3-3-16,4 3 0 15,-7-3 1-15,-4 3 1 0,-7-3-2 16,-3 0 1-16,-4-3 0 15,0 0 0-15,-6-3 0 16,-5 3 1-16,-3-4 0 16,-7 7 0-16,-3 0 0 15,-4 3 0-15,-4 7-1 16,-3 2 1-16,-4-2-2 16,4 5 1-16,4-5 0 15,-1 6 0-15,4-7-1 16,3 0 0-16,4 1 0 15,11-1 1-15,0-9-1 16,3 3 1-16,0-6-1 16,3-3 1-16,-2 3-1 15,-1-4 1-15,-4 7 0 16,1 7 0-16,-4-7-1 16,0 9 1-16,-4-3 0 0,1-2 1 15,0 5 0 1,-1 7 0-16,1 2 0 15,3 8 0-15,3 2 0 0,4-9 0 16,0-4-1 0,4 1 1-16,0-3-2 15,-1-10 0-15,1 3-6 32,0-3 1-17,-1-9-8 1,-3-13 0-16</inkml:trace>
  <inkml:trace contextRef="#ctx0" brushRef="#br0" timeOffset="12060.09">21788 3985 48 0,'-4'50'24'0,"11"48"-26"15,-7-73 40-15,0 28-38 0,0 7 0 0,0 9 0 16,-3 18 0-16,-1 11 0 15,-3 2 0-15,-7 10-4 16,-7-7 1-16,-4-12-10 16,0-9 0-1</inkml:trace>
  <inkml:trace contextRef="#ctx0" brushRef="#br0" timeOffset="12630.94">21601 4882 28 0,'0'25'14'0,"3"0"1"0,-3-12 11 16,0-10-24-16,0 9 1 16,0 4-1-16,0 0 1 15,-3-1-5-15,-1-2 0 16,1-4-8-16,3-9 0 16,0-6-2-16,7-10 1 15</inkml:trace>
  <inkml:trace contextRef="#ctx0" brushRef="#br0" timeOffset="12805">21576 4612 48 0,'21'-3'24'0,"4"0"-38"0,-15 3 49 0,1 0-53 0,3-6 0 0,-7 3-5 16,0 3 0-16</inkml:trace>
  <inkml:trace contextRef="#ctx0" brushRef="#br0" timeOffset="13228.21">22158 4735 51 0,'14'3'25'0,"-32"0"-31"0,8-3 50 0,-11 3-44 16,-8 0 1-16,-9-3-1 15,-5 3 0-15,1 7-2 16,3-4 0-16,7 7 1 16,8-1 0-16,6 1 0 15,4-1 0-15,3 4 1 16,11 3 1-16,15 3 1 15,13 6 1-15,7-9 0 16,4 6 1-16,-4 0-2 16,-7-3 1-16,-14 3-2 15,-17 3 0-15,-25-3-6 16,-18-3 1-16,-35-6-12 16,-22-10 0-16</inkml:trace>
  <inkml:trace contextRef="#ctx0" brushRef="#br0" timeOffset="18120.93">5588 6519 38 0,'-7'-3'19'0,"7"6"-2"15,0-3 19-15,0 0-32 16,0 0 0-16,0 0 6 16,0 0 0-16,0 0-12 15,7-3 1-15,4-3 7 16,10-1 1-16,0-2-3 16,11 3 0-16,-4 2-3 15,0 8 0-15,0 8-2 0,-3 13 0 16,-11 7-3-16,-7 8 1 15,-3 4-2-15,-8-3 1 16,-10 3-2-16,-7 0 1 16,-11-3 0-16,4-10 1 15,0-3 1-15,7-9 1 16,-1-6 1-16,8-4 0 16,4-9 0-16,6-3 0 15,4-3 2-15,0-4 0 16,11 1 0-16,3-1 0 0,11 4 1 15,-4 0 0-15,7-1-1 16,-3 7 1-16,3-3-1 16,-7 6 0-16,0 1-1 15,4 2 0-15,-4 3-4 16,-7 1 1-16,0 2-11 16,-10-2 0-16,-4-10-1 15,7-7 0-15</inkml:trace>
  <inkml:trace contextRef="#ctx0" brushRef="#br0" timeOffset="18556.96">6107 6613 54 0,'21'-41'27'0,"-21"0"-36"0,-7 29 55 16,3-7-45-16,-6-3 0 16,-12-9 1-16,-6 3 0 15,-18-1-3-15,4 1 1 16,-11 6 1-16,-14 10 0 16,-3 12-1-16,-19 9 1 15,8 10-2-15,11 6 0 16,3 19-1-16,14 3 1 0,3 19-1 15,4 6 1-15,15 13 0 16,20 9 0-16,11 3 2 16,21-6 0-16,29-13 1 15,27-21 1-15,8-20 1 16,21-24 1-16,3-26-1 16,11-24 1-16,-11-7-3 15,-20-13 1-15,-26-2-3 16,-28-7 0-16,-24 0-4 15,-36 3 0-15,-24 7-10 16,-11 3 0-16,-11-1-4 16,-3 4 0-16</inkml:trace>
  <inkml:trace contextRef="#ctx0" brushRef="#br0" timeOffset="19216.84">6565 6325 47 0,'11'-13'23'0,"-4"10"-19"0,-7 3 39 16,0 6-40-16,-4 13 0 15,1 12 1-15,-8 16 0 16,-10 16-6-16,3 15 1 15,-3 17 2-15,11 5 1 0,-8 6-2 16,11-18 1-16,3-12-4 16,1-17 0-16,3-12-10 15,7-15 0-15,7-20-3 16,7-9 0-16</inkml:trace>
  <inkml:trace contextRef="#ctx0" brushRef="#br0" timeOffset="19832.09">6664 6961 47 0,'21'31'23'0,"0"20"-24"15,-17-33 42-15,-1 11-39 16,-3-4 0-16,-3 0 0 16,-1 3 1-16,-3-3-4 15,4-6 0-15,-1-3 2 16,1-4 1-16,3-9-3 0,7-6 1 15,3-6-3-15,8-1 0 16,-4-5 0-16,4-1 0 16,-1-9 0-16,5 6 0 15,-12 0 0-15,8 4 0 16,-4 2 2 0,3 1 1-16,-6 2 0 0,0 4 1 15,-1 0 0-15,1 2 1 16,3 4 0-16,0 10 1 15,4 6-1-15,-8 9 0 16,8-3 0-16,0 9 1 16,-4-3-2-16,7-3 0 15,-7-3 1-15,4-9 0 0,3-7 0 16,3-12 0-16,8-4-1 16,-4-9 1-16,8-15-2 15,-1-16 1-15,-3-3-1 16,-4-10 0-16,-14-16 0 15,-7 1 0-15,-10-13-1 16,-4 0 0-16,-4 6 0 16,4 20 1-16,-7 2-1 15,-4 13 1-15,0 12-1 16,1 16 1-16,-4 13-1 16,0 12 1-16,3 22 0 15,4 16 0-15,3 15 1 16,11 19 0-16,4 20 0 15,6 2 1-15,8 9 0 16,3-24 0-16,-3-16-3 16,-4-16 1-16,0-19-8 0,-11-9 1 15,-3-22-10-15,-3-19 1 16</inkml:trace>
  <inkml:trace contextRef="#ctx0" brushRef="#br0" timeOffset="20033.23">6922 6836 58 0,'3'12'29'0,"36"7"-26"0,-32-13 50 0,11 1-51 15,6-4 1-15,8-3-1 16,7-3 1-16,3 6-6 16,8-3 1-16,6 3-2 15,-7-6 1-15,-10 6-8 16,-7-3 0-16,-7 0-8 15,-1-6 1 1</inkml:trace>
  <inkml:trace contextRef="#ctx0" brushRef="#br0" timeOffset="20607.95">7479 7058 43 0,'3'29'21'0,"-10"5"-17"0,11-28 31 0,-4-3-34 16,0 1 1-16,-4-4 1 15,1-7 0-15,3-5-4 16,0-4 0-16,0 0 2 0,0-2 0 16,0-1-1-16,3-3 1 15,4 3-1-15,0 0 1 16,4 7-1-16,3-1 1 16,4 10 0-16,3 0 1 15,7 3-2-15,4 3 0 16,3 0-4-16,1 0 0 15,-1 0-5-15,0 0 1 16,0-3-7-16,-6 4 0 16,-5-1 1-16,1-3 0 15,-4 3 10 1,-88-31 4-16,159 56 6 16,-75-31 0-16,-2 3 8 15,-1 0 0-15,-14 0 0 16,-7 0 0-16,-4 3-9 15,-7 3 1-15,4 4-4 16,-14 5 1 0,0 29-6-1,3 0 1-15,8-3-1 16,6-4 1 15,11-11-1-15,11-14 1-1,6-15 1-15,4-6 0 47,4-13 2-31,-7-7 1 0,3-2-4-1,-11 0 0-15,1-1-10 0,-7-8 0 0</inkml:trace>
  <inkml:trace contextRef="#ctx0" brushRef="#br0" timeOffset="21138.62">8333 6522 54 0,'7'38'27'0,"-4"31"-29"0,-3-57 46 0,0 10-43 0,4 10 0 0,-1 2 1 15,4 7 0-15,4 3-1 16,-8 6 0-16,8-6 2 16,0-7 0-16,-4-8-2 0,0-4 0 15,-7-6-1-15,-7-10 1 16,-4-3-3-16,-3-9 0 16,-4-3 0-1,-10-4 1-15,0 4-1 0,-4 0 1 16,0 3 0-1,-3 0 0-15,7 3 0 0,0 6 1 16,10 3 0 0,0 7 0-16,11 0 1 0,4 2 0 15,10 8 0 1,7-1 1-16,4-3-1 16,6 0 0-16,5-1-2 0,-1 1 0 15,7-3-7-15,-3-3 1 16,0-7-10-16,-1-12 0 0</inkml:trace>
  <inkml:trace contextRef="#ctx0" brushRef="#br0" timeOffset="21448.95">8548 7030 43 0,'3'31'21'0,"8"16"-12"0,-8-37 29 0,1 2-35 0,0 7 1 0,-1-3 2 0,1 3 0 0,3 0-8 16,3-4 1-16,4-2 5 15,4-7 1-15,3-6-4 16,4-9 0-16,0-4-3 0,-4-6 0 16,-7-6-4-16,-4 3 0 15,1-3-12-15,-8-3 0 16</inkml:trace>
  <inkml:trace contextRef="#ctx0" brushRef="#br0" timeOffset="22504.08">9155 6952 36 0,'10'0'18'0,"4"-7"-13"0,-10 1 19 0,-4 6-21 16,0 0 1-16,0 0 3 16,0 3 0-16,0 4-8 15,-4-1 0-15,1 0 5 16,-4 7 1-16,0 2-2 15,0 7 0-15,0 3-1 16,3 7 0-16,-3-4-1 16,3 3 1-16,4 7-1 15,4-4 1-15,-4-2-1 16,7-7 0-16,7-6-2 16,7-7 0-16,4-6-6 15,3-6 0-15,-3-9-9 0,0-7 0 16</inkml:trace>
  <inkml:trace contextRef="#ctx0" brushRef="#br0" timeOffset="22866.66">9391 7193 53 0,'28'22'26'0,"0"-28"-28"0,-17 0 43 0,7-7-39 16,6-6 1-16,1-3-2 16,0-3 1-16,-4 3-4 15,-7 3 1-15,-3 1 1 16,-4 2 0-16,-7 0-1 16,-7 1 0-16,-8 5 0 15,-2 10 0-15,-4 10 0 16,-1 11 0-16,1 14 1 15,4 3 1-15,6 15 1 16,8-6 0-16,10 6 1 16,7-6 0-1,10-6 0-15,8-6 0 0,3-17-3 16,11-14 1-16,4-11-7 0,-4-8 1 16,-8-11-13-1,-13-5 1-15</inkml:trace>
  <inkml:trace contextRef="#ctx0" brushRef="#br0" timeOffset="27624.3">11751 6980 10 0,'4'6'5'0,"-1"-6"6"0,-3 0 6 0,0 0-16 16,0 0 1-16,0 0 0 15,0 0 0-15,0 0-3 16,0 0 1-16,0 0 4 16,0 0 0-16,4-6 0 15,-4 6 1-15,0 0 1 16,0 0 0-16,0 0 0 15,0 0 1-15,0 0-2 16,-4-3 0-16,1 0-2 16,-8-1 0-16,-3-2-2 15,-4 3 1-15,-6 0-2 0,-1 3 1 16,-3 3-2 0,-4 3 1-16,0 7-3 0,4 6 1 15,3 6 0-15,4 9 0 16,10 1 0-16,8 2 0 15,10 4 1-15,11-9 1 16,10-11 2-16,11-11 1 16,3-10 0-16,0-6 0 15,-3-4-1-15,-4-9 1 16,-6-6-4-16,-5-3 0 16,-6-3-9-16,-4 3 1 15,-7 2-6-15,-7 1 1 0</inkml:trace>
  <inkml:trace contextRef="#ctx0" brushRef="#br0" timeOffset="28104.42">11906 7196 52 0,'4'60'26'0,"6"12"-32"0,-10-59 50 15,4 8-43-15,3-2 0 16,-4-6 1-16,1-1 1 15,0-8-4-15,3-11 0 16,-4-8 1-16,1-11 1 16,-4-5-2-16,0-10 0 15,-4-9-2-15,1 0 1 16,-1 0-2-16,1 0 0 16,6 3 1-16,1 3 0 0,3 12 1 15,7 7 0-15,3 13 2 16,8 2 0-16,0 10 3 15,-4 7 0-15,-3 5-1 16,-4 4 1-16,-11 3-1 16,-6 6 0-16,-11 3-2 15,-8-3 0-15,-2 0-4 16,-4-3 1-16,3-9-11 16,4-10 0-16</inkml:trace>
  <inkml:trace contextRef="#ctx0" brushRef="#br0" timeOffset="28663.08">12256 6441 48 0,'17'0'24'0,"4"21"-22"16,-17-14 36-16,3 5-37 16,-4 7 0-16,1 12 0 15,-4 7 1-15,-4 15-3 16,1 4 1-16,-4 12 1 16,7 3 1-16,-4 0-2 15,4-15 0-15,-3-14-4 0,-1-14 0 16,1-14-6-16,3-15 0 15,-4-9-5-15,1-13 0 16</inkml:trace>
  <inkml:trace contextRef="#ctx0" brushRef="#br0" timeOffset="28842.95">12083 6814 46 0,'14'9'23'0,"10"4"-22"0,-13-13 42 15,7 0-41-15,3 0 1 0,4-3-1 16,3 3 1-16,0 0-5 16,0 3 0-16,-3 3-3 15,0 3 1-15,-8 4-11 16,4-10 0-16</inkml:trace>
  <inkml:trace contextRef="#ctx0" brushRef="#br0" timeOffset="29027.88">12492 6945 54 0,'7'38'27'0,"14"-7"-30"0,-14-24 43 0,-3 2-41 16,-1 0 1-16,-3-2-5 15,4-4 0-15,-1 0-2 0,-3-3 1 16,-3-6-9-16,-1-10 1 15</inkml:trace>
  <inkml:trace contextRef="#ctx0" brushRef="#br0" timeOffset="29185.84">12383 6776 45 0,'14'19'22'0,"10"3"-26"0,-17-19 38 16,7 3-35-16,4 1 0 15,3-1-4-15,4 3 0 0,3-3-3 16,0 1 0-16,-3-7-4 16,0 0 0-16</inkml:trace>
  <inkml:trace contextRef="#ctx0" brushRef="#br0" timeOffset="29667.04">12679 7049 34 0,'10'25'17'0,"1"-3"-18"15,-7-19 33-15,3-3-31 16,0 0 0-16,3-6-1 16,-3-4 0-16,4-5-2 15,-1-1 1-15,1 0-1 16,0 1 0-16,-1-1-1 16,-3 3 1-16,0 4 0 0,0 3 1 15,-3 6 1-15,3 0 0 16,0 6 2-16,0 0 0 15,0 1 0-15,0-1 1 16,4 0-1-16,-4-3 1 16,3 0-1-16,1-3 0 15,-4 0-2-15,0 4 1 16,0-1-1-16,4 0 0 16,-4 0 0-16,0 0 0 15,0 0 0-15,0 0 0 16,0 0 0-16,0 4 0 0,-7-7 1 15,4 3 0-15,-1 0-1 16,4-3 1-16,-3 0-1 16,-1 3 1-16,4-3-1 15,-3 3 1-15,3 0-1 16,-4 1 0-16,4-1 0 16,1 3 0-16,-1 3-2 15,0-2 1-15,3-1-8 16,4-3 1-16,0-6-4 15,1-10 1-15</inkml:trace>
  <inkml:trace contextRef="#ctx0" brushRef="#br0" timeOffset="29832.51">13194 6989 56 0,'18'22'28'0,"-11"-3"-39"0,-4-13 57 15,1 4-46-15,-1 2 0 16,1 1-1 0,3 6 1-16,-4-10-4 0,1-3 0 15,-4-6-11-15,0-9 1 16</inkml:trace>
  <inkml:trace contextRef="#ctx0" brushRef="#br0" timeOffset="30011.78">13046 6801 34 0,'17'25'17'0,"19"3"-6"0,-26-24 17 0,1-1-27 16,3 0 0-16,0-3-1 16,0-3 1-16,4-7-6 15,3 1 0-15,0 6-6 16,-3-7 0-16</inkml:trace>
  <inkml:trace contextRef="#ctx0" brushRef="#br0" timeOffset="30434.15">13494 6836 36 0,'14'12'18'0,"-4"-18"-13"0,-2 6 27 16,-8 0-28-16,3-6 0 15,8 3 2-15,3-1 0 16,3 1-9-16,1 3 1 16,0 7 5-16,-4-7 0 15,-4 3-3-15,1 3 1 16,-8 10-2-16,-3-4 1 15,-7 7-1-15,-3 0 1 16,-1 3-1-16,-3 3 0 0,4 3 0 16,-1 3 1-16,4-2-1 15,0 2 1-15,0-3 0 16,0 0 1-16,0 1-1 16,3-7 1-16,1-4-1 15,3-2 1-15,-4-3 0 16,8-4 0-16,6-6-2 15,4-3 1-15,4-3-5 16,3-3 0-16,-3-1-9 16,-1-8 1-1</inkml:trace>
  <inkml:trace contextRef="#ctx0" brushRef="#br0" timeOffset="30720.19">13494 7077 44 0,'14'22'22'0,"0"-9"-11"0,-14-13 32 0,4-4-41 0,3-2 1 0,7 0 1 0,7-3 0 0,4 2-6 0,3 1 1 15,4 0 1-15,-8 3 0 16,1 6-8-16,-7-3 1 0,-4 0-10 16,-7 0 1-16</inkml:trace>
  <inkml:trace contextRef="#ctx0" brushRef="#br0" timeOffset="31092.14">13797 7083 43 0,'32'10'21'0,"17"-13"-13"0,-35-4 30 0,8 1-37 16,6-6 1-16,-7 2-2 16,0 1 1-16,-3-4-3 15,-4 1 1-15,-7-1 0 16,-4 1 1-16,-6 2-3 15,-8 1 1-15,-3 2-1 16,-7 7 0-16,0 7 0 0,0 5 1 16,-4 7 0-16,7 9 0 15,4 7 2-15,7-4 0 16,4 4 2-16,6 2 0 16,4-5 0-16,7-7 0 15,8-10-1-15,9-8 0 16,1-14-3-16,-4-2 0 15,4-16-11 17,0-10 0-17</inkml:trace>
  <inkml:trace contextRef="#ctx0" brushRef="#br0" timeOffset="31437.16">14506 6560 37 0,'21'44'18'0,"-14"12"-13"0,-3-43 24 0,-4 5-25 15,0 7 0-15,0-6 2 16,0 10 0-16,0 2-8 16,-4 0 0-16,1 7 5 15,-1-10 0-15,1-6-2 16,-1-3 0-16,-3-3-2 15,0-7 1-15,-3-6-1 16,-1-3 1-16,-7-3-1 0,-3 3 1 16,-7 3 0-16,-4 0 0 15,-3 7 0 1,3 5 0-16,4 7 0 0,7 10 0 47,7-1 2-47,10 0 1 15,11 1 0-15,7-1 0 0,11-12 0 0,14-10 1 0,10-6-4 16,4-9 1-16,-10-13-9 0,-12-3 0 16,-13-3-9-16,-11 3 1 15</inkml:trace>
  <inkml:trace contextRef="#ctx0" brushRef="#br0" timeOffset="32148.1">16097 6553 48 0,'0'0'24'0,"4"-3"-10"0,-1 6 25 0,-3 7-37 16,0 9 1-16,0-1 0 15,0 11 0-15,-3 5-5 16,3-2 1-16,0-7 3 15,0-3 0-15,3 0-1 16,4-10 0-16,7-3-1 16,4-2 1-16,3-10-2 0,4-10 0 15,-4-9-1-15,4-3 0 16,7-9-3 0,3-4 0-16,4 0-5 15,3 7 1 16,-3 6-7-31,3-3 0 16</inkml:trace>
  <inkml:trace contextRef="#ctx0" brushRef="#br0" timeOffset="32490.38">16729 6648 56 0,'3'18'28'0,"-24"-18"-34"0,14 3 50 0,-7 4-44 16,-4-4 0-16,1 3 0 15,-5 0 1-15,5 1-1 16,-1-1 1-16,1 3-2 16,2-2 1-16,5-1-3 15,3-3 1-15,3 0-2 16,4-3 0-16,0 0 0 16,4-3 0-16,3-3 1 15,3-1 0-15,1 4 1 16,3 3 1-16,0 0 2 15,0 3 0-15,4 4 1 16,0 2 1-16,3 1 0 16,0-1 1-16,0 0-2 15,-3 1 1 1,-1-4-2-16,1-3 0 0,-4 0-10 0,0-3 1 16,-3-6-7-16,7-3 0 15</inkml:trace>
  <inkml:trace contextRef="#ctx0" brushRef="#br0" timeOffset="32774.71">16993 6795 50 0,'18'25'25'0,"-22"-38"-27"0,8 4 44 0,-4-7-41 16,3-6 0-16,1 0 1 15,-4 0 0-15,7-3-2 16,0 3 0-16,0 4 2 16,4 5 1-16,3 4-1 15,4-1 0-15,-1 4-1 16,4 9 0-16,4 0-3 16,0 4 1-1,6-1-15 1,1-6 0-16,-11-6-1 15,-7-1 1-15</inkml:trace>
  <inkml:trace contextRef="#ctx0" brushRef="#br0" timeOffset="33033.3">17403 6666 54 0,'7'32'27'0,"-14"15"-38"0,7-35 52 15,0 1-45-15,0-4 1 16,0-6-7-16,0-3 0 0,3-12 3 16,1-10 0-16</inkml:trace>
  <inkml:trace contextRef="#ctx0" brushRef="#br0" timeOffset="33147.54">17321 6425 26 0,'22'28'13'0,"6"10"-3"0,-18-29 12 0,8 7-22 15,3-4 0-15,11 1-3 0,0 6 1 0,3-7-3 16,0 4 0-16,1-4-4 15,2-2 1-15</inkml:trace>
  <inkml:trace contextRef="#ctx0" brushRef="#br0" timeOffset="33463.5">17822 6651 34 0,'4'-7'17'0,"-4"11"-15"0,0-4 33 0,0 0-34 0,0 0 1 16,0 0-1-16,0 0 1 15,-4 0-3-15,-3 3 0 16,0-3 1-16,-3 0 1 15,-1 3-2-15,4-3 0 16,0 0-1-16,0 0 0 16,3 0-1-16,4 0 0 15,0 3 0-15,0-3 1 16,7-3-1-16,0 6 1 16,4 3 1-16,0 4 0 0,-1 5 1 15,1 4 0-15,-1 3 0 16,1-3 0-16,0-3 0 15,-1 2 1-15,1-2-1 16,3 0 1 0,-4-4-1-16,5-5 0 0,9-11-4 15,1-2 1 1,7-10-6-16,-4-15 1 0</inkml:trace>
  <inkml:trace contextRef="#ctx0" brushRef="#br0" timeOffset="33690.9">18101 5992 33 0,'14'-3'16'0,"-7"69"-12"0,0-54 26 0,-3 20-28 16,-1 2 0-16,1 20 4 0,-1 11 0 0,1 14-6 15,-1 5 0-15,4 7 4 0,1-9 0 16,-1-13-2-1,-4-16 0-15,1-12-7 0,-4-16 0 16,0-16-9-16,-4-12 1 16,1-19-2-16,-4-3 1 15</inkml:trace>
  <inkml:trace contextRef="#ctx0" brushRef="#br0" timeOffset="33929.58">18112 6475 29 0,'31'16'14'0,"-2"12"-5"0,-19-22 28 0,4 4-33 16,7 5 1-16,8 1 2 16,2 0 0-16,5-1-9 15,-5-2 0-15,-2 3 5 16,-12 2 1-16,-6 4-4 16,-8 3 1-16,-10 4-2 15,-14-7 1-15,-3 6-1 16,-8 3 0-16,-4-3-3 15,1-3 1-15,0-9-7 16,3-3 1-16,7-13-5 16,11-13 1-16</inkml:trace>
  <inkml:trace contextRef="#ctx0" brushRef="#br0" timeOffset="34169.15">18471 5945 40 0,'11'13'20'0,"-11"59"-22"0,0-53 35 0,-3 15-33 0,-1 7 1 16,-3 18-1-16,3 17 1 16,1 11 0-16,3-2 0 0,0 0 0 15,-4-4 0 1,1-5-3-1,-1-20 0-15,1-15-9 0,3-16 1 0,3-16-3 32,-3-9 1-32</inkml:trace>
  <inkml:trace contextRef="#ctx0" brushRef="#br0" timeOffset="34485.6">18546 6751 52 0,'38'25'26'0,"22"-22"-34"0,-42-9 54 0,7-3-46 16,3-4 1-16,0-3 0 15,-3 1 0-15,-4-7-2 16,-7-7 0-16,-10 1 1 16,-8 0 0-16,-7 6-1 0,-3 6 1 15,-3 10-1-15,-1 12 1 16,-3 13 0-16,7 9 1 15,7 13 0-15,7 3 0 16,7 3 0-16,10-3 0 16,8-6 0-16,14-7 0 31,7-15-4-31,-4-13 0 16,0-13-8-16,-6-5 1 0,-15-17-6 15,0 4 1-15</inkml:trace>
  <inkml:trace contextRef="#ctx0" brushRef="#br0" timeOffset="35173.98">20574 5898 61 0,'-4'41'30'0,"-6"31"-40"0,6-56 60 0,-3 15-50 0,0 13 1 0,0 9 0 16,7 10 0-16,4 6-2 15,6-6 1-15,1-16 0 16,-4-16 0-16,0-12-1 16,-7-19 1-16,0-16-1 15,-7-15 0-15,-7 3-1 16,-7-10 1-16,-8-6-1 15,-2 6 1 1,-1 1 0-16,-7 9 1 0,4 6-1 47,7 9 1-47,3 1 2 16,7 2 0-16,8 7 3 15,10 3 0-15,14-6 1 0,25-1 1 0,28 7-1 0,7-15 0 0,14-4-4 16,4 0 0-16,-4 3-8 0,-7 1 1 15,-10-1-14-15,-11 4 1 16,-22-1-4-16,-9 4 1 16</inkml:trace>
  <inkml:trace contextRef="#ctx0" brushRef="#br0" timeOffset="35760.55">22416 6293 52 0,'14'-3'26'0,"-14"9"-30"0,0-6 48 16,0-6-43-16,-4 6 0 15,-6 0 2-15,-5 6 0 16,1 7-3-16,-7 9 0 0,0 6 2 15,0 13 0-15,3 12-1 16,4-3 1-16,7 7-1 16,11-7 0-16,6-6-1 15,4-13 0-15,11-12-4 16,7-10 0-16,3-12-6 16,0-9 0-1,4-4-7-15,-4-9 0 0</inkml:trace>
  <inkml:trace contextRef="#ctx0" brushRef="#br0" timeOffset="36032.64">22754 6394 48 0,'28'21'24'0,"-13"-8"-20"15,-15-13 40-15,0 0-43 16,-4 0 1-16,-7-3-1 15,-3 0 0-15,-7 0-2 0,-4-1 0 16,-3 4 2-16,0 4 0 16,-4 2-1-16,4 13 0 15,0 3-1-15,7 9 0 16,7 0-1-16,10 1 1 16,11-10-1-16,7-7 1 15,7-5-1-15,0-10 1 16,4-10-3-16,-4-2 1 15,1-7-11-15,-1-9 0 16</inkml:trace>
  <inkml:trace contextRef="#ctx0" brushRef="#br0" timeOffset="36601.55">22899 6456 48 0,'10'41'24'0,"12"-3"-19"16,-19-32 35-16,1-3-41 15,6-3 1-15,-3 0-1 16,4-3 1-16,-1-3-1 16,1-7 1-16,0 1-3 15,-4-7 0-15,0 0-1 16,0-3 0-16,0 3-2 0,3 0 1 15,1 4-1 1,3 2 1-16,0 7 2 0,0 6 0 16,0 6 1-16,1 4 1 15,2 5 1-15,1 1 1 16,-1 0 0-16,5-4 1 16,2 1 0-16,1-4 0 15,3-3 0-15,4-6 1 16,0-6-1-1,3-7 0-15,11-8 0 32,3-14 0-17,-3 1-1-15,-7-17 0 0,-4-2 1 16,-3-22 0-16,-11-4-1 0,-7-12 1 0,-7 4-1 0,-7-1 1 0,-3 9-2 16,-11 4 0-16,-8 6-1 15,-6 16 1 1,0 22 0-16,3 24 0 0,1 17 0 15,-1 27 1-15,0 20-1 16,1 34 1-16,13 18-1 31,4 20 0-15,7 12-2-16,7-15 1 0,-3-23-4 16,-1-31 0-16,1-22-8 0,6-37 1 0</inkml:trace>
  <inkml:trace contextRef="#ctx0" brushRef="#br0" timeOffset="36844.58">23075 6061 41 0,'11'47'20'0,"17"28"-10"0,-14-59 31 0,7 0-39 0,11-7 0 15,10 1 1-15,4-4 1 16,0-3-6-16,0 0 0 15,0 3-2-15,3 1 1 16,-10-7-12-16,0-7 1 0</inkml:trace>
  <inkml:trace contextRef="#ctx0" brushRef="#br0" timeOffset="37097.42">23626 6406 42 0,'21'47'21'0,"-14"-28"-18"0,-4-16 27 0,1-3-30 16,3-6 0-16,0-1 0 15,0-5 0-15,0-4 0 16,0 1 0-16,0-7-1 16,0-3 1-16,-3 3 0 15,-1 6 1-15,4 3 0 16,4 1 0-16,7 2 0 15,3 4 1-15,7 3 0 0,4 0 0 16,-4 6-2 0,-3 3 1-16,-4 7-5 0,-4-1 1 15,-2 1-8 1,2-1 1-16,-3-2-3 0,0-4 0 16</inkml:trace>
  <inkml:trace contextRef="#ctx0" brushRef="#br0" timeOffset="37321.24">24035 6334 35 0,'0'-16'17'0,"-4"-6"-18"0,1 16 32 16,-4 3-30-16,3 3 1 16,-3 3 0-16,0 3 1 15,-4 7-4-15,-3 3 1 16,-3 5 1-16,-4 5 1 0,6 2-2 16,5 0 1-16,6 3-1 15,8 1 0 1,6-10-1-16,5-10 1 0,-1-9-1 15,-4-9 0-15,1-3-2 16,-1-10 0-16,1-9-6 16,0-4 1-16,3-12-3 15,0 0 0-15</inkml:trace>
  <inkml:trace contextRef="#ctx0" brushRef="#br0" timeOffset="37583.49">24204 5597 55 0,'11'60'27'0,"-4"21"-39"16,-7-53 58-16,0 13-44 0,0 19 0 16,0 27 0-16,0 11 1 15,0 8-5-15,0 7 1 16,0-16-3-16,0-18 1 15,0-20-12 32,3-24 0-15</inkml:trace>
  <inkml:trace contextRef="#ctx0" brushRef="#br0" timeOffset="38056.55">25107 6274 61 0,'7'22'30'0,"0"16"-29"0,0-26 50 15,0-8-50-15,4 2 0 0,3 3 1 16,0 1 0-16,7-4-3 16,4 0 0-16,3 1 1 15,4-4 1-15,3-10-2 16,1-5 1-16,2-7-3 15,1 0 0-15,4 7-5 16,-12-7 0-16,-2 0-11 16,-5-6 1-1</inkml:trace>
  <inkml:trace contextRef="#ctx0" brushRef="#br0" timeOffset="38571.74">25813 6277 46 0,'21'-3'23'0,"-18"3"-15"0,-3 0 32 16,0 0-40-16,0 0 1 16,0 0 1-16,-3 0 0 15,-8 0-2-15,1-3 0 16,-4 6 1-16,-4 7 0 16,0-1-1-16,4 4 1 15,0-4-3-15,0 4 1 16,7-1-1-16,3-2 0 15,4-4 0-15,0 0 0 16,8 0 1-16,-1-2 0 16,3-4 0-16,4-4 0 15,4-2 0-15,0-3 0 16,-1 2 0-16,-3 1 1 0,0 3-1 16,-3 12 1-16,0-2 0 15,-1 5 0-15,-3 1 0 16,4-1 1-16,-1 4-4 15,4-3 0 79,1-1-9-94,2-2 1 0,4-7-3 63,-3-6 1-63</inkml:trace>
  <inkml:trace contextRef="#ctx0" brushRef="#br0" timeOffset="38710.24">26162 6422 42 0,'7'6'21'0,"0"-15"-24"0,-3-1 40 0,-1-5-34 0,4-4 0 0,-3 0 0 0,-4 0 1 0,0 3-4 0,0 7 0 0,7 0 3 0,3-1 1 16,8 7-2-16,3 3 1 15,0 6-3-15,4 1 0 16,-4-4-5-16,0 0 1 16,-3-3-6-16,3 3 0 15,0-3-6-15,1-9 1 16</inkml:trace>
  <inkml:trace contextRef="#ctx0" brushRef="#br0" timeOffset="38932.87">26624 6328 46 0,'11'40'23'0,"-8"-8"-31"0,1-29 41 0,-1 3-36 0,1 0 1 0,-4-6-11 0,3-3 1 0,1-9 8 16,-4-7 0-16</inkml:trace>
  <inkml:trace contextRef="#ctx0" brushRef="#br0" timeOffset="39100.03">26490 6049 22 0,'0'3'11'0,"18"9"-5"0,-11-9 11 15,3 1-14-15,4 2 1 16,4 0 1-16,3-3 1 16,0 0-9-16,4-3 1 15,0-3-4-15,-4 0 1 16,-7-13-4-16,-7 1 0 0</inkml:trace>
  <inkml:trace contextRef="#ctx0" brushRef="#br0" timeOffset="39918.92">26892 6384 43 0,'21'3'21'0,"1"-28"-19"0,-19 19 44 0,1 0-45 0,-4 6 1 0,0 0 0 16,0 0 1-16,0 0-4 15,-7 0 1-15,0 3 1 0,-4 3 1 16,0 3-2 0,1 4 0-16,3-4-2 0,-4 1 1 15,8-4-3-15,-4 0 1 16,7 1-2-16,3-1 1 15,4-3-1-15,0 0 1 16,0-3 1-16,0 3 0 16,-3-3 1-16,-1 3 1 15,4-6 0-15,0-3 0 16,4 0 1-16,-4-1 1 16,4 1 0-16,3 3 0 15,0 3 0-15,0 6 0 0,0 4 0 31,0 5 0-31,0 4-5 16,0-3 0-16,4-4-7 0,0-8 0 0</inkml:trace>
  <inkml:trace contextRef="#ctx0" brushRef="#br0" timeOffset="40324.51">27291 5688 35 0,'-4'28'17'0,"8"47"-9"16,-4-46 26-16,-4 5-31 15,1 19 0-15,-4 20 1 16,-4 5 0-16,1 7-6 0,6 2 1 16,1 1 3-1,-1-16 0 1,1-18-5-16,3-10 1 0,-4-19-5 0,0-19 1 15,1-15-4 1,-1-7 1 0,1-6 0-16,3-3 0 0,0-3 3 0,3-1 0 15,1 11 6-15,-1 5 0 16,5 7 4-16,2 9 0 31,1 9 2-31,-4 4 1 16,3 3-1 15,-3 3 1-15,0 0-2-16,-7 6 1 15,-3 0-4 1,-8 4 1-16,-10-7-3 0,-7-6 1 0,0-4-7 0,-1-5 0 0,5-14-6 0,6-8 1 0</inkml:trace>
  <inkml:trace contextRef="#ctx0" brushRef="#br0" timeOffset="40552.33">27623 5666 39 0,'10'47'19'0,"-24"41"-20"16,7-60 32-16,-4 29-31 15,1 21 0-15,-1 13 0 0,1 6 1 16,3 3-2-16,-1-12 0 31,5-25-5-31,3-13 1 0,3-15-6 16,5-23 0 15</inkml:trace>
  <inkml:trace contextRef="#ctx0" brushRef="#br0" timeOffset="40872.74">27654 6466 44 0,'36'34'22'0,"6"-6"-20"0,-28-21 40 0,4-1-40 16,3 3 0-16,-4-6 0 15,1-3 0-15,0-9-4 16,-1 0 1-16,-3-4 1 16,-6 1 0-16,-8-4-1 15,-4 0 0-15,-3 4 0 16,0 2 0-16,-4 7 0 15,1 6 0-15,-1 7 0 16,1 5 1-16,2 7 0 16,5 6 0-16,-1 7 0 15,8-4 0-15,3 1-1 16,0-4 0-16,0-3-3 16,4-6 0-16,6-7-10 15,5-9 1 1</inkml:trace>
  <inkml:trace contextRef="#ctx0" brushRef="#br0" timeOffset="41285.83">28353 6277 49 0,'35'7'24'0,"-28"-1"-20"0,-7-3 39 0,4 0-42 16,-4 4 0-16,0 5-1 15,-4 4 0-15,-6 3-1 16,-5-1 1-16,-6 4 0 15,-3 3 0-15,-1-3-1 16,7-3 0-16,4 0 1 16,7 0 1-16,14 0-1 15,7-1 1-15,7 1 0 16,1 0 1-16,6 0-1 16,4-7 0-16,-4 1 0 15,-7 6 0-15,-18 6-2 16,-13 9 0-1,-22-2-3-15,-31 2 0 0,-29 1-12 16,-14-16 0-16</inkml:trace>
  <inkml:trace contextRef="#ctx0" brushRef="#br0" timeOffset="42756.63">13758 7576 43 0,'-7'3'21'0,"-32"-3"-11"0,29 3 22 0,-8 3-30 15,-3 13 0-15,-4 12 1 16,1 10 1-16,-5 16-5 16,-2 24 1-16,3 23 2 15,3 18 0-15,0-3-1 16,7-9 0 0,8-10-3-16,6-21 1 0,8-20-14 15,6-24 1-15,1-20-2 16,14-15 1-1</inkml:trace>
  <inkml:trace contextRef="#ctx0" brushRef="#br0" timeOffset="43191.8">13815 8563 44 0,'7'35'22'0,"0"-19"-20"0,-7-16 42 0,7-7-42 16,7-8 0-16,4-7 1 16,6-16 1-16,1-9-5 15,7-19 0-15,-7-6 2 16,3-9 1-16,-7 5-2 15,-3-5 0-15,-1-1-1 16,1 13 1-16,-4 10-1 16,-3 12 1-16,-1 15-1 47,-3 10 1-47,-3 19-1 0,-4 13 1 0,-4 15-1 15,-3 6 0 1,0 22 0-16,4 10 0 15,-1 12 0-15,4 7 1 0,-4-7 0 16,4-6 1-16,-3-16-3 16,3-9 0-16,0-19-6 0,0-9 1 0,0-16-8 0,0-12 1 15</inkml:trace>
  <inkml:trace contextRef="#ctx0" brushRef="#br0" timeOffset="43422.95">13758 8253 64 0,'7'38'32'0,"8"-13"-32"0,-5-25 61 0,11-3-60 0,15 3 1 16,9-10-1-16,8-2 1 0,7-4-6 16,0-3 0-16,-3 0-6 15,-15 1 1-15,-7-8-12 16,-17 5 1-16</inkml:trace>
  <inkml:trace contextRef="#ctx1" brushRef="#br0">9155 5418 0</inkml:trace>
  <inkml:trace contextRef="#ctx0" brushRef="#br0" timeOffset="44409.81">14450 7485 40 0,'-11'0'20'0,"4"9"-7"0,7-6 21 0,4 0-31 16,-1 4 1-16,4-4 1 15,7 6 0-15,15 7-6 16,2 12 0-16,12 13 4 16,6 19 1-16,-7 12-2 15,-6 19 0-15,-15 12-2 16,-14 10 1-16,-18 0-6 16,-10 3 0-16,-14-3-12 15,-11-19 0-15</inkml:trace>
  <inkml:trace contextRef="#ctx0" brushRef="#br0" timeOffset="46240.12">23999 7071 55 0,'0'0'27'0,"-3"6"-20"15,3 4 28-15,-7 5-35 16,-11 10 1-16,-13 13 0 15,-8 9 0-15,-11 16-2 16,-3 21 1-16,-7 26 1 16,0 12 0-16,8 13-1 15,13 9 0-15,11-12-3 16,13-16 1-16,15-34-9 16,18-20 0-16,10-33-5 15,15-20 0-15</inkml:trace>
  <inkml:trace contextRef="#ctx0" brushRef="#br0" timeOffset="46480.89">24261 7616 56 0,'0'22'28'0,"-32"4"-33"0,18-17 53 0,-15 7-48 16,-6 2 1-16,3 7-1 16,-3 16 1-16,-4-6-3 15,1 2 1-15,2 1-6 16,5-10 0-16,13-6-9 16,7-22 0-16</inkml:trace>
  <inkml:trace contextRef="#ctx0" brushRef="#br0" timeOffset="46662.25">23922 7623 35 0,'14'19'17'0,"18"50"-4"16,-25-48 20-16,0 20-30 16,3-6 1-16,5 12-1 15,6 0 1-15,3-6-7 16,1-4 1-16,3-9-3 0,1-9 0 15,-8-3-9-15,0-25 0 16</inkml:trace>
  <inkml:trace contextRef="#ctx0" brushRef="#br0" timeOffset="47261.53">25008 7250 28 0,'0'22'14'0,"-7"47"-1"15,4-54 16-15,-4 17-26 16,0 11 1-16,-4 20 2 15,1-3 1-15,3 9-8 0,-4 0 0 16,7-16 5-16,1-12 0 16,-1-7-2-16,1-15 1 15,-1-19-2-15,1-16 0 16,-4-15-1-16,-4-10 1 16,-7-3-2-1,-3 1 1 1,-7 2-1-16,-4 0 0 0,-3 6-1 0,0 10 1 15,0 13 0-15,3 6 0 16,7 12 1-16,7 10 0 0,8 9 2 16,10 9 0-16,17 4 1 15,15-7 1-15,18 0-1 16,20-5 0-16,1-8-2 16,13-5 1-16,1-7-7 15,-7-6 1-15,-4-3-12 16,-4-16 0-16</inkml:trace>
  <inkml:trace contextRef="#ctx0" brushRef="#br0" timeOffset="47517">26088 7569 41 0,'21'4'20'0,"-35"11"-14"0,3-5 23 15,-6 2-27-15,-15 16 1 16,-7 4-1-16,-24 15 1 16,-1 9-6-16,-6 13 1 15,-1 10-3-15,4 2 1 16,7-6-9-16,11-21 0 15</inkml:trace>
  <inkml:trace contextRef="#ctx0" brushRef="#br0" timeOffset="47713.78">25506 7588 36 0,'17'16'18'0,"12"18"-14"0,-19-12 27 0,1 0-31 15,-1 10 1-15,1 8-1 16,0 1 0-16,-1-9-2 16,-3 2 0-16,7-6-8 15,8-12 1-15,9-10-2 16,5-15 0-16</inkml:trace>
  <inkml:trace contextRef="#ctx0" brushRef="#br0" timeOffset="47950.89">26116 7002 36 0,'14'37'18'0,"4"32"-10"0,-8-50 34 16,1 19-39-16,3 6 1 15,14 15-1-15,11 14 1 0,0 8-7 16,-7 10 1-16,-11 0-1 16,-18-10 1-1,-31 14-13-15,-25-5 1 0</inkml:trace>
  <inkml:trace contextRef="#ctx0" brushRef="#br0" timeOffset="55655.46">5549 9510 24 0,'4'10'12'0,"3"-7"4"16,-7-3 12-16,0 0-24 0,0 0 1 15,0 0 5-15,3 0 0 16,4 0-12-16,0 0 1 15,8-3 7-15,2 0 1 16,8 0-3-16,10-4 0 16,-7 4-2-16,4 3 0 15,7 0-2-15,-14 3 0 0,-1 0-1 16,-3 1 1-16,-10 2-1 16,-18 10 0-16,3-4-1 15,-3 7 0-15,-7 3 0 16,-10-3 0-16,-1 6 0 15,0 0 1-15,1 0 0 16,6 0 0-16,4-3 1 16,7 0 0-16,7-6 1 15,7 2 1-15,7-5 0 16,4-4 0-16,-1-2 0 16,4-4 1-16,-7-3-2 15,4-3 1-15,3-4-1 16,0 4 0-16,-3-3-1 15,0 0 0-15,-8-1-1 16,1 1 0-16,-1 0-1 16,-6 3 1-16,-4 3-1 0,0 0 1 15,0 0 0-15,0-7 0 16,0 7 1-16,0 0 0 16,0 4 0-16,0-1 1 15,-4 3-1-15,4 3 1 16,-10 4-1-16,-1 6 0 15,-3 6-1-15,0 0 1 16,-4 0 0-16,-6-3 0 16,-4 0-1-16,-1 0 1 15,1 3-1-15,3 0 1 16,1 0 0-16,3-3 0 16,-1 0-2-16,12-3 1 0,-8-7-4 15,4 1 1-15,3-4-8 16,4-2 0-16,0-1-3 15,7-12 1-15</inkml:trace>
  <inkml:trace contextRef="#ctx0" brushRef="#br0" timeOffset="56164.56">6209 9416 43 0,'18'-12'21'0,"-29"-16"-24"0,4 18 40 16,-7 1-35-16,-4-1 1 15,-24 1 1-15,-8 3 0 16,-6 6-5-16,0 3 0 0,-8 9 3 16,-7 7 0-16,1-3-1 15,-4 9 1-15,0 10-2 16,-4 2 0-16,18 7 0 15,7 16 0-15,4 2 0 16,14 14 0-16,20 2 0 16,5 4 0-16,20-4 0 15,22-9 1-15,28-19 1 16,18-19 0-16,10-18 0 16,11-22 1-16,-4-23-1 15,0-9 0-15,-14-9-1 16,-14-6 0-16,-14-4-6 15,-14-2 1-15,-25-1-13 16,-14-6 0-16</inkml:trace>
  <inkml:trace contextRef="#ctx0" brushRef="#br0" timeOffset="57725.42">6685 9664 18 0,'-7'-12'9'0,"14"15"1"0,-7-3 10 0,0 3-14 15,0 3 1-15,0 4 5 16,0 2 1 0,-10 32-14-1,-1 3 1-15,0 16 9 16,1 6 1-16,-1 3-4 15,4 0 0-15,-3-6-3 16,-1 3 1-16,4-19-5 16,3-9 1-16,1-10-5 15,3-15 1-15,7-13-8 16,0-16 1-16,4-15-6 16,3-13 1-16</inkml:trace>
  <inkml:trace contextRef="#ctx0" brushRef="#br0" timeOffset="58041.78">6675 9627 25 0,'0'3'12'0,"3"-3"-4"0,-3 0 14 15,0 0-17-15,0 0 1 16,0-7 6-16,7 4 0 0,-7 3-13 16,7 0 0-16,4-3 10 15,3 3 0-15,7 0-2 16,7-6 0-16,4 0-4 16,7-4 1-16,10 1-5 15,8 2 1-15,-11 1-5 16,-8 0 1-16,-9 3-8 15,-8 3 0-15,-14 3-6 16,-14 3 0-16</inkml:trace>
  <inkml:trace contextRef="#ctx0" brushRef="#br0" timeOffset="58224.86">6604 10025 48 0,'-7'34'24'0,"18"-18"-19"0,-4-13 41 15,3-3-43-15,11-6 0 16,11-4 0-16,7-2 0 16,3-1-6-16,-6 4 1 15,2-1-4-15,1 4 1 16,-4 3-12-16,-13 3 1 16</inkml:trace>
  <inkml:trace contextRef="#ctx0" brushRef="#br0" timeOffset="58596.65">7341 10188 47 0,'18'-3'23'0,"-11"-4"-20"16,-7 7 34-16,-4-6-36 16,-3-3 0-16,-7-1 1 15,-3-2 1-15,-4 2-4 16,-11 1 1-16,4 9 1 16,-4 13 1-16,-3-7-2 15,-1 13 1-15,8 6-2 16,0 3 0-16,7 0 0 0,10-3 0 15,11-3-1-15,21-6 1 16,0-10-1-16,11-6 0 16,-4-6-1-16,1-4 0 15,-1-5-4-15,-7-4 0 16,0-3-7-16,-7-6 1 16</inkml:trace>
  <inkml:trace contextRef="#ctx0" brushRef="#br0" timeOffset="58866.39">7444 10131 43 0,'28'47'21'0,"-25"-21"-23"0,-3-23 37 0,0-3-32 16,0 0 0-16,0-10 2 15,0 4 1-15,0-7-7 16,0-2 0-16,0-4 4 15,4-3 1-15,-4 3-1 16,0 0 0-16,3 4-1 16,8 2 0-16,7 1-1 15,6 2 1-15,1 7-4 16,3 0 1-16,-3 3-5 16,-4 0 1-16,-3 0-12 15,-1-6 1-15</inkml:trace>
  <inkml:trace contextRef="#ctx0" brushRef="#br0" timeOffset="61812.21">7634 10178 41 0,'7'4'20'0,"14"-8"-9"0,-21 4 21 0,4 4-28 15,-1-1 0-15,1 3 2 16,-4 0 0-16,0 4-7 16,7-4 0-16,-7 0 5 15,11 0 0-15,-11 1-2 16,3-4 0-16,4-3-2 16,0-6 1-16,4-1-2 15,3-5 0-15,4 2 0 16,-8 4 0-16,4 0 0 15,0 0 0-15,-3-1 0 16,-4 1 1-16,0 3 0 16,0 3 0-16,0 0 0 15,0 0 0-15,0 0 0 16,0 0 0-16,4 0 0 0,-4 0 0 16,0 0 0-16,0 0 0 15,0 3 0 1,0 0 1-16,-3-3-2 0,6 0 1 15,-6 0 0-15,3 0 1 16,3-6-1-16,5-4 1 16,-1-2-1-16,0-1 1 15,-4-5 0 17,1 5 0-32,0 0-1 0,-4 4 1 15,0 3-1-15,3 3 1 0,-6 3-1 0,3 6 0 0,0 3-1 16,0 4 1-16,0-1-1 15,0-2 0-15,4 9-4 16,-1-10 0-16,4 0-12 16,4-5 1 15</inkml:trace>
  <inkml:trace contextRef="#ctx0" brushRef="#br0" timeOffset="62064.59">8262 10006 38 0,'11'12'19'0,"-8"39"-5"0,-3-39 21 0,0 7-32 0,0 0 0 0,0 6 3 0,0 0 0 0,0 0-7 0,4-3 0 15,3-6 4-15,3-7 0 16,8-9-2-16,3-9 1 15,11-7-3-15,-7-6 0 16,3-12-5-16,-3-7 1 16,-4-9-11-16,-11-7 0 15</inkml:trace>
  <inkml:trace contextRef="#ctx0" brushRef="#br0" timeOffset="62304.78">8590 9319 39 0,'-3'19'19'0,"-4"25"-7"0,7-28 22 0,0 15-31 16,-4 13 1-16,1 22 0 15,3 18 1-15,3 17-7 16,1 8 1-16,-4-5 2 15,7-10 1-15,-7-16-7 16,3-12 1-16,1-19-11 16,3-15 0-1</inkml:trace>
  <inkml:trace contextRef="#ctx0" brushRef="#br0" timeOffset="63094.52">9095 10075 48 0,'7'3'24'0,"0"-6"-23"0,-7 3 35 0,-4-3-35 15,1 3 0-15,-4 0 1 16,-15 3 1-16,-2 3-4 16,-4 4 1-16,-1 2 2 15,1 1 0-15,3 2-1 16,4 4 0-16,4 0-1 15,6-3 0-15,7-1-2 16,8-2 1-16,10-4-1 16,7-6 0-16,0-3-1 15,1 0 1-15,-5 0-1 16,4-6 0 15,-3 0 0-31,0 3 1 0,-4-7-1 16,0 1 1-16,-3 3 0 0,3-1 1 0,-11 4 0 0,4 0 1 15,0 6 0-15,-3 7 1 16,3 5-1-16,0 4 1 16,0 3-1-16,0-3 0 15,4 0 0-15,3-7 1 16,3-5-1 0,5-11 0-16,6-8 0 15,3-10 1 1,5-6 0-16,6-19 0 0,-3-7-1 0,0-21 0 0,-8-6 0 15,-2-4 0-15,-15-12 0 16,-7 0 1-16,-7 2 0 16,-7 4 0-16,-4 10 1 15,-3 9 1-15,0 19-1 32,-4 9 1-17,1 22-1-15,-8 19 1 0,4 21-2 0,3 23 1 16,-3 19-1-16,3 18 0 0,11 22-1 15,14 10 1-15,4 6-1 16,-4-25 1-16,7-6-4 16,-3-22 0-16,-1-26-8 15,-3-12 1-15,0-22-5 16,-3-15 0 15</inkml:trace>
  <inkml:trace contextRef="#ctx0" brushRef="#br0" timeOffset="63520.8">9208 10000 40 0,'28'25'20'0,"3"-13"-20"0,-16-12 35 16,2 3-34-16,1 1 1 16,0-1 0-16,3 3 0 15,0 0-3-15,0 4 0 16,4 2-1-16,-4 1 1 15,0-1-7-15,0-2 1 0,0-4-1 16,1-6 1-16,-1-6 2 16,0-4 1-16,0-2 5 15,0-1 1-15,-7 4 6 16,0-1 1-16,1 1 0 16,-1 0 0-16,-4-1-3 15,1 1 1 1,-4 2-4-16,-4-2 0 0,-3 3-3 15,-3 6 1-15,-4 6-1 16,3 3 1-16,-3 10-1 16,4 3 0-1,-1 0 0-15,1 0 1 0,3 10 1 16,0-4 0-16,14-3 0 16,7-6 1-16,14-7-1 15,8-6 0 1,-1-2-5-1,0-11 0-15,-7-2-14 0,1-7 1 0</inkml:trace>
  <inkml:trace contextRef="#ctx0" brushRef="#br0" timeOffset="64096.41">11261 10012 56 0,'31'22'28'0,"-20"-16"-28"0,-11-6 42 0,0 0-42 16,0 0 1-16,0 0 0 0,-7 0 1 15,-4 0-3-15,-3 0 1 16,-7 4 0-16,0-1 1 16,-7 3-1-16,3 0 1 15,0 1-1-15,1-1 0 16,6 0-1-16,0 0 1 16,4 4-1-16,4-1 0 15,3 1 0-15,3-4 0 16,8 3-1-16,3-2 1 15,7-4-1-15,7 0 1 16,7-3-3-16,0-6 1 16,-3-1-2-16,0-5 0 0,-8-1-9 15,-2 1 0-15,-8-4 0 16,-7 3 0-16</inkml:trace>
  <inkml:trace contextRef="#ctx0" brushRef="#br0" timeOffset="64616.68">11515 10163 44 0,'0'25'22'0,"-21"53"-24"0,17-59 44 15,4 6-41-15,0 6 1 16,0-2 0-16,0-4 1 16,0-6-4-16,0-7 0 15,4-24 2-15,-1-7 0 16,1-13-1-16,-1-11 1 15,1 2-4-15,-4-9 1 16,-4-4-1-16,1-5 1 0,-1 2-2 16,1 7 0-16,3 6 0 15,3 13 1-15,11 6 2 16,4 12 1 0,3 10 0-16,7 12 1 0,-3 7 2 15,-7 12 0-15,-8 10 0 16,-10 3 1-16,-7 0-2 15,-4-7 0 1,-3 4-1 0,0-10 0-1,0-9-4 1,4-7 1-16,2-9-3 0,5-6 1 0,6-12-3 0,5-17 1 0,6-9-4 16,7-15 0-16,7-7-1 15,7-15 0 1</inkml:trace>
  <inkml:trace contextRef="#ctx0" brushRef="#br0" timeOffset="64831.14">11871 9288 38 0,'-4'-75'19'0,"8"46"-20"0,0 23 39 0,-4 3-36 0,-4 9 1 0,0 10 1 0,1 9 0 0,-4 22-5 0,0 6 0 0,0 10 4 0,0 22 0 15,7 21-1-15,7 4 1 16,3-3-1-16,-3-10 0 15,-3-19-2-15,3-18 1 16,-3-19-5-16,-4-23 1 16,-4-11-8-16,-3-17 0 15,-7-8-5-15,-7-8 1 16</inkml:trace>
  <inkml:trace contextRef="#ctx0" brushRef="#br0" timeOffset="65077.65">11582 9840 41 0,'17'28'20'0,"26"10"-15"0,-29-29 37 0,7-3-40 16,7 7 0-16,0-4 1 15,4 1 0-15,-7-4-5 16,3 0 1-16,0-3-1 16,4 0 0-16,7 1-9 15,0-1 0-15,-1 0-4 16,-2-3 0-16</inkml:trace>
  <inkml:trace contextRef="#ctx0" brushRef="#br0" timeOffset="65167.9">12118 10053 41 0,'14'50'20'0,"-3"0"-23"0,-8-47 37 15,-3-3-35-15,4 4 1 16,-4-4-5-16,3 3 0 15,-3-3-4-15,0-10 1 16</inkml:trace>
  <inkml:trace contextRef="#ctx0" brushRef="#br0" timeOffset="65335.05">11966 9840 28 0,'0'6'14'0,"25"7"1"0,-18-7 15 0,7 0-26 16,4 4 0-16,3-4 0 15,4 0 1-15,3 0-8 16,0-3 0-16,0 4 0 16,4-1 1-1,-4 0-11-15,-3 4 1 0</inkml:trace>
  <inkml:trace contextRef="#ctx0" brushRef="#br0" timeOffset="65735.17">12354 10028 30 0,'7'12'15'0,"4"-2"-7"15,-8-10 18-15,1 3-23 16,3 0 0-16,0 0 0 16,0-3 1-16,0-6-6 15,-3-3 1-15,6-1 2 0,-3-2 1 16,0 2-2-16,0-5 1 16,1-1-2-16,-1 6 1 15,0 4 0-15,-4 3 1 16,1 9-1-16,3-3 1 15,0 4 0-15,0 2 1 16,3 1 0-16,1-1 0 16,0-3 0-16,-1-3 1 0,-3 0-1 15,4 1 0-15,-1-1-2 16,1 3 1-16,0 0-1 16,-1 1 0-16,1-1 0 15,-1 0 0-15,1 0 0 16,-4 1 0-16,4-4 1 15,-4 0 0 1,0 0-1-16,3 0 1 0,1 0-2 16,-1-3 0-16,1-3-4 15,0-3 1 1,3-3-7-16,0-4 0 16,3 0-4-16,1 1 1 15</inkml:trace>
  <inkml:trace contextRef="#ctx0" brushRef="#br0" timeOffset="65914.89">12880 9902 45 0,'7'32'22'0,"-7"5"-25"0,0-30 44 0,0 5-41 0,4 4 1 0,-1 0 0 0,1-1 0 15,-1-2-3-15,1-4 1 16,-1-6-6-16,1-9 1 15,-8-10-8-15,-3 1 1 16</inkml:trace>
  <inkml:trace contextRef="#ctx0" brushRef="#br0" timeOffset="66086.12">12679 9724 36 0,'21'28'18'0,"7"-3"-12"0,-17-22 27 0,-1 0-32 15,5 0 1-15,2 1-1 16,1-1 0-16,3-3-3 16,0 0 0-16,0 0-5 15,0-7 0-15,-3-2-6 16,-7-4 1-16</inkml:trace>
  <inkml:trace contextRef="#ctx0" brushRef="#br0" timeOffset="66462.8">13021 9774 37 0,'28'22'18'0,"8"-6"-15"16,-26-13 32-16,4 0-32 0,4 0 1 16,3 0 3-16,4-3 1 15,3 6-9-15,4-6 0 16,-4-6 6-16,-3 12 1 15,-4-6-3-15,-4 3 1 16,-6 1-4-16,-7 5 1 16,-8 0-2-16,-10 7 0 15,-7 6-1-15,-4 0 0 16,-3 3-1-16,-4 3 1 16,0 4 1-16,8-1 0 15,2-3 0-15,8 0 1 0,4 1 0 16,6 2 1-16,8 4 0 15,6-7 0 1,8-6 0-16,3-7 0 16,4-8-3-1,3-7 0-15,-3-3-7 16,-4-10 1-16,-7 0-7 0,-7-8 0 0</inkml:trace>
  <inkml:trace contextRef="#ctx0" brushRef="#br0" timeOffset="66693.36">13035 10034 47 0,'32'25'23'0,"-4"-6"-18"0,-14-16 38 0,7 0-42 0,4 0 0 16,7-3 0-16,3 0 0 15,0-3-2-15,-3 0 0 16,0 0-4-16,-7 0 1 15,-8-3-11-15,-3-4 1 16,-3-2-1-16,-4 2 0 16</inkml:trace>
  <inkml:trace contextRef="#ctx0" brushRef="#br0" timeOffset="67219.89">13504 10015 37 0,'14'16'18'0,"-6"-7"-19"0,-8-9 36 0,0 0-34 16,0 0 1-1,3-6-1 1,-3 0 1-16,-3 0-3 16,-1-1 1-16,-3 4 0 15,3 0 1-15,1 3-1 16,-1 0 0-16,1 3 0 16,3 3 0-16,3 1 0 15,4 2 0-15,0 1 0 16,-3 2 1-16,0 1-1 15,-4-1 0-15,7 1 0 16,0-1 1-16,3-2-1 16,1-4 0-16,3 3 0 15,4-5 0-15,-1-8-1 0,8-5 1 32,3-4 0-17,-3-2 0 1,3-4-1 15,4 0 1-15,0-12 0-16,-4-10 0 15,-4-6-1-15,-2-9 1 0,-5-7-1 0,-10 6 1 0,-7-5-1 0,-7 5 1 0,-7-2-1 0,-4 8 1 0,1 8 0 16,-4 17 0-16,3 17 0 0,0 15 0 0,4 16 0 16,0 13 1-16,7 18 1 15,7 13 0 1,4 9 1-16,-1 16 0 0,4-3-1 15,4-7 0-15,-1-12-1 16,-3-15 1 0,-3-13-6-16,-4-23 0 47,0-15-8-32,-4-9 0-15,-6-16-2 0,-8-6 1 0</inkml:trace>
  <inkml:trace contextRef="#ctx0" brushRef="#br0" timeOffset="68083.25">13543 9818 36 0,'21'37'18'0,"15"-11"-17"0,-26-23 33 16,4 0-34-16,4 3 1 16,7-3 0-16,-1 3 0 15,5 1-2-15,-1-1 1 16,-4 0-2-16,-2 1 0 15,-1-1-7-15,-4 3 0 16,-6-2-2-16,0-1 0 16,-4 0-9-1,-32-3 20 1,64 0-6-16,-25 7 0 0,0 2 10 16,-3 4 0-16,6 0 4 15,-6 2 1-15,-1 4-1 16,-3-3 1-1,0 0-3-15,-3-6 1 16,0 2-4-16,-1-8 1 16,1-4-4-16,-1-10 0 15,-3-11-3-15,0-4 0 0,0 0-1 16,-3 0 0-16,-1 0 0 16,4 0 0-16,0 3 2 15,7 10 0-15,4 2 2 16,3 10 1-1,0 1 2-15,0-1 1 0,7 3 1 16,7-6 0-16,4 0 0 16,7 3 0-1,0-6 0 1,-4 3 1-16,0 0-2 0,-3 0 0 16,-7 0-2-16,-4 0 0 15,-3 0-1-15,-1 0 0 0,-6-3 0 0,-1 0 0 16,-6 0-3-16,-4 3 0 15,-4 3 0-15,1 3 1 16,-4 3-3-16,0 7 1 16,3 6-1-16,1 3 0 15,3-3 1-15,7-3 0 16,0-7 0-16,3-2 1 16,5-1 1-16,6-6 0 0,-4-6 1 15,1-6 0-15,0 3 0 16,3-1 0-1,-4 1 0-15,1 0 0 0,0-4 0 16,-4 1 1-16,7 0 0 16,7-1 0-16,4 4 1 15,3 0 0 1,0 2 1 0,1 1 1-16,-1 0 0 15,0 0 0-15,4 0 0 0,0 3 1 0,7 0-2 16,-4 3 1-16,0 3-1 15,11 7 0-15,14 6-2 16,11-1 1-16,0 1-1 16,-1-3 0-16,-6 6-4 15,-15-6 0-15,-13-7-12 16,-19-6 0-16</inkml:trace>
  <inkml:trace contextRef="#ctx0" brushRef="#br0" timeOffset="70050.85">16588 8946 37 0,'-4'-6'18'0,"11"-10"-8"15,-3 10 19-15,-4 6-24 16,0 0 0-16,0 0 1 15,-4 3 1-15,-6 10-9 16,-12 5 0-16,-13 4 7 16,-11 16 0-16,0 12-3 15,-7 22 0-15,-3 29 0 16,-4 11 0-16,4 23-1 16,3 28 1-16,14 0-1 15,11 13 1-15,17-13 0 31,18-28 0-31,18-22-3 0,10-19 1 0,0-28-6 0,1-22 0 16,-8-19-12-16,-7-22 1 16</inkml:trace>
  <inkml:trace contextRef="#ctx0" brushRef="#br0" timeOffset="72543.23">17170 9156 53 0,'-4'-3'26'0,"-10"6"-17"16,7 0 26-16,-7 0-35 16,-7 1 1-16,-7-1-1 15,-1-3 0-15,-6 3-1 16,7 0 1-16,-4 3-1 15,4 1 1-15,-4 2-3 16,7 0 1-16,1 4-2 16,-1 3 1-16,7-4-1 0,4 4 1 15,4-4 1-15,-1 4 0 16,4 3 1-16,0 6 0 16,0 0 1-16,-4 9 0 15,-3 7 0-15,-3-3 0 16,-5 12 0-16,1 10 0 15,0 5 1-15,3 4 0 16,4-9 1 15,4 0 0-15,3-10 1 0,7-6 0-16,3-7 1 15,8-5 1-15,3-7-1 0,4-6 1 16,6-7-2-16,4-9 0 0,1-6-2 0,-1-6 1 0,0-4-3 0,4 1 0 0,3-7-7 15,-3-3 1 1,3 0-11-16,4 0 1 16</inkml:trace>
  <inkml:trace contextRef="#ctx0" brushRef="#br0" timeOffset="72817.34">16542 9799 55 0,'3'22'27'0,"15"-6"-26"0,-7-16 44 0,3-7-43 0,10 1 0 0,8 3-1 16,7-3 1-16,7 3-6 0,3-1 0 15,1 8-4-15,2-1 1 16,1-3-10-16,-7-3 0 15</inkml:trace>
  <inkml:trace contextRef="#ctx0" brushRef="#br0" timeOffset="73218.93">17286 9724 39 0,'14'-3'19'0,"0"-7"-9"0,-10 10 27 0,-1 3-34 0,-3 0 1 15,-3 1 1-15,-4-1 1 16,-7 6-8-16,-4 1 1 15,-17 8 3 1,3 4 1-16,7-3-3 16,4 0 0-16,7 0-1 15,7-4 0-15,11-2-1 16,10-7 0-16,7-3 0 16,7-9 1-16,-3 0 0 15,-4 3 1-15,-3-4-1 16,-4 1 1-16,-4 3-3 15,-3 0 1-15,-3 3-2 16,-4 3 1-16,0 13 0 16,0 6 0-16,0 3 2 15,3 9 0-15,1 13 4 16,3 3 1-16,0 7 1 16,4 6 1-16,-1-10 1 0,-3 3 0 15,-7-2-2-15,-3-10 0 16,-11-7-2-16,-11 4 1 15,-7-10-3-15,-3-6 1 16,-4-9-5 0,4-10 1-16,7-6-3 15,6-15 0-15,12-10-12 16,10-10 1-16,10-6-2 0,12 4 0 16</inkml:trace>
  <inkml:trace contextRef="#ctx0" brushRef="#br0" timeOffset="73410.34">17611 9987 62 0,'0'10'31'0,"0"-10"-43"0,0 0 64 0,0 3-54 15,0 0 0-15,3 0-12 16,4 0 0-16,0-6 5 15,7-3 1-15</inkml:trace>
  <inkml:trace contextRef="#ctx0" brushRef="#br0" timeOffset="74241.83">19537 9191 59 0,'7'28'29'0,"-7"-12"-29"16,0-16 48-16,0 0-49 0,3-10 0 16,4-2 0-16,4-10 1 15,10-10 0 1,4-2 1-16,7-4-1 0,-1-3 0 15,-2 7 0-15,-5 3 1 16,-2 2-1-16,-5 11 1 16,-3 5-1-16,-3 13 0 15,-4 19-1-15,-4 6 1 16,-3-3 0-16,0 3 0 16,0-3-1-16,0 0 0 15,0-3 1-15,0-4 1 16,4-2-1-16,-4-1 1 15,3-2-1 1,-3-4 0-16,0 0-1 16,4-3 0-16,0-6-1 15,3-3 1-15,0-6-1 0,3-1 1 16,4 4-1 0,4-1 1-1,0 4 0-15,-4 0 1 0,0-1 0 0,0 7 0 0,0-3 0 16,-3 3 1-16,-1 0-1 15,-3 3 1-15,0 4 0 16,0 2 0-16,0 4-1 16,1 2 0-16,2 4-1 15,1 0 1-15,-1 0-7 32,4-4 1-17,0-2-10-15,1-10 1 16</inkml:trace>
  <inkml:trace contextRef="#ctx0" brushRef="#br0" timeOffset="74599.59">20278 9056 56 0,'21'0'28'0,"-11"15"-28"0,-10-11 46 0,0-1-46 0,-3 0 1 16,-4 0 1-16,-4 3 0 15,-3 4-2-15,-3-1 1 16,-5 4 0-16,5 2 1 15,-1 1-1-15,7 0 0 0,1-4-2 16,3 4 0-16,0-4-1 16,7 1 0-16,3-7-1 15,11 4 0-15,4-13 1 16,3-4 0-16,0-2 1 16,4-7 0-16,-4 4 0 15,0-1 0-15,-3 1 1 16,-4-1 1-16,0 7-1 15,0 3 1-15,-3 9-1 16,0 3 1 0,-1 4 0-1,-3 6 0 17,4-1-3-32,3 1 1 15,4 3-6-15,-4-6 1 0,0-7-10 0,0-2 1 0</inkml:trace>
  <inkml:trace contextRef="#ctx0" brushRef="#br0" timeOffset="74891.93">20828 8999 49 0,'11'25'24'0,"-22"-3"-18"0,0-15 38 15,1-1-41-15,-11 6 0 16,0 10 2-16,-1 4 1 15,1 2-7-15,0 3 0 0,3-3 2 16,4 1 0-16,4-14-7 16,3-5 1-16,3-10-10 15,1-13 0-15,-1-9-4 16,1-3 1-16</inkml:trace>
  <inkml:trace contextRef="#ctx0" brushRef="#br0" timeOffset="74989.57">20570 9018 47 0,'0'6'23'0,"32"32"-20"0,-21-16 44 0,3 9-44 0,4 7 1 0,6 3-1 0,8 3 0 0,3-10-7 15,1-9 1-15,-8-9-8 16,-7-13 0-16,-10-15-6 16,-4-7 1-16</inkml:trace>
  <inkml:trace contextRef="#ctx0" brushRef="#br0" timeOffset="75816.42">22461 9344 48 0,'-3'50'24'0,"-1"-12"-22"0,8-35 42 0,-4-3-43 15,-4-6 1-15,1-19 2 16,-8-16 0-16,1-12-5 15,-1-7 0-15,-3-12 3 16,3-3 0-16,1-10-1 16,-1 1 1-16,4 2-2 15,4 7 1-15,3 12-1 16,7 19 1-16,3 10 1 31,11-1 0-31,4 19-1 0,7 20 1 16,-4 8-3-16,-3 10 1 0,-8 9-4 15,-6 10 1-15,-7 0-6 16,-8 3 1-16,-10 0-7 16,-7-3 0-16,-8-4-2 15,1-2 1-15</inkml:trace>
  <inkml:trace contextRef="#ctx0" brushRef="#br0" timeOffset="76037.61">22214 9144 47 0,'-21'9'23'0,"21"10"-19"0,7-16 45 0,4 0-44 0,7-3 0 15,6 0 1-15,4-3 0 16,8 6-9-16,3-3 1 0,3 0 0 16,0 3 0-1,22-12-16 1,-11-4 1-16</inkml:trace>
  <inkml:trace contextRef="#ctx0" brushRef="#br0" timeOffset="76212.77">22895 9043 48 0,'4'25'24'0,"-29"-12"-15"0,18-4 29 0,-7 4-36 0,-7 6 0 0,0 3 0 0,-1 6 1 0,5 3-4 0,3 13 1 0,7-3 0 0,7-4 1 16,7 1-5-16,7-7 1 16,3-9-7-16,5-9 1 15,-5-10-8-15,8-9 1 16</inkml:trace>
  <inkml:trace contextRef="#ctx0" brushRef="#br0" timeOffset="76427.64">23188 9097 43 0,'4'34'21'0,"-18"13"-16"0,6-34 35 15,-6 2-37-15,4-2 0 0,-18 12 1 16,-8-3 1-16,1 0-6 16,3 0 0-16,11 0 4 15,3 0 0-15,4-7-4 16,4-2 0-16,-4-4-7 15,7 1 1-15,0-7-10 16,3-9 1-16</inkml:trace>
  <inkml:trace contextRef="#ctx0" brushRef="#br0" timeOffset="76619.92">23012 9128 36 0,'3'31'18'0,"-3"19"-12"15,4-34 24-15,-1 9-27 0,4 3 1 16,4 7 1-16,0-7 0 16,6 4-8-16,4-1 1 15,0-3 2-15,1-3 1 16,-5-6-8-16,-3-6 1 16,-3-10-8-16,0-13 1 15</inkml:trace>
  <inkml:trace contextRef="#ctx0" brushRef="#br0" timeOffset="76836.35">23269 9050 59 0,'39'28'29'0,"14"38"-33"0,-39-54 56 0,7 7-52 16,4 3 1-16,3 6-2 15,-7 16 1-15,-14-3-2 16,-10 9 1-16,-15 6-9 16,-28-5 0-16,-10-1-7 15,-18 0 0-15</inkml:trace>
  <inkml:trace contextRef="#ctx0" brushRef="#br0" timeOffset="77685.89">19907 10548 52 0,'7'0'26'0,"-10"0"-16"0,-1 0 26 0,-3 0-34 0,-7-3 0 0,-4 0 1 0,-3 6 1 0,-7 4-5 0,0 2 1 0,-4 7 2 16,0 6 1-16,4 3-1 16,7-3 0-16,0 9-2 15,7 0 0-15,3 7-2 16,11-4 0-16,11-2-3 15,17-7 0-15,4-6-7 16,6-4 0-16,5-5-5 16,-1-10 0 15</inkml:trace>
  <inkml:trace contextRef="#ctx0" brushRef="#br0" timeOffset="77928">20105 10755 24 0,'25'-22'12'0,"-11"-12"7"0,-14 28 11 0,0-1-24 0,3 4 0 16,-3 3 3-16,0 0 0 15,-3-6-11-15,-4 0 0 16,-8 3 8-16,-6 3 0 16,-3 0-3-16,-5 6 1 0,1 0-2 15,0 7 0 1,0-7-2-16,7 7 0 16,3 12-2-16,11-7 0 0,14 1-2 15,11-3 1-15,3-7-4 16,7-9 0-16,-3-6-8 15,-1-3 1-15,-6-7-1 16,3-3 1-16</inkml:trace>
  <inkml:trace contextRef="#ctx0" brushRef="#br0" timeOffset="78233.28">20204 10759 42 0,'-4'43'21'0,"8"-21"-24"0,-4-22 41 0,0 0-36 0,7-6 0 0,0-3-1 0,3-4 1 0,4 4-3 15,1-4 0-15,-1 4 0 16,0-4 1-16,0 1-2 0,0-1 1 16,0-2 0-16,0 2 1 15,0 4-1-15,0 2 1 16,-3 7 2-16,0 3 0 15,3 1 1-15,0 2 0 16,0-3 0-16,4 0 0 16,-4 3-1 46,0 10 1-62,0 0-3 0,-4-1 0 0,1 1-5 0,0-7 0 0,3-2-10 0,0-14 0 0</inkml:trace>
  <inkml:trace contextRef="#ctx0" brushRef="#br0" timeOffset="78592.78">20803 10498 42 0,'25'28'21'0,"-21"-9"-16"0,-8-16 30 0,-3 1-34 0,-4-1 0 0,-3 3 1 16,-3 0 1-16,-1 1-4 15,4-1 1-15,3 0 1 16,4 0 0-16,0 1-1 16,0-1 0-16,4 0 0 15,10 0 0-15,3 4-1 16,4-1 0-16,4 4 1 0,3-1 0 16,-3 4 0-16,-4-7 0 15,-7 4-1-15,-11 3 1 16,-3 9 0-16,-10 0 0 47,-4 0-1-47,3-3 0 0,0-3-2 31,1-4 0-31,-1-2-2 0,4-4 0 0,3-6-3 0,8-3 0 0,6-6-5 0,8-10 0 16</inkml:trace>
  <inkml:trace contextRef="#ctx0" brushRef="#br0" timeOffset="78839.37">21174 10285 36 0,'60'-94'18'0,"-43"38"-18"0,-13 37 32 0,-1 0-32 0,-6 0 0 0,-1 3 4 15,1 7 1-15,-1 6-4 16,-6 9 0-16,-4 13 2 16,-8 6 1-16,-6 25-1 15,0 19 1-15,0 19-2 16,7 3 0-16,3 16-1 15,7-17 1 17,4-17-3-32,4-14 1 0,6-24-4 31,1-13 0-15,-4-16-7-1,0-12 0-15,-4-7-4 0,-3-12 0 0</inkml:trace>
  <inkml:trace contextRef="#ctx0" brushRef="#br0" timeOffset="79010.37">20906 10508 47 0,'28'40'23'0,"25"-24"-23"0,-36-10 44 15,5 4-45-15,6-1 0 16,0 1-1-16,0-4 0 16,0 0-2-16,-6 0 1 15</inkml:trace>
  <inkml:trace contextRef="#ctx0" brushRef="#br0" timeOffset="79239.14">21294 10702 28 0,'3'25'14'0,"11"-22"6"16,-14-3-1-16,0 0-18 15,4-6 1-15,-1-6 1 16,4-1 0-16,0-3-4 15,-3 1 1-15,0-4 3 16,-1 0 1-16,4 3-2 16,4 1 1-16,3 5-1 15,0 1 1-15,4 6-4 16,3 3 0-16,3 3-5 0,-2 3 1 16,-1 3-9-16,0 1 1 31</inkml:trace>
  <inkml:trace contextRef="#ctx0" brushRef="#br0" timeOffset="79554.16">21706 10668 42 0,'7'9'21'0,"-3"-3"-25"0,-4-6 35 16,0 3-31-16,0 1 0 15,-4-1 0-15,1 0 0 16,-1 0-1-16,1 0 0 0,-1-3-2 15,1 0 1-15,-1 0-1 16,4-3 0-16,0 3 0 16,7 0 0-16,0 0 0 15,4 0 1-15,0 3 1 16,-1 0 0-16,1-3 0 16,-1-6 0-16,1-3 0 15,0-1 1-15,-1 1-1 16,-3 2 1-16,0 4 0 15,0 6 0 1,-3 4-5-16,-1 2 1 0,1 1-4 16,3-4 1-16</inkml:trace>
  <inkml:trace contextRef="#ctx0" brushRef="#br0" timeOffset="79669.08">21893 10749 1 0,'11'-3'0'0</inkml:trace>
  <inkml:trace contextRef="#ctx0" brushRef="#br0" timeOffset="80155.75">22038 10705 10 0,'4'-28'5'0,"-1"9"-5"0,1 16 6 0,-1 0-6 0,4 3 1 0,0 3-1 0,4 3 1 0,-1 4-2 16,1-1 1-16,3 4 0 15,0-4 0 1,-3-3 0-16,3 1 1 0,0 5-1 15,4-2 0-15,-1 2 0 16,4-2 0-16,4-4 0 16,3-6 0-1,4 0 0-15,7-10 0 0,7 4 0 16,0-6 0-16,7-17 0 16,-4-5 0-16,-3-16 2 15,-4-13 0-15,-7-12 0 16,-3-7 0-16,-11-6 1 0,-10 1 0 31,-8 2 1-15,-3 16 1-16,-7 16-3 15,0 15 1-15,-3 16 0 0,-4 22 1 0,-4 13-2 0,-3 18 1 16,3 16-2-16,1 22 0 16,2 28 0-16,5 13 1 15,3-7-2-15,3-15 0 16,4-22-6-16,4-16 1 0,-1-22-4 15,1-15 1-15</inkml:trace>
  <inkml:trace contextRef="#ctx0" brushRef="#br0" timeOffset="80370.67">22225 10354 44 0,'32'35'22'0,"24"24"-17"15,-38-53 44-15,21 1-49 16,14-1 1-16,21-3-1 16,7-9 1-16,-11-4-4 15,-3 1 1-15,-10 0-8 16,-15 2 0-16,-17-5-6 16,-11 5 1-16</inkml:trace>
  <inkml:trace contextRef="#ctx0" brushRef="#br0" timeOffset="84376.2">24829 10254 47 0,'3'-3'23'0,"1"-1"-11"0,-4 4 24 15,0 0-34-15,-7 7 0 16,-4 5 1-16,-10 4 0 16,-11 12-4-16,-3 13 0 15,-4 3 1-15,11 6 1 16,-1 0-5-16,8-6 0 0,4-13-6 16,6-12 0-16,4-16-6 15,0-18 0-15</inkml:trace>
  <inkml:trace contextRef="#ctx0" brushRef="#br0" timeOffset="84556.3">24518 10172 43 0,'11'10'21'16,"-4"46"-21"-16,3-37 35 0,4 12-33 15,11 19 0-15,7 7 0 16,-4 9 1-16,0-7-6 15,-7-12 0-15,-3-6-7 16,-4-10 0-16,-3-15-3 16,3-10 0-16</inkml:trace>
  <inkml:trace contextRef="#ctx0" brushRef="#br0" timeOffset="84914.49">25125 10160 48 0,'17'12'24'0,"-13"-9"-30"0,-8-6 47 0,-3 6-41 16,0 10 0-16,-3-1 0 15,-1 4 1-15,-3 6-1 16,-4 3 0-16,1-3 0 15,3 3 0-15,0-3 0 16,3-3 1-16,4 0-1 16,3-4 0-16,4 1 0 15,4-7 0-15,3-2 0 16,7-4 1-16,0-3-1 16,-3-3 0-16,6 3 0 15,1 0 1-15,3 0-4 16,-3 0 1-16,-4 3-7 15,-3 6 0-15,-8-6-5 16,-10 4 1-16</inkml:trace>
  <inkml:trace contextRef="#ctx0" brushRef="#br0" timeOffset="85082.63">24959 10561 44 0,'-14'22'22'0,"21"3"-14"0,-3-19 39 16,3 1-45-16,3-1 1 15,8-3-1-15,3 0 1 16,0-3-5-16,7 0 1 16,1 0-3-16,-1-3 1 15,-7 3-14-15,-10-3 1 16</inkml:trace>
  <inkml:trace contextRef="#ctx0" brushRef="#br0" timeOffset="88175.93">25580 9940 41 0,'25'0'20'0,"-1"-3"-12"0,-17 6 20 16,-7 3-25-16,4 4 1 15,-4 2 0-15,0 10 1 16,-7 10-7-16,-4 2 1 16,-6 16 3-16,-5 10 1 15,1 9-2-15,0 0 0 16,0-10-5-16,3-8 1 15,4-11-6-15,4-18 0 16,6-9-6-16,4-16 1 16</inkml:trace>
  <inkml:trace contextRef="#ctx0" brushRef="#br0" timeOffset="88412.84">25481 10254 32 0,'18'22'16'0,"6"0"-12"15,-16-19 23-15,2 3-24 16,1 0 0-16,-1 4 2 16,4-1 0-16,1 0-5 15,6 4 0-15,10 0 5 16,8 9 0-16,-3-1-1 16,-8 5 0-16,-4-4-2 15,-9-1 1 1,-44 17-8-1,-2-3 1-15,-15-4-11 16,-7-15 1-16</inkml:trace>
  <inkml:trace contextRef="#ctx0" brushRef="#br0" timeOffset="88984.01">24179 10185 53 0,'7'15'26'0,"-10"4"-27"16,6-13 42-16,-6 4-41 16,-1-1 1-16,1 1 1 0,-1 2 0 15,-3 1-3-15,0-1 1 16,4 4 1-16,-1-3 0 16,1-1-1-16,3 1 0 15,-4-7 0-15,11 3 0 16,0-6 0-16,4 1 0 15,6-4 0-15,1 3 0 16,3-3 0-16,4 0 1 16,0 3-3-16,-4 0 1 15,-4-3-5-15,-2 6 1 16,-8 4-9-16,-7 2 1 0,-7 1-3 16,0 6 1-16</inkml:trace>
  <inkml:trace contextRef="#ctx0" brushRef="#br0" timeOffset="89150.4">23996 10624 46 0,'-4'22'23'15,"8"-7"-18"-15,-4-15 46 0,7 0-48 16,7 3 0-16,7-3 2 16,11 0 0-16,3 0-8 15,4 0 0-15,3 0-1 16,-3 0 0-16,-11 4-13 15,-13-4 0-15</inkml:trace>
  <inkml:trace contextRef="#ctx0" brushRef="#br0" timeOffset="90124.64">23678 10354 37 0,'0'9'18'0,"0"-15"-2"0,0 6 17 0,0 0-29 16,0-6 0-16,-3 3 1 15,-1-4 1-15,-6 1-8 16,-4 0 1-16,-4 0 4 16,-7-1 1-16,-3 4-2 15,0-3 0-15,3 6-1 16,1 3 0-16,-1 7-1 15,4-1 0-15,0 3 0 16,6 7 0-16,5 3-1 16,10 0 0-16,3 3 0 15,4 0 0-15,8-9 0 0,9 0 1 16,1-10-1-16,3-3 1 16,0-6-1-16,1-6 0 15,-5-4 0-15,1-3 0 16,-4-2 0-16,0-1 1 15,0 9-1-15,-3 1 1 16,-4 6 0-16,-3 12 1 16,-4 16-1-16,0 0 0 15,-4 13 0-15,1 6 1 16,-1-3-2-16,5-4 0 0,-1-2-8 16,3-10 1-16,-3-13-8 15,0-2 1-15</inkml:trace>
  <inkml:trace contextRef="#ctx0" brushRef="#br0" timeOffset="94793.38">25753 8504 20 0,'17'-3'10'0,"-17"3"-6"0,0 0 10 15,0 0-12-15,7 3 0 16,-3-3 4-16,7 19 0 16,6 15-6-16,8 35 0 15,10 19 4-15,8 31 1 16,13 25-2-16,-7 41 1 16,-3 26-2-16,-14 33 1 0,-7-2-2 15,-8-1 1-15,-10-9-2 16,-10-38 1-16,-18-24-9 15,-18-32 1-15,-7-38-4 16,11-18 0-16</inkml:trace>
  <inkml:trace contextRef="#ctx0" brushRef="#br0" timeOffset="97269.61">11292 10570 27 0,'36'-3'13'0,"77"6"1"15,-64 7 13 1,180 15-21 0,32-9 1-16,7-13 0 15,39-6 0-15,-3 6-11 16,-4 9 1-16,-32 10 4 16,-7 10 1-16,-32 21-8 0,-21 3 0 15,-21 10-7-15,-28-13 0 16,-43-24-1-16,-34-20 1 15</inkml:trace>
  <inkml:trace contextRef="#ctx0" brushRef="#br0" timeOffset="98771.68">5521 11822 25 0,'0'6'12'0,"4"-6"-2"0,-4 0 12 0,0 0-19 0,0 0 1 16,0 0 3-16,0 0 1 15,0 0-9-15,0 0 1 16,0 0 5-16,0 0 0 15,0 3-2-15,0 0 1 0,0-3-3 16,0 3 1-16,0-3-2 16,0 3 0-16,0 1 0 15,0-4 1-15,0 0-1 16,0 3 0-16,0 3 0 16,-4 3 0-16,-3 4-1 15,-4 3 1-15,-3 9 0 16,-3-3 0-16,-1 0-1 15,4 3 1-15,-4 3-1 16,4-3 1-16,0-3 0 16,10 3 1-16,-3-6 1 15,14 0 0-15,15-7 1 16,6-2 1-16,4-7-1 16,17-6 1-16,4-4-3 15,0 1 0-15,-11-7-7 16,-3 1 0-16,-4-4-11 15,1-3 1-15</inkml:trace>
  <inkml:trace contextRef="#ctx0" brushRef="#br0" timeOffset="98999.36">5821 11743 40 0,'7'44'20'0,"-7"-9"-11"0,0-23 26 16,-11 10-33-16,-6 9 0 16,-4 13 2-16,-11 13 0 15,-7 9-5-15,0 6 0 0,-10 9 2 16,-1 1 1-16,12-13-6 16,6-13 0-16,11-12-11 15,7-19 1-15</inkml:trace>
  <inkml:trace contextRef="#ctx0" brushRef="#br0" timeOffset="99372.9">6167 11809 49 0,'63'-13'24'0,"-28"-21"-24"16,-35 18 37-16,0-6-37 15,-17 7 1-15,-15-10 1 16,-7 0 0-16,-28 6-2 0,-3 9 0 16,-12 13 1-16,-23 10 0 15,-5 15-2-15,8 13 0 16,3 9-2-16,7 10 1 16,1 24-2-16,24 23 1 15,24 0 1-15,26 9 0 16,17 0 1-16,17-16 0 15,36-12 2-15,28-32 1 16,25-21 1 0,25-35 0-16,6-25 0 0,-13-26 1 0,-18-5 0 15,-25-10 0 1,-32-18-4-16,-31-1 1 0,-22-9-9 16,-20 12 0-16,-15 4-8 15,-18 3 1-15</inkml:trace>
  <inkml:trace contextRef="#ctx0" brushRef="#br0" timeOffset="100048.34">7306 11884 48 0,'11'10'24'0,"-4"-32"-24"0,-7 22 40 0,-7-7-36 16,-4 4 1-16,-10-3 1 16,-4 6 1-16,-14 0-9 15,-6-3 1-15,-5 0 5 16,8 3 0-16,-4 3-2 15,0 3 0-15,7 7-2 16,-7-1 1-16,4 4-1 16,10 0 0-16,8-4-1 15,10 1 1-15,3-1 0 16,4 4 0-16,14 3 0 16,-4 6 0-16,5 6-1 15,-5 7 1-15,-6 12-1 16,-8 10 0-16,-14 5-1 15,1 1 1-15,-5 0-1 16,1 0 0-16,0 3 1 0,7-9 0 16,7-4 1-16,-4-3 0 15,7-6 0-15,8-3 0 16,3-6 2-16,7-10 0 16,7-3 0-16,11-6 1 15,10-6-1-15,0-1 0 16,4-6-4-16,0-2 1 15,-7-8-10-15,3-2 0 16,-10-13-8-16,-1 0 1 16</inkml:trace>
  <inkml:trace contextRef="#ctx0" brushRef="#br0" timeOffset="100277.86">6618 12643 65 0,'0'22'32'0,"11"-12"-33"16,-8-7 60-16,4-3-57 15,4 0 0-15,7-7 2 16,10-5 0 0,25-10-11-1,-4 0 1-15,-3 6-4 16,-14 4 0-16,3-4-10 15,-3 7 0-15</inkml:trace>
  <inkml:trace contextRef="#ctx0" brushRef="#br0" timeOffset="100605.87">7394 11997 54 0,'0'6'27'0,"-28"26"-27"0,17-17 42 16,-3 17-41-16,-7 5 1 0,-4 20 1 15,-3 15 0-15,-4 6-2 16,11 13 0-16,4-6 2 15,3-3 0-15,3-10-4 32,4-16 0-32,7-15-10 0,7-13 0 47,4-22-8-47,13-6 1 31</inkml:trace>
  <inkml:trace contextRef="#ctx0" brushRef="#br0" timeOffset="100788.07">7504 12640 58 0,'0'47'29'0,"-11"-3"-35"0,11-38 52 0,-4 4-46 0,1-4 1 0,-1 0-1 0,4-3 1 15,0-3-6-15,0-12 1 16,0-13-9-16,-3-7 0 15,-1-12-3-15,1-9 1 16</inkml:trace>
  <inkml:trace contextRef="#ctx0" brushRef="#br0" timeOffset="100950.58">7412 12223 42 0,'3'0'21'0,"22"16"-16"0,-14-7 37 15,-8 4-43-15,8 2 1 0,6-2-1 16,5 2 1-16,6 4-6 15,0-6 0-15,4-1-8 16,-4-2 1-16</inkml:trace>
  <inkml:trace contextRef="#ctx0" brushRef="#br0" timeOffset="101423.73">7698 12587 39 0,'10'44'19'0,"-3"-16"-19"0,-3-19 28 0,-1-2-27 16,1-1 1-16,-1-3 1 16,1 3 0-16,-4-6-4 15,7-3 0-15,4-3 2 47,-8-7 0-47,4 1-2 0,4-7 1 16,-1 0-2-16,1 0 1 15,3 7-1-15,0 2 1 0,0 4 0 16,0 6 1-16,4 0 2 16,0 6 0-16,6 1 1 0,-10-1 1 0,4 0 0 0,0 0 0 15,-8-2 0-15,1-1 0 16,-4 0-2 15,0 3 0 0,0 3-1-31,-3-2 0 0,-1 2 0 0,1 1 0 0,3-4 0 16,-7-3 0-16,10 3 0 0,1 1 1 0,6-4 0 0,-2 3 0 0,2 0-1 16,4 0 0-16,-3 1 0 15,0-4 0 1,-1 3-1-16,1 4 1 0,0-1-2 16,-11-3 1-1,7 1-2 16,0-1 0-31,0-3-4 0,4-3 1 32,3-9-9-32,3-4 0 0,1-9-3 0,0-3 1 15</inkml:trace>
  <inkml:trace contextRef="#ctx0" brushRef="#br0" timeOffset="101587.97">8495 12577 55 0,'14'41'27'16,"4"3"-33"-16,-18-25 54 0,0 0-46 0,0 6 1 15,0 3-1-15,0 0 1 16,0-3-5-16,0 0 0 16,0-9-3-16,0-10 1 15,0-12-13-15,-7-10 1 16</inkml:trace>
  <inkml:trace contextRef="#ctx0" brushRef="#br0" timeOffset="101768.39">8396 12537 34 0,'32'31'17'0,"7"-19"-13"16,-29-12 16-16,1 4-20 15,6-1 0-15,-2-3 0 16,2 0 1-16,-6 0-4 16,-1 0 1-16,5 3-7 15,-1 3 1-15,-4-3-2 16,1 0 1-16</inkml:trace>
  <inkml:trace contextRef="#ctx0" brushRef="#br0" timeOffset="102448.83">8678 12665 20 0,'7'28'10'0,"4"16"-9"15,-7-34 17-15,-1 8-18 16,1 4 1-16,-1 3 1 31,-3-3 0-31,0-3-1 0,0 0 0 0,0-6 3 16,0-7 0-16,0-6-1 0,7-6 1 15,-3-7-1-15,3-3 0 32,0-2-2 15,3 2 0-47,1-6-1 15,0 3 1 1,3 3 0-16,3 4 1 15,1 6-1-15,3 3 1 16,7 6 0 0,-7 0 1-16,11 0-2 0,-7 3 1 0,-4 0-2 15,0 4 1-15,-3 2-2 0,0 1 1 0,-4 3-3 0,0-7 1 0,0 0-2 0,0-2 1 0,-3-4 0 16,-1 0 0-16,1 0 1 0,-1 0 0 0,4 0 1 16,1 1 1-16,2-1 0 15,4 0 1 16,1-3-1-15,-1 0 0 0,-4 0-3 15,1 0 0-31,-4 3-1 16,0 3 1-1,-3 4-1-15,-1 2 1 0,4 1 0 0,1-4 1 16,2 4 4-16,8-4 0 0,7-6 3 0,3-3 1 0,4 3 0 0,3-12 0 0,4-13-1 0,3-13 1 0,-3-18-2 0,-3-16 0 15,-1-12-3-15,-17-23 0 16,-22-24-1-16,-10-4 1 16,-14 3-1-16,3 10 0 31,-6 22 1-15,-5 19 0-16,-2 27 1 15,-1 20 0 1,4 34 0 15,3 22 1-15,7 32-1-16,8 43 1 15,3 22-1-15,14 32 1 0,-4 0-1 0,1-10 0 0,-1-22-2 0,1-21 0 0,-1-23-6 0,1-28 0 0,3-22-10 16,0-21 1-16</inkml:trace>
  <inkml:trace contextRef="#ctx0" brushRef="#br0" timeOffset="102899.64">9493 12838 39 0,'25'40'19'0,"17"-15"-12"16,-24-21 25-16,3-4-28 16,-3-4 0-16,3 1 0 0,4-3 1 15,-4 3-7 1,0 0 0-16,-7 0 3 0,0-1 1 15,0 4-5-15,-3-3 0 16,-4-3-1-16,0 0 0 16,4 0 0-16,-1-4 1 15,8 1 0-15,-1 2 0 16,5-2 3-16,-1 0 1 16,0-4 1-16,4 7 0 31,-8 0-1-31,1-1 1 15,-8-2-1-15,-2-1 0 0,-5 4-1 0,-3 6 1 0,-7 0-1 16,-4 6 0-16,4 10 0 16,0 6 0-1,0 9 2-15,0-5 1 0,7 2 0 16,7 0 0-16,7-3 1 16,11-3 0-16,7-3-4 31,0-7 1-31,-1-8-14 15,-2-14 0-15,-12-12-2 0,8-6 0 0</inkml:trace>
  <inkml:trace contextRef="#ctx0" brushRef="#br0" timeOffset="103353.48">10989 12737 62 0,'18'50'31'0,"6"35"-44"0,-17-66 64 0,4-7-51 16,3 10 0-1,11 7 1 1,0-11 0-16,-4-8-2 16,3-13 0-16,5 0-2 15,-1-10 0-15,-3-9-7 16,3-9 0-16,3-1-7 16,1-12 1-16</inkml:trace>
  <inkml:trace contextRef="#ctx0" brushRef="#br0" timeOffset="103740.57">11797 12812 41 0,'14'19'20'0,"-7"-9"-23"0,-10-10 32 0,-5 3-29 0,-2 0 1 0,-4 0 0 0,-7 0 1 15,-4 0-2-15,0 1 0 16,1-1 0-16,2-3 1 15,5 0 0-15,3-3 0 16,3-4-1-16,4 1 0 0,7-3 0 16,4-1 0-16,3 4 0 15,3 0 1-15,4-4-1 16,0 7 0-16,0 0 0 16,4 3 1-16,0 3 0 15,-1 6 0 1,5 1 0-16,-1 2 0 15,0 7 0-15,-3 3 1 0,-4-6-2 16,-4 3 1-16,4 0-2 16,0-1 1-16,1 1-1 15,-5-6 0-15,4 2-3 16,7-5 0-16,1-10-7 16,-1-6 1-16,3-7-2 15,12-9 0-15</inkml:trace>
  <inkml:trace contextRef="#ctx0" brushRef="#br0" timeOffset="104029.8">12284 12922 56 0,'35'47'28'0,"-21"-37"-39"0,-14-10 59 15,0-7-48-15,0 1 0 16,0 6 2-16,4-6 0 15,-1-4-2-15,1-5 0 16,-1-4 0-16,4 0 1 16,-3-3 0-16,3 3 1 0,0 1-2 15,4 2 1-15,-1 6-1 16,8-2 1-16,13 6-2 16,-2 3 1-16,6 3-5 15,-3 3 1-15,-1 3-7 16,-2 0 1-16,-1 0-7 15,-3-12 1 1</inkml:trace>
  <inkml:trace contextRef="#ctx0" brushRef="#br0" timeOffset="104255.71">12753 12881 40 0,'7'48'20'0,"-7"-27"-28"0,0-17 32 0,-4-4-31 0,1 0 1 16,-1-7-2-16,-3-5 0 16,0-10 8-16,0-6 1 15,0 3-10-15,0-7 0 16,0 1 3-16,4-1 0 16</inkml:trace>
  <inkml:trace contextRef="#ctx0" brushRef="#br0" timeOffset="104972.95">12813 12709 9 0,'46'31'4'0,"21"-6"-1"0,-53-21 8 16,0 2-9-16,4-3 1 0,-1 0 2 16,4 0 1-1,1 0-5-15,-5-3 0 32,-3-3 5-32,0 0 1 15,-3 0-2-15,-4 0 0 0,-7 3-1 0,0-6 0 0,0-4-3 16,-3 7 0-16,-1 3-2 15,4 0 0-15,0 0-2 16,4 0 0-16,3 0 0 16,3 0 1-1,4 3 1-15,0 0 0 0,1 4 1 16,-1 5 0-16,0 7 1 16,0 6 1-16,4 0-1 15,3 0 1-15,0-9-2 31,0-4 0-15,4 1 0-16,3-4 1 31,0 1-1-31,0-7 0 16,1-12 0 15,-1-13 0-15,-11-7-4-16,1-18 1 0,-4-19-2 0,-3-12 1 0,-4-7 0 0,0-12 0 0,-7-6 1 0,0 2 1 15,-4-2 4-15,-3 24 0 0,0 17 2 0,4 15 1 0,-1 12 1 0,1 29 0 16,3 25-1-16,7 25 1 16,0 12 0-16,0 10 0 15,0 22-2-15,0 12 1 16,0 0-1 31,-3 10 0-47,-4-22-2 0,0-6 1 0,0-13-6 15,0-16 1-15,-4-22-7 32,1-15 0-32,-1-16-4 0,-3-16 1 0,0-6-2 15,-4-9 1-15,1-10 3 0,-1 4 1 0,1-1 5 0,6 7 1 0,8 12 4 16,3 9 1-16,3 7 4 16,8 6 1-16,3 4 1 15,11 5 1 16,7 4 0-15,-1 3 1 0,-2-4-3-1,-8 1 1-15,-7 3-4 0,-10 6 1 0,-15 3-3 0,-14 7 0 0,-10-13-2 0,-4 6 0 0,4-3-6 0,0-6 1 16,3-7-6-16,4-9 0 16</inkml:trace>
  <inkml:trace contextRef="#ctx0" brushRef="#br0" timeOffset="105196.47">13776 11975 39 0,'25'28'19'0,"-11"41"-23"0,-11-40 33 0,-3 5-29 15,0 16 0-15,0 13 1 16,0 6 0-16,0 9 0 15,0 7 0-15,-3 9 1 16,-1-9 0 0,1-16-4-16,-4-13 0 0,3-9-9 15,1-18 1-15</inkml:trace>
  <inkml:trace contextRef="#ctx0" brushRef="#br0" timeOffset="105513.46">13889 12819 35 0,'42'44'17'0,"11"-16"-10"0,-39-25 23 0,4 0-28 0,3-3 0 0,7-3 2 0,0-3 1 16,1-4-6-16,-5-2 0 16,-2-1 2-16,-12-2 0 15,-10-1-1-15,-10-9 0 16,-5 6-2-16,1 0 1 15,-3 7 0-15,3 9 1 16,-1 6 0-16,1 3 1 16,4 6 0-16,6 10 0 0,4 13 1 15,7-4 0-15,-3 1-2 16,6 2 0-16,8 1-3 16,3-13 1-1,4 0-7-15,3-7 1 0,4-15-6 16,7-9 1-16</inkml:trace>
  <inkml:trace contextRef="#ctx0" brushRef="#br0" timeOffset="105785.89">14616 12574 35 0,'3'0'17'0,"4"28"-18"0,-10-18 28 0,-4 9-26 0,-8-1 0 0,-9-5 0 16,-11 3 0-16,-1-4-1 15,1 4 0-15,7-4 1 16,0 1 1-16,10 3-1 16,11-1 1-16,7 1 0 15,14-3 0-15,18-1 0 0,6 7 1 16,5-3-1-16,6 2 0 16,-6 1-2-16,-15 0 1 15,-14 6-2-15,-18 3 0 16,-27 4-11-1,-36-4 1-15,-36-16-2 0,-10 4 0 16</inkml:trace>
  <inkml:trace contextRef="#ctx1" brushRef="#br0" timeOffset="63060.62">11522 9708 0</inkml:trace>
  <inkml:trace contextRef="#ctx0" brushRef="#br0" timeOffset="107328.61">16545 12442 43 0,'-7'29'21'0,"-39"-10"-18"16,25-13 21-16,-7 3-23 15,-7 10 1-15,6 0 2 16,5 6 0-16,-1 3-5 16,0 3 1-16,4-2 2 15,4-7 0-15,6-4-1 0,7-5 1 16,12 0-1-16,-1-4 1 16,10-3-1-16,4 1 0 15,-3-1 1-15,0 0 1 16,-8 7-2-16,-10 2 0 15,-7 13-1-15,-3 1 1 16,-4-4-2-16,-11 6 1 16,-3 4-6-16,-1-1 1 15,5-6-10-15,6-6 0 16</inkml:trace>
  <inkml:trace contextRef="#ctx0" brushRef="#br0" timeOffset="107615.95">16658 12781 57 0,'35'13'28'0,"1"-13"-33"0,-29 0 47 0,0 3-41 15,0-3 1-15,0 0-1 16,-7 0 0-16,-4 0-2 16,-6 3 0-16,-4 9 2 15,-7 7 0-15,-4 6-1 16,-3-6 0-16,3 13-1 15,4-1 1-15,7-3 0 16,7-6 0-16,14-9-1 16,14-13 0-16,14-10 0 15,4-9 1-15,-7-9-4 16,-8-6 1-16,-6-1-8 0,-11-6 0 16,-14-6-4-16,-4 7 0 15</inkml:trace>
  <inkml:trace contextRef="#ctx0" brushRef="#br0" timeOffset="108080.74">18560 12631 61 0,'0'12'30'16,"-11"-2"-39"-16,0-7 60 0,4 3-51 16,-3 0 0-16,-4 1 3 15,-7 11 1-15,-4-2-5 16,-7 6 1-16,4 6 0 16,0 7 1-16,3 2-2 0,7-8 1 15,11-1-2-15,7-6 0 16,14-7 0-16,8-8 1 15,2-7 0-15,-3-13 0 16,4-12-2-16,7-3 1 16,-4-13-9-16,0-6 0 15,-3-3-5-15,3-13 0 16</inkml:trace>
  <inkml:trace contextRef="#ctx0" brushRef="#br0" timeOffset="110826.78">18835 12787 41 0,'0'13'20'0,"-18"-7"-8"0,15-6 20 0,-1 6-28 15,1-2 1-15,-4-1 5 16,3 0 0-16,0 0-12 16,4 3 0-16,0-3 7 15,0 1 1-15,0-4-3 16,0 0 0-16,4-7-4 15,3-5 1-15,0-1-2 0,4-2 1 16,3-7-1-16,3-3 0 16,5-1 0-16,-1 4 0 15,0 4 0 1,0 5 1-16,-3 13 0 16,-4 3 1-16,0 10 0 0,-3 2 0 15,-4 11 0-15,-4 5 1 16,1 3-1-16,-4 4 1 15,0-10-1-15,0-6 0 16,3-6-2 0,1 0 1-16,-1-7-7 0,4-3 0 0,0-9-9 15,4-9 1 1</inkml:trace>
  <inkml:trace contextRef="#ctx0" brushRef="#br0" timeOffset="111069.74">19290 11978 60 0,'3'44'30'0,"-17"25"-36"0,7-47 52 0,0 19-46 15,-3 9 0-15,-4 22 0 16,3 7 1-16,4 12-1 15,3 9 0-15,1-9-1 0,3-19 0 16,0-16-5 0,7-15 0-16,7-9-11 0,7-17 1 15</inkml:trace>
  <inkml:trace contextRef="#ctx0" brushRef="#br0" timeOffset="111356.17">19759 12543 34 0,'18'31'17'0,"-36"13"-5"0,8-25 17 15,-5 6-24-15,-6 3 0 0,-3 13 3 16,-8 9 1-16,-11 13-11 16,-6 6 1-16,-4 16 6 15,0-7 0-15,4 0-4 16,10-15 0 46,7-13-6-62,11-18 0 16,11-23-12-16,10-22 1 47</inkml:trace>
  <inkml:trace contextRef="#ctx0" brushRef="#br0" timeOffset="111546.25">19325 12552 52 0,'14'38'26'0,"15"43"-24"0,-19-56 40 16,1 16-41-16,3 6 1 0,0-3-1 0,0-3 1 0,4-3-9 0,-4-7 1 15,0-19-9 1,-7-5 0-16</inkml:trace>
  <inkml:trace contextRef="#ctx0" brushRef="#br0" timeOffset="112554.57">21438 12881 47 0,'-7'79'23'0,"0"-67"-9"0,7-8 23 0,0-4-35 0,0-7 1 16,4 1 1 0,-4-19 1-16,3-19-7 0,1-22 1 15,-4-15 3-15,0-4 1 16,-4-12-2-16,-6-13 0 15,3 3-1-15,3 4 0 16,8 12-1-16,-1 19 1 16,8 12 0-16,13 16 0 15,5 16-1-15,6 9 0 16,4 26-1-16,-8 11 0 16,-2 17-4-16,-8 12 1 46,-14 13-6-30,-18 2 0 0,-13 1-4 31,-8-3 1-16,-10-1-1-31,-4-9 0 31,-4 4 7-31,82-26 8 0,-120 19 7 0,46 12 1 0,6-8 6 0,12-11 1 0,9-8 4 0,12-7 0 16,3-3-7-16,18-7 0 0,10-2-7 0,4-7 1 0,6-3-7 0,5-3 0 0,6-3-8 15,-3 0 1-15,0-3-12 0,-11-4 1 0</inkml:trace>
  <inkml:trace contextRef="#ctx0" brushRef="#br0" timeOffset="112899.38">22035 12552 44 0,'7'22'22'0,"-18"-9"-15"0,4-10 30 0,-4 3-35 0,-6 4 1 0,-4 2 2 0,-8 16 0 0,-6 4-6 16,14 12 0-1,-4 9 5-15,4-3 0 0,3-3-4 16,8-6 0-16,3-7-4 15,10-9 0 1,15-9-12-16,10-10 1 0,11-12-2 16,3-10 0 46</inkml:trace>
  <inkml:trace contextRef="#ctx0" brushRef="#br0" timeOffset="113061.13">22271 12584 46 0,'10'47'23'0,"-27"31"-26"0,10-65 45 0,-7 5-41 0,-11 4 0 15,-28 19 1 1,0 6 1-16,7-6-9 16,7-10 1-16,11-3-8 15,11-15 0-15</inkml:trace>
  <inkml:trace contextRef="#ctx0" brushRef="#br0" timeOffset="113257">22077 12668 38 0,'14'57'19'0,"11"12"-17"0,-18-44 24 0,0 3-26 0,3-6 0 0,4 3 0 16,4 6 1-16,3-6-3 15,4-6 1-15,0-6-9 16,-4-10 0-16,0-12-1 16,0-10 1-16</inkml:trace>
  <inkml:trace contextRef="#ctx0" brushRef="#br0" timeOffset="113393.46">22638 12678 57 0,'24'78'28'0,"-9"13"-42"15,-12-69 62-15,1 0-48 16,-1 6 0-16,-3 10-1 16,0 6 1-16,-7 0-6 0,-7 6 1 15,-4 0-10-15,-13-6 0 16</inkml:trace>
  <inkml:trace contextRef="#ctx0" brushRef="#br0" timeOffset="114205.68">24165 9244 45 0,'32'22'22'0,"-21"-10"-7"0,-11-12 22 0,0 0-35 15,0 0 1-15,-7-6 1 16,-8-3 0-16,-6-4-5 15,-3 1 0-15,-1-7 3 16,0 9 0-16,4 4-1 16,3 3 0-16,1 6-2 15,-1 7 0-15,8 2-2 16,2 10 1-16,8-3-2 16,0 3 1-16,8 0-1 15,6-7 1-15,3-2-2 31,1-7 1-31,3-6-4 0,0-6 0 32,0-3-6-17,4-7 1 1</inkml:trace>
  <inkml:trace contextRef="#ctx0" brushRef="#br0" timeOffset="114529.42">24306 9150 1 0,'0'6'0'0</inkml:trace>
  <inkml:trace contextRef="#ctx0" brushRef="#br0" timeOffset="114837.64">24289 9181 19 0,'3'3'9'0,"-3"-3"1"0,4 4 10 0,3-1-14 0,0 0 0 15,0 3 4 16,-3 3 0-15,-1 1-12-16,1-1 0 0,-1 7 8 0,-3-4 1 31,0-2-4-31,0-1 1 16,-3-2-2-16,-1 2 0 0,-3-6-2 0,3-3 1 0,1-3 1 0,3-3 0 0,0-4 0 16,3-2 0-16,8-7-1 15,3-9 1 1,4 9-1-16,3-3 1 15,4 6-1 32,3 7 0-31,0 3-1 0,-10 6 1-16,-1 6-4 0,-3-3 0 0,-3 3-12 0,0-3 0 0,-4-3-1 0,3-9 0 0</inkml:trace>
  <inkml:trace contextRef="#ctx0" brushRef="#br0" timeOffset="115395.46">24843 9341 52 0,'-4'41'26'0,"1"-35"-30"0,3-6 52 0,0-9-47 15,0-13 1-15,0-13 1 16,3-15 1-16,1-9-4 16,-4-14 0-16,0-5 3 15,0-7 0-15,-4 4-1 16,4 9 0-16,0 15-1 16,7 13 1-16,4 13-1 15,6 12 1-15,5 10-1 16,2 15 0-16,1 10-2 15,3 15 0-15,-7 4-5 16,-7 2 1-16,-7 4-9 0,-7-3 1 63,-7-7-6-48,-7-6 1 48</inkml:trace>
  <inkml:trace contextRef="#ctx0" brushRef="#br0" timeOffset="115566.76">24620 9125 49 0,'0'34'24'0,"36"-5"-18"0,-22-23 43 0,7 3-45 0,7-3 1 0,7-2 1 0,8-1 0 16,-4-3-9-16,-1 0 1 0,-6-3 2 0,-4-1 0 0,1-5-10 0,-8-3 1 0,-4-4-10 15,-6-6 1-15</inkml:trace>
  <inkml:trace contextRef="#ctx0" brushRef="#br0" timeOffset="115758.65">25188 9037 51 0,'0'9'25'0,"-14"-2"-22"16,7-1 38-16,0 3-38 15,-3 4 0-15,-1 9 1 0,-3 0 1 16,3 6-7-16,1 3 1 16,-1 4 3-16,1 9 1 15,2-10-4-15,1 1 1 16,4-7-5-16,3-3 0 16,3-6-10-16,4-10 0 15,1-9-3-15,2-3 1 16</inkml:trace>
  <inkml:trace contextRef="#ctx0" brushRef="#br0" timeOffset="115996.14">25368 9228 47 0,'-21'22'23'0,"-25"0"-26"0,32-16 45 0,-4 4-41 15,1-1 1-15,-1 4 1 16,1 2 0-16,2-2-4 16,-2 3 0-16,6-7-2 15,1-6 0-15,3-6-10 16,0-6 1-16,-1-4-3 16,5-6 0-1</inkml:trace>
  <inkml:trace contextRef="#ctx0" brushRef="#br0" timeOffset="116171.85">25195 9166 53 0,'11'12'26'0,"0"19"-33"0,-8-21 53 0,1 6-45 0,3 2 1 0,3-2 0 0,-3 6 1 0,0 0-4 0,0 3 0 0,-3-6 0 0,-1-7 1 0,1 1-6 0,0-4 1 0,-1 1-11 0,1-7 1 16</inkml:trace>
  <inkml:trace contextRef="#ctx0" brushRef="#br0" timeOffset="116448.99">25464 9394 43 0,'3'38'21'0,"-28"-13"-15"0,18-12 30 16,-7 6-36-16,-3 6 1 0,-5 3-1 16,1-3 1-16,-3 0-5 15,-1 0 1-15,7-3-10 16,4-13 0-16</inkml:trace>
  <inkml:trace contextRef="#ctx0" brushRef="#br0" timeOffset="116644.23">25753 9191 48 0,'-14'22'24'0,"-15"3"-18"0,19-19 37 0,-1 6-41 0,1 10 0 0,-4 10 1 16,-4 2 0-16,0 4-5 16,-3 3 1-16,0-7-3 15,3-6 0-15,4-6-12 16,7-15 0-16</inkml:trace>
  <inkml:trace contextRef="#ctx0" brushRef="#br0" timeOffset="116861.67">25559 9225 44 0,'10'41'22'0,"12"-16"-21"0,-15-22 28 0,0 7-29 16,0 2 0-16,0 4-1 0,0-1 1 16,0-2-5-16,-4-10 1 15,-3-3-8-15,4-12 1 16</inkml:trace>
  <inkml:trace contextRef="#ctx0" brushRef="#br0" timeOffset="117042.9">25785 9181 54 0,'31'54'27'0,"-2"2"-37"0,-26-40 48 0,1 6-41 16,-4 0 0-16,-4 3-18 15,-17 3 0-15,-11 0 19 16,-17-3 1-16</inkml:trace>
  <inkml:trace contextRef="#ctx0" brushRef="#br0" timeOffset="128499.6">23643 9050 6 0,'39'0'3'0,"-7"-41"-1"0,-22 22 4 16,1-6-6-16,-1-3 0 16,-2-10 1-16,-8 4 0 0,-8 5 0 15,-13 1 1-15,-14 3 1 16,-14 3 0-16,-4-3 0 16,-11 0 1-16,-10-3-1 15,-14-10 0-15,-7-3-2 16,7 7 1-16,-4-1-1 15,-11 7 0-15,-6 3 0 16,-4 6 0-16,14 7-2 16,4 12 1-16,-4 0-3 15,4 6 1-15,14 0-2 16,0 4 1-16,7 8-1 16,7 7 1-16,7 10 0 15,14 9 1-15,7 22 2 16,11 3 1-16,10 3 0 15,18 12 1-15,25 14-1 16,21 2 1-16,24 4-3 16,15-1 0-16,10-3 0 0,11-9 1 15,0-9 1-15,3-19 0 16,-13-13 1-16,6-13 1 16,0-8 3-16,4-11 1 15,3-15-1-15,-10-9 0 16,0-13-3-16,-4-6 0 15,-7-12-1-15,-3-13 0 16,-14-10-4-16,-18-15 1 16,-11-10 1-16,-17-3 0 15,-22-9-1-15,-24-3 0 16,-25-4 1-16,-10 7 0 0,-18 9-2 16,-22 13 0-16,-17 9-6 15,-3 10 0-15</inkml:trace>
  <inkml:trace contextRef="#ctx0" brushRef="#br0" timeOffset="131574.91">23534 11276 44 0,'21'12'22'0,"-7"-15"-11"16,-14 3 23-16,4-3-33 0,-1 3 0 15,-3 0-1-15,0 0 0 16,-7 0-1-16,-3 0 1 16,-8 0 0-16,0 0 0 15,1 0-1-15,-1 3 0 16,-3 4-1-16,-4 2 0 16,4 0-2-16,0 7 1 15,7 3-3-15,7 0 1 16,7-4 0-16,10-2 0 15,11-7 2-15,11-3 0 0,7-3 1 16,-4-3 1-16,-7-3 0 16,-3-3 0-1,-7-1-8-15,-8 4 1 0</inkml:trace>
  <inkml:trace contextRef="#ctx0" brushRef="#br0" timeOffset="131981.59">23696 11342 38 0,'-7'28'19'0,"0"-3"-20"0,7-22 32 15,-4 4-30-15,1-4 0 16,-1 0 1-16,1 0 0 16,3 0-3-16,0-3 1 15,0-6 1-15,3-7 1 16,4 1-1-16,4-7 1 15,3 0-1-15,0 7 1 0,4 2 0 16,3 4 0-16,4-7-1 16,-1 7 1-16,-2 3-4 15,-1 0 1-15,0 3-8 16,-3 0 0-16,-8-3-5 16,-3-4 1-16</inkml:trace>
  <inkml:trace contextRef="#ctx0" brushRef="#br0" timeOffset="132421.9">24515 11276 48 0,'-8'12'24'0,"-23"20"-26"0,20-20 44 0,-10 7-42 16,-4 9 1-16,-6 7 0 15,-8 15 0-15,0 0-2 16,0 0 1-16,0-3-4 15,11-3 1-15,3-12-11 16,11-13 0-16</inkml:trace>
  <inkml:trace contextRef="#ctx0" brushRef="#br0" timeOffset="132632.15">24208 11229 27 0,'7'25'13'0,"7"13"6"0,-7-23 8 16,-4 7-22 0,4 0 0-16,0-3 2 0,1 3 1 15,-1 0-11-15,0-6 0 16,-4-1 5-16,4-5 1 16,0-1-12-16,0-3 0 15,0-6-5-15,4-6 0 16</inkml:trace>
  <inkml:trace contextRef="#ctx0" brushRef="#br0" timeOffset="132901.07">24522 11411 42 0,'0'12'21'0,"0"-12"-18"15,0 0 36-15,0 0-38 16,0 0 1-16,3-3-1 16,4-3 1-16,7 3-3 15,0 0 0-15,4 3-3 16,-4 0 0-16,0 3-10 15,-7 3 0-15</inkml:trace>
  <inkml:trace contextRef="#ctx0" brushRef="#br0" timeOffset="133076.41">24462 11596 49 0,'10'12'24'0,"1"1"-24"0,-4-13 39 15,3-10-38-15,1 4 0 16,0-3 0-16,3 3 0 16,3-4-7-16,1 4 1 15,-4 3-9-15,-3-7 1 0</inkml:trace>
  <inkml:trace contextRef="#ctx0" brushRef="#br0" timeOffset="133715.47">24786 11536 48 0,'0'22'24'0,"-10"10"-22"0,6-29 37 0,1 0-38 15,-1-3 0-15,0 3 2 0,4-3 0 16,0-3-3-16,4-3 0 16,3-7 1-16,0-3 1 15,4-3-1-15,3 1 0 16,0 2-1-16,0 0 1 16,4 4-1-16,-4 2 0 15,0 4 0-15,0 3 0 16,-3 3 0-16,-1 0 0 15,-3 0 0-15,0 0 0 16,0 3-1-16,-3 0 1 16,-1 0-1-16,-3 1 1 15,0 2-1-15,4-3 1 0,-4-3-1 16,0 3 1-16,0-3 0 16,0 0 0-16,11-3-1 31,-4-3 1-31,0-1-1 0,0-2 1 0,0 0 0 47,3-4 1-47,1 4-1 0,-1-1 0 0,1 4 0 0,0 0 1 0,-4 6-1 15,0 6 1-15,0 0-1 16,0 4 1-16,0 5-1 16,0 4 1-16,0 0-1 15,0 6 0 1,-7-6-1-16,4 6 1 0,-4-3 0 15,3-3 0-15,-3-4-4 16,0 1 1 31,0-7-9-47,4-2 0 0,3-10-4 16,3-1 1-16</inkml:trace>
  <inkml:trace contextRef="#ctx0" brushRef="#br0" timeOffset="133983.31">25407 11495 46 0,'4'0'23'0,"-11"7"-23"0,-1-1 42 0,1-3-41 0,-3 7 1 0,-4-1 0 15,-4 0 1-15,-3 10-4 16,-4 0 1-16,1 3 0 16,-1 3 0-16,4-3-5 15,3-3 0-15,4-7-10 16,3-9 1-16</inkml:trace>
  <inkml:trace contextRef="#ctx0" brushRef="#br0" timeOffset="134172.51">25269 11464 42 0,'25'47'21'0,"-21"16"-13"0,-1-47 28 0,1-4-35 0,-1-3 0 16,1 10 0-16,3-6 0 15,0 3-2-15,0 2 1 16,0 1-3-1,-3 0 0-15,3-3-7 0,0-4 1 16,0-6-5-16,3-6 1 16</inkml:trace>
  <inkml:trace contextRef="#ctx0" brushRef="#br0" timeOffset="134398.6">25569 11546 24 0,'7'15'12'0,"-7"7"0"16,4-19 16-16,-4 4-23 16,3-4 0-16,1 0 5 15,0 0 1-15,3 0-13 16,0 3 0-16,3 1 7 16,-3-4 1-16,0 0-4 15,4 0 0-15,-1 0-10 16,1-3 0-16,-4-3-7 15,-3-6 0-15</inkml:trace>
  <inkml:trace contextRef="#ctx0" brushRef="#br0" timeOffset="134594.53">25622 11458 41 0,'7'53'20'0,"-14"32"-20"0,7-63 30 16,-7 3-30-16,0 6 0 16,0 1-1-16,0-7 1 15,4-3-6-15,3-7 0 16,3-12-5-16,1-12 0 0</inkml:trace>
  <inkml:trace contextRef="#ctx0" brushRef="#br0" timeOffset="134821.68">25964 11113 34 0,'4'31'17'0,"-32"48"-12"0,21-67 26 0,0 13-30 15,0 7 0-15,0 5 1 16,-1-2 1-16,1 2-4 15,-3 1 1-15,3-7 0 16,0-2 1-16,0-7-6 16,0-4 1-16,0-5-8 0,0-13 0 15</inkml:trace>
  <inkml:trace contextRef="#ctx0" brushRef="#br0" timeOffset="135067.68">25862 11405 25 0,'7'18'12'0,"7"1"3"15,-7-13 12-15,4 1-24 0,3 2 1 16,4-3 5-16,6 4 1 16,5-1-11-16,-1 4 0 15,-3 6 6-15,-1 6 1 0,-10-3-2 16,-7 6 0-16,-14 6-8 15,-14 1 1-15,-14-4-12 16,-4-12 0-16</inkml:trace>
  <inkml:trace contextRef="#ctx0" brushRef="#br0" timeOffset="139759.26">5281 3872 18 0,'14'7'9'0,"0"5"0"0,-10-2 9 16,-8 2-7 0,-20 4 0-16,-19-4 2 15,-17 1 1-15,-21-13-20 16,-7 0 1-16,-14-13 11 16,-25 4 1-16,-4-4-7 15,-6 4 0-15,-5 0-3 16,1 2 1-16,4 7-2 15,20 7 1-15,4 14-4 16,8 11 1-16,20 21-3 16,7 22 0-16,22 23 1 0,14 15 0 15,13 21 3-15,19 29 1 16,6 22 2-16,8 19 1 16,3 28 4-16,-4 19 1 15,4 9 0-15,-7 23 1 16,-7 2-3-16,4 13 1 15,3 16-1-15,-7 18 0 16,3 29-3-16,8 34 1 16,3 31 1-16,3 13 0 15,1-6 3-15,0-10 1 0,-1-12 1 16,-3-22 0-16,-7-25 0 16,-7-7 0-16,-10-15-2 15,-8-10 0-15,-3-15-4 16,-11-22 0-16,-4-32 0 15,5-31 1-15,9-28 2 16,8-47 0-16,11-35 2 16,20-37 1-16,18-38 0 15,43-35 1-15,31-34-4 16,36-22 0-16,0-21-6 16,20-14 1-16,-6-5-11 15,-14-1 1-15,-29 0-7 16,0 10 1-16</inkml:trace>
  <inkml:trace contextRef="#ctx0" brushRef="#br0" timeOffset="140313.81">1266 7726 44 0,'11'3'22'0,"3"13"-25"0,-7-13 36 16,-7-3-33-16,7 3 0 15,-7-3 0-15,4 3 1 32,6-9-13-32,-3-6 0 15</inkml:trace>
  <inkml:trace contextRef="#ctx0" brushRef="#br0" timeOffset="140534.04">1686 7551 45 0,'11'15'22'0,"-11"-15"-24"16,0 3 33-16,0 4-32 15,0 5 1-15,0 1-17 16,-11-1 0-16,-6-2 14 15,3-1 0-15</inkml:trace>
  <inkml:trace contextRef="#ctx0" brushRef="#br0" timeOffset="140913.76">1997 8187 40 0,'35'10'20'0,"-35"-17"-19"0,-7 7 36 0,-4 7-33 0,-10 15 1 0,-35 6 0 15,-15 16 0-15,-17 3-8 16,7 0 1-16,-7 12 0 15,14 10 1-15,0 10-14 16,10 5 1-16</inkml:trace>
  <inkml:trace contextRef="#ctx0" brushRef="#br0" timeOffset="141506.47">2247 7918 14 0,'35'-41'7'0,"4"-38"14"0,-28 54-7 0,3-12-8 16,4-4 1-16,-8-3 5 16,-3 0 0-16,4 6-15 15,-18 1 1-15,-4 5 9 16,-21 7 1-16,-17 7-3 16,-21-1 0-16,-1 6-3 15,-24 10 1-15,-18 9-2 16,-7 16 1-16,-11 10-2 15,-13 12 0 1,-4 15-1-16,13 16 0 0,8 10-1 16,15 3 0-16,6 12-1 15,14 16 0-15,14-3 1 16,18 6 0-16,18 10 1 16,24-1 1-16,15-5-1 15,24-14 0 1,21-8-1-1,40-20 0-15,38-24-1 0,24-23 0 16,26-21 1-16,9-23 0 0,-16-18 1 0,-15-6 0 16,-21-29 1-16,-18-12 0 15,-28-7 0-15,-17-18 1 16,-18-10-2-16,-25 0 0 16,-21-9-8-16,-21 3 1 15,-18 0-3 1,-10 6 1-16</inkml:trace>
  <inkml:trace contextRef="#ctx0" brushRef="#br0" timeOffset="144726.76">5373 14496 38 0,'7'32'19'0,"-14"-1"-15"0,3-25 19 16,-3 4-23-16,-3-1 1 0,-1 7-1 16,0 0 1-16,1-1-1 15,-1 7 0-15,1-3 0 16,3-6 0-16,3-1-1 16,1-2 0-16,3-1 2 15,7-3 0-15,10 0 2 16,15-2 0-16,7 5 1 15,3 0 0-15,1 1 1 16,-5 6 0-16,-2-4-2 16,-15 7 0-16,-18 9-4 15,-13 3 1-15,-22 7-8 16,-17-3 0-16,6-7-7 16,-17-6 0-16</inkml:trace>
  <inkml:trace contextRef="#ctx0" brushRef="#br0" timeOffset="145268.81">5260 14638 49 0,'3'9'24'0,"8"-28"-25"0,-4 10 41 15,7-7-39-15,14-6 1 16,11-3 1-16,18-3 0 16,13 3-4-16,1-4 1 15,-11-2 2-15,3 0 0 0,-3 3-2 16,0 2 0-16,-3 8-2 16,-4-1 1-16,-15 3-1 15,-2-3 1-15,-5 4-1 16,-2 2 1-16,-1-6 1 15,-7 7 1-15,0-1-1 16,-10 7 1-16,-11 6 0 16,-18 3 0-16,-21 0 0 15,-10 3 0-15,-11 4-1 16,-14-1 0-16,-11 1 0 16,-10-1 0-16,0 4-1 15,14 9 1-15,-1 9-2 16,1 16 1-16,11 9 0 15,10 26 0-15,21 15 0 16,14 7 1-16,29 2 1 16,17-15 0-16,28-16 1 0,32-18 1 15,29-23 0-15,13-15 1 16,1-28-1-16,-8-19 0 16,-10-26-1-16,-25-12 0 15,-24-3-7-15,-26-12 1 16,-24-7-13-16,-21-19 0 15</inkml:trace>
  <inkml:trace contextRef="#ctx0" brushRef="#br0" timeOffset="146309.1">7186 14612 38 0,'0'29'19'0,"0"-11"-10"15,0-8 19-15,0 6-23 16,-3 9 0-16,3 12 1 16,-7 13 0-16,3 4-9 15,-7 5 1-15,8-5 4 16,-1-10 1-16,4-13-7 15,0-15 0-15,4-23-9 16,3-11 0-16,0-20-2 16,7-12 1-16</inkml:trace>
  <inkml:trace contextRef="#ctx0" brushRef="#br0" timeOffset="146530.87">7094 14368 39 0,'-3'34'19'0,"24"-5"-22"0,-10-23 37 16,-8 3-29-16,4 1 1 16,0-1 3-16,7-3 1 15,8-6-12-15,13-3 1 16,14-3 7-16,4 0 1 0,21-4-5 16,11-5 1-16,0-4-5 15,-8 0 0-15,-13 0-7 16,-11 0 0-16,-22 7-8 15,-13 2 0-15</inkml:trace>
  <inkml:trace contextRef="#ctx0" brushRef="#br0" timeOffset="146725.65">7303 14995 57 0,'3'3'28'0,"32"-12"-34"16,-21-4 50-16,8 1-44 16,2-4 1-16,1 0-2 15,10 1 0-15,-7 2-7 16,8-3 1-16,3 4-8 0,-1-7 0 16</inkml:trace>
  <inkml:trace contextRef="#ctx0" brushRef="#br0" timeOffset="146922.18">7765 14907 43 0,'3'66'21'0,"-6"-38"-21"0,-1-21 31 16,1-1-29-16,-1 0 0 0,1 0-1 15,3 1 0-15,-8-4-3 16,8-3 1-16,8-6-5 15,-5-4 0-15,8-12-7 16,-4-6 1-16</inkml:trace>
  <inkml:trace contextRef="#ctx0" brushRef="#br0" timeOffset="147370.81">7726 14653 31 0,'3'16'15'0,"8"31"-9"0,0-35 21 0,-4 4-27 15,3 3 0-15,4 0-1 16,4 0 0-16,0-1-1 16,3-2 0-16,3 0-6 15,1-4 1-15,0 1-3 16,-4-1 0-16,-3 1 4 31,-85 43 6-15,141-84 0-16,-64 53 0 15,-6-3 7-15,3-3 0 16,0-3 3-16,0-7 0 16,0-6-6-16,0-6 0 15,4-3-1-15,-8-7 1 16,4-2-3-16,0-1 1 16,0 3-2-16,-3 4 1 0,3 0-1 15,0 2 1 1,0 4 2-16,4 3 0 0,-1 3 1 15,8 4 0-15,3 2 0 16,4 0 0-16,-4-2-1 16,-3 2 0-16,-1 7-3 15,-3 3 1-15,4-1-5 16,0 1 1-16,3-3-7 16,7-10 0-16,-3-15-4 15,3-4 0-15</inkml:trace>
  <inkml:trace contextRef="#ctx0" brushRef="#br0" timeOffset="147731.5">8749 14393 42 0,'28'63'21'0,"-28"15"-24"0,0-59 38 16,-3 15-31-16,6 13 0 15,4 10 3-15,0 2 1 16,7 1-10-16,-3-4 1 16,3-5 5-16,0-14 1 15,-3-12-3-15,-1-12 1 16,-10-10-4-16,-14-6 0 16,-14-10-3-16,-14-5 0 15,-1-1-1-15,-6 0 1 16,-4 9 0-16,4 7 0 0,-8 10 1 15,11 5 0-15,8 7 4 16,13 6 0-16,14 6 1 16,22 1 0-16,17-4-1 15,11-6 1-15,21-6-8 16,0-7 1-16,7-12-8 16,-7-7 0-16</inkml:trace>
  <inkml:trace contextRef="#ctx0" brushRef="#br0" timeOffset="148434.97">11038 14835 57 0,'0'19'28'0,"-3"-19"-39"16,-1-6 50-16,-10 2-39 16,-7-2 1-16,-7 3 0 15,-4 3 0-15,-3 3-1 16,7 3 0-16,3 7 0 16,4 6 1-16,3-3-1 15,4 5 0-15,7-5-2 0,7 0 1 16,3-4-2-16,5-2 0 15,6-4 1-15,3-3 1 16,1 0 0-16,7-3 1 16,-1 0 1-16,1-9 0 15,-4 3 1-15,0-4 0 16,-3 1 0-16,0-1 0 16,-1 4 0-16,-3 9 1 15,0 7-1-15,-3 2 1 0,0 10-1 16,-1 6 1-16,-3 7-4 15,4-4 1-15,-4-9-5 16,7-3 0-16,7-6-12 16,7-20 1-16</inkml:trace>
  <inkml:trace contextRef="#ctx0" brushRef="#br0" timeOffset="148888.17">11409 14440 49 0,'-4'50'24'0,"-13"22"-23"16,10-56 36-16,0 18-37 16,0 13 0-16,-4 13 1 15,7 6 0-15,1 3-2 16,-1-6 1-16,1-13-3 0,3-16 1 15,-4-12-3-15,4-12 0 16,0-13-4-16,-3-7 1 16,-1-9-5-16,1-9 1 15,-4-3 3-15,0 2 0 16,-4 1 4-16,4 6 1 16,3 3 5-16,8 4 1 15,-1 9 6-15,5 2 1 16,9 8 1-16,11 2 0 0,8 3 0 15,6 1 1 1,0 2-2-16,-3 7 0 0,-4 3-2 16,-6-6 0-16,-8-4-4 15,-14 4 1-15,-11 3-5 16,-6 6 1-16,-11-3-6 16,-8-7 0-16,-2-2-11 15,2-7 1-15,1-6 0 16,14-3 1-16</inkml:trace>
  <inkml:trace contextRef="#ctx0" brushRef="#br0" timeOffset="149202.14">11977 14750 54 0,'21'19'27'0,"-25"-12"-41"0,-3-7 57 15,0 0-43-15,-7 0 0 16,0 0 1-16,-4 0 1 16,4 6-2-16,-3 0 0 15,3 0 1-15,3 4 0 16,0 2 0-16,8 1 0 16,3 2-1-16,3 4 0 15,8-3 1-15,10 3 0 16,11-4 0-16,-4-2 0 15,-3 0 0-15,-15-1 0 0,-10 10-3 16,-14 6 1-16,-3 4-8 16,-8-1 0-16,-14-15-7 15,4-10 1-15</inkml:trace>
  <inkml:trace contextRef="#ctx0" brushRef="#br0" timeOffset="150057.49">13600 14669 55 0,'0'41'27'0,"-25"9"-32"16,21-44 49-16,-3 19-44 16,4 7 1-16,-1 2 1 15,1-6 0-15,-1 0-3 16,1-6 1-16,-1-6 1 16,4-6 0-16,4-4-1 15,6-12 0-15,1-4-2 16,3-6 1-16,4-6-1 0,3-6 1 15,-4 6-1 1,5-3 1-16,-1 6 0 0,-4 4 1 16,1 2 0-16,0 4 1 15,-1 9-1-15,4 3 1 16,-3 3-1-16,0-3 1 16,-4 4-1-16,0-1 1 15,-3 6-1-15,-1-2 0 16,1-1 0-16,-1 1 0 15,1-4-1-15,-1 0 1 16,1-6-1-16,3-6 1 0,-3-4-1 16,-1 4 1-1,1 0 0-15,-4 3 0 0,0 6 0 16,4 3 1-16,-4 7-1 16,3 2 1-16,1 4-1 15,-1 3 1-15,1-3-2 16,0 0 0-16,-1 0-4 15,4-4 0-15,4-2-9 16,7-4 1-16,3-6-2 16,4-6 0-16</inkml:trace>
  <inkml:trace contextRef="#ctx0" brushRef="#br0" timeOffset="150433.87">14358 14797 43 0,'4'0'21'0,"17"7"-20"16,-14-7 43-16,0 0-42 15,0 3 0 1,-14 0 0-16,0 6 1 16,-7 1-4-16,-4-1 0 15,-7 7 2-15,1 3 1 16,-1 6-3-16,0-6 0 16,4-4-2-1,3-2 1-15,8-1-2 0,6-2 1 16,11-4-1-16,8-3 1 15,2-3 1-15,4-3 0 16,1-6 1-16,-1-1 1 16,0 1 0-16,-4-1 1 15,1 1 0-15,0 3 1 16,-4 6 0-16,0 6 1 0,0 3-1 16,-3 4 1-16,-1 3-1 15,1 2 1-15,-1-2-3 16,1 0 1-16,3-4-5 15,-3-2 0-15,6-4-8 16,1-3 1-16,-7-9-3 16,-4 0 0-16</inkml:trace>
  <inkml:trace contextRef="#ctx0" brushRef="#br0" timeOffset="150939">14930 14675 59 0,'17'25'29'0,"-27"10"-41"0,3-23 61 0,-11 13-49 15,-3 13 1-15,-11 0-1 16,-3 6 1-16,-1 9-2 16,8-3 1-16,0-9-4 15,3-10 1-15,4-6-10 16,7-15 0-16,3-23-3 16,1-12 1-16</inkml:trace>
  <inkml:trace contextRef="#ctx0" brushRef="#br0" timeOffset="151097.26">14626 14710 41 0,'4'31'20'0,"31"29"-16"0,-21-35 36 0,7 9-38 0,7 7 0 0,1 3 1 0,6 3 0 0,4-6-5 0,3-10 1 16,-3-6-5-16,0-3 1 15,-11-13-9-15,-14-15 0 16</inkml:trace>
  <inkml:trace contextRef="#ctx0" brushRef="#br0" timeOffset="151649.68">16422 14145 47 0,'-18'13'23'0,"-3"-13"-18"0,10 0 36 0,-6 6-39 0,-1 3 0 0,-3 10 1 16,-7 9 1-16,-8 16-5 16,-6 16 0-16,-4 9 3 15,4 19 1-15,0 25-2 16,10 12 0-16,7-12-1 31,11-6 1-31,14-20-4 0,11-11 1 16,13-20-8-16,8-15 0 0,0-22-7 15,-11-10 1 1</inkml:trace>
  <inkml:trace contextRef="#ctx0" brushRef="#br0" timeOffset="152115.23">16690 14801 48 0,'11'25'24'0,"-4"-19"-25"0,-7-6 41 0,0 3-40 0,-7-3 1 16,-4 0 0-16,-3 3 0 0,-4 0-1 0,1 7 0 0,-5 9 0 0,1 3 0 0,4 12-3 0,2 4 1 0,8-1-1 0,7-5 0 0,7-7 1 16,8-16 0-16,2-15 1 15,1-10 1-15,-1-9 0 16,1-6 0-16,-4-4-9 0,0-2 1 16,-3-14-4 15,0 14 0-31</inkml:trace>
  <inkml:trace contextRef="#ctx0" brushRef="#br0" timeOffset="152420.81">16898 15039 58 0,'-3'3'29'0,"3"-28"-36"0,3 12 58 0,-3-5-49 16,0-4 0-16,0 3 3 16,4-3 0-16,-1 0-5 15,1 0 0-15,6 6 4 16,22 4 1-16,3 2-2 16,15 7 0-16,10 0-5 15,0 0 0-15,-11 0-7 16,-7-3 1-16,-3-1-13 15,-4-8 1-15</inkml:trace>
  <inkml:trace contextRef="#ctx0" brushRef="#br0" timeOffset="153030.01">18535 15042 59 0,'7'50'29'0,"14"0"-28"0,-14-37 45 0,0-7-45 0,4 4 0 0,-1-1 1 0,5-3 0 0,2 4-3 0,-3-10 0 0,4 0 1 15,-4-13 1-15,0-3-2 16,0-2 0-16,-3-7-1 15,-4-1 0-15,0 5 0 16,0 5 1-16,0 0-1 16,0 4 1-16,0 5 0 15,4 11 1-15,3 5 0 16,0 7 0-16,4 2 0 0,-1-2 1 16,1 0 0 140,-4-4 0-156,0 1-1 0,-3-4 1 0,-1 1-1 0,-3-1 1 0,0-3-1 0,0 1 0 0,1-1 0 0,2-3 0 0,-3-3-1 0,0 3 1 0,4 0 0 15,-1-3 1-15,1 0-1 0,3 0 0 0,-3 3 0 0,-4 10 1 0,7-4-4 0,0-2 0 0,0 2-8 0,0 0 1 0,4-9-7 0,3 0 1 0</inkml:trace>
  <inkml:trace contextRef="#ctx0" brushRef="#br0" timeOffset="153258.87">19396 15051 47 0,'7'38'23'15,"-14"0"-20"-15,3-32 39 0,-3 7-41 0,0-1 0 0,0-6 0 0,0 1 0 0,0-1-5 0,0-3 1 16,-7-16-11 0,3-8 0-16</inkml:trace>
  <inkml:trace contextRef="#ctx0" brushRef="#br0" timeOffset="153440.78">19103 14776 38 0,'7'9'19'0,"28"22"-14"0,-21-21 21 0,8 5-27 0,2 7 1 0,4 0-1 0,8 3 1 0,3-9-3 0,-1 0 0 0,-2 3-8 0,-1-1 1 0</inkml:trace>
  <inkml:trace contextRef="#ctx0" brushRef="#br0" timeOffset="153660.22">19572 15199 46 0,'7'9'23'0,"11"-2"-24"0,-11-1 39 0,3-6-38 0,5 0 1 0,-1-3-3 15,3-4 0-15,1-2 0 16,3-13 1-16,-7-3-2 15,0 0 1-15,0 0-1 16,-3 3 1-16,0 3 1 16,3 6 1-16,0 10 1 15,0 10 0-15,4 11 2 16,3 11 0-16,0-1-1 16,4 6 1-16,-1 4-1 15,5-4 1-15,-1-2-5 0,4-7 1 16,-4-6-5-1,-4-4 0-15,8-8-8 0,3-14 1 16</inkml:trace>
  <inkml:trace contextRef="#ctx0" brushRef="#br0" timeOffset="153903.88">20309 13970 28 0,'22'78'14'0,"13"25"10"0,-17-62 16 0,13 16-36 15,15 27 0-15,0 10 3 16,-4 19 0-16,4 22-10 31,-14 3 1-31,-14 13 5 0,-15 5 0 0,-31-8-8 16,-29-4 1 15,-27-22-12-31,-15-34 0 16</inkml:trace>
  <inkml:trace contextRef="#ctx0" brushRef="#br0" timeOffset="155020.54">20172 9523 42 0,'17'19'21'0,"-17"-22"-11"0,0 3 21 0,0 0-28 0,0-7 0 16,-3-2 1-16,-4 3 1 16,0 3-7-16,0-1 1 15,-4 8 4-15,-3 2 0 16,-4 10-2-16,-3 2 1 15,4-5-2-15,3-1 0 16,3 7-1-16,7-6 0 0,8-7-3 16,7-3 1-16,3 0-4 15,-4-6 1-15,1-3-8 16,-1 0 1-16,5-7-1 16,-1 1 0-16</inkml:trace>
  <inkml:trace contextRef="#ctx0" brushRef="#br0" timeOffset="155270.1">20313 9554 36 0,'14'25'18'0,"-10"-6"-18"0,-4-16 34 0,0 1-34 0,0-4 1 0,0 0 1 0,0 0 1 0,3-7-3 0,-3-2 1 16,0-1 1-16,4 1 1 15,-1 0 0-15,1 2 1 0,3 4-1 16,7 3 1-16,7 3-1 16,11 1 0 31,10-1-1-16,-3-3 0-16,-4-3-5 1,-7-1 0-16,-6-2-11 0,-8 0 0 0,-18 0-2 0,-6-4 0 0</inkml:trace>
  <inkml:trace contextRef="#ctx0" brushRef="#br0" timeOffset="156092.31">19932 9902 58 0,'-4'48'29'0,"-13"-23"-39"0,13-16 59 0,-3 4-49 16,0 2 0-16,4 1 1 0,-1-4 0 16,4-2-1-16,4-7 0 15,3-6 1-15,7-7 0 16,0-2-1-16,7-4 0 16,-3-3-1-16,-1-6 0 15,1-6-1-15,3 3 1 16,-3 3-1-16,-1 3 1 15,1 6 0-15,-4 3 1 16,0 1 0 15,-3 15 0-31,-4 3 0 0,0 1 1 0,0 2-1 0,0 0 1 0,-3 1-1 16,-4 2 0-16,0-2 0 31,0 5 1-31,3-8-2 16,-3 2 1-16,0-6-1 15,0 0 1-15,0-3 0 0,4-6 0 0,3 0-1 16,0 0 1 0,7-7 0-16,4 4 0 0,-1 2 0 15,4-2 1 1,1 6-1-16,-5 0 1 16,-3 3-1-16,-3 0 0 15,-1 6 0-15,-3 3 1 0,1 7-1 16,-5 3 0-16,1-3 0 15,-1-4 0-15,4 1-1 16,-3-1 1 47,3 1-4-17,0-4 1-14,3-3-11-17,1-6 1-15,7-6-2 16,-1-10 0-16</inkml:trace>
  <inkml:trace contextRef="#ctx0" brushRef="#br0" timeOffset="156303.76">20563 9786 46 0,'4'26'23'0,"-11"17"-23"0,3-30 43 0,-3 0-43 15,0 5 1-15,0-2 0 0,0-3 1 0,0-1-3 0,4-6 1 0,-1 4-4 0,1-7 0 0,-1-9-10 0,4-13 0 0</inkml:trace>
  <inkml:trace contextRef="#ctx0" brushRef="#br0" timeOffset="156478.65">20468 9677 38 0,'4'3'19'0,"6"28"-14"15,-6-25 24-15,3 4-26 0,0-1 0 0,4 1 1 0,-1-1 0 16,11 0-9-1,0 1 1-15,-3-4-4 47,0 0 0-47,-1-2-5 47,-3-1 1-31</inkml:trace>
  <inkml:trace contextRef="#ctx0" brushRef="#br0" timeOffset="156588.6">20705 9859 35 0,'3'18'17'0,"8"4"-14"0,-8-15 30 0,-3-1-29 0,4-3 1 0,-4 3 2 0,0-6 0 0,0 0-10 0,0 0 1 16,7 0 5-16,-7 0 1 16,3-9-3-16,1-4 0 15,-1-2-1-15,4-4 0 0,8 0 0 16,-1-3 1-16,10 6 0 16,1 7 1-16,0 6 0 15,3 6 1-15,0 6 0 16,4 7 0-16,-4 9-1 15,-3 0 0-15,0 0-1 16,-1 0 0-16,1-3-4 16,-4-3 1-16,-3-9-13 31,-8-7 1-31,-10-3-3 16,-3-19 1-16</inkml:trace>
  <inkml:trace contextRef="#ctx0" brushRef="#br0" timeOffset="158914.88">22345 14565 46 0,'-4'7'23'0,"8"-1"-13"0,-1-3 23 15,1 3-29-15,0 7 0 0,-8 6 2 16,0 12 0-16,4 10-7 15,0 12 0-15,-3 0 4 16,-1 1 0-16,1-4-2 16,3-9 1-16,0-10-1 15,0-6 1-15,0-12-1 16,3-10 0-16,12-16 1 16,9-12 0-16,12-12 0 15,9-14 0-15,5 1-3 16,3 9 0-16,0 4-8 15,-4 2 1-15,-3 7-11 16,-14 6 0-16</inkml:trace>
  <inkml:trace contextRef="#ctx0" brushRef="#br0" timeOffset="159141.91">22948 14700 60 0,'-10'35'30'0,"-15"-20"-31"15,21-11 48-15,1 2-46 0,-4 3 1 16,0 1-1-16,3-4 0 16,1-3-5-16,3 0 0 15,0-3-9-15,0-12 0 16,3-10-5-16,4-7 0 0</inkml:trace>
  <inkml:trace contextRef="#ctx0" brushRef="#br0" timeOffset="159306.87">22881 14346 46 0,'-3'-10'23'0,"10"23"-20"0,-4-7 39 0,-3 10-41 16,4-3 0-16,-4-1-1 15,7 1 1-15,3-1-6 16,12 1 1-16,6-4-10 15,0-3 0-15</inkml:trace>
  <inkml:trace contextRef="#ctx0" brushRef="#br0" timeOffset="159756.68">23513 14735 65 0,'10'3'32'0,"-24"-13"-36"0,11 7 56 15,-8 0-52-15,-3 3 1 0,-4 3 1 16,-10 4 0-16,0 5-3 15,-7 4 1-15,-1 3 1 16,1 6 0-16,3 0-3 16,8-3 1-16,2 0-2 15,12-7 0-15,6-2-1 16,15-7 0-16,6-9 0 16,8-3 0-16,0-7 1 15,-4 1 1-15,0-1 0 16,-3-3 0-16,-1 7 1 15,-2 0 0-15,-1 2 1 16,0 11 1-16,0 2 1 16,4 9 0-16,6 11 1 15,-3 5 0-15,1 0 0 16,2 7 1-16,-3 0-2 16,4-4 0-16,3-3-5 15,4-9 1-15,-4-9-15 16,-3-19 1-16</inkml:trace>
  <inkml:trace contextRef="#ctx0" brushRef="#br0" timeOffset="160388">26338 14268 45 0,'46'-4'22'0,"-18"-21"-9"0,-20 10 26 15,-5-1-36-15,-6-6 0 16,-5-3 2-16,-9 6 0 16,-15 3-6-16,-3 4 0 15,-8 12 5-15,-9 12 0 16,-12 13-2-16,-6 19 0 15,-1 16-1-15,0 18 0 0,4-6-1 16,18 10 1 0,17 0-1-16,18 2 1 0,21-12-1 15,18-12 1-15,21-13-2 16,10-16 0-16,4-9-5 16,-10-9 0-16,2-19-13 15,1-10 1-15,-3-9-1 16,10 0 1-16</inkml:trace>
  <inkml:trace contextRef="#ctx0" brushRef="#br0" timeOffset="160965.6">26705 14427 55 0,'-3'16'27'0,"-25"15"-34"0,17-15 55 16,-3 12-47-16,-4-3 0 16,-3 16 2-16,0 16 1 15,3 5-5-15,4-2 1 16,4-7 2-16,2-12 0 16,5-13-3-16,6-12 1 15,5-25-3-15,2-17 0 16,1-11-1-16,-1-7 0 15,-3-16 0 79,-3-9 0-94,-4-15 2 0,0-1 0 0,0 3 1 0,7 13 0 0,4 10 1 0,3 15 1 0,3 16 0 0,4 15 1 0,1 13 0 0,6 3 1 0,11 13 2 0,3 3 0 0,-3 6-1 16,-4 3 1-16,-7 4-2 15,-7-7 1-15,-10 0-3 16,-11 3 0-16,-18 0-2 16,-13-3 0-16,-5 0-2 15,-6-3 1 48,-4-3-3-48,0-3 1-15,7-4-8 79,11-2 0-79,11-4-5 15,13-6 1-15</inkml:trace>
  <inkml:trace contextRef="#ctx0" brushRef="#br0" timeOffset="161228.87">27284 14603 56 0,'21'13'28'0,"-28"-13"-31"0,7 0 51 0,0 3-47 0,-4 0 0 0,-10 0 0 0,-7 0 1 0,-4 0-2 15,-3 0 0-15,0 10 1 16,-4-1 0-16,4 1-2 16,3-4 1-1,8 4 0-15,6 0 0 0,11 2 0 16,7 1 0-16,14 3 0 15,4 3 0-15,3 0 1 16,-3 0 1 0,-4-4-2-16,-7 1 1 0,-10 3-2 15,-15 0 1-15,-21-3-4 16,-17 0 0-16,-14-4-14 16,-15-2 1-16</inkml:trace>
  <inkml:trace contextRef="#ctx0" brushRef="#br0" timeOffset="163976.06">5810 16456 48 0,'7'0'24'0,"4"-12"-14"0,-11 12 25 15,0 0-33-15,0-7 0 16,0 7 0-16,-7 0 1 16,-4 7-4-16,-10 2 0 0,-11 10 2 15,-6 3 1-15,-1 9-1 16,0 1 0-16,0 5-1 15,7 7 1-15,1 0-1 16,6 0 1-16,14-6-1 16,18-10 1-16,0-3-1 15,18-9 0-15,14-7 0 16,10-6 1-16,-6-3-1 16,3-9 0-16,-4-4 0 15,-10-2 0-15,-8 2-1 16,-24 4 1-16,0 9-1 15,-28 9 1-15,-14 7 0 16,-8-4 0-16,-10 1-1 16,0-1 0-16,8 4-2 15,6-4 1-15,7 4-6 16,7 0 1-16,14-4-9 0,8-5 0 16</inkml:trace>
  <inkml:trace contextRef="#ctx0" brushRef="#br0" timeOffset="164454.73">6279 16563 52 0,'46'-44'26'0,"-25"-9"-26"15,-17 37 42-15,0-3-40 16,-1-6 0-16,-6 0 2 16,-15-3 1-16,-17-7-7 15,-18 1 1-15,-14 6 4 16,-7 6 0-16,-8 12-2 15,-16 17 0-15,-8 8-3 16,4 4 1-16,3 6-1 16,18 3 0-16,-1 13-2 15,15 16 1-15,18 2 1 16,17 20 0-16,18-1 1 16,14 7 1-16,28-4 1 0,29-6 1 15,20-18 1-15,8-26 1 16,21-21 0-16,14-26 0 15,0-6-2-15,-18-13 0 16,-21-15-3-16,-21 3 0 16,-24-12-8-16,-22-10 1 15,-18-3-10-15,-17-1 0 16</inkml:trace>
  <inkml:trace contextRef="#ctx0" brushRef="#br0" timeOffset="166256.1">4466 16350 23 0,'-3'37'11'0,"-8"-12"-4"0,11-21 11 15,-3 2-12-15,-1 3 1 16,4 1 7-16,0-1 0 0,0-3-16 16,7-12 9-1,4-16 3-15,10-3-4 16,0-16 0-16,7-6-4 16,-7 0 1-16,1-3-3 15,-1 0 0-15,-4 6-3 16,1 0 1-16,-7 13-2 15,-8 2 1-15,4 11-3 16,-7 2 1-16,0 7-1 16,0 9 1-16,0 9 0 15,4 13 0-15,3 3 1 16,-7 13 1-16,10 9 3 16,-6-7 0-16,3 4 2 15,3 0 1-15,-2-6 3 16,2-4 0-16,1-2-1 15,-4-7 1-15,3-3-2 0,1-10 1 16,-11-9-3-16,-7-9 1 16,3-3-3-16,-24-7 1 15,-11 0-2-15,-17-2 1 16,-4-1-1-16,-4 3 0 16,4 4-1-16,0 8 1 15,4 4 0-15,7 7 1 16,6-7-1-16,1 6 1 15,14 3 0-15,7 1 1 0,14-1 0 16,14-3 1-16,14 1-1 16,28-4 0-16,22-9 0 15,27-4 1-15,5-15-1 16,3-19 0-16,-4-3-1 16,-10-9 0-16,-15 5-1 15,-10-2 1-15,-28 12-1 16,-7 7 0-16,-18 9 0 15,-7 6 0-15,-11 13 0 16,-13 12 1-16,-18 13-1 16,-11 15 1-16,-21 23 0 15,-14 18 0-15,-18 7-1 16,-7 18 1-16,14 3-3 16,0-2 0-16,11-10-4 15,14-7 1-15,14-21-9 16,15-19 1-16</inkml:trace>
  <inkml:trace contextRef="#ctx0" brushRef="#br0" timeOffset="167337.9">7366 16196 41 0,'4'6'20'0,"-1"4"-8"0,-3-4 21 0,0 7-30 16,0 2 1-16,-3 10 2 16,-5 16 0-16,1 22-8 15,-3 21 0-15,-4 7 5 16,0 13 0-16,0 9-2 15,3-13 1-15,4-15-3 16,3-16 1-16,4-19-5 16,0-22 0-16,11-18-7 15,7-20 0-15,-1-18-4 16,1-10 0-16</inkml:trace>
  <inkml:trace contextRef="#ctx0" brushRef="#br0" timeOffset="167939.6">7521 16789 44 0,'7'81'22'15,"7"-24"-27"-15,-14-42 40 0,0 1-35 0,0 3 0 16,0 0 0-16,0-7 1 16,4 1-1-16,-8-7 0 15,4-6-1-15,0-6 0 16,7-7-2-16,-7-2 1 15,4-17-1-15,7 10 0 16,-1-3-1-16,4-3 1 16,0 3 0-16,4 3 1 15,3 6 2-15,-7 10 0 0,4 9 0 16,0 3 1 0,-4 1 0-16,3-1 0 0,1 3 1 15,0 4 0-15,-1 2-1 16,-3 4 1-16,0 0 0 15,1 0 0-15,-5 0 0 16,4 0 1-16,4-4-1 16,-8-8 0-16,12-7 0 15,6-7 1-15,-3-12-1 16,3-3 1-16,11-9-2 16,-1-16 1-16,1-12-1 15,-14-14 1-15,0-11-2 16,-15 2 1-16,-3-6-1 15,-7 7 1-15,-7-4-1 16,-3 10 0-16,-8 9 0 16,0 16 0-16,4 15 0 0,4 20 1 15,-4 21 0-15,6 32 0 16,1 18 1-16,4 29 0 16,-1 21 0-16,1 14 1 15,6-1-1-15,4-6 0 16,4-16-1-16,0-19 0 15,-1-21-5-15,1-26 0 16,-4-18-12-16,-4-29 0 16,-6-12-1-16,-1-7 0 15</inkml:trace>
  <inkml:trace contextRef="#ctx0" brushRef="#br0" timeOffset="168157.08">7807 16798 58 0,'32'60'29'0,"14"-48"-41"0,-32-9 61 0,10-6-49 15,1 0 0-15,10-3-1 16,4 0 0-16,4-4-3 16,-5 1 1-16,-2-4-10 15,-15 1 1-15,0-7-3 16,-3 3 0-16</inkml:trace>
  <inkml:trace contextRef="#ctx0" brushRef="#br0" timeOffset="168479.17">8273 16902 48 0,'17'25'24'0,"22"-38"-24"16,-21 7 45-16,6-4-43 0,5 7 1 15,2-6 0-15,-6-4 1 16,-4-2-6-16,-7-4 1 16,-3 0 2-16,-4 0 1 15,-7 0-3-15,-7 4 1 16,-4 2-2-16,-3 4 1 0,-3 9-1 16,-5 9 0-1,1 10 1-15,-7 0 0 0,14 9 1 16,7 3 0-16,7 4 2 15,7-1 1-15,11-2 0 16,10-4 1-16,0-6-2 16,0-13 0-16,-3-6-5 15,0-9 1-15,-8-6-14 16,-3-13 0-16,-7-4-2 16,4-2 1-16</inkml:trace>
  <inkml:trace contextRef="#ctx0" brushRef="#br0" timeOffset="168960.4">8710 16964 52 0,'4'0'26'0,"-8"-6"-31"0,4 0 52 0,-3-1-45 15,-1-2 1-15,1-3 1 16,3-1 0-16,0 0-6 16,0-2 1-16,3-1 3 15,1 4 1-15,3-1-2 16,3 4 1-16,4 2-1 15,4 1 1-15,3 6-2 16,7 0 0-16,4 0-4 16,0 0 0-16,3 3-8 15,0 0 0-15,-6-6-7 16,-12-3 1-16</inkml:trace>
  <inkml:trace contextRef="#ctx0" brushRef="#br0" timeOffset="169381.52">9158 16920 53 0,'4'44'26'0,"-15"-3"-30"0,11-28 47 0,0 15-39 15,4 9 1-15,-1 4 2 16,1 3 0-16,-1 0-10 15,-3-9 1-15,4-7 4 16,-4-9 0-16,3-16-3 16,1-16 0-16,-4-21-3 15,-4-7 1-15,1-9-2 16,-1-7 1-16,1 1-2 16,-1-4 1-16,1-6 0 15,3 10 0-15,7 12 2 16,10 6 0-16,12 10 2 15,2 6 0-15,5 13 4 16,2 12 0-16,-9 6 1 16,-5 10 1-16,-6 3-2 15,-15-6 1-15,-6 9-2 16,-8 0 1-16,-13 0-6 16,-1-3 0-16,0-3-7 0,1-7 1 15,-1-5-6-15,7-10 0 16</inkml:trace>
  <inkml:trace contextRef="#ctx0" brushRef="#br0" timeOffset="170190.01">9557 16748 39 0,'14'78'19'0,"-7"-37"-17"0,-7-35 32 0,0 4-30 16,0 2 0-16,0 1 2 15,0-4 1 1,0-6-9-16,0-9 1 0,0-6 5 16,0 2 1-16,0-2-4 15,0-7 1-15,0-6-3 16,0-3 1 0,3-1-1-1,5 7 1-15,2 10-2 16,4 6 1-16,0 6 0 15,-3 3 0-15,3 3 0 16,0 0 1-16,4 0-1 16,-1 1 0-16,-2-1-2 15,-1 3 0-15,0-2 1 16,3 2 0-16,1-3 1 16,3 1 0-16,0-1 2 0,1-3 0 15,2-6 2-15,-3-3 0 16,4-1 1-16,-7 1 0 15,-1 0-2-15,-3-4 0 16,-6 1-2-16,-5 0 1 16,-6-1-3-16,-8 1 1 15,0 3-3-15,-3 6 0 16,0 6-1-16,-4 3 1 16,4 7 0-16,7 3 1 15,7 9 3-15,4 3 0 16,6 4 2-16,8-1 0 0,0-9 0 15,3-3 1-15,7-9-1 16,7-10 0-16,4-12-3 16,0-10 0-16,3-9-2 15,8-10 0-15,-4-15-1 16,-4-10 1-16,-10-9-1 16,-4-16 1-16,-3 10 1 15,-4-7 0-15,-11 0 1 16,-3 4 0-16,0 5 1 15,-3 14 1-15,-4 8 0 16,-4 14 1-16,-3 15 1 16,-7 15 1-16,0 23-1 15,-7 15 1-15,-4 25-1 16,4 13 1-16,3 16 0 16,8 12 0-16,3 19-1 15,0-13 1-15,3-9-1 16,8-10 1-16,3-18-2 0,0-13 0 15,0-15-4-15,0-20 0 16,-7-15-6-16,-11-12 1 16,-3-13-10-16,-14-22 0 15</inkml:trace>
  <inkml:trace contextRef="#ctx0" brushRef="#br0" timeOffset="170393.02">9772 16397 53 0,'11'9'26'0,"38"41"-23"0,-21-40 43 0,14 2-42 0,26-5 0 16,2-4 1-16,18-6 0 0,4-4-10 16,-4-2 1-16,-10-1-5 15,-11-2 1-15,-14-13-10 16,-22 3 1-16</inkml:trace>
  <inkml:trace contextRef="#ctx0" brushRef="#br0" timeOffset="170863.64">11564 16964 63 0,'18'22'31'0,"6"-72"-39"0,-13 38 55 0,0-7-46 16,-1-10 0-16,-3-11 2 15,-3 2 0-15,-4-12-4 16,-4-3 1-16,1-1 2 16,-1 7 0-16,4 7-1 15,4 8 1-15,6 10-2 16,4 10 1-16,4 2-1 15,3 7 0-15,4 6-3 16,0 7 0-16,-1 5-6 16,-3 10 1-16,4 1-10 31,0-5 0-31</inkml:trace>
  <inkml:trace contextRef="#ctx0" brushRef="#br0" timeOffset="171183.72">12005 16782 68 0,'32'29'34'0,"10"-7"-37"0,-31-19 60 0,3 0-57 0,7-3 1 16,4-3-1-16,-1-4 1 16,1-2-2-16,-4-3 1 15,-3-7-1-15,-8-3 1 16,-10 0-4-16,-7 3 0 15,-7 0-1-15,-3 7 1 0,-5-4-1 16,1 10 1-16,-3 6 0 16,2 0 0-16,1 22 3 15,7 6 1-15,7 0 1 16,7 0 1-16,7 4 0 109,4-1 0-109,3 3 0 0,0-5 1 0,4-7-2 0,3-4 0 0,3-8-4 16,5-7 0-16,-1-9-5 0,4-10 1 0,-4 0-10 0,7-15 0 0</inkml:trace>
  <inkml:trace contextRef="#ctx0" brushRef="#br0" timeOffset="171548.81">12813 16494 53 0,'18'38'26'0,"-18"15"-30"0,-8-41 44 16,-6-2-39-16,-7 2 1 16,-3 1 1-16,-1 3 1 15,-3 2-5-15,-4 4 0 16,0 0 3-16,0-3 0 16,8-3-1-16,6-4 1 15,7-2-2-15,8-4 1 16,13 0-1-16,5-3 0 0,6 1 0 15,-4 2 1 1,1 0-1-16,-4 7 0 0,-3-1-1 16,-11 4 1-16,-7 9-1 15,-14 3 0 1,-4 0-4-16,-3-3 1 16,-4-3-7 30,4-3 1-30,6-9-6-16,5-10 0 16</inkml:trace>
  <inkml:trace contextRef="#ctx0" brushRef="#br0" timeOffset="171786.81">12820 16729 45 0,'28'28'22'0,"-10"-6"-26"0,-15-12 38 0,1 2-31 16,-1 1 0-16,1 2 2 15,-4 7 0-15,3 7-6 0,1-1 0 16,3-3 4-16,4-6 1 16,6-4-3-16,-3-5 1 15,4-7-2-15,0-9 0 16,-1-13-1-16,1-3 1 16,0-9-7-16,-4-10 1 15,-4-3-9-15,-3-13 1 16</inkml:trace>
  <inkml:trace contextRef="#ctx0" brushRef="#br0" timeOffset="172032.8">13173 16033 48 0,'21'69'24'0,"-21"19"-22"0,0-63 36 0,-4 12-37 16,1 17 0-16,-1 18 2 16,1 13 0-16,-1-1-3 15,1 1 0-15,3 6 0 16,0-10 1-16,0-12-7 31,0-15 1 0,0-17-11-15,7-15 1-16</inkml:trace>
  <inkml:trace contextRef="#ctx0" brushRef="#br0" timeOffset="172251.48">13504 15973 45 0,'0'-6'22'0,"11"9"-16"0,-8 7 33 15,1 12-38-15,0 9 1 16,-1 19 0-16,-3 16 1 0,0 9-4 16,4 19 0-16,-4 10 2 15,3-7 1-15,-3-3-3 16,0-9 1-16,-3-19-8 16,-1-22 1-16,1-19-8 15,-8-22 0-15</inkml:trace>
  <inkml:trace contextRef="#ctx0" brushRef="#br0" timeOffset="172453.5">13197 16679 66 0,'39'47'33'0,"39"-3"-37"0,-46-41 61 0,6-6-56 15,12-7 0-15,13-5-1 16,4-4 0-16,0 3-5 15,-7-3 1-15,-10-9-11 16,-19 3 0-16,-13 0-4 0,0-3 0 16</inkml:trace>
  <inkml:trace contextRef="#ctx0" brushRef="#br0" timeOffset="172895.25">14954 16898 59 0,'-10'16'29'0,"-15"9"-41"0,18-19 54 0,0 4-42 16,0-1 0-16,0 1-1 0,0-4 0 0,0 3-5 0,3-9 1 16,-6-9-10-16,2-13 1 15</inkml:trace>
  <inkml:trace contextRef="#ctx0" brushRef="#br0" timeOffset="173133.11">14736 16516 25 0,'24'0'12'0,"29"3"-10"0,-39-6 7 0,7 0-21 0,11-4 1 15</inkml:trace>
  <inkml:trace contextRef="#ctx0" brushRef="#br0" timeOffset="173328.04">15088 16933 42 0,'11'53'21'0,"3"-40"-26"0,-7-13 43 0,4 0-39 16,3-13 1-16,3-9-1 15,1 3 0-15,0-6 1 16,-1-6 0-16,1-7-1 0,0 1 0 16,-4 5 0-16,-4 4 0 15,1 6 1-15,-1 7 1 16,5 11 0-16,-1 17 0 16,0 12 3-16,0 3 0 15,4 10 0-15,3 6 1 16,0 3-1-16,11 6 1 15,3 4-2-15,7-13 1 16,1-10-6-16,-5-9 1 16,1-9-10-16,-7-13 0 15,-4-19-5-15,-3-3 0 16</inkml:trace>
  <inkml:trace contextRef="#ctx1" brushRef="#br0" timeOffset="129891.46">13483 13342 0</inkml:trace>
  <inkml:trace contextRef="#ctx0" brushRef="#br0" timeOffset="174382.4">17537 17046 52 0,'7'3'26'0,"0"-28"-18"0,-7 25 27 0,0-10-31 0,0 4 0 0,-4 3 2 0,-3 0 0 15,-3 3-8-15,-8 3 1 16,0 6 4-16,-3 10 1 16,0 6-3-16,3 7 1 15,-6 5-2-15,6 4 1 0,4 0-2 16,7 0 1 0,7-4-2-1,3-8 0-15,15-11-2 16,14-2 1-1,10-3-2-15,0-7 0 0,4-6-1 0,0-6 0 0,0-7 0 16,-4-6 0-16,-3-3 2 16,0 0 0 15,-7-6 2-15,-4 3 1 30,-3 3 3-30,-8 3 1-16,-3 4 2 0,-3 2 0 0,-1 0 0 0,-2 7 0 16,-8 0-1-16,-4 3 1 0,-7 3-2 0,-10 3 0 0,-7 3-2 0,-7 7 1 0,-4 2-2 0,0 10 0 0,0 7-3 15,4 2 0-15,3 4-1 0,11-10 0 32,7-6-3-32,14-3 1 0,14-10-3 15,14-2 0 1,4-14-5-16,10-15 0 0</inkml:trace>
  <inkml:trace contextRef="#ctx0" brushRef="#br0" timeOffset="175135.96">18020 17243 60 0,'3'16'30'0,"-10"-7"-36"0,7-5 58 0,0-4-51 0,0 0 1 0,0 0-1 16,0 0 0-16,0 0-3 15,7-7 0-15,4-2 0 0,3-4 0 16,4-9-3-16,-1 0 1 16,5-3-2-16,-1 0 1 15,-4 0 0-15,5 3 1 16,-1 7 0-16,0-1 1 15,4 3 1-15,-1 4 1 94,-3 6 1-78,1 9 0-16,-1 7 0 0,-4 2 1 0,1 10 0 0,-4 0 1 0,0 4 0 0,4 2 0 0,0 0 0 0,-1 1 1 0,4-7 0 0,15-3 0 0,6-13-1 0,7-15 1 0,8-13-1 15,-1-18 0-15,1-14-1 47,-4-18 0-31,-8-3-1-16,-6-22 1 31,-14-12-1 32,-4-14 1-32,-10 1-1-31,-8 6 1 31,-10 16-1-31,-10 9 1 0,-1 22-1 0,-7 19 1 16,-3 22-1-16,0 32 0 0,0 21 0 0,-1 31 1 0,5 35 0 0,-1 29 0 0,7 21 0 0,8 19 0 15,3-16-1-15,0-15 1 0,7-28-4 0,-4-32 0 0,11-25-6 0,0-25 0 0,0-25-8 0,0-22 0 16</inkml:trace>
  <inkml:trace contextRef="#ctx0" brushRef="#br0" timeOffset="175395.81">18486 17102 48 0,'17'66'24'0,"22"-44"-24"0,-28-22 40 0,6 0-40 16,4 0 1-16,4-3 1 0,0 6 0 15,-1 0-2-15,5 0 0 0,-1 0-2 16,0 4 0-16,0 2-7 16,-6-3 1-16,-1-2-7 15,-4-8 0-15</inkml:trace>
  <inkml:trace contextRef="#ctx0" brushRef="#br0" timeOffset="175616.69">18955 17218 44 0,'24'16'22'0,"19"-3"-17"0,-33-13 38 0,8 0-41 0,7-4 0 0,-1-2 1 0,-2 0 0 0,-5-4-4 15,-3-2 0-15,-7-7 2 16,-10-3 1-16,-8 0-2 16,-3 0 0-16,-3 7-2 0,-1 5 1 15,0 10 0-15,1 13 0 16,-1 9 0-16,4 9 0 15,7 7 0-15,7 2 1 63,3 1 0-63,4-9 1 0,11-4-2 0,7-6 1 16,3-7-5-16,0-5 1 15,0-4-10-15,4-9 0 0,0-10-1 0,0-5 0 16</inkml:trace>
  <inkml:trace contextRef="#ctx0" brushRef="#br0" timeOffset="175918.61">19664 16961 52 0,'-11'35'26'0,"-35"9"-35"16,39-26 55-16,-10 14-46 15,-8-1 1-15,-3 10-1 16,-4 3 1-16,0 0-3 16,4-4 1-16,0-14-5 0,10-5 1 15,4-8-10-15,14-22 1 16</inkml:trace>
  <inkml:trace contextRef="#ctx0" brushRef="#br0" timeOffset="176093.68">19452 16971 44 0,'32'62'22'0,"14"51"-17"0,-36-81 34 0,1 8-39 0,-4 1 0 0,4-3 1 0,3-4 0 0,0 1-2 15,3-10 0-15,1-10-2 16,3-5 0-16,4-10-9 16,0-10 0-16,-1-15-2 15,8-12 1-15</inkml:trace>
  <inkml:trace contextRef="#ctx0" brushRef="#br0" timeOffset="176390.31">20133 16080 59 0,'0'-6'29'0,"4"34"-43"0,-4-12 62 16,-7 18-47-16,-4 13 0 15,-3 22 0-15,-7 22 0 16,-4 25-2-16,-3 22 1 16,3 13 1-1,4-13 0-15,3-22-6 0,4-32 1 16,4-30-12-16,-1-36 0 15</inkml:trace>
  <inkml:trace contextRef="#ctx0" brushRef="#br0" timeOffset="176612.34">19554 16776 56 0,'18'47'28'0,"28"-3"-25"0,-18-31 44 0,18 9-47 0,18-7 1 0,10-5-2 15,3-4 0-15,8-6-9 16,-4-6 0-16,-14-10-7 16,-3-3 1-16</inkml:trace>
  <inkml:trace contextRef="#ctx0" brushRef="#br0" timeOffset="176966.04">21350 17102 58 0,'-14'3'29'0,"10"1"-38"0,-3-4 51 0,-3-7-42 16,-4 4 1-16,3 0 0 16,1 3 0-16,-1 6-1 15,0 13 0-15,1 0 0 16,-1 9 1-16,1 3-3 15,3 4 0-15,3-4 0 16,4-2 0-16,4-11-4 16,3-8 1-16,7-7-3 15,3-9 0-15,5-7-6 16,6-6 1-16</inkml:trace>
  <inkml:trace contextRef="#ctx0" brushRef="#br0" timeOffset="177427.61">21590 17359 44 0,'0'19'22'0,"4"-22"-18"0,-4-6 38 0,0-10-38 0,0-9 0 0,-4-26 4 0,-3-8 1 0,0-11-11 0,0-11 0 15,-4-10 7-15,4-7 0 0,4 1-3 16,3 0 0-16,7 9-1 16,7-3 0-16,11 9-1 15,6 13 1-15,5 3-1 16,-5 19 1 31,-2 15-3 15,-1 23 0-31,0 15-7-15,-10 19 1 0,-4 9-11-16,-7 1 0 15</inkml:trace>
  <inkml:trace contextRef="#ctx0" brushRef="#br0" timeOffset="177662.47">21230 16933 69 0,'-3'53'34'0,"34"-31"-37"0,-13-19 60 0,21-3-57 0,14 0 0 0,17 0-1 0,11-6 0 0,-10-3-4 0,-4-1 0 16,-11 1-11-16,-13-1 0 15,-15-5-4-15,-7 5 1 31</inkml:trace>
  <inkml:trace contextRef="#ctx0" brushRef="#br0" timeOffset="177935.31">23453 17130 48 0,'-14'16'24'0,"-15"0"-24"0,19-13 43 0,-4 6-42 0,-8 1 0 15,1 2 0-15,4-2 1 16,-4 12-3-16,6 0 1 16,1 0-1-16,7 0 0 15,7-10-1-15,7-2 1 16,11-7-1-16,3-10 0 15,0-8-2-15,4-14 1 16,-4-5-8-16,4-7 0 0,0-3-2 31,10 10 0-31</inkml:trace>
  <inkml:trace contextRef="#ctx0" brushRef="#br0" timeOffset="178191.34">23707 17243 54 0,'3'10'27'0,"4"-29"-36"0,-3 10 54 0,-1-10-44 15,1-9 0-15,-1-4 3 16,1 1 0-16,-1 3-5 16,1-1 1-16,3 7 3 15,0 4 1-15,7 5-1 16,7 10 1-16,4 3-6 15,3 3 1-15,0-3-6 0,-3 0 0 16,-4 0-10-16,1-6 0 16,2-7-1-1,1-6 0-15</inkml:trace>
  <inkml:trace contextRef="#ctx0" brushRef="#br0" timeOffset="178838.16">24116 16971 49 0,'7'43'24'0,"-11"-14"-30"0,8-20 51 0,-4-3-46 0,0 1 0 0,-4-7 0 0,4 0 0 0,-3-7 1 0,-1-2 0 0,1-4-3 0,3-5 0 0,0-4 0 15,0-7 0-15,0 7 0 16,3 1 1-16,8-1 1 15,3 0 0-15,0 3 3 16,7 6 1-16,8 4 0 16,6 6 1-1,11 6 1-15,3 3 0 0,-3-3-1 16,7 0 1 15,7 1-2-31,-11-1 0 0,-6 0-1 16,-8-3 0-16,-7 3-2 0,-7 0 0 0,-14 3-1 15,-10 1 1-15,-8 2-2 16,-6 4 0-16,-5 2-1 16,1 4 0-1,-3 6-1-15,-1 16 0 0,0 3 0 0,0-3 0 16,8 2 1-16,6 5 1 16,8-1 2-16,10-7 1 15,3 4 1-15,4-3 1 16,-3-3 1-16,-4-4 0 15,0-3-1-15,-3 1 1 16,-8-4-3-16,-6-3 1 47,-12-3-1-47,-6 3 0 16,-7-6-2-16,0 0 0 0,-1-7 1 0,8-2 0 15,0-7 0 1,7-3 0-16,3-3 0 0,7 3 0 31,22-10 0-31,3-2 0 0,7-4-1 16,4-6 0-16,3-3-1 0,4-6 1 0,0 6-8 31,-4-4 1-31,0 1-7 16,0 0 1-16</inkml:trace>
  <inkml:trace contextRef="#ctx0" brushRef="#br0" timeOffset="179208.64">24899 16961 44 0,'0'32'22'0,"-7"2"-24"0,7-25 35 16,-4 4-31-16,1 3 1 16,-1 6-1-16,1 3 1 15,-4-3-8-15,0-4 0 0,3-5-7 16,4-7 1-16</inkml:trace>
  <inkml:trace contextRef="#ctx0" brushRef="#br0" timeOffset="179410.58">24836 16767 37 0,'7'34'18'0,"14"-15"-14"0,-14-16 22 0,0 0-25 0,0 0 0 0,4 1 1 0,3-1 0 0,0-3-5 0,3 3 0 0,5 3-8 15,-5-3 1 32</inkml:trace>
  <inkml:trace contextRef="#ctx0" brushRef="#br0" timeOffset="180002.77">25079 16993 31 0,'4'47'15'0,"6"3"-7"0,-6-38 18 0,-4 1-25 0,3 6 0 0,-3-7 1 0,4-2 1 0,-4-10-4 0,0-7 0 16,7-8 1-16,-4-14 1 15,8 1-2-15,3-6 1 0,0 2-1 16,0 1 1-16,-3 6 0 16,-4 6 0-16,3 16 1 15,5 6 0-15,-1 6 0 16,0 10 0-16,3 6-1 15,1-3 1-15,0 3-2 16,-1 1 1-16,1-5-2 16,3-2 0-16,0 0-3 15,0-6 1-15,-3-4-1 16,0-3 1-16,-1-3 0 16,1-3 1-16,0 0 3 15,-4-3 0 1,0-3 3-16,3 0 1 0,-2-1 0 15,-1 1 0-15,0 0-1 16,0 0 0-16,-3 3-3 16,-1-1 1-16,-3 8-3 15,-3-1 1-15,-1 3-1 0,1 3 1 16,-1 7-1-16,1 0 0 16,-1-1 1-16,1 1 0 15,-1 0 2 16,4-4 0-31,4-2 1 0,7-7 0 16,10-9-1-16,4-16 1 16,3-13 0-16,4-12 0 0,0-6 0 0,-1-26 0 15,-6-24 1-15,-11-19 0 16,-7-4 0-16,-7 1 0 16,-17 15 0-1,-1 7 0-15,-3 21-1 0,-7 16 0 0,0 28-2 16,-4 26 1 15,4 24 0-15,0 29 0-16,3 25-1 15,8 28 1 17,-1 25-1-17,4 10 1 1,7 21-2-16,7-8 0 15,0-17-11-15,4-25 1 0,3-24-3 0,14-26 0 0</inkml:trace>
  <inkml:trace contextRef="#ctx0" brushRef="#br0" timeOffset="180594.87">26910 16833 54 0,'-7'47'27'0,"0"22"-31"0,7-60 52 0,0 4-46 15,0-4 0-15,0 4 1 16,0-7 0-16,0-6-5 15,7-6 1-15,0-13 1 16,0 0 0-16,0 0-2 16,-3-9 0-16,-1-13-1 15,1-6 1-15,-4-6-3 16,3-1 1-16,4-2 0 16,0 12 1-16,7 10 2 15,0 9 0-15,8 12 0 16,2 13 1-16,1 16 1 0,-4 6 1 15,-7 12 0-15,-10 7 1 32,-15 6-3-32,-10-13 1 0,-7 1-3 0,-11-7 1 15,-7-3-5-15,4-12 0 16,14-7-8-16,3 0 0 16</inkml:trace>
  <inkml:trace contextRef="#ctx0" brushRef="#br0" timeOffset="181223.05">27294 16660 39 0,'7'50'19'0,"-7"-15"-16"0,0-29 29 0,0 0-28 16,0 1 0-16,0-4 1 15,0-3 0-15,0 0-7 16,0-10 1-16,4-2 3 16,-4-4 1-16,4-3-2 15,-1 0 0-15,4-6-1 16,0 3 0-16,4 7 0 16,6 5 1-16,5 4-1 0,2 12 0 15,1 1 0-15,0 5 0 16,6 4 0-16,1 3 0 15,3-1-1 1,4-2 0-16,-3-3-2 0,-1-4 1 16,-3 1-2-1,-4-4 0-15,-4-6-1 0,-2 0 0 16,-5-6 1-16,-3-1 0 16,-3 1 2-16,0-3 1 15,-4-1 2-15,-4 1 1 16,-3 2 0-16,-3-2 1 0,-4 9 0 47,-4 6 0-16,-7 4-1-31,-3 5 0 0,0 4-1 0,-4 3 1 0,1 3-2 62,-1-6 0-62,4 6-2 16,7 3 1-16,7-3 0 16,10-6 0-1,8-6-1-15,6-7 1 0,4-6 0 16,4-9 1 0,0-1-3-16,-4-9 1 0,-3-12-10 15,-1-10 0-15</inkml:trace>
  <inkml:trace contextRef="#ctx0" brushRef="#br0" timeOffset="181615.26">28049 15920 29 0,'11'35'14'0,"-8"49"-2"0,-3-71 16 0,0 9-25 0,0 15 1 0,-3 4 3 0,-1 12 0 16,1 16-9-16,-4 10 1 16,-4 9 4-16,-3-4 1 15,0-12-3 1,3-15 1-16,1-10-5 0,6-16 0 15,4-9-3-15,11-16 1 0,-8-15-3 16,5-7 1-16,-8 1-2 16,0-14 1-16,-8-5 1 15,1-7 1 17,-3 0 0-17,3 7 1-15,3 6 4 0,4 6 0 0,7 9 5 0,7 10 0 16,4 9 3-1,7 4 0-15,3 9 4 16,7 3 0-16,-7 0-2 0,-3-1 1 0,-7 1-5 31,-11 10 0-31,-14 5-3 0,-11 7 0 0,-7-12-5 16,-6-7 0-16,-5-3-7 16,1-7 1-16,7-2-5 15,7-13 0-15</inkml:trace>
  <inkml:trace contextRef="#ctx0" brushRef="#br0" timeOffset="182472.17">28286 15942 45 0,'17'0'22'0,"-3"41"-27"0,-10-19 40 0,-4 15-35 0,-4 23 1 0,-6 3 0 0,-1 15 1 0,1 10-3 15,-1 0 0-15,1-4 0 16,3-5 1 0,3-4-7-1,4-12 0 32,7-26-5-47,4-12 0 0,3-9 2 0,0-3 0 0,0-7 5 0,0-3 1 0,0 0 9 16,-3-3 0-1,6 0 6-15,8 0 1 16,10-3-2-16,4-3 1 0,0-7-4 16,0-2 0-16,-4-4-4 15,-3-3 1-15,-7 0-2 16,-11 6 0-16,-11 0-2 16,-6 4 0-16,-8 6-3 0,0-1 1 15,-6 7-1 1,-4 7 0-16,-1 8 0 15,5 4 1-15,6 3-1 16,4 3 0-16,7-6 1 47,7-3 1-47,7-1-1 62,4-2 0-62,3-4-1 0,7 1 1 32,1-7-1-32,2-6 0 0,5-7 0 31,-5-5 0-31,1-4 3 0,0 0 0 31,-7 0 2-31,-4 7 0 0,-4 2 2 0,1 4 0 16,-4 3 1-16,-3 3 1 0,-4 3-2 31,0 0 1-31,3 0-1 0,8-3 0 0,0-3-2 0,-1 0 1 16,1 0-3-1,-4 3 1-15,-3 0-1 32,-1 3 0-32,-3 0-1 0,0 0 1 0,-3-3 0 0,3 3 0 0,0-3 0 15,4 0 0-15,-1-3 0 0,1 0 0 0,-1-3 0 16,1 0 1-16,3 2-1 0,0 1 0 15,4 3 0-15,3 3 0 0,0 7 0 0,4 2 0 16,0 7 0-16,-1-3 0 0,4 0 0 0,-3-4 0 0,0 1 0 16,0-4 0-16,-4-6 0 0,7 0 0 0,11-3-3 0,3-3 0 15,4 0-6-15,7-3 1 32,3-4-6-32,4-8 1 0</inkml:trace>
  <inkml:trace contextRef="#ctx0" brushRef="#br0" timeOffset="182670.17">30448 16826 42 0,'46'54'21'0,"-18"-26"-16"0,-21-25 36 0,0 3-40 0,1-9 0 0,-5-6-8 16,1-1 0-1,-8-5-4-15,-10-14 1 0</inkml:trace>
  <inkml:trace contextRef="#ctx0" brushRef="#br0" timeOffset="191522.07">28155 3142 6 0,'14'3'3'0,"-14"-13"-7"0,0 7 4 0,4-9 2 0,-1 2 0 15,4 4 6-15,4 0 0 16,3 6-7-16,0 0 0 16,0 3 6-16,4 3 0 15,3 7-1-15,4 9 1 16,0-4-2-16,13 1 0 15,15 6-2-15,21-9 0 32,103 0 0-32,17-4 1 15,10 1-2 1,15 3 0-16,3-4-1 0,4 1 1 16,-11 5-2-16,11 8 0 15,0-5-1-15,-14-2 0 16,-1-6 0-1,1-10 1-15,-29-6 0 0,-6-10 0 0,-4-6-1 16,-22 7 1-16,-31 3-1 16,-17 5 0-16,-15 14-4 31,-21 21 1-31,-18 22-1 16,-14 23 0-16,-10 27-2 0,-14 16 0 0,-4 26 0 15,-7 21 0-15,-11 31 1 16,-3 35 1-16,-7 38 0 15,-4 37 1-15</inkml:trace>
  <inkml:trace contextRef="#ctx0" brushRef="#br0" timeOffset="191779.97">32212 8792 23 0,'35'521'11'0,"61"150"-12"0,-65-430 27 16,8 104-23-16,0 69 0 15,3 38 1-15,-10 12 0 16,-11-6-6-16,-7 3 1 15,-10-16 2-15,-8-25 0 16,-10-6-1-16,-7-22 0 16,-11-38 0-16,-17-24 0 15,-7-39 0-15,-22-24 1 16,-24-32-1-16,-25-28 1 16,-14-41-3-16,-32-31 1 0,-18-38-3 15,-38-21 1 1,-22-20-5-1,-31-28 1-15,-42-31-2 0,-33-38 0 0</inkml:trace>
  <inkml:trace contextRef="#ctx0" brushRef="#br0" timeOffset="208818.62">6428 4133 19 0,'60'-44'9'0,"-32"-3"-5"0,-28 31 10 0,-11-3-12 15,-17-3 1-15,-14 0 1 16,-25 0 0-16,-14 3-6 16,-25 10 1-16,0 0 3 15,-21 6 0-15,-18-4-2 16,11 14 1-16,-14 11-3 15,-4 11 1-15,8 2-3 16,20 16 1-16,4 16-3 16,11 3 1-16,10 12-2 15,11 3 0-15</inkml:trace>
  <inkml:trace contextRef="#ctx0" brushRef="#br0" timeOffset="209826.77">5648 5525 23 0,'134'-25'11'0,"11"-113"-14"0,-107 91 23 15,19-13-20-15,6-34 1 16,-3-16-2-16,-10-3 1 16,-8 4 0-16,-14-14 0 15,-14 14 1-15,-6 5 0 0,-19 7-1 16,-7 15 1-16,-10 7 0 15,-7 3 1-15,-4 6-1 16,-21 16 0-16,-7 16 0 16,-11-1 1-16,-17 19-2 15,-11 16 0-15,-3 13-1 16,-7 15 1-16,-15 13-1 16,0 6 0-16,8 9-2 15,3 17 1-15,11 5 0 16,-1-15 1-16,22 9 0 15,0-3 0-15,17-3 0 16,11-7 1-16,4 13 0 16,21 4 1-16,6 2 0 15,19 0 0-15,20 4 0 16,29 6 0-16,32-4 0 0,31-5 1 16,43-13 0-16,35-19 1 15,10-32-2-15,-3-21 1 16,4-19 0-16,-1-25 0 15,-21-7 0-15,4-15 0 16,-17-28-1-16,-15-19 0 16,-14 0-1-16,-25-13 1 15,-24 3 0-15,-25 7 0 16,-29 3-1-16,-31 9 1 16,-28 7 0-16,-29 12 1 15,-17 12-1-15,-28 17 1 16,-22 8-2-16,-17 17 1 0,-18 21-1 15,4 16 0-15,0 19-1 16,3 25 0-16,0 9 0 16,15 10 1-16,10 12-1 15,14 10 1-15,0-1-1 16,24 1 0-16,5-7-2 16,10 10 0-16,14 6 0 15,14 3 0-15,14 7-1 16,21-7 1-16,25-3 0 15,14 0 1-15,39 3 1 16,15-9 1-16,30-16 1 16,33-9 1-16,10-22 0 15,14-10 1-15,8-25-1 16,-12-18 1-16,1-16-1 16,-11-16 1-16,-3-16-1 0,-18-18 0 15,-14-22-1-15,-7-26 1 16,-15 7 0-16,-20 0 0 15,-25-4-1-15,-18 14 1 16,-24-1-1-16,-15 28 0 16,-28 7-1-16,-24 12 1 15,-33 10-2-15,-13 31 1 16,-21 0-2-16,-19 19 1 16,12 19-2-16,-4 12 0 15,7 10-1-15,-14 15 0 16,28 16 1-16,0-3 0 0,10 9-1 15,11 3 1-15,8-2-3 16,17 2 1-16,14-6-2 16,17 0 1-16,26-9-1 15,34-16 0-15</inkml:trace>
  <inkml:trace contextRef="#ctx0" brushRef="#br0" timeOffset="210789.55">4706 6187 29 0,'0'43'14'0,"-14"26"-9"0,7-40 15 0,-4 15-19 16,-10 21 1-16,-11 17-1 16,-3 28 0-16,3-1-2 15,1-5 0-15,2-10 1 16,1-19 0-16,7-18-4 16,10-17 1-16,11-18-4 15,11-22 1-15,17-25-3 16,11-19 1-16</inkml:trace>
  <inkml:trace contextRef="#ctx0" brushRef="#br0" timeOffset="211311.52">4695 5964 20 0,'8'0'10'0,"-8"0"-3"0,0 0 17 0,0 0-21 0,0 0 0 0,3 0 1 16,-3 0 1-16,11 3-6 15,6-3 0-15,12 3 4 16,13-3 1-16,18 3-2 16,21 0 0-16,4 1 0 15,24-1 0-15,22-10-1 16,-8-5 1-16,15-4-2 15,3 4 1 1,3-1-2-16,-13-3 1 0,-11 4-1 16,-4-1 1-16,-13-5-1 15,-19 8 0-15,-10 10 0 16,-21 0 0 0,-14 6-1-16,-11 10 0 0,-10 12-1 15,-11 13 0-15,-14 12 0 16,-11 1 0 15,-6 8 0-15,-1 7 0-1,4 13 1-15,-4 6 0 16,11 0 1-16,-7-1 1 16,7 11 0-1,-1-8 1-15,-6 5-1 0,0-4 1 0,-7-1-1 0,-11-5 1 16,-7 3-1-1,4-13 1-15,-46 16 0 0,3-12 0 0,-10-11-1 0,-8-14 1 16,-24-10-3-16,4-13 0 31,-22-12-6-31,-24-22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min/max of a target function f(x) subject to some sort of constraint ( a \</a:t>
            </a:r>
            <a:r>
              <a:rPr lang="en-US" err="1">
                <a:cs typeface="Calibri"/>
              </a:rPr>
              <a:t>leq</a:t>
            </a:r>
            <a:r>
              <a:rPr lang="en-US">
                <a:cs typeface="Calibri"/>
              </a:rPr>
              <a:t> x \</a:t>
            </a:r>
            <a:r>
              <a:rPr lang="en-US" err="1">
                <a:cs typeface="Calibri"/>
              </a:rPr>
              <a:t>leq</a:t>
            </a:r>
            <a:r>
              <a:rPr lang="en-US">
                <a:cs typeface="Calibri"/>
              </a:rPr>
              <a:t> b).</a:t>
            </a:r>
          </a:p>
          <a:p>
            <a:r>
              <a:rPr lang="en-US">
                <a:cs typeface="Calibri"/>
              </a:rPr>
              <a:t>Same as abs min / max problem.</a:t>
            </a:r>
          </a:p>
          <a:p>
            <a:r>
              <a:rPr lang="en-US">
                <a:cs typeface="Calibri"/>
              </a:rPr>
              <a:t>Check critical points (stationary, singular, endpoints)</a:t>
            </a:r>
          </a:p>
          <a:p>
            <a:r>
              <a:rPr lang="en-US">
                <a:cs typeface="Calibri"/>
              </a:rPr>
              <a:t>Difficulty is translating the problem into math (function)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Chicken fence</a:t>
            </a:r>
          </a:p>
          <a:p>
            <a:r>
              <a:rPr lang="en-US">
                <a:cs typeface="Calibri"/>
              </a:rPr>
              <a:t>Think of general steps just as with related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Chicken fence</a:t>
            </a:r>
          </a:p>
          <a:p>
            <a:r>
              <a:rPr lang="en-US">
                <a:cs typeface="Calibri"/>
              </a:rPr>
              <a:t>Think of general steps just as with related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Similar to related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Oil can optimization. 1 liter in volume. Minimize materials used.</a:t>
            </a:r>
          </a:p>
          <a:p>
            <a:r>
              <a:rPr lang="en-US">
                <a:cs typeface="+mn-lt"/>
              </a:rPr>
              <a:t>What if cost of lids were twice that of sides?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Oil can optimization. 1 liter in volume. Minimize materials used.</a:t>
            </a:r>
          </a:p>
          <a:p>
            <a:r>
              <a:rPr lang="en-US">
                <a:cs typeface="+mn-lt"/>
              </a:rPr>
              <a:t>What if cost of lids were twice that of sides?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Wiki page</a:t>
            </a:r>
          </a:p>
          <a:p>
            <a:r>
              <a:rPr lang="en-US">
                <a:cs typeface="Calibri"/>
              </a:rPr>
              <a:t>UWL journal ug research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4.7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Optimization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Min and max applied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99B390-2302-4BA9-B176-AC25381A484A}"/>
                  </a:ext>
                </a:extLst>
              </p14:cNvPr>
              <p14:cNvContentPartPr/>
              <p14:nvPr/>
            </p14:nvContentPartPr>
            <p14:xfrm>
              <a:off x="2081520" y="2436120"/>
              <a:ext cx="4445280" cy="348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99B390-2302-4BA9-B176-AC25381A4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2160" y="2426760"/>
                <a:ext cx="4464000" cy="35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2525-52F2-4387-9523-ACC257A1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Computing and mathematical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EBDA-9DAC-4817-BC1F-73369FF9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378354-3E5D-4F00-BDE3-B0F0FACB62BA}"/>
                  </a:ext>
                </a:extLst>
              </p14:cNvPr>
              <p14:cNvContentPartPr/>
              <p14:nvPr/>
            </p14:nvContentPartPr>
            <p14:xfrm>
              <a:off x="3823920" y="1650240"/>
              <a:ext cx="4638600" cy="18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378354-3E5D-4F00-BDE3-B0F0FACB6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4560" y="1640880"/>
                <a:ext cx="4657320" cy="18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62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4,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15, 21, 37, 41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  <a:endParaRPr lang="en-US"/>
          </a:p>
          <a:p>
            <a:r>
              <a:rPr lang="en-US">
                <a:cs typeface="Calibri"/>
              </a:rPr>
              <a:t>Video reflection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FB4FA-D4BF-4CBB-A6D0-788388DBA346}"/>
                  </a:ext>
                </a:extLst>
              </p14:cNvPr>
              <p14:cNvContentPartPr/>
              <p14:nvPr/>
            </p14:nvContentPartPr>
            <p14:xfrm>
              <a:off x="3505320" y="1285560"/>
              <a:ext cx="4257360" cy="337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FB4FA-D4BF-4CBB-A6D0-788388DBA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960" y="1276200"/>
                <a:ext cx="4276080" cy="33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21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C8A910-E648-4A84-B734-E46D75A9994A}"/>
                  </a:ext>
                </a:extLst>
              </p14:cNvPr>
              <p14:cNvContentPartPr/>
              <p14:nvPr/>
            </p14:nvContentPartPr>
            <p14:xfrm>
              <a:off x="754560" y="1559880"/>
              <a:ext cx="716400" cy="477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C8A910-E648-4A84-B734-E46D75A999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200" y="1550520"/>
                <a:ext cx="735120" cy="47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1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923A2C-3EE1-43A3-8CBE-90704DBE9F6A}"/>
                  </a:ext>
                </a:extLst>
              </p14:cNvPr>
              <p14:cNvContentPartPr/>
              <p14:nvPr/>
            </p14:nvContentPartPr>
            <p14:xfrm>
              <a:off x="883800" y="1510200"/>
              <a:ext cx="398160" cy="127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923A2C-3EE1-43A3-8CBE-90704DBE9F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440" y="1500840"/>
                <a:ext cx="416880" cy="12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2997-7E71-47FE-9C35-F638A952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Optimization: Find the biggest or smallest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4EAA-03EE-4D4A-B54D-4E88640B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CC03CF-BA4F-47EC-B9FB-F1596B38C3A6}"/>
                  </a:ext>
                </a:extLst>
              </p14:cNvPr>
              <p14:cNvContentPartPr/>
              <p14:nvPr/>
            </p14:nvContentPartPr>
            <p14:xfrm>
              <a:off x="990720" y="1450440"/>
              <a:ext cx="10275840" cy="483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CC03CF-BA4F-47EC-B9FB-F1596B38C3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360" y="1441080"/>
                <a:ext cx="10294560" cy="48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8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653-1976-4E46-97F4-AA22310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A0E-AA16-42D1-BFBE-08654754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0F300-E4F0-45E8-8A49-33741420C829}"/>
                  </a:ext>
                </a:extLst>
              </p14:cNvPr>
              <p14:cNvContentPartPr/>
              <p14:nvPr/>
            </p14:nvContentPartPr>
            <p14:xfrm>
              <a:off x="1015920" y="649080"/>
              <a:ext cx="11121840" cy="60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0F300-E4F0-45E8-8A49-33741420C8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560" y="639720"/>
                <a:ext cx="11140560" cy="60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335A5F-C48D-4E91-AC9C-3812361599A0}"/>
                  </a:ext>
                </a:extLst>
              </p14:cNvPr>
              <p14:cNvContentPartPr/>
              <p14:nvPr/>
            </p14:nvContentPartPr>
            <p14:xfrm>
              <a:off x="8411040" y="3104280"/>
              <a:ext cx="2167200" cy="300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335A5F-C48D-4E91-AC9C-3812361599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1680" y="3094920"/>
                <a:ext cx="2185920" cy="30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1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653-1976-4E46-97F4-AA22310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A0E-AA16-42D1-BFBE-08654754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9B512-78CE-4FAF-8B8B-358BFFA6C330}"/>
                  </a:ext>
                </a:extLst>
              </p14:cNvPr>
              <p14:cNvContentPartPr/>
              <p14:nvPr/>
            </p14:nvContentPartPr>
            <p14:xfrm>
              <a:off x="173880" y="1417680"/>
              <a:ext cx="11798640" cy="50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9B512-78CE-4FAF-8B8B-358BFFA6C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520" y="1408320"/>
                <a:ext cx="11817360" cy="50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1C7CB4-E320-404B-BE46-FED5E80C9484}"/>
                  </a:ext>
                </a:extLst>
              </p14:cNvPr>
              <p14:cNvContentPartPr/>
              <p14:nvPr/>
            </p14:nvContentPartPr>
            <p14:xfrm>
              <a:off x="1122840" y="4345920"/>
              <a:ext cx="6964920" cy="203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1C7CB4-E320-404B-BE46-FED5E80C94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480" y="4336560"/>
                <a:ext cx="698364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5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EEB-DE4F-4CD3-9E68-90589BD1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181E-20B5-45B6-83BA-F29A3051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4CB92A-07F8-4639-B8D6-DF8052044A23}"/>
                  </a:ext>
                </a:extLst>
              </p14:cNvPr>
              <p14:cNvContentPartPr/>
              <p14:nvPr/>
            </p14:nvContentPartPr>
            <p14:xfrm>
              <a:off x="760680" y="67680"/>
              <a:ext cx="11430360" cy="64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4CB92A-07F8-4639-B8D6-DF8052044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20" y="58320"/>
                <a:ext cx="11449080" cy="64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88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AFF-DC6F-49A1-9FAA-A234F4C1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Steps for optimization problems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3F28-A051-4CA8-A9DF-F166221A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6F45F-D53D-4118-B945-B6D824DE2C58}"/>
                  </a:ext>
                </a:extLst>
              </p14:cNvPr>
              <p14:cNvContentPartPr/>
              <p14:nvPr/>
            </p14:nvContentPartPr>
            <p14:xfrm>
              <a:off x="226080" y="1115280"/>
              <a:ext cx="11497680" cy="52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6F45F-D53D-4118-B945-B6D824DE2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1105920"/>
                <a:ext cx="11516400" cy="52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60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653-1976-4E46-97F4-AA22310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A0E-AA16-42D1-BFBE-08654754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653-1976-4E46-97F4-AA22310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A0E-AA16-42D1-BFBE-08654754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Section 4.7 Optimization Problems</vt:lpstr>
      <vt:lpstr>Homework Submission to Canvas</vt:lpstr>
      <vt:lpstr>Optimization: Find the biggest or smallest</vt:lpstr>
      <vt:lpstr>Example: Try on own</vt:lpstr>
      <vt:lpstr>Example: Try on own</vt:lpstr>
      <vt:lpstr>PowerPoint Presentation</vt:lpstr>
      <vt:lpstr>Steps for optimization problems</vt:lpstr>
      <vt:lpstr>Example: Try on own</vt:lpstr>
      <vt:lpstr>Example: Try on own</vt:lpstr>
      <vt:lpstr>Computing and mathematical optimization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2021-04-20T16:00:18Z</dcterms:modified>
</cp:coreProperties>
</file>