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C396A-93F6-4F2A-9641-CAC14789F2F7}" v="1" dt="2021-04-12T15:42:13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EC191996-330E-40F5-BCCF-58DDFDE5056A}"/>
    <pc:docChg chg="modSld">
      <pc:chgData name="Chad Vidden" userId="fa919fd6-03f8-48d0-9b95-10ac8c9672df" providerId="ADAL" clId="{EC191996-330E-40F5-BCCF-58DDFDE5056A}" dt="2021-02-19T15:08:23.908" v="0"/>
      <pc:docMkLst>
        <pc:docMk/>
      </pc:docMkLst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366813104" sldId="262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366813104" sldId="262"/>
            <ac:inkMk id="4" creationId="{48BADA1B-755B-4651-B09B-EED68CBECD6A}"/>
          </ac:inkMkLst>
        </pc:inkChg>
      </pc:sldChg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3221856487" sldId="263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3221856487" sldId="263"/>
            <ac:inkMk id="4" creationId="{D0B4EE6E-8297-40B7-B8AE-BCD53C89206A}"/>
          </ac:inkMkLst>
        </pc:inkChg>
      </pc:sldChg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2868456449" sldId="264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2868456449" sldId="264"/>
            <ac:inkMk id="4" creationId="{BD425F92-EF0B-4D77-BA8D-25BDB175AC63}"/>
          </ac:inkMkLst>
        </pc:inkChg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5CF89135-BCC3-4997-9639-6418D94CDF32}"/>
    <pc:docChg chg="addSld delSld modSld">
      <pc:chgData name="Chad Vidden" userId="S::cvidden@uwlax.edu::fa919fd6-03f8-48d0-9b95-10ac8c9672df" providerId="AD" clId="Web-{5CF89135-BCC3-4997-9639-6418D94CDF32}" dt="2021-01-26T15:45:48.729" v="303"/>
      <pc:docMkLst>
        <pc:docMk/>
      </pc:docMkLst>
      <pc:sldChg chg="del">
        <pc:chgData name="Chad Vidden" userId="S::cvidden@uwlax.edu::fa919fd6-03f8-48d0-9b95-10ac8c9672df" providerId="AD" clId="Web-{5CF89135-BCC3-4997-9639-6418D94CDF32}" dt="2021-01-26T15:21:11.229" v="2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5CF89135-BCC3-4997-9639-6418D94CDF32}" dt="2021-01-26T15:21:11.135" v="19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2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5CF89135-BCC3-4997-9639-6418D94CDF32}" dt="2021-01-26T15:21:11.260" v="24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5CF89135-BCC3-4997-9639-6418D94CDF32}" dt="2021-01-26T15:02:29.929" v="18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CF89135-BCC3-4997-9639-6418D94CDF32}" dt="2021-01-26T15:02:29.929" v="18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5CF89135-BCC3-4997-9639-6418D94CDF32}" dt="2021-01-26T15:21:11.167" v="20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5CF89135-BCC3-4997-9639-6418D94CDF32}" dt="2021-01-26T15:45:48.729" v="303"/>
        <pc:sldMkLst>
          <pc:docMk/>
          <pc:sldMk cId="3221856487" sldId="263"/>
        </pc:sldMkLst>
        <pc:spChg chg="mod">
          <ac:chgData name="Chad Vidden" userId="S::cvidden@uwlax.edu::fa919fd6-03f8-48d0-9b95-10ac8c9672df" providerId="AD" clId="Web-{5CF89135-BCC3-4997-9639-6418D94CDF32}" dt="2021-01-26T15:21:21.260" v="29" actId="20577"/>
          <ac:spMkLst>
            <pc:docMk/>
            <pc:sldMk cId="3221856487" sldId="263"/>
            <ac:spMk id="2" creationId="{F187FB77-1C74-45AA-AA02-A45721C25ACD}"/>
          </ac:spMkLst>
        </pc:spChg>
      </pc:sldChg>
      <pc:sldChg chg="modSp new modNotes">
        <pc:chgData name="Chad Vidden" userId="S::cvidden@uwlax.edu::fa919fd6-03f8-48d0-9b95-10ac8c9672df" providerId="AD" clId="Web-{5CF89135-BCC3-4997-9639-6418D94CDF32}" dt="2021-01-26T15:43:17.043" v="216"/>
        <pc:sldMkLst>
          <pc:docMk/>
          <pc:sldMk cId="1797778172" sldId="264"/>
        </pc:sldMkLst>
        <pc:spChg chg="mod">
          <ac:chgData name="Chad Vidden" userId="S::cvidden@uwlax.edu::fa919fd6-03f8-48d0-9b95-10ac8c9672df" providerId="AD" clId="Web-{5CF89135-BCC3-4997-9639-6418D94CDF32}" dt="2021-01-26T15:30:37.067" v="48" actId="20577"/>
          <ac:spMkLst>
            <pc:docMk/>
            <pc:sldMk cId="1797778172" sldId="264"/>
            <ac:spMk id="2" creationId="{8C6D911F-EA75-4C82-B804-D4904D34DC8B}"/>
          </ac:spMkLst>
        </pc:spChg>
      </pc:sldChg>
    </pc:docChg>
  </pc:docChgLst>
  <pc:docChgLst>
    <pc:chgData name="Chad Vidden" userId="S::cvidden@uwlax.edu::fa919fd6-03f8-48d0-9b95-10ac8c9672df" providerId="AD" clId="Web-{0550BB9F-0049-B000-F055-552E4FD9D176}"/>
    <pc:docChg chg="modSld">
      <pc:chgData name="Chad Vidden" userId="S::cvidden@uwlax.edu::fa919fd6-03f8-48d0-9b95-10ac8c9672df" providerId="AD" clId="Web-{0550BB9F-0049-B000-F055-552E4FD9D176}" dt="2021-04-05T16:25:05.385" v="137"/>
      <pc:docMkLst>
        <pc:docMk/>
      </pc:docMkLst>
      <pc:sldChg chg="delSp modSp">
        <pc:chgData name="Chad Vidden" userId="S::cvidden@uwlax.edu::fa919fd6-03f8-48d0-9b95-10ac8c9672df" providerId="AD" clId="Web-{0550BB9F-0049-B000-F055-552E4FD9D176}" dt="2021-04-05T16:18:46.962" v="1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0550BB9F-0049-B000-F055-552E4FD9D176}" dt="2021-04-05T16:18:46.962" v="16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0550BB9F-0049-B000-F055-552E4FD9D176}" dt="2021-04-05T16:18:06.337" v="0"/>
          <ac:inkMkLst>
            <pc:docMk/>
            <pc:sldMk cId="366813104" sldId="262"/>
            <ac:inkMk id="4" creationId="{48BADA1B-755B-4651-B09B-EED68CBECD6A}"/>
          </ac:inkMkLst>
        </pc:inkChg>
      </pc:sldChg>
      <pc:sldChg chg="delSp modNotes">
        <pc:chgData name="Chad Vidden" userId="S::cvidden@uwlax.edu::fa919fd6-03f8-48d0-9b95-10ac8c9672df" providerId="AD" clId="Web-{0550BB9F-0049-B000-F055-552E4FD9D176}" dt="2021-04-05T16:22:21.166" v="79"/>
        <pc:sldMkLst>
          <pc:docMk/>
          <pc:sldMk cId="3221856487" sldId="263"/>
        </pc:sldMkLst>
        <pc:inkChg chg="del">
          <ac:chgData name="Chad Vidden" userId="S::cvidden@uwlax.edu::fa919fd6-03f8-48d0-9b95-10ac8c9672df" providerId="AD" clId="Web-{0550BB9F-0049-B000-F055-552E4FD9D176}" dt="2021-04-05T16:19:11.103" v="17"/>
          <ac:inkMkLst>
            <pc:docMk/>
            <pc:sldMk cId="3221856487" sldId="263"/>
            <ac:inkMk id="4" creationId="{D0B4EE6E-8297-40B7-B8AE-BCD53C89206A}"/>
          </ac:inkMkLst>
        </pc:inkChg>
      </pc:sldChg>
      <pc:sldChg chg="delSp modSp modNotes">
        <pc:chgData name="Chad Vidden" userId="S::cvidden@uwlax.edu::fa919fd6-03f8-48d0-9b95-10ac8c9672df" providerId="AD" clId="Web-{0550BB9F-0049-B000-F055-552E4FD9D176}" dt="2021-04-05T16:25:05.385" v="137"/>
        <pc:sldMkLst>
          <pc:docMk/>
          <pc:sldMk cId="2868456449" sldId="264"/>
        </pc:sldMkLst>
        <pc:spChg chg="mod">
          <ac:chgData name="Chad Vidden" userId="S::cvidden@uwlax.edu::fa919fd6-03f8-48d0-9b95-10ac8c9672df" providerId="AD" clId="Web-{0550BB9F-0049-B000-F055-552E4FD9D176}" dt="2021-04-05T16:22:56.682" v="100" actId="20577"/>
          <ac:spMkLst>
            <pc:docMk/>
            <pc:sldMk cId="2868456449" sldId="264"/>
            <ac:spMk id="2" creationId="{2A858EB9-06F0-46B4-BEF2-0D764F78AF86}"/>
          </ac:spMkLst>
        </pc:spChg>
        <pc:inkChg chg="del">
          <ac:chgData name="Chad Vidden" userId="S::cvidden@uwlax.edu::fa919fd6-03f8-48d0-9b95-10ac8c9672df" providerId="AD" clId="Web-{0550BB9F-0049-B000-F055-552E4FD9D176}" dt="2021-04-05T16:22:29.244" v="80"/>
          <ac:inkMkLst>
            <pc:docMk/>
            <pc:sldMk cId="2868456449" sldId="264"/>
            <ac:inkMk id="4" creationId="{BD425F92-EF0B-4D77-BA8D-25BDB175AC63}"/>
          </ac:inkMkLst>
        </pc:inkChg>
      </pc:sldChg>
    </pc:docChg>
  </pc:docChgLst>
  <pc:docChgLst>
    <pc:chgData name="Chad" userId="fa919fd6-03f8-48d0-9b95-10ac8c9672df" providerId="ADAL" clId="{A1DC396A-93F6-4F2A-9641-CAC14789F2F7}"/>
    <pc:docChg chg="modSld">
      <pc:chgData name="Chad" userId="fa919fd6-03f8-48d0-9b95-10ac8c9672df" providerId="ADAL" clId="{A1DC396A-93F6-4F2A-9641-CAC14789F2F7}" dt="2021-04-12T15:42:13.586" v="0"/>
      <pc:docMkLst>
        <pc:docMk/>
      </pc:docMkLst>
      <pc:sldChg chg="addSp">
        <pc:chgData name="Chad" userId="fa919fd6-03f8-48d0-9b95-10ac8c9672df" providerId="ADAL" clId="{A1DC396A-93F6-4F2A-9641-CAC14789F2F7}" dt="2021-04-12T15:42:13.586" v="0"/>
        <pc:sldMkLst>
          <pc:docMk/>
          <pc:sldMk cId="366813104" sldId="262"/>
        </pc:sldMkLst>
        <pc:inkChg chg="add">
          <ac:chgData name="Chad" userId="fa919fd6-03f8-48d0-9b95-10ac8c9672df" providerId="ADAL" clId="{A1DC396A-93F6-4F2A-9641-CAC14789F2F7}" dt="2021-04-12T15:42:13.586" v="0"/>
          <ac:inkMkLst>
            <pc:docMk/>
            <pc:sldMk cId="366813104" sldId="262"/>
            <ac:inkMk id="4" creationId="{126EB91D-8308-49FE-ADF2-FA2CFD07E6F2}"/>
          </ac:inkMkLst>
        </pc:inkChg>
      </pc:sldChg>
      <pc:sldChg chg="addSp">
        <pc:chgData name="Chad" userId="fa919fd6-03f8-48d0-9b95-10ac8c9672df" providerId="ADAL" clId="{A1DC396A-93F6-4F2A-9641-CAC14789F2F7}" dt="2021-04-12T15:42:13.586" v="0"/>
        <pc:sldMkLst>
          <pc:docMk/>
          <pc:sldMk cId="3221856487" sldId="263"/>
        </pc:sldMkLst>
        <pc:inkChg chg="add">
          <ac:chgData name="Chad" userId="fa919fd6-03f8-48d0-9b95-10ac8c9672df" providerId="ADAL" clId="{A1DC396A-93F6-4F2A-9641-CAC14789F2F7}" dt="2021-04-12T15:42:13.586" v="0"/>
          <ac:inkMkLst>
            <pc:docMk/>
            <pc:sldMk cId="3221856487" sldId="263"/>
            <ac:inkMk id="4" creationId="{422E3589-9731-4133-AB1E-3FEB4E1EDD2F}"/>
          </ac:inkMkLst>
        </pc:inkChg>
      </pc:sldChg>
      <pc:sldChg chg="addSp">
        <pc:chgData name="Chad" userId="fa919fd6-03f8-48d0-9b95-10ac8c9672df" providerId="ADAL" clId="{A1DC396A-93F6-4F2A-9641-CAC14789F2F7}" dt="2021-04-12T15:42:13.586" v="0"/>
        <pc:sldMkLst>
          <pc:docMk/>
          <pc:sldMk cId="2868456449" sldId="264"/>
        </pc:sldMkLst>
        <pc:inkChg chg="add">
          <ac:chgData name="Chad" userId="fa919fd6-03f8-48d0-9b95-10ac8c9672df" providerId="ADAL" clId="{A1DC396A-93F6-4F2A-9641-CAC14789F2F7}" dt="2021-04-12T15:42:13.586" v="0"/>
          <ac:inkMkLst>
            <pc:docMk/>
            <pc:sldMk cId="2868456449" sldId="264"/>
            <ac:inkMk id="4" creationId="{0FCAD5F4-BB50-4995-8A52-4B8EE17A5547}"/>
          </ac:inkMkLst>
        </pc:inkChg>
      </pc:sldChg>
    </pc:docChg>
  </pc:docChgLst>
  <pc:docChgLst>
    <pc:chgData name="Chad Vidden" userId="S::cvidden@uwlax.edu::fa919fd6-03f8-48d0-9b95-10ac8c9672df" providerId="AD" clId="Web-{575BB15B-1E2C-96D7-B64E-64E65A6FE0CB}"/>
    <pc:docChg chg="addSld delSld modSld">
      <pc:chgData name="Chad Vidden" userId="S::cvidden@uwlax.edu::fa919fd6-03f8-48d0-9b95-10ac8c9672df" providerId="AD" clId="Web-{575BB15B-1E2C-96D7-B64E-64E65A6FE0CB}" dt="2021-02-16T20:33:01.390" v="236"/>
      <pc:docMkLst>
        <pc:docMk/>
      </pc:docMkLst>
      <pc:sldChg chg="delSp modSp">
        <pc:chgData name="Chad Vidden" userId="S::cvidden@uwlax.edu::fa919fd6-03f8-48d0-9b95-10ac8c9672df" providerId="AD" clId="Web-{575BB15B-1E2C-96D7-B64E-64E65A6FE0CB}" dt="2021-02-16T20:13:58.783" v="3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75BB15B-1E2C-96D7-B64E-64E65A6FE0CB}" dt="2021-02-16T20:13:58.783" v="3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575BB15B-1E2C-96D7-B64E-64E65A6FE0CB}" dt="2021-02-16T20:13:47.392" v="0"/>
          <ac:inkMkLst>
            <pc:docMk/>
            <pc:sldMk cId="366813104" sldId="262"/>
            <ac:inkMk id="4" creationId="{ACF05C12-9A0A-46A4-A3EB-B099ED175048}"/>
          </ac:inkMkLst>
        </pc:inkChg>
      </pc:sldChg>
      <pc:sldChg chg="delSp modNotes">
        <pc:chgData name="Chad Vidden" userId="S::cvidden@uwlax.edu::fa919fd6-03f8-48d0-9b95-10ac8c9672df" providerId="AD" clId="Web-{575BB15B-1E2C-96D7-B64E-64E65A6FE0CB}" dt="2021-02-16T20:33:01.390" v="236"/>
        <pc:sldMkLst>
          <pc:docMk/>
          <pc:sldMk cId="3221856487" sldId="263"/>
        </pc:sldMkLst>
        <pc:inkChg chg="del">
          <ac:chgData name="Chad Vidden" userId="S::cvidden@uwlax.edu::fa919fd6-03f8-48d0-9b95-10ac8c9672df" providerId="AD" clId="Web-{575BB15B-1E2C-96D7-B64E-64E65A6FE0CB}" dt="2021-02-16T20:14:18.111" v="8"/>
          <ac:inkMkLst>
            <pc:docMk/>
            <pc:sldMk cId="3221856487" sldId="263"/>
            <ac:inkMk id="4" creationId="{E12624A0-45F1-4E08-B32F-3FDEBAEC5D4F}"/>
          </ac:inkMkLst>
        </pc:inkChg>
      </pc:sldChg>
      <pc:sldChg chg="del">
        <pc:chgData name="Chad Vidden" userId="S::cvidden@uwlax.edu::fa919fd6-03f8-48d0-9b95-10ac8c9672df" providerId="AD" clId="Web-{575BB15B-1E2C-96D7-B64E-64E65A6FE0CB}" dt="2021-02-16T20:14:09.470" v="7"/>
        <pc:sldMkLst>
          <pc:docMk/>
          <pc:sldMk cId="1797778172" sldId="264"/>
        </pc:sldMkLst>
      </pc:sldChg>
      <pc:sldChg chg="modSp new modNotes">
        <pc:chgData name="Chad Vidden" userId="S::cvidden@uwlax.edu::fa919fd6-03f8-48d0-9b95-10ac8c9672df" providerId="AD" clId="Web-{575BB15B-1E2C-96D7-B64E-64E65A6FE0CB}" dt="2021-02-16T20:31:44.250" v="126"/>
        <pc:sldMkLst>
          <pc:docMk/>
          <pc:sldMk cId="2868456449" sldId="264"/>
        </pc:sldMkLst>
        <pc:spChg chg="mod">
          <ac:chgData name="Chad Vidden" userId="S::cvidden@uwlax.edu::fa919fd6-03f8-48d0-9b95-10ac8c9672df" providerId="AD" clId="Web-{575BB15B-1E2C-96D7-B64E-64E65A6FE0CB}" dt="2021-02-16T20:28:26.500" v="29" actId="20577"/>
          <ac:spMkLst>
            <pc:docMk/>
            <pc:sldMk cId="2868456449" sldId="264"/>
            <ac:spMk id="2" creationId="{2A858EB9-06F0-46B4-BEF2-0D764F78AF86}"/>
          </ac:spMkLst>
        </pc:spChg>
      </pc:sldChg>
      <pc:sldChg chg="del">
        <pc:chgData name="Chad Vidden" userId="S::cvidden@uwlax.edu::fa919fd6-03f8-48d0-9b95-10ac8c9672df" providerId="AD" clId="Web-{575BB15B-1E2C-96D7-B64E-64E65A6FE0CB}" dt="2021-02-16T20:14:09.455" v="6"/>
        <pc:sldMkLst>
          <pc:docMk/>
          <pc:sldMk cId="753490215" sldId="265"/>
        </pc:sldMkLst>
      </pc:sldChg>
      <pc:sldChg chg="del">
        <pc:chgData name="Chad Vidden" userId="S::cvidden@uwlax.edu::fa919fd6-03f8-48d0-9b95-10ac8c9672df" providerId="AD" clId="Web-{575BB15B-1E2C-96D7-B64E-64E65A6FE0CB}" dt="2021-02-16T20:14:09.439" v="5"/>
        <pc:sldMkLst>
          <pc:docMk/>
          <pc:sldMk cId="1598217949" sldId="266"/>
        </pc:sldMkLst>
      </pc:sldChg>
      <pc:sldChg chg="del">
        <pc:chgData name="Chad Vidden" userId="S::cvidden@uwlax.edu::fa919fd6-03f8-48d0-9b95-10ac8c9672df" providerId="AD" clId="Web-{575BB15B-1E2C-96D7-B64E-64E65A6FE0CB}" dt="2021-02-16T20:14:09.423" v="4"/>
        <pc:sldMkLst>
          <pc:docMk/>
          <pc:sldMk cId="1404973536" sldId="267"/>
        </pc:sldMkLst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" userId="fa919fd6-03f8-48d0-9b95-10ac8c9672df" providerId="ADAL" clId="{5EB490A7-D3AF-412B-A2D6-E133138AE337}"/>
    <pc:docChg chg="addSld modSld">
      <pc:chgData name="Chad" userId="fa919fd6-03f8-48d0-9b95-10ac8c9672df" providerId="ADAL" clId="{5EB490A7-D3AF-412B-A2D6-E133138AE337}" dt="2021-01-28T15:22:45.572" v="3"/>
      <pc:docMkLst>
        <pc:docMk/>
      </pc:docMkLst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66813104" sldId="262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66813104" sldId="262"/>
            <ac:inkMk id="4" creationId="{ACF05C12-9A0A-46A4-A3EB-B099ED175048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221856487" sldId="263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221856487" sldId="263"/>
            <ac:inkMk id="4" creationId="{E12624A0-45F1-4E08-B32F-3FDEBAEC5D4F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1797778172" sldId="264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797778172" sldId="264"/>
            <ac:inkMk id="4" creationId="{BE408F25-DAA4-4AF2-83E6-A89B72448694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753490215" sldId="265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753490215" sldId="265"/>
            <ac:inkMk id="4" creationId="{BEB73266-198D-40F5-BF35-6F61C5D24A37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598217949" sldId="266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598217949" sldId="266"/>
            <ac:inkMk id="4" creationId="{51447EF0-D22E-4438-AB75-9161D6B7927E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404973536" sldId="267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404973536" sldId="267"/>
            <ac:inkMk id="4" creationId="{A32AC0F5-E3FD-467C-9751-04DB944C7514}"/>
          </ac:inkMkLst>
        </pc:ink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5:33:32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5577 9752 16 0,'22'0'8'0,"2"0"-7"0,-13 0 8 16,3 0-9-16,7-3 0 15,-3 0 0-15,3 0 1 16,4 3-2-16,3 3 1 15,7 3-1-15,7-3 1 16,8 3 0-16,-1-3 0 16,1 4-1-16,10-1 1 0,0 0 0 15,-7-3 1-15,14 1-1 16,-4-4 1-16,8 0-1 16,3 0 1-16,7 0 0 15,-4 3 0-15,5 0 0 16,-1-3 0-16,7-3 0 15,4 3 0-15,3 0 0 16,-25 0 1-16,29 0-2 16,4 6 1-16,6-3-2 15,0 3 1-15,-6-2-3 16,2 2 1-16,5-3-1 16,-4 0 1-16,-1 3-1 15,1-3 1-15,0 1 0 16,0-1 1-16,3-3 2 15,-6 3 0-15,2 0-1 16,-2-3 0-16,-8 3-1 16,7-6 0-16,-6-3-1 15,-1 3 0-15,0-1 0 16,-3-5 0-16,3 9 3 0,4-6 0 16,-4 0 2-16,4 2 0 15,-4 1 1-15,4 3 0 16,-7-3 0-16,3 0 0 15,0-6-3-15,4-1 1 16,3 1-1-16,-3 2 0 16,3-2-1-16,1 0 1 15,6 2 0-15,4 1 1 16,-7 3 0-16,3 0 0 0,7 0 0 16,4 0 1-16,-3 6-1 15,-1-3 0-15,1-3 0 16,3-1 0-16,3 4-1 15,-7-3 1-15,1 3-1 16,-4-3 1-16,10 0-1 16,-6 0 0-16,-12 3 0 15,5-6 0-15,-8 3-1 16,4-10 1-16,0 4-1 16,-11-4 1-16,-7 4-1 15,4-1 1-15,0 1 0 16,-4-1 0-16,7-2-1 15,-3 2 1-15,-11 1-1 16,11 0 1-16,-8 2-1 16,8 1 0-16,7 3-1 15,-4 0 1-15,-7 3 0 16,11-3 0-16,-11 0-1 0,0-1 1 16,1 4 0-16,-5-3 0 15,-10 3-1-15,0 0 1 16,-3 0-1-16,-4-3 0 15,-7 0-3-15,-4 3 0 16,-3 0-6-16,4 0 0 16</inkml:trace>
  <inkml:trace contextRef="#ctx0" brushRef="#br0" timeOffset="1439.81">6198 9674 36 0,'81'90'18'0,"4"48"-16"16,-60-100 19-16,10 12-21 15,0 4 0-15,1 2 0 16,-12-3 0-16,1-12-3 16,-4-10 1-16,-3-12-8 0,-8-12 1 15</inkml:trace>
  <inkml:trace contextRef="#ctx0" brushRef="#br0" timeOffset="1663.68">6488 9727 31 0,'53'9'15'0,"21"10"-19"0,-53-10 23 0,18 7-20 15,10 16 0-15,4 8 1 16,14 10 0-16,0 7 1 16,-7 6 1-16,0 2-7 15,-4-2 0-15,-3-6-2 16,-10-20 1-16</inkml:trace>
  <inkml:trace contextRef="#ctx0" brushRef="#br0" timeOffset="1876.56">7613 9786 39 0,'56'29'19'0,"8"49"-29"0,-43-59 37 15,7 15-29-15,4 10 1 16,3 3-3-16,-6 3 1 15,2-6 1-15,-6-9 1 16,-7-13-8-16,-1-10 0 16</inkml:trace>
  <inkml:trace contextRef="#ctx0" brushRef="#br0" timeOffset="2042.07">8396 9614 44 0,'92'34'22'0,"-15"54"-31"0,-48-63 42 0,6 10-35 16,4 6 0-16,0-1-10 15,3 7 0-15,0 7 8 16,1-14 0-16</inkml:trace>
  <inkml:trace contextRef="#ctx0" brushRef="#br0" timeOffset="2223.75">9377 9699 41 0,'67'25'20'0,"32"44"-27"16,-75-41 36-16,5 10-33 15,2 9 1-15,8 3-11 0,-4 3 0 16,1 0 12-1,-8-12 1-15</inkml:trace>
  <inkml:trace contextRef="#ctx0" brushRef="#br0" timeOffset="2374.39">10001 9874 38 0,'117'44'19'0,"-61"0"-32"0,-45-38 37 0,3 10-40 15,7 3 0-15,4 3-1 16,3 0 1-16</inkml:trace>
  <inkml:trace contextRef="#ctx0" brushRef="#br0" timeOffset="2580.14">10664 9987 29 0,'32'3'14'0,"18"16"-13"16,-40-10 28-16,4 7-28 16,4 0 1-16,0 3-1 15,-4-4 1-15,-4-2-4 16,1-4 0-16,-8-6-1 16,-3-9 0-16,-7-10-6 0,-3-5 1 15,-1-14-2-15,1-9 1 16</inkml:trace>
  <inkml:trace contextRef="#ctx0" brushRef="#br0" timeOffset="2733.39">10933 9583 34 0,'63'25'17'0,"39"59"-22"0,-70-62 36 16,7 7-31-16,-4 8 1 16,8 4-2-16,-1 0 1 15,7-7-3-15,-3 1 1 16,0-4-3-16,-7-9 0 15,0-6-5-15,-1-10 1 0</inkml:trace>
  <inkml:trace contextRef="#ctx0" brushRef="#br0" timeOffset="2896.3">12058 9714 35 0,'56'41'17'0,"8"34"-16"0,-43-50 31 0,7 4-32 15,8-1 1-15,-5 6-1 16,-2 1 0-16,-1-4-5 16,0-6 1-16,0-6-6 15,-3-6 0-15</inkml:trace>
  <inkml:trace contextRef="#ctx0" brushRef="#br0" timeOffset="3093.44">12894 9711 39 0,'53'3'19'0,"-11"35"-25"0,-24-26 32 16,3 7-27-16,11 3 1 15,0 6-5-15,3 1 0 16,0-7 3-16,4-4 0 16,-4-2-5-16,4 0 1 15,-4-10-3-15,4-6 0 16,-4-9 2-16,-3-7 0 15</inkml:trace>
  <inkml:trace contextRef="#ctx0" brushRef="#br0" timeOffset="3363.5">13991 9507 29 0,'60'7'14'0,"-3"18"-16"0,-36-19 33 0,11 0-31 15,-1 1 1-15,1-1-4 16,3-3 1-16,1 0-2 15,2 0 1-15,5 3-3 16,-1 1 1-16,4-1 0 16,-7 7 1-16,0 2 3 15,-1-2 1 1,22-1 5 0,-7-9 1-16,4-3 1 15,3-3 0-15,3-3-2 16,4 0 0-16,-14-7-5 0,0-2 0 15,0-11-10-15,-7-2 0 16</inkml:trace>
  <inkml:trace contextRef="#ctx0" brushRef="#br0" timeOffset="5838.44">8678 10947 30 0,'36'-22'15'0,"-8"6"-1"0,-21 13 16 15,0 0-28-15,-4 3 0 16,-6 3 2-16,-8 13 1 16,-10 18-6-16,-7 13 0 15,-18 16 2-15,-17 22 1 0,-19 21-2 16,-6 16 0-16,-10 1-2 16,6-1 1-16,4-9-3 15,-1-16 1-15,15-15-10 16,11-32 1-16</inkml:trace>
  <inkml:trace contextRef="#ctx0" brushRef="#br0" timeOffset="6738.17">5295 13574 35 0,'4'10'17'0,"27"-54"-12"16,-16 35 23-16,9-13-25 15,15-16 0-15,7-15 4 16,10-19 0-16,4-1-9 15,-7 4 1-15,-7 0 4 16,4 0 1-16,-8 10-2 16,-3 9 0-16,-8 9-2 15,-2 6 0-15,-1 10-1 0,-10 10 0 16,-4 5-2-16,-4 13 0 16,-3 10-1-16,-3 6 1 15,3-4-1-15,-7 11 0 16,10 2 0-16,-6 0 1 15,3-9 2-15,11-3 0 16,-4-7 1-16,7-9 1 16,4-13 1-16,6 4 0 15,1-7 0-15,0-3 0 16,3-2 0-16,-7-1 0 16,4 0 0-1,-11 0 0-15,0 6 0 16,1 3 0-16,-8 4-1 0,0 3 1 0,-7 6-1 15,3 6 0-15,-6 7-1 16,3 9 1-16,-7-4-2 16,-3 17 1-16,-5 2-1 15,-2 11 1-15,-1-1 0 16,-3 9 0-16,4-6-1 16,-1-3 1-16,8 0-2 15,3 0 0-15,3-6-1 16,8-10 0-16,3-9-5 15,0-6 0-15,-4-3-5 16,8-7 1-16</inkml:trace>
  <inkml:trace contextRef="#ctx0" brushRef="#br0" timeOffset="7145.08">6597 13368 26 0,'21'-16'13'0,"0"-3"-4"0,-14 19 17 15,0-6-23-15,4 3 0 16,-11 3 1-16,0 0 0 15,0-7-6 1,-7 7 1-16,-4 0 3 0,-3 0 1 16,-3 7-3-16,-8 2 1 15,0 4-1-15,-3 2 1 16,7 4-1-16,-7 0 0 16,6 3 0-16,5-6 0 0,6-1 0 15,8-2 1-15,3-4-1 16,3-6 0-16,4-3-1 15,7-6 1-15,0-3 0 16,1-1 0-16,2-2 0 16,1-4 0-16,-4 0 0 15,4-3 0-15,-8 4 0 16,4 5 0-16,-3 1 0 16,3 3 0-16,-3 3 0 15,-1 6 1-15,-6 6-1 16,3 4 0-16,0 5 0 15,0 4 0-15,7 0 0 16,-3-6 0-16,-1-3-5 16,8-4 1-16,6 0-8 15,1-2 1-15</inkml:trace>
  <inkml:trace contextRef="#ctx0" brushRef="#br0" timeOffset="7399.94">7165 12725 29 0,'0'6'14'0,"0"0"-2"0,0 1 18 16,-4 2-26-16,-6 13 1 16,-8 9 1-16,-10 4 1 15,0 9-9-15,-4 6 0 0,11 19 5 16,-7 3 0-16,3 13-3 15,0-10 1-15,4-9-6 16,-7-10 1-16,7-6-7 16,-1-18 0-16,5-10-3 15,3-10 0-15</inkml:trace>
  <inkml:trace contextRef="#ctx0" brushRef="#br0" timeOffset="7834.59">6692 13217 17 0,'0'-6'8'0,"14"28"2"16,-7-16 9-16,4 7-16 16,3-4 0-16,0 3 3 15,7-2 0-15,1-7-7 16,-5-3 1-16,8-13 4 0,0-2 1 16,-1-7-1-16,12-6 0 15,6-1-1-15,-3-5 0 16,-1-1-1-16,-6-2 1 15,0 15-1-15,-4 3 0 16,-3 3-1-16,0 4 1 16,-4 2-1-16,-4 7 0 15,-3 6-1-15,-3 7 1 16,-4 5 0-16,0 1 0 16,0 3-1-16,0 0 0 15,4 3-1-15,-1 6 1 16,1 0 0-16,3 7 0 0,7-4-1 15,-7 4 1-15,8-4 0 16,2 0 1-16,-3 1-1 16,8-7 1-16,6-3 1 15,7 0 0-15,11-10-1 16,0-9 1-16,7-3-3 16,0-3 1-16,-7-3-14 15,-7-4 1-15,-7 7-3 16,10 3 1-16</inkml:trace>
  <inkml:trace contextRef="#ctx0" brushRef="#br0" timeOffset="8976.15">9924 10708 26 0,'0'-3'13'0,"3"3"6"0,-3 0 13 0,7 3-27 16,4 1 1-16,3 21 2 15,7 9 1-15,11 19-12 16,10 20 1-16,1 24 6 16,9 19 0-16,15 9-3 15,4 4 1-15,-4-23-4 16,0-15 1-16,-7-12-15 15,-7-35 1-15</inkml:trace>
  <inkml:trace contextRef="#ctx0" brushRef="#br0" timeOffset="9636.86">10566 12772 47 0,'3'6'23'0,"4"10"-16"0,-7-10 30 16,0 13-35-16,-3 6 0 16,-1 3 2-16,-3 13 0 15,0 12-6-15,0 16 1 16,0-6 2-16,0 0 1 15,0-10-5-15,3-12 1 16,1-16-7-16,-1-16 1 16,1-18-8-16,-1-19 1 0</inkml:trace>
  <inkml:trace contextRef="#ctx0" brushRef="#br0" timeOffset="10116.45">10386 12744 35 0,'3'-7'17'0,"11"1"-9"15,-3 6 23-15,-4-3-28 16,0 0 1-16,4 0 1 16,-1-4 0-16,4-2-6 15,8-7 0-15,6-6 5 16,7-9 0-16,7 0-2 16,1-7 1-16,3 0-1 15,7 7 1-15,-1 12-2 16,-2 10 1-16,-8 15-1 15,-10 16 0-15,-7 22-1 0,-15 12 0 16,-13 16-1 0,-15 1 0-16,-14 2-1 0,4-6 0 15,-7-10-2-15,-4-2 1 16,-3-13-1-16,3-16 0 16,4-9 0-16,6-13 1 15,8-9-1-15,14-3 1 16,7-10 3-16,11 3 1 15,6 1 1-15,8 2 1 16,-4 7 1-16,4 3 1 16,0 10 0-16,3 8 0 15,-4 8-2-15,5 11 0 0,-5 4-1 16,5 6 0-16,-5 3-1 16,1 3 0-16,-4-12-1 15,0-6 0-15,1-1-1 16,-1-6 1-16,0-12-6 15,0-6 1-15,4-4-11 16,3-6 0-16</inkml:trace>
  <inkml:trace contextRef="#ctx0" brushRef="#br0" timeOffset="10329.35">11479 13364 45 0,'0'22'22'0,"-3"0"-16"0,3-19 29 15,0 1-34-15,0-1 0 16,-4 0-1-16,4-3 1 16,-3 0-6-16,3-6 0 15,7-13-8-15,-4 3 0 16</inkml:trace>
  <inkml:trace contextRef="#ctx0" brushRef="#br0" timeOffset="10914.35">11762 12825 73 0,'3'25'36'0,"-6"22"-48"16,3-34 68-16,3 12-56 16,-3 12 1-16,7 4 0 15,0 12 0-15,0 1-2 16,0-10 1-16,0-7-1 15,0-5 1-15,1-7-3 16,-1-13 0-16,3-2-2 16,1-10 1-16,-1-10-4 0,-3-2 1 15,4-1-2-15,0 1 1 16,3 2 0-16,7 10 0 16,-4 7 0-16,5 11 1 15,-1-2 2-15,4 6 1 16,-1 0 2-16,1 0 1 15,-4-6 2-15,4-7 0 16,-1-9 2-16,1-6 1 16,-4-7 0-16,-3-12 1 15,0-6-1-15,-1-7 1 16,-3 0-2-16,0-9 1 0,1 7-3 16,-5-1 1-16,-3 10-2 15,-3 2 0-15,-8 1-1 16,-6 3 1-16,-4 3-1 15,-4 3 1-15,-3 0 0 16,3 7 1-16,4 2-1 16,0 1 1-16,3 3-2 15,8 0 0-15,6-1-12 16,8-8 1-16</inkml:trace>
  <inkml:trace contextRef="#ctx0" brushRef="#br0" timeOffset="11276.15">12876 13245 61 0,'-3'22'30'0,"-8"6"-40"0,8-28 53 0,3 4-55 16,-4-4 0-16,-6-13-19 15,6 0 0-15</inkml:trace>
  <inkml:trace contextRef="#ctx0" brushRef="#br0" timeOffset="16828.84">17011 8096 10 0,'7'16'5'0,"-14"-19"1"0,7 3 5 16,0 0-8-16,0 0 0 16,0 0 3-16,0 0 1 0,0 0-8 15,0 0 0-15,0 0 5 16,0-6 1-16,0-4-2 16,3-2 1-16,-3-7-2 15,8-3 1-15,-1-3-1 16,0-7 0-16,0-12-1 15,0 4 0-15,0-10 0 16,0-7 0-16,0-6 0 16,0 1 0-16,0 2-1 15,4 10 0-15,-1 6 0 16,1 3 0-16,-1 7-1 16,1 12 0-16,0 9-1 15,-1 10 0-15,1 6-1 16,-1 16 1-16,-3 16-1 15,4 5 0-15,0 17 1 16,-1-4 0-16,1 16 3 16,3 3 0-16,-4 3 1 0,1-2 0 15,0-8 0-15,3-2 1 16,-4-6 1-16,1-14 0 16,-1-8 0-16,1-16 0 15,-4-10 0-15,0-9 1 16,-3-9-2-16,-4-7 1 15,-4 0-2-15,-3-2 0 16,-7-1-3-16,-7 3 0 16,-7-3 0-16,-8 4 0 15,-3 2-1-15,-3 7 0 16,-4-4 0-16,0 14 0 0,1 5 0 16,6 0 1-16,3 1 0 15,5-4 0-15,6-3 0 16,7 0 1-16,4 0 0 15,7-3 1-15,4-3-1 16,6-6 1-16,11-4 0 16,15-5 1-16,13-1 0 15,7 0 0-15,15-9 0 16,6-10 1-16,-10 0-2 16,-3 1 1-16,-4 15-1 15,-11 3 0-15,-7 0-1 16,-7 7 0-16,-10-1-2 15,-4 7 1-15,-3 3 0 16,-11 0 1-16,-11-4-1 16,1 17 0-16,-19 21 0 0,-16 10 0 15,-12 18-1-15,-10 4 1 16,-7 12-2-16,7-6 0 16,11-3-3-16,6 0 0 15,1-9-6-15,10-17 1 16</inkml:trace>
  <inkml:trace contextRef="#ctx0" brushRef="#br0" timeOffset="17473.77">17547 8062 16 0,'57'-72'8'0,"-15"-22"2"15,-31 62 4-15,-4 1-11 0,-4-10 0 16,-6-6 5-16,-4-6 0 16,-4 3-9-16,-7-4 1 15,-10 7 6-15,-7 0 0 16,0 3-1-16,-4 4 0 15,-18 8-3-15,-17 13 1 16,-3 7-3-16,-5 12 1 16,5 6-3-16,-1 7 0 15,-6 12-4-15,-1 9 1 16,11 13-6-16,7 13 1 16,17-1 0-16,12 17 0 15,13 18 4-15,18 12 1 0,17 4 7 16,22 9 1-16,7-15 6 15,3-16 1-15,15-13 2 16,17-25 0-16,18-31-1 16,6-16 0-16,-6-28-4 15,0-7 1-15,-4-24-3 16,-7-13 0-16,-7 0-3 16,-17-12 0-16,-19 2-3 15,-13 4 1-15,-18 0-6 16,-17 2 0-16,-15 4-11 15,-17-9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5:34:17.3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5:34:28.637"/>
    </inkml:context>
  </inkml:definitions>
  <inkml:trace contextRef="#ctx0" brushRef="#br0">15205 5167 18 0,'21'170'9'0,"21"90"-2"0,-24-166 9 16,10 35-10-16,4 24 0 16,7 32 4-16,7 25 0 15,3 4-13-15,-3 5 1 16,0 7 8-16,-1 6 0 16,-9-6-4-16,-1 9 1 15,-3 6-3-15,0 10 1 16,-4 6-3-16,11 10 1 15,-8-1-1-15,1 10 1 16,0-9 0-16,7-7 0 16,-8-6 0-16,5 7 0 15,-1-14 0-15,0 23 1 0,-7-7 1 16,1 23 1-16,-8-7 0 16,0 12 1-16,-7-2 0 15,4-1 0-15,-8-18 0 16,4 3 1-16,-3-13-2 15,0-12 1-15,-8 0-3 16,1-16 1-16,-1-3-2 16,1-7 0-16,-4-12-3 15,0-9 1-15,-7-13-4 16,-4-28 1-16,0-19-8 16,4-18 1-16,-3-23 0 15,3-15 1-15</inkml:trace>
  <inkml:trace contextRef="#ctx0" brushRef="#br0" timeOffset="1727.47">3009 4807 19 0,'14'0'9'0,"4"-13"2"0,-11 7 10 16,-7 3-17-16,4-13 1 16,3 0 7-1,-4 4 1-15,4 6-15 16,-7-4 1-16,0 10 8 15,-10 3 1-15,-1 10-3 16,-17 15 0-16,-11 4-4 16,-3 5 0-16,-15 16-1 15,-3 1 0-15,7 8-1 16,4 11 1-16,3 2 0 16,14 10 0-16,11-13 0 15,0 6 0-15,14-12 0 16,14-7 0-16,14-18 0 15,11-6 0-15,28-10-1 16,10-13 1-16,1-18-1 16,7-10 0-16,-11-2 1 15,-7-11 1-15,-11-5-1 0,-14 3 0 16,-10 2 0-16,-14 1 0 16,-11 3 0-16,-11 3 0 15,-7 6-2-15,-3 7 1 16,-7 6-2-16,-14 6 1 15,3 3 0-15,-7 7 0 16,11 2-1-16,-1 4 1 16,12-9-2-16,-1-1 1 15,14-6-5-15,8-6 1 16,13-6-5-16,5-1 0 16</inkml:trace>
  <inkml:trace contextRef="#ctx0" brushRef="#br0" timeOffset="2118.82">3500 5509 30 0,'-4'13'15'0,"-3"-1"-10"16,0-12 23-16,3-9-27 16,-3-1 1-16,4-5-1 15,-4-4 1-15,3 0-3 16,4 0 1-16,4 4 2 16,3 5 0-16,3-2-1 0,8 5 0 15,3 7 0-15,0-3 1 16,-3 6-1-16,-4 1 0 15,7-1-1-15,-3 9 1 16,3-9-2-16,-3 4 1 16,3 2-3-16,0 4 1 15,0-1-4-15,-3-2 0 16,0-4-6-16,-4-6 1 16,3-3 0-16,-6-7 0 0</inkml:trace>
  <inkml:trace contextRef="#ctx0" brushRef="#br0" timeOffset="2372.11">3859 5378 34 0,'7'-4'17'0,"-3"1"-17"0,-4 3 36 0,0 0-34 16,0 0 1-16,0 3 2 15,-4 1 0-15,4 2-6 16,-10 0 1-16,-1 0 3 16,-6 1 0-16,-1 2-2 15,4 4 1-15,-4-1-1 16,1 4 0-16,6 3-2 15,0-7 1-15,8 4-2 32,3-4 1-32,11-2-2 0,3-7 1 0,3 0-1 15,1 3 0-15,3-6-1 16,-3-12 0-16,3-1-5 16,-11 1 0-16,5-1-3 0,2 1 1 15</inkml:trace>
  <inkml:trace contextRef="#ctx0" brushRef="#br0" timeOffset="2703.11">3969 5459 24 0,'17'22'12'0,"5"16"0"0,-15-35 17 15,7 3-25-15,3 0 0 16,-6-6 3-16,7 0 0 16,-4 0-9-16,3-9 0 15,-10-1 4-15,4-2 1 0,0-1-3 16,-8 4 1-16,4 6-4 15,4 3 1-15,-11 0-1 16,0 9 0-16,10 1 1 16,-3-1 0-16,15-3 1 15,-1 1 0-15,7-1 2 16,4 3 0-16,-1-9 1 16,-2 0 1-16,-1 0 0 15,4 0 0-15,-11 0-2 16,0-12 0-16,-3-4-1 15,-1 0 1-15,-6-2-4 16,-1 5 1-16,1-3-5 16,-7 4 0-16,-1-1-5 15,1-6 0-15</inkml:trace>
  <inkml:trace contextRef="#ctx0" brushRef="#br0" timeOffset="3318.77">6244 5594 44 0,'7'-16'22'0,"-14"-43"-18"0,4 34 39 16,-8-13-41-16,-3-19 0 16,-4-5 1-16,1-14 0 15,3-5-4-15,-4-1 0 16,7 1 3-16,1 9 0 16,10-3-1-16,7 18 1 15,14 10-1-15,7 9 1 0,15 10-2 16,-15 12 0-1,7 16-4-15,0 10 0 0,-3 9-6 16,-4 3 0-16,-17 9-7 16,-1 10 0-16</inkml:trace>
  <inkml:trace contextRef="#ctx0" brushRef="#br0" timeOffset="3531.22">5853 5365 65 0,'35'0'32'0,"7"0"-40"15,-21 3 62-15,4 0-56 16,7 4 1-16,7-1-2 16,-4-3 0-16,11 3-1 15,-7-3 1-15,-1-3-8 0,-2 0 0 16,-8 0-6-16,-7-9 0 15</inkml:trace>
  <inkml:trace contextRef="#ctx0" brushRef="#br0" timeOffset="3715.12">6385 5390 29 0,'11'28'14'0,"17"0"0"0,-17-18 18 15,-1-7-28-15,1 3 1 16,-1 1 2-16,8-7 1 15,-4-10-11-15,4 1 1 0,3-1 3 16,-3-2 0-16,3-1-8 16,-7 1 0-16,0-1-8 15,0-2 1-15</inkml:trace>
  <inkml:trace contextRef="#ctx0" brushRef="#br0" timeOffset="4084.53">6812 5541 39 0,'7'12'19'0,"-3"-9"-16"15,-4-3 30-15,3-6-33 16,4 3 1-16,-7-10-2 15,4-6 1-15,3-2-1 0,-7-1 1 16,0 0-1-16,0 0 0 16,3 3-2-16,4 3 1 15,-3 4 0-15,7 5 1 16,-1 1-1-16,4 6 1 16,-3 0 1-16,-1 6 1 15,1 1 1-15,0 2 0 16,6 4 1-16,-6 2 0 15,-4 4-1-15,3 0 0 16,5 0-2-16,-5-7 0 0,8 1-9 16,-4-4 1-16,4-3-4 15,-1 1 0-15</inkml:trace>
  <inkml:trace contextRef="#ctx0" brushRef="#br0" timeOffset="4655.2">7334 5418 27 0,'18'10'13'0,"-8"-17"-4"16,-10 7 20-16,4-3-27 15,-4 3 0-15,0 0 1 16,-4 3 1-16,-3-3-6 16,-3 7 1-16,-4 2 3 15,-4 0 0-15,0 7-2 16,-3 0 1-16,4-4-2 15,3 4 1-15,-4 3-2 16,11 3 1-16,3 0-2 0,8 0 1 16,3-3-1-16,11-1 1 15,-4-5 0-15,10-4 0 16,5 1 1-16,2-10 0 16,-2-10 0-16,-8-2 1 15,14-7 1-15,4-3 0 16,7-16 1-16,7-15 0 15,3-19-1-15,-7-13 1 16,1-3-1-16,-11-18 1 16,-8-10-2-16,-17 6 0 0,-3 0-1 15,-14 13 0-15,-8 3 0 16,-7 13 1-16,-10 15-1 16,-14-3 1-16,-1 22 0 15,5 18 1-15,-1 17-1 16,4 18 1-16,-1 29-1 15,1 18 1-15,10 41 1 16,8 22 0-16,10 19 1 16,7 3 0-16,3 6 0 15,8-12 0-15,-8-26-1 16,4-15 1-16,-3-22-3 16,3-15 0-16,7-17-3 15,0-21 1-15,7-10-6 16,-14-6 1-16,4-12-6 15,-11-17 0-15</inkml:trace>
  <inkml:trace contextRef="#ctx0" brushRef="#br0" timeOffset="4899.07">7295 5302 44 0,'18'13'22'0,"10"-7"-16"0,-17-6 39 16,3 0-42-16,7 0 1 16,4 0 0-16,-4 3 0 0,11-3-6 15,0 3 0-15,3 0 1 16,4 1 1-16,-4-1-6 16,0 0 0-1,4-9-11 1,-11 6 1-16</inkml:trace>
  <inkml:trace contextRef="#ctx0" brushRef="#br0" timeOffset="5363.24">7828 5509 41 0,'14'41'20'0,"4"15"-16"16,-15-43 27-16,4-4-32 15,-3 1 1-15,3-7-2 16,0-6 1-16,0-10-1 15,7-2 1-15,-10-1-5 0,3 3 0 16,0-18-4-16,-4 3 1 16,-3-4-1-16,0 1 1 15,0 9 2-15,0 3 0 16,0 0 4-16,4 7 0 16,3 6 3-16,4 9 0 15,-1 0 2-15,4 9 1 16,-3 7 1-16,7-3 0 15,6 6 2-15,-6-3 1 16,3-4 0-16,4-5 1 16,3-4-1-16,-3 0 0 0,-4 1-1 15,0-1 0 1,-10-3-4-16,-1-3 1 0,1-3 0 16,-4-7 0-16,-4-2-2 15,-3-1 0-15,-3 1-1 16,-4-1 0-16,0 7 0 15,-4 6 0-15,1 3-3 16,-1 10 0-16,4-1 0 16,-4 4 0-16,8 0-2 15,-1 2 1-15,8 1-3 16,6-3 0-16,8 0-4 16,-7-16 1-16</inkml:trace>
  <inkml:trace contextRef="#ctx0" brushRef="#br0" timeOffset="5663.07">8446 5632 36 0,'24'31'18'0,"1"-6"-24"0,-18-22 33 16,0 0-27-16,4-3 0 15,-4-3 0-15,3-3 0 16,-6-4 0-16,3-2 0 15,0-7 0-15,-4 0 0 16,4 0 1-16,-3 4 1 16,7-1 0-16,-1 4 1 0,4 2 1 15,7 7 0-15,4 3 0 16,7 13 0-16,0 12-1 16,3 3 0-16,4 6-2 15,7-2 1-15,-1-1-7 16,8-3 1-16,-10-3-10 15,-8-9 1-15</inkml:trace>
  <inkml:trace contextRef="#ctx0" brushRef="#br0" timeOffset="6128.89">10273 5873 45 0,'21'31'22'0,"14"-21"-19"16,-24-7 34-16,10 0-36 16,0-6 1-16,0-13 0 15,1-12 1-15,-5-7-4 16,-3 7 0-16,0-6-3 16,-3 2 0-16,3-5-10 15,4 9 0-15</inkml:trace>
  <inkml:trace contextRef="#ctx0" brushRef="#br0" timeOffset="6502.71">10774 5848 49 0,'0'25'24'0,"-4"-22"-23"0,4-3 37 16,0-6-38-16,0 0 1 16,0-1-1-16,0-2 1 15,4-4-2-15,-4-2 1 0,0-10-1 16,3 6 0-16,1 3-1 16,-1 0 0-16,1 1 0 15,3 2 0-15,4 4 0 16,-1 6 0-16,1 3 1 15,3 3 1-15,0 9 1 16,4 10 1-16,-4 3-1 16,0-3 1-16,3 0-1 15,1 0 1-15,-4-3-2 16,0-3 1-16,0-1-8 16,-3-8 1-16,0-1-8 15,-1-9 1-15</inkml:trace>
  <inkml:trace contextRef="#ctx0" brushRef="#br0" timeOffset="7222.17">11638 5020 41 0,'-7'44'20'0,"-14"19"-18"0,14-48 32 15,0 20-31-15,0 12 0 0,0 16 3 16,0-4 0-16,3 13-7 15,1-12 0-15,3-13 5 16,0-3 1-16,0-10-1 16,0-5 0-16,0-4-2 15,0-13 0-15,-4-2-2 16,-3-1 1-16,-11-6-3 16,-3-9 1-16,-3-4-3 15,-5 1 0-15,1 0-1 16,0 2 0-16,3 7 0 15,0 7 0-15,4 2 1 16,0 4 0-16,7 12 2 16,3 0 1-16,8 6 1 15,6-3 0-15,4 4 3 16,8-4 0-16,6 6 0 16,7-15 1-16,11 3 0 0,7 0 0 15,0-6-2-15,3-7 1 16,0-9-2-16,-3-3 1 15,-4-10-2-15,-6-8 0 16,-4-1-1-16,-8-7 1 16,-3-5-1-16,-7 6 1 15,-6-4-1-15,-8 1 0 16,-4 3-1-16,0 6 1 16,-3 9-2-16,-3 10 1 15,-1 6 0-15,1 0 1 0,-1 13-1 16,1 6 1-16,6 9 1 15,4 1 0-15,7 2 0 16,7-2 1-16,4-4-1 16,-1-6 0-16,1-3-6 15,-4-4 1-15,0-2-9 16,0-10 1-16</inkml:trace>
  <inkml:trace contextRef="#ctx0" brushRef="#br0" timeOffset="8067.74">12061 5939 33 0,'15'28'16'0,"-12"-19"-10"16,-3-5 22-16,-3-14-25 0,-1-6 0 16,-3-5 3-16,0-5 0 15,0 1-7-15,0-15 1 16,0 11 4-16,3 1 0 15,1 3-1-15,3 3 1 16,3 3-2-16,8 7 1 16,3 2-2-16,0 7 1 15,4 3-1-15,-1 3 0 16,8 4-3-16,0-7 1 16,3 0-4-16,0 3 0 15,0-3-1-15,1 3 0 0,-1-3 0 16,-3 0 0-16,-4-3 2 15,-4 0 1-15,-3-4 2 16,-3 1 1-16,-4 0 2 16,-3 0 0-16,-1-1 1 15,-3 7 1-15,-3 0-1 16,-4 0 0-16,-4 0-1 16,0 3 1-16,-3 1-2 15,-3-1 0-15,3 3-1 16,-1 0 1-16,5-3-1 15,3 4 0-15,7-4 1 16,7 6 0-16,7 4 0 16,4-1 0-16,-1 13 0 15,-3-9 0-15,-3 6-1 16,-4 0 0-16,-3 3-1 16,-4 6 1-16,-8-2-2 15,-2 2 1-15,-1-3-1 0,1-6 1 16,-1-6-1-16,4-7 0 15,4-3 0-15,3-6 0 16,3-12 0-16,4-7 0 16,7-6-1-16,4-16 1 15,7-3-1-15,6-15 1 16,12-10 0-16,3-13 0 16,6-9 1-16,1-6 1 15,-7 19 0-15,-7-1 1 16,-7 7 0-16,-11 16 0 0,-7-1 0 15,-7 7 1 1,-25 6-1 0,-3 16 0-16,0 25 0 15,0 3 1-15,-4 16-1 16,1 21 0-16,-1 17 0 16,7 14 1-16,4 17-1 15,0 9 0-15,3-6-1 16,4 0 1-16,0-10-2 15,4-6 1-15,-1-18-6 16,1-14 1-16,-4-11-7 16,0-17 0-16</inkml:trace>
  <inkml:trace contextRef="#ctx0" brushRef="#br0" timeOffset="8561.44">12368 5622 26 0,'18'44'13'0,"3"-6"3"0,-7-32 14 16,0 10-26-16,8-1 1 16,2-2 1-16,12-1 0 15,2-2-9-15,1-1 0 16,-4-3 5-16,-3 1 0 16,-4-1-4-16,-3 0 1 15,-7 4-2-15,-4-10 1 0,-4 0-1 16,1 0 1-16,-4 0 1 15,-3 0 1-15,-4 0 0 16,0 0 1-16,0 0 0 16,-4 0 0-16,1 0 0 15,-1 0 0-15,-3 0-1 16,0 3 1-16,0 6-1 16,3 4 0-16,1 2-1 15,3 1 1-15,3 0-1 16,4-1 1-16,4-2-1 15,0-4 1-15,3-2 0 16,0-7 0-16,0-7-1 16,0 1 1-16,0-3-1 15,0-1 1-15,0 4-1 16,-3 0 1-16,0 6 0 16,-1 0 0-16,1 0 0 15,3 9 1-15,-4 1-1 16,1 2 1-16,-4 7-1 0,0 0 0 15,-3-10-4-15,3 1 0 16,-4-7-8-16,-3-3 1 16</inkml:trace>
  <inkml:trace contextRef="#ctx0" brushRef="#br0" timeOffset="9356.65">13032 5954 39 0,'21'32'19'0,"-4"-7"-19"0,-10-16 31 0,1 1-30 16,-5 5 0-16,4-8 1 16,0 2 0-16,0-6-3 15,0-9 0-15,0-10 2 16,0-3 0-16,0 1-2 16,1-4 1-16,-1 3 0 15,0 0 0-15,3 7-1 16,1-1 1-16,-1 7 0 15,1 3 0-15,0 6 0 16,-1 0 0-16,4 6 0 16,-3 4 0-16,-1 6 0 15,5 3 0-15,-1 0-1 16,3-1 1-16,1-8 0 16,3 0 0-16,0-7 0 15,0-6 0-15,1-6 0 16,2-7 0-16,-3-3-1 15,-3-6 1-15,0-6-1 0,3-16 0 16,0 0-1-16,0-12 0 16,0-4 1-16,1-2 0 15,-8-10-1-15,-4 3 1 16,1 3 1-16,-1-3 0 16,-3 12 0-16,1 7 0 15,-5 16 0-15,1 8 1 16,-4 17-1-16,-4 12 1 15,1 13-1-15,-1 18 1 16,4 17 0-16,4 11 0 16,-1 1 0-16,-3 12 1 0,4 4 0 15,-1 5 0-15,4-12-1 16,0-9 1-16,-3-10-1 16,3-12 1-16,0-3-2 15,0-13 0-15,-4-6 1 16,1-7 0-16,-4-5-1 15,-4-1 1-15,-3-9-1 16,-7-10 0-16,-3-6 0 16,-8 1 0-16,0-1-1 15,-3 0 1-15,-4 3-1 16,-3 7 0-16,0 3 0 16,-1 9 1-16,-2 3-1 15,6 13 1-15,4 0 0 16,3-1 0-16,11 1 1 15,7-6 1-15,10 2 0 16,15 1 0-16,14 0 1 16,3-4 0-16,11-2-1 0,0-7 0 15,-4 0-5-15,-7 0 1 16,-14 3-12-16,-13-6 1 16</inkml:trace>
  <inkml:trace contextRef="#ctx0" brushRef="#br0" timeOffset="10512.26">13914 6020 46 0,'17'16'23'0,"-10"12"-20"15,-3-21 33-15,-4-1-36 16,0 3 0-16,0 7-1 16,0 0 1-16,0-4-3 15,3-2 0-15,-3-10-6 16,4-10 0-16,-4-2-4 15,-4-10 0-15,-3-13 0 0,0 4 0 16,-7-7-6 0,-11 0 19-1,47 26-1-15,-22-26 1 16,14 16 7-16,0 4 0 16,3 11 2-16,8 10 1 15,0 1 0-15,3 5 1 16,11 0-2-16,7 4 0 15,0-4-3-15,3 4 0 16,0-4-3-16,1-6 1 16,-8 4-3-16,-10-10 1 0,-7 3-3 15,-1 0 0-15,-13 0 0 16,-4 3 1-16,-7 3-1 16,-7 6 0-16,-4 4-2 15,-3 12 0-15,-4-3-2 16,4 19 1-16,7 7 0 15,7 11 1-15,7 14 1 16,4 8 1-16,3-5 2 16,0-1 0-16,-10-6 2 15,-8-6 0-15,-10-6-1 16,0-7 0-16,-4-12-3 16,1-16 1-16,-8-13 0 15,4-12 1-15,0-12 0 16,-4-13 0-16,4-7 0 15,3-9 1-15,0-2 1 16,4-1 1-16,11 6-1 16,10 7 1-16,14-4-1 0,11 10 1 15,14 3-1-15,14-3 1 16,0 6-4-16,-11 4 1 16,-3 5-10-16,-11 1 1 15,-17 6-8-15,-4-4 1 16</inkml:trace>
  <inkml:trace contextRef="#ctx1" brushRef="#br0">9920 4173 0,'0'0'15,"0"0"1,0 0-16,0 0 16,0 0-1,0 0-15</inkml:trace>
  <inkml:trace contextRef="#ctx0" brushRef="#br0" timeOffset="11625.64">14866 6394 59 0,'0'3'29'0,"11"-10"-27"0,-11 7 30 15,3-6-31-15,-3-3 0 16,0 9-6-16,0 0 1 16,0 3-9-16,-3-3 0 15</inkml:trace>
  <inkml:trace contextRef="#ctx0" brushRef="#br0" timeOffset="13544.54">5708 4283 23 0,'3'6'11'0,"8"29"0"15,-4-19 12-15,-7 2-21 16,0 17 0-16,0 15 2 16,-7 25 0-16,4 29-5 15,-8 18 0-15,-10 19 3 16,3 16 1-16,-3 12-2 0,3 4 1 16,8-10-2-1,-1-3 1-15,4-35-1 16,4-21 1-16,3-26-6 0,0-28 1 15,0-37-7-15,3-29 1 16</inkml:trace>
  <inkml:trace contextRef="#ctx0" brushRef="#br0" timeOffset="14475.76">5821 4390 23 0,'17'6'11'0,"22"-6"0"0,-25-3 12 16,22 3-19-16,-1 0 0 16,18-6 3-16,14-4 0 15,7 1-8-15,25-7 1 16,21 4 6-16,14-4 0 16,25 3-2-16,27 4 0 15,12 0-2-15,17 2 1 16,4 1-2-16,7 0 0 0,-4-4-1 15,0-2 0-15,0-4 0 16,-20-6 1-16,-8 3-1 16,-4-6 0-16,-24 3 0 15,-32 7 0-15,-14 5-1 16,-14 1 1-16,-15 6-1 16,-20 3 1-16,-11 12-2 15,-14-2 1-15,-14 8-1 16,-18 11 0-16,-11 2 0 15,-10 10 0-15,-10 9-1 16,-1 13 1-16,-7 15-1 16,1 16 1-16,-5 6 0 15,-2 13 0-15,-5 3 0 16,5-3 1-16,2 16 0 16,12-10 0-16,-1 0 0 15,14 13 0-15,12-4 1 16,9 1 0-16,4-10 1 15,4 0 0-15,-4-12 0 0,4-16 0 16,0-10 0-16,-4-12 0 16,-4-9-1-16,-6-7 1 15,-11-12-1-15,-7-6 0 32,-46-20 1-32,-21-15 0 15,-28-9 1-15,-25-7 0 16,-39-3 1-16,-42-9 0 15,-43-3 0-15,-56-7 0 0,-45 4-2 16,-33-4 1-16,-31-9-4 16,-29-3 0-16,-10 12-3 15,0 16 1-15,-14 10-10 16,14 9 1-16</inkml:trace>
  <inkml:trace contextRef="#ctx0" brushRef="#br0" timeOffset="21471.93">4177 7842 27 0,'10'3'13'0,"-2"-6"0"0,-8 3 14 16,0 0-25-16,-8 0 0 16,8 0 1-16,0 0 1 15,-3 0-5-15,3 3 0 16,0 1 4-16,-7 2 1 0,3 3-3 15,-3 4 0 1,7-1 1-16,-7 1 0 16,4-4-1-16,3-2 1 0,0 2-4 15,0 0 1-15,0-2 0 16,3-1 1-16,4-6-2 16,-3-3 0-16,10 3 0 15,-3 0 0-15,-1-7 1 16,-6-2 0-16,3 0 0 15,-4-4 1-15,-3-3-1 16,0 4 1-16,-3-1 0 16,-4 4 0-16,3 3-2 15,-3 3 0-15,4 3-9 16,-8 0 1-16</inkml:trace>
  <inkml:trace contextRef="#ctx0" brushRef="#br0" timeOffset="23783.7">5263 7541 39 0,'0'3'19'0,"-14"-6"-18"0,0 6 28 15,0 4-28-15,-14 5 0 16,-4 7 0-16,-7 12 1 16,1 4-3-16,-5 12 0 15,-6 6 2-15,-1 13 0 16,1 9-1-16,10 4 0 15,11 8 0-15,7-2 0 16,7-10 0-16,0-9 1 16,10-9-1-16,15-10 1 15,6-19 1-15,15-9 0 16,17-16 0 0,15-19 1-16,-1-6-1 0,-3-9 1 15,-14-13-1-15,-10 3 0 0,-12-3-2 16,1 7 1-16,-14 2-1 15,3 4 0-15,-7 6 0 16,-14 3 0-16,-4 3 0 16,-3 6 0-16,-14 10 0 15,0 6 0-15,-4 7-1 16,4-4 1-16,-1 0-4 16,8 1 1-16,4-1-7 15,6 0 0-15,7-6-4 16,15-3 1-16</inkml:trace>
  <inkml:trace contextRef="#ctx0" brushRef="#br0" timeOffset="24458.57">5521 8353 29 0,'-4'19'14'0,"-3"-13"-9"0,7-6 20 15,0-3-21-15,-7-3 0 16,7-3 1-16,-3-1 0 16,3-2-7-16,0-7 0 0,0 0 4 15,0 0 1-15,10 0-2 16,1 4 1-16,7 2-1 15,6 7 0-15,12 6 0 16,-5 3 1-16,8 0-1 16,-7 7 0-16,0 2 0 15,3 1 0-15,-3-4-2 16,6-3 0-16,1 1 0 16,-3-4 1-16,-1 0-1 15,-10 0 0-15,-1 3 0 16,-10-3 0-16,0-3 0 15,-3 4 1-15,0-8-1 16,-11-2 1-16,-7 0 0 16,0 0 0-16,-8-1 0 15,-2 7 0-15,3 4 0 16,-8 2 0-16,8 0 0 16,0 3 0-16,4 1-1 0,-4 2 1 15,10 4 0-15,8-3 0 16,10-4 0-16,-4 0 0 15,11-2 0-15,1-4 0 16,-5-3 0-16,1 0 0 16,-4-6 0-16,4-1 0 15,-8-2-1-15,1 0 1 16,-4-1 0-16,3 7 0 16,1-3 0-16,0-1 0 15,-1 7 0-15,1 13 1 16,-1 3-1-16,1 2 1 0,0 4-1 15,-1 0 1-15,1-6-1 16,-1-3 0-16,8-4-4 16,3 0 1-16,4-2-9 15,-4-7 0-15</inkml:trace>
  <inkml:trace contextRef="#ctx0" brushRef="#br0" timeOffset="24833.69">6516 8554 19 0,'10'66'9'0,"12"-6"6"15,-15-42 4-15,-7 7-14 16,10 4 1-16,-10-4 2 16,4-6 1-16,-4-4-11 15,-4-9 1-15,4-12 7 16,-10-13 0-16,3-6-4 0,0-9 1 15,-1-7-3-15,5-3 0 16,-4-12-2-16,0 2 0 16,7 7-1-16,0-6 0 15,3 3 1-15,15 3 0 16,10 9 2-16,0 13 0 16,8 9 2-16,-1 7 1 15,-7 15 1-15,-7 4 0 16,-10 9-1-16,-11 15 0 0,-18 4-1 15,-3-1 0-15,-11 1-5 16,-3 0 1-16,0-7-5 16,7-6 0-16,-4-6-7 15,7-10 0-15</inkml:trace>
  <inkml:trace contextRef="#ctx0" brushRef="#br0" timeOffset="25195.77">6812 7780 41 0,'32'31'20'0,"-4"50"-20"16,-21-62 33-16,0 13-32 16,0 5 0-16,4 4 3 15,-8 6 1-15,-3-6-6 0,0 0 0 16,0-7 2-16,0-9 0 15,-3-6-2-15,-4-10 1 16,3-12-4-16,4-6 0 16,0-1 0-16,0 1 0 15,11 3 1-15,-4 6 1 16,7 9 2-16,7 4 0 16,4 5 4-16,17-2 0 15,-6 3 1-15,9 0 0 16,12 3-1-16,6 3 1 15,-6-6-3-15,-15-4 0 16,-10-2-11-16,-7-1 1 0,-15-5-7 16,-17-1 1-16</inkml:trace>
  <inkml:trace contextRef="#ctx0" brushRef="#br0" timeOffset="25976.19">4068 9611 24 0,'7'3'12'0,"-4"-12"1"16,-3 9 11-16,7-4-18 0,-7-2 0 15,4-3 4 1,3-1 1-16,-7 1-14 0,0 3 1 15,-7-1 8-15,3 4 0 16,-6 3-3-16,-1 0 0 16,-3 3-3-16,3-3 1 15,-3 7-1-15,-7-1 0 16,3 3-1-16,8 1 0 16,-8-4-1-16,8 0 0 15,3 4-1-15,3 2 0 16,4 1 0-16,7-1 0 15,4 1 1-15,3-4 0 0,3-2 1 16,-6-4 1-16,0-3-1 16,-4-7 1-16,-4-2-10 15,-3 0 0-15,-3-4-2 16,-8-3 0-16</inkml:trace>
  <inkml:trace contextRef="#ctx0" brushRef="#br0" timeOffset="28722.76">5334 9398 37 0,'28'-25'18'0,"-21"18"-19"0,-14 1 33 15,0 3-30-15,-3 3 0 16,-5 6 1-16,-6 7 0 16,-14-1-4-16,-7 10 0 15,-18 13 2-15,0-1 1 0,-11 13-2 16,4 13 1-16,14 9-1 16,4 9 0-16,10 13 1 15,7 0 0-15,15-3 1 16,6-13 0-16,4-3 1 15,18-25 0-15,17-9 0 16,-7-7 0-16,35-18-4 16,8-13 0-16,3-19-10 15,0-6 1-15,-7-19-5 16,3-12 0-16</inkml:trace>
  <inkml:trace contextRef="#ctx0" brushRef="#br0" timeOffset="29100.46">5489 9435 33 0,'0'19'16'0,"-28"53"-14"16,17-53 25-16,-6 19-25 0,3 12 0 16,-4 16 2-16,0 6 1 15,4 6-5-15,4-12 0 16,-1-13 3-1,8-12 0-15,-1-6-1 0,4-10 0 16,4-7-2-16,3-8 1 16,3-7-4-16,1-3 1 15,6-3-2-15,-2-3 1 16,9-1-3-16,-10-2 1 16,8 3-1-16,2-1 1 0,-3 4 1 15,-3 3 1-15,3 3 1 16,4 4 0-16,0 2 3 15,-4 4 1-15,-4-1-1 16,5 1 1-16,-8-1-3 16,0-5 0-16,0-1-4 15,4 0 0-15,-4-3-3 16,3-3 0-16</inkml:trace>
  <inkml:trace contextRef="#ctx0" brushRef="#br0" timeOffset="29536.38">5937 10009 23 0,'14'6'11'0,"4"1"-3"16,-11-7 20-16,4 3-25 15,-8 0 0-15,-3 0 2 16,0 0 0-16,0 3-7 0,-3 1 1 16,-8-1 4-16,0 0 0 15,-6 4-2-15,-1 2 0 16,-3 4-1-16,3-4 1 15,4-2-3-15,4 6 1 16,-1-1 0-16,4-5 0 16,0 5-1-16,3-8 1 15,4-4-1-15,11 0 0 16,-4-3 1-16,7-3 0 16,4 0 0-16,0 3 0 0,-4-4 0 15,3 1 1-15,-6 3 0 16,-1 0 0-16,-3 0 0 15,1 0 0-15,-1 0 0 16,0 0 1-16,3-3-1 16,-6 3 1-16,6 0 0 15,1 3 0-15,0 4 0 16,3 2 1-16,0 0-1 16,0 7 1-16,0 0-1 15,4-1 0-15,-8-2-3 16,1-4 0-16,-4-2-9 15,3-7 0-15</inkml:trace>
  <inkml:trace contextRef="#ctx0" brushRef="#br0" timeOffset="30343.15">6481 10087 23 0,'35'7'11'0,"7"2"-1"0,-35-6 10 16,4 0-17-16,-8 1 0 15,8 2 3-15,3-3 0 16,-3 3-7-16,-1-6 1 16,-6 0 4-16,3-6 0 0,0 3 0 15,0-3 0-15,-4-4-3 16,-3-2 0-16,0-4 0 15,-3 0 0-15,-4 4-1 16,0-1 1-16,0 4-1 16,3 2 0-16,-6 7-1 15,-1 4 1-15,-3 5-2 16,7 4 0-16,3 5 0 16,4 4 0-16,4-3 0 15,3-3 0 1,18 25 1-1,6-7 1-15,1 4 0 16,3-1 0-16,-3 7 2 16,-4 3 1-16,-3-3-2 15,-4 10 1-15,-7-1 0 16,-3-6 0-16,-11-3-2 0,-7 3 1 16,-7-6-2-16,-7 2 0 15,-4-8 0-15,-3-7 0 16,3-6-1-16,-10-9 0 15,3-4 0-15,4-9 1 16,7-6-1-16,3-10 0 16,11 0-1-16,10-6 0 15,15-9 1-15,3-10 1 16,18 7 1-16,10-4 1 16,-3 1 0-16,4-4 1 15,-1 0 2-15,4 3 0 16,0 4-1-16,-11-10 0 0,1 0-1 15,-5 7 1-15,-2 2-2 16,-12-3 1-16,1 1-2 16,-14-1 0-16,-1 4-1 15,-10 2 0-15,-7 10-1 16,4 7 0-16,-15 12 0 16,4 9 0-16,-4 9 1 15,1 1 1-15,2 16 1 16,8 2 1-16,7 4 2 15,11-7 0-15,7 0 0 16,6 1 0-16,15-4-1 16,10-9 1-16,-3-7-8 15,-7-5 0-15,-7-7-11 16,-22-10 1-16</inkml:trace>
  <inkml:trace contextRef="#ctx0" brushRef="#br0" timeOffset="31382.22">3937 11502 27 0,'0'-7'13'0,"-11"-8"2"0,4 9 9 15,4-1-24-15,-8 4 1 16,1 0 2-16,-4 3 0 16,3 0-3-16,0 3 1 15,8 3 2-15,-8 4 0 0,1 2 0 16,6 4 0-1,8-3-1-15,-1 2 1 0,8-2-1 16,-1-1 0-16,8 1 0 16,0-10 0-16,-4-9-1 15,3-7 1-15,-6-3-2 16,-7 1 1-16,3-4-6 16,-7 3 0-16,-4 1-10 15,-3-7 1-15</inkml:trace>
  <inkml:trace contextRef="#ctx0" brushRef="#br0" timeOffset="31847.43">5285 11837 44 0,'7'7'22'0,"3"2"-16"0,-10-9 32 0,7 0-37 15,-7 3 1-15,0 3-1 16,0 4 1-16,4 2-4 16,-4 1 1-16,0-1-4 15,7 1 0-15,-7-4-10 16,-7-6 1-16</inkml:trace>
  <inkml:trace contextRef="#ctx0" brushRef="#br0" timeOffset="32060.31">5281 12345 24 0,'-10'3'12'0,"10"1"-11"0,0-1 8 15,0-3-19-15,0 0 1 16,0 3-2-16,0-3 0 0</inkml:trace>
  <inkml:trace contextRef="#ctx0" brushRef="#br0" timeOffset="32297.57">5285 12718 21 0,'7'22'10'0,"-4"3"-3"16,-3-25 19-16,0 4-23 16,0-4 0-16,0 0 0 15,0 0 1-15,0 0-6 0,0 0 0 16,0 3-2-1,4 0 1-15,-4 3-6 0,0 4 0 16</inkml:trace>
  <inkml:trace contextRef="#ctx0" brushRef="#br0" timeOffset="32540.53">5362 13320 28 0,'-3'22'14'0,"6"-9"-8"0,4-10 22 0,-7 0-25 16,0 0 0-16,4 1-3 15,3-1 0-15,-7 3-11 16,0 0 1-16,0-6 1 15,10 0 0-15</inkml:trace>
  <inkml:trace contextRef="#ctx0" brushRef="#br0" timeOffset="32687.07">5369 13643 13 0,'-10'32'6'0,"3"5"-5"0,7-24 7 16,-4-7-15 0,1 1 0-16</inkml:trace>
  <inkml:trace contextRef="#ctx0" brushRef="#br0" timeOffset="43495.12">17452 5911 12 0,'-11'9'6'0,"-3"7"1"0,14-13 6 16,-3-3-12-16,-1 3 1 16,1 0 2-16,-4 6 0 15,3-2-4-15,1 2 0 16,-1 4 4-16,0 2 1 15,1-11 0-15,-1-4 0 0,1 3 0 16,3-10 1-16,0-8-1 16,7-10 1-16,7-16-2 15,18-6 1-15,3-19-2 16,11-12 0-16,10-20-1 16,15-11 0-16,0-4-1 15,-8 0 0-15,1 6-3 16,-5 10 0-16,-2 9 0 15,-11 13 0-15,-7 9 0 16,-8 10 0-16,-6 15 0 16,-4 3 0-16,-7 10 1 15,-3 12 1-15,-4 19-1 16,-7 10 0-16,-7 15-1 16,-7 16 1-16,-7 16 0 15,-4 12 0-15,-3 9 0 0,3 7 1 16,4 3 0-16,3-6 0 15,4-4 1-15,4-5 0 16,2-7 0-16,5-19 1 16,-1-13-1-16,4-8 1 15,-3-4-3-15,3-6 1 16,-4-1-6-16,4-5 1 16,0-1-7-16,0-5 0 15</inkml:trace>
  <inkml:trace contextRef="#ctx0" brushRef="#br0" timeOffset="44156.68">17522 5550 43 0,'-3'3'21'0,"10"-6"-17"16,-3 3 38-16,-1-9-39 15,4 2 0-15,4-12 0 16,6 1 1-16,8 2-5 16,14-3 0-16,7 3 0 15,7 7 1-15,-4 0-8 16,0 6 1-16,-6-1-8 0,-4 1 0 15</inkml:trace>
  <inkml:trace contextRef="#ctx0" brushRef="#br0" timeOffset="44726.97">18168 5588 34 0,'-7'28'17'0,"7"28"-15"0,-4-46 22 0,1 5-21 16,-4 10 1-16,-4 4 0 15,1 2 0-15,-1 0-5 16,1-6 1-16,-1-6 3 16,4-3 1-16,3-7-2 15,4-9 0-15,0-9-1 16,7-13 1-16,4-9-3 15,-4-1 0-15,4-5 0 16,-4-7 0-16,3 3-1 0,1-3 0 16,3 3 0-1,0 1 0-15,4 5 0 0,3 4 1 16,4 6-1-16,3 9 1 31,11 19 1-31,-8 10 1 16,-9 9 1-16,-12-10 1 15,-10 13-1-15,-14 3 1 16,-11 4-2-16,-6-4 1 16,-5-3-6-16,1-9 1 15,0-4-8-15,-1-12 0 16,12-9-2-16,6 0 0 0</inkml:trace>
  <inkml:trace contextRef="#ctx0" brushRef="#br0" timeOffset="45283.87">18489 5722 40 0,'-7'22'20'0,"-4"35"-22"0,8-48 39 16,-1 4-37-16,1-1 1 16,-1-2 2-16,4-4 0 15,0-3-3-15,0-9 0 0,4-13 2 16,-1-3 0-16,1-6-1 16,3-10 1-16,0-6-4 15,-3-3 1-15,3-9-2 16,0 6 1-16,3 3-2 15,1 9 1-15,6-3-1 16,5 4 1-16,6 12 1 16,0-1 1-16,0 17 1 15,-3 6 0-15,-4 9 1 16,-7 10 1-16,-7 6-1 16,-10 3 0-16,-4 6-1 15,-7-9 0 1,-4-3-4-16,-3 0 1 0,3-3-9 15,1-7 1-15</inkml:trace>
  <inkml:trace contextRef="#ctx0" brushRef="#br0" timeOffset="45582.87">19043 4584 41 0,'0'16'20'0,"-7"18"-21"0,3-15 34 0,-3 16-30 15,-3 18 0-15,-4 16 2 16,-4 6 0-16,0 22-6 15,1 13 0-15,-1-6 4 16,7-4 0-16,1-6-7 16,3-28 0-16,0-7-10 15,3-18 0-15</inkml:trace>
  <inkml:trace contextRef="#ctx0" brushRef="#br0" timeOffset="46171.27">19537 5271 37 0,'-4'-6'18'0,"-3"24"-13"15,4-8 23-15,-8-1-26 16,-6 13 1-16,-8 19 2 0,-14 6 1 16,-3 19-8-16,-11 6 1 15,0 3 2-15,0 7 1 16,11-10-7-16,10-9 1 15,7-16-10-15,8-19 1 16</inkml:trace>
  <inkml:trace contextRef="#ctx0" brushRef="#br0" timeOffset="46351.58">19177 5208 34 0,'21'6'17'0,"0"38"-12"0,-14-31 23 0,0 9-28 16,1 3 1-16,-1 25-2 16,-4 0 0-16,1 10-4 15,3-13 0-15,0-9-5 16,7-20 0-16</inkml:trace>
  <inkml:trace contextRef="#ctx0" brushRef="#br0" timeOffset="46708.01">21290 4606 18 0,'-7'3'9'0,"-25"47"-1"0,25-37 8 16,-7 12-10-16,-7 13 1 0,-11 18 3 16,-10 19 0-16,-4 13-13 15,0 19 1-15,0-7 8 16,4-3 1-1,0-6-5-15,13-12 1 0,5-20-7 16,6-12 0-16,8-18-7 16,6-17 0-16,0-18-2 15,1-13 1-15</inkml:trace>
  <inkml:trace contextRef="#ctx0" brushRef="#br0" timeOffset="46994.66">20687 5374 36 0,'7'13'18'0,"7"18"-19"0,-3-31 37 0,10 7-36 0,7 5 1 16,4 4-1-16,7 3 1 15,10-10-1-15,14 4 0 16,-3-4 1-16,-10-3 0 15,-4-9 0-15,-4 0 0 16,-3-3-1-16,-7-1 0 16,-4-2-1-16,-3 0 1 15,-4-1-3-15,0 1 1 16,0-1-6-16,-3 4 1 16,-1 3-5-16,1-6 0 15</inkml:trace>
  <inkml:trace contextRef="#ctx0" brushRef="#br0" timeOffset="47369.89">21491 5537 51 0,'11'4'25'0,"-4"-17"-28"0,-7 19 50 0,3-6-47 15,-3-9 1-15,-3 3-1 16,-8-4 1-16,1 1-2 16,-11 3 1-16,-8-4 0 0,1 13 1 15,-4 10-2-15,8-1 0 16,-1 13-2-16,4 10 0 15,7-1-2-15,7 1 1 16,3-1-1-16,11-15 1 16,14-9 1-16,8-7 0 15,-1-16 2-15,0-9 0 16,-7-9-4-16,-3 3 0 16,-4-10-6-16,4 4 1 15</inkml:trace>
  <inkml:trace contextRef="#ctx0" brushRef="#br0" timeOffset="48255.25">23834 5095 52 0,'-7'63'26'0,"-22"0"-31"0,22-41 48 0,-7 9-43 16,-3 10 1-16,-1 6-1 16,0-13 0-16,1-2-3 15,3-10 1-15,-1-16-2 16,1-22 0-16,0-12-3 16,-3-19 1-16,2 0-3 15,1-10 1-15,-3 1 2 16,-1-4 0-16,4-9 1 15,3 0 1-15,4 10 2 16,7 12 0-16,7 0 3 16,11 6 0-16,3 13 2 15,11 3 1-15,17 6 1 16,11 10 1-16,-3 9 1 16,10 0 1-16,10 9-1 15,1 0 0-15,-14 10-2 0,-12 0 0 16,-13 6-2-16,-18 10 0 15,-17-4-3-15,-11 3 1 16,-21 7-1-16,-4-13 0 16,-7 1-3-16,-10-11 1 15,-8-5-3-15,8-4 1 16,-8-9-1-16,12 0 0 16,9 0 0-16,12 10 0 15,9-1 3-15,15 4 0 16,15 2 3-16,6 4 0 15,7 3 3-15,4 6 0 0,-1 1 1 16,-2 2 0-16,-1 10-1 16,4 6 0-16,-4 3-2 15,0 3 1-15,-3 4-5 16,-4-7 1-16,-7-12-6 16,-3-7 0-16,-1-9-7 15,1-16 1-15</inkml:trace>
  <inkml:trace contextRef="#ctx0" brushRef="#br0" timeOffset="48531.9">24426 5553 59 0,'-3'13'29'0,"-1"12"-35"0,4-19 56 15,0 0-49-15,0 4 1 16,0-1 1-16,0 1 0 16,0-4-5-16,4 0 0 15,-1 0-3-15,1-12 0 16,3-3-12-16,-11-4 0 15</inkml:trace>
  <inkml:trace contextRef="#ctx0" brushRef="#br0" timeOffset="49051.7">24959 5127 58 0,'-3'37'29'0,"-26"17"-32"15,22-32 45-15,0 3-42 0,0 12 1 16,0 1 1-16,0 3 0 15,0-10-2-15,3-6 0 16,1-6 1-16,3-3 0 16,3-10 0-16,4-12 0 15,1-16-3-15,2 3 0 16,4 0-2-16,0 0 1 16,8 7-4-1,-1 5 1-15,0 7-2 0,0 13 1 16,-3 3 1-16,-4 6 1 15,3-4 2-15,1 1 1 16,3-3 3-16,7-10 0 16,4-6 2-16,3-6 0 0,8-7-1 15,-4-6 1-15,-1-2-1 16,-2-11 1-16,-5-5-2 16,-9-4 1-16,-5-6-1 15,-6-7 0-15,-8 4-3 16,-6-3 0-16,-4 6-9 15,0 3 1-15,-7 10-3 16,3 12 0-16</inkml:trace>
  <inkml:trace contextRef="#ctx0" brushRef="#br0" timeOffset="49699.82">25774 5575 49 0,'7'25'24'0,"4"-6"-23"0,-11-16 49 15,0-3-49-15,0 3 1 16,3-3-6-16,4-3 1 0,0 0-12 16,4-3 1-1</inkml:trace>
  <inkml:trace contextRef="#ctx0" brushRef="#br0" timeOffset="50662.47">27799 5641 36 0,'-11'28'18'0,"8"7"-11"0,-1-29 18 15,-3 16-21-15,0 6 0 16,-3 3 2-16,-1 7 0 15,-3 9-8-15,0-3 0 16,0-3 5-16,0-10 0 16,3-6-5-16,4-9 0 0,3-16-2 15,4-19 1-15,4-15-1 16,3-20 0-16,0 1 0 16,0-10 1-16,0 7 2 15,0-4 1-15,0 1-2 16,4 12 1-16,-1 0-2 15,1 12 0-15,3 4-1 16,4 9 0-16,-1 3 1 16,8 10 1-16,7 2 4 15,7 14 0-15,-8 11 3 16,-2 4 0-16,-5 7 0 16,-10 5 1-16,-3 1-2 15,-22-4 0-15,-17 3-6 16,-4 4 1-16,-3-13-11 15,-4-12 1-15</inkml:trace>
  <inkml:trace contextRef="#ctx0" brushRef="#br0" timeOffset="51047.38">28198 5820 42 0,'-11'18'21'0,"4"-18"-22"0,3-6 31 0,1-6-30 16,3-10 1-16,-4 0 2 15,4-6 1-15,0-10-5 16,7 3 1-16,0 4 2 16,4 3 1-16,3 0-1 15,4 6 1-15,3 6-2 16,0 10 0-16,0 3 0 16,0 3 0-16,-3 3-1 15,0 0 1-15,-4 3-3 16,-4 4 0-16,5 2-5 15,2 4 1-15,4-1-8 16,-3-2 0-16</inkml:trace>
  <inkml:trace contextRef="#ctx0" brushRef="#br0" timeOffset="51333.34">28737 5628 40 0,'25'13'20'0,"-7"-4"-12"0,-18-9 31 16,0 0-40-16,-7 0 1 16,-8 0 1-16,-2 0 1 15,-4 0-2-15,-4 7 0 16,0-1 1-16,-3 3 0 0,0 4-1 16,0 6 1-16,3-1-2 15,7 11 0-15,8-4-1 16,13-3 1-16,11-10-2 15,7-2 1-15,4-17-2 16,3-8 0-16,1-4-5 16,-1-3 1-16,4-19-4 15,-8-3 0-15</inkml:trace>
  <inkml:trace contextRef="#ctx0" brushRef="#br0" timeOffset="51573.85">28998 4672 42 0,'7'69'21'0,"-17"50"-17"0,6-78 39 16,-3 12-43-16,4 26 0 16,-4 21 0-1,0 19 1-15,-11 7-2 0,0-7 1 16,4-22-2-16,4-9 0 15,-1-29-6-15,0-18 0 16,8-22-4-16,3-13 1 16,0-18-3-16,3-7 1 15</inkml:trace>
  <inkml:trace contextRef="#ctx0" brushRef="#br0" timeOffset="51785.74">29115 5669 52 0,'53'35'26'0,"-18"-23"-38"0,-32-15 58 0,-3 9-47 16,-7 4 0-16,-3 5-1 16,-11 7 1-16,-4 3-1 15,-3-6 0-15,-4-3-7 16,4 0 0-16,7-10-4 15,7-9 0-15</inkml:trace>
  <inkml:trace contextRef="#ctx0" brushRef="#br0" timeOffset="52024.48">29422 4775 36 0,'14'22'18'0,"-4"47"-13"0,-6-44 29 16,-4 16-33-16,-4 13 0 15,-6 21 0-15,-1 13 1 16,1 6-2-16,-4 3 0 16,-1-12-1-16,1-20 0 15,4-11-7-15,3-10 0 0,3-22-4 16,1-4 0-16</inkml:trace>
  <inkml:trace contextRef="#ctx0" brushRef="#br0" timeOffset="52731.07">29425 5751 42 0,'25'28'21'0,"3"-31"-22"15,-21 3 39-15,4-7-37 16,3-5 0-16,7 3 0 16,0-7 0-16,-3-6-2 15,-1-6 1-15,-6-4 0 16,-4 1 1-16,-7 0-2 16,-7 2 1-16,0 14-2 0,-4 5 1 15,1 13-1 1,-1 4 1-16,1 12-1 0,3 9 1 15,0 0 0-15,3 10 1 16,1-1 0-16,3-5 0 16,3-4 1-16,4-3 0 15,7-9-5-15,4-4 0 16,3-9-7-16,7-9 0 16,-3-7-1-16,-7-5 0 15,-4 11 7 1,74-37 5-16,-159 73 4 15,89-36 0-15,-4 11 9 16,0 8 0-16,0 4 1 16,0-4 0-16,-3 1-9 15,0-1 0-15,-4-5-3 16,3-7 0-16,1-10-3 16,-1-5 1-16,4-1-3 15,1 3 1-15,-1-9-1 16,0 4 0-16,0 2 0 15,0 3 0-15,-3 4 0 16,3 6 0-16,0 3 1 16,3 0 1-16,-6 0 0 15,3 0 1-15,-3-3 0 16,-1 0 0-16,1-1-1 16,-4 1 1-16,0 0 0 15,-7 3 0-15,7 3 0 0,0 4 1 16,0-4-1-16,4 3 0 15,-1 10 0-15,1-4 1 16,3 7-1-16,0-3 1 16,0-1-2-16,7 1 1 15,-6-3-6-15,2-4 0 16,4-9-5-16,8-6 0 16</inkml:trace>
  <inkml:trace contextRef="#ctx0" brushRef="#br0" timeOffset="53030.2">30653 5544 35 0,'-32'15'17'0,"14"-18"-23"0,15 0 29 0,-8 3-25 16,-3 3 0-16,0 0 1 15,0 4 1-15,7 2 3 16,3 4 1-16,12 2 0 16,2 4 1-16,1 0 1 15,6 0 0-15,1 0-1 16,3 6 1-16,-7-3-4 16,-10 3 1-16,-11 0-5 15,-4 6 0-15,-21 7-11 16,-24 6 0-16,-22-4-1 15,4 1 1-15</inkml:trace>
  <inkml:trace contextRef="#ctx0" brushRef="#br0" timeOffset="62020.28">18581 7911 22 0,'10'-6'11'0,"-3"0"-5"15,-7 6 11-15,0 0-16 16,0-7 0-16,0 1 0 16,-3 0 0-16,-1 0-2 15,-3-1 1-15,0 1 0 16,-3 3 1-16,-1-3-2 16,1 3 1-16,-1-1 0 15,4-2 0-15,0 3 0 16,0 0 0-16,-4 0-1 15,4 3 0-15,0 0 0 0,0 6 1 16,4 0-2-16,-1 4 1 16,4 2-1-16,4 1 0 15,-4-1 0-15,3-2 1 16,8 5 0-16,-1-5 0 16,4 2 1-16,0-2 0 15,1-4 1-15,-1 0 0 16,-4-6 0-16,1-6 0 15,-1 3-1-15,-3 3 1 16,-3-6-1-16,-4-4 0 0,0 1 0 16,-4-4 0-16,1 1 0 15,-4-1 0-15,0 4-1 16,0 2 1-16,0 7-1 16,-4 4 1-16,1 2-4 15,-1 3 1-15,4 1-3 16,3-4 1-16</inkml:trace>
  <inkml:trace contextRef="#ctx0" brushRef="#br0" timeOffset="63104.87">19823 7745 36 0,'14'-34'18'0,"-14"-10"-10"15,-4 31 19-15,-6-3-26 16,-8 1 0-16,-7 2-1 15,-10 7 1-15,-4 6-1 16,0 6 0-16,-10 13 0 16,-4 9 0-16,0 10-2 15,0 18 0-15,0 10 0 0,7 13 0 16,11 11-1-16,14-2 1 16,10-12 0-16,15-7 1 15,17-22 1-15,25-19 1 16,3-22 1-16,18-15 1 15,4-23 1-15,-8-12 1 16,-6-15-1-16,-8-1 0 16,-10-9-1-16,-11 7 1 15,-10-4-7-15,-7 3 0 16,-11 3-11-16,-11 1 1 16</inkml:trace>
  <inkml:trace contextRef="#ctx0" brushRef="#br0" timeOffset="63658.14">20091 8598 21 0,'-7'28'10'0,"-4"16"8"16,11-31 4-16,-3-1-21 0,-1 4 1 16,0 0-1-16,1-10 0 15,-1-3-2-15,1-9 1 16,3-7 1-16,0-6 0 15,3-9-1-15,1-3 1 16,-1-4-1-16,1-2 1 16,0-4-1-16,-1-3 0 15,1 9 0-15,-1-2 0 16,1-1 0-16,3 10 0 16,0-3-1-16,0 9 1 15,0 0-1-15,0 6 0 0,4 3 0 16,3 7 1-16,7 6 0 15,3 3 0-15,8 7 1 16,-4 2 0-16,1 1 1 16,-5-4 0-16,-6 1-1 15,-7 5 1-15,-11 1-1 16,-15 12 1-16,-9-3-3 16,-8 0 1-16,0-3-4 15,-3-6 1-15,-4-3-7 16,4-4 0-16,3-6-1 15,4-6 1-15</inkml:trace>
  <inkml:trace contextRef="#ctx0" brushRef="#br0" timeOffset="63959.36">20599 7529 29 0,'-7'12'14'0,"-18"42"-15"0,18-29 29 15,-7 9-28-15,-4 19 1 0,-7 13-1 16,4 10 1-16,-3 11-1 15,-1 7 0-15,7 0 0 16,4-12 1-16,4-22-8 16,3-13 0-16,-1-16-2 15,5-22 0-15</inkml:trace>
  <inkml:trace contextRef="#ctx0" brushRef="#br0" timeOffset="64171.36">20126 8150 41 0,'7'34'20'0,"25"-18"-24"16,-22-13 41-16,8-3-35 16,14 0 1-16,3 0-1 0,7 0 1 15,8 6-8 1,-1 4 0-16,4 5-6 0,-7 1 1 31</inkml:trace>
  <inkml:trace contextRef="#ctx0" brushRef="#br0" timeOffset="64336.25">20697 8262 35 0,'15'60'17'0,"-15"-25"-19"0,0-26 21 0,0 0-24 16,0-2 1-16,0-7-13 15,-4-7 1-15</inkml:trace>
  <inkml:trace contextRef="#ctx0" brushRef="#br0" timeOffset="64515.16">20669 8206 24 0,'11'34'12'0,"3"1"-13"16,-7-29 16-16,4 1-23 0,-1-4 1 15,4 0-5-15,0-9 1 16</inkml:trace>
  <inkml:trace contextRef="#ctx0" brushRef="#br0" timeOffset="64978.15">20884 8325 36 0,'22'0'18'0,"-8"19"-21"0,-11-19 37 0,4 0-34 16,4 0 1-16,-4-3-1 15,0-7 0 1,0 7 0-16,0 3 0 0,0-3-1 16,-7 3 1-16,7-3-1 15,-3 0 1-15,3-7-1 16,0 1 1-16,0 3-1 16,4 0 1-16,-1 2 0 15,1 1 0-15,-1 6 0 16,-3 1 0-16,0 2 1 15,0-3 0-15,0 0-1 16,-3 0 1-16,0 0-1 16,3 0 1-16,0 1 0 15,3-1 1-15,1-3-1 16,3-3 1-16,0-1 0 16,-3-2 0-16,-1 3 0 0,1 0 0 15,-1 6-1-15,-3 0 1 16,0 0-1-16,-3 4 0 15,0-1-1-15,-4 0 1 16,0 0-2-16,0 1 0 16,3-4-3-16,4 0 0 15,-3-3-6-15,3 0 0 16,0 0-3-16,0-3 0 16</inkml:trace>
  <inkml:trace contextRef="#ctx0" brushRef="#br0" timeOffset="65148.62">21403 8319 33 0,'11'31'16'0,"-15"13"-14"0,8-31 28 0,-4-1-31 16,0 1 0-16,0-7-2 15,0-3 0-15,0-9-5 16,0-7 0-16</inkml:trace>
  <inkml:trace contextRef="#ctx0" brushRef="#br0" timeOffset="65311.52">21220 8077 27 0,'3'16'13'0,"4"-10"-4"16,-3 1 15-16,3-1-25 15,3-3 1-15,4 0-9 0,4 3 1 16,0-2 3-16,-1-4 1 16</inkml:trace>
  <inkml:trace contextRef="#ctx0" brushRef="#br0" timeOffset="65744.63">21643 8128 34 0,'14'18'17'0,"-3"-14"-11"0,-11-4 29 0,7 0-31 16,0 0 1-1,3-4 2-15,1 1 1 0,3 0-9 16,0-3 0-16,0 3 6 15,4 0 0-15,3-1-3 16,0 4 1-16,-3 4-3 16,-1-4 1-16,-6 9-2 15,-11 0 0-15,-3 7-1 16,-8 3 1-16,0 3-2 16,1 0 1-16,-8-3-1 15,-3 6 0-15,-4 3 0 0,1 3 1 16,-1 4 0-16,4-4 1 15,3 4 0 1,8-4 0-16,2-3 0 0,8-6 1 16,8-3-1-16,6-10 1 15,7-5-3-15,0-14 1 16,0 1-7-16,-7-4 0 16,-3-3-3-16,-1-2 0 15</inkml:trace>
  <inkml:trace contextRef="#ctx0" brushRef="#br0" timeOffset="65957.1">21502 8378 34 0,'10'35'17'0,"19"-10"-13"15,-19-22 29-15,8-3-33 16,7 0 1-16,3-6 0 15,7 3 0-15,-7 0-3 16,8-4 1-16,6 4-6 16,4 0 0-16,-7-3-5 15,-8-4 1-15</inkml:trace>
  <inkml:trace contextRef="#ctx0" brushRef="#br0" timeOffset="66511.25">22024 8319 19 0,'7'-6'9'0,"0"-4"1"0,-7 10 10 15,0 0-17-15,-3 3 0 16,-1-3 1-16,-3 3 0 16,-4 1-6-16,-3 2 1 15,0 0 3-15,-4 7 1 16,1-1-2-16,-1 1 0 16,4-4-2-16,4 1 1 15,2-4-1-15,5-3 0 16,3-3 0-16,11-3 0 15,6-3 0-15,-3-1 0 16,7 1 0 0,-3 3 1-16,-4 0 0 0,0 3 1 0,0 0-2 15,1 3 0-15,-1-3 0 16,0 3 0-16,0 3 0 16,3 4 1-16,1 2-1 15,0 4 1-15,3-3 0 16,4-1 0-16,3-9 0 15,0-9 0-15,0-10 0 16,15-6 0-16,10-22 1 16,-4-15 0-16,0-13 0 15,-10-7 1-15,-7-5-1 16,-7-10 0-16,-8 3 0 16,-10 3 1-16,-7-3-2 15,-7 12 0-15,-10 1 0 16,-5 9 0-16,-2 13 0 15,-5 18 0-15,5 25 0 0,3 26 1 16,-1 28 0-16,8 34 0 16,0 22 1-16,4 16 0 15,6 19 0-15,1-7 0 16,-1-2-1-16,4-23 0 16,0-19-7-16,0-21 1 15,0-13-6-15,-3-16 1 16</inkml:trace>
  <inkml:trace contextRef="#ctx0" brushRef="#br0" timeOffset="66841.64">22197 8175 31 0,'7'-3'15'0,"14"12"-8"0,-10-12 23 0,3 0-27 16,3 3 0-16,1 0 0 15,3 0 1-15,11 3-6 16,10 3 1-16,1 7 3 16,2 5 0-16,-6 1-3 15,0 0 0-15,-7 0-2 16,-4 3 0-16,-3-7-2 16,-4 1 1-16,0 0 0 15,-3-4 0-15,-4 1 1 16,-4 6 1-16,-3 3 1 15,-7 0 1-15,-3 6 0 16,-4 3 1-16,0 4-4 0,0-7 1 16,0-6-7-16,0-6 1 15,0-10-1-15,3-16 1 16</inkml:trace>
  <inkml:trace contextRef="#ctx0" brushRef="#br0" timeOffset="67427.55">22744 8269 12 0,'21'25'6'0,"11"6"-1"0,-22-18 10 0,1-4-12 15,3 4 1-15,0-4 4 16,-4 4 0-16,5-4-9 16,2 0 1-16,8-5 6 15,10-1 0-15,-3-3-2 16,0 0 1-16,-1-7-3 15,-2-2 0-15,-1-4-1 16,-3 1 1-16,-4-1-2 16,0-2 1-16,-3-1-1 15,-1 7 1-15,-3-1-1 16,0 10 1-16,-3 0-2 16,0 6 1-16,-4 7-2 15,0 12 1-15,0-6-1 16,3 3 1-16,1-6-1 15,3-1 1-15,0-5 0 16,0-1 1-16,0-3 0 16,4 1 1-16,-4-4-2 0,0 0 1 31,7-16 0-31,4 1 0 16,7-7-1-16,0-3 1 15,3 0 0-15,4-6 0 16,3-7 0-16,0 1 1 15,1 2 0-15,-5 7 1 16,5 7 0-16,-1 8 0 16,-7 10 1-16,8 10 1 15,10 15 0-15,0 0 0 0,3 6 0 16,4 7 0-16,7 3-1 16,0-13 0-16,-3-3-2 15,3-3 0-15,0 0-4 16,-11-3 0-16,-14-1-11 15,-20-8 0-15,-22-7-1 16,0 3 1-16</inkml:trace>
  <inkml:trace contextRef="#ctx0" brushRef="#br0" timeOffset="70295.03">24730 7651 16 0,'-11'9'8'0,"4"4"5"0,7-10 9 0,0 0-18 15,0 0 1-15,0 4 3 16,0-1 0-16,0 0-10 16,4 0 1-16,-4-6 7 15,7 0 0-15,0-9-3 16,3-4 1-16,1-5-3 16,3-11 1-16,0-2-2 15,4-3 1-15,-1-4-1 16,1 7 0-16,0 2-2 15,-4 1 1-15,-4 0-1 16,1 9 1-16,-4 7-2 16,0 5 0-16,-3 7-1 15,-1 10 0-15,1 9 1 0,-1 9 0 16,1 12 0 0,3 11 1-16,3 2 0 0,1 3 1 15,3 1 2-15,0-4 0 16,0-12 0-16,-3-7 1 15,-1-8 0-15,-3-8 0 16,-3-2 0-16,0-3 0 16,-4-7-1-16,-8-12 0 15,-2-10 0-15,-11-6 0 16,-7 0-1-16,-11 3 1 16,-4-3-1-16,-6-3 0 15,-4 6-1-15,7-3 1 16,0 7-1-16,4-1 1 0,3 7-1 15,4-1 0-15,7 4 1 16,7 3 0-16,6-3-1 16,12-4 1-16,6 1 1 15,8-1 0-15,14 1 0 16,17-4 0-16,11 1 0 16,14-1 0-16,11 1 0 15,-8-1 0-15,1 1-1 16,-1 2 1-16,-17 1-1 15,-10 3 1-15,-12 2-1 16,-10 4 1-16,-14 4-1 16,-14 5 1-16,-3 7-1 15,-8-1 0-15,-14 10-2 16,-13 10 1-16,-8 6-1 16,-7 9 0-16,0 3-1 15,3-18 1-15,4-4-6 0,11-9 0 16,7-16-3-16,-1-12 1 31</inkml:trace>
  <inkml:trace contextRef="#ctx0" brushRef="#br0" timeOffset="70880.84">25220 7961 21 0,'81'-43'10'0,"22"-58"-4"16,-72 76 14-16,12-16-16 16,-5-9 1-16,-9-3 3 15,-8-4 1-15,-4 1-11 16,-9-7 1-16,-23 7 7 15,-23 12 0-15,-15-3-2 0,-25 9 0 16,4 10-2-16,-14 12 1 16,-15 7-1-16,-2 6 0 15,-8 12-4-15,10 16 0 16,-6 13-3-16,3 18 1 16,11 20-3-16,7 27 0 15,14 10-1-15,17 12 1 16,22 1 2-16,21-20 1 15,14-11 4-15,28-20 0 0,29-25 3 16,20-28 1 0,40-28 1-16,17-38 0 0,28-32-1 15,21-33 1-15,-31-10-3 16,-36-1 0-16,-31 14-3 16,-32 15 1-16,-39 9-11 15,-39 10 1-15</inkml:trace>
  <inkml:trace contextRef="#ctx0" brushRef="#br0" timeOffset="-131765.65">14182 3734 8 0,'21'-3'4'0,"11"-6"-4"16,-18 9 5-16,0-10-3 16,3 4 1-16,1 0 6 15,3 0 1-15,0-1-9 16,1-2 0-16,2-1 7 16,1 1 0-16,0 0-1 15,-4 6 1-15,-4 3-4 0,-2 6 1 16,-8 9-3-16,-7 4 1 15,-7 16-2-15,-11-7 0 16,-7 10-1-16,-3 2 0 16,7 4 0-16,0-6 0 15,7-16 0-15,3 0 0 16,11-10 0-16,14-12 1 16,18-12-1-16,17-10 1 15,4-6-1-15,14-10 1 16,7 0-1-16,-3 10 1 0,-4 6-1 15,-11 3 0-15,-10 10 0 16,-7 6 1-16,-4 6-1 16,-14 10 1-16,-6 2 0 15,-5 4 1-15,-3-3-1 16,-3 3 1-16,-4 6-1 16,0-3 0-16,3 3 0 15,4-3 0-15,0-7-1 16,7-2 1-16,4-13-2 15,7-13 1-15,-1-2 0 16,12-1 0-16,10-9 0 16,7-3 0-16,3-4-1 15,0 4 1-15,-6 6 0 16,-4 3 1-16,-11 10-1 16,-10 9 0-16,-11 9-2 15,-11 10 1-15,-10 0 0 0,-7 0 0 16,-4 6-2-16,1-6 1 15,3 6-1-15,3-6 1 16,1-4 0-16,6-5 1 16,8-7 0-16,13-10 0 15,11-5-5-15,11 3 1 16,0-13-6-16,14-10 1 16</inkml:trace>
  <inkml:trace contextRef="#ctx0" brushRef="#br0" timeOffset="-130505.03">16157 3690 44 0,'0'0'22'16,"0"4"-19"-16,0-4 22 0,4 3-25 15,-4 0 1-15,0 0 0 16,0 3 0-16,0 7-2 15,0-1 1-15,0 1 0 16,7-7 1-16,0 0-1 16,7-6 0-16,7-9-1 15,-3-7 1-15,10-6-2 16,11 0 1-16,7-6-1 16,0 0 0-16,3 3 0 15,-3-3 0-15,-4 3 0 16,-7 12 1-16,-6 7 1 15,-8 6 1-15,-7 15-1 16,-7 1 0-16,-4 6 0 0,-3 3 1 16,0-9-1-16,0 3 1 15,4-1-1-15,3-8 0 16,7-4 1-16,7-6 0 16,4-6 0-16,3-4 0 15,11-5 0-15,7-1 1 16,3 4-1-16,1 2 1 15,-4 1-2-15,-11 9 1 16,-7 9 0-16,-7-6 0 0,-3 7-1 16,-4-1 0-16,-3-3 0 15,-4-2 1-15,0-1-1 16,3-3 0-16,4-3 0 16,4-4 1-16,7 1-1 15,6 0 0-15,1 3 1 16,0-4 0-16,-4 7-1 15,4 0 1-15,3 7-1 16,0-4 1-16,8 3-1 16,-4 0 0-16,-4 1-1 15,0-1 1-15,-3 0 0 16,0-6 0-16,-1 3-1 16,1 3 0-16,-4-6 0 15,1 0 1-15,2 0-1 16,-2 0 0-1,-1 0-1-15,-3 4 1 0,-1 2-1 16,-3 3 1-16,1 10-1 0,-5 0 0 16,4 6 1-16,-3 0 0 15,0-12 0-15,3-1 0 16,3-9 0-16,1-6 1 16,3-3 1-16,8-10 0 15,6 1 0-15,14-1 0 16,1 0 1-16,10 7 0 15,18-7 1-15,17 4 0 16,7 2 0-16,-3 4 0 16,14 6-1-16,7 6 1 15,0 7-1-15,-14 6 1 0,0 6-5 16,-4 3 0-16,-14-3-12 16,-13-13 0-16</inkml:trace>
  <inkml:trace contextRef="#ctx0" brushRef="#br0" timeOffset="-128884.95">2293 2088 29 0,'0'-16'14'0,"11"32"-3"0,-8-13 14 0,4 7-23 16,-7 12 1-16,0 6-1 16,-7 19 1-16,4 16-4 15,-8 24 0-15,0 20 2 16,-6 12 1-16,6 22-2 15,4 10 0-15,4-7 0 16,-4-9 1-16,3-19-2 16,4-25 1-16,-10-29-3 15,-1-18 0-15,4-31-4 16,-4-16 1 0</inkml:trace>
  <inkml:trace contextRef="#ctx0" brushRef="#br0" timeOffset="-127848.28">2272 2207 10 0,'0'-3'5'0,"0"12"19"0,0-9-11 16,0-6-9-16,0 6 1 0,0 0 3 16,10-3 0-16,1 3-10 15,10 0 1-15,11-6 6 16,7 3 0-16,7 3-1 15,14 3 1-15,14-3-1 16,32-3 0-16,-4 3-1 16,35-10 0-16,15 4 0 15,3 6 0-15,29 0-1 16,6 0 0-16,18 0-2 16,29-6 0-16,-8-4 0 15,29-2 1-15,-4-7-1 16,14 3 0-16,7-3 0 15,-7-6 0-15,0 7-1 16,4-1 1-16,-4 0-1 16,4-3 1-16,-11 0-1 15,-7 0 1-15,-18 10 0 0,-10-4 0 16,-4 13 0-16,-21-7 0 16,-7 1 0-16,-3-4 0 15,-29 1 0-15,-7-4 0 16,-7 4-1-16,-14-10 1 15,-17 9 0 1,-11 4 0-16,-18 9-1 0,-18 0 1 16,-13 12-3-16,-11 23 0 15,-4 15 0-15,-7 6 0 16,-3 13 0-16,-7 13 0 16,-4-4 0-16,0 13 0 0,-3 0 2 15,6 9 1-15,1 4 0 16,0 12 1-16,-4 0-1 15,-3-9 1-15,-4 12-1 16,-4-16 0-16,-3-9 0 16,-7 0 0-1,-3-21-1-15,-11-14 1 0,-4-12-1 16,-7-19 0-16,-6-3 1 16,-5-9 0-16,-10-10-1 15,-17-2 1-15,-18-1 0 16,-14-3 1-16,-8 0-1 15,-17-3 1-15,-21 3-2 16,-7-10 1-16,-21 4 0 16,-8-10 0-16,-20 1-1 0,-11 2 1 15,-4 13-2 1,-10 6 1-16,10 7 0 16,-10 2 0-16,-4 7-1 0,4 0 1 15,-4-9 1-15,14 9 1 16,-17-3 0-16,0-1 1 15,-1-8-1-15,-6-4 1 16,7-9 0-16,-11 0 0 16,3-7-2-16,5-5 1 15,-12 2-1-15,11 1 0 32,-123-16-3-32,56 6 0 0,50 6-4 15,13 16 0-15,26 0-4 16,20 9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5:39:41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4195 22 0,'7'10'11'0,"-7"12"-4"15,0-16 11-15,0 3-15 16,0 7 0-16,0 6 1 15,-7 9 1-15,3-2-7 16,4 11 1-16,-7 7 3 16,4-12 1-16,3-4-3 15,0-12 0-15,0 3-6 16,0-13 1-16,0-9-5 0,0-18 1 16</inkml:trace>
  <inkml:trace contextRef="#ctx0" brushRef="#br0" timeOffset="759.73">6346 4048 29 0,'22'-3'14'0,"31"0"-8"0,-39 0 23 0,-4 3-26 16,1 0 1-16,-8-4 1 16,4 1 0-16,-3-3-5 15,-4-3 0-15,-4-1 4 16,-6-6 1-16,-1 4-3 16,-13-1 1-16,-12 10-1 15,-10-6 0-15,-6 12-2 16,-8 6 1-16,-7 4-2 31,3 3 0-31,4 15-1 0,11 13 0 16,-1 9 0-1,11 13 0 1,8 12-1-16,13 4 1 16,7 6 1-1,11-10 0 1,11-6 1-16,17-9 0 109,22-19 0-109,13-16 0 16,18-15 1-16,-3-23 1 62,3-21 0-62,-3-4 1 16,-8-18-1 31,-10-6 1-47,-17-7-1 0,-8-3 0 15,-25 3-4 48,-13 0 1-63,-15-3-11 0,-10 0 1 16,-4 6-4-16,-3 1 1 15</inkml:trace>
  <inkml:trace contextRef="#ctx0" brushRef="#br0" timeOffset="1919.1">5789 7256 20 0,'-7'16'10'0,"7"-1"6"0,0-12 11 0,-3 0-22 0,3 1 0 0,-8-1 5 0,8 0 1 0,0-3-13 0,0 0 1 0,0 0 8 0,8 0 0 0,2-3-2 0,-3-4 1 0,14-2-3 0,4-3 0 16,10 2-2-16,1 1 1 15,-8 2-2-15,-4 7 1 672,-2 4-2-672,-8 5 1 0,-7 7-2 0,-7 6 1 0,-11 0-1 0,-6 6 1 0,-1 3-1 0,-3-3 1 0,7 1 0 0,-7 2 0 0,3-6 0 0,7-6 1 16,1-3 0-16,6-4 1 0,11-3 0 0,4-2 1 0,6-7 0 0,1-7 0 0,7-5-2 0,3-4 0 0,0 4-7 0,0 2 0 0,4 1-10 0,-14 9 0 0</inkml:trace>
  <inkml:trace contextRef="#ctx0" brushRef="#br0" timeOffset="2243.11">6406 7300 38 0,'22'-44'19'0,"-12"-6"-11"0,-13 31 23 16,-4-6-26-16,-4-7 0 0,0 4 2 0,-10 0 1 0,-7 3-11 0,-14 3 1 0,-8 6 6 0,-20 1 1 0,3 5-4 0,-4 7 1 0,1 3-2 0,-4 6 0 0,-1 7-1 0,8 6 0 219,-3 15-1-219,10 1 0 0,7 12 0 0,7 6 0 0,7 13 1 0,15 3 0 0,10 0 0 0,17 12 1 15,11-12 0-15,14 0 1 0,11-6-1 0,21-10 1 0,0-9-1 0,21-12 1 0,11-20-1 0,14-18 0 0,-7-13-1 0,-18-9 1 0,-7-19 0 0,-11-6 1 0,-17-10-1 0,-18 0 1 0,-17-3-2 0,-7 7 0 0,-19-1-7 0,-23 0 1 0,-26-5-8 0,-3 2 0 0</inkml:trace>
  <inkml:trace contextRef="#ctx0" brushRef="#br0" timeOffset="3833.99">5592 10040 33 0,'17'19'16'0,"-3"-3"-4"0,-7-13 17 0,0 3-24 0,4 1 0 0,0-4 3 0,-1 3 1 0,8-3-11 0,3 0 1 0,4-3 6 0,-1 0 1 0,8 0-3 0,-4 3 0 0,4 1-2 16,-4-1 0-16,1 9-1 16,-8 1 0-16,-11-4-1 15,-10 10 0-15,-7 3-1 16,4 3 0-16,-15-3-2 15,-3 3 1 798,10 0-1-813,-3 0 0 0,4-6 0 0,6 0 1 0,-3 0 1 0,3-4 0 0,4-2 2 0,11-1 1 0,3-8 1 0,11 8 0 0,3-6 0 0,4 1 1 0,-11-1-1 0,0 3 0 0,-3 1-1 0,-8 5 0 0,-10 4-1 0,-10 6 0 0,-8 7-1 0,-10 2 1 0,3-2-4 0,-3-7 1 0,-4-10-3 0,-7-2 1 0,-6-4-9 0,-1-9 0 0</inkml:trace>
  <inkml:trace contextRef="#ctx0" brushRef="#br0" timeOffset="4447.26">6378 10053 41 0,'-3'-50'20'0,"-11"9"-18"0,7 25 30 0,-1-2-29 0,-9-4 0 0,-4 0 2 0,-8 0 1 0,-6 3-7 0,-7 0 0 0,-11 10 4 0,-7 2 1 0,4 14-3 0,-8 8 1 15,-7 14-4-15,-6-4 1 0,3 12-2 0,0 10 0 0,3 0-1 0,8 7 1 0,3 8-1 0,21-2 0 0,0 0 0 563,7 2 0-563,11-2 2 0,7 9 0 0,14-6 1 0,18 2 0 0,20-2 2 0,22-6 1 0,15-4 2 0,9-16 0 15,8-15 0-15,17-15 1 0,8-20-1 0,-15-9 1 0,-3-19-2 0,-18-12 1 0,-11-16-3 0,-13-6 1 0,-18-7-2 0,-18-12 1 0,-28 10-3 0,-7-10 0 0,-15-1-7 0,-20 8 0 0,-11-1-6 0,-21 13 0 0</inkml:trace>
  <inkml:trace contextRef="#ctx0" brushRef="#br0" timeOffset="4800.46">5662 12502 37 0,'7'13'18'0,"-17"-1"-16"0,10-6 27 0,-7 4-27 0,3 2 1 0,-7 4 2 16,4 3 0-16,0 6-6 0,4 0 0 0,-8 0 4 0,4-6 1 0,4 0-2 0,3-4 1 0,0 1-2 16,3-3 1-16,15-7-1 15,-1-3 1-15,15-3-2 16,-4 3 0-16,-3-12-6 0,3-4 1 203,1-2-10-187,-5-11 0-16</inkml:trace>
  <inkml:trace contextRef="#ctx0" brushRef="#br0" timeOffset="4940.68">5853 12370 49 0,'7'22'24'0,"-14"35"-25"0,3-38 39 0,-7 9-37 0,11 22 0 0,-7 3 0 0,4 16 1 0,-4 7-3 0,3 8 1 15,-3-9 0-15,7-6 0 0,0-9-7 32,0-13 1-32,0-9-9 15,-7-26 1-15</inkml:trace>
  <inkml:trace contextRef="#ctx0" brushRef="#br0" timeOffset="5541.07">6371 12427 42 0,'0'-22'21'0,"4"-57"-12"0,-4 57 31 0,-4 1-37 0,-6-8 0 0,-15 4 1 0,-14 0 1 0,-21 6-7 0,-10 4 1 0,-8 8 3 0,-3 14 1 0,-11-1-3 0,-3 13 1 0,-4 18-3 0,4 7 1 0,17 13-3 0,8 21 0 0,20 16 0 0,11 13 0 0,11 6 1 0,18 0 0 0,17-7 2 0,17-9 1 16,22-9 1-16,14-19 1 0,11-25 0 0,17-28 1 0,25-26-1 0,17-30 1 109,1-20-2-109,-4-22 0 0,-21 1-3 16,-15-7 1-16,-23-6-10 0,-23 3 0 15,-31 0-4 1,-24 0 0-16</inkml:trace>
  <inkml:trace contextRef="#ctx0" brushRef="#br0" timeOffset="8365.92">7281 4158 42 0,'4'22'21'0,"3"-13"-16"0,-7-3 21 0,0 10-26 15,0 6 0-15,0 6 1 16,0 7 0-16,0 9-1 16,-7 9 0-16,3 3 0 15,4 1 1-15,-7-4-1 16,4-12 0-16,-1-10-6 16,4-3 1-16,4-18-8 15,6-20 1-15</inkml:trace>
  <inkml:trace contextRef="#ctx0" brushRef="#br0" timeOffset="8660.17">7158 4032 26 0,'-4'-3'13'0,"4"3"-3"0,0 0 14 0,0 0-20 0,0 0 0 0,7 0 2 0,4 3 0 0,3 0-7 0,4 1 0 0,10 2 6 0,4 3 0 16,10 10-1-16,-3 3 0 0,17 6 0 0,8 0 0 0,-1 7-2 15,-6-10 1-15,-8 6-2 0,-3 4 1 16,-18-7-2 15,-10 7 1-31,-11 5-2 0,-11 7 0 16,-10 0-1 0,-10 0 1-16,-12 0-2 0,1-6 0 0,-4-6-1 15,0-7 0-15,-3-6-5 0,3-3 1 0,4-4-6 16,3-8 0-16</inkml:trace>
  <inkml:trace contextRef="#ctx0" brushRef="#br0" timeOffset="9282.5">7800 4628 23 0,'11'31'11'0,"-1"-27"-3"0,-10-4 11 0,0 0-12 0,7 6 0 0,0-12 5 0,7 2 0 0,0 4-14 0,8-9 0 0,2-4 9 0,-3 4 1 16,1 3-4-16,-5-4 0 15,-6-2-3-15,-1-1 1 16,-3-2-2-16,-3-1 0 15,-4 3-1-15,-4 4 0 16,-3-4-1-16,0 7 1 16,-3 9-1-16,-4 7 1 0,0 5-1 15,-1 1 0-15,5 12 1 16,-11 4 1-16,10 2 0 16,8-3 1-16,6 1 0 296,8-7 1-296,10-3 1 16,0-10 0-16,7-8-2 0,-3-8 1 0,3-2-4 0,0-3 0 0,1-7-12 0,2-3 0 0,-2-6-2 0,-1 6 0 0</inkml:trace>
  <inkml:trace contextRef="#ctx0" brushRef="#br0" timeOffset="9861.12">8188 4747 44 0,'11'6'22'0,"-4"-12"-22"0,3 0 42 0,4-3-41 0,4-7 1 15,7 0 0-15,3-9 1 16,0 9-4-16,-7 1 1 15,0-1 1-15,-6 0 0 16,-5 1-1-16,-6-7 1 16,-4 6-2-16,-4 0 0 0,-6 7-2 15,-5 9 0-15,1 3 0 16,-3 13 0-16,-1-7 0 16,4 10 0-16,3 9 1 15,1 0 1-15,6 4 2 31,4-4 1-31,25 0 0 16,3-9 1-16,4-10-3 16,7-2 1-16,-4-7-7 15,-7-7 0-15,4-5-8 16,3-7 1-16</inkml:trace>
  <inkml:trace contextRef="#ctx0" brushRef="#br0" timeOffset="10791.53">8731 4722 36 0,'-7'57'18'0,"7"18"-14"0,4-50 27 0,-4-3-27 16,0-6 1-16,0-1 2 0,0-2 0 15,0-4-9-15,0-18 0 16,-4-10 6-16,1-6 0 15,-1-3-3-15,1-7 1 16,-1-9-2-16,1 3 0 16,-1 1-2-16,8-4 1 15,3-3-1 1,7 9 1-16,3 7 0 0,1 3 0 0,3 15 1 16,0 10 0-1,-3 9 1-15,-4 13 1 31,-7-10-2 1,-7 7 1 15,-3 6-1-32,-8 3 1-15,-3 0-2 0,-11-3 1 188,4-3-4-188,7-3 0 15,-11-4-4 282,8 1 0-281,6-4-6-1,4-6 0 1</inkml:trace>
  <inkml:trace contextRef="#ctx0" brushRef="#br0" timeOffset="11226.49">9063 4606 37 0,'18'0'18'0,"-1"10"-12"0,-10-10 29 0,0 3-30 0,0-3 0 15,4 0 2-15,3 0 0 0,-3 0-10 0,3-3 1 0,-4-1 5 0,-3-2 0 0,-7 6-3 0,0 0 1 0,0-6-2 0,-3-4 1 0,-4 1-2 0,0 3 0 0,0 3 0 0,3 3 1 0,-3 6-1 0,4-3 1 0,-1 6 0 0,-3 10 0 0,3 0 0 0,4 3 1 0,0-3 0 0,4 0 0 0,3-7 0 16,4 1 0-16,3-4-3 219,7-6 1-219,0 0-5 0,7 1 0 0,-3-11-7 0,-4 4 1 0</inkml:trace>
  <inkml:trace contextRef="#ctx0" brushRef="#br0" timeOffset="11265.06">9416 4616 22 0,'-4'3'11'0,"-10"-10"3"0,10 1 10 0,1 6-20 0,-1 0 1 0,1-6 4 0,-1 3 0 0,1 3-9 0,3 0 0 0,7 0 8 0,7 0 1 0,11-7-2 0,6-2 1 0,12-4-4 0,-4-2 1 0,6-4-7 0,1 0 0 0,-7 3-9 0,-7 7 1 0,-7-7-8 0,-4 10 0 0</inkml:trace>
  <inkml:trace contextRef="#ctx0" brushRef="#br0" timeOffset="11564.17">11010 4606 46 0,'4'6'23'0,"-8"-6"-17"0,4 4 37 0,4 11-41 0,-4 4 1 0,7 6 1 0,3 6 1 0,4 7-6 0,4 12 1 0,7-6 4 0,3-9 0 0,4-4-1 0,3-12 1 0,-3-7-2 16,-7-12 0-16,-1-15-2 0,1-4 1 0,-4-12-4 0,0 2 0 0,-3-5-8 16,0 2 1 234,3-8-9-250,-4 5 0 0</inkml:trace>
  <inkml:trace contextRef="#ctx0" brushRef="#br0" timeOffset="11970.47">11621 4979 48 0,'7'7'24'0,"-7"-1"-21"0,0-6 37 0,3-13-41 0,1-9 1 0,-1-6 0 0,1 0 0 0,-1-7 0 0,4 1 0 0,4 3 0 0,3 5 1 0,0-5-1 0,0 12 1 15,4 10-1-15,-1 6 1 0,1 3-1 0,0 9 1 0,-1 4-1 0,1-1 1 0,-4 7-1 0,0 0 1 344,4-3-1-344,-4 2 0 0,4 4 0 0,-1-3 0 0,4 0-4 0,1-7 1 0,-1-2-6 16,0-1 0-16,4-12-6 0,-1 0 0 0</inkml:trace>
  <inkml:trace contextRef="#ctx0" brushRef="#br0" timeOffset="13731.04">12499 4186 49 0,'7'22'24'0,"-25"3"-28"0,11-19 44 0,0 13-39 0,0 3 1 0,0 9 3 0,4 10 0 0,3 9-5 15,0 0 1-15,3 4 2 0,1-7 1 0,-4-13-1 0,3-2 0 0,1-7-2 0,-4-6 0 0,0-7-2 0,-4-3 0 16,-3-5 0-16,4-8 0 0,-8-2-1 15,0-3 0-15,-6-1-2 16,-11 1 1-16,-1 3-1 16,1 6 1 15,0 6-1-31,3 7 1 0,4 5 1 0,7 4 1 0,7 3 1 16,7 13 0-1,7-3 1-15,11 2 1 0,6-9 0 16,4-3 1-1,1-6 0-15,10-3 0 16,10-4 0 15,-3-2 1 157,0-4-1-188,3-12 0 0,-3-7-2 15,-4-5 1-15,-7-4-2 157,-3-7 0-157,-7 1-1 0,-7-13 1 0,-8 4-1 297,-6-1 1-266,-4 10-2-31,-4 6 1 0,-3 3-1 0,-3 10 0 31,-1-1 0 250,0 10 0-281,1 16-1 0,3 6 1 16,0 3 0 0,3 10 1-16,8 8 0 0,6-8 1 15,4-1-1-15,4-8 1 0,3-1-2 172,4-10 0-156,0-2-6 140,3-13 1-156,-7-6-7 16,0-10 0-16</inkml:trace>
  <inkml:trace contextRef="#ctx0" brushRef="#br0" timeOffset="13884.95">13053 4819 30 0,'7'29'15'0,"-4"-17"-7"0,-3-12 20 0,4-6-25 0,-4-4 0 0,0 4 1 16,-4-13 0-16,1 4-5 0,-1-4 1 0,1-3 3 0,-1-3 1 0,8 3-2 0,-1 3 0 0,4 3 0 0,0 4 0 0,4 2-1 0,7 4 1 0,3 6-2 0,4 6 0 0,3 4-2 0,3-4 0 0,8 7-11 0,11-1 1 0,-4 1-2 78,-4-4 0-78</inkml:trace>
  <inkml:trace contextRef="#ctx0" brushRef="#br0" timeOffset="13934.92">13737 4650 33 0,'-7'-22'16'0,"-39"19"-16"0,36 3 27 0,-4 6-27 0,-4 0 1 0,0 7-1 0,4-4 1 0,-3 1-1 0,2 2 0 0,1 1 1 0,0 6 0 0,11-7 0 0,3 1 1 0,0-4 2 0,10 4 0 0,8-7 1 0,3-3 0 0,0 3-1 0,0-6 1 0,-6 0-2 0,-8 10 0 16,-7 2-2-16,-11 10 0 0,-3 0-3 0,-7 3 1 0,7 0-3 0,-1-6 1 0,-2-6-5 0,3-1 0 0,3 1-7 0,8-16 1 0</inkml:trace>
  <inkml:trace contextRef="#ctx0" brushRef="#br0" timeOffset="14743.02">14065 4029 27 0,'11'13'13'0,"-15"18"-1"0,1-15 17 0,-4-1-26 0,0 23 0 16,-4 15 4-16,-3 10 1 0,-4 12-10 0,1 19 1 0,-1-3 5 0,4 0 1 0,0-9-4 0,3-20 1 0,1-14-7 0,-1-11 1 0,4-18-8 0,0-13 0 0,0-15-2 0,-4-7 0 0</inkml:trace>
  <inkml:trace contextRef="#ctx0" brushRef="#br0" timeOffset="14810.99">13797 4735 44 0,'42'18'22'0,"33"4"-23"0,-51-22 44 0,4 0-43 0,4 0 0 0,7 0 0 0,7 0 0 0,-4-6 0 0,1 3 1 0,-5 0-1 0,-2 0 0 0,-8-7 1 0,-3 4 0 0,-8-6-1 0,1-4 1 0,-8 6-1 0,-6-2 1 0,-4 2-1 0,-4 1 0 0,-6 6 0 0,-4 6 0 0,-4 3 0 0,0 7 0 0,1 6 0 0,6 0 0 0,1-1 0 0,3 11 0 0,7-4 0 0,7 3 0 47,3-9 0-47,4-7 0 0,0-5 0 0,4-4 1 0,0-10-2 0,3-2 1 0,-3 0 0 0,-1-1 0 0,1 1-1 0,-1-7 1 0,1 7 0 0,-4 2 0 0,0 1 0 0,4 9 1 0,0 4-1 0,-1 2 1 0,1 3-1 0,0 4 1 0,-1-10-2 0,1 4 1 0,-8-4 0 0,1-3 0 0,7 4-1 0,-1-4 1 0,4-3-1 0,4 0 1 0,3 0 0 0,1-10 0 0,-1 1-1 0,-4-4 1 0,1 4 0 0,0-1 0 0,-4-2 0 0,0 3 0 0,-3-1-1 0,-1 4 1 0,5-4 0 0,-8 4 0 0,0 3 0 0,0 0 0 0,4 6 0 0,3 6 1 0,0 1-1 15,4-4 1-15,-1 7 0 0,-3-1 0 0,1 1-1 0,-1-10 0 0,-4 3-3 0,1-6 0 0,-4 0-11 0,-7-6 0 0</inkml:trace>
  <inkml:trace contextRef="#ctx0" brushRef="#br0" timeOffset="14967.97">15836 4205 44 0,'-3'15'22'0,"-1"17"-15"0,4-23 31 0,0 13-37 0,0 6 1 0,4 10 0 0,-1 12 1 0,4 7-3 0,4 8 0 0,-1-2 3 0,5 3 0 0,-5-16-1 0,1-3 0 0,-4-9-1 0,-4-16 1 0,-10-10-2 0,-3-12 1 0,-8-9-1 0,-7-10 0 0,1 3-1 0,-5-9 1 0,-6 3-2 125,-11 0 0-125,-3 4 0 0,-1 2 0 0,8 13 0 0,3 3 1 0,1 6 0 0,9 13 0 0,5 0 1 0,13 6 1 0,8 6-1 0,10 4 1 0,10-1-1 0,11-6 0 0,8-3-1 0,3 1 0 0,-1 2-5 0,-2-9 0 0,2-4-9 0,5-12 0 0</inkml:trace>
  <inkml:trace contextRef="#ctx0" brushRef="#br0" timeOffset="15875.67">16122 4857 40 0,'25'53'20'0,"-11"-3"-15"0,-11-43 27 0,4 2-32 0,0 1 1 0,0-1 2 0,1-3 1 0,-1 0-5 0,3-15 0 0,1 6 2 0,3-10 1 15,-4-9-2-15,1-3 1 0,7 0-1 0,3 0 0 0,-4 0 0 0,1 6 0 0,0 7 0 0,-1-4 0 0,5 4 0 0,-1 2 1 0,7 4-1 875,-7 6 0-875,4 0 0 0,-1 6 1 0,5 4-2 0,2 8 1 0,5 4-1 0,3 7 1 0,-1 2-1 0,-2 6 1 0,-5 4-1 0,5 3 1 0,-5 6 0 0,-2-6 0 0,-1 0 0 0,-11-3 0 0,-6 0 0 0,0-1 0 16,-11-2-1-16,-7 3 0 0,-8-7 0 0,1-2 0 0,-10-10 0 0,-12 0 1 0,-13-10-1 0,-4 1 0 0,-10-4 0 0,-4-12 1 0,7-10-1 0,10-2 1 0,8-1 0 0,3 3 1 0,14 4 2 0,11-3 0 0,7-1 1 0,21 0 0 0,25-2 0 0,21-7 1 0,14-10-3 0,-7-2 0 0,-7 3-9 0,-10 6 0 0,-5-10-9 0,-6 10 0 0</inkml:trace>
  <inkml:trace contextRef="#ctx0" brushRef="#br0" timeOffset="16073.32">18884 4659 46 0,'14'29'23'0,"0"-4"-18"0,-10-25 35 0,-4 9-36 0,0-3 0 0,-4 1 0 0,-3-4 1 0,-7 0-7 0,-7-3 0 0,-4 3 4 0,-3 0 1 0,-4 3-3 0,-3 4 0 0,3 2 0 0,4 7 1 0,3 3-2 0,8 3 0 0,6 4-1 15,11-4 0-15,11-7 0 78,6-2 0-78,12-10-1 0,6-9 0 0,0-9-1 0,-3-4 0 0,-4-6-11 0,0-6 0 0</inkml:trace>
  <inkml:trace contextRef="#ctx0" brushRef="#br0" timeOffset="16342.29">19173 4979 48 0,'22'16'24'0,"-22"-66"-19"0,-4 22 35 0,-3-19-38 0,-7-16 1 0,-7-22-1 0,0-15 1 0,-1-10-5 16,-2-6 1-16,-1 0 2 31,-3-9 0-31,3 9-1 0,8 15 0 0,9 10 0 0,8 22 1 0,8 22-2 0,2 16 0 0,1 25-4 0,3 21 0 0,3 20-8 0,-2 15 0 0,-8 6-3 16,0 10 0-16</inkml:trace>
  <inkml:trace contextRef="#ctx0" brushRef="#br0" timeOffset="16673.66">18708 4597 64 0,'-4'9'32'0,"22"-3"-38"0,-4-9 67 0,14-6-62 0,18-7 1 0,4-6-6 0,-5 3 1 0,8 4 0 0,0 2 0 0,-3 7-14 0,3-4 1 0</inkml:trace>
  <inkml:trace contextRef="#ctx0" brushRef="#br0" timeOffset="17049.27">21389 4882 21 0,'14'28'10'0,"-21"26"12"0,7-51-2 0,-4 3-16 0,-6-6 1 0,-1-6 4 0,-3-16 0 0,-3-13-10 0,-1-2 1 0,0-17 7 0,-3-5 1 0,0-17-3 0,-4-8 1 0,-3-4-3 0,7-15 1 16,3 15-1-16,8-9 0 62,6 15-2-46,8 4 1-16,6 12-2 0,4 9 0 0,0 20-2 0,4 15 0 0,3 19-9 0,4 9 1 0,-4 19-8 16,-7 9 0-16</inkml:trace>
  <inkml:trace contextRef="#ctx0" brushRef="#br0" timeOffset="17443.62">20849 4713 59 0,'14'9'29'0,"25"-18"-31"0,-18-4 51 0,15 7-47 0,6 0 1 0,4 2-2 0,-4 4 0 0,-3 4-4 0,0 2 0 0,-1 0-2 0,-2 0 0 0,-4 1-5 0,-4-4 1 0,-4-3-8 0,1-3 0 0</inkml:trace>
  <inkml:trace contextRef="#ctx0" brushRef="#br0" timeOffset="17492.32">21474 4804 44 0,'14'34'22'0,"7"7"-19"0,-18-29 36 0,4-2-37 0,1-1 0 0,2-2 1 0,1-1 0 0,3-3-4 0,0 3 1 0,4-3 2 0,3-6 1 0,3-6-2 0,1-7 0 0,-4 0-1 0,0-9 1 0,-3 0-2 0,0-3 1 0,-4 3-7 0,3 0 0 0,5-3-9 31,-1 6 1-31</inkml:trace>
  <inkml:trace contextRef="#ctx0" brushRef="#br0" timeOffset="17923.66">22013 4885 46 0,'7'44'23'0,"0"-6"-16"0,-3-32 34 0,-4-6-40 0,0 0 1 0,4 3 1 0,3 0 0 0,0-3-4 15,3-6 0-15,4-10 2 0,0 4 0 0,1-13-2 0,-5 6 1 0,4-6-2 0,0 3 1 0,-3 6-2 0,3 0 1 0,0 10-1 0,0 3 1 0,0 6 0 0,4 10 1 16,-4 2 0-1,4 7 0 17,-4 3 0-32,0-9 1 0,0 0-3 0,-3-1 1 0,-4 1-7 0,3 0 0 15,4-7-5 204,4-2 1-219</inkml:trace>
  <inkml:trace contextRef="#ctx0" brushRef="#br0" timeOffset="19438.2">22571 4891 36 0,'17'-18'18'0,"-3"-1"-14"0,-10 16 30 0,-4 3-31 0,4 0 1 0,-4 0-1 0,0 0 0 0,-4 3-5 0,0 9 0 0,-3 4 4 0,0 3 0 0,0-3-2 0,0 2 0 0,0 1 0 0,0 0 0 0,4-3 0 0,3-4 1 0,7 4-1 0,10-10 1 0,12-3 0 0,9-9 1 0,5 3-1 0,3-22 0 0,-11-10 0 16,7-5 1-16,-3-14-1 16,3-8 1-16,-3-17-1 156,-4 1 0-156,-6-10-1 0,-8 0 1 15,-7-6-1 48,-7 22 1-47,-4-3-2-16,-6 6 1 0,-4 12 0 15,-7 13 0-15,-7 13-1 0,3 15 1 16,0 16-1 124,-6 16 1-140,-1 18-1 250,0 20 1-250,4 27-1 16,7 7 1-16,0 19 0 313,7 2 0-157,3 1-3-156,4-28 0 15,0-13-7 267,4-19 1-282,3-16-6 0,0-15 1 15</inkml:trace>
  <inkml:trace contextRef="#ctx0" brushRef="#br0" timeOffset="19819.68">22627 4644 39 0,'25'37'19'0,"10"-5"-17"0,-21-29 32 0,7 3-34 0,8 0 1 0,-1 1-1 0,0-4 1 0,7 0-5 0,4 0 1 0,0 0-9 0,3 3 1 0,-10 1-1 0,0-4 0 0</inkml:trace>
  <inkml:trace contextRef="#ctx0" brushRef="#br0" timeOffset="20113.53">23170 4954 31 0,'4'32'15'0,"-4"18"-10"0,4-38 29 0,-4 4-34 0,3-7 1 0,-3 1 0 0,4-7 0 0,-1-6-3 0,4-10 1 0,0-9-3 0,0 0 0 0,-3-12-2 0,-4-4 1 0,0 1-1 0,0-1 1 0,-4 7 1 0,4-1 0 0,0 10 4 0,4 3 0 0,3 10 2 0,3 6 1 0,5 3 1 0,2 3 0 0,1 0 1 0,3 3 0 0,0 4-1 0,0-4 1 266,-3 0-2-266,0-2 1 0,-4-1-2 0,-4-3 1 0,1-3-2 0,-4 3 0 0,0-4-1 0,-7 4 1 0,0 0 0 0,4-6 0 0,-1 0-1 0,-3 0 0 0,-3 2-1 0,-1 4 1 0,-3 0-1 0,-4 0 1 0,1 0-1 0,-4 10 0 0,0-4 0 0,-1 7 0 15,5 2-2-15,3 7 0 0,3 7-2 0,8 2 1 0,3-3-1 0,7 7 0 0,4-7 0 0,-4-3 1 0,3-13 2 0,8-5 1 0,3-7 1 0,0-10 1 0,1 4-4 0,-5-7 1 0,1-5-5 0,0-7 1 0</inkml:trace>
  <inkml:trace contextRef="#ctx0" brushRef="#br0" timeOffset="20356.24">23728 4960 41 0,'7'35'20'0,"7"31"-25"0,-10-57 40 0,3 4-34 0,0-1 0 0,0-2 3 0,0-4 0 0,0-9-5 0,3-10 1 0,1-6 1 0,0 4 1 0,3-10-1 0,0-10 0 0,-4 4-1 0,4-1 0 0,-3 4 0 0,3 9 0 0,0 4 1 0,0 15 0 0,4 6 0 0,0 16 0 0,-8 0-1 0,4 6 1 0,4 4-2 219,0 2 1-219,3-3-7 0,-4-6 1 15,8-6-8-15,0-9 1 0</inkml:trace>
  <inkml:trace contextRef="#ctx0" brushRef="#br0" timeOffset="20414.43">24486 4807 24 0,'-3'9'12'0,"-29"-9"-7"0,18 0 9 0,0 0-14 0,-7 6 1 0,-1 1-1 0,-2-4 1 0,-1 6 0 0,7 7 1 0,4 3 2 16,4 0 0-16,6-4 0 0,8 1 1 0,6 3 1 0,8 9 0 0,7 6-2 0,-1-5 1 0,-6-4-4 0,-7-6 1 0,-11 9-2 31,-7 0 0-31,-11 0-6 0,-7-6 0 0,1-12-7 0,-5-7 0 0</inkml:trace>
  <inkml:trace contextRef="#ctx0" brushRef="#br0" timeOffset="23338.55">25922 3841 44 0,'-7'-9'22'0,"0"15"-12"0,3-3 23 0,-6 3-32 0,-4 4 1 0,-11 8 0 0,-14 17 1 0,0 12-4 0,-6 13 0 0,-5 12 3 0,-3 25 0 0,0 3-1 0,4 32 0 0,7 15 0 266,3 4 1-266,14 6 0 16,11-1 0-16,11-27-2 0,13-26 1 140,18-24-7-140,18-23 0 32,0-21-10 77,-4-16 0-109</inkml:trace>
  <inkml:trace contextRef="#ctx0" brushRef="#br0" timeOffset="25458.24">26543 4967 31 0,'7'0'15'0,"0"6"-5"0,-7-6 13 0,-3-6-20 0,-4-1 0 0,-4 1 3 0,-7-3 1 16,-6 2-8-16,-5 7 0 0,-6 0 4 0,0 7 1 0,3 2-2 0,0 1 1 0,8 2-3 0,2 10 0 0,5 0-1 0,3 3 1 0,10 0-1 0,8-6 1 0,6-6-1 0,11-7 1 0,8-6 0 0,2-6 1 15,5-4-1-15,3-2 1 1578,-1 2-1-1578,-6-9 1 0,-7 7-1 0,-4-1 0 0,-3 4-1 0,-1-7-1 0,-17 16 0 0,0-3-1 16,0-3 1-16,-3 6-1 0,-1 6 0 0,1 13 0 0,-1-3 1 0,4 12 1 0,0-3 0 0,4 13 2 0,3 5 0 0,7 8 2 0,3 8 1 0,5 1 0 0,-1 9 1 0,-4-3 0 0,-2-13 1 0,-5-6-2 0,-3 0 1 0,-7-3-3 0,-7-10 0 0,-11-2-1 0,-6-10 1 0,-4-7-3 0,-8-15 1 0,1-9-1 0,0-4 1 0,-1-12-1 0,1-9 1 0,7-7 0 0,7 3 0 0,10-5 0 0,8 5 0 0,6 3 0 0,8 7 1 0,6 6-1 0,8 7 1 0,10 8-2 0,1-2 0 0,2 6-5 0,1 0 1 0,-7-1-9 0,-4-2 1 0,-3-9-4 0,-11-7 1 0</inkml:trace>
  <inkml:trace contextRef="#ctx0" brushRef="#br0" timeOffset="25717.26">26882 5089 46 0,'14'22'23'0,"-14"-6"-23"0,0-13 45 0,0 0-45 0,0-3 1 0,0 0 2 0,0-3 0 0,-4-3-3 0,1-13 0 0,-1 0 2 0,1-3 0 0,-1 3-1 0,-3 7 1 0,4-4-2 0,3 0 1 0,3 4-1 0,8 9 0 0,3 3-1 0,7-7 1 0,7 4-1 0,7 3 1 0,1 0-1 0,3 0 0 0,-1 0 0 0,1 0 0 0,-4 3 0 0,-6 4 0 0,2-1 0 0,-2 3 0 0,2 1 0 218,-2 2 0-218,-5-2 0 0,-3-1 1 0,-3-6-1 0,0 0 1 0,-4-3-1 0,-4-3 1 0,-3 0 0 0,-3 0 1 0,-4 3 0 0,-7-6 0 0,-4 2 0 0,-3 1 0 0,-3-3-1 0,3 3 1 0,-1 3-1 0,5 0 1 0,-4 3-1 0,3 3 0 0,1 1 0 0,2 5 0 16,1 7-1-16,4-3 0 0,3-4 0 0,3-2 1 0,-3-1-1 0,7 4 1 0,4-13-1 0,3 0 1 0,0-7 0 0,0-2 1 0,4-4-2 0,0-2 1 0,-4 5 0 0,-4-9 1 0,1 13-1 0,0 3 1 0,-1 6-1 0,-3 13 1 0,7-1-1 0,-7 4 1 0,4-6 0 0,0 3 0 0,-1-4-2 0,4 7 0 0,4 3-4 0,-4-7 1 0,11 1-10 0,-1-6 1 0,1-14-2 0,-4-5 0 0</inkml:trace>
  <inkml:trace contextRef="#ctx0" brushRef="#br0" timeOffset="25921.6">27838 5149 26 0,'10'9'13'0,"-17"38"-8"0,7-34 21 0,0 12-22 0,4 3 0 0,-4 6 2 0,0 4 1 0,0 0-7 0,0-10 0 0,0-6 6 0,-4-10 0 0,-6-37-3 0,-1-12 1 0,-3-17-2 0,3 14 0 0,1-7-5 0,3-4 1 16,0 11-2-16,7-1 0 0,7 6 0 0,3 4 0 0,4 12 1 0,8 13 0 0,6 6 3 0,7 6 0 0,-3 7 3 0,-7 12 1 0,-1-10-1 0,-10 7 1 0,-7 4-2 0,-7 5 1 0,-14 0-2 0,0-6 1 0,-11-6-6 0,8-6 0 0,-1-4-5 0,1-9 0 0,-1-19-5 0,-3-6 1 0</inkml:trace>
  <inkml:trace contextRef="#ctx0" brushRef="#br0" timeOffset="26279.28">28088 4289 38 0,'25'38'19'0,"-4"25"-15"0,-17-44 33 0,-4 15-34 0,0 4 0 0,-4 15 2 16,-3 10 0-16,0 9-6 0,3-19 0 0,-3 10 3 0,0-16 1 0,0-13-2 0,4-5 1 0,3-11-2 0,3-5 0 0,4-16-1 0,0-13 1 0,4-6-1 0,0 3 1 0,-1 1-1 0,4 8 0 0,0-6 1 0,4 13 0 0,3 6 0 0,4 13 0 312,0 6 1-312,-4 3 0 0,0 10 0 0,-4 2 1 0,1 4-1 0,-4-6 0 0,-3 2 0 0,-1-12 1 0,1-3-1 0,0-9 0 0,3-4-3 0,0-9 0 0,-4 0-5 16,1-6 1-16,0-3-10 0,-1-7 0 0</inkml:trace>
  <inkml:trace contextRef="#ctx0" brushRef="#br0" timeOffset="26355.66">28773 4848 58 0,'7'15'29'0,"-11"-12"-37"0,1 1 49 0,-1 2-41 0,-7 0 1 0,-3-3-1 0,0 7 0 0,-3-4-1 15,2-3 1-15,1 3-1 0,0 4 1 0,4-1-2 0,-1 0 1 0,8 1 0 0,3-4 1 0,10 4-1 0,8 2 1 0,6 4 1 0,5 3 0 0,-1-1 0 0,0 4 0 16,-7 3-1-16,-7-9 1 0,-10 6-4 0,-11 6 1 0,-14 7-7 0,-11-13 1 0,-7 0-7 0,-7-13 1 0</inkml:trace>
  <inkml:trace contextRef="#ctx0" brushRef="#br0" timeOffset="30709.31">29880 4578 39 0,'7'22'19'0,"0"-10"-18"0,-7 1 31 0,-3 6-31 0,-4 6 0 0,-4 6 2 15,1 10 1-15,-4 12-4 0,3-3 0 0,0 10 3 0,4-4 0 0,0-15 0 0,4-9 0 0,-1-4-2 0,4-6 1 0,-3-13-1 0,-1-15 0 0,1-10-1 0,-8-6 1 16,0 0-1-16,-3 3 0 16,-7-9-1-16,-4 6 0 15,1 3-2-15,-4 1 1 172,3 5-2-156,0 7 1 281,4-4 0-266,3 10 1 266,4 10 0-282,4 6 1-15,3 2 3 32,7 7 0 265,10 4 2-141,8-1 0-156,7-6 2 234,6 0 0-234,15-13 0 235,18-15 0-220,3-13-3-15,-7 0 1 16,0-6-6-16,0 0 1 312,-18 3-10-249,-3 6 0-48,-22 4-8 1,-3 6 1 281</inkml:trace>
  <inkml:trace contextRef="#ctx0" brushRef="#br0" timeOffset="31253.56">31090 4775 43 0,'14'19'21'0,"1"19"-16"0,-12-26 34 0,1 14-38 0,-1-1 1 0,1 9 1 0,-1 13 0 0,1-3-3 0,-1 6 0 0,-3-9 2 0,0-7 1 0,0-8-2 0,0-5 1 0,-3-5-1 0,-4-6 0 0,-7-10-1 0,-11-10 0 15,-7-2-1-15,-3 5 0 0,-4 4-1 157,-3-6 0-157,6-4-1 0,1 7 1 0,0 0-2 0,3 6 1 0,4 3 1 0,3 9 0 0,8 7 1 0,6 9 1 0,11 1 1 0,11 2 0 0,6 4 1 0,8-4 1 0,10 3 0 0,11-5 0 15,7-7-1-15,-4-10 1 0,15-9-1 0,-1 0 1 0,-3-6-1 0,-3-3 0 0,-8-7-2 0,-7-2 1 0,-3-4-1 0,-7-6 0 0,-7-10-1 0,-4 1 1 0,-7 2-1 0,-3 4 1 0,-8 0-1 0,-3 3 1 0,-7 6-1 0,-4 7 0 0,1 8 0 0,-4 8 0 0,0-1 0 0,-4 6 1 0,0 16-1 16,4 7 1-16,7-4 0 0,4 3 0 0,6 4 1 0,1 2 0 0,6-2-1 0,8-1 1 0,3-15-1 0,-3 0 0 0,10-13-4 0,0-6 0 0,4-9-6 0,-7-4 0 0,-4-9-6 0,-7-9 1 0</inkml:trace>
  <inkml:trace contextRef="#ctx0" brushRef="#br0" timeOffset="31642.86">31739 4481 42 0,'7'25'21'0,"-21"28"-17"0,11-34 34 0,-1 15-37 0,-3 13 1 0,0 19 0 0,-3 19 1 0,-4 6-4 0,-1-3 1 0,5 6 2 0,-1-13 0 47,1-15-2-47,3-13 1 15,0-15-4-15,3-13 1 0,-3-9-4 0,0-16 1 0,-4-6-6 0,-3-10 1 0,0 0-4 0,-4-6 0 0</inkml:trace>
  <inkml:trace contextRef="#ctx0" brushRef="#br0" timeOffset="31834">31415 5221 19 0,'18'31'9'0,"20"4"7"0,-27-29 9 0,7 3-19 0,3-9 0 0,7 3 4 0,4 4 1 0,-4-7-13 0,4-3 0 0,6-4 8 0,5-2 1 0,-4-4-3 0,-8 1 1 0,-2-4-3 0,-5-3 0 0,-3 4-1 0,-6 2 0 0,-8 0-1 0,-4 1 1 0,-3 3-1 0,-7 2 1 0,-4 4-1 0,-6 0 1 0,-1 9-1 0,-3 7 0 0,3 2-1 0,1 7 0 0,3 4 0 0,3-5 0 0,8-5-1 0,3-6 1 0,7 5 0 0,7-12 0 0,3 4 0 0,8-4 1 0,0-3-1 16,-4-3 0-16,-3 0-1 0,-4-1 1 0,0 1 0 0,-4-6 0 0,1 9 0 0,0 0 1 0,-1 0 0 0,1 9 0 140,-1-2 0-140,-3 8 0 0,0 1 0 0,0 6 0 0,0 0 0 16,1 6 0-16,-1-3-1 0,3-6 1 0,1-3-3 0,-1-7 1 0,1 4-6 0,3-10 0 0,4-16-6 0,-8 1 1 0</inkml:trace>
  <inkml:trace contextRef="#ctx0" brushRef="#br0" timeOffset="32058.86">32223 5327 39 0,'7'19'19'0,"-4"0"-17"0,-3-13 31 0,0 4-33 0,0 5 0 0,0 7 0 0,0-6 0 0,-3 0-3 0,-1-10 0 0,1-9-9 0,3-13 1 0</inkml:trace>
  <inkml:trace contextRef="#ctx0" brushRef="#br0" timeOffset="32107.91">32110 5001 39 0,'21'16'19'0,"4"-7"-18"0,-18-9 28 0,0 0-30 0,3 0 0 0,1-6-3 0,0-3 1 0,-1 5-2 0,1-11 0 0,-1-10-6 0,1-10 0 0</inkml:trace>
  <inkml:trace contextRef="#ctx0" brushRef="#br0" timeOffset="32442.8">32431 4374 26 0,'21'44'13'0,"-17"0"-9"0,-4-16 21 0,-4 3-23 0,1 26 1 0,-5 18 2 0,1 16 1 0,-7 16-7 0,0 6 1 0,4 6 3 0,3-10 1 0,-1-5-2 0,1-10 1 0,4-25-4 0,3-13 0 0,3-18-6 0,4-3 0 0,4-23-5 0,3-15 0 0</inkml:trace>
  <inkml:trace contextRef="#ctx0" brushRef="#br0" timeOffset="32778.78">32805 4026 16 0,'0'-28'8'0,"-7"-26"4"0,3 39 6 0,-3 2-13 0,0 7 1 0,-3-3 2 0,-1 2 0 0,0 14-10 0,-3 11 1 0,4 7 7 0,-1 16 0 0,4 16-1 0,14 15 0 0,7 19-1 0,4 6 1 0,-4 19-1 0,7 22 1 0,4 3-1 0,0 16 0 312,-4 6-2-312,-14-3 0 0,-18-19-1 0,1-6 0 0,-12-13-2 0,-13 0 1 0,-11-21-6 0,-10-4 0 0,3-12-11 16,-4-20 1-16</inkml:trace>
  <inkml:trace contextRef="#ctx0" brushRef="#br0" timeOffset="37531.92">7666 7303 36 0,'7'0'18'0,"-14"-3"-11"0,3-4 18 15,-3-2-24-15,-7 0 0 16,-3-1 0-16,-8 1 1 15,0 3-3-15,0 6 0 16,-3 9 2-16,-11 10 0 16,1 3-2-16,-1 12 0 0,0 13 0 15,14 16 1-15,1 6-1 16,13 13 0-16,8-10 0 16,13 3 1-16,11-6 0 15,7-19 1-15,11-19 1 16,11-18 1-16,3-16 0 15,7-25 1-15,-4-13-1 16,-7-9 0-16,-6-10-1 16,-15 1 1-16,-10 2-3 15,-11 10 1-15,-11 3-4 16,-6 0 0-16,-15 3-4 16,-3 10 0-16,-4 6-6 15,7 3 1-15,-7 3-1 16,4 7 0-16</inkml:trace>
  <inkml:trace contextRef="#ctx0" brushRef="#br0" timeOffset="38041.99">8012 7918 35 0,'7'37'17'0,"-18"35"-18"0,11-53 36 0,0 0-33 16,0 3 0-16,0-6 1 15,0-1 1-15,0-9-5 16,0-2 1-16,0-11 3 15,0-11 0-15,0-17-3 16,0 7 1-16,-3-7-3 16,-1-2 0-16,0-4-2 15,1 6 0-15,-1 1-1 16,1 3 1-16,3-4 1 16,0 4 0-16,3-1 2 15,4 4 0-15,1 6 2 16,6 3 0-16,3 7 2 15,8 6 0-15,7 2 1 16,3 8 1-16,-7 2-1 16,-7 6 0-16,-6 7-2 0,-8 0 1 15,-18 9-3-15,-7 10 0 16,-6-4-3-16,-1-5 1 16,4-7-3-16,0-4 1 15,3-2-4-15,4-3 1 16,3-4-5-16,4-15 0 15</inkml:trace>
  <inkml:trace contextRef="#ctx0" brushRef="#br0" timeOffset="38298.68">8548 6992 41 0,'7'13'20'0,"-4"18"-24"0,-3-15 37 0,0 12-32 16,-3 13 0-16,-1 15 2 15,-3 13 0-15,0 10-3 16,7 6 0-16,-7-4 2 16,4-3 0-16,3-9-2 15,0-9 0-15,0-10-9 16,0-18 0-16,-7-23-4 15,0-15 0-15</inkml:trace>
  <inkml:trace contextRef="#ctx0" brushRef="#br0" timeOffset="38499.18">8276 7526 42 0,'21'15'21'0,"15"-9"-21"0,-26-9 37 16,15-3-35-16,0 0 0 16,13 0-1-16,-2-1 1 15,-12 4-7-15,5 0 1 16,2 6-8-16,-2 3 0 16</inkml:trace>
  <inkml:trace contextRef="#ctx0" brushRef="#br0" timeOffset="38678.68">8834 7754 26 0,'0'13'13'0,"3"0"-7"0,-3-13 9 0,4 3-16 15,-4-3 1-15,0 0-10 16,0 0 1-16,0 0 6 15,0-10 1-15</inkml:trace>
  <inkml:trace contextRef="#ctx0" brushRef="#br0" timeOffset="38837.11">8714 7541 24 0,'7'3'12'0,"17"-6"-15"0,-13-3 20 15,-4 3-20-15,4-3 0 16,-1-1-9-16,1 1 1 16,-1-3 12-16,4-1 0 15</inkml:trace>
  <inkml:trace contextRef="#ctx0" brushRef="#br0" timeOffset="39424.82">9035 7758 22 0,'0'12'11'0,"0"4"-14"0,0-16 22 0,0 0-19 16,0-6 1-16,0 2 1 15,0-2 0-15,0-3-3 16,0-7 1-16,0 0 0 15,3-6 1-15,1 0-1 16,3 1 0-16,3 5-1 16,1 3 1-16,0 4 0 15,3 9 1-15,-11 3 0 0,8 6 1 16,-4 4 0 0,0 3 0-16,0-4 1 0,0-2 1 15,0-1 0-15,0-6 0 16,-3 3-1-16,-1-2 1 15,1-1-2-15,-4 0 0 16,0 3-1-16,0 0 0 16,0-3-1-16,3-3 0 15,4 0 0-15,0 0 0 16,0-3 0-16,4-3 1 16,3-6-1-16,4-4 1 15,-1 0-1-15,1 4 0 0,3-1 0 16,-3 4 1-16,-1 2-1 15,-2 7 0-15,-1 7-1 16,-4 8 0-16,4 4 1 16,-7-3 0-16,4 3-1 15,0-1 1-15,3 4 0 16,-4-6 1-16,1 0-1 16,-1-4 1-16,-3-2-2 15,4-4 0-15,0-6-6 16,-1-6 0-16,4-7-5 15,-3 4 1-15</inkml:trace>
  <inkml:trace contextRef="#ctx0" brushRef="#br0" timeOffset="39607.06">9666 7651 25 0,'0'38'12'0,"4"5"-2"0,-1-33 16 15,-3-1-24-15,0 4 0 16,4 3 0-16,-4-4 1 16,3-3-7-16,1-5 1 15,-4-4-6-15,3-13 0 16</inkml:trace>
  <inkml:trace contextRef="#ctx0" brushRef="#br0" timeOffset="39769.37">9585 7497 31 0,'11'16'15'0,"3"-3"-11"0,-7-13 20 0,0 0-31 16,3 0 1-16,-3-4-13 15,4-5 1-15</inkml:trace>
  <inkml:trace contextRef="#ctx0" brushRef="#br0" timeOffset="40294.3">9934 7532 35 0,'4'15'17'0,"6"-8"-12"0,-6-7 29 16,3 0-30-16,0 0 0 0,4 0 1 15,3 0 0-15,3 3-7 16,4 0 1-16,4-3 3 15,3 0 1-15,-3-3-2 16,0 3 0-16,-8 0-1 16,1 0 0-16,-7 3-1 15,-1 0 0-15,-3 0-1 16,-7 7 0-16,-3 2-1 16,-4 4 1-16,-4 6-1 15,-3 6 1-15,-4-6-1 16,-3 6 1-16,4 4 1 15,-1 8 1-15,4-5 0 16,7-1 1-16,0 7 0 16,3-6 1-16,4-4 0 15,4-6 1-15,3-6-2 16,7-7 1-16,4-2-1 16,3-7 1-16,-4 0-4 0,1-3 1 15,-4-3-8-15,-3-6 1 16,-4-4-5-16,-7-3 0 15</inkml:trace>
  <inkml:trace contextRef="#ctx0" brushRef="#br0" timeOffset="40499.58">9938 7823 42 0,'21'22'21'0,"21"-18"-17"0,-24-8 37 16,7-2-40-16,6-3 0 0,1-4 0 16,3 1 0-16,-3 2-6 15,0 4 0-15,-7 3-9 16,-8 0 1-16</inkml:trace>
  <inkml:trace contextRef="#ctx0" brushRef="#br0" timeOffset="44081.05">10742 7776 45 0,'14'4'22'0,"-10"-14"-23"0,-4 10 32 0,-4 0-31 0,-3 0 0 15,-7 0 0-15,-4-3 0 16,-6 6 0-16,-5 3 0 16,-2 7 0-16,-1 3 0 15,4 2-1-15,3 1 0 16,0 0-1-16,11-3 1 15,0-4-1-15,4 1 0 0,3-7-1 16,3 4 1-16,4-4 0 16,0-3 1-16,0 0 0 15,0-3 0-15,0 0 0 16,4-3 0-16,3 0 0 16,0 0 0-16,0 0 0 15,0-1 1-15,3 4 0 16,1 4 0-16,-1-1 0 15,1 3 1-15,3-3 1 16,0 0 0-16,0 0 0 16,4-3 1-16,0 3-1 15,3-3 1 142,0-3-1-157,0-3 1 0,-3-3-2 0,-4-1 0 0,-3-5-1 171,-1-4 1-171,-3 0-2 16,0 0 1 0,-3 3-1-16,-1 4 0 0,-3-1-1 156,0 7 1-156,0 0-2 0,0 0 1 0,0 9 0 125,0 6 0-125,0 7 0 0,4 3 1 78,-4 3 0-62,3-4 0 93,-3-2 1-109,4 3 0 109,-1-3 0-93,4-4 1 93,8 4-1-30,-1-4 1-17,3-2 0-62,4-4 0 16,1-6-1 62,2-3 1-16,5 0-1 48,-1-4 0 15,0-2-1-94,0-13 1 31,0-12-1 1,1-7 1-16,-5-19-1 0,-2-15 1-32,-1-7-1 48,-7-12 0-48,-7 3 0 32,-4 0 1 0,-6 10-1-31,-4 3 1 62,-4 2 0-62,-3 10 0-16,-4 16-1 140,-3 9 1-124,-3 10 0 171,-5 15 0-187,1 23 0 16,0 18 1-16,7 31-1 125,3 16 1 16,8 19 0-141,10 10 1 93,10 5-1-15,8-2 0-46,-1-7-1-32,5-19 0 62,-1-6-4-62,-7-12 0 16,3-13-6-16,-2-16 0 62</inkml:trace>
  <inkml:trace contextRef="#ctx0" brushRef="#br0" timeOffset="44574.57">10777 7773 35 0,'0'7'17'0,"39"-17"-11"0,-25 7 29 0,7 3-32 0,8 0 1 0,-1-3 2 0,11 0 0 0,0 3-8 0,6 0 1 0,5 0 3 0,-8 0 1 0,-3 3-4 0,-7 0 1 0,-4 0-5 0,-7-3 0 0,-3 0-3 0,-4-3 0 0,-4 3-4 0,1 0 0 0,-4 0-1 15,0 0 1-15,0-3 2 0,-49-16 10 0,88 57 1 0,-46-13 0 0,3 0 6 0,1-3 1 0,-1 3 1 0,1-6 1 250,3-4-5-250,-7-2 0 0,3-7-4 0,-3-6 1 0,0 0-9 16,-3-6 0-16,-1-7-3 0,1-9 0 0</inkml:trace>
  <inkml:trace contextRef="#ctx0" brushRef="#br0" timeOffset="44806.85">11317 7638 19 0,'4'0'9'0,"3"10"-4"0,-4-7 13 0,4 3-17 0,0 4 1 0,4-4 0 0,0 0 1 0,3 0-4 0,-4 1 0 0,1-1 0 0,6-3 0 0,-2 3-6 0,-1-2 0 0</inkml:trace>
  <inkml:trace contextRef="#ctx0" brushRef="#br0" timeOffset="45033.74">11765 7805 18 0,'7'15'9'0,"-10"-15"-4"0,-1 0 11 0,1 0-14 0,-8 0 1 0,0 0 2 0,-6 0 1 0,-4 3-8 0,-1 4 1 0,1 2 4 0,0 7 0 0,4-1-2 0,-1 1 1 0,7 0-2 0,4 0 0 0,4-1 0 0,3-2 1 0,7-7-1 16,7-6 0-16,7-3 1 0,4-3 0 0,3-13-1 0,0-6 1 203,-3 0-2-203,-4 0 1 0,-7 6-3 0,-3 6 0 0,-8-3-4 0,-10-2 1 0,-7-4-3 0,-7-3 0 0</inkml:trace>
  <inkml:trace contextRef="#ctx0" brushRef="#br0" timeOffset="45139.68">11885 7736 31 0,'14'34'15'0,"-7"7"-16"0,-3-29 30 0,3 7-29 0,-4 0 1 0,1 3 0 0,-1-3 1 0,-3 0-3 0,0-7 0 0,0-2 2 0,-3-10 0 0,3 0-1 0,3-13 1 0,4-6-2 0,1-6 0 0,2 0 0 0,1 3 0 0,3 0-1 0,3 0 1 0,1 7 1 0,7 5 0 0,7 7 2 93,3 9 0-93,7 13 1 0,4 9 0 0,0-3 1 0,-7 4 0 0,-1-1-2 0,1 3 1 0,0-9-6 0,-4-6 0 0,-10-16-9 0,-11-6 0 0</inkml:trace>
  <inkml:trace contextRef="#ctx0" brushRef="#br0" timeOffset="47019.56">13303 7563 19 0,'0'10'9'0,"0"-7"3"0,0-3 10 0,0 0-17 0,7 0 1 0,-3 0 5 0,-1 3 0 0,4-3-13 0,0-3 0 0,8 0 9 0,6-13 0 0,11-19-3 0,6-9 1 0,15-21-3 0,21-26 1 0,25-25-2 16,7-29 1-16,7-11-3 0,0-7 1 0,-18 9-6 0,-10 7 1 0,-18 18-10 0,-7 0 0 0</inkml:trace>
  <inkml:trace contextRef="#ctx0" brushRef="#br0" timeOffset="48854.62">13653 6325 37 0,'10'40'18'15,"15"-46"-7"-15,-15 0 22 0,4-10-29 0,8 4 0 0,9-10 1 0,15-16 0 0,4-3-8 0,-1-9 1 0,0-10 4 0,4-5 1 0,-3-4-3 0,-4 6 0 0,-4 16-1 0,-10 6 0 0,-4 7-2 0,-3 8 0 0,-4 8-1 0,-4 8 0 0,-2 4-1 16,-5 12 0-16,1 10 0 31,-4 6 0-31,3 6 2 0,1 3 1 16,3 4 1-16,7 6 1 140,4-7 2-140,14 7 0 250,-1-3 1-250,-2-4 0 204,-1-9 1-204,4-6 1 15,0-6-1 235,-8-7 0-250,-9-3-1 0,-8-3 0 0,-14 0-1 0,-11 0 0 16,-14-3-1-16,-24 3 0 15,-18 0-1-15,-25 3 0 297,-7-3 0-297,-13 0 0 0,-8 3-7 16,-4 0 1-16,8-3-8 0,13 0 0 266</inkml:trace>
  <inkml:trace contextRef="#ctx0" brushRef="#br0" timeOffset="58117.28">7648 10254 29 0,'-3'18'14'0,"10"20"-3"0,-7-22 14 16,3 3-21-16,-3 15 1 16,-3 4 3-16,-1 12 0 15,1 3-9-15,-1 1 0 0,-6 5 5 16,3 1 1-16,3-1-2 15,-7-2 0-15,8-10-3 16,-4-6 0-16,3-13-6 16,-3-13 1-16,4-18-9 15,3-16 1-15,-4-21-2 16,4-1 1-16</inkml:trace>
  <inkml:trace contextRef="#ctx0" brushRef="#br0" timeOffset="59332.85">7327 10614 17 0,'-24'44'8'0,"2"-6"1"16,15-32 11-16,0 0-16 16,-3-2 0-16,-1 2 5 15,8 6 1-15,-8-2-11 0,4-1 1 16,3 1 8-16,1-4 0 15,3 0-1-15,3-3 0 16,8-3-3-16,0-9 1 16,10 3-3-16,10-13 1 15,5-16-1-15,3-6 0 16,13-15-2-16,12-7 1 16,3-6-1-16,4-3 0 15,-1 3 0-15,-3 3 0 16,-10 10-1-16,-8 9 1 0,-7 9 0 15,-13 4 0-15,2 15-1 16,-13 10 0 0,-4 18-1-16,-10 10 1 0,-4 22-1 15,-8 9 0-15,-2 19-1 16,-8 9 0-16,-3 7 1 16,3-13 1-16,1-6-1 15,-1-13 1-15,8-6-1 16,3-16 0-16,7-15 1 15,7-13 0-15,7 0 0 16,7-9 0-16,-11-3 0 16,8-1 0-16,-4-2 1 15,0-1 0-15,-3 4 0 16,-1 3 1-16,1-1-1 16,0 4 1-16,-1 6-1 15,-3 4 1-15,4 5 0 16,-1 1 0-16,1-4-1 15,0 4 1-15,-1 2 0 0,-3 4 0 16,4 0-1-16,10 3 1 16,-3 0 0-16,6 0 0 15,5-3 0-15,-8-1 1 16,7 1-1-16,-7 0 1 16,7-6-1-16,-6-4 1 15,9-6-1-15,1-6 0 16,3-10 0-16,-3-2 0 15,-4-4-1-15,-7-6 1 16,1 0-2-16,-5 9 1 16,1-3-1-16,-8 4 1 0,1 2-3 15,0 4 1-15,-11 9-1 16,0 0 0-16,-7 3-1 16,7 6 0-16,-4 10 0 15,1 3 0-15,-1 3 2 16,0 0 0-16,4 3 1 15,0 1 0-15,4-1 1 16,7 3 1-16,3-3 0 16,7-3 0-16,11 0-2 15,-4-6 0-15,4-3-1 16,3-7 1-16,4-2-1 16,-1-4 0-16,8-9 0 15,-10-7 0-15,-1-6 0 16,-3-3 1-16,-8-3-1 0,-3 3 0 15,1 0 1-15,-12 3 1 16,1 4 0-16,-1-1 1 16,-3 4 1-16,1-1 1 15,-1 0 3 1,0 4 0-16,-4 0 0 0,1 2 0 16,-4 7-1-16,0-6 1 15,-4 6-3-15,1 0 0 16,-15 3-2-16,0-3 0 15,-3 3-1-15,-4 4 0 0,1-1 0 16,3 3 0 0,-1 4-1-16,1 6 0 0,7 3 0 15,-3 3 0-15,6 3 0 16,7-3 0-16,8-3-1 16,10-6 1-16,14-7 0 15,-3-3 1-15,3-12-2 16,0-3 1-16,1-7-1 15,-12-6 0-15,1 3-5 16,-4 0 0-16,0 1-6 16,-3-8 0-16</inkml:trace>
  <inkml:trace contextRef="#ctx0" brushRef="#br0" timeOffset="59587.09">9253 10890 29 0,'22'22'14'0,"-12"-22"-5"0,-3 0 19 16,-7 0-25 0,7-3 0-16,0-3 3 0,0 0 0 15,-3-1-7-15,3-2 1 16,0 3 5-16,0-4 0 16,0 4-1-16,0 0 0 15,4-7-1-15,6 1 0 16,5-1-1-16,9-3 0 15,1 4-4-15,3-1 0 16,-3 4-5-16,-4 3 1 16,-7 2-10-16,-3 1 0 0</inkml:trace>
  <inkml:trace contextRef="#ctx0" brushRef="#br0" timeOffset="60201.92">10298 10702 26 0,'24'-16'13'0,"-3"-6"-3"0,-17 16 11 0,-4 0-17 16,0 0 1-16,-4 6 2 15,-6 3 1-15,-8 9-10 16,1 1 0-16,-15 15 7 16,-7 13 0-16,-10 9-3 15,-4 16 0-15,0 12-2 16,-4-2 1-16,4 5-1 15,11-6 0-15,3-12-4 0,11-13 1 16,7-12-10 0,14-19 0-16</inkml:trace>
  <inkml:trace contextRef="#ctx0" brushRef="#br0" timeOffset="60389.52">9768 10624 39 0,'-3'-13'19'0,"17"29"-9"0,-7-4 26 32,14 45-34-32,4 9 1 0,0 3-1 15,-4-13 0-15,-4-9-16 16,5-12 0-16,-8-26 1 16,0-15 1-16</inkml:trace>
  <inkml:trace contextRef="#ctx0" brushRef="#br0" timeOffset="69302.38">10978 10385 39 0,'8'7'19'0,"6"-14"-13"0,-11 11 19 0,-3-4-24 16,4 0 1-16,-1 0-1 16,1 3 1-16,-4 0-4 15,0-3 1-15,0 0-5 16,0 0 0-16,0-3-6 15,-4-7 1-15</inkml:trace>
  <inkml:trace contextRef="#ctx0" brushRef="#br0" timeOffset="69513.13">10961 10696 45 0,'10'37'22'0,"-6"-33"-21"0,-1-4 39 15,-3 3-40-15,4-3 0 16,-4 0-5-16,0 0 0 16,-4-7-6-16,-13-11 1 15</inkml:trace>
  <inkml:trace contextRef="#ctx0" brushRef="#br0" timeOffset="71987.5">11645 11241 20 0,'-14'29'10'0,"11"-20"-1"0,3-6 11 16,0 3-16-16,0 4 0 15,0-7 3-15,0 0 1 0,3 3-9 16,1 4 0-16,-1-7 7 16,4-6 0-1,0-7-2-15,4 4 1 0,6-10-2 16,5-15 0-16,6-13-2 15,4-18 1-15,-1-17-2 16,15-12 1-16,11-9-1 16,3-13 1-16,-7 0-1 15,-1 13 0-15,-6 18-1 16,-7 10 0-16,-7 19-2 16,-7 12 1-16,-8 13-2 15,-6 9 0-15,-11 19 0 16,0 12 1-16,0 7 1 15,0 6 0-15,0 0 3 16,0 4 1-16,0-7 1 16,7-10 1-16,0-2-1 0,4-10 1 15,3-7-1-15,3-5 0 16,1-7-2-16,3-3 0 16,0-9-1-16,4-1 1 15,0 7 0-15,6 0 0 16,-9 3-1-16,-1 3 0 15,-4 4 1-15,1 5 0 16,-4 4-1-16,0 6 1 16,-7 0-1-16,-3 3 0 15,-1 10 0-15,-6 9 1 16,-1 9-1-16,1 7 0 0,-4 12 0 16,0 6 0-16,-4 13 0 15,-3 6 1-15,3 1-1 16,1 2 1-16,-1 10-1 15,4-13 1-15,4-12-1 16,3-13 0-16,3-12-4 16,4-16 0-16,7-7-8 15,4-15 1-15,-4-22-4 16,7 0 0-16</inkml:trace>
  <inkml:trace contextRef="#ctx0" brushRef="#br0" timeOffset="72767.61">12728 11056 45 0,'0'38'22'0,"11"-25"-18"15,-4-13 42-15,3 3-43 0,5 0 0 16,6 0 2-16,7 0 0 15,4-3-6-15,-4-3 1 16,0 0 3-16,4-13 1 16,-4-6-3-16,0 0 1 15,-3-3-2-15,-4-3 0 0,-3 3-1 16,-8 3 1-16,-3 3-1 16,-7 3 0-16,-7 10-1 15,-3 3 1-15,-4 6 0 16,0 7 0-16,0 12-1 15,-1 9 1-15,-2 3 0 16,3 10 1-16,0 0-1 16,6-3 1 109,5-7 0-125,3 4 1 15,7-10-2-15,4-6 0 0,6-9-2 0,8-7 0 16,7-3-3-16,3-3 0 0,0 0-2 0,1-6 1 16,2-7 0-16,-2-5 1 0,2-4 2 0,-2 0 0 0,-5 0 4 0,-2 0 0 15,-5 0 2-15,1 0 1 0,-4 6 1 0,-7 1 1 0,-3 2-1 0,-1 0 0 0,-2 7 0 16,-8 6 0-16,-4 0-1 0,-3 3 1 0,-7 7-2 0,-4-4 1 15,-3 7-2-15,0 5 1 16,0 7-1-16,3 4 0 16,4-1-1-16,3-6 1 15,8-6-1-15,3-4 1 16,3 1-1-16,8-7 0 0,3 3-1 16,4-6 1-16,-1-3-1 15,-3 0 1-15,1-3 0 16,2 0 0-16,-3-3-1 15,-3 3 1-15,-1 0 0 16,1 3 0-16,0 0-1 16,-1 6 1-16,-3 0-3 15,0-3 1-15,0 4-3 16,0-1 0-16,-3 0-7 16,3-3 1-16,0-3-3 15,0-12 0-15</inkml:trace>
  <inkml:trace contextRef="#ctx0" brushRef="#br0" timeOffset="73084.12">13656 11188 35 0,'11'19'17'0,"10"-6"-14"0,-14-10 31 16,0 3-33-16,0 0 1 16,4-3 0-16,-4-3 0 15,0-3-3-15,3-6 0 16,1-4 1-16,3-6 1 15,0 1-1-15,0-1 0 16,0-3 0-16,-3 6 0 16,-1 4 1-16,5 2 1 15,-1 4-1-15,0 9 1 16,3 0 0-16,5 7 1 0,6 2 0 16,-4 4 0-1,1 3-1-15,-7 3 0 0,7-4-1 16,3 1 0-16,3-6-2 15,5-1 1-15,3-5-11 16,-4-11 0-16,0-8-4 16,4-1 0-16</inkml:trace>
  <inkml:trace contextRef="#ctx0" brushRef="#br0" timeOffset="73639.75">15660 10404 48 0,'10'25'24'0,"1"19"-22"0,-7-31 42 0,-1 15-42 16,4 16 0-16,0 9 1 16,0 16 1-16,0 16-5 15,4-4 0-15,3-2 3 16,0-10 1-16,4-10-2 16,-1-12 1-16,1-12-1 15,7-16 0-15,-1-13-1 16,1-15 1-16,3-10-2 15,11-16 1-15,0-9 0 16,7-22 0-16,3 1-1 16,-3-14 1-16,3 1-1 15,4-10 1-15,0 16-4 16,0 9 0-16,-3 19-9 16,-5 7 1-16,-9 12-5 0,-5 6 1 15</inkml:trace>
  <inkml:trace contextRef="#ctx0" brushRef="#br0" timeOffset="74343.82">16464 11100 47 0,'11'10'23'0,"-29"-13"-24"0,15-4 41 0,-4 4-40 16,-1-3 0-16,-2 0 1 15,-4 3 0-15,0 6-1 16,0 0 0-16,-1 3 0 16,5 0 1-1,10 7-3 1,3-4 1-16,11-2-2 15,4-4 1-15,3-6-1 16,0-7 1-16,-3 4-1 16,0-7 1-16,-1-5 1 15,-3 2 1-15,4 3-1 16,-4 7 0-16,0 3 0 16,0 9 1-16,1 4-1 15,-1 2 0-15,0 7 1 0,0 3 0 16,0-3 1-16,0 0 0 15,4-4 0-15,-1-2 1 16,1-4 0-16,0-6 0 16,-1-6-1-16,4-9 0 15,1-4-1-15,-1-6 1 16,4-16-2-16,-4-9 1 16,0-12-1-16,7-4 1 15,-3-12 0-15,3-4 0 16,-10-12-1-16,-1 7 1 0,-3-1 0 15,0 10 0-15,-3 3-1 16,-4 9 1-16,0 13 0 16,-7 9 1-16,-3 16-1 15,-8 16 0-15,-7 9 0 16,-3 22 0-16,-7 15 0 16,3 29 1-1,1 12-1-15,10 16 0 0,-1 4 1 16,5 5 0-16,6-6 0 15,4-9 0-15,7-13-3 16,7-15 1-16,4-10-7 16,7-15 1-16,-4-13-6 15,4-16 0-15</inkml:trace>
  <inkml:trace contextRef="#ctx0" brushRef="#br0" timeOffset="74629.39">17198 10947 38 0,'-4'31'19'0,"-6"16"-17"0,10-34 32 16,-4-4-31-16,4 7 1 16,0-1 2-16,0 7 1 0,4 3-8 15,3 1 0 1,0-5 6-16,0-2 0 0,4-3-3 15,3-7 1-15,0-5-2 16,3-11 0-16,1-8-1 16,0-7 0-16,-1-3-4 15,1-4 0-15,-4 1-7 16,0 0 0-16,-3 0-5 16,-1-4 0-16</inkml:trace>
  <inkml:trace contextRef="#ctx0" brushRef="#br0" timeOffset="74944.58">17477 11185 49 0,'28'38'24'0,"0"-16"-26"16,-14-16 43-16,4 0-40 0,7-6 1 15,6-3 0 1,5-10 0-16,-1-5-3 0,-3-7 0 15,-4 3 1-15,-7-7 1 16,-7-2-1-16,-7 3 0 16,-7 3-1-16,-7 3 0 15,-4 9 0-15,-3 13 0 16,-3 13 0-16,-4 6 0 16,3 12 0-16,0 10 1 15,8 3 0-15,6 3 1 16,4-3-1-16,11-10 1 15,6-12-4-15,15-22 0 0,3-13-11 16,-3-15 0 0</inkml:trace>
  <inkml:trace contextRef="#ctx0" brushRef="#br0" timeOffset="75395">19547 10492 35 0,'-10'25'17'0,"-4"6"1"0,10-18 18 0,-3 15-33 16,-7 4 1-16,-4 18 0 16,-3 22 0-16,-7 9-6 15,3 20 0-15,1 2 4 16,2-12 0-16,1-6-8 16,4-16 0-16,-1-19-9 15,-7-25 0-15</inkml:trace>
  <inkml:trace contextRef="#ctx0" brushRef="#br0" timeOffset="76179.73">18528 10809 44 0,'14'28'22'0,"7"0"-16"0,-10-22 32 15,3 4-36 1,7-7 1-16,7 0 1 0,8-6 0 16,13-13-5-16,14-9 0 15,1-9 3-15,24-13 1 16,0-10-2-16,4-12 0 16,-4-3-1-16,-3 3 0 15,-15-6 0-15,-3 22 0 16,-3 9-1-16,-15 9 1 15,-6 10-1-15,-8 6 1 0,-7 10-1 16,-7 15 0 0,-10 16-2-16,-4 19 1 0,-7 18 0 15,-11 26 0-15,-3 0 0 16,0 3 1-16,4-1 0 16,-1-2 1-16,4-19 0 15,3-13 0-15,1-12 0 16,-1-10 1-16,11-15-2 15,11-19 1-15,3-10-1 16,11-9 1-16,3-3 0 16,-3 0 0-16,-4 3-1 15,0 7 1-15,-6 5 0 16,-1 13 1-16,-4 4-1 16,-2 8 0-16,-1 13 0 15,0 4 1-15,-4-1-1 16,8 4 1-16,-4 5-1 15,0-5 1-15,7-4 0 0,4-6 0 16,0-6-1-16,-1-6 1 16,-2-10 0-16,2-9 0 15,-2-4 0-15,-1-2 0 16,-4-7-1-16,-3 0 1 16,1-6-1-16,-5 0 0 15,1-3-1-15,-8 3 1 16,-3 3 0-16,-3 9 0 15,-4 10-2-15,-4 6 1 16,0 16 0-16,1 6 0 16,-1 3 0-16,1 10 0 0,3 3 0 15,3-1 0-15,1 4 1 16,3-6 0-16,7-7-1 16,10-12 0-16,12-10-4 15,6-9 0-15,0-6-9 16,7 0 0-16,-3-7 0 15,-3-2 0-15</inkml:trace>
  <inkml:trace contextRef="#ctx0" brushRef="#br0" timeOffset="76492.89">20729 11238 47 0,'32'10'23'0,"-18"-10"-30"16,-14 0 49-16,0 0-42 0,-7-7 1 16,-7 1 1-16,0 0 1 15,-7 0-4-15,-8-1 1 16,-6 7 1-16,-4 4 1 16,-3 5-2-16,0 3 1 15,6 4-3-15,12 6 1 16,6 6-2-16,15 1 0 15,13-8 0-15,15-5 1 16,10-10-1-16,4-9 1 0,-7-3 1 16,-1-13 0-16,1 4-3 15,-4-1 1-15,1-9-9 16,-8-3 0-16</inkml:trace>
  <inkml:trace contextRef="#ctx0" brushRef="#br0" timeOffset="76790.8">20983 11373 40 0,'4'6'20'0,"3"-34"-21"15,-4 16 31-15,-3-4-28 16,4-6 1-16,-4-3 3 15,3-3 1-15,1-4-7 16,3 7 0-16,0 0 5 0,4-3 1 16,6 0-2-16,8 3 1 15,3 3-2-15,0 6 0 16,-3 3-3-16,3 4 1 16,-3 0-6-16,0 9 1 15,-4 0-9-15,-7 0 1 16,0-3-5-16,-3-4 0 15</inkml:trace>
  <inkml:trace contextRef="#ctx0" brushRef="#br0" timeOffset="77407.95">21389 11348 42 0,'25'25'21'0,"35"-3"-16"0,-46-22 37 0,0 3-42 16,0-3 1-16,0-3 0 16,-3-3 0-16,-1 6-2 15,-3-3 1-15,0 3 0 16,-7 0 1-16,0 0-2 15,0 0 1-15,0 0 0 16,0 0 0-16,0 0 0 16,0 0 0-16,0 0 0 0,0 0 1 15,0 0-1-15,0 0 1 16,0 0-1-16,0 0 0 16,0 0 0-16,0 0 0 15,0 0 0-15,7 0 1 16,4 0-1-16,0-3 0 15,3-4 0-15,7-5 0 16,4-4 0-16,-1 0 0 16,1-9-1-16,-4-3 1 15,-7-3-1-15,0 3 1 0,-3 2-1 16,-4-2 1-16,-4 3-1 16,-3 3 1-16,-7 6-1 15,0 10 1-15,-7 6 0 16,-3 10 0-1,-5 12 0-15,1 9 0 0,0 3 0 16,0 13 1-16,7 7-1 16,3 8 0-16,8 1 0 15,3-9 1-15,7-7-1 16,7-13 0-16,7-9-2 16,4-12 0-16,-1-10-2 15,5-13 0-15,2-8-10 16,5-11 1-16</inkml:trace>
  <inkml:trace contextRef="#ctx0" brushRef="#br0" timeOffset="77978.63">22066 11423 44 0,'4'44'22'0,"-4"-22"-17"0,0-22 33 16,0-3-36-16,0-6 1 16,0-7-1-16,3-12 1 15,1-4-4-15,3 1 0 0,0-7 2 16,4-2 0-16,-1 2-1 16,1 7 1-16,3 6-1 15,0 3 1-15,0 9-1 16,0 13 0-16,0 13 0 15,0 9 0-15,-3 0 0 16,0 3 0-16,-4-3-1 16,0-1 1-16,0-2 0 15,0 0 0-15,0-9 0 16,0-4 0-16,-4 0-2 16,1-6 1-16,-1-6-1 15,5-7 1-15,-5-2-1 16,4 2 0-16,0-6 0 15,0-9 1-15,0-3 0 16,0-1 1-16,7-2-1 16,-3 2 1-16,0 7 0 0,-1 10 0 15,1 8 0-15,-1 14 1 16,-3 11-1-16,0 17 1 16,-3 6-1-16,3 9 1 15,4 3-1-15,13 4 1 16,1-1-1-16,3-6 1 15,4-6-1-15,3-9 1 16,4-13-3-16,-4-4 0 16,-6-8-11-16,-8-16 0 15</inkml:trace>
  <inkml:trace contextRef="#ctx0" brushRef="#br0" timeOffset="92889.92">11511 10276 27 0,'0'15'13'0,"21"-40"-6"0,-14 16 14 0,4-10-19 16,3 3 1-16,0-6 1 16,7-9 0-16,1-3-6 15,-1 2 1-15,0-2 3 16,0-4 1-16,-3 4-2 16,-1-1 0-16,-3 4-1 15,1 6 1-15,-1 6-1 16,0 6 1-16,-4 4-1 15,1 9 0-15,-1 3-2 16,-2 13 1-16,-1 2 0 16,0 1 0-16,0 6 0 15,0 4 0-15,0 5 0 16,0-3 1 0,0-2 1-16,-4 2 0 93,1 4 0 64,0-10 0-142,-4-3 0-15,3-4 0 110,-3-8-1-32,-3-4 1-78,-1-12-1 93,0 0 1-77,-3-10-1-16,-3-9 1 16,-1-3-1 15,-3-4 1 31,0 7-1-46,-7 6 0 15,-7 7 0-31,-8 9 1 63,1 6-2-63,0 6 1 15,-4 4 0 110,0 2 0-109,11 1 0 31,3 0 0-16,11 9 0-15,11-13 0-16,10 4 0 78,10-7 1-78,12-9 1 172,16 0 1 62,15-6 0-218,4-10 0 203,17-9 0 62,-3-9 1-281,-4 12-1 15,-14 0 0 251,-14-3-2-250,-15 12 0 31,-20 7 0-47,-22 9 0 15,-20 19-2-15,-12 6 1 16,-17 10-3-16,-17 15 0 0,-5 1-7 0,-6 5 0 0,0 1-5 15,7-1 1-15</inkml:trace>
  <inkml:trace contextRef="#ctx0" brushRef="#br0" timeOffset="96089.72">7377 12725 27 0,'0'-10'13'0,"3"17"2"0,-3-7 13 16,0 0-26-16,0 6 1 15,0 3 0-15,-3-2 1 16,-1 8-5-16,1 7 1 0,-1 13 3 16,-3-1 0-16,0 13-2 15,0 6 1-15,-4 13-1 16,4 0 0-16,-3 0-2 15,3-10 0 1,0-12-5-16,7-12 0 0,0-20-7 16,-8-15 0-16</inkml:trace>
  <inkml:trace contextRef="#ctx0" brushRef="#br0" timeOffset="96609.4">7045 12493 31 0,'18'9'15'0,"3"-9"-5"0,-14 0 20 16,7 0-29-16,4 0 1 16,-4 3 4-16,3-3 0 15,12 6-6-15,-5-6 0 16,12 4 4-16,6-4 0 15,0-4 0-15,8-2 0 16,10 3-2-16,0-6 0 16,0 2-1-16,-4-2 1 15,-7 3-1-15,-10-1 0 16,-11 4-2-16,-6 6 1 16,-22 4-1-16,-8 5 1 15,-9 7-1-15,-11 9 0 0,-1-3-1 16,1 7 0-16,0 2 0 15,0-2 0-15,7 2-1 16,3 1 0-16,7-4 1 16,4 0 1-16,11 1 0 15,6-7 1-15,12 0 1 16,9-6 0-16,5 3 1 16,-8-13 0-1,4-3-1-15,-11 1 1 0,0 2-2 16,-11 3 1-16,-10 7-1 15,-14 6 1-15,-10 0-2 16,-15 4 0-16,-3-4-2 16,-1 0 1-16,1 0-5 15,0-3 0-15,6-6-7 16,-6-7 0-16</inkml:trace>
  <inkml:trace contextRef="#ctx0" brushRef="#br0" timeOffset="98050.68">7874 13217 25 0,'0'16'12'0,"7"-7"1"0,-7-9 12 0,4 0-21 16,3 3 0-16,10 0 4 16,-6 4 0-1,7-4-9-15,3 3 0 0,0 0 7 16,18-6 0-16,-4-6-3 16,4-6 1-16,-4-4-3 15,-14 0 1-15,-3-3-3 16,-8 1 1-16,-6 2-2 15,-15 0 1-15,-3 4-3 16,-3 5 1-16,-8 4-2 16,0 6 1-16,-3 7-2 15,0 5 1-15,0 4 0 16,-1 9 0-16,5-2 2 16,2-1 1-16,12 0 2 0,-1-3 1 15,11 3 0-15,4-3 1 16,10 0 0-16,4-4 1 15,-4 1-2-15,3-6 1 16,12-7-2-16,-1 0 0 16,4-6-2-16,6-3 0 15,-2-6-1-15,-1-4 0 16,0-6 1-16,4 4 0 16,-7 5 3-16,3-5 0 15,0 2 2-15,-7 1 1 16,4-1 1-16,-7 1 1 0,-4 2-1 15,0 1 0-15,-10-1-2 16,-1 4 1-16,-6 6-2 16,-4 6 1-16,-4 1-2 15,-6 2 1-15,-1 0-1 16,1 4 0-16,-1-1-1 16,1 4 0-16,2 0 1 15,5 0 0-15,3-1-1 16,7-5 0-16,7-4 0 15,11-6 1-15,-1-6-2 16,8-4 1-16,-4-2-1 16,-3 2 1-16,-4 1-1 15,-3 3 1-15,-7-1-2 16,-4 4 0-16,-7 3-1 16,0 6 0-16,0 4-1 15,-7 2 1-15,3 7-1 16,-10 9 0-16,7-6 1 15,0 3 1-15,0 10 1 0,0 3 0 16,3 2 1-16,4 1 0 16,4 6 3-16,3 3 0 15,0-6 1-15,0-3 1 16,0-3 0-16,0-7 0 16,0-3-1-16,-14-3 0 15,3-3-2-15,-6 0 1 16,3 0-3-16,-4 0 1 15,1-6-2-15,-12-7 0 16,5-3 0-16,-1-2 0 16,4-8 0-16,3-5 0 0,4-3 0 15,4-10 1-15,3 0 0 16,7 0 0-16,0-3 0 16,4-1 0-16,-1-5-3 15,1 6 0-15,-4-3-5 16,7 0 1-16,4-1-8 15,-1-2 0-15</inkml:trace>
  <inkml:trace contextRef="#ctx0" brushRef="#br0" timeOffset="98341.05">9003 13302 55 0,'-7'25'27'0,"-11"3"-34"0,15-15 50 15,3 2-43-15,0-2 0 16,0-1-7-16,3-5 1 15,-3-7-3-15,7-16 0 0,-7-3-6 16,-7-15 1-16</inkml:trace>
  <inkml:trace contextRef="#ctx0" brushRef="#br0" timeOffset="98486.2">8865 13019 39 0,'7'38'19'0,"25"-13"-19"0,-18-19 34 0,0 4-34 0,4 2 0 0,7-2-1 0,-4-1 1 0,4-3-4 16,-4 1 0-1,0-4-7-15,-7-6 0 0</inkml:trace>
  <inkml:trace contextRef="#ctx0" brushRef="#br0" timeOffset="98754.55">9119 13211 28 0,'-3'31'14'0,"17"4"-6"0,-7-26 17 0,0-3-24 0,4 1 0 16,3-4 0-16,0 0 0 15,7 0-2 1,-10-3 1-16,3-3 0 0,3-7 1 16,-6 1-2-16,3-4 1 15,0 1 0-15,0-4 0 16,4 4 1-16,0-1 0 15,-1 4 1-15,8 9 0 16,0 6 2-16,6 10 0 0,-2 3 0 16,-1-4 0-16,-4 4-2 15,5 0 1-15,-12-7-7 16,4-5 1-16,-3-7-10 16,0-7 0-16</inkml:trace>
  <inkml:trace contextRef="#ctx0" brushRef="#br0" timeOffset="99091.58">10474 13386 55 0,'-14'35'27'0,"0"-1"-28"0,10-24 46 15,1-1-44-15,-1 1 0 16,1-4 0-16,3-3 0 15,3 0-4-15,4 0 0 16,4 0-11-16,3-12 0 16,-3-13-2-16,-1-3 1 15</inkml:trace>
  <inkml:trace contextRef="#ctx0" brushRef="#br0" timeOffset="99209.05">10315 13079 39 0,'11'22'19'0,"17"-6"-23"0,-14-13 33 0,7 3-31 16,4 7 0-16,3 2-18 16,0 4 0-16</inkml:trace>
  <inkml:trace contextRef="#ctx0" brushRef="#br0" timeOffset="99716.08">10732 13534 27 0,'3'12'13'0,"1"-12"-5"0,-4 0 14 16,3-6-22 0,1 0 0-16,-1-7 0 0,4-6 0 15,-3-6 0-15,-1 0 0 16,4 3-2-16,7 7 0 16,4-1 0-16,3 6 0 15,4 7 0-15,3 6 0 16,0 7 0-16,4 6 1 15,-7-4 2-15,0 4 0 16,-4-4 1-16,0 1 0 16,-4-4 0-16,1 1 0 15,0-1 0-15,3 1 0 0,4-7 0 16,3-6 0-16,4-19 0 16,3-10 0-16,-7-21 0 15,0-10 0-15,-3-15 0 16,3-7 1-16,-3-9-1 15,-11-6 1 1,-7 2-1-16,-7 4 1 0,-3 10-2 16,-8 12 1-16,7 9-2 15,-3 13 1-15,-3 12-1 16,-1 19 1-16,-6 26-2 16,-5 24 0-16,5 28 0 15,-1 29 1-15,1 16 0 16,9 27 0-16,1 4 0 15,7-12 0-15,0-23-1 16,0-25 1-16,4-18-4 0,3-20 0 16,4-12-8-16,-1-18 0 15</inkml:trace>
  <inkml:trace contextRef="#ctx0" brushRef="#br0" timeOffset="99963.84">11134 13255 41 0,'10'40'20'0,"4"-18"-13"0,-7-22 32 0,4 0-39 16,3 3 1-16,7 1 0 15,4 2 0-15,-4 0-2 16,11 0 1-16,3 1-3 15,4-4 0-15,-4-3-8 16,1-3 0-16,-12-4-3 16,-3-2 1-16</inkml:trace>
  <inkml:trace contextRef="#ctx0" brushRef="#br0" timeOffset="100256.8">11592 13317 30 0,'14'10'15'0,"22"-4"-6"0,-22-3 26 0,3 3-33 15,8 4 0-15,0-1 2 16,-4-2 0-16,-3-1-6 16,-1-3 0-16,-3-3 3 0,-3-6 0 15,-8-1-2-15,-3-2 1 16,-3 3-2-16,-8-4 1 16,1 4 0-16,-4 3 0 15,-4 0 0-15,0 6 1 16,-3 9-1-16,4 10 1 15,-1 10 0-15,7-4 0 16,4 0 0-16,4-3 0 16,6-3 0 15,4 0 0-31,11-6-2 0,3-7 0 16,7-9-9-16,1-3 1 0,-5-3-2 0,5-7 1 0</inkml:trace>
  <inkml:trace contextRef="#ctx0" brushRef="#br0" timeOffset="101969.39">12030 13455 29 0,'10'13'14'0,"1"-10"-6"0,-4-3 26 0,-4 0-32 15,5-3 1-15,-8-3 2 16,0-1 0-16,-8 1-7 16,-6 0 1-16,-3 3 3 15,-8 6 1-15,4 6-2 16,0 1 0-16,7 2-1 15,-1 7 0-15,5 6 0 16,3-3 0-16,-4 6 0 0,11-3 0 16,14-9 0-16,4-3 0 31,21-10 0-31,7-13 1 47,-4-9-2-47,0 1 1 0,-10 2-1 0,-4-3 0 15,-7 0 0-15,-3 4 0 47,-4 2-1-47,-3 4 0 16,-4 2-1-16,-7 7 0 62,0 4-1-62,0 2 1 16,-4 10 0-16,1 9 1 0,-4 9 0 0,0 13 1 47,3 6 1-47,1 10 0 47,-1 6 1-47,4 0 1 15,-3 0-1-15,3 0 1 0,-4-9-1 63,1-7 0-63,-5-9-1 94,-2-13 1-94,-4-6-2 0,-4-12 1 156,-10-4 0-156,0-12 0 219,-4-3-1-219,0-13 1 31,4-9 0-31,3 3 0 219,4-7 0-219,7 1 1 15,3 0-1-15,11 2 1 282,15 1 0-267,20-3 1 1,11 9-2-1,10 0 0-15,1-3-11 16,-8-10 1 47</inkml:trace>
  <inkml:trace contextRef="#ctx0" brushRef="#br0" timeOffset="104425.45">12513 13524 29 0,'0'0'14'0,"7"13"-1"0,-7-13 14 0,7 0-23 16,0 3 0-16,4-3 2 16,3-3 1-16,4 0-9 15,-1-7 0-15,-3-5 5 16,0-4 1-16,1-6-3 16,-5-3 0-16,-3 2-2 15,0 1 1-15,-7 0-1 16,-3 6 1-16,-1 4-2 15,-3 8 0-15,-3 7 0 16,-8 7 0-16,0 8-1 16,1 7 1-16,-1 7 0 15,4 2 1-15,3 0 1 16,4 4 0-16,7-4 0 203,4-3 0-203,13-6-2 0,8-3 1 16,3-6-6-16,4-4 0 0,3-6-5 0,-3-3 1 0</inkml:trace>
  <inkml:trace contextRef="#ctx0" brushRef="#br0" timeOffset="106517.9">12555 13524 23 0,'-3'0'11'0,"3"25"1"0,0-25 12 16,0 4-20-16,7-1 1 16,-7 0 1-16,7-3 0 0,0-6-7 15,0-4 0-15,-3 7 5 16,3-6 1-16,0-7-3 16,0-3 0-16,-4-6-1 15,1-3 1-15,-1 0-2 16,4-1 1-16,0 11 0 15,1 5 0-15,6 7 0 16,7 3 0-16,7 6 1 16,4 3 0-16,0 0-1 15,3 1 1-15,-3-1-1 16,-4 0 0-16,-4-3-7 16,-2-6 1-16,-5-6-10 15,-17 2 0-15</inkml:trace>
  <inkml:trace contextRef="#ctx0" brushRef="#br0" timeOffset="107208.48">13095 13518 48 0,'7'16'24'0,"0"-29"-22"0,-7 13 37 15,-3 0-38-15,-4-3 1 16,0 3 1-16,-4 0 0 16,-3-3-4-16,-4 3 1 0,4 0 1 15,0 3 1-15,-4-3-1 16,4 0 0-16,-3 6-2 15,3 4 1-15,3 2-2 16,4 4 0-16,7 0-1 16,7-4 1-16,0-2-1 15,7-1 1-15,4-6-1 16,3-3 1-16,0-9 1 16,0-1 1-16,0 1-2 15,1-4 1-15,-1 1-1 16,-4 6 1-16,-2-4-1 15,-1 4 1-15,-4 6-1 16,1 3 1-16,-1 3 0 16,4 4 1-16,1-1 0 15,2-3 0-15,1-3 0 16,7-9 0-16,6-3 1 0,5-13 0 16,-1-19 1-16,-3-6 0 15,-4-22 0-15,-7 3 0 16,-3-9-1-16,-4 6 1 15,-4-6-1-15,-3 6 0 16,-7 0-1-16,-3 3 1 16,-1 6-1-16,1 10 0 15,-1 13 0-15,1 15 0 16,-1 15 0-16,4 17 1 16,-3 18-2-16,3 16 1 15,0 28 0-15,10 16 0 0,-3 15 0 16,7-2 1-16,4-7-2 15,3-16 0-15,4-18-11 16,-4-13 1-16,7-22-3 16,1-16 1-16</inkml:trace>
  <inkml:trace contextRef="#ctx0" brushRef="#br0" timeOffset="107481.97">14090 13110 51 0,'11'10'25'0,"-22"5"-32"0,11-8 50 15,0-4-44-15,0 3 0 16,0-6-5-16,0 3 0 16,3 0-3-16,-3 4 1 15,0-7-6-15,0 0 1 16</inkml:trace>
  <inkml:trace contextRef="#ctx0" brushRef="#br0" timeOffset="107631.22">14079 13480 49 0,'4'22'24'0,"-1"-15"-37"0,-3-7 48 0,-3 3-48 16,3-3 0-16,-7-6-11 16,-4-4 1-16</inkml:trace>
  <inkml:trace contextRef="#ctx0" brushRef="#br0" timeOffset="108762.59">15092 13204 37 0,'3'60'18'0,"1"22"-22"16,-4-54 30-16,-4 9-24 16,-3 4 0-16,0 3 1 0,4 6 1 15,-1-6-6 1,1-6 1-16,-1-7 0 0,-3-15 0 15,0-13-4-15,0-12 1 16,0-10-2-16,-4-9 0 16,1 2 0-16,-4-2 1 15,0-6 2-15,-1-4 1 16,5 4 3-16,-1 5 0 16,4-2 2-16,0 9 1 15,0 3 1-15,4 7 0 16,3 2 1-16,7 4 0 0,3 0-1 15,4 3 1-15,4-4 0 16,3 1 0-16,0-3-2 16,0 2 1-16,1 1-2 15,-1-6 1-15,0-1-1 16,-3-6 0-16,3-6-1 16,3 0 0-16,8-9 0 15,3-7 0-15,1 3 0 16,-4 4 0-16,-1-1-1 15,1 7 1-15,0 9 0 16,0 10 0-16,-8 12-2 16,-6 0 1-16,-4 16-1 15,-7 6 0-15,-7 3-1 16,-7 10 1-16,-11 9-2 0,-6-3 0 16,-8 3-1-1,0 0 1-15,-3-3-1 0,0-7 0 16,6-5-1-16,8-4 1 15,0-6 0 1,7-10 0-16,3-5 1 0,8-7 0 16,-1-3 1-16,11 3 1 15,7 3 1-15,4 6 1 16,3 4-1-16,7-1 1 16,-3 10-1-16,0 6 1 15,-4 1 0-15,0 5 0 16,-3-6-1-16,-4 0 0 15,4-6 0-15,-4 0 0 0,3 0 0 16,4-6 0-16,4-3-1 16,3-4 0-16,1-9-2 15,-1-6 1-15,-3-7-8 16,-4 1 0-16,-7-7-7 16,3 3 0-16</inkml:trace>
  <inkml:trace contextRef="#ctx0" brushRef="#br0" timeOffset="109430.07">15723 13709 45 0,'7'19'22'0,"15"-19"-14"0,-8-6 35 16,0 0-43-16,7-4 0 15,4-5 0-15,-1-1 0 16,1-3-1-16,-4-6 1 16,-3 0 0-16,-1 6 0 15,-6 0-1-15,-7 4 1 16,-4 2-1-16,-4 4 0 0,-3 5 0 15,-7 1 0-15,0 10-1 16,0 8 1-16,0 4 1 16,3 6 0-16,4 3 0 15,3 10 0-15,1 3 0 16,6 3 1-16,8-4-1 16,3-5 1-16,0-7-2 15,4-12 1-15,10-10-3 16,0-6 0-16,0-12-3 15,1-17 0-15,-1 1-5 16,-3-3 0-16,-4-4-1 16,-4-2 1-16,-2-1 3 15,-1 10 1-15,-4 6 6 16,1 6 0-16,-1 7 7 16,1 12 1-16,0 6 2 15,-1 7 1-15,1 3 0 16,-1 6 1-16,1 0-3 0,-4 6 1 15,4-9-3-15,-4 0 0 16,-4-12-2-16,4-4 0 16,0-12-3-16,0-7 1 15,4-6-2-15,-1-6 1 16,5-6-1-16,-1-4 1 16,7 10-2-16,4-3 1 15,-1 3-5-15,1 3 1 16,-4 6-9-16,0 7 0 15,0 3-3-15,1-1 1 0</inkml:trace>
  <inkml:trace contextRef="#ctx0" brushRef="#br0" timeOffset="109746.81">16570 13687 45 0,'11'19'22'0,"6"-16"-24"0,-6-3 43 0,3-9-40 15,4-4 0-15,3-2 1 16,3-4 0-16,-2-6-3 16,-1 0 0-16,-4 6 2 15,-3 0 0-15,-3 0-1 16,-7 4 0-16,-4 5-2 16,-4 7 0-16,-3 3 0 15,0 3 0-15,0 7 0 16,0 8 1-16,0 11 0 15,3 2 0-15,4 0 1 0,7 7 0 16,4 6-1-16,3-10 1 16,0-12-3-16,0-3 0 15,7-9-5-15,4-7 1 16,-4-13-6-16,7-12 1 16</inkml:trace>
  <inkml:trace contextRef="#ctx0" brushRef="#br0" timeOffset="110017.25">17064 13712 29 0,'0'48'14'0,"3"-30"-11"0,-3-18 22 0,0-9-22 16,0 3 0-16,0-10 2 16,0-6 1-16,0-6-7 15,4-4 0-15,-1 1 5 16,1 9 1-16,3 0-2 15,0 0 1-15,4 3-2 16,3 7 1-16,3 2-1 16,5 4 0-1,-1 6-2-15,0-3 1 0,0 0-5 16,4 3 0-16,-4 3-9 16,-3-3 0-16,-4-6-1 15,-7-4 0-15</inkml:trace>
  <inkml:trace contextRef="#ctx0" brushRef="#br0" timeOffset="110301.86">17378 13553 43 0,'3'37'21'0,"4"-12"-27"0,0-18 43 15,1 5-36-15,-1 1 0 16,3-1 4-16,-3 4 1 15,4-4-6-15,-4-2 0 16,0-7 4-16,-7-3 0 0,3-6-1 16,5-7 0-16,-1-3-2 15,-4-6 0-15,8-3 0 16,3 7 0-16,0-4-2 16,4 0 0-16,3 0-3 15,0 3 1-15,0 3-7 16,0 7 1-16,4 3-7 15,0-4 0-15</inkml:trace>
  <inkml:trace contextRef="#ctx0" brushRef="#br0" timeOffset="110689.82">17981 13471 39 0,'18'13'19'0,"-8"-4"-16"0,-10-6 31 0,0 0-33 0,-3 0 0 0,-1 1 0 0,-3 2 0 0,-3-6-2 0,3 0 0 0,-4 3 1 0,-3 3 1 15,0 4-2-15,-4-4 0 16,8 0 1-16,2 0 0 16,8 4 0-16,8-1 1 15,2 7 0-15,11-4 1 16,0 1 0-16,4 3 0 15,0 2 0-15,-4 1 0 79,-10 6-2-79,-11 10 0 62,-15-1-7-46,-6 1 1-16,-10-4-8 0,-19-6 0 0</inkml:trace>
  <inkml:trace contextRef="#ctx0" brushRef="#br0" timeOffset="111806.4">20084 13048 51 0,'3'84'25'16,"8"39"-28"-16,-11-92 44 0,0 13-40 0,0-6 0 0,0 9 2 0,0-7 1 0,0-2-4 0,0-7 1 0,0-9 1 15,0-6 0-15,-7-7 0 16,-7-6 0-16,-11-6-2 16,-10-3 0-16,-8-3-1 15,-6-1 0-15,-4 4-1 735,0 0 1-735,7-1 0 0,4 7 0 0,3 10 0 0,4 6 1 0,7 2 0 0,6 4 0 0,12 7 2 0,6 5 0 0,11 7 1 0,15 0 0 0,13-4 0 0,7-5 0 0,11-4-1 0,3-6 0 0,-3-3-5 0,-3-7 1 0,-4-6-10 0,-8-6 1 0,-6-15-8 0,-7-7 1 0</inkml:trace>
  <inkml:trace contextRef="#ctx0" brushRef="#br0" timeOffset="111896.36">20401 13731 55 0,'0'44'27'0,"-10"-9"-34"0,10-23 48 0,-4-6-41 0,1 1 0 0,-1-7-6 0,4-7 1 0,0-5-3 0,0-10 1 0,0-9-8 0,0-4 1 0</inkml:trace>
  <inkml:trace contextRef="#ctx0" brushRef="#br0" timeOffset="111954.33">20221 13396 36 0,'4'19'18'0,"20"9"-15"0,-9-19 30 0,-1 4-35 0,0-4 1 0,7-3-11 0,7 4 1 0,7-1 6 0,1-6 0 0</inkml:trace>
  <inkml:trace contextRef="#ctx0" brushRef="#br0" timeOffset="112008.29">20683 13919 41 0,'11'38'20'0,"-11"-63"-17"0,3 3 36 0,5-19-35 0,-5-18 1 0,-3-17 1 0,-3-15 1 0,-1-18-9 16,-3-4 0-16,0-3 5 0,-4-3 1 0,-3 6-3 0,4 9 0 0,3 16 0 0,7 19 1 0,7 13-1 0,3 25 0 0,11 18-3 0,11 23 1 0,7 27-4 0,0 16 0 15,-4 7-5-15,-3 3 0 0,-8 3-7 16,-9-1 0-16</inkml:trace>
  <inkml:trace contextRef="#ctx0" brushRef="#br0" timeOffset="112221.31">20599 13650 44 0,'-4'28'22'0,"8"-19"-13"0,-4-15 36 15,3 0-44-15,8 0 1 16,3-1 0-16,0-5 0 16,4-1-3-16,10-2 0 0,4 2 1 15,6-3 1-15,-6 7-6 16,-4 3 0-16,-3 2-11 16,-4-2 0-16</inkml:trace>
  <inkml:trace contextRef="#ctx0" brushRef="#br0" timeOffset="112474.47">21131 13857 47 0,'25'-10'23'0,"3"-40"-19"0,-21 28 33 0,0-12-36 0,0-16 1 0,1-10 0 0,-1-12 0 0,-7-16-3 16,0-6 1-16,0 0 1 0,0 6 0 15,0 7 0 1,3 2 0-16,1 20 0 16,3 8 0-16,10 17-1 0,8 12 1 31,3 16-3-16,-3 18 1-15,-4 13-5 0,-10 10 0 0,-1 12-8 0,-6 12 0 16,-8 1-1 47,-10 3 0-63</inkml:trace>
  <inkml:trace contextRef="#ctx0" brushRef="#br0" timeOffset="112731.95">21029 13540 58 0,'-3'13'29'0,"24"-1"-28"0,-11-9 61 0,8 0-60 0,10 4 1 0,4-4-1 0,10 0 0 0,11-6-4 0,-3 3 0 0,-5 3-3 0,-9-3 0 0,-12 0-15 0,-17-10 1 0</inkml:trace>
  <inkml:trace contextRef="#ctx0" brushRef="#br0" timeOffset="113922.61">18210 13716 35 0,'0'18'17'0,"15"1"-3"0,-8-12 18 0,0-4-26 0,3 3 1 0,4-3 2 0,4-9 0 0,7-4-12 16,-1-2 0-16,1-4 7 15,-4 0 0-15,-7-2-4 16,-3 2 1-16,-8-3-3 16,-6 7 0-16,-11 2-1 15,-7 7 0-15,-8 6-1 16,1 7 1-16,0 5 0 16,0 14 0 46,7 11 2-62,3-5 1 0,11-1 1 109,10 1 0-109,12-4 2 110,16-6 0-110,12-12-1 15,-1-10 0-15,7-9-7 125,1-10 0-109,-11-15-10-16,-15 5 0 0</inkml:trace>
  <inkml:trace contextRef="#ctx0" brushRef="#br0" timeOffset="121374.23">23396 12580 23 0,'11'-15'11'0,"-11"15"4"0,-4 0 11 0,-3 3-24 0,-3 0 0 0,-8 6 1 0,-10 7 1 0,-7 6-5 0,-8 9 0 15,1 4 2-15,-8 18 1 16,-2 10-1-16,2 18 1 16,4 23 1-16,-3 21 0 15,-4 7 0 32,11 12 1-47,13-6-1 0,15-12 1 110,11-20-2-95,13-21 1-15,4-13-8 0,11-19 1 0,3-9-10 16,1-25 0-16</inkml:trace>
  <inkml:trace contextRef="#ctx0" brushRef="#br0" timeOffset="122528.96">24215 12963 35 0,'42'0'17'0,"-7"3"-15"0,-28-9 20 0,-3-4-21 0,-4 4 1 0,-11-3 1 0,-6 3 1 0,-8 6-5 0,-10 3 0 0,-11 3 3 0,3 10 0 16,-9 15-1-16,-5 7 1 15,-3 15-1-15,-3 6 0 16,10 14-1-16,10 2 1 562,8 3 1-562,10 4 1 0,11-7-1 0,18-6 0 0,21-19-1 0,17-18 1 0,0-23-4 0,15-15 0 0,3-13-11 16,3-12 0-16,1-20-1 0,-4-11 1 0</inkml:trace>
  <inkml:trace contextRef="#ctx0" brushRef="#br0" timeOffset="122682.3">24405 12881 28 0,'-3'51'14'0,"-19"2"-7"0,12-34 25 0,-4 22-30 0,-4 15 0 0,1 10 5 0,-5 3 0 0,5-10-8 0,-1-8 0 0,7-11 5 0,1-5 0 0,6-16-2 0,4-4 0 0,7-12-2 0,11-12 0 0,7-7-2 0,3-6 0 0,0 0 0 0,-3 10 1 15,-4-1-1 1,-3 4 1 0,-4 3-1-16,0 3 1 0,0 6 1 0,-3 6 0 0,-1 7 1 0,-3 6 1 0,0 6 0 0,0-12 0 0,-3 2 0 0,3 8 1 0,0-4 0 0,0-1 1 0,4-2-3 0,3 0 1 0,7-13-5 0,0 1 0 0,0-7-10 0,0-7 0 15,-3-5-2-15,-4-1 1 0</inkml:trace>
  <inkml:trace contextRef="#ctx0" brushRef="#br0" timeOffset="125599.13">25026 13527 22 0,'7'-6'11'0,"-7"28"1"0,0-12 15 0,-3-1-23 15,-4 7 0-15,-1 2 6 16,1 8 0-16,0 8-12 15,0 10 1-15,0 0 7 16,0 0 1-16,0-4-3 16,0-2 0-16,4-7-3 15,-1-2 1-15,1-7-3 16,-1-10 1-16,4-9-1 16,0-9 0-16,0-10-1 15,0-12 0-15,-7-16-1 16,3-9 1-16,1-7-2 78,-1-2 1-78,4-1-1 0,4-3 0 219,3 13 1-204,7 3 0-15,0 3 1 16,4 6 1 171,3 13 0-171,0-1 1 0,0 11 1 187,8 14 0-203,9 8 2 219,-2 2 1-219,-1 9-1 0,-7 7 1 156,-7 4-2-156,-7 2 1 15,-7 0-1-15,-10-3 1 313,-15 3-3-297,-10 4 0 234,3-1-2-235,-3-6 1-15,0-9-2 94,-4-4 0-94,7-9-4 16,4-6 0-16,7-3-6 0,11-10 1 109,3 1 0 32,3-10 0-126</inkml:trace>
  <inkml:trace contextRef="#ctx0" brushRef="#br0" timeOffset="125961.9">25633 12750 27 0,'3'19'13'0,"1"-7"-7"0,-1-2 25 0,1 2-29 0,-4 13 0 0,-4 0 2 0,-3 7 0 0,-3 8-5 0,-1 11 1 0,-3 14 2 0,0 14 1 0,-4 5-2 0,4-18 1 0,4-3-3 0,-1-16 1 0,8-9-6 0,-1-19 0 0,4-4-6 0,-4-12 0 0</inkml:trace>
  <inkml:trace contextRef="#ctx0" brushRef="#br0" timeOffset="126151.66">25269 13176 44 0,'-3'13'22'0,"35"2"-19"0,-18-15 39 0,14-3-41 0,18-3 0 0,7-6 0 0,21-4 1 0,7 0-10 0,4 0 1 0,-1-5-7 0,-13-1 1 0</inkml:trace>
  <inkml:trace contextRef="#ctx0" brushRef="#br0" timeOffset="126290.93">27340 13007 48 0,'14'6'24'0,"-10"16"-20"0,-4-19 39 0,-4 7-42 0,-3 2 0 0,-3 7 1 0,-1 3 0 0,-3 3-3 0,-4 3 1 0,-3-3 1 0,4 4 0 0,-1-7-1 0,4-4 1 0,3 1-2 15,4-3 0-15,4 3 0 0,10-1 0 0,7 4-1 0,4 0 1 0,10 0 0 0,11 7 0 94,-1-7 0-94,-2-7 1 0,-8 1-1 0,-11 6 1 0,-6-3-1 0,-14 6 1 0,-15 0-2 0,-7-6 1 0,-3-4-3 0,-4-5 0 0,-3-10-4 0,0-16 0 0,6 0-6 0,1-12 0 0</inkml:trace>
  <inkml:trace contextRef="#ctx0" brushRef="#br0" timeOffset="126387.4">27132 13110 28 0,'18'0'14'0,"17"-6"-5"0,-21 0 18 0,4 0-24 0,-1-1 1 0,8 4 4 0,7-3 1 0,14 3-10 0,7 0 0 0,17-4 6 0,4 4 1 0,0 0-4 0,4-3 1 0,-4 3-7 0,-10 0 1 78,-8-1-5-78,-10-5 0 15,0 0-7-15,-14-4 1 0</inkml:trace>
  <inkml:trace contextRef="#ctx0" brushRef="#br0" timeOffset="126474.34">27922 12812 36 0,'50'41'18'0,"10"28"-11"0,-43-44 29 0,12 10-31 0,9 15 0 0,5 13 1 0,-4 3 1 0,-8 6-10 0,-10-3 0 0,-17 12 4 0,-15 16 1 32,-20-3-10-17,-15 4 0-15,-25-10-7 0,-13-13 0 0</inkml:trace>
  <inkml:trace contextRef="#ctx0" brushRef="#br0" timeOffset="131146.57">5144 4032 18 0,'-11'-6'9'0,"-31"-19"2"0,24 19 10 0,0 2-21 15,-3 4 0-15,0 4 2 16,0 2 1-16,-14 0-2 15,3 13 0-15,-11 0 2 16,8 6 1-16,0 0-1 16,-14 3 0-16,-1-3-1 15,-10 13 1-15,0-7-2 16,0 10 1-16,-7-6-2 16,4 2 1-16,6 7-1 15,8 0 0-15,7-6 0 16,3 12 1-16,7-3-1 15,7-3 1-15,11-4-1 16,14 4 1 0,4 0-1 46,13 10 0-31,12-4 0-15,20-3 0-16,0 6-1 0,11-3 0 0,11 13 0 16,-11 3 0-16,-7-7 0 0,3 7 0 0,-13 3 0 0,-1 0 1 0,-3 0-1 15,-4 3 1-15,-14 7 0 0,-10-7 0 0,-11 0 0 0,-11-3 0 0,1-6 0 0,-12-1 0 16,-6 7 0-16,-11-12 0 0,-10 2 0 0,7-2 0 16,-15-4 0-16,15 0 0 15,-4-9 0 1,21-3 0-1,1 0 0-15,13 6 1 32,11-3-1-32,7-7 1 62,11 7 0-62,3 0 0 0,0-3 0 0,7 0 1 16,-7 6-1-16,-6 3 0 0,2 6 0 0,1 4 1 0,-1 3 0 0,-2-1 0 0,-5 7-1 15,-3 10 0-15,-3-4 0 0,-4 0 1 0,7 7-1 0,-7 3 1 0,0 9-1 16,0 0 0-16,0 15 0 16,3 8 1-16,4 8-2 15,-7 10 1 1,-7 3 1-16,4 6 0 0,-15 7-1 16,-3 8 1-16,0-2-1 78,0 3 0-78,-18 9 0 0,0 4 1 0,-3 9-2 0,-8 3 0 0,4 16 0 15,4 18 0-15,3 7 0 0,-3 12 1 0,3 10-1 0,0 9 1 0,1 6 0 0,9-2 0 16,15 8 0-16,7-2 0 16,25 3 1-16,10-1 0 15,4 10-1-15,17 10 0 16,15-4-1-16,3-3 1 0,3-12-1 15,8-28 1-15,-18-29-1 16,0-31 0-16,0-19-1 16,10-28 0-1,-3-26-3-15,14-27 1 32,-3-26-14-17,-7-24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erential_calculus#Applications_of_derivativ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athematical_optimizat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 list of uses, most seem more </a:t>
            </a:r>
            <a:r>
              <a:rPr lang="en-US" err="1"/>
              <a:t>mathy</a:t>
            </a:r>
            <a:r>
              <a:rPr lang="en-US"/>
              <a:t> than applicable:</a:t>
            </a:r>
            <a:endParaRPr lang="en-US">
              <a:cs typeface="Calibri"/>
            </a:endParaRPr>
          </a:p>
          <a:p>
            <a:r>
              <a:rPr lang="en-US">
                <a:hlinkClick r:id="rId3"/>
              </a:rPr>
              <a:t>https://en.wikipedia.org/wiki/Differential_calculus#Applications_of_derivatives</a:t>
            </a:r>
            <a:endParaRPr lang="en-US">
              <a:cs typeface="Calibri"/>
            </a:endParaRPr>
          </a:p>
          <a:p>
            <a:r>
              <a:rPr lang="en-US">
                <a:hlinkClick r:id="rId4"/>
              </a:rPr>
              <a:t>https://en.wikipedia.org/wiki/Mathematical_optimization</a:t>
            </a:r>
            <a:endParaRPr lang="en-US">
              <a:cs typeface="Calibri"/>
              <a:hlinkClick r:id="rId4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Deeper function understanding: Graphing with detail</a:t>
            </a:r>
          </a:p>
          <a:p>
            <a:r>
              <a:rPr lang="en-US">
                <a:cs typeface="Calibri"/>
              </a:rPr>
              <a:t>Optimization: Max and min values</a:t>
            </a:r>
          </a:p>
          <a:p>
            <a:r>
              <a:rPr lang="en-US">
                <a:cs typeface="Calibri"/>
              </a:rPr>
              <a:t>Theory: MVT</a:t>
            </a:r>
          </a:p>
          <a:p>
            <a:r>
              <a:rPr lang="en-US">
                <a:cs typeface="Calibri"/>
              </a:rPr>
              <a:t>Beginnings: Reversing differentiation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Chapter 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Applications of Differentiation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6EB91D-8308-49FE-ADF2-FA2CFD07E6F2}"/>
                  </a:ext>
                </a:extLst>
              </p14:cNvPr>
              <p14:cNvContentPartPr/>
              <p14:nvPr/>
            </p14:nvContentPartPr>
            <p14:xfrm>
              <a:off x="1906200" y="2644920"/>
              <a:ext cx="4454280" cy="22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6EB91D-8308-49FE-ADF2-FA2CFD07E6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6840" y="2635560"/>
                <a:ext cx="4473000" cy="22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8EB9-06F0-46B4-BEF2-0D764F7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Usefulness of the derivative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4367-EC95-4FD6-B04D-8222FE9D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CAD5F4-BB50-4995-8A52-4B8EE17A5547}"/>
                  </a:ext>
                </a:extLst>
              </p14:cNvPr>
              <p14:cNvContentPartPr/>
              <p14:nvPr/>
            </p14:nvContentPartPr>
            <p14:xfrm>
              <a:off x="789840" y="649080"/>
              <a:ext cx="10245600" cy="501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CAD5F4-BB50-4995-8A52-4B8EE17A55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480" y="639720"/>
                <a:ext cx="10264320" cy="50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4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B77-1C74-45AA-AA02-A45721C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CE6-A45D-47BB-A7BE-E4D07651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2E3589-9731-4133-AB1E-3FEB4E1EDD2F}"/>
                  </a:ext>
                </a:extLst>
              </p14:cNvPr>
              <p14:cNvContentPartPr/>
              <p14:nvPr/>
            </p14:nvContentPartPr>
            <p14:xfrm>
              <a:off x="1446480" y="1329840"/>
              <a:ext cx="10382760" cy="421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2E3589-9731-4133-AB1E-3FEB4E1EDD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7120" y="1320480"/>
                <a:ext cx="10401480" cy="42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8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4 Applications of Differentiation</vt:lpstr>
      <vt:lpstr>Usefulness of the derivative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2021-04-12T15:42:14Z</dcterms:modified>
</cp:coreProperties>
</file>