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notesSlides/notesSlide8.xml" ContentType="application/vnd.openxmlformats-officedocument.presentationml.notesSlide+xml"/>
  <Override PartName="/ppt/ink/ink14.xml" ContentType="application/inkml+xml"/>
  <Override PartName="/ppt/notesSlides/notesSlide9.xml" ContentType="application/vnd.openxmlformats-officedocument.presentationml.notesSlide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3" r:id="rId3"/>
    <p:sldId id="264" r:id="rId4"/>
    <p:sldId id="270" r:id="rId5"/>
    <p:sldId id="271" r:id="rId6"/>
    <p:sldId id="273" r:id="rId7"/>
    <p:sldId id="278" r:id="rId8"/>
    <p:sldId id="274" r:id="rId9"/>
    <p:sldId id="272" r:id="rId10"/>
    <p:sldId id="275" r:id="rId11"/>
    <p:sldId id="277" r:id="rId12"/>
    <p:sldId id="276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62179-25FA-44E5-BE09-D8650BF3FE2A}" v="3" dt="2021-04-27T19:00:25.918"/>
    <p1510:client id="{793FA757-46F0-17A5-D1B5-660F113D11E0}" v="1" dt="2021-04-26T19:27:16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793FA757-46F0-17A5-D1B5-660F113D11E0}"/>
    <pc:docChg chg="sldOrd">
      <pc:chgData name="Chad Vidden" userId="S::cvidden@uwlax.edu::fa919fd6-03f8-48d0-9b95-10ac8c9672df" providerId="AD" clId="Web-{793FA757-46F0-17A5-D1B5-660F113D11E0}" dt="2021-04-26T19:27:16.976" v="0"/>
      <pc:docMkLst>
        <pc:docMk/>
      </pc:docMkLst>
      <pc:sldChg chg="ord">
        <pc:chgData name="Chad Vidden" userId="S::cvidden@uwlax.edu::fa919fd6-03f8-48d0-9b95-10ac8c9672df" providerId="AD" clId="Web-{793FA757-46F0-17A5-D1B5-660F113D11E0}" dt="2021-04-26T19:27:16.976" v="0"/>
        <pc:sldMkLst>
          <pc:docMk/>
          <pc:sldMk cId="2268418431" sldId="272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CD5FBB9F-D0D4-B000-B350-8DA86068E1FD}"/>
    <pc:docChg chg="modSld">
      <pc:chgData name="Chad Vidden" userId="S::cvidden@uwlax.edu::fa919fd6-03f8-48d0-9b95-10ac8c9672df" providerId="AD" clId="Web-{CD5FBB9F-D0D4-B000-B350-8DA86068E1FD}" dt="2021-04-05T20:54:44.317" v="3" actId="20577"/>
      <pc:docMkLst>
        <pc:docMk/>
      </pc:docMkLst>
      <pc:sldChg chg="modSp">
        <pc:chgData name="Chad Vidden" userId="S::cvidden@uwlax.edu::fa919fd6-03f8-48d0-9b95-10ac8c9672df" providerId="AD" clId="Web-{CD5FBB9F-D0D4-B000-B350-8DA86068E1FD}" dt="2021-04-05T20:54:44.317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D5FBB9F-D0D4-B000-B350-8DA86068E1FD}" dt="2021-04-05T20:54:44.317" v="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4E462179-25FA-44E5-BE09-D8650BF3FE2A}"/>
    <pc:docChg chg="addSld modSld">
      <pc:chgData name="Chad Vidden" userId="fa919fd6-03f8-48d0-9b95-10ac8c9672df" providerId="ADAL" clId="{4E462179-25FA-44E5-BE09-D8650BF3FE2A}" dt="2021-04-27T19:00:25.917" v="3"/>
      <pc:docMkLst>
        <pc:docMk/>
      </pc:docMkLst>
      <pc:sldChg chg="addSp">
        <pc:chgData name="Chad Vidden" userId="fa919fd6-03f8-48d0-9b95-10ac8c9672df" providerId="ADAL" clId="{4E462179-25FA-44E5-BE09-D8650BF3FE2A}" dt="2021-04-27T19:00:25.917" v="3"/>
        <pc:sldMkLst>
          <pc:docMk/>
          <pc:sldMk cId="3637318454" sldId="257"/>
        </pc:sldMkLst>
        <pc:inkChg chg="add">
          <ac:chgData name="Chad Vidden" userId="fa919fd6-03f8-48d0-9b95-10ac8c9672df" providerId="ADAL" clId="{4E462179-25FA-44E5-BE09-D8650BF3FE2A}" dt="2021-04-26T20:02:05.893" v="0"/>
          <ac:inkMkLst>
            <pc:docMk/>
            <pc:sldMk cId="3637318454" sldId="257"/>
            <ac:inkMk id="5" creationId="{81509E8C-565E-4444-BB29-CC7A20106377}"/>
          </ac:inkMkLst>
        </pc:inkChg>
        <pc:inkChg chg="add">
          <ac:chgData name="Chad Vidden" userId="fa919fd6-03f8-48d0-9b95-10ac8c9672df" providerId="ADAL" clId="{4E462179-25FA-44E5-BE09-D8650BF3FE2A}" dt="2021-04-27T19:00:25.917" v="3"/>
          <ac:inkMkLst>
            <pc:docMk/>
            <pc:sldMk cId="3637318454" sldId="257"/>
            <ac:inkMk id="6" creationId="{2ECA33E6-8802-46A5-85AC-D8653F0A5287}"/>
          </ac:inkMkLst>
        </pc:inkChg>
      </pc:sldChg>
      <pc:sldChg chg="addSp">
        <pc:chgData name="Chad Vidden" userId="fa919fd6-03f8-48d0-9b95-10ac8c9672df" providerId="ADAL" clId="{4E462179-25FA-44E5-BE09-D8650BF3FE2A}" dt="2021-04-26T20:02:05.893" v="0"/>
        <pc:sldMkLst>
          <pc:docMk/>
          <pc:sldMk cId="541778303" sldId="263"/>
        </pc:sldMkLst>
        <pc:inkChg chg="add">
          <ac:chgData name="Chad Vidden" userId="fa919fd6-03f8-48d0-9b95-10ac8c9672df" providerId="ADAL" clId="{4E462179-25FA-44E5-BE09-D8650BF3FE2A}" dt="2021-04-26T20:02:05.893" v="0"/>
          <ac:inkMkLst>
            <pc:docMk/>
            <pc:sldMk cId="541778303" sldId="263"/>
            <ac:inkMk id="4" creationId="{EE285621-B40B-4A8B-B3B8-AFA2BCBD3134}"/>
          </ac:inkMkLst>
        </pc:inkChg>
      </pc:sldChg>
      <pc:sldChg chg="addSp">
        <pc:chgData name="Chad Vidden" userId="fa919fd6-03f8-48d0-9b95-10ac8c9672df" providerId="ADAL" clId="{4E462179-25FA-44E5-BE09-D8650BF3FE2A}" dt="2021-04-26T20:02:05.893" v="0"/>
        <pc:sldMkLst>
          <pc:docMk/>
          <pc:sldMk cId="3012379090" sldId="264"/>
        </pc:sldMkLst>
        <pc:inkChg chg="add">
          <ac:chgData name="Chad Vidden" userId="fa919fd6-03f8-48d0-9b95-10ac8c9672df" providerId="ADAL" clId="{4E462179-25FA-44E5-BE09-D8650BF3FE2A}" dt="2021-04-26T20:02:05.893" v="0"/>
          <ac:inkMkLst>
            <pc:docMk/>
            <pc:sldMk cId="3012379090" sldId="264"/>
            <ac:inkMk id="4" creationId="{EDE48696-C5C3-4A49-B213-61F25A7898EB}"/>
          </ac:inkMkLst>
        </pc:inkChg>
      </pc:sldChg>
      <pc:sldChg chg="addSp">
        <pc:chgData name="Chad Vidden" userId="fa919fd6-03f8-48d0-9b95-10ac8c9672df" providerId="ADAL" clId="{4E462179-25FA-44E5-BE09-D8650BF3FE2A}" dt="2021-04-27T18:38:45.128" v="2"/>
        <pc:sldMkLst>
          <pc:docMk/>
          <pc:sldMk cId="2876335411" sldId="270"/>
        </pc:sldMkLst>
        <pc:inkChg chg="add">
          <ac:chgData name="Chad Vidden" userId="fa919fd6-03f8-48d0-9b95-10ac8c9672df" providerId="ADAL" clId="{4E462179-25FA-44E5-BE09-D8650BF3FE2A}" dt="2021-04-26T20:02:05.893" v="0"/>
          <ac:inkMkLst>
            <pc:docMk/>
            <pc:sldMk cId="2876335411" sldId="270"/>
            <ac:inkMk id="4" creationId="{91154361-6AAA-4524-9862-0798DC6DACBE}"/>
          </ac:inkMkLst>
        </pc:inkChg>
        <pc:inkChg chg="add">
          <ac:chgData name="Chad Vidden" userId="fa919fd6-03f8-48d0-9b95-10ac8c9672df" providerId="ADAL" clId="{4E462179-25FA-44E5-BE09-D8650BF3FE2A}" dt="2021-04-27T18:38:45.128" v="2"/>
          <ac:inkMkLst>
            <pc:docMk/>
            <pc:sldMk cId="2876335411" sldId="270"/>
            <ac:inkMk id="5" creationId="{EC45BE27-2658-41BB-BCCF-CF2FB781157F}"/>
          </ac:inkMkLst>
        </pc:inkChg>
      </pc:sldChg>
      <pc:sldChg chg="addSp">
        <pc:chgData name="Chad Vidden" userId="fa919fd6-03f8-48d0-9b95-10ac8c9672df" providerId="ADAL" clId="{4E462179-25FA-44E5-BE09-D8650BF3FE2A}" dt="2021-04-26T20:02:05.893" v="0"/>
        <pc:sldMkLst>
          <pc:docMk/>
          <pc:sldMk cId="277145207" sldId="271"/>
        </pc:sldMkLst>
        <pc:inkChg chg="add">
          <ac:chgData name="Chad Vidden" userId="fa919fd6-03f8-48d0-9b95-10ac8c9672df" providerId="ADAL" clId="{4E462179-25FA-44E5-BE09-D8650BF3FE2A}" dt="2021-04-26T20:02:05.893" v="0"/>
          <ac:inkMkLst>
            <pc:docMk/>
            <pc:sldMk cId="277145207" sldId="271"/>
            <ac:inkMk id="4" creationId="{38AFE90D-285E-4310-B129-1D65B6C16CAC}"/>
          </ac:inkMkLst>
        </pc:inkChg>
      </pc:sldChg>
      <pc:sldChg chg="addSp">
        <pc:chgData name="Chad Vidden" userId="fa919fd6-03f8-48d0-9b95-10ac8c9672df" providerId="ADAL" clId="{4E462179-25FA-44E5-BE09-D8650BF3FE2A}" dt="2021-04-27T19:00:25.917" v="3"/>
        <pc:sldMkLst>
          <pc:docMk/>
          <pc:sldMk cId="2268418431" sldId="272"/>
        </pc:sldMkLst>
        <pc:inkChg chg="add">
          <ac:chgData name="Chad Vidden" userId="fa919fd6-03f8-48d0-9b95-10ac8c9672df" providerId="ADAL" clId="{4E462179-25FA-44E5-BE09-D8650BF3FE2A}" dt="2021-04-27T19:00:25.917" v="3"/>
          <ac:inkMkLst>
            <pc:docMk/>
            <pc:sldMk cId="2268418431" sldId="272"/>
            <ac:inkMk id="4" creationId="{FE96E5B5-F8CD-4D88-8B18-C4372053137B}"/>
          </ac:inkMkLst>
        </pc:inkChg>
      </pc:sldChg>
      <pc:sldChg chg="addSp">
        <pc:chgData name="Chad Vidden" userId="fa919fd6-03f8-48d0-9b95-10ac8c9672df" providerId="ADAL" clId="{4E462179-25FA-44E5-BE09-D8650BF3FE2A}" dt="2021-04-27T18:38:45.128" v="2"/>
        <pc:sldMkLst>
          <pc:docMk/>
          <pc:sldMk cId="3809366710" sldId="273"/>
        </pc:sldMkLst>
        <pc:inkChg chg="add">
          <ac:chgData name="Chad Vidden" userId="fa919fd6-03f8-48d0-9b95-10ac8c9672df" providerId="ADAL" clId="{4E462179-25FA-44E5-BE09-D8650BF3FE2A}" dt="2021-04-26T20:02:05.893" v="0"/>
          <ac:inkMkLst>
            <pc:docMk/>
            <pc:sldMk cId="3809366710" sldId="273"/>
            <ac:inkMk id="4" creationId="{805C3EAD-1B02-44DF-A9C9-D8488C81C8E0}"/>
          </ac:inkMkLst>
        </pc:inkChg>
        <pc:inkChg chg="add">
          <ac:chgData name="Chad Vidden" userId="fa919fd6-03f8-48d0-9b95-10ac8c9672df" providerId="ADAL" clId="{4E462179-25FA-44E5-BE09-D8650BF3FE2A}" dt="2021-04-27T18:38:45.128" v="2"/>
          <ac:inkMkLst>
            <pc:docMk/>
            <pc:sldMk cId="3809366710" sldId="273"/>
            <ac:inkMk id="5" creationId="{DB066380-D910-42C2-92A5-35B3E94081A2}"/>
          </ac:inkMkLst>
        </pc:inkChg>
      </pc:sldChg>
      <pc:sldChg chg="addSp">
        <pc:chgData name="Chad Vidden" userId="fa919fd6-03f8-48d0-9b95-10ac8c9672df" providerId="ADAL" clId="{4E462179-25FA-44E5-BE09-D8650BF3FE2A}" dt="2021-04-27T18:38:45.128" v="2"/>
        <pc:sldMkLst>
          <pc:docMk/>
          <pc:sldMk cId="3977624898" sldId="274"/>
        </pc:sldMkLst>
        <pc:inkChg chg="add">
          <ac:chgData name="Chad Vidden" userId="fa919fd6-03f8-48d0-9b95-10ac8c9672df" providerId="ADAL" clId="{4E462179-25FA-44E5-BE09-D8650BF3FE2A}" dt="2021-04-26T20:02:05.893" v="0"/>
          <ac:inkMkLst>
            <pc:docMk/>
            <pc:sldMk cId="3977624898" sldId="274"/>
            <ac:inkMk id="4" creationId="{8A2B41AE-938D-4E98-B5D2-49CA0B9888DB}"/>
          </ac:inkMkLst>
        </pc:inkChg>
        <pc:inkChg chg="add">
          <ac:chgData name="Chad Vidden" userId="fa919fd6-03f8-48d0-9b95-10ac8c9672df" providerId="ADAL" clId="{4E462179-25FA-44E5-BE09-D8650BF3FE2A}" dt="2021-04-27T18:38:45.128" v="2"/>
          <ac:inkMkLst>
            <pc:docMk/>
            <pc:sldMk cId="3977624898" sldId="274"/>
            <ac:inkMk id="5" creationId="{2AEB8AAE-F802-4862-A590-01E8A2E9797E}"/>
          </ac:inkMkLst>
        </pc:inkChg>
      </pc:sldChg>
      <pc:sldChg chg="addSp">
        <pc:chgData name="Chad Vidden" userId="fa919fd6-03f8-48d0-9b95-10ac8c9672df" providerId="ADAL" clId="{4E462179-25FA-44E5-BE09-D8650BF3FE2A}" dt="2021-04-27T19:00:25.917" v="3"/>
        <pc:sldMkLst>
          <pc:docMk/>
          <pc:sldMk cId="2517496163" sldId="275"/>
        </pc:sldMkLst>
        <pc:inkChg chg="add">
          <ac:chgData name="Chad Vidden" userId="fa919fd6-03f8-48d0-9b95-10ac8c9672df" providerId="ADAL" clId="{4E462179-25FA-44E5-BE09-D8650BF3FE2A}" dt="2021-04-27T19:00:25.917" v="3"/>
          <ac:inkMkLst>
            <pc:docMk/>
            <pc:sldMk cId="2517496163" sldId="275"/>
            <ac:inkMk id="4" creationId="{FD394ABB-6FE9-46B4-BAA3-5AA863DD746D}"/>
          </ac:inkMkLst>
        </pc:inkChg>
      </pc:sldChg>
      <pc:sldChg chg="addSp">
        <pc:chgData name="Chad Vidden" userId="fa919fd6-03f8-48d0-9b95-10ac8c9672df" providerId="ADAL" clId="{4E462179-25FA-44E5-BE09-D8650BF3FE2A}" dt="2021-04-27T19:00:25.917" v="3"/>
        <pc:sldMkLst>
          <pc:docMk/>
          <pc:sldMk cId="3129586353" sldId="276"/>
        </pc:sldMkLst>
        <pc:inkChg chg="add">
          <ac:chgData name="Chad Vidden" userId="fa919fd6-03f8-48d0-9b95-10ac8c9672df" providerId="ADAL" clId="{4E462179-25FA-44E5-BE09-D8650BF3FE2A}" dt="2021-04-27T19:00:25.917" v="3"/>
          <ac:inkMkLst>
            <pc:docMk/>
            <pc:sldMk cId="3129586353" sldId="276"/>
            <ac:inkMk id="4" creationId="{89ECBA72-FD64-482F-9F20-5F474BB5869A}"/>
          </ac:inkMkLst>
        </pc:inkChg>
      </pc:sldChg>
      <pc:sldChg chg="addSp">
        <pc:chgData name="Chad Vidden" userId="fa919fd6-03f8-48d0-9b95-10ac8c9672df" providerId="ADAL" clId="{4E462179-25FA-44E5-BE09-D8650BF3FE2A}" dt="2021-04-27T19:00:25.917" v="3"/>
        <pc:sldMkLst>
          <pc:docMk/>
          <pc:sldMk cId="2559349745" sldId="277"/>
        </pc:sldMkLst>
        <pc:inkChg chg="add">
          <ac:chgData name="Chad Vidden" userId="fa919fd6-03f8-48d0-9b95-10ac8c9672df" providerId="ADAL" clId="{4E462179-25FA-44E5-BE09-D8650BF3FE2A}" dt="2021-04-27T19:00:25.917" v="3"/>
          <ac:inkMkLst>
            <pc:docMk/>
            <pc:sldMk cId="2559349745" sldId="277"/>
            <ac:inkMk id="4" creationId="{86CC2F3E-BA1F-45FD-AA77-CB9046FF9E9E}"/>
          </ac:inkMkLst>
        </pc:inkChg>
      </pc:sldChg>
      <pc:sldChg chg="addSp new">
        <pc:chgData name="Chad Vidden" userId="fa919fd6-03f8-48d0-9b95-10ac8c9672df" providerId="ADAL" clId="{4E462179-25FA-44E5-BE09-D8650BF3FE2A}" dt="2021-04-27T18:38:45.128" v="2"/>
        <pc:sldMkLst>
          <pc:docMk/>
          <pc:sldMk cId="1751080214" sldId="278"/>
        </pc:sldMkLst>
        <pc:inkChg chg="add">
          <ac:chgData name="Chad Vidden" userId="fa919fd6-03f8-48d0-9b95-10ac8c9672df" providerId="ADAL" clId="{4E462179-25FA-44E5-BE09-D8650BF3FE2A}" dt="2021-04-27T18:38:45.128" v="2"/>
          <ac:inkMkLst>
            <pc:docMk/>
            <pc:sldMk cId="1751080214" sldId="278"/>
            <ac:inkMk id="4" creationId="{05BC51DF-749F-493A-9D11-A6E3B6095E0C}"/>
          </ac:inkMkLst>
        </pc:inkChg>
      </pc:sldChg>
    </pc:docChg>
  </pc:docChgLst>
  <pc:docChgLst>
    <pc:chgData name="Chad Vidden" userId="S::cvidden@uwlax.edu::fa919fd6-03f8-48d0-9b95-10ac8c9672df" providerId="AD" clId="Web-{EBE8C09F-5034-B000-E7B5-D1BD0C9208ED}"/>
    <pc:docChg chg="addSld delSld modSld sldOrd">
      <pc:chgData name="Chad Vidden" userId="S::cvidden@uwlax.edu::fa919fd6-03f8-48d0-9b95-10ac8c9672df" providerId="AD" clId="Web-{EBE8C09F-5034-B000-E7B5-D1BD0C9208ED}" dt="2021-04-23T01:58:14.396" v="585" actId="20577"/>
      <pc:docMkLst>
        <pc:docMk/>
      </pc:docMkLst>
      <pc:sldChg chg="modSp">
        <pc:chgData name="Chad Vidden" userId="S::cvidden@uwlax.edu::fa919fd6-03f8-48d0-9b95-10ac8c9672df" providerId="AD" clId="Web-{EBE8C09F-5034-B000-E7B5-D1BD0C9208ED}" dt="2021-04-23T01:40:05.899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E8C09F-5034-B000-E7B5-D1BD0C9208ED}" dt="2021-04-23T01:39:54.868" v="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BE8C09F-5034-B000-E7B5-D1BD0C9208ED}" dt="2021-04-23T01:40:05.899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BE8C09F-5034-B000-E7B5-D1BD0C9208ED}" dt="2021-04-23T01:42:57.883" v="210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EBE8C09F-5034-B000-E7B5-D1BD0C9208ED}" dt="2021-04-23T01:40:49.742" v="28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del">
        <pc:chgData name="Chad Vidden" userId="S::cvidden@uwlax.edu::fa919fd6-03f8-48d0-9b95-10ac8c9672df" providerId="AD" clId="Web-{EBE8C09F-5034-B000-E7B5-D1BD0C9208ED}" dt="2021-04-23T01:43:00.242" v="213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2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1"/>
        <pc:sldMkLst>
          <pc:docMk/>
          <pc:sldMk cId="3700103169" sldId="267"/>
        </pc:sldMkLst>
      </pc:sldChg>
      <pc:sldChg chg="modSp">
        <pc:chgData name="Chad Vidden" userId="S::cvidden@uwlax.edu::fa919fd6-03f8-48d0-9b95-10ac8c9672df" providerId="AD" clId="Web-{EBE8C09F-5034-B000-E7B5-D1BD0C9208ED}" dt="2021-04-23T01:58:14.396" v="58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EBE8C09F-5034-B000-E7B5-D1BD0C9208ED}" dt="2021-04-23T01:58:14.396" v="58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48:04.710" v="330" actId="20577"/>
        <pc:sldMkLst>
          <pc:docMk/>
          <pc:sldMk cId="2876335411" sldId="270"/>
        </pc:sldMkLst>
        <pc:spChg chg="mod">
          <ac:chgData name="Chad Vidden" userId="S::cvidden@uwlax.edu::fa919fd6-03f8-48d0-9b95-10ac8c9672df" providerId="AD" clId="Web-{EBE8C09F-5034-B000-E7B5-D1BD0C9208ED}" dt="2021-04-23T01:48:04.710" v="330" actId="20577"/>
          <ac:spMkLst>
            <pc:docMk/>
            <pc:sldMk cId="2876335411" sldId="270"/>
            <ac:spMk id="2" creationId="{7912D5D1-9BA0-4361-A640-53C1CF2AEC99}"/>
          </ac:spMkLst>
        </pc:spChg>
      </pc:sldChg>
      <pc:sldChg chg="modSp add replId modNotes">
        <pc:chgData name="Chad Vidden" userId="S::cvidden@uwlax.edu::fa919fd6-03f8-48d0-9b95-10ac8c9672df" providerId="AD" clId="Web-{EBE8C09F-5034-B000-E7B5-D1BD0C9208ED}" dt="2021-04-23T01:48:51.913" v="360"/>
        <pc:sldMkLst>
          <pc:docMk/>
          <pc:sldMk cId="277145207" sldId="271"/>
        </pc:sldMkLst>
        <pc:spChg chg="mod">
          <ac:chgData name="Chad Vidden" userId="S::cvidden@uwlax.edu::fa919fd6-03f8-48d0-9b95-10ac8c9672df" providerId="AD" clId="Web-{EBE8C09F-5034-B000-E7B5-D1BD0C9208ED}" dt="2021-04-23T01:48:35.851" v="337" actId="20577"/>
          <ac:spMkLst>
            <pc:docMk/>
            <pc:sldMk cId="277145207" sldId="271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0:02.038" v="408"/>
        <pc:sldMkLst>
          <pc:docMk/>
          <pc:sldMk cId="2268418431" sldId="272"/>
        </pc:sldMkLst>
        <pc:spChg chg="mod">
          <ac:chgData name="Chad Vidden" userId="S::cvidden@uwlax.edu::fa919fd6-03f8-48d0-9b95-10ac8c9672df" providerId="AD" clId="Web-{EBE8C09F-5034-B000-E7B5-D1BD0C9208ED}" dt="2021-04-23T01:49:41.288" v="373" actId="20577"/>
          <ac:spMkLst>
            <pc:docMk/>
            <pc:sldMk cId="2268418431" sldId="272"/>
            <ac:spMk id="2" creationId="{BCABF3BA-96EE-40B5-AFD3-70C1CCFCBA26}"/>
          </ac:spMkLst>
        </pc:spChg>
      </pc:sldChg>
      <pc:sldChg chg="modSp new">
        <pc:chgData name="Chad Vidden" userId="S::cvidden@uwlax.edu::fa919fd6-03f8-48d0-9b95-10ac8c9672df" providerId="AD" clId="Web-{EBE8C09F-5034-B000-E7B5-D1BD0C9208ED}" dt="2021-04-23T01:50:27.788" v="430" actId="20577"/>
        <pc:sldMkLst>
          <pc:docMk/>
          <pc:sldMk cId="3809366710" sldId="273"/>
        </pc:sldMkLst>
        <pc:spChg chg="mod">
          <ac:chgData name="Chad Vidden" userId="S::cvidden@uwlax.edu::fa919fd6-03f8-48d0-9b95-10ac8c9672df" providerId="AD" clId="Web-{EBE8C09F-5034-B000-E7B5-D1BD0C9208ED}" dt="2021-04-23T01:50:27.788" v="430" actId="20577"/>
          <ac:spMkLst>
            <pc:docMk/>
            <pc:sldMk cId="3809366710" sldId="273"/>
            <ac:spMk id="2" creationId="{DA1C07F2-90B2-41F6-A6B8-FCD6FF155FC8}"/>
          </ac:spMkLst>
        </pc:spChg>
      </pc:sldChg>
      <pc:sldChg chg="modSp add ord replId modNotes">
        <pc:chgData name="Chad Vidden" userId="S::cvidden@uwlax.edu::fa919fd6-03f8-48d0-9b95-10ac8c9672df" providerId="AD" clId="Web-{EBE8C09F-5034-B000-E7B5-D1BD0C9208ED}" dt="2021-04-23T01:51:41.913" v="451"/>
        <pc:sldMkLst>
          <pc:docMk/>
          <pc:sldMk cId="3977624898" sldId="274"/>
        </pc:sldMkLst>
        <pc:spChg chg="mod">
          <ac:chgData name="Chad Vidden" userId="S::cvidden@uwlax.edu::fa919fd6-03f8-48d0-9b95-10ac8c9672df" providerId="AD" clId="Web-{EBE8C09F-5034-B000-E7B5-D1BD0C9208ED}" dt="2021-04-23T01:51:25.366" v="440" actId="20577"/>
          <ac:spMkLst>
            <pc:docMk/>
            <pc:sldMk cId="3977624898" sldId="274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2:50.272" v="495"/>
        <pc:sldMkLst>
          <pc:docMk/>
          <pc:sldMk cId="2517496163" sldId="275"/>
        </pc:sldMkLst>
        <pc:spChg chg="mod">
          <ac:chgData name="Chad Vidden" userId="S::cvidden@uwlax.edu::fa919fd6-03f8-48d0-9b95-10ac8c9672df" providerId="AD" clId="Web-{EBE8C09F-5034-B000-E7B5-D1BD0C9208ED}" dt="2021-04-23T01:51:50.366" v="461" actId="20577"/>
          <ac:spMkLst>
            <pc:docMk/>
            <pc:sldMk cId="2517496163" sldId="275"/>
            <ac:spMk id="2" creationId="{1A247ECB-7980-422E-A69D-A2776449D3C8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6:57.521" v="564"/>
        <pc:sldMkLst>
          <pc:docMk/>
          <pc:sldMk cId="3129586353" sldId="276"/>
        </pc:sldMkLst>
        <pc:spChg chg="mod">
          <ac:chgData name="Chad Vidden" userId="S::cvidden@uwlax.edu::fa919fd6-03f8-48d0-9b95-10ac8c9672df" providerId="AD" clId="Web-{EBE8C09F-5034-B000-E7B5-D1BD0C9208ED}" dt="2021-04-23T01:53:41.756" v="510" actId="20577"/>
          <ac:spMkLst>
            <pc:docMk/>
            <pc:sldMk cId="3129586353" sldId="276"/>
            <ac:spMk id="2" creationId="{3990F7F9-89C1-48A3-BDD9-765207111791}"/>
          </ac:spMkLst>
        </pc:spChg>
      </pc:sldChg>
      <pc:sldChg chg="add replId">
        <pc:chgData name="Chad Vidden" userId="S::cvidden@uwlax.edu::fa919fd6-03f8-48d0-9b95-10ac8c9672df" providerId="AD" clId="Web-{EBE8C09F-5034-B000-E7B5-D1BD0C9208ED}" dt="2021-04-23T01:52:55.538" v="497"/>
        <pc:sldMkLst>
          <pc:docMk/>
          <pc:sldMk cId="2559349745" sldId="277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9:28:07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10664 12182 9 0,'-3'13'4'0,"-1"-1"12"15,4-12-6-15,0 0-5 16,0 0 0-16,4 0 3 16,3 0 1-16,4-12-11 15,-1-7 1-15,1-12 6 16,3-10 1-16,7-16-3 15,7-8 0-15,8-17-2 16,2-9 0-16,1-3-1 16,0 0 0-16,-11 6 0 15,-7 7 0-15,-3 5-1 16,-4 10 1-16,-3 13-1 16,-4 9 1-16,-4 13-2 15,1 12 1-15,-4 13 0 0,0 18 0 16,0 17-3-16,-4 24 0 15,4 16 0-15,0 12 0 16,4 17 0-16,3 5 0 16,0 13 1-16,3-3 1 15,1 3 1-15,0-16 1 16,-4-18 1-16,0-10 0 16,0-12 0-16,0-20 1 15,-4-11 0-15,1-17 0 0,-4-2 0 16,-4-20 1-16,-6-15-1 15,-8-3 1-15,-10-13-3 16,-11-6 1-16,-7 3-1 16,-3 3 1-16,0 1-2 15,-8 8 1-15,1 4-1 16,3 9 0-16,3 7 2 16,1 5 0-16,7 7-1 15,3 4 0-15,7 2 1 16,7 3 0-16,8 1 0 15,6-1 0-15,8-3 0 16,13-3 0-16,11-3 0 16,15-9 0-16,17-7 0 15,10-15 0-15,22-7-1 16,13-15 1-16,12 0 0 16,-8-7 0-16,-10 1 0 0,-15 5 0 15,-9 4 0-15,-9 9 1 16,-9 10-1-16,-11 3 0 15,-4 6-1-15,-10 6 1 16,-8 7-1-16,-6 6 0 16,-15 15-1-16,-10 19 1 15,-10 7-1-15,-19 22 1 16,-17 12-1-16,-14 12 0 16,-18 20 1-16,4 6 0 15,0-13-1-15,-4 0 1 16,8-3 0-16,10-15 1 0,3-10-3 15,18-10 1-15,7-12-9 16,11-19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20:02:16.2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20:03:02.015"/>
    </inkml:context>
  </inkml:definitions>
  <inkml:trace contextRef="#ctx0" brushRef="#br0">3718 2003 45 0,'-10'-9'22'0,"13"9"-9"0,-3 0 23 15,0 6-34-15,0 1 1 16,-3 11 1-16,3 11 0 15,-7 5-5-15,-4 13 0 16,0 6 3-16,-3 20 1 16,7 14-2-16,-3 11 0 15,-1-8-2-15,4-2 1 16,4-25-2-16,-8-10 0 16,11-15-4-16,-7-10 1 15,7-12-3-15,-7-19 1 0,3-19-4 16,4-22 0-16,-7-9-4 15,7-20 1-15</inkml:trace>
  <inkml:trace contextRef="#ctx0" brushRef="#br0" timeOffset="302.37">3549 2013 20 0,'0'-32'10'0,"11"14"1"0,-4 8 12 0,3 7-19 15,1 0 1-15,3-3 2 16,4 3 1-16,3 3-9 15,14 0 0-15,0 0 7 16,11 0 0-16,3 0-1 16,11-7 0-16,0 4-1 15,-7-6 0-15,-3-1-1 16,-4 4 1-16,-15 3-1 16,-9 3 0-16,-5 9-2 15,-17 10 0-15,-10 16-1 0,-19 15 0 16,-13-6-2-16,-7 6 0 15,-8 3-3-15,4-9 0 16,4-6-3-16,10-4 1 16,7 1-8-16,8-7 1 15,13-3 0-15,11-3 0 16</inkml:trace>
  <inkml:trace contextRef="#ctx0" brushRef="#br0" timeOffset="660.63">4046 2656 43 0,'11'65'21'16,"-11"-21"-29"-16,0-34 43 0,-7-1-34 15,3 1 1-15,4-1 1 16,0-9 0-16,0-9-4 15,0 2 1-15,0-8 2 16,11-7 1-16,-4-7-2 16,-3-5 1-16,6-4-2 15,1 7 1-15,6 0 0 16,-6 6 0-16,0-4 1 16,-1 14 0-16,8 5 0 15,-8 4 1-15,8 6 0 0,3 9 0 16,-7 7-2-16,11-10 1 15,-4 13-4-15,0-9 0 16,7-1-8-16,-6 0 0 16,-1-5-7-16,7-4 1 15</inkml:trace>
  <inkml:trace contextRef="#ctx0" brushRef="#br0" timeOffset="947.16">4643 2446 54 0,'21'3'27'0,"-7"6"-27"0,-7-3 48 0,0-3-47 16,-4 1 0-16,-3 2 0 16,0 0 0-16,-3 0-2 15,-15 4 1-15,1-1 1 16,-8 10 0-16,0 9-3 16,1 7 1-16,-5 2-2 15,8-8 0-15,4 2 0 16,10-9 0-16,7-10 1 15,14-8 0-15,17-8 2 16,-2-11 1-16,-5-4 1 16,1-12 0-16,-4 9-3 15,-10-7 0-15,-1-5-13 16,-3-7 1-16,-7 0-3 16,0 7 0-16</inkml:trace>
  <inkml:trace contextRef="#ctx0" brushRef="#br0" timeOffset="1787">4971 2596 46 0,'-7'56'23'0,"-4"64"-21"0,11-86 45 0,0 7-46 16,0 3 0 0,0 12-1-1,-7-12 0-15,3-16-1 16,-3-18 1-16,4-13-1 16,3-13 1-16,0-19-1 15,0-12 0-15,-7-9-1 16,3-4 1-16,-3-2-2 15,4-1 1-15,6 0-1 16,4 10 0-16,4 12 1 16,3 13 0-16,4 3 2 15,10 3 1-15,11 6 2 16,-4 13 1-16,0 6 1 16,-3 13 0-16,-4 3-1 15,-14 6 1-15,-7 6-3 16,-10 10 1-16,-15 3-4 0,-10-10 0 15,-4 4-5-15,-3-19 1 16,0-4-7-16,6-5 1 16,8-10-5-16,11-16 1 15</inkml:trace>
  <inkml:trace contextRef="#ctx0" brushRef="#br0" timeOffset="2162.55">5383 2615 53 0,'11'28'26'0,"0"-3"-26"0,-8-25 50 0,1 10-45 16,6-10 0-16,1 0 1 16,6-10 1-16,5 1-10 15,-1-4 1-15,-4 1 5 16,1-7 0-16,-4-6-3 15,-3 0 0-15,-4 3-3 16,-7-3 1-16,0-4-2 16,-11 7 1-16,4 10-1 15,-3 3 1-15,-8 12-1 16,4 12 0-16,-4 1 2 16,15 6 1-16,-4 9 0 15,7 7 1-15,7-4 0 16,3-2 1-16,11-1-1 15,1-3 1-15,6-3-2 0,4-12 0 16,-1-4-6-16,5-2 0 16,-8-7-8-16,-7-19 0 15</inkml:trace>
  <inkml:trace contextRef="#ctx0" brushRef="#br0" timeOffset="2433.11">5821 2740 54 0,'0'19'27'0,"0"-25"-29"0,0-4 45 0,0-2-41 15,0-10 0-15,0 0 1 16,0-9 1-16,0 9-4 16,7-7 0-16,-4 8 3 15,4-1 1-15,8 0-2 16,-1 9 1-16,7-3-2 15,0 13 1-15,7-6-4 16,-3 9 1-16,3 0-4 16,0-10 1-16,1 10-5 15,-1-9 0-15,-3 6-10 16,3-10 1-16</inkml:trace>
  <inkml:trace contextRef="#ctx0" brushRef="#br0" timeOffset="2690.33">6438 1502 47 0,'7'-10'23'0,"-14"26"-16"0,4-13 34 15,3 22-39-15,-14 3 0 16,7 23 1-16,-1 21 0 15,8 15-5-15,-10 39 1 0,20 2 2 16,-2 7 1 0,2-12-3-16,4-17 1 0,-7-24-7 15,4-23 1-15,-8-18-10 16,4-22 0-16</inkml:trace>
  <inkml:trace contextRef="#ctx0" brushRef="#br0" timeOffset="2882.8">6361 2455 53 0,'28'28'26'0,"28"-12"-27"16,-42-16 42-16,8 0-43 15,6-10 0-15,0 1-5 16,0 0 1-16,0 2 3 15,4-8 0-15,-7 2-12 0,3-3 1 16</inkml:trace>
  <inkml:trace contextRef="#ctx0" brushRef="#br0" timeOffset="3022.45">6844 2436 21 0,'10'44'10'0,"-10"-16"-6"0,0-25 6 16,0 4-11-16,0-4 1 15,0 3-9-15,0-6 1 16,0-6 7-16,0-7 0 0</inkml:trace>
  <inkml:trace contextRef="#ctx0" brushRef="#br0" timeOffset="3213.11">6759 2226 36 0,'0'-3'18'0,"7"12"-20"0,0-2 38 0,-3-1-34 15,3 6 0-15,4-2 3 16,-1 2 1-16,4 4-7 16,0-7 0-16,0 1 4 15,1-1 0-15,-1-2-4 16,3-4 0-16,1-3-9 16,0-3 1-16,-1-7-5 15,1 1 1-15</inkml:trace>
  <inkml:trace contextRef="#ctx0" brushRef="#br0" timeOffset="3513.9">7147 2392 55 0,'36'10'27'0,"13"-1"-32"0,-35-15 53 16,7 12-48-16,4-6 1 15,0-9-1-15,-1 2 0 16,-10 4-1-16,1 3 0 15,-5-6 0-15,-10 6 0 16,-7-3-2-16,-7 3 1 16,-4-6-2-16,-13 2 1 0,2 14-1 15,5-1 1-15,-1 13 0 16,7 3 0-16,8 0 1 16,6 4 1-16,8-4-1 15,6 3 1-15,11-3-5 16,11-16 1-16,7-5-6 15,0-8 1-15,10-5-2 16,8-19 1-16</inkml:trace>
  <inkml:trace contextRef="#ctx0" brushRef="#br0" timeOffset="3756.1">7740 2251 26 0,'3'-47'13'0,"-6"41"-4"16,3 12 26-16,0-6-32 15,-7 0 0-15,3 3 1 16,-6 13 1-16,-1 3-7 15,-6 9 0-15,-1-3 5 16,0 0 1-16,4 3-2 16,4 1 0-16,3-1 0 15,3-6 1-15,15 6 1 0,6-12 0 16,4-4-1-16,1 4 0 16,-1-7-1-16,-7-6 0 15,-7 13-3-15,-11 3 1 16,-13 15-7-16,-15-9 1 15,-14 4-11-15,-3-17 1 16</inkml:trace>
  <inkml:trace contextRef="#ctx0" brushRef="#br0" timeOffset="4159.35">10061 2446 56 0,'-14'9'28'0,"-25"19"-30"15,29-22 46-15,-8 4-44 0,-7-1 1 16,1 1-1-16,-5-1 1 16,5 0-2-16,3 1 1 15,3 6 0-15,4-7 0 16,3 7-3-16,4-7 1 15,14 0-4-15,11-5 1 16,10-4-6-16,7-10 1 16,11-2-5-16,-3-13 0 15</inkml:trace>
  <inkml:trace contextRef="#ctx0" brushRef="#br0" timeOffset="4449.78">10463 2590 52 0,'39'44'26'0,"-21"-32"-32"0,-15-21 50 0,-3-10-43 15,-3-19 0-15,-8-15 2 16,-13-19 1-16,-15-41-4 16,-11-6 0-16,5-16 2 15,-8-22 0-15,-4-6 0 16,8 22 0-16,6 22-1 15,15 12 0-15,11 26-1 16,13 31 1-16,15 15-4 16,10 35 1-16,0 16-4 0,7 28 0 15,0 9-7 1,1 13 0-16,-12 6-4 16,-10-6 0-16</inkml:trace>
  <inkml:trace contextRef="#ctx0" brushRef="#br0" timeOffset="4615.39">9860 2195 79 0,'0'28'39'0,"28"-34"-52"0,-10 2 83 16,31-11-70-16,11-4 0 16,67-9-20-1,0 3 0-15,-10 9 8 16,-11 13 1-16</inkml:trace>
  <inkml:trace contextRef="#ctx0" brushRef="#br0" timeOffset="5118.39">13123 1489 60 0,'11'-16'30'0,"-11"7"-22"0,-7 12 41 16,-14 13-47-16,-4 9 1 15,-10 6 0-15,-11 10 1 0,-7 3-6 16,-7-10 1 0,7 13 2-16,0-3 0 0,11 3-4 15,7-6 0-15,10 0 1 16,11-10 1-16,7 1-1 15,10-1 1-15,18-3 0 16,15-9 1-16,10 6 1 16,-1-6 1-16,-9 6-1 15,-8-3 0-15,-7-3-1 16,-3 12 0-16,-18 13-2 16,-18 0 0-16,-10 9-2 15,7-12 1-15,-18 19-6 16,7-16 1-16,0-1-10 15,11-14 0-15</inkml:trace>
  <inkml:trace contextRef="#ctx0" brushRef="#br0" timeOffset="5378.39">13092 2304 53 0,'10'63'26'0,"-17"-16"-28"0,4-31 40 16,-1 3-36-16,1 3 0 16,3 0 3-16,0 3 0 15,3-3-5-15,4 0 0 16,7-13 4-16,11-6 1 16,0-6-2-16,3-13 0 0,0-6-5 15,0-3 1-15,-3-3-11 16,0 3 1-16,-1-10-8 15,-2 7 1-15</inkml:trace>
  <inkml:trace contextRef="#ctx0" brushRef="#br0" timeOffset="5858.74">13511 2521 64 0,'11'19'32'0,"-11"-19"-35"15,0 0 59-15,0 0-56 16,4-4 0-16,3 1-1 16,0-9 0-16,0-1 0 15,3-6 0-15,1-6-2 16,-1 7 1-16,1 2-1 0,0 3 1 16,3 7-1-16,-4-3 0 15,1 2 1-15,-1 14 0 16,1 2 0-16,-4 7 1 15,0-4 0-15,4 4 0 16,-1-4 0-16,-3 1 1 16,7-4 0-16,-3-5 0 15,0-4 0-15,-1 0 0 16,1 0-2-16,-1-4 1 16,1-8-1-16,0-1 1 15,3-5-1-15,3 2 1 0,1 3 0 16,0 1 0-16,-1 2 1 15,1 7 1-15,0-3 0 16,3 12 0-16,-4-6 1 16,-3 3 0-16,1 13-1 15,-5 0 0-15,1 3 0 16,-1-1 0-16,1-5-1 16,-1 3 0-16,1-7-5 15,0-3 0-15,-1-6-10 16,4-9 1-16</inkml:trace>
  <inkml:trace contextRef="#ctx0" brushRef="#br0" timeOffset="6381.52">14316 2480 48 0,'7'28'24'0,"0"-15"-23"0,-4-7 36 15,-3-6-37-15,0 3 1 16,0 0 0-16,0-3 1 16,4-3-3-16,3-6 0 15,-4 6-1-15,5-13 1 16,-1 3-2-16,0-2 0 16,0 5-1-16,0 1 0 0,0 0 0 15,0-1 1-15,0 10 1 16,4 0 1-16,-1 3 1 15,-3 4 0-15,0 2 0 16,0-6 1-16,-3 3 0 16,-1-3 0-16,1 1 0 15,-1-1 1-15,4-3-1 16,0-10 0-16,4 4 0 16,0-6 0-16,-1 2 0 15,1-6 0-15,-1 7 0 16,1 0 0-16,0-1 1 15,-1 4 0-15,1 6 0 16,-1-3 0-16,1 12 0 16,-1 1 0-16,1-1-1 15,0 7 1-15,-1-4-2 16,1 4 0-16,-1 0 0 16,1 2 0-16,0-5-1 15,-1 3 1-15,4-7-3 0,0-6 1 16,0 0-4-16,4 0 1 15,0-3-9-15,3-6 0 16</inkml:trace>
  <inkml:trace contextRef="#ctx0" brushRef="#br0" timeOffset="6861.23">15127 2508 46 0,'25'10'23'0,"-11"-10"-23"0,-7-7 38 0,-7 7-40 15,4-3 0-15,-4-3 1 16,-4 3 0-16,-3 3 1 16,0 0 0-16,-4 0-2 15,4 0 0-15,0 3 0 16,0 3 0-16,7-6-1 16,4 10 0-16,3-1 1 15,3-6 1-15,8 3-1 16,7 1 1-16,-1 2 1 15,8-9 1-15,7 0 0 16,0-9 0-16,-1-1 0 16,5-5 0-16,6-10 0 15,1-4 0-15,-1-18-1 16,-10-9 1-16,0-19 0 16,-8-23 0-16,-9-18 1 15,-12-18 1-15,-10-11 0 0,-10 4 1 16,-12 0 0-1,-6 16 0-15,-7 18-1 0,0 25 0 16,3 20-1-16,-3 34 0 16,3 28-1-16,7 28 0 15,0 31-2-15,15 32 1 16,10 25 0-16,7 38 0 16,7 12-1-16,-3-3 0 15,-1-19-4-15,-3-21 1 0,-3-32-11 16,-4-32 0-16</inkml:trace>
  <inkml:trace contextRef="#ctx0" brushRef="#br0" timeOffset="7074.03">15371 2257 45 0,'24'10'22'0,"15"-20"-24"16,-21-2 30-16,10 2-30 16,7 1 0-16,4-4-3 15,-4 4 0-15,-7 0-1 16,-3-1 1-16,0 7-7 16,0 0 1-16</inkml:trace>
  <inkml:trace contextRef="#ctx0" brushRef="#br0" timeOffset="7198.78">15931 2358 20 0,'4'25'10'0,"0"3"-11"0,-4-25 13 15,0 0-15-15,0-3 1 16,-4 0-8-16,4-6 1 16</inkml:trace>
  <inkml:trace contextRef="#ctx0" brushRef="#br0" timeOffset="7625.96">15956 2213 22 0,'25'0'11'0,"10"13"-7"15,-21-13 18-15,7 0-18 16,4-3 0-16,7 3 2 16,0-10 1-16,-1 4-9 15,-6-3 1-15,0-1 5 16,-4 1 0-16,4 0-2 15,-8-1 0-15,1 1-2 16,0 9 0-16,-4 3-3 16,0 6 1-16,3 1-5 15,-3-1 1-15,-3 7-3 16,0 9 1-16,3-6-1 16,3 6 1-16,-2-3 5 15,2 0 0-15,4-10 5 16,4-5 1-16,3 5 3 15,0-3 1-15,4 1 0 0,0-4 0 16,0 4-2-16,-4-10 0 16,-3-4-1-16,-1-5 1 15,-3-4-1-15,-3-8 1 16,0-5-1-16,-1 8 1 16,-2-23-2-16,-8 9 1 15,0-11-4-15,-7 5 0 16,0 7-9-16,-4-1 1 31</inkml:trace>
  <inkml:trace contextRef="#ctx0" brushRef="#br0" timeOffset="8225.16">17036 2135 47 0,'17'63'23'0,"4"-48"-10"0,-13-5 29 15,-1-1-41-15,3-6 1 0,-3 4 1 16,4-4 0-16,-1-3-4 16,4-6 0-16,1-1 2 15,-1-2 1-15,0-10-2 16,0-3 1-16,0 0-2 16,0-3 1-16,0 6-2 15,0-6 1-15,0 6 0 16,1 10 0-16,-1 0 0 15,0 2 0-15,3 14 0 16,-2 5 1-16,-1 13 0 16,3 0 0-16,4 0 0 15,8 13 0-15,-1-4-1 16,4 1 1-16,-1-7-5 16,1-9 1-16,0-3-12 15,3-7 0-15</inkml:trace>
  <inkml:trace contextRef="#ctx0" brushRef="#br0" timeOffset="8379.15">18038 2351 62 0,'21'32'31'0,"-7"5"-36"0,-14-30 52 16,0-7-51-16,-4-10 0 15,-6 4-29-15,-8-13 0 16</inkml:trace>
  <inkml:trace contextRef="#ctx0" brushRef="#br0" timeOffset="12236.43">3380 3393 45 0,'17'9'22'0,"33"16"-14"0,-36-22 23 15,14 3-29-15,0 4 0 16,22-7 2-16,10 6 1 16,10 1-6-16,11-7 1 15,11 0 3-15,24-3 0 16,4 6-1-16,18 4 1 16,7-7-2-16,20 6 0 15,5-2 0-15,17 2 1 16,3-9-1-16,4-3 1 0,14 0 0 15,0 0 0-15,18 3 0 16,4-7 0-16,-1 7-1 16,18-3 1-16,-7 3-1 15,21 0 0-15,0 0-1 16,7-9 0-16,4 9-1 16,6 3 1-16,-3-6 0 15,8 3 0-15,-5-10-1 16,5-5 1-16,-5-4 0 15,1 0 0-15,-4-6 0 16,0 0 1-16,-10-10-2 16,7 4 1-16,-15-13 0 15,15 6 1-15,-11 4-2 16,7-1 1-16,-7 7 0 16,7-6 0-16,-7-1 0 15,14 7 0-15,-14 0-1 0,11 12 1 16,-11 0 0-1,4 4 1-15,-8 3 0 0,1-1 0 16,3 4 1-16,-14 3 0 16,10 0-1-16,-24 3 1 15,3 3-1-15,-6-3 1 16,-12-3-1-16,-55-1 0 16,45 4-2-16,-14 0 1 15,-18 0-6-15,-10 0 1 16,-25 0-15-16,-24-9 0 15</inkml:trace>
  <inkml:trace contextRef="#ctx0" brushRef="#br0" timeOffset="13843.04">5031 5189 56 0,'0'3'28'0,"0"-3"-17"0,0 4 28 15,0 5-36-15,0 13 0 0,-7 9 0 16,0 7 0-16,3 12-5 16,0-3 1-16,4 0 0 15,4-6 0-15,3-7-7 16,7-5 0-16,4-14-10 16,10-15 0-16</inkml:trace>
  <inkml:trace contextRef="#ctx0" brushRef="#br0" timeOffset="14162.19">5320 5127 58 0,'49'-22'29'0,"1"-19"-29"16,-47 25 47-16,-6 4-47 16,-8-4 1-16,-7-3-1 15,-3-3 1-15,-14 3-2 16,-11 13 1-16,-10 6-1 15,-4 3 0-15,-7 7-2 0,3 12 1 16,-6 12-2-16,20 19 1 16,1 16 0-16,17 16 0 15,25 19 2-15,21 2 0 16,21-2 3-16,25-13 0 16,7-22 3-16,4-25 0 15,21-26 1-15,7-30 1 16,-1-26-1-16,-24-12 0 15,-17-22-4-15,-32 3 1 16,-18-3-8-16,-22 6 1 16,-20 6-16-16,-18 13 1 0</inkml:trace>
  <inkml:trace contextRef="#ctx0" brushRef="#br0" timeOffset="14910.81">4681 11129 54 0,'0'6'27'0,"0"-9"-19"15,4 0 34-15,3-1-38 16,4 1 1-16,-8 6 2 16,15 1 1-16,10 5-10 15,-7-3 0-15,18 10 6 16,-11 3 0-16,4-4-3 15,-11 4 1-15,0-3-3 0,-10 0 0 16,-4 6-2-16,-18 3 1 16,1 3-2-16,-15-3 1 15,11 0 0 1,-4 0 0-16,4 0 1 0,7 0 0 16,-4-3 2-16,11 0 0 15,11 3 2-15,0-9 0 16,10-4-1-16,7-2 1 15,4-4-3-15,3-6 0 16,7-6-7-16,-3-4 0 16,-11-5-11-16,-6-1 1 15</inkml:trace>
  <inkml:trace contextRef="#ctx0" brushRef="#br0" timeOffset="15314.51">5362 11245 64 0,'67'-19'32'0,"-7"-41"-38"16,-56 48 54-16,-4-10-46 15,-4-7 0-15,-13-5 0 16,-12-4 1-16,-9-2-4 15,-12 2 0-15,-10 3 3 16,-10 7 0-16,-15 6-2 16,-3 13 1-16,-4 9-3 15,-7 9 1-15,11 20-2 0,-4 11 0 16,15 20 0-16,6 15 0 16,15 16 1-16,28 19 0 15,24 9 4-15,15-12 0 16,27-10 2-16,12-16 1 15,31-27-1-15,28-29 1 16,18-19-2 0,-35 0 1-16,56-56-4 0,-14-13 1 15,-21-9-7-15,-21 3 1 0,-22-6-16 16,-31-10 1-16</inkml:trace>
  <inkml:trace contextRef="#ctx0" brushRef="#br0" timeOffset="16336.2">8047 4788 44 0,'49'0'22'0,"8"-25"-8"16,-43 9 22-16,0-6-32 15,4-6 1-15,-11 6 4 16,-4 0 0-16,-6 0-11 16,-15 3 1-16,-14 7 7 15,-14 12 0-15,-24 0-2 0,-22 12 0 16,-14 10-3-16,15 7 0 16,-12 8-3-1,4 1 0-15,11 12-2 0,7-6 1 16,14-6-1-16,21-1 0 15,11 1 0-15,10-7 1 16,15 0 0-16,13 1 1 16,11-7 1-16,15 0 1 15,9-3 0-15,-2 0 0 16,-1 6 0-16,-10 0 1 0,3-3-1 16,-7 7 1-16,-7 2-2 15,-3 13 1-15,-22 7-1 16,-10-1 1-16,-14 3-1 15,-8-9 0-15,-3 4 0 16,-6 2 1-16,2 10-1 16,4-16 1-16,4 3-1 15,3 3 1-15,7-3 1 16,11-9 0-16,0 0 2 16,7-7 0-16,3-5 1 15,8-4 0-15,-8-3 1 16,22-4 1-16,17-8-1 15,14-1 1-15,22-6-2 16,21-3 0-16,-11-3-1 16,10 0 0-16,-3-3-3 15,-14 0 1-15,-3 2-6 0,-8 4 1 16,-6 0-5 0,-8 0 0-16,-3 0-14 15,-7-6 1-15</inkml:trace>
  <inkml:trace contextRef="#ctx0" brushRef="#br0" timeOffset="16547.99">7945 5635 60 0,'-4'22'30'0,"-17"12"-28"0,14-21 45 0,-7 18-45 15,7 10 1-15,3 18-1 16,1 1 1-16,-1 6-8 16,1-10 0-16,-1-9-12 15,0-22 0-15</inkml:trace>
  <inkml:trace contextRef="#ctx0" brushRef="#br0" timeOffset="17597.18">9243 5515 58 0,'7'-6'29'0,"-7"3"-19"16,0-3 30-16,0 0-36 15,-4-7 1-15,-3-3-1 16,-3 7 1-16,-4-7-8 16,-4 7 1-16,-7 9 4 15,-3 9 0-15,-11 10-4 0,-7 6 1 16,-3 19 0-16,7 3 0 15,3 10 0-15,7 5 0 16,14 10 1-16,8-6 1 16,17-9 2-16,18-13 1 15,20-7-1-15,8-18 1 16,21-16-3-16,1-6 1 16,-5-10-7-16,-6 1 0 15,-11 2-16-15,-11-8 0 16</inkml:trace>
  <inkml:trace contextRef="#ctx0" brushRef="#br0" timeOffset="19276.74">10629 5437 49 0,'-3'6'24'0,"3"-6"-11"16,0 0 26-16,0 0-37 16,-4 0 1-16,-3-3-1 15,-7 6 1-15,-7 0-4 16,-4 4 0-16,-3-1 2 15,-7 7 0-15,-1 2-3 0,1 4 1 16,0 3-1-16,3 6 1 16,7 4-2-16,8-10 1 15,6 3 0-15,11 3 1 16,11-3 1-16,10-6 0 16,7-13 1-16,7-9 1 15,4 3 0-15,0-6 1 16,-7-13-1-16,-1-3 0 15,-2-3-2-15,-8 3 1 0,-3 6-2 16,-4 4 1-16,-4 2-1 16,-3 1 1-16,-3 3-1 15,-4 9 1-15,0 6 0 16,-4 10 0-16,4 6 1 16,0-3 1-16,4 16-1 15,-1-4 0-15,4 4-1 16,4-1 0-16,0 1-4 15,3-7 1-15,0-6-13 16,0-12 1-16,0-10-2 16,7-9 0-16</inkml:trace>
  <inkml:trace contextRef="#ctx0" brushRef="#br0" timeOffset="19475.86">11003 5754 54 0,'7'41'27'0,"-7"-16"-33"0,0-16 53 16,-3 4-46-16,-1 2 1 15,1 1 0-15,-1 0 0 16,1-4-5-16,6 1 1 16,4-4-7-16,4-12 0 15,3-13-7-15,0-15 1 16</inkml:trace>
  <inkml:trace contextRef="#ctx0" brushRef="#br0" timeOffset="19639.89">10915 5418 56 0,'18'32'28'0,"3"12"-27"0,-14-35 50 0,0 0-51 15,0-2 1-15,0-1-3 16,-3-3 0-16,3-3-7 15,-7 0 1-15,3-6-9 16,-6-7 0-16</inkml:trace>
  <inkml:trace contextRef="#ctx0" brushRef="#br0" timeOffset="22413.22">10245 5092 23 0,'3'0'11'0,"4"0"-5"0,-7 0 11 0,0 0-14 15,0 0 1-15,4 0 2 16,-4 3 1-16,-4 4-8 16,1 2 1-16,-4 7 6 15,-7 9 0-15,-8 9-2 16,-2 1 0-16,-1 12-1 16,0 9 1-16,-3 19-1 15,3 10 0-15,4 12-2 16,7 13 1-16,7-3-1 15,7-4 1-15,7-12-3 16,14-19 1-16,8-12-6 16,6-19 1-16,11-19-10 15,14-16 1-15</inkml:trace>
  <inkml:trace contextRef="#ctx0" brushRef="#br0" timeOffset="22821.53">11504 4659 28 0,'-28'13'14'0,"-11"31"-14"16,32-28 13-16,0 5-12 15,0 17 1-15,0 9 8 16,17 6 1-16,12 13-9 15,9 22 0-15,12 25 7 16,6 3 1-16,0 13-2 16,-10 2 1-16,-11-2-6 15,-24 3 0-15,-25-13-9 0,-21-3 1 16,-22-19-11 0,-10-9 0-16</inkml:trace>
  <inkml:trace contextRef="#ctx0" brushRef="#br0" timeOffset="23724.66">6918 6720 54 0,'7'22'27'0,"-10"15"-20"0,3-27 27 16,3-4-34-16,-3 10 1 16,0 9 0-16,0 3 0 15,-3-3-2-15,3-3 1 16,3-3-4-16,-3-10 1 16,7-3-6-16,4-12 1 15,-1-6-8-15,1-17 1 0</inkml:trace>
  <inkml:trace contextRef="#ctx0" brushRef="#br0" timeOffset="23917.31">6967 6447 53 0,'0'9'26'0,"-3"-9"-32"0,3 0 48 0,0 0-41 15,0 0 1-15,7-3-1 16,0 0 1-16,7 0-7 16,0 0 0-16,4-4-9 15,3-2 0-15</inkml:trace>
  <inkml:trace contextRef="#ctx0" brushRef="#br0" timeOffset="24174.62">7144 6751 59 0,'0'13'29'0,"0"-10"-31"0,0-3 48 16,3-3-45-16,1-1 1 15,3-2-1-15,7 0 1 0,7 0-6 16,7-4 1-16,4 4-6 16,0 0 0-16,-4-4-8 15,-10 4 0-15</inkml:trace>
  <inkml:trace contextRef="#ctx0" brushRef="#br0" timeOffset="24366.79">7140 6927 56 0,'14'15'28'0,"4"-21"-33"16,-14 3 49-16,13 0-44 16,1-4 1-16,14 1-3 15,6-3 0-15,1-1-5 0,-4 1 0 16,1 3-8-16,3-7 0 15</inkml:trace>
  <inkml:trace contextRef="#ctx0" brushRef="#br0" timeOffset="24594.72">7768 6626 53 0,'4'40'26'0,"-18"20"-26"0,7-41 45 0,-1 6-43 16,5 12 1-16,3 7-1 15,0 0 0-15,11-3-6 16,-4 0 0-16,7-10-11 16,3-15 1-16,-6-13-3 15,-4-16 1-15</inkml:trace>
  <inkml:trace contextRef="#ctx0" brushRef="#br0" timeOffset="25200.7">7412 4368 53 0,'10'28'26'0,"-2"-6"-32"0,-1-22 52 0,0 3-46 15,0 3 0-15,-4-6 0 16,4 3 1-16,-7-3-2 16,0 0 1-16,0 0 0 15,11-12 1-15,-11-10-1 16,0-9 0-16,7-4 0 16,0-9 1-16,7-3 0 15,0 3 0-15,0 7 0 16,4 12 0-16,7 3 1 15,-4 12 0-15,7 23-1 0,-3 15 0 16,-1 6 0-16,5 14 0 16,-5-8-2-16,5-8 0 15,-12-4-10-15,4-6 1 16,-10-19-7-16,-4-16 0 16</inkml:trace>
  <inkml:trace contextRef="#ctx0" brushRef="#br0" timeOffset="27024.65">20087 959 57 0,'4'-9'28'0,"-4"6"-19"16,0 3 28-16,-4 0-33 15,-6 3 0-15,-8 9 0 16,-7 10 0-16,-10 3-6 16,0 0 0-16,-4 7 4 15,0 2 1-15,0 1-5 16,0-10 0-16,4 12-1 16,3-2 1-16,8-10-1 15,3-3 1-15,6-6-1 16,8 3 0-16,7-4 1 15,4 4 1-15,10-6 0 16,7-1 1-16,0 7 0 16,4 0 0-16,3-7 0 0,-3 10 1 15,-4-9 0-15,0 2 0 16,-3-2 0-16,-4 0 0 16,-7-4-1-16,-3 10 0 15,-8-4-1-15,-6 7 1 16,-1-3-1-16,-3-3 1 15,0 9-1-15,0-6 1 16,-4 0 0-16,0 6 0 16,1-7 0-16,3 1 0 15,3 6 0-15,4 10 0 0,3-7 0 16,8-3 1-16,0 3 0 16,6-6 0-16,1 0-1 15,-1 0 0-15,-3-3 0 16,0 3 1-16,-7-3-1 15,0 3 0-15,0 9 0 16,-3-3 0-16,-4 1 0 16,-4-1 0-16,1 6 0 15,-8 7 0-15,0-10 0 16,1 10 0-16,-4 6 0 16,3 7 0-16,0-11-1 15,8 1 1-15,-1-9-1 16,8-1 0-16,3-5-4 15,10-11 1-15,11-8-3 16,15-10 0-16,9-6-9 16,12-13 1-16</inkml:trace>
  <inkml:trace contextRef="#ctx0" brushRef="#br0" timeOffset="27612.54">20645 1709 55 0,'10'6'27'0,"-3"-16"-31"0,-7 10 48 0,-3 0-42 15,-4-6 1-15,-7 3 0 16,-4 3 1-16,-7 0-5 16,-3 9 0-16,-4 1 4 15,0 6 0-15,1 2-1 16,2-5 0-16,1 18 0 16,4 1 0-16,2-1-2 15,5 0 1-15,10 1-1 16,7-1 0-16,3-6-2 15,4-6 1-15,7-6-1 16,4-7 0-16,7-9 1 16,6-4 0-16,-2-2 0 15,-1-4 0-15,0 4 0 0,0-16 1 16,-6 6 0-16,-1 0 0 16,-4 0 0-16,-3 13 0 15,-3-3 0-15,0 9 0 16,-4 3 0-16,0 6 1 15,-4 7-1-15,-3 3 1 16,0 6-1-16,4 0 0 16,-1 6 0-16,1 4 0 15,-1-1 0-15,1-5 1 16,-1-7-2-16,1-4 0 16,-1 1-3-16,5-16 1 15,2 4-7-15,1-7 1 16,-1 0-9-16,1-10 1 15</inkml:trace>
  <inkml:trace contextRef="#ctx0" brushRef="#br0" timeOffset="27838.22">20983 2160 49 0,'0'22'24'0,"-7"0"-23"16,4-22 40-16,3 9-41 0,0 4 1 15,0 3-2 1,3-1 0-16,4-2-4 0,4-4 1 16,-1-9-10-16,5-12 0 15</inkml:trace>
  <inkml:trace contextRef="#ctx0" brushRef="#br0" timeOffset="28020.29">20902 1753 49 0,'14'50'24'0,"14"-31"-21"0,-21-16 38 15,4 3-41-15,0-3 0 16,3 0-5-16,3-9 1 0,1 6-4 15,0-9 0-15,-4-10-7 16,-4 0 1-16</inkml:trace>
  <inkml:trace contextRef="#ctx0" brushRef="#br0" timeOffset="28766.28">21223 912 53 0,'4'16'26'0,"3"6"-30"0,-4-16 50 16,4 3-45-16,0 7 1 15,7-3 1-15,4 2 1 16,3-5-4-16,7-4 0 16,1-6 3-16,2 0 1 15,5-6-1-15,3-1 0 16,-11 4-1-16,-4 3 0 16,-2-9-2-16,-5 3 1 15,-6 3-2-15,-4-4 1 0,-7 7-2 16,-4 7 0-16,-6-4-1 15,-4 12 1-15,-4 1-1 16,0 3 1-16,4-7-2 16,0 7 1-16,0 3 0 15,-4 6 0-15,1-9 1 16,6 6 1-16,1-6 0 16,-1-3 0-16,0 3 1 15,4-10 0-15,0 10 0 16,4-4 1-16,-1-2-1 15,4-4 0-15,-3-2 0 16,3 2 0-16,0-3-1 16,0 4 1-16,0-7-2 15,0 3 1-15,-4 4-1 16,1-7 1-16,-1 3-1 16,1-3 1-16,-1 7 0 0,4 2 0 15,0 1 0-15,7 2 1 16,4-2 0-16,-1 12 0 15,4 3 0-15,-3 13 0 16,0-13 1-16,3 7 0 16,3 9 0-16,1-4 1 15,3 10 0-15,-3-2 0 16,3 11 0-16,0-2 0 16,-3 5 0-16,-4-2 0 15,-4-7-1-15,-10 10 0 16,-7-7-1-16,-10-6 1 0,-11 4-5 15,-15-7 1-15,-13 3-13 16,3-12 1-16</inkml:trace>
  <inkml:trace contextRef="#ctx0" brushRef="#br0" timeOffset="29279.72">21925 1762 57 0,'4'6'28'0,"27"-15"-34"0,-20 3 45 0,7 2-39 16,13-5 0-16,12 0-3 15,3-4 0-15,-4 10-2 16,-3-3 0-16,-11 6-10 16,-17 6 1-16</inkml:trace>
  <inkml:trace contextRef="#ctx0" brushRef="#br0" timeOffset="29463.35">21918 2057 67 0,'28'15'33'0,"11"10"-42"0,-21-25 63 16,14 0-57-16,10 0 1 15,4 0-8-15,0 0 0 16,-8-9-1-16,1 0 1 16,-7-7-8-16,7-3 0 15</inkml:trace>
  <inkml:trace contextRef="#ctx0" brushRef="#br0" timeOffset="30359.62">23364 947 59 0,'0'9'29'0,"0"-25"-29"0,0 16 59 16,-3-3-57-16,-8 6 1 15,-6 4 0-15,-8-4 1 16,-3 6-6-16,0 4 1 16,-1-4 2-16,1 10 1 15,3 0-4-15,-3 0 1 16,4 6-3-16,6 9 1 0,4-6-1 15,3-3 1-15,11-3 0 16,0 0 0-16,7-3 1 16,4 0 0-16,-1 0 2 15,5-4 0-15,2 4 1 16,1 0 0-16,-4-3-1 16,-3-4 0-16,-1 4 0 15,-3-7 1-15,0 4-2 16,-7-7 1-16,0 0-1 15,-3 4 1-15,-1-1-1 16,-3 1 1-16,0-1-1 16,0-3 1-16,-4 13 0 15,1 0 1-15,-4 0-1 16,3 9 0-16,-7 0 0 16,4-3 0-16,0 0 0 15,0 4 0-15,0-1 0 16,3-3 0-16,1 0 0 15,6 0 1-15,4-6-1 0,4 0 1 16,-1 6-1-16,8-3 0 16,-4 3 0-16,0-9 1 15,0 12-1-15,0-9 1 16,-3 6-1-16,-4-6 1 16,-4 6-1-16,1 3 0 15,-4 0 0-15,0 10 0 16,-4-4 0-16,0 4 0 0,-3 12 1 15,-3-6 0 1,-1 12-1-16,0 7 1 16,4 9 0-16,0-6 0 15,4-6-1-15,3-10 1 0,3-6-4 16,0-10 0-16,19-6-3 16,20-12 0-16,7-7-8 15,11-9 0-15,0-21-4 16,-4-1 1-16</inkml:trace>
  <inkml:trace contextRef="#ctx0" brushRef="#br0" timeOffset="30943.82">23964 1812 49 0,'0'0'24'0,"-3"0"-22"0,-1 0 45 16,-10 0-45-16,-4 0 0 0,-3 0 1 16,-7 0 1-16,-4 3-5 15,1 4 0-15,-1-7 4 16,4 3 0-16,3 19-2 16,0 0 0-16,4 9 0 15,3-3 0-15,8 7-1 16,6-7 0-16,4-3-1 15,7 3 0-15,7-18 1 16,8-1 0-16,2-3-2 16,1-3 1-16,0-6 0 15,-1-3 1-15,-2-3-1 16,-5 2 0-16,1 4 1 16,-4-6 0-16,0 2 0 15,-3 7 0-15,-1 0 0 16,1 7 1-16,-1 5-1 0,-3 7 1 15,0 12-1 1,1-12 1-16,2 6-1 0,-3-3 0 16,0-3-4-16,0-3 0 15,0-1-8-15,4-11 1 16,7-4-6-16,3-4 0 16</inkml:trace>
  <inkml:trace contextRef="#ctx0" brushRef="#br0" timeOffset="31124.62">24194 2204 59 0,'-4'38'29'0,"0"24"-35"0,4-46 56 0,0 3-51 16,0-7 1-16,4 1-5 15,0 6 0-15,3-10-6 16,3-9 0-16,4-9-5 15,4-7 0-15</inkml:trace>
  <inkml:trace contextRef="#ctx0" brushRef="#br0" timeOffset="32132.83">24634 2351 49 0,'4'22'24'0,"14"22"-21"0,-15-31 45 16,1 12-46-16,-1 0 1 16,-6 6-1-16,-1 4 0 15,-6-1-4-15,-5 1 1 16,-2-4-3-16,3 1 0 15,3-20-13-15,4-6 1 16</inkml:trace>
  <inkml:trace contextRef="#ctx0" brushRef="#br0" timeOffset="32640.08">25548 1894 61 0,'-7'6'30'0,"-28"3"-35"16,21-9 49-16,-7 3-44 15,-8 4 0-15,1-4 1 0,-4 6 0 32,-6 10-1-17,6 6 0-15,7 0 0 0,7 3 0 16,8-2 0-16,13 2 1 16,4-3-2-16,8-13 1 15,6 1-1-15,7-4 1 16,0-9 0-16,0-9 0 15,1 0-1-15,-5-4 1 16,5 4 0-16,-8 5 0 16,-4-5 0-16,-3 12 0 15,-3 7 0-15,0 8 1 16,-4-2-1-16,-4 9 1 0,-3-3-1 16,0 9 1-16,0-5-1 15,0 2 0-15,0-9-5 16,7-7 0-16,0 4-12 15,4-7 1-15,-8-2-1 16,-3-7 1-16</inkml:trace>
  <inkml:trace contextRef="#ctx0" brushRef="#br0" timeOffset="32985.37">25760 2314 52 0,'25'37'26'0,"-8"-27"-27"16,-13-7 54-16,3-3-48 16,0 0 1-16,3 0 2 15,5 0 0-15,6-3-11 0,3 0 0 16,1-4 7-16,-7 4 1 16,-1 3-4-16,1 3 0 15,-7 1-2-15,-11-1 0 16,-7 0-1-16,-4 13 0 15,-10 2-1-15,3 7 1 16,0 4-1-16,1-1 1 16,-1 3 0-16,4-3 1 15,4 7 1-15,6-1 0 16,4-5-1-16,4-7 0 16,10 0-2-16,7-13 1 0,7 0-8 15,0-18 1-15,8 0-9 16,-8-20 0-16</inkml:trace>
  <inkml:trace contextRef="#ctx0" brushRef="#br0" timeOffset="33244.4">26532 2464 61 0,'25'63'30'0,"-11"-16"-33"0,-14-31 53 16,0 18-51-16,-7-2 0 16,-7 12-5-16,-7 6 1 15,-4-16-1-15,1-2 1 16,-5-10-12-16,5-10 0 15</inkml:trace>
  <inkml:trace contextRef="#ctx0" brushRef="#br0" timeOffset="33830">27488 2405 54 0,'0'0'27'0,"0"-13"-30"0,0 13 46 0,0 0-43 16,0 0 0-16,0-6-1 15,0 6 0-15,8-3-5 16,2 3 0-16,11 0-9 16,4-10 1-16</inkml:trace>
  <inkml:trace contextRef="#ctx0" brushRef="#br0" timeOffset="34052.75">28025 2383 49 0,'3'3'24'0,"4"6"-22"0,-7-9 37 15,0 0-39-15,7-3 0 16,0-3-5-16,0 6 0 16,4-3-3-16,0 3 0 15,3 0-6-15,3-10 0 16</inkml:trace>
  <inkml:trace contextRef="#ctx0" brushRef="#br0" timeOffset="34280.6">28406 2392 52 0,'7'10'26'0,"-7"-7"-31"16,0-6 50-16,0 3-45 15,0 0 1-15,3 0-1 16,-3 0 1-16,7 3-3 15,4-6 1-15,-1 6-6 16,8-3 0-16,-4-3-8 16,4-13 0-16</inkml:trace>
  <inkml:trace contextRef="#ctx0" brushRef="#br0" timeOffset="34504.55">28914 2436 59 0,'28'72'29'0,"-25"4"-27"0,1-51 53 16,-4 9-56-16,-7 10 1 15,-11 0-5-15,-10 0 1 16,-4 0-1-16,-3-7 1 0,-4-12-14 15,7-15 0-15</inkml:trace>
  <inkml:trace contextRef="#ctx0" brushRef="#br0" timeOffset="35132.68">29637 1856 58 0,'7'9'29'0,"-7"-9"-30"0,-4 4 46 0,-10 2-45 16,-7-6 1-16,0 9 1 15,3-3 0-15,-3 7-3 16,0 3 1-16,-4 3 1 16,4-1 1-16,-4 7-1 15,8 4 0-15,6-1-2 16,4 0 1-16,7 3-1 16,7-9 0-16,7-6-1 15,0-10 1-15,8-6-1 16,-5 0 0-16,8-12 1 15,-4-1 1-15,0 4 0 16,0-10 0-16,-3 3 0 16,3 7 0-16,-3 9 0 15,-4 0 0-15,0 3 0 16,0 19 1-16,-3 0-1 16,-1 0 1-16,-3 6-1 15,0 0 0-15,1 1-1 16,-5 2 0-16,4-3-7 15,0-9 0-15,4-3-9 16,-1-7 1-16</inkml:trace>
  <inkml:trace contextRef="#ctx0" brushRef="#br0" timeOffset="35479.28">29866 2411 44 0,'7'44'22'0,"-7"-19"-16"0,4-16 33 0,-4-9-37 16,0 4 1-16,0 2-2 15,0-6 1-15,7-10-4 16,0 1 0-16,0-7 1 16,4-2 1-16,-1 2-4 15,4 0 1-15,0-3-1 16,0-3 0-16,4-3 0 15,0 7 0-15,-8-1 1 16,1 3 1-16,3 10 2 16,0 12 1-16,-3 0 1 15,-1 13 0-15,-3-9 0 16,0 18 1 0,-3 25-4-1,-1-18 0-15,4-1-11 16,1-6 1-16</inkml:trace>
  <inkml:trace contextRef="#ctx0" brushRef="#br0" timeOffset="35738.51">30441 2690 59 0,'28'75'29'0,"-17"-34"-30"0,-7-19 52 0,-8 0-51 16,-3 9 0-16,-11 7-3 16,4-3 0-16,-3-1-3 15,-5-6 1-15,1-9-12 16,4-16 0-16</inkml:trace>
  <inkml:trace contextRef="#ctx0" brushRef="#br0" timeOffset="36184.25">31150 2659 62 0,'0'0'31'0,"0"3"-29"15,0-3 51-15,7-6-52 16,0-1 0-16,4 4-4 16,3 3 1-16,4 3-5 15,-1 4 0-15,5-4-11 16,-1-3 0-16</inkml:trace>
  <inkml:trace contextRef="#ctx0" brushRef="#br0" timeOffset="36396.81">31595 2637 44 0,'14'15'22'0,"0"-5"-17"0,-10-10 28 16,-1 6-35-16,4-6 1 15,0 10-7-15,4-10 1 16,-1 3-2-16,1-3 1 0</inkml:trace>
  <inkml:trace contextRef="#ctx0" brushRef="#br0" timeOffset="36589">31866 2618 54 0,'25'25'27'0,"-14"10"-35"0,-4-32 46 0,0-3-45 16,3-3 0-16,1-7-19 16,3-6 0-16,0-2 29 15,4-17 0-15</inkml:trace>
  <inkml:trace contextRef="#ctx0" brushRef="#br0" timeOffset="37368.1">32230 1279 56 0,'24'16'28'0,"15"3"-36"0,-14-13 59 0,3-6-51 16,11-6 0-16,7 2 0 16,7-2 1-16,0-3-2 15,-4-1 1-15,-7 4 0 16,-10-3 0-16,-7-1-1 15,-4 1 0-15,-7 3 0 16,-7 2 0-16,-7 4 0 16,-7 4 1-16,-7 2-1 15,-7 0 0-15,-7-6-1 16,-1 19 1-16,5 0-1 16,3 9 1-16,-1 6-1 15,8 4 1-15,7 3 0 16,0 6 0-16,4-13 1 15,3 1 0-15,0-7 0 16,3 7 0-16,1-7-1 16,-1-3 1-16,1-6 0 15,3 3 0-15,0 0 0 0,0-10 0 16,0 4 0-16,4-4 1 16,-1 1-1-16,1-10 1 15,-1 3-1-15,1-3 0 16,-4 4 0-16,-7-7 0 15,-4 3 0-15,-6-3 0 16,-8 0 0-16,-6 6 0 16,-1-3-1-16,0-3 1 0,-3 7 0 15,-7 2 1-15,6 7-1 16,5 12 0-16,3-3-2 16,6 3 1-16,8 7 0 15,11 2 1-15,6 7-1 16,5 0 0-16,6 9 1 15,11 1 1-15,10-7 1 16,7 6 1-16,4 0 0 16,4 4 1-16,10 2 0 15,-7 7 0-15,-11-9-1 16,-14 5 0-16,-14-2-2 16,-28 6 0-16,-14 9-2 15,-21 13 1-15,-32 0-4 16,-18-13 1-16,-10-9-14 15,-18-19 1-15</inkml:trace>
  <inkml:trace contextRef="#ctx0" brushRef="#br0" timeOffset="39545.98">19230 351 35 0,'-21'-10'17'0,"17"17"-12"0,1-4 17 15,-11 3-21-15,-4 3 1 16,-3 7 0-16,0 3 1 16,-1 3-4-16,1 3 1 15,4 10 2-15,3-1 0 0,3-3-2 16,4 1 1-16,7-4-1 16,0-3 1-16,7-3-1 15,7 0 1-15,7 0 0 16,4-3 1-16,3 3 1 15,0-10 0-15,-3 4 0 16,-4 3 0-16,-7-10 0 16,-3 7 0-16,-8-4-2 15,-10 7 1-15,-3 6-2 16,-8 3 0-16,-3-2-1 16,0-1 0-16,3-7 1 15,1 1 0-15,2-9-1 16,5 5 1-16,6-12 0 15,4-3 1-15,7-3 0 16,4-3 0-16,7 3 1 16,6-6 0-16,1-1 0 15,3 1 1-15,4-7 0 16,3-3 1-16,4 4-1 0,0-4 0 16,-4-6-1-16,0 3 0 15,1 0-2-15,-12-6 1 16,-2 9-2-16,-5 0 0 15,-6 9-1-15,-8 1 0 16,-3 3-1-16,-7 12 1 16,-3 3 0-16,-1 1 0 15,-3 9 0-15,3 6 1 16,1-6 0-16,6 6 0 16,8-3 1-16,3 3 0 0,7-10 0 15,4-5 0 1,-1-1-2-16,4-9 1 0,4 0-3 15,3 0 0-15,-3-9-2 16,3-1 0-16,4 1 1 16,-4-7 0-16,0-3 1 15,-6 1 1-15,-5-7 3 16,-3 0 0-16,-3 6 4 16,-4 0 0-16,-3 3 1 15,-4 4 0-15,-4 5 0 16,-7 7 0-16,-3 7-2 15,-3 2 1-15,-4-6-2 16,-4 13 0-16,0-7-1 16,4 1 0-16,3 5-1 15,4-11 1-15,4 2 0 16,3 3 0-16,0-9-1 0,10 3 0 16,4-3 0-16,7-3 1 15,7-6-1-15,1-1 0 16,-1 1 0-16,-4-7 0 15,1 7 0-15,-4-10 0 16,0 10 0-16,-3 2 0 16,-1 4 0-16,-3-3 0 15,0 12 0-15,-3 4 0 16,0 2 0-16,-1 7 0 16,-3 3 0-16,0 6 1 15,-3-3-1-15,-1 13 0 16,0 6 0-16,4-10 0 0,0-5-2 15,4-11 1-15,0 1-5 16,3-3 1-16,3-7-6 16,1 1 0-16,3-10-5 15,0-16 0-15</inkml:trace>
  <inkml:trace contextRef="#ctx0" brushRef="#br0" timeOffset="39803.3">20077 777 37 0,'7'25'18'0,"-14"4"-14"15,7-20 31-15,-4-6-31 16,1 3 0-16,3 1 4 16,0 2 1-16,0 0-9 0,3 1 0 15,4-1 7-15,4 1 0 16,-1-10-3-16,1-7 0 15,7-2-4-15,-1-4 0 16,-3-2-5-16,0-4 1 16,0 3-6-16,-3 4 1 15,0-7-9-15,3-3 1 16</inkml:trace>
  <inkml:trace contextRef="#ctx0" brushRef="#br0" timeOffset="40101.35">20338 768 62 0,'17'19'31'0,"12"-19"-38"0,-15-10 56 0,0 1-49 16,3-1 1-16,5-5-1 16,-8 12 0-1,-4-7-1-15,-3-2 1 0,-7-1-1 16,-7 4 0-16,-3-7-1 15,-4 7 0-15,-4 2-1 16,4 7 1-16,0 7-1 16,3 2 0-16,4 10-1 15,7 6 0-15,4 0 0 16,3 3 1-16,7-9-3 16,0-3 0-16,7-4-4 15,-3-5 1-15,-1-7-3 0,4-10 0 16</inkml:trace>
  <inkml:trace contextRef="#ctx0" brushRef="#br0" timeOffset="40400.96">20609 743 20 0,'4'34'10'0,"3"-18"3"0,-7-16 13 16,0 0-25-16,3 0 1 0,1 3 0 15,-4-3 1 1,7 0-4-16,0-3 0 0,0-10 2 15,0 1 0-15,0-4-1 16,-3 7 0-16,3-1 0 16,0 1 1-16,-4 0 0 15,4 2 1-15,0 4 0 16,4 3 1-16,0-6 0 16,3 12 1-16,0 4-3 15,0-1 1-15,-3 10-2 16,-1-4 1-16,1 4-6 15,-1-9 1-15,1-4-6 16,-1-6 0-16,1 0-2 16,3-6 0-16</inkml:trace>
  <inkml:trace contextRef="#ctx0" brushRef="#br0" timeOffset="40836.25">20966 705 25 0,'24'10'12'0,"15"-29"-1"15,-28 9 20-15,3 4-27 0,3 3 0 16,-2-10 2-16,-1 10 1 15,0-6-9-15,-4-1 1 16,-3 10 4-16,-7 4 1 16,-7 2-3-16,-3 3 0 15,-4 1-2-15,0-4 1 16,-4-3-3-16,4 13 1 16,0-4 0-16,3 10 1 15,4-3-1-15,4-6 1 16,6 2 0-16,8 1 1 0,6-7 0 15,8 1 1 1,7-10-1-16,-4-6 1 0,7 2-1 16,8-5 1-16,-1-4-1 15,-3 1 1-15,-4-7-1 16,-7 0 0-16,-3-3-1 16,-7 0 1-16,-4-3 0 15,-7-3 0-15,-7 9-1 16,-7 7 1-16,-4 9 0 15,-3 12 0-15,0 10 0 16,0 0 1-16,3 12 0 16,4 0 0-16,7 4 0 15,7-7 1-15,11-3-3 16,6-6 0-16,8-3-5 16,11-7 1-16,-5-18-8 15,-6-1 0-15</inkml:trace>
  <inkml:trace contextRef="#ctx0" brushRef="#br1" timeOffset="45160.78">8823 6199 41 0,'-14'6'20'0,"3"4"-9"0,8-10 21 16,-1 3-29 0,1 0 0-16,3 0 2 0,3 3 1 15,1-6-7-15,6 0 0 16,12 0 4-16,16-9 1 15,15 0-3-15,4-1 0 16,3-2-8-16,7-1 1 16,-4 1-11-16,-10 5 1 15</inkml:trace>
  <inkml:trace contextRef="#ctx0" brushRef="#br1" timeOffset="45372.07">8798 6456 56 0,'-14'22'28'0,"35"-6"-21"16,-21-13 47-16,11 0-51 15,0-3 1-15,13 0 1 16,15-6 0-16,10-7-8 16,8-2 1-16,3-4-1 15,0 3 0-15,-7 0-17 16,-11 1 0-16</inkml:trace>
  <inkml:trace contextRef="#ctx1" brushRef="#br1">3210 3904 0,'0'0'16</inkml:trace>
  <inkml:trace contextRef="#ctx0" brushRef="#br1" timeOffset="46520.99">9398 5155 23 0,'14'0'11'0,"-7"-19"1"16,0 10 11-16,-3-4-20 15,-1-3 1-15,1-6 2 16,-4 7 0-16,0-20-8 16,-4-5 1-16,-3-1 4 0,-7-13 1 15,-7-8-1-15,-4-1 0 16,-6-6-2-16,-8 3 0 15,0 7 0-15,-7-4 0 16,-10 3 0-16,-11 4 0 16,-11 6-1-16,-7-7 1 15,4 1-1-15,-4 6 0 16,-10-7 1-16,-4 4 0 16,-6 12 0-16,2 3 0 15,-6 13 0-15,0 7 1 16,-8 2-1-16,4 6 1 0,7 4-1 15,1 3 1-15,-1 6-1 16,0 10 0-16,-7 6 0 16,11 6 0-16,7 12-1 15,3 13 1-15,0 7-2 16,7 12 0-16,11-6 0 16,14-7 1-16,4 4-2 15,14-13 0-15,-4 6-2 16,10-3 0-16,8 0-5 15,0-3 1-15,7-9-7 16,3-10 1-16</inkml:trace>
  <inkml:trace contextRef="#ctx0" brushRef="#br1" timeOffset="47053.05">6354 4324 49 0,'7'12'24'0,"3"20"-22"0,-10-23 45 15,0 1-45-15,0 5 0 16,0 10 0-16,0 16 0 0,0 0-3 16,0 9 0-16,0 3 2 15,0 4 1-15,0-4-2 16,0 4 0-16,-3-14 0 16,-4-2 0-16,0-3-1 15,-1-13 1-15,1-3-1 16,-3-6 0-16,6-7-1 15,-3-9 1-15,7 0 0 16,7-6 1-16,4-7 0 16,10-6 0-16,11-6 1 15,24-3 0-15,-6 0 1 16,10 3 0-16,-11 0 1 16,-7 9 0-16,-3 3-2 15,-14 4 0-15,0 6-1 16,-15 6 0-16,-6 0-1 15,-15 3 0-15,-3-6-1 16,-21-12 0-16,-11-10 0 0,-11-6 1 16,4-13-6-16,-10-9 0 15,-11-4-9-15,-4-8 0 16</inkml:trace>
  <inkml:trace contextRef="#ctx0" brushRef="#br0" timeOffset="52396.92">12799 5280 58 0,'-7'-3'29'0,"10"-3"-19"16,-3 6 29-16,7 0-37 16,7-6 1-1,39-1-3-15,14-2 0 16,0 0-5-16,0-1 1 15,-3 4-9-15,-8-4 1 16,-13-2-6-16,-15 6 0 16</inkml:trace>
  <inkml:trace contextRef="#ctx0" brushRef="#br0" timeOffset="52581.05">12862 5525 73 0,'7'31'36'0,"29"-34"-48"0,-19 3 72 0,4 0-61 16,15-3 1-16,10-6-8 15,6-4 1-15,5-6 0 16,-1 4 0-16,1-7-13 16,-15 3 1-16</inkml:trace>
  <inkml:trace contextRef="#ctx0" brushRef="#br0" timeOffset="53090.63">14993 5240 60 0,'0'0'30'0,"0"-7"-28"0,0 4 51 0,-7 0-51 16,-4 3 0-16,-6 0 1 15,-11 0 0-15,-11 3-4 16,-7 7 0-16,0 5 3 16,0 13 0-16,-3 19-1 15,-4 13 0-15,0 12-1 16,7 7 1-16,11 2 0 15,14-6 0-15,14-3 1 16,17-6 0-16,15-12-1 16,14-14 1-16,24-8-2 15,25-23 1-15,15-15-5 16,-5-16 0-16,1 0-9 16,-11-9 0-16,-3-13-9 15,-11 3 1-15</inkml:trace>
  <inkml:trace contextRef="#ctx0" brushRef="#br0" timeOffset="53792.39">17328 4481 62 0,'32'9'31'0,"-21"-3"-34"0,-11-3 52 0,0 1-48 16,-7-1 1-16,-11 3 2 15,-21 3 0-15,-14 4-5 16,-14 0 1-16,-7 2 2 16,-7 13 1-16,-7 7-3 15,-4 3 1-15,8-4-2 16,6 4 1-16,11 2-2 15,14-2 1-15,11-7-1 16,10-2 0-16,11-7 0 0,17-4 1 16,15-2 0-16,13 0 1 15,15 3 0-15,7-1 0 16,-4 7 0-16,-3 1 0 16,-10 2-1-16,-12 3 1 15,-13 10-1-15,-18 12 0 16,-18 4-1-16,-11 5 1 15,-9 4-1-15,-5 0 1 16,4-6-1-16,-3-10 1 0,-1 6 0 16,1 1 1-16,3-4-1 15,7 0 1-15,7 4 2 16,8-4 1-16,6-9 1 16,14-6 1-16,15-10 1 15,17-3 0-15,14-3-1 16,18-10 1-16,18 1-3 15,20-7 1-15,12 1-6 16,-8-11 0-16,7-5-9 16,-10-4 0-16,-4-9-11 15,-3-3 1-15</inkml:trace>
  <inkml:trace contextRef="#ctx0" brushRef="#br0" timeOffset="53995.88">17258 5519 63 0,'-11'47'31'0,"-27"37"-27"0,27-65 48 16,-7 19-51-16,4 6 0 16,0 9-3-16,3 3 1 15,1-5-7-15,3-14 0 16,3-18-11-16,4-19 1 15</inkml:trace>
  <inkml:trace contextRef="#ctx0" brushRef="#br0" timeOffset="54817.75">16140 6933 62 0,'-11'6'31'0,"0"16"-20"0,8-13 32 16,-1 7-42-16,1 6 0 15,3 6 0-15,0 4 1 16,0-4-4-16,3-3 1 16,4 3-4-16,8-12 1 15,-1-4-14-15,3-15 1 0,-3-19-2 16,1-12 0-16</inkml:trace>
  <inkml:trace contextRef="#ctx0" brushRef="#br0" timeOffset="54998.84">16242 6528 51 0,'7'29'25'0,"7"18"-23"0,-10-41 48 0,-4 0-46 16,3 0 0-16,-3-2 1 16,4 2 1-16,-4-6-10 15,7-3 1-15,3-4-3 16,8 11 1-16,7-11-13 15,-1-2 0-15</inkml:trace>
  <inkml:trace contextRef="#ctx0" brushRef="#br0" timeOffset="55251.73">16372 6914 73 0,'-3'16'36'0,"10"-23"-45"0,-4 4 63 16,8-6-54-16,7 3 0 0,10-4-4 16,4 4 0-16,-1 0 0 15,1-4 0-15,-7 1-15 16,0-1 1-16,-8-2-1 15,-6 9 0-15</inkml:trace>
  <inkml:trace contextRef="#ctx0" brushRef="#br0" timeOffset="55432.11">16390 7146 69 0,'32'41'34'0,"14"-25"-48"15,-32-16 72-15,7 0-61 16,11 0 1 0,28-10-30-1,-7-12 0-15,0-9 31 0,3-4 0 16</inkml:trace>
  <inkml:trace contextRef="#ctx0" brushRef="#br0" timeOffset="55613.63">17124 6996 68 0,'-7'84'34'0,"-14"48"-46"0,17-98 67 0,4 1-60 16,0-4 1-16,4-2-23 15,6-23 1-15,1-16 23 16,3-15 1-16</inkml:trace>
  <inkml:trace contextRef="#ctx0" brushRef="#br0" timeOffset="56661.35">16778 3913 66 0,'4'41'33'0,"-8"12"-24"16,4-43 34-16,0-1-43 16,0 0 1-16,-3 4-1 15,3-4 1-15,-4-2-2 16,4-1 1-16,4-12-1 15,3 2 1-15,3-8-1 16,1-7 0-16,-4-9-1 16,0 3 0-16,7-16 0 15,7-3 0-15,0 0 0 16,4 3 1-16,0 10 0 16,3 9 0-16,-3 10 2 0,-1 5 0 15,1 14 0-15,0 15 1 16,-4 9-1-16,0 7 1 15,0 9-2-15,0-7 0 16,1 4-5-16,-5-6 1 16,1-7-14-16,0-18 0 15</inkml:trace>
  <inkml:trace contextRef="#ctx0" brushRef="#br0" timeOffset="57307.32">18697 5371 61 0,'7'3'30'0,"-7"-37"-25"0,-3 24 46 16,-4-8-51-16,-7-1 0 15,-8-6 0-15,-6 0 1 16,4 6-1-16,-5 6 0 16,-2 7 1-16,-5 9 1 15,-3 10-2-15,-3 6 1 16,7 6-1-16,7 3 0 0,6 0-1 15,12 7 1 1,10-1-1-16,14-6 1 0,11-3 0 16,-1-6 0-16,8-9 0 15,3 2 1-15,-3-6-1 16,3 1 0-16,-3-7 0 16,-7 3 0-16,-4 3 0 15,-3 0 0-15,-4 1-1 16,-4 2 1-16,1 7 0 15,-4 3 1-15,0 6-1 16,0-3 0-16,0 3-3 16,4-10 1-16,3 1-8 15,4-7 1-15,6 1-10 16,4-16 1-16</inkml:trace>
  <inkml:trace contextRef="#ctx0" brushRef="#br0" timeOffset="57506.48">19099 5675 64 0,'0'41'32'0,"-24"0"-35"0,20-25 54 16,-3 6-51-16,4-4 0 15,-1 1-4-15,4-3 1 0,7-7-3 16,11-12 0-16,3-13-12 15,4-18 0-15</inkml:trace>
  <inkml:trace contextRef="#ctx0" brushRef="#br0" timeOffset="57669.61">19089 5283 64 0,'17'41'32'0,"-9"-22"-35"15,-8-19 54-15,0 0-56 16,7-6 0-16,3-10-22 16,4-3 1-16,-3-18 23 15,-4 2 1-15</inkml:trace>
  <inkml:trace contextRef="#ctx0" brushRef="#br0" timeOffset="58447.95">23132 4233 43 0,'-7'3'21'0,"-4"0"-5"0,4-3 22 0,-4 10-35 16,-6-1 1-16,-8 13 1 15,-7 12 1-15,1 17-7 16,-19 5 0-16,-10 26 5 16,-7 21 0-16,-3 13-2 15,-12 16 1-15,5 9-2 16,-4 19 0-16,-11 3-4 15,11 3 1-15,10 0-1 16,15-15 0-16,21-7-2 16,20-12 1-16,33-13-3 15,21-19 0-15,28-34-7 16,18-22 1 0</inkml:trace>
  <inkml:trace contextRef="#ctx0" brushRef="#br0" timeOffset="62922.21">24003 5080 56 0,'-11'56'28'0,"11"41"-18"16,0-72 28-16,0 19-35 15,-3 3 0-15,-4 10 1 16,0-1 1-16,0-3-7 16,0-9 1-16,3-15 3 0,1-4 1 15,-1-6-2-15,4-13 1 16,0-16-2-16,-10-8 1 15,-8-4-1-15,-10-13 1 16,-11 7-3-16,-3 3 1 16,-4 3-3-16,-4 9 1 15,1 10 0-15,3 16 0 16,4 2 0-16,6 14 0 16,5 8 1-16,6 1 1 15,4 9 4-15,10 6 0 16,11 1 0-16,11-11 1 15,17-2-1-15,11-6 0 16,14-10-1-16,3-10 0 0,4-8-7 16,0-4 0-16,-7-6-15 15,0-16 1-15</inkml:trace>
  <inkml:trace contextRef="#ctx0" brushRef="#br0" timeOffset="63717.25">24275 5773 52 0,'0'53'26'0,"-11"10"-20"15,8-51 33-15,-5 1-39 16,1-1 1-16,0-5-1 16,0-4 0-16,4-10-3 15,3-5 1-15,3-4-5 0,1-12 0 16,3-7-3-16,0 7 0 15,0-9 1-15,0-4 0 16,4 0 2-16,-1 10 1 16,4-1 6-16,0 7 1 15,4 10 6-15,10 5 1 16,4 4 1-16,3 0 1 16,4 6 0-16,0 3 0 15,-4 3-2-15,-3 7 1 16,-4-7-4-16,-10 6 0 0,-15 4-3 15,-10 0 0-15,-7-4-2 16,0 1 0-16,0-4-3 16,-4-2 1-16,-3-1-2 15,4 0 1-15,2-3 1 16,8 7 1-16,7-7 0 16,11 0 1-16,0 3 2 15,6 4 0-15,8 2 0 16,0 1 1-16,-4 2-2 15,-4 4 1-15,-3 3-2 16,-3 0 1-16,-11-3-1 16,-7 6 0-16,-7-3-2 15,0 0 0-15,0 0-1 16,3-13 0-16,4 4-2 16,0-13 1-16,3-3-1 15,12-16 0-15,9 0 1 16,15-12 1-16,10-10 1 15,18-22 1-15,11-18 1 0,-1-20 1 16,15 1 0-16,-7-7 1 16,-11 4 1-16,-11-4 0 15,-10 10 0-15,-14 15 1 16,-11 7-1-16,-11 16 0 16,-13 15-1-16,-11 16 0 15,-11 15-1-15,0 16 1 0,1 19-1 16,-5 19 0-16,-6 22 0 15,-4 21 0-15,8 26 0 16,6 12 0-16,14 4 0 16,8-13 0-16,10-19-2 15,3-22 0-15,1-19-4 16,0-18 0-16,-4-20-5 16,-4-8 1-16,-10-17-8 15,-7-2 0-15</inkml:trace>
  <inkml:trace contextRef="#ctx0" brushRef="#br0" timeOffset="63901.53">24705 5434 45 0,'-14'12'22'0,"32"26"-14"15,-11-28 36-15,3 2-40 16,4 7 0-16,7 0 4 16,8 0 1-16,6-1-12 15,11-2 1-15,0-3 4 0,-4-7 0 16,0 0-6-16,1-3 1 15,-4-3-10-15,-8-3 0 16,1-6-6-16,-4 2 1 16</inkml:trace>
  <inkml:trace contextRef="#ctx0" brushRef="#br0" timeOffset="64152.16">25305 5804 59 0,'0'28'29'0,"-7"-47"-36"0,7 10 55 0,0-4-46 16,0-2 0-16,0 5 1 15,-4-8 1-15,1-1-5 16,-1 3 1-16,1-3 2 16,3 7 1-16,0-1-1 15,7 7 1-15,7 0-4 16,7-1 0-16,7 7-4 15,4-6 0-15,0 3-5 16,6 0 1-16,-6-3-10 16,-7-1 0-16</inkml:trace>
  <inkml:trace contextRef="#ctx0" brushRef="#br0" timeOffset="64511.84">25682 5732 53 0,'11'34'26'0,"-8"4"-30"0,-3-32 44 16,0 4-42-16,4-4 1 15,-4-3-7-15,0-3 1 16,3-9 5-16,1-16 1 16,-4 3-8-16,-4-7 1 15,1-5-4-15,-4-1 1 16,-4-5 0-16,4-7 1 15,0 3 8 1,67 0 2-16,-123 53 5 16,59-31 0-16,1 10 5 15,3 9 1-15,3-4 2 16,4 14 0-16,4-7-6 16,-1 0 0-1,1 0-4-15,7-10 0 0,-1-2-4 16,4-7 0-16,4-6-8 15,0-3 1-15,3-16-6 16,4-3 1-16</inkml:trace>
  <inkml:trace contextRef="#ctx0" brushRef="#br0" timeOffset="64964.68">26060 4553 35 0,'14'66'17'0,"-18"43"-9"0,4-71 27 16,-3 9-32-16,-4 19 0 16,0 15 1-1,3 20 0-15,4 2-6 0,-3 10 1 16,-1-3 3-16,-3-10 0 16,3-12-5-16,1-22 1 31,3-38-9-31,0-22 0 15,0-2-1-15,0-14 0 0,0-15 0 16,-4 3 0-16,1-9 3 16,3 3 0-16,0-1 11 15,7 7 0-15,4 10 4 16,6 6 1-16,4 9 2 16,1 3 1-16,-1 6 2 15,3 7 0-15,1 3-2 16,-4 3 1-16,-3 0-5 15,-11 7 1-15,-11 9-4 16,-3-4 0-16,-10 1-3 16,-8-4 0-16,-3-9-5 15,0-3 1-15,-1-3-4 16,5-13 1-16,10 1-8 16,6-10 1-16</inkml:trace>
  <inkml:trace contextRef="#ctx0" brushRef="#br0" timeOffset="65203.17">26420 5679 49 0,'7'34'24'0,"-11"-3"-26"0,4-9 43 16,-3-3-40-16,3 6 1 15,0-3 1-15,0 3 1 16,3 4-5-16,1-8 0 15,6-2 2-15,11-12 1 16,1-11-2-16,6-11 0 16,7-10-1-16,4-10 1 0,-4-18-2 15,-7-7 0 1,8-21-8-16,-1-7 0 0,4-9-5 16,-4-4 0-16</inkml:trace>
  <inkml:trace contextRef="#ctx0" brushRef="#br0" timeOffset="65415.98">26776 4336 40 0,'-7'-6'20'15,"-11"69"-17"-15,22-29 31 0,-8 13-31 16,4 22 0-16,0 29 1 16,0 21 1-16,-3 12-6 15,3 17 0-15,7 2 4 16,-4-21 0-16,1-4-3 15,-1-27 0-15,1-26-5 16,-4-13 0-16,0-24-8 16,-4-20 0-16,-3-18-2 0,-3-9 1 15</inkml:trace>
  <inkml:trace contextRef="#ctx0" brushRef="#br0" timeOffset="65595.64">26589 5446 29 0,'21'7'14'0,"32"40"-3"0,-35-38 25 15,-1 1-31-15,11-1 0 16,15 4 0-16,-4 2 0 16,-1 4-8-16,-2 3 1 0,-1 0 4 15,-3-3 0-15,-1-7-6 16,-6 7 1-16,-4-9-6 16,-3-7 1-16,0-6-6 15,-4-7 1-15</inkml:trace>
  <inkml:trace contextRef="#ctx0" brushRef="#br0" timeOffset="65745.55">27129 5597 10 0,'-4'19'5'0,"11"40"9"0,-7-49-2 0,4 12-7 15,-1 6 0-15,1 3 4 16,-4-2 0-16,3 2-12 16,-3-6 1-16,0 0 5 15,0-9 1-15,0-13-8 16,0-6 1-16,0-13-7 15,4-15 1-15</inkml:trace>
  <inkml:trace contextRef="#ctx0" brushRef="#br0" timeOffset="66360.08">27199 5566 21 0,'21'22'10'0,"15"12"2"0,-26-24 14 15,1-1-22-15,3 7 1 16,7-7 3-16,7 0 1 15,4 1-11-15,-4-4 1 16,-3 0 7-16,-4 1 0 0,0-14-2 16,-7-2 0-1,-3-7-3-15,-4-6 1 0,-3 0-1 16,-4 4 1-16,0 5-2 16,-7 4 1-16,-1 2-1 15,1 4 0-15,-3 19 0 16,-1 6 1-16,-3 0-2 15,11 6 0-15,3 0-2 16,3-3 1-16,11 0-2 16,0-3 1-16,4-9-1 15,3-4 0-15,0-12 0 16,4-3 1-16,0-7-1 16,-1 1 0-16,-2 2 0 15,-1 1 0-15,-4 0 1 16,1 2 0-16,0 4 1 15,-1 3 1-15,-3 0 3 16,4 3 0-16,0 7 1 16,-4-1 1-16,0 4 1 15,-4-4 1-15,1 0 0 16,-4 4 0-16,0-7-2 0,4-3 1 16,-4 4-1-16,3 2 1 15,1 4-2-15,3-10 0 16,4 3-1-16,6 3 1 15,8 1-1-15,0-1 0 16,3 7-1-16,4 0 0 16,7 2 1-16,0-2 0 15,0-3-2-15,-4-1 0 0,-7-2-2 16,4-7 1-16,0-16-5 16,0 4 1-1,3-13-10-15,-3-13 0 0,0-12-2 16,-1-15 0-16</inkml:trace>
  <inkml:trace contextRef="#ctx0" brushRef="#br0" timeOffset="66599.83">28134 3922 40 0,'32'60'20'0,"49"81"-11"15,-49-94 35-15,6 25-41 16,19 29 0-16,13 37 2 0,19 15 1 16,-1 23-8-1,-7 21 0-15,-17 14 5 16,-15-4 0-16,-14-22-3 0,-21-16 0 16,-35-6-6-16,-35-9 1 15,-36-16-12-15,-32-13 1 16</inkml:trace>
  <inkml:trace contextRef="#ctx0" brushRef="#br0" timeOffset="68972.82">7581 10718 63 0,'39'0'31'0,"-11"-6"-18"0,-21 6 31 16,-7 0-42-16,7 0 1 15,-10 3 0-15,-11 6 0 16,-22 7-4-16,-2 12 0 16,-22 3 2-16,-18 7 1 0,-14 6-1 15,-3 3 0 1,10-3-2-16,-3 6 1 0,0 0-2 15,7-3 1 1,10-3-1-16,4 3 0 0,14-3-1 16,15-6 0-16,6 2 0 15,14-5 1-15,11-1 1 16,7 4 0-16,7-3 0 16,11-1 1-16,7 4 0 15,6-1 1-15,5 7 0 16,-8-3 1-16,-4-3-2 15,-2-7 0-15,-8 3-1 16,-4 1 0-16,-17 3-1 16,-10 5 1-16,-15 11-1 15,-7-1 0-15,-10-3-1 16,-8 4 1-16,1-1 0 16,6-3 1-16,5-3 0 15,2-9 1-15,11-1 0 0,-3 1 0 16,14-7 3-16,7-6 1 15,7-3 1-15,14-3 0 16,11-6 0-16,13-7 1 16,29 0-2-16,4-3 1 15,13-3-5-15,1 0 1 16,-4-3-6-16,4 3 1 16,-1-6-8-16,-6-3 0 15,-11-7-9-15,0-3 0 16</inkml:trace>
  <inkml:trace contextRef="#ctx0" brushRef="#br0" timeOffset="69171.2">7303 11909 55 0,'0'54'27'0,"7"-14"-27"16,-7-27 43-16,0 12-41 15,0 10 1-15,-4 5 0 16,1 14 0-16,-5-4-7 16,-2 0 1-16,-4-3-13 15,3-9 1-15</inkml:trace>
  <inkml:trace contextRef="#ctx0" brushRef="#br0" timeOffset="69770.85">6488 13211 64 0,'-11'37'32'0,"0"14"-31"0,8-39 49 16,-4 10-50-16,-4 6 1 15,4 0-1-15,4 4 0 16,3-7-4-16,0-6 0 15,10-7-12-15,11-9 1 0,8-15-3 16,-5-7 0-16</inkml:trace>
  <inkml:trace contextRef="#ctx0" brushRef="#br0" timeOffset="69951.84">6424 12998 54 0,'0'34'27'0,"0"0"-29"16,0-34 50-16,4 4-48 16,3-1 0-16,-4 0-3 15,15 0 0-15,3-3-5 16,11 0 1-16,7-6-9 16,-1-1 1-16</inkml:trace>
  <inkml:trace contextRef="#ctx0" brushRef="#br0" timeOffset="70205.69">6854 13314 59 0,'0'19'29'0,"0"-25"-33"0,0 6 52 16,0 0-45-16,0 0 1 0,8 0 1 16,-1 0 0-1,3 3-9-15,4-3 0 0,11 0-3 16,0-3 1-16,3-4-12 16,-3-2 0-16</inkml:trace>
  <inkml:trace contextRef="#ctx0" brushRef="#br0" timeOffset="70383.25">6805 13556 52 0,'11'40'26'0,"17"-30"-23"16,-18-10 38-16,1-3-39 15,10-4 1-15,15 1-4 16,13-10 1-16,4 4-10 0,7 3 0 15,3-17-5 1,-6-5 0-16</inkml:trace>
  <inkml:trace contextRef="#ctx0" brushRef="#br0" timeOffset="70565.16">7606 13132 57 0,'-4'60'28'0,"-17"31"-29"0,14-63 49 16,4 16-47-16,3 12 0 0,-7-2-4 16,7 2 1-16,7-12-11 15,-7-22 0-15,10-16-4 16,4-21 1-16</inkml:trace>
  <inkml:trace contextRef="#ctx0" brushRef="#br0" timeOffset="71223.72">6918 10511 59 0,'4'44'29'0,"-1"-19"-34"16,-3-19 56-16,0 0-49 16,0 1 0-16,0-1 0 15,0-6 1-15,0-6-4 16,0-7 0-16,4-6 2 16,3-12 0-16,3-7-2 15,8 1 1-15,-8-10-1 16,5 3 0-16,-1 3-1 15,7 6 1-15,-7 4 0 16,11 9 1-16,-11 10 1 16,3 2 0-16,1 13 1 0,3 10 0 15,4 9 0-15,3 12 0 16,4 13-5-16,3 0 0 16,-3 7-14-16,-7-14 1 15,-8-8-3-15,-3-13 1 16</inkml:trace>
  <inkml:trace contextRef="#ctx0" brushRef="#br0" timeOffset="72200.67">8975 10686 63 0,'0'-28'31'0,"-11"25"-40"0,4 6 62 0,-7 10-52 16,-11 9 1-16,-24 28 1 15,-4 22 0-15,-4 25-4 16,1 22 1-16,0 26 2 15,-11 15 1-15,7-4-2 16,7 17 1-16,3-7-1 16,15-12 0-16,21-29-1 15,17-18 0-15,22-26-5 16,14-21 0-16,3-23-15 16,8-18 1-16</inkml:trace>
  <inkml:trace contextRef="#ctx0" brushRef="#br0" timeOffset="72861.53">9571 11875 44 0,'3'0'22'0,"-6"-10"-8"16,-1 4 23-16,-6 3-33 15,-4 0 0-15,-15 3 2 16,1 3 1-16,-4 3-9 15,-3 1 0-15,-4 2 6 16,4 4 0-16,3 2-2 16,4 7 0-16,7 0-3 0,0 0 1 15,10 3-2-15,4-3 0 16,11-6-1 0,10-1 0-16,7-8-1 0,4-4 0 15,-1-9 1-15,1-1 1 16,0 1 0-16,-4-3 0 15,-3-1 1-15,3 4 1 16,-7 6 1-16,0 0 0 16,0 3 0-16,4 3 0 15,-4 7 1-15,3 12 1 16,1 6-2-16,0-6 1 16,-1 4-2-16,-3-4 0 0,1-3-8 15,-1-3 1-15,-4-10-10 16,4-6 1-16</inkml:trace>
  <inkml:trace contextRef="#ctx0" brushRef="#br0" timeOffset="73087.39">9998 12082 64 0,'0'31'32'0,"-7"23"-35"16,0-48 56-16,0 6-50 16,0 10 0-16,-1 10 1 15,1-1 0-15,4-3-7 16,3-3 0-16,3-9-3 0,8-10 1 16,3-15-15-16,4-16 1 15</inkml:trace>
  <inkml:trace contextRef="#ctx0" brushRef="#br0" timeOffset="73252.59">9888 11633 61 0,'7'32'30'0,"4"-26"-28"0,-4-6 44 0,0 3-47 15,4-3 0-15,6 0-6 16,8-3 1-16,7 0-8 15,0-3 1-15</inkml:trace>
  <inkml:trace contextRef="#ctx0" brushRef="#br0" timeOffset="73597.23">10686 11869 56 0,'14'22'28'0,"18"-16"-30"0,-22-6 39 16,11 0-38-16,15-3 1 16,6-4-10-16,0-2 0 15,4 3 0-15,-11-13 1 0</inkml:trace>
  <inkml:trace contextRef="#ctx0" brushRef="#br0" timeOffset="73793.8">10869 11680 62 0,'4'63'31'0,"-22"25"-39"15,14-60 53-15,1 4-45 16,-4 15 0-16,7 6-8 16,3-3 1-16,8-6-6 15,0-13 1-15</inkml:trace>
  <inkml:trace contextRef="#ctx0" brushRef="#br0" timeOffset="74061.52">11723 10871 58 0,'35'47'29'0,"-17"51"-31"0,-18-73 44 0,-4 9-40 15,-6 10 1 1,-4 19 2-16,-4 15 0 0,0 16-6 15,1 16 0-15,-1 3 3 16,4-3 0-16,7-10-6 16,3-18 0-16,4-26-13 15,7-25 1-15,4-24-3 16,3-20 1-16</inkml:trace>
  <inkml:trace contextRef="#ctx0" brushRef="#br0" timeOffset="74315.75">11730 11699 53 0,'32'29'26'0,"6"-14"-29"16,-23-15 52-16,-1 0-45 0,10 3 1 16,12 4 1-16,9 2 1 15,-6 7-9-15,-7-4 1 16,-4 4 4-16,-14 6 1 15,-14 6-4-15,-14 3 1 16,-7 7-4-16,-4 0 0 16,-3-1-3-16,0-5 0 15,0-4-7-15,7-9 0 16,3-10-6-16,7-6 1 16</inkml:trace>
  <inkml:trace contextRef="#ctx0" brushRef="#br0" timeOffset="74800.81">12407 12176 68 0,'14'53'34'0,"-7"-9"-41"0,-7-28 66 16,0 6-58-16,4-7 1 15,-4 7-1-15,3-9 1 0,4 3-5 16,4-7 0-16,3-6-5 16,4-3 1-16,-1-16-13 15,1-12 1-15</inkml:trace>
  <inkml:trace contextRef="#ctx0" brushRef="#br0" timeOffset="74996.45">12435 11775 63 0,'7'31'31'0,"4"-15"-35"16,-7-16 50-16,3 0-47 16,0-4 0-16,7-5-7 15,3 0 1-15,5-10-3 16,2-6 0-16,8-16-7 0,3-12 0 15</inkml:trace>
  <inkml:trace contextRef="#ctx0" brushRef="#br0" timeOffset="75322.31">13074 10373 58 0,'39'85'29'0,"52"5"-34"0,-62-61 57 0,13 5-48 16,7 16 1-16,1 13 1 15,13 19 0-15,4 18-8 16,-3 22 0-16,-15 26 4 15,-13 27 1-15,-26 26-7 16,-31 15 1-16,-18 4-10 16,-31-13 1-16,-26-32-8 15,-2-24 1-15</inkml:trace>
  <inkml:trace contextRef="#ctx0" brushRef="#br0" timeOffset="79453.53">14563 11549 43 0,'-4'9'21'15,"11"-9"-7"-15,-7 0 21 0,7-3-33 16,0-3 1-16,4-1 1 16,3 1 0-16,11-3-6 15,10 3 1-15,11-1-1 16,3 1 0-16,4 3-14 16,0-3 1-16</inkml:trace>
  <inkml:trace contextRef="#ctx0" brushRef="#br0" timeOffset="79634.56">14432 11960 68 0,'11'28'34'0,"42"-31"-46"0,-25-4 57 16,11-2-50-16,14-7 0 15,7 1-28-15,7-4 0 16</inkml:trace>
  <inkml:trace contextRef="#ctx0" brushRef="#br0" timeOffset="80472.75">17138 10784 69 0,'120'-51'34'0,"-35"-18"-34"0,-75 54 55 16,1-4-53-16,-4 3 1 16,-4 4 1-16,-13 5 1 0,-22 17-6 15,-28 15 0-15,-25 3 4 16,-6 16 0-1,-19 13-3-15,-10 12 0 0,0 3-3 16,15 3 0-16,6-3-2 16,7-16 0-16,14 1 0 15,15-10 1-15,17-13-1 16,14-5 0-16,15-7 3 16,13-10 1-16,15 4 2 15,6-4 1-15,12 1-1 16,6-1 0-16,0 1 1 15,0 3 1-15,-6 3-2 16,-12 2 0-16,-17 14-2 16,-17 6 0-16,-8 6-2 15,-10 6 1-15,-11 0-2 16,-11 1 1-16,1 5 0 16,-1-2 0-16,1 2 3 15,7 7 0-15,3-3 2 16,7 0 1-16,0-4 2 15,14-2 0-15,11-13 2 0,7-4 0 16,14-2-1-16,11-4 1 16,10-5-3-16,18-1 1 15,11-9-5-15,3-10 1 16,14-9-7-16,14-6 0 16,7-16-17-16,0-16 1 15,-14-6-2-15,1-3 1 16</inkml:trace>
  <inkml:trace contextRef="#ctx0" brushRef="#br0" timeOffset="80654.6">16990 11724 65 0,'21'57'32'15,"-53"12"-37"-15,22-47 64 0,-8 12-58 16,-3 23 0-16,-4 9 0 15,4 12 0-15,-4-3-6 16,4-3 1-16,0-12-15 16,3-16 1-16</inkml:trace>
  <inkml:trace contextRef="#ctx0" brushRef="#br0" timeOffset="81056">15801 13192 60 0,'-4'12'30'0,"1"20"-30"15,3-23 40-15,-4-2-39 16,1 5 0-16,-1-3-1 16,1 4 0-16,3-4-6 15,0 4 0-15,7-7-10 16,7-6 0-16</inkml:trace>
  <inkml:trace contextRef="#ctx0" brushRef="#br0" timeOffset="81239.48">15917 12866 58 0,'25'25'29'0,"-7"-22"-37"0,-8-6 46 15,4 0-46-15,11-4 1 16,3 1-22-16,4-3 0 15</inkml:trace>
  <inkml:trace contextRef="#ctx0" brushRef="#br0" timeOffset="81476">16129 13145 60 0,'-18'25'30'0,"18"-19"-33"16,0-6 51-16,0 0-46 15,0 0 1-15,7-3 0 16,4-3 1-16,7 0-7 16,3-1 1-16,4 4-3 15,-4 0 0-15,-4 0-13 16,1-3 0-16</inkml:trace>
  <inkml:trace contextRef="#ctx0" brushRef="#br0" timeOffset="81674.25">16111 13415 49 0,'25'22'24'0,"0"-16"-21"0,-15-6 32 15,4 0-35-15,8-3 1 16,-1 0-6-16,11-4 1 0,6 1-5 16,5-3 0-16,3-10-5 15,6 3 1-15</inkml:trace>
  <inkml:trace contextRef="#ctx0" brushRef="#br0" timeOffset="81855.07">16859 13126 57 0,'-21'60'28'0,"-4"46"-40"16,15-74 57-16,-4 8-45 16,-4 11 0-16,0-1-9 15,4-6 1-15,11-16-3 16,3-22 1-16</inkml:trace>
  <inkml:trace contextRef="#ctx0" brushRef="#br0" timeOffset="82468.61">16457 10219 65 0,'-7'41'32'0,"4"6"-35"15,3-38 57-15,0 4-53 0,0-4 1 16,3 1 0-16,-3-1 1 16,4-3-4-16,-1-2 0 15,4-4 1-15,4-4 0 16,3-8-3-16,0-13 1 16,4-10-2-16,3 4 0 15,0-7 0-15,0-2 0 16,0 2 1-16,0 3 1 15,-3 10 2-15,3 10 0 16,0 8 1-16,1 14 1 16,-5 11-1-16,1 1 1 15,-4 16-2-15,0 2 1 0,0 4-4 16,-3 9 1-16,3-3-11 16,0-3 0-16,-3-9-4 15,6-13 0-15</inkml:trace>
  <inkml:trace contextRef="#ctx0" brushRef="#br0" timeOffset="83098.72">18359 11662 63 0,'-4'3'31'0,"-14"-31"-34"0,11 18 60 0,-10-6-55 16,-4 7 0-16,-4-3 1 15,-3 5 0-15,-8 4-4 16,5 3 0-16,-5 3 2 15,1 13 1-15,3 3-2 16,8 3 1-16,2 3-1 16,5 3 0-16,6-3 0 15,8 0 0-15,10-6 0 16,7-3 0-16,11-4 0 16,-1 1 0-16,1-7-1 15,0-3 1-15,-1-6-1 16,1 0 1-16,-4-3-1 15,0-1 0-15,-3 4 1 16,-4 6 0-16,-3 7-1 16,-4-4 1-16,-4 13 0 0,-3 9 0 15,0 0 0-15,0 7 0 16,0-4-3-16,4 1 0 16,3-1-6-16,3-3 0 15,12-3-10-15,-1-12 0 16</inkml:trace>
  <inkml:trace contextRef="#ctx0" brushRef="#br0" timeOffset="83298.78">18669 12060 65 0,'14'47'32'0,"-17"16"-38"0,-1-54 54 0,-3 7-47 15,3 6 1-15,1-3-2 16,3-1 0-16,3-2-8 16,5-7 1-16,2-12-10 15,4-12 0-15</inkml:trace>
  <inkml:trace contextRef="#ctx0" brushRef="#br0" timeOffset="83446.14">18683 11633 59 0,'7'19'29'0,"-3"-6"-34"0,-1-13 46 15,4 3-49-15,4 0 1 16,7 0-24-16,6-6 0 16</inkml:trace>
  <inkml:trace contextRef="#ctx0" brushRef="#br0" timeOffset="83837.17">20140 11746 66 0,'0'25'33'0,"11"-12"-37"16,3-13 56-16,14 0-52 0,7 0 0 15,18-3-4-15,14-3 1 16,0-4-2-16,-3-6 1 16,-18-2-15-16,-4-17 1 15</inkml:trace>
  <inkml:trace contextRef="#ctx0" brushRef="#br0" timeOffset="84018.86">20535 11364 68 0,'-10'72'34'0,"-22"31"-36"0,18-68 56 0,-4 24-54 15,0 14 1-15,1 8-3 16,3 7 1-16,7-3-7 15,3-13 1-15,4-19-12 16,7-22 0-16</inkml:trace>
  <inkml:trace contextRef="#ctx0" brushRef="#br0" timeOffset="85005.84">22518 10611 56 0,'46'-12'28'0,"-22"-13"-20"15,-17 21 28-15,-3 1-32 16,-4 3 1-16,0 0 2 16,0 0 0-16,0 0-9 0,-7 0 1 15,-4 7 6-15,-17 2 0 16,-14 3-2-1,-11 7 0-15,-28 6-2 0,-7-3 1 16,-15 7-2-16,8 11 0 16,-4 4-2-16,-3 10 0 15,10 8-3-15,15 1 0 16,13 6-1-16,11-9 0 16,11-1 0-16,14-6 0 15,10-6 2-15,11-9 1 0,14-7 3 16,18 1 0-16,13-10 3 15,5 0 1-15,-4 3 1 16,3 0 0-16,-3-3 0 16,-8 3 0-16,-6 6-2 15,-18 4 1-15,-7 9-2 16,-10 6 0-16,-12-9-2 16,-9-1 1-16,-12 7-1 15,-2 0 0-15,-1 4 1 16,0 8 0-16,-7 4 0 15,0 6 0-15,4 3 1 16,6-6 0-16,1 6 0 16,3-6 1-16,7-7 0 15,8 1 1-15,6 0 0 16,11-7 0-16,10-9 0 16,12-10 1-16,20-12-2 15,11-3 1-15,24-16-5 0,22-9 1 16,-7-13-10-16,6 0 0 15,-2 0-17-15,-5-9 1 16</inkml:trace>
  <inkml:trace contextRef="#ctx0" brushRef="#br0" timeOffset="85218.1">22317 12126 60 0,'-18'69'30'0,"-49"22"-25"16,46-66 36-16,-7 9-38 15,-4 10 0-15,0 6 2 16,4 7 0-16,7-1-12 16,3-12 1-16,4-9-11 15,14-23 0-15</inkml:trace>
  <inkml:trace contextRef="#ctx0" brushRef="#br0" timeOffset="85668.43">21287 13835 54 0,'-36'15'27'15,"26"11"-22"-15,6-26 35 0,-3 6-38 16,-3 3 1-16,-1 1 1 15,0 2 1-15,1 1-8 16,3-4 0-16,7 1-7 16,7-10 1-16,-4-10-8 15,11-12 0-15</inkml:trace>
  <inkml:trace contextRef="#ctx0" brushRef="#br0" timeOffset="85847.61">21287 13305 59 0,'10'28'29'0,"-6"-34"-37"0,-1 3 51 16,4-1-45-16,4-2 1 16,3 3-16-16,7 3 0 15,4-6 11-15,7 3 0 0</inkml:trace>
  <inkml:trace contextRef="#ctx0" brushRef="#br0" timeOffset="86091.32">21579 13656 59 0,'-3'9'29'0,"6"-9"-35"16,-3 0 52-16,11-6-45 15,7 0 0-15,3 0-6 16,4 6 1-16,-1-4-3 16,-3 1 0-16,-3-6-9 0,-7 0 0 15</inkml:trace>
  <inkml:trace contextRef="#ctx0" brushRef="#br0" timeOffset="86257.89">21551 13828 45 0,'-3'54'22'0,"17"-17"-17"0,-7-27 36 16,0 2-38-16,3 1 0 15,12-4-1-15,6 1 1 16,0-4-9-16,0-6 1 0,4-3-9 15,7-10 0-15</inkml:trace>
  <inkml:trace contextRef="#ctx0" brushRef="#br0" timeOffset="86447.82">22137 13647 57 0,'3'53'28'0,"-24"54"-28"16,14-86 44-16,-3 20-44 16,-5 3 1-16,5 3-2 15,3 3 1-15,3-3-7 16,1-12 0-16,10-19-9 16,3-20 0-16</inkml:trace>
  <inkml:trace contextRef="#ctx0" brushRef="#br0" timeOffset="86971.86">22154 10128 17 0,'-7'-19'8'0,"-14"-28"-1"0,18 32-3 0,-4 2 1 16,0 1 1-16,-4 2 9 15,0 4 1-15,1 6-16 16,-4 6 1-16,0 10 12 15,0 9 0-15,3 0-2 16,-3 0 0-16,0 3-5 16,7-3 0-16,0-6-3 15,3-6 1-15,4-7-3 16,4-12 1-16,3 0-2 16,3-10 0-16,4-12 0 15,0-7 0-15,4-9-2 0,3-6 1 16,4 0 0-1,0 6 0-15,-1 6 0 0,1 13 1 16,-4 16 0-16,0 15 0 16,-3 26 1-16,-4 8 1 15,-3 10-2-15,-4 4 0 16,0-1-3-16,0-3 0 16,3-9-10-16,1-10 0 15,-4-9-6-15,7-6 1 16</inkml:trace>
  <inkml:trace contextRef="#ctx0" brushRef="#br0" timeOffset="87632.29">23626 10724 69 0,'-4'38'34'0,"-21"34"-40"0,22-44 66 15,-1 22-58-15,-3 25 1 16,-7 20 1-16,0 11 1 16,0 10-7-16,3 3 0 15,4-28 0-15,0-15 1 16,4-17-6-16,3-21 1 15,0-23-4-15,0-15 0 16,3-9-2-16,-3-13 0 0,-3-6-1 16,-4-7 0-1,0-2 1-15,-1 5 0 0,1 4 1 16,4 6 1-16,-1 7 8 16,8 5 0-16,6 7 7 15,5 6 1-15,6 3 5 16,3 7 1-16,1-1 2 15,7 1 1-15,7 6-6 16,7 0 1-16,3 3-3 16,0-10 1-16,-6 4-3 15,-8-1 0-15,-7 4-2 16,-10 0 0-16,-11 6-2 16,-14 7 0-16,-14-4-3 15,-11 0 1-15,-3 3-3 16,-1 4 1-16,12-4-5 15,2-3 0-15,8-6-10 16,11-3 1-16</inkml:trace>
  <inkml:trace contextRef="#ctx0" brushRef="#br0" timeOffset="87832.18">24328 11696 55 0,'3'47'27'0,"-24"16"-27"0,17-51 43 0,-3 10-41 16,0 3 0-16,4 4 0 15,-1-1 1-15,8-6-7 16,3-6 0-16,7-10-12 16,7-22 1-16</inkml:trace>
  <inkml:trace contextRef="#ctx0" brushRef="#br0" timeOffset="87962.64">24141 11091 65 0,'21'16'32'0,"3"-7"-46"16,-13-9 50-16,3 0-66 15,7-9 1-15</inkml:trace>
  <inkml:trace contextRef="#ctx0" brushRef="#br0" timeOffset="90019.74">27231 10100 63 0,'0'0'31'0,"-25"22"-27"15,11-9 31-15,-11 12-35 16,-10 19 0-16,-7 24 3 16,-15 20 0-16,-10 25-2 0,0 31 1 15,-10 26 1-15,-19 34 1 16,5 12 0-16,24-62 0 16,-25 78-2-16,18-32 1 15,14-24-4-15,18-35 0 16,17-25-6-16,25-31 1 15,25-23-9-15,-4-11 1 16,60-39-7-16,7-15 1 16</inkml:trace>
  <inkml:trace contextRef="#ctx0" brushRef="#br0" timeOffset="100845.51">28342 10091 57 0,'-3'15'28'0,"-8"7"-21"15,4-19 29-15,-11 4-35 16,-6-1 1-16,-8 3 2 15,-3 7 1-15,-1 9-6 16,-2 6 1-16,-5 7 3 16,1 9 0-16,3 3-1 15,7 0 0-15,1 4-2 16,13-7 1-16,11-3-3 16,14-7 0-16,14-5-2 15,11-10 0-15,7-7-4 16,10-8 1-16,4-11-4 15,0-8 0-15,-7-7 1 16,-7-3 1-16,-1-3 5 0,1-6 1 16,-7 2 6-16,-4 4 0 15,0 0 6-15,-6 10 0 16,-1-1 2-16,-11 3 0 16,1-2-3-16,-8 8 0 15,-3 4-3-15,-10-3 0 16,-4 3-2-16,-4 3 1 15,4 9-3-15,-4 10 1 16,-3 6-2-16,-4 0 0 16,4 4-3-16,4-1 0 15,10-3-3-15,7-6 0 16,10-7-4-16,1-12 0 0,13-6-7 16,8-10 1-16,0-9-1 15,7-6 1-15</inkml:trace>
  <inkml:trace contextRef="#ctx0" brushRef="#br0" timeOffset="101357.65">28631 10376 39 0,'4'28'19'0,"3"38"-11"0,-3-50 37 0,-1-4-43 16,-3 1 0-16,0-1 1 16,0 1 0-16,0-4-4 15,0-2 0-15,0-4 3 16,0-3 0-16,4-3-2 15,3-7 1-15,0-2-1 16,0-4 0-16,3 0-1 0,1 4 1 16,3-1 0-16,0 4 1 15,0 3-1 1,-3 2 1-16,3 4-1 0,-3 0 1 16,-1 4 0-16,1 2 0 15,-4 0-1-15,0 7 0 16,0-1 0-16,-4-2 0 15,1-1-1-15,-4-3 0 16,0 0-1-16,3 1 0 16,-3-7 0-16,8-7 1 15,2-2 0-15,4-7 0 16,0 4 2-16,0-1 0 16,1 1 1-16,-1 2 1 0,-7-2-2 15,0 2 1-15,3 4 0 16,1-3 0-16,-4 9 0 15,4 3 0-15,-4 6 0 16,0 7 1-16,0 3 0 16,-4 0 0-16,4-4-1 15,0 1 1-15,0-4-3 16,1 1 0-16,-1-4-4 16,7-5 0-16,3-4-5 15,-3 0 1-15,4-10-11 16,3-2 0-16</inkml:trace>
  <inkml:trace contextRef="#ctx0" brushRef="#br0" timeOffset="101609.76">29266 10370 46 0,'11'12'23'0,"0"13"-15"0,-8-12 33 16,-3 6-38-16,0 3 0 15,-3-4 3-15,-1 1 1 16,-3 3-8-16,0 0 1 15,3 0 4-15,4 0 1 16,0-3-2-16,8-3 0 16,2-1-2-16,4-5 0 15,4-4-3-15,3-9 0 16,4-7-2-16,-1-5 1 16,-2-1-3-16,-1-9 1 15,-7-3-9-15,0-4 0 0,11 1-3 16,-1 3 0-16</inkml:trace>
  <inkml:trace contextRef="#ctx0" brushRef="#br0" timeOffset="102244.17">29820 9793 35 0,'-7'-16'17'0,"7"3"-3"15,0 13 26-15,0 4-37 16,-3 5 0-16,-4 13 0 16,-4 16 1-16,-3 2-5 15,0 20 0-15,0 6 3 16,0 9 0-16,0 19-2 16,3-9 1-16,0-10-5 15,4-15 1-15,4-16-12 0,3-22 0 31</inkml:trace>
  <inkml:trace contextRef="#ctx0" brushRef="#br0" timeOffset="102843.19">29566 10263 44 0,'14'31'22'0,"50"16"-13"0,-46-34 29 15,6 6-35-15,12 6 1 0,6-3 4 16,7 6 1-16,-3-15-11 15,-4-4 1-15,-3-3 5 16,4-3 0-16,-12-6-3 16,-2-3 0-16,-8-6-3 15,-7-4 0-15,-7 3 0 16,-4-2 0-16,-3-1 0 16,-3 7 0-16,-4 2 0 15,0 7 1-15,3 0-1 16,1 3 1-16,-1 4-2 15,4 5 1-15,0-2-1 16,0-4 1-16,4 13-1 16,3-7 1-16,0 1 0 15,3 2 1-15,-3 1 0 16,4 0 1-16,0 3 0 16,-1-1 0-16,1 1 0 15,3 0 0-15,0-3 0 16,0-7 0-16,4-3 0 15,3-9 1-15,7-9 0 0,11-10 0 16,3-16 0-16,4-12 0 16,0-10 0-16,-4-5 1 15,-6-14-1-15,-12 20 0 16,-2-54 0-16,-8 3 0 16,-4-3-1-16,-6 6 1 15,-11 7-1-15,-4 19 1 0,-7 24-1 16,-3 26 1-1,0 18 0-15,-4 29 0 16,-6 18 0-16,2 20 0 0,1 27-1 16,4 23 1-16,6 9-2 15,4-1 1-15,3 1-4 16,1-22 1-16,3-22-9 16,3-25 1-16,4-25-5 15,7-19 1-15</inkml:trace>
  <inkml:trace contextRef="#ctx0" brushRef="#br0" timeOffset="103023.88">30138 10075 48 0,'17'44'24'0,"26"3"-20"16,-33-41 44-16,4 7-46 0,4-7 0 15,7 3 0-15,10 1 0 16,4-4-4-16,7 0 1 15,-4-3-4-15,0 4 1 16,-10-1-12-16,-4-6 0 16</inkml:trace>
  <inkml:trace contextRef="#ctx0" brushRef="#br0" timeOffset="103203.39">30748 10445 49 0,'21'69'24'0,"-17"-13"-25"0,-4-43 35 0,0-4-39 16,0-2 1-16,0-7-7 15,3-13 0-15,1-6 8 16,-8-12 1-16,-3-7-11 16,-3-12 0-16</inkml:trace>
  <inkml:trace contextRef="#ctx0" brushRef="#br0" timeOffset="103576.58">30639 10094 35 0,'32'44'17'0,"13"-13"-15"15,-31-22 33-15,4 1-34 16,0 2 1-16,-1 1 2 16,1-4 0-16,0 1-5 15,-4 2 0-15,-4 1 1 0,1-1 1 16,-4 1-3-1,-3-1 1-15,-4 1-1 0,0 0 0 16,3 2 0-16,1 4 1 16,3 3 1-16,0 3 0 15,3 3 3-15,1-6 1 16,3-3 0-16,0-3 0 16,0-1 0-16,0-5 0 15,4-1-1-15,0-3 1 16,-1-6-2-16,1-6 0 15,0-6-1-15,-1-7 0 16,-3-3-1-16,0 0 0 0,-3 6-2 16,0-3 1-16,-1 4-5 15,1 2 1-15,-1 1-6 16,1 2 0-16,-1 4-4 16,1 3 0-16</inkml:trace>
  <inkml:trace contextRef="#ctx0" brushRef="#br0" timeOffset="103876.88">31221 10530 63 0,'10'25'31'0,"26"-22"-37"15,-22-6 64-15,3-7-56 16,5 1 0-16,6-13 0 16,0 0 1-16,-3-3-5 15,-4 0 0-15,-3-7 2 16,-8 1 1-16,-6 3-3 0,-8 3 0 15,-6 6-2-15,-8 6 1 16,-7 13 0-16,-3 10 1 16,3 9 0-16,8 15 0 15,6 7 3-15,11 15 1 16,4 4 0-16,6-13 1 16,8 3-1-16,14-6 1 15,10-6-4-15,0-4 1 16,-3-9-8-16,-14-9 1 15,-15-10-12-15,-17-3 1 0</inkml:trace>
  <inkml:trace contextRef="#ctx0" brushRef="#br0" timeOffset="104419.4">29714 10922 60 0,'-3'25'30'0,"-15"44"-32"0,15-47 49 16,-4 6-45-16,0 13 0 15,-4-1 3-15,4 14 1 16,0-4-6-16,7-6 0 16,0-3 3-16,4-16 0 15,-4-10-2-15,0-5 1 16,-8-10-3-16,-6-13 1 15,-10-6-3-15,-5 1 1 0,-9-11-2 16,-12 1 0 0,-10-3 1-16,4 3 0 0,6 6 0 15,8 6 1-15,10 13 3 16,8 6 1-16,13 9 4 16,18 7 1-16,25 0 1 15,17 0 1-15,18 0 0 16,29-10 0-16,23-6-4 15,-2-3 1-15,-1-6-10 16,-20-7 1-16,-19 1-12 16,-20 2 1-16,-33-5-11 15,-13 5 0-15</inkml:trace>
  <inkml:trace contextRef="#ctx0" brushRef="#br0" timeOffset="105018.52">28035 12232 55 0,'0'-3'27'0,"-3"-25"-24"0,-1 19 40 0,-10-4-42 16,-7 1 1-16,-4-1 0 16,-3 7 0-16,0 9-2 15,-4 9 0-15,-7 1 2 16,4 9 1-16,0 9-3 16,6 1 1-16,8-4-1 15,11-3 1-15,10-3-2 16,14-6 0-16,7-7-2 15,0 3 1-15,4-8 1 0,-4-8 0 16,4-5-1-16,-8 0 1 16,1 2-2-16,-4 4 1 15,-3 6 0-15,-1 4 1 16,-3-1-1-16,0 0 1 16,0 4 1-16,0 8 0 15,-3 8 1-15,3-8 0 16,-3 7-3-16,6-6 1 15,1 0-7-15,3-3 0 16,7-10-8-16,11-12 1 16</inkml:trace>
  <inkml:trace contextRef="#ctx0" brushRef="#br0" timeOffset="105318.98">28501 12223 49 0,'18'-6'24'16,"-15"-4"-17"-16,1 17 42 0,-8-7-49 15,-3 6 1-15,-7 3 2 16,-4 1 1-16,4 2-4 16,-3 4 0-16,2-4 1 15,-2 4 1-15,-1 0-1 16,1-1 0-16,-1 1-2 16,4-3 0-16,3-1-1 15,8-6 0-15,6-2 1 16,8 2 0-16,-1-6 1 15,4 0 1-15,4 3 1 16,-4 0 0-16,-3 0 0 0,-8 7 0 31,-34 24-9-31,-8 1 1 16,-4-7-12-16,5 3 0 16</inkml:trace>
  <inkml:trace contextRef="#ctx0" brushRef="#br0" timeOffset="105677.59">28935 12226 56 0,'17'3'28'15,"-24"0"-31"-15,7-3 43 0,0 4-40 16,-7-1 0-16,-3 0 1 15,-8 3 1-15,-7 0-2 16,-3 4 0-16,0 5 1 16,0 4 0-16,0-3 0 15,6 0 1-15,5-4-2 16,6 4 1-16,11-10 0 16,11 0 1-16,10 4 0 15,7 5 0-15,0 4-1 16,-3-3 1-16,-4 3-2 15,-7-4 1-15,-3 4-2 16,-11 0 1-16,-4 6-3 0,-10-3 0 16,-7 0-6-16,-4-3 0 15,1-7-8-15,6-5 0 16</inkml:trace>
  <inkml:trace contextRef="#ctx0" brushRef="#br0" timeOffset="106008.5">29309 12449 41 0,'10'31'20'0,"-13"-28"-18"0,-1-6 27 0,-3 3-26 15,-7-3 1-15,-3 3 2 16,-5-3 1-16,1 0-9 15,0 6 1-15,-4 3 5 16,4 4 0-16,0 2-3 16,7 4 1-16,7-1-2 15,7 4 0-15,7 0 0 16,7 0 0-16,4-3-1 16,6-7 1-16,1-6-1 15,0-6 1-15,3-6-3 16,-7-7 0-16,0-3-6 15,-3-6 0-15,0-3-6 16,-8-4 1-16</inkml:trace>
  <inkml:trace contextRef="#ctx0" brushRef="#br0" timeOffset="106279.63">29789 12436 55 0,'24'6'27'0,"-20"4"-33"0,-4-16 51 16,-4 6-44-16,-3 3 1 15,-7 0 1-15,-4 0 0 0,-6 3-4 16,-4 1 0-16,-4 2 3 16,0 7 0-16,4 6-1 15,3 0 0-15,7 3-2 16,4 9 0-16,18-3-3 15,10-2 1-15,11-4-7 16,10-10 1-16,7-8-8 16,1-17 1-16</inkml:trace>
  <inkml:trace contextRef="#ctx0" brushRef="#br0" timeOffset="106461.53">30032 12558 29 0,'-11'35'14'0,"4"9"-2"0,7-35 15 16,-3 4-25-16,-1 3 0 15,1-7-1-15,3-3 0 16,-4-6-4-16,4-6 0 16,0-10-7-16,0-6 0 15</inkml:trace>
  <inkml:trace contextRef="#ctx0" brushRef="#br0" timeOffset="107014.76">30028 12408 25 0,'18'16'12'0,"17"15"1"0,-21-25 12 0,8 1-25 16,6-4 1-1,0 0-1-15,7 0 1 0,1 3-2 16,-1-3 1-16,-3-3 0 15,-8 4 1-15,-2-1-1 16,-5-3 0-16,1 0 0 16,-4-3 1-16,-3-1-1 15,-4 4 1-15,0 4 0 16,-4-1 0-16,1 3-1 16,-1 6 0-16,4 1-1 15,4 3 1-15,3-1 0 16,0 4 0-16,4 0 1 15,-1 6 0-15,1 0 1 16,-4 0 1-16,4-3 1 16,6-6 0-16,5-7-2 15,2-6 1-15,8-15-1 16,4-16 0-16,6-13-2 16,7-9 1-16,1-22-1 0,-11-26 0 15,-4-15 0-15,-14-9 0 16,-17-6 0-16,-18-4 0 15,-7 6 1-15,-8 14 0 16,-9 21 0-16,3 25 0 16,-4 16 0-16,-4 25 1 15,1 28-1-15,3 31 0 16,4 23-1-16,4 21 1 16,6 22 0-16,7 23 0 15,1 2-1-15,3-3 1 0,0-18-5 16,0-16 1-16,0-22-10 15,-1-23 1-15,1-14-3 16,7-14 1-16</inkml:trace>
  <inkml:trace contextRef="#ctx0" brushRef="#br0" timeOffset="107242.89">30540 12204 43 0,'39'50'21'0,"-15"-9"-18"16,-13-35 41-16,10 4-41 16,7-1 0-16,4 1 2 15,3-4 0-15,8 0-7 16,3-3 0-16,0 0 2 0,-1 1 1 16,-6-4-7-16,0 0 1 15,-7-4-11-15,-4-2 1 16,-7 0-1-16,-7-4 0 15</inkml:trace>
  <inkml:trace contextRef="#ctx0" brushRef="#br0" timeOffset="107378.82">31168 12515 23 0,'0'31'11'0,"0"-25"-19"0,0-9 19 0,0-3-20 15,0-10 0-15</inkml:trace>
  <inkml:trace contextRef="#ctx0" brushRef="#br0" timeOffset="107617.01">31140 12076 27 0,'7'-7'13'0,"7"10"-7"16,-7-3 26-16,4 0-28 15,-1-3 0-15,1 3 4 16,-1 0 0-16,1-3-9 16,-1 6 1-16,1-3 5 15,-4-3 0-15,0 6-2 16,0-3 1-16,-3 0-4 16,3 0 0-16,-4 0-6 0,4-3 1 15,0 3-5-15,-7 0 0 16,7 0-5-16,1-3 0 15</inkml:trace>
  <inkml:trace contextRef="#ctx0" brushRef="#br0" timeOffset="107886.54">31418 12430 49 0,'15'44'24'0,"-1"19"-25"0,-7-48 47 0,0 4-41 15,3 3 0-15,-3-3 4 16,0 0 1-16,0-7-12 16,1-2 0-16,2-14 7 15,1-8 1-15,3-10-4 16,3-3 1-16,5-7-3 16,-1-2 1-16,0 3-3 15,0-4 0-15,-7 4-4 16,0 3 1-16,-3-1-7 15,-4 4 1-15,0 3-9 16,-3 3 1-16</inkml:trace>
  <inkml:trace contextRef="#ctx0" brushRef="#br0" timeOffset="108233.71">31722 12424 51 0,'17'22'25'0,"12"12"-20"0,-15-28 40 15,3 1-41-15,8-4 1 16,7-3 2-16,7-3 1 16,-1-10-11-16,1-6 0 15,-7 7 5-15,-7-4 1 16,-11-3-3-16,-11-3 0 16,-13 0-2-16,-11 0 0 15,-1 7-1-15,-6 5 1 0,0 10 1 16,3 10 0-16,1 2 0 15,6 10 1-15,11 10 1 16,14 8 0-16,7 11 0 16,11 11 1-16,14-15-3 15,13-6 0-15,1-10-3 16,14-12 0-16,4-16-4 16,3-15 0-16,0-16-7 15,0-13 0-15,0-16-2 16,-17-21 1-16</inkml:trace>
  <inkml:trace contextRef="#ctx0" brushRef="#br0" timeOffset="108607.49">32251 9037 39 0,'3'-13'19'0,"-3"-2"-19"0,0 15 36 15,0 0-31-15,8 9 1 16,2 19 4-16,8 26 0 15,14 27-13-15,6 42 1 0,19 36 9 16,13 52 1-16,8 52-3 16,-11 38 1-16,-4 41-3 15,-20 40 1-15,-26 23-1 16,-13 9 1-16,-36-38-4 16,-31-43 1-16,-22-73-7 15,-7-72 0-15,-31-66-14 16,-11-62 0-16</inkml:trace>
  <inkml:trace contextRef="#ctx0" brushRef="#br0" timeOffset="112359.66">12555 1223 37 0,'-14'-7'18'0,"-10"32"-7"0,20-25 19 16,-3 10-27-16,0 5 1 15,0 7 3-15,-4 13 0 16,1 24-8-16,-1 17 0 16,-7 27 5-16,1 23 1 15,-8 12-3-15,0 0 1 16,4-4-5-16,4-5 0 0,3-22-5 16,3-20 1-16,7-33-7 15,8-29 0-15,7-31-3 16,3-23 0-16</inkml:trace>
  <inkml:trace contextRef="#ctx0" brushRef="#br0" timeOffset="112990.4">12256 1320 49 0,'0'0'24'0,"3"0"-23"16,1-10 48-16,3 4-47 16,3-3 1-16,11 2 1 15,8 4 0-15,16-16-6 0,22 4 1 16,32-1 4-16,25-3 0 16,34 7-2-16,40-10 1 15,35 0-2 1,21 6 1-16,18-3-2 0,3 1 1 15,3-1-2-15,-6 3 1 16,0 0-1-16,-15-6 1 16,4-9-1-16,-14 0 1 15,11-10 0-15,-4-6 0 16,14 3-1-16,-7-3 1 16,-4 3-1-16,-17 10 0 0,-35 5-1 15,-18 20 1-15,-18 9-1 16,-17 9 1-16,-18-6 1 15,-32 13 0-15,-17 9 0 16,-15 3 0-16,-10 1 0 16,-14 5 0-16,-14 10 0 15,-7 13 0-15,-15 15 0 16,-3 12 1-16,-7 35-1 16,-7 23 1-16,-14 18 0 15,-7 18 0-15,-7 10 0 16,-4-6 0-16,-3 3 0 15,-8-15 0-15,-10-20 1 16,4-12 0-16,-4-16 1 16,-18-6 0-16,-31-18 0 15,-22-20 0-15,-45-12 0 16,-39-16 0-16,-39-22 0 0,-32-18 0 16,-21-32-3-16,-49-16 0 15,-29-18-7-15,-21-16 1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20:00:55.74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24377 2054 39 0,'7'-16'19'0,"0"-15"-9"0,-3 15 20 16,3-9-26-16,3-3 1 15,1-26 1-15,-1-8 1 16,-3-26-10-16,8-3 1 16,-5 9 5-16,4-12 0 15,-3 9-2-15,-1 13 1 16,-3 3-2-16,1-3 1 15,-5 19-1-15,4 0 1 16,0 9-2-16,0 6 1 16,0 7-3-16,4 9 1 0,3 12-2 15,4 1 0-15,3 9-1 16,0 9 1-16,0 1-1 16,-3-1 0-16,-1 1-3 15,-2 5 1-15,-5 4-5 16,-3 0 1-16</inkml:trace>
  <inkml:trace contextRef="#ctx0" brushRef="#br0" timeOffset="243.09">24306 1759 59 0,'4'44'29'0,"14"-32"-34"16,-11-12 58-16,7 0-51 0,7-3 1 15,7-6 0-15,0-1 0 16,1-9-8-16,2 7 1 16,-2-1-2-16,2-5 0 15,1 2-12-15,0 6 0 16</inkml:trace>
  <inkml:trace contextRef="#ctx0" brushRef="#br0" timeOffset="515.29">25061 1561 49 0,'14'13'24'0,"-6"-4"-19"0,-8-9 34 0,0 0-38 15,-4 6 0-15,-3 4 0 16,-7-1 1-16,-7 1-3 16,-4 5 1-16,-3 10 1 15,0 7 0-15,-4 2-2 16,4 1 1-16,6 9-1 16,5-13 0-16,6 0-4 15,11-6 0-15,7-6-10 16,7-6 1-16,7-7-1 15,4-15 1-15</inkml:trace>
  <inkml:trace contextRef="#ctx0" brushRef="#br0" timeOffset="741.31">25262 1633 47 0,'15'10'23'0,"-26"18"-26"15,4-12 48-15,-4-4-45 0,-10 10 1 0,-4 6 0 0,1-6 0 16,-4 19-2-16,-1-6 1 16,1 2-4-16,3-12 1 15,8-3-7-15,3-3 1 16,3-13-5-16,8-12 0 0</inkml:trace>
  <inkml:trace contextRef="#ctx0" brushRef="#br0" timeOffset="903.99">25068 1762 27 0,'7'-3'13'0,"4"31"-1"0,-7-22 19 0,-4 7-28 16,3 6 0-16,4 6 2 15,0 3 1-15,4 3-8 16,3-2 1-16,0-11 1 16,4 1 1-16,-1-3-6 15,1-7 1-15,-4-9-9 16,4-9 1-16</inkml:trace>
  <inkml:trace contextRef="#ctx0" brushRef="#br0" timeOffset="1091.05">25305 1552 45 0,'17'56'22'0,"36"104"-17"0,-35-116 37 16,0 0-42-16,-4 0 0 16,-4 6-4-16,-6 0 0 15,-8-6-2-15,-6-9 0 16,-4-13-8-16,-1-16 1 16</inkml:trace>
  <inkml:trace contextRef="#ctx0" brushRef="#br0" timeOffset="1510.1">25696 1699 52 0,'4'10'26'0,"24"-4"-31"0,-17-6 47 15,6-6-43-15,1 2 1 16,7 4-2-16,3-9 1 16,4 3-3-16,-1 3 0 0,-6-7-10 15,-4 4 1-15,-10 6-1 16,-1 0 0-16</inkml:trace>
  <inkml:trace contextRef="#ctx0" brushRef="#br0" timeOffset="1653.5">25735 1900 49 0,'11'22'24'0,"20"-13"-30"0,-16-12 51 0,2-3-49 16,11-4 0-16,8-2-14 15,-1-4 1-15,0 1 14 16,-3-4 0-16</inkml:trace>
  <inkml:trace contextRef="#ctx0" brushRef="#br0" timeOffset="2102.42">26751 1580 48 0,'-14'22'24'0,"-18"22"-22"0,18-32 44 0,-11 10-46 16,-6 7 1-16,-8 11-1 15,0 4 0-15,4 0-3 16,7 3 1-16,3-12-6 16,4-7 1-16,10-3-8 15,11-16 0-15</inkml:trace>
  <inkml:trace contextRef="#ctx0" brushRef="#br0" timeOffset="2317.75">26487 1705 53 0,'21'35'26'0,"3"18"-28"0,-17-43 45 0,4 12-42 0,0 9 0 0,3-3 0 16,3 7 0-16,5-4-2 15,2 4 0-15,1-4-3 16,0-3 0-16,3-18-10 16,-3-7 1-16,3-16-3 15,-4-6 1-15</inkml:trace>
  <inkml:trace contextRef="#ctx0" brushRef="#br0" timeOffset="2810.16">26910 1063 47 0,'-7'-16'23'0,"3"-3"-23"0,4 19 46 0,0 0-43 0,0 0 1 16,0 0 4-16,4 0 0 16,-1 0-9-16,4 0 0 15,0 0 6-15,8 6 1 16,9-12-3-16,1 3 1 0,0 3-3 15,-4-6 1-15,-4 6-2 16,-6 15 0-16,-7-5-3 16,-11 9 1-16,-8-1-2 15,-2 8 0-15,-1 2-1 16,-3-3 0-16,0-6 1 16,3-1 0-16,4 8 3 15,7-8 0-15,7-2 1 16,7-3 0-16,7 2 1 15,18-2 1-15,7-4-4 16,7 4 0-16,3-4-10 16,-7 4 1-16,-3-4-5 47,0 7 0-47</inkml:trace>
  <inkml:trace contextRef="#ctx0" brushRef="#br0" timeOffset="3057.91">27125 1847 64 0,'11'9'32'0,"17"-9"-40"0,-14-9 63 16,4-1-54-16,6 7 1 15,5 0-3-15,9-6 0 0,5 2-4 16,-8 4 1-1,-3-3-9-15,-8-4 0 0,-6-2-6 16,-11-10 1-16</inkml:trace>
  <inkml:trace contextRef="#ctx0" brushRef="#br0" timeOffset="3252.1">27294 1624 51 0,'0'63'25'0,"0"12"-30"16,0-50 46-16,0 10-41 16,0 8 0-16,7 1-3 15,1 0 1-15,-1-3-3 16,3-10 0-16,8-21-9 16,3-10 1-16,4-22-1 15,10-19 1-15</inkml:trace>
  <inkml:trace contextRef="#ctx0" brushRef="#br0" timeOffset="3415.07">27831 1097 52 0,'3'10'26'0,"-13"65"-33"0,6-53 57 16,-3 25-48-16,0 12 0 15,-4 23 1-15,1 15 0 16,-1 16-4-16,4 9 0 0,4 1-1 15,3-14 0-15,0-18-14 16,7-22 0-16</inkml:trace>
  <inkml:trace contextRef="#ctx0" brushRef="#br0" timeOffset="3887.74">29192 1834 51 0,'4'25'25'0,"-11"-19"-23"0,3-6 34 16,1 10-36-16,-4-1 1 15,0 1 0-15,-7 5 0 0,-1 4-1 16,1 0 0-16,4 6 0 16,-4-3 1-16,7 3-3 15,7 0 0-15,3-6-2 16,8-10 0-16,6-9 0 16,12-9 0-16,2-10 0 15,5-9 0 1,2-3-1-16,-2-1 1 15,-5 1-7 1,-2 3 1-16</inkml:trace>
  <inkml:trace contextRef="#ctx0" brushRef="#br0" timeOffset="4189.14">29499 1956 41 0,'0'44'20'0,"11"-19"-18"15,-8-15 32-15,-3-1-31 16,4-9 1-16,-1 10 1 15,5-10 0-15,2 0-7 0,-3 0 0 16,4-10 3-16,-4-6 1 31,10-18-3-31,1 3 1 16,3-1-3-16,0 10 1 16,4 0-1-16,0 10 1 15,3-4 0 1,4 4 1-16,-4 12 1 0,0 0 0 15,-3 18 1 1,0 1 1-16,-4 16 0 0,0-4 0 31,0 10-3-31,-3-4 0 16,-1-2-12-16,1-16 0 0</inkml:trace>
  <inkml:trace contextRef="#ctx0" brushRef="#br0" timeOffset="4788.16">31750 1053 66 0,'-21'28'33'0,"-4"-12"-39"0,15-6 58 16,-12-1-53-16,-9 0 1 0,-8-6 0 16,-7 4 0-16,0-1 0 15,-3 3 0-15,-1 1-2 16,4-1 1-16,4 10 0 16,10-3 0-16,4-7-1 15,3 10 0-15,4 6 0 16,4 13 0-16,6-1 1 15,4 13 1 1,-4 7-1-16,4 6 1 0,-3 6-1 16,-1-7 1-16,-3 10 0 15,0-6 0-15,3 13 0 16,1-7 0 0,3-3 0-16,7 3 1 0,7-9-1 15,3-7 1-15,1-15-1 16,10-7 1-16,14-5-3 15,4-14 1-15,7-2-6 16,4-7 0-16,2-12-10 0,-2-13 1 16</inkml:trace>
  <inkml:trace contextRef="#ctx0" brushRef="#br0" timeOffset="5103.89">31895 1822 54 0,'28'9'27'0,"-14"-34"-30"0,-14 15 45 0,-4-2-42 16,-3-4 1-1,-7-3 1-15,-10 1 0 0,-8 5-2 16,4 4 0-16,-1 5 2 16,-2 14 0-16,-1 6-1 15,-3 2 0-15,3 17-2 16,4 3 1-16,10-4-2 15,11 0 1-15,7-2-1 16,14-7 0 0,4-6 0-16,6-10 1 0,8-3-1 31,3-15 1-31,1 0-4 16,-8-13 0-1,0 0-10 1,0-3 1-16</inkml:trace>
  <inkml:trace contextRef="#ctx0" brushRef="#br0" timeOffset="5285.3">32096 1985 45 0,'0'43'22'0,"-25"26"-19"0,14-50 32 16,-3 6-35-16,-7 4 0 15,0 5-3-15,3-6 1 16,4-9-3-16,4-3 1 15,10-22-9-15,10-4 0 16</inkml:trace>
  <inkml:trace contextRef="#ctx0" brushRef="#br0" timeOffset="5644.81">32364 1411 56 0,'7'19'28'0,"21"-10"-28"16,-17-3 51-16,-1-6-49 16,8 0 0-16,3 3 1 15,11 4 0-15,3-7-4 16,0 9 0-16,-3-9 2 15,-4 9 1-15,-6-9-3 16,-12 16 0-16,-10 6-1 16,-14 3 1-16,-11 0-2 0,-6 13 1 15,-1-4 0-15,-3 4 0 32,3 0 1-32,-3 6 0 15,10-1 0-15,11-2 0 0,14-3-1 0,10-13 0 16,11-6-4-16,18 0 1 15,11-19-11-15,6-10 1 16</inkml:trace>
  <inkml:trace contextRef="#ctx0" brushRef="#br0" timeOffset="6120.57">32755 1053 56 0,'0'25'28'0,"7"-22"-27"0,1-6 46 0,2-3-46 16,4-3 1-16,18-1 1 16,7 1 1-16,14-10-4 15,14 6 0-15,3 1 2 16,-6-4 1-16,-1-3-2 15,-3 4 1-15,-10 2-2 16,-8 4 0-16,-14 3-2 16,-7 2 1-16,-10 4-1 15,-11 4 0-15,-4 11-1 0,1 10 0 16,-4 4 1-16,0 14 0 16,-4 1 0-1,1 19 1-15,3 9 0 0,7 25 0 16,7 4 1 31,0 5 0-32,7 4 0 1,14 6 0-16,0 0 0 0,-3-3 0 0,-4-19 0 16,-17 0 1-16,-22-12-1 15,-7-4 0-15,-17-6-4 31,-32-18 1-31,-25-11-13 0,-17-14 0 16</inkml:trace>
  <inkml:trace contextRef="#ctx0" brushRef="#br0" timeOffset="7267">2275 6061 44 0,'-10'53'22'0,"10"-9"-10"16,0-34 23-16,0-1-31 15,0-3 1-15,0-2 3 16,7-17 0-16,-4-12-9 15,15-22 0-15,14-25 6 16,17-19 0-16,8-16-2 16,13-9 1-16,4-12-4 15,11 2 1-15,-11 7-3 16,-7 9 0-16,-14 16 0 0,-7 16 0 31,-21-1-2-31,-1 29 0 16,-13 22 1-16,-1 19 1 15,-10 27 0-15,-7 26 1 16,4 16 0-16,-8 25 0 16,11 15 2-16,0 13 0 15,0 12 1-15,4-12 1 16,3-6-1-16,3-10 0 16,12-12-6-1,-12-23 0-15,1-18-9 16,-4-9 1-16,-7-35-6 15,-11-10 0-15</inkml:trace>
  <inkml:trace contextRef="#ctx0" brushRef="#br0" timeOffset="7481.46">2364 5744 67 0,'7'32'33'0,"24"-7"-32"15,-16-19 67-15,9-3-67 16,8-6 0-16,28-3 0 16,18-13 1-16,6 3-8 15,1 4 1-15,-15-4-6 16,-17 4 0-16,-17-7-10 16,-15 6 0-16</inkml:trace>
  <inkml:trace contextRef="#ctx0" brushRef="#br0" timeOffset="8152.75">3630 5145 45 0,'-10'-3'22'0,"6"6"-13"0,4-3 29 15,0 4-37-15,-7 11 1 0,-4 17 0 16,1 5 0-16,-1 23-3 15,4 9 1-15,4 12 1 16,13 13 1-16,1-6-1 16,10 0 0-16,7-13 2 15,14-15 0-15,4-26 0 16,14-24 1-16,11-20 0 16,-1-30 0-16,-10-14-2 15,-10-12 1-15,-8-12-5 16,-10 0 1-16,-7-4-10 15,-22 7 1-15,-3-7-9 16,-10 16 0-16</inkml:trace>
  <inkml:trace contextRef="#ctx0" brushRef="#br0" timeOffset="8666.06">5080 5171 58 0,'4'-16'29'0,"-8"16"-29"16,-3-6 48-16,-4-1-46 15,-6 4 1-15,-8 3 0 16,-3 0 0-16,-11 6-5 15,-3 13 1-15,-4 9 2 16,7 13 1-16,0 19-2 16,-3 15 1-16,3 10-1 15,7 12 1-15,15 13 1 16,17-16 1-16,10-10 1 16,8-18 0-16,24-16 0 15,18-21 0-15,25-29-2 16,7-22 1-16,-4-16-7 0,0-12 0 15,-7 6-18-15,-14-6 1 16,-7 9-2-16,-14-12 1 16</inkml:trace>
  <inkml:trace contextRef="#ctx0" brushRef="#br0" timeOffset="9370.06">6279 5437 48 0,'0'-3'24'0,"8"-13"-22"0,-8 16 44 15,0-6-44-15,0 12 1 16,3-15 0-16,4-1 1 15,0-2-5-15,7-4 1 0,4-9 2 16,10-6 1-16,14-1-1 16,1 4 0-16,3 0-2 15,-11 6 0-15,4 3-2 16,-4 10 1-16,-7-1-3 16,-3 7 0-16,-7 6 0 15,-4 7 0-15,-4 9 0 16,1 3 1-16,3 9 1 15,7 7 0-15,7 2 4 16,-3 7 0-16,3-9 2 16,8-10 1-16,6-12 0 15,0-13 1-15,-3-16 0 16,0-5 0-16,-7-7-6 16,-4 0 1-16,-7 3-8 15,-3-7 0-15,-15 7-12 16,-6 4 0-16</inkml:trace>
  <inkml:trace contextRef="#ctx0" brushRef="#br0" timeOffset="9788.35">6075 5983 69 0,'25'22'34'0,"31"-19"-35"0,-35-9 59 0,18-7-57 16,0-9 0-16,14-6 0 16,3 0 0-16,1-7-2 15,-12-3 1-15,-2 13-1 16,-8 7 1-16,-3 2-2 15,-11 3 0-15,0 4-1 16,-3 3 0-16,-1-4 0 16,5 10 1-16,-5 10 0 15,8 5 0-15,3 10 2 16,4 7 0-16,-4-4 2 16,0 3 0-16,11 1 0 15,11-10 1-15,-1-10-2 16,4-12 1-16,-4-9-4 0,1-7 0 15,-12-6-9 1,-2-6 1-16,-1-10-10 0,-17 4 0 16</inkml:trace>
  <inkml:trace contextRef="#ctx0" brushRef="#br0" timeOffset="10585.74">7930 4992 56 0,'4'15'28'0,"-4"64"-25"16,0-60 45-16,-4 25-46 15,4 21 0-15,4 23 0 16,0 9 0-16,-4 10-4 15,3-10 1-15,4-21-1 16,-3-17 0-16,3-24-4 0,3-20 0 31,-10-59-8-31,0-9 1 16,-21-22 0-16,-7-7 0 16,-7 1 0-16,3-4 0 15,4-3 1-15,6 19 1 16,8 3 23-1,-56 19-12 1,140 44 10-16,-66-31 1 16,10 2 3-16,4 10 0 0,10 1 4 15,4 8 0-15,6 0-9 16,12 7 1-16,6 0-5 16,-3 6 1-16,4 6-2 15,-8 0 1-15,-7-2-4 16,-6 5 1-16,-19 7-3 15,-17 12 1-15,-7 0-3 16,-21 10 1-16,-14 3-2 16,-1-4 0-16,-3 1-2 15,1 3 0-15,2-10 1 16,4 3 0-16,11-5 0 16,7 8 1-16,10-5 2 15,11-4 0-15,11-3 4 16,10 6 0-16,4 1 2 15,7 2 1-15,10 1-1 0,-3-13 0 16,3 9-2 0,4 3 0-16,0-2-7 0,-7-1 1 15,-4-9-14-15,0-9 1 16,-7-17-1 0,-3-5 1-16</inkml:trace>
  <inkml:trace contextRef="#ctx0" brushRef="#br0" timeOffset="10913.83">8562 5710 57 0,'3'19'28'0,"1"18"-36"16,-4-18 58-16,0 3-49 15,0 3 0-15,4 3-1 16,-1 1 1-16,1-1-6 15,3-3 1-15,0-3-12 16,0-13 1-16</inkml:trace>
  <inkml:trace contextRef="#ctx0" brushRef="#br0" timeOffset="11311.53">8925 5321 73 0,'18'3'36'0,"31"19"-41"0,-31-22 63 0,7-3-58 0,3 0 0 0,7 3-7 0,4-3 0 0,0 6 0 16,-4-3 0-16,-3-6-13 0,-8-4 0 15</inkml:trace>
  <inkml:trace contextRef="#ctx0" brushRef="#br0" timeOffset="11490.34">9119 5105 52 0,'0'50'26'0,"-7"35"-25"0,7-64 39 15,0 11-40-15,0-7 1 16,4 25-8-16,-1 0 0 0,8-3-4 16,3-6 0-16,-3-13-4 15,6-9 0-15</inkml:trace>
  <inkml:trace contextRef="#ctx0" brushRef="#br0" timeOffset="16168.43">9941 5378 53 0,'-10'40'26'0,"-1"39"-17"0,11-61 27 0,0 14-35 0,-3 2 0 15,3 4 0-15,0 0 0 16,0-7-2-16,0-6 1 16,0-9-1-16,0-16 1 15,0 0-2-15,0-16 1 16,3-15-1-16,-3-13 0 15,0-6 0-15,-3-4 0 16,3-5-1-16,-4-4 0 16,4-3 0-16,4 3 0 15,3 4 1-15,7 12 1 0,0 6-1 16,7 10 1-16,4 9 3 16,3 0 0-16,4 6 2 15,3 7 1-15,0-1 1 16,4 4 1-16,0 6 0 15,3 3 0 48,-3 7-1-63,-7 5 0 31,-8 10-4-15,-9-6 1-1,-15 13-2 1,-15 2 0 15,-9 4-3-15,-4-1 0-16,-4-5-1 0,-7 5 0 0,-3-9 0 0,-1 1 0 16,5-10-1-16,6-7 0 0,7-3 1 0,7 1 0 0,8-7 1 15,6 3 1-15,11-3 1 0,4 7 1 0,7-1 1 0,3 13 1 0,3-3 0 0,1 9 0 0,-4 7-1 16,4-1 0-16,-11 10 0 15,0 6 0 1,4-6-2 15,-4-9 1-31,4-7-4 16,3-3 0 0,-4-6-6 15,8-10 0-31,3-9-9 47,4-12 0-47</inkml:trace>
  <inkml:trace contextRef="#ctx0" brushRef="#br0" timeOffset="16712.47">10534 5751 56 0,'14'40'28'0,"4"-27"-25"0,-15-16 47 0,4 3-46 0,4-10 0 0,3 1 3 0,4-4 0 0,3 1-9 0,0 3 0 0,-3-1 6 0,-4 7 0 0,-4 0-3 0,1 3 0 0,-8-6-2 16,-3 6 0-16,-3 6-1 15,-4 6 0-15,-4 10 0 16,1-6 1-16,3 3 0 16,0 3 0-16,3-3 1 0,4-1 1 62,4 8 0-62,3-8 0 0,3 1 0 78,1-3 0-15,3-7-4-63,0-3 0 156,4-12-6-156,3 0 1 31,0-7-12 1,7-9 0-17</inkml:trace>
  <inkml:trace contextRef="#ctx0" brushRef="#br0" timeOffset="16770.43">11028 5393 58 0,'14'25'29'0,"4"-9"-27"0,-11-16 45 0,0-9-43 0,7 2 0 0,3 1 2 0,8 0 1 0,7-4-10 0,0 1 1 0,-4 0 3 0,0-1 1 0,-3 1-7 0,-8-7 0 0,-2 0-10 0,-5 1 1 16,-6-4-6-16,-8-6 1 0</inkml:trace>
  <inkml:trace contextRef="#ctx0" brushRef="#br0" timeOffset="16849.39">11180 5130 46 0,'-4'37'23'0,"11"45"-16"0,-3-63 38 0,-4 18-43 0,0 14 1 0,0 2 0 0,0 10 1 0,0-16-7 0,0-7 0 0,0-8-1 0,3-10 0 0,4-3-12 0,0-16 0 0</inkml:trace>
  <inkml:trace contextRef="#ctx0" brushRef="#br0" timeOffset="17306.82">11772 5914 60 0,'-10'19'30'0,"-12"-4"-24"0,19-5 49 16,-1-1-52-16,-3-3 1 16,4 1 1-16,-1-1 1 0,4-6-8 15,7 0 0 1,7-3 3-16,8 0 0 0,2-4-9 16,1 4 1-16,3 0-15 15,4-3 1-15</inkml:trace>
  <inkml:trace contextRef="#ctx0" brushRef="#br0" timeOffset="17518.75">12234 6042 62 0,'4'3'31'0,"-1"10"-38"0,-3-13 46 0,4-3-43 0,3 3 0 0,4-6-11 0,3-1 1 0,3 7 8 0,-3-6 0 16</inkml:trace>
  <inkml:trace contextRef="#ctx0" brushRef="#br0" timeOffset="17708.23">12622 6071 55 0,'11'9'27'15,"-7"10"-27"-15,-4-19 46 0,0 0-45 0,0-7 1 0,0 7 0 0,0 0 1 0,3 4-4 16,4-4 0-16,4 3 0 16,3-3 0-16,3 3-7 15,5-3 0-15,6-3-9 16,-3 0 0-16</inkml:trace>
  <inkml:trace contextRef="#ctx0" brushRef="#br0" timeOffset="18007.84">12954 5528 60 0,'4'13'30'0,"17"-10"-32"0,-21-3 52 0,10 0-50 0,8 3 0 16,7-3 0-16,10-3 0 0,7-7-3 16,8-9 1-16,-5 7-6 15,-2-4 1-15,-11 1-10 16,-11-14 0-16</inkml:trace>
  <inkml:trace contextRef="#ctx0" brushRef="#br0" timeOffset="18212.18">13063 5274 61 0,'22'56'30'0,"2"73"-34"0,-13-94 51 0,-1 8-48 15,1 11 1-15,0-1-7 16,-4-3 0-16,-4-12-4 16,1-10 1-16,-4-15-7 15,0-10 1-15</inkml:trace>
  <inkml:trace contextRef="#ctx0" brushRef="#br0" timeOffset="18931.96">13977 5017 58 0,'-7'31'29'0,"3"51"-33"0,4-54 57 0,0 19-52 16,0 25 0-16,4 0 0 15,0 10 1-15,-1-23-3 16,1-5 0-16,-4-17 0 16,3-12 1-16,1-6-2 15,-4-19 1-15,-4-19-2 16,-3-15 1-16,-4-19-2 16,-3-4 1-16,-3-9 0 15,-4-6 1-15,6 0-1 0,5 6 1 16,6 4 1-16,11 2 0 15,11 13 3-15,10 6 1 16,4 10 1-16,3 12 1 16,8 6 1-16,6 13 1 15,-3 16-1-15,-4 0 1 16,-7 3-2-16,-10 15 0 16,-7-3-4-16,-11 10 0 0,-11 0-2 15,-10 0 1-15,-3-4-3 16,-8-2 1-16,0-10-1 15,4-3 1-15,0 0 0 16,3-10 0-16,1-2 1 16,-1-1 0-16,4-3 0 47,3 1 1-32,4 5 1 16,4 4 1-31,3 3-1 16,7 9 0-16,0 6 0 16,3 4 0-1,4 3-2-15,8-3 0 0,2-7-5 0,8 3 1 0,-4-2-10 0,1-7 0 16,-1-6-4-16,0-16 0 0</inkml:trace>
  <inkml:trace contextRef="#ctx0" brushRef="#br0" timeOffset="19573.07">14390 5857 53 0,'3'47'26'0,"-17"-12"-31"0,11-26 49 0,-1 4-42 0,1-4 1 15,-1-3-1-15,1-2 1 16,3-4-5-16,0-10 1 16,3-2 2-16,4-7 0 15,0-3-2-15,0-6 1 0,4-7-1 16,3 4 0-16,7 6 0 15,-3 0 1-15,3 9 0 16,4 7 0-16,-1-1 1 16,-2 7 1-1,-5 12 1-15,1 13 1 0,-1 3-1 172,1 4 1-156,3 2-1 15,-3 10 0-31,0 3-1 0,-1-7 0 63,1-5-6-63,-4-4 1 46,-4-9-8-46,1-13 0 0,0-6-8 47,-1-19 0-47</inkml:trace>
  <inkml:trace contextRef="#ctx0" brushRef="#br0" timeOffset="19759.64">15247 5117 53 0,'-14'22'26'0,"3"-12"-23"0,8-7 44 0,3-3-40 0,-4 3 0 0,4-3 2 0,0 0 1 0,7-3-13 0,11-4 0 0,14 1 7 0,7 0 1 0,13 0-8 0,1 3 0 0,0-7-7 0,-14 10 0 0,-11 10-11 16,-17-10 0-16</inkml:trace>
  <inkml:trace contextRef="#ctx0" brushRef="#br0" timeOffset="19882.58">15240 5515 78 0,'18'35'39'0,"28"-32"-48"0,-29-6 71 16,11 3-63-16,15-3 1 16,10-3-9-16,3-1 1 15,-7-2-2-15,-3 3 0 16,-3-10-11-16,-5 3 0 0</inkml:trace>
  <inkml:trace contextRef="#ctx0" brushRef="#br0" timeOffset="22325.53">17741 4443 52 0,'53'3'26'0,"-25"16"-15"16,-21-16 27-16,-3-3-37 16,-4 0 1-16,-4 3 2 15,-13 0 1-15,-22 7-6 16,-17 5 0-16,-12 1 3 16,1 3 1-16,-10 0-2 15,-15-16 0-15,0 6-3 16,4-2 1-16,4 5-2 15,17-6 1-15,10 10-1 16,11-13 0-16,7 10 0 16,11-4 0-16,11 10 2 15,9 0 0-15,12 3 0 0,14 9 1 16,10 0 0-16,-3 17 1 16,-1-1-1-16,-6 12 1 15,-8 4-1-15,-17 9 0 16,-17 10-1-16,-8 12 1 15,-10-7-1-15,-8 4 0 16,-6-15 0-16,-1-11 1 16,8-5 0-16,3-7 0 0,11 1 2 15,7-17 1 1,10-2 2-16,11-4 0 0,14-6 1 16,14-9 1-16,14-4-1 15,8-5 1-15,6-1-3 16,18-6 1-1,7-3-3-15,11-7 0 0,-4-2-4 16,-3-4 0-16,-11 4-5 16,-7-7 0-16,-4 9-10 15,-6-2 1-15,-5-1-6 16,-2-2 1-16</inkml:trace>
  <inkml:trace contextRef="#ctx0" brushRef="#br0" timeOffset="22524.65">17607 5472 64 0,'-7'53'32'0,"-18"-12"-38"0,18-19 61 16,-3 0-55-16,-1 3 1 15,4 9-3-15,0 1 1 16,0-7-4-16,3-3 0 15,4-9-13-15,-3-16 0 16</inkml:trace>
  <inkml:trace contextRef="#ctx0" brushRef="#br0" timeOffset="23122.57">16619 6528 60 0,'-10'51'30'0,"-4"11"-26"16,10-43 46-16,1 6-49 15,-1 0 0-15,1 0-1 16,3-3 1-16,0-9-4 16,10-1 0-16,8-5-5 15,10-11 0-15,7-14-10 16,-6-7 0-16</inkml:trace>
  <inkml:trace contextRef="#ctx0" brushRef="#br0" timeOffset="23318.19">16732 6384 59 0,'-10'38'29'0,"17"-35"-31"0,-7-3 48 15,0 0-45-15,7 0 0 16,3-3-5-16,4-7 1 16,4 1-7-16,0 3 1 15,3-7-7-15,7 1 0 16</inkml:trace>
  <inkml:trace contextRef="#ctx0" brushRef="#br0" timeOffset="23587.71">16923 6666 64 0,'-11'7'32'0,"4"-11"-35"16,7 4 59-16,0 0-53 15,0 0 0-15,4-6 1 16,6 0 0-16,8 3-8 16,0 3 1-16,3 0-3 15,0 0 1-15,0 0-12 16,0 0 0-16,-3-6-4 16,-1-4 1-16</inkml:trace>
  <inkml:trace contextRef="#ctx0" brushRef="#br0" timeOffset="23799.03">16852 6936 69 0,'7'22'34'0,"14"-28"-42"0,-10 3 70 0,3 3-62 15,14-10 1-15,1 1-4 16,6-7 0-16,7 0-3 15,4 4 1-15,0-7-13 16,0-9 1-16,-11-4-3 16,-3-2 0-16</inkml:trace>
  <inkml:trace contextRef="#ctx0" brushRef="#br0" timeOffset="23983.46">17522 6475 59 0,'0'69'29'0,"-21"22"-38"16,18-69 59-16,-8 12-50 15,1 1 0-15,3 9-2 0,0-3 0 16,3-1-7 0,4-15 0-16,4-21-7 0,3-17 0 15</inkml:trace>
  <inkml:trace contextRef="#ctx0" brushRef="#br0" timeOffset="24562.37">17106 4205 61 0,'0'25'30'0,"-3"-6"-38"0,3-19 55 16,0 0-48-16,0 0 1 15,0-7 0-15,0-5 1 16,0-10-1-16,0-6 1 16,3-4-1-16,4 7 0 15,0-9 1-15,7-1 0 16,1 7-1-16,2-3 1 16,1 12-1-16,-1 9 1 15,5 10-1-15,-1 10 1 0,-4 5 0 16,1 11 0-16,0 8 0 15,-4 4 0-15,0-1-2 16,0 1 1-16,0-7-9 16,-3-12 0-16,-8-16-9 15,4-6 0-15</inkml:trace>
  <inkml:trace contextRef="#ctx0" brushRef="#br0" timeOffset="40191.03">19071 4173 49 0,'-21'51'24'0,"-14"27"-15"0,21-56 25 15,-15 22-33-15,-16 9 1 16,-1 32 0-16,-11 25 1 16,-6 9-4-16,-1 28 1 15,8 13 2-15,3 6 0 16,3-3-1-16,12-12 0 15,9-16-2-15,12-26 1 16,10-24-5-16,10-16 0 16,8-16-5-16,3-21 1 0,18-14-7 15,10-27 0-15</inkml:trace>
  <inkml:trace contextRef="#ctx0" brushRef="#br0" timeOffset="40731.64">19131 4744 52 0,'-3'6'26'0,"6"7"-29"0,-3-13 47 16,7-10-42-16,4 7 1 16,3 3 1-16,7 0 0 15,4 0-5-15,7 0 0 16,3 3 3-16,0 7 1 15,-3-7-3-15,-7 6 1 16,-4-9-2-16,-7 10 1 16,-11-4-1-16,-6 10 0 15,-8-1 0-15,-6 11 0 16,-5 2 0-16,1-3 1 16,-3 6-1-1,-1 4 1-15,4-1 0 16,0-2 1-16,3-1 1 0,7-9 0 0,4-3 1 15,7 0 0-15,7-10 0 16,7-3 0-16,11-3 0 16,7 4 1-16,3-7-4 15,4 0 1-15,0-4-4 16,-4 1 0-16,-3 0-7 16,-4 0 0-16,-7 0-10 15,-14-3 1-15</inkml:trace>
  <inkml:trace contextRef="#ctx0" brushRef="#br0" timeOffset="41060.57">19731 4891 48 0,'-4'22'24'0,"-3"13"-22"0,7-26 36 0,-3 4-37 0,-4 3 0 0,3 5 0 0,1-5 0 0,-1 3-2 0,4 3 1 0,4-10-4 15,3-5 1-15,3-10-10 16,4-7 0-16,1-9-1 16,-1-3 0-16</inkml:trace>
  <inkml:trace contextRef="#ctx0" brushRef="#br0" timeOffset="41241.94">19706 4669 45 0,'7'25'22'0,"-3"-6"-23"0,-4-19 45 0,0 9-42 16,3-9 0-16,1 3 0 15,3-3 1-15,0-3-5 16,7 3 0-16,0-6-1 0,4 6 0 16,-1 0-8-16,1-3 1 31,0-10-5-31,-1 7 0 0</inkml:trace>
  <inkml:trace contextRef="#ctx0" brushRef="#br0" timeOffset="41572.61">20429 4578 55 0,'-3'19'27'0,"-36"-4"-35"0,25-2 54 0,-18 12-44 15,-10 13 0-15,-4 24 2 16,-18 17 1-16,-13 9-6 16,-11 15 1-16,-4 19 3 15,11-3 1 16,3-6-3-31,4-12 1 0,4-10-3 32,10-13 1-32,10-6-3 0,11-22 0 0,11-12-5 0,7-13 0 0,17-3-9 15,19-16 0-15,2-15 0 16,11-10 1-16</inkml:trace>
  <inkml:trace contextRef="#ctx0" brushRef="#br0" timeOffset="42038.13">19911 5537 47 0,'-4'29'23'0,"-10"11"-29"0,11-30 48 0,-4 6-40 0,0 2 0 0,3-2 1 0,0-3 1 0,1-4-5 0,3-3 0 16,3-3 2-16,8-9 1 0,3-6-2 16,7-7 0-16,8-9-3 15,-1 2 1-15,4-8-1 16,-4-1 0-16,-4-2 0 16,1 9 0-16,3 2 1 15,-3 5 0-15,0 5 3 31,3 6 1-31,-3 4 0 0,-1 12 1 16,-2 7 0-16,-8 12 0 0,0 3 0 16,-4 7 0-16,-3 6-1 15,-3-4 0-15,-4 4-1 16,-4 3 0-16,4-3-3 16,0-10 0-16,0 0-7 46,0-15 1-30,11-10-7-16,3-15 0 31</inkml:trace>
  <inkml:trace contextRef="#ctx0" brushRef="#br0" timeOffset="42520.78">20659 4258 48 0,'10'63'24'0,"11"59"-21"16,-17-75 40-16,3 19-40 15,14 31 0-15,0 25 1 0,1 10 1 16,-5 12-7-1,-10 7 1-15,-10-23 3 0,-15-12 0 63,0-18-5-63,-3-20 1 31,-3-12-6-31,-5-16 1 47,1-15-10-31,3-17 0-16</inkml:trace>
  <inkml:trace contextRef="#ctx0" brushRef="#br0" timeOffset="42908.56">20913 4042 46 0,'0'-7'23'0,"0"23"-17"0,0-16 35 0,3 6-38 0,1-3 0 0,3 1 4 0,7 2 0 0,0-6-8 16,4 0 1-16,6 0 5 0,5 0 1 15,2 9-3 1,-6-6 0-16,-7 10-2 0,-8 0 1 15,-6 5-2-15,-8 4 0 16,-6 6-2-16,-4 4 1 31,-4-1 0-31,0 4 1 0,4-4 0 16,4-9 0-16,3 0 0 16,7 3 1-1,7-6 0 1,10 6 0-1,8-13 0-15,3 1 0 16,4 0-4-16,-7-4 0 0,6-3-6 0,-2-3 1 16,-1 4-11-16,-4-14 0 0</inkml:trace>
  <inkml:trace contextRef="#ctx0" brushRef="#br0" timeOffset="43358.55">21265 5136 60 0,'18'13'30'0,"35"-10"-33"0,-32-3 47 16,7 0-43-16,15 0 1 15,17 3-2-15,-4 0 1 16,-3-3-4-16,-7 0 1 15,-14 0-6-15,-4-3 0 16,-3 0-9-16,-8-7 0 0</inkml:trace>
  <inkml:trace contextRef="#ctx0" brushRef="#br0" timeOffset="43483.75">21664 4920 54 0,'18'59'27'0,"-25"54"-29"0,3-81 44 0,-6 11-42 15,-1 17 1-15,0 6-3 16,1 0 0-16,-1-13-4 16,4-6 0-16,4-16-9 15,10-18 1-15</inkml:trace>
  <inkml:trace contextRef="#ctx0" brushRef="#br0" timeOffset="43717.61">22419 4669 57 0,'4'37'28'16,"-19"23"-26"-16,12-38 49 0,-8 19-49 0,4 12 1 0,-3 19-1 0,-1 13 1 0,1 31-6 15,2 0 0-15,5-9-3 16,-1-13 1-16,4-25-13 16,-3-29 0-16</inkml:trace>
  <inkml:trace contextRef="#ctx0" brushRef="#br0" timeOffset="44396.09">18881 3709 53 0,'0'22'26'0,"-25"-3"-21"0,14-10 37 0,-10 17-42 15,-7-5 1-15,-14 20 2 16,-11 22 0-16,0 15-3 0,-7 29 0 16,-7 37 1-1,0 35 1 1,3 19-1-16,8 34 0 0,10-10-2 16,11-12 1-16,7-3-2 15,10-12 1-15,14-35-3 0,22-22 1 16,24-26-7-1,15-17 1-15,31-23-8 0,21-32 0 16</inkml:trace>
  <inkml:trace contextRef="#ctx0" brushRef="#br0" timeOffset="45007.09">22585 3766 54 0,'49'94'27'0,"82"125"-25"0,-103-143 47 0,14 36-46 16,8 51 1-16,-11 29 0 16,-1 34 0 15,-27 12-7 0,-22 0 1-15,-10-3 2-16,-11-34 1 15,-13-32-7-15,-12-27 0 0,-3-26-13 16,-3-22 1-16</inkml:trace>
  <inkml:trace contextRef="#ctx0" brushRef="#br0" timeOffset="47728.1">23664 4176 44 0,'11'10'22'0,"0"9"-11"0,-4-19 22 15,0 3-32-15,3 0 1 0,4 0 0 16,0 0 1-16,4 0-4 15,3 4 1-15,-3-1 1 16,-4-3 1-16,0-3-2 16,-7 3 1-16,-3 7-2 15,-8 5 1-15,-6 7-1 16,-5 3 0-16,-6-3 0 16,0 10 1-16,0-4-1 15,0 6 1-15,3-5 0 16,4-1 1-16,3-6 0 15,4-3 1-15,7 3 0 16,7-7 1-16,8-2-1 16,9-4 1-16,8-3-2 15,3 1 1-15,1-7-4 16,-1 0 1-16,-7 0-7 16,-7 0 1-16,0 0-10 15,-10-7 0-15</inkml:trace>
  <inkml:trace contextRef="#ctx0" brushRef="#br0" timeOffset="49110.33">24892 4242 45 0,'4'25'22'0,"-33"29"-26"0,15-42 46 15,-10 7-40-15,-19 12 1 16,-10 16 2-16,-14 16 1 15,-17 9-7-15,-12 22 0 16,-17 22 4-16,11 4 0 0,3 8-2 16,4 1 1-16,10-10-5 15,11-12 1-15,14-29-4 16,15-12 0-16,9-7-10 16,12-15 1-16,16-25-1 15,16-6 1-15</inkml:trace>
  <inkml:trace contextRef="#ctx0" brushRef="#br0" timeOffset="49514.77">24268 5287 51 0,'3'31'25'0,"-21"19"-30"0,15-37 54 16,-4 9-48-1,0 6 0-15,-4-6 0 0,4 0 1 16,4-3-3-16,-4-4 1 16,3-5-1-16,8-7 1 15,6-6-1-15,8-13 0 16,3-9-2-16,7-7 0 16,4-5-1-16,7-4 1 15,-4-9 0-15,0 12 0 16,-6 1 1-16,-5 8 0 15,-6 11 1-15,3 8 1 16,-3 10 2-16,-1 6 0 0,-3 10 1 16,-3 16 1-16,3-1-1 15,-3 7 1-15,3 12-1 16,-4 0 1-16,5 3-3 16,-1 0 0-16,-4 1-2 15,4-1 1-15,0-3-5 16,-3-12 0-16,0-13-11 15,-4-12 1-15</inkml:trace>
  <inkml:trace contextRef="#ctx0" brushRef="#br0" timeOffset="60680.25">26003 4785 42 0,'-3'6'21'0,"10"0"-7"0,-7-6 21 0,7-6-34 16,3 0 0-16,8-4 1 15,7-12 0-15,-1 7-3 16,12-1 0-16,10 7 0 15,-1-7 0-15,1 10-5 16,-3-1 0-16,-8 7-9 16,-3 0 1-16</inkml:trace>
  <inkml:trace contextRef="#ctx0" brushRef="#br0" timeOffset="60865.71">25929 5105 46 0,'-3'31'23'0,"34"-18"-19"0,-16-13 37 15,9-4-40-15,11-5 1 16,1-3-3-16,10-4 1 16,7 3-4-16,-1 1 1 15,1-1-11-15,4-6 0 16</inkml:trace>
  <inkml:trace contextRef="#ctx0" brushRef="#br0" timeOffset="61362.44">27150 4114 46 0,'10'0'23'0,"8"-3"-18"16,-11-7 33-16,4 1-36 15,6-1 0-15,4-2 1 16,1-16 1-16,13 3-5 16,7-4 1-16,11 4 2 0,7 6 0 15,4 4-1-15,-8 5 1 16,-7 4-2-16,-6 6 1 16,-11 6-2-16,-8 4 1 15,-10 5-1-15,-7 7 0 16,-14 3 0-16,-7 10 1 15,-7 9-1 1,-4 3 0-16,-3 9 0 0,0-5 1 16,3 2-1-16,1 3 0 15,-1 1-1 17,4-10 1-32,3-10-3 31,7-2 1-31,8-7-5 0,6 3 0 15,8-2-7-15,3-10 1 0</inkml:trace>
  <inkml:trace contextRef="#ctx0" brushRef="#br0" timeOffset="61570.49">27446 5340 57 0,'21'31'28'0,"-17"-28"-33"0,-4-3 53 0,0 0-48 16,0 0 0-16,0 0-8 15,0 4 1-15,-4-4-6 0,-10-4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20:04:22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20:04:44.19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15692 7375 8 0,'7'6'4'0,"0"-3"7"16,-4-3 5-16,4 0-10 15,0 0 0-15,-7 0 3 16,7 0 1-16,7-3-12 16,4 3 0-16,3 0 8 15,4-3 0-15,7 3-3 0,-1 0 1 16,8 0-2-16,14 3 0 15,4-3-1-15,-1-3 0 16,1-6 0-16,10 2 0 16,7-2-1-16,7 3 0 15,11 0 0-15,-8-1 0 16,4 1 1-16,8 3 0 16,2 3 0-16,8 0 1 15,4-3 0-15,-8 0 0 16,4 3 0-16,7-4 0 15,14-2-1-15,-11-3 1 16,8-1-2-16,6 1 1 16,11 0 0-16,-14-1 0 0,7 4-1 15,7 0 1-15,11-1-1 16,-7 4 1-16,3 0-1 16,14 0 1-16,-10 3-1 15,3-3 0-15,18-4 0 16,-14 4 1-16,10 0-1 15,14 0 1-15,-17 3-1 16,11 0 1-16,13 0-1 16,-14 0 1-16,4 0-1 15,14 0 1-15,-17 0-1 16,3 0 1-16,7-3-1 16,-14 0 1-16,10 3 0 15,0 0 1-15,-6-6-1 16,3-1 0-16,0 1 0 15,0 0 0-15,-8 3 0 0,-2 3 0 16,3 0-1-16,-11 3 1 16,-3 3 0-16,-1 0 0 15,1 1 1-15,-18-7 0 16,-3 3 0-16,-4-6 0 16,4-4-1-16,-19 1 1 15,-6 0-1-15,-3 3 1 16,-1 3-2-16,-3 3 1 15,-4 3 0-15,-10-3 0 0,-14 0-1 16,-1 4 1-16,-6-1 0 16,-11 0 0-16,-14 0-1 15,-8 1 0-15,-9-4-6 16,-12-6 0-16,-13-4-13 16,-18-18 0-16,-18-9-1 15,-10-7 1-15</inkml:trace>
  <inkml:trace contextRef="#ctx0" brushRef="#br0" timeOffset="3571.33">25375 4590 7 0,'25'-22'3'0,"-18"-12"6"15,-3 25 4-15,-1-4-9 16,-3-3 0-16,0 1 3 16,0-1 0-16,-3-6-8 0,-1-3 0 15,-3-13 6-15,0 1 1 16,-7-4-3-16,-4-19 1 16,-3 16-2-16,-7-9 1 15,-4 6-2-15,-3 3 0 16,3 7-1-16,4-1 0 15,-4 0 0-15,-3 1 0 16,-4-7 0-16,-3 3 1 16,-4 7-1-16,0-4 1 15,0 3-1-15,0 7 0 16,0 3 0-16,-3 0 1 0,7 6-1 16,3 10 0-16,4-1 0 15,-4 10 1-15,0-6-1 16,-3 6 0-16,-4 0 0 15,-4 6 0-15,8-6 0 16,-4 10 0-16,0-7 0 16,-3 6 0-16,0 1 0 15,6 2 0-15,4 1 0 16,1 2 1-16,-1 1-1 16,-4 3 0-16,1 0 0 15,-4 0 0-15,4-4 1 16,3 7 0-16,4-3 0 15,3-3 1-15,0-1-1 16,4 4 1-16,0 3-1 16,0 0 0-16,3 3-1 0,-3-3 1 15,3-3-1-15,0 0 0 16,8 0 0-16,-1 3 1 16,0 6-1-16,1 0 1 15,-1 3-1-15,-3 1 1 16,7 8-1-16,0 1 1 15,0 0 0-15,-4-6 0 16,0-1 0-16,1 4 0 16,-1 2 0-16,4 1 0 15,0-6 0-15,0 5 0 16,0 4-1-16,3 0 0 16,0 6 0-16,4 4 1 15,0 2-1-15,0-3 1 0,4 4-1 16,3 2 1-16,0-11 0 15,0 8 0-15,3 0-1 16,1 1 1-16,3 2-1 16,0 10 1-16,4-12-1 15,-1 6 0-15,4-4 0 16,0-6 0-16,4-2 0 16,0-1 0-16,-1 0 0 15,1 3 0-15,0-6 0 16,-1 0 1-16,1 4-1 15,-1-4 1-15,8 3-1 16,0-9 0-16,3-1 0 16,4 1 0-16,-4-3 0 15,0-7 0-15,4-3-1 16,3 4 1-16,1-1 0 16,-1 3 0-16,0-5-1 0,4-4 1 15,0-3 0-15,0-3 0 16,-1-4 0-16,12-2 0 15,3-1 0-15,0-2 0 16,3-1 0-16,0 1 0 16,4-4 0-16,0-3 0 15,-7-3-1-15,0-3 1 16,7-7 0-16,0-2 0 16,0-4 0-16,-3-6 0 15,3-3 0-15,0-3 0 0,-4-7 0 16,-3-5 0-16,-4-14 0 15,-6 1 0-15,-8-13 0 16,0-3 0-16,-3-6 0 16,-4-7 1-16,-7-9 0 15,-7-9 0-15,-3 3 0 16,3 3 1-16,-7-3-1 16,-3-4 0-16,3 7-1 15,-7 0 1-15,0 3-1 16,3 7 1-16,-6 8-1 15,-4 1 0-15,-4 0-1 16,1 6 1-16,-1 0-5 16,-3 0 0-16,-7 3-10 15,-4 0 0-15</inkml:trace>
  <inkml:trace contextRef="#ctx0" brushRef="#br0" timeOffset="4816.59">16037 6023 38 0,'0'19'19'0,"0"13"-11"15,0-26 20-15,0 16-26 16,0 12 1-16,0 7 1 16,0 16 1-16,-3 21-6 15,-1 10 0 1,1 53 3-16,-4-16 1 15,3-21-4-15,1-7 0 16,-1-28-4-16,4-22 0 16,4-19-9-16,3-18 0 15</inkml:trace>
  <inkml:trace contextRef="#ctx0" brushRef="#br0" timeOffset="5522.48">16090 6234 19 0,'7'9'9'0,"4"4"4"15,-8-13 3-15,4 3-11 16,0 0 0-16,4-3 3 16,0 0 0-16,3 0-10 15,7-3 1-15,0-4 7 16,4-5 1-16,17 6-3 16,18-4 1-16,18 1-3 15,17-4 1-15,-3 1-2 0,14-4 1 16,10-3-2-16,7 7 0 15,-17-4-1-15,4 3 1 16,2-9 0-16,1 10 0 16,-3 3-1-16,-11-1 1 15,-15 1-1-15,-3 2 1 16,-14 1-1-16,-3 6 1 16,-4 3-2-16,-14 0 1 15,-8 4-1 1,-6 2 1-16,-11 1-2 0,-3 2 1 15,-7 7-1-15,-11 6 1 16,-4 3 0-16,1 0 0 0,-8 10 1 16,4 3 0-16,3 6 1 15,4 3 0-15,7 10 0 16,1-1 0-16,6 7 0 16,-4-6 0-16,4 2 0 15,-3 1 0-15,-8-3-1 16,-3 2 1-16,-7-8 0 15,-7-7 1-15,-7 0-1 16,-11-7 1-16,1-2-1 16,-15-7 1-16,-25-2 0 15,-10-4 0-15,-21-6 0 16,-11-7 0-16,-21-6-1 16,-21-2 0-16,-8-1 0 15,-20-16 0-15,3-3-3 16,-11-2 1-16,-13-11-9 0,6 4 0 15</inkml:trace>
  <inkml:trace contextRef="#ctx0" brushRef="#br0" timeOffset="12953.58">24063 3480 5 0,'4'0'2'0,"-4"0"7"0,0 0 2 0,0 0-6 16,0 0 0-16,0 0 3 15,0 0 0-15,0 0-9 16,0-6 0-16,0 0 7 16,0 0 1-16,-4-1-3 15,4 1 0-15,-4 3-2 16,1-7 1-16,-1 4-2 15,-3-3 0-15,0-1-1 16,0 1 1-16,0 0-1 16,4-1 1-16,-4 1-1 15,0-1 1-15,-4 4-1 16,0 0 0-16,-3 3 0 16,-3-7 0-16,-5 4 0 15,-2 3 1-15,-4 3-1 16,-1-10 0-16,-2 1-1 15,-1-7 1-15,-3 7 0 16,-4 0 0-16,-4-10 0 0,-2 0 0 16,2 3 0-16,1 1 0 15,-8-4 0-15,-9 3 1 16,2 3-1-16,-3-15 1 16,-3 9-1-16,-8-6 1 15,8-6-1-15,-1 3 1 16,-3 6-1-16,-11 0 1 15,4 0-1-15,-3-3 1 16,-1 6-1-16,8 0 0 0,3 4 0 16,-4-1 1-16,-7 3-1 15,4 4 0-15,4-7 0 16,-4 7 0-16,0 3 0 16,7 2 0-16,3 4-1 15,-7-6 1-15,1 6 0 16,-4 6 0-16,7-6 0 15,-4 4 1-15,1 2-1 16,6 3 0-16,-3 1 0 16,4-1 0-16,-4 0 0 15,-4 1 0-15,4-1 0 16,-7-2 1-16,-4-4-1 16,8 3 1-16,3 0-1 15,-11 4 1-15,1-7-1 16,-1 3 1-16,-3-6-1 15,0 0 1-15,3 0-1 16,0 3 0-16,-3 3 0 0,-3-6 0 16,2 0-1-16,-6 0 1 15,4 0 0-15,2 0 0 16,1 0 0-16,-3 0 0 16,-1 0 0-16,4 0 1 15,-7 4-1-15,10-4 0 16,0 0 0-16,-3 0 0 15,-3 0 0-15,3 0 1 16,-8 0-1-16,5-4 0 16,10 4 0-16,-1 0 0 15,-2 4 0-15,-1 2 0 0,4 3 0 16,-3 1 0-16,2-1 0 16,1 7 1-16,11-10-1 15,-1 7 0-15,1 2 1 16,-1-5 1-16,1 2-1 15,6 1 0-15,-3-1-1 16,1 4 1-16,2-3 0 16,1 5 0-16,10 4-1 15,3 0 0-15,1 3 0 16,-7 4 0-16,3-8 0 16,0 1 0-16,0 4 0 15,0-1 0-15,4 3 0 16,0-3 1-16,-1 3-1 15,1-9 0-15,7 6 0 16,-4 0 0-16,7-3 0 16,0 3 0-16,1-3 0 0,2 3 1 15,1 3-1-15,3-2 0 16,1 2 0-16,-1 3 1 16,4-3-1-16,-4 7 0 15,1-10-1-15,-1 3 1 16,4-6-2-16,-1 3 1 15,1 0-2-15,0 0 1 16,7-3-3-16,0-3 1 16,3-3-4-16,1-4 0 15,3 1-4-15,0-4 0 16</inkml:trace>
  <inkml:trace contextRef="#ctx0" brushRef="#br0" timeOffset="13495.16">16376 3860 19 0,'-7'31'9'0,"3"-12"1"0,4-13 11 16,0 4-17-16,0-1 0 16,0 4 3-16,0 2 0 15,0-2-9-15,-3-1 0 16,3 1 6-16,-4 3 0 16,1-1-2-16,-1 7 0 15,-3 3-2-15,-3 0 1 16,3 4-1-16,0-11 0 15,-1 4-1-15,5 0 1 16,-4-9-1-16,3-1 1 16,1-5 0-16,3-7 0 15,7-7 0-15,7-2 1 16,7-4 0-16,7-9 1 0,4-6 1 16,7 6 0-16,-4 0 0 15,4-3 0-15,-4 0 0 16,-3 3 0-16,-4 7-1 15,-7-4 1-15,-3 6-3 16,-11 4 1-16,-7 9-1 16,-7 0 0-16,-7 0-1 15,-7 0 1-15,-7-3-3 16,-11-7 0-16,-7-9-7 16,-3 4 0-16,-19-10-5 15,1-7 1-15</inkml:trace>
  <inkml:trace contextRef="#ctx0" brushRef="#br1" timeOffset="18046.49">6237 8476 55 0,'-10'18'27'0,"10"-11"-19"0,0-7 27 0,0 0-29 16,3 0 0-16,11-3 1 16,11 3 1-16,10-7-11 15,25 1 0-15,21-6 3 16,4 2 0-16,0 1-9 15,-15 6 1-15,-20 3-11 16,-12 3 1-16</inkml:trace>
  <inkml:trace contextRef="#ctx0" brushRef="#br1" timeOffset="18240.98">6181 8761 67 0,'-11'28'33'0,"18"-9"-31"16,-3-19 58-16,10 0-58 0,18-3 1 16,-1-3-1-16,19-4 0 15,13 4-4-15,11-3 0 16,-3 2-5-16,-4 4 1 16,0 0-15-16,-14 3 0 15</inkml:trace>
  <inkml:trace contextRef="#ctx0" brushRef="#br1" timeOffset="18869.59">8019 7849 62 0,'10'25'31'0,"15"3"-23"0,-14-22 43 15,6 0-49-15,15 4 0 16,0-7 1-16,10-3 1 15,7 3-5-15,4-3 0 16,-7 0 2-16,-7-3 1 16,-4 0-3-16,-10 3 1 15,-7 0-4-15,-4 3 1 0,-21 0-1 16,-7 3 0-16,-11 7 0 16,-7 6 0-16,4-1 1 15,-4 4 1-15,4 0 3 16,3 3 1-16,8 1 1 15,6 2 0-15,11-3 1 16,0 0 0-16,11-6 0 16,10 0 0-16,10-10-2 15,8-3 0-15,4-3-6 16,2-3 0-16,1 0-14 16,7-3 1-16,-3 0-4 15,-1 0 1-15</inkml:trace>
  <inkml:trace contextRef="#ctx0" brushRef="#br1" timeOffset="19138.84">9144 7905 62 0,'-14'41'31'0,"-21"3"-39"0,13-19 58 15,-16 15-48-15,-19 20 1 16,-20 9 0-16,-5 9 1 16,-13 17-6-16,-7 5 1 0,10 6 3 15,4 7 1 1,3-3-5-16,8-13 1 0,17-6-4 16,10-12 1-16,8-13-7 15,10-13 0-15,15-12-8 16,3-16 1-16</inkml:trace>
  <inkml:trace contextRef="#ctx0" brushRef="#br1" timeOffset="19544.32">8516 9097 56 0,'4'43'28'0,"-4"-5"-33"16,0-28 49-16,-4 2-41 16,1 1 1-16,-5-1 2 0,5 4 1 15,-1-7-9-15,1-6 0 16,3-3 5-16,3-6 0 16,4-6-4-16,8-17 1 15,2-2-4-15,1-7 1 16,7-6-1-16,6 1 0 15,5-1 0-15,-1 0 0 16,-3 3 2-16,-1 13 1 16,1 6 2-16,0 6 0 0,0 10 0 15,-1 12 1 1,-2 4 2-16,-1 11 0 0,-7 14-1 16,-3 6 1-16,-1 9-2 15,-6 9 1-15,-1 7-3 16,1-6 0-16,-4-1-6 15,4-11 0-15,-8-14-12 16,-3-9 0-16</inkml:trace>
  <inkml:trace contextRef="#ctx0" brushRef="#br1" timeOffset="20070.93">8012 7265 48 0,'7'0'24'0,"-29"13"-18"0,15-4 32 0,-14 10-36 16,-7 0 0-16,-14 18 1 16,-8 14 0-16,-10 21-4 15,-3 16 1-15,3 15 2 16,7 32 1-16,4 15 0 16,6 20 0-16,15 18-1 15,10 3 0-15,15-3-2 16,3-9 1-16,17-10-2 15,15-24 0-15,18-14-6 16,3-21 1-16,17-10-12 16,4-21 1-16,11-23 0 15,0-9 1-15</inkml:trace>
  <inkml:trace contextRef="#ctx0" brushRef="#br1" timeOffset="20521.58">9377 7127 44 0,'7'57'22'0,"21"24"-21"16,-14-49 42-16,14 30-39 16,15 26 0-16,6 25 2 15,8 28 0-15,6 41-8 16,-10 22 0-16,-7 31 5 0,-18 10 0 16,-21-1-2-16,-21-24 0 15,-14-23-6-15,0-12 0 16,-15-31-12-16,-6-35 1 15</inkml:trace>
  <inkml:trace contextRef="#ctx1" brushRef="#br1">6188 5907 0,'0'0'15,"0"0"1,0 0-16,0 0 16,0 0-1,0 0-15,0 0 16,0 0-1,0 0-15,0 0 16,0 0-16,0 0 16,0 0-1,0 0-15,0 0 16</inkml:trace>
  <inkml:trace contextRef="#ctx0" brushRef="#br1" timeOffset="21902.5">12248 7667 58 0,'32'-7'29'15,"-21"4"-22"-15,-11 3 30 0,3-6-36 16,-3 3 1-16,-10 0-1 16,-15 6 1-16,-24 6-2 15,-22 10 0-15,-14 3 2 16,-24 6 0-16,-21 7-2 15,13-1 0-15,-3 1-1 16,4-13 0-16,13 3-2 16,15 3 0-16,18-6-1 15,10 6 0-15,17-9 0 16,15 0 1-16,18-7 1 16,17 1 1-16,17-1 2 0,19 1 0 15,6-1 2-15,4-5 0 16,0 2 1-16,-4 4 0 15,-10 2-1-15,-14 14 0 16,-18 11-4-16,-21 7 1 16,-11 13-1-16,-24 6 0 15,-15 3-1-15,-21-3 0 16,-3-4 1-16,4 4 0 16,-15-3 1-16,7-10 0 15,11 4 0-15,7-1 1 16,7-6 1-16,10 4 1 0,12-7 0 15,9-3 1-15,12-4 1 16,17-5 0-16,17-7 0 16,18-6 1-16,25 0-2 15,14-13 0-15,29 1-1 16,13-4 0-16,4-3-5 16,-4-3 1-16,-7-3-7 15,-3-6 1-15,-14-4-15 16,-4-6 0-16,-7-3 0 15,-10-3 0-15</inkml:trace>
  <inkml:trace contextRef="#ctx0" brushRef="#br1" timeOffset="22082.67">11723 8805 63 0,'17'85'31'0,"-41"12"-41"0,17-75 63 16,0 9-55-16,0 4 0 16,-4-4-12-16,0-6 1 15,4-12 4-15,4-10 0 16</inkml:trace>
  <inkml:trace contextRef="#ctx0" brushRef="#br1" timeOffset="22638.82">10467 9981 58 0,'0'28'29'0,"0"25"-22"0,0-40 29 0,0 6-36 16,3-4 1-16,5-2-3 16,-5-4 1-16,8 1-5 15,3-7 1-15,3-12-11 16,1-17 0-16</inkml:trace>
  <inkml:trace contextRef="#ctx0" brushRef="#br1" timeOffset="22820.97">10506 9655 57 0,'7'15'28'0,"-4"-15"-27"16,-3 0 45-16,0 0-46 15,7 0 1-15,4-3-3 0,3 3 1 16,4 0-5-16,6 3 0 16,5 4-10-16,-8-4 0 15</inkml:trace>
  <inkml:trace contextRef="#ctx0" brushRef="#br1" timeOffset="23074.48">10605 10066 64 0,'-4'15'32'0,"11"-9"-34"0,-7-6 55 0,7 0-52 16,4 0 1-16,6-3 0 15,4-3 0-15,4 0-5 16,-4-4 0-16,8 1-3 16,-1 0 0-16,0-1-14 15,-3 1 1-15</inkml:trace>
  <inkml:trace contextRef="#ctx0" brushRef="#br1" timeOffset="23344.23">10537 10307 63 0,'4'9'31'0,"7"-5"-29"0,-4-8 50 16,3 4-50-16,8 0 0 15,10 0 1-15,11 0 0 16,14 0-5-16,14-6 0 16,0 0-2-16,-4-4 1 0,1 4-13 15,-8-6 0-15,-10-1-4 16,0 1 0-16</inkml:trace>
  <inkml:trace contextRef="#ctx0" brushRef="#br1" timeOffset="23571.97">11568 10075 61 0,'-7'72'30'0,"-18"-12"-41"15,18-38 58-15,3 9-50 16,4 7 1-16,-3 2-14 0,3-11 0 16,0-20 9-16,3-12 1 15</inkml:trace>
  <inkml:trace contextRef="#ctx0" brushRef="#br1" timeOffset="24125.69">11014 7369 38 0,'0'59'19'0,"7"-2"-12"0,-4-48 25 16,1 4-29-16,-1-4 1 16,1 1 1-16,3-7 1 15,4-6-8-15,3-10 1 16,3-12 3-16,4-3 1 16,4-16-3-16,7 0 1 15,0 3-1-15,-4-9 0 16,0 0-1-16,0 6 1 15,1 3 0-15,-5 3 1 16,1 13 1-16,0 10 0 16,3 5 0-16,4 13 1 15,-4 19 0-15,-3 3 0 16,-1 16-2-16,-3 3 0 0,-3-3-7 16,-4-3 1-16,-3-7-12 15,-4-9 0-15</inkml:trace>
  <inkml:trace contextRef="#ctx0" brushRef="#br1" timeOffset="25484.81">13377 7457 57 0,'14'6'28'0,"1"-12"-24"16,-15 9 29-16,-7 9-33 15,-15 7 1-15,-13 16 0 16,-18 15 1-16,-14 12-2 16,4 14 1-16,-15 24 2 15,-7 25 0-15,1 26 1 16,10 18 0-16,14 19-1 15,17 7 1-15,22-7-1 16,11-6 0-16,13-32-2 16,18-18 0-16,15-25-5 15,9-19 1-15,-2-23-14 16,-1-21 1-16,-3-22-4 0,-11-6 1 16</inkml:trace>
  <inkml:trace contextRef="#ctx0" brushRef="#br2" timeOffset="29887.48">18888 6052 52 0,'14'-10'26'0,"25"10"-16"0,-25-3 27 16,3 3-35-16,12-3 1 16,20 3 2-16,18 0 1 0,21-9-8 15,11-1 1-15,17-5 2 16,18-1 1 0,-7-3-5-16,-10-3 1 0,-4 3-8 15,-14 4 1-15,-25 2-9 16,-25 1 0-16</inkml:trace>
  <inkml:trace contextRef="#ctx0" brushRef="#br2" timeOffset="30159.42">18838 6256 62 0,'7'6'31'0,"36"-9"-33"0,-22 0 54 16,11-7-50-16,17 1 0 15,18 2 0-15,28-8 1 16,8-1-5-16,17 0 1 16,-4 4-2-16,-10 2 1 15,-11 1-5-15,-17 3 0 16,-22 0-10-16,-17 6 1 15,-21 3-3-15,-11 3 1 16</inkml:trace>
  <inkml:trace contextRef="#ctx0" brushRef="#br2" timeOffset="30384.36">19029 6356 67 0,'25'19'33'0,"42"-4"-40"0,-32-11 70 0,21-1-63 15,25-3 1-15,18 0 0 16,18-7 0-16,-4 4-4 16,-11-6 0-16,-21 3-6 15,-18-1 0-15,-24 4-11 16,-25 6 1-16</inkml:trace>
  <inkml:trace contextRef="#ctx0" brushRef="#br2" timeOffset="32216.58">13603 8002 44 0,'21'-12'22'0,"-17"8"-7"0,-4 4 22 16,0 4-36-16,3 2 0 15,-6-3 0-15,-1 10 1 16,-6-1-2-16,-4 7 0 16,3 0 1-16,0 0 1 15,1 3-1-15,3 3 0 16,3 6 0-16,1 3 1 0,6-8-2 15,8-5 1-15,6 1-1 16,12-6 1-16,6-6-4 16,4-7 0-16,7 0-10 15,0-13 1-15,-4-8-5 16,-10-8 1-16</inkml:trace>
  <inkml:trace contextRef="#ctx0" brushRef="#br2" timeOffset="32443.1">13889 7880 53 0,'3'28'26'0,"-13"7"-29"15,6-20 49-15,1 10-43 16,-4 4 1-16,-4 14 3 0,-3 8 0 16,0 2-9-16,-4 13 1 15,1-3 4 1,-5 2 1-16,5-5-5 0,-1-7 0 15,1-9-7-15,2-9 0 16,5-7-11-16,3-9 1 16</inkml:trace>
  <inkml:trace contextRef="#ctx0" brushRef="#br2" timeOffset="32785.96">13046 8849 61 0,'0'16'30'0,"21"-20"-23"16,-11 1 49-16,12-3-52 16,6 0 0-16,18-7 3 15,21-6 0-15,7-3-10 16,21-3 1-16,7 0 4 16,-6 3 1-16,-12 3-6 15,-10 7 1-15,-10 3-6 0,-15 5 0 16,-10 1-13-16,-11 3 0 15,-17 7-1-15,-8-1 1 16</inkml:trace>
  <inkml:trace contextRef="#ctx0" brushRef="#br2" timeOffset="33298.01">13106 9492 60 0,'-7'47'30'0,"3"-10"-36"16,1-30 59-16,3-4-50 16,0 3 1-16,3 0 1 15,1-3 1-15,6-3-8 16,8-3 1-16,0-9 3 16,3-13 1-16,7-4-3 15,4-14 0-15,3-1-4 0,-3 0 1 16,-1 6-1-16,-6 4 0 15,-4 5-1-15,-3 11 1 16,0 5 1-16,3 10 0 16,-7 6 3-16,0 3 0 15,-3 7 0-15,-1 3 1 16,1 2 1-16,-4 4 0 16,0 3 0-16,-4 7 0 15,1 2-1-15,-1 1 0 16,1-4-3-16,-1-9 0 15,1-3-4-15,-4-3 0 16,4-7-11-16,3-12 0 0</inkml:trace>
  <inkml:trace contextRef="#ctx0" brushRef="#br2" timeOffset="33717.82">13737 9006 56 0,'7'12'28'0,"0"-12"-23"16,-7 0 44-16,4-3-44 15,3 0 0-15,3 0 2 0,8-4 1 16,3 4-11-16,0-3 1 15,1 3 6-15,-1 0 1 16,-4 0-4-16,-6 3 1 16,0 0-3-16,-8 3 0 15,-6 6 0-15,-1 1 0 16,-3-1-1-16,0-3 1 16,-4 10 0-16,1 3 0 15,3 0 1-15,0-1 1 16,3 4 0-16,1-6 0 15,6-3 0-15,4-1 1 0,7-2-1 16,7-7 1 0,8-6-4-16,-5-7 0 0,-2 1-7 15,-5-7 0-15,-3-3-13 16,-10 4 1-16</inkml:trace>
  <inkml:trace contextRef="#ctx0" brushRef="#br2" timeOffset="34249.33">14556 8890 54 0,'3'6'27'15,"-6"6"-21"-15,-1-5 36 0,-3 12-40 16,-4-1 1-16,1 1 1 16,-4 6 1-16,0 7-6 15,3-1 0-15,4 0 2 16,3-6 0-16,4-3-7 16,8-9 1-16,6-13-13 15,0-19 0-15</inkml:trace>
  <inkml:trace contextRef="#ctx0" brushRef="#br2" timeOffset="34440.07">14393 8516 63 0,'14'7'31'0,"4"-4"-27"0,-11-3 50 16,0 3-54-16,4-3 1 15,3-3-3-15,0-3 1 0,4 2-4 16,-1 1 0 0,1 3-14-16,-4-6 0 0</inkml:trace>
  <inkml:trace contextRef="#ctx0" brushRef="#br2" timeOffset="34842.49">14859 8259 59 0,'14'3'29'0,"21"-12"-27"16,-24 6 43-16,10 0-40 0,0-7 0 15,8 7 1-15,-1 0 0 16,-7 3-8-16,-3 3 0 16,-4-3 4-16,-4 6 1 15,-10 4-3-15,-7-1 0 16,-7 4-1-16,-7 6 1 16,-4-4-1-16,1 7 1 15,2 0 0-15,5-3 0 16,3 0 0-16,3 0 1 15,4-4 0-15,18-2 1 16,6-4 0-16,8 1 0 16,10-10-3-16,0 0 1 15,-3-7-6-15,-7 1 0 0,-4 0-15 16,-3-3 0-16</inkml:trace>
  <inkml:trace contextRef="#ctx0" brushRef="#br2" timeOffset="37503.47">16101 8896 46 0,'14'-10'23'0,"0"4"-9"0,-7 0 23 15,4 0-33-15,3-4 0 16,0-5 5-16,7 2 1 16,4 0-12-16,10 1 1 15,14 3 6-15,4 2 1 16,7 1-8-16,4 3 1 16,-11 0-8-16,-11-4 1 0,-10 4-13 15,-15-3 1-15</inkml:trace>
  <inkml:trace contextRef="#ctx0" brushRef="#br2" timeOffset="37726.64">16256 8542 62 0,'11'34'31'0,"-4"29"-30"15,-4-51 51-15,-3 10-52 16,4 16 0-16,-1 3-3 16,1 6 1-16,-1 6-3 15,1-3 1-15,-1-3-13 0,1-9 1 16,-4-13-2 0,7-13 0-16</inkml:trace>
  <inkml:trace contextRef="#ctx0" brushRef="#br2" timeOffset="37997.24">17371 8391 53 0,'17'47'26'0,"-27"38"-32"0,3-57 53 0,0 10-46 16,-7 27 1-16,0 1-1 15,-4 6 1-15,7-9-5 16,1-3 1-16,6-4-7 16,4-15 0-16,4-19-7 15,-1-13 1-15</inkml:trace>
  <inkml:trace contextRef="#ctx0" brushRef="#br2" timeOffset="38552.15">17762 7544 47 0,'4'3'23'0,"17"16"-21"16,-10-12 38-16,3 5-38 15,3 13 0-15,8 7 3 16,3 15 1-16,11 9-5 16,21 19 0-16,11 13 4 15,13 16 0-15,-3 15-1 16,-14 16 1-16,1 25-3 16,-19-7 0-16,-10 10-2 15,-25-3 0-15,-14 6-1 16,-32-15 1-16,-14-1-4 0,-10-12 1 15,-11-22-8-15,-4-18 1 16,4-23-9-16,7-16 1 16</inkml:trace>
  <inkml:trace contextRef="#ctx0" brushRef="#br2" timeOffset="42500.04">6477 11226 28 0,'0'6'14'0,"-4"-6"-2"0,1 0 15 15,-1-3-21-15,4 3 0 16,-3 0 4-16,3 0 0 15,0 0-12-15,0 0 1 16,0 0 9-16,10-3 0 16,12-3-3-16,-1-1 0 15,18-2-4-15,10-1 1 16,0 1-7-16,1 0 1 0,-8 5-10 16,-3 8 0-16,-21 2-4 15,-11 6 0-15</inkml:trace>
  <inkml:trace contextRef="#ctx0" brushRef="#br2" timeOffset="42683.82">6357 11426 56 0,'-7'41'28'0,"18"-19"-31"0,-8-22 55 0,8 0-49 15,10 0 1-15,18-3 0 16,3-3 0-16,14-4-8 15,4 1 0-15,0-4-4 16,-3-2 1-16,-4-4-11 16,-7 6 0-16</inkml:trace>
  <inkml:trace contextRef="#ctx0" brushRef="#br2" timeOffset="43430.47">7863 10771 60 0,'25'22'30'0,"14"-25"-31"0,-25-3 49 16,4-1-46-16,10-2 1 16,4 0 0-16,6-1 0 15,1 7-4-15,-7 0 0 0,-4 3 2 16,-7-3 1-16,1 3-4 15,-19 9 0-15,-3 1-1 16,-10 5 0-16,-8 1-1 16,-3 3 1-16,7 3 0 15,-4 6 0-15,4 0 3 16,0 3 0-16,10 4 1 16,4-4 0-16,7-6 1 15,4 0 0-15,10-9-1 16,4-6 0-16,10-4-3 15,0-6 0-15,11-13-12 16,0-6 0-16,-4-12-3 16,8 6 0-16</inkml:trace>
  <inkml:trace contextRef="#ctx0" brushRef="#br2" timeOffset="43672">8745 10727 58 0,'18'25'29'0,"-36"38"-37"0,8-47 56 16,-8 12-45-16,-10 16 0 15,-4 6 2-15,-10 19 0 16,-15 3-6-16,-6 13 0 16,-4 9 4-16,-4 9 1 0,-3-2-3 15,18-10 1 1,3-4-5-16,7-11 0 0,11-14-8 15,7-8 0-15,6-14-8 16,8-5 0-16</inkml:trace>
  <inkml:trace contextRef="#ctx0" brushRef="#br2" timeOffset="44062.1">8350 11941 58 0,'7'37'29'0,"-7"-5"-33"15,0-23 49-15,0 4-44 16,0-1 0-16,0-2 0 16,0-1 1-16,0-3-4 0,4-6 0 15,6-9-1-15,5-7 1 16,9-9-4-16,1-6 1 15,0 3-2-15,-1-7 1 16,-3-6 1-16,1 7 1 16,2 6 2-16,-2 6 0 15,-1 9 4-15,3 10 0 16,5 9 3-16,-8 7 1 16,7-1 0-16,-3 10 1 15,-1 10 0-15,1 2 0 16,0 7-3-16,-4 3 1 0,0 0-6 15,0-7 0-15,0-8-10 16,-3-8 1-16,0-17-8 16,-4-14 0-16</inkml:trace>
  <inkml:trace contextRef="#ctx1" brushRef="#br2" timeOffset="23766.25">5553 9200 0,'0'0'0,"0"0"16,0 0 0,-4 0-16,-20-6 15,-12-4 1,1-12-16,-14-9 15,-8-10-15,-6-12 16,10 9 0,3 10-16,-6-10 15</inkml:trace>
  <inkml:trace contextRef="#ctx0" brushRef="#br2" timeOffset="45668.66">10407 10589 35 0,'53'3'17'0,"-25"-9"-5"16,-17 6 18-16,-4-3-24 16,0 3 0-16,-7 0 3 15,-4 0 1-15,-6 0-13 16,-19 6 1-16,-9 4 7 16,-8 2 1-16,-7 4-4 15,-11 3 1-15,-3 3-2 16,4-10 0-16,-4 4-3 15,3 3 1-15,11 3-2 16,4-4 1-16,14 1-1 0,7 3 1 16,10-3-1-16,7 3 0 15,11 3 1-15,7 10 1 16,7 8 0-16,1 1 0 16,-1 13 0-16,-4-1 1 15,1 10 0-15,-4 6 0 16,-4 22 0-16,-6 7 0 15,-8 5 1-15,-3 10 0 16,0 3 0-16,4 1 1 0,2-8 0 16,1-11 1-16,4-4 2 15,10-9 1-15,7-13 0 16,7-3 0-16,7-3-1 16,15-12 0-16,3-13-2 15,3-7 1-15,-3-5-7 16,3-11 1-16,-3-2-7 15,4-6 1-15,-5-4-13 16,1-2 1-16</inkml:trace>
  <inkml:trace contextRef="#ctx0" brushRef="#br2" timeOffset="46824.46">11758 11144 58 0,'106'-28'29'0,"-36"-3"-29"16,-48 18 44-16,-1 1-41 15,0-1 0-15,-3 0 1 16,-8 4 1-16,-10-3-7 15,-17 12 1-15,-12 9 3 16,-17 7 1-16,-24 2-3 16,-11 8 1-16,-18 2-1 15,11 3 0-15,-11 0 0 16,0-5 0-16,15 2-1 16,6 0 1-16,7-3 0 15,19-3 0-15,9 6 0 16,11-9 0-16,11 0-1 15,11-3 1-15,13-4 0 0,11 1 1 16,11-7-2-16,7 0 1 16,7 0 0-16,-1-2 1 15,-6-1-1 1,-4 0 0-16,-6 3-1 0,-8 4 1 16,-11 5-1-16,-10 4 0 15,-14 9-1-15,-11 0 1 16,-3-6 0-16,-4 4 0 15,-3 5 0-15,-1 0 0 16,1 4 2-16,3-1 1 16,8-6 0-16,-1 1 0 15,11-1 1-15,3 0 1 16,11-3 1-16,7-3 1 0,14-3-1 16,18 3 0-16,17-6 0 15,11-7 0-15,7-3-2 16,0-3 0-16,7 1-4 15,4-4 0-15,-8-4-5 16,-3-2 0-16,-7 3-6 16,-7-3 0-16,-3-4-12 15,-11-12 0-15</inkml:trace>
  <inkml:trace contextRef="#ctx0" brushRef="#br2" timeOffset="47021.59">11843 11590 63 0,'10'40'31'0,"-20"-5"-34"0,6-20 49 16,-6 14-45-16,-1-4 1 16,-3 6-1-16,0 4 0 15,0-4-6-15,3-6 0 16,4-6-12-16,-3-7 1 15</inkml:trace>
  <inkml:trace contextRef="#ctx0" brushRef="#br2" timeOffset="47835.14">11123 12546 58 0,'7'34'29'0,"-3"10"-23"0,-4-31 30 16,0 6-35-16,0 3 1 15,0-4-1-15,0-2 0 16,0 0-4-16,3-4 1 16,4-8-6-16,0-4 1 15,4-16-10-15,-4-12 1 16</inkml:trace>
  <inkml:trace contextRef="#ctx0" brushRef="#br2" timeOffset="48029.4">11169 12232 55 0,'21'10'27'0,"-3"-1"-29"0,-15-9 46 0,4 3-43 16,0-3 0-16,4-3 0 16,0 0 0-16,-1-3-5 15,1 0 0-15,-1-1-11 16,-3 4 0-16,-7 3-1 15,0 0 1-15</inkml:trace>
  <inkml:trace contextRef="#ctx0" brushRef="#br2" timeOffset="48267.56">11278 12549 62 0,'7'9'31'0,"15"-2"-41"0,-15-14 64 15,0 1-52-15,10-6 1 16,4-1-1-16,8 1 0 16,6-4-6-16,-7 0 0 15,-3 7-4-15,-7-1 0 0,-4 1-10 16,-11 6 0-16</inkml:trace>
  <inkml:trace contextRef="#ctx0" brushRef="#br2" timeOffset="48463.08">11307 12700 48 0,'14'34'24'0,"3"-15"-17"16,-6-25 35-16,3 9-41 15,7 0 1-15,4-3-1 16,7-3 0-16,3 0-4 16,4-7 0-16,-1 1-10 15,-2-4 1-15,-4-2-4 16,-4-4 1-16</inkml:trace>
  <inkml:trace contextRef="#ctx0" brushRef="#br2" timeOffset="48661.28">11875 12533 58 0,'3'44'29'0,"-6"-6"-39"0,6-13 57 16,-3 3-47-16,0 0 0 15,-3 7-3-15,3-1 1 0,-4-5-4 16,-3-11 1-1,0-14-11-15,-4-20 1 0</inkml:trace>
  <inkml:trace contextRef="#ctx0" brushRef="#br2" timeOffset="49205.81">11370 10690 63 0,'4'40'31'0,"-1"20"-31"0,1-44 56 16,-1-1-54-16,1 4 0 16,3 0 1-16,-4-3 1 15,1-4-5-15,-1-2 0 16,8-7 2-16,-8-3 0 15,1-3-2-15,3-7 1 0,0-12-2 16,4-3 1-16,3 0-2 16,0 3 1-16,4-3 0 15,-1-3 1-15,1-4 0 16,3 7 0-16,-3 3 0 16,-1 4 0-16,1 5 1 15,-4 4 1-15,0 5-1 16,0 11 0-16,0 8 0 15,0 4 1-15,4 6-2 16,-4 7 0-16,4 5-5 16,-1-5 1-16,-2-7-13 15,-5-10 0-15</inkml:trace>
  <inkml:trace contextRef="#ctx0" brushRef="#br2" timeOffset="50322.62">12629 10871 54 0,'0'16'27'0,"4"-19"-21"0,0-3 28 16,-4 6-32-16,0 3 0 16,0 3 0-16,-4 4 1 15,-3 5-4-15,3 7 1 16,1 10 2-16,3-4 0 16,3 3-2-16,4-6 0 15,4-3-4-15,7-6 0 16,13-10-6-16,12-3 1 15,3-12-6-15,-4-19 0 16,-7-7 1-16,-7-6 0 16,-3 4 5-16,-4-4 0 0,-10 3 7 15,-1 7 0-15,-2 9 8 16,-1 6 1-16,-4 4 2 16,-3 12 0-16,-3 9 1 15,-1 13 1-15,-3 9-1 16,0 20 0-16,-7 2-4 15,-7 10 1-15,3-4-3 16,4-5 0-16,3-1-7 16,4-6 0-16,7-9-12 15,0-17 0-15</inkml:trace>
  <inkml:trace contextRef="#ctx0" brushRef="#br2" timeOffset="50609.71">12337 11605 69 0,'24'47'34'0,"19"-37"-33"0,-22-10 61 16,11-3-59-16,13-4 0 15,26-12 0-15,17-12 0 16,0 0-5-16,11-4 0 0,-4 4 0 16,-17 0 0-16,-14 5-9 15,-15 11 0-15,-14 5-11 16,-14 4 0-16</inkml:trace>
  <inkml:trace contextRef="#ctx0" brushRef="#br2" timeOffset="51372.21">12562 12094 52 0,'0'60'26'0,"-14"6"-24"15,7-54 35-15,4 4-34 16,-4 3 0-16,0-3 2 15,3-4 0-15,1-3-7 16,3-5 1-16,0-4 3 0,7-13 0 31,7-25-3-31,3-5 0 16,5 2-1-16,-1 6 0 16,0 4 0-16,4 6 0 15,-1 3 0-15,1 6 1 16,0 7 1-16,-4 9 0 15,-4 9 1-15,-2 13 1 16,-1 6-1-16,-4 1 1 0,-3 8-1 16,-3 7 0-1,-4 3-1-15,0-12 1 0,3-4-6 16,1-9 0-16,3-9-11 16,4-4 0-16,-1-18 0 15,1-7 0-15</inkml:trace>
  <inkml:trace contextRef="#ctx0" brushRef="#br2" timeOffset="51751.21">12996 11768 66 0,'14'25'33'0,"1"-12"-40"0,-12-13 70 16,1 0-61 0,3 3 0-16,7 0 1 0,3-3 1 15,5-3-6-15,-5 3 1 16,-3 0 2-16,-3 0 0 16,0 0-3-16,-8 3 0 15,-6 0-3-15,-5 0 1 16,-2 4 0-16,-1 5 0 15,1 4 1-15,-1 3 0 16,1 3 3-16,2-7 0 16,8 7 1-16,4-9 1 15,7-1 0-15,3-2 0 16,7-4-3-16,4-6 1 0,-1-3-7 16,1-6 0-16,0-7-12 15,-1-3 1-15</inkml:trace>
  <inkml:trace contextRef="#ctx0" brushRef="#br2" timeOffset="52187.4">13843 11696 61 0,'-4'32'30'0,"-10"36"-36"0,11-55 48 0,-1 3-42 16,1 12 0-16,3-3-5 15,0-3 1-15,3-3-7 16,8-16 1-16,-1-22-6 16,1-9 1-16</inkml:trace>
  <inkml:trace contextRef="#ctx0" brushRef="#br2" timeOffset="52366.04">13716 11078 60 0,'11'35'30'0,"3"-23"-35"0,-11-8 58 16,1-1-51-16,-1 0 0 15,4-3-5-15,7-3 1 16,8-4-8-16,2 1 1 16,8-10-8-16,-7 1 0 15</inkml:trace>
  <inkml:trace contextRef="#ctx0" brushRef="#br2" timeOffset="52740.7">14189 10887 65 0,'21'13'32'0,"14"-7"-36"0,-21-6 58 0,4 0-53 16,3-3 0-16,4 0-1 15,3 3 1-15,-7 3-2 16,-3 0 1-16,-8 3-2 16,-6 4 1-16,-11 5-1 15,-7 7 0-15,-4 3 0 16,-7-3 1-16,1 6-1 15,-1-2 1-15,4-1 2 16,3-3 1-16,4-4 1 16,11-2 0-16,10-3-1 15,10-7 0-15,12-6-4 16,9-9 1-16,5-4-14 0,-5-9 1 16,-9-9-6-16,-15-7 1 15</inkml:trace>
  <inkml:trace contextRef="#ctx0" brushRef="#br2" timeOffset="53597.96">15649 11602 59 0,'14'19'29'0,"4"-22"-16"0,-11-7 29 16,0-2-40-16,11 2 1 15,6 1 1-15,19 0 1 16,6 2-7-16,11 4 1 16,7-3-1-16,-3-7 0 15,-8 1-10-15,-10-1 1 16,-11-6-9-16,-10-2 1 0</inkml:trace>
  <inkml:trace contextRef="#ctx0" brushRef="#br2" timeOffset="53777.67">15907 11401 64 0,'10'88'32'0,"-10"16"-41"16,0-73 56-16,-7 13-49 15,4 3 0-15,-1 0-10 16,1-3 0-16,3-10 2 15,3-15 1-15</inkml:trace>
  <inkml:trace contextRef="#ctx0" brushRef="#br2" timeOffset="54570.91">17649 10777 61 0,'46'25'30'0,"21"-31"-26"16,-56 6 50-16,0-3-52 15,-4 0 1-15,-7 3 1 16,-7 3 1-16,-15 6-6 16,-20 7 0-16,-14 3 4 15,-1 3 0-15,-3 0-2 16,-3 6 1-16,-11 0-3 0,7-3 0 31,0 7-2-31,17-10 0 16,11 0 0-16,11-7 0 15,10-2 0-15,11-1 1 16,14 1 2-16,8-1 0 16,6 1 1-16,3 3 1 15,1 3-1-15,-4 2 1 16,-3 5-2-16,-11 2 1 16,-11 9-2-16,-13 10 1 15,-15 13-1-15,-7 0 0 0,-7-1 0 16,-6 4 0-16,2-4 1 15,8-2 0-15,3-4 0 16,0-6 0-16,7-3 1 16,4-3 1-16,7-7 1 15,3 1 0-15,8-10 3 16,3-3 0-16,10-3 0 16,8-4 0-16,21-2-2 15,21 0 1-15,24-7-2 16,11-3 0-16,4-3-7 15,3-3 1-15,-3 0-7 16,-11-4 1-16,-10-2-14 16,-11-4 1-16,-11-8-3 15,-10-1 0-15</inkml:trace>
  <inkml:trace contextRef="#ctx0" brushRef="#br2" timeOffset="54769.1">17544 11533 72 0,'28'53'36'0,"-14"16"-47"0,-14-50 72 16,4 13-61-16,-4-1 0 16,3 13-1-16,1 3 1 15,-4 0-5-15,3-3 1 0,-3-16-16 16,0-6 1-16</inkml:trace>
  <inkml:trace contextRef="#ctx0" brushRef="#br2" timeOffset="55206.14">18369 11078 68 0,'11'35'34'0,"-4"40"-31"0,-7-50 52 0,0 19-55 15,7 19 0-15,3 9-3 16,5 0 1-16,2 3-4 16,-6-9 1-16,-8-12-15 15,-13-20 0-15</inkml:trace>
  <inkml:trace contextRef="#ctx0" brushRef="#br2" timeOffset="56494.42">16686 12687 64 0,'7'6'32'0,"-3"16"-23"16,-4-15 33-16,0 2-42 16,0 0 1-16,0 7-1 15,4 0 0-15,3 3-4 16,0 2 0-16,3-8-10 16,4-7 0-16,-7-12-5 15,0-13 1-15</inkml:trace>
  <inkml:trace contextRef="#ctx0" brushRef="#br2" timeOffset="56674.8">16690 12405 52 0,'11'12'26'0,"10"1"-29"0,-14-13 46 15,0 0-42-15,3-3 1 16,4-3-5-16,1-1 1 15,-1 1-8-15,3 6 1 16,1-6-6-16,0-1 1 0</inkml:trace>
  <inkml:trace contextRef="#ctx0" brushRef="#br2" timeOffset="56927.59">16849 12668 64 0,'10'7'32'0,"29"-29"-43"15,-25 15 62-15,11-2-52 16,3-1 1-16,4 1-7 15,-4 3 1-15,-3 3-6 16,-4 0 1-16,-7-1-6 0,0 8 0 16</inkml:trace>
  <inkml:trace contextRef="#ctx0" brushRef="#br2" timeOffset="57112.03">16849 12834 57 0,'17'26'28'0,"26"-11"-33"0,-33-12 56 0,15 0-52 16,3-3 1-16,7 0-7 15,11-6 1-15,7-3-3 16,-3-4 1-16,-5-9-8 16,-9 3 0-16</inkml:trace>
  <inkml:trace contextRef="#ctx0" brushRef="#br2" timeOffset="57291.47">17452 12446 40 0,'7'44'20'0,"-21"37"-13"0,10-59 33 0,1 16-36 16,-8-1 1-16,4 10 1 15,4 3 1-15,-1 4-10 16,1-1 1-16,-1-6-1 0</inkml:trace>
  <inkml:trace contextRef="#ctx0" brushRef="#br2" timeOffset="57829.12">17180 10567 48 0,'4'22'24'0,"-4"6"-8"16,3-24 17-16,-3-1-31 15,4 0 1-15,-4-3 0 16,7-10 1-16,7-5-6 0,4-4 1 16,-1-9 2-16,4-7 1 15,-3-2-2-15,3 2 0 16,-7 1-1-16,1 9 1 16,2 6 0-16,1 6 0 15,-1 4 0-15,1 12 0 16,3 9 1-16,0 10 0 15,1 3-1-15,-1 7 0 16,-4-4-3-16,1 0 1 16,0-3-10-16,-4-3 1 0,3-9-6 15,5-4 1-15</inkml:trace>
  <inkml:trace contextRef="#ctx0" brushRef="#br2" timeOffset="61071.86">19008 10091 49 0,'3'9'24'0,"15"-6"-12"0,-11-3 24 16,11 0-33-16,13 3 1 15,12 4 3-15,20-1 0 16,22-3-9-16,14-3 0 16,13-3 5-16,8 0 1 15,-7 0-3-15,-17-1 0 16,-19 1-2-16,-13 3 1 16,-18 3-2-16,-18 10 1 15,-7 3-1-15,-11 2 0 16,-13 11-1-16,-11 5 1 0,-11 10-1 15,-7 16 0-15,1 6 2 16,-1 12 0-16,11 3 0 16,7 14 0-16,7 14 2 15,14 10 0-15,14 1 0 16,18 5 1-16,3 0-1 16,-7 10 1-16,4-12 0 15,7-1 1-15,-4-3-3 16,-10-6 1-16,-18 0-1 15,-28-16 0-15,-18-3-2 16,-31-6 1-16,-36-16-10 16,-28-16 1-16,-25-21-7 15,-28-22 0-15</inkml:trace>
  <inkml:trace contextRef="#ctx0" brushRef="#br0" timeOffset="65967.23">13321 10724 25 0,'18'-6'12'0,"3"-26"-2"0,-18 20 13 0,-3-7-21 16,0-3 0-16,-3 0 2 15,-4-3 0-15,-4-6-5 16,-3-1 1-16,-4 4 2 15,-3 0 1-15,-4 3-1 16,1-3 0-16,-4 3-1 16,-4-1 0-16,4 4 0 15,-1 1 0-15,1-1 0 16,3 6 0-16,1 0 0 16,-1 4 1-16,-3 5-1 15,0 1 1-15,-4 6-1 16,-3-3 0-16,3 6 0 15,0 3 1-15,0 4-2 16,1 2 1-16,2 7-1 16,-2 0 1-16,-1 3-1 15,4 6 1-15,3 0-1 16,0 7 1-16,4 6-1 0,0-4 0 16,0 4 0-16,0-3 0 15,3 2 0-15,4 1 1 16,0 0-1-16,0 3 0 15,-1-3 0-15,5-1 1 16,-1-2-1-16,-3 0 0 16,4 2 0-16,3-5 0 15,-4-4 0-15,0 7 0 16,1-4 0-16,-1 4 1 0,1-3-1 16,-1-1 0-16,0 7 0 15,1 0 1-15,-1-1-1 16,1 7 0-16,3 0 0 15,0 4 1-15,0-8-1 16,0 1 1-16,-1 3-1 16,1 4 1-16,0-8 0 15,0-8 1-15,0 3-1 16,0-4 1-16,4 1-1 16,-1-1 0-16,1 1-1 15,3 2 1-15,0-2-1 16,0-1 1-16,3 7-1 15,1-7 1-15,-1 1-1 16,1 3 1-16,-1-1-1 16,1 4 0-16,-1-7 0 15,1-5 0-15,-1-4-1 0,1 3 1 16,-1 0 0 0,4 0 0-16,1 1 0 0,2-1 1 15,4 0-1-15,0-6 0 16,4 3 0-16,0 0 0 15,-1-3 0-15,1 3 0 16,0 0 0-16,-4 0 0 16,7-3 0-16,-4 0 0 15,8-6-1-15,0-3 1 16,7-4 0-16,-4 0 0 16,0 1-1-16,4-1 1 15,3 1 0-15,0-1 0 16,1-3 0-16,-5 1 0 0,1-4-1 15,0-3 0-15,0 0 0 16,-4-7 1-16,-3 4-1 16,-4-3 1-16,3-7-1 15,-2 4 1-15,-1-3 0 16,0-4 0-16,0 0-1 16,0-6 1-16,4 0-1 15,0-3 1-15,-1-3-1 16,-3-3 1-16,1-4 0 15,-5 10 1-15,1-6-1 16,0-1 1-16,-1-2-1 16,1 2 0-16,-1 4 0 15,1 0 1-15,-4 0-1 16,4 3 1-16,-4 0-1 16,4-7 0-16,-1-2 0 0,-3 2 1 15,0-2 0-15,1-1 0 16,2 1-1-16,-3-4 1 15,-3 1 0-15,-1 5 0 16,1-2 0-16,0-4 0 16,-4 1 0-16,0-4 0 15,-4-3-1-15,1 0 1 16,-4-3 0-16,0-3 0 16,0 0-1-16,0-4 0 15,0 4 0-15,0-3 0 16,-4-7-1-16,1 1 1 0,-4-4-1 15,-7 3 1-15,-1-6-2 16,-2 1 0-16,-1-4-4 16,-3 3 1-1,3-9-11-15,-3 6 0 0,4-13-1 16,6 4 1-16</inkml:trace>
  <inkml:trace contextRef="#ctx0" brushRef="#br0" timeOffset="67693.25">10918 13016 44 0,'0'7'22'0,"18"-1"-23"0,-11-12 43 16,4-1-40-16,-1-2 1 16,8-4 0-16,10 7 1 15,7-3-6-15,-6 2 1 16,20-2 2-16,-7-4 1 16,-6 4-2-16,-8 3 1 15,-7 0-3-15,-3-1 0 16,-4 7-1-16,-4 0 1 15,-10 3-1-15,-3 4 0 0,-8 2 0 16,-6-6 0-16,-8 3 1 16,-3 4 0-16,0-1 1 15,-1 7 1-15,1 0 0 16,0 2 0-16,3-5 0 16,8 3 0-16,2-4 2 15,5 1 0-15,6-4 0 16,8 1 1-16,6-1 0 15,8-6 1-15,10 3 0 16,8-6 0-16,2-6-2 16,-2 3 1-16,-8 0-2 15,-3 3 1-15,-8-3-2 16,-3 3 1-16,-3 0-2 16,-4 3 1-16,-7 3 0 15,-7 7 0-15,-7-1 0 16,-11 1 0-16,-7 9 0 15,-6 6 1-15,-8 3-1 0,-4 1 0 16,1 2-4-16,0 4 0 16,6-7-12-16,4-12 0 15</inkml:trace>
  <inkml:trace contextRef="#ctx0" brushRef="#br0" timeOffset="69170.03">12619 10664 20 0,'14'-9'10'0,"0"-22"-1"16,-10 18 10-16,-1 1-17 16,-3-1 0-16,4 4 3 15,-4-4 0-15,0-3-6 16,-4-2 1-16,-3-1 3 16,-7-3 1-16,-7 0-2 15,-4 0 1-15,0-3-2 16,-3 3 0-16,0 3-1 15,-7 0 1-15,-1-3-1 0,-6 4 0 16,3-4 1-16,-3 0 0 16,-4 3 0-16,-3 0 0 15,-4 6 0-15,-4 4 0 16,8 3 0-16,7 0 1 16,-1 6-1-16,-3 0 1 15,-3 0-1-15,3 0 1 16,-3 3-1-16,-1 0 0 15,-3 0 0-15,-3 3 0 16,3 4-1-16,4-1 0 0,3 4 0 16,4-1 1-1,-8 4-1-15,8 3 0 16,-4 3 0-16,0 3 1 16,0-3-1-16,4 3 0 0,-4 3 0 15,0 0 0-15,0-3 0 16,0 0 1-16,8 0-1 15,-1 4 1-15,4-1-1 16,3 3 0-16,-3-6 0 16,-1 0 1-16,1 4-1 15,0 8 0-15,-1-2 0 16,1 2 1-16,0 7-1 16,3 6 0-16,4-3-2 15,0 0 1-15,3 0-2 16,0-9 0-16,4-3-6 15,7-10 1-15,0-3-6 16,10-13 1-16</inkml:trace>
  <inkml:trace contextRef="#ctx0" brushRef="#br0" timeOffset="69673.89">10301 10878 46 0,'11'25'23'0,"-8"3"-26"0,1-22 42 0,-1 7-38 15,-3 3 1-15,0 2 1 16,-3 11 0-16,-1 8-4 15,1 1 1-15,-4-1 1 16,0-2 1-16,-4-1-2 16,0 1 1-16,1-4-1 15,-1-6 0-15,4-6-1 16,4-3 0-16,-1-4 0 16,1-5 1-16,3-4 0 15,10-6 1-15,15-7-1 16,10 1 1-16,11-4 0 15,18 4 0-15,-1-1 1 16,-3 4 0-16,-11 0 0 16,-6 3 1-16,-12 3-1 0,-6 3 0 15,-4-3-1-15,-7 3 0 16,-3 0-2-16,-11 0 1 16,-11-3-1-16,-10 0 1 15,-14-12-2-15,-7-13 1 16,-4-13-8-16,-7-15 0 15,-4-16-7-15,5-6 0 16</inkml:trace>
  <inkml:trace contextRef="#ctx0" brushRef="#br2" timeOffset="73937.98">20726 11138 49 0,'3'13'24'0,"8"-17"-12"0,-4 1 24 15,3-3-35-15,8 0 0 16,10-7-1-16,8-6 1 15,9 1-5-15,5-4 0 0,3 3-9 16,-14 6 1-16,-8-2-3 16,-13 8 0-16</inkml:trace>
  <inkml:trace contextRef="#ctx0" brushRef="#br2" timeOffset="74103.09">20729 11191 60 0,'-14'32'30'0,"18"-10"-39"16,-1-19 61-16,4 3-52 16,7 0 0-16,11-3-2 15,3 1 1-15,11-1-3 16,3-3 0-16,1-3-12 16,-1-7 0-16</inkml:trace>
  <inkml:trace contextRef="#ctx0" brushRef="#br2" timeOffset="74687.61">21685 10492 60 0,'-3'13'30'0,"6"-10"-25"16,1 3 48-16,3 0-50 15,3 0 1-15,5-2 2 16,2-1 0-16,1 0-8 16,10 0 1-16,14 0 4 15,-3 0 0-15,-4 4-2 16,-3-1 0-16,-4 0-3 15,-10 4 1-15,-7 5-2 0,-11 4 1 16,-7 3-2-16,-15 0 1 16,-6-6 0-16,0-1 0 15,7 1 1-15,3 0 0 16,1 6 2-16,2-7 0 16,5 1 1-16,6-4 1 15,4 1 0-15,7 0 1 16,11-4-1-16,10-3 0 15,8-3-3-15,6 1 1 16,0-4-7-16,-3-4 0 16,0 4-13-16,-7 0 0 15</inkml:trace>
  <inkml:trace contextRef="#ctx0" brushRef="#br2" timeOffset="75017.9">22532 10727 66 0,'21'13'33'0,"-14"-13"-38"16,-7 0 51-16,-7 0-44 15,-7 9 1-15,-14 10 1 16,-4 15 0-16,-14 10-5 0,-14 10 1 16,-21 18 2-1,-11 6 1-15,-3 13-2 0,0 16 1 16,-7 9-3-16,6-6 1 16,19-7-4-16,13-6 0 15,11-18-5-15,14-17 0 16,15-15-11-16,17-22 0 15</inkml:trace>
  <inkml:trace contextRef="#ctx0" brushRef="#br2" timeOffset="75394.78">21953 11655 55 0,'14'57'27'0,"-10"-4"-26"0,-4-40 42 0,-7-1-40 16,3-2 1-16,-3 2 1 16,4-2 1-16,-1 2-8 15,-3-6 1-15,4-2 4 16,3-4 0-16,14 0-4 16,-4-10 0-16,5-9-3 15,-1-6 0-15,3 0-1 16,4 0 1-16,4 3-1 15,0 0 0-15,3 6 2 0,0 4 0 16,1 6 2 0,-5 3 0-16,1 9 2 15,-4 6 0-15,-3 7 1 0,-1 6 0 16,-3 0 0-16,1 4 0 16,-5 2-4-16,8 3 0 15,3-5-10-15,0-4 1 16,4-13-4-16,0-2 0 15</inkml:trace>
  <inkml:trace contextRef="#ctx0" brushRef="#br2" timeOffset="76114.81">23971 9940 62 0,'-3'10'31'0,"-29"21"-40"0,14-31 63 16,-10 3-53-16,-11 6 1 15,-3 4 0-15,-4 3 0 16,-3-1-3-16,-1 1 1 15,4 3 1-15,8 3 1 16,2 0-2-16,5 3 0 31,-5 19-1-31,12 3 0 16,3 0 0-16,13 3 1 0,5-3-2 16,3 6 1-16,0 1 0 15,0-1 0-15,-4 3 0 16,-3 7 1-16,-3 19-1 15,-4 5 0-15,-8 17 0 16,-6 9 1-16,0 3 0 16,-4 6 0-16,-3 10 1 15,3-16 1-15,1 0 0 16,-1 0 0-16,0-6 0 16,0-4 1-16,1-12 1 15,2-12 0-15,8-1 0 16,3-12 1-16,11-12 1 15,7-7 0-15,11-9 0 16,21-10 0-16,28-9-1 16,21-13 0-16,28-9-3 15,18-15 1-15,0 2-7 0,-17-6 1 16,-29 4-9-16,-14 5 1 16,-25-2-15-16,-14-7 1 15</inkml:trace>
  <inkml:trace contextRef="#ctx0" brushRef="#br2" timeOffset="77646.77">24303 10407 55 0,'10'7'27'0,"-2"-14"-20"15,-8 7 28-15,0 0-34 16,0 0 1-16,-4 0 1 15,0 0 1-15,-3 3-4 16,0 4 0-16,0 5 3 16,4 7 0-16,-1 0-1 15,8 6 1-15,6 3-4 16,8 0 1-16,10-2-4 0,7-8 1 16,1-5-7-16,-8-10 1 15,4-6-10 1,-4-7 1-16,-3-5 1 0,-8-7 1 15</inkml:trace>
  <inkml:trace contextRef="#ctx0" brushRef="#br2" timeOffset="77827.32">24613 10351 34 0,'4'0'17'0,"-1"25"-11"0,1-19 33 16,-1 7-34-16,-3 9 1 0,0 9 2 15,-3 0 0-15,-4 7-10 16,-7 6 0-16,3 3 6 15,4 6 1-15,0-2-5 16,0-1 1-16,3-3-10 16,1-7 0-16,3-8-8 15,7-13 1-15</inkml:trace>
  <inkml:trace contextRef="#ctx0" brushRef="#br2" timeOffset="78262.23">25097 10718 49 0,'-4'12'24'0,"-14"-2"-21"0,4-1 39 15,-14 13-40-15,-14 9 1 0,-15 13 1 16,-6 16 1-16,-8 15-6 16,1 13 0-16,-8 9 3 15,1 13 1-15,2-3-2 16,5-7 0-16,13-15-3 16,12-10 0-16,6-16-5 15,14-12 1-15,7-12-11 16,18-19 0-16</inkml:trace>
  <inkml:trace contextRef="#ctx0" brushRef="#br2" timeOffset="78637.36">24578 11687 56 0,'-3'44'28'0,"-15"6"-31"0,14-41 45 16,4 4-39-16,0-4 0 16,0-6 1-16,0 4 0 15,0-7-6-15,11-10 1 16,3-9 2-16,4-6 1 16,3 0-4-16,4-9 1 15,-4 2-1-15,-4 4 0 16,1 0-1-16,0 6 1 15,-1 9 1-15,1 10 0 0,0 10 2 16,-1 5 0-16,1 7 1 16,-4 3 1-16,0 3 0 15,-3 3 0-15,-4 4-2 16,0-11 1-16,0 5-4 16,0-5 1-16,0-2-9 15,0-9 1-15,7-7-9 16,0-9 1-16</inkml:trace>
  <inkml:trace contextRef="#ctx0" brushRef="#br2" timeOffset="79013.63">25093 11226 53 0,'4'25'26'0,"3"-13"-22"16,0-8 43-16,-7-4-43 0,7 3 1 16,3-3 3-16,1 3 0 15,7 0-10-15,6 0 1 16,-3-3 5-16,-3 0 1 16,-4 0-3-16,-3 3 0 31,-15 3-3-31,-6 4 1 15,-8 12-2-15,0-3 1 0,1-1 0 16,-1 4 0-16,8 0 1 16,-1 0 0-1,7 0 1-15,4 0 0 0,7-3 0 16,8-6 0-16,13-7-3 16,4-6 0-16,-1-10-8 15,5-2 1-15,-5-7-12 16,-2-9 1-16</inkml:trace>
  <inkml:trace contextRef="#ctx0" brushRef="#br2" timeOffset="79838.12">26476 10523 57 0,'74'-6'28'0,"21"-22"-26"15,-77 22 42-15,0-1-39 16,-4 1 0-16,-4 0 1 16,-3 0 1-16,-7 6-10 15,-10 9 1-15,-18 10 5 16,-18 0 1-16,-7 6-3 16,-18 3 0-16,1 0-1 15,3 0 0-15,-4-3-2 0,4-3 1 16,7-6-1-1,7-3 1-15,14-4-1 16,8-6 1-16,13 3-1 0,11-2 1 16,10 8 1-16,15-6 0 15,7 4 0-15,3 2 1 16,0 1 0-16,0 2 0 16,-3 1 0-16,-4 6 1 15,-10 3-2-15,-11 16 1 16,-4 9-2-16,-10 10 1 15,-18 6-1-15,-10-10 1 16,-7 0-1-16,-4-2 0 16,7-7 1-16,-7 0 0 0,14-3 0 15,8-7 1-15,2 1 1 16,5-3 0-16,13-7 1 16,11 3 1-16,11-9 1 15,6-3 0-15,19-3 0 16,16-4 0-16,15-3-2 15,-3 4 0-15,10-7-4 16,0-3 0-16,0 1-8 16,-3-1 1-16,-8 0-14 15,-10 0 0-15,-10-19-2 16,-12 4 1-16</inkml:trace>
  <inkml:trace contextRef="#ctx0" brushRef="#br2" timeOffset="80035.22">26592 11238 69 0,'11'47'34'0,"-32"35"-44"0,14-60 68 16,-4 12-58-1,1 13 1-15,3 0-1 0,-1 7 1 16,5-1-7-16,-1-12 1 15,1-16-14-15,3-19 1 16</inkml:trace>
  <inkml:trace contextRef="#ctx0" brushRef="#br2" timeOffset="80532.06">27312 11166 67 0,'11'25'33'0,"-18"10"-35"0,7-23 50 16,-4 1-48-16,1 6 0 0,3 6-3 15,0 3 0-15,7-6-2 16,3-6 0-16,8-7-13 15,-1-15 0-15</inkml:trace>
  <inkml:trace contextRef="#ctx0" brushRef="#br2" timeOffset="80728.09">27273 10664 58 0,'0'19'29'0,"4"3"-27"15,-4-19 44-15,0 1-46 0,0-1 1 16,0 0-1-16,3 3 1 16,1-6-4-16,6-6 0 15,15 0-13-15,3-4 0 16,4-6-1-16,10 1 1 16</inkml:trace>
  <inkml:trace contextRef="#ctx0" brushRef="#br2" timeOffset="81098.98">27795 10392 66 0,'22'22'33'0,"-8"-22"-41"0,-7 0 67 0,3 0-58 15,8 0 1-15,0 3 0 16,-1 0 0-16,1-3-3 16,-4 0 1-16,-7 0 0 15,-11 9 0-15,-3 4-1 16,-7 3 0-16,0-1 0 16,0-2 0-16,0 2 0 15,3 4 0-15,1 0 1 16,3 3 1-16,0 0 1 15,7 0 0-15,0-3 0 16,10-7 1-16,11-2-1 16,11-4 0-16,3-3-5 15,1-3 1-15,-4 0-12 16,-8 0 0-16,-6-3-7 0,3 3 0 16</inkml:trace>
  <inkml:trace contextRef="#ctx0" brushRef="#br2" timeOffset="81942.95">25802 12123 29 0,'-3'12'14'0,"10"-12"6"0,-7 0 15 15,0 0-30 1,0 6 1-16,0 1 4 0,0 5 0 16,-4 1-12-16,1 2 1 15,-1 11 7-15,1-1 1 16,3 0-4-16,0 0 0 15,0-6-7-15,7-4 1 16,0-5-11-16,0-10 1 31</inkml:trace>
  <inkml:trace contextRef="#ctx0" brushRef="#br2" timeOffset="82137.48">25908 11818 59 0,'18'19'29'0,"-11"-12"-27"15,-7-7 37-15,3 0-39 16,4 0 0-16,0 0-3 16,7 0 1-16,-3 0-6 15,0 0 0-15,-4-4-8 16,-4 1 0-16</inkml:trace>
  <inkml:trace contextRef="#ctx0" brushRef="#br2" timeOffset="82390.45">26039 12050 63 0,'17'4'31'0,"4"-11"-40"0,-14 4 57 16,4 0-48-16,3-3 1 16,4-4-1-16,-4 7 1 0,3-3-5 15,-2 0 0 1,-1 9-13-16,0-6 1 0</inkml:trace>
  <inkml:trace contextRef="#ctx0" brushRef="#br2" timeOffset="82588.95">26021 12232 43 0,'3'25'21'0,"12"4"-7"16,-12-23 24-16,1 0-37 15,3-3 0-15,3 0 1 16,8-3 1-16,3-3-5 16,0 0 0-16,4-3-7 15,7-3 0-15,6-4-6 0,8 0 0 16</inkml:trace>
  <inkml:trace contextRef="#ctx0" brushRef="#br2" timeOffset="82784.48">26575 12101 46 0,'-4'56'23'0,"-35"19"-19"0,29-50 38 16,-4 4-41-16,0 5 1 15,0 4-1-15,3 3 0 16,4-4-8-16,-4-9 0 0,11-12-7 15,7-13 0-15</inkml:trace>
  <inkml:trace contextRef="#ctx0" brushRef="#br2" timeOffset="83337.53">26017 10003 54 0,'-3'28'27'0,"-1"28"-27"0,4-46 44 0,0 2-43 16,0-2 1-16,0 2 0 15,4-5 0-15,3-7-3 16,3-7 1-16,5-11 1 16,2-4 0-16,1 0-1 15,3-16 1-15,0-6-1 16,-3 0 0-16,-4 0 0 16,0 0 0-16,4 7 1 15,-4 9 0-15,0 12 1 16,0 6 1-16,0 17-1 15,0 15 0-15,4 9 0 16,0 7 1-16,-1 2-2 16,-3 4 0-16,-3 3-7 15,-1-12 1-15,-6-7-14 16,-8-15 1-16</inkml:trace>
  <inkml:trace contextRef="#ctx0" brushRef="#br2" timeOffset="84897.27">28748 11151 13 0,'-11'12'6'0,"1"13"18"15,6-22 6-15,1 4-22 16,-1-1 1-16,1 0 5 16,-1-3 0-16,4 0-17 15,7 1 1-15,11-4 11 16,10 3 1-16,11-3-6 16,3-7 0-16,18-2-7 15,4-4 0-15,-8-2-11 16,-3-1 1-16,-11-12-6 0,-6 3 1 15</inkml:trace>
  <inkml:trace contextRef="#ctx0" brushRef="#br2" timeOffset="85079.51">28970 10862 59 0,'11'69'29'0,"-15"34"-41"0,1-77 55 16,-1 14-44-16,4 4 0 0,-3 13-14 16,-1-1 1-16,-3-6 7 15,0-6 0-15</inkml:trace>
  <inkml:trace contextRef="#ctx0" brushRef="#br2" timeOffset="85805.84">30487 10182 48 0,'53'3'24'0,"-11"0"-17"0,-35-3 39 16,0 3-41-16,0-3 1 15,1 3 1-15,-5-3 0 16,-6 6-10-16,-8 10 1 15,-14 6 5-15,-17 0 1 16,-11 6-3-16,-18 4 1 16,-6-4-2-16,6 3 0 0,-6-6-1 15,-4 7 0 1,3-7-2-16,4 3 1 0,17 0-2 16,12 0 1-16,9 1 0 15,12-4 0-15,9 0 1 16,12-3 0-16,17-4 2 15,18-2 0-15,10-6 1 16,-3 2 0-16,0 10 0 16,3 0 0-16,-14 9-1 15,-10 7 0-15,-11 12-1 16,-14 3 1-16,-18 7-1 16,-24 6 0-16,-4-13 0 15,-14 1 0-15,-4-4 0 16,11 3 1-16,4-3 0 15,7 3 1-15,6-2 1 16,8-4 0-16,7-3 2 16,10-4 0-16,11 1 2 0,11 3 0 15,6-9 1-15,8-4 0 16,21 0-1-16,13-6 0 16,16-3-3-16,9-6 1 15,-6-7-4-15,6-2 1 16,1-4-7-16,-8-6 0 15,-6-7-8-15,-8-5 0 16,-3-4-10-16,-7-6 1 16</inkml:trace>
  <inkml:trace contextRef="#ctx0" brushRef="#br2" timeOffset="86027.1">30342 11439 65 0,'-7'60'32'0,"-14"40"-40"0,18-81 54 0,-1 6-48 15,4 0 0-15,0 0-10 16,4-6 1-16,3-10 1 15,3-15 0-15</inkml:trace>
  <inkml:trace contextRef="#ctx0" brushRef="#br2" timeOffset="86507.09">31168 10893 64 0,'0'29'32'0,"0"24"-35"15,0-28 54-15,0 6-50 16,-4 10 0-16,8 3-1 0,-1 9 0 16,5 1-5-16,-1-7 1 15,0-3-14-15,-7-10 0 16</inkml:trace>
  <inkml:trace contextRef="#ctx0" brushRef="#br2" timeOffset="86971.15">29362 12427 60 0,'0'28'30'0,"-14"19"-35"0,14-31 43 16,0-4-39-16,0 4 1 15,3-7-11-15,4-2 1 16,4-11 0-16,3-14 0 0</inkml:trace>
  <inkml:trace contextRef="#ctx0" brushRef="#br2" timeOffset="87153.23">29482 12041 59 0,'10'19'29'0,"-3"-13"-31"0,-3-3 48 0,3 0-47 15,3 1 0-15,5-1-6 16,6-3 1-16,7 0-7 15,4 0 1-15</inkml:trace>
  <inkml:trace contextRef="#ctx0" brushRef="#br2" timeOffset="87408.75">29446 12540 69 0,'11'0'34'0,"14"-22"-38"0,-15 15 57 0,8-2-54 16,14 0 1-1,6-1-4-15,1-2 1 0,0 2-4 16,0 1 1-1,-7-1-13-15,-4 4 0 0</inkml:trace>
  <inkml:trace contextRef="#ctx0" brushRef="#br2" timeOffset="87707.61">29506 12740 54 0,'0'0'27'0,"0"4"-23"0,0-4 41 16,0 0-41-16,0 3 1 16,0 0 4-16,0-3 0 15,7 3-11-15,4-3 1 16,10 0 6-16,7 3 0 15,11-3-3-15,4 0 0 16,2-3-7-16,1-3 1 16,-7-4-11-16,-7 1 0 15,-8-4-7-15,-6 1 1 16</inkml:trace>
  <inkml:trace contextRef="#ctx0" brushRef="#br2" timeOffset="87946.65">30240 12373 69 0,'-7'44'34'0,"-28"63"-45"15,31-79 64-15,1 19-56 16,3 3 1-16,0 4-11 16,7-4 0-16,-4-16 2 15,4-18 1-15</inkml:trace>
  <inkml:trace contextRef="#ctx0" brushRef="#br2" timeOffset="88515.03">29901 9799 52 0,'8'47'26'0,"13"-19"-18"16,-14-21 38-16,0 2-42 15,0 0 1-15,0 1 1 16,3-7 0-16,-2-3-8 16,2-6 0-16,1-10 5 15,-1-3 0-15,1-3-2 0,-1-9 0 16,5 3-2-16,-1-4 1 15,0 1-1-15,3 6 0 16,-2 6 0-16,-1 6 0 16,3 7 0-16,1 9 0 15,-4 13 1-15,0 6 0 16,0 6 0-16,-3 0 0 16,-1 4-3-16,1 5 1 15,3-8-7-15,0-11 1 16,4-8-11-16,7-13 1 0</inkml:trace>
  <inkml:trace contextRef="#ctx0" brushRef="#br2" timeOffset="90301">31507 9382 56 0,'10'19'28'0,"25"-10"-20"0,-20-9 29 16,6 0-35-16,7 0 0 16,4 0 2-16,14-3 0 15,14-3-5-15,10-1 0 16,8 1 3-16,3-6 0 15,-11-4-2-15,1 0 0 0,-8 4-1 16,-6 2 0-16,-11 4-1 16,-11 3 0-16,-7 9-1 15,-10 13 0-15,-8 3 0 16,-10 9 0-16,-10 10-1 16,-11 6 1-16,-4 19-1 15,0 12 0-15,-6 13 1 16,-5 13 0-16,1 24 0 15,10 10 0-15,8 16 1 16,6 15 1-16,11 16 0 16,4 7 0-16,13 5 1 15,4 16 0-15,4 1 1 16,21 8 0-16,3-12 1 16,8-3 0-16,-4-6 0 15,-14-25 1-15,-15-10-1 16,-27-22 1-16,-36-15-1 0,-21-26 0 15,-53-21-2 1,-53-16 0-16,-70-51-14 0,-60-34 0 16</inkml:trace>
  <inkml:trace contextRef="#ctx0" brushRef="#br0" timeOffset="102628.38">26825 9325 13 0,'-24'-6'6'0,"-5"-6"1"0,26 5 6 15,-4 1-13-15,-4-3 1 16,-6-1 0-16,-8 1 0 16,-3-1-2-16,-8 4 1 15,-2 6 0-15,-1 0 1 16,-7 3-1-16,4 0 0 15,-8 1 0-15,8-1 0 16,3 6 0-16,4 4 0 0,-1 6 0 16,1 6 0-16,0 0 0 15,-4 6 0-15,0 4-1 16,0 5 0-16,4-5-1 16,3 6 0-16,4 2 0 15,4 1 1-15,-1 3-1 16,7 4 0-16,4 5 2 15,3-3 0-15,1 1 1 16,-4 2 0-16,3-9-1 16,-3 3 1-16,0 4 1 15,-4-4 0-15,4-6-1 16,-3 0 0-16,2-7 0 16,-2 4 0-16,-1 0 1 15,1 0 0-15,-1-1 0 16,4 1 0-16,0 3 0 15,0 3 0-15,-4-6-1 0,-3 3 1 16,0 3-1-16,-4 3 1 16,4 3-1-16,-4 10 0 15,0-7 0-15,4 1 0 16,0 5 0-16,-4-8 0 16,4 2 0-16,0 4 1 15,3-4 0-15,-3 10 0 16,4 0-1-16,-8 0 0 15,4 0 0-15,-4 0 0 16,0-7-1-16,4-2 0 16,4-1 0-16,2-3 1 0,5 1-1 15,3-1 0-15,3-3 0 16,8 0 0-16,6-3 0 16,-3 0 1-16,8-3-1 15,-1 3 0-15,0-3 0 16,3-9 0-16,1-1 0 15,0 1 0-15,3-1 0 16,4-2 1-16,3-4 0 16,7 0 0-16,0 0 0 15,4-3 1-15,-4-3-1 16,-3-3 1-16,3 0-1 16,4-3 1-16,7-1-2 15,-4-5 1-15,1-4-1 16,6-3 1-16,1-6-1 0,-1 0 0 15,-3-4 0-15,0-2 0 16,-4 3 0-16,-7 0 0 16,1 2 0-16,2 4 0 15,1 0 0-15,3 4 0 16,1 2 0-16,-1-3 0 16,0 3 0-16,1 0 0 15,-1 1 0-15,4 5 0 16,-4 1 0-16,1-1 1 15,-5-2-1-15,-6 2 0 16,0 1 0-16,3-4 1 0,8 1-1 16,-1-4 0-16,7-3 1 15,4 0 0-15,4-9-1 16,3-3 1-16,-7-7 0 16,-4-6 0-16,-10-6 0 15,3-4 0-15,0-8 0 16,4-1 0-16,0-6-1 15,-4-3 0-15,-3-1 0 16,0 1 0-16,3-3-1 16,-6 3 0-16,-5 0 1 15,1 3 0-15,3-4 0 16,1 1 0-16,-1 9 0 16,-3-6 0-16,-4-3 0 15,-7 3 1-15,4 3-2 16,0 7 1-16,-1 2 0 15,1 1 0-15,0-1 0 0,-1 4 1 16,-3-4-1-16,8 10 0 16,-5 3 0-16,1-3 0 15,0 0-1-15,3-3 1 16,0 0-1-16,4-7 1 16,3 4-1-16,-3-1 1 15,0-2 0-15,-4-4 0 16,-3 4 0-16,-4 3 0 15,-4-4-1-15,1-3 1 16,-7-6-1-16,-1-3 1 16,-3-3 0-16,-3-3 0 15,-4 9-1-15,-7-3 1 0,-4-3-1 16,-3 0 1-16,-4 0 0 16,-3-4 0-16,-3-2 0 15,-1-1 0-15,0-2 0 16,-3-1 1-16,3 1-1 15,-3-1 0-15,-4-3 0 16,-3 4 0-16,-4-13 0 16,4 6 0-16,3 3 0 15,4 7 0-15,7-1 0 16,3 1 0-16,4 12 0 16,4 12 0-16,-5 1 0 15,5 3 0-15,-4 0-1 16,-4-1 1-16,-3 1-1 15,-7 0 1-15,-4 3-1 16,-3 0 0-16,-1 0 0 0,-2 3 0 16,-5-3 0-16,-3 3 1 15,-3-3 0-15,0 6 0 16,-1 0 0-16,-13 0 1 16,-8 0-4-16,-10 4 1 15,-11 2-9-15,1 1 0 16</inkml:trace>
  <inkml:trace contextRef="#ctx0" brushRef="#br2" timeOffset="114716.36">6057 14647 47 0,'0'16'23'0,"4"-10"-12"0,-4-6 24 0,7-3-32 16,-4-4 0-16,11 1 2 15,8 3 0-15,13 0-7 16,11-3 0-16,3-4 2 16,11 4 0-16,7 0-7 15,-7 6 0-15,-11 0-9 16,-6 0 0-16</inkml:trace>
  <inkml:trace contextRef="#ctx0" brushRef="#br2" timeOffset="114897.38">6184 14923 60 0,'0'53'30'0,"53"-34"-23"0,-25-16 51 16,-3-3-63-16,14-3 1 15,17 0-12-15,-6-7 1 16,-1-5 6-16,-3-7 0 15</inkml:trace>
  <inkml:trace contextRef="#ctx0" brushRef="#br2" timeOffset="115464.56">7211 14126 64 0,'7'38'32'0,"28"-25"-31"0,-21-10 52 16,11 6-50-16,3-6 0 16,7 0 1-16,15 1 1 15,6-4-7-15,4-7 1 16,-10 4 3-16,-1-3 1 15,-14 3-3-15,-6-4 1 16,-8 7-2-16,-11 4 0 16,-6 2-1-16,-11 6 0 15,-11 7 0-15,-10 6 0 16,-7 4 1-16,6 8 0 16,1-9 1-16,0 7 0 15,3 2 1-15,4-8 0 0,3 11 0 16,11-8 1-16,7-4-1 15,4-3 1-15,17 0-2 16,11-3 1-16,10-9-5 16,8-10 1-16,6 0-8 15,4-9 1-15,-11-19-11 16,-3 0 1-16</inkml:trace>
  <inkml:trace contextRef="#ctx0" brushRef="#br2" timeOffset="115719.57">8273 14340 68 0,'-4'47'34'0,"-35"3"-37"0,18-25 58 16,-18 9-53-16,-3 13 0 15,-25 22 2-15,-14 13 0 16,-11 12-5-16,-3 6 0 15,7 13 3-15,3 6 1 16,-3-9-3-16,28-31 0 16,-18 18-5-16,25-25 1 15,4-6-6-15,17-16 0 0,15-16-12 16,17-12 1 0</inkml:trace>
  <inkml:trace contextRef="#ctx0" brushRef="#br2" timeOffset="116110.06">7775 15566 55 0,'-14'40'27'0,"-7"20"-25"15,14-47 40-15,0-1-40 16,0 1 1-16,-4 6 3 15,1-4 0-15,6 1-8 16,1-7 1-16,3-6 2 16,0-3 0-16,7-6-3 15,7-10 1-15,7-9-4 0,4-6 1 16,6 0-2-16,-2 2 1 16,2-2 2-16,-2 3 0 15,2 9 2-15,-6 7 0 16,0 12 3-16,-4 0 1 15,4 9 0-15,-1 7 1 16,-3 9 0-16,8 6 1 16,-5 0-3-16,1 10 1 15,-7 3-4-15,3 0 1 16,0 3-8-16,4-13 1 16,10-8-11-16,-3-20 1 15</inkml:trace>
  <inkml:trace contextRef="#ctx0" brushRef="#br2" timeOffset="116754.92">9652 13662 73 0,'7'22'36'0,"-10"-12"-48"0,-1-10 67 16,-10 0-54-16,-11 0 0 15,-7 3 0-15,-6-3 0 16,-8 0-1-16,-4-3 0 16,-6 9 0-16,3 6 0 0,7 4-2 15,7 9 0-15,4 0-1 16,3 4 0-16,8 5 0 15,6 7 0-15,0 0 0 16,11 2 1-16,4 17 1 16,6 6 0-16,1 9 0 15,-4 16 1-15,3 9-1 16,-3 10 1-16,0 16-1 16,-7 12 1-16,-3 0 0 15,-1 0 0-15,8-13 1 16,-8 7 0-16,8-16 1 15,3 3 1-15,7-9 1 16,3-4 0-16,-3-2 0 16,11-13 0-16,10-10 0 15,14-12 0-15,1-12-2 16,6-10 0-16,8-7-5 16,-1-5 0-16,0-10-7 0,-6-16 0 15,-4-12-11-15,-4-12 1 16</inkml:trace>
  <inkml:trace contextRef="#ctx0" brushRef="#br2" timeOffset="117339.96">9948 13957 38 0,'-10'9'19'0,"3"10"-4"0,3-12 19 16,4 5-31-16,-3 1 0 16,-1-1 3-16,1 7 0 15,-1 3-7-15,4 3 0 0,4 6 5 16,-1-2 0-16,4-1-2 15,4-3 1-15,3-3-3 16,7-6 0-16,4-10-3 16,6-9 0-16,1-4-8 15,0-8 1-15,-4-7-7 16,-3-6 0-16</inkml:trace>
  <inkml:trace contextRef="#ctx0" brushRef="#br2" timeOffset="117535.1">10224 13910 58 0,'-4'22'29'0,"8"60"-34"15,-8-67 53-15,-7 23-47 16,1 12 1-16,-4 19 1 16,0 0 1-16,3 9-5 0,-7-15 0 15,11-6 0-15,0-10 0 16,4-13-9-16,10-12 1 15,3-9-9-15,1-20 1 16</inkml:trace>
  <inkml:trace contextRef="#ctx0" brushRef="#br2" timeOffset="117806.92">10799 14048 64 0,'7'31'32'0,"-25"-12"-40"0,14-6 58 0,-6 9-48 16,-18 9 1-16,-18 19 2 15,-11 7 0-15,-13 24-6 16,-8 10 1-16,-3 16 4 16,-14 12 1-16,3 0-4 15,11 6 1-15,3-5-4 16,11-4 1-16,14-19-5 15,4-16 0-15,21-15-7 16,10-12 0-16,15-17-7 16,17-15 0-16</inkml:trace>
  <inkml:trace contextRef="#ctx0" brushRef="#br2" timeOffset="118212.14">10273 15371 59 0,'-7'32'29'0,"-14"5"-32"0,17-24 50 16,1 3-44-16,3-1 1 16,-4 4 0-16,4-3 1 15,-3-4-7-15,3-5 0 0,0-4 3 16,0-3 1-16,7-19-4 15,3-6 1-15,11-13-2 16,1 4 1-16,9-7 0 16,-2 3 0-16,-5 7 0 15,-6 3 1-15,3 12 2 16,-3 7 0-16,-1 9 1 16,1 9 1-16,0 7 0 15,-4 2 1-15,0 4-1 16,0 10 0-16,-4 2-2 15,-2-2 1-15,-5 2-4 16,1 4 1-16,-1-4-7 16,1-9 1-16,-1-9-11 15,8-13 1-15,3-12-2 16,4-19 0-16</inkml:trace>
  <inkml:trace contextRef="#ctx0" brushRef="#br2" timeOffset="118571.34">10749 14863 60 0,'11'35'30'0,"-4"-16"-38"0,-4-16 62 15,4 0-49-15,0 0 0 16,4 0 2-16,3-3 0 15,7-3-10-15,0 0 0 16,1 0 6-16,-5 0 1 0,-6 3-4 16,3 3 1-16,-7 3-2 15,-7 7 0-15,0-4 0 16,-4 4 0-16,1 2 0 16,-4 4 1-16,3 3 0 15,4-3 1-15,4 9 0 16,10-3 1-16,-7-6-1 15,7 0 1-15,7-4-3 16,8-5 0-16,2-4-7 16,1-9 0-16,0-10-13 15,-4-9 0-15</inkml:trace>
  <inkml:trace contextRef="#ctx0" brushRef="#br2" timeOffset="119458.13">12481 13518 51 0,'0'0'25'0,"-10"-3"-16"0,3 3 32 16,0-3-38-16,-4 6 0 16,-14 0 2-16,-13 0 0 15,-8-3-7-15,-4 3 0 16,-6 4 4-16,-1-4 1 16,1 0-3-16,7 0 1 15,10 0-1-15,0 3 0 16,0-6 0-16,-3-3 0 15,7 3-1-15,3-3 0 16,4 6 0-16,-1 0 0 0,1 7-2 16,3 2 1-16,1 7 0 15,3 3 0-15,3 9-1 16,7 4 1-16,4 9 1 16,4 9 0-16,3 10 0 15,3 15 1-15,4 20 0 16,4 2 0-16,-1 13 1 15,-6 3 0-15,0-3 0 16,-8 6 1-16,-3-3-1 16,-4-3 1-16,-3-7 0 15,0-2 1-15,0-1 0 16,3-5 0-16,8-8 0 16,3 1 1-16,11-15-1 15,6-1 0-15,4-9 0 16,8-10 0-16,2-9-1 15,1-9 0-15,-4-7-2 16,4-6 0-16,7-9-5 0,3-7 1 16,8-15-11-16,-1-10 0 15,-3-15-6-15,-4 0 0 16</inkml:trace>
  <inkml:trace contextRef="#ctx0" brushRef="#br2" timeOffset="120104.48">12076 14167 51 0,'0'22'25'0,"7"28"-22"0,-4-40 42 16,1 5-43-16,-1 4 1 16,1 3 0-16,-4-3 1 15,3 0-6-15,1-7 1 16,-1-9 3-16,-3-3 0 15,7-12-2-15,4-4 0 16,0-6-1-16,-1-9 0 16,4 0-1-16,0-7 0 0,0 10 0 15,4 6 0-15,-4 3 1 16,4 6 1 0,0 7-1-16,-1-3 1 0,-3 9 1 15,0 9 0-15,-3 4 1 16,0 5 0-16,-1 8-1 15,1 2 1-15,-1 3-1 16,1 7 1-16,-4-7-1 16,4-3 0-16,-4 1-5 15,3-7 1-15,-3-7-8 16,4-2 0-16,3-10-7 16,4-9 1-16</inkml:trace>
  <inkml:trace contextRef="#ctx0" brushRef="#br2" timeOffset="120374.99">12922 13963 52 0,'18'13'26'0,"-8"-7"-26"0,-10-6 45 16,0 0-43-16,0 3 1 15,-7 4 2-15,-7 8 1 16,-14-2-7-16,-4 2 1 15,-3 11 3-15,0 8 1 16,3 10-2-16,0 6 1 16,4 3-3-16,7-2 1 15,7 2-3-15,7-3 1 0,7-6-4 16,10-10 0 0,11-8-7-16,8-11 1 0,2-12-8 15,1-15 1-15</inkml:trace>
  <inkml:trace contextRef="#ctx0" brushRef="#br2" timeOffset="120735.47">12972 14249 47 0,'0'44'23'0,"7"34"-21"16,-7-65 38-16,3-7-37 15,-3 3 0-15,0 1 1 16,0-4 1-16,0 0-7 15,0-3 1-15,0 0 3 0,4-9 0 16,-4 6-1 0,7-12 0-16,0-7-2 0,0-6 1 15,0-4-1-15,7-2 1 16,0 3 0-16,4 0 1 16,-1 9-1-16,5 3 1 15,-1 10 0-15,-4 6 1 16,1 9 0-16,-4 4 0 15,0 9-1-15,0 6 1 16,1 7-1-16,-1-10 1 16,-4 0-2-16,4 3 0 15,-3 0-4-15,0-3 1 16,-1-6-6-16,1-6 0 16,3-10-9-16,0-13 0 0</inkml:trace>
  <inkml:trace contextRef="#ctx0" brushRef="#br2" timeOffset="120947.93">13476 14311 54 0,'14'16'27'0,"7"-7"-30"15,-14-9 45-15,1 4-40 16,2-1 1-16,11-6-1 15,7-1 1-15,1-2-6 16,-1-3 0-16,0-1-3 16,-7-5 0-1</inkml:trace>
  <inkml:trace contextRef="#ctx0" brushRef="#br2" timeOffset="121170.16">13624 14114 56 0,'0'47'28'0,"-10"28"-25"0,10-53 32 0,0 16-35 16,0-4 0-16,0 7 0 16,0 0 0-16,3 0-2 15,1-7 1-15,-1-9-5 16,1-12 1-16,3-13-8 15,3-13 0-15,5-6-2 16,2-12 0-16</inkml:trace>
  <inkml:trace contextRef="#ctx0" brushRef="#br2" timeOffset="121370.05">13959 13932 47 0,'15'60'23'0,"-12"12"-27"15,-3-60 47-15,0 13-41 16,-3 10 1-16,-1 12 1 16,4-3 0-16,-4 3-6 0,4 0 1 15,0-6-1-15,0-10 1 16,4-12-8-16,3-13 0 16,0-12-6-16,0-10 0 15</inkml:trace>
  <inkml:trace contextRef="#ctx0" brushRef="#br2" timeOffset="121561.02">13977 13791 42 0,'32'69'21'0,"14"-16"-14"0,-39-21 36 0,10 8-41 15,5 17 0-15,9 5 1 16,1 7 0-16,0-6-5 15,-11 9 1-15,-10-6-2 16,-19-6 1-16,-9 6-13 16,-11-10 0-16</inkml:trace>
  <inkml:trace contextRef="#ctx0" brushRef="#br2" timeOffset="122131.3">14901 13847 55 0,'-14'25'27'16,"-10"-28"-28"-16,16 3 42 0,-6 7-40 15,-7 11 1-15,-3 7 0 16,-5 7 1-16,1 9-3 16,3 12 0-16,4 6 2 15,7 10 0-15,4 4-1 16,2 2 0-16,12-9-2 16,17-16 0-16,11-6-8 0,0-16 1 15,6-3-9-15,5-22 0 16</inkml:trace>
  <inkml:trace contextRef="#ctx0" brushRef="#br2" timeOffset="122552.42">14912 14136 59 0,'-4'9'29'0,"15"-15"-26"16,0 3 50-16,-1 3-49 16,8-3 1-16,6 0 1 15,8-1 1-15,4 1-9 16,-8 3 0-16,3 0 5 16,-6-3 1-16,-4 3-4 15,-3-6 1-15,-4 6-2 16,-10 3 0-16,-4 10-2 15,-4 2 1-15,-6 4-1 16,-5 3 1-16,1 3 0 16,-3 3 0-16,-1 10 1 15,0-7 0-15,4 1 2 16,4-1 1-16,6 3-1 16,11-2 1-16,4-4 0 0,6-6 1 15,1-6-2-15,7-4 1 16,3-5-6-16,4-4 1 15,3-6-10-15,-3-7 0 16,3-6-8-16,0-2 0 16</inkml:trace>
  <inkml:trace contextRef="#ctx0" brushRef="#br2" timeOffset="122942.01">15420 14427 67 0,'-14'26'33'0,"0"5"-38"16,14-25 60-16,0 0-54 16,0 1 0-16,0-1 1 15,0-3 0-15,0-3-3 16,3-9 0-16,4-4 1 15,0 1 0-15,4-7-2 16,3-3 0-16,0-6-1 16,0-4 0-16,0 7 0 15,0 3 1-15,4 7 0 16,0 5 0-16,-1 1 2 16,1 18 0-16,0 4 1 15,-4 5 0-15,0 1-1 0,0-3 0 16,-3 0 0-16,-1 2 1 15,1 1-3-15,-1 0 0 16,-3-3-5-16,0-4 0 16,1-5-10-16,-1-11 0 15</inkml:trace>
  <inkml:trace contextRef="#ctx0" brushRef="#br2" timeOffset="123169.63">15748 14255 56 0,'14'28'28'0,"4"-9"-26"0,-11-16 44 0,3 3-45 16,8-2 0-16,7-1 0 16,3-3 1-16,0 0-4 15,4 0 0-15,-7-3-3 16,-4-7 0-16,-7-6-11 15,-4-2 1-15,-2-4-2 16,2-3 0-16</inkml:trace>
  <inkml:trace contextRef="#ctx0" brushRef="#br2" timeOffset="123364.6">15910 14123 58 0,'-3'50'29'0,"-1"4"-39"0,4-35 60 16,4 3-49-16,-4 12 1 16,3-12 0-16,-3 3 0 15,4 0-6-15,-1-6 1 16,1-3-5-16,6-10 0 16,-2 0-9-16,2-18 1 15</inkml:trace>
  <inkml:trace contextRef="#ctx0" brushRef="#br2" timeOffset="123574.59">16260 14045 53 0,'7'47'26'0,"-11"-9"-27"0,4-20 43 0,-3 1-41 16,-1 3 0-16,4 9 1 15,0 1 0-15,0 2-4 16,4-2 1-16,-1-10-5 16,1-7 0-16,-1-15-10 15,1-15 1-15</inkml:trace>
  <inkml:trace contextRef="#ctx0" brushRef="#br2" timeOffset="123797.47">16383 13653 47 0,'46'25'23'0,"17"47"-16"0,-41-50 34 16,9 3-38-16,8 19 0 16,3 6 1-16,-3 7 1 15,-7 9-7-15,-11-1 0 16,-10 4 3-16,-18-9 1 15,-18 0-7-15,-10-4 0 16,-8-12-12-16,-17-13 0 16</inkml:trace>
  <inkml:trace contextRef="#ctx0" brushRef="#br2" timeOffset="124371.89">12167 14973 56 0,'64'-9'28'0,"144"6"-30"0,-130 3 43 0,38-7-38 15,43 1 0-15,38-7 6 16,26-2 1-16,13-7-11 15,11-6 0-15,0-1 6 16,7 7 1-16,-4 4-3 16,-13-1 0-16,-19 0-4 15,-13 0 0-15,-18-3-4 16,-7 0 1-16,-21 10-6 16,-22-1 0-16,-31 4-10 15,-25-1 1-15</inkml:trace>
  <inkml:trace contextRef="#ctx0" brushRef="#br2" timeOffset="124926.69">14524 15356 54 0,'56'-4'27'0,"-27"-27"-26"0,-22 25 41 0,-4-7-40 16,1 1 0-16,-1-7 0 16,1 0 1-16,-8 7-4 15,-6 2 0-15,-19 7 2 16,-9 6 1-16,-15 13-3 16,-11 6 1-16,-10 3-1 15,11 22 0-15,3-3-1 16,3 6 0-16,8 3 1 15,10 1 1-15,18-14-1 16,14-2 1-16,10-7 1 0,22-9 0 16,17-6 1-16,11 0 0 15,4-10-1-15,-11-9 0 16,-8-3 0-16,-13-4 1 16,-14-2-2-16,-22-1 1 15,-10 1-3-15,-14 2 1 16,-11 1-3-16,0 2 0 15,-7 1-10-15,0-3 0 16,4-1-3-16,10-5 0 16</inkml:trace>
  <inkml:trace contextRef="#ctx0" brushRef="#br2" timeOffset="125657.07">16348 13386 52 0,'21'-3'26'0,"67"6"-26"0,-60 0 50 0,15 1-48 15,17-4 1-15,0 0 1 16,10-4 0-16,11-2-5 15,7-3 0-15,11-4 3 16,-11 4 0-16,-13 3-1 16,-12 6 0-16,-7 3-2 15,-10 9 0-15,-10 7-1 16,-12 12 0-16,-10-2-1 16,-10 8 1-16,-8 7-1 15,1 9 1-15,-8 10 0 16,-10 22 0-16,-4 9 1 15,1 16 0-15,6 12 1 0,11 13 0 16,11 12 0-16,17 13 1 16,3 13 0-16,15 2 1 15,14 1 0-15,0-10 0 16,-7-15 0-16,-11-17 1 16,-21 4-2-16,-28-18 0 15,-28-1-2-15,-57-13 1 16,-38-21-10-16,-43-25 0 15,-43-39-8-15,-9-36 0 16</inkml:trace>
  <inkml:trace contextRef="#ctx0" brushRef="#br2" timeOffset="127369.8">18775 14747 75 0,'28'7'37'0,"53"-14"-31"0,-49 7 38 0,21-6-44 16,17-3 0-16,22 2-3 15,7-2 0-15,-11 3-2 16,-10 3 1-16,-8 6-12 16,-17-3 0-16,-10-10-4 15,-12 1 0-15</inkml:trace>
  <inkml:trace contextRef="#ctx0" brushRef="#br2" timeOffset="127550.7">19360 14384 59 0,'-10'50'29'0,"10"22"-32"0,0-44 55 16,-7 7-48-16,-4 21 0 15,-3 19 0-15,-4 13 0 16,-3 3-8-16,-3 12 0 15,2-5-2-15,1-14 0 16,7-15-13-16,11-31 0 16</inkml:trace>
  <inkml:trace contextRef="#ctx0" brushRef="#br0" timeOffset="132235.76">31627 9548 1 0,'21'25'0'0,"-14"-19"1"15,-7-6 1-15,0 0 1 16,3-3 0-16,-3-6 6 15,0-4 1-15,-3-2-11 16,-8-7 1-16,-6 3 7 0,-12-3 0 16,-6-6 0-1,-4 0 0-15,-3-4-4 0,-11-2 1 16,7 2-1-16,-3 1 0 16,6 0-2-16,1-10 1 15,-7 13-1-15,-4-1 0 16,-4 4 0-16,1 7 0 15,3-1-1-15,-7 0 1 16,4 0-1-16,-1 3 1 16,11 7-1-16,0 6 0 15,-7 3 0-15,-3 6 0 0,-4 0 0 16,0 10 1-16,0 6-1 16,11 0 0-16,-4 3 0 15,3 0 1-15,5 3 0 16,6 4 0-16,3 8 0 15,5-2 0-15,-1 3 1 16,0 6 1-16,-3 0-1 16,0-6 1-16,-4 6 0 15,4 0 0-15,-1 0-2 16,1-3 1-16,-4 0-1 16,-3 3 1-16,0 0-2 15,-4 0 0-15,10 0 0 16,5 3 0-16,-5-3 0 15,1 6 0-15,-4 7 0 16,-3 6 1-16,7 3-1 16,-1 6 0-16,5 10 0 0,-1-4 1 15,4 1-1-15,-1 9 0 16,1 6 0-16,4 0 0 16,-5 3 0-16,1 1 0 15,0-4 0-15,3 10 0 16,0-1 0-16,4 1 0 15,4-7 0-15,3 4 1 16,-1-1-2-16,1 4 1 16,7 6 0-16,-3-13 0 15,-4 3-2-15,3 4 1 0,4-3 0 16,3-7 1-16,1 0-1 16,6-12 1-16,1-4 0 15,17-2 1-15,7 2 0 16,8 1 1-16,6-7-1 15,14 3 0-15,4-9 0 16,4-3 0-16,-8-16-1 16,11 0 1-16,7-2-1 15,11-8 0-15,3-5-1 16,4-4 1-16,3-6 0 16,1-3 0-16,-1-6-1 15,-4-7 1-15,1-6 0 16,-4-9 0-16,-3-13 0 15,3-6 0-15,0-19 0 16,1-15 0-16,-1-23 0 16,0-15 0-16,-7-3-1 15,-7-23 1-15,-3 1-1 0,-1 0 1 16,-10-16-1-16,-3-3 1 16,-1-7-1-16,1 13 1 15,-1-6 0-15,1-6 0 16,3-10 0-16,-11 7 1 15,-14-17-1-15,-3 4 0 16,-4-3 0-16,-3-9 1 16,-4 5-2-16,-3 10 0 15,-4 13-2-15,0 12 0 0,-7 10-9 16,-4 9 1-16,1 3-2 16,7 9 0-16</inkml:trace>
  <inkml:trace contextRef="#ctx0" brushRef="#br0" timeOffset="133044.87">29393 7140 42 0,'8'31'21'0,"-1"-9"-10"0,-7-12 22 15,0 5-31-15,0 10 1 16,0 4 2-16,-4 8 0 16,1 13-6-16,-1 7 0 0,0 9 3 15,4-7 1-15,0-5-3 16,0-7 0-16,0-7-6 15,0-5 0-15,4-4-10 16,-4-12 0-16</inkml:trace>
  <inkml:trace contextRef="#ctx0" brushRef="#br0" timeOffset="133285.44">29485 7654 44 0,'7'41'22'0,"0"-51"-8"16,-7 10 31-16,7-6-43 16,7-6 0-16,4 2 0 0,7-2 0 15,3 2-5-15,0 1 1 16,0-4-5-16,-3 4 1 15,-4-4-11-15,0-5 1 16</inkml:trace>
  <inkml:trace contextRef="#ctx0" brushRef="#br0" timeOffset="133478.96">29605 7604 44 0,'-3'47'22'0,"-15"31"-23"0,14-59 31 0,1 3-31 15,-1 3 0-15,-3-3-10 16,7-6 0-16,-3-7 5 16,6-15 1-16</inkml:trace>
  <inkml:trace contextRef="#ctx0" brushRef="#br0" timeOffset="133722.62">30000 7074 44 0,'7'50'22'0,"-10"25"-20"0,-1-53 38 15,1 13-38-15,-4-1 0 16,0 10 0-16,-4 0 0 16,0 6-3-16,4 10 0 15,4-1-2-15,-1-15 0 16,1-6-11-16,3-13 0 16</inkml:trace>
  <inkml:trace contextRef="#ctx0" brushRef="#br0" timeOffset="133933.5">30032 7510 44 0,'7'34'22'0,"11"-12"-14"16,-18-22 31-16,7 3-37 15,3 1 1-15,1-1 1 16,-1-3 0-16,8-3-6 15,3-1 0-15,8 1-1 16,-1-6 0-16,0-4-12 16,-3-5 0-16</inkml:trace>
  <inkml:trace contextRef="#ctx0" brushRef="#br0" timeOffset="134142.22">30187 7419 53 0,'-7'59'26'0,"-10"20"-29"0,13-51 40 16,0 10-38-16,1 3 1 16,-1 2-4-16,-3 1 0 15,4-9-3-15,-1-7 0 16,4-12-7-16,4-13 0 15</inkml:trace>
  <inkml:trace contextRef="#ctx0" brushRef="#br0" timeOffset="134411.75">30491 7115 45 0,'0'6'22'0,"-4"7"-19"16,4-7 40-16,-3 10-41 15,-1-7 1-15,-3 10 1 16,3 15 1-16,-6 4-6 16,3 15 0-16,-4 10 3 15,1 12 1-15,-1-6-3 16,0 6 0-16,1-2-7 0,3-11 1 15,3-8-11 1,4-23 1-16</inkml:trace>
  <inkml:trace contextRef="#ctx0" brushRef="#br0" timeOffset="134716.71">30639 7544 60 0,'10'3'30'0,"12"1"-34"0,-8-1 50 0,3 3-46 15,8-3 0-15,7 0-1 16,7 0 1-16,3-3-4 16,-3 0 0-16,-4 0-10 15,-10-6 1-15,-8-6-4 16,-3-7 1-16</inkml:trace>
  <inkml:trace contextRef="#ctx0" brushRef="#br0" timeOffset="134913.09">30833 7453 54 0,'7'69'27'0,"-11"7"-38"0,1-48 52 16,-1-3-41-16,-3 9 0 15,4 7-4-15,-4 0 1 0,3-13-4 16,-3-6 1-1,4-12-8-15,3-17 1 0</inkml:trace>
  <inkml:trace contextRef="#ctx0" brushRef="#br0" timeOffset="135226.91">31097 7908 61 0,'11'22'30'0,"-4"-6"-42"0,-3-13 59 16,-1-6-48-16,4 3 1 16,0-3-2-16,-3 3 0 15,3 0-3-15,3 0 0 16,1 3-11-16,3-6 1 16</inkml:trace>
  <inkml:trace contextRef="#ctx0" brushRef="#br0" timeOffset="135432.84">31383 7946 53 0,'14'-10'26'0,"0"17"-29"0,-10-1 42 0,3-9-40 16,0 3 0-16,4-3-7 15,-1 3 1-15,4 0-1 16,0 0 0-16,-3 0-7 16,0-10 1-16</inkml:trace>
  <inkml:trace contextRef="#ctx0" brushRef="#br0" timeOffset="135646.34">31672 7924 52 0,'15'9'26'0,"-8"-6"-31"0,-4-3 52 16,-3 0-47-16,0 0 0 16,4 3-3-16,3 1 0 15,3 5-4-15,1 0 1 16,-1-2-9-16,5-14 1 15</inkml:trace>
  <inkml:trace contextRef="#ctx0" brushRef="#br0" timeOffset="135901.19">31909 7635 53 0,'28'10'26'0,"7"-10"-34"16,-21-3 46-16,4-1-40 15,3 1 1-15,0-3-12 16,1 0 1-16,-5-1 5 15,-3-5 1-15</inkml:trace>
  <inkml:trace contextRef="#ctx0" brushRef="#br0" timeOffset="136108.7">31976 7410 44 0,'28'65'22'0,"-7"7"-18"0,-14-56 35 0,0 12-39 16,0 7 1-16,-3-10-1 15,-4 3 0-15,0 0-5 16,-4-3 1-16,-3-3-10 16,0-15 1-16</inkml:trace>
  <inkml:trace contextRef="#ctx0" brushRef="#br0" timeOffset="136408.59">32590 7140 61 0,'17'44'30'0,"-6"-4"-38"0,-11-8 53 16,0 15-45-16,-4 19 0 15,1 25-3-15,-1-7 0 16,1 4-3-16,-8 3 1 15,-3-16-11-15,3-24 1 16</inkml:trace>
  <inkml:trace contextRef="#ctx0" brushRef="#br0" timeOffset="137505.28">28952 7115 53 0,'4'12'26'0,"3"-15"-32"0,0-6 42 0,-3-4-37 16,3-6 0-16,-4-3-3 15,1-3 0-15,-4-9 2 16,-4-4 1-16,4 4-6 16,-7-7 1-16,4-6-3 15,-1 3 1-15,1 6-1 16,-1 1 1-16,4 9 1 15,0 6 1-15,-7 6 3 16,14 3 0-16,4 10 5 16,3 0 0-16,7 3 3 0,7 0 1 15,4 0 2-15,10 0 0 16,15 0-1-16,10 0 1 16,7 0-1-16,18-6 0 15,20-4-2-15,8 1 1 16,7 3-4-16,4-7 1 15,10-6-2-15,-10 1 1 16,-8-8-2-16,0 1 0 16,1 0-1-16,-4-6 1 15,-7 3 0-15,-4-4 0 16,8 7 0-16,10 6 0 0,7-12 0 16,-4 0 0-16,1-1-1 15,-8-2 1-15,-10 6 0 16,-11-1 0-16,-17 14 0 15,-14 5 1-15,-11 4-2 16,-4-3 1-16,-7 2 0 16,1 1 1-16,-8 3-1 15,-3 6 0-15,-4 3-1 16,-3 7 1-16,0 3-1 16,-1 6 1-16,-2 3-2 15,-1-3 1-15,-7 3 0 16,-3 12 0-16,-4 1 0 15,0 3 0-15,4 6 0 16,-1 6 1-16,4-3 0 16,4 13 0-16,0-3 0 15,-1 2 0-15,1 4 0 0,0 0 0 16,3 9-2-16,4-9 0 16,-4-13-5-16,-10-9 1 15,-15-6-6-15,-13-13 0 16</inkml:trace>
  <inkml:trace contextRef="#ctx0" brushRef="#br0" timeOffset="138181.43">29531 5892 45 0,'-3'62'22'0,"3"-14"-21"0,3-36 40 16,1 1-40-16,3-4 1 16,0 0 0-16,3 1 0 0,1-10-3 15,-1-3 1-15,5-7 1 16,-1-2 1-16,3-10-2 15,1 0 0-15,0-6-1 16,-1-7 1-16,4 4-1 16,-3-1 0-16,0 4 0 15,-1 6 0-15,1 10 0 16,0 5 1-16,-1 11 1 16,1 11 0-16,-1 4 0 15,-2 6 0-15,2 3 0 16,1-3 0-16,0 10-1 15,-1 3 0-15,1-20-7 16,-4 1 0-16,4-3-8 16,-11-4 0-16</inkml:trace>
  <inkml:trace contextRef="#ctx0" brushRef="#br0" timeOffset="138543.75">30078 5857 54 0,'3'13'27'0,"22"-13"-25"0,-18 0 47 0,11-3-48 16,6 3 1-16,8 3-1 15,7-3 1-15,7 0-5 16,3 0 0-16,-6 3-5 15,-8-3 0-15,-7 0-10 16,-14-9 1-16</inkml:trace>
  <inkml:trace contextRef="#ctx0" brushRef="#br0" timeOffset="138798.99">30625 5450 54 0,'7'72'27'0,"-21"-22"-32"0,14-22 44 0,0 22-39 16,-4 10 0-16,4 18-1 15,0-12 1-15,0-3-2 16,0-10 0-16,0-15-9 15,0-16 1-15,0-16-4 16,-7-3 0-16</inkml:trace>
  <inkml:trace contextRef="#ctx0" brushRef="#br0" timeOffset="138977.06">30476 5807 54 0,'25'41'27'0,"0"-19"-29"16,-15-19 51-16,1 6-49 16,3-2 0-16,0 2-2 15,7-6 1-15,4 0-4 16,3-3 1-16,-3 0-12 0,-4-9 0 16</inkml:trace>
  <inkml:trace contextRef="#ctx0" brushRef="#br0" timeOffset="139168.94">30854 5882 47 0,'18'57'23'0,"-8"2"-22"0,-10-46 33 0,4 6-35 15,-4-13 1-15,3 0-2 16,-3 1 0-16,0-4-2 15,-3 0 1-15,-1 6-10 16,-3-9 0-16</inkml:trace>
  <inkml:trace contextRef="#ctx0" brushRef="#br0" timeOffset="139906.47">30836 5851 39 0,'18'35'19'0,"10"-7"-15"15,-17-19 29 1,6 7-29 0,-2 6 1-16,-1-7 0 15,-4 1 0-15,1 0-7 16,-1-4 0-16,-3-2 4 16,0-4 0-16,1-9-3 0,-1-7 0 15,0-5 0 1,0-1 0-16,3 0 0 0,1 4 1 15,-1 2-1-15,1 1 1 16,0 3 0-16,-1 6 1 16,1 6-1-16,-1 3 0 15,-3 1-1-15,0-1 1 16,1-12-1-16,-1 6 1 16,-4 0-1-16,1 1 1 15,-4-4-1-15,0 0 0 0,3 3 0 16,-3-3 0-16,0 0-1 15,4-7 0-15,-4 7 0 16,3-9 1-16,-3 0 0 16,4-1 1-16,3 4-1 15,-4 0 1-15,4-1 0 16,0 4 1-16,4-3-1 16,-4 6 0-16,4 0 1 15,-4 0 0-15,0 6-1 16,0 1 1-16,3-1-1 15,1 0 0-15,0 7 1 16,-1-4 0-16,1 0 0 16,3 1 0-16,0-4 0 15,0 0 1-15,0 1-1 16,4-7 0-16,7-7 0 16,3 1 0-16,7-3-1 15,4-4 1-15,-4-9-1 16,-3 7 1-16,-4-7-1 15,-3-7 0-15,-8 1-2 0,-10-3 1 16,-10 9-1-16,-8 3 0 16,-6 6 0-16,-4 1 1 15,-4 6-1-15,0 15 1 16,4 10 0-16,3 3 1 16,1 6-1-16,10 7 1 15,3-1-2-15,4 1 1 16,7 2-4-16,11-15 0 0,3-3-7 15,4-19 1-15</inkml:trace>
  <inkml:trace contextRef="#ctx0" brushRef="#br0" timeOffset="140175.57">31962 5519 39 0,'17'-4'19'0,"-13"8"-18"0,-4-1 32 0,-4 3-32 15,-3 10 0-15,-7 6 2 16,4 3 0-16,-5 0-3 16,-2-3 1-16,3 6 2 15,0-3 1-15,-1 0 0 16,8 0 1-16,7 0-2 16,7-9 1-16,8 3-1 15,2 0 0-15,4-4-1 16,1 1 0-16,-5 3-4 0,-10 3 1 15,-24 6-5-15,-26 10 1 16,-17-7-12-16,-35 7 1 16</inkml:trace>
  <inkml:trace contextRef="#ctx0" brushRef="#br0" timeOffset="145489.6">31027 13678 38 0,'-7'53'19'0,"-4"35"-16"0,8-75 20 0,-4-1-21 16,3 1 1-16,1-1 0 15,-1-2 1-15,0-4-6 16,4-3 1-16,0-3 2 16,8-6 1-16,2-10-3 15,4-9 1-15,4-3-1 16,3-7 1-16,0-2-1 16,0-4 1-16,8 3 0 15,6 10 0-15,4 0 0 16,-4 6 0-16,0 6 2 15,-3 16 0-15,-4 10 0 16,0 2 1-16,-3 7-1 16,-7 6 0-16,-8 10-1 15,-10 12 0-15,-3 0-3 16,-4 3 0-16,-4 0-11 16,-3-9 1-16,-4-16-2 15,8-9 1-15</inkml:trace>
  <inkml:trace contextRef="#ctx0" brushRef="#br2" timeOffset="151166.49">20401 14763 47 0,'7'44'23'0,"-3"15"-20"16,-4-43 24-16,0 6-24 0,-4 0 0 15,1-3 1-15,-1-3 1 16,4-4-7-16,-3-3 1 15,3-5 4-15,0-1 0 16,3-13-1-16,4-2 0 16,0-10-2-16,7-10 1 15,8-2-1-15,-1-4 0 16,10-2-1-16,5 2 1 16,-5-3-1-16,-2 0 1 15,2 4 0-15,5 5 0 16,-1 4 1-16,4 13 0 0,-7 8 0 15,-4 14 0-15,-4 5 0 16,1 16 1-16,-7 7 0 16,-4 12 1-16,-3 9-1 15,-1 1 0-15,-3 2 0 16,0 4 0-16,0-10-6 16,0-12 1-16,4-16-15 15,-4-19 1 1</inkml:trace>
  <inkml:trace contextRef="#ctx0" brushRef="#br2" timeOffset="152575.31">21019 13101 39 0,'24'22'19'16,"26"-25"-14"-16,-29 3 20 0,7 6-21 15,11 0 0-15,21 4 2 16,14-1 1-16,14-6-9 15,0-3 0-15,7-6 5 16,4-3 1-16,0-4-3 16,-7 4 0-16,-8 2-2 15,-13-2 1-15,-15 9-2 16,-6 3 0-16,-15 10-1 16,-7 2 0-16,-10 10 0 15,-7 10 1-15,-8 3-1 16,-10 12 0-16,-11 0 1 0,-6 16 0 15,-1 12 0-15,4 13 0 16,3 19 1-16,11 9 1 16,7 13 0-16,11 18 0 15,6 4 1-15,12 15 0 16,6 4 1-16,-3-7 0 16,6-6 1-16,12-3 1 15,6-1-2-15,-6-18 1 16,-15-3-1-16,-28 9 1 15,-39-9-2-15,-24-6 0 0,-43-4-3 16,-28-15 1-16,-35-28-10 16,-36-39 0-16,-14-43-3 15,-3-25 1-15</inkml:trace>
  <inkml:trace contextRef="#ctx0" brushRef="#br0" timeOffset="160715.29">8322 14086 28 0,'-11'3'14'0,"-3"-13"-6"16,7 7 14-16,4 0-21 15,-1 3 1-15,1 0 0 16,-1-3 1-16,4 3-3 16,-3-3 0-16,3-3 2 0,0-4 0 15,3-2-1-15,4-7 1 16,7-9-1-16,0-1 0 16,15-5 0-16,9-10 0 15,8-3 0-15,11 0 0 16,17 0-1-16,7-6 1 15,11 15-1-15,-1 0 1 16,-6 1-1-16,10-4 1 16,1 0 1-16,-5 0 0 15,8 7 0-15,-7-10 0 0,7 6 0 16,3 13 0 0,7 13 0-16,8 9 0 15,-4 9-2-15,3 6 1 0,-7 10-1 16,-3 7 1-16,-7 2-1 15,-7-6 1-15,-18 6-2 16,-18 4 0-16,1 6-3 16,-15-1 1-16,-3 1-9 15,-14 0 0-15,-15-3-2 16,-6-13 0-16</inkml:trace>
  <inkml:trace contextRef="#ctx0" brushRef="#br0" timeOffset="161823.87">8273 13888 19 0,'3'0'9'0,"8"-3"-8"0,-1-6 10 15,1-1-10-15,-4 4 1 16,11-4 2-16,-1 7 0 16,4-6-4-16,1-1 0 15,6 1 3-15,-3-7 1 0,-1 1-2 16,4-7 1-16,11 3-1 15,0-6 0-15,21-10 0 16,0 4 0-16,14 0 0 16,4-4 0-16,13-6 0 15,8-2 1-15,11 2-1 16,9-13 0-16,-2-8-1 16,13 2 0-16,8 1-1 15,0-7 1-15,13 6-1 16,8 4 1-16,3-4 0 15,18 7 1 1,138-22-1 0,-29 9 1-16,-10 16 0 15,-4 6 0-15,-11 9 0 16,5 4 0-16,-19 3 0 16,18 9 1-16,-10 3-1 0,20-3 1 15,-10 7-1-15,15 2 0 16,-1 4-1-16,4 0 1 15,3 9-1 1,0 0 0-16,1 13 0 0,-5-1 0 16,1 10 0-16,-7 4 0 15,-4 5 0-15,4-2 0 16,-15 5 0-16,11 13 0 16,-17 0 0-16,-1 16 0 0,-17 13-1 15,11 12 1 1,-22 3 0-16,-3-3 0 0,-15 0-1 15,-16 0 1-15,-19-7-1 16,-14-2 1-16,-14-13-5 16,-21-10 0-16,-24-12-13 15,-33-15 0-15</inkml:trace>
  <inkml:trace contextRef="#ctx0" brushRef="#br2" timeOffset="166015.6">23001 14449 45 0,'-14'35'22'0,"25"-23"-9"0,-8-8 22 16,8 2-33-16,3 0 1 15,3 0 1-15,12 1 0 0,17-1-6 16,17-3 1-16,-3-3 0 16,14 0 1-16,-3-3-9 15,-1-3 0-15,-10-4-7 16,-10 1 0-16</inkml:trace>
  <inkml:trace contextRef="#ctx0" brushRef="#br2" timeOffset="166194.54">23163 14681 53 0,'-31'44'26'0,"27"13"-23"15,4-45 46-15,7 7-45 16,7 3 1-16,7-3 0 15,15-7 1-15,10-5-11 0,3-14 1 16,11-2-2 0,3-4 1-16,1-12-13 0,-15 0 0 15</inkml:trace>
  <inkml:trace contextRef="#ctx0" brushRef="#br2" timeOffset="170187.62">12485 14029 9 0,'21'-6'4'0,"-17"-3"10"0,-1 2 5 15,4-2-14 1,0 3 1-16,-3-1 2 15,3 1 0-15,-4 3-10 0,4 0 0 16,-7 3 8-16,0 0 0 16,4 0-3-16,-4 6 1 15,-4 3-1-15,-3 10 1 16,-10 0-1-16,-1 3 0 16,-10 9-1-16,-11 4 1 15,-7 2 0-15,0 4 0 16,-3 3-2-16,-1 0 1 15,-2 0 0-15,2-3 0 0,4-4-1 16,0 1 1-16,11-4-2 16,10-2 1-16,1-7-1 15,3-6 1-15,3-4-1 16,4 1 0-16,0-3 0 16,7-4 1-16,0-3-1 15,0 1 0-15,3-1 0 16,1-3 0-16,3-3 0 15,0-6 1-15,0-4-1 16,3-5 0-16,4-1 0 16,7-3 0-16,11-3 0 15,3 0 0-15,7 0-1 16,4-6 1-16,4-3-1 16,2-4 1-16,1-2-1 15,4-4 1-15,-4-3-1 16,-8 0 1-16,1 3 0 0,-7 0 0 15,-4 4 0-15,0 2 0 16,-7 4 0-16,4 6 0 16,-7 0 0-16,-4 6 1 15,0 3-1-15,0 4 1 16,-7 2-1-16,0 4 1 16,0 3-1-16,0 3 1 15,-7 3-1-15,-3 3 0 16,-4 7-1-16,-4 3 1 15,-6 2-1-15,-1 4 0 16,-7 0 0-16,-7 10 1 0,-6-4 0 16,-1 3 0-16,0 4 0 15,-7 2 0-15,0 4 0 16,-3 3 0-16,3 0 0 16,0-6 0-16,0-1 0 15,15-2 0-15,-1-4 0 16,7-3 0-16,0-6 0 15,1-3 0-15,6-3 0 16,8-4 0-16,-1-2 0 16,4-4 1-16,3-6-1 15,4 0 1-15,4-9-1 16,3-4 1-16,7-3-1 16,11-2 1-16,17-4-1 15,8-7 1-15,13-2-1 16,4-10 0-16,-7 4 1 15,-4-1 0-15,-3-9 0 16,0 6 0-16,-3-3-1 0,-1-3 1 16,-7-3-1-16,-6 3 1 15,-5 9-1-15,-6 7 1 16,-4 3-1-16,-3 9 0 16,-4 3 0-16,-7 7 0 15,-7 3-1-15,-14 9 1 16,-11 12-2-16,-10 11 1 15,0 2-3-15,-11 9 1 0,-11 4-8 16,-6 6 1-16,-8-3-6 16,4 0 0-16</inkml:trace>
  <inkml:trace contextRef="#ctx0" brushRef="#br2" timeOffset="172364.83">24952 13628 62 0,'-7'3'31'0,"-21"-12"-28"0,14 9 32 15,-8 0-35-15,-6 3 1 16,-4 0 0-16,-6 3 1 31,-15 13-4-31,10 3 0 16,8-3 0-16,7 6 0 15,7-10-1-15,7 7 0 16,7-6-2-16,7 6 1 16,14 3 0-16,14 3 1 0,11 7 0 15,10 2 1-15,4-2 2 16,-4-10 0-16,-10 0 0 15,-7-3 1-15,-14 3-1 16,-18 3 0-16,-15 4-1 16,-9 2 1-16,-8-6-2 15,-7-2 1-15,0-11-1 16,4-9 1-16,3-9 3 16,4-6 1-16,11-13 1 15,13-3 0-15,15-10 3 16,10-9 1-16,11-3 0 15,13-6 0-15,15-6-3 16,0 2 1-16,-3 4-2 16,-1 0 0-16,-10 12-6 15,-14 3 0-15,-4 13-6 0,-10 12 1 16,-11 7-11-16,-11 6 0 16,-6 10-2-16,-12 8 1 15</inkml:trace>
  <inkml:trace contextRef="#ctx0" brushRef="#br2" timeOffset="178278.93">24380 14735 41 0,'8'15'20'0,"16"-18"-14"0,-17 0 21 15,4 0-24 1,3-3 1-16,7-1 2 0,-3 4 1 16,6 0-8-16,8 0 1 15,11 3 6-15,2 3 1 16,15 3-2-16,18 4 0 15,14-4 0-15,24 0 0 16,25-2-2-16,25-4 1 16,21-7-2-16,11 1 1 15,20 0-2-15,8-10 1 16,10 4-1-16,1-4 0 0,-4 0-2 16,3 4 1-16,-38 2-2 15,-19 7 0-15,-27 0-5 16,-35 0 1-16,-29 0-14 15,-32-13 0-15</inkml:trace>
  <inkml:trace contextRef="#ctx1" brushRef="#br2" timeOffset="157565.04">21241 12580 0,'0'0'16</inkml:trace>
  <inkml:trace contextRef="#ctx0" brushRef="#br2" timeOffset="179511.91">25675 15340 39 0,'7'3'19'0,"14"0"-4"16,-17-3 19-16,3 3-28 15,0 0 0-15,4 4 3 16,-4-4 1-16,-4 3-13 0,-3-3 0 16,-7-3 8-16,-7 0 0 15,0 3-4-15,-11 4 1 16,-10 2-2-16,-7 7 0 15,-15 6-2-15,1 3 0 16,-4 3-1-16,-4 13 0 16,8 3-1-16,6 6 1 15,12 6 0-15,6 1 0 16,11-1 2-16,10 1 1 16,18-10 2-16,18-7 0 31,60-33 2-31,-8-10 0 0,-13-7-1 15,-8-9 1-15,-14 1-3 16,-10-8 0-16,-11 5-1 16,-10-1 0-16,-15 6-3 15,-13 7 0-15,-8-4-1 16,-10 7 0-16,0 6-2 16,-4 6 1-16,7 7-3 15,7-4 1-15,4 3-8 16,7-2 0-16</inkml:trace>
  <inkml:trace contextRef="#ctx0" brushRef="#br2" timeOffset="179914.3">25802 15829 54 0,'-3'25'27'0,"-4"-15"-30"0,7-7 47 15,0-6-43-15,0-1 1 16,-4 4 0-16,1-6 1 16,3-6-4-16,3-4 0 15,8 0 1-15,-1 1 1 16,1-4-2-16,6 3 1 15,1 0-1-15,3 4 0 0,4 3 0 16,0 2 1-16,-1 7-1 16,5 7 1-16,-8-1 1 15,-4 3 0-15,1 4 0 16,-4 2 1-16,-3 11-1 16,-4-1 0-16,-4-3 0 15,1 3 0-15,-4 0-4 16,0-3 1-16,0-4-5 15,3-5 0-15,1-10-10 16,3-12 1-16</inkml:trace>
  <inkml:trace contextRef="#ctx0" brushRef="#br2" timeOffset="180335.49">26247 15092 59 0,'10'6'29'0,"-3"1"-29"0,0-7 49 16,4 0-44-16,7 0 0 15,-1 0 2-15,4 0 1 0,4-3-10 16,0 3 0-16,-1-4 6 16,-2 4 1-16,-5 0-4 15,1 7 0-15,-15 5-2 16,-10 1 0-16,-7 9-2 16,0 6 1-16,-3 7 0 15,-1-4 0-15,4 3 1 16,3-5 0-16,8-1 2 15,6 0 1-15,8-6 0 16,10-9 0-16,14-7-2 16,11-9 1-16,-7-7-10 15,-7-5 1-15,-11-7-13 16,-14-7 1-16</inkml:trace>
  <inkml:trace contextRef="#ctx0" brushRef="#br2" timeOffset="181779.01">25598 13562 46 0,'3'0'23'0,"-3"0"-15"0,0 0 23 16,-7 0-30-16,-7 3 1 15,-7 3 0-15,-7 7 0 16,-8 6-3-16,1 3 1 16,-7 18 2-16,3 11 0 0,0 2-1 15,0 6 0-15,7 1 0 16,4 3 1-16,11 0-2 16,10-10 1-16,14-6-3 15,10-10 1-15,8-5-7 16,3-10 0-16,4-13-8 15,3-9 1-15</inkml:trace>
  <inkml:trace contextRef="#ctx0" brushRef="#br2" timeOffset="182199.37">25573 14042 49 0,'-7'25'24'0,"-7"-19"-24"0,10-9 40 15,4 3-40-15,-3 0 1 16,3 0-1-16,-4 0 1 16,4 0-1-16,4 0 0 15,3-9 0-15,3-4 0 16,1-6 0-16,3-6 0 15,0-3-1-15,0 0 1 16,-7 3-1-16,4 3 0 0,3 0 1 16,4 9 0-16,-1 4 1 15,-3 9 1-15,0 6 0 16,1 3 1-16,-5 4 0 16,1 6 1-16,-4 3-1 15,-4 3 1-15,-3 0-1 16,0 6 0-16,0-3-3 15,0 1 1-15,4-7-4 16,-4-4 0-16,7-5-7 16,3-10 1-16,5-6-9 15,2-10 0-15</inkml:trace>
  <inkml:trace contextRef="#ctx0" brushRef="#br2" timeOffset="182423.76">25940 13951 52 0,'7'15'26'0,"10"-8"-25"0,-9-7 43 16,-1 0-42-16,7 0 1 16,3 0 0-16,8 3 0 15,0 0-7-15,-1-3 1 16,-2 0-5-16,-5-3 1 15,-3-3-10-15,-7-4 0 32</inkml:trace>
  <inkml:trace contextRef="#ctx0" brushRef="#br2" timeOffset="182634.99">26134 13857 41 0,'3'25'20'0,"-6"0"-12"16,3-16 29-16,-4 4-34 16,1 9 1-16,-4 3 0 15,0-6 1-15,0 9-7 16,0-3 0-16,-1 0 0 16,5 0 0-16,3-6-11 15,0-6 0-15,7-13-2 16,-3-10 0-16</inkml:trace>
  <inkml:trace contextRef="#ctx0" brushRef="#br2" timeOffset="182846.52">26342 13760 37 0,'21'31'18'0,"-21"19"-16"0,0-41 34 16,-3 7-31-16,-1 3 0 15,-3 3 2-15,0-6 0 16,0 12-9-16,0-6 0 16,0 9 4-16,0-6 1 0,3 0-9 15,4-12 1-15,4-7-10 16,6-6 1-16</inkml:trace>
  <inkml:trace contextRef="#ctx0" brushRef="#br2" timeOffset="183056.22">26398 13493 30 0,'11'13'15'0,"10"2"4"16,-10 1 15-16,6 6-28 16,5 15 0-16,2 10 4 15,4 4 0-15,1 8-13 16,-5 4 1-16,-10-10 7 15,-6 4 0-15,-8 2-7 16,-11-5 0-16,-14-11-15 16,-3-5 0-16</inkml:trace>
  <inkml:trace contextRef="#ctx0" brushRef="#br2" timeOffset="184435.04">27263 13399 39 0,'0'0'19'0,"-11"9"-11"0,8-6 20 16,-4 7-25-16,-8 2 0 15,-2 7 1-15,-8-3 1 16,-7 12-7-16,1 10 1 16,-1 9 3-16,0 15 1 15,4 11-2-15,3 2 0 0,4-12-1 16,10-1 0-16,8-8-3 15,6-4 0-15,8-19-9 16,10-9 1-16,7-19-3 16,1-9 0-16</inkml:trace>
  <inkml:trace contextRef="#ctx0" brushRef="#br2" timeOffset="184827.03">27213 13722 48 0,'11'9'24'0,"14"-12"-24"16,-18 0 46-16,3-3-43 0,8-1 0 15,3 4 1-15,0-6 0 16,4 6-6-16,0 0 1 15,-8 0 2-15,-3 3 1 16,-7 6-3-16,-10 6 0 16,-4-2-1-16,-4 2 0 15,-3 4 0-15,0 9 0 16,3 0 1-16,1 3 1 16,-1 4 1-16,4-1 1 15,4 4 1-15,-1-4 1 0,4-6-1 16,7 0 1-16,4-6-1 15,6-3 0-15,5-7-4 16,2-3 0-16,-3-3-7 16,1 1 0-16,2-4-10 15,1-13 0-15</inkml:trace>
  <inkml:trace contextRef="#ctx0" brushRef="#br2" timeOffset="185216.81">27637 14051 52 0,'-4'31'26'0,"-3"-27"-24"0,7-11 39 15,0 7-40-15,0 0 1 16,0 10 0-16,0-7 0 15,0-3-3-15,7-6 0 16,0 6 1-16,4-7 0 16,3-5-2-16,0-7 1 15,0-3-1-15,4 0 0 16,-4-3 0-16,0 6 1 16,0 4 0-16,0 2 1 15,0 10 1-15,0 6 1 16,-3 6 0-16,0 4 0 0,-4 6 1 15,0-4 0-15,0 4-2 16,-4 0 1-16,1 3-4 16,-1-3 0-16,1 0-9 15,3-4 1-15,0-8-7 16,-4-14 0-16</inkml:trace>
  <inkml:trace contextRef="#ctx0" brushRef="#br2" timeOffset="185445.29">27951 13913 42 0,'24'32'21'0,"-10"-4"-13"16,-7-22 33-16,1 0-37 16,-1 1 0-16,3-1 2 15,1 0 0-15,3-6-8 0,3 0 0 16,5-6 3-16,-1 0 0 15,0-7-7-15,-3-3 0 16,-4-2-11-16,0-4 0 16</inkml:trace>
  <inkml:trace contextRef="#ctx0" brushRef="#br2" timeOffset="185651.78">28127 13876 48 0,'-4'28'24'0,"-6"19"-19"0,6-35 35 0,1 7-39 16,3 3 0-16,0-3 0 16,-4-7 0-16,4-2-5 15,0 2 1-15,0-5-7 16,0-1 1-16,4-6-6 15,3 0 1-15</inkml:trace>
  <inkml:trace contextRef="#ctx0" brushRef="#br2" timeOffset="185881.87">28385 13672 36 0,'0'28'18'0,"7"25"-10"0,-7-31 28 16,0 3-31-16,-4 7 0 16,1 8 3-16,-1 1 0 15,-3 0-11-15,0 9 0 16,3-9 5-16,1-10 0 16,3-3-12-16,3-9 0 15,4-16-6-15,0-12 0 16</inkml:trace>
  <inkml:trace contextRef="#ctx0" brushRef="#br2" timeOffset="186085.53">28515 13506 61 0,'32'78'30'0,"17"25"-32"15,-35-59 58-15,7 19-55 16,1 3 1-16,-5 12-2 16,-10 7 1-16,-10 3-7 15,-15-13 1-15,-17-9-13 16,-18-7 0-16</inkml:trace>
  <inkml:trace contextRef="#ctx0" brushRef="#br2" timeOffset="188357.27">29418 15001 54 0,'4'13'27'0,"20"-1"-17"16,-13-8 28-16,3-1-37 16,14 0 1-16,15-3-1 15,17-3 1-15,10-4-8 16,1-2 1-16,-8-4-11 16,-13-9 0-16</inkml:trace>
  <inkml:trace contextRef="#ctx0" brushRef="#br2" timeOffset="188549.16">29655 14694 63 0,'-11'63'31'0,"7"31"-29"0,1-63 49 15,-4 19-51-15,0 4 1 16,-7 11-2-16,0 4 1 31,-4 7-18-31,11-36 0 16</inkml:trace>
  <inkml:trace contextRef="#ctx0" brushRef="#br2" timeOffset="189358.1">30734 14738 47 0,'-4'-6'23'0,"22"6"-7"16,-11 0 22-16,0 0-32 16,4 0 1-16,6 0 3 15,12 6 1-15,17 0-14 16,10 4 0-16,7-4 8 15,15-3 1-15,-4 3-4 16,-3 1 0-16,-11-4-2 16,-11 0 0-16,-14 0-1 15,-17 6 0-15,-22 10-2 0,-24 12 1 16,-14 4-3-16,-18 15 1 16,-14 3-1-16,-4-2 1 15,8 5 0-15,6-3 1 16,15 4 3-16,17-7 1 15,14 0 3-15,11-3 0 16,21-9 1-16,29-10 1 16,13-15-2-16,32-7 1 15,32-9-9-15,4-7 1 16,3 1-17-16,-4 3 0 16,-24 6-1-16,-14 9 0 0</inkml:trace>
  <inkml:trace contextRef="#ctx0" brushRef="#br2" timeOffset="198173.48">1185 17438 34 0,'-17'12'17'0,"6"13"-8"0,11-21 18 0,0 2-23 16,0-3 1-16,0 0 1 15,0 0 1-15,0 0-9 16,0-3 1 0,11-15 5-1,-1-1 1-15,11-12-3 16,8-16 1-16,2-13-1 15,1-18 0-15,7-9-1 16,7-1 0-16,14-6-2 16,-11 3 1-16,1 3-1 15,-1 4 0-15,-7 3 0 16,8 9 0-16,-11 9 0 16,3 10 0-16,-14 15 1 15,0 4 0-15,-7 6-1 16,-10 6 0-16,0 19-1 15,-11 13 1-15,0 12-1 0,-11 6 1 16,0 10-1 0,-6 6 1-16,-4 16 0 0,-1-4 1 15,5 13 1-15,-4 0 0 16,10 10 0-16,-7-1 1 16,15 1-1-16,-4-10 0 15,3-9-1-15,-3-16 0 16,7-6-3-16,-7-10 1 15,7-6-6-15,0-6 0 16,0-13-6-16,7-15 0 16</inkml:trace>
  <inkml:trace contextRef="#ctx0" brushRef="#br2" timeOffset="198412.56">1199 17256 54 0,'-3'9'27'0,"17"-18"-28"16,-3 3 49-16,17-1-46 16,4-8 0-16,13-17 0 15,19-2 1-15,3-4-7 16,4-3 1-16,-11 1-7 15,-4 2 1-15,-14 7-8 16,-10 6 1-16</inkml:trace>
  <inkml:trace contextRef="#ctx0" brushRef="#br2" timeOffset="199103.4">2223 16654 54 0,'0'3'27'0,"0"-3"-31"0,0 0 47 16,0 0-41-16,0 3 0 15,3 7 0-15,-3 11 0 0,7 8-3 16,-7-1 0-16,0 16 2 16,4 12 1-16,6 13-2 15,8 0 1-15,-1-9 0 16,15-10 0-16,-4-12-1 15,11-20 1-15,4-21-1 16,6-22 0-16,0-16-1 16,1-6 1-16,-8-15-2 15,-10-7 1-15,-15-10-5 16,-9-5 0-16,-16 2-11 16,5 4 1-16</inkml:trace>
  <inkml:trace contextRef="#ctx0" brushRef="#br2" timeOffset="199479.13">3330 16519 57 0,'18'-9'28'0,"-18"-10"-33"0,0 9 45 16,0 4-38-16,-18 0 0 0,-3 3 1 15,-11 3 0-15,-6 6-4 16,2 7 0-16,-6 12 3 16,0 6 0-16,-8 16-1 15,1 13 0-15,3 5 1 16,14 8 1-16,15 5 0 15,13-3 1 1,53 4-1 0,22-29 1-16,7-22-3 15,3-25 0-15,-18-15-7 16,-6-7 1-16,-15-3-15 16,-17-10 0-16</inkml:trace>
  <inkml:trace contextRef="#ctx0" brushRef="#br2" timeOffset="200022.47">3866 16754 57 0,'-10'13'28'0,"20"-29"-26"16,1 10 39-16,0-4-39 15,17 1 0-15,11 0 2 0,7-1 0 16,-1 1-7-16,-2 2 1 16,3-2 0-16,-4 3 0 15,-10 3-10-15,-8 3 1 16,-10 0-7-16,-17 3 1 15</inkml:trace>
  <inkml:trace contextRef="#ctx0" brushRef="#br2" timeOffset="200200.25">3831 16955 67 0,'0'22'33'0,"18"-22"-37"0,-11-3 65 0,7 0-61 16,21-4 1-16,1 1-2 15,9-3 1-15,-6 2-6 16,0 1 1-16,-7 6-12 16,0-3 0-16,-4 3-3 15,-11 0 1-15</inkml:trace>
  <inkml:trace contextRef="#ctx0" brushRef="#br2" timeOffset="200860.55">4777 17272 52 0,'7'31'26'0,"10"-22"-26"15,-17-9 48-15,4-3-44 16,13-6 1-16,1-7 2 16,14-18 1-16,17-20-10 15,4-18 0-15,14-12 7 16,-14-20 0-16,4-15-3 15,-8 6 0-15,-14-6-3 16,1 6 1-16,-22 0-2 16,-7 19 0-16,-4 9-2 15,-6 16 1-15,-1 13-1 0,-3 21 0 16,-11 17 0-16,4 18 0 16,-10 18 0-16,2 23 1 15,-2 16 2-15,6 15 0 16,1 25 2-16,13 22 0 15,4-3 1-15,0-3 0 16,14 3 0-16,4-12 0 16,-1-23-1-16,5-12 1 15,-12-16-4-15,4-15 1 16,11-16-6-16,-4-16 0 0,7-12-10 16,4-16 0-16</inkml:trace>
  <inkml:trace contextRef="#ctx0" brushRef="#br2" timeOffset="201072.55">5588 16905 58 0,'11'25'29'0,"-22"12"-30"15,4-30 47-15,3 8-45 16,1-2 1-16,-1-1-1 15,4-2 1-15,0-4-6 16,0-3 1-16,7-9-7 16,4-10 1-16,0-18-8 15,-1-1 0-15</inkml:trace>
  <inkml:trace contextRef="#ctx0" brushRef="#br2" timeOffset="201237.37">5443 16519 61 0,'25'25'30'0,"7"19"-40"0,-22-31 54 16,5-4-45-16,9 3 1 15,1 1-8-15,10 3 1 16,4-1-3-16,-7-5 0 16,-11-4-6-16,0 0 1 15</inkml:trace>
  <inkml:trace contextRef="#ctx0" brushRef="#br2" timeOffset="201715.24">5817 16898 40 0,'0'26'20'0,"4"-5"-30"16,3-17 38-16,3 2-28 16,-6-3 0-16,3 0 1 15,-3-3 1-15,3 3-2 16,0-3 1-16,3-3 1 15,1 0 0-15,10-6 0 16,7-1 1-16,-3-5-2 16,0 2 1-16,-4 4 0 15,-4-1 0-15,-2 4-2 16,2 3 1-16,-6 0 0 0,-4-1 0 16,0 8 0-16,0-4 0 15,0 3-1-15,4-3 0 16,-1 3 1-16,1 0 0 15,-1 0-1-15,8 0 0 16,-7 0 0-16,3-6 1 16,0 0-1-16,0-3 1 15,4 3-1-15,-8-4 0 16,4 4 0-16,4 3 1 16,0 3-1-16,-1 4 0 15,4 2 1-15,0 7 1 16,1 6 0-16,16-3 0 0,-6 6 0 15,3 3 1-15,8-9 0 16,-4 0 0-16,10-7-1 16,-7-9 0-16,1-6-6 15,-8-3 1-15,-7 0-13 16,-14-10 0-16</inkml:trace>
  <inkml:trace contextRef="#ctx0" brushRef="#br2" timeOffset="203098.23">4964 17563 47 0,'-7'32'23'0,"3"-1"-7"0,-3-22 23 0,3 1-34 16,4 2 1-16,0 4 3 16,0-3 0-16,0-4-12 15,0 0 0-15,0-2 7 16,0-4 1-16,4-13-4 15,3-2 1-15,-3-4-4 16,3-6 1-16,3 0-1 16,1-6 0-1,10-10-1 1,4 10 0-16,-4 6 0 16,-4 3 0-16,5 7 1 15,2 6 1-15,1 6 0 16,-4 6 1-16,-7 6 1 0,0 4 1 15,0 6-2-15,4 6 1 16,-7 4-2-16,-4-4 1 16,3 0-2-16,1-6 0 15,-11-3-6-15,11-4 1 16,-8-5-10-16,8-13 0 16</inkml:trace>
  <inkml:trace contextRef="#ctx0" brushRef="#br2" timeOffset="203352.55">5500 17582 56 0,'0'22'28'0,"3"-13"-29"16,-3-9 45-16,7 4-42 15,4-1 1-15,7 0 0 16,13-3 0-16,8-3-6 16,0-4 0-16,3-5-1 15,1-4 0-15,-5-3-12 16,1-9 1-16,-7 3-2 16,3-3 0-16</inkml:trace>
  <inkml:trace contextRef="#ctx0" brushRef="#br2" timeOffset="203635.84">5803 17337 52 0,'-3'10'26'0,"6"-7"-29"0,-3-3 52 15,0 0-47-15,7 0 1 16,0 3 3-16,7 3 0 15,15 4-7-15,13 2 0 0,-3 4 4 16,0 3 1-16,-4 3-3 16,-3 0 1-16,-18 3-4 15,-7 6 0-15,-14 4-2 16,-14 9 0-16,-11-7-4 16,-7-2 1-16,7-10-9 15,-7-6 1-15,1-7-2 16,16-2 1-16</inkml:trace>
  <inkml:trace contextRef="#ctx0" brushRef="#br2" timeOffset="204117.44">6516 17595 47 0,'17'43'23'0,"-13"-14"-25"0,-8-23 44 0,-6 7-42 0,-8-1 0 0,-6 4 0 0,2-7 1 0,1 1-1 0,-3-7 0 16,-5-6-1-16,-2-7 0 15,6-6-2-15,7 1 1 16,4-7-2-16,14-6 1 15,4 3-1-15,10-4 1 16,7 7 1-16,-3 7 0 0,13 2 2 16,5 7 1-1,-1 9 1-15,4 3 0 0,-11 13 1 16,4 6 0-16,-8 3-1 16,5 4 1-16,-1-7-1 15,0-3 0-15,4-7 1 16,7-2 0-16,-11-4-1 15,4-5 0-15,-11-8 0 32,0-2 1-32,-4-6-2 15,-9-4 0-15,-8-3-1 0,-15 0 0 0,-16-9-4 16,-12 0 1 0,-17-3-12-16,-7-4 0 0,-3 4 0 15,3 2 0-15</inkml:trace>
  <inkml:trace contextRef="#ctx0" brushRef="#br0" timeOffset="213124.74">32494 15067 13 0,'11'13'6'0,"-11"-10"-1"16,0-3 6-16,0-3-9 16,-4-4 1-16,1-2 1 0,-4 0 0 15,0-4-5-15,0 1 0 16,-7-7 3 0,0 0 1-16,-1 0-2 0,-2-6 1 15,-4 0-1-15,-1 0 0 16,-2-3-1-16,-1 2 1 15,4 5-1-15,0-5 1 16,-4 1-1-16,-3 0 0 16,-4 0 0-16,-3 6 1 15,-4 1-1-15,-3-1 0 16,-1 0 0-16,-3-3 1 0,-6 0-1 16,2 0 0-16,8 3 0 15,-4 0 1-15,0 1 0 16,-3-1 1-16,-8 3 0 15,-3-6 0-15,0 3 0 16,-10-3 0-16,6 0 0 16,8 1 0-16,-4-5-2 15,0 4 1-15,0 1-1 16,3-8 1-16,1 4-1 16,-4 0 0-16,-3 0 0 15,3 0 0-15,3 0 0 16,4 6 1-16,-3-3-1 15,-4 0 0 1,-32-12 0 0,4 2 0-16,7-8 0 15,10 8 0-15,8-9 1 16,3 1 0-16,-4-4 0 16,4-3 0-16,0-7 0 0,0 4 0 15,4 3-1-15,-4-3 1 16,-7-3-1-16,10 3 1 15,-3 3-1-15,-10-7 0 16,-4 7 0-16,0 0 0 16,0 3 0-16,-4-3 0 15,4 6-1-15,3 1 1 16,-6-1-2-16,-8 19 1 16,-3 0 0-16,-4 3 0 0,4 7 0 15,0 2 0-15,-7 4 0 16,-4 9 0-16,3 0 2 15,-6 4 0-15,10 2 0 16,-3 0 1-16,-11 4-1 16,4-4 1-16,-7 1 0 15,3 2 0-15,-3 1-1 16,-8 2 0-16,1-8-1 16,3-1 1-16,3 7 0 15,-6-13 0-15,3-10 0 16,-3 1 1-16,3-4-1 15,7-3 1-15,-7 1-1 16,4-1 0-16,3 0 0 16,0 1 0-16,7 5-1 15,4 4 0-15,0 0 0 16,0 3 0-16,3-4 0 0,4 4 1 16,3 0-1-16,11 3 0 15,0 0 0-15,-4 0 1 16,1 3-2-16,2 7 1 15,-2 5-1-15,3 1 0 16,3 6-1-16,8 0 1 16,3 6-1-16,0 10 1 15,0 3 0-15,3 2 0 16,-3 8 0-16,7 5 1 16,1-6-1-16,-1 16 1 15,0 6-1-15,3 13 0 0,8 6 1 16,3 3 1-16,0 6-1 15,1 10 0-15,2 6-1 16,-2 3 1-16,6-9 0 16,4-3 0-16,3 9 0 15,4-4 0-15,3-2 0 16,4-16 0-16,3 4 0 16,1-11 1-16,3-5-1 15,3 6 0-15,4-13 0 16,7-6 1-16,4-3-1 15,3 0 1-15,4-13-1 16,3 0 1-16,3 1-1 16,5-1 0-16,13 3 0 15,14 10 0-15,1-3 0 16,13 0 0-16,8-4 0 16,0-6 1-16,6-2-1 0,8-7 0 15,3-13 0-15,11-3 0 16,0-9 0-16,10-3 0 15,4-4-1-15,11-2 1 16,-4-7-1-16,3 0 1 16,1-9 0-16,6-10 0 15,-10-9-1-15,11-7 1 16,0-8 0-16,3-14 0 16,-11-5 0-16,11 2 1 0,-7 1-1 15,8 9 0-15,-12 3 0 16,8 6 0-16,-8 7-1 15,8 12 1-15,-8 7-1 16,4 8 0-16,-3 4 0 16,3 10 0-16,-4 6 1 15,8-1 0-15,-4 7 0 16,4-3 1-16,-1 3-1 16,-3 3 1-16,-3 10-1 15,3 2 1-15,7-2 0 16,-14-1 0-16,0 1 0 15,4-4 1-15,-1 0-1 16,-13-9 1-16,6-3-1 16,-7-6 1-16,4-7-1 15,0-3 0-15,-14-6-1 16,7-6 0-16,-4-4 0 16,8-3 0-16,-4-15-1 15,-11-10 0-15,7 4 0 0,4-1 1 16,-7-3-1-16,3 0 1 15,-6 4-1-15,-8 2 1 16,7 4 0-16,-10 0 1 16,0-1-1-16,-1 1 0 15,-2-4 0-15,-5-2 0 16,-13-4-2-16,-1 3 1 16,-3-6-7-16,-7 1 0 15,-3-5-5-15,-4 8 1 16</inkml:trace>
  <inkml:trace contextRef="#ctx0" brushRef="#br0" timeOffset="-214537.56">7807 16318 44 0,'-4'13'22'0,"-10"-16"-11"15,14 6 22-15,-10 9-31 16,-1 4 1-16,-6 6 1 16,-8 9 0-16,-7 7-5 15,-3 6 0-15,-4 12 4 16,7 13 0-16,-3 10-2 16,7 9 0-16,3 15 0 15,4 16 1-15,3-6-2 16,8 3 1-16,10 6 0 15,10-12 0-15,1-3-1 0,6-13 0 16,15-13-3-16,4-12 1 16,9-6-10-16,5-25 0 15,3-19-5-15,-4-4 0 16</inkml:trace>
  <inkml:trace contextRef="#ctx0" brushRef="#br0" timeOffset="-213758.28">12323 16240 44 0,'3'19'22'0,"15"6"-17"15,-11-16 23-15,3 13-23 16,4 13 1-16,15 15 5 0,20 16 0 15,4 15-13 1,7 1 0-16,3 12 8 0,-3 3 0 16,-10 0-3-16,-18 10 0 15,-22-10-4-15,-24 7 0 16,-21-1-6-16,-22-3 1 16,-10-12-13-16,-14-9 1 15</inkml:trace>
  <inkml:trace contextRef="#ctx0" brushRef="#br2" timeOffset="-209088.53">8110 16497 41 0,'4'-3'20'0,"3"-10"-12"0,-7 7 20 0,0 6-25 16,0-3 1-16,-4 0 0 16,-3 0 0-16,-3 3-6 15,-8 3 1-15,1 0 3 16,-1 3 0-16,0 4-3 16,-10 2 0-16,7 1-2 15,0 2 0-15,3-2-2 16,0 0 1-16,4-1-1 15,4 4 1-15,10-4 1 16,10 1 0-16,4 2 2 16,8 1 1-16,-5 3 0 15,1-3 1-15,-1-1 0 16,-2-2 1-16,2-4-1 16,-13 1 0-16,-1-1-1 15,-3 1 1-15,-3-4-1 0,3 0 1 16,-4 0-1-1,-3-3 1-15,4-3-1 0,-8-3 0 16,4-3 1-16,0-3 1 16,3-4 0-16,4-3 1 15,4-2 1-15,3-7 0 16,-3-7-1-16,3 1 1 16,10-1-2-16,-10 7 1 15,18 0-5-15,-4 3 1 16,4 4-8-16,-4 2 1 15,-3 0-7-15,-1 4 0 0</inkml:trace>
  <inkml:trace contextRef="#ctx0" brushRef="#br2" timeOffset="-208337.84">8382 16331 34 0,'7'0'17'0,"-3"-3"-13"15,-4 3 25-15,0 0-26 16,-4 0 0-16,-3 3 3 15,0 3 1-15,0 4-8 0,-11 2 0 16,4 7 5-16,0 9 0 16,0-3-2-16,3 10 0 15,-3 5-1-15,7 4 0 16,0 7-1-16,4-1 0 16,3-3-2-16,3-10 1 15,4-2-4-15,4-10 1 16,10-9-11-16,-7-7 1 15,4-6 0-15,3-9 1 16</inkml:trace>
  <inkml:trace contextRef="#ctx0" brushRef="#br2" timeOffset="-207918.09">8467 16682 39 0,'10'31'19'0,"-6"4"-18"0,-4-29 38 0,0 4-35 16,0-1 0-16,0 4 1 15,3-4 1-15,1 0-8 16,-4-2 1-16,3-4 3 16,-3-3 1-16,7-10-3 15,0-8 0-15,1-4-2 16,-1 0 1-16,0-3-1 15,3-1 0-15,-10-2 0 16,4 9 1-16,-1 1 0 16,4 11 1-16,-7 7 0 0,7 3 1 15,0 1-1-15,1-1 1 16,-1 6 0-16,0 1 0 16,3-1 0-16,-3 0 0 15,0 4 0-15,-3 3 0 16,3-1 0-16,-4 4 0 15,1 0-1-15,3 0 0 16,-7-4-4-16,4 1 0 16,3-3-8-16,0-7 1 0,7-12-4 15,-4-4 1-15</inkml:trace>
  <inkml:trace contextRef="#ctx0" brushRef="#br2" timeOffset="-207690.35">8774 16657 46 0,'3'3'23'0,"8"3"-21"16,-11-6 43-16,7 0-43 15,3 0 1-15,1-3-1 16,7 3 0-16,3-3-5 15,0 0 0-15,0 0-3 16,0 3 0-16,-7-6-10 0,-3-7 1 16</inkml:trace>
  <inkml:trace contextRef="#ctx0" brushRef="#br2" timeOffset="-207467.76">8869 16550 39 0,'7'29'19'0,"-4"-1"-9"0,1-19 27 15,-4-3-33-15,0 4 0 0,0 2 1 16,-4 7 1-16,1 9-8 16,-1 1 0-16,1-1 2 15,-1 0 1-15,4-9-8 16,-7-3 1-16,4-7-10 15,6-3 0-15</inkml:trace>
  <inkml:trace contextRef="#ctx0" brushRef="#br2" timeOffset="-207212.44">9095 16535 48 0,'7'25'24'0,"0"-10"-23"0,-4-8 38 16,-3 5-37-16,4 4 0 16,-4 6-1-16,3 3 1 15,-3 0-4-15,4 0 0 16,-4-6-3-16,3-6 0 15,-3-7-10-15,0-16 0 16</inkml:trace>
  <inkml:trace contextRef="#ctx0" brushRef="#br2" timeOffset="-206926.65">9144 16337 57 0,'7'25'28'0,"18"16"-32"0,-11-25 49 0,4 6-44 15,6 6 1-15,1 9 0 16,-4-5 0-16,-3 2-3 15,-1 7 0-15,-17 3-2 16,-7 0 1-16,-7-3-9 0,-7-7 1 16,0-2-7-1,-4-7 1-15</inkml:trace>
  <inkml:trace contextRef="#ctx0" brushRef="#br2" timeOffset="-206250.72">9599 16340 51 0,'-3'3'25'0,"-19"16"-26"0,19-16 44 0,-8 4-42 16,-3 2 1-16,0 10 1 15,-4 0 0-15,1 6-4 16,3 9 1-16,-7 4 1 16,6 9 1-16,8 6-2 15,4 1 1-15,6-4-4 16,4-10 0-16,4-5-6 16,3-13 0-16,4-13-7 15,-1-6 0-15</inkml:trace>
  <inkml:trace contextRef="#ctx0" brushRef="#br2" timeOffset="-205862.73">9617 16500 61 0,'3'3'30'0,"11"-6"-35"0,-7 3 56 16,4 0-49-16,-4 0 1 15,7 0-1-15,4 3 1 16,-4-3-5-16,0 0 1 16,-7 0 1-16,0 7 0 15,-3-4-2-15,-8 6 0 16,1 1-1-16,-4 2 0 0,0 7 0 15,3 0 1-15,-7 3 0 16,4 3 1-16,0 3 2 16,4 3 0-16,-1-2 1 15,4-4 0-15,0-3-1 16,4-4 1-16,3-2-4 16,3-3 1-16,5-7-8 15,-1-6 1-15,0-6-9 16,0-10 0-16</inkml:trace>
  <inkml:trace contextRef="#ctx0" brushRef="#br2" timeOffset="-205486.62">9850 16679 53 0,'10'25'26'0,"-6"10"-25"0,-4-29 44 15,0 3-43-15,0 1 0 16,0-1 0-16,0-3 1 16,0 1-5-16,0-7 1 15,3-7 1-15,4-5 0 16,0-4-2-16,0-6 0 0,4 0-1 16,-4-3 1-1,7 3 0 1,0 6 1-16,-3 7 0 15,-1 12 0-15,1 0 1 16,3 0 1-16,-3 4 0 16,-1 2 1-1,1 4-1-15,-1 2 1 16,1-2-2-16,-4 3 1 0,0-4-3 16,-3 1 1-1,-1-4-8-15,1 0 1 0,-1-5-8 16,1-11 1-16</inkml:trace>
  <inkml:trace contextRef="#ctx0" brushRef="#br2" timeOffset="-205232.51">10125 16626 45 0,'3'22'22'0,"4"-16"-15"0,-3-6 35 16,3-3-40-16,7 3 0 16,-7 3 0-16,7-3 1 15,0 0-5-15,7-6 1 16,1 6 0-16,-1-4 0 16,3-2-8-16,-2 3 1 15,-5-3-8-15,-6-7 1 0</inkml:trace>
  <inkml:trace contextRef="#ctx0" brushRef="#br2" timeOffset="-204987.4">10224 16497 60 0,'7'25'30'0,"0"16"-38"16,-4-22 55-16,4 0-47 16,-3 6 1-16,3 6-1 15,0 7 1-15,-4-4-3 16,-3-6 1-16,0-3-4 0,-3-3 0 16,-1-9-10-1,1-4 1-15,-1-9-2 0,4-9 0 16</inkml:trace>
  <inkml:trace contextRef="#ctx0" brushRef="#br2" timeOffset="-204740.09">10502 16425 47 0,'-7'31'23'0,"0"7"-23"0,7-22 46 0,-3 6-45 16,3 3 0-16,0 3 0 15,0 6 1-15,3 1-4 16,1-1 0-16,-1-9-6 16,4-9 0-16,0-13-7 15,0-12 1-15</inkml:trace>
  <inkml:trace contextRef="#ctx0" brushRef="#br2" timeOffset="-204523.09">10594 16227 42 0,'14'32'21'0,"4"-1"-14"0,-11-18 33 16,3 15-36-16,4 6 0 15,4 13 1-15,0 0 1 16,-1 0-9-16,-3 4 1 16,-3-4 3-16,-4-3 0 15,-10-4-10-15,-8-5 1 16,-7-7-9-16,-10-9 1 16</inkml:trace>
  <inkml:trace contextRef="#ctx0" brushRef="#br2" timeOffset="-204027.27">8181 17174 45 0,'-25'19'22'0,"15"-6"-15"0,10-13 35 15,7 0-38-15,0 0 0 16,10 0 5-16,15 3 1 16,25-3-10-16,17 0 0 15,35-3 7-15,39-10 0 16,18-9-3-16,32-6 1 31,-8-6-4-31,11-1 0 0,0 1-4 16,-38 8 1-16,-22 5-4 0,-18 2 1 15,-31 6-6-15,-25 4 1 0,-25 2-10 16,-21 1 0-16</inkml:trace>
  <inkml:trace contextRef="#ctx0" brushRef="#br2" timeOffset="-202985.8">9003 17604 56 0,'0'0'28'0,"-11"-13"-30"0,8 10 44 0,-1 0-42 16,-6 0 1-16,-8 3-1 16,0 3 1-16,-6 3-2 15,-8 4 1-15,-3 2 0 16,3 7 0-16,-7 6 0 16,7-3 0-16,4 3 0 15,7 4 0-15,7-1 0 16,7 0 1-16,7 0 0 15,10-3 0-15,12-6 0 641,2-9 1-641,12-7-1 0,2-6 0 0,-9-4-1 0,2-2 1 0,-10-1-2 0,4 1 1 0,-11 0-2 0,-7-1 1 0,-3-2-1 0,-8 2 0 0,-3 4 0 0,-14 0 0 0,3 3 1 0,-3 3 1 0,-3 3-1 0,-1 3 1 0,-3 3-1 0,3 4 1 0,0 0 0 0,8-1 1 0,-1 1-2 0,11-1 0 0,-4-2-3 0,11-1 0 0,11-6-11 0,10-12 1 0,4-4-1 0,7 1 0 0</inkml:trace>
  <inkml:trace contextRef="#ctx0" brushRef="#br2" timeOffset="-202850.88">9119 17773 48 0,'4'29'24'0,"-8"-4"-25"0,4-22 50 0,4 3-47 0,-1 0 0 0,-3 1 1 0,0-4 0 0,0 0-5 0,4 0 1 0,-4-6 1 0,0-7 1 0,3-2-3 0,8-1 0 0,0-5-2 0,3-1 1 0,0-6 0 16,0 6 0-16,0 3 1 0,7 4 1 0,-3 2 0 0,3 7 1 0,-3 0 0 0,-1 9 1 0,-3 0 0 0,-3 4 0 0,0-1-1 0,-4 4 0 0,0 6-1 0,-4-1 1 0,1 1-5 0,-1 0 1 0,4-6-10 0,4-7 0 15</inkml:trace>
  <inkml:trace contextRef="#ctx0" brushRef="#br2" timeOffset="-202600.57">9483 17334 41 0,'7'25'20'0,"3"-18"-11"0,-6-4 29 0,3-3-33 16,0 3 0-16,4 0 4 16,3 0 1-16,0 0-12 15,3 4 1-15,1-1 7 16,0-3 0-16,-4 0-3 16,0 3 1-16,-7 1-3 15,0 2 0-15,-3 4-2 16,-4 2 1-16,-4 1-1 0,4 0 0 15,-7-1 1-15,7 4 0 16,0 0 0-16,0-6 1 125,7-1 0-125,-3-2 0 0,3-4-1 0,3 0 1 0,8-15-4 0,3 2 0 0,-7-2-10 0,-3-4 0 0,-1-5-7 0,1 2 1 0</inkml:trace>
  <inkml:trace contextRef="#ctx0" brushRef="#br2" timeOffset="-201940">10802 17077 59 0,'4'-6'29'0,"10"12"-32"0,-7-3 51 0,3-3-44 16,12 3 0-16,9 1 0 15,12-1 1-15,2 3-8 16,8-3 0-16,0 0 0 15,-3 0 1-15,-12 1-15 16,-6-1 1-16,-7-3-3 0,-4-7 1 16</inkml:trace>
  <inkml:trace contextRef="#ctx0" brushRef="#br2" timeOffset="-201664.63">11056 16858 68 0,'-14'9'34'0,"-7"54"-41"0,17-41 70 0,-3 25-62 16,0 9 1-16,0 16 0 15,4 0 0-15,3 7-7 16,3-7 0-16,1-12-10 15,3-20 1-15,3-21-7 16,4-13 1-16</inkml:trace>
  <inkml:trace contextRef="#ctx0" brushRef="#br2" timeOffset="-200720.89">11684 16817 58 0,'4'16'29'0,"13"-13"-19"0,-10-3 29 16,4-3-34-16,3-1 0 15,4 1 3-15,3-3 1 0,0 0-11 16,0 0 0-16,7 2 7 16,-3 4 0-16,-4 4-3 15,-3 2 1-15,-4 3-4 16,-11 1 0-16,-6 8-2 15,-4 4 0-15,-11 3-2 16,-3 7 0-16,-4 9 0 16,-3 6 0-16,0-7 2 15,3 1 0 17,4 0 3-1,7-3 1 16,7-4 3-47,7 1 0 78,10-7 1-63,12-3 0 1,2-13 0-16,19-8 0 0,13-8-8 0,4-8 1 0,-3-10-16 0,-8-6 0 16,-7-4-4-16,-6-2 0 0</inkml:trace>
  <inkml:trace contextRef="#ctx0" brushRef="#br2" timeOffset="-194483.09">4473 14130 44 0,'4'9'22'0,"13"13"-19"0,-6-16 23 15,0 10-22-15,10 12 0 16,7 16 1-16,4 6 1 16,-4 16-8-16,11 12 0 15,3 20 4-15,15 2 0 16,2 10-5-16,-6-4 1 16,4 13-3-16,-8-12 1 0,-10-13-4 15,-7-15 0-15,-15-26-6 16,-6-22 1-16</inkml:trace>
  <inkml:trace contextRef="#ctx0" brushRef="#br2" timeOffset="-194019.2">4678 15017 35 0,'25'41'17'0,"-11"25"-13"16,-7-48 28-16,3 14-27 16,8 12 0-16,7 6 1 15,10 3 0-15,-7-6-9 16,7 3 1-16,4 4 5 0,0 2 0 16,-7-9-2-16,0-12 0 15,-4-4-1-15,-7-12 1 16,-3 0 0-16,-1-7 0 15,4-2 0-15,-3-10 0 16,3-13 0-16,4-12 0 16,-8-3 0-1,12-13 0-15,10-9-1 0,3-16 1 16,7 3-1-16,-3 7 1 16,-4 2-1-16,-10 7 0 0,-4 13-1 15,-13 6 1-15,-1 6-1 16,-21 15 1-16,-15 14-1 15,-16 2 0-15,-12 10 0 16,-20 6 0-16,-11 0-3 16,-18 0 0-1,0-12-8 1,11-10 0-16,-4-16-3 0,21-18 1 31</inkml:trace>
  <inkml:trace contextRef="#ctx0" brushRef="#br2" timeOffset="-193426.98">3291 12480 44 0,'7'10'22'0,"4"-10"-31"0,-11 0 42 0,0 0-33 0,0 0 0 0,4-4-1 0,3 1 1 0,-4 3-5 0,4 0 1 16,-7-6-7-16,7-3 0 15</inkml:trace>
  <inkml:trace contextRef="#ctx0" brushRef="#br2" timeOffset="-193214.77">3616 12361 53 0,'0'0'26'0,"11"0"-44"15,-8-3 48-15,4 3-42 16,-3 0 0-16,-8-6-10 15,4 2 0-15</inkml:trace>
  <inkml:trace contextRef="#ctx0" brushRef="#br2" timeOffset="-192746.54">3736 12671 57 0,'0'-3'28'0,"0"-9"-35"16,-7 15 55-16,-4 6-48 15,-10 13 0-15,0 3 0 16,-7 10 0-16,-11 6 0 16,-10-1 0-16,6 1-1 15,-6 0 0-15,3-4-6 16,-7-5 1-16,14-7-10 16,-3-13 0-16</inkml:trace>
  <inkml:trace contextRef="#ctx0" brushRef="#br2" timeOffset="-192154.25">4156 12405 27 0,'17'-32'13'0,"-3"-24"3"0,-14 37 10 0,0-9-22 15,-3-3 0-15,-4-7 3 16,-4 0 0-16,-10 4-8 15,-18 6 0-15,-3 3 5 16,-25-1 1-16,-14 8-3 16,-4 8 0-16,-10 10-1 15,-14 7 0-15,-1 11-1 16,4 17 0 0,4 2-2-16,-7 14 1 0,17 5-2 15,-3 7 0 1,14 6-2-16,10 6 0 0,11 10-1 15,21 3 1-15,8 6 0 0,20 0 0 16,11 6 0-16,21-3 1 16,18 0 2-16,14-2 0 15,14-23 3-15,18-7 0 16,13-21 2-16,19-15 0 16,3-26 3-16,17-22 1 15,-3-28-1-15,0-16 1 16,-10-21-3-16,-8-14 0 15,-31-2-2-15,-25 6 0 16,-21 0-3-16,-29 6 1 0,-13 6-3 16,-25 4 1-16,-22 3-10 15,-24 0 0-15,-14 2-2 16,0 8 1-16</inkml:trace>
  <inkml:trace contextRef="#ctx0" brushRef="#br2" timeOffset="-189493.68">3161 12217 12 0,'0'-3'6'0,"0"6"5"0,0-3 7 15,0 0-15-15,0 0 1 16,0 0 3-16,7-3 0 16,-4 3-9-16,5 0 0 15,2 3 5-15,1 0 1 16,6 3-2-16,5 0 0 0,-1 4-5 16,-4-1 1-16,-3-3-7 15,4-2 0-15</inkml:trace>
  <inkml:trace contextRef="#ctx0" brushRef="#br2" timeOffset="-188802.12">3627 12104 11 0,'0'0'5'0,"3"-10"6"15,-3 10-3-15,0 0-5 16,0 0 0-16,0 0 3 0,0 4 1 16,0 2-7-16,0 0 0 15,0 0 5-15,0 7 1 16,-3 3-3-16,-4-1 1 15,-4 1-3-15,0 3 1 16,-6 3-4-16,3-7 0 16,3 1-8-16,-3-10 1 15</inkml:trace>
  <inkml:trace contextRef="#ctx0" brushRef="#br2" timeOffset="-182259.95">11737 16252 25 0,'7'16'12'0,"-3"0"-6"16,-4-13 12-16,3 0-14 0,-3 0 0 16,4 4 3-16,-1-1 1 15,1 3-9-15,-1 4 0 16,1-1 6-16,-1-2 1 15,1-1-2-15,-1-3 0 16,1-3-1-16,6-12 1 16,4-3-2-16,1-17 1 15,6-15-2-15,7-9 0 16,11-16-7-16,17-19 0 16,4-6-9-16,0 6 1 15</inkml:trace>
  <inkml:trace contextRef="#ctx0" brushRef="#br2" timeOffset="-180157.6">8565 18093 11 0,'8'6'5'0,"20"-6"3"0,-18 0 5 0,4 4-11 15,8-8 0-15,9 4 0 16,8-6 0-16,3-3-3 16,4-1 0-16,-3 4 1 15,-1 0 0-15,0 3-6 16,-10 0 1-16</inkml:trace>
  <inkml:trace contextRef="#ctx0" brushRef="#br2" timeOffset="-179857">8565 18322 20 0,'4'10'10'0,"14"-23"-7"0,-11 10 15 16,7-3-17-16,3 6 1 16,8-4-1-16,3-2 1 15,4 0-3-15,-4 0 0 0,1-1 1 16,-5-2 1-16,1 0-3 16,-4-1 1-16,-3 1-5 15,-4-1 1-15,-4 4-2 16,-6 3 0-16</inkml:trace>
  <inkml:trace contextRef="#ctx0" brushRef="#br2" timeOffset="-179570.5">8573 18350 11 0,'0'3'5'0,"17"4"5"0,-10-7 6 16,4 0-14-16,-1 0 1 15,8 0 0-15,-4 0 1 16,4 0-5-16,3 3 0 16,-3-3 2-16,3 0 1 15,0 0-2-15,-3-3 0 16,-1-4-1-16,4 1 1 15,-10 0-3-15,3 3 1 16,-3 0-5-16,-4 0 1 16</inkml:trace>
  <inkml:trace contextRef="#ctx0" brushRef="#br2" timeOffset="-172861.98">9772 17344 10 0,'11'-19'5'0,"3"-3"1"0,-11 16 6 0,1-4-10 16,-1-2 0-16,4 2 1 16,0-2 1-16,-7 2-5 15,0 1 0-15,0-7 3 16,0 1 0-16,-7-4-1 15,0 0 1-15,0-3-2 16,0 0 1-16,-3 0-1 16,-1 0 0-16,-3 3 0 15,0 4 0-15,0-4 0 16,3 6 0-16,-3 1 0 16,0 2 1-16,-4-2-1 15,1 6 0-15,-1-1 0 16,0 7 1-16,-3 0-1 15,-4 3 1-15,1 4-1 16,-1 5 0-16,0 1-1 0,1-1 1 16,2 4-1-16,-2 0 1 15,-4 3-1 1,6-7 1 0,-9 16-1-16,2-6 0 15,-2 6-1-15,6 1 1 0,-7 2-2 0,11 4 0 16,3-4 0-16,1 0 1 15,-1 1-1-15,4-1 1 16,-4 0 0-16,4 1 1 16,0-4 1-16,0 0 1 15,0-3-1-15,0 0 1 16,0 4 0-16,0 2 0 0,3-3 0 16,0 0 0-16,1-6 0 15,-1-3 0-15,1 3-1 31,-1 0 1-15,4 0-1-16,0 0 0 16,0-3 0-1,3 3 1-15,1 0 0 16,3 0 1-16,0-1-1 0,0 1 1 0,0-9-1 0,0 3 1 0,3-1-2 16,1 4 1-16,-1 3-1 15,1 0 0-15,0-3 0 16,3 0 0-16,0 0 0 15,0-4 0-15,-4 4 0 16,4 0 0-16,0-4 0 16,0-5 1-16,4-1 0 0,0 4 1 15,3-7 0-15,0-3 1 16,3-6-1-16,-2 0 1 16,6-6-1-16,0 5 1 15,11 1-2 16,-1-3 0 1,1-3 0-17,3-1 0-15,-3 1-1 16,0-1 0 0,0-5-1-16,-1-1 1 0,1-3 0 0,-4 0 0 0,1 4 0 0,-1 2 0 0,-4 4 0 0,-2-1 1 0,-1 1-1 15,-4 0 1-15,1-1-1 0,-4-2 0 0,0-1 0 16,-3-3 0-16,3-2-1 15,-7-1 1 1,4 0 0-16,-1-6 0 0,4 6 0 16,4-3 0-16,-7-3 0 15,3-3 1-15,0 0-2 16,-4-4 1-16,4 1 0 16,-3-10 0-16,0-6-4 15,-4 0 0-15,0-6-5 16,-4-4 1-16</inkml:trace>
  <inkml:trace contextRef="#ctx0" brushRef="#br2" timeOffset="-162532.95">13832 17124 45 0,'4'10'22'0,"21"-23"-18"15,-11 7 23-15,7-7-25 16,11 1 0-16,-1-1 1 16,8 1 0-16,7-1-8 15,0 4 1-15,0 2-8 16,-7-2 0-16</inkml:trace>
  <inkml:trace contextRef="#ctx0" brushRef="#br2" timeOffset="-162336.75">13801 17400 59 0,'10'22'29'0,"29"-19"-36"0,-21-3 49 16,10-3-41-16,11-3 0 15,-4-4 0-15,7-2 0 16,4 2-6-16,4 1 0 15,-5 3-10-15,1-7 0 16</inkml:trace>
  <inkml:trace contextRef="#ctx0" brushRef="#br2" timeOffset="-161887.53">14492 17692 61 0,'0'12'30'0,"7"-5"-31"0,0-14 49 16,21-33-43-1,11-14 0-15,7-15 0 16,7-12 0-16,3-23-9 15,1-12 1-15,-4-6 1 16,-11 6 1-16,-10-6-4 16,-11 12 0-16,-10 6-1 0,-8 26 1 15,-6 12-2 1,-8 16 1-16,-7 15 1 0,-3 17 0 16,-7 24 0-16,-4 22 0 15,4 19 2-15,0 32 1 16,0 15 5-16,3 19 0 15,7 6 2-15,4 0 1 16,4-13 0-16,10-15 1 16,7-9-4-16,3-13 1 0,11-13-5 15,8-12 0-15,-1-12-8 16,4-14 0-16,-1-11-7 16,1-20 0-16</inkml:trace>
  <inkml:trace contextRef="#ctx0" brushRef="#br2" timeOffset="-161692.65">15177 17375 58 0,'3'44'29'0,"1"-13"-36"16,-4-21 51-16,-4 5-42 15,1 1 1-15,-1 0-1 16,4-1 1-16,-4-2-6 15,4-4 1-15,0-2-4 16,0-14 1-16,0-8-11 0,0-10 0 16</inkml:trace>
  <inkml:trace contextRef="#ctx0" brushRef="#br2" timeOffset="-161524.28">15127 17174 44 0,'25'38'22'0,"-4"-32"-18"0,-17-3 30 16,6 4-36-16,4 2 1 16,4-3-3-16,3 4 1 15,-3-4-2-15,3-3 0 16,0 0-8-16,0-9 1 16</inkml:trace>
  <inkml:trace contextRef="#ctx0" brushRef="#br2" timeOffset="-161093.59">15402 17416 37 0,'0'22'18'0,"7"12"-17"16,-3-31 29-16,3 1-29 15,4 2 0-15,-4-6 0 16,3-6 0-16,1-4-3 16,3 1 0-16,3-4-2 15,-2-2 1-15,-1-4-1 16,0 0 0-16,-4 0 1 15,1 3 1-15,0 7 1 16,3 6 1-16,0 3 2 16,3 6 0-16,-2 4 1 0,-1-1 0 15,0 0-1-15,0-2 1 16,-4-1 0-16,1-3 0 16,0 0-2-16,-1 0 1 15,-3-3-1-15,0-3 0 16,0-3-1-16,0 0 0 15,4-1 0-15,0 4 1 16,-1 3 1-16,4 3 1 16,4 4 1-16,7-1 1 15,3 10 0-15,4 9 1 16,3 0 1-16,7-3 0 0,4-3-3 16,0-1 1-16,-4-2-5 15,-6 0 0-15,-8-7-9 16,-14-6 0-16,-18-6-10 15,-10 3 1-15</inkml:trace>
  <inkml:trace contextRef="#ctx0" brushRef="#br2" timeOffset="-160475.95">14474 17993 58 0,'-7'12'29'0,"-3"26"-35"0,10-29 50 0,0 1-42 15,0-1 1-15,-4 1 0 16,4-4 1-16,0 0-7 16,0 0 1-16,0-6 2 15,7-6 0-15,0-3-4 16,4-7 1-16,3-3-1 16,4 4 0-16,3-4 0 15,0-6 1-15,-3 0 1 16,-1 3 1-16,1 3 1 15,0 6 1-15,-1 7 0 16,1 6 1-16,0 6 0 16,-4 7 1-16,-4-1-1 15,-3 7 1-15,0 6-1 16,0 4 0-16,-3-4-2 16,-1 3 0-16,1-3-4 0,0-3 1 15,-1-3-6-15,4-10 1 16,4-6-8-16,6-12 1 15</inkml:trace>
  <inkml:trace contextRef="#ctx0" brushRef="#br2" timeOffset="-160233.22">14951 17990 52 0,'0'6'26'0,"10"-15"-25"0,-3 9 46 0,4 3-44 16,3-6 0-16,7 3 0 15,7 0 0-15,1 0-6 16,-1 0 0-16,4-4-2 16,-4 4 1-16,0-6-13 15,0-6 1-15,-3-10-2 16,-7 0 1-16</inkml:trace>
  <inkml:trace contextRef="#ctx0" brushRef="#br2" timeOffset="-159994.15">15173 17861 41 0,'0'31'20'0,"7"-24"-18"0,-3-7 39 16,-4 3-37-16,7 0 0 15,3 0 3-15,11 0 0 16,11 0-9-16,0 4 0 16,0 2 5-16,-4 1 1 15,-3-1-5-15,-8 0 1 16,-10 7-4-16,-14 9 0 16,-14 3-4-16,-4-3 1 0,-6 7-10 15,2-4 1 1</inkml:trace>
  <inkml:trace contextRef="#ctx0" brushRef="#br2" timeOffset="-159531.72">15829 18096 47 0,'-3'35'23'0,"-26"-16"-22"16,19-13 38-16,-1 0-37 15,1-3 1-15,-4 0 0 16,-8-3 1-16,-2-3-6 16,-1-3 1-16,0-3 1 0,1-4 1 15,6-3-3-15,4 1 1 16,7-1-2-16,10-3 1 15,11 0 0-15,8 4 1 16,2 2 1-16,12 7 0 16,6 9 0-16,0 10 1 15,1 2 0-15,-8 7 0 16,-3 6-1-16,-4 4 1 16,0-4-1-16,-3-3 1 15,-4-6-1-15,0-10 1 16,0-6 1-16,0-9 0 15,-3-6 0-15,-4-7 0 0,-7-6-1 16,-7-3 1-16,-10 2-2 16,-15 1 0-16,-10 7-7 15,-8-4 0-15,-6 0-9 16,-11-3 0-16</inkml:trace>
  <inkml:trace contextRef="#ctx0" brushRef="#br2" timeOffset="-158433.83">17374 16428 59 0,'4'0'29'0,"-4"-6"-35"15,0 6 49-15,-4 0-42 16,-6 0 1-16,-15 3 0 15,-14 0 0-15,-7 3-3 16,-10 1 0-16,-4 2 1 16,-4 0 0-16,12 4-4 15,2 3 1-15,1 2-3 16,10 8 1-16,4-1-1 16,10-3 1-16,7 0 1 15,11 3 1-15,7 6 3 16,7 10 0-16,0 0 2 0,-3 9 1 15,3 6-1-15,-3 19 1 16,-4 13-2-16,-4 3 1 16,-10 9-2-16,-4 7 1 15,1-3-1-15,-1-1 0 16,4 1 1-16,3-23 0 16,8-6 2-16,3-6 0 15,10-9 2-15,11-10 0 16,11-12 0-16,25-13 1 15,10-10-2-15,14-11 0 0,-4-11-7 16,-10-5 0-16,-10 2-16 16,-15-15 1-16</inkml:trace>
  <inkml:trace contextRef="#ctx0" brushRef="#br2" timeOffset="-156979.71">8407 18419 39 0,'0'7'19'0,"14"-14"-11"0,-4 4 20 16,8-3-24-16,10 0 1 16,15 2 2-16,17-2 1 15,21 0-10-15,17-3 0 16,1-1 6-16,18 1 0 16,-19-4-3-16,-2 1 1 15,-12-1-2-15,-10-3 0 16,-14 4-1-16,-7 2 1 15,-10 4-1-15,-15-3 0 16,-7 3-1-16,-7 9 0 16,-14 3 0-16,-17 3 0 15,-19 1-2-15,-20 2 1 0,-15 7-1 16,-17 6 0-16,-21 0-2 16,-18 0 0-16,0 0-2 15,-11 1 0-15,11-8-2 16,4 1 1-16,13-9 0 15,1-4 1-15,3 0 2 16,11 4 1-16,17-7 3 16,8 0 0-16,3 0 6 15,24-3 0-15,5 0 4 16,9 0 1-16,15 0 2 16,18-3 0-16,24 0 0 15,21 0 1-15,29-1-3 16,24 4 1-16,18-3-3 15,28-3 0-15,11-3-4 16,0-4 1-16,-11-3-2 0,-10 4 0 16,-4-1-1-16,-25 1 0 15,-14 2-2-15,-10 1 1 16,-18-1-1-16,-7 4 1 16,-18 0-5-16,-14 3 0 15,-20 3-10-15,-26 3 0 16,-17-3-2-16,-15 3 1 15</inkml:trace>
  <inkml:trace contextRef="#ctx1" brushRef="#br2" timeOffset="-177652.22">13067 13581 0</inkml:trace>
  <inkml:trace contextRef="#ctx0" brushRef="#br2" timeOffset="-155778.25">17561 16729 49 0,'7'16'24'0,"-3"-16"-19"0,-4 0 25 0,-4-3-30 15,-3 0 1-15,-7-1 0 16,-3 4 1-16,-5 4-3 16,1-1 1-16,4 6 0 15,-1 4 1 1,-7 9-4 0,11-7 1-16,7-2-1 15,4-4 0-15,10 1 1 16,7 2 0-16,7 4 0 15,4-1 1-15,-4 4 2 16,0-3 0-16,-11 0-1 16,-6 2 1-16,-11 4-2 15,-4 7 1-15,-3-11-1 16,0 1 0-16,-3-9 0 0,2-4 1 16,5-6 1-16,-1-6 1 15,8-7 1-15,6-3 0 16,8-2 1-16,3-11 1 15,11 4 0-15,-1-3 1 16,5-3-2-16,-1-1 0 16,0 1-4-16,-3 6 0 15,-8 6-10-15,1 10 1 16,-7 6-8-16,-4 6 1 0</inkml:trace>
  <inkml:trace contextRef="#ctx0" brushRef="#br2" timeOffset="-155501.89">17156 17247 57 0,'-7'9'28'0,"14"-9"-29"0,0-3 50 0,3 3-43 0,8-3 0 0,10 0 2 16,7-4 0-16,8 1-11 16,17 0 1-16,3-7 4 0,4 7 1 15,-10 0-7-15,-8-1 0 16,-10 7-7-16,-11 3 0 16,-14 1-10-16,-7-1 0 15</inkml:trace>
  <inkml:trace contextRef="#ctx0" brushRef="#br2" timeOffset="-155085.65">17480 17457 52 0,'11'6'26'0,"38"-16"-23"0,-38 7 40 0,-4 0-40 16,0-3 1-16,0 0 3 15,0 3 0-15,-4 3-9 16,-3 0 1-16,-3 0 4 16,-11 3 1-16,-7 3-2 15,-4 3 0-15,-3 4-4 16,3 3 0-16,-3 2-1 16,-4 1 1-16,7 6-2 15,-3 7 0-15,3 2 0 16,4-3 1-16,4-2 1 15,6-4 1-15,11 0 0 16,11-6 1-16,6-4 1 16,4-5 1-16,11-7-1 15,3-3 1-15,-3-9-1 32,0-4 1-32,-11 0-1 0,-10 1 0 0,-11 2-2 15,-11 1 1-15,-6 6-2 0,-5 3 0 16,-6 6-3-16,-4 0 0 15,1 1-12 1,-5-4 0-16</inkml:trace>
  <inkml:trace contextRef="#ctx0" brushRef="#br2" timeOffset="-153434.4">18362 16472 42 0,'11'0'21'0,"-15"3"-16"0,1 3 22 16,-8 7-24-16,-7 12 1 16,-10 10 1-16,-7 15 0 15,-4 6-7-15,-7 19 0 16,0 7 4-16,4 18 1 16,7 13-2-16,3-6 1 15,7-4-2-15,8-2 0 0,6-14 0 16,4-11 1-1,4-10-4-15,6-10 1 16,11-15-5-16,4-10 1 0,3-9-9 16,4-13 1-16</inkml:trace>
  <inkml:trace contextRef="#ctx0" brushRef="#br2" timeOffset="-148902">18352 16892 29 0,'7'-3'14'0,"3"-6"-2"16,-3 9 15-16,-3-4-24 15,3 1 1-15,-4 3 6 16,1-3 0-16,-4 3-12 16,0 6 1-16,-4 7 7 0,-3 9 0 15,0 9-2-15,0 16 0 16,0 0-3-16,0 10 0 15,0 2 0-15,0-2 0 16,0-4-1-16,0 1 1 16,0-7-3-16,3-10 1 15,1-5-6-15,3-11 1 16,7-8-11-16,3-16 1 16</inkml:trace>
  <inkml:trace contextRef="#ctx0" brushRef="#br2" timeOffset="-148640.12">18500 17196 47 0,'0'7'23'0,"10"-11"-18"15,-3 4 34-15,7-9-37 16,4 9 1-16,3-3 0 16,4-3 1-16,0-1-8 15,-1 1 1-15,-3 0-4 16,1-4 0-16,-5-2-9 0,1-1 1 16</inkml:trace>
  <inkml:trace contextRef="#ctx0" brushRef="#br2" timeOffset="-148436.79">18641 17046 39 0,'-7'37'19'0,"7"17"-17"0,0-39 27 15,-4 4-28-15,1 6 1 16,-1 4-1-16,4 2 1 0,0 0-6 15,4-6 1-15,3-6-8 16,3-9 1-16,4-17-2 16,4-5 0-16</inkml:trace>
  <inkml:trace contextRef="#ctx0" brushRef="#br2" timeOffset="-148133.35">19064 16663 39 0,'7'19'19'0,"-7"16"-21"16,0-26 39-16,0 4-36 0,0-1 0 15,0 4 3-15,0 3 0 16,0-4-5-16,-3 1 1 16,-1 0 2-16,1 12 0 15,3-3-4-15,0 0 1 16,3-3-11-16,1-3 1 16,3 0-3-16,0-10 1 15</inkml:trace>
  <inkml:trace contextRef="#ctx0" brushRef="#br2" timeOffset="-147805.22">19332 16867 48 0,'0'16'24'0,"-14"21"-30"15,7-27 48-15,-4 5-40 16,-10 7 1-16,0 10 1 16,-7 9 1-16,-4-1-6 15,0 4 0-15,4 3 4 16,4 0 0-16,-1-3-3 0,4-3 0 15,-1-3-4-15,5-7 0 16,6-3-6-16,8-9 0 16,3-6-6-16,3-10 0 15</inkml:trace>
  <inkml:trace contextRef="#ctx0" brushRef="#br2" timeOffset="-147398.78">19202 17272 40 0,'7'25'20'0,"10"-10"-18"0,-13-11 32 0,-4 2-31 15,0 0 0-15,0 3 2 16,0 1 1-16,-4-1-8 16,1 1 1-16,-1-1 3 15,1-3 1-15,-1-3-3 16,1-3 1-16,3-3-2 15,3-6 1-15,1-7-2 16,-1-3 1-16,4-2-2 16,4-1 1-16,0-4 0 15,3 5 1-15,0 5 0 16,3 6 0-16,1 7 1 16,0 3 0-16,-4 7 2 15,3 5 0-15,-2 4 0 16,-1 3 1-16,0 3-2 15,-4-4 1-15,-3 4 0 0,0-3 0 16,4-3-3-16,-7-1 0 16,-1 1-4-16,1-6 0 15,-1-1-7-15,4-9 0 16,4-6-3-16,-4-7 1 16</inkml:trace>
  <inkml:trace contextRef="#ctx0" brushRef="#br2" timeOffset="-147100.75">19533 16293 57 0,'11'35'28'0,"10"49"-38"16,-10-55 59-16,3 18-47 15,14 19 1-15,0 2 2 16,4 23 1-16,-4 13-8 16,-7 6 1-16,-7-1 1 15,-10 4 1-15,-18 0-10 0,-11-3 1 16,-10-19-10-1,-4-13 0-15</inkml:trace>
  <inkml:trace contextRef="#ctx0" brushRef="#br2" timeOffset="-143357.4">20274 16416 39 0,'0'6'19'0,"4"-3"-12"16,-4-3 20-16,0 3-23 16,0 0 0-16,-4 7 2 15,-3 2 1-15,-3 4-9 0,-1 6 1 16,-7 9 4-16,1 1 1 16,3 11-2-16,-1 11 0 15,-2 15-1-15,3 15 0 16,0 17 0-16,-1 15 0 156,1-13-1-156,4-2 0 47,3-14-1-31,3-11 0 15,4-20-5-16,4-9 0-15,-1-12-8 0,4-13 0 16,0-19-2-16,7-10 1 0</inkml:trace>
  <inkml:trace contextRef="#ctx0" brushRef="#br2" timeOffset="-142941.21">20373 16867 45 0,'3'6'22'0,"15"-3"-21"0,-11-6 45 15,0 6-42-15,4-3 0 16,3 0 2-16,7 0 1 16,4 0-8-16,-1 0 0 15,1 7 4-15,-4-7 1 16,-3 6-2-16,-4-3 0 0,-3-3-3 16,-4 3 1-1,0 4-2-15,-7 2 0 0,-4 4 0 16,-6 2 0-16,-4 7 0 15,-1 3 0-15,-2 7 1 32,-1-1 0-32,1 3 1 0,2-5 0 0,5-1 1 15,-1 0 0 32,4-3 1-47,7-3 0 0,4-3 0 0,3 0 1 16,3-7-1-16,8-2 1 15,3-1-4-15,4-6 1 0,3-6-5 0,0-9 1 16,-7-1-11-16,4-6 1 0,0-3-5 16,3-3 1-16</inkml:trace>
  <inkml:trace contextRef="#ctx0" brushRef="#br2" timeOffset="-142701.55">20786 17058 57 0,'7'16'28'0,"7"-13"-32"0,-7-3 54 16,3 3-49-16,5 0 0 15,2-3-1-15,4 4 1 0,4-4-6 16,0-4 1-16,3-2-10 15,-7-3 1-15,-3-10-4 16,-1-3 0-16</inkml:trace>
  <inkml:trace contextRef="#ctx0" brushRef="#br2" timeOffset="-142491.66">20923 16927 37 0,'-7'28'18'0,"-10"16"-11"0,13-32 30 0,1 10-34 15,-1 13 0-15,0-1 0 16,1 1 1-16,3-1-8 16,0-6 1-16,3-2-4 15,5-14 0-15,6-9-7 0,0-12 1 16</inkml:trace>
  <inkml:trace contextRef="#ctx0" brushRef="#br2" timeOffset="-142205.78">21329 16676 39 0,'3'25'19'0,"-17"9"-19"15,14-24 31-15,-3 5-29 16,3 4 1-16,0 0 0 16,0 0 1-16,3 3-7 15,4-3 1-15,0-4-4 16,1-2 1-16,6-10-7 15,0-3 0-15</inkml:trace>
  <inkml:trace contextRef="#ctx0" brushRef="#br2" timeOffset="-141949.21">21594 16842 50 0,'-18'22'25'0,"-28"44"-25"0,32-51 45 0,-7 11-42 16,-11 8 1-16,-7 13 1 15,0 3 1-15,8 4-8 16,-1-1 1-16,4-9 2 0,3-10 0 0,4-2-6 0,7-14 0 15,3-2-10-15,11 0 1 0,0-16-4 0,11-10 0 0</inkml:trace>
  <inkml:trace contextRef="#ctx0" brushRef="#br2" timeOffset="-141555.74">21445 17284 34 0,'4'25'17'0,"-4"-6"-15"16,0-13 29-16,0 1-30 16,0-1 0-16,0 0 0 15,0 0 1-15,0-2-4 16,0-4 1-16,0 0 1 16,3-7 1-16,4-2-2 15,1-1 0-15,2-2 0 0,4-1 0 16,0 1 0-16,4 2 1 15,0 4 0-15,3 0 0 16,0 3 0-16,0 3 1 16,0 3 0-16,0 3 1 15,-3-3 1-15,0 0 1 16,-1 1-1-16,-3 2 1 62,-3 3-1-62,0 4 0 16,-4 2-2-16,0 1 1 31,-4 0-2-31,1 3 1 16,-1-1-4-16,1-5 1 0,-1-4-6 0,4-2 0 0,1-14-5 0,6-5 0 0</inkml:trace>
  <inkml:trace contextRef="#ctx0" brushRef="#br2" timeOffset="-141290.18">21918 16375 47 0,'7'50'23'0,"18"16"-19"0,-15-38 41 0,-3 10-41 0,4 21 0 0,3 13 4 16,0 10 0-16,0 15-10 0,-3 7 1 15,-4-4 5 17,-7 0 1-32,-3-6-6 0,-5-6 1 0,-2-19-12 0,-8-9 1 15,-3-23-8-15,3-8 0 16</inkml:trace>
  <inkml:trace contextRef="#ctx0" brushRef="#br2" timeOffset="-140756.54">22694 17221 59 0,'0'4'29'0,"11"-11"-32"0,-4 4 49 16,7 0-43-16,7 0 0 16,7-3 1-16,1 2 0 0,9 1-9 15,5 0 1-15,-1-3-3 16,4-7 0-16,-7-5-11 16,-4-8 1-16</inkml:trace>
  <inkml:trace contextRef="#ctx0" brushRef="#br2" timeOffset="-140526.16">22888 16986 57 0,'0'32'28'0,"0"33"-33"0,0-39 47 0,-3 5-40 0,-1 10 0 0,1 6 0 0,-1-7 0 0,1 4-6 0,-1-6 1 16,1-7-8-16,3-12 1 15,0-16-6-15,10-9 0 16</inkml:trace>
  <inkml:trace contextRef="#ctx0" brushRef="#br2" timeOffset="-140080.28">23463 16779 62 0,'7'22'31'0,"29"-25"-42"16,-26 3 59-16,8 3-44 15,3 4 0-15,4-1 3 16,3 0 0-16,0 3-9 16,-3 1 1-16,-4-1 4 15,-3-2 1-15,-8 2-4 16,-10 7 1-16,-10 9-3 16,-8 9 0-16,-7 7 0 15,-6 12 0-15,-5-3 0 16,5 1 1-16,9-1 1 15,5 0 1-15,3-9 1 0,3 0 0 16,11-4 1 0,14-6 1 46,11-5-1-62,10-11 0 16,14-5-2-16,8-7 0 0,-1-9-7 15,-3 2 1 1,-10-8-16-16,-12-13 0 0</inkml:trace>
  <inkml:trace contextRef="#ctx0" brushRef="#br2" timeOffset="-139521.87">24148 16152 29 0,'-7'-3'14'0,"10"9"8"0,-3-3 2 0,0 7-17 0,7 9 0 0,0 6 3 0,7 15 1 0,8 17-13 0,13 21 0 0,11 26 10 0,0 9 0 0,-1 31-4 15,-6 10 1 1,-14 9-2-16,-11-3 1 16,-14-13-4 15,-18-6 1-31,-13-22-7 0,-8-15 1 16,-18-10-15-16,-6-16 1 15</inkml:trace>
  <inkml:trace contextRef="#ctx0" brushRef="#br0" timeOffset="-135645.34">9885 17388 34 0,'32'-10'17'0,"-1"-40"-14"16,-20 34 18-16,0-6-19 16,-1 0 1-16,1 4 2 15,-11-1 1-15,0 0-6 0,0 0 0 16,-11-3 5-16,-3 3 0 15,-14 1-2-15,-15 2 1 16,-2 10-2-16,-5 6 0 16,-10 9-2-16,-7 4 0 15,0 2-1-15,-10 1 0 16,-1 6-2-16,7 3 0 16,8 6-1-16,-1 4 1 15,1 3-1-15,6-1 0 16,5 10 0-16,9 3 0 15,8 4 1-15,10 2 1 0,8 7 2 16,10 3 0 0,7-4 0-16,10-2 1 0,11-4 1 15,0 1 1-15,8-7-1 16,-1-6 1 0,7 0 0-16,11-10 0 0,-4-2 1 15,4-7 0-15,7-13 0 16,4-9 0-16,3-12-1 15,3-10 1-15,1-12-2 16,3 0 1-16,0-13-2 16,-7-13 0-16,-4-6-2 15,-10-6 0 1,-11-31-14 0,-14 3 0-16</inkml:trace>
  <inkml:trace contextRef="#ctx0" brushRef="#br0" timeOffset="-134998.28">8509 16902 28 0,'7'18'14'0,"4"-18"6"0,-11 0 7 15,3 0-22-15,4 0 1 16,0 4 2-16,0-4 0 15,22 0-10-15,13-4 1 16,11 4 6-16,14-9 0 0,7 3-2 16,-11-4 0-16,-3 4-2 15,-7 0 0-15,-7-1-4 16,-3 4 1-16,-8-3-13 31,-7 0 1-31,-17-10-3 16,-4 4 1-16</inkml:trace>
  <inkml:trace contextRef="#ctx0" brushRef="#br0" timeOffset="-134199.52">9656 16930 39 0,'0'15'19'0,"3"-18"-12"0,-3 3 34 0,0 0-37 0,7-3 0 0,7-3 2 0,7-3 1 0,22-4-9 0,10 4 1 0,17 2 6 0,15 1 0 0,-4 0-2 0,11 3 0 0,-4-1-3 0,-3-2 1 0,-8 3-5 0,-10 0 0 93,-17 0-10-93,-12 0 1 0,-16-7-5 0,-12-2 0 0</inkml:trace>
  <inkml:trace contextRef="#ctx0" brushRef="#br0" timeOffset="-132462.71">18912 16525 25 0,'0'7'12'0,"4"36"9"16,-1-27 13-16,1 3-33 15,0 12 1-15,-4 10-1 0,0 6 1 16,0 6-4-16,10 16 1 16,-3 13 1-16,0 9 0 15,0-6-3-15,-3-13 1 16,-1-13-4-16,1-2 0 15,-1-17-6-15,1-11 1 16</inkml:trace>
  <inkml:trace contextRef="#ctx0" brushRef="#br0" timeOffset="-131814.68">18919 16378 29 0,'0'0'14'0,"18"0"-6"0,-11 0 20 0,0 0-24 16,0 0 1-16,4 0 4 16,3 0 0-16,0 0-11 15,7-3 0-15,18 3 7 16,3-7 0-16,11 4-3 0,4-3 0 16,3 0-2-16,-4 0 0 15,-6 6-1-15,-8 0 1 16,-3 3-2-16,-11 0 1 15,-7 3-2-15,-3 0 0 16,-4 7 0-16,-4 6 0 16,1 0-1-16,-4 9 1 15,0 3 0-15,-3 7 0 16,-4-1 0-16,0 7 0 16,0 6 1-16,-4 1 0 15,1-4 1-15,-1 0 0 0,1 3 0 16,3 0 1-16,0 3 0 15,0 7 1-15,3-7-1 16,4 7 1-16,0-4-1 16,-3-6 0-16,-1-6 1 15,-3 0 0-15,4 0 0 16,-1-6 0-16,-3-1 0 16,0-2 1-16,-3-1-1 15,-4-2 1-15,-11-1-1 16,-7 0 0-16,-10-5-1 15,-14-5 1-15,-11-8-7 16,0-4 0-16,-4-5-5 16,1-11 0-16</inkml:trace>
  <inkml:trace contextRef="#ctx0" brushRef="#br0" timeOffset="-131212.33">21138 16469 44 0,'-3'6'22'0,"3"35"-23"0,0-22 39 16,0 3-35-16,0 12 0 16,0 19 1-16,0 13 0 15,0 10-6-15,3 18 0 16,1 15 3-16,0-11 1 16,-4-4-4-16,0-10 0 15,0-12-3-15,0-18 0 16,3-13-7-16,4-16 0 15,4-22-2-15,-4-19 0 16</inkml:trace>
  <inkml:trace contextRef="#ctx0" brushRef="#br0" timeOffset="-130704.52">21131 16397 31 0,'0'15'15'0,"4"-8"-11"15,-4-7 27-15,7-3-28 16,0 3 0-16,4-7 3 16,3 1 0-16,0-3-7 15,7-4 1-15,11 4 4 0,10-4 0 16,4 1-1-16,10 2 0 15,11 4-2-15,-3 0 1 16,-4-4-2-16,-11 1 1 16,-6 3-1-16,-5 2 0 15,-6 4-1-15,0 4 0 16,-7 5-1-16,-8 13 0 16,-6 6-1-16,-8 10 0 15,-3 6-1-15,-7 6 0 16,0 6 0-16,-3 7 0 0,-4-10 0 15,-8 10 1-15,5 0 0 16,3-1 1 0,7 4 1-16,3 6 0 15,8 1 1-15,6 2 0 0,4 0 3 16,-3 3 0-16,3-5 1 16,0-11 0-16,-7-8 0 15,0-4 0-15,-7-6-2 16,-10 0 0-16,-22-13-4 15,-18-3 0-15,-9-6-11 16,-16-13 0-16</inkml:trace>
  <inkml:trace contextRef="#ctx0" brushRef="#br0" timeOffset="-130055.46">19036 16168 34 0,'3'6'17'0,"-3"-6"-12"0,4-3 22 15,7 0-24-15,3-3 0 16,7-4 1-16,11 1 0 15,3-4-6-15,7-3 0 16,8-15 0-16,2 3 0 0,-2-7-10 16,-8 1 1-16</inkml:trace>
  <inkml:trace contextRef="#ctx0" brushRef="#br0" timeOffset="-129729.05">19346 15820 42 0,'4'3'21'0,"10"9"-20"16,-7-8 33-16,4 2-31 15,6-3 0-15,4 0 2 16,11 0 0-16,-4 0-7 15,1 4 1-15,2-1 4 16,1 0 0-16,-7 0-2 0,-4 1 0 16,-7 5-2-16,-7 4 0 15,-10 6-2-15,-4 6 1 16,-4-3-2-16,-3 0 1 16,-7 0-3-16,0 0 1 15,-1 1-3-15,5-11 1 16,3-2-6-16,7-10 1 15</inkml:trace>
  <inkml:trace contextRef="#ctx0" brushRef="#br0" timeOffset="-129232.95">20189 15566 35 0,'25'-3'17'0,"0"-4"-11"16,-18 4 28-16,-7 3-31 0,0 0 1 15,0 0 1-15,-4 0 0 16,-10 3-7-16,-3 7 0 16,-1 2 4-16,-3 10 1 15,-7 6-5-15,-1-2 1 16,1 5-2-16,0 13 0 15,7 3-2-15,10 3 1 16,11-3 0-16,7-6 0 16,11-10 3-16,3-9 1 0,7-22 1 15,11-12 1-15,7-10 0 32,-7-13 1-32,-7 4-2 0,-8-7 0 0,-10-9-9 15,-10 3 1-15,-15-6-5 16,1 0 0-16</inkml:trace>
  <inkml:trace contextRef="#ctx0" brushRef="#br0" timeOffset="-128750.6">21445 15955 31 0,'-10'6'15'0,"13"-16"-6"0,-3 10 25 0,0 0-29 15,0 0 0-15,0 0 4 16,7-3 1-16,4-3-13 16,3-7 1-16,11 1 6 15,10-4 1-15,11-6-5 16,0 0 0-16,-7-3-7 16,-4 3 0-16,0-6-9 15,-7-3 1-15</inkml:trace>
  <inkml:trace contextRef="#ctx0" brushRef="#br0" timeOffset="-128438.68">21696 15547 30 0,'0'3'15'0,"3"-3"-5"0,-3 0 15 15,0 0-22-15,7 0 1 16,4 3 2-16,3 0 1 16,0 4-8-16,0 2 0 0,11 0 5 15,7-2 0-15,0 2-2 16,-1-3 1-16,-6 4-3 16,-7-1 1-16,-4 4-1 15,-11 6 0-15,-10-4-3 16,-10 10 1-16,-8 0-2 15,4 0 0-15,-4 4-5 16,-7-1 1-16,1-6-5 16,2-3 0-16</inkml:trace>
  <inkml:trace contextRef="#ctx0" brushRef="#br0" timeOffset="-128076.9">22292 15393 40 0,'0'0'20'0,"-7"-6"-26"0,0 6 35 15,-4 3-28-15,-6 0 0 16,-4 7 0-16,-1 5 0 16,1 4-1-16,0 3 0 0,7 3 1 15,7 16 0 1,7 0 0-16,10-4 0 0,12-8 0 16,6-7 0-16,4-10-1 15,3-12 1-15,14-12-3 16,1-10 0-1,-12-4-8-15,-13-8 1 0,-25-10-3 16,-7-6 0-16</inkml:trace>
  <inkml:trace contextRef="#ctx0" brushRef="#br0" timeOffset="-124473.02">24853 17008 52 0,'11'3'26'0,"28"-18"-21"0,-22 8 27 0,8 4-30 0,10-6 0 0,8 6 1 16,9 0 0-16,-2 3-5 0,-4-7 0 15,-4 1-3-15,-7 3 0 16,-10 0-11-16,-7 0 1 15</inkml:trace>
  <inkml:trace contextRef="#ctx0" brushRef="#br0" timeOffset="-124292.58">24941 17247 68 0,'25'28'34'0,"14"-19"-39"0,-21-9 61 15,-1-6-56-15,15 0 0 0,10-1-4 16,1 1 0-16,-1-3-4 16,-3 2 0-16,-8-2-11 15,-9 9 0-15</inkml:trace>
  <inkml:trace contextRef="#ctx0" brushRef="#br0" timeOffset="-122071.64">26314 16459 48 0,'0'0'24'0,"-14"-15"-16"0,14 12 24 15,-7-4-31-15,-1 1 1 0,-6 3 0 16,0 6 0-16,-3 0-3 16,-5 0 1-16,1 0 0 15,-3 1 1-15,-1 2-2 16,0 0 0-16,1 0-2 15,2 1 1-15,5-1-1 16,6 0 0-16,8 4-1 16,10 5 1-16,10 4 0 15,8 6 1-15,0-3 1 16,3 3 0-16,7-3 2 16,0 0 0-16,-3-3 1 15,-4 0 0-15,-10 0-1 16,-7-1 1-16,-11 4-2 15,-14 0 1-15,-4 0-2 16,0-6 0-16,1-3-1 16,-1-7 1-16,0-6 1 0,4-3 1 15,4-10 1-15,10-6 1 16,3-6 1-16,4-6 1 16,11-10 0-16,10 3 1 15,7 1-2-15,4 2 0 16,-4 10-5-16,1 0 0 15,-5 6-9-15,-2 4 1 16,-5 2-8-16,-6 4 0 16</inkml:trace>
  <inkml:trace contextRef="#ctx0" brushRef="#br0" timeOffset="-121772.3">26663 16456 49 0,'35'10'24'0,"-35"-13"-23"15,-3 6 40-15,-4 3-40 16,-4 10 0-16,-7 6 2 16,-6 9 0-16,-12 7-3 15,-6 12 0-15,0 0 1 16,-11 13 1-16,0 3-1 15,11 6 0-15,-1 0-1 16,4 0 0-16,4-6-2 16,3-7 0-16,4-12-4 15,7-9 0-15,7-10-9 0,7-6 0 16,7-19-1-16,0-3 0 16</inkml:trace>
  <inkml:trace contextRef="#ctx0" brushRef="#br0" timeOffset="-121352.23">26529 17055 36 0,'28'3'18'0,"0"-18"-15"0,-21 12 34 0,-3-1-32 15,-4 4 0-15,0 0 1 16,0 0 0-16,-4 0-8 15,-3-3 0-15,-3 3 5 16,-8 3 0-16,-3 4-2 16,0 5 0-16,-4 7-2 15,4 3 1-15,-4 3-2 16,4 0 1-16,0 0 0 16,7 0 0-16,7-3 0 15,3 0 0-15,8-3 0 16,3-3 0-16,10-1 1 15,5-8 1-15,-1-7-1 16,0-3 1-16,-7-4-1 16,-3-2 1-16,-4-1-2 15,-7 1 1-15,-7 0-1 0,-7 2 1 16,-4 1-3-16,-3 0 1 16,0 3-3-16,-1 0 1 15,5-1-8-15,3 4 1 16,3-6-3-16,8-3 1 15</inkml:trace>
  <inkml:trace contextRef="#ctx0" brushRef="#br0" timeOffset="-121093.78">26772 16801 46 0,'4'10'23'0,"-15"-10"-31"16,11 0 46-16,0 0-37 15,0 0 1-15,0 0-4 16,0 0 0-16,7 0-10 15,4-3 0-15</inkml:trace>
  <inkml:trace contextRef="#ctx0" brushRef="#br0" timeOffset="-120795.65">27107 16500 56 0,'-3'47'28'0,"-11"35"-31"0,10-57 47 0,1 22-43 16,-1 0 0-16,4 13 0 15,0 12 1-15,0 0-4 16,0-3 0-16,4-13-5 16,-4-12 1-16,3-16-10 15,4-15 0-15</inkml:trace>
  <inkml:trace contextRef="#ctx0" brushRef="#br0" timeOffset="-120508.39">27351 16792 57 0,'-7'19'28'0,"17"-13"-31"0,-10-6 48 16,0 0-44-16,0 3 1 15,4 0 0-15,-1 3 0 16,5 1-7-16,-1-1 0 16,-4-3-11-16,-6-3 1 15</inkml:trace>
  <inkml:trace contextRef="#ctx0" brushRef="#br0" timeOffset="-118979.92">27570 16597 48 0,'10'16'24'0,"8"-25"-14"0,-8 9 24 0,1 3-31 15,7 3 0-15,6 3 2 16,8-2 0-16,0-1-6 16,0 3 1-16,3 4 2 15,-3 0 1-15,-8-1-2 16,-3 1 0-16,-6-4-2 16,-12 4 0-16,-10 2-2 0,0 7 0 15,-7 3 0-15,-7-6 0 16,-4 3 0-16,-3 0 1 15,0 6 1-15,6-3 0 16,5 0 1-16,6-3 1 16,11 3 1-16,7 1 0 15,7-8 1-15,8 1 0 16,-5-3-1-16,8-4 0 16,7-2-3-16,3-4 0 15,4 3-8-15,-4-2 1 16,7-10-9-16,-3-4 0 15</inkml:trace>
  <inkml:trace contextRef="#ctx0" brushRef="#br0" timeOffset="-118691.14">28349 16829 54 0,'7'16'27'0,"14"-10"-31"16,-13-6 45-16,-1-3-40 15,10 0 1-15,11 0 0 16,8 0 0-16,-5 0-4 15,1 0 1-15,0-1-6 0,-4-2 1 16,-3-3-10-16,-4-7 1 16</inkml:trace>
  <inkml:trace contextRef="#ctx0" brushRef="#br0" timeOffset="-118484.18">28469 16591 41 0,'14'47'20'0,"-3"3"-12"0,-11-31 28 0,0 9-35 15,-4 4 1-15,-3 2 0 16,4 7 0-16,-1-7-3 16,4 1 0-16,0-7-4 15,4-6 1-15,-1-6-10 16,1-13 1-16</inkml:trace>
  <inkml:trace contextRef="#ctx0" brushRef="#br0" timeOffset="-118063.72">28907 16541 56 0,'7'-3'28'0,"10"0"-30"0,-17 3 48 16,7-7-44-16,7 4 0 15,11 0 3-15,3 3 0 16,1 3-7-16,-5 0 1 15,-3 1 3-15,-6 2 0 16,-5 3-2-16,-6 4 1 0,-11 2-3 16,-7 1 0-16,-11 3-1 15,7 6 1-15,1 6 0 16,-1 7 1-16,0-3 0 16,4-7 0-16,4 3 1 15,-1-3 1-15,7 1 0 16,8-4 0-16,7-7-1 15,3-2 1-15,14-3-7 16,0-10 1-16,0-3-12 16,1-13 1-16</inkml:trace>
  <inkml:trace contextRef="#ctx0" brushRef="#br0" timeOffset="-115240.41">29573 16666 28 0,'4'0'14'0,"10"-6"-3"15,-14 6 14-15,0 0-19 16,7-3 1-16,0 0 2 16,4 0 1-16,-1-4-13 15,4 4 0-15,4-6 8 16,7-1 1-16,10-2-4 16,4 3 0-16,3-1-7 0,0 4 1 15,-6 0-11-15,-4-1 0 16</inkml:trace>
  <inkml:trace contextRef="#ctx0" brushRef="#br0" timeOffset="-115037.52">29700 16770 46 0,'0'34'23'0,"11"-24"-16"0,-4-10 33 0,4 0-37 16,3-3 0-16,3-4 0 15,5-2 0-15,6-4-6 16,7 1 0-16,0-4-5 16,-3 1 1-16,-4-4-9 15,0 0 1-15</inkml:trace>
  <inkml:trace contextRef="#ctx0" brushRef="#br0" timeOffset="-114529.81">30484 16224 51 0,'-8'13'25'16,"-23"-1"-29"-16,20-9 42 0,-6 4-36 0,-5-1 0 0,-2 0 0 0,-1 4 0 0,4 2-3 0,0 4 0 16,-4 3 0-16,4 0 1 15,3-4-4-15,8 1 1 16,2 0-2-16,12 2 1 16,3-2-1-16,7 3 0 15,11 0 2-15,7-4 1 0,6 1 3 16,1 0 0-16,-7-1 0 15,-4-2 1-15,-7-4-1 32,-3 1 1-32,-11-1-2 0,-10 7 1 0,-8-7-2 15,-7 1 1-15,1-7 0 16,-1-3 0-16,0-6 2 16,4-4 0-16,7-6 1 15,7-5 1-15,11-1 1 16,6-4 0-16,12-2-1 15,9-3 1-15,5 0-3 16,3 2 1-16,0 1-4 16,-4 6 0-1,-3 0-9-15,-4 3 1 0,0-3-7 16,-3 4 0 15</inkml:trace>
  <inkml:trace contextRef="#ctx0" brushRef="#br0" timeOffset="-114306.95">30847 16315 44 0,'-14'16'22'0,"-25"31"-21"0,25-31 35 16,-7 6-34-16,-8 12 1 15,1 7 1-15,0 9 1 0,-4 6-7 16,1-2 1-16,-1-7 0 15,4-10 1-15,6-2-7 16,8-4 1-16,7-9-9 16,11-9 1-16</inkml:trace>
  <inkml:trace contextRef="#ctx0" brushRef="#br0" timeOffset="-113861.77">30738 16735 48 0,'7'7'24'0,"7"-10"-21"16,-7 3 40-16,0-4-41 16,3 4 1-16,5-3 0 0,-1 3 1 15,3 0-6 1,-3 0 1-16,0 0 2 0,-3 0 0 15,-4 0-3-15,0 0 0 16,-7 3-2-16,-3 1 1 16,-1 2-2-16,-3 0 0 15,0 3 0-15,3 1 1 16,1-4 0-16,3 0 1 16,3 1 1-16,1-1 1 15,3 0 1-15,0 1 1 0,4-1 1 16,-1 3 0-16,1 1 1 15,-1-1 0-15,-2-6-1 16,-1 3 1-16,-7 4-2 16,-4-1 1-16,-7 7-2 15,-3 0 1-15,-3 2-3 16,-1-5 1-16,0-1-4 16,-3-2 0-16,7-4-8 15,0-3 0-15,11-9-1 16,10-7 1-16</inkml:trace>
  <inkml:trace contextRef="#ctx0" brushRef="#br0" timeOffset="-113594.92">31249 16591 41 0,'14'10'20'0,"0"2"-17"0,-7-12 41 16,4 3-42-16,0 0 1 16,-1 0 0-16,4 4 0 15,0-4-5-15,4 0 0 16,0 0-3-16,-1-3 1 16,1-3-11-16,-4-10 1 15</inkml:trace>
  <inkml:trace contextRef="#ctx0" brushRef="#br0" timeOffset="-113396.98">31309 16522 43 0,'-7'72'21'0,"-4"-18"-19"0,11-45 30 0,0 10-31 16,0 6 1-16,4 0-1 16,3 0 0-16,0-3-4 15,-3-3 0-15,-1-7-7 16,1 1 1-16,-1-13-4 16,8-9 0-16</inkml:trace>
  <inkml:trace contextRef="#ctx0" brushRef="#br0" timeOffset="-113003.27">31584 16381 55 0,'0'31'27'0,"11"-27"-33"0,-8-4 56 0,4 0-48 15,4 0 1-15,3 0 2 16,0-4 0-16,0 1-6 16,0 0 0-16,4 9 4 15,0-6 0-15,-4 4-2 16,-4 2 0-16,-6 0-3 16,-4 7 0-16,-7 2-1 15,3 4 1-15,1 3 0 16,-4 6 0-16,3-3 1 15,1 4 0-15,-1-1 2 16,4 3 1-16,0 1 0 16,0-1 1-16,11-6-2 15,6-3 1-15,12-6-3 16,-1-7 0-16,0-6-8 16,-3-9 0-16,-4-13-10 15,0-3 1-15</inkml:trace>
  <inkml:trace contextRef="#ctx0" brushRef="#br0" timeOffset="-112502.7">32170 16456 59 0,'14'32'29'0,"0"-39"-34"16,-7 4 49-16,4 0-43 16,3-3 0-16,7 6-3 0,4 3 1 15,-1 0-6-15,-2 0 1 16,-1-3-10-16,-11-3 1 16</inkml:trace>
  <inkml:trace contextRef="#ctx0" brushRef="#br0" timeOffset="-112247.77">32191 16622 53 0,'4'35'26'0,"10"-13"-24"0,-7-19 42 0,0 3-42 0,0-6 0 0,3 0-1 16,8-6 0-16,3 3-11 93,4-3 0-77,-4-10-5-16,-3-3 0 0</inkml:trace>
  <inkml:trace contextRef="#ctx0" brushRef="#br0" timeOffset="-107644.43">32787 16089 40 0,'7'13'20'0,"0"3"-16"0,-3-7 20 0,-4 7-22 15,3 6 0-15,-3 6 2 16,0-3 1-16,0 6-7 16,-3 1 0-16,-1 2 3 15,4 1 0-15,0-7-6 16,0 0 1-16,0-9-9 16,0-7 1-16</inkml:trace>
  <inkml:trace contextRef="#ctx0" brushRef="#br0" timeOffset="-107329.5">32981 16130 22 0,'0'19'11'0,"-3"0"-3"0,3-13 9 16,0 3-14-16,-4 4 0 0,-3 0 2 16,4-1 1-16,-1 1-8 15,1-1 0-15,-1 1 5 16,4-4 1-16,0 1-2 16,4-4 1-16,3 0-2 15,3 0 1-15,1-2-3 16,-1-4 1-16,4 0-6 15,8-7 0-15,-1-2-5 16,3-10 0-16</inkml:trace>
  <inkml:trace contextRef="#ctx0" brushRef="#br0" timeOffset="-107090.09">33122 16017 34 0,'-3'19'17'0,"6"19"-14"0,-3-38 29 16,-3 9-29-16,-1 10 0 15,1 6 3-15,-4 3 1 16,0 7-9-16,0-4 1 16,0 10 4-16,3 3 0 15,0-3-5-15,1 2 1 16,3-8-10-16,0-4 0 15,0-9-3-15,3-9 0 16</inkml:trace>
  <inkml:trace contextRef="#ctx0" brushRef="#br0" timeOffset="-106818.1">33450 16096 41 0,'-7'-7'20'15,"-14"32"-22"-15,11-15 37 0,-1 9-33 16,0 9 1-16,-10 6 1 16,-10 13 1-16,-8 16-7 15,-7 9 1-15,-4 10 3 16,5 3 1-16,2-13-4 15,4 0 0-15,1-10-6 0,9-14 1 16,8-11-8-16,7-12 1 16</inkml:trace>
  <inkml:trace contextRef="#ctx0" brushRef="#br0" timeOffset="-106355.15">33221 16648 44 0,'18'3'22'0,"10"-13"-25"0,-17 7 36 0,3 0-29 15,0-3 1-15,-4 3 0 16,1 3 0-16,0-4-8 15,-4 4 1-15,0 0 4 16,0 4 0-16,-4-1-3 16,-3 0 0-16,0-3-2 15,0 3 1-15,0 0-2 16,-3 0 0-16,-1 4 0 16,1-1 0-16,-1 0 1 15,1 4 0-15,3-1 1 16,0 3 0-16,3 1 2 15,1 0 0-15,-4 2 2 16,7 1 1-16,7 3-1 16,0 0 1-16,-4-4 1 0,1 1 0 15,0-7-2-15,-4 1 1 16,-11-4-3-16,-6 3 1 16,-1 7-3-16,-7-3 0 15,-6-1-7-15,-8-2 1 16,-3-7-5-16,-4-10 0 15</inkml:trace>
  <inkml:trace contextRef="#ctx0" brushRef="#br0" timeOffset="-105724.68">33863 15763 114 0,'-233'-47'0'0,"180"41"-1"0,4 6 0 16,-18 6-1-16,-14-3 0 16,-7 13 1-16,-4 9 1 15,4 10-3-15,10-1 1 16,1 7 0-16,6 9 1 15,7 3-1-15,4 16 1 16,8 7 1-16,6 5 0 16,10 20 1-16,12-1 0 15,13 3 0-15,18-2 0 0,18 2 1 16,14-9 1-16,7-9-1 16,14-16 1-16,14-10-1 15,7-18 0-15,7-16-1 16,-10-6 1-16,-15-19-2 15,1-6 1-15,-1-10-1 16,1-9 0-16,3-13-1 16,3-2 0-16,-10-17 1 15,-3-2 0-15,-12-13 0 16,-6-1 0-16,-7-2 0 16,-4 9 0-16,-14-6-2 15,-10-3 0-15,-8-3-3 16,-6 9 0-16,-18 0-10 15,-11 0 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7T18:42:09.7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22317 4822 26 0,'0'7'13'16,"0"8"-8"-16,0-8 13 0,0 5-17 15,-4 16 1-15,1-9-1 16,-4 16 1-16,0 6-3 16,0 15 0-16,-4 7 3 15,4 9 0-15,0 3 0 16,0 3 0-16,3 4 0 15,-3 6 1-15,0 3 0 16,4 12 0-16,3-9-1 16,0 10 0-16,-4 2-1 15,1 4 1-15,3 12-2 0,-4 1 1 16,-3-10-1-16,-4 6 0 16,1-6 0-16,-4 3 0 15,0-3 0-15,-1-10 0 16,1 16-1-16,-3-6 1 15,3 3-1-15,-4 13 1 16,4-7-1-16,0 7 1 16,0-1-1-16,3 4 1 15,-3 3 0-15,7-4 0 16,0 14 0-16,3-1 0 16,1 13 0-16,3 9 1 0,0 0-1 15,3-6 1-15,-3 12 0 16,0 4 0-16,0-7 0 15,0 10 0-15,0 0 0 16,0 0 0-16,0 9 0 16,0 3 0-16,7-3-1 15,4 7 1-15,7-1 0 16,3-6 1-16,3 0 0 16,5 4 1-16,-1-4-1 15,4-3 0-15,-4 6 0 16,-7-18 0-16,0-1-1 15,-3-9 0-15,-4-9-3 16,-7-26 0-16,-3-12-6 16,-1-18 1-16,-3-20-8 0,-7-18 0 15</inkml:trace>
  <inkml:trace contextRef="#ctx0" brushRef="#br0" timeOffset="1095.35">21047 12533 23 0,'17'0'11'0,"29"-3"-5"16,-32 0 10-16,8-3-14 15,6-4 0-15,7 4 2 16,11 0 0-16,7 0-5 15,14 3 1-15,14 3 3 16,-7 0 0-16,14 0-1 16,11 0 1-16,14-4-1 15,3 1 1-15,11 0-1 16,11 0 0-16,10-6 0 0,0-4 0 16,7 0-1-16,15 4 1 15,-1 0-1-15,8 6 0 16,13-4-1-16,4 1 1 15,4 3-1-15,-1 0 1 16,4 3 0-16,14 0 1 16,1-7-1-16,2 1 1 15,1-6-1-15,0 2 0 16,17 1 0-16,-10-1 1 16,14 4-2-16,-4 3 1 0,8 3-1 15,-12 3 1-15,8 3-1 16,0-2 0-16,0 2 0 15,11-3 0-15,-15 0 0 16,7 0 1-16,-20-3-1 16,2 6 1-16,5-2-1 15,-8-1 0-15,-3 0 0 16,-11-3 1-16,0 0-1 16,-3 0 1-16,-18-3-2 15,-8 3 1-15,-6 0-1 16,-3-3 1-16,-29-1-6 15,0 1 0-15,-7 0-8 16,-18-6 0-16</inkml:trace>
  <inkml:trace contextRef="#ctx0" brushRef="#br0" timeOffset="1681.86">30917 11922 42 0,'-3'25'21'0,"10"-16"-15"0,-7-9 32 0,4 0-36 16,6 0 0-16,8 0 2 15,10 4 0-15,4-1-5 16,3 3 1-16,11 7 3 16,3-4 0-16,-3 7-2 15,-7 6 1-15,-11 3-2 16,-10 9 0-16,-8 1-1 15,-10 2 0-15,-10 7-1 16,-11 0 1-16,-1 3-2 16,5 0 1-16,-1 0 0 15,4 0 1-15,3 3-1 16,8-3 1-16,-1-3 0 16,4-9 1-16,7-7 0 0,8-3 1 15,2-9 0-15,4-10 0 16,-3-9 0-1,0-10 0-15,-8-9-1 0,-3-6 0 16,-10-9 0-16,-15-1 0 16,-3-9-1-16,-4-6 1 15,-10-1-1-15,-7-8 1 16,-4-1 0-16,0 0 0 16,4 10-5-16,3 6 0 15,14 0-9-15,15 6 0 16</inkml:trace>
  <inkml:trace contextRef="#ctx0" brushRef="#br0" timeOffset="2373.46">32008 12182 29 0,'0'10'14'0,"-4"5"-3"15,0-8 14-15,-6-1-24 16,-8 10 0-16,-10 5 0 15,-11 8 1-15,-3 2-3 0,3 7 1 16,4-1-3-16,0-2 0 16,6-4-7-16,5-6 0 15</inkml:trace>
  <inkml:trace contextRef="#ctx0" brushRef="#br0" timeOffset="2795.23">31782 12000 47 0,'7'19'23'0,"18"31"-21"0,-11-21 40 16,3 14-42-16,4 11 0 16,11 15 0-16,11-3 1 15,6 6-2-15,0-3 1 16,-6-7-8-16,-8-11 1 16,-10-20-7-16,-18-15 0 15</inkml:trace>
  <inkml:trace contextRef="#ctx0" brushRef="#br0" timeOffset="3859.22">21869 4907 22 0,'14'10'11'0,"18"-7"4"0,-22-3 12 15,4-3-24 1,4-4 1-16,-4-2 3 0,4-1 1 16,3-8-10-16,0-4 1 15,0 0 5-15,4-10 0 16,3 1-2-16,4-7 1 15,0 7-3-15,-1 9 1 16,-2 0-1-16,-5 6 1 16,-3 4-2-16,-6 6 1 0,-5 6-2 15,-3 18 0-15,-7 4-3 16,0 10 1-16,0 5 0 16,0 14 1-16,4-1 0 15,3 3 0-15,-4 0 3 16,8 1 0-16,6-4 4 15,8-3 0-15,3-16 0 16,1-12 0-16,2-10 0 16,-9-9 0-16,-5 4-2 15,-6-11 0-15,-18-2-2 16,-18 0 1-16,-7-4-3 16,-21 4 0-16,-14-1-1 15,-10 4 1-15,-11 0-2 16,6 6 0-16,-2 0-2 15,-8 3 1-15,7 0-3 16,11 6 1-16,18-2-5 16,17-4 1-16</inkml:trace>
  <inkml:trace contextRef="#ctx0" brushRef="#br0" timeOffset="4161.64">22253 3725 35 0,'4'31'17'0,"-32"45"-16"16,17-58 32-16,-14 23-33 16,-6 3 1-16,-5 19-1 15,-10 12 0-15,4 7-5 16,7-1 0-16,3-12-6 16,7-19 1-16</inkml:trace>
  <inkml:trace contextRef="#ctx0" brushRef="#br0" timeOffset="4324.54">21886 3819 37 0,'4'56'18'0,"3"-15"-13"0,0-25 30 15,4 6-38-15,-1 0 1 16,4 9-22-16,-3-12 1 15</inkml:trace>
  <inkml:trace contextRef="#ctx0" brushRef="#br0" timeOffset="5630.52">21057 9285 24 0,'-10'6'12'0,"13"-6"-1"0,-3 0 12 15,4-6-21-15,3-1 1 16,0-2 1-16,0-7 0 15,7-9-5-15,4-3 1 16,3-6 2-16,4-7 1 16,-4-6-2-16,7-13 1 0,7-9-2 15,11-3 1-15,0-6-1 16,7 6 0-16,10-7 0 16,8 4 1-16,-8 0-1 15,8-4 1-15,7 7-1 16,3-3 0-16,7 3 0 15,14 9 0-15,-10 0 0 16,10-3 1-16,4 13-1 16,11 9 0-16,-5-3 0 15,8 6 1-15,7 7-1 16,7 6 1-16,-3 9-1 16,3 6 1-16,4 10 0 15,10 3 0-15,-14 3 0 16,7 4 0-16,7 5 0 15,7 1 0-15,-7 6-1 16,4 6 1-16,14 3-1 16,-14-6 1-16,10 6-1 0,14 0 1 15,-10 4-1-15,0-4 0 16,10-3 1-16,-13-9 0 16,9-1 0-16,5-2 0 15,-8-7-1-15,1-6 1 16,9-6 0-16,1-10 0 15,-7 0-1-15,11 4 1 16,-1-13-1-16,1-13 0 16,-5-6 0-16,1-22 0 15,-7-6 0-15,-3-9 1 16,2-1-1-16,-16-2 0 16,-1-17 0-16,-3-2 0 0,3-4 0 15,-14-3 0-15,-11 4-1 16,-3-7 1-16,-7 3 0 15,0 7 0-15,-10 15-5 16,-15 9 1-16,-3 14-9 16,-8 8 1-16,-3 7-2 15,-6 12 0-15</inkml:trace>
  <inkml:trace contextRef="#ctx0" brushRef="#br0" timeOffset="6128.23">30787 5660 28 0,'-4'3'14'16,"1"3"-7"-16,3-3 24 0,0 4-28 16,-4-1 0-16,-6 13 0 15,-8 3 1-15,-3 3-6 16,-4 9 1-16,-3 13 3 15,-7 7 1-15,-8 14-3 16,5 1 0-16,2-12-4 16,5-7 0-16,-1-12-8 15,11-16 1-15</inkml:trace>
  <inkml:trace contextRef="#ctx0" brushRef="#br0" timeOffset="6321.12">30399 5710 36 0,'21'47'18'0,"-10"19"-17"0,-8-51 26 16,4 4-28-16,0 6 0 0,-3-6-15 15,-1-6 0-15,-3-13 14 16,0-13 1-16</inkml:trace>
  <inkml:trace contextRef="#ctx0" brushRef="#br0" timeOffset="6622.01">30829 5870 46 0,'18'3'23'0,"14"6"-28"0,-18-15 46 15,3 0-42-15,5 3 1 16,-1 3-7-16,3 0 0 16,-6 0-2-16,-4 0 0 15</inkml:trace>
  <inkml:trace contextRef="#ctx0" brushRef="#br0" timeOffset="6801.91">30812 6008 43 0,'17'44'21'0,"11"-38"-20"0,-13-9 31 0,2-7-34 16,4-2 0-16,8-1-9 16,2-5 1-16,-2-4 4 15,-5-4 1-15</inkml:trace>
  <inkml:trace contextRef="#ctx0" brushRef="#br0" timeOffset="7132.23">31341 6064 46 0,'-7'-53'23'0,"-18"-66"-28"0,25 78 40 16,-7-12-34-16,-4-10 1 16,1-12 0-16,-1-4 1 15,8 7-4-15,6 0 0 0,11 13 3 16,8 11 1-16,9 11-2 15,5 9 0-15,2 21-2 16,-2 14 0-16,2 8-5 16,-6 14 1-16,-7 8-9 15,-11 7 0-15</inkml:trace>
  <inkml:trace contextRef="#ctx0" brushRef="#br0" timeOffset="7317.13">31157 5898 43 0,'14'-3'21'0,"36"-3"-14"15,-33 3 33-15,12-1-40 16,-1-2 0-16,4-3-3 16,-1-1 0-16,5 1-6 15,-1 3 1-15,0-10-6 16,-7 3 1-16</inkml:trace>
  <inkml:trace contextRef="#ctx0" brushRef="#br0" timeOffset="7568.52">31701 5697 40 0,'-4'16'20'0,"1"25"-24"0,-1-29 34 0,-3-5-28 16,-4 5 0-16,-3 4 1 16,-3 3 0-16,3 6-4 15,-1 0 1-15,8 6 2 16,4 7 1-16,6-4-5 16,4-9 1-16,4-6-9 15,3 0 1-15,4-13-4 16,-4-9 1-16</inkml:trace>
  <inkml:trace contextRef="#ctx0" brushRef="#br0" timeOffset="7779.45">31955 5785 39 0,'17'38'19'0,"-27"-16"-18"16,6-16 36-16,-6 7-36 0,-12-1 1 15,-6 7-1-15,-4 0 0 16,1 0-1-16,6 6 0 16,4 0 0-16,3 0 0 15,4-6-6-15,3-4 1 16,1-5-8-16,-1-17 1 16</inkml:trace>
  <inkml:trace contextRef="#ctx0" brushRef="#br0" timeOffset="7957.34">31859 5914 35 0,'29'50'17'0,"-5"-16"-18"16,-17-21 24-16,4 3-26 15,3-4 1-15,4-2-6 16,3-1 0-1</inkml:trace>
  <inkml:trace contextRef="#ctx0" brushRef="#br0" timeOffset="8183.38">32166 5722 48 0,'21'57'24'0,"-6"15"-23"0,-5-56 39 15,1 12-40-15,-1 6 0 16,1 4-1-16,-4 0 1 16,-7-4-5-16,0 1 0 15,-14-4-9-15,-18-6 1 16</inkml:trace>
  <inkml:trace contextRef="#ctx0" brushRef="#br0" timeOffset="9308.76">23513 12098 35 0,'-4'6'17'0,"8"13"-7"0,-1-10 18 16,1 4-24-16,-1 5 0 15,1 11 2-15,-1 11 0 16,1 1-8-16,-1 3 0 16,1 6 2-16,3-3 1 15,-4-6-15-15,1-6 1 16</inkml:trace>
  <inkml:trace contextRef="#ctx0" brushRef="#br0" timeOffset="9879.54">23664 13183 26 0,'7'3'13'0,"0"-19"3"0,-7 16 7 16,4-9-20-16,-4-1 0 16,0 1 2-16,-4-4 0 15,-6 1-7-15,-1-4 0 16,-6 10 4-16,-5-1 1 16,1 7-3-16,0 7 1 15,0 2 0-15,0 16 0 16,7 0 0-16,0 7 0 15,7-4 0-15,3-3 0 16,11-3 0-16,7-6 0 16,4-7-1-16,3-6 0 15,0-15-1-15,-3-1 1 0,-1-3-1 16,1 1 0-16,-4-4-1 16,-3 0 0-16,-1 0 0 15,1 4 0-15,0 5 1 16,-1 10 1-16,4 3 0 15,0 13 1-15,4 9 1 16,3 0 0-16,4 3-1 16,0 4 0-16,-1-1-13 15,1-6 1-15</inkml:trace>
  <inkml:trace contextRef="#ctx0" brushRef="#br0" timeOffset="10585.95">29284 12025 42 0,'4'-9'21'0,"-4"9"-14"0,0 0 28 15,3 6-34-15,-3 10 0 16,0 9 2-16,0 3 1 16,-3 13-5-16,-1 12 0 0,1 7 3 15,-1 3 0-15,4-1-5 16,4 1 0-16,3-3-12 15,0-4 1-15</inkml:trace>
  <inkml:trace contextRef="#ctx0" brushRef="#br0" timeOffset="10871.88">29249 13082 38 0,'-7'32'19'0,"7"24"-13"0,0-40 22 16,0 6-27-16,-4-4 0 15,4 4 0-15,-3 0 1 16,3-3-3-16,0 0 0 15,0-7-3-15,0 1 1 16,3-7-9-16,4-6 0 16,-3-3 0-16,-4-6 0 15</inkml:trace>
  <inkml:trace contextRef="#ctx0" brushRef="#br0" timeOffset="11139.25">29277 13305 21 0,'11'15'10'0,"17"-11"8"16,-18-1 18-16,8 3-30 16,3 3 0-16,4 1 2 15,-4 2 1-15,-3-2-12 16,-1 2 1-16,1-2 7 15,-7 2 0-15,-4-2-4 16,-7-1 1-16,-7 4-2 16,-15-1 0-16,-6 4-4 0,-14-7 0 15,-8-2-12-15,-2-7 1 16</inkml:trace>
  <inkml:trace contextRef="#ctx0" brushRef="#br1" timeOffset="15253.03">23608 11831 17 0,'-14'-6'8'0,"10"-29"-2"0,8 20 9 15,-4-4-11-15,0-3 0 16,0-13 3-16,0-9 1 15,0-12-9-15,3-13 0 16,4-3 6-16,0-10 1 16,-7-24-2-16,4-10 0 0,-1 0-2 15,-3-16 0-15,0-6-1 16,0 0 0-16,4-9-1 16,-8-10 1-16,4 3-1 15,0-3 1-15,0 1-1 16,0-11 1-16,4 7-1 15,0-6 0-15,-4-3 0 16,3 12 0-16,4 7-2 16,-3 15 0-16,-1-9-10 15,1 6 1-15</inkml:trace>
  <inkml:trace contextRef="#ctx0" brushRef="#br1" timeOffset="16320.4">29171 11800 16 0,'11'-25'8'0,"6"-26"3"16,-13 36-2-16,3-1-7 15,-3-6 0-15,-1-12 2 16,1-10 0-16,-4-3-5 0,0-10 0 16,-4-6 5-16,-3-9 0 15,0-12-1-15,0-1 1 16,-4-9-1-16,1-3 1 16,-1-7 1-16,-3-9 0 15,0-12-1-15,3 3 0 16,-3-13-1-16,0-9 1 15,4-7-2-15,-1-3 0 16,4-15-3-16,3 3 1 16,4-7-1-16,0-5 0 15,7-4-1-15,-7 0 1 16,0 3 0-16,0-3 0 0,-3 22-1 16,-4 4 1-16,0 11-5 15,3 7 1-15,4 10-7 16,-3 9 0-16</inkml:trace>
  <inkml:trace contextRef="#ctx0" brushRef="#br1" timeOffset="16996.03">24589 8250 29 0,'14'-19'14'0,"-14"7"-2"16,0 12 20-16,0 3-29 0,-4 3 0 15,-3 13 2-15,0 9 0 16,-7 16-7-16,-14 28 1 16,-18 25 4-16,-21 26 0 15,-14 24-2-15,-4 22 1 16,7 23-4-16,-3 18 0 15,0-3-1-15,7-16 0 16,7-12-4-16,14-32 0 16,11-25-7-16,10-31 1 15</inkml:trace>
  <inkml:trace contextRef="#ctx0" brushRef="#br1" timeOffset="17340.22">25531 8491 30 0,'24'22'15'0,"-24"-25"-14"15,-3 9 21-15,-8 13-19 16,-7 9 1-16,-10 16 1 16,-11 19 0-16,-21 19-7 0,-7 18 1 15,0 16 3 1,-14 16 1-16,-14 21-4 0,-7 14 1 16,-8 18-2-16,12-4 1 15,6 14-2-15,0-4 0 16,11-6-2-16,7-6 1 15,14-19-6-15,7-25 0 16</inkml:trace>
  <inkml:trace contextRef="#ctx0" brushRef="#br1" timeOffset="17761">26420 8692 27 0,'3'6'13'0,"-35"26"-14"16,18-7 19-16,-10 19-14 16,-8 12 1-16,-11 23 0 15,-17 24 0-15,-17 26-7 0,-11 18 0 16,-8 19 4-16,1 22 1 16,0 26-3-16,-7 2 0 15,6 7-1-15,-6 5 1 16,7-11-1-16,17-7 1 15,11-13-1-15,4-33 1 16,13-23 0-16,11-35 0 16,11-18-5-16,14-31 0 15,14-32-4-15,11-32 0 16</inkml:trace>
  <inkml:trace contextRef="#ctx0" brushRef="#br1" timeOffset="18151.77">27538 8281 11 0,'7'38'5'0,"-18"59"7"16,4-72 0-16,-10 19-10 15,-8 19 1-15,-14 18 3 0,4 23 1 16,-7 21-7-16,-11 26 0 16,-14 9 4-1,-4 22 1-15,-3 15-2 0,-7 7 1 16,10 19-3-16,8-1 0 15,10 1 0-15,0 6 1 16,0-13-1-16,7-15 1 16,4-26-1-16,3-30 1 15,7-39-6-15,4-24 1 16,7-13-7-16,14-25 0 16</inkml:trace>
  <inkml:trace contextRef="#ctx0" brushRef="#br1" timeOffset="18481.3">28402 9536 25 0,'7'40'12'0,"-17"32"0"16,3-40 13-16,-8 21-23 15,-13 16 1-15,-18 19 2 16,-14 15 1-16,-10 32-7 0,-8 9 0 16,-6 20 4-1,-12 8 0-15,1 4-2 0,0-10 1 16,3 3-4-16,14-18 1 15,15-16-5-15,3-35 1 16,18-25-7-16,10-18 0 16</inkml:trace>
  <inkml:trace contextRef="#ctx0" brushRef="#br1" timeOffset="18781.07">28688 10871 34 0,'-28'47'17'0,"-36"66"-14"16,43-78 25-16,-11 15-27 16,-3 22 0-16,0 22-1 15,-8 10 1-15,1-4-5 16,3 0 0-16,4-2-6 16,7-26 0-16</inkml:trace>
  <inkml:trace contextRef="#ctx0" brushRef="#br1" timeOffset="19458.55">30685 9652 25 0,'17'-7'12'0,"-10"-8"-3"0,-7 8 13 16,-3 4-18-16,-11 3 0 0,-4-3 2 15,-21 3 0-15,-28 3-8 16,-25 4 1-16,-17 2 4 16,-21 10 1-16,-22 6-3 15,0 3 1-15,1 10-3 16,-1 9 0-16,0 6-1 16,22 3 0-16,6 7-1 15,11-10 0-15,14-2-5 16,15-7 0-16,20-7-2 15,18-12 0-15</inkml:trace>
  <inkml:trace contextRef="#ctx0" brushRef="#br1" timeOffset="19892.34">28861 9780 36 0,'7'22'18'0,"-7"35"-15"0,-4-35 33 15,-3 3-34-15,-10 9 1 16,-8 10 1-16,-3-6 1 16,-4 6-6-16,-3-4 0 15,-1 7 4-15,1-9 0 16,0-7-2-16,3-2 0 15,7-8-3-15,8-5 1 0,3-3-2 16,14-7 0-16,10 0 0 16,18 1 0-16,15-4 1 15,13 3 0-15,8-3 1 16,-1 0 1-16,4 3 0 16,-3 1 1-16,-4-1 1 15,-18 0 0-15,-7 4-1 16,-10-4 1-16,-11 0-2 15,-21-3 1-15,-18-3-1 16,-3-9 0-16,-7-13-2 16,-11-19 0-16,4-15-1 15,6-16 0-15,12-19-9 16,17-13 0-16</inkml:trace>
  <inkml:trace contextRef="#ctx0" brushRef="#br1" timeOffset="20689.41">31083 9943 35 0,'14'-15'17'0,"18"-51"-10"0,-25 41 22 15,11-22-27-15,7-7 0 0,6-12 0 16,5-18 1-16,-1-13-4 16,0-1 0-16,0 14 1 15,-3-1 0-15,0 13-2 16,-7 12 1 0,-4 20-2-1,-7 18 1-15,-14 22 0 16,-4 3 0-16,-6 22 1 15,-1 16 1-15,-3 15-1 16,0 19 1-16,3 13 1 16,1 3 0-16,6 3-1 15,1 3 0-15,3-15-1 16,3-16 1-16,4-13-4 16,0-12 0-16,0-22-4 15,-3-13 0-15,-4-12-3 16,-4-13 1-16</inkml:trace>
  <inkml:trace contextRef="#ctx0" brushRef="#br1" timeOffset="20884.23">30956 9545 53 0,'7'19'26'0,"29"-4"-32"0,-19-11 58 16,4-4-51-16,4-4 1 15,14-2-1-15,10 0 1 16,4 0-6-16,0-1 1 16,-3 1-7-16,-5 0 1 0,1-13-7 15,-14 3 0-15</inkml:trace>
  <inkml:trace contextRef="#ctx0" brushRef="#br1" timeOffset="21259.54">31746 9322 34 0,'-7'7'17'0,"-7"18"-12"16,14-10 24-16,-3 4-27 16,-4 9 0-16,0 13 0 15,0 0 1-15,0 15-4 0,3-2 0 16,8 5 2-16,-1-2 1 16,8-10-2-16,6-10 1 15,15-8-1-15,3-17 1 16,1-18 0-16,2-19 1 15,1-13 0-15,-3-6 0 16,-5-12-1-16,-10-4 0 16,-10-9-5-16,-11-3 1 0,-4 3-11 15,-3 3 1 1</inkml:trace>
  <inkml:trace contextRef="#ctx0" brushRef="#br1" timeOffset="21619.9">32731 9376 44 0,'17'-13'22'0,"-10"-18"-24"16,-10 24 34-16,-8-2-32 0,-13 0 1 16,-15 2-1-16,-7 4 0 15,-7 6 0-15,-3 19 0 16,-4 13 1-16,14 12 1 16,3 6 1-16,12 10 0 15,10 6 0-15,10-6 1 16,11-7 0-16,25 0 0 15,13-8-3-15,22-11 0 16,14-18-7-16,-6-6 1 16,-12-13-11-16,-10-13 1 15</inkml:trace>
  <inkml:trace contextRef="#ctx0" brushRef="#br1" timeOffset="26364.65">1686 6152 11 0,'-7'13'5'0,"7"-1"9"16,0-9 6-16,0 0-15 15,0 1 0-15,0-4 2 16,0 0 1-16,0-7-9 16,0-8 0-16,7-1 7 15,0-15 1-15,4-13-3 16,0-10 0-16,13-8-1 15,11-14 0-15,8-2-3 16,-11-10 1-16,13-3-2 16,-13 10 0-16,7-4-3 0,-11 16 0 15,4 3-2-15,-4 7 1 16,-7 8-1-16,1 14 1 16,-15 2 0-16,3 17 1 15,1 2 1-15,-1 16 0 16,-10 6 2-16,0 16 1 15,-7 9 0-15,-3 4 0 16,-1 9 2-16,1 12 1 16,-1 13 1-16,4 3 1 0,3 13 0 15,-6 0 0-15,10 6-1 16,3-13 0-16,4-6-1 16,4-9 0-16,0-4-2 15,-4-12 0-15,3-9 0 16,4-10 0-16,4-3-3 15,-8-12 1-15,1-4-9 16,0-5 1-16,-1-11-3 16,4-5 0-16</inkml:trace>
  <inkml:trace contextRef="#ctx0" brushRef="#br1" timeOffset="26589.83">1729 5801 44 0,'-11'25'22'0,"8"-19"-22"15,3-3 43-15,0-3-37 0,0 0 1 16,10 0 3-16,1-6 0 16,17-3-13-16,14-10 0 15,8 3 6-15,17 4 1 16,-4-1-9-16,-6 4 1 15,-15 9-15-15,-3-3 1 16</inkml:trace>
  <inkml:trace contextRef="#ctx0" brushRef="#br1" timeOffset="27398.8">2512 5324 37 0,'3'3'18'0,"8"7"-9"16,-4-4 18-16,-7 10-24 0,0 6 1 16,0 9 1-16,0 10 0 15,0 9-6-15,11 16 0 16,-1 6 5-16,18 3 0 16,1 0-1-16,2-9 0 15,1-16-1-15,7-9 0 16,3-6 0-16,8-26 0 15,-5-21 0-15,5-14 1 16,-11-17-2-16,-8-11 0 16,-9-12-1-16,-5-6 0 15,-6-6-6-15,-1 3 1 0,-6 9-13 16,3-9 0-16</inkml:trace>
  <inkml:trace contextRef="#ctx0" brushRef="#br1" timeOffset="27925.75">3658 5265 42 0,'-10'0'21'0,"-11"3"-21"0,10-3 26 16,-7 0-26-16,-3 6 1 0,-14 0 3 16,0 16 0-16,6-3-3 15,-9 22 0-15,6 6 3 16,4 16 1-16,10 2 0 15,14 4 1-15,4 4-2 16,11-4 0-16,17-7 0 16,8-12 1-16,2-12-2 15,-2-10 1-15,6-18-3 16,-3-7 1-16,0-9-6 16,-4-4 1-16,0 1-16 15,-7-7 1-15</inkml:trace>
  <inkml:trace contextRef="#ctx0" brushRef="#br1" timeOffset="28828.35">4293 5512 25 0,'-10'16'12'0,"10"-16"6"16,0 0 13-16,0 0-25 16,0 0 0-16,3 0 2 15,8-9 0-15,6 2-11 16,5 4 0-16,-1-3 7 0,11 9 1 16,3-6-7-16,4 6 0 15,-8-9-8-15,-2 9 0 16,-8-3-5-16,-11-6 1 15</inkml:trace>
  <inkml:trace contextRef="#ctx0" brushRef="#br1" timeOffset="29007">4216 5713 58 0,'3'3'29'0,"11"-3"-33"0,-3 0 56 0,10-3-51 15,11 6 0-15,7 0-2 16,10-3 1-16,0 0-6 16,-10 0 0-16,0 0-11 15,-14-3 1-15</inkml:trace>
  <inkml:trace contextRef="#ctx0" brushRef="#br1" timeOffset="30221.16">4974 6350 28 0,'7'28'14'0,"7"3"3"16,-7-28 8-1,15 10-19-15,6-1 1 16,0-2 0-16,4-1 0 15,0-3-11-15,-4 4 1 16,0-4 7-16,-7-6 0 16,7-9-4-16,-3-7 0 15,0-9 0-15,-1-9 1 16,-2-10 0-16,-8-10 1 16,-4-8-1-16,1-4 1 15,-11-6-1-15,-7-13 1 16,3-6 0-16,-13-9 0 0,-1-7-2 15,4-6 1-15,-4 3 0 16,1-6 0-16,3 7 0 16,-8 8 0-16,8 17-2 15,11 11 1-15,-4 11-1 16,14 8 1-16,-7 14-2 16,7 5 1-16,3 13-1 15,-6 7 0-15,6 11-3 16,8 4 1-16,-7 10-4 15,6 2 0-15,4 13-7 16,-10 10 0-16</inkml:trace>
  <inkml:trace contextRef="#ctx0" brushRef="#br1" timeOffset="31153.56">5570 6638 44 0,'4'0'22'0,"-4"6"-18"0,0-6 37 0,0 4-41 16,-4-1 1-16,-3 0-1 15,-3 0 0-15,-4-3 0 16,-8 3 0-16,5 3 0 16,-1 1 0-16,1 2 0 15,2 0 0-15,-2 4 0 16,6 3 0-16,8-1-2 15,3 1 0-15,3 0 1 16,15-4 0-16,-1-6-1 16,5 4 0-16,-1-4 0 15,0-3 1-15,-3-6 0 16,3-3 0-16,-11-7-2 16,8-2 1-16,-7-1 0 15,3 0 0-15,0 4 1 16,-4 2 0-16,5 7 3 0,-5 6 0 15,1 13 1-15,-4 0 0 16,0 12 1-16,0 6 0 16,7 1-3-16,-3-4 0 15,-1-6-12-15,-3-12 0 16,0-19-3-16,-3-4 1 16</inkml:trace>
  <inkml:trace contextRef="#ctx0" brushRef="#br1" timeOffset="31722.57">5472 4383 45 0,'7'35'22'0,"14"-7"-21"0,-18-12 43 0,4 3-43 16,0 6 0-16,1-3-1 15,-1 3 1-15,0 6-2 16,-4-3 0-16,-3 1-1 16,0-7 0-16,-3-4-5 15,-8-8 0-15,0-7-3 16,4-6 1-16,-3-4-4 15,-1-5 1-15,1-1 0 16,-4 4 0-16</inkml:trace>
  <inkml:trace contextRef="#ctx0" brushRef="#br1" timeOffset="31963.99">5510 4609 25 0,'15'13'12'0,"13"-13"-15"16,-18 0 26-16,4 6-19 15,8 0 0-15,2 1 5 0,5 5 1 16,-1 4-11-16,0-7 1 16,-3 7 7-16,-1 3 0 15,-2-7-2-15,-12 4 0 16,1-4-3-16,-4 4 1 16,-7 0-3-16,-4-4 0 15,-6 4-3-15,-15 0 1 16,-14-13-12-16,-3-3 0 15,-11-10 0-15,7-11 0 16</inkml:trace>
  <inkml:trace contextRef="#ctx0" brushRef="#br1" timeOffset="33059.35">6583 5983 37 0,'3'15'18'0,"-6"-55"-12"15,3 18 18-15,-7-7-21 16,-4-11 0-16,1-7 3 16,-8-13 0-16,0-15-7 15,4-13 0-15,-7-6 5 16,7 9 0-16,3-9-2 15,8 16 1 1,13-26-2 0,1 26 1-16,0 15-2 15,6 16 0-15,-6 16-1 0,6 18 0 16,5 16-3-16,-8 10 0 16,-4 18-7-16,1 7 0 15,-4 18-3-15,-11 7 0 16</inkml:trace>
  <inkml:trace contextRef="#ctx0" brushRef="#br1" timeOffset="33255.24">6350 5722 49 0,'7'10'24'0,"0"-29"-23"0,0 19 47 0,7 0-47 16,-3-3 1-16,3 0-1 15,4 0 1-15,-1 3-4 16,11 0 0-16,4 0-4 16,7-7 0-16,7 7-10 15,0-9 1-15</inkml:trace>
  <inkml:trace contextRef="#ctx0" brushRef="#br1" timeOffset="33539.87">7073 5606 57 0,'7'16'28'0,"-21"-3"-32"0,11-10 46 15,3 3-41-15,-14 0 0 16,3 7 0-16,-3-4 1 15,-7 7-2-15,7 9 0 16,-1 6 1-16,5 4 0 16,-1-4-2-16,1 1 1 15,10-4-2-15,10 3 0 16,1-9-8-16,3-3 1 0,11-3-7 16,-4-20 0-16</inkml:trace>
  <inkml:trace contextRef="#ctx0" brushRef="#br1" timeOffset="33766.75">7317 5657 54 0,'14'31'27'0,"-18"-12"-34"15,1-13 48-15,-8 10-41 16,1 6 1-16,-12 3 0 15,-2 0 0-15,2 0-2 16,1 0 1-16,0 0-3 16,0 0 0-16,7-9-7 15,0-7 1-15,3-6-6 16,1-15 1-16</inkml:trace>
  <inkml:trace contextRef="#ctx0" brushRef="#br1" timeOffset="33946.65">7126 5735 38 0,'28'19'19'0,"11"34"-10"0,-25-40 31 15,4 2-39-15,7 7 1 16,6 3-1-16,-9-6 0 16,2 0-5-16,1 3 1 0,-4 0-6 15,-3-6 0-15,-4-13-5 16,-14-3 1-16</inkml:trace>
  <inkml:trace contextRef="#ctx0" brushRef="#br1" timeOffset="34187.94">7472 5663 42 0,'14'31'21'0,"39"-12"-16"16,-39-10 37-16,14 1-40 15,-3 9 0-15,10 3-1 16,-10 6 1-16,0 3-4 0,-15 10 1 16,-6 3-2-16,-11 15 0 15,-18 1-12-15,-7-13 1 16</inkml:trace>
  <inkml:trace contextRef="#ctx0" brushRef="#br1" timeOffset="34922.05">8421 4920 42 0,'3'6'21'0,"1"16"-17"16,-4-13 28-16,0-2-28 0,0 5 0 16,0 13 1-16,-4 10 0 0,1 15-7 15,6 13 1-15,4 12 4 16,8 3 1-16,6 4-3 15,-7-13 1-15,0-13-1 16,0-12 0-16,-3-6-1 16,-4-13 1-16,-4-6-1 15,-3-4 0-15,-10-5-1 16,-12-7 1-16,-6-6-1 16,-7-7 0-16,-7 1-2 15,6 0 1-15,-2 2 0 16,2 4 0-16,4 9 0 15,4 7 1-15,11 3 0 16,3 2 1-16,10 4 1 16,15 3 0-16,3 4 0 15,10-1 0-15,8-3-2 16,10 3 0-16,4-9-6 0,4 0 0 16,-1-7-8-16,8-12 1 15</inkml:trace>
  <inkml:trace contextRef="#ctx0" brushRef="#br1" timeOffset="35146.92">9006 5578 46 0,'-10'41'23'0,"-47"25"-19"0,43-47 37 0,-10 12-41 15,-5 3 1-15,1 4-1 16,3-3 1-16,11 5-5 16,0-15 1-16,4-6-10 15,6-12 1-15,4-23-2 16,-3-9 0-16</inkml:trace>
  <inkml:trace contextRef="#ctx0" brushRef="#br1" timeOffset="35298.36">8696 5515 47 0,'28'29'23'0,"46"68"-23"16,-45-72 46-16,9 16-46 15,12 0 1-15,-8 6-1 16,-3-4 1-16,0 1-7 16,-4-9 1-16,-10-7-10 15,-15-6 1-15</inkml:trace>
  <inkml:trace contextRef="#ctx0" brushRef="#br2" timeOffset="43118.04">4724 6889 10 0,'0'9'5'0,"10"-2"6"0,-3-7 6 0,-3 3-14 16,3 0 0-16,4 6 4 16,-11 1 0-16,3-1-8 15,-3 1 0-15,0 2 5 16,0 1 1-16,0 2-2 15,0 4 0-15,0 0-2 16,0 6 1-16,0 3-2 16,0-3 1-16,0 0-1 15,0 7 0-15,7-7 0 16,-7 0 1-16,0-3-2 16,4 0 1-16,3 0 0 15,-7-3 0-15,3-1 0 16,1 4 0-16,-1-3 0 15,4 0 0-15,-3-3 1 0,3-7 0 16,3-6 0-16,1-3 1 16,7 0-1-16,3-3 1 15,0 3-1-15,7-6 1 32,4 3-1-32,-4 3 1 0,8-3 0 0,2-1 0 15,1-2-1-15,-4-3 1 16,8-1-1-16,-1-2 1 0,15 2-1 15,2 1 1-15,12 0-2 16,7-1 1-16,-8 4-1 16,1 0 1-16,10-1-1 15,7-2 1-15,4-4 0 16,17 1 0-16,-3-1 0 16,14-2 0-16,10-1 0 15,5-6 1-15,-1 3-2 16,-4 0 1-16,8-6-1 15,3 3 1-15,-11 0-2 16,8 4 1-16,7 5 0 16,-11-3 0-16,-4 7 0 15,8 3 0-15,-1 3-1 16,-6 3 1-16,-11 0 0 16,3-4 0-16,4 1-1 15,-14 3 1-15,-3-6 0 16,-12 0 0-16,-2-1-1 0,9 1 1 15,-9 3-1-15,-8-3 1 16,-7-4 0-16,-7 4 0 16,-10 3-1-16,-8-3 1 15,-14 3 0-15,1-4 0 16,-12 7-1-16,-2-3 1 16,-5-3 0-16,-6-7 0 15,0 1-1-15,-4-4 0 16,-4-6 0-16,-3-12 0 15,-3-4 0-15,-8-9 0 16,1-13-5-16,-4 1 0 16,-4-7-7-16,-3-12 0 0</inkml:trace>
  <inkml:trace contextRef="#ctx0" brushRef="#br2" timeOffset="44159.88">5249 7638 23 0,'0'7'11'0,"4"21"-2"16,3-16 11-16,-7 4-17 15,0 3 0-15,3 9 1 16,5 7 0-16,-8-1-6 15,0 7 1-15,0 3 3 0,0-7 0 16,0-5-3-16,0-10 1 16,0-10-3-16,0-9 1 15,0-9-5-15,0-6 1 16,0-10-4-16,0-7 1 16</inkml:trace>
  <inkml:trace contextRef="#ctx0" brushRef="#br2" timeOffset="44440.06">5232 7692 4 0,'-18'-35'2'0,"7"13"7"0,11 19-6 16,0-3 2-16,8 0 0 16,-8 2 4-16,10-5 1 0,-6 3-11 15,6 3 0-15,-3 0 9 16,4-4 0-16,7 7-2 16,-4 3 1-16,10 4-4 15,1-1 1-15,10 0-1 16,1 7 0-16,2 2 0 15,-2 4 0-15,-1 3 0 16,-7 0 0-16,-7 6 0 16,-10 10 0-16,-11-4-3 15,-11 1 1-15,-10 3-3 16,-18-1 1-16,-3-5-4 16,3-7 0-16,-3-10-9 15,3-2 1-15,0-10 1 16,11 0 0-16</inkml:trace>
  <inkml:trace contextRef="#ctx0" brushRef="#br2" timeOffset="44860.68">5768 7965 41 0,'3'15'20'0,"5"-21"-20"0,2 6 42 15,-6-3-41-15,3-3 1 0,0-1-1 16,-4 1 1-16,-3 6-4 16,7-6 1-16,-7-4 1 15,0 1 1-15,0-4-3 16,-7-2 0-16,0-1-1 15,-3 3 1-15,-1 4-1 16,-3 3 0-16,3 6 0 16,-6 3 0-16,6 6 1 15,1 4 0-15,2 3 1 16,5-7 0-16,6 7 1 16,5 6 1-16,2 0 0 15,4-1 0-15,0-2 1 16,0 0 0-16,4-9-1 15,0-1 0-15,3-9-3 16,-7-3 0-16,0-7-9 16,0-5 0-16</inkml:trace>
  <inkml:trace contextRef="#ctx0" brushRef="#br2" timeOffset="45205.88">6050 8134 37 0,'11'6'18'0,"-11"-18"-15"0,-4-1 27 0,4-9-29 15,-10-9 0-15,-1-10 1 16,-7-9 0-16,-3-13-3 15,-11-6 1-15,8 6 1 16,-1-2 0-16,7 5-1 16,1 0 1-16,6 16-1 15,4 10 1-15,4 6 0 16,6 6 1-16,11 6-2 16,-3 16 1-16,10 10-3 15,-3 5 0-15,3 7-7 16,-7 0 0-16,0 6-5 15,-3 1 1-15</inkml:trace>
  <inkml:trace contextRef="#ctx0" brushRef="#br2" timeOffset="45358.5">5828 7849 48 0,'10'0'24'0,"15"-10"-25"0,-11 7 46 16,11 0-45-16,3-3 0 31,22 6-28-31,-5 0 0 16</inkml:trace>
  <inkml:trace contextRef="#ctx0" brushRef="#br2" timeOffset="45806.27">6802 7946 54 0,'-7'15'27'0,"-1"23"-28"0,8-29 39 16,0 1-39-16,8-4 0 16,-5 4-9-16,4-1 1 15,4-6-1-15,-4-15 1 0</inkml:trace>
  <inkml:trace contextRef="#ctx0" brushRef="#br2" timeOffset="46000.46">6696 7685 35 0,'21'26'17'16,"18"5"-15"-16,-29-25 19 0,8 0-21 15,3 1 0-15,0 2-5 16,-3 1 1-16,0-1 1 16,-1 0 0-16,1 1-6 15,-1-4 0-15</inkml:trace>
  <inkml:trace contextRef="#ctx0" brushRef="#br2" timeOffset="46497.38">6967 7883 24 0,'11'9'12'0,"7"-2"-11"0,-8-7 19 16,1-3-20-16,3-1 0 15,0 4 0-15,4 0 0 16,-1 4 0-16,1-1 0 16,0 3 0-16,-1 0 0 0,-6 4 0 15,3-4 0-15,0-3 0 16,-3-3 0-16,-1 3 0 15,1 0 0-15,-1 4 0 16,1-4 1-16,-1-6 2 16,5 3 0-16,-1-4 0 15,3-5 0-15,5-7 0 16,-1-2 1-16,-4-11-1 16,1-2 0-16,-4-13-2 15,-3-3 1-15,-4-6-1 16,-4-7 0-16,-3 7 0 15,-3 3 0-15,-4 6-1 16,-4 9 0-16,0 4-1 16,1 12 0-16,-1 10 0 15,-6 6 1-15,3 15 0 16,7 13 1-16,-4 10 0 0,11 2 0 16,3 13 2-16,8 1 0 15,3 2 0-15,7-3 0 16,-3 0-1-16,3-12 0 15,0-7-5-15,-7-9 1 16,1-12-9-16,-5-10 0 16,1-10-3-16,-11-5 1 15</inkml:trace>
  <inkml:trace contextRef="#ctx0" brushRef="#br2" timeOffset="46695.03">7172 7657 53 0,'21'19'26'0,"18"3"-35"15,-28-19 53-15,13 0-46 16,12 0 1-16,-5 1-6 16,1-1 0-16,7 3-1 15,-7 0 0-15,3-6-6 16,-18 0 0-16</inkml:trace>
  <inkml:trace contextRef="#ctx0" brushRef="#br2" timeOffset="47036.52">7581 7861 45 0,'25'35'22'0,"38"-20"-22"0,-52-15 43 16,7-3-42-16,3-3 0 15,3-7-1-15,-2-6 1 16,2 1-2-16,-13-1 1 16,0 3 0-16,-4 0 0 15,-7-2-1-15,-7 5 0 16,-1 1-1-16,-2 5 0 16,-1 7-2-16,-3 3 1 15,4 4 0-15,3 2 0 0,-4 7 1 16,4 3 0-16,3 3 1 15,1 0 0-15,6-7 1 16,1-2 0-16,3 6-1 16,4-7 1-16,3 1-3 15,0-4 1-15,0-3-5 16,4-6 1-16,-1 0-5 16,4 0 0-16</inkml:trace>
  <inkml:trace contextRef="#ctx0" brushRef="#br2" timeOffset="47593.15">8001 7911 27 0,'18'-9'13'0,"6"-4"-8"16,-17 7 21-16,8-3-24 16,-1-1 0-16,-4 1 3 15,-6-1 1-15,3 4-7 16,0 0 1-16,0 0 4 16,-7-1 0-16,0 7-1 0,0-3 0 15,-4 3-3-15,-6 0 1 16,-1 3 0-16,1 4 0 15,-1 2-1-15,4 0 1 16,0 1 0-16,3-1 0 16,8 1 0-16,-4-4 0 15,7-3 0-15,11-3 0 16,-8-6-1-16,-3-4 0 16,0 1-1-16,0-4 1 15,0 4-2-15,-7 3 1 0,0-1-3 16,0 7 1-16,4 4-2 15,-4 8 0-15,7 10 0 16,-7 3 0-16,11 3 2 16,-8 10 1-16,11 0 2 15,0 2 1-15,4 14 2 16,-4-4 0-16,-3-3-1 16,-1 0 1-16,-6-3-2 15,-8-3 1-15,-6-4-2 16,-4-9 0-16,-4-9-1 15,-3-6 1-15,3-7-1 16,-3-9 1-16,0-6-1 16,3-7 1-16,1 0-1 15,2-3 0-15,1-6 0 16,7 0 0-16,-3 0 0 16,10 0 1-16,0 0-2 15,0 3 0-15,14-3-2 16,7 0 1-16,7-7-7 0,4-2 1 15,-4-1-1-15,4-2 0 16</inkml:trace>
  <inkml:trace contextRef="#ctx0" brushRef="#br2" timeOffset="48373.98">8343 7905 38 0,'14'13'19'0,"-14"-17"-28"0,0-2 43 0,0-3-34 16,0-7 0-16,0-3 1 15,4 0 0-15,3 4-3 16,-4-1 1-16,8 0-1 16,3 7 1-16,11 6-1 15,0 0 0-15,-1 3 0 16,1 0 0-16,0 0-2 15,3 0 0-15,4 0-3 16,-1 0 1-16,-2 0 0 16,-5 0 0-16,-3 0 0 15,-3 0 0-15,-4 0 4 16,0 0 1-16,-7 3 4 16,0 0 1-16,-7 0 1 15,-3 0 0-15,-4 0 0 0,0 0 1 16,0 1-2-16,-4-1 1 15,4 0-3-15,4-3 1 16,-1 0-2-16,4 0 0 16,0 0-2-16,4-3 1 15,6 3-1-15,1 0 0 16,-1 3-1-16,4 0 1 16,-3 3 1-16,0 1 0 15,-1 2-1-15,1 0 1 16,-1 4-1-16,-3-1 1 15,4 1 0-15,-8 0 0 16,5-4 0-16,2-3 0 0,1-6 1 16,6-6 0-16,-6-7 0 15,7-5 1-15,6-4-1 16,-6-3 1-16,3-10-1 16,-3-3 1-16,-4-5-3 15,0-4 1-15,-4-10-2 16,1 4 1-16,-7-4-1 15,-4-2 1-15,-4 9-1 16,-3 12 0-16,-4 7 1 16,-3 9 0-16,0 3 0 15,0 19 1-15,4 19 2 16,2 9 0-16,5 19 3 16,6 9 0-16,5 13 1 15,6-6 0-15,3 3 0 16,8-3 1-16,0-7-4 15,-4-18 0-15,7-4-9 0,-3-6 1 16,-8-12-8-16,-6-3 0 16</inkml:trace>
  <inkml:trace contextRef="#ctx0" brushRef="#br2" timeOffset="49079.16">5271 9216 42 0,'3'6'21'0,"-6"-12"-21"0,3 6 34 0,-8-10-32 15,5 4 1-15,-15-3-1 16,-3-1 1-16,0 4-5 16,-7 3 1-16,7 6 1 15,-4 3 0-15,11 4-3 16,-4 2 1-16,8 1-1 16,6 6 0-16,15-7-1 15,-1-6 1-15,11-6-2 16,-3 0 1-16,7-6-7 15,-4-6 1-15</inkml:trace>
  <inkml:trace contextRef="#ctx0" brushRef="#br2" timeOffset="49379.52">5450 9285 35 0,'4'12'17'0,"-8"-12"-11"0,4-6 27 16,-10-7-30-16,-1-5 1 15,1-20 1-15,-15-3 0 0,11-6-7 16,-11-9 0-16,11-13 4 16,-7-3 1-1,10 3-2-15,-3 9 0 0,7 7-1 16,7 9 0-16,-3 6-1 15,6 16 0-15,8 16-2 16,3 6 0-16,3 6-4 16,-6 10 0-16,0 3-7 15,-1 6 1-15</inkml:trace>
  <inkml:trace contextRef="#ctx0" brushRef="#br2" timeOffset="49546.34">5232 9050 59 0,'0'3'29'0,"7"6"-33"0,3-12 55 16,-6 0-51-16,6-3 0 15,8-1-4-15,3 4 0 16,7 3-5-16,4 3 1 16,0-6-9-16,3-3 1 15</inkml:trace>
  <inkml:trace contextRef="#ctx0" brushRef="#br2" timeOffset="50023.97">6269 9147 39 0,'0'-35'19'0,"-11"-37"-22"0,4 41 27 16,-3-16-23-16,-4-16 0 16,3-3 2-16,-10-9 1 15,7 12-4-15,3-3 0 16,8 10 3-16,-4 9 0 15,14 9 0-15,3 13 1 16,1 9-2-16,6 16 0 16,5 10-2-16,-8-1 0 15,0 10-6-15,-4 9 0 0,1 7-8 16,-8 6 1-16</inkml:trace>
  <inkml:trace contextRef="#ctx0" brushRef="#br2" timeOffset="50220.09">6082 8977 42 0,'3'10'21'0,"12"-10"-15"15,-8-3 34-15,3 3-38 16,1-3 0-16,10-1 0 16,7 1 1-16,4 0-5 15,3-3 0-15,-3 3-2 16,3 0 1-16,0-1-7 15,4-2 1-15,-7 0-6 16,0-3 1-16</inkml:trace>
  <inkml:trace contextRef="#ctx0" brushRef="#br2" timeOffset="50429.34">6608 8880 18 0,'7'-6'9'0,"-7"12"7"0,0-6 8 16,0 0-19-16,0 0 1 15,-7 3 3-15,3 0 0 16,-7 4-11-16,1 2 0 15,-4 4 8-15,0 9 0 16,-8 3-3-16,8 0 1 16,0 3-2-16,4 7 0 15,3-1-1-15,14-3 1 0,-4-2-5 16,15-7 1-16,-1-7-6 16,8-5 0-16,-4-7-7 15,4-16 0-15</inkml:trace>
  <inkml:trace contextRef="#ctx0" brushRef="#br2" timeOffset="50655.68">6879 8902 37 0,'7'32'18'0,"-10"-4"-10"15,-1-19 27-15,-3 7-31 16,-7-4 0-16,0 1 2 15,-11 9 0-15,1 6-8 16,2 3 1-16,-2 1 3 16,2-4 1-16,8-3-7 0,0-6 0 15,4-10-6-15,6-9 0 16,-3-9-6-16,7-19 1 16</inkml:trace>
  <inkml:trace contextRef="#ctx0" brushRef="#br2" timeOffset="50867.57">6727 8908 36 0,'25'29'18'0,"7"11"-15"0,-21-24 29 16,-1 3-28-16,1 6 0 0,-1 3 2 16,8 0 1-16,-8 4-10 15,1-4 1-15,0 0 3 16,-1-6 0-16,1-6-7 15,3-7 0-15,-3-9-8 16,-4-6 0-16,0-16 0 16,0-6 0-16</inkml:trace>
  <inkml:trace contextRef="#ctx0" brushRef="#br2" timeOffset="51078.42">6911 8717 37 0,'11'38'18'0,"34"6"-12"0,-31-29 39 16,8 7-40-1,6 7 1-15,4 8 0 0,-11 1 0 16,0 6-9-16,0 3 0 16,-10 0 2-16,-4 3 0 15,-7 0-13-15,-11-3 0 16,-6-12-2-16,-5-10 0 15</inkml:trace>
  <inkml:trace contextRef="#ctx0" brushRef="#br2" timeOffset="51660.23">8537 9009 53 0,'0'0'26'0,"-21"-10"-28"0,14 4 52 16,0 0-50-16,-7 0 0 15,-4-1 0-15,1 1 0 0,-5 6-1 16,8 3 1-16,-10 7-2 15,6 2 1-15,4 1-4 16,10-4 0-16,-3 7-3 16,14-7 1-16,4 1-3 15,10-7 1-15,7 0-4 16,-3-3 0-16,0-6 2 16,-4-7 0-16</inkml:trace>
  <inkml:trace contextRef="#ctx0" brushRef="#br2" timeOffset="51990.57">8647 9043 38 0,'3'19'19'0,"1"22"-20"0,-4-35 41 16,3 4-38 0,1-7 1-16,-4 3-1 0,0-3 1 15,0-3-6-15,3-9 1 16,1-1 0-16,-1-2 0 15,1-1-2-15,-4-3 0 16,0-2-1-16,0-1 1 16,3 0 0-16,4 0 1 15,4 4 2-15,7-1 0 16,-1 6 2-16,-3 1 0 16,4 6 2-16,0 3 0 0,6 6 0 15,-10 4 1 1,4 5-1-16,0 1 1 0,-1 6-4 15,1 3 1-15,3 3-7 16,-3-3 1-16,-4-3-7 16,0-15 0-16</inkml:trace>
  <inkml:trace contextRef="#ctx0" brushRef="#br2" timeOffset="52532.78">9790 8240 47 0,'0'-15'23'0,"-4"15"-22"0,1 0 41 16,-5-6-41-16,-2 9 1 15,-8 0-1-15,1 0 1 16,-1 6-3-16,-10-2 1 16,0 2 0-16,-1 4 0 15,-2-1-2-15,2-2 0 0,5 2-2 16,-1 7 1-16,7 3-1 15,8 3 0-15,3 0 1 16,10-3 0-16,8 3 1 16,-1 3 1-16,1 7 1 15,0 6 0-15,3 9 2 16,-11 12 0-16,4-2 0 16,-3-4 0-16,-4-2 0 15,0-7 1-15,0-10 0 16,0 1 0-16,0-10-2 15,0-3 0-15,3-6 0 16,4-6 0-16,0-4-1 16,4-3 1-16,3-6-5 15,0 0 0-15,0 0-10 16,0-6 1-16,1-6-1 16,2-4 0-16</inkml:trace>
  <inkml:trace contextRef="#ctx0" brushRef="#br2" timeOffset="53013.21">9934 8708 26 0,'14'-19'13'0,"-3"-3"0"0,-8 16 21 15,-3 6-29-15,4-7 1 0,-4 7 4 16,4-3 0-16,-4 3-13 15,0 0 1 1,0 0 7-16,0-3 1 0,-4 3-4 16,-7 0 1-16,-6 3-3 15,-4 0 1-15,-8 4-1 16,5-1 0-16,-1 3 0 16,0 4 0-16,8 3-1 15,-1 2 1-15,11-2-1 16,0 0 0-16,7-1 0 15,7-2 0-15,7-7 0 16,7-3 0-16,4-3-1 16,-4-6 1-16,0 0 0 15,-3-4 1-15,3 1-1 16,-7 3 0-16,0-4-1 16,-3 4 0-16,-1 0 1 15,1 3 0-15,0 6 0 0,-4 3 0 16,0 3 1-16,0 4 1 15,0 6 0-15,-4 0 0 16,4-4-1-16,0 1 0 16,1-3-6-16,-1-4 1 15,0-3-9-15,3-6 1 16</inkml:trace>
  <inkml:trace contextRef="#ctx0" brushRef="#br2" timeOffset="53254.25">10224 8937 55 0,'0'28'27'0,"0"13"-34"0,3-32 46 0,1 4-40 15,-4-1 1-15,0 1-5 16,0-4 1-16,0-3-4 16,0-6 1-16,-4-6-7 15,1-10 0-15</inkml:trace>
  <inkml:trace contextRef="#ctx0" brushRef="#br2" timeOffset="53523.12">10456 8397 32 0,'0'32'16'0,"0"12"-10"0,0-41 25 16,-3 9-28-16,3 7 1 15,-4 9 2-15,1 0 0 16,3 7-8-16,0 3 0 0,0-1 3 16,0 1 1-16,-4-10-9 15,4-6 1-15,-7-9-8 16,4-13 1-16</inkml:trace>
  <inkml:trace contextRef="#ctx0" brushRef="#br2" timeOffset="53749.99">10453 8645 34 0,'14'13'17'0,"11"2"-11"16,-15-8 25-16,4-1-28 16,0 3 0-16,4 4 0 0,-4 2 1 15,-3 1-6 1,-4 9 0-16,-7 0 3 0,-7-6 0 15,-4 3-2-15,-3 0 1 16,-4-3-5-16,4-7 0 16,-3-5-8-16,-1-14 1 15</inkml:trace>
  <inkml:trace contextRef="#ctx0" brushRef="#br2" timeOffset="54272.43">10587 8228 39 0,'14'19'19'0,"-3"-4"-18"15,-4-15 30-15,0-3-29 16,3 0 0-16,4-3 2 16,4 0 0-16,0-4-4 15,-1-2 0-15,4-4 3 16,4 0 1-16,0 4-2 16,0 2 0-16,-1 1-2 15,-3 0 0-15,-3 5-3 0,-4 4 1 16,0 4-2-16,-7 8 1 15,0 7-1-15,-3 9 0 16,3 0 0-16,-7 7 1 16,-7 6 1-16,7 3 1 15,0 9 0-15,0 6 1 16,7 7 0-16,0 10 0 16,4-4 1-16,3-7 1 15,3-2-2-15,1-13 1 16,-4-9 1-16,-7-6 1 15,-3-10 0-15,-8 0 0 16,-10-6-1-16,-7 3 0 16,-7-4 0-16,-8-2 0 15,5-3-9-15,-1-13 1 0,4-4-7 16,-1-2 0-16</inkml:trace>
  <inkml:trace contextRef="#ctx0" brushRef="#br2" timeOffset="54500.42">11310 9056 48 0,'11'6'24'0,"-8"3"-25"0,-3-9 41 15,0 0-42-15,0 0 0 32,-25-3-25-32,1 3 0 15</inkml:trace>
  <inkml:trace contextRef="#ctx0" brushRef="#br2" timeOffset="56315.54">1647 6691 30 0,'29'7'15'0,"52"-17"-11"0,-53 4 15 0,14 0-18 16,25 3 0-16,15-4 1 15,16-2 0-15,5-7-3 16,17 4 1-16,24 2 1 16,-3-5 0-16,11 2 0 15,14 4 0-15,-7-1-1 16,-29 1 0-16,-21-1-1 16,1 7 1-16,-29 3-3 15,-21-6 0-15,-21 0-7 16,-18 6 1-16</inkml:trace>
  <inkml:trace contextRef="#ctx0" brushRef="#br2" timeOffset="56781.24">2007 7018 34 0,'0'-10'17'0,"18"-6"-17"0,-7 7 28 0,-1-4-26 16,8 1 1-16,3 3 1 16,7-4 1-16,11 0-6 15,21 1 1-15,10 6 3 16,5-1 0-16,23-2-1 16,8 3 0-16,7-1-1 15,-7-2 0-15,-4 3-1 16,-3-1 0-16,-11 1 0 15,-14 6 0-15,0-6-1 16,-14 3 0-16,-7 0-1 16,-10 0 1-16,-5-1-5 15,-9 1 1-15,-12 0-8 16,-13 3 1-16,-15-6 0 16,-6 0 0-16</inkml:trace>
  <inkml:trace contextRef="#ctx0" brushRef="#br2" timeOffset="57185.24">2226 7315 23 0,'7'-6'11'0,"7"0"-5"15,0 6 21-15,-3 0-22 16,14 0 1-16,10 0 2 16,7-3 0-16,15-7-10 15,13-5 0-15,4-1 6 16,22-3 1-16,-5-3-4 16,-13 0 0-16,-8 3-5 15,-10 7 1-15,-10 3-10 0,-22 2 1 16</inkml:trace>
  <inkml:trace contextRef="#ctx0" brushRef="#br2" timeOffset="67799.9">7271 8278 13 0,'91'13'6'0,"33"-4"-14"0,-71-6 6 16,32 0 2-16,3 4 0 15,14-7 4-15,11-4 1 16,7-5-3-16,0 9 0 0,10 0 2 16,-3 0 0-16,4-6 1 15,-8 6 0-15,-17 0-2 16,-7 3 1-16,3 0-3 15,-14-3 0-15,-10 3-1 16,-4-3 0-16,-10-3 0 16,-4-3 0-16,-7-7-1 15,-4 4 1-15,-7-7-1 16,-10 4 1-16,-4-4-2 16,-7 0 0-16,-10 7-4 15,-15-7 0-15</inkml:trace>
  <inkml:trace contextRef="#ctx0" brushRef="#br2" timeOffset="68866.81">5151 8275 21 0,'10'6'10'0,"11"4"-10"0,-10-13 17 16,7 3-12-16,-8 3 0 16,11-3 2-16,18 3 0 15,14-3-10-15,25-3 1 0,10-4 6 16,0 1 0-16,18 3-4 15,-7 6 0-15,-4 3-3 16,-18 1 0-16,-13-1-7 16,-18-3 1-16</inkml:trace>
  <inkml:trace contextRef="#ctx0" brushRef="#br1" timeOffset="83519.59">10583 5371 23 0,'-3'13'11'0,"6"-10"6"0,1 0 12 0,3-3-28 16,4 0 1-16,6-3 1 15,8-3 0-15,3-4-4 16,11 1 0-16,7-4 1 16,10 7 0-16,4 0-7 15,0 3 1-15,-10-1-5 16,-5 1 0-16</inkml:trace>
  <inkml:trace contextRef="#ctx0" brushRef="#br1" timeOffset="83744.81">10615 5541 36 0,'-32'18'18'0,"22"-5"-8"0,10-13 31 16,0 0-37-16,7-3 0 15,10-3 2-15,15-1 1 16,11-5-10-16,20 2 1 15,4-5 3-15,11 2 0 16,-1 1-13-16,-13 12 0 16,-22 0-4-16,-14 12 0 0</inkml:trace>
  <inkml:trace contextRef="#ctx0" brushRef="#br3" timeOffset="89331.16">26430 12000 22 0,'0'-3'11'0,"4"19"2"16,-4-13 11-16,0 6-21 16,-4 10 0-16,1 9 2 15,-1 4 0 1,-7 56-7 0,4-1 0-16,4-5 4 15,3-4 1-15,0-2-5 16,0-23 1-16,0-12-10 15,0-13 1-15</inkml:trace>
  <inkml:trace contextRef="#ctx0" brushRef="#br3" timeOffset="90065.19">24871 11960 35 0,'3'-7'17'0,"1"10"-13"0,-4-3 23 0,3 7-26 16,-3 2 1-16,0 7 1 16,0 12 0-16,0 13-4 15,4 12 0-15,-1 10 2 16,5 18 1-16,2 7-3 16,4 6 1-16,4 3-4 15,0-15 1-15,-8-16-9 16,-3-19 1-16</inkml:trace>
  <inkml:trace contextRef="#ctx0" brushRef="#br3" timeOffset="90832.09">27820 12013 24 0,'0'12'12'0,"4"10"-4"0,-1-12 11 0,-3 5-15 16,4 11 1-16,-4-1 3 15,-4 9 1-15,1 7-11 16,-1 3 0-16,1 9 6 16,-1 10 1-16,4 3-4 15,4-7 0-15,-1-2-8 16,1-13 0-16,-4-16-5 15,-7-13 0-15</inkml:trace>
  <inkml:trace contextRef="#ctx0" brushRef="#br3" timeOffset="91551.26">24218 12041 34 0,'7'13'17'0,"0"9"-9"0,-3-13 18 0,3 10-25 16,0 3 1-16,0 3 0 16,-3 16 0-16,-1 3-3 15,-3 12 1-15,0 10 0 16,-3 3 0-16,-1 3-8 16,0-9 0-16,4-13-4 15,11-6 1-15</inkml:trace>
  <inkml:trace contextRef="#ctx0" brushRef="#br3" timeOffset="92135.92">25647 12047 30 0,'3'32'15'0,"-6"30"-16"0,6-40 25 15,1 13-25-15,-4 9 1 16,4 9-1-16,-1 7 0 16,4-1-5-16,-3-5 1 15,3-11-4-15,3-14 1 16</inkml:trace>
  <inkml:trace contextRef="#ctx0" brushRef="#br3" timeOffset="92664.32">27146 12076 42 0,'7'0'21'0,"-3"12"-28"0,-4-2 43 0,3 8-36 16,-3 4 0-16,0 16 0 16,0 12 1-16,4 0-1 15,-1 7 0-15,4 2-5 16,4 4 1-16,0 3-7 16,-1-13 0-16</inkml:trace>
  <inkml:trace contextRef="#ctx0" brushRef="#br3" timeOffset="93203.27">28822 12132 43 0,'0'-3'21'0,"0"3"-17"16,0 3 34-16,0 3-36 15,-4 4 0-15,1 2 1 16,-1 13 1-16,1 16-5 16,-1 0 0-16,4 15 2 15,0 7 0-15,7 6-6 16,-3 0 1-16,-1-9-11 0,-10-7 1 15</inkml:trace>
  <inkml:trace contextRef="#ctx0" brushRef="#br3" timeOffset="95336.28">26381 12963 23 0,'0'0'11'0,"0"22"-2"0,0-16 11 16,0 7-16-16,3 2 0 15,-3 4 3-15,0 6 0 0,0 0-9 16,4 16 1-16,-1 0 4 16,1 3 1-16,-1 3-3 15,4 3 1-15,0-9-6 16,-3-7 1-16,0-2-9 15,-4-13 0-15</inkml:trace>
  <inkml:trace contextRef="#ctx0" brushRef="#br3" timeOffset="95724.73">26405 13220 22 0,'-3'6'11'0,"3"-21"2"0,0 15 10 16,0 0-19-16,0 0 0 15,0 0 2-15,0 0 1 16,0 0-8-16,7-3 1 15,0-1 5-15,4 1 0 16,-1 3-2-16,4 3 1 16,7 1-1-16,4 5 0 15,7 0-2-15,7-2 1 0,0-7-1 16,-1-7 0 0,5 1 0-16,10 0 0 0,-4 3-2 15,0 0 1-15,-3-1-4 16,-3 8 1-16,-1 2-5 15,-10 0 0-15,-4-3-7 16,-7-6 1-16</inkml:trace>
  <inkml:trace contextRef="#ctx0" brushRef="#br3" timeOffset="96070.88">27182 12960 31 0,'0'9'15'0,"-4"-21"-4"0,4 12 21 16,0 3-29-16,-4 9 1 16,-3 7 1-16,0 6 0 15,0 10-7-15,0 9 1 0,4 6 3 16,-1 6 1-16,4 7-4 16,0-10 0-16,4-9-6 15,-4-6 0-15,3-10-7 16,-3-12 1-16</inkml:trace>
  <inkml:trace contextRef="#ctx0" brushRef="#br3" timeOffset="96865.43">26402 13970 39 0,'0'15'19'0,"3"10"-11"16,-3-18 30-16,0-1-36 16,0 3 1-16,0 1 1 15,-3-4 1-15,-1 7-7 16,-3 5 1-16,-7 1 3 15,0 3 1-15,-4-3-2 16,-3 0 1-16,4-4-2 16,-1-2 0-16,4-4 0 0,0 1 0 15,3-1 0-15,4-3 0 16,4-2-1-16,-1 2 0 16,4-3 0-16,7 3 1 15,7-3-1-15,4 1 0 16,3 2 0-16,4 3 1 15,3 1-1-15,0-1 1 16,4 0-1-16,0-2 1 16,3 2-1-16,-7-3 1 15,-3-2 0-15,-7-1 0 16,-4 0-1-16,-4-3 1 16,-6-6-1-16,-8-7 0 15,-3-6 0-15,-3-3 1 0,-8-9-1 16,-3 0 0-16,0-1-1 15,-1-5 0-15,-2-1-3 16,3-3 1-16,3 4-10 16,11-7 1-16</inkml:trace>
  <inkml:trace contextRef="#ctx0" brushRef="#br3" timeOffset="97257.92">26846 13966 31 0,'-3'4'15'0,"-15"18"-9"0,11-16 19 15,-3 10-24-15,-1-4 1 16,0 1 0-16,1 5 1 0,-4 7-4 15,3 1 0-15,1 2 1 16,3-3 0-16,-1-6-7 16,5-7 0-16,-1-2-4 15,1-10 1-15</inkml:trace>
  <inkml:trace contextRef="#ctx0" brushRef="#br3" timeOffset="97451.89">26744 14017 34 0,'0'28'17'0,"35"13"-14"0,-24-23 29 16,3 8-31 0,4 5 1-16,-1 0-1 0,1-3 0 15,0 1-12-15,-4-4 1 16,-7-6-1-16,-4-7 0 15</inkml:trace>
  <inkml:trace contextRef="#ctx0" brushRef="#br3" timeOffset="101174.21">30275 13145 22 0,'0'12'11'0,"0"1"2"0,0-10 11 0,0-3-20 0,0 3 1 15,-3 4 1-15,-1 5 1 16,1 7-9-16,-4 3 0 16,3-6 5-16,-3-1 0 15,4 1-2-15,-1-7 0 16,1-2-2-16,-1-4 1 15,4-10-1-15,0-2 1 16,7-10-1-16,4 0 1 16,3-3 0-16,3 4 0 0,5-4-1 15,-1 0 0 1,0 3-1-16,0 3 0 31,0 7 0-31,-3-7 0 0,0 10 0 0,-1 3 0 16,-3 3 1-16,0 6 0 0,-3 3 1 15,-4 1 1-15,0-1-1 16,-3 7 1-16,-4-4 0 16,-4 10 0-16,1 3 0 15,-4 1 0-15,-1-8-1 16,1 1 0 0,0 0-9-16,7-3 1 0,0-4-3 15,7-2 1-15</inkml:trace>
  <inkml:trace contextRef="#ctx0" brushRef="#br3" timeOffset="102390.75">31581 13145 43 0,'-4'12'21'0,"-35"14"-27"0,25-17 42 0,-7 3-36 16,-7 7 1-16,-4-3-1 15,0 0 0-15,1-4 0 16,-1 4 0-16,7-4 0 15,0-2 0-15,8-1-1 16,3-3 1-16,10-2 0 16,4-1 0-16,11 0 0 15,3 0 0-15,7 0 0 16,0 0 1-16,4 0 0 16,-4 1 1-16,-3 2-1 46,-4 3 1-46,-11 4-1 0,-6 6 0 0,-8 6-1 0,-3-6 0 0,-11-4-2 16,1 4 0-16,-1 0-2 16,-3-3 0-16,7-7-6 15,7 0 1-15,6-2-3 16,16-7 0-16</inkml:trace>
  <inkml:trace contextRef="#ctx0" brushRef="#br3" timeOffset="102660.36">31609 13368 21 0,'3'0'10'0,"1"-4"-6"0,-4 4 14 15,0 0-16-15,0 4 0 16,0-1 3-16,-4 6 0 16,-3 4-6-16,0 9 1 0,0 3 3 15,4-10 1-15,-1 4-1 16,4-3 0-16,7 0-1 15,4-7 0-15,3-3-1 16,4-6 1-16,-4 0-1 16,-4-9 0-16,1-4-2 15,-1-2 1-15,5-7-10 16,-1-3 1-16,-4-10-2 16,-3-3 0-16</inkml:trace>
  <inkml:trace contextRef="#ctx0" brushRef="#br3" timeOffset="103095.95">31849 13139 37 0,'-14'47'18'0,"-11"34"-22"0,18-62 34 0,0 6-28 15,0 6 0-15,0-2 0 0,0-4 1 16,0-3-5-16,3-7 0 16,8-5 1-16,3-7 0 15,3-6-4-15,1-3 1 16,-1-7-2-16,-2 4 1 16,2-10-2-16,-6 3 1 0,3 4-1 15,-7 2 0-15,0-2 2 16,3 2 1-16,4 4 1 15,0 3 1-15,4 3 4 16,-1 3 1-16,1 6 5 16,3 7 0-16,4 0 1 15,-1-1 1-15,-2-2-2 16,-1 3 1-16,-4-4-5 16,-10 4 0-16,-7-1-3 15,-3-5 0-15,-1-1-4 16,-3-2 1-16,-4-1-7 15,1 0 0-15,3-3-2 16,-1-3 0-16</inkml:trace>
  <inkml:trace contextRef="#ctx0" brushRef="#br3" timeOffset="103355.8">32106 13471 34 0,'-3'19'17'16,"-8"6"-19"-16,8-25 32 0,-1 3-30 0,1 0 0 16,-1 0-1-16,1-3 1 15,3-3-6-15,0 3 1 0,7-9-5 16,0-10 1-16</inkml:trace>
  <inkml:trace contextRef="#ctx0" brushRef="#br3" timeOffset="103492.72">32043 13195 23 0,'10'16'11'0,"8"18"-1"0,-11-18 15 0,4-4-26 0,3 4 1 0,0 3-2 15,4 0 1-15,-1 3-4 16,1-3 1-16,-4-7-4 16,0-6 0-1</inkml:trace>
  <inkml:trace contextRef="#ctx0" brushRef="#br3" timeOffset="104075.46">32237 13568 17 0,'3'13'8'0,"-3"-7"-6"0,0-6 10 16,7 0-11-16,0-6 0 16,1-4 0-16,-1-2 1 15,7 2-3-15,0 4 1 16,0-3 0-16,0-1 1 15,0 1-1-15,0 3 1 0,-3 3 0 16,3 3 0-16,-3 0-1 16,-1 0 1-16,1 3 0 15,-4 3 0-15,3-3 0 16,-3 3 1-16,0 4-1 16,4 2 1-16,0 4 0 15,3 0 1-15,-4-7-1 16,4 0 1-1,4-2 0-15,0-7 0 0,3-10-1 16,4-9 1-16,3 7 0 16,0-16 0-16,0-13-1 15,-3-6 1-15,-4-13-2 16,-7-2 1-16,0-1-1 16,-3-3 0-16,-4 6-2 15,-4 4 1-15,-3 9 0 47,-3 9 0-47,-4 13 0 16,-4 10 1-16,-6 15-1 15,-1 0 1-15,-3 15-1 0,0 17 1 0,3 8 0 0,0 20 0 0,4 6-1 0,4 6 1 16,3-12-1-16,3-4 0 16,1 0-2-16,3-12 1 15,3-9-5-15,4-16 0 0,0-10-6 31,4-9 0-15</inkml:trace>
  <inkml:trace contextRef="#ctx0" brushRef="#br3" timeOffset="104294.34">32466 13421 30 0,'14'12'15'0,"11"-8"-9"0,-14-1 21 0,3-3-27 16,7 3 0-16,4 0-1 15,6 0 0-15,1 0-7 16,-4-3 1-16,0-6-3 16,-10 0 1-16</inkml:trace>
  <inkml:trace contextRef="#ctx0" brushRef="#br3" timeOffset="104611.47">32766 13531 41 0,'11'22'20'0,"6"-16"-28"0,-6-3 40 0,3-3-30 0,4-9 0 0,-1-1 0 0,1 7 1 16,-4 0-5-16,-3-7 1 15,-4-2 2-15,-4-1 0 16,-3-2-2-16,-3-1 0 0,-4 3-1 16,-1 4 0-16,-2 9 0 15,-4 3 0-15,3 10 0 16,4-4 0-16,-3 7 1 16,3 9 0-16,3 6 1 15,-3-6 0-15,3 0 0 16,4 1 1-16,4-8-1 15,3 1 0-15,7-6-5 16,0-7 1-16,4-6-6 16,-1-6 0-16</inkml:trace>
  <inkml:trace contextRef="#ctx0" brushRef="#br3" timeOffset="104898.82">32953 13647 25 0,'-7'0'12'0,"3"-16"-3"0,8 10 17 15,-4-4-24-15,3-2 1 16,5 2 2-16,-1-5 1 16,-4 2-7-16,8 1 1 15,-4 5 5-15,0 1 0 16,3 0-1-16,1 3 0 15,7-1-2 1,-4 4 0-16,-4 0-4 16,1 0 0-16,-4-6-7 15,0 3 1-15,-7 3-6 16,0 0 0-16</inkml:trace>
  <inkml:trace contextRef="#ctx0" brushRef="#br3" timeOffset="105158.33">33126 13524 37 0,'14'-3'18'0,"-3"41"-20"16,-8-23 30-16,1 4-28 16,-1 0 0-16,4 6 2 15,-3 0 0-15,3 0-2 0,-4-6 0 16,4-3 2-1,0-10 0-15,0-3-1 0,1-3 1 16,2-6-1-16,1-10 0 16,-1-2-1-16,1-1 0 15,-1-3-5-15,1 3 0 16,0-3-7-16,-1 3 1 16</inkml:trace>
  <inkml:trace contextRef="#ctx0" brushRef="#br3" timeOffset="105662.04">33366 13650 38 0,'10'19'19'0,"-6"-23"-16"0,-4 4 29 0,0 0-32 16,0-3 0-16,-4-3 0 15,1-3 0-15,3-4 0 16,-4 7 0-16,1 3-1 15,-1 0 0-15,1 6-4 16,3 3 1-16,0 0-4 16,0 7 1 15,0-1-2-31,0 1 1 0,0 3 0 16,0 2 1-1,0-5 2-15,0-1 1 0,0 1 2 16,0-4 1-16,0-5 1 0,0 2 0 0,7-6 0 15,3-6 1-15,1-1 0 0,3-8 1 16,4-1 0-16,-1-9 1 16,8-3 1-16,3-4 0 15,-7-5 1-15,1-14 1 16,-5-5-1 0,-3-10 1 15,-3-3-1-31,-4 6 0 15,-4 1-3-15,-3 15 1 0,-3 6-2 0,-4 16 0 0,0 19-1 0,0 18 1 0,0 19-2 16,0 16 1 0,-4 13 0-16,0 3 0 15,1 9 0-15,-4 16 0 0,3-1-3 16,4-8 0-16,0-10-7 16,7-19 1-16</inkml:trace>
  <inkml:trace contextRef="#ctx0" brushRef="#br3" timeOffset="105977.89">33687 13615 31 0,'-7'19'15'0,"-14"-3"-10"0,13-13 23 0,-2 3-27 15,-4 4 0-15,0-4 0 0,0 3 1 16,3 1-3-16,0-4 1 16,4 3 2-16,4-6 0 15,3 1 0-15,3-1 1 16,8 0 0-16,0 0 1 16,3 6-1-16,0-5 0 15,-4-1-2-15,-3 6 1 16,-10 4-4-16,-11 5 0 15,-7 4-9-15,-29 3 0 16,-6-3-3 0,-8-3 1-16</inkml:trace>
  <inkml:trace contextRef="#ctx0" brushRef="#br3" timeOffset="108114.02">21237 15547 28 0,'14'0'14'0,"18"0"0"0,-25 0 14 15,-3 0-25-15,3 0 1 16,-7 0 3-16,0 0 1 16,-4 6-10-16,-6 7 1 15,-1 6 5-15,-3 6 1 16,-7 0-3-16,-4 0 1 15,-7 6-3-15,1 1 1 16,-1-1-1-16,4-3 0 16,3-3 0-16,4-3 0 15,3-3-1-15,4-3 1 32,10-1-1-32,8 1 1 0,3-3-1 15,7-1 1-15,7 1 0 16,4-7 0-16,7-3 0 15,0-3 1-15,3-3-1 16,4 0 1-16,-4 0-1 16,-3-1 1-16,-4-2-1 15,-7 0 1-15,-3-10-1 16,-4-3 1-16,-4-6-1 16,-3-6 1-16,-10-10-1 15,-1-3 0-15,-6 4-2 16,-1 2 0-16,1 0-3 15,-1 1 0-15,-3 5-9 16,7 4 1-16,0 0-2 16,7 3 1-16</inkml:trace>
  <inkml:trace contextRef="#ctx0" brushRef="#br3" timeOffset="108428.4">21759 15625 34 0,'-10'22'17'0,"-22"10"-20"16,21-23 32-16,-6 0-29 15,-1 4 1-15,-7 6-1 16,4 3 0-16,0 3-4 16,3 3 1-16,4-6-6 15,4-6 0-15</inkml:trace>
  <inkml:trace contextRef="#ctx0" brushRef="#br3" timeOffset="108636.93">21615 15572 34 0,'31'25'17'0,"1"35"-14"0,-21-45 27 15,3 7-30-15,0 10 1 16,0 5-1-16,0 13 0 16,-3-3-3-16,-1 1 0 15,-3-17-7-15,4-15 0 16</inkml:trace>
  <inkml:trace contextRef="#ctx0" brushRef="#br3" timeOffset="108938.86">22020 15600 48 0,'4'13'24'0,"3"-10"-23"16,-7-3 42-16,11-3-41 16,3-4 0-16,7 1 0 15,7-3 1-15,7-1-5 16,4 4 1-16,-4 0-2 16,-6 0 1-16,-8 2-10 0,-4 4 0 15,-2 4-4-15,-15 2 1 16</inkml:trace>
  <inkml:trace contextRef="#ctx0" brushRef="#br3" timeOffset="109102.8">21978 15820 44 0,'14'19'22'0,"14"-10"-21"0,-13-9 40 15,9 0-40-15,8-3 0 0,3 0-1 16,4-4 1-16,-7 1-6 15,-4 0 1-15,-7 0-10 16,-7-7 1-16</inkml:trace>
  <inkml:trace contextRef="#ctx0" brushRef="#br3" timeOffset="109718.23">22987 14763 40 0,'11'22'20'0,"-4"9"-19"15,-4-21 27-15,1 5-28 16,-1 10 0-16,1 7 0 16,-1 2 0-16,1 10 0 0,-4 0 0 15,0-6-2-15,0-4 1 16,0-2-8-16,-4-14 1 15,4-8-3-15,0-10 0 16</inkml:trace>
  <inkml:trace contextRef="#ctx0" brushRef="#br3" timeOffset="109987.4">22938 14939 18 0,'14'9'9'0,"21"13"3"0,-24-19 10 15,3 0-19-15,3 0 1 0,5 4 3 16,9 5 1-16,8 7-8 16,7 3 0-16,-4 0 6 15,-3 0 0-15,-11 0-1 16,-7-7 0-16,-6 1-3 16,-12 0 1-16,-10-1-3 15,-7 1 1-15,-7 6-4 16,-4-9 1-16,-3-4-3 15,0-3 1-15,3-6-9 16,4-6 1-16,7-3-2 16,10-10 1-16</inkml:trace>
  <inkml:trace contextRef="#ctx0" brushRef="#br3" timeOffset="110272.83">23449 15030 42 0,'0'0'21'0,"-7"3"-19"0,7-3 43 16,14 0-43-16,0 3 0 0,11 0 1 15,3 0 1-15,4 0-5 16,7-3 0-16,3 0-1 16,0 0 0-16,-3-3-9 15,-7 0 1-15,-7-3-6 16,-11 3 1-16</inkml:trace>
  <inkml:trace contextRef="#ctx0" brushRef="#br3" timeOffset="110754.4">24109 14961 42 0,'10'0'21'0,"-3"-7"-19"0,-7 7 38 15,0-6-39-15,0 3 0 16,-7 3 0-16,-7 3 1 16,-3 3-3-16,-1 1 1 15,4 2 1-15,-4 0 0 16,1 4 0-16,-1 6 0 16,4 0-2-16,0-1 1 15,3 1-2-15,4 0 0 16,4 0-1-16,6-4 0 15,4-2 0-15,0-4 0 0,0-2 0 16,4-7 1 0,7-3 1-16,-1-4 0 15,1-2 0-15,-1-1 1 0,-2-2-1 16,2-1 0-16,-6 1 0 16,-1 2 1-16,4 4 0 15,-3 9 0-15,-4 4 0 16,4 5 1-16,-4 7-1 15,0 0 1-15,0 9 0 16,3 3 0-16,-2 7-5 16,-1-10 1-16,0-3-8 15,3-12 0-15</inkml:trace>
  <inkml:trace contextRef="#ctx0" brushRef="#br3" timeOffset="112014.92">23047 15559 30 0,'-25'7'15'0,"11"-4"-3"0,11-3 16 0,-1 0-23 16,-3 0 1-16,4-3 2 15,-1 3 0-15,0 0-10 16,8 0 1-16,7 3 7 16,6 0 0-16,11 3-1 15,18 4 0-15,21-1-1 16,4-3 0-16,21-3-2 15,13-3 1-15,12-3-3 0,-15-3 1 16,-10-3-4-16,-7-4 0 16,-15 4-7-16,-6 2 0 15,-19 4-8-15,-16 6 0 16</inkml:trace>
  <inkml:trace contextRef="#ctx0" brushRef="#br3" timeOffset="112599.31">23386 15914 30 0,'-4'6'15'0,"4"-6"2"16,0 0 14-16,0 3-27 15,0 7 1-15,-3 2 0 16,-1 7 1-16,1 3-8 15,-1 3 1-15,0 0 5 16,1 3 0-16,-1 4-2 16,1-7 0-16,-1-3-2 15,1-7 1-15,-1-2-2 0,4-10 1 16,4-9-1-16,3-7 0 16,0-2 0-16,4-11 0 15,-1-5-1-15,4-3 1 16,0-1 0-16,0 4 0 15,1-1 0-15,6 7 0 16,-4 3 1-16,5 7 0 16,-5 2 0-16,1 7 1 15,-1 9-1-15,5 6 1 0,-5 4-1 16,-3 9 1-16,-3 12 0 16,-4 1 0-16,0 6-1 15,0 6 1-15,0 3-2 16,0-12 0-16,0-7-8 15,4-6 1-15,-1-9-7 16,5-13 1-16</inkml:trace>
  <inkml:trace contextRef="#ctx0" brushRef="#br3" timeOffset="121819.05">23407 11514 34 0,'3'3'17'0,"-6"10"-13"0,3-7 18 15,-4 0-21-15,1 4 1 0,-4 2-1 16,-4 4 1-16,-3 0-3 16,-7 6 1-16,-4 0 0 15,0 3 1-15,-3 3-3 16,4 0 1-16,2-3-3 16,8-3 0-16,0-6-6 15,4-4 1-15,3-5-1 16,-1-7 0-16</inkml:trace>
  <inkml:trace contextRef="#ctx0" brushRef="#br3" timeOffset="122088.71">23167 11486 17 0,'3'-3'8'0,"5"3"3"0,-8 0 13 15,7 0-19-15,-4 3 0 16,4 3 2-16,0 4 1 16,0 5-10-16,4 4 0 15,-1 3 8-15,5 3 0 16,2 10-3-16,4 2 0 16,4 4-1-16,0-9 0 15,-4 2-3-15,-3 0 1 16,-1-5-8-16,-3-4 1 15,0-6-6-15,-7-13 0 16</inkml:trace>
  <inkml:trace contextRef="#ctx0" brushRef="#br3" timeOffset="123048.46">23580 11853 19 0,'17'3'9'0,"-6"-6"3"0,-11 3 7 16,0-3-16-16,0 3 0 15,-4-3 0-15,-3 3 0 16,-3-3-5-16,-1-4 1 16,-3 1 2-16,0 3 1 0,-4 0-2 15,4 3 0-15,0 0 0 16,3 0 1-16,1 3-2 16,3 0 1-16,0 6-2 15,3 4 1-15,1 3-1 16,3 2 1-16,7 1-1 15,3 0 1-15,4-6 0 16,4-4 1-16,0-3 2 16,-1-6 1-16,1-3 0 15,-7-3 0-15,-4-4-1 16,0 1 1-16,-7 3-3 16,-4-4 1-16,-3 4-11 15,-3 3 1-15</inkml:trace>
  <inkml:trace contextRef="#ctx0" brushRef="#br3" timeOffset="124686.49">24218 11426 10 0,'0'-9'5'0,"0"15"6"16,0-6 6-16,0 0-11 15,-3 0 1-15,-4 0 1 16,-4 3 1-16,0 4-12 16,-3 2 0-16,-3 4 8 15,-1 6 0-15,0 6-4 0,-3 6 0 16,0-3-1-16,7 4 0 16,0 2-4-16,3-3 1 15,1-2-7-15,-1-7 1 16</inkml:trace>
  <inkml:trace contextRef="#ctx0" brushRef="#br3" timeOffset="124941.62">23989 11483 27 0,'3'22'13'0,"15"-13"-8"0,-11-2 18 0,0 5-22 16,4 1 1-16,-1 5-1 15,4 1 1-15,4 0-3 16,0 6 1-16,3 0 0 16,-3 0 1-16,-1 0-5 15,1-3 1-15,-4-3-6 16,0-6 0-16</inkml:trace>
  <inkml:trace contextRef="#ctx0" brushRef="#br3" timeOffset="125188.72">24338 11652 29 0,'7'10'14'0,"0"24"-15"0,-7-24 22 16,0 5-22-16,0 4 1 15,0 3 1-15,0-3 1 16,0 3-3-16,0-3 0 0,0-4-5 16,0-5 0-16,4-7-2 15,3-9 1-15</inkml:trace>
  <inkml:trace contextRef="#ctx0" brushRef="#br3" timeOffset="126292.64">24966 11477 22 0,'0'-3'11'0,"0"12"-4"0,0-9 12 15,0 3-15-15,0 0 1 16,-3 3 3-16,-1 4 0 15,-3 2-11-15,-7 7 1 16,-4 3 6-16,-3-3 0 16,0 3-4-16,0 6 1 15,0 0-6-15,3 1 1 16,4-4-6-16,0-3 0 16,3-7-1-16,4-8 0 15</inkml:trace>
  <inkml:trace contextRef="#ctx0" brushRef="#br3" timeOffset="126518.56">24769 11508 18 0,'17'13'9'15,"4"12"0"-15,-14-16 15 0,0 0-20 16,4 7 0-16,0-3 2 15,-1 2 0-15,1 4-8 16,-1 0 0-16,4 6 4 16,-3 0 1-16,3 0-6 15,0 0 0-15,0-3-8 16,4-6 1-16</inkml:trace>
  <inkml:trace contextRef="#ctx0" brushRef="#br3" timeOffset="126922.12">25079 11677 36 0,'7'7'18'0,"4"-7"-18"0,-11 0 29 0,0 0-29 16,7-4 1-16,0 1 0 16,3 3 1-16,1 0-3 15,-1 0 1-15,-6 3 0 16,0 1 0-16,-4 2-1 16,-8 3 1-16,1 1-1 15,0 2 1-15,0 1 0 16,0-1 0-16,0 1 0 15,4-1 0-15,-1 4 0 16,4-3 1-16,0-4 0 16,0 0 1-16,4 1-1 15,6-4 1-15,4 0-1 16,4-2 1-16,3-1-5 16,0-3 0-16,1 0-9 15,-1-3 0-15</inkml:trace>
  <inkml:trace contextRef="#ctx0" brushRef="#br3" timeOffset="127493.97">25619 11655 23 0,'0'4'11'0,"7"-4"1"0,-4-4 10 16,-3 4-19-16,7 0 0 15,-7 0 0-15,0 0 1 0,0 0-10 16,7 0 1-16,8 4-3 16,-1-4 0-16</inkml:trace>
  <inkml:trace contextRef="#ctx0" brushRef="#br3" timeOffset="127704.3">25809 11605 30 0,'7'25'15'0,"4"-18"-12"0,-8-4 22 0,1 0-26 15,-1-3 1-15,5 0-6 16,-1 3 1-16,3 0-1 0,1 0 0 15</inkml:trace>
  <inkml:trace contextRef="#ctx0" brushRef="#br3" timeOffset="127944.85">26077 11621 25 0,'7'9'12'0,"-3"-9"-9"0,-4 0 15 0,0 3-18 16,3 1 0-16,-3-1-3 15,4 0 1-15,-4-3-4 16,4 3 0-16</inkml:trace>
  <inkml:trace contextRef="#ctx0" brushRef="#br3" timeOffset="128093.11">26162 11646 7 0,'0'19'3'0,"4"-29"-5"0,-4 10-4 16</inkml:trace>
  <inkml:trace contextRef="#ctx0" brushRef="#br3" timeOffset="128638.16">26564 11398 39 0,'4'0'19'0,"-4"10"-21"0,0-10 38 16,-4 6-36-16,-3 6 1 15,-3 1-1-15,-5 3 0 16,-2 3 0-16,-4 6 0 15,3 6-1-15,0-9 1 16,1 3-3-16,3-3 1 16,-1 3-7-16,5-9 0 15,-1-4-3-15,1-5 1 0</inkml:trace>
  <inkml:trace contextRef="#ctx0" brushRef="#br3" timeOffset="128889.76">26353 11426 34 0,'10'7'17'0,"11"15"-15"16,-14-16 31-16,0 3-32 15,-3 1 1-15,3 5 0 16,0 4 1-16,0 0-4 15,4 3 0-15,-1 0 2 16,8 3 1-16,0 10-2 0,3-4 1 16,-4 3-5-16,1-2 1 15,-4-7-9-15,-7-6 0 16</inkml:trace>
  <inkml:trace contextRef="#ctx0" brushRef="#br3" timeOffset="130032.01">26607 11756 32 0,'3'6'16'0,"-3"0"-9"16,0-6 21-16,0 3-26 15,-3 4 0-15,-1 2 0 16,0 0 0-16,-3 1-3 16,4-1 0-16,-1 4 1 0,1-1 0 15,3-2-6 1,3-4 0-16,8-3-6 0,0-9 1 16</inkml:trace>
  <inkml:trace contextRef="#ctx0" brushRef="#br3" timeOffset="130226.11">26621 11652 21 0,'17'3'10'0,"-6"-6"-29"0,-11 3 10 0</inkml:trace>
  <inkml:trace contextRef="#ctx0" brushRef="#br3" timeOffset="130571.86">26712 11796 22 0,'4'10'11'0,"6"-1"-11"0,-6-9 22 16,0 0-22-16,-1 0 1 0,-3 0-2 15,0 0 1-15,7-6-7 16,0-3 1-16</inkml:trace>
  <inkml:trace contextRef="#ctx0" brushRef="#br3" timeOffset="130811.38">26882 11702 39 0,'7'38'19'0,"-11"18"-25"16,4-46 35-16,0 9-32 0,0 3 0 16,0 3-15-16,4 0 0 15,-1-6 18-15,1-10 1 16</inkml:trace>
  <inkml:trace contextRef="#ctx0" brushRef="#br3" timeOffset="131400.26">27323 11323 40 0,'-7'-3'20'0,"3"-3"-26"0,4 12 41 16,0 0-35-16,-3 7 1 0,-5 5-1 15,-2 8 0 1,-4-1-1-16,0 6 0 0,-4 4-3 15,0-1 1-15,4-3-7 16,4-9 0-16,-1 0-1 16,4-6 0-16</inkml:trace>
  <inkml:trace contextRef="#ctx0" brushRef="#br3" timeOffset="131581.81">27150 11383 24 0,'21'40'12'0,"4"4"-3"15,-15-31 22-15,1 6-31 16,3 6 1-16,0 3-1 16,-3-6 1-16,-1 0-2 0,1 0 0 15,-4-3-6-15,-4-1 1 16,1-5-4-16,-4-7 0 15</inkml:trace>
  <inkml:trace contextRef="#ctx0" brushRef="#br3" timeOffset="131812.68">27397 11624 31 0,'3'28'15'0,"-13"-21"-11"0,10-4 26 0,-4 6-30 16,1 4 1-16,-1 2-1 15,1 1 1-15,-4 0-1 16,3-1 0-16,4 1-1 16,0-3 0-16,0-4-9 15,4-3 0-15</inkml:trace>
  <inkml:trace contextRef="#ctx0" brushRef="#br3" timeOffset="131981.57">27393 11477 36 0,'14'12'18'0,"-3"-2"-19"0,-8-7 26 15,1 0-26-15,-1 0 0 16,1 0-18-16,3-3 0 16</inkml:trace>
  <inkml:trace contextRef="#ctx0" brushRef="#br3" timeOffset="132695.84">27813 11502 31 0,'4'6'15'0,"10"-6"-10"0,-14 0 20 0,3 0-25 16,4 0 1-16,4 0-3 16,3 0 0-16,0-3-4 15,4 3 1-15,-1 0-5 16,12 0 1-16</inkml:trace>
  <inkml:trace contextRef="#ctx0" brushRef="#br3" timeOffset="132898.74">28317 11474 31 0,'11'0'15'0,"3"-4"-18"0,-7 1 27 0,0 3-26 16,0-3 1-16,0 0-14 15,4 0 1-15,-4-3 13 16,4-1 1-16</inkml:trace>
  <inkml:trace contextRef="#ctx0" brushRef="#br3" timeOffset="133107.99">28624 11420 27 0,'11'13'13'0,"0"-16"-8"0,-8 6 26 0,4-3-30 16,-3 0 1-16,3-3-1 15,0-1 1-15,3 1-4 0,1-3 0 16,3 3-8-16,0-3 1 16</inkml:trace>
  <inkml:trace contextRef="#ctx0" brushRef="#br3" timeOffset="133265.9">28896 11461 1 0,'28'16'0'0</inkml:trace>
  <inkml:trace contextRef="#ctx0" brushRef="#br3" timeOffset="134000.47">29697 11154 35 0,'0'3'17'0,"-4"3"-10"0,1 0 17 15,-8 4-24-15,-6 5 1 16,-12 1 0-16,5 6 0 15,-8 9-4-15,-3 7 1 16,-1 6-4-16,5-3 0 16,-1-7-5-16,11-9 1 0</inkml:trace>
  <inkml:trace contextRef="#ctx0" brushRef="#br3" timeOffset="134219.34">29496 11248 30 0,'3'34'15'0,"22"13"-15"0,-18-28 26 0,7 3-27 16,4 3 1-16,-1-3-7 15,8 0 1-15,-7-3 1 16,-4-10 0-16</inkml:trace>
  <inkml:trace contextRef="#ctx0" brushRef="#br3" timeOffset="134614">29774 11521 34 0,'0'31'17'0,"-3"-6"-13"0,3-22 28 0,0 0-31 0,-4 4 0 0,4-7 0 0,-3 3 1 0,-1-3-3 0,4 0 1 0,0 0 0 0,4-10 1 0,-1 1-2 0,4-4 0 0,1-2-1 32,2-1 1-32,1 0-1 15,3 4 0 1,0 2 0-16,4-2 1 0,-1 2 0 0,1 4 1 0,-4 3 1 16,0 3 1-16,0 3 0 15,0 0 0-15,-3 4 0 16,-1 5 1-16,5 10-2 15,-8 3 1-15,-4 0-4 16,1-3 0 0,-8-3-10-16,-3 0 1 15</inkml:trace>
  <inkml:trace contextRef="#ctx0" brushRef="#br3" timeOffset="139250.07">24504 15992 42 0,'32'10'21'0,"-11"15"-16"16,-14-19 21-16,0 3-24 15,0 4 1-15,-3 6 2 16,-8 9 0-16,-3 6-7 0,-4 4 1 15,-6 15 2-15,-8 4 1 16,4-1-10-16,0 4 1 16,7-29-7-16,3-15 0 15</inkml:trace>
  <inkml:trace contextRef="#ctx0" brushRef="#br3" timeOffset="139837.74">26271 15425 37 0,'7'18'18'0,"-10"4"-16"0,-1-9 27 16,-6 6-28-16,-4 0 0 0,0 6 1 15,-4 6 0-15,-7 7-3 16,-7-4 1-16,-3 1 1 16,3 2 0-16,1-2-2 15,6-4 0-15,4 0-6 16,7-9 1-16,3-6-6 15,8-10 0-15</inkml:trace>
  <inkml:trace contextRef="#ctx0" brushRef="#br3" timeOffset="140062.68">25989 15484 31 0,'18'16'15'0,"6"3"-7"16,-16-16 24-16,2 0-28 0,4 6 0 16,0 4 2-16,0 9 0 15,4 6-9-15,0 0 1 16,-4 4 0-16,0 2 1 16,-3-2-10-16,-1-4 0 15,4-9-3-15,-3-10 1 16</inkml:trace>
  <inkml:trace contextRef="#ctx0" brushRef="#br3" timeOffset="140316.94">26441 15867 42 0,'0'34'21'0,"-18"7"-24"0,15-28 42 0,-1 9-38 15,0 3 1-15,1-3-1 16,-1-4 1-16,1-2-5 16,3-7 1-16,7-2-4 15,4-17 0-15,6-12-7 16,8-12 0-16</inkml:trace>
  <inkml:trace contextRef="#ctx0" brushRef="#br3" timeOffset="140508.57">26529 15625 49 0,'18'13'24'0,"3"-19"-41"0,-14 2 43 16,3-2-46-16,4-3 0 15,-3-4 0-15,-4-2 0 16</inkml:trace>
  <inkml:trace contextRef="#ctx0" brushRef="#br3" timeOffset="140811.78">26938 15566 47 0,'0'9'23'0,"0"-15"-27"15,0 6 49-15,7-3-45 16,7 0 1-16,4-1-3 0,10 1 0 16,4 0-3-16,3 0 1 15,-3 0-10-15,-4 0 0 16</inkml:trace>
  <inkml:trace contextRef="#ctx0" brushRef="#br3" timeOffset="140989.67">26765 15785 60 0,'21'35'30'0,"18"-29"-39"0,-18-6 54 0,8 0-48 15,2-3 0-15,8-3-24 16,4-1 1 0,-15 1 25-16,-7 3 0 0</inkml:trace>
  <inkml:trace contextRef="#ctx0" brushRef="#br3" timeOffset="143153.54">28056 15597 43 0,'7'3'21'0,"1"-15"-10"0,-8 12 22 16,0-7-32-16,0 1 1 16,-4-3 0-16,0 2 1 15,-3 1-4-15,-3 0 1 0,-4-3 1 16,-7-4 1-16,-4 4-2 15,-7 2 1-15,11 4-1 16,3 3 1-16,1 3-1 16,-1 4 0-16,4 2-1 15,0 7 1-15,3 9-1 16,8 3 1-16,3 3-1 16,3-6 0-16,1 7 1 15,3-4 0-15,3-3-1 16,5-6 1-16,-1-7 0 15,3-2 0-15,1-7-1 16,3-3 0-16,4-6 0 16,-8-1 0-16,-2 1 0 15,-1-6 0-15,3-4-1 16,-3-6 1-16,0 0 0 16,1 0 1-16,-1 3 0 0,-4 7 1 15,-3 2-1-15,4 4 1 16,-4 9 0-16,0 7 0 15,-3 5-1-15,-1 4 1 16,1 3-1-16,-1 6 1 16,1 7-1-16,-1-7 0 15,1 3-3-15,-1-6 0 16,1 0-11-16,3-12 1 16</inkml:trace>
  <inkml:trace contextRef="#ctx0" brushRef="#br3" timeOffset="143737.99">28522 15660 31 0,'-3'3'15'0,"-1"-9"2"0,4 6 13 0,0 0-25 16,4-3 0-16,3-4 2 15,3 1 1-15,8 0-11 16,10-4 1-16,11 4 5 15,3 0 0-15,4 3-10 16,-4-1 0-16,-3 1-8 16,-11-3 0-16</inkml:trace>
  <inkml:trace contextRef="#ctx0" brushRef="#br3" timeOffset="143949.17">28758 15421 47 0,'0'38'23'0,"-10"15"-24"0,6-37 37 16,1 9-36-16,-1 10 0 16,4-4-2-16,0 4 0 15,4 2-3-15,-1-2 0 16,4-7-8-16,0-9 0 15</inkml:trace>
  <inkml:trace contextRef="#ctx0" brushRef="#br3" timeOffset="144280.25">29393 15541 42 0,'-3'6'21'0,"3"-6"-16"15,-4-3 34-15,-3 3-39 16,-3 3 1-16,-4 6 1 0,0 7 0 15,-1 6-3-15,5 6 1 16,-1-6 1-16,4 3 1 16,7 7-4-16,7-4 0 15,7-3-8-15,4-9 0 16,7-10-5-16,-8-12 1 16</inkml:trace>
  <inkml:trace contextRef="#ctx0" brushRef="#br3" timeOffset="144474.76">29436 15224 47 0,'3'38'23'0,"4"-16"-22"16,-3-19 43-16,-1 3-44 15,8 0 1-15,-4 0-2 16,0-2 0-16,0-1-3 15,4 0 0-15,6-3-11 16,-2-3 1-16</inkml:trace>
  <inkml:trace contextRef="#ctx0" brushRef="#br3" timeOffset="145028.81">29774 15619 44 0,'0'38'22'0,"-14"2"-22"0,11-30 32 16,-4-4-32-16,0 4 0 0,-4 2 3 16,1 4 0-16,-5-1-3 15,1 1 0-15,0 3 1 16,0-10 1-16,4 4-1 16,-1-7 1-16,4 0-2 15,3 1 0-15,8-1 0 16,10 0 0-16,4 0-1 15,-1 1 1-15,8 2 0 16,3 1 0-16,4 2 0 16,0 1 0-16,-1-1 0 15,1-2 0-15,-4-4 0 16,-3-3 0-16,-4-6 0 16,-3 0 0-16,0-7-1 15,-8 1 1-15,-3-4-1 16,0-2 1-16,-3-4-1 15,-4-9 0-15,-4 6 0 16,-6-6 1-16,-4-7-1 0,-11-3 0 16,0 1-2-16,0-1 0 15,-3 0-10-15,11 1 1 16,6 2-1-16,11 7 0 16</inkml:trace>
  <inkml:trace contextRef="#ctx0" brushRef="#br3" timeOffset="145480.25">30441 15506 31 0,'11'6'15'0,"-1"13"-8"0,-10-16 29 15,0-3-35-15,-3 4 0 16,-4 5 3-16,-7 7 1 16,-11 6-6-16,-7 6 0 15,4 0 3-15,-4 10 1 16,-3 6-3-16,7-7 0 15,3 4-7-15,4-13 0 16,7-9-6-16,3-13 0 16</inkml:trace>
  <inkml:trace contextRef="#ctx0" brushRef="#br3" timeOffset="145659.34">30222 15575 44 0,'18'28'22'0,"17"48"-19"16,-20-61 38-16,6 10-41 16,7 10 1-16,7 9-2 15,0 3 0-15,-3 3-6 16,-4-9 0-16,-13-7-7 16,-12-12 1-16</inkml:trace>
  <inkml:trace contextRef="#ctx0" brushRef="#br4" timeOffset="155117.01">27432 11267 14 0,'4'-13'7'0,"-4"-6"-3"0,0 13 7 16,-11 3-10 0,-3 0 0-16,0 3 1 15,-4 0 1-15,4-3-3 16,3-1 0-16,1 1 2 15,-4-3 1-15,0 0-1 16,-1-1 0-16,-2 1-1 16,-1 0 1-16,1 3-1 15,-5 3 0-15,1 3-1 16,0 3 1-16,-4 0-1 16,1 4 1-16,3-4-1 15,-1 4 0-15,1-1 0 0,0 3 1 16,3-2-1-16,1-4 0 15,3 4 0-15,0 2 0 16,3 1 0-16,0 2 1 16,4 4-1-16,-3-3 1 15,3 3-1-15,0-4 0 16,3 1 0-16,1 0 0 16,-1-1 0-16,0 1 0 15,1 0 0-15,-1-1 0 16,4 4 0-16,4 0 0 0,3 3 0 15,0 3 1-15,0-9 0 16,0 3 0-16,7-1-1 16,-3 4 1-16,3-3 0 15,0 0 0-15,0 0-1 16,0-4 1-16,0 1-1 16,4-3 0-16,0-1 1 15,-1 1 0-15,5-1 1 16,-1-2 0-16,0-4-1 15,0 0 1-15,0-3-1 16,-3 0 1-16,-1 1-1 16,-2-1 1-16,-5 0-2 15,1-3 0-15,-1 0 0 16,1 0 1-16,3 0-1 16,0 0 1-16,4-3 0 0,-1-4 0 15,5-2-1-15,-1 0 1 16,0-1-1-16,0-2 0 15,0-1 0-15,-3 1 1 16,-4 2-2-16,0-2 1 16,0 2 0-16,0 1 0 15,-3-7 0-15,-4 1 1 16,0-11-1-16,-3-2 1 16,-4 0 0-16,0 0 0 15,-4 0-1-15,0-1 0 16,-3-2 0-16,-3 3 0 0,-4 3-3 15,0 0 1 1,-4 6-5-16,-7 0 0 0,-3 3-5 16,0-9 1-16</inkml:trace>
  <inkml:trace contextRef="#ctx0" brushRef="#br4" timeOffset="156452.41">23322 10802 20 0,'0'-3'10'0,"0"3"1"0,0 0 10 0,4 3-18 15,-1 4 1-15,1-1 1 16,-4 7 0-16,3 2-6 16,1 1 0-16,-1 6 5 15,1 3 0-15,-1 6-1 16,1 1 1-16,-1-4-1 15,1 6 1-15,-1 4-3 16,-3 3 1-16,0-7-1 16,4 1 1-16,-4-1-2 15,0-6 1-15,0-6-2 16,0-6 0-16,0 0 1 16,0-10 1-16,0-9-2 15,0 0 1-15,0 3-4 16,0 0 1-16,0-3-10 0,0 3 0 15</inkml:trace>
  <inkml:trace contextRef="#ctx0" brushRef="#br4" timeOffset="157190.57">23375 11056 20 0,'0'10'10'0,"0"-13"7"0,0 6 4 16,0-3-17-16,0 0 1 15,7-6 2-15,0 2 1 0,4 1-10 16,-1-3 1-16,4 6 6 16,11 0 0-16,10 0-1 15,4 3 0-15,4 0-1 16,6 4 0-16,11-4-1 15,0-6 0-15,-4-1-1 16,-10-2 1-16,0-3-1 16,-4 2 0-16,4 4-2 15,-3 0 1-15,-12 0-2 16,-2 0 0-16,-8-3-4 16,-4 3 0-16,-10 3-7 15,-7 0 0-15,-3 0-2 16,-11 0 1-16</inkml:trace>
  <inkml:trace contextRef="#ctx0" brushRef="#br4" timeOffset="157909.46">23618 10737 39 0,'8'3'19'0,"-5"0"-23"15,1 3 38-15,-4-3-33 16,0 7 1-16,0-1 2 16,-7 4 0-16,-1-1-4 15,-2 1 0-15,-1-1 2 0,-3-2 1 16,4-1-1-16,-4-3 0 16,3 1-2-16,4-1 1 15,0 0-1-15,0-3 0 16,3 4-2-16,4-1 1 15,4 0-1-15,3-3 1 16,0 0-1-16,7 1 1 16,4-1 0-16,-1 3 0 15,4-3 1-15,1 3 0 16,-1 4 1-16,0-4 0 16,0 0-1-16,-3 1 0 0,-1-7-1 15,-3 0 1-15,-3-7 0 16,-4-2 1-1,0-4-1-15,-3-2 0 0,-4-1-1 16,-4-3 1-16,-3 0 0 16,0 1 0-16,-4-1-1 15,1 3 1-15,3 0-5 16,0 1 1-16,3-1-8 16,1 0 0-16</inkml:trace>
  <inkml:trace contextRef="#ctx0" brushRef="#br4" timeOffset="158226.18">23968 10668 35 0,'3'9'17'0,"-6"0"-13"0,3-5 24 16,-4 2-28-16,1 3 1 0,-4-6-1 16,-11 4 1-16,4 5-2 15,-4 1 1-15,1 6-1 16,-1 2 1-16,4 1-4 15,0-3 0-15,3-3-7 16,1-4 1-16</inkml:trace>
  <inkml:trace contextRef="#ctx0" brushRef="#br4" timeOffset="158434.78">23795 10702 23 0,'18'25'11'0,"10"-12"-5"16,-21-13 12-16,3 9-14 15,1 4 0-15,3 2 1 0,0 7 1 16,4 0-8-16,-1 0 0 16,1 3 4-16,-7 0 0 15,-1-3-11-15,-3 0 0 16</inkml:trace>
  <inkml:trace contextRef="#ctx0" brushRef="#br4" timeOffset="158902.34">24158 10730 20 0,'0'-3'10'0,"11"3"6"0,-11 6 6 16,0 4-20-16,0-1 1 15,-7 10 2-15,3 3 0 16,1 0-6-16,-1 6 0 15,1 4 3-15,3 5 1 16,0 4-2-16,0-3 1 16,3 5-2-16,1-2 0 15,3-6-4-15,0-4 0 16,0-9-7-16,0-13 0 16</inkml:trace>
  <inkml:trace contextRef="#ctx0" brushRef="#br4" timeOffset="159561">24261 10987 38 0,'3'-6'19'0,"4"9"-18"0,0-6 30 0,-3 0-30 16,3 0 0-16,0 0 0 15,3 3 1-15,1 0-2 16,0 0 0-16,-1 0 2 15,1 0 1-15,-1 3-1 16,4 0 1-16,4-3-1 16,3 0 0-16,4-3 0 15,0 0 0-15,3 0-2 16,11-4 0-16,-1 1-4 16,1 3 0-16,-3 3-8 15,-5 3 1-15,-6-3-3 0,0 3 0 16</inkml:trace>
  <inkml:trace contextRef="#ctx0" brushRef="#br4" timeOffset="159938.81">24899 10730 12 0,'0'0'6'0,"-3"0"0"16,3 0 2-16,-4 7-4 15,0 5 0-15,1 1 6 16,-1 5 0-16,-3 4-11 16,4 10 0-16,-1 2 8 15,4 10 0-15,0 0-2 16,0 3 1-16,0 6-4 16,4-2 0-16,-4-17-3 0,0-6 0 15,0-3-10-15,0-9 0 16</inkml:trace>
  <inkml:trace contextRef="#ctx0" brushRef="#br4" timeOffset="160581.79">24539 10746 25 0,'-3'6'12'0,"13"1"-1"15,-10-7 12-15,0 6-20 16,0-3 1-16,-3 3 2 16,-4 0 1-16,-4 4-9 15,1-4 0-15,-1 4 5 0,-3-1 0 16,3 4-1-16,1-1 0 15,3 1-2-15,0-1 0 16,-4-2 0-16,7-1 0 16,1-3 0-16,3-3 1 15,3 1-1-15,8-4 0 16,0 0 0-16,3-4 0 16,0 1 1-16,3 0 0 15,1 0 0-15,0 0 0 16,-1 0 0-16,-2-4 0 15,-5 4 0-15,-3-3 1 16,0 3-2-16,-3 0 0 0,-4 3-1 16,0-7 1-1,-7-2-1 1,-4-7 1-16,4 1 0 16,-4-1 0-16,1 0-2 15,-1-2 0-15,1-4-7 16,3-3 0-16,3-4-4 15,-3 4 1-15</inkml:trace>
  <inkml:trace contextRef="#ctx0" brushRef="#br4" timeOffset="160934.44">24733 10674 27 0,'0'19'13'0,"-10"6"-12"0,6-19 19 0,-6 0-17 16,-1 4 0-16,-3 5-1 15,0 1 1-15,0-3-5 16,3 2 1-16,0-2-2 16,4-4 1-16,0 1-7 15,4-13 1-15</inkml:trace>
  <inkml:trace contextRef="#ctx0" brushRef="#br4" timeOffset="161092.34">24624 10699 27 0,'18'41'13'0,"13"3"-3"15,-17-26 20-15,4 4-30 0,0 3 1 16,-1-3-3-16,1 4 0 15,0-5-7-15,-4-11 0 16</inkml:trace>
  <inkml:trace contextRef="#ctx0" brushRef="#br4" timeOffset="161667.07">25432 10918 44 0,'3'0'22'0,"18"0"-26"0,-13 4 37 0,2-4-34 16,4 3 1-16,4 0-10 16,3 0 1-16,0 3 2 15,-3 1 1-15</inkml:trace>
  <inkml:trace contextRef="#ctx0" brushRef="#br4" timeOffset="161874.96">25968 10962 42 0,'14'4'21'0,"-3"8"-24"0,-11-12 35 0,0 0-32 15,0 0 0-15,3-3-3 0,4 0 1 16,4 0-6-16,-1 0 0 16,1-7-3-16,0 4 0 15</inkml:trace>
  <inkml:trace contextRef="#ctx0" brushRef="#br4" timeOffset="162113.34">26268 10997 36 0,'0'0'18'0,"14"-3"-21"0,-11-4 33 0,-3 7-28 15,0 0 0-15,0 0 2 16,4-3 0-16,-4 3-6 15,4-3 1-15,-1 3-2 16,4 0 0-16,0-3-8 16,4-3 0-16</inkml:trace>
  <inkml:trace contextRef="#ctx0" brushRef="#br4" timeOffset="162525.54">26635 10762 39 0,'-7'3'19'0,"-4"19"-16"0,8-13 30 15,-1 4-32-15,1 6 0 16,-1 2 1-16,0 11 1 0,4 9-4 16,4-4 1-16,0 7 0 15,-1 3 0-15,1-9-7 16,-4-10 1-16,0-9-7 15,-7-13 1-15</inkml:trace>
  <inkml:trace contextRef="#ctx0" brushRef="#br4" timeOffset="163218.31">26638 10987 34 0,'18'10'17'0,"14"-13"-10"0,-22 3 25 15,4-7-29-15,8 4 1 16,9-3 3-16,12-3 0 15,2-1-9-15,1 1 1 16,0-1 5-16,4 4 0 16,-8-3-2-16,0 2 0 0,-3 1-3 15,-4 3 0-15,-6 0-5 16,-8 0 1-16,-4 3-10 16,-6 0 0-16</inkml:trace>
  <inkml:trace contextRef="#ctx0" brushRef="#br4" timeOffset="163559.14">27280 10699 34 0,'7'16'17'0,"-3"-1"-8"0,-4-12 19 16,0 7-27-16,0 2 1 16,0 10 2-16,0 7 1 15,0 5-6-15,0 7 0 16,3 6 2-16,1 0 1 0,-4 0-6 16,0-6 0-1</inkml:trace>
  <inkml:trace contextRef="#ctx0" brushRef="#br4" timeOffset="164231.73">26804 10621 37 0,'-11'25'18'0,"-6"-3"-10"0,13-16 13 0,1 3-21 16,3 1 0-16,-4-1 0 15,1-3 1-15,-1-2-1 16,1-1 0-16,-4 9 0 16,0-2 1-16,0-1-1 15,3-3 0-15,0 1 0 16,4-1 1-16,0 0-1 16,8-3 0-16,-8-3 0 15,10-3 0-15,8 0 0 16,3 0 1-16,7 6-1 15,-3 3 1-15,0 0-1 16,-8 1 0-16,-3 2 0 16,0 1 0-16,-3-1-1 15,-4-3 0 1,-3 1 1-16,-4-7 1 0,0 0 0 0,-4-13 0 16,-3-6 1-16,-4 0 1 15,1-9-1 1,-4-6 1-16,0-1-3 15,3 7 1-15,0-3-8 16,4 2 1-16,4-2-7 16,-1 6 0-16</inkml:trace>
  <inkml:trace contextRef="#ctx0" brushRef="#br4" timeOffset="164589.17">27132 10539 43 0,'11'-3'21'0,"-4"15"-22"0,-7-8 35 0,-4 5-34 15,-3 4 0-15,-7 2-1 16,0 4 1-16,-4 3-1 16,1-3 1-16,-1 3-2 15,0 0 0-15,4 0-7 16,0 0 0-16,4-13-3 0,-1-9 1 16</inkml:trace>
  <inkml:trace contextRef="#ctx0" brushRef="#br4" timeOffset="164696.16">26924 10592 43 0,'35'44'21'0,"18"22"-29"0,-35-56 40 0,3 15-33 0,0 0 1 0,0 3-4 0,-3 0 1 0,-4 7-6 0,-7-1 0 0</inkml:trace>
  <inkml:trace contextRef="#ctx0" brushRef="#br3" timeOffset="176376.84">26395 12126 11 0,'-4'3'5'0,"4"-3"1"16,0 0 5-16,0 0-10 15,0 0 1-15,0 0 1 16,0 0 1-16,0-6-4 16,0-1 0-16,0 7 3 0,4-3 1 15,-4 3-1-15,0 0 1 16,0-6-1-16,-4 3 0 16,-3 3 0-16,0-3 0 15,0-4-1-15,0 1 1 16,0-3-1-16,0-4 1 15,3 1-1-15,1-1 0 16,-1-3 0-16,4 1 0 16,0-1-1-16,0-3 1 15,0 4-1-15,0-4 1 16,0-3-1-16,0 3 0 16,-3 0 1-16,3-6 0 0,-4-3-1 15,1-4 1-15,-1 4-1 16,1 3 1-16,-1-3-1 15,1 3 1-15,-1 0-2 16,1 0 1-16,3-7-1 16,-4 7 1-16,4-3-1 15,0 0 0-15,0-4 0 16,0-2 1-16,0 3-1 16,-3-1 0-16,-1 10 0 15,1 0 1-15,-1 4-1 16,0 2 0-16,1-3 0 15,-1 3 1-15,1 1-1 16,3-1 0-16,0-3 0 16,0-3 0-16,0 0 0 15,0 0 0-15,-4 0 0 16,1-3 0-16,-1-3-1 0,-3 0 1 16,0 3 0-16,0-3 0 15,4 6 0-15,-1-3 0 16,1-1 0-16,-1 1 0 15,4 3 0-15,0-6 1 16,0 0-1-16,0 6 1 16,0 0-1-16,0 0 1 15,0 0-1-15,0 3 0 16,4-6 1-16,-1 3 0 16,1 3-1-16,-1-2 0 15,-3-1 0-15,0 3 1 0,4-3-1 16,-1 0 0-16,-3-6 0 15,4-1 1-15,-4 1-1 16,0-3 0-16,3-1 0 16,-3 11 1-16,4-17-1 15,-4 0 0-15,7 7 1 16,-4 3 0-16,1-1-1 16,3 1 1-16,0 0-1 15,0-3 0-15,0-4 0 16,0 7 1-16,-3 3-2 15,-4-3 1-15,3-4 0 16,-3-2 0-16,-3 2 0 16,3 1 0-16,0 0 0 15,0-1 0-15,7-5 0 16,-4 2 1-16,4 4-1 16,0 3 0-16,0-4 0 0,-3 1 0 15,0-4-1-15,-4 1 1 16,0 3 0-16,0-1 0 15,0-2 0-15,3 2 0 16,1 1 0-16,-1 0 1 16,4 2-1-16,0 4 0 15,0-3 0-15,0 3 0 16,0-3 0-16,-3-10 0 16,-4 10 0-16,0-3 0 15,0-4-1-15,0-3 1 0,0 1 0 16,0 2 1-16,0 4-1 15,0-10 1-15,3 4-1 16,1 2 0-16,-1 4 0 16,1-4 1-16,-4 1-1 15,0-1 0-15,0-2 0 16,0-4 0-16,0 6 0 16,0 1 0-16,4-4 0 15,-1-3 0-15,4 4-2 16,-3 2 1-16,3 1-3 15,-4-4 1-15,1-6-4 16,-4 4 1-16,-4-7-5 16,-3 0 1-16,-7-4-5 15,-7 7 1-15</inkml:trace>
  <inkml:trace contextRef="#ctx0" brushRef="#br3" timeOffset="178238.95">27224 12151 11 0,'-4'-3'5'0,"4"-7"5"16,0 10 0-16,0-6-9 0,0 0 0 15,0-1 2-15,0-2 1 16,0 0-4-16,0-4 1 15,0-3 3-15,-3-2 1 16,3-1 0-16,-4-9 0 16,4-1-2-16,-3 4 1 15,-1-3-2-15,4-6 0 16,0-1-1-16,0-3 1 16,4 4-2-16,-4-1 1 15,0-2 0-15,0-7 0 16,-4 3 0-16,1-9 1 0,-1 0-1 15,4-3 1 1,0 5-1-16,-3-2 0 0,3 3 0 16,0-3 0-16,0 9-1 15,0 10 1-15,3 6-1 16,1-6 1-16,-1-4-1 16,-3-3 0-16,0 1 0 15,4-4 0 1,3-15 0-1,-4 9 0-15,1 3 0 16,-1 0 1-16,1 0-1 16,-1-3 0-16,1 6 0 15,0 10 1-15,-1-4-2 16,-3-2 1-16,0 5 0 16,0 1 0-16,4-1 0 15,-1 4 1-15,1 3-1 16,-1-3 0-16,1 0 0 0,-1-1 1 15,1 4-1-15,-1-3 0 16,1 3 0-16,-1 3 0 16,1 3 0-16,-1 1 0 15,1-1 1-15,-1 3 0 16,1-3-1-16,-1 0 0 16,-3-6 0-16,0 3 0 15,0 0-1-15,0 4 1 0,0-11 0 16,0 1 0-16,0 0 1 15,0-3 1-15,0 5-1 16,0 1 1-16,0 0 0 16,0-3 0-16,0 6-2 15,0-3 1-15,0-3-1 16,0 0 0-16,0 3 0 16,0-1 0-16,0 1 0 15,0-3 0-15,0 0 0 16,0 0 1-16,0 3-1 15,4 3 1-15,-4-7-1 16,0 4 0-16,0-3 0 16,0 3 0-16,0-6 0 15,0-1 0-15,0 4 0 16,0 0 0-16,0-4 0 16,4-2 0-16,-1 3 0 0,-3 6 0 15,4-1 0 1,-4-2 0-16,0 0 0 0,0 0 1 15,0 0-1-15,0-1 1 16,0 7-1-16,0 4 1 16,3-4-1-16,-3-10 1 15,0 4-1-15,0 3 1 16,0-3-2-16,-3 0 1 16,-1-1 0-16,1 4 1 15,3 3-1-15,-4 0 1 16,4 0 0-16,0 0 0 15,0-3-1-15,0 7 1 16,0-4-1-16,4 3 1 16,-1 3-1-16,1 7 1 0,3-4-1 15,0-3 0-15,0-2 0 16,-7-1 0-16,0-3-1 16,-4-3 1-16,4 3 0 15,-3 0 0-15,3 3-1 16,-4 3 1-16,4 4-3 15,0-4 0-15,0 7-6 16,-3-1 0-16,-4-2-6 16,-4-7 1-16</inkml:trace>
  <inkml:trace contextRef="#ctx0" brushRef="#br3" timeOffset="180625.31">26409 12173 16 0,'-7'6'8'0,"10"-12"3"0,1 0 9 15,14-10-13 1,3 3 0-16,11 1 2 16,-1-1 1-16,5 1-14 15,2-1 1-15,1 4 8 16,7 2 0-16,7 1-4 15,-4 3 1-15,-3 0-4 16,-3 0 0-16,-12-4-7 16,-6 1 0-16,-4-3-3 0,-7-4 1 15</inkml:trace>
  <inkml:trace contextRef="#ctx0" brushRef="#br3" timeOffset="180899.56">26532 11953 38 0,'7'10'19'0,"1"-29"-19"0,-8 19 35 0,7-3-32 15,3-7 1-15,1 1 0 16,3-7 0-16,4 4-6 15,3 2 1-15,0 1 3 16,0-1 1-16,11 4-4 16,7 3 1-16,-1-3-8 15,-6 6 1-15,0-6-7 16,-7-7 1-16</inkml:trace>
  <inkml:trace contextRef="#ctx0" brushRef="#br3" timeOffset="181287.27">26494 11273 28 0,'0'9'14'0,"7"-6"2"0,0 0 17 0,3-6-29 16,4 3 1-16,8-3 0 16,6 0 1-16,4-3-9 15,3 0 0-15,11 2-1 16,7 4 0-16,-4-3-10 16,-3-6 1-16</inkml:trace>
  <inkml:trace contextRef="#ctx0" brushRef="#br3" timeOffset="181630.98">26420 10868 34 0,'0'7'17'0,"7"-14"-12"0,-7 7 22 16,7 0-24-16,0-3 1 0,3 0 2 15,11 0 0-15,4-3-8 16,10-1 0-16,8-2 3 15,-4 0 0-15,6-1-9 16,-2 1 0-16,3-7-5 16,-15 0 0-16</inkml:trace>
  <inkml:trace contextRef="#ctx0" brushRef="#br3" timeOffset="181906.25">26321 10473 43 0,'17'28'21'0,"15"-21"-16"0,-21-7 38 15,3 0-40-15,7 0 0 16,7-3 0-16,18-10 1 16,3 0-7-16,1 1 0 15,17-4-4-15,3 1 0 16,1-7-8-16,-7 0 0 16</inkml:trace>
  <inkml:trace contextRef="#ctx0" brushRef="#br3" timeOffset="182178.5">26529 10169 39 0,'18'16'19'0,"24"-23"-15"16,-28 7 27-16,4-3-27 16,3 3 0-16,0 0 1 15,0-6 0-15,11 0-8 16,10-4 1-16,4-5 0 16,11-7 0-16,2 0-12 0,-2-3 1 15</inkml:trace>
  <inkml:trace contextRef="#ctx0" brushRef="#br3" timeOffset="182445.95">26561 9758 52 0,'21'13'26'16,"21"-16"-27"-16,-28-4 43 0,4-2-42 15,3 0 1-15,7-7-2 16,11-3 1-16,3 0-4 16,4 4 0-16,-3-1-11 15,-1 0 1-15,-7-9-1 16,1 3 0-16</inkml:trace>
  <inkml:trace contextRef="#ctx0" brushRef="#br3" timeOffset="182715.84">26599 9197 52 0,'15'19'26'0,"6"-32"-34"0,-14 13 54 16,3 0-47-16,4-6 1 16,1 0-1-16,-1-7 0 0,14-3-2 15,7-6 0-15,8 4-10 16,-1 2 1-16,0-6-2 15,-3 0 0-15</inkml:trace>
  <inkml:trace contextRef="#ctx0" brushRef="#br3" timeOffset="182978.76">26730 8830 46 0,'4'19'23'16,"3"-13"-31"-16,-7-6 45 0,3-9-36 16,1 2 0-16,6-2 0 0,4-4 1 15,4-5-4-15,3 2 1 16,7 0-7-16,1-3 0 15,2 1-5-15,-2-4 1 16</inkml:trace>
  <inkml:trace contextRef="#ctx0" brushRef="#br3" timeOffset="183236.61">26663 8626 47 0,'7'16'23'0,"7"-7"-25"0,-7-9 42 0,0 3-40 15,4-3 0-15,3-3 0 16,4-3 0-16,10 0-2 15,11-10 0-15,6 0-4 16,1-2 0-16,0-1-8 16,-7 0 1-16</inkml:trace>
  <inkml:trace contextRef="#ctx0" brushRef="#br3" timeOffset="183538.84">26705 8288 40 0,'11'18'20'0,"7"-2"-17"0,-15-16 32 16,1 0-33-16,-4 3 0 15,7-3 1-15,0 0 0 16,7 0-4-16,7-3 0 0,7-6 0 16,4-7 0-16,3-3-10 15,4-6 0-15,0-3-3 16,-4 9 0-16</inkml:trace>
  <inkml:trace contextRef="#ctx0" brushRef="#br3" timeOffset="187697.87">32434 5650 21 0,'57'0'10'0,"3"-28"-5"0,-46 22 11 16,4-4-14-16,-1-5 1 15,-3 2 2-15,-3-12 1 16,-4-9-7-16,-7-7 0 16,-7-9 4-16,-11-7 1 15,-13 4-2-15,-15 3 0 16,-18-4-2-16,-3 4 1 16,-25 3-1-16,-17 0 1 0,-7 3-1 15,-18 4 0-15,-11 2 0 16,-7 7 0-16,8 9 0 15,-8 6 0-15,4 7-1 16,10 12 1-16,11 15-2 16,4 8 1-16,3 11-1 15,14 7 0-15,-7 19 0 16,7 0 0-16,14-1 0 16,4 10 0-16,4-9 1 15,2 3 0-15,8-3 0 16,11-7 0-16,6 4 1 15,8 2 1-15,14 14 0 16,17-4 1-16,18 9-1 16,25 10 1-16,28 0 0 15,28-6 1-15,39-4-1 16,17 1 1-16,33-7-1 16,24-3 1-16,-21-6-2 0,7 0 1 15,7-10-2 1,-11-9 1-16,4-12-1 0,3-13 0 15,-20-19 0-15,6-19 1 16,4-15 0-16,-25-22 0 16,-18-19-1-16,-17-7 1 15,-10-5-1-15,-22-11 1 16,-25-5-2-16,-21 0 0 16,-24-7-1-16,-18-9 0 15,-39-9-4-15,-31-13 1 0,-22 6-6 16,-39-3 0-16</inkml:trace>
  <inkml:trace contextRef="#ctx0" brushRef="#br4" timeOffset="200143.1">26815 12214 12 0,'-4'0'6'0,"11"3"4"0,-3-3 7 0,-1 0-15 16,-3 0 1-16,0 0 3 15,0 0 0-15,0 3-6 16,0-3 0-16,0 0 5 16,0 0 0-16,0 0-1 15,4 3 1-15,-4 3-2 16,3 7 0-16,1 6-1 15,-4 6 0-15,0 0-1 16,3 0 1-16,1 3-2 16,-1-3 0-16,1 0-2 15,-1-3 0-15,1-3-10 16,0-6 1-16</inkml:trace>
  <inkml:trace contextRef="#ctx0" brushRef="#br4" timeOffset="200655.75">26839 12627 26 0,'4'13'13'0,"-11"6"-3"15,7-16 11-15,-4 3-19 16,-6 4 1-16,-1 2 0 0,1 4 1 15,-1-4-6-15,0 1 1 16,1 3 2-16,-1 2 1 16,-3 4-2-16,4 3 0 15,-1-3-4-15,0-3 0 16,4-6-6-16,4-10 0 16</inkml:trace>
  <inkml:trace contextRef="#ctx0" brushRef="#br4" timeOffset="200967.14">26670 12681 31 0,'11'31'15'0,"3"-3"-8"0,-7-24 22 0,0 5-28 16,0 3 1-16,0 4 1 15,0 6 0-15,-3 3-4 16,-1 0 1-16,8-3 1 16,-1-6 1-16,1-4-2 15,-4-2 0-15,3-1-6 16,-6-2 1-16,-1-1-7 16,-3 0 0-16</inkml:trace>
  <inkml:trace contextRef="#ctx0" brushRef="#br4" timeOffset="201232.81">26920 12929 29 0,'4'6'14'0,"-8"3"-6"0,4-6 19 0,0-3-25 16,-3 0 0-16,-1 3 1 15,1 4 1-15,-1 5-5 16,1 4 0-16,-1 0 3 16,1-7 0-16,3 4-2 15,3-4 0-15,8 0-4 16,-1-5 1-16,1-4-9 15,0-7 1-15,6-12 0 16,-3 1 0-16</inkml:trace>
  <inkml:trace contextRef="#ctx0" brushRef="#br4" timeOffset="201479.31">26924 12734 40 0,'0'-6'20'0,"-11"18"-19"0,11-8 42 15,0 2-43-15,0-3 1 16,0 0-3-16,4 0 0 15,-1 0-4-15,1 0 0 16,3-3-7-16,-3-6 1 16</inkml:trace>
  <inkml:trace contextRef="#ctx0" brushRef="#br4" timeOffset="202619.1">26889 12602 30 0,'3'0'15'0,"-6"0"-6"0,3 0 20 0,0 0-27 16,3-9 0-16,4 0 1 15,-3-4 1-15,6 0-4 16,-3-2 0-16,4-4 3 16,-4-6 0-16,4 6-1 15,3 0 0-15,-4 0-1 16,1 1 1-16,-4 2-2 15,0 3 0-15,0 4 0 16,-3 3 0-16,-4 6-2 0,-4 3 1 16,4 0-2-16,-3 3 0 15,-1 7 0-15,1-1 0 16,-1 4 0-16,1 0 0 16,3-1 1-16,0 1 1 15,0 0 1-15,3 3 0 16,4-4 0-16,0 1 1 15,0 0-1-15,0-4 0 32,0-2 0-1,0-4 0-15,0 0 0-16,-3 0 0 15,-4-6 0 1,-4 0 1-16,1-3-1 0,-1 0 1 0,-3 0-1 0,-3-3 0 0,-1 3 0 0,-6-4 1 15,-1 4-1-15,-7 0 0 0,8-3 0 0,-5-1 0 0,5 1 0 16,-1 0 0-16,0 6 0 16,4 0 0-16,4-3 0 15,3 3 1-15,3 3-1 16,1 0 1-16,6 0-1 16,1-3 1-16,3 3-1 15,3-3 1-15,4 0-1 16,1-6 0-1,6 0 0-15,0-4 1 16,7-2-1 0,4-4 1-1,-4 4-1-15,0-4 0 16,-3 3 0-16,-4 4 0 0,-3 3 0 0,-8 3 0 0,-3 3-1 0,-7 3 1 16,-3 6 0-16,-8 4 0 15,-6 2-1-15,-8-2 1 16,-7 6-1-16,-10-4 1 15,-7 1-1-15,10 3 1 16,3 0-7-16,5 0 1 16,-1-4-5-16,4 1 0 15</inkml:trace>
  <inkml:trace contextRef="#ctx0" brushRef="#br4" timeOffset="207800.55">26906 11887 31 0,'-3'4'15'15,"10"-14"1"-15,-7 10 15 0,0 0-28 16,0 0 1-16,0 0 0 16,0 0 1-16,0 0-7 15,0 0 0-15,0-6 3 16,0 0 1-16,3-1-7 16,-3 7 0-16,4-6-9 15,-1-10 1-15</inkml:trace>
  <inkml:trace contextRef="#ctx0" brushRef="#br4" timeOffset="208040.21">26885 11533 46 0,'11'0'23'0,"-4"-9"-23"0,-4 9 36 15,1-7-36-15,-1 1 1 16,4-3 0-16,-3-4 0 16,0 1-2-16,-4-4 1 15,0 0-4-15,-4-3 1 0,0 1-7 16,-3-4 1-16,0 0-4 16,-3-3 0-16</inkml:trace>
  <inkml:trace contextRef="#ctx0" brushRef="#br4" timeOffset="208235.36">26776 11006 20 0,'3'0'10'0,"8"7"1"16,-11-7 12-16,7-7-21 15,-3 1 1-15,3 0-1 16,-4-4 1-16,4-2-5 15,0-1 1-15,0 4-5 16,-3-4 1-16,3-6-4 16,-7 4 0-16</inkml:trace>
  <inkml:trace contextRef="#ctx0" brushRef="#br4" timeOffset="208462.71">26853 10454 36 0,'18'7'18'0,"-4"-17"-20"0,-7 10 35 0,0-6-33 16,0-3 0-16,0 2 0 15,-3-12 0-15,3 1-2 16,-7-1 1-16,4 0-10 15,-1-3 1-15</inkml:trace>
  <inkml:trace contextRef="#ctx0" brushRef="#br4" timeOffset="208686.89">26896 9971 25 0,'14'0'12'0,"-7"-21"1"16,-7 21 11-16,7-10-23 0,-3-6 1 15,3-2 0-15,-4-4 0 16,1 0-5-16,-1 0 1 16,1 0-6-16,-1-3 0 15,4-4-2-15,-7 1 0 16</inkml:trace>
  <inkml:trace contextRef="#ctx0" brushRef="#br4" timeOffset="208925.22">26938 9341 31 0,'4'-6'15'0,"-8"-16"-9"16,1 13 30-16,-1-1-34 16,4-2 0-16,7 2 0 15,-3-2 1-15,-1-4-4 16,1-3 0-16,-1 3-3 16,4-2 1-16,-3-1-9 15,-1-9 0-15</inkml:trace>
  <inkml:trace contextRef="#ctx0" brushRef="#br4" timeOffset="209179.93">26903 8877 27 0,'-4'3'13'0,"8"-22"-9"0,-4 10 15 15,3-4-18-15,-3-2 0 16,4-1 0-16,-1-3 1 16,4 0-3-16,1 1 0 15,-5 2-1-15,1-3 1 16,-1-3-4-16,-3 0 0 16,4-3-3-16,-4-3 0 0,3 6 0 15,1 0 0-15</inkml:trace>
  <inkml:trace contextRef="#ctx0" brushRef="#br4" timeOffset="209391.05">26910 8341 19 0,'7'0'9'0,"7"0"-4"16,-14 0 20-16,0 0-21 15,0 0 0-15,4-3 0 16,-4 3 1 0,3-10-13-16,-3 4 1 15,4 0 0-15,-4-10 0 16</inkml:trace>
  <inkml:trace contextRef="#ctx0" brushRef="#br4" timeOffset="209692.07">26875 8027 35 0,'7'0'17'0,"0"7"-13"0,-7-7 31 0,7 0-31 15,0-4 1-15,3 4 1 16,-3-3 0-16,1-6-8 16,-5-1 0-16,1 1 5 15,-1-4 0-15,1 7-3 16,-1 0 1-16,1-3-4 16,-4 9 0-16,3-7-5 15,-3 7 1-15,0 0-8 16,0-3 1-16</inkml:trace>
  <inkml:trace contextRef="#ctx0" brushRef="#br4" timeOffset="211457.99">27058 7933 26 0,'14'-3'13'0,"-10"-9"-4"0,-4 5 16 16,0 1-24-16,-4 0 0 15,1-4 1-15,-8 4 0 0,0 0-3 16,-3 3 0-16,0 3 2 15,0 3 0-15,-3 0-1 16,-1 3 0-16,-3 0 0 16,0 4 0-16,6-1-2 15,5-2 1-15,3 8-2 16,3 4 1-16,1 3-1 16,3 3 0-16,3-3 0 15,4 0 0-15,4-3 2 16,3-7 0-16,0-2 3 15,0-4 0-15,4-6 2 16,-8-3 0-16,1-3 1 16,0-7 0-16,-4-6-1 15,-4-6 1-15,-3 6-3 0,-3-3 1 16,-1-3-2 0,-3 0 0-16,-3 3-1 0,-1 3 0 15,-3 10 0-15,-4 6 0 16,4 6-1-16,-4 6 0 15,4 4-1-15,0 3 0 16,7 6-1-16,0-4 1 16,4 4-1-16,-1-3 1 15,4-3 0-15,0 0 0 16,7 2 2-16,7-5 0 16,4-7 1-16,3 0 0 0,0-6 0 15,11-9 1-15,-4-4 0 16,-3-8 1-16,-4 2 0 15,-7 3 1-15,-3-3-1 16,-8-3 1-16,-6 0-2 16,-8 0 1-16,-3 4-2 15,-4 5 1-15,1 7-3 16,-8 6 1-16,-3 3-2 16,-4 6 1-16,7 1-2 15,1 2 1-15,6 4-1 16,0 6 0-16,8 0 0 15,3 0 0-15,3 0 2 16,8-3 0-16,3-1 1 16,7-2 0-16,11-3 0 15,3-4 1-15,0-3 2 16,7-6 1-16,-6-6 0 0,-5-3 0 16,-3-7 0-16,-6-6 1 15,-5 0-2-15,-6 6 1 16,-11 1-3-16,-8-1 0 15,-2-3-1-15,-1 3 1 16,-6 4-1-16,-5 6 0 16,-2 6-1-16,2 3 1 15,5 3-2-15,-1 7 1 16,4 5-1-16,3 1 1 16,8 0-1-16,-1 0 0 15,7-3 1-15,4 9 1 16,11-7 0-16,7-5 0 0,3 0 1 15,7-7 1-15,4-6 1 16,0-6 0-16,-1-7 0 16,-10-6 0-16,-6 0-1 15,-5-6 1-15,-6 10-2 16,-8-1 0-16,-3-3-1 16,-3 3 0-16,-5 4-1 15,-6 2 1-15,0 4-1 16,-4 6 1-16,4 3-2 15,0 0 1-15,3 1-1 16,1 2 1-16,6 6-1 16,-3 1 1-16,7-1 0 15,3-2 0-15,12 2 1 16,-1 1 1-16,7-4 0 16,3 1 0-16,8-10 0 15,0 0 1-15,-4-13 0 0,0-2 0 16,-3-1 0-1,-1 6 0-15,-6-2-1 0,-4-1 1 16,-3 1-2-16,-4-1 1 16,-4 1-2-16,-3 2 1 15,-7 4-1-15,-7 3 0 32,3 3 0-17,-3 3 1 16,3 3-1-31,1-2 0 0,6 5 0 16,-3 3 1-16,7 4-1 16,0-3 1-16,7-1 0 15,0-2 0 1,3-1 0-16,8-3 1 0,7-6-1 0,-1-6 0 0,4 0 1 16,4-7 0-16,0 4 0 0,-1-1 0 0,-6 1-1 0,-4-4 1 0,-7 1-1 15,-7-1 0-15,-3 1 0 16,-4 2 0-16,-4 4-1 15,-3 0 0-15,-4 6-1 16,1 0 1-16,-8 6-1 16,0 4 1-16,4-1-2 15,3-3 1 1,1 7-1 0,3-1 1-1,7 4 0 1,3 0 1-16,1-1 0 0,6 1 1 0,4-3 0 0,4-4 0 15,3 0 1-15,7-5 0 0,0-8 0 0,0 4 1 16,-3-3 0-16,-4-3 0 16,0 0-1-16,0-1 1 15,-7-5-1 1,-3-1 0-16,-1 4-2 0,-3 6 1 16,-3-7-4-16,-1 7 1 31,1-3-13-16,-4 0 1 1</inkml:trace>
  <inkml:trace contextRef="#ctx0" brushRef="#br4" timeOffset="212443.91">21823 7811 33 0,'0'0'16'0,"-4"-3"-1"0,4 3 17 0,0 0-26 15,0 0 0-15,0 0 2 16,7-3 1-16,7-1-11 16,4-2 0-16,10 0 7 15,4 0 1-15,17 3-4 16,11-4 0-16,0-5-4 16,-7-4 1-1,-7-3-16 1,-7 13 0-16</inkml:trace>
  <inkml:trace contextRef="#ctx0" brushRef="#br4" timeOffset="213010.12">20944 7983 46 0,'0'16'23'0,"-3"-16"-17"16,3-6 27-16,0-4-30 15,-7-2 0-15,0-20 2 0,0-18 1 16,-11-19-8-16,0-22 1 16,1 0 4-16,3-3 0 15,0 3-2-15,7 4 1 16,3 11-2 0,8 7 1-16,3 7-1 0,7 5 0 15,0 16 0-15,3 7 0 16,5 12-1-16,-1 6 0 15,3 13-1-15,-6 6 0 16,0 13-3-16,-4 9 0 31,-4 10-4-31,-2-7 1 0,-12 6-8 16,-7 10 1-16</inkml:trace>
  <inkml:trace contextRef="#ctx0" brushRef="#br4" timeOffset="213208.07">20676 7638 43 0,'-3'7'21'0,"6"-17"-12"0,1 7 34 0,-4 3-41 15,7-3 1-15,7 0 0 16,7 0 1-16,4 0-6 16,7-1 1-16,-1 4 1 15,1-6 0-15,-4 0-7 16,1 0 0-16,-1-1-9 15,0-5 0-15</inkml:trace>
  <inkml:trace contextRef="#ctx0" brushRef="#br4" timeOffset="213492.33">21188 7431 43 0,'7'29'21'0,"-4"-14"-19"0,-3-12 30 15,0 4-30-15,-3 2 1 0,-1 4 0 16,1-1 1-16,-4 1-5 16,0 2 0-16,0 1 3 15,0 3 1-15,3 6-3 16,1 0 1-16,3 0-3 15,3-3 0-15,4-3-8 16,4-3 1-16,3-7-5 16,0-3 0-16</inkml:trace>
  <inkml:trace contextRef="#ctx0" brushRef="#br4" timeOffset="213719.91">21287 7573 29 0,'3'-4'14'0,"-3"11"-6"0,0-4 20 0,0 6-27 0,0-2 1 0,-3 8 2 0,-4 4 0 15,0 0-5-15,3 6 1 16,-3-9 2-16,0 2 1 16,0-2-5-16,3 3 0 15,1-7-10-15,-1-5 1 16</inkml:trace>
  <inkml:trace contextRef="#ctx0" brushRef="#br4" timeOffset="213895.77">21241 7598 29 0,'17'22'14'0,"1"25"-3"0,-11-35 15 0,4 4-24 15,-1 0 1-15,1-1-1 16,-1 4 0-16,1-3-5 16,3-1 0-16,0-2-7 15,-3-1 1 1,-1-8-2-16,-3-1 0 0</inkml:trace>
  <inkml:trace contextRef="#ctx0" brushRef="#br4" timeOffset="214094.19">21463 7776 24 0,'7'19'12'0,"-3"13"-4"0,-4-23 20 16,0 4-25-16,0 2 0 16,0 1 0-16,0-4 1 15,0-5-6-15,3 2 0 16,4-3-1-16,0 1 0 15,4-10-8-15,-1-16 1 16</inkml:trace>
  <inkml:trace contextRef="#ctx0" brushRef="#br4" timeOffset="214269.09">21400 7588 45 0,'10'13'22'0,"4"-13"-21"0,-10 0 41 0,3-3-44 16,3 0 0-16,1 3-15 15,3-4 1-15,0-5 11 16,0 0 1-16</inkml:trace>
  <inkml:trace contextRef="#ctx0" brushRef="#br4" timeOffset="-214475.97">21424 7359 55 0,'11'7'27'0,"6"-14"-36"0,-10 1 50 15,1-3-42-15,2-7 0 16,1-3 0-16,-1-3 0 0,-3 3 1 16,0 1 0-16,-3-4-1 15,-1 3 0-15,-3 3-1 16,-3 7 0-16,-1-1-1 15,1 13 0-15,-1 4-3 16,4 2 0-16,0 10 0 16,0 6 1-16,4 6 1 15,3-2 0-15,0-1 3 16,4 6 0-16,-1 1 4 16,1-4 1-16,-1-3 0 15,1-9 1-15,-1-3 0 16,-2-13 0-16,-8-3-2 15,0-9 1-15,-4-4-2 16,-3-6 0-16,-4 4-1 16,-6-1 0-1,-4-6-1-15,-4 3 1 0,-3 3-1 0,-4 4 0 16,-3 3 0-16,3 2 0 16,7 7 0-16,4 0 0 15,3 0 0 1,4 0 1-16,7 0 0 47,7 0 0-32,11 0 0-15,6 0 1 16,8 0-1 0,7-3 1-16,10-3-1 0,11-7 1 0,0-2-1 0,-14 2 1 0,0-3-2 15,-8 1 0-15,-9 2 0 0,-8 7 1 0,-7 0-2 0,-11 6 1 0,-6 6 0 16,-12 6 0-16,-6 7-1 15,-4 3 0-15,1-3-2 16,-1 0 1-16,4 0-3 16,3 3 0-16,4-4-9 15,7 4 0-15,7-3 0 16,14 0 0-16</inkml:trace>
  <inkml:trace contextRef="#ctx0" brushRef="#br4" timeOffset="-214191.07">21703 6939 40 0,'-14'63'20'0,"28"62"-20"0,-4-81 39 16,1 13-37-16,3 15 0 16,0 12 1-16,0 7 1 15,-3 0-5-15,-4-6 1 16,-7-7 2-16,0 1 0 16,-11-10-5-16,-10-16 1 15,-7-12-12-15,-7-19 0 0</inkml:trace>
  <inkml:trace contextRef="#ctx0" brushRef="#br4" timeOffset="-213571.43">22871 7435 37 0,'3'-7'18'0,"11"17"-12"16,-10-1 21-16,6-6-26 15,8 4 0-15,17-4-1 16,8 0 1-16,13 0-5 16,11-3 0-16,0 0-7 0,0-3 1 15</inkml:trace>
  <inkml:trace contextRef="#ctx0" brushRef="#br4" timeOffset="-213326.73">24225 7494 22 0,'28'19'11'0,"11"-19"4"0,-28-3 9 0,3 3-25 0,4 0 1 0,3 0 0 16,3 0 1-16,1 0-2 16,0-3 1-16,0 3-1 15,-4 0 0-15,-7 0-1 16,3-7 0-16,1 1-7 16,3-3 0-16</inkml:trace>
  <inkml:trace contextRef="#ctx0" brushRef="#br4" timeOffset="-213122.51">25107 7472 16 0,'25'22'8'0,"10"-9"2"0,-24-13 5 15,3 0-14-15,0 3 1 16,7 0 0-16,0 0 0 15,0 3-4-15,1 1 1 16,-1-1-2-16,4 0 0 16,6-6-4-16,1-3 1 15</inkml:trace>
  <inkml:trace contextRef="#ctx0" brushRef="#br4" timeOffset="-212870.96">26180 7685 10 0,'7'7'5'0,"7"-10"4"0,-7 6 4 0,3-3-14 15,1 0 1-15,0-3-1 16,-1 3 1-16,1-4-4 15,-1-2 0-15,4-9-1 16,1 2 1-16</inkml:trace>
  <inkml:trace contextRef="#ctx0" brushRef="#br4" timeOffset="-212703.04">26755 7795 26 0,'31'22'13'0,"26"-6"-17"0,-43-13 28 16,0-3-26-16,-7 0 0 15,-7 0-13-15,-14-9 1 16</inkml:trace>
  <inkml:trace contextRef="#ctx0" brushRef="#br2" timeOffset="-206923.81">26324 7946 21 0,'-3'3'10'0,"-1"6"-2"16,4-9 11-16,0 7-14 0,0-4 0 16,0 3 3-16,0-6 0 15,0 0-10-15,0 0 1 16,4 3 7-16,3-3 0 15,3 6-2-15,5-6 1 16,-1 3-1-16,3 1 1 16,8-4-2-16,7-7 1 15,10 4-1-15,0-6 0 16,4 3-1-16,-7-1 1 16,10 1-1-16,8 3 0 15,-1 6 0-15,4-6 0 0,4 3-1 16,6 3 1-1,-3-6-2-15,-7 0 1 0,-7-4-1 16,0 4 1-16,-3 3-1 16,-1 0 1-16,-10 0-2 15,-4 3 1-15,-7-3 1 16,-7 0 0-16,-3 0-2 16,-4 0 0-16,0 4 0 15,-7-1 0-15,-3 0-1 16,-4-3 1-16,-4-3 0 15,1 3 0-15,-1 3 1 16,1 3 0-16,-8 0 0 16,8 1 1-16,-4-1-1 15,3 0 0-15,-3 0 0 16,3 1 0-16,1-1 0 16,-1 0 1-16,1 1-1 15,-1 2 0-15,4 4 0 0,0 2 0 16,0-2 0-16,-3-1 0 15,-4 7 0-15,0 0 0 16,-4 6 0-16,1 6 0 16,-1 4 0-16,0 2 0 15,1 1 1-15,3 3 0 16,0-3-1-16,0-4 0 16,3-3-1-16,1-6 0 15,-1-3-6-15,4-3 1 0,0-6-12 16,0-13 0-1</inkml:trace>
  <inkml:trace contextRef="#ctx0" brushRef="#br2" timeOffset="-206022.11">26758 8065 26 0,'11'0'13'0,"3"-10"-2"0,-14 10 13 16,3-3-22-16,-3 6 0 0,4 1 1 15,-8 2 1-15,1 6-5 16,-1 10 0-16,-6 16 3 16,-11 3 1-16,-11 15-2 15,-7 1 0-15,-7 15-3 16,0 0 1-16,4 3-3 15,10-9 0-15,4-13-8 16,10-9 1-16</inkml:trace>
  <inkml:trace contextRef="#ctx0" brushRef="#br2" timeOffset="-205752.96">27012 8121 29 0,'21'13'14'0,"-10"18"-2"0,-11-21 20 15,0 5-31-15,-7 10 1 16,-4-3 2-16,-6 10 0 16,-12 5-5-16,-13 7 0 15,0 10 3-15,-1 11 1 16,1 14-2-16,0 2 0 15,-4 7-3-15,4-13 1 16,3-2-6-16,4-1 1 0,6-10-7 16,8-11 0-16</inkml:trace>
  <inkml:trace contextRef="#ctx0" brushRef="#br2" timeOffset="-205467.7">27072 8589 29 0,'21'25'14'0,"-21"22"-9"15,-3-35 19-15,-8 10-23 16,-10 16 1-16,-4 6 0 15,-10 6 1-15,-11 3-4 0,0 16 0 16,4 3 2-16,0 7 1 16,-1-1-4-16,1 10 1 15,-4-13-6-15,4-3 0 16,3-3-3-16,7-3 0 16</inkml:trace>
  <inkml:trace contextRef="#ctx0" brushRef="#br2" timeOffset="-205167.53">26980 9256 23 0,'8'26'11'0,"-16"33"-7"0,1-40 18 0,0 6-20 16,-17 10 1-16,-5 5 1 16,-6 4 0-16,3 16-5 15,1-1 0-15,-5 14 3 16,-6-5 1-16,-4 11-2 16,4-7 0-16,0 0-2 15,3-3 1-15,7-9-4 16,7-4 0-16,8-9-6 15,10-12 0-15</inkml:trace>
  <inkml:trace contextRef="#ctx0" brushRef="#br2" timeOffset="-204898.15">26991 9658 20 0,'7'28'10'0,"-17"19"-1"0,2-31 10 15,-2 9-16-15,-11 19 1 0,-4 9 2 16,-10 7 0-16,3 6-8 16,-7 6 1-16,-3 9 4 15,-4 10 1-15,0 3-3 16,0 0 0-16,4-6-5 15,7-3 1-15,6-4-8 16,8-9 1-16</inkml:trace>
  <inkml:trace contextRef="#ctx0" brushRef="#br2" timeOffset="-204612.6">27146 10451 25 0,'-7'50'12'0,"-25"-3"-3"0,22-28 15 15,-11 13-21-15,-8-1 0 16,-6 10 0-16,-4 6 1 15,-10 6-6-15,10 7 1 32,-17 31-5-32,6-10 1 0,5-12-5 15,13-19 0-15</inkml:trace>
  <inkml:trace contextRef="#ctx0" brushRef="#br2" timeOffset="-204326.75">26882 11226 28 0,'-11'53'14'0,"-17"-9"-7"15,17-22 22-15,4 6-28 16,-7 7 0-16,0 9 0 16,3 3 1-16,1 0-4 0,-4 3 1 15,3 0-3-15,-3-9 1 16,3-7-6-16,1-6 1 16,3-6-2-16,0-6 0 15</inkml:trace>
  <inkml:trace contextRef="#ctx0" brushRef="#br2" timeOffset="-204083.2">26970 11790 40 0,'-4'28'20'0,"-17"13"-29"0,14-25 43 0,-11 6-34 15,-6 12 0-15,-4 10-8 16,-1 6 0-16,1-3 1 16,-7-6 1-16</inkml:trace>
  <inkml:trace contextRef="#ctx0" brushRef="#br2" timeOffset="-193321.77">14199 4456 40 0,'0'0'20'0,"-10"0"-13"0,6-4 20 0,-10 4-27 16,0 4 1-16,-11 5 2 15,-14-3 1-15,-13 4-4 16,-8-7 0-16,-11 3 2 16,0 0 1-16,8 1-1 15,3 2 0-15,-3 4-1 16,3 5 0-16,-4-8-1 15,4-4 0-15,4 0-1 16,10 1 1-16,3 2-1 16,8-3 1-16,3 4-1 15,8-1 0-15,3-6 1 16,6 4 0-16,8-1 0 16,7 0 1-16,4 3-1 15,10 4 0-15,11-4 1 16,14 10 0-16,6 3-1 15,5 3 0-15,6 0 0 16,1 10 1-16,-8-10-1 16,-3 9 1-16,-14-2-1 15,-11-4 0-15,-14 6 0 0,-18 1 0 16,-6 3 0-16,-5-1 0 16,-16 7 0-16,-15 3 0 15,-7 3 0-15,-11 1 0 16,1 2-1-16,6 0 1 15,4-3 0-15,-3-3 1 16,3 0-1-16,3 0 0 16,4-9 0-16,0 0 1 0,15-1 0 15,9 7 0-15,12-9 0 16,10-4 1-16,14-6 0 16,14-3 1-16,11-6-1 15,10-10 1-15,18 0-1 16,11-9 0-16,13-3-1 15,4-7 1-15,-6-5-2 16,-1-1 0-16,0 3-1 16,-11 4 0-16,-6 5-2 15,-11 1 0-15,-11 3-3 16,-10 0 0-16,-7-4-6 16,-8 4 0-16,-6 0-4 15,-8 3 0-15</inkml:trace>
  <inkml:trace contextRef="#ctx0" brushRef="#br2" timeOffset="-193066.69">13868 5330 46 0,'0'10'23'0,"-7"-4"-23"0,3 7 41 16,1 9-40-16,-4 9 1 15,-1 3 0-15,1 14 0 16,0-1-3-16,0-10 0 16,0-9-5-16,0-9 0 0,4-3-9 15,-1-7 1-15</inkml:trace>
  <inkml:trace contextRef="#ctx0" brushRef="#br2" timeOffset="-192508.61">12958 6296 35 0,'3'0'17'0,"1"0"-9"0,-4 3 22 0,0 4-25 16,0-1 1-16,-4 3 1 16,-3 7 0-16,0 3-10 15,0 0 1-15,0 9 5 16,3 0 1-16,1 3-4 15,3-2 0-15,3-4-6 16,4-13 1-16,4-9-10 16,0-18 1-16</inkml:trace>
  <inkml:trace contextRef="#ctx0" brushRef="#br2" timeOffset="-192300.55">13018 6140 37 0,'10'28'18'0,"-3"-9"-7"0,-7-19 23 0,4 0-32 15,3-4 1-15,0-2-1 16,0-6 1 0,3-1-7-16,1 1 0 0,3 2-8 15,0 4 1-15,0-4-3 16,4 1 1-16</inkml:trace>
  <inkml:trace contextRef="#ctx0" brushRef="#br2" timeOffset="-192016.4">13173 6403 51 0,'-7'12'25'0,"17"-18"-25"16,-3 3 51-16,0 0-51 0,0 0 0 15,4 0 0-15,7 0 0 16,-1-1-3-16,4 1 1 15,-3 0-8-15,0 3 1 16,-4 0-7-16,-7-3 1 16</inkml:trace>
  <inkml:trace contextRef="#ctx0" brushRef="#br2" timeOffset="-191832.39">13155 6516 37 0,'-10'22'18'0,"10"-3"-10"15,3-16 26-15,4 0-30 16,0 3 0-16,0-3 1 16,7 0 0-16,4 1-8 15,7-4 0-15,3 0 0 16,4-4 1-16,3-2-12 16,0-6 0-16</inkml:trace>
  <inkml:trace contextRef="#ctx0" brushRef="#br2" timeOffset="-191625.55">13755 6296 43 0,'0'19'21'0,"-28"41"-13"0,17-45 30 16,0 7-37-16,4 13 0 15,-3 9 0-15,3 0 0 16,3 6-5-16,1-3 0 16,6-10-9-16,4-21 0 15</inkml:trace>
  <inkml:trace contextRef="#ctx0" brushRef="#br2" timeOffset="-190965.73">13399 4148 39 0,'3'3'19'0,"-3"1"-7"0,0-1 24 15,0 6-33-15,0-6 0 0,0 0 1 16,0 4 0-16,0-1-6 15,0 3 1-15,0-9 3 16,4 0 0-16,3 0-2 16,3-6 0-16,1-7-2 15,3-5 1-15,0-7 0 16,0 6 0-16,0 0 0 16,0 3 1-16,4-3-1 15,0 7 0-15,-1-1 1 16,1 4 1-16,-4 3-1 15,0 3 0-15,-3 6 0 16,-1 3 1-16,1 0-1 16,-1 10 0-16,1 9 0 15,0 3 0-15,-4 4-3 16,0 2 0-16,0-6-12 16,-7-6 1-16</inkml:trace>
  <inkml:trace contextRef="#ctx0" brushRef="#br2" timeOffset="-184733.67">14753 5509 23 0,'7'19'11'0,"-10"-6"0"0,3-13 12 0,0 3-19 16,0-3 1-16,0-10 1 16,-4-15 1-16,1-12-9 15,-1-14 0-15,1-8 6 16,-1-16 0-16,1-4-2 15,-1-5 0-15,4-11-1 16,7 11 0-16,4 5 1 16,6 7 0-16,1 0-1 15,0 9 0-15,-1 10 0 16,1 9 0-16,-1 10 0 16,1 9 0-16,0 6-2 0,-4 6 1 15,0 16-2-15,4 13 0 16,-8 9-3-16,-3 13 1 15,0 15-3-15,-3-6 1 16,-4 6-2-16,0 7 1 16,-4-13-4-16,4-9 0 15,0-10 2-15,0-3 0 16</inkml:trace>
  <inkml:trace contextRef="#ctx0" brushRef="#br2" timeOffset="-184445.75">14630 5164 52 0,'0'13'26'0,"7"-23"-31"16,0 4 59-16,3 3-54 16,8 3 1-16,10 0 0 15,8-6 1-15,2-1-3 16,1 1 0-16,0 3-4 16,-4 3 0-16,-7 0-11 15,-3 0 0-15</inkml:trace>
  <inkml:trace contextRef="#ctx0" brushRef="#br2" timeOffset="-184014.55">15413 4992 38 0,'3'0'19'15,"-3"-10"-12"-15,0 10 22 0,-3 0-28 16,-1 4 0-16,-6 5 0 16,-4 3 1-16,-8 7-2 15,-2 6 0-15,-1 4 1 16,-3 8 0-16,3 1 0 16,8 9 1-16,-1 16-1 0,7-4 1 15,4 4-1-15,4-7 0 16,3-2-2-16,10-14 0 15,4-5-8-15,8-10 1 16,-1-6-6-16,0-13 1 16</inkml:trace>
  <inkml:trace contextRef="#ctx0" brushRef="#br2" timeOffset="-183695.39">15769 5167 42 0,'0'4'21'0,"-14"5"-23"0,11-3 37 0,-5 4-35 16,-2 5 1-16,-8 7 1 16,-3 0 0-16,-4 10-3 15,1 2 1-15,3 10 0 16,-1-10 1-16,5 1-6 16,3-4 0-16,3-6-8 15,4-12 0-15</inkml:trace>
  <inkml:trace contextRef="#ctx0" brushRef="#br2" timeOffset="-183487.13">15543 5227 41 0,'11'34'20'0,"7"7"-13"0,-11-28 32 15,3 2-37-15,4 14 1 16,0-1 0-16,4 3 1 15,-4 4-6-15,0-1 0 16,0-2-6 0,1-17 0-16,-5-12-7 15,-3-12 1-15</inkml:trace>
  <inkml:trace contextRef="#ctx0" brushRef="#br2" timeOffset="-182992.6">15991 5594 29 0,'4'9'14'0,"-4"-2"-2"0,0-4 17 0,-4 0-26 16,1 6 1-16,-4 1 2 15,0 5 1-15,0 1-9 16,0 6 1-16,0 3 4 15,0 3 1-15,7-3-2 16,0-3 0-16,7-3-7 16,0-3 1-16,7-7-10 15,3-18 0-15</inkml:trace>
  <inkml:trace contextRef="#ctx0" brushRef="#br2" timeOffset="-182796.5">16037 5472 42 0,'4'6'21'0,"-1"-6"-18"0,1-6 29 16,-4 6-31-16,0 0 1 15,0-10-5-15,3 4 1 16,-3 6-10-16,4-6 1 15</inkml:trace>
  <inkml:trace contextRef="#ctx0" brushRef="#br2" timeOffset="-182045.67">15988 5145 45 0,'10'7'22'0,"8"-17"-19"16,-14 4 33-16,3-3-35 16,3-4 1-16,1-3-1 15,3-6 0-15,0 7-2 16,0-13 1-16,0 2 0 15,-3-2 1-15,-4 3-3 16,-4 3 0-16,1 3-2 0,-4 7 1 16,0 2-1-16,0 10 0 15,0 0-2-15,-4 10 0 16,4 9 1-16,4-7 0 16,3 4 2-16,0 3 0 15,4 3 3-15,-1 6 1 16,4-6 2-16,1 3 1 15,-5-9 0-15,1-4 1 16,-4 1-2-16,0-1 1 16,-4-2-3-16,-3-4 0 0,-3 0-2 15,-4-3 1-15,-7-3-1 16,-4 3 1-16,0-3-1 16,-6-3 1-16,-5-3-1 15,1-3 1-15,0-1 0 16,3 1 0-16,4-1 0 15,0 1 0-15,3 0 0 16,4 2 1-16,4 4 0 16,3-3 0-16,7 6-1 15,0 0 1-15,7 6 0 16,7-6 0-16,7 3 1 16,4-3 0-16,6-3 0 15,5-6 0-15,2-10 0 16,-2 6 0-16,-8 1 0 15,-7 6 0-15,0 2-2 16,-3 4 0-16,-8 0 0 16,-2-6 0-16,-8 6-1 0,-4 6 1 15,-7-2-2-15,-10 5 1 16,-10 4-1-16,-8 5 1 16,-4 7-1-16,-2-9 0 15,-5 3-5-15,8 0 1 16,7 6-6-16,6-9 0 15</inkml:trace>
  <inkml:trace contextRef="#ctx0" brushRef="#br2" timeOffset="-181657.46">16337 4653 37 0,'-14'38'18'0,"25"34"-15"15,-1-47 29-15,4 16-28 0,7 6 0 16,4 9 3-16,3 19 1 16,-3 7-10-16,-11 9 0 15,-7-6 6-15,-17 6 0 16,-15-13-6-16,-10-3 0 15,3-6-13-15,-10-19 0 16</inkml:trace>
  <inkml:trace contextRef="#ctx0" brushRef="#br2" timeOffset="-180785.01">17360 5180 55 0,'4'16'27'16,"-8"18"-25"-16,1-21 43 0,-4 2-45 16,-7 4 1-16,-11 9-1 15,-7 4 1-15,-7 2-2 16,0 1 1-16,4-10 0 15,3-3 0-15,1-3-1 16,2-7 1-16,5 1-1 16,6-1 1-16,8-2-1 15,10-4 0-15,10 3-1 16,11-6 1-16,15 1 0 0,9-1 0 16,1 0 1-1,0 3 0-15,-11 0 0 0,4 1 0 16,-7-1 0-16,-4 3 1 15,-7-2-1-15,-3-1 0 16,0 0 0-16,-8 0 0 16,1-2-1-16,-8-8 0 15,-3-5 0-15,-3-10 1 16,-1-12 0-16,-6-13 1 16,3-6 0-16,0-10 0 0,0 1 0 15,-1-1 1 1,5 7-7-16,-1 9 1 0,4 3-12 15,-3 10 0-15</inkml:trace>
  <inkml:trace contextRef="#ctx0" brushRef="#br2" timeOffset="-180453.67">17992 5108 39 0,'3'-10'19'0,"-10"7"-12"0,7 3 24 16,-7 3-30-16,0 10 1 15,-11 0-1-15,-17 5 0 16,-11 17-2-16,-7 2 1 16,0 7 0-16,4 10 0 15,3 2-3-15,7-6 1 16,11-9-10-16,3-10 1 16</inkml:trace>
  <inkml:trace contextRef="#ctx0" brushRef="#br2" timeOffset="-180267.68">17590 5092 46 0,'28'53'23'0,"25"16"-15"16,-36-43 35-16,12 8-41 15,9 13 0-15,1 3-1 16,-4 4 0-16,1 2-7 15,-5-3 1-15,-2-6-10 16,-8-3 1-16</inkml:trace>
  <inkml:trace contextRef="#ctx0" brushRef="#br2" timeOffset="-174346.12">11388 5603 31 0,'7'13'15'0,"7"-13"0"0,-7-3 16 0,0-4-27 16,0-5 0-16,4-1 1 16,3-12 0-16,0-9-6 15,7-13 0-15,-3-16 5 16,3-15 0-16,3-4-3 16,1-18 1-16,-7-7-2 15,-4 10 1-15,-7-3-1 16,0 27 0-16,-7-14-2 15,-3 18 0-15,-1 9-2 16,0 7 0-16,-6 12-3 16,-1 13 1-16,-3 9-2 15,0 22 0-15,-4 3 2 16,1 16 0-16,3 10 3 0,3 15 0 16,4 6 2-16,11 16 0 15,6 6 2-15,4 13 1 16,4-6-1-16,3 5 1 15,4-8-1-15,-1-16 1 16,1-7-1-16,-4-12 0 16,0-13-2-16,-3-6 1 15,-4-12-7-15,0-4 1 16,0-9-3-16,-3-9 0 16</inkml:trace>
  <inkml:trace contextRef="#ctx0" brushRef="#br2" timeOffset="-174146.65">11878 5177 41 0,'0'12'20'0,"0"1"-23"16,0-13 41-16,0 9-36 15,0-2 0-15,0 2 0 16,0-6 1-16,0 7-7 15,0-4 0-15,0-6-8 16,0-6 0-16</inkml:trace>
  <inkml:trace contextRef="#ctx0" brushRef="#br2" timeOffset="-173986">11860 5048 35 0,'7'13'17'0,"1"2"-12"0,-8-11 21 16,3-1-26-16,4-3 0 16,4 0-5-16,-1 0 0 15,4-3-3-15,0-4 0 16</inkml:trace>
  <inkml:trace contextRef="#ctx0" brushRef="#br2" timeOffset="-173505.33">12037 5130 30 0,'7'22'15'0,"3"-10"-7"0,-3-9 20 0,-3 10-27 16,3-4 1-16,-3 1-1 15,-1-1 0-15,-3-3-2 16,0-6 0-16,0-6 1 16,0-6 1-16,4 2-2 15,3 1 0-15,0-7 1 16,0 7 0-16,3-1 0 15,5 7 0-15,-1 6 0 16,0-3 1-16,0 7-1 16,0 2 1-16,-3 4-1 15,-1-4 1-15,-3 0-1 16,0-2 0-16,-3-1 0 16,3-3 1-16,-4 0-1 0,4-3 1 15,-3-6-2-15,3-7 1 16,0 4-1-16,0 6 1 15,0-7-1-15,4 7 0 16,-1 0 0-16,1 0 1 16,-1 3 0-16,1-3 1 15,0 3-1-15,-1 0 0 16,1 0 1-16,-1-3 1 16,1 3-1-16,0 0 1 15,3 0 0-15,3 0 1 16,1 9-1-16,0 1 1 15,3 5-2-15,0-2 1 0,0 6-8 16,-3-10 1-16,-4-3-8 16,-7-6 0-16</inkml:trace>
  <inkml:trace contextRef="#ctx0" brushRef="#br2" timeOffset="-172708.41">11278 5964 33 0,'7'38'16'0,"4"21"-9"16,-8-53 21-16,-3 7-27 15,0-1 0-15,0 1 0 0,0-4 0 16,0-2-2-16,0-7 1 15,0-7 2-15,0 1 0 16,4-10-1-16,0-5 0 16,-1-11 0-16,1 1 0 15,6-4 0-15,1 1 0 16,3-1-1-16,0 7 1 16,0 0-1-16,-3 9 0 15,-1 10 1-15,1-1 0 16,3 10 0-16,-3 10 1 15,-1 2 0-15,1 10 0 0,-1 6 0 16,4 7 0-16,1 6-1 16,-1-1 1-16,-4 1-2 15,-3-3 0-15,0-7-6 16,0-6 0-16,0-9-9 16,0-13 1-16</inkml:trace>
  <inkml:trace contextRef="#ctx0" brushRef="#br2" timeOffset="-172404.07">11684 5980 36 0,'-4'0'18'0,"1"0"-7"0,3 0 23 31,3-4-27-31,5 4 1 16,6 0 0-16,3 0 1 16,8 0-13-16,3-3 0 15,-7-3 6-15,1-3 1 16,2-4-9-16,-3 4 1 15,-3-1-11-15,0 1 0 16</inkml:trace>
  <inkml:trace contextRef="#ctx0" brushRef="#br2" timeOffset="-172107.57">11857 5773 31 0,'0'22'15'0,"7"3"-3"15,-4-22 12-15,1 0-21 16,0 0 0-16,-1 0 4 16,1 3 1-16,6 1-9 15,4 2 0-15,11 1 5 16,-4 8 0-16,0-5-2 15,-3 6 1-15,-4 0-4 0,-10 6 1 16,-8 3-3 0,-7-6 0-16,-10 0-6 0,4-3 0 15,-5-4-5-15,-6-2 1 16</inkml:trace>
  <inkml:trace contextRef="#ctx0" brushRef="#br2" timeOffset="-171553.7">12393 5961 37 0,'-10'31'18'0,"-15"16"-18"16,14-37 30-16,-3-4-30 15,0 3 1-15,-4-6-1 16,1 1 1-16,-1-11-1 16,4-2 0-16,0-4 0 15,3-6 0-15,8 1-2 16,3-1 0-16,7 0 0 0,3-3 0 15,8 6 0-15,10-2 0 16,0 5 1-16,1 4 1 16,-1 2 1-16,-3 7 1 15,3 0 0-15,-7 7 1 16,0 2-1-16,-3 7 0 16,-1-1-1-16,-2 4 0 15,-1 0-2-15,3-6 1 16,1-10 0-16,3-6 0 15,-3-4-1-15,-1-2 1 16,1-7 0-16,-4 4 0 16,-3-7 0-16,-8-3 1 0,-3 0-1 15,-7-3 0-15,-10 0 0 16,-12 3 1-16,-6 9-1 16,0 1 0-16,0 9-5 15,-1 6 1-15,1 3-7 16,0 3 1-16</inkml:trace>
  <inkml:trace contextRef="#ctx0" brushRef="#br0" timeOffset="-162424">12637 6666 27 0,'0'0'13'16,"7"-6"-1"-16,-7 6 14 0,0 0-24 15,0 0 1-15,3 6 0 16,-3 10 1-16,0 9-5 16,0-3 0-16,4 13 3 15,-4 5 1-15,0 7-2 16,0 4 1-16,0 2-2 15,0 0 1-15,0-12 1 16,0-3 0-16,0-4-1 16,-4-6 1-16,4-9 0 15,0-3 0-15,0-4 0 16,0-2 0-16,4-4-2 16,-1-3 0-16,4-3 0 0,4 0 1 15,3-3-1-15,7-3 1 16,4 6-1-16,-1 0 1 15,5 0-1-15,2-7 1 16,1 1-1-16,0 0 0 16,0-4 0-16,14-2 0 15,3-4 1-15,0 1 0 16,8 5-1-16,10-2 0 16,3 2 1-16,-3-2 0 15,15 2-1-15,13 4 1 0,4-3-1 16,3-1 0-16,0 4 0 15,11 6 1-15,11-3-1 16,3 0 1-16,0-1-1 16,14 4 1-16,3 4-1 15,1-4 1-15,10 3-1 16,11 0 1-16,-4 3-1 16,8 4 0-16,2-4 0 15,1-6 1-15,-10-3-2 16,13-4 1-16,0-2 0 15,1-7 1-15,3-2-1 16,-8 2 0-16,-16-3 0 16,6 10 1-16,-10 2-1 15,-4 1 0-15,-11 3-1 16,-6 3 1-16,-8 3 0 16,-6-3 0-16,-8 0 0 0,-10-6 0 15,-14-4 0-15,-18-2 0 16,-4-7 0-16,-10-3 0 15,-7 6 0-15,0-2 0 16,-11-7-1-16,-7-1 1 16,-3-2-1-16,-7 0 1 15,-4-10 0-15,-7-9 0 16,-7-6-1-16,0 9 0 16,-7-44-1-16,-7 4 0 15,0-17-11-15,-1-5 0 0,-2 8-3 16,20 20 1-16</inkml:trace>
  <inkml:trace contextRef="#ctx0" brushRef="#br0" timeOffset="-161688.34">14492 7388 36 0,'4'0'18'0,"-18"3"-13"0,10-6 29 0,-7-1-31 15,1 4 0-15,-8 10-1 16,-3-1 1-16,3 7-5 16,1-4 1-16,3 4 3 15,0 0 0-15,6-1-2 16,1-2 1-16,4 3-1 16,3-4 1-16,3 4-1 15,4 0 1-15,1-1-2 0,2 4 1 16,1 0 0-16,-1 0 0 15,-3 0-1-15,0-1 1 16,-3 4-2-16,-4-9 1 16,-4-1 0-16,-3 4 1 15,0 3-2-15,-3-3 1 16,-1-4-2-16,1-2 0 16,2-1-2-16,1-3 0 15,0 0-8-15,0 1 1 16</inkml:trace>
  <inkml:trace contextRef="#ctx0" brushRef="#br0" timeOffset="-161373.71">14612 7682 27 0,'7'25'13'0,"-3"-21"-6"16,-4 2 16-16,0 0-21 15,0 3 0-15,0 1 2 16,0-7 1-16,0 0-6 16,3 3 1-16,1 1 2 15,-1-1 1-15,1-3-2 0,6-3 0 16,4 0-1-16,1-3 0 15,-1-16-1-15,0-6 0 16,-4 0-6-16,4 0 1 16,-3 3-5-16,0 0 1 15</inkml:trace>
  <inkml:trace contextRef="#ctx0" brushRef="#br0" timeOffset="-160817.97">14884 7695 46 0,'-4'19'23'0,"1"3"-24"0,3-16 42 0,0-6-40 15,0 0 1-15,3-6-1 16,4-4 1-16,0-2-3 15,4-1 0-15,-1-6 1 16,5 4 1-16,-5-1-2 16,1 0 0-16,-1 4 0 15,1 2 0-15,-1 1 0 16,1 6 1-16,0 6 0 16,-1 6 0-16,1 4 0 0,-1 6 0 15,1 0 0-15,0-1 0 16,-1-5-1-1,1-1 1-15,-1-5-1 16,1-1 1-16,-4-3-2 0,0-3 1 16,0 0-1-16,0-3 0 15,-3-3 0-15,3-1 0 16,-4-2 0-16,4 0 0 16,0-7 1-16,0 3 0 15,-3-2 0-15,-1-4 1 16,8 6 0-16,0 1 0 15,3-1 0-15,-4 4 1 16,4-1 0-16,1 10 0 0,-1 7 0 16,3 5 0-16,-3 7 0 15,4 6 0-15,-4 0-1 16,0-9 1-16,0 0-4 16,-3-4 0-16,0-2-9 15,-1-1 0-15</inkml:trace>
  <inkml:trace contextRef="#ctx0" brushRef="#br0" timeOffset="-160367.71">16369 7595 55 0,'3'6'27'0,"-17"-6"-36"0,7-3 48 0,-7 3-39 31,0 0 1-31,-4 0-1 0,-3 0 1 16,0 9-1-16,3 4 0 0,1 9 0 15,3 0 0-15,3-7-1 16,8 1 1-16,3-4-3 15,10-2 1-15,4-1-2 16,0-12 0-16,4-6-5 16,3-10 0-16,4-6-5 15,3-7 1-15</inkml:trace>
  <inkml:trace contextRef="#ctx0" brushRef="#br0" timeOffset="-160081.37">16584 7560 40 0,'21'28'20'0,"-17"-15"-21"0,-4-13 35 15,-4-3-31-15,1-7 0 16,-4-9 2-16,-7-18 0 16,-4-1-6-16,-7-12 0 15,-3-6 4-15,0 15 0 16,0-6-2-16,3 0 1 15,7 9-1-15,8 10 0 16,6 6 0-16,11 9 0 0,11 13-1 16,7 7 0-16,-1 2-2 15,-3-6 1-15,-3 7-7 16,-7 5 0-16,-8 4-7 16,-3 0 0-16</inkml:trace>
  <inkml:trace contextRef="#ctx0" brushRef="#br0" timeOffset="-159927.89">16327 7413 45 0,'0'15'22'0,"31"20"-13"15,-17-32 35-15,11 0-42 16,14 0 1-16,3-3-1 16,1 0 0-16,-1 0-8 15,-3 0 0-15,-11 0-9 16,-14 3 1-16</inkml:trace>
  <inkml:trace contextRef="#ctx0" brushRef="#br0" timeOffset="-159301.55">17470 7626 46 0,'14'6'23'0,"0"22"-17"16,-11-24 31-16,1-1-35 0,3 6 1 16,-4-6-1-1,-3-3-3-15,0-9 0 16,0-7 2-16,4-3 0 16,7-3-1-16,3-3 0 15,0 0 0-15,3 0 0 16,1 3-1-16,0 6 1 15,-1 10 0-15,1 9 0 16,0 7 0-16,-1 2 0 16,1 4 0-16,0 0 1 0,3 2 0 15,0 4 0-15,0 0 0 16,0 7 0-16,-3-4-2 16,-1-10 1-16,-2 1-9 15,-5-3 1-15,-6-1-8 16,-11 1 1-16</inkml:trace>
  <inkml:trace contextRef="#ctx0" brushRef="#br0" timeOffset="-158642.33">13829 8752 53 0,'10'22'26'0,"-10"-35"-29"16,0 13 45-16,0-6-42 15,0-1 0-15,0-5 1 16,0 3 0-16,4-13-1 16,0-10 0-16,-1 1 0 15,1 0 1-15,-1 9 0 0,4 3 1 16,4 6-1-16,-1 4 1 16,8 9-1-16,3 0 1 15,-3 6-2-15,-1 3 1 16,1-2-3-16,0-1 0 15,-1 0-5-15,1 1 0 16,-4-1-10-16,-3-3 1 16</inkml:trace>
  <inkml:trace contextRef="#ctx0" brushRef="#br0" timeOffset="-158310.46">14108 8708 47 0,'17'9'23'0,"1"1"-16"16,-11-17 34-16,7 4-39 16,0-3 1-16,4-4 0 15,-1 1 1-15,1 0-6 16,-4-4 1-16,0 1 2 16,-3-1 1-16,-4-6-3 15,-7 4 0-15,-4-1-2 16,-3 6 0-16,-3 7-1 15,-4 3 0-15,0 10-1 16,-1 2 1-16,5 4 0 0,-1 9 1 16,4 0 1-16,7 3 1 15,7 1 1 1,7-4 0-16,4-3-1 0,3-10 0 16,0-2-9-16,4-7 0 15,3-13-2 1,0-5 1-16</inkml:trace>
  <inkml:trace contextRef="#ctx0" brushRef="#br0" timeOffset="-157816.08">14580 8567 38 0,'11'12'19'0,"-1"7"-14"0,-6-19 36 0,0 3-41 16,-4 0 1-16,-4 4-2 15,-3 2 0-15,-4 0 1 16,1 7 1-16,-4-3-1 15,0-1 0-15,-1 1 0 16,5 2 0-16,-1-2-1 16,8 3 1-16,3 2-1 15,7 1 0-15,7 0 0 16,0-6 1-16,0-1 0 16,4-9 0-16,-4-3 1 15,0-15 0-15,4-7-1 16,6-7 1-1,5-5-2-15,9-10 1 0,-2-3-2 16,-1-3 1-16,-3-7-1 16,-4 4 0-16,-3 0 0 15,-8-4 1-15,-3-2 0 16,-3 8 1-16,-4 8-1 16,-7 5 1-16,0 10 0 0,-4 12 1 15,-3 13-1-15,-3 15 1 16,-1 20-1-16,1 5 1 15,-1 14 2 17,4 2 0-32,3 10 0 0,4-4 0 0,4-2 0 0,3-17 0 15,0-5-1-15,0-7 0 16,-3-6-6-16,-1-9 0 16,-3-7-9-16,0-9 1 15,-3-7-3-15,-11-12 1 16</inkml:trace>
  <inkml:trace contextRef="#ctx0" brushRef="#br0" timeOffset="-157094.75">14644 8513 32 0,'7'25'16'0,"18"-6"-12"0,-11-19 29 0,7 6-32 0,7-2 1 0,4-4 1 15,10-7 0-15,8 4-4 16,2-6 1-16,1 6 1 15,-10-4 1-15,-8 1-1 16,-7 3 0-16,-3 3-1 16,-7-3 1-16,-4 6 0 15,-4-3 1-15,1-3-1 0,-4 6 1 16,0 0 0-16,-4 0 0 16,1 0-1-16,-4 4 0 15,-4-1-1-15,-3-3 0 16,0 6-1-16,0 1 0 15,4-1 0-15,3-2 0 16,0-1 0-16,3 0 0 16,4 0 1-16,4 4 0 31,10-4 0-31,0-3 0 16,0-3-1-16,1-3 0 15,2 0 0-15,1-3 1 31,0-1-2-31,-1 1 1 16,1 3-1-16,-4 3 1 16,0 0 0-16,4 0 1 0,-7 6 0 0,-1-3 0 0,-3 1-1 15,1 2 1-15,-5 0-2 16,1 0 1-16,-1 10-2 16,-3-3 0-16,4 5 0 15,0 7 1 1,-1 7 0-1,4 2 0-15,4 7 3 0,-4 6 0 0,-3-6 2 16,-1 3 1-16,-3 0 0 16,-7-4 0-16,-7-5 0 31,-7-4 0-31,-7-6-2 31,-4-3 1-31,1-6-1 0,-5-10 0 0,1-6-2 0,-4-3 0 0,4-9 0 0,3-1 0 16,8-3 0-16,6 4 1 15,8-1-1-15,6 4 1 16,8-1 0-16,10-8 0 16,14-7-1-1,0-7 0-15,4-5-5 0,0-14 1 16,-7-2-11-16,-4 0 1 16</inkml:trace>
  <inkml:trace contextRef="#ctx0" brushRef="#br0" timeOffset="-156853.08">15794 8193 31 0,'14'51'15'0,"-21"-1"-4"0,7-44 15 0,-4 16-23 15,4 13 1-15,-3-1 4 16,-1 4 0-16,4 2-10 15,4-2 0-15,-1-3 5 16,1-10 0-16,3-3-6 16,0-7 0-16,0-8-8 15,4-4 0-15,-4 0-3 16,0-6 0-16</inkml:trace>
  <inkml:trace contextRef="#ctx0" brushRef="#br0" timeOffset="-156584.33">15868 8620 38 0,'11'3'19'0,"13"0"-16"0,-10-3 36 16,8 0-36-16,-1 0 1 16,0-6 0-16,0 0 0 15,0-7-7-15,0 1 1 16,-3-7 3-16,-7 3 1 16,-4 4-3-16,-7-1 0 15,-4 4-1-15,1 2 0 0,-4 1 0 16,-4 6 1-16,4 16 0 15,7 6 1-15,3 3 0 16,4 6 1-16,8-3 1 31,2 4 0-31,8-10-1 0,0-7 0 16,-1-8-9-16,-3-7 1 31,-3-7-7-31,-11-5 0 0</inkml:trace>
  <inkml:trace contextRef="#ctx0" brushRef="#br0" timeOffset="-155864.03">17357 8432 41 0,'14'37'20'0,"-7"-15"-18"0,-7-19 33 0,-4 1-31 15,1-1 0-15,-1 0 1 16,-6 3 0-16,-4 4-7 16,-8-4 1-16,-2 0 4 15,-1-3 0-15,0 4-2 16,1 2 1-16,-1 3-1 15,4 1 1-15,3-4-2 16,4 4 1-16,3-4-1 16,4 1 0-16,7-1-1 15,7 4 1-15,8-7-1 16,2-3 0-16,4-3 0 16,1 0 0-16,-1-3 0 15,0-3 1-15,-4-7-1 0,1 7 1 16,-4 3-1-1,0 3 0-15,-3 6 0 0,0 7 1 16,-1-1-1 31,-3 1 0-31,0-1 1-16,4 4 0 0,3 0-1 31,-4-4 1-31,5 1-4 31,2-1 1-31,1-9-10 0,0-3 0 16,-4-9-1-1,3-4 0 1</inkml:trace>
  <inkml:trace contextRef="#ctx0" brushRef="#br0" timeOffset="-155654.93">17642 8673 38 0,'7'7'19'0,"-7"-1"-24"0,0-9 36 0,-3-7-29 0,-1-2 0 0,-3-7 1 0,4-6 1 0,-4 0-5 0,3 6 1 0,1 0 3 16,-1 0 1-16,1 0-1 16,3 7 1-16,7-1-1 15,3 7 0-15,8 3-1 16,3 6 1-16,0 3-2 16,0 4 1-16,1-10-3 0,-1 6 1 15,0 0-5-15,-3 1 0 16,-1 2-9-16,1-3 0 15,-8 4-1-15,1-7 0 16</inkml:trace>
  <inkml:trace contextRef="#ctx0" brushRef="#br0" timeOffset="-155068.74">17900 8557 38 0,'11'0'19'0,"6"-12"-16"0,-6-1 36 16,-1 13-36-16,1-6 1 15,3-4 0-15,0 4 0 0,-3-3-6 16,-1-4 1-1,-3 1 2-15,-7-4 1 0,-3 3-2 16,-8 4 0-16,1 6-1 16,-1 6 1-16,1 6-1 15,-1 1 1-15,0 12 0 16,4 6 1-16,4 0-1 16,3-3 1-16,3 4-1 15,8-4 1-15,3 3-1 16,4-9 0 15,10-7-4-31,-3-9 1 16,6-6-5-1,-2-3 0 1,-5-7-5 0,-3-2 1-16,1-7-1 0,-1 3 1 31,0 3 5-16,0 1 0-15,-3 2 8 0,-1 4 0 0,1-1 8 0,-4 7 0 0,-3 0 2 0,-4 3 0 0,-4 0-2 16,-3 3 0-16,-7 3-4 0,-3 1 1 0,-5-4-4 0,1 3 0 16,0 3-1-16,4 4 0 15,-1 0 0-15,4-1 0 16,0 1-1-16,3-4 1 16,4 4-1-16,8-7 1 15,2-6-1-15,1-3 1 16,3 0-2-16,0-7 1 15,-4 4-1 1,5 0 0-16,-5-1 0 0,4 1 0 0,0 6 0 16,1 3 0-16,-1 0 0 15,0 4 0-15,0 2-1 16,0-3 1-16,-3 4-6 16,6-10 0-16,-6-10-5 15,3 1 0-15</inkml:trace>
  <inkml:trace contextRef="#ctx0" brushRef="#br0" timeOffset="-154798.83">18856 8284 29 0,'4'13'14'0,"-19"-10"-12"0,8 0 20 0,-3 0-22 0,-8 4 1 0,-3-1-1 0,-4 0 0 0,-3 0 1 0,3 7 0 0,8 0 2 0,3-1 0 0,7 1 1 0,10 2 1 0,4-2 0 15,7 3 0-15,7-4 0 0,8 4 0 16,-5-7-3-16,-3-3 1 16,-6 4-4-16,-15-1 1 15,-15 7-5-15,-20 6 1 16,-25 6-10 15,-21-3 0-31</inkml:trace>
  <inkml:trace contextRef="#ctx0" brushRef="#br0" timeOffset="-151554.72">10933 6478 21 0,'3'6'10'0,"15"10"-1"0,-15-10 10 0,1 7-14 15,3 3 0-15,0 6 2 16,0-10 0-16,0 10-10 16,-3 9 1-16,-1 7 6 15,1-3 1-15,-1 2-4 16,1 1 1-16,-1-4-1 15,4-2 0-15,0-4 0 16,-3-6 0-16,-1-3-1 16,1-7 0-16,-1 1 2 15,1-7 0-15,-1 0 0 0,5-3 0 16,-1 1-1 0,7-4 1-16,3 0 0 0,5-4 0 15,6 1-1-15,7-9 1 16,-3 5-1-16,3-2 1 15,7-7 0-15,11 1 0 16,7 5-1-16,14-2 1 16,4-7-2-16,-4 3 1 15,11 4-1-15,10-1 0 16,7 4 0-16,4-1 0 16,-18 7 0-16,-14 3 0 15,-7 0 0-15,-14 3 0 0,-7 4-1 16,-7-1 1-16,-7-3-1 15,-8 0 0-15,-6 0 0 16,-4-3 1-16,-3-3-2 16,-4-3 1-16,0-4 0 15,-4-5 1-15,-3-7-1 16,0-6 1-16,0-1-4 16,0-8 1-16,-3-13-7 15,3-19 1-15,-4 3-5 16,1-3 0-16</inkml:trace>
  <inkml:trace contextRef="#ctx0" brushRef="#br0" timeOffset="-149887.49">11324 7228 28 0,'0'6'14'0,"0"10"-6"16,4-7 14-16,-4 7-22 15,0 6 1-15,0 3 0 16,0 3 0-16,0 6-2 0,-4-2 0 15,4-4-3-15,0-3 1 16,0-6-6-16,0-10 0 16</inkml:trace>
  <inkml:trace contextRef="#ctx0" brushRef="#br0" timeOffset="-149660.22">11494 7196 29 0,'17'0'14'0,"4"-3"-8"0,-17 9 22 0,-4 4-28 15,0 5 1-15,-4 4 0 16,-3 3 0-16,0 3-2 16,0 0 1-16,4 7-1 15,-1-1 1-15,1 1-7 16,3-7 0-16,0-3-3 15,-4-13 0-15</inkml:trace>
  <inkml:trace contextRef="#ctx0" brushRef="#br0" timeOffset="-149423.28">11190 7416 47 0,'14'-6'23'0,"18"-7"-24"0,-18 10 47 15,0 0-45-15,11-7 0 16,10 1 0-16,8-4 0 16,-5 4-5-16,1 3 1 15,-7-1-7-15,-4 7 1 16,-7 0-6-16,-3 4 1 15</inkml:trace>
  <inkml:trace contextRef="#ctx0" brushRef="#br0" timeOffset="-149195.59">11243 7529 47 0,'7'0'23'0,"7"-13"-23"16,-7 10 42-16,4-3-40 16,-1-4 0-16,8 1 0 15,10-7 1-15,11 1-6 16,7-4 1-16,-7 6-4 16,0 4 1-16,-8 6-10 15,-2-4 1-15</inkml:trace>
  <inkml:trace contextRef="#ctx0" brushRef="#br0" timeOffset="-148792.48">11836 7754 44 0,'3'7'22'0,"-10"-26"-19"0,7 19 33 0,-3-16-36 16,-1-6 1-1,1-3 0-15,3-6 0 0,0 3-1 16,3-1 0-16,1 1 1 16,-1 0 0-16,4 6 0 15,0 6 1-15,0 7-1 16,4-1 1-16,0 10-2 16,3 0 1-16,3 7-4 15,4-4 0-15,-6 3-10 16,2 4 0-16,-6-4-2 15,-1-3 1-15</inkml:trace>
  <inkml:trace contextRef="#ctx0" brushRef="#br0" timeOffset="-148412.95">11994 7764 43 0,'15'12'21'0,"6"-12"-20"0,-11-6 40 0,4 0-39 16,1-4 0-16,-1-12 1 15,3 7 0-15,1-4-4 16,-4-3 0-16,-3 0 2 16,-4 3 0-16,0 0-1 15,-4 4 0-15,-3 2-3 16,-3 4 1-16,-1 9-2 15,-6 6 1-15,-8 4-1 16,0 11 0-16,1 5 0 16,-1-8 0-16,4 4 2 15,7 3 1-15,0 4 1 16,7 2 0-16,7-6 1 16,7-3 0-16,4-9-3 15,3-4 1-15,4-6-9 16,3-6 1-16,0-10-2 15,-3 1 0-15</inkml:trace>
  <inkml:trace contextRef="#ctx0" brushRef="#br0" timeOffset="-147937.41">12393 7660 21 0,'7'16'10'0,"-3"-19"-8"0,-4 6 16 15,0 0-18-15,-4 7 0 16,-3-1 0-16,-3 4 0 15,-5-10 0-15,1 3 1 16,0 3 2-16,4 7 0 16,-1 0 1-16,4-1 0 0,3 4 1 15,4 0 0-15,7 0-1 16,4-3 0-16,3-4-2 16,0 1 1-16,0-7-3 15,1-6 1-15,2-3-4 16,4-10 1-1,0-2-3-15,1-4 0 16,-5-6-1-16,-3 6 1 0,4-35 0 16,0 1 0-16,-4-10 2 15,-4 13 0 1,-6-6 2-16,-1 6 1 16,-6 3 0-16,-1 15 0 0,-3 10 1 15,0 10 0-15,0 12 0 16,-3 6 0-16,-1 16 1 15,-3 13 0 1,3 5 1-16,4 10 0 31,4 4 1-31,3-13 0 0,3-1-1 0,1-5 0 47,3-7-3-31,0-9 0-1,0-7-7-15,-7-12 1 0,0 7-4 0,-4-14 0 0</inkml:trace>
  <inkml:trace contextRef="#ctx0" brushRef="#br0" timeOffset="-147591.71">12464 7660 35 0,'21'19'17'0,"14"6"-16"0,-21-31 34 0,11 0-34 0,3-4 1 0,4-2 2 15,3-4 1-15,0 0-6 16,-3-2 0-16,-4 5 3 15,-6 4 0-15,-5-1-1 16,-3 4 0-16,-7 6-3 16,-7 0 1-16,-7 6-2 15,-3 4 1-15,-4 2-3 16,0 7 1-16,-1-3-2 16,1 9 1-16,4-16 1 15,3 1 0-15,3 2 3 47,8 1 0-47,6 2 4 31,8 4 0-15,3-6 2-16,-3-1 0 0,-1-2-1 0,-3-4 1 0,-7 3-5 16,-14 1 1-16,-10 2-10 0,-15 7 0 0,-14-3-3 0,-7-1 0 0</inkml:trace>
  <inkml:trace contextRef="#ctx0" brushRef="#br0" timeOffset="-147183.62">11324 8325 47 0,'0'3'23'0,"7"10"-21"0,-3-10 46 0,-1 0-46 15,8 3 1-15,-1 4 1 16,8-1 1-16,7 1-7 16,7 2 1-16,10-2 2 15,14-1 0-15,8-6-5 0,-4 0 0 16,-11-3-9-16,-10 0 1 16,-4-6-5-16,-3 0 0 15</inkml:trace>
  <inkml:trace contextRef="#ctx0" brushRef="#br0" timeOffset="-146859.25">11772 8256 36 0,'18'41'18'0,"7"-22"-15"0,-15-26 28 0,1 7-27 16,-1 0 0-16,11 4 2 15,8 2 0-15,-1 3-8 16,-7 7 1-16,-3 0 5 16,-11 6 0-16,-7 3-3 15,-14 0 0-15,-4 6-2 16,-3 4 1-16,-11-1-4 15,4-3 0-15,0-5-11 16,-1-11 0-16</inkml:trace>
  <inkml:trace contextRef="#ctx0" brushRef="#br0" timeOffset="-146627.15">11804 8319 38 0,'0'9'19'0,"-7"10"-8"0,7-13 24 0,0 7-33 16,0 9 1-16,0 3-1 16,0-6 0-16,0 6-5 15,-4 0 0-15,4 0-7 16,-3-9 0-16,-1-7-4 15,1-6 0-15</inkml:trace>
  <inkml:trace contextRef="#ctx0" brushRef="#br0" timeOffset="-146075.06">12439 8447 35 0,'-11'29'17'0,"-17"-4"-15"0,18-16 29 15,-12 7-32-15,-2 3 1 16,-8-1-1-16,0 4 1 16,4-6 0-16,3-6 1 15,4-1-2-15,3-3 1 16,4-9-1-16,4-3 1 16,6-10-2-16,8-6 1 0,6 3-2 15,12-3 1-15,6-3 0 16,4 3 1-16,-1 4 0 15,-3 2 1-15,-3 6 2 16,-4 4 0-16,-3 6 0 16,3 6 1-16,0 4-2 15,-3-1 1-15,-4 7-2 16,0 6 1-16,4 0-1 16,3 0 1-16,0 0 1 15,4-3 1-15,3-4 0 16,0-5 1-16,4-10-1 15,0-7 0-15,0-2 0 16,-8-4 0-16,1-5-2 16,-7 2 0-16,-8-9-1 15,-10-3 0-15,-10-7-2 16,-12 1 0 0,-13 12-9-16,-14 3 0 0,-15 13-3 0,-3 12 0 15</inkml:trace>
  <inkml:trace contextRef="#ctx0" brushRef="#br0" timeOffset="-143311.86">2113 7588 34 0,'11'-9'17'0,"31"3"-8"16,-24-1 18-16,10 1-25 0,14 0 1 16,11-4-1-16,21-2 0 15,29-4-4-15,13-9 0 16,-3 3-3-16,3 0 1 16,-6 0-4-16,-29 13 0 15,-11-1-4-15,-20 7 1 16</inkml:trace>
  <inkml:trace contextRef="#ctx0" brushRef="#br0" timeOffset="-143041.8">2381 7776 38 0,'0'4'19'0,"11"-14"-18"0,-1 7 37 0,1 0-35 16,10-3 0-16,-3-1 1 15,7 1 1-15,13-7-7 16,19 7 0-16,3-3 3 16,0-4 1-16,0 4-5 15,-11-1 0-15,-10 4-6 16,-7 0 0-16,-4 3-5 15,-18 3 1-15</inkml:trace>
  <inkml:trace contextRef="#ctx0" brushRef="#br0" timeOffset="-142846.65">2431 7930 42 0,'10'13'21'0,"22"-13"-18"0,-14 0 37 16,-4-4-39-16,21 1 1 16,18-3-2-16,14-6 0 15,4-4-9-15,-12 3 0 0,-6-2-4 16,-14 5 0-16</inkml:trace>
  <inkml:trace contextRef="#ctx0" brushRef="#br1" timeOffset="-133028.22">12961 4493 13 0,'0'3'6'0,"4"-3"7"0,-4 0 6 0,0 0-14 16,0 0 1-16,0 0 2 16,0 0 0-16,0 0-11 15,0 0 0-15,0 0 8 16,0-6 0-16,0-3-3 16,0-4 0-16,0 7-1 15,-4-19 1-15,-3-13-1 16,-4-3 0-16,1-3-1 15,-1-6 0-15,-6 6-1 16,6 4 1-16,0-4 0 16,1 6 0-16,3 0-1 15,0 4 1-15,3 6 0 16,1 3 0-16,-1 6-1 16,4-3 1-16,0 6 0 15,0 4 0-15,0 9 0 0,0-7 0 16,0 1-1-16,0-4 1 15,0-6 0-15,0 7 0 16,4-4 0-16,-1 0 1 16,4 7 0-16,0 0 0 15,4 6 0-15,0 3 0 16,3-7 0-16,3 4 0 16,-3-3 1-16,-3 3 0 15,3 3 0-15,4 0 0 16,-1 0 0-16,5 0 0 0,6-3 0 15,3 9 0-15,5 0-2 16,-1 4 1-16,4 2 0 16,7 1 0-16,0-1 0 15,3-2 1-15,-3-4-1 16,-7-3 0-16,10 3 0 16,0-3 0-16,4 4 0 15,4 2 0-15,3 0-1 16,7 1 0-16,0-4 0 15,-11 4 1-15,15-1-1 16,3-6 0-16,0 6 0 16,7-2 0-16,11 2 0 15,-8-3 1-15,15 4-1 16,4 2 0-16,6 1 0 16,7-4 0-16,-6-2 0 15,6-1 1-15,4 0-1 0,7-3 0 16,-11-3 0-16,15 0 1 15,-4 0-1-15,11-3 1 16,-15 3-1-16,15-6 0 16,-4 0 0-16,7-7 0 15,-14-6 0-15,7 0 1 16,-4 4-1-16,8-4 0 16,-4-9 0-16,-10-7 0 15,3 4 0-15,-4 0 0 16,4-4 0-16,-14 7 0 15,0-7-1-15,0 7 1 0,-4-6 0 16,4 5 0-16,-11 4 0 16,-17 6 0-16,-4-2 0 15,-3 5 0-15,-4 0-1 16,-11 0 1-16,-3 4 0 16,-7-1 0-16,-4 4 0 15,-6 6 0-15,-4-7 0 16,-8 10 0-16,-2 0-1 15,-5 4 1-15,-6 5-1 16,-7-3 0-16,-4 19-1 16,-7 4 1-16,-4 14 0 15,1 11 0-15,-5-1 0 16,-2 19 0-16,-4-6 0 16,0 16 0-16,-4 2-1 15,4 10 1-15,0-6-2 16,3 9 1-16,1-15-3 0,3 3 0 15,3-1-9-15,1-15 1 16</inkml:trace>
  <inkml:trace contextRef="#ctx0" brushRef="#br1" timeOffset="-130102.33">23855 2348 27 0,'39'-6'13'0,"-25"-16"-12"0,-18 13 12 31,-42-16-15-31,-7-4 1 15,-17-5 0-15,-4-7 0 16,-18 10 1-16,-10-4 1 16,-22 1-1-16,4-4 0 15,-17 7 1-15,-15-1 0 0,4-2 0 16,-18-1 1-16,-14 10 0 16,11 7 1-16,-22-4-2 15,-13-3 0-15,6-1-1 16,-21-2 0-16,4 3 0 15,-10 0 0-15,-5 12-1 16,-13-5 0-16,-4 8 1 16,-7 1 0-16,0-7 1 15,7 7 0-15,-7-1 0 16,14 1 1-16,-10 3-1 16,10 3 0-16,-11 3 0 15,15 3 0-15,-11 3-1 16,3 3 0-16,8 1 0 15,3-1 0-15,15 7 0 16,-5 6 0-16,8-3 0 16,14 6 0-16,0 0 0 0,3 0 0 15,26 3 0-15,2 10 0 16,8 2 0-16,14 11 0 16,17 8 1-16,18 4 0 15,0 6 0-15,15-3 0 16,6 3 1-16,7 3 0 15,8-9 0-15,-4-1 0 16,13 1-1-16,12-10 1 16,3 1-2-16,0 2 1 15,4-3-2-15,-1-9 1 0,5 7-1 16,9-4 0 0,8 3 0-16,14 6 1 0,10 1 0 15,11-1 0-15,11 0 1 16,3-8 1-16,15 2 1 15,16 3 1-15,16-18-1 16,13 2 0-16,7-6 0 16,11 1 0-16,10-7-1 15,18-3 0-15,0-6-1 16,14-1 0-16,7-5-1 16,4-1 0-16,3 0 0 15,7-5 1-15,4 2-1 16,0 3 0-16,14-2 0 15,3-7 0-15,11 0 0 16,4 0 0-16,-7-4 0 16,17 1 1-16,7 3-1 0,0-3 1 15,4-3-1-15,-8 0 1 16,12 2 0-16,2-2 0 16,1 3-1-16,4-3 0 15,-8 3 0-15,4 0 0 16,-1-1 0-16,-6 4 0 15,7 0 0-15,-7 0 0 16,3 0 0-16,-3 0 0 16,-1 4 0-16,12-4 1 15,-22 0-1-15,3-4 1 16,-2-2-1-16,-19-3 1 16,-3-1-1-16,-7-12 1 0,-18-12-1 15,-14-7 0-15,-14-15-1 16,-14-10 1-16,-14-13-1 15,-7 7 1-15,-18-6-1 16,-14-1 0-16,-17-5-4 16,-15 5 1-16,-14 7-8 15,-14-6 1-15,-18 15-3 16,-6 4 0-16</inkml:trace>
  <inkml:trace contextRef="#ctx0" brushRef="#br1" timeOffset="-129483.53">19572 3606 21 0,'4'3'10'0,"10"13"-2"16,-11-16 13-16,1 3-18 0,-1 3 0 16,-3 3 1-16,-3 7 1 15,-8 9-6-15,-6 3 1 16,-15 4 3-16,-7-1 1 15,-7-6-2-15,0 3 0 16,0 1-1-16,4-1 0 16,0-3-6-16,7-9 1 15,3-1-7-15,7-12 0 16</inkml:trace>
  <inkml:trace contextRef="#ctx0" brushRef="#br1" timeOffset="-129035.88">19075 3744 29 0,'10'19'14'0,"1"28"-4"15,-11-35 20-15,-4 4-29 16,-3-4 1-16,-3 13 0 15,3 4 1-15,-4-1-4 16,0-6 0-16,-3-3 2 16,0-4 0-16,4 4-1 15,-1 0 0-15,4-10 0 16,0 4 0-16,3 3 0 0,4-7 1 16,0 7-1-16,4-10 0 15,3 0 0-15,4-3 0 16,-1 1 0-16,4-4 0 15,7 0 0-15,8 0 1 16,2 0-1-16,1 3 1 16,-4 9-1-16,-3-9 1 15,0 4-2-15,-8 2 1 16,-2-9-1-16,-5-6 1 16,-3-4-1-16,-7-5 1 15,-7-1 0-15,-10-6 0 0,-12-9-3 16,-6-4 0-16,0-9-8 15,-8-15 0-15</inkml:trace>
  <inkml:trace contextRef="#ctx0" brushRef="#br1" timeOffset="-119456.18">1916 11643 52 0,'-11'41'26'0,"-10"18"-20"0,21-40 26 15,-11 31-32 1,4 7 1-16,7 8 0 16,-3-5 1-16,3-10-2 15,0-6 0-15,3-6 1 16,4-10 1-16,4-15-2 16,10-10 1-16,0-16-1 15,7-12 0-15,4-6-1 16,0-1 0-16,3-2-1 15,-10 6 1-15,0 6-1 16,-4 6 1-16,-7 3-1 16,0 7 0-16,0 9 1 15,4 7 0-15,3 5 0 16,-3 7 1-16,6 7-1 0,4 2 1 16,1-3 0-16,-1-6 1 15,4-9 1-15,-4-10 0 16,-3-10 1-16,-1-8 0 15,-10-10 0-15,4-7 0 16,-7-12 0-16,6 1 0 16,-6-14-3-16,-8 4 1 15,-3-29-10 1,7 16 0-16,-7 16-8 16,4 3 1-16</inkml:trace>
  <inkml:trace contextRef="#ctx0" brushRef="#br1" timeOffset="-118978.02">2970 11941 54 0,'-7'9'27'0,"-7"-6"-33"15,7-3 45-15,-3 3-39 0,-1 1 1 16,-10 5 0-16,3 0 0 16,-3 4-2-16,0 3 1 15,3 2 0-15,-3 4 1 16,0-6-2-16,10-3 0 15,-6-4-2-15,10-3 0 16,7-3 0-16,10-9 0 16,4-3 0-16,7-4 1 15,1 1 0-15,-5-1 0 0,4 1 2 16,1-1 0 0,-1 0 0-16,-4 4 0 0,5 0 1 15,-5 2 1-15,-6 1 0 16,10 6 0-16,-10 3 0 15,6 7 0-15,-6 2-1 16,-1 4 1-16,1 3-6 16,0-4 0-16,6-5-6 15,4-7 1-15,1-3-5 16,-1-10 1-16</inkml:trace>
  <inkml:trace contextRef="#ctx0" brushRef="#br1" timeOffset="-118421.18">3277 11966 34 0,'-7'9'17'0,"14"16"-12"16,-7-18 28-16,0 5-32 15,4 4 0-15,3-1 1 0,-7 1 0 16,3-3-3-16,4-4 0 16,-3-3 2-16,7-12 0 15,6 0-3-15,1-7 1 16,3-2-3-16,-3-1 1 15,6-3-2-15,-2-3 0 16,2 3-1-16,-3 4 1 16,-3 2 0-16,3 4 1 15,-7 2 1-15,4 7 1 16,0 7 1-16,3 5 0 16,-7 1 1-16,11 3 0 0,-4-1 0 15,0 1 0-15,7 0 1 16,11-4 0-16,-7 1 0 15,6-4 1-15,1-3 1 16,4-6 0-16,-1-12 1 16,4-7 1-16,-7-12 1 15,-8-7 0-15,-2-12 0 16,2-13 0-16,-2-9-2 16,-8-6 1-16,-11-7-3 15,1 0 0-15,-4 7-2 16,-7 3 0-1,-7 6 0-15,0 12 0 0,-7 10-2 16,-7 13 0 0,-8 52-1-1,1 14 0-15,7 15 0 0,10 25 0 16,11 13 0-16,0 6 0 16,4-10 1-16,10-9 0 15,-3-12-3 1,3-16 1-1,3-16-6-15,-10-22 1 0</inkml:trace>
  <inkml:trace contextRef="#ctx0" brushRef="#br1" timeOffset="-118195.3">3718 11668 52 0,'0'19'26'0,"29"-7"-26"0,-15-12 50 0,10 0-46 15,8-3 1-15,21-3 1 16,18-4 0-16,3-8-9 16,-4 2 0-16,-6-3 1 15,-8 3 1-15,-14 7-10 16,-10 0 0-16,-18-4-8 16,-14 10 0-16</inkml:trace>
  <inkml:trace contextRef="#ctx0" brushRef="#br1" timeOffset="-117671.15">1965 13383 48 0,'4'0'24'0,"34"-41"-23"0,-20 26 39 0,10-17-38 0,-7 7 0 0,18-25 0 16,3-3 0-16,8-16-3 15,6-3 0-15,-10-10 2 16,0 4 1-16,-7-1-3 16,-7 17 0-16,-15 12-1 15,4 9 1-15,-10 6-1 16,0 13 0-16,-1 13-1 15,-3 9 0-15,4 9 1 16,-11 13 1-16,10 6 0 16,-6 10 1-16,3 9 1 15,4 3 0-15,-4 7 1 16,-4 2 1-16,4-2-2 0,4-1 1 16,-8-2-3-1,4-1 1 1,-3-9-6-16,-4-10 1 0,0-6-9 0,-4-9 0 15</inkml:trace>
  <inkml:trace contextRef="#ctx0" brushRef="#br1" timeOffset="-117446.2">2053 13132 50 0,'14'19'25'0,"46"-22"-23"0,-35 6 42 0,10-12-41 16,22-1 0-16,3-2 0 16,0-7 0-16,0 6-5 15,7 1 0-15,-7 2 0 16,-11-2 0-16,-3 3-8 16,0-7 0-16,-7 3-7 15,-8-9 1-15</inkml:trace>
  <inkml:trace contextRef="#ctx0" brushRef="#br1" timeOffset="-117148.92">2970 12947 32 0,'4'13'16'0,"-8"46"-8"0,4-43 21 16,0 3-27-16,4 6 0 15,3 0 2-15,4 6 1 16,-1-5-5-16,8-8 1 16,-8-5 3-16,12-13 0 15,6-6-1-15,-7-13 1 16,7-3-2-16,-7-3 0 16,8-13-1-16,-8 1 0 31,0-29-12-31,-3 9 1 0,3 4-5 47,-4 9 0-32</inkml:trace>
  <inkml:trace contextRef="#ctx0" brushRef="#br1" timeOffset="-116812.02">3916 12853 38 0,'39'0'19'0,"-8"-25"-9"15,-27 19 28-15,-4-4-36 16,-4 1 1-16,-3 3-1 16,-7 0 1-16,-7-1-4 15,-7 7 0-15,-11 3 2 16,-10 13 1-16,6 15-2 15,5 1 1-15,-1 15-1 0,7 3 1 16,7 10-1-16,11-1 1 16,7-6 0-16,14-12 0 15,4-9 0-15,17-7 0 32,43-38-10-17,-19-9 0-15,-6-15-6 31,-3-7 0-31</inkml:trace>
  <inkml:trace contextRef="#ctx0" brushRef="#br1" timeOffset="-115448.77">1207 10875 41 0,'0'3'20'0,"0"3"-12"0,0-3 29 0,0 3-35 15,0 4 1-15,0 5-1 16,-8 7 1-16,8 7-5 16,-3-4 0-16,-4 3 0 15,7-3 0-15,0-6-11 16,7 0 0-16,-4-13-1 16,5-6 0-16</inkml:trace>
  <inkml:trace contextRef="#ctx0" brushRef="#br1" timeOffset="-115058.43">1401 10821 42 0,'17'-9'21'0,"1"-13"-24"0,-8 12 41 16,-6 4-35-16,3-3 1 0,-7-1 0 0,0 4 1 0,-7 3-7 0,3-3 1 0,-13 3 4 0,-4 6 0 0,-11-3-2 0,-3 0 0 0,-1 3 0 0,-3 6 0 0,-10 7-1 0,10 3 1 0,-3 0-1 0,-4 6 1 0,14 6-2 0,1 13 1 0,6 6-2 0,11 10 0 0,14 2-1 15,10-2 1-15,19-10-1 16,2-12 1-16,22-16 1 16,14-16 0-16,4-19 2 15,-4-18 1-15,3-19-1 16,-10-10 1-16,-17-6-1 16,-4 1 1-16,-22-1-7 15,-17 3 1 1,-10 7-11-16,-19 5 1 0</inkml:trace>
  <inkml:trace contextRef="#ctx0" brushRef="#br1" timeOffset="-113493.23">6227 11862 44 0,'10'7'22'0,"1"-4"-5"16,-11-3 22-16,0 0-39 15,0 0 0-15,0 0 0 16,0 0 0-16,3 6-5 16,1-3 1-16,6 7-11 0,-6-7 1 15</inkml:trace>
  <inkml:trace contextRef="#ctx0" brushRef="#br1" timeOffset="-113267.55">6639 11778 58 0,'7'12'29'0,"-7"-12"-36"0,0 0 46 0,0 0-39 15,0 0 0-15,0 0-3 16,-3 3 0-16,-1 4-7 15,1-1 1-15,-4 3-6 16,-4 4 1-16</inkml:trace>
  <inkml:trace contextRef="#ctx0" brushRef="#br1" timeOffset="-112892.71">6583 12198 48 0,'0'3'24'0,"-25"13"-27"0,11-7 43 16,-7 10-40-16,-7 9 1 0,-8 0 0 15,-6 4 1-15,-11 5-3 16,4-2 1-16,-1-4-3 15,12 1 1-15,-8-7-12 16,7-7 1-16</inkml:trace>
  <inkml:trace contextRef="#ctx0" brushRef="#br1" timeOffset="-112326.18">6914 11922 38 0,'29'-44'19'0,"2"6"-11"0,-27 26 23 16,-4-10-26-16,-4-6 0 16,-6-4 1-16,-1-5 0 15,-10-1-9-15,-18 4 1 16,-17-1 5-16,-8 7 1 16,-13 6-4-16,6 3 1 15,-10 13-1-15,0 6 0 0,-7 12-1 16,0 4 0-16,-1 6-1 15,8 9 0-15,11 16-1 16,3-6 0-16,3 19 0 16,11 9 0-16,18 15 0 15,7 23 1-15,21-4 0 16,14 7 1-16,21-6 0 16,21-7 1-16,11-6-1 15,18-13 0-15,3-18-1 16,11-16 1-16,-1-16-2 15,-6-19 1-15,0-9 1 16,-4-18 1-16,-7-17 2 16,-3-21 1-16,-11-7 2 15,0-19 0-15,-11-9 0 16,-14 0 0-16,0-6-6 0,-6 6 1 16,-8 0-14-16,-21 4 1 15</inkml:trace>
  <inkml:trace contextRef="#ctx0" brushRef="#br1" timeOffset="-111033.52">751 14559 38 0,'-3'13'19'0,"-4"-1"-8"0,7-9 20 0,0 4-27 16,0 2 1-16,0-3 2 15,7 1 0-15,3-4-9 16,1 0 0-16,10-3 5 15,-3 3 1-15,3-3-4 16,0 0 1-16,-3-3-4 16,3 3 1-16,-3 0-2 15,-4 0 0-15,-7 3-1 16,3-3 0-16,-10 0 0 16,0 6 0-16,0 4 2 0,0-1 0 31,-10 13 1-31,3-3 1 15,-4 0 0-15,1-4 0 16,3 1 1-16,-4 0 1 16,7-1 0-16,-3 1 1 15,7-3-1-15,0-7 1 16,0 3 0-16,7-2 0 16,4-1 0-16,7-3 0 15,-4-3-2-15,-4 0 1 16,8-3-7-16,0 0 1 0,-4-4-8 15,3-2 1-15</inkml:trace>
  <inkml:trace contextRef="#ctx0" brushRef="#br1" timeOffset="-110554.4">1309 14415 53 0,'0'-10'26'0,"-21"-11"-34"15,10 11 49-15,-7-2-41 16,-3-1 1-16,-18 4-1 0,-3 9 1 16,-14 3-2-16,3 6 1 15,-7 10-1-15,0 0 1 16,-11 6-3-16,4 3 1 16,7 7-1-16,7-1 1 15,4 16-1-15,10 10 1 16,11 15-1-16,17 7 1 0,11-4 1 15,22-9 1-15,16-16 0 16,15-15 1-16,21-22 1 16,7-16 0-16,11-16 0 15,0-19 1-15,-7-8-1 16,-15-11 0-16,-17 1-2 16,-7 3 1-16,-14-4-6 15,-11-2 0-15,-14 9-8 16,-14-6 0-16</inkml:trace>
  <inkml:trace contextRef="#ctx0" brushRef="#br1" timeOffset="-109908.21">1873 15528 40 0,'0'3'20'0,"36"-94"-18"16,-19 63 29-16,11-19-28 16,11-16 1-16,4-15 1 15,6-16 0-15,0 0-7 16,1 3 0-16,-11-3 4 16,-1 6 0-16,-6 16-1 15,-4 6 0-15,-7 10-1 16,-6 15 0-16,2 13-1 15,1 12 0-15,-4 6-1 16,-7 20 0-16,-3 15 0 0,-8 6 0 16,4 16 1-16,-7 10 0 15,3 6 1-15,4 6 1 16,4 6 1-16,3 0 0 16,-3-3-1-16,3-6 1 15,0-6-5-15,-4-13 1 16,-3-7-7-16,0-11 0 15,0-11-5-15,-10-8 1 0</inkml:trace>
  <inkml:trace contextRef="#ctx0" brushRef="#br1" timeOffset="-109697.97">1986 15196 44 0,'11'12'22'0,"28"1"-17"16,-29-16 40-16,18-4-42 16,11 1 1-16,11 3-1 15,10-3 1-15,-1-4-9 16,1 1 1-16,11-4-6 16,-11 7 0-16,7-10-6 15,-7 4 0-15</inkml:trace>
  <inkml:trace contextRef="#ctx0" brushRef="#br1" timeOffset="-109308.6">2773 15494 40 0,'-11'69'20'0,"1"-10"-18"0,10-53 32 15,0 1-31-15,-7-7 1 16,7-13 0-16,7-3 1 0,-4-18-7 16,4-4 1-16,0-9 2 15,4 3 0-15,-11-6-3 16,0 6 0-16,0-3-1 16,0-3 0-16,0 3-1 15,3 3 0-15,4 10 2 16,8 5 0-16,9 8 2 15,1 5 1-15,10 6 2 16,-3 10 0-16,-4 7 1 16,-3 5 0-16,-7 7-2 15,-11 0 1-15,-7 0-4 16,-7 6 0-16,-4 0-4 16,0 3 1-16,-10-6-7 15,4-6 0-15,-1-7-3 16,4-12 1-16</inkml:trace>
  <inkml:trace contextRef="#ctx0" brushRef="#br1" timeOffset="-108795.56">3320 15318 45 0,'-7'41'22'0,"-8"3"-24"0,15-29 43 0,-10 10-39 16,3-6 0-16,3 0 1 15,-3-3 1-15,7-7-5 16,-7-6 0-16,4-6 2 16,3-9 1-16,-11-13-2 15,4-7 1-15,4-5-2 16,-8-11 1-16,4-5-2 16,3-3 1-16,-3-1-1 15,14 7 1-15,-3 3 0 16,14 6 0-16,-4 7 1 15,10 12 0-15,1 9 0 0,10 7 1 16,-10 3 0-16,10 6 0 16,-14 0-1-16,-10 7 1 15,-7 5-1-15,-8 7 0 16,-7 3-2-16,1 0 1 16,-11-3-3-16,7-3 0 15,-1-3-4-15,5-7 1 16,-8 1-7-16,11-4 1 15</inkml:trace>
  <inkml:trace contextRef="#ctx0" brushRef="#br1" timeOffset="-108462.97">3651 15114 22 0,'7'57'11'0,"-3"-29"1"16,-4-25 11-16,0 3-18 16,0 1 1-16,-4-4 4 15,4-6 1-15,0-4-13 16,-7-2 0-16,4-7 8 16,-4-3 1-16,3-3-4 15,4 0 0-15,0 0-2 16,-7 4 0-16,7 2-1 15,7 3 1-15,7 7-3 16,4 3 1-16,10 6-3 0,0 3 1 16,4 1-4-1,-4-1 1-15,15-3-9 0,-5-3 1 16,12-6 0-16,-1 0 1 16</inkml:trace>
  <inkml:trace contextRef="#ctx0" brushRef="#br1" timeOffset="-108256.09">4177 15020 39 0,'7'-3'19'0,"-4"-3"-18"0,-3 6 40 0,0 0-38 0,-3-7 1 0,3 1-1 0,-7 3 1 0,-4 0-6 0,-6 6 0 0,-4 6 1 16,-1 7 1-16,1 6-7 16,0 3 1-16,3 0-4 15,8 0 0-15,10 0-2 16,0-6 1-16,10-3 4 15,8-7 0-15,7-9 2 16,3 0 1-16,0-9-1 16,11-16 1-1</inkml:trace>
  <inkml:trace contextRef="#ctx0" brushRef="#br1" timeOffset="-108033.7">4678 14816 48 0,'25'32'24'0,"-22"-20"-37"0,-3-6 53 0,-3 4-39 0,-8 2 0 15,-14 10 1-15,1-3 0 16,-5 3-3-16,-9 9 1 16,6 4 0-16,4-1 0 15,6-5-6-15,1-4 0 16,0-10-8-16,14-5 1 15</inkml:trace>
  <inkml:trace contextRef="#ctx0" brushRef="#br1" timeOffset="-107864.79">4456 14904 43 0,'17'38'21'0,"8"-4"-24"0,-14-24 34 0,3 8-28 16,-4 4 0-16,1 3 1 15,6 1 1-15,5-5-7 16,-1-2 0-16,0-6-4 16,0-1 1-16,-3-8-8 15,-8-11 0-15</inkml:trace>
  <inkml:trace contextRef="#ctx0" brushRef="#br1" timeOffset="-107685.89">4851 15133 37 0,'14'47'18'0,"7"-31"-22"0,-14-13 27 0,-7 3-24 0,-7-3 0 16,3 0-7-16,4-6 1 15,-7 0 2-15,4-19 0 16</inkml:trace>
  <inkml:trace contextRef="#ctx0" brushRef="#br1" timeOffset="-107551.96">4925 14929 10 0,'21'22'5'0,"-3"-16"-11"0,-11-6-1 0</inkml:trace>
  <inkml:trace contextRef="#ctx0" brushRef="#br1" timeOffset="-107068.43">5112 15083 32 0,'17'31'16'0,"5"-15"-14"15,-12-16 33 1,1-25-33-1,3 3 1-15,0-3-2 16,0 3 0-16,-3 3-3 0,-1 0 0 16,-3 3 2-16,0 7 0 15,4 9-1-15,-11 0 0 16,0 3 1-16,11 3 0 16,-8 4 0-16,4-4 0 15,4 0 0-15,-1 1 1 16,1-4-1-16,-1-6 0 15,1-4-1-15,3-2 1 16,0-10-4-16,4 0 1 16,-8-3-3-16,8 4 0 31,-7 5-3-31,-1 1 0 0,1 8 0 0,3 8 0 0,0 5 3 31,0 0 1-31,4 4 5 16,-1-7 1-16,5 0 3 0,-8 1 1 0,3-1 0 15,1 0 1-15,3 1-2 16,-7 2 1-16,4 7-3 16,0 2 0-16,3 4-2 15,-7 0 0-15,0-3-1 16,7-3 0-16,-10-7-6 31,6-6 1-15</inkml:trace>
  <inkml:trace contextRef="#ctx0" brushRef="#br1" timeOffset="-106213.89">6368 15180 41 0,'-4'-6'20'0,"-3"-16"-25"16,4 12 38-16,-5-2-33 15,-2-1 0-15,-8 4 0 16,1-1 1-16,3 4-1 16,3 3 0-16,0 3 0 15,1 3 1-15,10 0-1 16,10 4 1-16,4-1-1 0,8 3 1 16,-8-2-1-16,10-1 0 15,1 0 0-15,0 0 1 16,0 1-2-1,-4-1 0-15,0 6-1 0,-7 7 1 16,11 6-1-16,-4-9 0 16,-4 0 1-16,5-1 1 15,2-8 3-15,5-4 1 16,6-6 1-16,7-13 0 16,8-3 0-16,-12-22 0 0,8-9-1 15,0-25 0 1,3-7-3-16,-6-15 1 15,-11-9-2-15,-15-20 1 0,-10-5-2 16,-14 8 1-16,-7 4-1 16,3 31 1-1,-6-18 0-15,-4 24 0 0,0 13-1 16,3 28 0-16,-7 26 1 16,4 21 0-16,0 32-1 15,-4 15 0 16,8 25 0 16,-1 23 0-31,14 8 1-16,-3 14 0 16,7-10-1-16,0-7 1 0,7-21-6 0,-3-19 0 0,6-13-8 15,1-15 0-15</inkml:trace>
  <inkml:trace contextRef="#ctx0" brushRef="#br1" timeOffset="-106021.98">6597 14907 44 0,'18'22'22'0,"10"-22"-16"0,-14 0 34 16,7 0-37-16,11 0 0 16,7-3 0-16,-1 0 1 0,8-3-8 15,4-1 0-15,3 7-5 16,-8 0 1-16,-2-6-7 15,-15 6 0-15</inkml:trace>
  <inkml:trace contextRef="#ctx0" brushRef="#br1" timeOffset="-105485.18">7158 15164 46 0,'0'7'23'0,"18"-7"-23"0,-11-7 40 16,7-2-40-16,7-7 0 16,7-6 0-16,0-3 0 15,1 0-1-15,-8-3 1 0,-4 0-3 16,-6 3 1-16,-11 3-4 15,-7 3 1-15,-11 9-3 16,-3 14 1-16,-4 2-1 16,1 10 1-16,2 12 4 15,5 13 0-15,6-4 6 16,8 10 0-16,6-3 2 47,8-3 1-47,14-10-1 15,6-6 1 32,8-12-10-47,7-16 0 0,14-16-7 32,-7-6 0-32</inkml:trace>
  <inkml:trace contextRef="#ctx0" brushRef="#br1" timeOffset="-105150.29">8640 13904 51 0,'-32'59'25'0,"11"39"-30"0,14-70 48 0,-4 16-43 16,0 22 1-16,1 12 0 16,3 10 0-16,3 6-3 15,8 3 1-15,3 0-3 16,0-18 1-16,-4-17-9 15,4-21 0-15,4-28-3 16,0-13 1-16</inkml:trace>
  <inkml:trace contextRef="#ctx0" brushRef="#br1" timeOffset="-104909.55">8569 14528 21 0,'-4'3'10'0,"50"25"2"0,-28-18 14 0,10 2-19 0,11-3 1 0,3 7 4 0,15 0 0 16,3 0-15-16,0 2 1 16,-14 4 9-16,-11-3 1 15,-7 3-5-15,-7 3 1 16,-10 7-4-16,-15 2 0 16,-13 4-3-16,-15-4 0 15,-10 4-2-15,-8-4 1 16,-3-6-4-16,4-2 0 15,7-4-7-15,10-7 1 16</inkml:trace>
  <inkml:trace contextRef="#ctx0" brushRef="#br1" timeOffset="-104629.7">9543 14801 37 0,'-46'40'18'0,"-46"54"-17"0,71-72 27 15,-11 19-28 1,-3 9 1-16,3 10-2 0,11-1 1 15,-4 4-5-15,8-9 1 16,6-20-7-16,11-25 1 16</inkml:trace>
  <inkml:trace contextRef="#ctx0" brushRef="#br1" timeOffset="-104472.8">9197 14794 38 0,'-4'-22'19'0,"22"29"-16"0,-7-1 32 15,3 13-32-15,14 9 0 0,-7 6-2 16,0 4 0-16,0-7-10 16,-6-5 0-16,-8-14-3 15,-7-12 1-15</inkml:trace>
  <inkml:trace contextRef="#ctx0" brushRef="#br1" timeOffset="-103468.38">2921 16503 44 0,'-21'22'22'0,"-7"-12"-17"15,17-10 23-15,4-3-25 16,3-7 0-16,-6-6 1 16,-1-5 0-16,11-11-5 15,0 1 0-15,0 6 4 16,11-7 0-16,3 1-2 0,11 3 1 15,6 0-1-15,-2 6 0 16,2 6-1-16,1 7 0 16,7 2-2-16,0 7 0 47,-7 0-5-47,-1-3 1 0,5-3-10 15,-12 0 1-15</inkml:trace>
  <inkml:trace contextRef="#ctx0" brushRef="#br1" timeOffset="-103122.47">3168 16390 43 0,'0'54'21'0,"32"-48"-17"0,-22-3 32 0,1-3-32 16,10-3 0-16,7-3 0 15,-7-1 1-15,8-2-7 16,-1-3 0-16,-7-7 3 15,7-3 1-15,-14 6-4 16,-3 0 1-16,-11-2-3 16,-4 2 0-16,-6 7-2 15,-11 5 1-15,3 4-1 16,-3 10 0-16,-7 9 2 16,6 6 0-16,1 3 2 15,4 10 0-15,10-4 2 16,7 1 1-16,10-1 0 15,4-6 0-15,7-6-1 16,11-6 0-16,7-7-8 0,3-9 0 16,-3-15-2-16,0-7 1 15</inkml:trace>
  <inkml:trace contextRef="#ctx0" brushRef="#br1" timeOffset="-102657.28">3771 16343 25 0,'25'-9'12'0,"-4"-13"-10"0,-10 22 21 15,-11 0-20-15,7 3 1 16,-11 3-1-16,1 4 1 16,-8 2-6-16,-10 1 1 15,-7 12 3 1,-4 0 1-16,4 0-2 16,10 3 0-16,4 1 0 15,3 2 1-15,4-3-2 16,7-6 1-16,4 0-1 31,10-3 0-31,7-7 0 0,11-5 1 0,7-10-1 16,3-13 0-1,14-9-2-15,4-13 0 0,0-15-4 16,-7-4 1 0,4-8-1-16,-18-7 1 15,-8-7 1-15,-10 7 0 0,-3 0 3 16,-7 9 0-16,-8 4 3 15,-3 15 1-15,-3 9 0 16,3 7 0-16,-11 9 0 16,1 7 0-16,-8 18 0 0,0 10 0 15,-3 15 0 1,0 16 0-16,3 6 0 16,4 13 0-16,4 3 0 0,10 0 0 15,0-9-2-15,10-7 1 16,-6-12-7-16,3-13 1 15,3-12-8 1,-6-23 1-16</inkml:trace>
  <inkml:trace contextRef="#ctx0" brushRef="#br1" timeOffset="-102483.27">3926 16183 36 0,'-7'19'18'0,"29"16"-14"0,-8-29 28 0,7 3-29 16,0 4 0-16,11-7 1 15,3 1 1-15,0-4-8 16,11 3 0-16,-4 0-8 16,8-6 0-16</inkml:trace>
  <inkml:trace contextRef="#ctx0" brushRef="#br1" timeOffset="-102317.35">4572 16450 42 0,'0'41'21'0,"4"-19"-14"0,-4-16 28 0,-4-3-35 0,4 3 0 0,0-2-6 0,0-1 1 16,0-3-5-16,-7-3 0 15</inkml:trace>
  <inkml:trace contextRef="#ctx0" brushRef="#br1" timeOffset="-101682.52">6033 16306 45 0,'-11'3'22'0,"-10"-3"-19"0,10 0 32 15,-3 0-33-15,-4-3 0 16,8 6 2-16,-11 3 0 15,0 0-4-15,3 1 0 16,7 2 3-16,-3 4 0 16,4-1-1-16,6 1 0 15,-3 2-2-15,7-5 1 16,7-1-2-16,-3-2 1 0,6-1-2 16,4-3 1-16,-3-3-2 15,3-3 1-15,-3-3 0 16,3-1 0-16,-4-2-1 15,4-4 1-15,0 1 1 16,8 9 0-16,-12 6 1 16,4 3 0-16,0 10 0 15,1 3 1-15,2-1 0 16,-6 4 1-16,6 10-2 16,5-7 0-16,-1-3-5 15,-4-7 0-15,5-5-10 16,-1-16 1-16</inkml:trace>
  <inkml:trace contextRef="#ctx0" brushRef="#br1" timeOffset="-101349.06">6378 16532 46 0,'0'-4'23'0,"-3"-21"-24"0,3 16 36 16,0-7-34-16,0-12 0 16,0 0 2-16,0 3 0 0,0-7-3 15,0 4 0-15,0 0 3 16,0 3 1-16,0 6-1 15,10 6 0-15,11 4-3 16,8 9 0-16,-1 3-5 16,4 0 1-16,-11 0-8 15,0 1 0-15,0-11-5 32,4-2 1-32</inkml:trace>
  <inkml:trace contextRef="#ctx0" brushRef="#br1" timeOffset="-100642.14">6876 16485 62 0,'10'9'31'0,"11"-9"-41"0,-14 0 63 15,8-3-51-15,9-7 0 16,8-2-1-16,0-4 0 15,0 0-3-15,-8-5 1 16,-6-1 0-16,-8 3 1 16,-13 3-3-16,-4-3 0 15,-7 4-1-15,0 2 1 16,-8 7-2-16,5 6 0 16,-4 6 0-16,-1 7 1 15,8 5 1-15,4 4 1 0,6 3-1 16,15 1 0-16,21 2-3 15,13-3 0 1</inkml:trace>
  <inkml:trace contextRef="#ctx0" brushRef="#br1" timeOffset="-100315.7">7641 16347 49 0,'11'-19'24'0,"-18"9"-18"0,3 4 33 0,-6 6-38 15,-12 0 0-15,-2 6 0 16,3 4 1-16,-4 2-2 16,-3 4 0-16,-1 6 0 15,8 0 1-15,-7 9-2 0,7 7 1 16,0-7-2-16,10 1 1 16,8-10-1-16,10-4 1 15,10-5-1-15,1-7 1 16,0-9 0-16,-1-6 1 15,4-4-1-15,1 1 0 32,-5-1-2-32,-3 4 1 0,4-1-1 0,-4 7 1 15,0 3-2-15,0 6 1 16,-3 4-1-16,3 2 1 16,4 1-3-1,-4-1 1-15,14-5-6 0,4-11 0 0</inkml:trace>
  <inkml:trace contextRef="#ctx0" brushRef="#br1" timeOffset="-100045.39">8322 16209 42 0,'18'-22'21'0,"-22"0"-25"0,-3 19 37 0,-7 3-32 16,-4 3 0-16,-6 3 0 15,-8 3 0-15,0 4-2 16,-3-1 1-16,3 1 0 15,7 3 1-15,4-1-2 16,4-2 1-16,3 3 1 16,6-1 1-16,16 7 1 15,6 0 0-15,7 3 0 16,11 3 1-16,-4-2-1 16,0-1 1-16,-14 3-4 15,-3 0 1-15,-11 0-6 0,-14-3 0 16,-18-3-10-16,-3-9 0 15</inkml:trace>
  <inkml:trace contextRef="#ctx0" brushRef="#br1" timeOffset="-99412.28">11077 14471 56 0,'-3'16'28'0,"-4"-13"-26"0,7-3 47 0,0 0-47 16,0 0 1-16,0 0-1 16,0 0 0-16,0 0-7 15,10 0 1-15,4 0-8 16,4 0 0-16,3-6-6 15,0-4 1-15</inkml:trace>
  <inkml:trace contextRef="#ctx0" brushRef="#br1" timeOffset="-99149.43">11465 14327 57 0,'11'38'28'0,"-18"-19"-29"0,7-19 52 16,0-7-48-16,3 7 0 15,-3 0 0-15,0 0 1 16,4 3-8-16,-1 1 0 16,4 5-3-16,-3-6 0 15,-8 3-12-15,-3-9 1 16</inkml:trace>
  <inkml:trace contextRef="#ctx0" brushRef="#br1" timeOffset="-98781.06">11028 14829 56 0,'0'3'28'0,"0"0"-30"0,0 0 45 15,0 0-42 1,0 7 0-16,0 2 1 0,0 7 0 15,7 3-3-15,3 3 1 16,5 3 1-16,9 1 0 16,8-4 0-16,7-3 0 15,0-10-1-15,7-6 1 16,3-9-1-16,4-12 0 16,-7-10-2-1,-4-10 1-15,-10-6-6 0,-8-6 0 47,-6-3-10-47,-7-3 0 16</inkml:trace>
  <inkml:trace contextRef="#ctx0" brushRef="#br1" timeOffset="-98229.35">11892 14603 47 0,'50'-31'23'0,"13"-35"-20"0,-49 50 33 0,-3-12-33 0,-4-7 0 16,-7-5 2-16,-7-7 0 16,-11-10-7-16,-7 10 1 15,-17 0 4-15,-25 3 0 16,-7 7-3-16,-11 8 1 16,1 11-2-16,-8 8 1 15,-10 10-2-15,3 6 0 16,0 13-1-16,7 19 0 15,8 21-1-15,10 23 0 16,7 18 0-16,0 16 1 0,17 7 2 16,11 5 0-16,18-18 3 15,14-3 0-15,11-16 1 16,13-13 1-16,19-9 0 16,20-10 0-16,29-15-1 15,6-19 0-15,26-12-2 16,10-16 1-16,7-19-3 15,-7-6 1-15,-11-16-1 16,-10-13 1-16,-14-15-2 16,-15-9 1-16,-17-1-4 15,-21-9 0 1,-18 3-11-16,-21-6 1 16</inkml:trace>
  <inkml:trace contextRef="#ctx0" brushRef="#br1" timeOffset="-95449.83">773 17381 42 0,'-4'3'21'0,"8"-3"-6"0,-4 0 21 15,0 0-33-15,7 4 1 16,-4-1 1-16,4 0 0 16,4 0-7-16,-1 3 1 15,1-3 4-15,-4 1 0 16,4-4-2-16,-1 3 0 16,8-3-2-16,-8 0 0 0,5 0-2 15,-1 0 1-15,-11 0-2 16,-3 0 1-16,-3 9-4 15,-4 4 1-15,-4 2-1 16,0-2 0-16,1 3-1 16,3-4 1-16,-4 1 1 15,8-4 0-15,-4 0 4 16,7-2 1-16,7-1 2 16,-4-3 1-16,8 3 2 15,6-2 1 1,15 8-1-1,-4-2 0-15,1 2 0 16,-8-3 0-16,-7 1-1 16,0-4 0-16,-10 4-3 15,-4 2 1-15,-11 1-2 16,-17 5 0-16,0 1-10 0,-8 0 0 16,-13-6-2-16,-1-7 1 15</inkml:trace>
  <inkml:trace contextRef="#ctx0" brushRef="#br1" timeOffset="-94956.47">1256 17159 49 0,'-7'12'24'0,"-11"-5"-32"0,8-14 48 0,-4 1-39 16,-4 0 0-16,-14-1 0 15,-3 1 1-15,-7 0-3 16,-1 3 1-16,-6 6-1 15,-11 9 0-15,-11 4-3 16,4 6 1-16,-3 3-1 16,-1 3 0-16,11 7-1 15,0-1 0-15,21 7 2 16,1 6 0-16,16 10 2 16,12 2 1-16,24 1 1 0,14-4 1 15,22-9 2-15,20-15 1 16,8-14 1-16,13-8 1 15,-2-16-1-15,-1-13 0 16,-7-6-1-16,-14-10 0 16,-14-2-4-16,-14-4 1 15,-8 6-4-15,-9-2 1 16,-12-1-7-16,-10-3 1 16,-3 0-9-16,-8 1 1 15</inkml:trace>
  <inkml:trace contextRef="#ctx0" brushRef="#br1" timeOffset="-94338.84">2223 17215 57 0,'-11'63'28'0,"22"-25"-34"0,-11-29 49 16,0 10-42-16,-8-4 0 0,-2 14 0 15,-8 5 0-15,-3 7-2 16,0 6 0-16,0 3 2 16,-7 0 0-16,6-6 0 15,5-6 0-15,6-7 1 16,8-3 1-16,3-3-1 15,10-6 1-15,4-3-1 16,15-3 0-16,-1-7-2 16,3-3 1-16,8 0-5 15,4-6 0-15,2 0-8 16,5-7 1-16,-8-5-7 16,8 2 0-16</inkml:trace>
  <inkml:trace contextRef="#ctx0" brushRef="#br1" timeOffset="-94126.54">2653 17595 56 0,'0'6'28'0,"-7"0"-35"0,7-6 50 15,0 3-43-15,0 4 0 16,0 2 0-16,0 0 1 0,-4 7-4 15,8 3 1-15,3-3-11 16,0-10 1-16,4-16-3 16,3-5 1-16</inkml:trace>
  <inkml:trace contextRef="#ctx0" brushRef="#br1" timeOffset="-93978.83">2561 17403 31 0,'0'7'15'0,"14"-4"-16"16,-7-6 23-16,4 3-22 16,7 3 1-16,3-3-8 15,7 0 1-15,4 3 0 16,7-3 1-16</inkml:trace>
  <inkml:trace contextRef="#ctx0" brushRef="#br1" timeOffset="-93499.61">2921 17739 38 0,'0'31'19'0,"0"-34"-22"0,0 3 34 15,0-6-31-15,4-4 0 16,3-2-1-16,0-4 0 16,3 0-1-16,1 1 0 15,-1-1-1-15,-6 4 1 16,3-1 0-16,4 4 0 0,-4 2 0 15,3 1 0 1,1 6 3-16,-1 0 1 0,1 3 0 16,-4 7 0-16,4-1 1 15,-8 0 0-15,4-2 0 16,4-1 0-16,-8 0-2 16,8 1 1-16,3-7-2 15,-10 3 0-15,6 0-1 16,-3 0 0-16,4 0-1 15,-1-3 1-15,1-3-1 16,7-3 1-16,-8-4 0 16,11 1 1-16,-3-1-1 15,-4 1 1-15,7 3 1 16,-3 3 0-16,-1 3-1 16,-2 6 1-16,2 0 0 15,-10 7 0-15,4-4 0 16,-1 1 0-16,1-1 0 0,7 0 0 31,3 1-8-31,4-1 1 16,3-3-5-16,-7-2 1 15</inkml:trace>
  <inkml:trace contextRef="#ctx0" brushRef="#br1" timeOffset="-93287.4">3697 17557 34 0,'0'47'17'0,"-10"0"-15"16,10-38 28-16,0 4-29 16,-8 3 1-16,8-1-1 15,-3-5 1-15,3-1-7 16,0-9 0-16,0-6-6 15,3-10 1-15</inkml:trace>
  <inkml:trace contextRef="#ctx0" brushRef="#br1" timeOffset="-92928.1">3718 17146 25 0,'21'-31'12'0,"18"-7"-3"0,-21 23 13 0,3-4-21 0,7-6 1 16,-3-7 2-16,10 4 0 15,-3 9-5-15,-4 4 1 16,-7 8 2-16,-3 14 0 16,-4 5-1-16,-3 7 1 15,-4 12-2-15,-4 10 1 16,-3 3 0-16,-3 12 0 15,-8 4-1-15,-6 15 1 0,-1 7 0 16,4 2 0-16,3-2 0 16,1-4 0-16,-1-12-2 15,8-13 1-15,6-15-1 16,8-13 1-16,-1-12-3 16,4-13 1-1,-7-19-10 1,-7-9 1-16</inkml:trace>
  <inkml:trace contextRef="#ctx0" brushRef="#br1" timeOffset="-92745.96">3729 17444 39 0,'-4'6'19'0,"8"-3"-8"16,3-6 28-16,7 3-36 15,7-3 1-15,14 6 1 0,4-6 0 16,21-3-7-16,0 0 0 15,4-1 2-15,-4 1 0 16,-4 3-8-16,-6 0 0 16,-1-10-8-16,-14 1 1 15</inkml:trace>
  <inkml:trace contextRef="#ctx0" brushRef="#br1" timeOffset="-92251.81">5542 17105 49 0,'-3'16'24'0,"-11"28"-24"0,10-35 40 15,-3 10-40-15,-4 9 1 16,-3 7 0-16,-7 6 0 15,3 12-4-15,1 10 1 16,6 6-4-16,1-10 1 0,3-5-10 16,3-23 1-16</inkml:trace>
  <inkml:trace contextRef="#ctx0" brushRef="#br1" timeOffset="-91846.61">5161 17432 39 0,'0'-4'19'0,"14"20"-15"16,-3-10 27-16,3 7-28 16,7-1 0-16,7 4 3 15,22 6 1-15,13 0-8 16,18-3 0-16,-3-3 6 16,0-10 0-16,-8 0-3 15,-10-6 1-15,0 0-2 16,-11-6 1-16,-10 0-2 15,0-1 1-15,-7-2-1 16,-11-1 0-16,-3-2 0 0,-8-1 0 16,-10 7-1-16,-7-3 0 15,-7 6-1-15,0 6 0 16,0 6-2-16,-7 7 0 16,-4 6-2-16,11 12 1 15,-4 1-1-15,8-1 0 16,3-2 2-16,3-7 0 15,11-7 4-15,14-5 1 16,8-10 2-16,2-12 1 16,1-10 0-16,-4-9 0 0,-7-7-4 15,-10-6 0-15,-15-2-12 16,-13-1 0-16</inkml:trace>
  <inkml:trace contextRef="#ctx0" brushRef="#br1" timeOffset="-91290.51">7849 16949 45 0,'0'9'22'0,"-7"7"-17"16,4-10 33-16,-1 7-36 16,-6 5 1-16,-4 14 0 15,-4 8 0-15,4 17-5 16,0-13 1-16,0 37 0 16,3 4 1-16,0-3-5 15,4-13 1-15,4-19-8 16,-1-16 0-16,4-24-3 15,-3-20 0-15</inkml:trace>
  <inkml:trace contextRef="#ctx0" brushRef="#br1" timeOffset="-91079.31">7412 17403 53 0,'25'10'26'0,"20"-20"-29"0,-23 4 54 16,13 3-50-16,11 0 0 16,10-4-1-16,4 1 1 15,0 3-6-15,-7 0 1 0,-7 0-7 16,-14 3 0-16,10-10-5 16,-7 1 0-16</inkml:trace>
  <inkml:trace contextRef="#ctx0" brushRef="#br1" timeOffset="-90795.97">8117 17541 43 0,'-3'25'21'0,"17"-21"-28"15,-14-4 36-15,-7-7-27 16,0-2 1-16,3-7 1 15,1-3 1-15,-1-3-6 16,1 0 0-16,-1 0 4 16,1 1 0-16,3-1-1 0,0 3 0 15,7 3 0-15,3 7 0 16,8 2-1-16,7 11 1 16,-1 2-5-16,5 3 0 15,2 1-11-15,1-4 1 16,0-3-2-16,-4 0 1 15</inkml:trace>
  <inkml:trace contextRef="#ctx0" brushRef="#br1" timeOffset="-90540.91">8498 17463 43 0,'4'38'21'0,"-1"-4"-25"0,-3-28 42 0,4 4-37 16,3-1 1-16,4 1 2 16,-8 2 1-16,4-6-6 15,0-3 1-15,4-6 3 16,-1-9 0-16,12-4-1 16,-12-6 0-16,4-3-5 15,4 3 0-15,0 3-8 16,-1-3 0-16,8-6-4 15,3 3 0-15</inkml:trace>
  <inkml:trace contextRef="#ctx0" brushRef="#br1" timeOffset="-90255.98">8876 17566 55 0,'25'22'27'0,"24"-37"-37"0,-31 8 54 15,3-2-44-15,3-10 0 16,-2 0-1-16,-5 1 1 16,-3-1-2-16,-7-3 1 15,-7 3-2-15,-10 3 0 16,-8 10-1-16,-6 6 0 0,-5 6-1 16,1 13 1-16,3 6 2 15,11 7 0-15,0 5 2 16,7 7 1-16,21-9 1 15,7-7 0-15,15-6-3 16,-5-10 0-16,12-12-10 16,6-15 1-1</inkml:trace>
  <inkml:trace contextRef="#ctx0" brushRef="#br1" timeOffset="-89399.83">10428 17623 41 0,'-3'34'20'0,"17"-15"-19"0,-14-19 29 15,7 0-26-15,0-6 1 16,3-10 3-16,5-3 1 16,6-18-11-16,7-10 1 15,7-16 6-15,8-15 1 16,-5-10-3-16,5-3 0 16,3 9-2-16,-1 4 1 15,-6 6-2-15,-4 6 0 16,-6 13-2-16,-5 12 1 0,1 13-1 15,-11 12 1-15,0 13-1 16,-7 12 0-16,-3 7 0 16,-4 18 0-16,0 10 2 15,3 22 0-15,4 13 1 16,1 5 0-16,-1-2 0 16,0-1 1-16,3-12-3 15,-3-9 0-15,0-13-5 16,-3-13 0-16,-1-12-9 15,-6-12 0-15,-4-17-1 16,-14-8 1-16</inkml:trace>
  <inkml:trace contextRef="#ctx0" brushRef="#br1" timeOffset="-89203.23">10516 17337 55 0,'0'13'27'0,"21"0"-31"0,-6-10 57 15,6 0-51-15,11 3 0 16,6-3 2-16,12 0 0 16,10 0-6-16,3 1 0 15,4-4-1-15,4-7 0 16,-8-5-10-16,-10-7 1 16,-3-9-6-16,-15-4 0 15</inkml:trace>
  <inkml:trace contextRef="#ctx0" brushRef="#br1" timeOffset="-88905.03">11398 17002 39 0,'18'50'19'0,"-8"0"-17"16,-10-34 30-16,0 9-29 15,0 3 0-15,0 7 1 16,0 2 1-16,4-2-6 15,0 9 1-15,3-3 3 16,3-4 1-16,8-2-2 16,3-10 1-16,4-6-2 15,6-13 1-15,5-6-2 16,-5-13 1-16,1-2-1 0,-4-10 0 16,-3-16 0-16,-7-9 0 15,-4-16-2-15,-4 0 0 16,1 3-13-16,3 7 1 15,-3-1-1-15,-4 10 0 16</inkml:trace>
  <inkml:trace contextRef="#ctx0" brushRef="#br1" timeOffset="-88575.18">12485 16942 59 0,'28'3'29'0,"-21"-28"-40"0,-7 22 59 0,-3 0-48 16,-8-3 1-16,-7 9-1 16,-3 3 1-16,-7 10-2 15,-7 9 1-15,-4 13 1 16,0 12 0-16,0 13-1 15,8 2 1-15,9 1 0 16,12 3 1-16,10-6 0 16,17-13 1-16,15-9-1 15,10-13 1-15,18-12-5 16,15-13 1-16,-1-9-8 16,-7-13 0-16,-14-22-9 0,-18-3 0 15</inkml:trace>
  <inkml:trace contextRef="#ctx0" brushRef="#br1" timeOffset="-86167.04">14534 16964 48 0,'4'22'24'0,"-4"-28"-13"0,4 12 25 16,-4-6-34-16,0 0 1 15,3 0 1-15,1 0 0 16,-1 0-6-16,4 3 0 16,-3-3 2-16,-1 4 0 15,1-4-9-15,3 3 0 16,-7-3-8-16,0-3 1 15</inkml:trace>
  <inkml:trace contextRef="#ctx0" brushRef="#br1" timeOffset="-85930.76">15138 16917 64 0,'3'3'32'0,"-3"-12"-44"16,0 3 58-16,0-1-46 16,0 7 0-16,0-6-10 15,-3 9 1-15,-8 4-3 16,-7-1 1-16</inkml:trace>
  <inkml:trace contextRef="#ctx0" brushRef="#br1" timeOffset="-84415.28">15184 17400 38 0,'0'3'19'0,"0"0"-9"0,3 1 20 16,-3-4-27-16,-3 3 1 0,-4 6 1 15,-11 4 1-15,-10 9-8 16,-11 6 1-16,-11 3 4 15,-6 7 1-15,-11 3-3 16,7-4 1-16,4-2-1 16,3-4 1-16,0 0-2 15,3-5 1-15,4-5-1 16,4-2 1-16,10-6-2 16,8-4 1-16,6-2-3 15,4-4 1-15,7-3-5 16,3-3 1-16,4-4-10 15,4-2 0-15</inkml:trace>
  <inkml:trace contextRef="#ctx0" brushRef="#br1" timeOffset="-82404.76">15621 16855 22 0,'18'-22'11'0,"6"-13"0"16,-17 23 6-16,0-4-11 16,1 0 1-16,-1 1 4 15,-4-1 0-15,1 3-14 16,-8 1 0-16,-10 2 8 16,-14-2 1-16,-15 6-3 0,-9-1 0 15,-8 4-2-15,-4 0 0 16,-7-3 0-16,-6-1 1 15,-4 1-1-15,0 0 1 16,-4 0-1-16,4 2 1 16,3 11-2-16,4-1 1 15,0 10-1-15,-4 6 1 16,4 15-2-16,0-2 0 16,0 6 0-16,0 2 0 15,14 11-1-15,11 8 1 16,3 7 0-16,7 4 1 15,4 2-1-15,7 0 1 0,6 4 0 16,12-4 0-16,6 3 0 16,4-6 0-16,4 7 0 15,-1-10 0-15,4-10 0 16,7-2 1-16,8 2-2 16,2 1 1-16,5-10 0 15,6-6 1-15,4-3 0 16,10-7 0-16,11-12 0 15,4-6 1-15,20-10-1 16,15-3 1-16,10-9-1 16,-3-7 1-16,-4-5-2 15,8-7 0-15,-18 3-1 16,-1-16 1-16,-3-12-2 16,-3-7 1-16,-14-15-1 0,-15-6 0 15,-6-4 0 1,-15-9 0-16,-18-12-5 0,-20-4 0 15,-15-9-7-15,-10 3 1 16</inkml:trace>
  <inkml:trace contextRef="#ctx0" brushRef="#br1" timeOffset="-78231.63">13381 14982 48 0,'14'19'24'0,"14"16"-16"15,-21-23 25-15,0 10-31 16,0 6 1-16,0-2 1 16,0 2 0-16,1 6-5 15,-1-2 0-15,0-10 4 16,0-7 0-16,0-5 0 15,7-17 0-15,14-15-1 16,18-31 1-16,14-22-1 16,25-16 0-16,10-13-8 15,35-12 1-15,19-15-13 16,2-1 0-16</inkml:trace>
  <inkml:trace contextRef="#ctx0" brushRef="#br1" timeOffset="-77568.94">17085 17316 49 0,'7'84'24'0,"7"-59"-17"0,-7-22 24 0,0 4-28 15,4-4 0-15,7 0 2 16,3-6 0-16,7-7-5 16,11-15 0-16,3-15 5 15,15-26 0-15,13-19-3 16,22 0 0-16,7-18-7 16,-8-10 1-16,-3 6-14 15,-10-2 0 1</inkml:trace>
  <inkml:trace contextRef="#ctx0" brushRef="#br1" timeOffset="-73937.46">17914 7541 19 0,'21'-25'9'0,"0"-60"1"16,-14 70 9-16,4-4-14 0,0-3 1 15,-4 0 2-15,-4-3 0 16,-6 3-10-16,-4 0 0 16,-4 3 7-16,0 7 0 15,-6 2-3-15,-15 4 0 16,-3 0-1-16,-8 3 0 15,-2-1-1-15,-1 4 0 16,-4 10 0-16,1 6 0 16,3 6 0-16,4 3 0 0,3 12-1 15,0 1 0 1,0 0-1-16,1 2 0 0,2-2 0 16,8 0 0-16,7 2 0 15,3 1 1-15,4 0 0 16,7 3 0-16,4 0 1 15,3 3 0-15,7-13 0 16,3 1 1-16,4-1-1 16,4 1 1-16,7-10 0 15,10-3 0-15,18-7 0 16,7-8 0-16,17-4-1 16,5-13 1-16,2 1 0 15,8 0 0-15,-4-13 0 16,0-10 0-16,-10-2 1 15,-15-10 1-15,-17-9 0 16,-10-7 0-16,-15-3 0 16,-14 7 0-16,-11-4-1 15,-13 4 1-15,-8-1-3 0,-10 7 1 16,-4 13-2-16,-3 8 0 16,6 7-5-16,1 4 1 15,0 8-9-15,-4 4 0 16</inkml:trace>
  <inkml:trace contextRef="#ctx0" brushRef="#br1" timeOffset="-72688.93">15744 13612 55 0,'11'-12'27'0,"-18"2"-20"16,7 10 27-16,-4 6-32 15,-10 4 0-15,-10 2 0 16,-12 13 0-16,-6 4-3 16,-4 11 0-16,4-2 0 15,0 3 1-15,3 0-2 0,7-7 1 16,4-3 0 0,7-5 0-16,14-8 0 0,10 1 0 15,8-3 1-15,10-4 0 16,14 4 0-16,4-3 1 15,0 2-2-15,-4-5 1 16,-7 2-1-16,-14 10 1 16,-14 10-2-16,-10 8 1 15,-15 11-2-15,-7-1 1 16,-3-6-3-16,-4-1 0 16,0-5-6-16,8-10 1 15,9-3-4-15,8-9 1 16</inkml:trace>
  <inkml:trace contextRef="#ctx0" brushRef="#br1" timeOffset="-72405.48">15783 14057 26 0,'21'-15'13'0,"-6"5"-8"15,-15 10 19-15,7 3-24 16,-7 4 0-16,0 2 0 15,-4-3 1-15,1 10-1 16,-1 3 0-16,-3 3 0 16,3 0 1-16,4 3 0 15,4-3 0-15,3 3 0 16,4-9 0-16,3-7 1 0,7-6 1 16,0-9-1-16,0-10 1 15,4-15-2-15,-4 3 1 16,-3-7-6-16,-1-3 0 15,1-5-8-15,-4 2 1 16</inkml:trace>
  <inkml:trace contextRef="#ctx0" brushRef="#br1" timeOffset="-71714.31">16207 14095 43 0,'7'22'21'0,"0"-3"-28"0,-7-19 37 0,0 0-29 16,0 0 0-16,3 3-1 15,-3-3 1-15,0 0-2 16,0 0 0-1,-3 0 1 1,3 0 1-16,0-3 1 16,0 6 0-16,0-3 0 15,3 3 0-15,1 0 0 16,-1 0 1-16,1 4-1 0,-1-4 0 16,1-3-1-16,3-7 0 15,0-2 0-15,4-7 1 16,-8 4-1-16,4-4 0 15,4 0-1-15,-4 1 1 16,0 2-1-16,3 4 1 16,1-1-2-16,0 7 1 15,-1 3-1-15,-3 7 0 16,0-1 0-16,0 0 0 16,0 0 0-16,0 1 1 15,4 2 0-15,-4 4 0 16,4-4-1-16,-4-3 1 0,0 4 0 15,7-7 1-15,-3-3-2 16,-1-3 1-16,4-4-1 16,0 1 1-16,0-3 0 15,1-4 0-15,-1-2-1 16,3-1 1-16,1 0 0 16,0 1 0-16,-4-1 0 15,3 6 0-15,1 7 0 16,0 3 1-16,-4 7-1 15,0 8 1-15,0-2-1 16,-3 2 1-16,-1 4-1 16,-3 3 0-16,0 0-2 15,-3-3 1-15,3 0-4 16,0-7 1-16,0 1-10 16,0-4 1-16</inkml:trace>
  <inkml:trace contextRef="#ctx0" brushRef="#br1" timeOffset="-71354.8">16902 14082 39 0,'-7'4'19'0,"21"24"-19"0,-11-22 27 0,-3 7-26 16,4-1 0-16,-1 1 0 16,8-1 0-16,-1 4-2 15,1 0 1-15,0-7 1 16,3 0 1-16,-4-5 0 15,8-8 0-15,0-8 0 16,-1-7 0-16,1-3-3 16,-1 3 1-16,1-3-7 15,0-3 0-15,-4-6-6 16,0 6 1-16</inkml:trace>
  <inkml:trace contextRef="#ctx0" brushRef="#br1" timeOffset="-70393.03">17156 13929 34 0,'0'3'17'0,"-11"-3"-14"0,4 0 26 16,-4 3-29-16,-3 0 1 15,-7 4 1-15,-4-4 0 16,1 0-2-16,-5 3 0 15,8 0-2-15,0 7 0 16,0 3-8-16,3 2 0 0</inkml:trace>
  <inkml:trace contextRef="#ctx0" brushRef="#br1" timeOffset="-69957.61">17163 13913 28 0,'14'32'14'0,"7"21"-12"0,-14-37 15 16,0-1-13-16,4 7 0 16,3 6 0-16,0-3 0 0,0 4-7 15,0-4 1-15,0-3-4 16,-3-10 0-16,-4-18-4 16,-7-3 1-16</inkml:trace>
  <inkml:trace contextRef="#ctx0" brushRef="#br1" timeOffset="-69685.68">17600 13377 48 0,'11'31'24'0,"-4"23"-31"0,-7-45 49 16,-4 13-42-16,-3 12 1 16,0 7 0-16,-3 19 0 15,-1 6-3-15,0 12 0 16,4-9 0-16,0-9 1 16,4-10-7-16,-1-16 0 15,-3-15-6-15,0-16 1 16</inkml:trace>
  <inkml:trace contextRef="#ctx0" brushRef="#br1" timeOffset="-69506.19">17343 13838 48 0,'21'31'24'15,"-4"-18"-27"-15,-10-10 44 0,11 0-40 16,10 0 0-16,8-3-1 15,2 0 0-15,8 0-4 16,0 0 0-16,0 3-10 16,-4-6 0-16</inkml:trace>
  <inkml:trace contextRef="#ctx0" brushRef="#br1" timeOffset="-69342.03">17889 14042 33 0,'7'40'16'0,"-10"-14"-16"0,3-23 18 16,0 0-22-16,0 0 0 15,0-3-12-15,0-6 1 16,3-4 16-16,-3-9 1 16</inkml:trace>
  <inkml:trace contextRef="#ctx0" brushRef="#br1" timeOffset="-69087.9">17967 13916 29 0,'32'19'14'0,"31"0"-12"0,-42-16 29 0,8 0-28 16,2 0 1-16,1-3 2 16,0-3 0-16,-7-3-7 15,-4-3 0-15,-4-1 4 16,-3 1 1-16,-6-1-2 15,-5 1 1-15,-6 3-2 16,-5-1 0-16,1 1-3 16,-3 9 1-1,-4 29-6 1,3-4 0-16,8-6-7 16,6-3 1-16</inkml:trace>
  <inkml:trace contextRef="#ctx0" brushRef="#br1" timeOffset="-68726.75">18496 13970 36 0,'0'56'18'0,"0"-21"-22"0,0-32 28 15,4 3-24-15,-1 0 0 16,4-6-1-16,0 0 0 15,4-3 0-15,3-6 1 16,4-7-3-16,3-6 1 16,0-6-1-16,0 3 1 0,4 0 3 15,0 0 0-15,-1-1 1 16,4 1 0-16,1 10 3 16,-1 8 0-16,0 7 0 15,0 7 1-15,-3-1-3 16,3 10 0-16,0 6-1 15,4 6 0-15,-7 0-2 16,3 0 1-16,7 7-2 16,4-13 1-16,0-7-7 15,-7-5 0-15,-8-10-5 16,-13-3 0-16</inkml:trace>
  <inkml:trace contextRef="#ctx0" brushRef="#br1" timeOffset="-68077.48">15120 15108 53 0,'-7'69'26'0,"7"-6"-33"16,-4-45 48-16,4 11-41 15,0 5 0-15,0 1-1 16,0-10 1-16,0-6-2 15,0-10 0-15,0-12-2 16,0-19 0-16,0-3-1 16,0-10 1-16,0-2-1 0,0-7 0 15,0-10 0-15,4 7 1 16,3 3 1 0,4 4 0-16,-1 5 2 0,1 10 0 15,6 9 3-15,5 16 1 16,2 4 4-16,1 2 1 15,0 3 1-15,-4 1 0 16,-3-1-2 15,-4 4 0-31,-7-1-3 0,-7 4 0 47,-11 0-5-47,-7-1 0 0,-3 4-6 16,-3-3 1-16,-5-4-10 0,-2-9 0 0</inkml:trace>
  <inkml:trace contextRef="#ctx0" brushRef="#br1" timeOffset="-67508.13">15519 15155 48 0,'-7'28'24'0,"0"-12"-23"16,7-16 38-16,0 0-38 16,0 0 1-16,3-10 1 0,1-2 0 15,3-7-4-15,0-3 1 16,0-3 1-16,0 0 0 16,0 3-1-16,0 3 1 15,4 4-2-15,-1 5 0 16,4 1-1-16,7 6 0 15,1 3-2-15,-1 3 0 16,3 3-5-16,5 7 1 16,2 2-5-16,1 1 1 15,0-4 0-15,-4 1 0 16,-3-4 4 15,-4-6 0-31,-3-3 10 31,-4 0 0-15,-4-3 7-16,4 0 1 16,-6-3 2-1,-5 0 0-15,1-1-2 0,-4 1 1 0,-4 0-5 0,-3 0 0 0,-7 6-4 0,3 6 1 0,-3 3-4 16,4 10 0-16,-5 3-3 0,5 3 0 0,3 3-1 16,3 4 1-16,4-4 0 15,7-9 1-15,7-7 3 16,4-9 0-1,3-12 2-15,4 0 1 0,-4-7-6 16,-3-3 1-16,-1-6-9 16,1-3 1-16</inkml:trace>
  <inkml:trace contextRef="#ctx0" brushRef="#br1" timeOffset="-67091.48">16210 15566 54 0,'7'34'27'0,"-10"-2"-33"0,3-29 48 15,0 0-42-15,0-3 0 16,0-10 1-16,0-5 0 0,0-10-1 16,-4-10 0-16,1-6-1 15,-1-12 1-15,4 0-2 16,4 3 0-16,-1-4-1 15,4 1 0-15,4 3 0 16,-1 3 1 0,1 9 1-16,3 10 0 0,4 9 2 15,-1 7 1-15,5 5 0 16,-1 7 1-16,-7 10-2 16,-7 5 0-16,-7 4-2 15,-7 3 1-15,-4-3-3 16,-3-3 0-16,-7 6-2 15,0-4 1-15,0 1-5 16,-1-9 0 0,8-4-3-16,4-15 0 62</inkml:trace>
  <inkml:trace contextRef="#ctx0" brushRef="#br1" timeOffset="-66820.63">16736 14882 43 0,'49'16'21'0,"-28"-22"-23"0,-17 6 40 16,-4 0-37-16,0 0 1 15,-4 0 2-15,-3 6 0 16,-7-3-5-16,-3 3 1 16,-5 0 2-16,1 4 1 0,-3 2-2 15,6-2 1-15,0-1-2 16,4-2 1-16,7 2 0 15,7 0 0-15,11 7 0 16,6 3 0-16,4 3 0 16,1 3 0-16,-5 0-1 31,-3-6 1-31,-10 3-3 0,-8 3 1 0,-13-3-8 16,-15 0 1-16,-7-16-8 15,-10-6 0-15</inkml:trace>
  <inkml:trace contextRef="#ctx0" brushRef="#br1" timeOffset="-66234.34">17632 15023 56 0,'0'54'28'0,"-7"30"-32"0,7-62 49 0,0 19-43 16,-4-3 0-16,4-4 1 16,-3-9 1-16,3-6-5 15,0-10 1-15,-4-12 2 16,-3-12 1-16,-3-17-3 15,-1 4 1-15,-7-7-3 16,-6-5 0-16,-1-7-2 16,-3 6 0-16,7 0-1 15,-1 7 1-15,-6 9 0 16,7 9 1-16,3 6 2 16,4 10 1-16,7 0 2 15,7 7 0 1,7 2 3-16,4 1 0 15,17-4 0-15,21-3 0 0,18-3-1 0,15-3 0 16,-8 0-5-16,-7-4 0 16,-4 1-11-16,-3-3 0 15,-7-10-7 17,-3 0 1-32</inkml:trace>
  <inkml:trace contextRef="#ctx0" brushRef="#br1" timeOffset="-65860.2">18436 15277 55 0,'-10'50'27'0,"10"-59"-31"0,3-7 47 0,4-9-42 16,-7-6 1-16,-7-19 0 16,-3-13 1-16,-5-6-4 15,1-6 0-15,0-4 2 16,4 13 1-16,3 4-2 16,3 8 1-16,1 7-1 0,3 10 1 15,7 5 1-15,7 10 1 16,3 13-3-16,4 9 1 15,-3 6-2-15,3 7 0 16,-3-4-5-16,-4 7 0 16,-7 6-8-16,-7 3 0 15,-3-3-3-15,-12 6 0 16</inkml:trace>
  <inkml:trace contextRef="#ctx0" brushRef="#br1" timeOffset="-65469.76">18147 15067 44 0,'3'35'22'0,"33"-10"-19"0,-19-22 40 0,5 0-40 0,9 3 0 0,8-3 1 15,3 1 1-15,-6-4-7 16,2 0 0-16,8 0 4 16,-3-4 0-16,-1 1-2 15,-7-3 0-15,-3-3-1 16,-4-1 1-16,-7-2 0 15,-3-1 0-15,-4 1 0 16,-3 2 0-16,-4 1 0 16,-7 2 0-16,-4 7 0 15,-6 4 1-15,-8 5-1 16,-3 0 0-16,0 4-1 16,-4 3 0-16,4-1 0 15,3 1 0-15,4 3-2 0,7-4 0 16,4-2 0-16,6-4 0 15,8 4 0-15,10-10 1 16,4-6-2-16,-1 3 1 16,1-6-4-16,3-7 0 15,0 1-6-15,1-10 0 16</inkml:trace>
  <inkml:trace contextRef="#ctx0" brushRef="#br1" timeOffset="-65243.55">18849 15205 33 0,'3'6'16'0,"-3"-21"-10"0,0 15 24 0,0-10-28 15,0-2 0-15,0-7 1 16,0-3 1-16,0-3-4 16,0 0 0-16,0 3 3 15,0 3 1-15,8 7-1 16,2 2 0-16,4 4-2 15,7 0 1-15,1-1-5 16,2 7 0-16,-6 3-6 16,0 1 0-16,-1 2-6 15,1-6 1 1</inkml:trace>
  <inkml:trace contextRef="#ctx0" brushRef="#br1" timeOffset="-64852.02">19075 15127 36 0,'7'15'18'0,"3"-8"-14"0,-6-10 31 0,3-1-32 0,0 1 0 0,0-3 1 0,4 0 0 15,-1-1-6-15,1 1 0 16,3 0 1-16,0 0 1 16,0-1-2-16,-3 1 1 15,-1 3-2-15,1 0 1 16,-1 0 0-16,1 0 1 15,3-1 1-15,0-2 0 0,0 0 0 16,0 0 1-16,1-4-1 16,-1 1 0-16,-4-1 0 31,4 1 0-31,-3 3 0 0,0-1 0 0,-4 4 0 16,0 3 0-16,0 0 0 15,3 3 0-15,-3 7 0 16,0 2 1-16,4 1-2 15,0 3 1-15,-4-4-1 16,0 1 1-16,0-1-6 16,3-2 0 31,4-4-6-32,1-9 1-15</inkml:trace>
  <inkml:trace contextRef="#ctx0" brushRef="#br1" timeOffset="-64627.4">19664 15020 26 0,'7'13'13'0,"-14"12"-13"0,7-16 16 15,0 4-15-15,0 2 1 16,0 4 4-16,3-6 0 16,4 2-6-16,4 1 1 15,3-3 3-15,4-10 1 16,-1 0-2-16,5-6 1 0,-5-13-3 15,1-9 0 1,3-3-8-16,0-16 0 0,0-13-4 16,1-8 0-16</inkml:trace>
  <inkml:trace contextRef="#ctx0" brushRef="#br1" timeOffset="-64445.52">19960 14158 46 0,'21'41'23'0,"4"24"-32"0,-18-40 43 0,0 13-34 16,0 12 0-16,-3 7 0 15,-4 12 0-15,0 22-1 16,-4 6 1-16,-3-3-6 16,-3-9 0-16,-1-20-6 15,4-21 1-15</inkml:trace>
  <inkml:trace contextRef="#ctx0" brushRef="#br1" timeOffset="-64074.08">20239 15017 38 0,'42'13'19'0,"-21"-13"-17"0,-21 0 31 16,0 0-32-16,0-4 0 15,-7 1 0-15,-7 3 1 16,-3 3-2-16,-8 1 0 0,4 2 1 16,7 3 1-16,-4 1-2 15,4-1 0-15,0 0-1 16,3-2 1-16,4-4-2 16,4-3 1-16,3 0-1 15,3-6 1-15,-3-4-1 16,7 4 1-16,0 0-1 15,4 2 1-15,-1 4-1 16,1 7 1-16,0 2-1 16,-1 7 0-16,1 3 0 15,-1-1 1-15,4 1-1 16,1 0 1-16,2-3-8 16,1-7 1-16,3-6-1 15,4-12 0-15</inkml:trace>
  <inkml:trace contextRef="#ctx0" brushRef="#br1" timeOffset="-63802.18">20694 14823 43 0,'3'12'21'0,"-17"1"-32"0,7-10 45 0,-7-3-35 0,-3 0 1 16,-5 3 0-16,1 0 0 15,4 0 0-15,-1 3 1 16,4 1 0-16,7 2 0 0,10-3 1 16,8 7 1-1,7 3 0-15,3-4 1 0,0 7-1 16,-3 3 0-16,-8 3-2 16,1 6 1-16,-15 4-9 15,-24-7 0-15,-21-3-7 16,-18 0 0-1</inkml:trace>
  <inkml:trace contextRef="#ctx0" brushRef="#br1" timeOffset="-60243.84">18768 17118 30 0,'0'22'15'0,"3"-16"-9"0,-3 0 16 0,-3-2-19 16,-4 5 0-16,-4 0 1 15,1 1 0-15,-8-1-6 16,-10 4 0-16,-4 2 4 16,-3 7 0-16,6 3-2 15,-2 7 1-15,-1-7-1 16,0 6 1-16,4 10 0 16,7 9 0-16,7 4 1 15,10-1 1-15,11-6 0 16,4-6 0-16,6-7-1 15,8-9 0-15,7-9-3 16,3-4 1-16,4-5-9 16,-4-7 0-16,1-13-5 15,-8 1 1-15</inkml:trace>
  <inkml:trace contextRef="#ctx0" brushRef="#br1" timeOffset="-58487.32">19036 17585 44 0,'10'6'22'15,"-13"-21"-22"-15,3 15 40 0,0 0-39 16,0-3 1-16,0-4-1 16,-4 1 0-16,1 0-2 15,-4 0 0-15,-4 2 2 16,1 4 0-16,-4 0-3 16,-1 4 0-16,1 2-1 15,0 0 1-15,0 4-2 16,0 2 0-16,7 1 0 15,3-1 0-15,8 1 0 16,3 2 1-16,11-2 1 0,-4-7 0 16,0-3 0-16,0 0 1 15,-3-3 0-15,-1-3 1 16,1 0 0-16,-1 0 0 16,-3 3 0-16,0 3 1 15,0 0-1-15,1 7 1 16,-5-4 0-16,4 0 1 15,0-3 0-15,0 4 0 16,0-4-1-16,-3 0 0 0,3 3-4 16,0-3 0-1,4 0-7-15,-1-9 0 0</inkml:trace>
  <inkml:trace contextRef="#ctx0" brushRef="#br1" timeOffset="-58215.73">19343 17024 47 0,'0'44'23'0,"-4"40"-26"15,1-62 42-15,-1 16-38 16,-3 3 0-16,0 15 0 0,0 4 0 16,0-4-2-16,0 1 0 15,0-7-2-15,3-6 0 16,1-7-11-16,3-15 1 16</inkml:trace>
  <inkml:trace contextRef="#ctx0" brushRef="#br1" timeOffset="-57933.9">19731 17422 47 0,'21'16'23'0,"-7"-26"-23"0,-14 7 35 0,-3 0-35 15,-4 3 0-15,-8-3 0 16,-2 3 1-16,-4 3-2 15,-1 0 1-15,5 7 0 16,-1 2 1-16,-3 7-1 16,3 3 1-16,4 0-1 15,4 3 0-15,6 0-2 16,4 6 1-16,4-5-3 16,3-5 1-16,7-2-4 15,7-9 0-15,4-7-6 16,6-6 0-16</inkml:trace>
  <inkml:trace contextRef="#ctx0" brushRef="#br1" timeOffset="-57703.03">19957 17585 34 0,'3'47'17'0,"1"-9"-14"0,-4-29 26 15,3 1-28-15,4-1 1 16,0 0 1-16,4 1 1 16,3-7-5-16,0-3 1 0,4-3 1 15,-1-7 0-15,1-8-3 16,-4-7 0-16,-3-7-10 16,6-12 1-16</inkml:trace>
  <inkml:trace contextRef="#ctx0" brushRef="#br1" timeOffset="-57483.16">20302 16823 39 0,'11'60'19'0,"-25"31"-16"15,10-57 28-15,1 13-30 16,-4 16 0-16,-4 6 2 15,-3 9 0-15,0 10-4 16,3-3 0-16,-3-10 0 0,0-12 0 16,4-10-8-16,2-18 0 15,5-10-4-15,6-16 1 16</inkml:trace>
  <inkml:trace contextRef="#ctx0" brushRef="#br1" timeOffset="-56264.86">20630 17447 47 0,'-3'16'23'0,"-1"-4"-24"16,4-5 46-16,-3 5-43 15,-1 7 0-15,1 3 1 0,-1 9 0 16,1 7-4-16,3-4 0 16,3-2 3-16,4-4 0 15,0-6-1-15,4-9 0 16,3-7-1-16,0-9 0 15,7-16-5-15,4-6 1 16,3-7-12-16,11-11 0 16</inkml:trace>
  <inkml:trace contextRef="#ctx0" brushRef="#br1" timeOffset="-55950.4">21124 17341 49 0,'36'37'24'0,"-19"-12"-19"16,-13-22 35-16,-4 1-40 16,-7 5 1-16,-7 4-1 15,-4-4 1-15,-3 0-2 16,0 1 1 0,-8-1 0-1,8-3 0-15,4-2-1 16,6-1 1-16,8 0-1 15,10 0 1-15,7 0 0 16,7 3 0-16,0 4 0 16,0-1 1-16,0 7-1 15,-7 3 0-15,-6 6-2 0,-12 9 1 16,-17 1-7 0,-14-7 0-16,-4-9-7 0,-11-7 1 15</inkml:trace>
  <inkml:trace contextRef="#ctx0" brushRef="#br1" timeOffset="-55485.01">22193 17833 55 0,'-10'19'27'0,"3"-22"-31"0,7-1 48 0,0-2-42 0,0-9 0 0,3-1 0 16,4-6 0-16,4-9-3 0,-1-1 1 16,4-5 1-16,4 2 1 15,0 4-2-15,3 2 1 16,-3 1-1-16,-1 6 0 15,4 7-2-15,1 2 1 16,2 7-4-16,-3 6 1 16,1 3-8-16,-5 9 0 15,1-2-4 1,-8 2 0-16</inkml:trace>
  <inkml:trace contextRef="#ctx0" brushRef="#br1" timeOffset="-55200.17">22539 17742 53 0,'18'25'26'0,"35"-19"-29"16,-32-6 49-16,10 0-45 0,1-3 0 0,0 3 0 0,-4-9 0 0,-7-1-3 16,-3-2 1-16,-11-7 0 15,-10 3 1-15,-12 1-2 16,-6-1 1-16,-3 3-2 15,-5 10 1-15,-2 10-1 16,2 5 1-16,5 4 0 16,2 3 0-16,5 3 1 15,6 0 0 1,8 3 0-16,10 0 0 16,10-3-2-16,12-7 0 0,6-5-10 0,4-10 0 15</inkml:trace>
  <inkml:trace contextRef="#ctx0" brushRef="#br1" timeOffset="-54916.3">23121 17497 36 0,'-3'10'18'0,"-36"43"-19"0,28-43 25 0,-6 5-23 0,-1 1 0 15,-3 6 0-15,0-3 0 0,3 6-2 16,4-3 1-16,3-4 2 15,-3-2 0-15,11 0-1 16,6 0 1-16,15-4 1 16,-1 1 0-16,5-1 0 15,-1 1 0-15,-4-1-1 16,-6 1 0-16,-8 2-2 16,-6 4 1-16,-8 6-3 15,-6-9 0-15,-1-3-7 16,0-1 1-16,4-2-5 15,4-10 0-15</inkml:trace>
  <inkml:trace contextRef="#ctx0" brushRef="#br1" timeOffset="-54675.52">23202 17714 35 0,'25'41'17'0,"-15"-7"-17"0,-6-21 28 15,-4 9-28-15,0 3 0 16,0 0 2-16,0-3 0 16,4-4-1-16,3-5 0 15,3-4 1-15,4 1 1 16,4-13 0-16,3-13 0 16,4-15-2-16,-4-10 1 15,-3-9-6-15,-1-4 0 16,4-5-9-16,4-7 1 0</inkml:trace>
  <inkml:trace contextRef="#ctx0" brushRef="#br1" timeOffset="-54449.65">23717 16770 40 0,'18'59'20'0,"-32"1"-20"15,10-41 31-15,-3 12-29 16,-3 26 0-16,-4 5 1 16,-4 14 1-16,-3 11-5 15,3 14 0-15,0-1 3 16,4-3 0-16,0-9-7 16,4-22 0-16,3-16-8 0,0-22 0 15</inkml:trace>
  <inkml:trace contextRef="#ctx0" brushRef="#br1" timeOffset="-54028.06">23424 17381 7 0,'-3'7'3'0,"3"-7"6"0,0 3-11 0,0 0 10 16,0 0 0-16,0 3 10 16,0-3 0-16,0 1-20 15,3-1 0-15,1 0 14 16,0 0 1-16,3-3-4 16,10 3 0-16,11-6-6 0,11 3 1 15,7-6-7-15,3-4 1 16,-6-2-12-1,-8-1 0-15,-14 1-1 0,-7 2 1 16</inkml:trace>
  <inkml:trace contextRef="#ctx0" brushRef="#br1" timeOffset="-53338.29">23432 16789 33 0,'7'0'16'0,"-4"9"-12"0,-3-6 29 0,0 4-31 16,7 2 0-16,-7 3 2 15,-7 14 0-15,4 11-4 16,-1 20 0-16,1 24 2 16,-1 13 1-16,-3 16-4 15,3 12 1-15,1-3-4 16,-1-6 0-16,1-28-10 16,-1-22 1-16</inkml:trace>
  <inkml:trace contextRef="#ctx0" brushRef="#br1" timeOffset="-52917.26">23992 17388 54 0,'4'0'27'0,"-4"3"-38"0,3 0 48 0,-6 0-38 16,-4 0 1-16,-4 0 0 15,-6 4 0-15,-4 2 0 16,-1 4 1-1,5 8-1 1,6-5 1-16,8 3 0 16,6 0 0-16,8-4 0 15,6 1 1-15,1 3-1 16,10 6 0-16,-3-3 0 16,-4 0 0-16,-10 6-2 15,-15-6 1-15,-10 3-4 16,-25 3 1-16,-24-6-12 15,-18-6 1-15</inkml:trace>
  <inkml:trace contextRef="#ctx0" brushRef="#br1" timeOffset="-45665.63">12393 14114 28 0,'11'-63'14'0,"-29"-53"-6"0,7 82 15 0,-10-10-22 0,-10-10 0 0,-8 1 0 0,-21 0 0 16,-14 3-1-16,3 3 0 15,-14 9 1-15,-13 10 1 16,-1 6-1-16,-3 16 1 31,3 6-1-31,-11 12 0 0,1 16-1 0,0 10 1 16,3 9-2-16,11 13 1 15,-1 21-3-15,-2 7 1 16,9 15-2-16,8 16 1 16,11 7 0-1,6 12 0 1,18 9 1 0,18 10 1-16,14-3 1 0,18 9 1 0,13-6 1 0,18-13 1 0,15-9 0 15,10-13 1-15,28-22 0 16,25-21 0-16,21-23 0 15,21-21 0-15,18-29-1 16,7-31 1 0,3-25-2-16,-10-26 0 0,-21-18-1 15,-25-15 0-15,-25-14-2 16,-24-15 1-16,-25 3-2 16,-28-3 0-16,-22 1-2 15,-21 8 0-15,-20 0-3 16,-19 16 1-16,-24 4-6 15,-4 5 0-15</inkml:trace>
  <inkml:trace contextRef="#ctx0" brushRef="#br5" timeOffset="114871.57">24698 14653 34 0,'4'10'17'0,"-1"-35"-10"0,-14 21 18 0,-6-2-24 15,-8 0 1-15,-3-4 0 16,-7 1 0-16,-15-10-3 16,-6 0 1-16,-8 1 2 15,-3-4 0-15,-7 0 0 16,7-3 0-16,-10 0 0 15,-12-1 0-15,-13-2-1 16,-7 0 1-16,-4 3-1 16,-18 3 1-1,-98 3-2 1,21 0 0-16,14 10-2 16,14 9 1-16,7 6-2 0,0 13 1 15,18 12-1-15,-4 10 1 16,4 16 0-16,3 2 0 15,15 10 1-15,6 16 1 16,-3 3 0-16,14 12 1 16,0 3-1-16,11 10 0 15,10 13-1-15,4 15 1 16,10-6 0-16,8 15 0 16,10-9 0-16,14-6 1 15,7-13 2-15,10-6 0 0,12-12 1 16,13-7 1-16,15-3-1 15,20-3 1-15,19-12-2 16,10-10 0-16,24 0-3 16,19-13 1-16,9-12-2 15,8-10 0-15,4-9 0 16,6-12 1-16,4-10-1 16,4-9 1-16,-4 0-1 15,10-4 0-15,1-12 0 16,3-9 0-16,-7-7-1 15,-3-2 1-15,-4-11-1 16,-15-2 1-16,-6 6 0 16,4-3 1-16,-8 6-1 15,7 3 1-15,-6 7-1 16,-12 9 0-16,8 3 0 16,-4 9 0-16,15 1 0 15,-8 2 0-15,-7-2-1 0,-10-7 1 16,3-3 1-16,0-3 0 15,8-3 0-15,-1-4 0 16,-3-2 1-16,-11-4 0 16,3-9-1-16,12-3 1 15,-15 0-2-15,0-7 1 16,-4-12-1-16,-6-9 1 16,-15-10-2-16,-10-6 1 15,-10 3 0-15,-15-16 1 16,-21-9-1-16,-25-15 1 15,-14 5-2-15,-24-5 0 0,-8 15-5 16,-17 9 0-16,-4 13-4 16,4 31 0-16</inkml:trace>
  <inkml:trace contextRef="#ctx0" brushRef="#br5" timeOffset="116387.79">31073 15186 13 0,'3'16'6'0,"-6"-29"5"0,-1 7 7 15,-3 0-16-15,-11-4 1 16,-6 4 3-16,-12-3 1 0,-13-1-8 16,-14 1 0-16,-4 3 5 15,-15-4 0-15,-16 1-2 16,-8-4 1-16,-4-2-2 16,1-1 1-16,-11 0-2 15,-10 1 0-15,-1 2 0 16,-3 7 1-16,-11 0-1 15,-6-1 0-15,6 4-1 16,-14-6 1-16,-3-10 0 16,3-3 1-16,-3-3-2 15,-4-10 1-15,-3 4 0 16,3 3 0-16,0 6 0 16,-10-3 1-16,14 3-1 15,-4 0 0-15,0 6-1 16,14 4 1-16,-3 5 0 15,3 11 1-15,8 5-1 0,10 13 1 16,3 6-1-16,-3 16 1 16,14 0-1-16,-3 9 1 15,17 1-1-15,4-1 1 16,3 3-1-16,4 4 1 16,10 9-1-16,7 6 1 15,15 7-2-15,10 2 0 16,21 14 0-16,14 2 0 15,22 6 0-15,24 10 1 16,25-9 0-16,18 0 1 0,24 2 0 16,25 1 1-16,7-3 0 15,10-4 0-15,8-18-1 16,-7 0 0-16,17-1-1 16,-3-8 0-16,-1-11 0 15,-3-11 1-15,4-10-1 16,3-19 0-16,-3-19 0 15,10-12 0-15,1-13-1 16,2-12 1-16,5 2 0 16,-4-11 0-16,3-4-1 15,-10 0 1-15,-4 6 0 16,0 10 0-16,0 9 0 16,-14 0 0-16,4 7 0 15,3-4 1-15,-3 10-1 16,-4 0 0-16,-7 2 0 15,7 1 0-15,-7 0 0 0,-14 3 0 16,0 0 0-16,-4 3 0 16,-6 0 0-16,-1 1 0 15,-10-4 0-15,-14-7 0 16,-4-2 0-16,0-7 1 16,-14-6 0-16,-7-9 0 15,-11-4 0-15,-6-9 0 16,-8 1 0-16,-7-14 0 15,-3-12-1-15,-8-19 1 16,-6-12-1-16,-7-10 0 16,-11-6-7-16,-18-15 1 0,-17-7-6 15,-4 9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7T18:48:44.35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7T18:50:09.215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3249 5233 40 0,'11'35'20'0,"-11"-38"-13"0,0-4 20 0,-7-5-21 16,3-10 0-16,-6-10 2 15,-1-15 0-15,0-12-11 16,-6-10 0-16,6-10 7 15,1 1 0-15,-1-7-4 16,11-9 1-16,0 10-1 16,0-4 0-16,14 6-1 15,-3 1 1-15,6 15-1 16,1 16 0-16,3 9 0 16,-7 7 1-16,4 12-2 15,3 3 1-15,0 22-3 16,-3 6 0-16,-1 13-2 15,5 16 0-15,-5 6-7 16,-3 3 0-16,-7 3-1 0,-7 3 1 16</inkml:trace>
  <inkml:trace contextRef="#ctx0" brushRef="#br0" timeOffset="228">3020 4891 55 0,'-11'47'27'0,"11"-3"-33"0,0-37 57 16,0-1-50-16,4 0 1 0,3 0 4 15,3-6 0-15,1 0-7 16,10-6 1-16,11 3 1 16,14-3 0-16,-4-4-4 15,7-5 1-15,1 2-12 16,6-3 0-16,-13-2-5 15,-1-1 1-15</inkml:trace>
  <inkml:trace contextRef="#ctx0" brushRef="#br0" timeOffset="481.82">3845 4829 37 0,'21'9'18'0,"-21"4"-3"16,0-7 27-16,0-3-41 0,-10 0 1 16,-1 7 0-1,-3 2 0-15,0 4-3 0,-14 6 1 16,7 3 2-16,-8 6 0 16,8 1-2-16,11 5 1 15,-1 7-2-15,4 0 1 16,14-13-5-16,-3-2 0 15,20-11-10-15,1-8 0 16</inkml:trace>
  <inkml:trace contextRef="#ctx0" brushRef="#br0" timeOffset="691.98">4173 4917 43 0,'11'37'21'0,"-29"1"-22"0,18-29 29 0,-10 7-28 16,-1 0 1-16,-10 12-1 15,3-13 1-15,-10-2-2 16,7 6 0-16,3 0-6 16,4-4 1-16,4-5-5 15,3-10 0-15</inkml:trace>
  <inkml:trace contextRef="#ctx0" brushRef="#br0" timeOffset="885.4">4039 4954 42 0,'18'28'21'0,"10"1"-24"0,-17-17 37 15,-1 10-34-15,1 3 0 16,7-3 0-16,-4 10 1 15,7-7-3-15,4 3 0 16,-4-13-9-16,-4-5 0 16,5-4-1-16,-8-18 1 15</inkml:trace>
  <inkml:trace contextRef="#ctx0" brushRef="#br0" timeOffset="1113.33">4374 4675 41 0,'29'31'20'0,"17"32"-13"0,-22-41 40 0,8 6-45 16,0 10 0-16,3 6 0 15,-14 9 0-15,-7 0-4 16,-7 10 1-16,-17-3-6 15,-11-10 0-15,-8-9-8 16,-9-16 0-16</inkml:trace>
  <inkml:trace contextRef="#ctx0" brushRef="#br0" timeOffset="1767.24">5101 4929 46 0,'-10'19'23'0,"10"-22"-18"0,0 3 36 16,10 0-38-16,1 0 0 16,3 0 0-16,14-7 1 15,4-2-6-15,14 3 0 16,-4 3-1-16,7 0 0 16,-3-1-13-16,-10 11 1 15</inkml:trace>
  <inkml:trace contextRef="#ctx0" brushRef="#br0" timeOffset="1864.27">5203 5199 55 0,'0'15'27'0,"11"-8"-24"0,-4-7 42 0,4-3-44 15,6-4 1-15,15 1 2 16,17-3 0-16,1-1-9 15,3 4 0-15,-4 3-11 16,-3-7 0-16</inkml:trace>
  <inkml:trace contextRef="#ctx0" brushRef="#br0" timeOffset="3108.4">6237 5007 58 0,'4'4'29'0,"31"2"-28"16,-24-6 40-16,6 0-40 16,15 3 0-16,3 0-1 0,15-3 1 15,-5 0-4 1,5-3 0-16,-11 0-8 15,-4 3 1-15,0-6-6 0,-14 2 0 16</inkml:trace>
  <inkml:trace contextRef="#ctx0" brushRef="#br0" timeOffset="3513.71">6929 4678 58 0,'14'13'29'0,"24"-10"-35"0,-16-3 54 0,9 0-46 16,12-3 0-16,6-4 0 15,8-2 0-15,-8 3-3 16,-14 0 0-16,-7 6 1 15,-10 12 0-15,-18 10-1 16,-18 6 1-16,-10 13-2 16,-14 6 0-16,-7 0-1 15,-4 10 0-15,7-1 1 16,3 4 1-16,12-1-1 16,-1-9 1-16,14-6 2 15,8-12 0-15,3-1 1 0,14-9 0 16,14 0 0-16,7-13 0 15,14-9-2-15,1 3 0 16,3-3-6-16,-11 0 1 16,0-3-12-16,-10-12 1 15</inkml:trace>
  <inkml:trace contextRef="#ctx0" brushRef="#br0" timeOffset="3890.88">7811 4901 49 0,'7'16'24'0,"-25"31"-26"16,7-41 36-16,-10 10-34 15,-7 15 1-15,-14-6-1 16,-4 19 1-16,7 3-1 0,7-3 0 15,-3-3-2-15,10-4 1 16,4-9-10-16,7-6 1 16,0-15-4-16,3-10 1 15</inkml:trace>
  <inkml:trace contextRef="#ctx0" brushRef="#br0" timeOffset="4069.44">7465 5070 44 0,'14'19'22'0,"21"19"-17"0,-21-29 41 16,7 10-44-16,4 12 0 0,7-3-1 15,3 10 1-15,-7 6-5 16,4 0 1-16,-7 0-8 16,0-10 1-16,-11-12-7 15,0-3 1-15</inkml:trace>
  <inkml:trace contextRef="#ctx0" brushRef="#br0" timeOffset="4596.49">8319 5274 33 0,'-11'6'16'0,"0"-3"-7"0,4-3 22 0,7 4-28 16,0-4 1-16,0 0 3 15,0 0 1-15,7-4-9 16,4 4 1-16,14 4 5 16,10-8 1-16,14-2-3 15,1-3 0-15,-4-1-8 16,-1 4 1-16,-9 0-12 15,-8 0 0-15</inkml:trace>
  <inkml:trace contextRef="#ctx0" brushRef="#br0" timeOffset="5692.92">8453 5026 40 0,'3'38'20'0,"1"22"-12"0,-4-45 20 0,7 17-28 16,-7 5 0-16,3 7-1 15,4 6 1-15,-3-9-2 16,-1-3 1-16,1-13-9 16,-4-13 1-16,-4-21-3 15,1-7 1-15</inkml:trace>
  <inkml:trace contextRef="#ctx0" brushRef="#br0" timeOffset="6155.8">9176 4619 42 0,'17'-10'21'0,"1"1"-18"0,-18 9 40 15,0 0-42-15,0 0 1 16,0 0-1-16,-7 6 0 0,-7 4-2 16,-4 11 0-16,-10 11 1 15,3 21 1-15,1 10-1 16,-5 15 0-16,8 4 0 15,11 2 0-15,10 4 0 16,7-6 1-16,7-10-1 16,0-16 0-16,11-9 0 15,13-25 0-15,8-22-1 16,-3-9 1-16,-8-13-1 16,-7-6 1-16,-7 0 0 15,-7-7 0-15,-10 10-1 16,-15 3 1-16,-10 3 0 15,-14 7 0-15,0 8-1 16,-11 17 1-16,-7 9-2 16,0 9 0-16,4 7-5 0,13 3 1 15,1 0-8-15,14-7 1 16</inkml:trace>
  <inkml:trace contextRef="#ctx0" brushRef="#br0" timeOffset="7165.68">11726 4844 62 0,'0'-3'31'0,"-7"6"-41"0,0-3 60 16,-7 0-50-16,-11-3 1 15,-3 0 0-15,-7 3 1 16,0 0-2-16,-1 13 1 16,1 6-1-16,0 6 0 15,10-3-1-15,0-1 0 0,8-2-2 16,10 0 1-16,14-6-2 15,14-7 0-15,7-6-3 16,4-3 1-16,7-3-5 16,0-4 1-1,-1-9-5-15,-2-3 1 0</inkml:trace>
  <inkml:trace contextRef="#ctx0" brushRef="#br0" timeOffset="7464.92">11871 4957 46 0,'0'29'23'0,"14"-33"-26"0,-14 4 42 0,0 0-40 15,0 0 1-15,7-12-2 16,0-4 1-16,0-6 1 0,7-3 0 16,-3 0-3-16,0-3 1 15,6 3-1-15,1 0 0 16,3 6 1-16,4-3 0 15,3 3 3-15,0 10 0 16,4 6 3-16,0 6 0 16,3 9 1-16,0 10 1 15,0 6-1 32,1 4 1-47,-8-1-3 16,0 0 0-16,-3-9-5 15,0 0 0-15,-8-9-13 0,1-4 0 16,-4-12-1-16,0-3 0 0</inkml:trace>
  <inkml:trace contextRef="#ctx0" brushRef="#br0" timeOffset="8152.65">14309 4064 44 0,'3'15'22'0,"4"-40"-18"0,-7 25 43 0,0-3-44 16,-3-3 1-16,-8 0 0 15,-14-4 1-15,-10 7-7 16,3 6 0-16,-6-3 4 16,-5 3 0-16,1 10-3 15,-4 12 1-15,4-3-2 16,3 9 0-16,4-9-1 16,3 3 0-16,11 0 0 15,3-6 0-15,8 6 1 16,6 7 0-16,4 2 1 15,0 4 1-15,-4 12-1 16,-3-3 0-16,0 25-1 16,-7 3 0-16,0 10 0 15,-3 9 0-15,-5-9 0 16,5-7 0-16,-1-9 1 16,7-16 0-16,8 1 4 15,10-10 0-15,7-7 1 16,14-5 1-16,15-10 0 0,10-10 0 15,3-3-1-15,8-5 1 16,-4-1-7-16,3 6 1 16,-10-6-13-16,-7 0 1 15,-4-9-4-15,-7 3 1 32</inkml:trace>
  <inkml:trace contextRef="#ctx0" brushRef="#br0" timeOffset="8784.44">14721 4537 53 0,'7'-9'26'0,"4"-13"-33"0,-11 15 49 16,0 1-41-16,-3 3 0 0,-8-3 0 15,-7 6 1-15,1 6-3 16,-12 0 0-16,-6 16 2 16,-7-3 0-16,0 16-2 15,-1 12 0-15,8 3 0 16,7 13 0-16,3-4 0 16,14-2 0-16,15-4-1 15,10-6 1-15,18-9 0 16,7-13 0 15,3-16 1-31,0-12 0 0,1-7 1 0,-5-21 0 16,-6-7 0-16,-4 1 1 0,-10-13-4 15,-11 0 1-15,-10-1-13 16,-12 7 1-16</inkml:trace>
  <inkml:trace contextRef="#ctx0" brushRef="#br0" timeOffset="9447.94">14993 4979 47 0,'4'7'23'0,"-1"-14"-13"0,-3 7 32 0,0 0-40 0,-3 7 1 16,-8 8 0-16,-3 10 0 0,0 0-5 15,0 13 1-15,3 0 0 16,-3-4 1-16,7-3-7 16,7-9 0-16,7-12-10 15,7-16 1-15</inkml:trace>
  <inkml:trace contextRef="#ctx0" brushRef="#br0" timeOffset="9893.44">15254 4390 52 0,'0'0'26'0,"18"6"-26"0,-11-3 41 16,3-3-40 0,5 0 0-16,-1 0 1 0,3 0 1 15,4-6-4-15,4 3 1 16,0-4 2-16,7-2 0 16,-11 0-2-16,-4 2 1 15,-3 7-1-15,-6 7 0 16,-8 2-3-16,-4 4 1 15,-3 5-2-15,-4 4 0 0,-3 3-3 16,0 7 1 0,4-7-1-16,3 0 0 0,3-6 2 15,4 6 0-15,7-6 3 16,4 3 0-16,6 0 4 16,8-4 0-1,0 4 2-15,-4-3 0 0,0-3 0 16,-3-4 0-16,-8 4-2 15,-6 3 1-15,-8 3-3 16,-10 3 0-16,-11 6-5 16,-6-2 0-16,-5-4-8 15,-2-3 0-15</inkml:trace>
  <inkml:trace contextRef="#ctx0" brushRef="#br0" timeOffset="10433.41">15610 4048 44 0,'0'6'22'0,"15"22"-17"0,-8-21 36 0,3 5-40 0,4 4 0 0,4 0 2 16,0-7 0-16,10 0-3 16,7-5 0-16,11-4 2 15,3-13 1-15,8-3-2 16,6-6 1-16,-6 7-2 15,-8 5 1-15,-10 1-2 16,-11-1 1-16,-7 10-3 16,-7 10 1-16,-10 2-2 15,-4 10 0-15,-7 7-2 16,-4 5 1-16,1 19-1 16,-4 1 1-16,3 15 2 15,4 6 0-15,7 13 2 16,11 3 1-16,3-7 1 15,7 1 1-15,0-13 1 16,0-15 1-16,-3-14-1 0,-8-5 1 16,-10-3-2-1,-17-7 1-15,-22 3-3 0,-28 4 1 16,-21 5-13-16,-25 1 0 16,-21-3-2-16,0-13 1 15</inkml:trace>
  <inkml:trace contextRef="#ctx0" brushRef="#br0" timeOffset="11724.99">2614 8328 52 0,'57'72'26'0,"3"-28"-26"16,-39-37 27-16,7-1-26 0,4-3 1 16,6-6 0-16,12-7 1 15,-18-2-4-15,-1-10 0 16,-2-3 1-16,-8-13 1 31,-14-68 0-31,-14-7 0 16,-14-19 0-16,-11 0 0 15,-7-6 0-15,-10 4 0 16,-1-4 1-16,8-4 0 16,3 11-2-16,0-1 1 15,8 3 0-15,6 13 0 16,4 19-1-16,10 13 1 16,11 11-2 15,7 17 1-16,14 21-5-15,8 20 1 0,2 15-10 16,-2 9 0-16,2 10-2 0,-3 6 0 0</inkml:trace>
  <inkml:trace contextRef="#ctx0" brushRef="#br0" timeOffset="12678.91">3239 8692 40 0,'21'9'20'0,"-21"-9"-14"16,0 0 37-16,0 0-40 16,3-6 0-16,-6 3 1 0,-8 0 0 15,-10 6-6-15,3 0 1 31,-13 13 2-31,6 0 0 16,4-1-2-16,7 1 0 16,-4-4-1-16,7 1 1 15,1-7-1-15,10-6 0 16,-7-3 1-16,7-3 1 16,0 3 0-16,0 3 0 15,-4-3 0-15,4 3 0 0,0 0 0 16,0 0 1-16,0 0-1 15,0 3 1-15,0 3-1 16,0 3 1-16,4 10-1 16,-4-3 0-16,0 3 0 15,0 0 0-15,0 2 0 78,0-2 1-78,7-3-1 0,-7 0 0 94,0-4-1-94,0-6 1 0,0 1 0 0,0-4 0 0,0-3-1 0,0-6 0 0,10-4 0 16,-6 1 0-16,3-4-3 0,0 1 0 0,4-1-10 0,-8 4 0 0</inkml:trace>
  <inkml:trace contextRef="#ctx0" brushRef="#br0" timeOffset="13506.84">3249 8642 24 0,'4'9'12'0,"-18"-9"0"0,14 0 7 0,0 0-14 0,0 0 0 16,-8 0 4-16,5 0 1 0,-8 3-13 0,4 1 1 0,-3 2 7 0,-8 3 1 0,4 7-3 0,-4 6 0 0,-3 19-3 15,0-4 1-15,7 4-2 31,10 0 1-31,-3-7 0 0,4 1 0 0,13-7 0 16,1-9 0 0,17-4 1 15,4-5 1-15,-4-7 0-16,0-9 0 0,4-7 0 46,-11-9 0-46,0-12-1 0,-3-10 1 32,-4 0-2-32,-7-6 0 15,-7 0-5-15,-7-4 0 0,-14 10-10 0,-4 7 0 0</inkml:trace>
  <inkml:trace contextRef="#ctx0" brushRef="#br0" timeOffset="14607.4">3179 6190 46 0,'-8'-7'23'0,"16"-5"-15"0,-5 9 32 0,-3 3-38 15,7-3 1-15,-7-1 0 16,4 1 0-16,3 3-5 16,3 3 1-16,-3 4 2 15,4-1 1-15,-8 0-3 16,5 1 1-16,2-1-2 15,-6 0 1-15,3 0-1 16,-4 1 0-16,4-1 0 16,0 0 0-16,4 0 0 15,-11 1 1-15,0-4 0 16,3 3 0-16,-3 7-1 16,-3-7 0-16,3 3 0 15,-7-2 0-15,3 2 0 16,4 0 1-16,0 1-1 15,4-1 1-15,3-6 1 0,3 4 0 32,1 2 2-17,10 0 0 48,-10 1 1-63,-1-1 0 47,-3 4-1 109,-7 3 1-125,0-1-1-31,-10 1 1 16,-8 6-4-1,-14-3 0-15,-3 3-10 16,0 0 1 0,-4-4-5-16,0 4 1 0</inkml:trace>
  <inkml:trace contextRef="#ctx0" brushRef="#br0" timeOffset="17236.71">4265 7820 34 0,'4'16'17'0,"-4"-13"-12"0,0-3 26 16,0 0-27-16,0-9 1 15,-4-7 3-15,-3-15 1 16,-4-20-11-16,-3-17 1 15,-3-14 6-15,-4-12 1 16,-8-13-3-16,8 1 1 16,11 2-2-16,-1-2 1 15,11 18-2-15,0 0 0 16,11 3-1-16,-1 16 1 47,1 16-1-32,3 19 0 17,11 21-2 30,-4 16 0-62,-4 25-5 31,5 13 0-15,-12 19-9 0,1 6 0-16,-11 18-1 0,0-9 1 0</inkml:trace>
  <inkml:trace contextRef="#ctx0" brushRef="#br0" timeOffset="17342.3">4015 7601 52 0,'3'6'26'0,"18"0"-30"0,-14-6 55 0,4 3-48 0,7 1 0 0,3-1 3 0,-4 0 1 0,15-3-9 0,-4-3 0 0,8-4 4 16,-1 1 1-16,4 0-5 0,-8 0 1 15,-2-1-10-15,-5 4 1 16,-2 3-9-16,2 3 1 15</inkml:trace>
  <inkml:trace contextRef="#ctx0" brushRef="#br0" timeOffset="18601.95">4893 7350 47 0,'-7'0'23'0,"3"3"-12"0,-6 0 24 16,-1 0-35-16,-3 4 1 16,0 8-1-16,-7 10 1 15,0 7-2-15,3 12 1 16,8 6-1-16,-1 3 1 16,11 10-1-16,0-4 0 15,3-8-2-15,8-14 1 0,7-5-4 16,13-4 0-16,5-13-8 15,6-15 1 1</inkml:trace>
  <inkml:trace contextRef="#ctx0" brushRef="#br0" timeOffset="18816.98">5271 7478 49 0,'0'7'24'0,"-11"27"-25"0,11-21 41 0,-11 9-39 0,-13 6 0 0,-1 6 0 0,-14-2 0 0,0 2-2 15,8 1 1-15,2-1-2 16,8-5 1-16,-3-11-7 16,9-5 1-16,8-13-7 0,4-13 0 15</inkml:trace>
  <inkml:trace contextRef="#ctx0" brushRef="#br0" timeOffset="19041.24">4953 7491 26 0,'7'0'13'0,"28"44"2"0,-21-32 13 16,8 7-27-16,-1 10 1 16,7 5 0-16,4 1 1 15,0 5-5-15,-4 4 1 16,0-9-1-16,-3-7 1 0,3-9-7 15,0-13 0-15,-10-15-3 16,3-10 0-16</inkml:trace>
  <inkml:trace contextRef="#ctx0" brushRef="#br0" timeOffset="19250.02">5299 7413 34 0,'24'37'17'0,"12"-2"-11"0,-22-29 31 0,7 7-32 0,14-1 1 0,-3 7 1 0,-4 3 1 0,0 3-11 0,-6 6 0 0,-1 1 6 0,-18-4 0 0,-3 13-9 0,-10 9 1 16,-11-9-11-16,-8-4 1 15</inkml:trace>
  <inkml:trace contextRef="#ctx0" brushRef="#br0" timeOffset="19954.75">6354 7156 46 0,'7'12'23'16,"-4"23"-22"-16,1-29 35 0,-4 3-34 0,0 7 0 0,0 3 1 0,0 6 0 0,3 3-4 0,-3 13 0 0,0 3 3 0,0 9 1 0,4 3-2 0,-1 1 1 0,4-10-1 0,-3-9 0 15,3-10-1-15,-7-6 0 16,0-7-1-16,-7-5 1 16,3-10-1-16,-3-6 0 15,-7-7 0-15,-11 0 0 16,-6 1 1-16,-8-4 0 0,-3 4-1 31,-1 2 1-31,-3 7 0 0,4 3 0 0,3 3 0 63,7 13 1-63,8 3 0 46,10 3 0-46,0-3 0 0,14 2 1 32,14 8-1-32,0-4 0 31,14 0-1-31,18-6 1 16,10-7-6-1,-3-2 1 1,7-10-11-1,4-7 1-15,6-5-2 0,1-7 0 16</inkml:trace>
  <inkml:trace contextRef="#ctx0" brushRef="#br0" timeOffset="20065.68">6932 7460 47 0,'-10'44'23'0,"-8"15"-31"0,7-40 46 0,1 12-37 0,-8 1 0 0,-3-1 0 0,-7 4 1 15,7-1-4 1,-1-9 0-16,8-6-4 16,4-10 0-16,-1-15-7 0,8-6 1 15</inkml:trace>
  <inkml:trace contextRef="#ctx0" brushRef="#br0" timeOffset="20273.04">6586 7504 49 0,'29'18'24'0,"41"58"-22"0,-38-48 43 0,10 6-43 0,4 10 1 0,11 10-3 0,6-11 1 0,-10 1-8 0,-7-9 0 0,-18-13-8 16,-14-6 1-16</inkml:trace>
  <inkml:trace contextRef="#ctx0" brushRef="#br0" timeOffset="20915.49">7870 7422 40 0,'0'3'20'0,"-7"-15"-8"0,7 12 20 0,0 0-27 0,0 0 1 15,4 3 2-15,3 0 1 0,4 0-12 0,3-6 0 0,10 3 7 0,-2-3 1 16,9-3-5-16,12-1 1 15,6-2-7-15,-10-1 1 16,-4 1-11-16,-10 3 0 0,-4 6-2 16,-17 6 1-16</inkml:trace>
  <inkml:trace contextRef="#ctx0" brushRef="#br0" timeOffset="21067.76">7849 7676 55 0,'-17'75'27'0,"27"-68"-31"0,-3-7 57 0,4-4-52 16,7-2 1-16,13-6-1 15,-10-1 1-15,18-3-4 16,4 1 0-16,-1-1-4 16,4 0 1-16,-4 1-12 15,-3-4 0-15</inkml:trace>
  <inkml:trace contextRef="#ctx0" brushRef="#br0" timeOffset="25778.35">8745 8178 41 0,'4'44'20'0,"3"-41"-7"0,-7-3 21 16,0 0-30-16,3-16 0 0,8-15 5 16,3-19 0-16,7-26-10 15,8-30 0-15,2-17 7 16,1-21 0-16,-4-9-3 16,-10-1 1-1,-4 13-3-15,-7 6 1 0,-7 22-3 16,-3 13 1-16,-4 12-3 15,-4 19 0-15,0 16 0 16,-3 18 0-16,-7 19-1 16,3 20 1-16,-3 18 0 15,0 12 1-15,3 29 2 16,8 18 0-16,10 20 1 16,7 11 0-16,7 17 1 15,11 9 0-15,6-16 0 0,8-6 0 16,-3-31-2-1,-1-13 1-15,-7-19-3 0,4-15 1 16,7-16-4-16,-8-19 0 16,5-9-7-16,-8 0 0 15,4-16-5-15,-4-7 0 16</inkml:trace>
  <inkml:trace contextRef="#ctx0" brushRef="#br0" timeOffset="25974.25">9349 7657 52 0,'-11'32'26'0,"0"8"-24"0,4-33 46 0,0 5-46 15,0 4 0-15,-3 0 0 16,3-1 0-16,0-2-4 16,3-1 1-16,1-5-2 15,10-7 0-15,0-10-10 16,0-2 1-16,-4-13-5 15,-3-7 1-15</inkml:trace>
  <inkml:trace contextRef="#ctx0" brushRef="#br0" timeOffset="26126.14">9183 7359 49 0,'21'16'24'0,"18"9"-29"16,-18-15 44-16,-3 5-42 0,6 7 1 15,8-3-8-15,3 0 1 16,4-4 1-16,-4-2 1 16</inkml:trace>
  <inkml:trace contextRef="#ctx0" brushRef="#br0" timeOffset="26574.86">9620 7613 33 0,'0'22'16'0,"7"0"-8"0,-3-15 21 16,-1-1-27-16,4 0 1 15,4-3 0-15,-7-3 1 16,3-9-6-16,7-1 1 0,0-2 2 16,0 6 0-16,0-1-3 15,0 4 1-15,-3 6-6 16,-1 4 0-16,1 5-1 16,-4 4 1-16,0-1 0 15,0 4 1-15,0-6 3 16,4-1 0-16,-1 1 4 15,4-10 1-15,4-3 0 16,-4 3 1-16,4-6-1 16,-1-6 0-16,5-4-2 15,-1 1 0-15,0-4 0 16,0-3 0-16,0 0 0 16,0-3 0-16,4 0 0 15,0 4 0-15,0-1 0 16,-1 6 1-1,-3 1 1 1,-3 2 1-16,3 10 0 0,0 3 1 0,1 7 2 0,2 5 0 16,4 11-1-16,8 5 1 15,-5 0-2-15,1-3 0 16,0-2-2-16,0-5 0 16,-4-2-7-16,-3-9 1 15,-8-1-9-15,-6-3 0 16</inkml:trace>
  <inkml:trace contextRef="#ctx0" brushRef="#br0" timeOffset="27156.97">8883 8469 58 0,'-4'13'29'0,"1"-4"-30"0,3 1 52 0,0 12-49 0,0 3 1 16,0 3 2-16,0 3 0 15,-4 1-6-15,4-7 0 16,0-3 3-16,4-7 1 16,3-5-3-16,7-7 1 15,7-6-4-15,-3-7 1 16,3-2-3-16,0-4 1 15,0-3-1-15,4-12 1 16,-4 6-1-16,0-3 1 16,8 0 2-1,-8 6 1-15,7 6 1 0,-3 10 0 0,3 6 2 47,-7 9 1-47,-3 10 0 16,3 6 0-16,-3 3 0 31,-1 7 0-31,4 12-7 31,-3-13 0-31,7-18-12 0,3-10 0 32,4-15-2-32,-8-4 1 15</inkml:trace>
  <inkml:trace contextRef="#ctx0" brushRef="#br0" timeOffset="27364.21">9571 8520 58 0,'7'15'29'0,"4"13"-39"0,-8-21 60 0,4 2-50 0,4 1 0 16,-1-1 0-16,4-3 1 15,8-3-2-15,9-3 0 16,12-9-4-16,-5-13 0 15,-2 3-11-15,-1-9 1 16</inkml:trace>
  <inkml:trace contextRef="#ctx0" brushRef="#br0" timeOffset="27623.49">9747 8309 57 0,'7'22'28'0,"11"7"-31"0,-7-23 45 0,-1 3-41 0,8 7 0 0,-1 0 2 15,8 3 0-15,3-7-2 16,15 10 1-16,-5 3 1 16,-6-3 1-16,-7 0-2 15,-11 3 1-15,-14 6-3 16,-14 4 0-16,-11 12-5 15,-14 0 1-15,-14-3-6 32,4-6 1-32,7-10-9 0,3-6 0 0</inkml:trace>
  <inkml:trace contextRef="#ctx0" brushRef="#br0" timeOffset="28154.74">10502 8466 40 0,'4'35'20'0,"-4"-20"-15"0,-4 1 27 0,-3 6-28 0,-10-3 0 0,-5 3 1 0,-2 0 1 0,-8 0-8 0,4-10 0 0,3-2 5 0,0-4 0 0,8-6-2 0,3-6 0 0,3-4-2 0,4-2 1 0,10-7-1 0,12-3 0 16,9 0-1-16,8 6 1 0,3 4-1 15,11 2 1 220,0 1 0-235,-4 3 0 0,1 9 1 0,-5 3 0 0,-2 10 0 0,-5-1 0 0,1 4 0 0,0 3 0 0,3 0 0 0,4 0 0 0,0-6-1 0,-4-4 1 0,-3-8 0 0,0-4 0 0,-11-4 0 0,-7-5 0 0,-7-4 0 0,-18-2 0 0,-10-4 0 0,-14-3 0 0,-4 6-3 0,-3 7 1 0,-4 6-7 0,0 6 1 0,7 0-6 15,11 0 1-15</inkml:trace>
  <inkml:trace contextRef="#ctx0" brushRef="#br0" timeOffset="29143.59">12940 6673 49 0,'35'-7'24'0,"-31"-8"-21"0,-4 15 46 0,0 0-47 16,0-7 1-16,-11-2 4 16,-14 3 0-16,-24 6-9 15,-14 6 1-15,-19 0 4 16,-6 13 1-16,-14 12-5 15,0 1 1-15,-4 2-4 16,11 4 1 31,13 0-1-47,15-1 0 0,14-5 0 16,11-4 1 109,14 0 2-110,7-3 1 1,17 3 1-16,18 4 0 15,22 2 0-15,13-3 1 0,4 1-1 16,-4 5 0 0,-10 4-1 15,-7-6 1-31,-22 15-2 31,-13 9 1 0,-15 10-1-15,-14 7 1-16,-10-4-1 0,-7-6 0 0,3-7 0 16,0-5 1-16,0-17-1 0,7-5 1 0,4-7 2 0,10-7 1 0,11 4 1 0,7-3 1 0,11 6 0 15,3 0 1-15,18 4 0 0,10-1 0 0,18 0-2 0,10-6 0 0,11-3-3 16,0-10 0-16,11 1-3 0,0-1 0 0,3-6-4 0,-10 0 0 0,-11 0-10 0,-11-3 0 0,-10-3-6 16,-7-6 1-16</inkml:trace>
  <inkml:trace contextRef="#ctx0" brushRef="#br0" timeOffset="29329.22">12926 7657 65 0,'14'50'32'0,"-21"10"-35"0,3-38 59 16,-3 6-55-16,-3 13 1 15,3 6-2-15,0 3 1 16,3-3-7-16,-3 0 1 16,3-12-14-16,-6-13 1 15</inkml:trace>
  <inkml:trace contextRef="#ctx0" brushRef="#br0" timeOffset="30053.19">11927 8582 59 0,'0'41'29'0,"-3"6"-27"0,3-25 40 0,-4 9-41 0,-6 7 0 16,6 3 0-16,1 0 0 15,-1-4-2-15,1-2 0 16,6-4-2-16,8-12 0 16,10-10-9-16,0-9 0 15,7-12-5-15,11-10 0 16</inkml:trace>
  <inkml:trace contextRef="#ctx0" brushRef="#br0" timeOffset="30237.85">12026 8341 60 0,'-17'47'30'0,"17"-38"-35"0,0-2 57 0,0-4-49 0,0 0 1 0,0-3-1 0,10-3 0 0,4-4-10 0,4 4 0 0,0 0-10 15,3 6 0-15</inkml:trace>
  <inkml:trace contextRef="#ctx0" brushRef="#br0" timeOffset="30526.36">12259 8689 59 0,'0'12'29'0,"21"-15"-28"0,-14-3 41 0,4 0-42 0,3 3 1 16,4-4 0-16,3 1 0 15,0 0-4-15,0 3 1 16,-3 3-9-16,-4 3 0 0,-7 3-5 15,-4 4 0-15</inkml:trace>
  <inkml:trace contextRef="#ctx0" brushRef="#br0" timeOffset="30684.41">12263 8918 56 0,'52'37'28'0,"-2"-8"-37"0,-36-26 51 0,0 0-43 16,4-3 0-16,10-3-7 0,4-3 0 0,3-4-2 0,-3-6 0 0,7-12-4 0,-1 3 0 46</inkml:trace>
  <inkml:trace contextRef="#ctx0" brushRef="#br0" timeOffset="30935.25">12898 8585 59 0,'0'76'29'0,"-4"-17"-37"0,4-31 62 0,0 7-53 0,0 9 0 16,0 3-1-16,4 0 0 15,-4 0-4-15,3-9 0 0,1-13-13 16,-1-22 1-16</inkml:trace>
  <inkml:trace contextRef="#ctx0" brushRef="#br0" timeOffset="31649.31">12270 6202 55 0,'0'66'27'0,"-11"-16"-24"0,11-37 39 0,-3 2-40 15,-1-2 1-15,0 0 2 16,4-7 0-16,0-6-7 16,4-13 1-16,3-6 4 15,0-6 0-15,4-6-2 16,-1-13 1-16,4 10-2 15,0-10 1-15,1 3-1 16,-1 10 0-16,0 2 0 16,0 11 0-16,-3 5 0 15,3 10 0-15,7 12-1 16,0 4 1-16,0 6-2 94,7 6 1-32,4 6-2-62,-4 0 0 31,1 7-5-31,-5 0 0 47,-3-1-11-31,1-5 1-16</inkml:trace>
  <inkml:trace contextRef="#ctx0" brushRef="#br0" timeOffset="32202.6">13889 7946 28 0,'0'3'14'0,"7"0"4"0,-7-3 9 15,0 6-19-15,0 1 0 16,0 2 4-16,0 0 1 16,-4-2-17-16,1-7 1 15,-1-13 11-15,4-12 0 0,-3-19-4 16,-4-22 0-16,-4-15-2 16,1-20 0-16,-5-15-1 15,-2-15 1-15,3-4-2 16,0-6 0-16,3 6-1 15,8 6 0-15,6 4-1 16,8 18 1 0,13 4 0-16,5 12 0 0,2 25 0 15,1 22 1-15,3 25 0 16,-6 16 0-16,-8 25-3 16,-4 16 1-16,-3 21-9 15,-6 7 1-15,-12 6-9 16,-10 10 1-16</inkml:trace>
  <inkml:trace contextRef="#ctx0" brushRef="#br0" timeOffset="32480.72">13423 7538 60 0,'-7'41'30'15,"39"-13"-30"-15,-22-25 54 0,5 0-51 0,-1 0 1 0,14-3 1 0,14-3 0 0,15-3-7 0,10-6 0 0,7 2 0 0,-4-2 1 0,-3-1-13 0,0 0 0 0,-7-2-7 0,-3-1 1 0</inkml:trace>
  <inkml:trace contextRef="#ctx0" brushRef="#br0" timeOffset="32669.38">14499 7287 55 0,'14'22'27'0,"-10"0"-27"0,-8-16 47 0,-6 4-46 0,-8-1 1 0,-3 10 2 0,-4 12 0 0,1 1-5 0,2 12 0 0,1 12 3 0,4 4 1 0,6 6-3 0,7-4 1 0,8-12-4 0,10-15 0 16,7-7-6-16,11-9 0 15,3-13-9-15,-7-9 0 32</inkml:trace>
  <inkml:trace contextRef="#ctx0" brushRef="#br0" timeOffset="32991.92">14820 7610 59 0,'-14'63'29'0,"-32"-41"-35"0,32-10 50 0,-4 1-44 0,1 3 0 0,-1 6-1 16,4 0 0-16,0-4-3 15,3-2 0-15,4-7-12 16,4-12 1-16,-4-9-1 16,-4-13 1-16</inkml:trace>
  <inkml:trace contextRef="#ctx0" brushRef="#br0" timeOffset="33111.83">14633 7557 49 0,'21'28'24'15,"18"38"-23"-15,-28-44 49 0,6 3-49 0,8 3 0 0,0 7 0 0,0-4 1 0,-1 0-5 0,4-5 1 0,-3-5-7 47,0-5 0 16,3-6-7-63,-7-10 0 0</inkml:trace>
  <inkml:trace contextRef="#ctx0" brushRef="#br0" timeOffset="33355.01">15081 7918 53 0,'7'37'26'0,"-17"1"-29"0,10-26 46 0,0 7-44 0,3 0 1 0,4-10-11 0,4-9 1 0,3-12 1 0,-3-13 0 0</inkml:trace>
  <inkml:trace contextRef="#ctx0" brushRef="#br0" timeOffset="33465.07">15007 7544 55 0,'18'29'27'0,"3"-14"-33"0,-14-15 45 0,0 0-41 0,0-3 0 0,0-3-10 0,0-7 0 0,0 1 5 0,-7-7 0 16</inkml:trace>
  <inkml:trace contextRef="#ctx0" brushRef="#br0" timeOffset="34281.36">15039 7337 48 0,'18'-9'24'0,"10"-35"-26"0,-18 28 38 0,4-2-36 0,1-11 0 0,-1-2 0 0,-4-7 1 16,1 4-1-16,-4 6 1 0,-4 6-1 0,1 3 0 0,0 6-1 0,-4 7 0 0,0 6-2 0,3 6 0 0,1 7-1 0,-1 12 0 0,1 0 1 0,-4 0 0 0,3 7 2 0,4-4 1 0,4 3 2 0,-1 4 0 0,4-1 2 0,1 4 0 0,-1-1 0 0,0-2 0 0,-7-10-2 0,0-6 1 0,-7-4-2 0,-7-8 1 0,-4-10-1 0,-6-7 1 0,-1 1-1 0,-3-1 1 0,-7 1-1 0,-8 3 1 0,1-1-2 0,0-2 1 0,3 0-2 0,4-1 1 0,7 4 0 0,7 0 0 0,6 2 0 0,8-2 0 0,11 0 0 0,7 0 0 0,10-4 0 0,4 1 1 0,3-4-1 0,7 1 0 0,4-1 0 0,-4 1 1 0,-6 5-1 0,-8 4 0 15,-10 6 0-15,-11 10 1 0,-14 3-1 0,-15 2 0 0,-6 17-1 0,-11 3 1 0,-17-1-4 0,-11 4 0 0,-11-3-12 0,4-7 1 0</inkml:trace>
  <inkml:trace contextRef="#ctx0" brushRef="#br0" timeOffset="34627.3">15498 6936 35 0,'-8'19'17'0,"8"25"-3"0,4-32 16 0,0 10-24 15,6 16 0-15,8-1 3 0,10 23 0 16,0 3-11-16,4 12 0 16,-4 7 8-16,-7 8 0 15,-7 8-4-15,-6-7 1 16,-16 3-5-16,-9-10 1 15,-15-8-8-15,-7-7 1 16,4-10-10-16,3-18 1 31</inkml:trace>
  <inkml:trace contextRef="#ctx0" brushRef="#br0" timeOffset="35512.03">16549 7516 54 0,'3'16'27'0,"-17"21"-27"0,7-21 43 0,-10 9-42 0,-12 10 1 0,-2-1 0 0,-5 4 1 0,8 3-4 0,0-4 0 0,0-5 2 0,-1-4 1 0,8-9-3 0,4-7 1 0,6-2-2 0,4 2 0 0,10-6 0 0,8 1 1 0,10-4-1 0,11 0 0 0,14 0 1 0,3 0 1 297,8 0 1-297,-1-3 0 0,-3 0 0 0,-7 0 1 0,-7 0-1 0,-11 0 1 0,-7 0-1 0,-3 0 0 0,-11 3-1 0,-11-3 0 0,-10-9-1 0,-11-16 0 0,-6-6 0 0,-8-13 1 0,-7-10-1 0,7-8 1 0,4 5-5 0,14 7 0 0,14 6-11 0,17 3 1 0</inkml:trace>
  <inkml:trace contextRef="#ctx0" brushRef="#br0" timeOffset="35777.97">17353 7344 48 0,'4'31'24'0,"-29"-6"-23"0,11-9 33 0,-11 12-33 0,-7 3 0 0,-6 10 1 0,-1 12 1 0,0 1-4 0,4 2 0 0,7-6-2 0,6-9 1 0,8-22-12 0,4-16 0 0</inkml:trace>
  <inkml:trace contextRef="#ctx0" brushRef="#br0" timeOffset="35879.47">16831 7337 40 0,'0'-3'20'0,"46"41"-7"0,-25-16 26 0,21 22-33 0,15 15 1 0,13 4 2 16,4 3 1-16,-3-3-14 0,0-7 0 0,-8-12 3 0,-14-13 0 0,-17-9-16 0,-21-19 0 0</inkml:trace>
  <inkml:trace contextRef="#ctx0" brushRef="#br0" timeOffset="38238.91">24045 2546 21 0,'14'16'10'0,"4"46"0"15,-14-37 10-15,-1 7-17 16,-3 12 1-16,-3 15 2 15,-1 13 1-15,-3 16-8 16,-4 34 0-16,4 20 5 0,0 24 0 16,0 16-2-16,0 25 0 15,0 9-1-15,4 22 0 16,-4-3-1-16,3 26 0 16,1 5 1-16,-5 10 1 15,-2 10-1-15,-1 8 0 16,-3 14 0-16,4 18 0 15,-4 6-1-15,-1-3 0 16,8 10-1-16,-3-3 0 0,3 2 0 16,0 7 1-16,-4 0 1 15,0 0 1-15,1-9-1 16,-4-7 1-16,-4 3-1 16,-7-18 1-16,1-7-1 15,-1-18 0-15,0-13-3 16,1-29 0-16,-5-30-7 15,1-23 1-15,0-21-6 16,14-20 1-16</inkml:trace>
  <inkml:trace contextRef="#ctx0" brushRef="#br0" timeOffset="39259.61">22102 11238 35 0,'7'19'17'0,"21"-13"-13"0,-14-9 28 0,11-3-32 16,10-7 1-16,4-5 0 15,21-1 0-15,14 3-2 16,25 4 1-16,-4 2 1 15,21 4 1-15,18 3 0 16,11-3 1-16,10-4 1 16,29 4 0-16,10 0 0 15,17 2 0-15,15 4-1 16,28 4 1-16,14 2-2 16,18 6 0-16,3 7-1 15,11 0 0-15,21 3 0 16,7 0 0-16,7-6 0 15,-3-7 1-15,0-3 0 16,10 1 0-16,-7-11-1 0,7-5 1 16,-21-7-2-16,-7-2 1 15,7-1-2-15,-14 3 0 16,-4 10-2-16,-24 9 0 16,-7 9 0-16,-15 7 0 15,-13 0 1-15,-15-3 1 16,-21 3 0-16,-14 2 0 15,-17-5-1-15,-5 0 0 16,-23-4-6-16,-19-5 0 16,-6-7-7-16,-12 0 0 15</inkml:trace>
  <inkml:trace contextRef="#ctx0" brushRef="#br0" timeOffset="39829.97">31796 11075 39 0,'3'10'19'0,"15"2"-14"0,-7-15 28 15,-1 6-29-15,8 3 0 16,14 4 1-16,13 6 1 15,12 2-8-15,-1 1 1 16,-3-3 4-16,7 3 0 16,-3-4-2-16,-8-2 1 15,-3 3-2-15,-7 6 1 0,-11 6-2 16,-7 3 1-16,-10 4-1 16,-15 5 0-1,-17 7 0-15,-7 4 0 0,-7 2-1 16,-15 0 1-16,-3-3 0 15,-3-6 0-15,6-12 0 16,8-7 0-16,7-10 0 16,7 1 0-16,10-16 0 15,7-16 1-15,11-12-1 16,11-16 1-16,10-6 0 16,11-6 0-16,7-4-4 15,-4 7 0-15,-7-1-9 16,-3 4 0-16</inkml:trace>
  <inkml:trace contextRef="#ctx0" brushRef="#br0" timeOffset="40193.44">33052 11455 34 0,'14'-3'17'0,"-11"-4"-8"0,-3 7 20 0,-7 0-27 16,4 0 0-16,-25 13 2 16,6-4 0-16,-23 32-6 15,13-10 1-15,-14 23 3 16,11-10 0-16,-4 3-5 16,7-10 1-16,7-2-11 15,8-10 0-15</inkml:trace>
  <inkml:trace contextRef="#ctx0" brushRef="#br0" timeOffset="40356.68">32748 11386 24 0,'4'-25'12'0,"17"47"4"0,-14-10 8 0,7 13-19 0,11 22 1 16,10 7 4-16,0 8 0 15,1 1-13-15,-1-7 0 16,7-2-4-16,-6-4 1 15,-12-16-6-15,-6-9 0 16</inkml:trace>
  <inkml:trace contextRef="#ctx0" brushRef="#br0" timeOffset="41346.58">23664 2634 30 0,'14'-16'15'0,"15"-12"2"16,-19 18 15-16,8-8-28 16,7-4 0-16,6-10 1 0,8 7 0 15,-4-3-8-15,8-7 1 16,3 7 4-16,-8-13 0 15,-2 10-2-15,-8 0 0 16,-7 9-1-16,-3 0 1 16,-8 9 0-16,-3 7 0 15,-3 12-1-15,3 13 1 16,-4 6-1-16,5 19 0 16,-5 0 0-16,8 9 1 15,3 4-1-15,3 2 1 16,8 7 1-16,7 3 1 0,7-12 0 15,-1-13 0-15,-2-7-1 16,-8-5 0-16,-7-14 0 16,-10-5 0-16,-11-4-2 15,-18-6 1-15,-17-3-1 16,-18-3 1-16,-11 3 0 16,-3 0 0-16,-14 0-1 15,-11 0 0-15,1-3-5 16,6 3 0-16,11 3-8 15,11 0 0-15</inkml:trace>
  <inkml:trace contextRef="#ctx0" brushRef="#br0" timeOffset="41695.83">23922 1401 37 0,'7'-28'18'0,"-11"22"-12"0,4 6 24 0,-3 3-28 15,-11 9 0-15,-11 17 3 16,-7 18 0-16,-6 12-6 16,-1 4 1-16,-4 9 2 15,8 7 0-15,7 2-3 16,7-15 0-16,10-6-10 16,8-13 0-16,6-16-3 15,4-22 0-15</inkml:trace>
  <inkml:trace contextRef="#ctx0" brushRef="#br0" timeOffset="41851.32">23506 1530 41 0,'0'-31'20'0,"10"43"-20"0,1 4 37 0,3 9-38 16,7-3 1-16,0 12-15 15,0 4 1-15,4-7 9 16,0 1 1-16</inkml:trace>
  <inkml:trace contextRef="#ctx0" brushRef="#br1" timeOffset="47621.64">23657 4606 24 0,'-7'-6'12'0,"7"12"3"16,0-6 13-16,0 0-22 15,0 0 1-15,0 0 4 16,7 0 1-16,7-9-14 0,15 2 0 16,13 1 8-16,14-3 1 15,8-1-4-15,10 1 1 16,11 0-5-16,-4 5 1 15,-7-5-8-15,-11 3 0 16,-13 3-8-16,-22 3 0 16</inkml:trace>
  <inkml:trace contextRef="#ctx0" brushRef="#br1" timeOffset="48191.37">23220 4195 53 0,'3'0'26'0,"1"3"-24"16,-4-3 42-16,0 0-43 16,-4-3 0-16,1-6 0 0,-8 9 1 15,-3-6-3 1,-3 12 1-16,-8-6 1 0,-3 12 1 15,-4 1-2-15,0 9 1 16,0 12-2-16,8 10 1 16,2 10-1-16,5-7 1 15,3 9 0-15,3-6 0 16,18-6 0-16,11-6 0 16,14-10 0-16,10-12 1 15,7-16-1-15,4-7 1 16,-3-8-2-16,-12-10 1 0,-9-7 0 15,-12 4 0-15,-17 6-1 16,-14 3 1-16,-18 4 0 16,-10 5 0-16,-14 10-1 15,3 13 0-15,0 6-4 16,0 3 1-16,4-4-9 16,13-2 0-16,12 3-3 15,9-7 1-15</inkml:trace>
  <inkml:trace contextRef="#ctx0" brushRef="#br1" timeOffset="51721.01">28444 10940 23 0,'-3'-25'11'0,"10"3"6"0,-3 16 11 0,-4 6-22 16,0-6 0-16,0 6 4 16,0 3 0-16,0 13-13 15,-4 24 0-15,-3 17 9 16,0 12 0-16,-4 12-4 16,1 7 0-16,-1 6-4 15,4-25 1-15,0-15-8 16,4-11 0-16,-1-24-7 15,0-12 1-15</inkml:trace>
  <inkml:trace contextRef="#ctx0" brushRef="#br1" timeOffset="52289.86">28346 12047 39 0,'3'13'19'0,"-3"-19"-9"0,0 6 30 0,0 0-37 15,4 3 1-15,-1-3 1 16,4 0 1-16,0 3-7 16,0 0 0-16,4 0 4 15,14 7 1-15,6-1-2 16,5 0 0-16,-1 1-2 16,0-1 1-16,-3 1-1 15,-4-1 0-15,-7-3-1 16,-3 7 1-16,-11-1-1 15,-7-2 0-15,-7 2-1 16,-3 4 0-16,-1 3-1 16,0-3 1-16,-3-1-1 15,0 4 0-15,0 0 1 16,3-4 0-16,4 4 1 16,7-3 0-16,7 0 2 15,4 6 1-15,10 3 1 0,7 3 0 16,11 0 0-16,0-6 1 15,-4-3-2-15,-6 0 1 16,-8-7-2-16,-11 4 0 16,-20 6-4-16,-26 6 0 15,-31 3-14-15,-21 4 0 16,-18-4 0-16,-24-12 0 16</inkml:trace>
  <inkml:trace contextRef="#ctx0" brushRef="#br1" timeOffset="56960.02">23248 3160 12 0,'4'0'6'0,"-1"10"1"0,-3-10 7 0,0 0-12 15,4 0 0-15,-1 3 1 16,4 0 1-16,-3-3-5 16,3 6 0-16,0 1 3 15,-4 8 1-15,1-5-2 16,-1-1 1-16,1 7 0 15,0-4 0-15,-1 4-1 16,1-6 1-16,-1-7 0 16,-3 3 1-16,4 0-2 15,-1 4 1-15,1-1-1 16,-1 4 1-16,1-1-1 16,-1 4 0-16,1-1-1 15,-1 1 1-15,1-3 0 16,-1-1 0-16,1 1 0 15,3 2 0-15,-4-5 0 16,5-1 1-16,-1 1 0 0,0 5 0 16,0-2-1-16,0 3 1 15,0 2-1-15,0-2 1 16,0 3-1-16,-4-3 0 16,1-4-1-16,-4 4 1 15,4-4-1-15,-1-2 1 16,1 2-1-16,-1 7 0 15,8-6 1-15,-1 5 0 16,4 1-1-16,0 6 1 16,8 4 0-16,-1-4 0 0,4 6 0 15,-1 7 0-15,1 6-1 16,3-4 0-16,4 7 0 16,0 7 0-1,21 30 0 1,-4-5 0-16,-7-1 0 15,-6-12 0-15,-1 12 0 16,7-2 0-16,-3-4 0 16,3 3 1-16,1-3-1 15,-1 0 0-15,4 0 0 16,0-6 1-16,0 9-1 16,-1-6 1-16,-2-3-1 15,-1 6 1-15,-3 1-1 16,3 5 1-16,4-3-1 15,3 0 0-15,4 10 0 16,7 0 0-16,7 3 0 16,4-7 0-16,-8 7 0 0,8 6 0 15,3-3 1-15,0 12 0 16,11-8 0-16,-22-23 1 16,29 44-1-16,-7-3 1 15,6-7-1-15,-2 4 0 16,6 9-1-16,4-3 1 15,-8 0-1-15,5 3 0 32,-1-3 0-32,0 10 0 15,4-7 0-15,0 3 0 0,-8 1 0 16,1 2 0-16,0-9 0 0,0 3 0 0,-1 7 0 16,5-4 1-16,-8 3-1 15,-11-6 1-15,1-3-1 16,3 10 0-16,0-4 0 15,4-3 0-15,3 4 0 16,-7 5 0 0,4 4 0-1,0-7 0 17,-1 7 0-32,4 3 0 0,11 0 0 0,-11 0 0 0,-6-7 0 0,6-2 0 0,0 5 0 15,11 10 1-15,-4-6-1 16,-3 6 1-16,-4-3-1 15,4 3 0 1,-1-3 0-16,8 4 1 0,0-1-1 16,-11 3 1 62,4-6-1-47,7 9 0-15,6-6 0-1,5 0 1 1,-8-3-1-16,7 0 0 0,1 4 0 0,10-1 1 16,-4-10-1-16,-14-8 1 0,8 2-1 0,-4-6 0 0,-4-3 0 0,0-9 0 0,-6-7 0 0,-15-3 0 0,3 4-1 15,1-13 0-15,-11-1 0 0,-3-2 0 0,-4-19-1 0,-4-7 1 0,-3-2-3 0,-3-7 0 0,-5-6-4 16,-6-10 1-16,-7-2-8 0,7-13 0 0</inkml:trace>
  <inkml:trace contextRef="#ctx0" brushRef="#br1" timeOffset="58075.38">31845 13929 34 0,'-14'19'17'0,"-32"15"-12"0,32-24 18 16,4 5-23-16,-5-2 1 16,-2 6 1-16,-4 6 0 15,0 9-2-15,-4 1 0 16,4 2 0-16,-1-2 0 16,5-4-7-16,3-6 0 0,3-9-4 15,4-13 1-15</inkml:trace>
  <inkml:trace contextRef="#ctx0" brushRef="#br1" timeOffset="58267.27">31570 14004 19 0,'0'25'9'0,"4"-3"2"0,-1-19 10 0,1 0-19 0,-1 1 1 0,4-1-1 0,0 0 1 0,0 6-6 0,0-3 0 0,0 4-4 15,4-7 0-15</inkml:trace>
  <inkml:trace contextRef="#ctx0" brushRef="#br1" timeOffset="58573.33">31814 14039 44 0,'10'12'22'0,"15"1"-20"0,-18-13 40 0,0 0-42 0,0 0 0 0,4-3-1 0,3-1 0 0,3 1-3 16,1 0 1 30,0 3-11-46,-1 3 1 0</inkml:trace>
  <inkml:trace contextRef="#ctx0" brushRef="#br1" timeOffset="58755.75">31771 14246 38 0,'11'15'19'15,"17"-8"-18"-15,-17-11 24 0,3 4-26 0,3-3 0 0,4 0-11 0,4-3 1 0,3-4 7 0,4-5 0 0</inkml:trace>
  <inkml:trace contextRef="#ctx0" brushRef="#br1" timeOffset="59061.45">32265 14327 46 0,'4'22'23'0,"-4"-6"-23"0,3-23 43 0,-3-2-41 16,0-13 1-16,0-12 1 16,0-10 0-16,0-3-5 15,0-13 0-15,-3-6 3 16,-1-12 1-16,4 6-2 15,4 3 1-15,-1 9-1 16,4 4 0-16,4 6-1 16,3 18 0-16,4 1-2 15,3 12 1-15,0 10-6 16,0 9 1-16,-3 9-9 16,-8 10 1-16,-3 6-2 15,-10 6 0-15</inkml:trace>
  <inkml:trace contextRef="#ctx0" brushRef="#br1" timeOffset="59265.02">32195 14035 34 0,'-8'13'17'0,"23"-10"-10"0,-8-3 31 0,0 0-32 0,0 0 0 0,0 0 2 0,3-3 0 15,8 3-11-15,3 3 0 16,7 0 5-16,1 0 0 0,-1-3-10 15,-3 0 0-15,3-3-8 16,0-6 1-16</inkml:trace>
  <inkml:trace contextRef="#ctx0" brushRef="#br1" timeOffset="59492.52">32727 13945 28 0,'4'18'14'0,"-15"7"-2"0,8-18 14 0,-8 8-24 16,-3-2 0-16,-4-4 1 15,-3 10 1-15,-4 6-4 16,1 7 0-16,-1-1 3 16,4 3 1-16,3 7-2 15,4 3 0-15,4-9-2 16,6-1 1-16,4-9-8 15,11-6 1-15,6-6-7 16,4-13 0-16</inkml:trace>
  <inkml:trace contextRef="#ctx0" brushRef="#br1" timeOffset="59708.09">32858 14123 35 0,'-11'38'17'0,"-17"15"-11"0,21-43 25 0,-4-1-30 0,-3 7 1 0,-7 3 0 15,0-1 1-15,0 7-4 16,0-3 0-16,3 0-2 16,0-9 1-16,4-1-10 15,4-8 0-15</inkml:trace>
  <inkml:trace contextRef="#ctx0" brushRef="#br1" timeOffset="59984.88">32787 14148 31 0,'4'38'15'0,"-4"15"-10"16,3-40 18-16,1 3-23 15,-1 2 1-15,1 4-1 0,3 0 0 16,3-3-1-16,-2 0 0 16,-1-7-6-16,3-5 1 15,1-7-4-15,-4-16 1 16</inkml:trace>
  <inkml:trace contextRef="#ctx0" brushRef="#br1" timeOffset="60183.4">33055 14070 44 0,'11'3'22'0,"-4"41"-25"0,0-31 44 0,0 8-39 0,4 11 0 0,3 5-1 0,0 7 1 0,3-6-3 15,-2-7 0-15,-1-2 1 16,-7-4 1-16,-11-3-7 16,-10 0 0-16,-14 0-8 15,-14-4 1-15</inkml:trace>
  <inkml:trace contextRef="#ctx0" brushRef="#br1" timeOffset="61628.92">24500 5760 20 0,'11'-3'10'0,"0"3"-5"0,-8 3 11 0,-6 13-14 0,-4 15 0 0,-11 26 2 16,-17 15 0-16,-22 31-6 15,-17 19 0-15,-4 20-4 16,-3 11 0-16,0 13-1 16,4-12 0-16</inkml:trace>
  <inkml:trace contextRef="#ctx0" brushRef="#br1" timeOffset="62205.45">24896 6281 11 0,'31'0'5'0,"8"28"4"0,-32-12 5 0,-7 9-12 0,-3 19 1 0,-11 9 1 0,-15 25 1 0,-10 19-6 0,-17 19 0 0,-11 19 3 0,-11 13 1 0,-17 8-3 0,-7 4 0 0,-8-3-4 0,15-3 0 0,7 3-4 0,3-16 1 0</inkml:trace>
  <inkml:trace contextRef="#ctx0" brushRef="#br1" timeOffset="62711.16">25629 7300 29 0,'7'9'14'0,"-21"32"-11"0,0-25 27 0,-21 18-28 0,-18 19 0 16,-28 20 1-16,-4 24 0 16,-24 12-6-16,-8 33 1 15,-10 5-1 79,7 19 0-94,8 13-5 0,6-7 1 0,7 1-4 0,14-16 0 0</inkml:trace>
  <inkml:trace contextRef="#ctx0" brushRef="#br1" timeOffset="63333.66">25707 7839 17 0,'14'25'8'0,"-7"13"-2"0,-7-32 12 0,0 4-10 0,-3 8 0 16,-4 11 3-16,-8 8 0 15,-2 29-14-15,-15 9 1 16,-21 10 9-16,-14 15 1 16,-21 16-5-16,3 10 0 15,-7 5-2-15,-10 4 0 94,3 10-4-47,8-4 1-31,-1-10-4 62,14-8 1-78,18-10-6 31,11-13 1-31,14-22-3 16,6-18 1 46</inkml:trace>
  <inkml:trace contextRef="#ctx0" brushRef="#br1" timeOffset="63501.75">26412 8701 14 0,'18'10'7'0,"-14"6"-3"0,-4-10 8 16,-4 6-10-16,1 1 1 0,-12 21 3 0,-9 13 1 0,-15 10-6 0,-10 21 0 0,-18 7 5 0,-18 15 1 0,-3 4-2 0,-8 12 0 0,-2 3-2 0,2 0 0 0,8-6-4 0,11-13 0 0,13-18-4 0,15-10 0 0,13-16-6 0,15-24 0 0</inkml:trace>
  <inkml:trace contextRef="#ctx0" brushRef="#br1" timeOffset="63761.25">26539 9423 24 0,'11'12'12'0,"0"-2"-6"0,-11-1 16 0,-4 7-17 0,-6 12 0 0,-8 6 3 0,-7 13 0 0,-17 10-11 0,-15 18 1 0,5 7 6 0,-16 6 0 16,-9 6-5-16,-1 0 1 31,1 9-5-15,3-9 1-16,7-12-4 0,17-16 1 15,8-10-5-15,17-21 0 0</inkml:trace>
  <inkml:trace contextRef="#ctx0" brushRef="#br1" timeOffset="64080.9">26942 9674 20 0,'24'0'10'0,"-20"9"-6"0,-4-3 15 0,-7 10-16 0,-11 9 1 0,-7 16 1 16,-10 6 0-16,0 16-6 16,-11 2 0-1,-35 55 4 1,10-8 0-16,11-8-5 16,11-13 1-16,10-13-7 15,11-21 1 1,10-17-2-1,8-21 0-15</inkml:trace>
  <inkml:trace contextRef="#ctx0" brushRef="#br1" timeOffset="64337.59">27372 9956 23 0,'35'9'11'0,"-17"4"-7"0,-11-13 19 0,-3 3-19 0,-4 3 0 0,-11 16 1 0,-14 9 1 0,1 13-8 0,-12 13 1 0,-10 6 4 0,-14 12 1 0,-3 6-5 0,-8 4 0 0,1 3-9 16,10-4 0-16</inkml:trace>
  <inkml:trace contextRef="#ctx1" brushRef="#br2">20930 8485 0</inkml:trace>
  <inkml:trace contextRef="#ctx0" brushRef="#br2" timeOffset="85305.43">26070 11009 39 0,'0'32'19'0,"0"5"-8"0,0-37 19 15,0 10-27-15,-3 9 1 16,-1 12-1-16,-3 3 1 16,-3 17-6-16,3 2 0 15,-1 7 2-15,1-1 0 16,4-6-14-16,-1-15 1 0,1-25-1 16,3-13 0-16</inkml:trace>
  <inkml:trace contextRef="#ctx0" brushRef="#br2" timeOffset="85802.71">24779 10984 37 0,'18'7'18'0,"6"-11"-8"0,-16 4 34 0,-1 0-41 16,0 0 1-16,0 0 2 15,0 7 0-15,-4 12-8 16,-3 9 1-16,-7 16 4 16,-3 9 0-16,-1 10-5 15,0-4 1-15,1 4-12 16,3-10 0-16,7-18-4 16,14-10 0-16</inkml:trace>
  <inkml:trace contextRef="#ctx0" brushRef="#br2" timeOffset="86296.2">27608 10912 36 0,'15'22'18'0,"-1"10"-10"16,-11-26 28-16,-3 6-33 15,0 7 1-15,0 6 2 16,-3 10 1-16,-4 12-9 16,-4 0 1-16,-3 12 3 15,0 7 0-15,0 6-14 0,0-9 0 16,-4-6-4 0,4-14 1-16</inkml:trace>
  <inkml:trace contextRef="#ctx0" brushRef="#br2" timeOffset="86779.13">24222 10978 46 0,'10'3'23'0,"15"-3"-23"0,-18 3 41 15,4 4-41-15,-1 8 1 16,1 7-1-16,-4 10 0 16,-4 11-4-16,-3 1 1 15,0 10-11-15,0-7 1 16</inkml:trace>
  <inkml:trace contextRef="#ctx0" brushRef="#br2" timeOffset="87094.23">25566 10915 46 0,'21'38'23'0,"0"18"-26"16,-17-37 34-16,-4 9-31 16,0 16 0-1,-4 41-12-15,4-7 0 16,0-9 6-16,-3-22 0 15</inkml:trace>
  <inkml:trace contextRef="#ctx0" brushRef="#br2" timeOffset="87539.31">26719 10975 35 0,'22'19'17'0,"-1"0"-11"15,-14-7 26-15,-4 4-31 0,-3 3 0 16,-7 9-1-16,4 9 0 15,-1 4-2-15,-3 9 0 16,0 4-8-16,4 5 1 16,3-9-2-16,-4-9 0 15</inkml:trace>
  <inkml:trace contextRef="#ctx0" brushRef="#br2" timeOffset="87957.88">28131 11125 44 0,'21'19'22'0,"-18"47"-30"0,-3-53 43 15,-3 12-35-15,-1 12 0 16,-3 7-5-16,-3 3 1 16,-5 3-5-16,1-6 0 15</inkml:trace>
  <inkml:trace contextRef="#ctx0" brushRef="#br2" timeOffset="88728.97">26014 11853 39 0,'7'0'19'0,"3"3"-10"0,-10-3 28 15,4 6-35-15,-4 7 0 16,-4 3 0-16,-3 9 1 16,0 3-4-16,0 10 0 15,0 9 1-15,4-7 1 16,-1-2-6-16,1-7 1 15,3-6-11-15,3-15 1 16</inkml:trace>
  <inkml:trace contextRef="#ctx0" brushRef="#br2" timeOffset="89056.92">25982 12107 39 0,'0'3'19'0,"4"-12"-13"16,-4 9 27-16,3-7-29 16,4 1 1-16,0 0 1 15,4 0 0-15,3-1-8 16,4 1 1-16,3 0 4 15,7-1 1-15,4 1-2 0,10 0 0 16,11 3-2-16,3-3 1 16,1 2-1-16,-1 1 1 15,-6 0-3-15,-1 3 1 16,-7-3-5-16,-6 3 0 16,-8-3-10-16,-3-7 0 15</inkml:trace>
  <inkml:trace contextRef="#ctx0" brushRef="#br2" timeOffset="89346.75">26744 11775 39 0,'0'6'19'0,"0"16"-12"0,0-16 24 0,0 0-27 16,0 7 1-16,-3 12 0 15,-4 3 1-15,-1 13-8 16,5 6 1-16,-1 0 4 16,1 3 0-16,-4 0-5 15,0-6 1-15,3-9-11 16,-3-10 1-16,0-22-4 15,-3-3 0-15</inkml:trace>
  <inkml:trace contextRef="#ctx0" brushRef="#br2" timeOffset="89899.08">26113 12537 43 0,'7'12'21'0,"0"-3"-23"15,-7-9 37-15,0 10-32 16,-7 6 1-16,-4 2 1 16,-7 7 0-16,-6 1-7 15,-1-8 0-15,-3 1 4 16,0-3 1-16,3 0-2 16,0-4 0-16,8 1-1 15,2-4 1-15,5-3-1 16,3 4 1-16,10-4-1 15,11-3 1-15,8 0-1 16,13-3 0-16,0-3 0 0,4 0 1 31,-7 3-2-31,0 0 0 0,-11 3 0 0,-4 3 1 16,-3-2-1-16,-3-1 1 16,-4 0-2-16,0-3 1 15,0-6 0-15,0-1 1 16,-3-8 0-16,-4-10 0 15,-4-7 0-15,1-2 0 16,-1-4-2-16,4-3 0 16,0 0-9-16,4 10 0 15,-4-3-4-15,10 2 1 0</inkml:trace>
  <inkml:trace contextRef="#ctx0" brushRef="#br2" timeOffset="90179.43">26472 12565 57 0,'0'12'28'0,"-21"26"-38"0,14-29 57 16,-14 20-48-16,3-1 1 16,-3 0-3-16,4-3 0 15,-1-3-5-15,4-6 0 16,7-13-7-16,0-9 1 16</inkml:trace>
  <inkml:trace contextRef="#ctx0" brushRef="#br2" timeOffset="90349.35">26254 12521 47 0,'17'37'23'0,"22"32"-14"0,-25-43 39 16,4 5-48-16,3 10 1 16,7 6-1-16,4-3 1 0,3 3-4 15,-6-3 1-15,-8-4-13 16,-11-8 0-16,-10-7-1 15,0-6 1-15</inkml:trace>
  <inkml:trace contextRef="#ctx0" brushRef="#br2" timeOffset="91400.56">22842 14522 48 0,'4'12'24'0,"-8"4"-14"0,-3-7 25 0,-7 7-34 15,-3-7 0-15,-12 10 0 16,1 6 0-16,-4-3-1 15,1 3 0-15,-5 0 0 16,1 3 1-16,3 1-1 16,4-4 1-16,3-3-1 15,8-3 0-15,3-4-1 16,7 1 1-16,7-7-1 16,14 1 0-16,7-4 0 15,11 3 1-15,10 4-1 16,7-4 1-16,1 4 0 15,-8-4 0-15,-7 1 0 16,-6-1 0-16,-5-3 1 16,-3 1 0-16,-3-4-1 15,-7 0 0-15,-1-3 0 16,-6-9 0-16,-4-10 0 0,0-6 1 16,-4-16-1-16,-3-9 0 15,-3 6 0-15,-5-13 1 16,1-2-3-16,0 9 1 15,4-4-7 32,3 10 1-47,3 7-8 16,1-1 0-16</inkml:trace>
  <inkml:trace contextRef="#ctx0" brushRef="#br2" timeOffset="91662.11">23424 14603 46 0,'0'9'23'0,"-14"4"-23"16,4-10 37-16,-11 0-36 15,-8 7 1-15,-6 5-1 16,-4 7 1-16,0 3-3 16,4 13 0-16,3 6-2 15,8 0 0-15,-1-7-11 16,11-11 0-16</inkml:trace>
  <inkml:trace contextRef="#ctx0" brushRef="#br2" timeOffset="91868.72">23075 14440 39 0,'11'6'19'0,"3"41"-6"0,-7-31 24 0,4 6-36 0,10 9 1 0,7 16 0 0,11 0 0 0,3 7-4 0,0 2 1 0,-6 1-3 16,-5-1 1-16,-2-3-12 0,-8-15 1 0</inkml:trace>
  <inkml:trace contextRef="#ctx0" brushRef="#br2" timeOffset="92667.63">24186 14493 43 0,'-7'-12'21'0,"11"-1"-6"0,-4 13 22 16,0 0-33-16,0 0 1 16,0 0 0-16,7-6 1 15,7 0-9-15,11-1 1 16,14 4 2-16,10 0 0 16,0 3-8-16,-10 3 1 15,-7 4-10-15,-7-1 0 16</inkml:trace>
  <inkml:trace contextRef="#ctx0" brushRef="#br2" timeOffset="92768.47">24098 14797 52 0,'-3'10'26'0,"17"-13"-21"0,-4 3 41 0,8-3-46 0,7-4 0 0,14-2-3 0,13-4 1 0,8 4-4 16,4-4 0-16,3 4-10 16,4-4 0-16</inkml:trace>
  <inkml:trace contextRef="#ctx0" brushRef="#br2" timeOffset="94510.96">23294 11743 45 0,'14'-15'22'0,"-7"-29"-11"16,-7 37 22-16,0-8-32 15,-3-1 0-15,-1-3 1 16,-7-3 0-16,-3 3-3 16,-3 4 0-16,-8 2 1 15,0 7 1-15,-3 6-2 16,-4 6 1-16,1 13-4 15,-1 0 1-15,0 12-1 16,7 10 1-16,11 0 0 0,11 9 0 16,13 0 1-16,15-3 0 15,10-9 4-15,15-7 1 16,10-18 1-16,-4-20 1 16,1-8-1-16,-5-4 0 15,-13-9-2-15,-10-7 1 16,-12-3-14-16,-17 1 0 15,-17-7-5-15,-8 0 1 47</inkml:trace>
  <inkml:trace contextRef="#ctx0" brushRef="#br2" timeOffset="95118.82">23372 10254 37 0,'-4'-3'18'0,"-3"3"-12"0,3-4 29 0,-6 8-32 0,-4 2 1 0,-7 6 0 15,-8 10 0-15,-2 3-6 16,-1 10 0-16,4 6 0 16,6-1 1-16,5 1-9 15,3-3 1-15,7-10-5 16,7-12 0-16</inkml:trace>
  <inkml:trace contextRef="#ctx0" brushRef="#br2" timeOffset="95288.33">23185 10247 31 0,'17'16'15'0,"4"28"-4"0,-14-31 24 0,0 12-32 0,4 6 0 0,0-3 0 0,3 10 1 0,3 3-7 0,1 2 0 0,0-2-2 0,-1-6 1 16,1-10-9-16,-4-3 1 0</inkml:trace>
  <inkml:trace contextRef="#ctx0" brushRef="#br2" timeOffset="95631.01">23611 10686 38 0,'7'-3'19'0,"-17"-16"-19"0,3 13 29 0,-4-3-30 16,-3 3 1-16,0 2 0 15,-4 4 1-15,1 7-1 16,-1 2 1-16,8 4-1 16,-1-1 1-16,0 1 0 0,4 2 0 15,4 4-1-15,-1-6 0 16,15-1-1-16,6-9 1 16,5-6-2-16,-1 0 1 15,0-3 0-15,-3-7 1 16,-4-15-4 15,-4-3 1-31,-10 3-8 16,-10-7 1-16</inkml:trace>
  <inkml:trace contextRef="#ctx0" brushRef="#br2" timeOffset="96206.17">24349 10188 39 0,'-7'-16'19'0,"0"22"-11"0,0-6 30 0,-8 10-36 16,-2 6 1-16,-11 2 0 15,-8 7 0-15,-2 4-6 16,-1 8 1-16,7 4-1 16,4-6 0-16,10 2-10 15,4-9 1-15,0-9-3 16,3-9 1-16</inkml:trace>
  <inkml:trace contextRef="#ctx0" brushRef="#br2" timeOffset="96434.76">24116 10213 37 0,'14'41'18'0,"14"31"-20"0,-17-53 35 0,-4 9-33 16,0 0 0-16,4 7-1 0,-1-4 1 15,1-3-4-15,-1-3 0 16,1-3-7-16,-1-12 1 15</inkml:trace>
  <inkml:trace contextRef="#ctx0" brushRef="#br2" timeOffset="96640.64">24462 10542 34 0,'-4'10'17'0,"-3"-14"-12"0,0 8 26 0,3 2-29 0,-3 6 0 0,-7 20 0 0,4-7 0 0,-1-3-7 15,4 0 1-15,0-7-7 16,7-8 1-16</inkml:trace>
  <inkml:trace contextRef="#ctx0" brushRef="#br2" timeOffset="97448.34">24966 10523 52 0,'0'7'26'0,"0"-7"-26"16,0 0 44-16,0 0-43 15,4 0 0-15,3-4-1 16,3-5 0-16,4 6-5 16,0 0 1-16,4 3-11 0,0 0 0 15</inkml:trace>
  <inkml:trace contextRef="#ctx0" brushRef="#br2" timeOffset="97652.93">25538 10533 37 0,'7'3'18'0,"-7"0"-13"0,0-3 19 0,0 0-25 0,0 0 0 16,0 0-14-16,3 3 0 0,-3-3 13 15,0 0 0-15</inkml:trace>
  <inkml:trace contextRef="#ctx0" brushRef="#br2" timeOffset="97830.9">25658 10536 45 0,'14'0'22'0,"-7"3"-30"0,-7-3 43 0,7 0-41 15,-7 0 1-15,7 0-18 0,3 0 0 16</inkml:trace>
  <inkml:trace contextRef="#ctx0" brushRef="#br2" timeOffset="98162.53">26190 10316 45 0,'-3'22'22'0,"-11"3"-21"0,7-18 35 0,-8 2-36 15,-9 4 1-15,-4 9 0 16,-4 9 0-16,4-15-3 15,-1 6 0-15,5 3-3 16,2 0 1-16,5-3-9 16,6-10 0-16</inkml:trace>
  <inkml:trace contextRef="#ctx0" brushRef="#br2" timeOffset="98342.99">25957 10213 30 0,'18'34'15'0,"3"29"-2"0,-14-38 17 16,0 10-26-16,4-7 0 15,-1 6 0-15,1 4 0 16,0 3-6-16,-1 0 0 16,1-4 2-16,-4-9 1 15,0 1-10-15,0-14 1 0,0-2-5 16,0-7 0-16</inkml:trace>
  <inkml:trace contextRef="#ctx0" brushRef="#br2" timeOffset="98627.39">26190 10592 43 0,'0'22'21'0,"-3"10"-17"16,3-23 37-16,0 7-40 16,0-4 1-16,-4-2 0 0,4 2 1 15,0 7-4 1,0-3 0-16,0-7-2 0,0-3 0 15,0 1-10-15,0-1 0 16,-3-12-2-16,-4-4 1 16</inkml:trace>
  <inkml:trace contextRef="#ctx0" brushRef="#br2" timeOffset="98915.33">26240 10530 39 0,'7'3'19'0,"-11"-3"-18"0,4 0 37 0,4 0-36 0,-4 3 1 16,0-3-1-16,0 0 1 0,0 0-7 15,0-10 0-15,3 7-7 78,1 6 1-78,-4 1-3 47,0-4 0-47</inkml:trace>
  <inkml:trace contextRef="#ctx0" brushRef="#br2" timeOffset="99084.09">26254 10702 47 0,'7'13'23'0,"3"-10"-32"15,-10-3 47-15,7 0-39 0,4 0 1 16,3-3-3-16,0 3 1 16,0 0-4-16,0 0 1 15,1-7-7-15,2-2 0 16</inkml:trace>
  <inkml:trace contextRef="#ctx0" brushRef="#br2" timeOffset="99319.53">26501 10580 41 0,'7'31'20'0,"-14"10"-20"0,3-29 35 0,1 1-36 0,-1 0 1 0,1 5-3 0,-1 11 0 0,1-4-7 16,3-10 0-16</inkml:trace>
  <inkml:trace contextRef="#ctx0" brushRef="#br2" timeOffset="99666.77">26920 10410 42 0,'18'19'21'0,"-21"13"-21"0,-1-20 30 0,-7-2-30 0,-3-4 1 0,-3 3-1 16,3 7 1-16,-8 6-2 16,5 3 1-16,3 0-3 15,0-3 0-15,3-3-9 16,4-13 1-16</inkml:trace>
  <inkml:trace contextRef="#ctx0" brushRef="#br2" timeOffset="99810.69">26843 10473 36 0,'21'35'18'16,"4"-20"-17"-16,-18-18 25 0,3 6-26 0,-3 4 1 0,0 5 0 0,4 7 0 0,-4 3-3 47,4 0 1-47,-1-3-8 0,-3-4 0 0,-3-2-1 0,3-7 0 0</inkml:trace>
  <inkml:trace contextRef="#ctx0" brushRef="#br2" timeOffset="100053.55">27037 10759 41 0,'-7'25'20'0,"0"6"-26"0,7-25 41 0,0 1-34 15,0 2 0-15,3-3-1 16,4-3 1-16,0 0-5 16,8-3 1-16,2-6-8 15,1-9 0-15</inkml:trace>
  <inkml:trace contextRef="#ctx0" brushRef="#br2" timeOffset="100264.6">27136 10558 39 0,'17'34'19'0,"-3"-12"-23"0,-10-19 29 0,-1-3-35 0,-3 0 0 0,4-12-9 0,-8-1 0 16</inkml:trace>
  <inkml:trace contextRef="#ctx0" brushRef="#br2" timeOffset="100838.55">28949 10025 40 0,'0'9'20'0,"-4"29"-22"0,-6-19 35 0,-11-1-33 0,-11 17 1 0,-7 3-2 0,0 2 0 0,1 4-2 16,6 0 1-16,7-9-9 15,4-10 1-15,10-19-2 16,11-6 1-16</inkml:trace>
  <inkml:trace contextRef="#ctx0" brushRef="#br2" timeOffset="101047.63">28709 10025 44 0,'14'56'22'0,"0"7"-30"0,-7-47 46 15,0 9-38-15,4 6 0 16,3 4-3-16,0 5 0 0,4 4-4 16,-1-3 1-16,-2-13-6 15,-5-6 1-15</inkml:trace>
  <inkml:trace contextRef="#ctx0" brushRef="#br2" timeOffset="101458.5">28998 10552 52 0,'4'18'26'0,"10"-2"-36"0,-10-16 51 0,-1 0-43 15,4-3 1-15,0-3-3 0,4-4 0 0,-1-2 2 0,1-10 1 0,3-6-6 0,-3-4 1 16,-1 1-1-16,4-1 0 16,0 7 2-16,1 0 0 15,-1 6 5-15,7 4 0 16,3 5 5-16,1 7 1 15,3 10 2-15,1 5 0 16,-1 10 0-16,0 9 1 16,-3 4-4-1,-4 15 0-15,-3 3-3 16,-8-2 1 0,-3 2-10 15,-3-3 1-31,-4-15-9 0,-7-10 0 31</inkml:trace>
  <inkml:trace contextRef="#ctx1" brushRef="#br2" timeOffset="17154.82">17988 12132 0,'0'0'32</inkml:trace>
  <inkml:trace contextRef="#ctx0" brushRef="#br2" timeOffset="102196.6">22797 15741 44 0,'-4'3'22'0,"-7"10"-12"0,8-4 23 0,-8 7-33 0,-6 9 1 16,-5 3 0-16,-6 4 0 15,-3 12-2-15,-1 0 1 16,0 6-2-16,0 0 1 16,8 0-7-16,2-9 0 15,12-13-6-15,3-19 0 16</inkml:trace>
  <inkml:trace contextRef="#ctx0" brushRef="#br2" timeOffset="102423.47">22521 15732 36 0,'18'22'18'0,"3"34"-10"0,-14-43 27 0,0 3-32 0,4 9 0 0,-1 6 0 0,5 10 0 0,13 21-8 0,-4-5 1 0,1-4-6 0,-7-15 0 0,-1-16-4 0,-2-16 1 0</inkml:trace>
  <inkml:trace contextRef="#ctx0" brushRef="#br2" timeOffset="102698.54">22998 16224 49 0,'-15'47'24'0,"-6"-18"-27"0,18-20 49 0,-1 7-46 0,1 2 1 0,3 4 0 0,0 0 0 0,7-3-4 15,3-9 0-15,8-7-6 16,3-10 1-16,4-11-7 15,0-20 1-15</inkml:trace>
  <inkml:trace contextRef="#ctx0" brushRef="#br2" timeOffset="102810.23">22962 15882 55 0,'4'16'27'0,"21"-13"-38"16,-15 0 51-16,4 1-46 16,7-1 1-16,4-3-17 15,3 6 0-15,4-6 22 0,0 0 0 16</inkml:trace>
  <inkml:trace contextRef="#ctx0" brushRef="#br2" timeOffset="103086.79">23569 15901 46 0,'-3'16'23'0,"10"-22"-22"0,-4 3 44 0,4 3-44 0,7 3 1 0,0-3-1 15,4 0 1-15,7 0-5 16,-1 0 1-16,1 0-5 16,-4 0 0-16,-7 3-8 15,-7-6 0-15</inkml:trace>
  <inkml:trace contextRef="#ctx0" brushRef="#br2" timeOffset="103413.52">23530 16165 52 0,'21'25'26'15,"4"-19"-28"-15,-14-6 44 0,3 0-42 0,3-6 1 78,12-1-1-62,10-5 0-16,6-4-5 0,5 4 1 0,-4-7-9 0,-4-3 0 0,-3-9-2 16,7 6 1 124</inkml:trace>
  <inkml:trace contextRef="#ctx0" brushRef="#br2" timeOffset="103802.01">24642 16356 48 0,'7'16'24'0,"-14"2"-27"0,3-18 38 0,0 0-39 16,-6-3 1-16,-4-3-23 16,-4-3 1-16</inkml:trace>
  <inkml:trace contextRef="#ctx0" brushRef="#br2" timeOffset="105248.66">22221 17011 53 0,'4'16'26'0,"-11"0"-21"0,3-16 27 0,-6 3-32 16,-8 0 1-16,-6 0 0 15,-5 0 1-15,-2 4-2 16,-12 5 0-16,-6 10 1 16,3 6 1-16,-3 10-1 15,3 12 0-15,0 0 0 16,4 16 0-16,6 3 0 15,8 3 1 64,14-6 0-64,17 0 1-15,12-7 0 47,2-12 0-31,18-12 0 15,11-10 0-31,4-12-4 31,6-13 0-15,11-4-11-1,-3-21 1 1,-11-15-8 0,0-7 0-1</inkml:trace>
  <inkml:trace contextRef="#ctx0" brushRef="#br2" timeOffset="105754.1">22384 17096 49 0,'-4'75'24'0,"-13"1"-18"16,13-51 38-16,-3 6-42 0,-11 10 0 0,-3 3 3 0,4 3 0 0,-1-3-5 0,4-7 0 0,3-9 3 0,4-6 0 0,4-3-2 0,6-13 1 0,15-24-4 0,-1-1 1 0,-6 0-2 0,0 3 1 0,-1 1-1 0,4 5 0 0,0 13 2 15,1 4 0-15,2 8 0 422,1 7 1-406,-4 7 0-16,4 2 0 0,13 0-8 0,-2-6 0 0,6-15-8 0,0-10 0 0</inkml:trace>
  <inkml:trace contextRef="#ctx0" brushRef="#br2" timeOffset="106096.04">22853 17438 43 0,'14'-3'21'0,"0"0"-13"0,-14 3 29 0,0 0-36 0,0 0 1 0,0 0 1 0,-7 0 0 0,-3 3-4 0,-12 3 1 0,-2 6 2 0,-8 7 1 0,0 3-2 0,4 3 0 0,0 7-1 0,7 2 0 0,6 1-1 0,5-7 0 0,10-9 1 15,10-4 0-15,12-11 0 0,6-11 1 0,0-5-1 0,0-7 1 0,-3-9-5 0,0-1 0 313,-8-5-11-313,1 3 0 0</inkml:trace>
  <inkml:trace contextRef="#ctx0" brushRef="#br2" timeOffset="106255.18">23185 17485 46 0,'24'19'23'0,"-6"-26"-14"0,-18 7 31 0,0 0-38 0,0-6 0 0,-4-3 1 0,-6-4 1 0,-4 4-5 0,-4 2 0 0,-3 4 3 0,-4 10 1 0,-3 5-3 0,-4 10 1 0,-3 3-3 0,7 3 1 0,3 1-1 0,11 8 0 0,7-12-1 0,14-6 1 0,14-9 1 16,7-4 0-16,4-16 0 0,0-5 0 0,-4-7-5 0,-3-3 0 109,-4-7-9-109,-3-2 1 0</inkml:trace>
  <inkml:trace contextRef="#ctx0" brushRef="#br2" timeOffset="106993.86">23922 17344 61 0,'14'12'30'0,"-10"-12"-34"0,-4 0 54 0,-4-3-48 0,-3 3 0 0,-7 0 1 0,-4 0 0 0,-3 3-4 0,-7 4 1 0,0 2 1 0,-1 3 0 0,5-5-4 15,-1-1 1-15,7 3-1 16,4-5 0-16,4 2 0 16,6 0 0-16,11 7 0 15,11-1 1-15,10 4 2 16,4 0 0-16,3-1 1 16,-3 1 0-1,-4-4-1-15,-7 4 1 0,-7 0-1 16,-7 6 1-16,-10 6-1 31,-8 3 0-15,-6-6-1-16,-5-3 0 0,1-3 0 0,0-3 0 0,3-4 1 15,4-2 0 17,7-1 0-32,7-6 1 15,11 1 0-15,14-1 1 0,6-10-1 0,1-8 1 16,7-4 0-16,10-3 1 47,1-3-3-47,-4-3 1 0,-4-4-1 15,-3-2 0 1,-8-1-1 0,-6 10 1-16,-7 3-2 0,-8 0 0 0,-10 3 0 15,-3 7 0-15,-8 6-1 47,-3 3 1-47,-14 46 1 0,10 14 0 0,32 15 2 16,15-16 0-16,13-15-2 47,7-16 1-47,1-15-5 0,-8-7 1 0,-7-19-12 15,4-15 1 63</inkml:trace>
  <inkml:trace contextRef="#ctx0" brushRef="#br2" timeOffset="107616.82">25996 16974 59 0,'0'-3'29'0,"-21"34"-33"0,10-19 49 0,-17 10-44 0,-7 16 0 0,-14 6 0 0,-1 9 1 0,-10 1-4 0,-3 5 1 0,3-2-2 15,10-7 0-15,12-6-11 16,9-13 1-16,12-18-4 16,10-20 1-16</inkml:trace>
  <inkml:trace contextRef="#ctx0" brushRef="#br2" timeOffset="107779.73">25552 16880 30 0,'7'15'15'0,"7"14"-1"0,-11-14 21 0,4 13-30 0,4 13 1 0,0 3 1 0,-1 6 0 0,-3 4-10 0,4-1 1 0,6-6 5 0,8 0 1 0,0-6-6 0,0-10 0 0,-4-3-8 0,-7-6 0 0</inkml:trace>
  <inkml:trace contextRef="#ctx0" brushRef="#br2" timeOffset="107915.22">26123 17221 56 0,'4'16'28'0,"-11"19"-29"0,3-20 37 0,1 4-35 0,-1 6 0 0,1-3 0 0,-1 9 1 16,1 1-4-16,3-4 1 0,3-6-3 0,1-6 1 0,3-13-10 0,3-16 1 0,-3-12-3 0,-7-9 0 0</inkml:trace>
  <inkml:trace contextRef="#ctx0" brushRef="#br2" timeOffset="108029.15">26014 17002 44 0,'3'41'22'0,"4"-10"-18"0,-3-25 41 0,-1 1-43 0,1-4 0 0,3-3-3 16,4-3 1-16,-1-1-8 15,1-2 0-15,-1-6-6 16,-3-7 0-16</inkml:trace>
  <inkml:trace contextRef="#ctx0" brushRef="#br2" timeOffset="109573.86">26095 16481 54 0,'-4'19'27'0,"4"-6"-26"0,0-10 47 0,0-3-43 0,0 0 0 0,0 0 2 0,4-3 1 0,3-4-11 0,4-2 1 0,-1-7 6 16,4-9 0-16,0-3-3 16,-3-6 1-16,0-10-4 15,-1 0 1-15,1 3-3 16,-4 3 1-16,0 10-1 15,-7 3 0-15,-4 9-2 735,4 7 1-735,0 9 0 0,0 13 0 0,0 8 1 15,0 1 1-15,-3 7 2 0,3 5 0 0,10 1 2 0,1 2 0 0,7 4 2 0,3 0 1 0,0-7-1 0,0-2 1 0,0-4-2 0,-3 0 0 0,-4-9-2 0,-7-3 1 0,-3-1-2 0,-4-5 1 0,-11-1-1 0,-3-3 0 0,-7-9 0 0,-4-3 1 0,0-3 0 0,-3-7 1 0,-4-3 0 0,1-3 0 0,-1 0-1 0,0 3 1 0,4 1-1 0,3 5 0 0,4 0 0 0,7 4 0 0,3 3-1 0,4-4 0 0,4 1 0 0,10 0 0 0,3-1-1 0,12 1 1 0,2-7 0 0,5 3 1 0,2 1 0 0,12 3 0 0,2-1 0 0,-2 1 0 0,-4-4 0 0,-4 4 1 0,-7-1-1 0,-3 4 1 0,-8 0-1 0,-2 3 0 0,-12 6-1 0,-6 0 1 0,-8 10-1 0,-14 8 1 0,-10 8 0 0,3 2 0 0,-3 7-1 0,-7 2 0 0,-4-2-3 0,-4 3 1 0,1 9-13 0,7-3 1 0</inkml:trace>
  <inkml:trace contextRef="#ctx0" brushRef="#br2" timeOffset="110431.04">26783 17002 42 0,'-21'6'21'0,"0"0"-9"0,21-6 27 0,0 0-34 0,0 0 0 0,0 0 5 0,0 0 1 0,0 0-13 0,10-3 0 0,11 0 6 0,15 0 1 16,9 0-7-16,12 0 1 16,3 0-9-16,-7 0 0 15,-11-4-10-15,-14-2 0 16</inkml:trace>
  <inkml:trace contextRef="#ctx0" brushRef="#br2" timeOffset="110578.08">26695 17322 60 0,'-7'28'30'0,"14"-19"-25"0,-4-9 51 0,4-3-53 15,4-3 1-15,7 0-1 0,20-4 1 0,1 1-8 0,3 0 1 0,4-1-2 0,0 4 0 0,0 0-13 0,-11 2 0 0,-6-2-3 0,-5-3 1 0</inkml:trace>
  <inkml:trace contextRef="#ctx0" brushRef="#br2" timeOffset="120511.45">29739 16183 28 0,'4'26'14'0,"-1"-14"-4"0,-3-9 15 16,0-3-25-16,0 0 1 15,0 0 1-15,0 0 0 16,4 0-4-16,-1 0 1 16,4 3-8-16,4-9 0 15</inkml:trace>
  <inkml:trace contextRef="#ctx0" brushRef="#br2" timeOffset="120737.49">30173 16017 39 0,'14'25'19'0,"-7"-15"-22"15,-7-10 29-15,0 0-28 16,-3 0 1-16,-1-3-17 15,-3-10 1-15,-3-3 16 16,3-2 1-16</inkml:trace>
  <inkml:trace contextRef="#ctx0" brushRef="#br2" timeOffset="121095.84">29658 16406 22 0,'0'31'11'0,"0"-5"-12"0,-3-20 18 0,-1 3-16 16,4 4 1-16,0 6 3 16,4 3 0-16,3 3-4 15,3-7 0-15,8-2 4 16,6-6 1-16,12-4-2 16,13-6 1-16,4-16-4 15,-4-9 1-15,1-6-6 16,-1-7 0-16,-10 4-7 15,-7-13 0-15</inkml:trace>
  <inkml:trace contextRef="#ctx0" brushRef="#br2" timeOffset="121606.14">30406 16187 31 0,'92'-13'15'0,"-25"-18"-5"0,-57 24 21 16,-3-5-26-16,0-13 0 15,-3-7 1-15,-4-2 0 0,-7-7-9 16,-18-6 1-16,-14 3 5 16,-14 3 1-16,-14 4-3 15,-7 6 0-15,4 2-1 16,-15 17 1-16,-7 12-3 16,-3 0 0-16,-7 19-1 15,10 18 0-15,4 13-1 16,3 16 1-16,4 19-1 15,11 25 0-15,6 12 0 16,25 10 1-16,22-10-1 16,24-12 0-16,17-16 2 15,15-19 0-15,35-19 3 16,25-18 1-16,21-22 2 16,28-16 1-16,25-35 0 15,-14-15 0-15,-18-25-3 16,-28-19 1-16,-25 3-6 15,-32-6 1-15,-31-16-11 0,-32-3 0 16</inkml:trace>
  <inkml:trace contextRef="#ctx0" brushRef="#br2" timeOffset="124550.21">8251 9034 9 0,'0'44'4'0,"-3"37"9"0,-4-62 5 16,3 9-14-16,8 7 1 16,-4 2 3-16,0-2 1 15,0 3-11-15,7 2 0 0,-7-2 6 16,0-4 1-16,0-5-3 16,0-7 0-16,0 0-2 15,3-7 0-15,1-5 0 16,3-4 1-16,4 0-1 15,6-3 0-15,8-3 0 16,7-3 1-16,10-3-1 16,4 0 1-16,14-1-2 15,7-2 1-15,11 0 0 16,13-7 1-16,-3 6-1 16,18 1 0-16,4 3 0 15,13 3 1-15,1 0-2 16,20-1 1-16,11-2-1 15,-3-3 1-15,17 2-1 16,22-2 0 0,134-10 2-1,-40 4 0-15,-10-1 0 0,-24-3 0 16,6 7 0-16,-6-4 1 16,6 3-1-16,-10 1 1 15,18 5-2-15,-7 7 1 16,13 4-1-1,-6 2 1-15,13 10 0 0,-9 2 0 16,16 4-1-16,-6 10 1 16,14 12 1-16,-11-10 1 15,-3 13-1-15,-15 0 0 16,-3-3 0-16,-3-3 0 0,-22-7 0 16,1-5 1-16,-29-8-1 15,-18-8 0-15,-10-10 0 16,-21-9 0-16,-22-7-1 15,-13-12 1-15,-29-3-2 16,-21-13 0-16,-14-9-1 16,-10-22 1-16,-12-16-2 15,-6-6 0-15,-7-13-4 16,-4-15 0-16,0 3-9 16,-14-6 1-16</inkml:trace>
  <inkml:trace contextRef="#ctx0" brushRef="#br3" timeOffset="155237.76">25118 13631 30 0,'-7'6'15'0,"7"4"-4"16,0-10 16-16,0-4-20 15,-4 4 0-15,4 0 4 16,0 0 0-16,4 4-13 0,3-4 1 16,3 0 9-16,4 3 1 15,11 3-4-15,7-3 1 16,3 0-3-16,-3 4 0 15,-4-4-3-15,-7-3 0 16,-3 0-2-16,-11 0 1 16,-7 6-1-16,-7 0 0 15,-4 4-1-15,-6 12 0 16,-4-10-1-16,-1 10 0 16,5-3 1-16,-1 3 0 15,8-6 0-15,3-4 0 16,3 1 1-16,0-1 1 0,12 1 1 15,-1 2 1-15,0 4-1 16,0 0 1-16,3 0-1 16,4 22 1-1,-10-23 0-15,-1 1-1 16,-6-3 1-16,-4-7-1 16,-7 1 0-16,-4 2 0 15,-3 4 0-15,-18 15-7 16,25-18-3-1,0-4 0-15,3-6-5 16,1-3 1-16</inkml:trace>
  <inkml:trace contextRef="#ctx0" brushRef="#br3" timeOffset="155493.67">25368 13932 56 0,'-7'16'28'0,"11"-16"-31"0,-4 0 53 16,7 0-47-16,3 0 1 15,12-3-1-15,6-1 1 16,7 1-8-16,0-3 1 0,-6 3-2 15,-1 0 1-15,0 3-14 16,-7 0 1-16</inkml:trace>
  <inkml:trace contextRef="#ctx0" brushRef="#br3" timeOffset="155882.93">26102 13876 48 0,'28'0'24'0,"-17"-13"-17"16,-11 13 31-16,0-6-35 15,0-1 0-15,-7-2-1 16,-7-4 1-16,-7 4-5 0,-8 6 1 15,-2 3 2-15,-5 9 0 16,5 4-3-16,-1 12 0 16,0 6-1-16,4 7 0 15,3-10 0-15,11 0 0 16,10 4 1-16,8-10 0 16,10-10 1-16,18-9 1 15,14 1 2-15,10-14 0 16,-10-9 0-16,-4-3 0 0,-6-3-3 15,-12 3 1-15,-10 4-9 16,-3 2 0-16,-18 6-6 16,-14 7 0-16</inkml:trace>
  <inkml:trace contextRef="#ctx0" brushRef="#br3" timeOffset="156152.1">24896 14315 60 0,'7'18'30'15,"53"14"-30"-15,-39-26 59 0,3 0-55 0,19 1 1 16,20-1 0-16,36-3 1 15,7-3-9-15,17-3 1 16,8 3 3-16,-15-3 1 16,-17 6-8-1,-21 3 1-15,-18 0-17 0,-22 4 1 16</inkml:trace>
  <inkml:trace contextRef="#ctx0" brushRef="#br3" timeOffset="157203.1">25467 14841 40 0,'7'10'20'0,"-7"27"-11"0,0-21 16 16,0 0-22-16,-3-1 1 15,-4 1 1-15,-1 3 1 16,-2-3-8-16,3-1 1 16,3-2 4-16,1-7 1 0,3-3-3 15,0-3 1-15,14-12-1 16,11-17 0-16,-4 1-1 16,0-6 0-16,4-1 0 15,-8 10 0-15,8-12 0 110,-4 5 1-110,4 4-1 0,-1 12 1 0,-6 7-1 0,0 12 1 0,-1 10-1 0,-2 2 1 0,-1 13-1 0,0 7 1 0,-7-4-2 0,3 10 0 0,-3-3-3 0,-3-1 1 0,-4-5-12 15,3-10 1-15,5-10-2 16,16-6 1-16</inkml:trace>
  <inkml:trace contextRef="#ctx0" brushRef="#br3" timeOffset="157506.97">26335 14562 55 0,'0'7'27'0,"3"-7"-34"0,4-4 55 0,1-2-47 16,-1 0 1-16,3-4 0 15,8 1 0-15,3 3-3 16,7 0 0-16,0 2-1 15,-6 8 1-15,-5 2-9 16,-10 6 1-16,-10 4-7 16,-8 0 0-16</inkml:trace>
  <inkml:trace contextRef="#ctx0" brushRef="#br3" timeOffset="157653.88">26278 14735 58 0,'11'19'29'0,"3"-13"-32"15,-3-6 52-15,6 0-47 16,5 0 1-16,2 0-3 0,4 0 0 16,1 0-7-16,2-3 1 15,-6-4-10-15,-4-5 0 16</inkml:trace>
  <inkml:trace contextRef="#ctx0" brushRef="#br3" timeOffset="158304.73">27146 13885 56 0,'21'6'28'0,"18"-9"-24"0,-25 3 42 15,0 3-40-15,1 0 0 16,2 4 1-16,8 5 1 16,3 1-11-16,4 2 0 15,-4-2 7-15,-7-1 0 16,-3 1-4-16,-4 0 1 15,-10 2-3-15,-4-2 0 16,-8-1-2-16,-6-2 1 16,-3-4-2-16,-1 0 1 15,4 4 0-15,3 2 0 0,4-9 2 16,0 7 0-16,7-4 1 16,7 3 1-16,7 1 1 15,4-1 0-15,3 4 1 16,4 2 0-1,-4 1-1-15,4 0 1 0,-11 0-1 16,-3 2 1-16,-8 4-3 16,-6 3 1-16,-12 4-4 15,-13 2 1-15,-4-3-5 16,8-3 0-16,-4-6-10 16,-1-6 0-16</inkml:trace>
  <inkml:trace contextRef="#ctx0" brushRef="#br3" timeOffset="158600.62">27926 14170 49 0,'-4'16'24'0,"-10"3"-20"0,4-10 37 16,-4 10-39-16,-8 9 0 16,-16 7 2-16,-19 5 1 15,-6 11-6-15,-15 8 0 16,4 4 3-16,0 3 0 0,3 3-3 16,11 6 1-16,7-9-5 15,8-7 0-15,13-5-10 16,11-20 1-16,17-18-3 15,11-13 1 17</inkml:trace>
  <inkml:trace contextRef="#ctx0" brushRef="#br3" timeOffset="159065.29">27573 14716 53 0,'-3'47'26'0,"-15"-19"-31"16,14-18 52-16,1-1-45 15,-1 0 0-15,1-2 1 16,-1-1 1-16,4-3-5 0,0-3 0 16,7-9 2-16,4-4 1 15,3-6-2-15,4-6 0 16,6 3-1-16,1 0 1 15,3 7-1-15,-3-1 0 16,-4 3 0-16,0 1 1 16,1 6-1-16,-5-1 1 15,-3 4-1-15,0-3 1 16,-3 3 0-16,-4 0 0 16,0 6 0-16,0 6 0 15,-3 10 0 16,-1 9 1-31,1 10-1 0,3 12 0 16,3-6-1-16,1 3 0 0,0 0-5 0,3-9 1 78,-4-10-11-78,1-12 0 16</inkml:trace>
  <inkml:trace contextRef="#ctx0" brushRef="#br3" timeOffset="161782.62">24631 15961 38 0,'-4'-3'19'0,"-6"-22"-3"0,6 21 20 15,1-2-33-15,-1 0 0 16,-6 0 1-16,-1-1 0 16,-3 1-6-16,-4 3 1 15,-3 3 3-15,-4 3 1 16,-3 7-3-16,-7 5 1 0,3 7-2 15,-3 10 0-15,3 2-2 16,4 13 1-16,7 9 0 16,10-2 0-16,11 2 0 15,11-2 1-15,14-11 1 16,10-8 1-16,4-13 2 16,-4-10 0-16,11-12 0 15,0-15 0-15,-1-1 1 16,-6-9 1-16,-3-9-2 15,-5-7 0-15,-6 0-4 16,-4-3 1-16,-7 0-5 16,-7 7 0-16,-10 2-13 15,-11 7 0-15,-7 6 0 16,-1 3 0-16</inkml:trace>
  <inkml:trace contextRef="#ctx0" brushRef="#br3" timeOffset="164474.41">24980 15995 44 0,'-3'0'22'0,"-1"-3"-7"0,4 3 22 0,4 0-34 16,-1 3 0-16,4 0 1 15,7 4 1-15,4 2-7 16,3-3 1-16,14 1 3 16,8 2 1-16,-4 1-5 15,-1-7 0-15,-2 0-11 16,-5-3 0-16,-2-10-4 15,-5-5 0-15</inkml:trace>
  <inkml:trace contextRef="#ctx0" brushRef="#br3" timeOffset="164666.7">25167 15839 48 0,'4'31'24'0,"-15"3"-25"0,8-21 42 16,-1 15-41-16,1 4 1 16,-1 2-2-16,0 4 1 15,4 6-4-15,0-7 0 16,4-9-10-16,0-9 1 16</inkml:trace>
  <inkml:trace contextRef="#ctx0" brushRef="#br3" timeOffset="165041.96">25668 15901 39 0,'-3'3'19'0,"-8"16"-8"0,11-13 25 15,0 4-34-15,0 6 1 16,-4 9 1-16,1 0 1 15,-1 3-7-15,1 3 1 16,-1 10 3-16,1-13 0 16,6 4-5-16,1-10 0 15,3-13-11-15,4-15 0 16,3-13-1-16,0-9 0 16</inkml:trace>
  <inkml:trace contextRef="#ctx0" brushRef="#br3" timeOffset="165208.09">25643 15669 48 0,'4'28'24'0,"-4"-6"-27"15,0-18 49-15,7-1-46 16,-3 3 1-16,6-3-1 16,1-3 0-16,-1 0-6 15,4 0 1-15,4 0-9 16,0-3 0-16</inkml:trace>
  <inkml:trace contextRef="#ctx0" brushRef="#br3" timeOffset="165655.38">26010 15829 36 0,'-14'38'18'0,"-14"-4"-13"0,21-21 22 16,-7 2-25-16,0 4 1 15,0 3 3-15,-1 0 0 16,1-3-7-16,4-3 1 16,3-4 4-16,0-2 0 15,0-4-1-15,3 3 0 0,4-2-2 16,4-1 1-16,3-6-2 15,7-3 1-15,3 3-1 16,5 3 1-16,-1 3-1 16,7 4 1-16,-3-7-2 15,-1 0 1-15,1 0 1 16,-4-3 0-16,-3-3 0 16,-4 0 0-16,0 3 0 15,-3-3 1-15,-8-10-1 16,-3-6 1-16,-3-3-2 15,-4-3 1-15,-4-3-1 16,0-7 0-16,1 1-2 16,-1-4 0-16,4 13-5 15,4 3 0-15,3 3-10 16</inkml:trace>
  <inkml:trace contextRef="#ctx0" brushRef="#br3" timeOffset="166226.19">26557 15726 4 0,'0'3'2'0,"4"-6"6"0,-4 3-18 16,0 0 10-16,0 0 1 15,0-7 10-15,0 7 1 16,0 0-9-16,0 0 0 16,-4 0 9-16,1 4 0 15,-4 2 0-15,-8 0 1 16,-2 13-6-16,-4 9 1 16,-1 13-4-16,-6 6 1 15,0 3-4-15,3-9 0 0,1-4-5 16,6-5 0-16,4-10-10 15,3-13 1-15</inkml:trace>
  <inkml:trace contextRef="#ctx0" brushRef="#br3" timeOffset="166426.01">26275 15597 36 0,'3'3'18'0,"15"63"-5"16,-7-50 23-16,3 21-31 15,7 10 1-15,4 16 1 16,6-6 1-16,8 5-11 16,11 1 0-16,-1-3 4 15,-7-10 0-15,-6-16-16 16,-12-18 1-16,-13-13-3 16,-11-3 1-16</inkml:trace>
  <inkml:trace contextRef="#ctx0" brushRef="#br3" timeOffset="167865.95">27023 15754 39 0,'-4'3'19'0,"4"-3"-4"0,0 0 20 0,0 0-31 15,0 0 0-15,0 0 2 16,0 0 1-16,7-3-9 16,4-3 1-16,10-1 4 15,11-2 1-15,7 0-6 16,-1-1 1-16,-2 4-12 15,-1 6 1-15,-7 0-5 16,-7 0 0-16</inkml:trace>
  <inkml:trace contextRef="#ctx0" brushRef="#br3" timeOffset="168045.63">26995 15923 62 0,'-7'16'31'0,"14"0"-34"0,0-16 60 16,10-4-57-16,11 1 0 16,11 0-1-16,4-3 1 15,-1 0-6-15,7 2 1 16,-3 4-13-16,-3 0 0 16</inkml:trace>
  <inkml:trace contextRef="#ctx0" brushRef="#br3" timeOffset="168809.52">28032 15371 41 0,'-4'-3'20'0,"1"9"-3"0,3-6 20 16,0 0-32-16,0 0 1 16,0 0 4-16,7-3 0 0,3 3-12 15,8-3 1-15,7 3 7 16,10 0 0-16,4 3-3 16,3 0 1-16,-3 4-3 15,-7-4 0-15,-11-3-2 16,-4 3 0-1,-10 0-1-15,-7 3 0 0,-10 7-2 16,-4-1 0-16,-7 7-1 16,3 0 0-16,0-3 0 15,1-7 1-15,3 4 0 16,7-4 1-16,-1 1 2 16,8-1 0-16,8-3 2 15,6 4 1-15,7 2 0 16,7 1 0-16,0-1 1 15,-3 1 0-15,-7-1-1 16,-4 1 1-16,-4-1-2 16,-6 7 1-16,-11 0-2 0,-11-3 0 15,-10-1-4-15,-4 1 0 16,-7 3-5-16,4 0 1 16,0-7-10-16,7-2 0 15</inkml:trace>
  <inkml:trace contextRef="#ctx0" brushRef="#br3" timeOffset="169156.58">28773 15450 56 0,'0'3'28'0,"-11"16"-31"15,4-10 47-15,-7-3-42 16,-7 10 0-16,-4 6 3 16,-10 12 0-16,-15 7-6 15,1 3 0-15,-11 9 4 16,-11 7 0-16,1 12-2 15,3-9 1-15,10 0-4 16,11-7 0-16,8-9-4 16,9-6 0-16,12-13-6 15,6-9 0 1</inkml:trace>
  <inkml:trace contextRef="#ctx0" brushRef="#br3" timeOffset="169560.95">28385 16042 53 0,'0'41'26'0,"-4"-22"-21"0,0-16 31 0,1 3-34 16,-1 1 0-1,1 2 1-15,-1-3 1 0,1 1-5 16,3-4 0-1,3-13 3 1,4-5 1-16,0-4-3 16,1-6 1-16,2 3-2 15,4-3 1-15,4 0-1 16,3 6 0-16,4 3 0 16,-4 4 1-16,0 2 0 15,0 7 0-15,-3 3 0 16,-4 6 0-16,0 4 1 15,-3 5 0-15,-4 7-1 16,-4-3 1-16,1 3-1 16,-4 3 1-16,0 3-2 15,0-3 1-15,0-6-4 0,0-3 1 16,3-7-5-16,4-5 0 16,4-8-9-16,7-2 1 15</inkml:trace>
  <inkml:trace contextRef="#ctx0" brushRef="#br3" timeOffset="169954.09">29256 15578 48 0,'-7'32'24'0,"-7"18"-23"15,10-38 38-15,1 1-37 16,-4 6 0-16,0 12 2 16,3 4 0-16,0 2-6 15,1-2 1-15,-1-1 2 16,4-6 1-16,0-6-4 0,7-9 1 16,4-10-8-16,3-9 1 15,-3-10-8-15,3-15 1 16</inkml:trace>
  <inkml:trace contextRef="#ctx0" brushRef="#br3" timeOffset="170131.84">29210 15456 62 0,'7'25'31'0,"-3"-3"-35"0,-1-19 58 16,-3-3-54-16,7 3 0 0,4-6-10 15,3 0 0-15,0 0-3 16,-3-3 1-16</inkml:trace>
  <inkml:trace contextRef="#ctx0" brushRef="#br3" timeOffset="172474.81">27993 16764 28 0,'18'0'14'0,"-8"0"2"0,-10 0 14 0,4 3-25 16,-4 3 1-16,0 3 1 16,-7 7 1-16,-11 0-11 15,-7 6 1-15,-6 9 6 16,-1 13 0-16,0 3-3 16,0 6 0-16,4-9-5 15,0-6 1-15,10-10-8 16,8-12 1-16,6-13-5 15,4-16 1-15</inkml:trace>
  <inkml:trace contextRef="#ctx0" brushRef="#br3" timeOffset="172668.76">27806 16691 31 0,'11'26'15'0,"6"49"-3"0,-10-59 23 16,-3 5-30-16,6 14 0 15,4 6 2-15,4-1 0 16,3 8-10-16,0-5 0 16,1-5 2-16,-5-7 1 31,1-6-14-31,3-6 1 16</inkml:trace>
  <inkml:trace contextRef="#ctx0" brushRef="#br3" timeOffset="172862.7">28265 17021 34 0,'3'34'17'0,"-10"10"-3"16,4-31 17-16,-5 2-26 16,1 1 1-16,0 3 1 15,0 0 1-15,0 3-11 16,4-4 0-16,3-2 2 15,7-6 0-15,7-10-14 16,0-10 1-16</inkml:trace>
  <inkml:trace contextRef="#ctx0" brushRef="#br3" timeOffset="173001">28321 16873 40 0,'7'7'20'0,"0"11"-34"0,-3-14 24 16,-4-4-24 0,-4-10 1-16</inkml:trace>
  <inkml:trace contextRef="#ctx0" brushRef="#br3" timeOffset="175850.39">29090 16999 45 0,'7'12'22'0,"0"4"-11"0,-7-16 22 16,-3 3-33-16,-1 7 1 15,-6-1 0-15,2 4 0 0,-2 5-1 16,-1 4 0-16,1 0-1 16,-1-3 0-16,4-3-3 15,4-1 0-15,-1-5-3 16,4-4 0-16,0-12-1 15,4-13 1-15,3-6 1 16,0-6 0-16,0-7 2 16,0 3 1-16,-4 1 2 15,1 3 1-15,-4 9 0 16,0 3 0-16,3 9 2 16,-3-2 1-16,4 2 1 15,3 4 0-15,0 0 1 16,4 3 0-16,-1 0 1 15,4 3 0-15,7 0-1 16,8-4 0-16,-1 4-1 16,0 0 0-16,-3 4 0 15,-8-8 0-15,-2-2-2 16,-5 6 0-16,-3 0-2 0,-10 3 0 16,-4 4-2-16,-7-1 1 15,-1 6-3-15,-2 4 0 16,-1 0-2-16,0-1 1 15,4 4-2-15,4-6 1 16,-1 6 0-16,4-4 0 16,0 4 3-16,4 0 0 15,3 0 2-15,3 0 1 16,4-1 1-16,0 1 0 0,0-3 0 16,4-7 1-16,-4 4-2 15,3-4 1-15,-2-2-4 16,2-1 0-16,1 0-6 15,3-3 1-15</inkml:trace>
  <inkml:trace contextRef="#ctx0" brushRef="#br3" timeOffset="176078.62">29439 17178 36 0,'0'15'18'0,"0"-2"-15"15,-3-10 31-15,-1 0-34 16,-3 3 1-16,0-3-2 0,0 1 1 16,0-1-5-16,0-3 1 15,3-3-7-15,4-4 0 16</inkml:trace>
  <inkml:trace contextRef="#ctx0" brushRef="#br3" timeOffset="176479.7">29432 17011 24 0,'11'7'12'0,"10"2"-2"0,-14-6 12 0,0 0-17 15,0 0 0-15,7 1 4 16,0 2 0-16,11-3-10 15,3 0 0-15,1 0 7 16,-1-3 0-16,-7 3-2 16,-3-3 0-16,-4 0-3 15,-4 0 1-15,-3 0-3 16,-7 4 1-16,-3-1-2 16,-8 3 0-16,-3 0-3 15,0 7 1-15,0-1-1 16,0 4 0-16,0 0-1 15,3-1 1-15,4 1 1 16,7 0 1-16,7 6 1 16,7 3 0-16,4 3 3 15,3 3 1-15,4-6 1 0,-1-3 1 16,-2-6-1-16,-5 0 1 31,-20-4-2-31,-11-2 1 16,-15 2-7-16,-6-2 0 15,0-1-8-15,-1-9 0 16</inkml:trace>
  <inkml:trace contextRef="#ctx0" brushRef="#br3" timeOffset="177139.87">30004 16742 17 0,'7'6'8'0,"-4"28"7"0,-3-24 3 0,0 6-12 16,-3-4 0-16,-8 10 3 16,1 6 0-16,-4 7-11 15,-8 5 1-15,5 4 7 16,-1 0 0-16,4-3-3 15,3-6 0-15,4-7-2 16,0-6 1-16,4-7-4 16,6-5 1-16,4-4-1 15,4-9 1-15,3-6-1 16,0-4 0-16,0 0-1 16,0 1 1-16,4-1 1 0,-4 7 0 15,0 9 0 1,-3 7 1-16,-1 2 0 0,1 1 1 15,-7-1-1-15,-1 1 1 16,4-1-1-16,0 1 0 16,0-1 0-16,4-2 0 15,3-1-1-15,0-2 1 16,4-4 1 0,3-6 0-16,0-7 1 15,-3-9 0-15,3-9 0 0,3-10 1 16,1-5-1-16,0-4 1 0,0 3-2 15,-4-10 1-15,0 1-2 16,-7 0 1-16,-3 6-3 16,-4 9 1-1,-7 4-2-15,-4 5 1 0,-3 14 0 16,-4 2 0-16,-3 22 0 16,0 17 0-16,4 5 2 15,-1 10 1-15,1 15 0 16,2 10 1-1,5 0 0-15,-1-3 0 0,4-13-2 16,4-13 0-16,-1-12-6 16,5-12 0-16,-1-13-7 15,-4-16 0-15</inkml:trace>
  <inkml:trace contextRef="#ctx0" brushRef="#br3" timeOffset="177337.19">30117 17011 46 0,'21'19'23'0,"18"-19"-19"0,-25 0 41 15,10-3-45-15,12-6 1 16,10-1-2-16,3-2 1 16,-3-4-4-16,-4 7 0 15,-3-1-11-15,-7-6 1 0</inkml:trace>
  <inkml:trace contextRef="#ctx0" brushRef="#br3" timeOffset="177850.02">31341 16691 57 0,'3'4'28'0,"-3"-17"-34"15,0 10 46-15,-3-3-40 16,-8-1 0-16,-3 4 0 16,-11 3 0-16,-3 0 0 15,3 3 0-15,1 7-1 0,-4 5 0 16,-1 1-1-1,5 0 1-15,-1 0-3 0,4 2 1 16,3 1-1-16,4 0 0 16,3-3 0-16,4-4 1 15,4 7 0-15,-4 3 1 16,0 6 1-16,0 0 0 16,0 7 0-16,0 6 1 15,0 3 1 1,-1-10 0-16,1 1 2 15,4-7 0-15,-1-3 0 0,8 0 1 63,3-6 1-63,7-4 1 16,7-5-1-1,4-4 0-15,0-6-2 0,-4-3 1 16,0 0-7-16,-3-7 1 31,-1-2-10-31,-3-7 0 0,0-9-5 16,-3-7 1-16</inkml:trace>
  <inkml:trace contextRef="#ctx0" brushRef="#br3" timeOffset="178035.67">31066 16971 55 0,'21'9'27'0,"3"-3"-34"0,-13-12 53 0,0 6-45 0,6 0 0 0,1 0-3 15,7-3 0-15,3 0-4 0,0-4 0 16,-3 1-9-16,-1-3 0 16</inkml:trace>
  <inkml:trace contextRef="#ctx0" brushRef="#br3" timeOffset="178358.49">31337 17099 36 0,'-3'60'18'0,"-1"-26"-12"0,4-31 22 0,0 0-26 0,0 1 0 0,0-4 0 0,0 0 0 0,4-10-3 0,3-5 0 0,0-4 2 16,0-3 0-16,0 0-2 15,4-3 0-15,-1 3-1 16,1 6 1-16,-1 4-1 15,1-1 0-15,-1 4 1 16,1 2 1-16,0 10 0 16,-1 1 1-16,4-1 0 15,-3 9 0 1,-1 23 0 0,-2-7 0-16,-1 0-1 15,0-6 0-15,-4-6-5 16,4-4 1-16,4-5-7 15,-1-4 0-15,8-16 0 0,-4-9 0 16</inkml:trace>
  <inkml:trace contextRef="#ctx0" brushRef="#br3" timeOffset="178767.91">31902 16641 28 0,'10'13'14'0,"-3"37"-12"0,-7-34 28 0,0 6-28 16,0-4 0-16,-3 4 3 16,-1 4 0-16,4 2-4 15,-3 0 0-15,3 3 4 16,0-2 0-16,0-1-1 16,0 0 0-16,3 0-2 15,1-6 1-15,-4-6-4 16,0-7 1-16,0-6-1 15,0-6 0-15,-4-6 0 16,-10-4 0-16,-3-2 0 16,-5-4 0-16,-2 6 1 15,-1-2 0-15,4 11 0 16,0 4 0 15,3 4 0-31,4 5 1 0,3 10 0 16,4 0 0-16,7 6-1 0,-3 0 1 15,13-3-4-15,8-3 1 0,3-7-5 16,4-3 0 31,0-9-7-47,-1-9 1 16</inkml:trace>
  <inkml:trace contextRef="#ctx0" brushRef="#br3" timeOffset="179122.79">31979 17036 28 0,'7'54'14'0,"0"18"1"0,-3-60 17 16,-1 7-28-16,5 6 0 16,-5 0 3-16,1 0 1 15,-1-3-10-15,1-6 0 0,3-6 6 16,0-10 0-16,3-13-3 16,1-6 1-16,-4-9-3 15,0-7 0-15,-3-5-2 16,-1-1 0-16,-3 3-1 15,0 4 0-15,4 6-1 16,-1 9 0-16,4 6 0 16,4 7 1-16,6 9 2 15,1 10 0-15,0 2 1 16,-4 7 1 0,0 3 0-16,-3 0 1 0,-8-6-1 15,-6 0 1-15,-8 0-2 0,-7 0 1 16,-6-4-3-16,-5-2 1 15,1-4-5-15,0-6 0 16,3-6-3 0,8 0 1-16</inkml:trace>
  <inkml:trace contextRef="#ctx0" brushRef="#br3" timeOffset="179419.25">32621 16428 26 0,'18'-12'13'0,"-11"21"-9"0,-7-6 21 0,-3 6-27 0,-1 7 1 0,-7 3 1 0,1 9 1 0,-4 0 1 0,-4 4 0 0,-3 9 0 16,0 12 0-16,3 0 1 15,0 4 0-15,4-4-1 16,4 0 0-16,3-9-3 16,-4-9 1-16,8-17-8 15,3-8 1-15,0-10-4 16,-4-10 1-16</inkml:trace>
  <inkml:trace contextRef="#ctx0" brushRef="#br3" timeOffset="179613.14">32314 16751 28 0,'8'16'14'0,"13"31"-4"0,-14-38 22 16,3 1-29-16,1-4 0 15,3 6 2-15,0-2 1 16,4-1-8-16,6 1 1 16,8 5 3-16,3-8 1 15,1-1-10-15,-1-3 1 16,0 0-7-16,-10-3 0 15</inkml:trace>
  <inkml:trace contextRef="#ctx0" brushRef="#br3" timeOffset="179764.05">32798 17109 40 0,'-4'21'20'0,"11"-11"-33"16,-7-10 33-16,-3 0-37 15,-15-3 1-15</inkml:trace>
  <inkml:trace contextRef="#ctx0" brushRef="#br3" timeOffset="187767.48">14880 6732 12 0,'4'-3'6'0,"6"6"3"0,-6-3 6 0,-1 3-14 0,1 4 0 0,-1 2 1 0,1 0 0 16,-4 1-2-16,3-1 1 16,-3 1 1-16,4-1 1 15,-4-6 0-15,0 3 1 16,7-2-1-16,-7 2 1 15,4 0-1-15,-1 0 0 16,1 4-1-16,-1-1 1 16,4-3-2-16,0 1 1 15,0-1 0-15,0 0 0 16,4 1 0-16,0-1 0 16,-1 0 0-16,1-3 1 15,3-9 0-15,3-7 1 16,5-2-1-1,2-23 1-15,1-6-2 16,14-28 1-16,21-13-11 0,17-9 1 16,5-9-7-16,-8 9 0 0</inkml:trace>
  <inkml:trace contextRef="#ctx0" brushRef="#br3" timeOffset="188794.99">16944 6776 26 0,'0'3'13'0,"14"-6"1"16,-14 3 13-16,0 0-25 15,0 0 1-15,0 6 0 16,0 4 1-16,0-7-5 16,4 6 0-16,-1 7 4 15,4 3 0-15,-3 3-1 16,3-7 1-16,-4 1-1 16,1-6 1-16,-4-4 0 15,7-6 1-15,3-16-1 16,5-3 1-16,6-28-2 0,10-12 1 15,15-17-2-15,14-18 1 16,11-6-8 31,24 6 0-47,22-16-10 16,-8 16 0-1</inkml:trace>
  <inkml:trace contextRef="#ctx0" brushRef="#br3" timeOffset="190104.58">13607 6096 10 0,'3'12'5'0,"1"-15"9"0,-4 3 5 16,3 0-17-16,1 9 0 16,3-2 1-16,0 5 1 15,0 1-4-15,0 2 0 16,4 1 4-16,-4 0 0 15,3-4 0-15,1-5 1 16,-4-14 1-16,3-15 0 0,1-9-1 16,3-25 1-16,7-20-2 15,15-15 0-15,9-6-11 32,8-9 1-17,-10-17-8-15,3 23 1 63</inkml:trace>
  <inkml:trace contextRef="#ctx0" brushRef="#br3" timeOffset="192485.49">7451 10928 48 0,'0'3'24'0,"3"-9"-14"15,4 6 25-15,-7 0-33 16,11 0 0-16,3-3 1 16,11-1 0-16,6 1-6 15,8 3 1-15,-7-3-2 16,0-3 1-16,3 3-12 15,-10 3 0-15,-4 3-1 16,-7 6 1-16</inkml:trace>
  <inkml:trace contextRef="#ctx0" brushRef="#br3" timeOffset="192666.46">7475 11229 48 0,'-3'22'24'0,"3"-16"-23"15,0-6 49-15,7 0-48 0,7-6 0 16,14-4 0-16,4-2 1 16,7 3-7-16,3-1 0 15,8 4-10-15,-5 3 1 16,-6 0-4-16,-7 3 1 0</inkml:trace>
  <inkml:trace contextRef="#ctx0" brushRef="#br3" timeOffset="193265.13">8008 11969 61 0,'-3'16'30'0,"3"-13"-37"0,3-9 61 31,25-32-51-31,8-22 0 16,2-18 0-16,5-19 0 16,10-16-5-16,0-19 1 15,-4-12 2-15,0-4 1 16,-13 1-2-16,-8 0 0 0,-14 21-1 16,-3 10 1-1,-4 22-3-15,-4 13 1 0,-3 18-2 16,-3 16 1-16,-4 22-1 15,-8 19 1-15,1 18-1 16,-3 23 0-16,3 12 2 16,-1 25 0-16,1 6 1 15,0 16 1-15,4 13 0 16,-1 3 1-16,4-10 0 16,3 0 1-16,4-12-1 15,4-6 1-15,7-4-1 16,6-12 1-16,8-16-3 15,-4-9 0-15,11-16-4 16,-4-13 0-16,0-15-8 16,0-6 0-16,4-16-3 15,0-10 0-15</inkml:trace>
  <inkml:trace contextRef="#ctx0" brushRef="#br3" timeOffset="193463.27">8714 11386 48 0,'-11'28'24'0,"8"0"-24"0,3-22 46 15,-4 1-46-15,4-1 1 16,-7-3-3-16,7 0 1 0,0-3-3 16,7-9 1-1,0-4-9-15,0-6 0 0,0-9-3 16,4 0 1-16</inkml:trace>
  <inkml:trace contextRef="#ctx0" brushRef="#br3" timeOffset="193596.98">8707 11107 40 0,'14'9'20'0,"21"7"-24"0,-28-13 36 0,7 6-33 15,4 4 1-15,6 6-8 16,5-1 1-16,2 4 0 15,5-6 0-15</inkml:trace>
  <inkml:trace contextRef="#ctx0" brushRef="#br3" timeOffset="193985.84">9066 11298 34 0,'11'9'17'0,"7"-9"-15"16,-15 0 24-16,1 7-26 16,3 5 0-16,-4 1 0 15,4-4 0-15,0 0 0 0,4 4 0 16,3-7 0-16,0-3 1 15,0-3 0-15,4-3 0 16,0 3 0-16,3-3 1 16,7-3-2-16,-10 0 0 15,3-1-2-15,0-2 0 16,0 0-2 0,-3 2 1-16,-4 1 0 0,0 3 1 15,0 3 1-15,4-10 1 0,-4 7 2 16,3-3 0-16,1 3 2 15,3 0 0-15,4-4 0 16,3-2 0-16,0 0 0 16,4-1 0-16,7 4-2 15,3 3 1-15,4 3-1 16,0 3 1-16,3 0-2 16,4 3 1-16,11 4-1 15,-4-7 1-15,-4 0-2 16,1-3 0-16,-4 0-7 15,-11 0 0-15,-10-3-8 16,-18 0 1-16</inkml:trace>
  <inkml:trace contextRef="#ctx0" brushRef="#br3" timeOffset="194542.56">8139 12098 53 0,'-18'40'26'0,"11"23"-28"0,3-47 47 0,1-1-42 16,-4 4 1-16,3-3 1 15,1 0 1-15,3-4-7 16,-4-3 0-16,8-2 4 15,-1-4 0-15,8-6-4 16,-1-4 0-16,5-2-2 16,-1 0 0-16,0-4-2 15,0 1 1-15,0-4-1 16,0 3 1-16,4 1 2 16,-1-1 1-16,5 7 2 15,-1 0 0-15,7 6 1 0,-10 3 0 16,6 3 0-16,-3 10 1 15,1 3-1-15,2 6 0 16,-10 3-2-16,4-6 1 16,0-6-5-16,-4-1 0 15,3-5-7-15,1-1 0 16,3-9-5-16,-3-12 0 16</inkml:trace>
  <inkml:trace contextRef="#ctx0" brushRef="#br3" timeOffset="194767.72">8654 12245 48 0,'7'16'24'0,"7"-13"-23"16,-11-3 42-16,4 0-41 15,8 0 0-15,6 0 1 16,3-3 1-16,12-4-6 15,6 1 0-15,4 0-1 16,3 0 0-16,-10 2-9 16,-7-2 1-16,-4-6-5 15,-10-4 0-15</inkml:trace>
  <inkml:trace contextRef="#ctx0" brushRef="#br3" timeOffset="195026.76">9035 12038 46 0,'0'12'23'0,"7"-2"-22"0,0-7 43 16,3 0-40-16,1 0 0 16,0 4 4-16,6-1 1 15,4 0-11-15,4 4 0 16,-11 2 5-16,0 10 1 0,-3-3-4 15,-8 6 0-15,-6 3-7 16,-8 7 0-16,1-4-6 16,-4-6 0-16,-4-9-5 15,0-10 1-15</inkml:trace>
  <inkml:trace contextRef="#ctx0" brushRef="#br3" timeOffset="195506.23">9832 12154 49 0,'-7'34'24'0,"-25"-2"-26"0,22-26 44 16,-12 4-42-16,5-4 1 15,-8 3 0-15,-3-6 1 16,0-3-3-16,-1-3 1 16,5-3-1-16,6 0 1 15,7-7-3-15,4 1 0 16,11-10 0-16,7 3 0 16,6 3 0-16,4 7 1 15,4-4 0-15,7 13 1 16,3 6 1-16,4 7 1 15,-4 3 1-15,0-1 0 0,4 1 0 16,7 0 0 0,-4-7-1-16,4-3 1 0,-3-2-1 15,-5-8 1-15,-9-2-2 16,-5 3 0-16,-6-6 1 16,0-7 0-16,-4-3-1 15,-4 0 1-15,-6-3-1 16,-8 0 1-16,-10-3-2 15,-18 3 1-15,-13 0-11 16,-22 7 1-16,-8-4-4 16,-9 6 0-16</inkml:trace>
  <inkml:trace contextRef="#ctx0" brushRef="#br3" timeOffset="196661.4">12326 10389 43 0,'53'-13'21'0,"-32"0"-5"0,-17 10 21 0,-4 3-33 15,0-6 0-15,-4 3 4 16,-6 3 0-16,-15 6-10 16,-21 7 0-16,-21 2 6 15,-14 10 1-15,3 7-5 16,-17-7 0-16,-7-3-3 16,3-3 1-16,4-4-2 15,14-2 0-15,17-4 0 16,11-2 0-16,11-4 1 15,10 0 0-15,11-3 1 16,7 0 1-16,21 3 0 0,21 3 0 16,0 7 0-16,4 9 1 15,0 6-1-15,-8 3 1 16,-6 10-1-16,-11 12 0 16,-10 10 0-16,-12 6 1 15,-9 6-1-15,-8 1 0 16,-3-4 0-16,3-6 1 15,0-7 0-15,4-9 0 16,0-6 0-16,7-6 1 16,-1-13 1-16,8-3 0 0,4-6 3 15,-1-4 0 17,4-2 1-32,7 2 1 0,7-2 0 0,7-1 0 0,0 7-2 15,8-1 0-15,9 1-3 16,-6-4 1-16,28 7-3 15,7 0 0-15,14-9-2 16,0-7 1-16,0-6-7 16,0-1 1-16,-3-2-13 15,-4-6 0-15</inkml:trace>
  <inkml:trace contextRef="#ctx0" brushRef="#br3" timeOffset="196942.14">12086 11251 65 0,'0'19'32'0,"4"-4"-31"0,-8-5 49 0,1 15-48 0,-1 3 0 0,1 3 0 0,3 4 1 0,0 3-8 0,3-10 1 16,-3 0-8-16,-7-6 0 16,-4-10-8-16,1-5 1 0</inkml:trace>
  <inkml:trace contextRef="#ctx0" brushRef="#br3" timeOffset="197599.51">11116 12098 42 0,'-3'34'21'0,"6"-3"-19"0,-3-21 30 0,0-4-31 0,4 0 1 0,-1-3-2 0,1 4 0 0,-4-4-1 0,0 0 0 0,0 0 1 16,0-3 0-16,-4 0-1 15,1 3 0-15,-1 4 2 16,1-4 0-16,-5 3 0 16,5 3 1-16,-1 4 0 15,1 3 1-15,-1-1 0 16,1 4 0-16,3 3 0 16,0-6 0-16,0-4-1 31,0-2 1-31,0-1-2 0,0 0 1 15,0-2-2-15,0-4 0 32,0 0-1-17,0 0 1-15,3 0-1 0,8-3 1 47,3 0-4-47,7 3 1 0,4-3-13 47,3 0 1-31</inkml:trace>
  <inkml:trace contextRef="#ctx0" brushRef="#br3" timeOffset="197766.44">11257 11919 58 0,'-7'19'29'0,"7"-19"-38"0,0 0 45 0,0 0-37 0,0 0 0 0,0 0-8 0,0 0 0 0,0 0 0 16,7-7 0-1</inkml:trace>
  <inkml:trace contextRef="#ctx0" brushRef="#br3" timeOffset="198079.46">11338 12182 65 0,'7'10'32'16,"22"-7"-40"-16,-19 0 57 0,8-6-48 0,14-4 0 0,-4 1-3 0,0 0 0 0,0 0-4 0,-3 6 1 0,-4-3-12 0,-7 3 0 0</inkml:trace>
  <inkml:trace contextRef="#ctx0" brushRef="#br3" timeOffset="198280.14">11381 12386 56 0,'7'9'28'0,"7"-5"-27"0,-7-8 42 0,10 4-43 0,5 0 1 0,2 0-1 0,8 0 1 0,14-6-4 15,10-3 1-15,1-7-9 16,-8-3 1-16,1-9-6 15,-1 0 0-15</inkml:trace>
  <inkml:trace contextRef="#ctx0" brushRef="#br3" timeOffset="198441.05">12079 12132 60 0,'-7'72'30'0,"-18"22"-37"16,18-69 55-16,-3 13-48 0,3 6 0 0,0 0-4 0,3-3 1 0,1-10-9 0,3-19 1 0,7-21-5 0,0-16 0 0</inkml:trace>
  <inkml:trace contextRef="#ctx0" brushRef="#br3" timeOffset="199467.58">11691 9943 63 0,'0'35'31'0,"4"-13"-35"0,-1-10 61 0,1 4-57 0,-1 0 1 0,1-1 0 0,-1 1 1 0,1-4-3 15,-4-2 1-15,3-4 1 16,-3-3 0-16,4-6-2 16,-1-3 1-16,4-7-2 15,0-5 0-15,1-1-1 16,2-10 0-16,4-2 0 15,4-6 1-15,-1-1 0 32,-2 7 0-32,2 5 2 15,4 8 1-15,4 5-1 0,-4 10 1 0,7 15 0 16,1 10 1-16,-1 7 0 16,-3-1 0-16,-4 3-4 15,0 1 1-15,-3-4-9 0,-4-3 0 16,0-16-8-16,3-6 0 15</inkml:trace>
  <inkml:trace contextRef="#ctx0" brushRef="#br3" timeOffset="200196.79">13074 11709 62 0,'3'40'31'0,"1"-24"-33"0,-4-16 55 0,4-9-52 0,-1-13 1 0,-3-25 0 0,-3-16 1 0,-1-19-4 16,0-12 1-16,-3-18 1 15,0-14 1-15,4 4-2 16,3-4 1-16,7 1-1 15,0 6 1-15,7 22-1 16,7 9 0-16,-3 19-1 16,0 9 1-16,-1 26-3 15,1 15 0 1,-1 16-2 0,-2 12 1-16,-5 16-5 0,-6 13 0 0,-4 18-10 15,-4-2 0-15</inkml:trace>
  <inkml:trace contextRef="#ctx0" brushRef="#br3" timeOffset="200455.73">12894 11169 62 0,'-7'19'31'0,"0"13"-31"0,7-26 53 0,0 3-49 0,7 4 0 0,0-7 2 0,7 0 1 0,4-3-9 0,-1 1 1 0,12-1 5 0,9-3 0 0,5-3-6 0,-4-4 1 0,-1 1-9 0,-6 0 1 0,-4-1-13 0,-3-2 1 0</inkml:trace>
  <inkml:trace contextRef="#ctx0" brushRef="#br3" timeOffset="201237.81">14037 10436 49 0,'4'-16'24'0,"-4"22"-11"0,0-3 29 0,-4 4-40 0,-7 5 0 0,-6 7 2 0,-8 3 1 0,-7 9-5 0,-10 16 0 0,0 7 4 0,-4 15 1 0,4 28-1 0,3 13 1 0,7 18-2 16,7 13 1 31,11-3-1-47,11-12 0 0,10-14-3 0,10-14 0 31,4-17-3-31,4-15 0 15,3-16-9-15,1-12 0 16,-1-22-10 0,-7-7 1-16</inkml:trace>
  <inkml:trace contextRef="#ctx0" brushRef="#br3" timeOffset="202297.44">14238 10677 42 0,'-7'3'21'0,"11"-3"-6"0,-4 0 25 0,7-3-36 0,3-3 1 0,4-1 3 15,4 1 0-15,7 0-10 16,6 0 0-16,8 3 6 16,-3 3 0-16,-1 3-3 15,-11 0 1-15,-6 3-3 16,-11 3 0-16,-7 4-1 15,-7-4 0 1,-14 10-3-16,3 3 0 16,4-6 0-16,4-4 0 15,-1-2 1-15,11-7 1 16,11-3 1-16,3-3 1 16,7 3 4-16,4-6 0 15,-1 6 0-15,-3 0 1 16,-3 0-2-16,-4 3 1 15,-7 3-2-15,-7 6 1 16,-10 4-3 15,-8 6 1-31,-7 3-6 32,1 3 1-17,-1-6-11-15,0-3 1 16,8-9-2-16,6 2 1 0</inkml:trace>
  <inkml:trace contextRef="#ctx0" brushRef="#br3" timeOffset="202613.46">15004 10702 56 0,'3'25'28'0,"-10"-22"-35"0,4 4 56 0,-12 11-47 0,-6 7 0 0,-7 7 4 0,-11 12 1 0,-7 9-8 0,1 13 1 16,-1 6 4-16,-11 10 0 0,4-4-3 0,4 0 1 0,7-2-5 0,3-14 0 15,7-15-3-15,4-9 0 16,10-10-8-16,8-3 1 15,6-9-6-15,8-13 1 16</inkml:trace>
  <inkml:trace contextRef="#ctx0" brushRef="#br3" timeOffset="203010.24">14644 11517 42 0,'3'29'21'0,"-13"-7"-12"0,10-16 34 0,0-3-41 15,0 0 1-15,0 0 0 16,0-3 0-16,3-3-5 16,1-6 0-16,3-4 2 15,-4-6 1-15,8-6-2 16,0-3 0-16,3-6-1 15,7-4 0-15,0 10 0 16,0 3 1-16,-3 6 0 16,-1 3 0-16,1 4 0 15,-4 5 1-15,0 20 0 16,0-1 0-16,1 4 0 0,-5 6 1 16,1 3-1-1,-4 6 1 1,0 1 0-16,0-4 0 0,0 0-1 0,0-3 1 15,7-6-5-15,0-6 1 16,4-10-11-16,3-9 0 16,-3-10-1-16,-1-3 1 15</inkml:trace>
  <inkml:trace contextRef="#ctx0" brushRef="#br3" timeOffset="203344.44">15420 11100 55 0,'0'-6'27'0,"-7"22"-32"15,7-10 58-15,-4 7-50 0,1 9 1 0,-1 6 2 16,4-3 1-16,0 9-9 16,4 7 0-16,-1 0 4 0,1-7 0 15,3-9-6-15,7-6 0 16,0-12-9-16,0-11 0 16,0-21-7-16,0-3 1 15</inkml:trace>
  <inkml:trace contextRef="#ctx0" brushRef="#br3" timeOffset="203539.86">15402 10806 45 0,'11'28'22'0,"3"-19"-18"0,-14-9 36 0,4 3-38 15,-1-9 0-15,4 3 0 16,4 0 1-16,3 3-8 15,3-6 1-15,5-1-10 16,2-5 1-16</inkml:trace>
  <inkml:trace contextRef="#ctx0" brushRef="#br3" timeOffset="203780.73">15635 10285 64 0,'42'69'32'0,"15"-3"-35"0,-32-38 53 0,13 3-48 0,5 16 0 0,10 4-1 0,3 15 1 0,-7 18-5 0,-10 13 0 0,-18 16-1 16,-21 16 0-16,-21 6-15 0,-25 3 1 47</inkml:trace>
  <inkml:trace contextRef="#ctx0" brushRef="#br3" timeOffset="209150.21">16799 10282 51 0,'0'-10'25'0,"4"17"-12"0,-4-7 26 0,3 0-35 15,4 0 1-15,-3-3 1 16,3-1 0-16,7-2-8 15,7-3 1 1,36 3 5 0,-4-1 0-16,-11 7-3 15,-7 3 1-15,-7 1-3 16,-6-1 0-16,-8 0-2 16,-7 3 0-16,-4 0-2 15,-3 1 1-15,0 5 0 16,-3 1 1-16,-1 2 0 15,-3 1 1-15,0-3 1 0,0-1 1 16,0 4-1 0,0-4 1-16,3-2 0 15,4-1 0-15,0 1 0 0,8-4 1 16,6 6 1-16,7-2 1 16,7-1 0-16,0 1 1 15,0-1-1-15,-6 4 0 16,-5-1-1-16,-10 4 1 15,-14 9-5-15,-17 13 1 16,-8-7-5-16,-11 0 1 16,-2-3-11-16,2-2 0 15,4-8-3-15,11-8 1 16</inkml:trace>
  <inkml:trace contextRef="#ctx0" brushRef="#br3" timeOffset="209436.16">17611 10269 45 0,'0'3'22'0,"0"7"-19"16,-4-10 40-16,-3 6-39 15,-7 7 0-15,-7 6 4 16,-7 12 1-16,-4 10-11 15,0 21 1-15,-7 1 6 16,-17 19 1-16,-4 9-3 16,0 6 1-16,0-3-4 15,0-6 1-15,11-13-5 16,3-12 0-16,7-10-5 0,11-12 0 16,7-7-10-16,13-18 0 15</inkml:trace>
  <inkml:trace contextRef="#ctx0" brushRef="#br3" timeOffset="209855.52">17268 11304 55 0,'-14'28'27'0,"-3"7"-27"15,17-29 42-15,0-3-41 16,0-3 0-16,0 0 1 16,7-6 0-16,3-3-3 15,8-7 1-15,0 0 0 16,-1-6 0-16,1-3-2 16,-4-6 0-16,-3 0-1 15,3-1 0-15,0-9-1 16,0 4 0-16,4 2 1 15,-4 7 1-15,3 9 1 16,1 13 0-16,0 9 1 0,-1 13 0 16,1 6 2-1,0 9 1-15,-1 4-1 0,4-1 0 16,1 1-1-16,6 2 1 16,3 1-1-16,8-1 1 15,4 1-2-15,-1-7 0 16,-3-5-5-16,3-5 1 15,0-2-11-15,-3-9 0 16</inkml:trace>
  <inkml:trace contextRef="#ctx0" brushRef="#br0" timeOffset="214719.61">12792 12098 51 0,'-7'12'25'0,"10"-12"-14"0,-3 0 25 15,7 0-34-15,4 3 1 0,14 0 2 16,6-3 1-16,29-3-6 16,32-3 1-16,31-16 4 15,40-6 0-15,31-16-1 16,32 0 0-16,10-6-2 15,-7 0 0-15,4 12-2 16,-25 7 1-16,-17 9-2 16,-1 6 0-16,-20 10 0 15,-33 6 0-15,-6 9-1 16,-22 10 1-16,-21-3-2 16,-17-1 0-16,-18 4-4 15,-22-3 1-15,-20-4-8 16,-15-5 1-16,-17-14-6 15,-18-2 1-15</inkml:trace>
  <inkml:trace contextRef="#ctx0" brushRef="#br0" timeOffset="-213275.04">8167 4669 21 0,'3'-32'10'0,"-31"1"-4"16,25 25 11-16,-8-4-16 16,-10 1 1-16,3 3 2 15,-6 3 0-15,-8 3-4 16,-11 3 0-16,-6 0 3 0,-7 0 1 16,-4 0-1-16,3 13 1 15,1 6-3-15,6 6 1 16,8 3-1-16,-7 4 1 15,6 9-1-15,1 3 0 16,0-6-1-16,-1 6 0 16,-3 3-1-16,8-6 1 15,6 9-1-15,7 3 1 16,8-5-1-16,6-1 1 16,4 0-1-16,17 3 0 0,19-6 0 15,13 3 0 1,7-3 1-16,22-6 0 0,7-6 0 15,6-10 0-15,1-6 1 16,-7-10 1-16,-18-6 0 16,-4-9 0-16,-3-7 1 15,-4-12 0-15,-6-15 0 16,-5-11 1-16,1-11-1 16,-18-23 0-16,-3-3-1 15,-18-3 0-15,0 0-6 16,-7-6 0-16,-14 16-10 15,-7 2 0-15</inkml:trace>
  <inkml:trace contextRef="#ctx0" brushRef="#br3" timeOffset="-208826.38">6911 13700 42 0,'-7'16'21'0,"10"-13"-6"0,-3-3 21 16,0 3-32-16,0-3 0 15,0 0 2-15,4-6 0 16,10-1-8-16,7-5 0 16,14 2 3-16,11 1 0 15,4 0-8-15,-1 2 1 16,-3 4-11-16,-14 3 0 0</inkml:trace>
  <inkml:trace contextRef="#ctx0" brushRef="#br3" timeOffset="-208650.83">6862 13979 54 0,'0'35'27'0,"14"-26"-27"16,-7-9 43-16,3-3-43 16,15-7 0-16,14-5-2 15,7-4 0-15,14 0-7 16,0 0 1-16,0 0-8 15,-11 4 1-15</inkml:trace>
  <inkml:trace contextRef="#ctx0" brushRef="#br3" timeOffset="-208110.64">7860 14405 55 0,'-7'38'27'16,"14"-38"-26"-16,0-3 48 0,7-6-46 16,14-20 0-16,-7-15 0 15,18-21 1-15,11-23-6 16,-4-28 1-16,-4-13 1 16,-7 1 1-16,-7-10-3 15,-6 9 0-15,-8 10-1 16,-7 9 1-16,-7 13-3 15,-4 15 1-15,-6 13-2 16,-1 22 1-16,-7 22 0 16,-6 13 1-16,-1 24-2 15,0 13 1 1,8 91 5 0,-1 7 1-16,11 15 2 0,7-7 1 15,11-11 0-15,6-17 1 16,1-18-1-16,3-13 1 15,7-16-8-15,-3-9 1 16,3-22-7-16,0-9 1 16,4-16-7-16,3-9 0 15</inkml:trace>
  <inkml:trace contextRef="#ctx0" brushRef="#br3" timeOffset="-207914.95">8548 13951 47 0,'3'63'23'0,"-6"-23"-20"0,3-33 39 0,-4 5-41 15,-3 7 1-15,0 0-1 16,4 0 1-16,3-7-6 16,0-3 0-16,0-5-7 15,10-14 0-15,-6-9-4 16,-1-9 0-16</inkml:trace>
  <inkml:trace contextRef="#ctx0" brushRef="#br3" timeOffset="-207750.49">8502 13734 41 0,'11'13'20'0,"3"0"-19"0,-4-10 35 0,-6-3-34 0,6-3 0 16,4-1-3-16,8 4 0 15,-5 0-6-15,15-3 0 16,-7 0-5-16,3 0 0 16</inkml:trace>
  <inkml:trace contextRef="#ctx0" brushRef="#br3" timeOffset="-207285">8992 14054 40 0,'14'28'20'16,"1"-18"-22"-16,-15-10 33 0,3 0-30 16,8-6 1-16,-8 6 0 15,8-7 0-15,-1-2-3 16,1-4 0-16,0 1 2 16,3 2 0-16,-7 4-1 15,0 0 0-15,0 3-1 16,-4 6 1-16,4 3-1 15,0 4 1-15,4-4 0 16,-4 0 0-16,4 0 0 16,-1 1 0-16,1-1-1 15,3-3 1-15,0-3-2 16,0 0 0-16,-3-3 0 0,3 0 0 16,0 0 0-16,4-4 0 15,-4-5 1-15,3-4 0 16,-3 1 2-16,4-4 0 15,3 6 0-15,0 4 0 16,4 2 1-16,0 7 0 16,0 7 2-16,-1 2 0 15,4 4 0-15,1 2 0 16,-8 1-1-16,0-7 1 16,-3 1-4-16,-1-4 0 0,1 0-11 15,-4 4 1 1,-14-4-4-16,-7 3 0 0</inkml:trace>
  <inkml:trace contextRef="#ctx0" brushRef="#br3" timeOffset="-206743.66">7839 14719 53 0,'-7'53'26'0,"10"4"-32"0,-3-42 50 16,0 11-42-16,-3 2 1 15,3-3 1-15,0-6 0 16,0-4-5-16,0-5 0 16,3-4 3-16,11-3 0 0,-3-12-3 15,7-10 0 1,-1-6-2-16,8-6 1 0,-15-1-1 15,5-2 0-15,2-1 0 16,-6 4 0-16,3 6 2 16,-4 6 0-16,5 3 0 15,2 13 1-15,4 6 1 16,-3 10 1-16,-4 2 0 16,4 7 1-16,3 13-1 15,0 9 0-15,0-3-1 16,-3 2 0-16,3-2-5 15,0-6 1-15,4-10-12 16,0-9 1-16,3-16-2 16,4-7 1-16</inkml:trace>
  <inkml:trace contextRef="#ctx0" brushRef="#br3" timeOffset="-206516.67">8527 14945 57 0,'0'6'28'0,"0"-12"-35"0,10 6 58 16,-3-3-51-16,4 0 1 15,10-7-3-15,18 1 0 16,7-7-4-16,0-3 0 0,3-3-10 15,-7-9 0-15</inkml:trace>
  <inkml:trace contextRef="#ctx0" brushRef="#br3" timeOffset="-206262.16">8851 14678 50 0,'14'13'25'0,"0"-13"-23"16,-3 0 39-16,10 3-39 15,4 0 1-15,7 0 1 16,3 0 0-16,-3 4-5 16,-11 2 0-16,0 0 2 15,-3 7 0-15,-15 6-4 16,-6 9 1-16,-19 10-8 0,-16 0 1 15,-5 0-8-15,-3-10 0 16</inkml:trace>
  <inkml:trace contextRef="#ctx0" brushRef="#br3" timeOffset="-205798.6">9687 14888 53 0,'4'51'26'0,"-15"-17"-30"0,11-28 46 0,-7 4-40 16,-7 2 0-16,-11 4 2 15,-3-3 0-15,-4-4-6 16,1-3 1-16,-5-3 2 15,12-6 0-15,-5-3-3 16,12-7 0-16,3 1-3 16,10-4 0-16,8 0-1 15,10-2 1-15,11 2 0 16,6 7 1-16,5 5 2 16,-5 8 0-16,8 5 4 0,0 7 0 15,0 2 1-15,0 1 0 16,-1 0-2-16,-2-6 1 15,2-4-1-15,5-6 1 16,3-9-3-16,-11-3 0 16,-3-1 0-16,-11-9 1 15,-4-3 0-15,-10-6 0 16,-10 0 0-16,-11-3 0 16,-18 2-3-16,-14 4 0 15,-10 6-10-15,-1-6 0 16</inkml:trace>
  <inkml:trace contextRef="#ctx0" brushRef="#br3" timeOffset="-204928.04">12047 13430 64 0,'53'-3'32'0,"-35"-22"-34"0,-18 19 58 0,0-4-54 16,-4-2 1-16,-13 2 0 16,3 4 1-16,-36 3-6 15,-20 6 1-15,-18 13 2 16,-8 6 0-16,-3 6-5 15,8-3 1-15,-4 6-4 16,3 1 1-16,11-1 0 16,14-3 0-16,14-3 1 15,14-6 0-15,11 0 3 16,10-3 1-16,11-4 2 16,18 1 1-16,6-1 0 15,8 1 0 1,3 9 0-16,-7 6 0 15,-10 7-2-15,-15 12 0 16,-20 3-2-16,-12 9 1 16,-6 10-4-16,-7 0 1 15,-4 10-1-15,3-10 1 16,4-3 2-16,1 3 1 16,6-10 2-16,4-15 1 15,6-6 3-15,5-7 0 16,6 0 3-16,4-9 1 15,7-3-2-15,14-3 1 16,7-4-1-16,21-8 0 0,22-1-2 16,20-3 0-16,19 0-4 15,-12 0 0-15,1 0-4 16,0-3 1-16,-15 6-7 16,-6-3 0-16,-4 0-13 15,-7-7 0-15</inkml:trace>
  <inkml:trace contextRef="#ctx0" brushRef="#br3" timeOffset="-204714.17">11730 14199 64 0,'-7'50'32'0,"-4"-13"-37"0,8-18 49 0,-4 0-41 0,0 6 0 16,0 3-4-16,-4 4 0 16,0 2-5-16,1 1 0 15,-1-4-11-15,1-9 1 16</inkml:trace>
  <inkml:trace contextRef="#ctx0" brushRef="#br3" timeOffset="-204397.18">10774 15381 63 0,'3'15'31'0,"-6"-15"-35"15,3 0 50-15,0 4-46 16,0 2 0-16,3 3 0 16,-3 7 1-16,0 6-3 15,4-3 0-15,3 3-9 16,4-10 1-16,3-12-7 15,3-9 1-15</inkml:trace>
  <inkml:trace contextRef="#ctx0" brushRef="#br3" timeOffset="-204196.98">10830 15017 62 0,'7'13'31'0,"7"-7"-40"0,-10-6 57 16,0 0-48-16,3 0 0 16,3 0-3-16,1 0 1 15,3-3-6-15,7 0 0 0,0-4-9 16,4 4 1-16</inkml:trace>
  <inkml:trace contextRef="#ctx0" brushRef="#br3" timeOffset="-203949.03">10957 15331 65 0,'11'3'32'0,"28"-13"-36"16,-25 7 58-16,10-3-54 16,12-7 0-16,3 4-3 0,3-4 0 15,-7 4-2-15,-10 0 0 16,-4 2-14-16,-7 1 1 16</inkml:trace>
  <inkml:trace contextRef="#ctx0" brushRef="#br3" timeOffset="-203756.18">10996 15585 67 0,'7'12'33'0,"14"-12"-35"0,-10 0 55 15,10-3-53-15,11 0 1 0,10-7-2 16,0 4 0-16,4-10-6 15,4 4 1-15,-4-4-13 16,3-9 1-16</inkml:trace>
  <inkml:trace contextRef="#ctx0" brushRef="#br3" timeOffset="-203544.93">11695 15233 59 0,'-4'44'29'0,"-24"3"-30"0,21-25 44 15,-4 10-42-15,1 5 1 16,-1 10-1-16,0 7 1 16,4-11-7-16,4-5 1 15,3-16-12-15,7-22 0 16</inkml:trace>
  <inkml:trace contextRef="#ctx0" brushRef="#br3" timeOffset="-202764.5">11349 13066 52 0,'-4'57'26'0,"15"-32"-23"0,-11-16 36 0,3-2-38 15,1 2 0-15,0 1 1 16,-4-4 0-16,3-3-3 16,-3 0 1-16,0-9 1 15,0 0 1-15,4-4-1 16,-1-6 0-16,4-6 0 15,4 1 0-15,3-8 0 16,7 1 0-16,0 6 0 16,0 10 1-16,1-1 0 15,-1 1 1-15,3 2-1 0,1 4 1 16,0 6-1 0,-1 6 1-16,1 13-3 0,0 3 1 15,0 12-5-15,-4 4 0 31,-4 0-15-15,-3-13 0 0</inkml:trace>
  <inkml:trace contextRef="#ctx0" brushRef="#br3" timeOffset="-201492.81">13303 13085 14 0,'0'-3'7'0,"-10"-25"-9"0,6 22 8 0,-3-7-4 0,-3 1 0 0,-1 2 13 15,0 1 0-15,1 3-13 16,3-1 0-16,0 1 11 16,0 0 0-16,0 3 0 15,-1-1 1-15,1 1-5 16,0 0 0-16,-3-3-2 15,-4 3 0-15,-11 0-2 16,-3-1 0 0,-36 8-3 15,1 2 1-31,-1 10-4 16,4-1 1-1,11 4-3 1,7 0 1-16,3 0-1 0,7-1 1 0,7-5 0 0,8 0 0 0,3-1 2 0,7 4 1 15,3-1 1-15,8 1 0 16,3 9 0-16,0 3 0 16,-4 16-1-16,-3 13 0 15,-7 15-1-15,-7 16 1 32,-7 15-2-17,-7 10 1 63,-1 3-1-15,1-3 1-48,7 9 0 32,7-6 1-31,0-6-1 15,3-16 1-15,8-6 1-1,6-13 1 17,11-6 1-17,15-9 1 1,9-13-2-16,15-10 1 31,11-11-4-15,3-11 1-1,-7-8-6 1,-4-1 0 0,-3-3-9-1,-7 0 0-15,-4-6-10 0,-10-6 1 0</inkml:trace>
  <inkml:trace contextRef="#ctx0" brushRef="#br3" timeOffset="-200045.39">12989 14192 55 0,'-3'13'27'0,"3"-26"-15"0,0 16 28 16,0-3-35-16,0 0 0 16,0 0 2-16,10-6 1 15,8 0-11-15,10-7 1 16,7-6 4-16,4 7 0 16,4-1-9-16,-1 1 1 15,-3 6-14-15,-4-4 0 16</inkml:trace>
  <inkml:trace contextRef="#ctx0" brushRef="#br3" timeOffset="-199643.84">13515 13863 62 0,'3'19'31'0,"5"-19"-26"16,-8 0 46-16,0 0-47 16,0 0 0-16,14 0 2 15,7 0 1-15,7 0-9 16,4 0 0-16,-4 0 5 16,-3 0 0-16,-8 6-3 15,-6 3 1-15,-8 10-3 16,-13 6 0-16,-8 0-1 15,-6 1 1-15,-1 11-2 0,-3 1 1 16,3-1 1-16,4 4 0 16,3 0 1-16,4 0 1 15,7-4 1-15,7 1 1 16,7-13 0-16,0-3 1 16,14-6-2-16,14-7 1 15,4-3-6-15,-3-6 1 16,-1-9-11-16,-3 0 0 15,-4-7-7-15,0 0 0 16</inkml:trace>
  <inkml:trace contextRef="#ctx0" brushRef="#br3" timeOffset="-198983.4">14439 13242 61 0,'11'-12'30'0,"-15"8"-34"0,4 1 54 0,-7 0-49 15,-3 3 1-15,-8 10 0 16,-3 5 0-16,-4 4-2 16,-7 9 0-16,-10 13 2 15,-4 9 0-15,0 16 0 16,0 25 0-16,-3 12-1 16,0 14 1-16,3 11-1 15,11 16 0 1,27 60-1-1,16-38 0-15,9-40-4 16,4-35 0-16,15-38-8 16,6-22 1-16,-3-24-9 0,0-14 1 15</inkml:trace>
  <inkml:trace contextRef="#ctx0" brushRef="#br3" timeOffset="-198261.67">14467 13527 64 0,'0'4'32'0,"0"-8"-32"0,0 4 57 15,0 0-55-15,7 0 1 16,4 0 0-16,10-3 1 15,4-3-5-15,-4 0 1 16,0 0 2-16,-3 2 0 16,-4 1-1-16,0 0 0 0,-7 3-2 15,-3 3 0-15,-4 0-1 16,-4 4 0-16,-3 2-1 16,-3 0 0-16,-1 1-1 15,0 2 0-15,1 1 1 16,3-1 0-16,3-2 0 15,1-1 0-15,6 4 2 16,4-4 0-16,4 4 3 16,3 2 0-16,4-2 0 15,-1 3 1-15,-3-7 0 16,-3 1 0-16,0 5-1 16,-11 7 0-16,-4 0-2 15,-3 6 0-15,-7-3-5 16,-7 0 1-16,-4-3-7 15,0-6 0-15,4-6-8 16,3-1 0-16</inkml:trace>
  <inkml:trace contextRef="#ctx0" brushRef="#br3" timeOffset="-197886.61">15106 13537 41 0,'-7'0'20'0,"-4"12"-10"0,8-8 27 0,-8 2-34 15,-6 9 0-15,-8 4 2 16,-7 10 1-16,-10 5-7 16,-8 19 0-16,-3 7 4 15,4 6 1-15,0 6-2 16,-4 6 0-16,3 7-1 16,1-7 0-16,3-2-2 15,7-7 0-15,8-7-4 16,6-18 0-16,11-12-6 15,10-20 0-15,15-12-6 16,10-16 1-16</inkml:trace>
  <inkml:trace contextRef="#ctx0" brushRef="#br3" timeOffset="-197404.92">14707 14236 61 0,'-3'28'30'0,"3"-3"-36"0,0-12 57 0,-4 0-48 15,1 2 0-15,3 1 1 16,-4 0 1-16,4-7-7 16,0 0 1-16,0-5 2 15,7-8 1-15,0-11-4 16,4-4 0-16,-1-6-2 16,5-3 0-16,2 3 0 15,4-4 0-15,-3 4 0 16,0 3 0-16,-4 7 3 15,0 5 0-15,0 10 1 16,0 6 1-16,0 4 1 16,-3 2 0-16,-1 4 0 15,-3 6 0-15,4 0-1 0,0 3 1 16,-1 3-1-16,1-3 0 16,-1-6-4-16,-3 0 0 15,4-3-7-15,-4-7 0 16,7-6-7-16,0-12 1 15</inkml:trace>
  <inkml:trace contextRef="#ctx0" brushRef="#br3" timeOffset="-197057.99">15670 13628 47 0,'-10'28'23'0,"6"3"-17"16,4-18 38-16,0 12-41 15,0 3 1-15,0 0 2 16,0 7 0-16,0 6-8 16,4-1 0-16,-1-5 4 15,4-7 1-15,-3-3-8 16,3-12 0-16,0-13-11 16,0-16 1-16,-7-12-3 0,-3-16 0 15</inkml:trace>
  <inkml:trace contextRef="#ctx0" brushRef="#br3" timeOffset="-196836.56">15614 13374 59 0,'21'25'29'0,"-3"16"-38"0,-11-32 60 16,0-3-51-16,0 4 0 0,-4-4-1 15,5 0 1-15,-1-3-3 16,0-3 0-16,0-3-9 15,0-6 1-15,0-10-5 16,0 0 0-16</inkml:trace>
  <inkml:trace contextRef="#ctx0" brushRef="#br3" timeOffset="-196595.42">15822 13051 55 0,'11'37'27'0,"17"-2"-29"0,-14-19 51 16,7 12-44-16,4 6 1 15,14 17 2-15,3 8 1 16,0 16-12-16,-3 23 1 15,-11 11 6-15,-17 14 0 16,-18 11-7-16,-21 11 1 16,-11 5-18-16,-18-12 0 15,-13-6-1-15,-1-22 1 16</inkml:trace>
  <inkml:trace contextRef="#ctx0" brushRef="#br3" timeOffset="-195586.46">16524 13835 44 0,'-10'0'22'0,"10"0"-4"16,0-7 22-16,0 7-34 15,7-6 0-15,3-6 3 16,11-1 0-16,18-3-12 15,11 1 0-15,2-1 5 16,8 4 1-16,-3-1-9 16,-4 7 1-16,-7-4-12 15,-4-5 1-15,-14-4-4 16,-17-6 1-16</inkml:trace>
  <inkml:trace contextRef="#ctx0" brushRef="#br3" timeOffset="-195406.92">16753 13349 53 0,'-3'31'26'0,"3"29"-30"0,0-42 50 15,-4 1-46-15,1 16 1 16,3 6-1-16,3 18 1 16,4 4-3-16,4 12 0 15,0-6-6-15,-1-12 1 0,-3-14-8 16,-7-11 0-16</inkml:trace>
  <inkml:trace contextRef="#ctx0" brushRef="#br3" timeOffset="-194974.02">17709 13358 67 0,'11'0'33'0,"-11"-3"-42"16,0 3 63-16,-7 0-54 16,-7 9 0-16,-7 10 0 15,-11 9 1-15,-7 4-1 0,-7 15 0 16,7 6-1-16,1 19 0 15,-1 7 0-15,0 5 0 16,11-12 0-16,7-3 1 16,10-6 0-16,11-10 0 15,7-15 1-15,14-16 0 16,15-13 1-16,13-15 0 16,0-13-1-16,-3-9 0 15,-10-6 0-15,-12 2 0 16,-13 1-1-16,-15 0 1 15,-20 5-2-15,-19 11 0 0,4 9-3 16,-10 9 1-16,-14 6-5 16,3 10 1-16,3 6-12 15,11 0 1-15</inkml:trace>
  <inkml:trace contextRef="#ctx0" brushRef="#br3" timeOffset="-190425.72">17156 12562 56 0,'0'12'28'0,"10"-12"-21"0,-3 3 29 0,4 0-31 16,6 1 0-16,12-1 3 15,2 0 0-15,12 0-10 16,-11-3 0-16,49-3 6 16,14-7 1-16,-3-2-3 15,-11-7 0-15,-7 0-2 16,-14 4 1-16,-11-1-2 15,-10 16 1 1,-11 6-2-16,-10 16 1 0,-11 9-3 16,-7 13 1-16,-4 10-1 15,1 8 0-15,-4 20 0 16,3 18 0-16,4 7 1 16,0 12 1-16,0-3 1 0,7 13 0 15,4 6 1-15,0-7 1 16,-1-2-1-16,4-7 1 15,4-10 0-15,-1-5 0 16,1-19 0-16,0-10 0 16,-4-3-1-16,-7-9 1 15,-7-13-2 1,-18 0 1-16,-13 3-2 0,-19-3 1 16,-27-2-5-16,-15-14 0 15,-7-12-11-15,0-22 0 16</inkml:trace>
  <inkml:trace contextRef="#ctx0" brushRef="#br3" timeOffset="-189629.13">18447 12518 52 0,'0'6'26'0,"0"-9"-20"0,0 3 40 0,0 0-42 16,0 0 1-16,0 0 3 15,0 0 1-15,7-3-11 16,7-4 1-16,11 1 6 15,3 3 1-15,11 3-3 16,-8 0 0-16,1 0-2 16,-7 3 1-16,-4 7-3 15,-7-10 1-15,0 6-2 16,-7-3 0-16,0 3-2 16,-3 1 1-16,-4 5-2 15,0-3 1-15,0 4-1 0,3 0 1 16,1-1 1-16,3 1 1 15,4-1 1-15,3 1 1 16,0-1 2-16,0 1 0 16,-4-4 0-16,1 4 0 15,-4 2-1-15,-3-2 1 16,-8 6-2-16,-6 3 1 16,-5 3-2-16,-6 0 1 15,-3 3-2-15,-5-9 1 16,1 0-4-16,0-7 0 15,7-2-10-15,7-1 1 0,7-6-4 16,7-3 0-16</inkml:trace>
  <inkml:trace contextRef="#ctx0" brushRef="#br3" timeOffset="-189329.16">19283 12599 48 0,'3'10'24'0,"-10"15"-21"0,4-13 43 0,-8 10-44 0,-6 3 1 0,-15 13 2 15,-3 9 1-15,-11 19-7 0,-7 12 1 16,-14 13 4-16,0 6 0 15,-4-6-2-15,4-3 1 16,4-3-5-16,10-7 1 16,10-6-4-16,12-12 1 31,6-13-8-31,4-13 1 16,14-18-8-16,14-16 0 0</inkml:trace>
  <inkml:trace contextRef="#ctx0" brushRef="#br3" timeOffset="-188835.03">18919 13637 54 0,'-3'44'27'0,"-4"9"-30"0,3-40 47 0,1 3-43 16,-1 2 1-16,1-2 1 15,-1 0 1-15,4-4-4 16,0-2 0-16,4-13 2 16,6-7 0-16,4-5-2 15,4-11 0-15,0 1-3 16,-1-6 0-16,1-3-2 16,3 2 0-16,0 1 1 15,4 6 0-15,0 0 1 16,-4 6 1-1,-3 3 1-15,3 7 1 0,-4 6 0 0,1-4 1 79,-4 14 1-79,0 5 0 31,0 10 0-16,-3 9 1 1,0 10 0 0,-1 9 0-16,1 4 0 0,3-1 1 0,3 0-2 0,5-6 1 15,2-9-2-15,15-7 0 0,3-9-6 0,8-15 1 0,6-17-13 16,8-18 0 15</inkml:trace>
  <inkml:trace contextRef="#ctx0" brushRef="#br1" timeOffset="-181703.48">19572 12518 12 0,'0'-32'6'0,"4"-5"5"0,-4 27 6 0,-4 1-16 16,-3-4 0-16,-4-2 1 15,-3-1 1-15,0-3-3 16,-3-3 0-16,-5 0 3 15,1 0 0-15,-3 4-1 16,-5 2 1-16,5-3-1 16,-5 3 0-16,1-2 0 15,0 2 0-15,0 3-2 16,-4 4 1-16,4 0-1 16,-4 2 1-16,4 4 0 15,3 0 0-15,0 3-1 0,-3 6 0 16,0 1 0-16,-7-1 1 31,-1 0-1-31,1 0 0 0,-4-3 0 0,4 1 1 16,0-1-1-16,3 3 1 15,0 7-1-15,-3-4 0 16,0 4 0 0,-1 2 0-16,5 4 0 0,3 0 0 15,6 0 0-15,1-1 1 16,4-2-1-16,-1 6 0 15,-3 9 0-15,0 1 0 16,3-1 0-16,0 7 1 16,-3 6-2-16,7 0 1 0,0-4 0 15,0-2 0 1,0 3 0 0,3-4 0-16,1 1-1 0,-1 0 1 0,0-4 0 31,1-9 1-31,-1 10-1 0,4 2 0 0,0 1 0 15,0 3 0-15,0 3 0 16,0 6 1-16,0-9-1 16,0-4 0-16,0 1 0 15,3 3 0-15,4-1 0 16,0 1 0-16,4 0 0 16,-1 3 0-16,4 3 0 15,0-10 0-15,0 4 0 16,0 0 0-16,1 0 0 15,2 6 0 1,1-6 0 0,3-1 1 31,3 1-1-47,5 3 0 15,-1 0 0 16,0-3 1-31,-3-1 0 0,3 1 1 0,0-3 0 16,4-7 0-16,3-3 1 0,4-3 0 0,3-3 0 0,0 0 0 0,0 0-1 0,1-3 1 0,-1-3-2 0,-3-4 1 0,-1 4-2 0,1-7 1 16,-4 4-2-16,-3-7 1 0,0 4-1 15,0-7 1-15,-1-3-1 16,-3 0 1 0,8-3 0-1,6-7 0-15,4-5-1 0,0 2 1 0,-1-3 0 16,1 1 0-16,-4-4-1 15,4 0 1-15,0 0 0 16,-4 0 0-16,1-3-1 16,-1 4 1-16,4-7-1 15,-8-10 0 17,-6-3 0 30,0-9 0-62,3-6 0 31,0 3 0-31,0-3 0 0,4-1 0 0,-4 1 1 0,1 0 0 0,-8-4-1 0,-4-5 1 0,-2-14-1 16,-12-5 1-16,1 5-2 0,-4-2 1 0,0-3-3 0,-4-7 1 0,-6-6-8 0,-5-7 1 0,1-8-2 0,0 11 1 16</inkml:trace>
  <inkml:trace contextRef="#ctx0" brushRef="#br1" timeOffset="-180377.97">10583 15748 12 0,'7'6'6'0,"8"-12"8"0,-15 6 6 16,7-4-18-16,0 1 0 16,0 3 4-16,0-3 0 15,3 3-7-15,1 0 1 16,3 0 4-16,0-3 0 16,4 0-1-16,-1 0 1 0,8 0-3 15,3-4 1-15,1 1-1 16,-1 3 0-16,-4 0 0 15,-6 0 0-15,-4 0-1 16,-3-1 0-16,-4 4 0 16,0 0 0-16,-11 4-1 15,-3-1 1-15,-3 0-1 16,-8 3 0-16,0-3 0 16,1 0 1-16,-1 1-1 15,1-1 0-15,-5 0 0 16,1 3 1-16,0 0-1 15,0 1 1 1,0 2-1-16,3-3 1 16,4 1 0-16,0-4 1 0,3 3-1 15,8-3 0-15,3 7 1 0,7-7 0 16,3 0 0-16,4 0 0 16,4-3 0-16,0-3 0 15,-1 6-1-15,1-3 1 16,3 0-1-16,-7-3 1 15,0 6-1-15,-3-3 1 16,0 3-1-16,-1 0 1 16,-3 0-1-1,-3 0 0-15,-4 1 0 32,-4 2 0-32,-3 0-1 15,-3 4 1-15,-5 2-1 31,-2-3 0-31,-25 7-4 0,3 0 1 16,7-7-4 0,7 1 0-16,8-4-3 0,6-3 1 0</inkml:trace>
  <inkml:trace contextRef="#ctx0" brushRef="#br1" timeOffset="-176838.22">18394 12283 10 0,'0'-16'5'0,"-4"-6"-3"0,4 16 6 16,-3-1-8-16,-4 4 0 15,-4-3 0-15,1 0 1 16,-5-4-2-16,-2 4 1 16,-4 0 1-16,-4 3 0 15,0-4-1-15,-3-2 0 16,-7 0 0-16,-8-4 0 16,-2-3 0-16,2 4 0 15,-3-7-1-15,-7 3 0 16,-10-3 1-16,3-3 0 15,-7 4 0-15,-4-7 0 0,4 3 0 16,4-3 0-16,-4 3 0 16,-14 0 0-1,-50-10 0 1,22 7 0-16,10 0 0 16,0 0 0-16,0 3 1 15,11 0 0-15,0 3 0 16,3 1 1-16,11 2 0 15,4 3 0-15,-8 4 0 16,1 3 0-16,-1-4-2 16,-7 4 1-16,4 6-1 15,4-3 0-15,6 0 0 16,-7 0 1-16,4-1 0 16,-3 1 0-16,-1 0 1 15,0 3 0-15,1-3 0 16,3 3 1-16,-4-3-1 0,1 3 0 15,-5 3-1-15,-2-3 0 16,-4-3-1-16,6 0 0 16,5 6 0-16,-4 0 0 15,0-3 0-15,-4 0 0 16,-3 3-1-16,-4 0 0 16,14 4 0-16,4 2 0 15,0 3 0-15,0 4 0 16,0 0 0-16,0 0 0 15,0-1 1-15,0 1 0 0,10 3 0 16,4-4 0-16,0 7 0 16,-3 3 0-1,-18 16 0 1,3-3 1-16,11-4-1 16,7 1 0-16,4-1 0 15,6 7 0-15,11-6 0 16,8-1 0-16,2 4 0 15,1-4 1-15,0 1-1 16,3-7 1-16,1-3-1 16,2-3 0-16,1-3 0 15,-3-7 1-15,6-2-1 16,-3 2 1-16,-4 7-1 16,0 0 0-16,1-3 1 15,-1 2 0-15,-3-2 0 16,0-3 0-16,-1-4 0 15,-2-3 1-15,-5 4 0 0,-3-4 1 16,4-6-1-16,-7 0 0 16,-4 0-1-16,-7-3 0 15,0 3 0-15,-7 0 0 16,-3 0-1-16,-1 0 0 16,4 3 0-16,7-3 0 15,-3 3 0-15,-1 0 0 16,-6 3 0-16,3-6 0 15,0 0 0-15,0-9 0 0,4 0 0 16,-4-1 0-16,7 1 0 16,3 3 1-16,1 2-1 15,-8 4 1-15,5 4-1 16,2-1 0-16,4 0 0 16,4 3 0-16,0 7-1 15,3-1 1-15,0 10-1 16,4 6 1-16,3 4-1 15,-3 8 0-15,-4 1-1 16,11 6 0-16,-1 3-1 16,1-3 0-16,-4 1-4 15,1 2 1-15,3 3-3 16,3 0 1-16</inkml:trace>
  <inkml:trace contextRef="#ctx0" brushRef="#br1" timeOffset="-176252.83">10358 12969 27 0,'3'13'13'0,"-3"18"-17"0,4-21 26 0,-1-1-22 16,1 7 0-16,-1-1 1 16,4 7 0-16,-3 7-1 15,-1 2 1-15,-3 3 0 16,0 4 1-16,0 0-1 15,-3-4 1-15,-4-3-2 16,0-2 1-16,3-7-2 16,-3-7 1-16,4 1 0 15,3 0 1-15,3-7-1 16,8-3 1-16,6-2-1 16,1-4 1-16,10-4 0 15,0-2 1-15,8 0-2 16,-1-4 1-16,0-5-1 15,-3 2 0-15,-4 1 0 16,0 2 0-16,-6 1 0 0,-5-7 1 16,-3 7-1-16,-3-1 0 15,-4 4 0-15,-3 3 0 16,-4-3 1-16,-8-1 0 16,-6 4 0-16,-10-3 0 15,-12 0 0-15,-2-4 1 16,-8-2-2-16,-4-7 0 15,1-3-6-15,0-6 0 16,3-13-5-16,21-3 1 16</inkml:trace>
  <inkml:trace contextRef="#ctx0" brushRef="#br1" timeOffset="-173049.05">16535 14374 37 0,'28'28'18'0,"25"-12"-17"0,-36-16 19 0,8 0-20 16,3 3 0-16,1-6-1 15,-1 3 0-15,-7-3-1 16,-3 6 0-16,-1 0-6 16,-6 0 1-16,-8 4-3 15,-6-1 1-15</inkml:trace>
  <inkml:trace contextRef="#ctx0" brushRef="#br1" timeOffset="-172790.96">16492 14619 13 0,'0'19'6'0,"4"-23"7"0,-4 4 8 0,3 0-18 0,4 4 1 16,4-4 2-16,0-4 1 15,6-2-9-15,4 0 1 16,4 0 5-16,3-4 0 16,1-2-3-16,-1 2 1 15,-7 4-6-15,0 0 0 16,-7 3-6-16,-3 3 0 16</inkml:trace>
  <inkml:trace contextRef="#ctx0" brushRef="#br1" timeOffset="-172599.36">16524 14823 19 0,'0'-4'9'0,"4"1"-4"0,-4 3 7 0,3-3-12 16,-3 3 0-16,7 0-6 16,-7 0 0-16,7 0 3 15,0 0 1-15</inkml:trace>
  <inkml:trace contextRef="#ctx0" brushRef="#br1" timeOffset="-172380.94">16552 14989 35 0,'18'12'17'0,"7"-2"-18"0,-15-10 36 16,4-3-35-16,8-1 0 15,-1-2-6-15,-4-3 1 16,-3-4-3-16,-10-2 0 0</inkml:trace>
  <inkml:trace contextRef="#ctx0" brushRef="#br3" timeOffset="-166748.62">6456 16735 40 0,'-18'13'20'0,"8"-7"-6"15,6-6 21-15,4 0-31 16,-3 0 0-16,-1 0 2 0,4 0 0 16,7-6-8-1,7-3 1-15,14-4 4 0,11-6 0 16,4 3-5-16,13-5 0 15,-3-5-8-15,-4 11 0 16,-10 2-7-16,-11 4 0 16</inkml:trace>
  <inkml:trace contextRef="#ctx0" brushRef="#br3" timeOffset="-166569.08">6410 16845 46 0,'-21'25'23'0,"17"-15"-18"0,4-7 37 0,0 0-40 16,4 0 0-16,13 3 1 16,-2-6 0-16,13-3-6 15,11 0 0-15,6-3-5 16,5 3 0-16,6-4-7 16,-10-2 0-16</inkml:trace>
  <inkml:trace contextRef="#ctx0" brushRef="#br3" timeOffset="-165847.71">7063 17341 48 0,'0'9'24'0,"10"-25"-22"16,-3 4 39-16,7-10-38 16,8-19 0-16,6-12 1 15,11-23 1-15,10-8-6 16,-7-17 0-16,1-15 3 16,-5-3 0-16,-9-9-2 15,-1-1 1-15,-18 1-2 16,1 8 0-16,-4 17-2 0,-7 9 1 15,-3 15-2-15,-4 17 1 16,-4 18-1-16,-7 22 0 16,-10 16 1-16,7 21 0 15,-7 17 1-15,7 21 0 16,-8 16 2-16,8 13 1 16,11 15 1-16,-8 9 1 15,11 1-2-15,3 6 1 16,8-22 0-16,3-10 1 15,3-5-2-15,5-17 0 0,2-6-5 16,8-12 1 0,3-13-6-16,4-12 1 0,0-10-7 15,10-18 1-15</inkml:trace>
  <inkml:trace contextRef="#ctx0" brushRef="#br3" timeOffset="-165651.18">7691 16817 45 0,'0'44'22'0,"-11"-41"-15"15,4 3 38-15,0 4-42 16,-4 2 1-16,1 4 0 16,-1-4 1-16,8 1-9 15,-8-1 1-15,11-5-2 16,0-7 0-16,11-13-12 0,-1-2 1 15</inkml:trace>
  <inkml:trace contextRef="#ctx0" brushRef="#br3" timeOffset="-165067.65">7620 16597 31 0,'11'22'15'0,"6"0"-8"0,-6-19 13 15,-1 4-20-15,1 2 0 16,7 4-4-16,3 2 0 0,0-2 3 16,7-1 0-16,4 4-4 15,-11 0 1-15,7 3 0 16,-10-1 0-16,0 1 2 16,-4 0 1-16,0 3 2 15,-7 3 0-15,-4-3 3 16,1-3 0-16,-1 0 2 15,1-4 0-15,0-2 0 16,3-7 1-16,7-6-2 16,-4-9 0-16,4-7-2 15,4 0 0-15,3-2-2 16,0-1 1-16,1 3-2 16,-5 4 1-16,4 2-1 15,-7 4 0-15,8 3 0 16,-8 6 0-16,3 0 0 15,1 0 0-15,-7 7-1 0,-1-1 0 16,1 3 0-16,-1-2 1 16,1 2-1-16,-1-2 1 15,1-4-2-15,3-3 1 16,7-9 0-16,-3-7 0 16,7 7 0-16,3-3 0 15,4-4 1-15,3 1 0 16,-3-1 0-16,-11 4 1 15,4 2 1-15,-1 7 0 16,1 7 2-16,3-1 0 0,0 0-1 16,8 7 1-1,-1 6-1-15,0-4 1 0,0-5-7 16,-6 2 1-16,-12-2-13 16,-6-10 1-16</inkml:trace>
  <inkml:trace contextRef="#ctx0" brushRef="#br3" timeOffset="-164242.24">7133 17573 56 0,'-10'47'28'0,"3"-19"-35"16,3-19 46-16,4 10-36 15,-7 0 0-15,3 6 2 16,1 0 0-16,-1 0-6 16,1-3 1-16,-4-3 2 15,0-3 1-15,3-4-2 16,-6-2 0-16,-1-1-1 16,0-3 0-16,1-3-1 15,3 1 0-15,0-1 0 16,3-3 1-16,-3 0 0 15,7 0 1-15,0 0-1 16,7-3 0-16,-3-4 0 0,3 1 1 16,0-3-1-16,3-4 0 15,5-3-1-15,2-2 0 16,1-11-1-16,3-2 1 16,-7 0-2-16,4 2 0 15,-1-2-1-15,-2 6 1 16,2 6 0-16,-6 3 1 15,3 1 1-15,0 12 1 16,0 6 0-16,0 9 0 16,-3-2 2-16,-1 2 1 0,1 1-1 15,-8 2 0 1,5 4 0-16,-8 3 0 0,0-3-1 16,0 3 1-16,0 3-2 15,0 0 1-15,-8 0-2 16,8-6 0-16,8-3-3 15,-1-10 0-15,10-6-11 16,8-9 1-16,-11-10-2 16,4-3 0-16</inkml:trace>
  <inkml:trace contextRef="#ctx0" brushRef="#br3" timeOffset="-163999.86">7542 17723 61 0,'-7'22'30'0,"4"-6"-34"0,3-13 62 16,3 0-56-16,4 0 0 15,4 0 1-15,17-3 0 16,0 0-8-16,11 0 1 15,7-3-3-15,0-3 0 16,3-10-12-16,-10-6 0 16</inkml:trace>
  <inkml:trace contextRef="#ctx0" brushRef="#br3" timeOffset="-163716.6">7761 17604 58 0,'4'25'29'0,"20"-9"-32"16,-13-13 46-16,3 3-41 16,14 0 0-16,8-2 3 15,-1 2 1-15,4 0-8 16,-8 4 1-16,-2-4 4 15,-8 9 0-15,-4-2-4 16,-17 6 0-16,-7 9-6 16,-17 10 0-16,-15-4-8 15,-7-6 0-15,-3-3-4 16,13-9 1-16</inkml:trace>
  <inkml:trace contextRef="#ctx0" brushRef="#br3" timeOffset="-163207.39">8502 17783 59 0,'-7'22'29'0,"-11"-3"-38"0,8-13 58 0,-4 3-49 16,-8 1 1-16,-2-1-1 16,-5-3 1-16,8 1-2 15,0-4 0-15,7-6 0 16,0-4 1-16,3-5-2 16,1-4 0-16,6 0-1 15,18-2 0-15,0-4-1 16,15 9 0-16,6 1 0 15,7 12 0-15,-10 3 2 16,-4 3 0-16,0 10 1 0,-3 6 0 16,0 3 1-1,0 0 1-15,-1-3 0 16,1 3 0-16,3-6 0 0,4-7 0 16,0-6 0-16,3-9 1 15,-7-6 0-15,4-7 1 16,-4-6-1-16,-3-3 1 15,-8 6-2-15,-6 4 1 16,-11-1-2-16,-14-3 1 16,-14-3-4-16,-11 0 0 15,-14 3-6-15,4 4 1 16,-1-4-7-16,1 3 1 16</inkml:trace>
  <inkml:trace contextRef="#ctx0" brushRef="#br3" timeOffset="-162155.58">9938 16300 35 0,'-4'3'17'0,"-10"6"-5"0,11-9 17 15,-1 0-22-15,-3-3 1 16,3 0 3-16,4 3 1 16,0 0-15-16,11 0 1 0,7 0 11 15,13 0 0-15,15 0-5 16,4 3 1-16,-1-3-2 15,-7 0 0-15,-6 0-3 16,-5 0 1-16,-9 6-3 16,-8-3 0-16,-7 7-2 15,-11-4 0-15,-3 3-1 16,0 1 0-16,0 2-1 16,0-2 1-16,4 2 1 15,-1-2 1-15,4-4 1 16,0 0 0-16,7 1 2 15,7-1 1-15,4 0 1 16,3 0 1-16,7 1 1 16,0-1 0-16,-6 0-1 15,-1 0 1-15,-11 4-3 16,-10 6 1-16,-14 9-3 0,-10 6 1 31,-5 7-4-31,-10 2 0 0,-6 1-7 0,-5 0 1 16,8-10-7-16,10-3 0 15</inkml:trace>
  <inkml:trace contextRef="#ctx0" brushRef="#br3" timeOffset="-161839.31">10742 16497 49 0,'11'22'24'0,"-11"-19"-24"0,-4 3 41 0,-6 4-39 16,-8 6 1-16,-10 2 3 16,-11 11 0-16,-3 11-7 15,-15 10 1-15,-6 10 4 16,3 9 1-16,-7 16-3 15,3 9 1-15,1 0-3 16,3-13 1 0,10-8-5-16,11-8 0 0,8-18-6 15,10-9 1-15,10-16-10 16,11-16 1-16</inkml:trace>
  <inkml:trace contextRef="#ctx0" brushRef="#br3" timeOffset="-161404.55">10312 17350 55 0,'7'31'27'0,"-4"-6"-28"0,-6-21 46 0,-4 8-44 0,0 4 1 0,-4 3 0 0,0-1 1 0,1-2-4 15,3 0 1 1,0-7 0-16,0-6 1 0,3-6-1 16,4-6 0-16,7-10-1 15,7 0 1-15,8-9-2 16,9-10 1-16,1-2-1 16,7-7 0 15,3-4 0-31,1 7 0 0,-5 4 0 0,-6 8 0 0,-4 7 1 15,1 10 1-15,-8 15 0 16,0 9 0-16,-4 10 0 16,-2 6 1-16,-1 9 0 15,-4 10 0-15,1 0-1 47,-1 3 0-47,-2 0 0 0,2 0 0 0,1-9-3 0,3-7 0 0,3-9-8 16,5-9 0-16,-5-16-4 0,-3-13 0 15</inkml:trace>
  <inkml:trace contextRef="#ctx0" brushRef="#br3" timeOffset="-160892.6">9797 15911 58 0,'28'3'29'0,"0"0"-36"0,-24 0 57 0,-4 0-50 0,0 7 1 16,-4 2 0-16,-6 13 1 15,-5 7-3-15,-9 5 1 16,-5 13 1-16,-2 1 0 16,-8 14-1-16,-7 17 0 15,0 12-2-15,4 16 1 16,7 18 0-16,10 23 0 16,14-4 0-16,18 10 0 31,15-13-1-31,9-15 0 0,12-23-5 15,10-21 0-15,7-16-9 0,7-25 1 16</inkml:trace>
  <inkml:trace contextRef="#ctx0" brushRef="#br3" timeOffset="-160503.04">10982 15964 57 0,'-18'53'28'0,"15"35"-32"0,10-60 48 0,0 16-38 0,7 19 0 15,7 25 3-15,11 34 1 16,0 3-13-16,3 26 1 16,-7 6 7-16,-14 3 0 15,-14-10-4-15,-7-6 0 16,-10-6-7-16,-5-22 1 15,1-18-16 1,0-20 1 0,-4-18-1-16,11-20 1 0</inkml:trace>
  <inkml:trace contextRef="#ctx0" brushRef="#br3" timeOffset="-158416.86">12672 15547 23 0,'21'-13'11'0,"11"23"4"16,-22-16 12-16,1 2-22 15,-4 1 1-15,0-3 3 16,-7 6 0-16,-4-3-11 15,-3 6 0-15,-7-3 8 16,-10 0 0-16,-8 6-4 0,-10 7 1 16,-4-1-2-16,-4 7 1 15,-6 3-3-15,-4 0 0 16,-4 3-2 15,4-3 0-31,0 6-2 0,0 7 1 0,8-1-2 16,6 10 1-16,7 3 0 0,4 7 0 47,10 2 2-32,11 4 1 1,7-1 1 0,7-2 0-1,0 12 1-15,3-4 0 0,-3 11 0 0,-3 5 1 0,-8 4-1 0,-3 3 0 0,-7 9 0 0,-7 13 0 16,-4 6 1-16,-3-3 0 0,-1-4 1 0,5-5 1 0,2 2-1 15,8-12 1-15,7-6 1 16,7-3 0 0,7-13 1-1,11-12 0-15,10-13-1 0,14-10 0 0,4-5 0 16,21-7 1-16,21-10-3 16,7-5 1-16,-3-16-7 15,-8-10 0-15,-6-12-12 16,-11-4 1-16</inkml:trace>
  <inkml:trace contextRef="#ctx0" brushRef="#br3" timeOffset="-154935.05">13310 14970 25 0,'4'6'12'0,"35"-18"-7"0,-25 2 12 0,7 1-13 16,14 3 0-16,4-1 4 15,21 1 1-15,18 3-10 16,24-3 1-16,11-4 4 15,24-5 1-15,8-4-4 16,-4-3 1-16,4-3-5 16,-8-4 1-16,-10 4-4 15,-17 3 1-15,-19 4 0 16,-20 2 0-16,-11 0-4 16,-18 7 0-16,-6-1 0 15,-19 10 0-15</inkml:trace>
  <inkml:trace contextRef="#ctx0" brushRef="#br3" timeOffset="-154557.15">13575 15186 35 0,'10'3'17'0,"5"-9"-23"0,-5 6 35 0,11-3-27 15,8-3 1-15,13-1 1 16,18 1 0-16,7 0-5 15,7-3 0-15,18 2 3 16,14 1 1-16,10-3-2 16,0-1 1-16,11-2-2 15,4-4 0-15,-4 0-2 16,-18 1 1-16,-6 2-4 16,-12 1 0-16,-17-1-7 15,-21-9 1-15</inkml:trace>
  <inkml:trace contextRef="#ctx0" brushRef="#br3" timeOffset="-152103.78">12171 16713 39 0,'-4'4'19'0,"8"-11"-4"0,-4 7 19 15,7-3-31-15,3 0 0 16,8-3 3-16,10-1 0 15,11-2-8-15,3 3 0 16,8 0 0-16,10 2 1 16,-11-2-14-16,1-3 0 15</inkml:trace>
  <inkml:trace contextRef="#ctx0" brushRef="#br3" timeOffset="-151646.9">13099 16268 58 0,'17'13'29'0,"1"-10"-33"0,-11-3 45 0,-7 0-40 15,0 0 0-15,0-3-1 16,-7 0 1-16,-4 3-2 16,-6 6 1-16,-8 0 0 0,4 10 1 15,-7 9-2 1,-4 6 0-16,-3 13-1 0,-1 6 0 16,1-3 0-16,10 4 0 15,8-1-1 1,6-6 1-16,11-4 1 0,11-8 0 15,10-13 1-15,0-13 0 16,14-9 1-16,-3-10 0 16,0-3-1-16,-7 4 1 15,-8-7-1-15,-6 7 1 16,-11-1-1-16,-14 7 1 16,0 6-2-16,-11 0 0 0,-3 3-3 15,-4 3 0 1,-3 0-3-16,6 4 1 15,8 2-9-15,7-2 1 16</inkml:trace>
  <inkml:trace contextRef="#ctx0" brushRef="#br3" timeOffset="-151317.09">13529 16365 55 0,'0'16'27'0,"-18"12"-33"0,4-15 50 15,-10 9-43-15,-15 12 1 16,-14 7 0-16,-11 12 1 15,-6 10-4-15,3 9 1 16,-4 10 1-16,-3 12 0 16,0-3-2-16,0 0 0 15,18-16-3-15,3-16 0 16,7-8-6-16,10-7 0 16,12-16-6-16,13-13 0 0</inkml:trace>
  <inkml:trace contextRef="#ctx0" brushRef="#br3" timeOffset="-150911.89">12982 17130 46 0,'4'41'23'0,"-11"6"-23"0,7-34 39 0,-4 9-37 15,1 3 0-15,-4 0 1 16,3-6 0-16,1-7-4 16,-1 1 0-16,4-10 3 15,7-9 0-15,-3-10-2 16,6-6 0-16,8-9-1 16,3-7 0-16,4-3-1 0,-1 4 1 15,8 2 0-15,-4 4 0 16,1 3 1-16,-5 6 0 15,1 12 0-15,0 4 1 16,-4 6 1-16,-4 13 0 16,-2 9-1-1,-1 9 1-15,-4 6-1 0,4 11 0 16,-3 5-1-16,0-9 1 16,3 0-2-16,0-10 0 15,3-12-6-15,8-13 1 0,3-5-10 16,-10-17 1-16</inkml:trace>
  <inkml:trace contextRef="#ctx0" brushRef="#br3" timeOffset="-150130.62">14997 15908 47 0,'70'6'23'0,"-17"-9"-15"0,-42 6 36 15,-1-3-41-15,-3 0 0 0,-7 0 0 16,-7 3 0-16,-17 6-4 16,-19 10 0-16,-17 0 4 15,-17 0 0-15,-1 3-2 16,-7-3 1-16,-10-1-1 16,3-2 0-16,1 3-2 15,10 3 1 1,17-7-3-16,11-2 1 15,14-4 0-15,15-2 0 32,17-1 1-17,17 3 0-15,15 4 1 0,14 3 0 0,10 2 1 16,0 4 0-16,-6 0-1 0,-12 10 1 0,-13 5-2 16,-14 13 0-16,-15 13 0 0,-14-6 0 15,-6 5-2-15,-15 1 1 16,-4-10 0-16,1 7 0 15,7-7 1-15,3 1 0 16,7-4 1-16,4 3 0 47,3 0 2-16,8-9 0-31,6-6 1 0,7-4 1 0,4-5 0 0,15-4 1 0,13-6-1 0,14-7 1 0,15-6-3 0,10-3 1 16,0 1-3-16,-11-8 0 15,4 1-6-15,-7-9 0 0,-4-4-14 16,1-3 1-16</inkml:trace>
  <inkml:trace contextRef="#ctx0" brushRef="#br3" timeOffset="-149819.71">14767 16826 62 0,'-10'41'31'0,"-4"-6"-33"16,7-20 46-16,-1 10-44 15,1 10 0-15,0 9-3 0,4-7 0 16,-1-2-3-16,1-7 0 15,3-6-11-15,0-19 1 16</inkml:trace>
  <inkml:trace contextRef="#ctx0" brushRef="#br3" timeOffset="-149588.25">15346 16585 58 0,'0'50'29'0,"-28"6"-35"0,24-40 49 0,-3 6-43 0,0 0 0 0,3 0-3 15,4-3 0-15,4-7-5 16,3-5 0-16,7-20-8 16,-3-3 1-16</inkml:trace>
  <inkml:trace contextRef="#ctx0" brushRef="#br3" timeOffset="-149430.3">15318 16218 53 0,'24'47'26'0,"-13"-16"-30"0,-4-31 46 0,-4 0-44 0,1 4 1 31,3-1-28-31,-7-3 1 16</inkml:trace>
  <inkml:trace contextRef="#ctx0" brushRef="#br3" timeOffset="-148997.91">14044 17682 56 0,'0'13'28'0,"4"12"-28"0,-1-22 42 0,-3 3-40 0,0 1 1 0,0 5 2 0,0 4 1 0,-3 9-8 0,-1 6 1 16,-3 1 2-16,0-1 0 15,0-12-7-15,3-3 1 16,8-4-14-16,7-6 1 16</inkml:trace>
  <inkml:trace contextRef="#ctx0" brushRef="#br3" timeOffset="-148712.89">14101 17475 55 0,'0'13'27'0,"3"-19"-25"0,-3 6 41 0,4 0-41 0,-1-7 1 15,4 1-1-15,0 0 1 0,0 3-10 16,4 0 1-16,-1-1-10 0,1-2 1 15</inkml:trace>
  <inkml:trace contextRef="#ctx0" brushRef="#br3" timeOffset="-148493">14330 17576 64 0,'3'12'32'0,"11"-15"-39"0,-6 3 51 0,2-3-44 0,8-3 0 0,6 3-2 0,5 3 0 0,-5 0-3 0,-2 0 0 16,-8 3-12-16,-7 3 1 0</inkml:trace>
  <inkml:trace contextRef="#ctx0" brushRef="#br3" timeOffset="-148260.12">14280 17845 59 0,'11'13'29'16,"0"-13"-31"-16,-4-3 47 0,10 0-45 0,8-4 0 15,3 1-1-15,8-3 1 16,2-1-6-16,-2-2 1 16,-8-1-12-16,0-9 1 15</inkml:trace>
  <inkml:trace contextRef="#ctx0" brushRef="#br3" timeOffset="-148066.22">14845 17588 58 0,'0'41'29'0,"-21"22"-31"0,17-48 47 0,-3 11-43 16,-3 8 0-16,-1 4 0 15,0-4 0-15,4-9-7 16,4 0 0-16,-1-9-11 16,8-13 0-16</inkml:trace>
  <inkml:trace contextRef="#ctx0" brushRef="#br3" timeOffset="-147506.96">14415 15666 60 0,'0'25'30'0,"-4"-3"-31"0,4-19 45 0,-4 4-44 15,4-1 0-15,0-3 0 16,0 0 0-16,0 0 0 16,0-3 0-16,0 0 0 15,8-6 0-15,2-7-1 16,1-5 0-16,3-8-1 15,3 1 1-15,5 3 0 16,2-6 0-16,1 0 0 0,0 6 1 16,-8 6 1-16,4 10 0 15,4 12 0-15,0 10 0 16,3 15-1-16,-3 7 1 16,-1 12-2 46,5 0 1-46,-5-3-10-1,-2-3 0-15,-1-25-6 0,3-19 0 0</inkml:trace>
  <inkml:trace contextRef="#ctx0" brushRef="#br3" timeOffset="-146014.65">15953 16604 57 0,'0'3'28'0,"10"-9"-21"0,-3-1 28 16,4 1-35-16,10 6 1 15,11-3-1-15,14 0 0 16,-1 0-4-16,8-4 0 15,4 7-12-15,-8-6 0 16</inkml:trace>
  <inkml:trace contextRef="#ctx0" brushRef="#br3" timeOffset="-145804.72">16260 16328 54 0,'-4'19'27'0,"-7"12"-30"16,8-12 41-16,-4 0-38 15,3 9 1-15,1 13-6 16,-1 2 0-16,-3 11-5 16,-3 2 0-16,-4-6-4 15,-1-9 0-15</inkml:trace>
  <inkml:trace contextRef="#ctx0" brushRef="#br3" timeOffset="-143929.95">17907 15647 56 0,'28'28'28'0,"-7"-9"-21"0,-10-19 29 0,0 0-32 16,-4 0 0-16,-7 0 0 15,0 0 0-15,-11 7-7 16,-24-1 0-16,-32 6 4 15,-11-2 1-15,-10 5-5 16,-4 1 1-16,-3 6-2 16,3 0 0-16,15-3 0 15,13-3 1-15,15-1 0 16,10 1 0-16,18 0 2 16,14-1 0-16,21 1 1 15,18 0 1-15,3-1 0 16,7 7 1-16,8 3 0 0,-5-3 0 15,-9 7-1-15,-12 8 0 16,-24 13 0-16,-10 0 0 16,-22 10-2-16,-10 3 1 15,-15 3-1-15,-3-4 0 16,-3-2 1-16,3-4 0 16,3 1 0-16,12-4 0 15,9-6 1-15,8-12 1 16,10-4 1-16,18-3 1 0,11-3 1 15,14-6 0-15,6 0 0 16,12-10 0-16,13-2-1 16,4-4 0-16,-7-3-3 15,11-3 1-15,-1 3-5 16,-6-4 1-16,3 4-7 16,-11 0 0-16,-3-3-12 15,-7 3 1-15</inkml:trace>
  <inkml:trace contextRef="#ctx0" brushRef="#br3" timeOffset="-143733">17671 16372 58 0,'-4'47'29'0,"1"19"-31"0,-4-41 44 16,-1 9-41-16,-2 16 0 15,3 7-1-15,0-4 0 16,3-3-5-16,4-3 1 16,0-9-12-16,11-22 1 15</inkml:trace>
  <inkml:trace contextRef="#ctx0" brushRef="#br3" timeOffset="-142998.66">18722 16077 63 0,'7'0'31'0,"-18"-10"-37"0,8 10 50 15,-11 4-44-15,-7 2 1 16,-8 10 0-16,-2 5 0 15,-1 11-1-15,-7 2 0 16,-7 13 0-16,-3 13 0 0,-1 18-1 16,12 7 1-16,6 3-1 15,11-16 1-15,10-12 0 16,11-10 0-16,14-16 1 16,14-12 1-16,8-6-1 15,13-16 1-15,15-16 0 16,-1-12 0-16,-3-3-1 15,-7-10 1-15,-11 3-3 16,-17 4 0-16,-18 5 0 16,-14 8 0-16,-21 5 0 15,-15 0 0-15,-2 7-1 16,-8 9 1-16,-7 9 1 16,0 10 0-16,3 0 0 15,11 0 0-15,11 3 0 16,7-4 0-16,10 1-2 0,15-9 1 15,10-7-5-15,10-3 0 16,8-7-11 0,-4-2 0-16</inkml:trace>
  <inkml:trace contextRef="#ctx0" brushRef="#br3" timeOffset="-142322.48">16799 17350 52 0,'0'9'26'0,"4"7"-25"0,-4-10 39 0,-4 1-39 16,1 2 1-16,-4 13 1 16,0 3 0-16,3 3-4 15,1 4 1-15,3-1 1 16,0-6 0-16,7-3-6 15,3-6 1-15,1-13-12 16,3-9 0-16</inkml:trace>
  <inkml:trace contextRef="#ctx0" brushRef="#br3" timeOffset="-142149.49">16835 17127 53 0,'-7'29'26'0,"10"-17"-19"0,1-9 39 0,-4 0-42 16,0 1 1-16,0 2 2 0,0 0 1 15,3-3-11-15,1 0 0 16,3 0 3-16,3 1 0 16,4-8-11-16,0 4 1 15,4-3-10-15,-4-3 1 16</inkml:trace>
  <inkml:trace contextRef="#ctx0" brushRef="#br3" timeOffset="-141918.62">16969 17403 58 0,'3'13'29'0,"4"-16"-33"0,-3 3 48 0,3 0-43 16,3 0 1-16,1 0 0 15,3 0 1 1,4 0-4-16,3 0 0 16,4 0 0-16,-1 0 0 0,1 0-7 15,-4 0 0 1,0 0-9-16,-7-7 0 0</inkml:trace>
  <inkml:trace contextRef="#ctx0" brushRef="#br3" timeOffset="-141696.75">16990 17591 58 0,'7'16'29'0,"25"-13"-34"0,-22-3 49 0,4-3-45 0,7 3 1 15,8-3-7-15,6 0 0 16,4 0-5-16,0-10 0 16</inkml:trace>
  <inkml:trace contextRef="#ctx0" brushRef="#br3" timeOffset="-141521.28">17593 17237 43 0,'-3'41'21'0,"6"25"-12"0,-3-54 26 0,-3 4-31 16,-8 9 1-16,0 6 1 15,4 1 1-15,0 5-10 16,0 7 0-16,0 0-1 16,0-9 0-16,4-20-12 15,-1-18 1-15</inkml:trace>
  <inkml:trace contextRef="#ctx0" brushRef="#br3" timeOffset="-140941.75">17491 15390 54 0,'0'10'27'0,"7"2"-27"0,-7-9 42 0,0 0-40 16,0 4 1-16,0-1 0 16,3 6 1-16,1 4-6 15,-1 0 1-15,4-4 3 16,0 1 0-16,1-7-3 0,-1-9 1 16,3-3-1-16,1-10 1 15,-1-3-1-15,1-6 0 16,3-3 0-16,0-3 1 15,4 2 1 17,-1 1 0-32,5 6 1 0,-1 10 0 0,0 9-1 0,-3 9 1 15,3 13-2-15,0 9 1 16,0 13-7-16,0-4 1 16,0-2-13-16,-6-10 0 0</inkml:trace>
  <inkml:trace contextRef="#ctx0" brushRef="#br3" timeOffset="-140174.41">19043 15183 57 0,'7'13'28'0,"32"-10"-28"0,-18-3 42 0,11-3-39 15,14 3 0-15,21-7 2 16,7 7 0-16,14-3-7 16,7 3 1-16,7-9 4 15,1-7 0-15,-19 1-2 16,-13-1 0-16,-15 3-1 15,-10 7 0-15,-14 6-3 16,-7 9 1-16,-11 7-2 16,-11 9 1-16,-10 16-3 15,-10 9 1 1,-8 13-1-16,-7 3 0 0,-7 9 1 0,4 13 0 16,7 6 2-16,7 9 0 31,10 82 3 0,8-9 1-31,6-10 3 0,11-22 0 31,7-6 1 1,4-9 1-32,0-7 1 0,-4-28 0 15,-10-9-4 1,-15-10 1-1,-28-9-3-15,-21-6 0 0,-21-7-4 0,-46-9 1 0,-31-10-17 0,-33-24 1 0</inkml:trace>
  <inkml:trace contextRef="#ctx0" brushRef="#br1" timeOffset="-133360.35">15730 15744 13 0,'0'-21'6'0,"0"-14"-2"16,0 26 7-16,0-1-10 16,0-2 1-16,-3-1 3 15,-4 1 0-15,-7-4-6 0,0 0 1 16,-4 4 3-16,-3-7 0 16,-7-3-1-16,-1 0 0 15,-2-3-1-15,-5 0 0 16,-3 3 1-16,-3 3 0 15,-4 3 0-15,7-2 0 16,4-1 0-16,3 0 0 16,1 0 0-16,-1 3 1 15,-3 1-2-15,-1-1 0 16,-2 4 0-16,-1 2 1 16,0 1-1-16,0-1 1 0,4 4-1 15,0 0 0-15,-4 3 0 16,4-1 0-16,-1 4-1 15,1 7 0-15,3-1 0 16,0 0 1-16,1 4-1 16,-5 2 1-16,1 1-1 15,-4-1 1-15,1 1 0 16,2-1 0-16,1 4-1 16,3 3 1-16,-7-3-1 15,4 6 1-15,0-1-1 16,3 1 1-16,0 0-1 15,-3 7 0-15,3-7 0 16,8 3 0-16,-1 0 0 16,4 6 0-16,0 0 0 15,-1-5 1-15,1-1-1 0,0 3 0 16,0 0 0 0,3 0 1-16,1 7-2 15,-1-4 1-15,4 0 0 0,0 4 1 16,3 3-1-16,1-1 0 15,-1 4 0-15,4 6 0 16,4 6 0-16,3-9 1 16,0 3-1-16,-4 3 0 15,0-2 0-15,1-8 0 16,-1-2 0-16,-3 3 0 0,4-4 0 16,-1 1 0-16,4-4 0 15,0 4 0-15,4 3 0 16,-1 3 0-16,-3 3 0 15,-3-13 0-15,-4 4 0 16,0 3 0-16,-4-1 0 16,1 1 0-16,-1 0 0 15,0 0 0-15,1 6 0 16,-1-6 0-16,4-1 0 16,0 1 0-16,0 0 0 15,0 0 0-15,0-1 0 16,0-2 0-16,-4 0 0 15,4-1 0-15,-3 1 0 16,-1-1 0-16,-3 4 1 16,0-6 0-16,0-1 0 15,0 7 1-15,0-7-1 16,-4-2 1-16,4-4-1 0,0-3 0 16,3 0-1-16,0 0 1 15,8 0-2-15,-1 1 1 16,8-1-1-16,7 0 1 15,3-3 0-15,7-4 0 16,4 8 0-16,3-8 0 16,3 4 0-16,5 0 1 15,6-3-1-15,0 0 1 16,4-3-2-16,0-1 1 16,-7-2-1-16,3-4 0 15,4 1-1-15,7 2 0 16,25 4-1-1,-8-7 1-15,-3-3 0 16,-7 1 1-16,0-4 0 16,-7-3 0-16,0 0 1 15,0-10 0-15,-4-2 1 16,1-4 0-16,-1 1-1 16,1-4 1-16,-1 0 0 15,0-3 0-15,1 13-1 16,-4-7 1-16,-8 0-1 15,-6-3 0-15,-4-6-1 16,1-3 1-16,-1 0 0 16,0 0 0-16,0-1-1 15,-3 4 1-15,-4 0 0 16,0 3 0-16,-3-3 0 16,0-3 0-16,-1 3-1 0,1-6 1 15,-1-4 0-15,1-3 0 16,3 1 0-16,0 5 0 15,1 1 0-15,-5 3 0 16,1 0 0-16,-4-4 0 16,-3 1 0-16,-4 0 1 15,-4-7-1-15,1-3 1 16,-4-3-1-16,0 0 0 16,0 4 0-16,0 2 1 0,0 0 0 15,3 4 0 1,1 3 0-16,-1 5 0 0,1 4 0 15,3-6 0-15,0-3 0 16,0-7 0-16,0-6-1 16,0 7 1-16,4-1-1 15,-1-9 1-15,1 13-1 16,-1-1 1-16,1 1-2 16,3 2 1-16,4 4-2 15,3-6 1-15,-7 2 0 16,7 1 0-16,0-1-1 15,0 1 1-15,-3 0-1 16,0 3 1-16,-4-1 1 16,-4 1 0-16,-2 0-1 15,-5 3 1-15,1-3 0 16,-8-7 0-16,1 1 0 16,-1-1 0-16,-3 4 0 0,0-4 0 15,3 1 0-15,-3 5 0 16,-3 1-1-16,3 3 0 15,0 0-1-15,-8 6 1 16,-6 0-4-16,-7 1 1 16,-7-11-8-16,-4-8 0 15</inkml:trace>
  <inkml:trace contextRef="#ctx0" brushRef="#br1" timeOffset="-128900.64">18930 15481 19 0,'-3'-22'9'0,"-8"-3"-4"15,7 22 10-15,-3-7-13 16,-3-2 0-16,-1-1 1 15,-3-2 0-15,0-4-3 16,-4-3 1-16,-3-3 3 0,0 3 0 16,-7-3-1-16,-4-3 0 15,-7-1-1-15,-3-2 1 16,7 3-2-16,-4 0 0 16,-4-1-1-16,-6 4 1 15,-4-3-1-15,-3-3 0 16,3 2 0-16,-4 8 0 15,-3-1 0-15,7 9 1 16,8 0-1-16,2 7 0 16,1 0 0-16,0 6 0 0,3 0 0 15,-7 3 1 1,4 0-2-16,-4 3 1 0,3 1 0 16,1-1 0-16,0 0-1 15,3 4 1-15,0-1 0 16,4-3 0-16,0 1 0 15,6-1 0-15,5 0 0 16,3 0 0-16,-1 4 0 16,-2-1 0-16,-1 4 0 15,-3 3 0-15,0-1 0 16,3 4 0-16,0 3-1 16,4 0 1-16,3-6-1 15,1 6 1-15,-1 6 0 16,4 6 0-16,0 1 0 15,3 6 1-15,1 6-1 16,-4-4 1-16,-1 4-1 16,1 7 0-16,0 2 0 15,0-12 1-15,7-3-1 0,0 3 0 16,3 0 0-16,4 0 1 16,4 3-1-16,-4 3 1 15,0 3 0-15,-4 0 0 16,1 1 0-16,-8 2 1 15,-6 1 0-15,-4-10 1 16,-4-3-1-16,-7-4 1 16,4-5-2-16,0-4 1 15,3-3-1-15,0-6 1 16,1 3-2-16,-1-3 1 0,0 0 0 16,-3 0 0-16,0 0-1 15,0 6 1-15,-1-2-1 16,5-1 1-16,-1 0-1 15,4 3 0-15,0 6 0 16,3 10 1-16,4-6-1 16,-4 0 0-16,1-1-1 15,-1 1 1-15,0-7 0 16,1 1 1-16,-1-1-1 16,-3-3 0-16,7 7 0 15,0-1 0-15,-1 4-1 16,1-1 1-16,0 4-1 15,4 0 1-15,3 0-1 16,0-1 0-16,7-2-1 16,0 0 1-16,0-7-1 15,3 4 1-15,1-1-1 0,3 1 0 16,0-1-1-16,7 4 1 16,3 6-1-16,5-7 1 15,6-9 0-15,0 1 1 16,7-4 0-16,8 0 0 15,10-3 1-15,0 3 0 16,-1-3 0-16,8 3 1 16,0-3-1-16,4-3 0 15,14 3 1-15,6-7 0 16,-6-5-1-16,-1-1 1 16,5-3-1-16,-8 1 0 0,0-4 0 15,0 0 1-15,-4-3-1 16,4-3 1-16,-10-3-1 15,3-4 0-15,11 1 0 16,-4-4 1-16,14 1-1 16,0-10 0-16,-7 3 0 15,-10 3 0-15,-8 4 0 16,1-4 1-16,-1 7-1 16,-10-1 0-16,-3 4 0 15,-8 0 1-15,-3 2-1 16,-1 1 0-16,1-3 0 15,-3-3 0-15,2-7-1 16,1-6 1-16,0-3-1 16,-4-6 1-16,1-4 0 15,-1-3 0-15,-3 1 0 16,-8 5 0-16,1 1-1 0,-4 0 1 16,0-4 0-16,-3-2 0 15,-4-4-1-15,0-9 1 16,4-10 0-16,3 4 0 15,0 2 0-15,-3-2 0 16,3 12 0-16,0-3 0 16,-3 3 0-16,-1-3 0 15,1-3 0-15,-4 3 0 16,-7-3-1-16,-7-10 1 16,-3 4-1-16,-8-4 1 0,-7 4 0 15,-10-7 0-15,-11-9 0 16,-3 0 0-16,-4-4 0 15,-3 4 0-15,-1 6-1 16,5 1 1-16,2 8 0 16,4 13 1-16,11 3-1 15,7 1 0-15,3-1 0 16,4-6 1-16,7 3-1 16,7 6 1-16,7-2-3 15,0-4 1-15,4 0-10 16,0 0 0-16,-4-6 0 15,3 6 1-15</inkml:trace>
  <inkml:trace contextRef="#ctx0" brushRef="#br3" timeOffset="-98125.31">18479 14923 36 0,'3'9'18'0,"1"-2"-6"0,-4-7 18 0,0 0-24 16,0 3 0-16,3 0 1 16,1 6 1-16,3-2-11 15,-4-4 1-15,4 3 6 16,-3-3 1-16,3-3-4 15,3-3 0-15,1-13-1 16,3-9 1-16,7-12-2 16,0-7 1-16,1-3 0 15,-1 0 0-15,-4 0-2 16,-2 3 0-16,-5 9-1 16,1 10 0-16,-4 6-2 15,-7 19 1-15,3 10-1 16,-3 5 0-16,4 14 1 0,-1 5 0 15,-3 7 2 1,0 9 0-16,0 0 2 0,0 7 1 16,4 5 1-16,3-2 1 15,4-13 1-15,3-6 0 16,-4-7-1-16,1-6 1 16,-4-6-1-16,-7-9 0 15,-4-10-2-15,1 0 1 16,-25-3-1-16,-11 0 0 15,-4 0-1-15,-2 0 0 16,-8 0 0-16,-4-3 1 0,4-3-2 16,0-1 1-16,11-2 0 15,7 0 0-15,7 2 0 16,10 1 0-16,11 0 1 16,14 0 0-16,14-1 0 15,11-2 0-15,7-4 0 16,21-2 0-16,10-7-1 15,11 0 1-15,7-10-1 16,-6-5 0-16,-19 2-1 16,-13 7 1-16,-8 0 0 15,-7 6 0-15,-14 9-1 16,-7 7 1-16,-14 12-1 16,-14 7 1-16,-21 12 0 15,-11 6 0-15,-17 10 0 16,-8 9 0-16,-3 10-1 0,-11 6 1 15,1 15-4-15,-1-5 1 16,11-1-12-16,3-13 0 16</inkml:trace>
  <inkml:trace contextRef="#ctx0" brushRef="#br3" timeOffset="-27410.56">27866 6183 41 0,'-25'38'20'0,"-3"31"-7"0,14-41 21 15,-7 10-32-15,-11 12 1 16,-10 3 1-16,-8 13 1 16,-17 6-6-16,-10 10 0 15,-29 18 3-15,-14 16 0 16,-14 10-3-16,-21 18 1 16,-8 10-6-16,8-4 0 15,10-3-7-15,11-12 0 0,21-16-2 16,25-21 0-16</inkml:trace>
  <inkml:trace contextRef="#ctx0" brushRef="#br3" timeOffset="-26975.51">25809 7927 37 0,'14'41'18'0,"18"31"-17"16,-18-53 34-16,4 6-31 15,7 12 0-15,-4 4 1 0,-7 3 0 16,-11 9-8-16,-10-3 1 16,-10 4 4-16,-5-7 0 15,-9-3-3-15,-5-10 0 16,1-6-2-16,3-9 1 15,8-6-1-15,6-10 0 16,8-9 0-16,10-4 0 16,17-2 2-16,11-7 1 15,18-9 1-15,18-7 1 16,6-9 1-16,15-6 1 16,-4 0-1-16,-7 6 1 15,-10 6-2-15,-18 7 0 0,-18 6-1 16,-25 6 1-16,-31 10-2 15,-18 6 1-15,-21-4-3 16,-7 1 0-16,4-10-8 16,3-9 0-16,10-9-4 15,25-7 0-15</inkml:trace>
  <inkml:trace contextRef="#ctx0" brushRef="#br3" timeOffset="-26341.11">28201 6325 31 0,'-7'47'15'0,"-7"-22"0"0,17-22 22 0,-3-3-34 16,11-10 1-16,10-12 3 15,14-28 0-15,1-31-9 16,20-16 1-16,15-20 5 15,20-24 0-15,1-3-2 16,-7 6 1-16,-18 25-2 16,-4 16 0-16,-10 19-1 15,-14 18 1-15,-7 19-2 16,-11 19 1-16,-10 13-1 16,-11 25 0-16,-4 15-1 0,-7 35 1 15,-3 15-1-15,-14 17 0 16,-4 21 1-16,1 12 1 15,-1-8 0-15,4 5 0 16,3-18-1-16,4-25 0 16,3-23-5-16,4-15 0 15,7-21-9-15,7-26 0 16</inkml:trace>
  <inkml:trace contextRef="#ctx0" brushRef="#br3" timeOffset="-26132.97">28363 6124 46 0,'-3'34'23'0,"6"-21"-13"0,-3-13 35 0,7-3-42 16,0-7 0-16,15-2 3 16,13-10 0-16,14-10-9 15,4 1 1-15,7-3-1 16,-3 5 0-16,-4 1-13 15,-8 3 0-15,-9-6-3 16,2 3 1-16</inkml:trace>
  <inkml:trace contextRef="#ctx0" brushRef="#br3" timeOffset="-25834.61">29139 5603 47 0,'-3'54'23'0,"-11"8"-21"0,7-43 45 16,-4 16-45-16,-3 12 0 15,3 15 1-15,1 10 0 16,6 10-4-16,11 3 0 16,11-4 2-16,7-2 1 15,10-14-1-15,4-27 0 16,3-19 0-16,1-19 1 15,-1-19-1-15,-3-19 0 0,-4-21 0 16,-10-32 1-16,-4-9-3 16,-4 6 0-16,5-7-10 15,-5 13 1-15,1 10-8 16,0 15 1-16</inkml:trace>
  <inkml:trace contextRef="#ctx0" brushRef="#br3" timeOffset="-25397.92">30251 5556 42 0,'-4'7'21'0,"-52"21"-19"0,31-19 31 0,-3 10-32 15,-11 0 0-15,-10 18 1 16,-8 14 0-16,-3 14-1 16,7 8 0-16,11 17 3 15,10-8 1-15,15 0 0 16,10-7 1-16,17-3-1 16,22-19 0-16,17-15-5 15,15-16 1-15,13-16-9 16,-10-9 0-16,-7-16-10 15,-10-6 0-15</inkml:trace>
  <inkml:trace contextRef="#ctx0" brushRef="#br3" timeOffset="-24931.51">30635 5848 56 0,'7'22'28'0,"14"-16"-28"16,-10-9 46-16,7 3-44 16,6 0 0-16,15 0-1 15,18-6 1-15,10-1-5 16,-7 1 0-16,0 3-5 16,-15 0 0-16,-13 9-9 15,-18 10 0-15</inkml:trace>
  <inkml:trace contextRef="#ctx0" brushRef="#br3" timeOffset="-24769.67">30603 6252 49 0,'4'22'24'0,"21"-25"-17"0,-11 6 39 16,11 0-46-16,10-3 0 15,18 0-3-15,14 0 1 16,0-3-6-16,-11-3 0 31</inkml:trace>
  <inkml:trace contextRef="#ctx0" brushRef="#br3" timeOffset="-24469.16">31697 5503 41 0,'0'22'20'0,"0"-13"-1"15,-3 7 15-15,-4 12-32 16,-11 10 1-16,-7 21 0 15,-3 20 1-15,-4 15-6 16,0 12 1-16,4 4 2 0,4 3 1 16,2-9-7-16,5-32 0 15,10-28-11-15,14-29 1 16</inkml:trace>
  <inkml:trace contextRef="#ctx0" brushRef="#br3" timeOffset="-24169.59">32159 5729 57 0,'18'22'28'0,"-43"40"-32"0,15-43 45 0,-8 6-41 16,-7 0 0-16,1-3 0 16,-5 7 0-16,1 2-1 15,0-3 1-15,3-12 0 16,8-4 0-16,6 1 0 15,7-1 0-15,15 1-1 16,17 0 1-16,11 2 0 16,7 7 1-16,-7 6-1 15,-11 1 0-15,-7 5-2 16,-14 7 1-16,-14 9-4 16,-18-6 0-16,-17 0-10 15,-11-13 1-15,-14-18-1 16,4-13 1-16</inkml:trace>
  <inkml:trace contextRef="#ctx0" brushRef="#br3" timeOffset="-23957.93">32166 5719 63 0,'106'-12'31'0,"63"18"-44"0,-112-9 68 16,10-10-56-16,14-5 0 15,18-11-5-15,21-5 0 16,-7-7-4-16,-15 0 1 0,-23 4-8 16,-12 18 0-16</inkml:trace>
  <inkml:trace contextRef="#ctx0" brushRef="#br3" timeOffset="-20985.33">23996 4804 3 0,'-4'-82'1'0,"8"35"8"0,-4 41 1 0,0-13-9 16,0 10 0-16,0 2-1 15,0 7 1-15,3 3-2 16,-3 10 0-16,0-10 3 16,0 3 1-16,0 4 1 15,4-10 0-15,-4 3 2 16,0 3 1-16,-4 4 0 16,-3 5 1-16,0 4-2 15,4 6 0-15,-4 13-2 16,3 6 0-1,1 3-1-15,-4 12 1 0,-4 1 0 16,-3 15 0-16,7 7-1 16,3 6 1-16,-3 18-1 15,4 1 0-15,3-1-1 16,7 10 1 0,3-18-1-16,1 2 1 15,3-3-1-15,-3-3 0 31,-1 0 0-31,-3 10 1 0,-3-7-2 0,-1 6 0 0,-3 4-1 16,0 0 1-16,4 2-1 0,-4-2 0 16,-4-3-2-16,-3-17 1 15,-3 11-1-15,-1-11 1 16,4-2 0-16,0 6 0 16,-3-3 0-16,2 3 0 15,1-3 0 32,0 2 0-16,4 5 0-31,3 2 1 16,-4 6-1-16,-3-12 0 0,-3 3 0 0,-1-3 1 0,4 0-1 0,-4 3 1 0,1 10-1 0,-8-20 1 16,1 7-1-16,-1-3 1 0,-3-3-1 0,0-7 1 0,-1-3 0 15,5 4 0-15,-1 2-1 16,8-5 1-16,3 5 0 15,3 13 0-15,4 0 0 16,0 10 0-16,-4-1 0 16,1-2 0-16,-1 2-1 15,-3 7 1-15,0 3 0 16,0-10 0 0,0 4-1-16,7-1 1 0,0 4-1 15,0 0 1-15,4-10-1 16,-1 1 0-16,4-7-1 0,0 6 0 15,0 0-2-15,4 1 0 16,0-10-6-16,-1-10 0 16,4-6-3-16,4-18 0 15</inkml:trace>
  <inkml:trace contextRef="#ctx0" brushRef="#br3" timeOffset="-20144.88">23587 11417 27 0,'7'-3'13'0,"28"-6"-6"0,-24 2 21 0,3 4-26 0,7 0 0 0,7 3 1 16,7 0 1-16,8 0-4 16,3-6 0-16,10-4 4 15,15 4 1-15,10-7-1 16,25 1 1-16,21 3-1 47,35 2 1-47,18 7-2 0,14 7 0 0,10 2-2 15,-2 3 1-15,9 4-1 0,1-3 1 0,0 2-2 0,10-5 1 16,0 2 0-16,21 4 1 16,-3 0-1-16,14-4 0 15,-10 1-1-15,-8-1 0 16,-24-2-1-16,-32-1 1 16,-11 1-2-16,-28-4 1 15,-17-6-4-15,-22-3 0 16,-17-10-8-16,-25-3 0 15,-22-15-3-15,-13 6 0 16</inkml:trace>
  <inkml:trace contextRef="#ctx0" brushRef="#br3" timeOffset="-19182.45">24380 4625 14 0,'-21'-16'7'0,"-10"-12"0"0,27 22 3 16,-3 3-10-16,0 6 1 0,0 3-1 0,3 3 1 0,1-9-1 0,-1 0 0 0,1 7 2 0,3-7 1 0,0 0 1 15,10 0 0-15,4 9 0 0,8 10 1 16,2 15-1-16,12 4 1 16,-1 25-2 296,18 6 0-312,7 6-2 0,10 16 0 0,19 9-1 0,2 10 1 0,19 6-2 0,13 25 1 0,15 16 0 0,-1 19 1 0,11 27-1 0,22 4 1 0,-8 25-1 0,18 16 1 0,7 0 0 0,-4 9 1 0,1-3-2 0,6-3 1 0,-24-7-1 0,10 10 0 0,1-3-1 16,-54-78 1-16,64 103-1 0,-14 3 1 0,0-13-1 0,-14 1 1 0,-8-1 0 0,-6-8 0 0,3-8 0 0,-28-17 1 0,4-20-4 0,-8-9 1 0,4-26-9 0,-7-15 1 0</inkml:trace>
  <inkml:trace contextRef="#ctx0" brushRef="#br3" timeOffset="-18356.64">23848 10420 28 0,'-4'12'14'0,"-3"1"-5"0,7-13 14 0,-3 3-21 0,-1 0 0 0,4 4 2 0,0-4 0 0,0-3-3 0,4 3 0 0,6-6 3 16,8-4 1-16,10 4-1 15,14 0 0-15,22 3-2 16,21 0 1-16,13-3-2 16,-6 0 1 15,-7 3-1-31,-15-3 0 0,-6 6-2 16,-15 6 1-16,-10 4-3 15,-7 2 1-15,-11 7-1 0,-10 7 0 0,-8 8-1 16,-6 10 1-16,-5 10 0 15,1 18 1-15,-3 7 1 16,-4 8 0-16,3-2-2 0,-3 6 0 16,0-9-8-16,3-13 1 15</inkml:trace>
  <inkml:trace contextRef="#ctx0" brushRef="#br3" timeOffset="-567.7">23594 4314 55 0,'3'-116'27'0,"-38"-50"-22"0,10 122 28 0,-6 0-32 16,-22-6 1-16,-21-3 0 15,-22 12 1-15,5 10-4 16,-5 12 0-16,-2 22 1 16,-5 19 1-16,8 22-6 15,3 38 0-15,11 24-2 0,21 23 0 16,25 24 1-16,28 10 0 16,28-6 2-16,32-19 1 15,14-9 6-15,25-26 0 16,21-31 2-16,21-34 1 15,3-44 0-15,-3-44 0 16,-7-48 0-16,-21-27 1 16,-42-7-4-16,-33-12 0 0,-34-7-3 15,-36 20 0-15,-35 27-12 16,-35 20 1-16,-11 15-8 16,10 37 1-1</inkml:trace>
  <inkml:trace contextRef="#ctx0" brushRef="#br3" timeOffset="258.47">29027 12160 38 0,'42'-28'19'0,"-24"-35"-12"0,-22 41 19 16,-17-9-26-16,-7-7 1 15,-29 7 0-15,-31-7 0 16,-21 7-1-16,-1 9 0 15,-13 19 0-15,-4 19 1 16,7 24-1-16,18 42 0 16,20 25-1-16,26 27 1 15,35 11 0-15,28-1 1 16,28-9 1-16,32-22 0 16,18-29 0-16,31-34 1 15,25-37-1-15,8-35 1 0,-8-25-2 47,-25-19 1-16,-31-12-4-31,-39 2 0 16,-39-8-12-16,-32-7 1 0,-39-6-1 0,-6-1 1 0</inkml:trace>
  <inkml:trace contextRef="#ctx0" brushRef="#br3" timeOffset="32897.71">32710 5196 21 0,'52'0'10'0,"-30"28"-2"0,-19-25 10 0,1 10-13 15,-4-4 0-15,-11 13 3 16,-17 12 1-16,-29 17-11 16,-31 18 0-16,-14 15 7 15,-32 26 0-15,-21 12-3 16,10 10 1-16,-7-3-1 15,18-10 0-15,11 0-3 16,17-9 1-16,14-13-3 16,22-16 0-16,17-18-9 15,18-32 0-15</inkml:trace>
  <inkml:trace contextRef="#ctx0" brushRef="#br3" timeOffset="33153.12">31373 5509 37 0,'56'44'18'0,"43"16"-14"0,-67-35 26 15,6 28-26-15,29 22 0 16,22 10 1-16,13 12 0 15,-7 19-8-15,4 16 1 16,-11-3 4-16,-14-17 0 16,-14-5-6-16,-14-16 0 15,-18-31-10-15,-14-26 1 0</inkml:trace>
  <inkml:trace contextRef="#ctx0" brushRef="#br3" timeOffset="33754.49">32297 3973 25 0,'21'-38'12'0,"-25"-22"-4"0,1 57 10 15,-8-12-16-15,-6 5 1 16,-8-9-1-16,-10 4 1 16,-8 8-4-16,-6 1 0 15,0 6 3-15,-1 6 0 0,4 4-2 16,1-4 1-16,13 10 0 16,7 3 1-16,11 9-1 15,14 0 0-15,11-3 0 16,6 0 1-16,15-6-1 15,14 6 0-15,0-6-1 16,0-6 1-16,-8-7-1 16,1 0 0-16,-7-3-1 15,-4-3 1-15,-7 3 0 16,-7 4 0-16,-7 8 0 16,-3 7 1-16,-4 10 0 15,-4 5 0-15,-3 20 0 16,-3-4 0-16,-11 13 0 15,-8 18 0-15,1 20-1 16,0-4 1-16,3-12-13 16,1-6 1-16</inkml:trace>
  <inkml:trace contextRef="#ctx0" brushRef="#br3" timeOffset="38773.19">6297 5970 30 0,'14'13'15'0,"14"-4"-10"0,-21-3 15 16,15-12-16-16,16-3 0 16,12 2 2-16,24-2 0 15,11-10-8-15,27 0 0 0,23-9 5 16,9-6 1-16,15-4-3 16,17 16 0-16,-3-3 0 15,11 0 0-15,3-3 0 16,-11-7 0-16,-7-2-1 31,-21-1 1 0,-13 10-1-31,-23 3 0 0,-16 6-1 0,-19 6 1 0,-17 1-1 0,-14 2 0 0,-7 1 0 16,-7 0 0-16,-15 2 0 16,-3 14 0-1,-3-4 0-15,-7-10 0 0,-4 17 0 16,-4-16 0-16,0 2 0 15,-3 4 0-15,0 4-1 16,0 2 0-16,0 0-5 16,-3 7 0-16,-4 2-4 15,-1 4 0 17</inkml:trace>
  <inkml:trace contextRef="#ctx0" brushRef="#br3" timeOffset="40514.72">13540 15158 23 0,'53'-6'11'0,"119"-4"-9"0,-108 4 11 16,24-3-11 0,36-4 1-16,13-3 0 0,22 1 0 15,14-1-4-15,-14 0 1 16,13 1 3-16,1 2 1 15,-7 7-2 1,-11-3 1-16,8 2 0 16,-5-8 0-16,-13 2-1 0,-18 1 1 15,-14 2-2-15,-4-2 0 16,-10 5-1-16,-11 1 1 16,-10 3-2-16,-8 0 1 0,-13 3-1 15,-8 6 0-15,-7-6-2 16,-6 6 1-1,-8 7-7 1,-10-4 0 15,-11 4-1-15,-14 2 0-16</inkml:trace>
  <inkml:trace contextRef="#ctx0" brushRef="#br3" timeOffset="96254.92">18274 7002 35 0,'-7'6'17'0,"10"-6"-9"0,1-6 18 0,-1 0-24 15,1-1 1-15,3-2 2 16,0-4 1-16,4-9-8 15,3 0 0-15,3-12 4 16,5-13 1-16,-5 3-2 16,4-3 0-16,-3-6-4 15,-4 6 1-15,4 6-1 16,-8 6 0-16,1 17-2 16,-4 5 1-16,0 19-1 15,0 10 0-15,0 3 1 16,0 15 1-16,0 10 1 15,0 16 1-15,0 9 1 16,4 9 0-16,7-9 2 16,6-3 1-16,5-6 2 15,-1-13 0-15,0-10 0 0,0-18 1 16,4-16 0-16,-4-6 0 16,-7-16-2-16,-10-15 0 15,-11-4-2-15,-14-6 0 16,-14 0-2-16,-22 7 0 15,1 8-1-15,-18 8 1 16,-11 8-3-16,-3 10 1 16,0 9-2-16,3 7 1 15,11-1 0-15,11 4 0 16,13 0 0-16,12-1 1 16,6-2 1-16,11-10 1 0,14-3 3 15,25-10 0-15,20-11 1 16,26-8 0-16,3-2 0 15,21-10 0-15,4-9-1 16,7 3 1-16,-11 12-3 16,-14 1 1-16,-14 3-2 15,-14 6 1-15,-10 9-2 16,-15 6 1-16,-14 17-1 16,-25-1 1-16,-31 29-2 15,-32 18 1-15,-11 19-4 16,-21 13 1-16,-3-4-2 15,-7-9 1-15,17-3-7 16,14 0 0-16,8-15-2 16,10-7 1-16</inkml:trace>
  <inkml:trace contextRef="#ctx0" brushRef="#br3" timeOffset="96778.99">18616 7463 39 0,'131'-41'19'0,"59"-44"-22"0,-140 57 36 0,13-28-32 15,4-13 1-15,0-10 2 16,-7-8 0-16,-7-4-4 15,-11 6 0 1,-13-3 3-16,-12-9 1 0,-13 9-1 16,-18-6 0-16,-18 9-1 15,-32 16 1-15,-17 16-2 16,-35 19 0-16,-22 30-2 16,-28 11 1-16,-3 30-1 15,10 10 0-15,15 10-1 16,13 6 0-16,11 9-1 15,14 6 0-15,11 10 1 16,21 15 0-16,21 13-1 16,21-3 0-16,18 10 0 15,25 2 0-15,31-9 0 16,25-6 0-16,32-16 2 0,39-22 1 16,13-28 2-16,19-32 0 15,2-30 2-15,5-33 0 16,3-33 1-16,-14-32 0 15,-39-22-1-15,-32-3 1 16,-25 15-3-16,-31 1 1 16,-39 6-4-16,-35 9 1 15,-36 19-15-15,-24 16 1 16</inkml:trace>
  <inkml:trace contextRef="#ctx0" brushRef="#br3" timeOffset="97785.06">20020 10470 30 0,'0'13'15'0,"25"2"-14"15,-11-2 15-15,7 18-16 16,7 7 0-16,22 25 1 16,20 27 1-16,26-5-1 15,6 28 0-15,25 34 1 16,7 4 1-16,-7 25-1 15,-21 15 1-15,-22 3-2 16,-27-2 1-16,-22-4-3 16,-35 6 1-16,-35-18-6 15,-32-20 0-15,-14-8-5 16,-8-35 1-16</inkml:trace>
  <inkml:trace contextRef="#ctx0" brushRef="#br3" timeOffset="98220.71">20408 12794 22 0,'0'75'11'0,"-24"50"-8"0,16-84 16 0,-2 22-18 16,-1 9 0-16,-6 0 2 16,-1-12 1-16,0-7-3 15,4-9 0-15,4-6 4 16,-1-10 0-16,8-9 0 16,10-7 0-16,10-9-1 15,19 0 1-15,20-9-2 16,15-13 1-1,-8-6-3-15,15-3 1 0,-1-3-1 16,4 6 1-16,-3-1-2 16,-14 1 1-16,-8 13-1 15,-14-1 0-15,-10 4-1 16,-11-1 1-16,-14 1-2 16,-17 0 1-16,-15-10-1 15,-24-9 1-15,-15-13-3 0,-10-9 0 16,-21-29-9-16,-18-24 1 15</inkml:trace>
  <inkml:trace contextRef="#ctx0" brushRef="#br3" timeOffset="101283.32">25837 4164 26 0,'11'22'13'0,"0"3"-3"0,-4-19 13 16,0 4-20-16,0 5 0 0,-4 1 2 15,4 3 0-15,-3 0-6 16,3-1 0-16,-4 1 5 15,5 0 1-15,-1-6-2 16,0-4 1-16,0 7-2 16,0 3 1-16,0-1-1 15,7-5 1-15,-7-1-1 16,4 4 1-16,-1-3-1 16,1-13 0-16,3 0-1 15,0-7 1-15,4-5-1 16,3-1 1-16,0-9-2 15,0-18 1-15,4-20 0 16,14-15 0-16,14-22-2 16,21-29 1-16,24-21-10 15,15-13 0-15,28-28-6 0,22 9 0 16</inkml:trace>
  <inkml:trace contextRef="#ctx0" brushRef="#br3" timeOffset="102874.01">24663 15315 6 0,'3'6'3'0,"1"4"2"15,-4-7 4-15,0 3-5 16,0-3 1-16,0 3 1 15,3 1 1-15,-3 5-9 16,0 4 1-16,4 3 5 16,-1 3 1-16,1 0-1 15,3-4 0-15,0-2 0 16,0 0 0-16,0-7 0 16,0-3 1-16,4-6 1 0,6-3 1 15,8-25-1-15,14-13 0 16,10-21-1-16,8-29 0 15,3-13-6-15,17-9 0 16,8 7-13-16,-7-7 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7T18:53:52.849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3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7T18:54:29.039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7183 5271 41 0,'-11'22'20'0,"11"-19"-4"0,0-3 20 0,0 0-34 0,11 0 0 16,-1-3 0-16,29-3 1 15,10-4-5-15,15-2 0 16,21 5-2-16,-4 1 0 15,-11 6-11-15,-20 3 0 0</inkml:trace>
  <inkml:trace contextRef="#ctx0" brushRef="#br0" timeOffset="267.16">7281 5694 56 0,'14'41'28'0,"36"-35"-28"16,-33-6 46-16,5 0-46 15,16-9 1-15,12 9-2 16,10-3 1-16,3 0-6 16,4-4 0-16,0-2-10 15,-14-4 1-15</inkml:trace>
  <inkml:trace contextRef="#ctx0" brushRef="#br0" timeOffset="760.68">8527 5867 44 0,'-29'25'22'0,"19"-6"-9"0,6-19 28 0,4-10-39 0,4-5 1 0,3-20 3 16,7-12 1-16,4-19-8 16,-1-31 0-16,19-10 4 15,9-18 1-15,-2-26-2 16,-8 1 0 0,-7 12-4-16,-10 9 1 0,-8 26-2 31,-6 9 1-31,-8 18-2 31,-6 14 0-31,-8 18-1 16,-3 19 0-1,0 15 0-15,0 20 1 0,3 21 0 32,4 13 0-32,-7 19 3 0,10 25 0 15,4 18 3 1,0 4 0-1,4 3 1-15,3 9 1 0,3-18 0 0,8-7 0 16,6-9-6-16,5-19 1 0,6-19-7 0,4-16 1 0,-1-15-8 0,5-16 0 16,2-12-1-1,1-4 1-15</inkml:trace>
  <inkml:trace contextRef="#ctx0" brushRef="#br0" timeOffset="1053.56">9084 5421 38 0,'11'41'19'0,"-25"9"-15"0,10-34 39 0,-3 6-40 15,-7 3 1-15,0 0 0 16,0-3 0-16,3-6-6 16,0-4 0-16,4 1 1 15,4-7 0-15,3-9-12 16,0-13 0-16,0-2-2 16,0-4 0-16</inkml:trace>
  <inkml:trace contextRef="#ctx0" brushRef="#br0" timeOffset="1148.45">8929 5274 42 0,'7'3'21'0,"14"-3"-23"0,-14 3 40 0,4 0-36 0,3 7 0 0,0-1 1 0,4-6 0 0,-1 10-5 0,4-7 1 0,4-6 0 0,0 0 0 0,3 3-4 0,4 0 0 15,-8 4-5-15,5 5 1 16,-8 1-4-16,0 12 0 0</inkml:trace>
  <inkml:trace contextRef="#ctx0" brushRef="#br0" timeOffset="1522.26">9331 5547 16 0,'4'9'8'0,"3"10"5"0,-4-16 8 0,4-3-17 15,0-6 0-15,7-3 1 16,-3 2 1-16,10 4-8 15,7-6 0-15,1-1 4 16,-1 4 1-16,0-3-2 16,-3 2 0-16,-4 7-1 15,0 3 0-15,-3 4-1 16,-4-1 1-16,0 0 0 16,0-12 0-16,-7 0-1 15,4-7 1-15,-1-2-1 16,1-1 1-16,-1-3 0 15,1 6 0-15,0-5 0 16,-1 2 0-16,1 3-1 0,3 1 1 16,0-1 0-1,4 4 0-15,3-7 0 0,3 7 1 16,5-4 1-16,2 1 1 16,12-1 1-16,3 7 1 15,-1 3 0-15,1 6 0 16,4 3-1-16,-1 7 1 15,0-1-3-15,-3 4 0 16,-7 3-9 15,-7 0 0-31,-11 3-8 16,-10-4 1-16</inkml:trace>
  <inkml:trace contextRef="#ctx0" brushRef="#br0" timeOffset="2057.56">8371 6346 60 0,'-3'29'30'0,"3"21"-39"0,0-38 55 16,0 1-47-16,0 3 1 15,-7-4-1 1,7-2 0-16,0-7 1 0,0-3 0 16,10-10-1-16,5-2 0 15,-1-4-2-15,7-6 1 0,0 0 0 16,4 0 0-16,-11 0-1 16,3 3 1-16,1 1 1 15,-4 5 1-15,4 10 1 16,3 3 1-16,0 6 0 15,0 10 1-15,4 3 0 16,-4 3 0 0,4 0-1-1,0 3 0-15,-4-3-4 16,7 3 1-16,-3-3-10 0,10-3 1 0,-7-13-6 16,4-3 0-16</inkml:trace>
  <inkml:trace contextRef="#ctx0" brushRef="#br0" timeOffset="2319.77">9017 6359 52 0,'-11'16'26'0,"8"-4"-25"0,3-9 48 16,3 1-46-16,4-1 0 15,8-3 1-15,6 0 1 16,11-3-8-16,13-10 0 16,12-3 1-16,6-3 0 15,-3 7-8-15,-7-4 0 16,-10-3-9-16,-12-3 1 16</inkml:trace>
  <inkml:trace contextRef="#ctx0" brushRef="#br0" timeOffset="2576.01">9338 6196 55 0,'11'34'27'0,"13"-2"-29"0,-20-26 47 0,6-3-44 0,5 7 0 0,6 2 1 0,-4 7 1 0,1 3-4 15,0 0 1-15,-4 0 1 16,-4-3 0-16,-10-1-1 16,-10 8 1-16,-11-1-2 15,-11 3 0-15,-18 3-2 16,1-3 0-16,7-6-7 16,3-6 1-16,4-10-7 15,6-6 0-15</inkml:trace>
  <inkml:trace contextRef="#ctx0" brushRef="#br0" timeOffset="3179.41">10008 6337 45 0,'0'28'22'16,"-35"-3"-24"-16,24-21 35 0,-10 5-31 0,-3-6 0 0,-8 0 0 0,4-3 1 0,3 0-5 0,0-3 1 0,8-3 2 16,6-4 0-16,7-2-3 15,8-4 1-15,17 0 0 16,7 1 0-1,36 12 1 1,-1 9 0 312,-13 0 0-328,-4 10 0 0,-8 0 1 0,-2 2 1 0,-1 1-2 0,-3 0 1 0,3 0-1 0,4-10 0 0,0-6 0 0,-1-3 1 0,-6-6 0 0,-4-6 0 0,-3-7-1 0,-11-6 1 0,-14 0 0 0,-14 3 0 0,-21 3-2 0,-4 6 0 0,-7 1-6 16,-7 5 0-16,0-2-7 0,15 3 0 0</inkml:trace>
  <inkml:trace contextRef="#ctx0" brushRef="#br0" timeOffset="8371.86">11388 4048 55 0,'7'3'27'0,"-14"28"-21"0,3-15 28 0,-6 19-35 16,-1 18 1-16,-7-3 0 15,-17 28 0-15,-14 13 1 16,-8 25 0-16,4 7 0 16,0 8 1-1,8 1 0-15,13 22 0 0,11-13-1 16,7-9 1-16,10-4-3 15,11-18 1-15,0-13-4 16,14-25 1-16,18-22-5 125,10-21 1-125,4-29-10 16,4-16 1-1</inkml:trace>
  <inkml:trace contextRef="#ctx0" brushRef="#br0" timeOffset="8767.94">11659 4402 72 0,'14'10'36'0,"32"-23"-43"0,-28 13 68 0,7-3-59 16,-1-3 0-16,8-4 0 15,0-2 0-15,-7 2-3 16,-4 4 0-16,-7 3 1 16,-7 9 0-16,-18 4-2 15,4-7 1-15,-7 3-2 16,-4 3 0-16,-3 4-2 15,0 9 0-15,7-10 1 16,3 4 0-16,8 3 1 16,10-3 1-16,7-7 2 15,0 4 1-15,11-1 2 16,3 7 1-16,-3-10-1 31,3 1 0-15,-14 5-1-16,-7 14 0 15,-7-4-3-15,-10 12 0 0,-5-5-2 0,-2 2 1 16,-11 1-4-16,6-10 1 0,1-3-6 0,7-7 0 16,7-5-7-16,7-10 0 15</inkml:trace>
  <inkml:trace contextRef="#ctx0" brushRef="#br0" timeOffset="9025.31">12365 4427 52 0,'10'25'26'0,"-20"22"-25"0,3-28 44 0,-11-3-44 0,-14 22 0 0,-6 9 1 16,-19 18 0-16,-6 1-3 15,6 22 1-15,4-9 1 16,4-1 0-16,3 0-3 15,7-9 0-15,11-6-6 16,3-19 0-16,11-13-9 16,7-15 1-16</inkml:trace>
  <inkml:trace contextRef="#ctx0" brushRef="#br0" timeOffset="9531.93">12016 5261 52 0,'3'57'26'0,"4"-35"-27"0,-7-19 42 0,0 10-40 0,-3-4 0 15,3-3 0-15,0 1 1 0,0-4-3 0,0-3 1 0,0 3 0 0,0-3 1 16,0 0-1-16,3-6 1 0,4-4-1 15,4-9 0 1,3 0 0-16,4 1 0 0,-1-1 0 16,4-6 1-16,1 6-1 15,-1 10 1-15,0-1 0 47,0 10 0-47,-3 10 0 0,-1-4 0 16,-3 6 0-1,1 7 1-15,-1 6-2 16,0 0 1 31,-4 16 0-47,4-13 0 31,-3 1-2-31,3-1 0 16,0-3-3 62,0-6 0-78,4-7-7 0,3-6 0 0,7-6-6 0,-3-12 0 16</inkml:trace>
  <inkml:trace contextRef="#ctx0" brushRef="#br0" timeOffset="9809.79">12407 3797 49 0,'-14'-9'24'0,"11"49"-23"0,3-40 42 0,7 19-41 15,7 25 1-15,14 28 3 16,18 22 1-16,3 13-8 15,11 31 1-15,7 9 4 16,-10 29 0-16,-15 21-2 16,-24 7 0-1,-25-6-5-15,-22-16 0 16,-9-19-10-16,-15-22 1 16,0-31-7-16,0-32 1 0</inkml:trace>
  <inkml:trace contextRef="#ctx0" brushRef="#br0" timeOffset="10760.44">14298 3944 52 0,'11'0'26'0,"-8"-25"-26"0,-3 19 44 0,-3-3-42 0,-8-1 0 0,-14 7 0 0,-10 3 1 0,-4 3-4 0,-14 4 0 0,-7 2 0 15,-7 3 1-15,0 4-3 16,-3 0 0-16,10 3-1 16,7-10 1-16,7 7 0 15,7 12 0-15,8-3 2 16,6 13 0 31,14-4 2-47,8 10 0 0,-1 3 0 0,4-3 0 15,0 19 0-15,-10 6 0 16,-5 25-1-16,1 19 0 0,-7 12-1 0,-7 13 1 0,-4 19 0 16,4 3 0-16,3-19 0 15,4-6 0-15,14-16 2 16,11-9 1-16,17-19 3 0,0-19 0 15,21-10 1-15,18-2 1 16,18-10-1-16,10-6 0 31,-10-6-2-15,-8-10 0-16,1-6-5 0,-15-3 0 0,-6-7-7 0,-12-2 1 16,-2-7-15-1,-8-6 0-15</inkml:trace>
  <inkml:trace contextRef="#ctx0" brushRef="#br0" timeOffset="14051.44">14132 4873 41 0,'-7'31'20'0,"-7"-15"-3"16,7-10 21-16,4 0-35 15,-1 7 1-15,0-13 1 16,4 9 1-16,-3-9-7 15,3-6 1-15,7-7 4 16,11 7 1-16,10-6-4 16,14 2 0-16,8 4-5 0,3-4 1 15,-4 4-11-15,-7-3 0 16,-10-4-5-16,-7 4 1 16</inkml:trace>
  <inkml:trace contextRef="#ctx0" brushRef="#br0" timeOffset="14473.01">15113 4440 53 0,'21'-19'26'0,"-10"19"-27"0,-11-9 47 0,-4-4-45 15,-3 4 1-15,-7-1 0 16,-11 4 0-16,-6 6-3 16,-8 9 0-16,0 1 2 15,-3 9 1-15,-8 12-2 16,4 7 0-16,4 9 0 16,7 6 0-16,10 3 0 15,11 1 0-15,10-10-1 16,12-3 1-16,9-13 0 15,8-9 0-15,7-9 0 16,-1-13 0-16,-2-10-1 16,-8-2 1-16,-7-1-1 15,-7 1 0-15,-14 2 0 16,-18 4 0-16,-14 6-1 0,-6 3 1 16,-1 7-1-16,0 2 0 15,3 4-5-15,8-1 1 16,10 7-9-16,15 3 0 15</inkml:trace>
  <inkml:trace contextRef="#ctx0" brushRef="#br0" timeOffset="14802.68">15589 4437 47 0,'18'3'23'0,"-32"19"-18"0,3-10 36 0,-10 7-39 16,-11 3 1-16,-14 6 1 16,-17 7 1-16,3 9-6 15,-11 15 0-15,-6 7 4 16,-4 25 1-16,-4-6-2 15,7 3 0-15,1 3-2 16,20-7 1-16,8-5-4 16,10-26 1-16,11-3-7 15,7-22 1-15,10-15-10 0,18-19 1 16,14-10 0-16,18-6 1 16</inkml:trace>
  <inkml:trace contextRef="#ctx0" brushRef="#br0" timeOffset="15171.71">15032 5199 46 0,'10'41'23'0,"-6"21"-22"0,-8-46 48 16,1 6-47-16,-4 9 0 16,0-6 0-16,-4-3 0 15,4-3-4-15,0-3 1 0,0-13 2 16,4-6 0-16,6-13-2 15,8-3 1-15,6-9-1 16,4 3 0-16,4-10 0 16,3 7 1-16,-3-3-1 15,0 6 1-15,3 3-1 16,4 12 1-16,-4 10 0 16,-3 10 1-16,-1 12-1 15,1-3 0-15,-4 18 0 16,-3 4 1-16,-1 0-1 15,1 3 1-15,0 0-1 16,3-4 1-16,7-2-3 16,0-10 0-16,4-9-8 15,0-13 1-15,-7-12-7 16,-8-3 1-16</inkml:trace>
  <inkml:trace contextRef="#ctx0" brushRef="#br0" timeOffset="16289.38">16390 4252 41 0,'-3'28'20'0,"6"50"-22"16,-3-62 32-16,-3-3-30 0,3 2 0 16,0 1 1-16,0-13 0 15,0-3 0-15,3-3 1 16,4-10 0-16,4-9 1 15,10-3-1-15,0 0 1 0,-3-3 0 16,3 0 0-16,-4 3-2 16,1 6 0-16,0 3-1 15,-1 7 1-15,-2 9-1 16,-1 0 1-16,0 6-1 16,0 4 1-16,0 2-1 15,-3 4 1-15,-1 6 1 16,1 6 0-16,3-3 0 15,0-3 1-15,0 3-2 16,0 0 1-16,4 3-2 16,-1-12 0-16,1-3-10 15,3-7 0-15,4-12-6 16,3-1 0-16</inkml:trace>
  <inkml:trace contextRef="#ctx0" brushRef="#br0" timeOffset="16860.78">17258 3857 59 0,'28'-10'29'0,"-35"23"-33"0,0-7 53 15,-4-3-49-15,-10 10 1 16,-7 6 0-16,-4 12 0 16,-3 3-2-16,-4 17 1 15,7-4 0-15,1 15 1 16,6 10-1-16,11 1 0 16,10-4 0-16,8-13 0 15,6-3-3-15,8-6 1 16,3-15-5-16,8-7 0 15,2-16-10-15,1-3 1 0</inkml:trace>
  <inkml:trace contextRef="#ctx0" brushRef="#br0" timeOffset="17300.03">17307 4437 59 0,'-10'15'29'0,"-15"54"-30"15,18-56 48-15,0-4-47 16,0 4 1 0,0-1-1-16,0-2 1 0,3-7-2 15,4-9 1-15,7-13 0 16,7-9 1-16,4 3-2 15,3-16 1-15,-3-3-1 0,-1 0 1 16,-2 6-1-16,2 4 1 16,-3 12-1-16,0 0 1 15,1 13 0-15,-5 2 0 16,1 14 0-16,3 2 1 16,-4 4 0-16,1 9 1 15,0 6-1-15,-1-9 0 16,1 9 1-16,-1 3 0 15,1 7-3-15,-4-7 1 16,4-3-4-16,-1-3 1 0,4-12-5 16,-3 0 1-16,3-7-7 15,4-12 1-15,-1-7-4 16,4-3 1-16</inkml:trace>
  <inkml:trace contextRef="#ctx0" brushRef="#br0" timeOffset="17493.52">17741 4409 53 0,'11'31'26'0,"-4"-44"-28"0,-4 7 50 0,4 6-47 16,0 0 0-16,8 0 1 15,6-3 0-15,0 3-4 16,0-6 1-16,0-1-4 15,4 1 1-15,-7 3-12 0,3-13 0 16</inkml:trace>
  <inkml:trace contextRef="#ctx0" brushRef="#br0" timeOffset="17685.4">17819 4321 56 0,'10'44'28'0,"-3"0"-32"0,-3-32 44 16,0 4-41-16,-1 3 1 15,-3 6-2-15,4-3 0 16,-4-7-3-16,3-5 0 0,4-4-10 16,-3-15 1-16</inkml:trace>
  <inkml:trace contextRef="#ctx0" brushRef="#br0" timeOffset="17914.98">18186 4148 52 0,'7'50'26'0,"-21"1"-27"16,10-33 43-16,-3 11-42 15,0-4 1-15,0 0 0 16,0 12 0-16,3 1-4 16,1-7 1-16,3-2-5 0,3-20 0 15,4-18-8-15,4-4 0 16</inkml:trace>
  <inkml:trace contextRef="#ctx0" brushRef="#br0" timeOffset="18150.93">18232 3747 42 0,'21'31'21'0,"21"29"-15"0,-28-51 32 0,7 13-35 16,8 3 0-16,-1 3 2 15,0 4 1-15,14-1-8 16,1 10 1-16,-1 3 4 15,-10 0 0-15,-11 9-3 16,-14-3 1-16,-18 10-6 16,-10 6 1-16,-7-7-12 15,-18 4 0-15</inkml:trace>
  <inkml:trace contextRef="#ctx0" brushRef="#br0" timeOffset="18481.05">16443 5007 68 0,'21'19'34'0,"39"19"-31"0,-28-32 58 0,28-6-59 0,32-9 1 16,35-10 0-16,31 3 0 0,26-9-6 16,6-16 1-16,-6 4-2 15,-33 9 0-15,-31 6-7 16,-28 9 0-16,-28 13-11 15,-22 13 0-15</inkml:trace>
  <inkml:trace contextRef="#ctx0" brushRef="#br0" timeOffset="18870.99">16993 5503 67 0,'29'41'33'0,"23"-44"-31"0,-23 3 56 0,17 0-56 0,6-4 1 0,8 4 0 0,4 0 1 0,-8 0-6 0,-3-3 1 0,-10 3 2 0,-12 0 0 0,-6 0-2 15,-7 7 0-15,-11 5-2 0,-14 7 1 16,-11 3-1-16,-10 3 0 16,-18 41 0-1,4-3 1 1,13 2 1-16,8-8 0 16,11-7 1-16,13-3 1 31,8-12 0-16,24-10 0-15,22-13-4 0,10-12 0 0,10-19-6 0,-3-9 0 0,0-6-11 16,0-13 1-16</inkml:trace>
  <inkml:trace contextRef="#ctx0" brushRef="#br0" timeOffset="19501.25">19205 4841 62 0,'-7'16'31'0,"35"-10"-27"0,-13 1 52 0,59-11-56 0,3-2 1 0,8 0-10 0,-15 3 0 0,-10 0 0 0,-7-1 0 0</inkml:trace>
  <inkml:trace contextRef="#ctx0" brushRef="#br0" timeOffset="19617.43">19463 4553 60 0,'-36'59'30'0,"8"92"-25"0,25-107 37 0,-4 25-43 0,7 0 0 0,3 15-11 0,4 4 0 0,7-6 1 0,-3-26 1 0</inkml:trace>
  <inkml:trace contextRef="#ctx0" brushRef="#br0" timeOffset="24952.42">20899 4521 54 0,'10'-18'27'0,"-10"-11"-19"16,0 20 27-16,-3-4-34 16,-11 7 0-16,-15 3 0 15,-6 6 0-15,-4 13-2 16,-10 6 1-16,-11 3 1 15,-4 9 0-15,1 23-1 16,6 15 1-16,4 9-1 0,8 10 0 16,13 10 0-1,14-17 1-15,15-2-1 0,10-16 0 16,17-19 0-16,19-16 1 16,10-15 0-16,-7-19 0 15,6-19-1-15,-6-3 1 16,-10-7-1-16,-12 1 1 15,-13 0-1-15,-8 2 1 16,-13 11-1-16,-15 8 0 16,-10 10-2-16,-11 10 1 15,0 5-4-15,7-5 1 16,1-1-6-16,2 1 1 16,15-4-8-16,11 0 1 0</inkml:trace>
  <inkml:trace contextRef="#ctx0" brushRef="#br0" timeOffset="25357.82">20948 5098 52 0,'3'41'26'0,"1"-25"-29"16,-4-16 44-16,0 3-40 16,-4 3 0-16,4 1 0 0,-3-7 0 15,3-4-2-15,0 4 1 16,7-6 0-16,4-10 1 16,3-5-1-16,7-14 0 15,4 10-1-15,3-6 1 16,0-1-1-16,0 1 0 15,0 6 0-15,1 3 1 16,-1 3-1-16,4 16 1 16,-4 3 0-16,0 12 0 15,0 1 1-15,-3 15 0 16,-7 0-1-16,-4 7 1 0,-4-4-1 16,1 7 1-16,0 3-4 15,3-7 0-15,0-6-9 16,7-9 0-16,0-16-3 15,0-12 1-15</inkml:trace>
  <inkml:trace contextRef="#ctx0" brushRef="#br0" timeOffset="26031.71">21728 3320 65 0,'3'13'32'0,"22"9"-36"0,-15-19 67 0,8 3-62 16,21-6 1-16,14 3-1 15,28-3 1-15,4-3-3 16,-1-6 0-16,8 0 1 16,-4-4 1-16,-7 4-3 15,-7 5 1-15,-14-5-2 16,-14 9 0-16,-11 9-1 16,-10 4 0-16,-7 12-2 15,-8 3 1-15,-10 16-3 16,-7 9 0-16,-3 26 0 15,-4-1 1-15,0 13 1 16,6 19 1-16,5 25 1 16,3 0 1-16,7 6 3 15,4 12 1-15,10 17 1 16,11 8 0-16,13 17 0 0,1 6 0 16,0-10 1-16,0 3 0 15,-11-18 0-15,-14-22 1 16,-17-7-1-16,-8-9 1 15,-24-10-1-15,-39-8 1 16,-28-26-3-16,-25-16 0 16,-28-18-10-16,-29-32 1 15,-27-31-8-15,-15-19 1 16</inkml:trace>
  <inkml:trace contextRef="#ctx0" brushRef="#br0" timeOffset="30161.39">7151 7918 46 0,'-7'12'23'0,"35"-9"-15"16,-14-3 24-16,14-3-30 15,15-3 1-15,3-7-2 16,10 1 1-16,11-4-6 0,-7 3 1 16,-11 1-4-16,-10 6 1 15,-7 6-9-15,-7 9 1 16</inkml:trace>
  <inkml:trace contextRef="#ctx0" brushRef="#br0" timeOffset="30362.82">7151 8366 61 0,'-7'41'30'0,"7"-7"-25"0,3-28 56 0,8-2-59 16,14-1 1-16,17-13-1 16,14-8 1-16,8-8-6 15,17 8 0-15,4-14-3 16,-8 7 1-16,-3 16-16 15,-14 2 1-15</inkml:trace>
  <inkml:trace contextRef="#ctx0" brushRef="#br0" timeOffset="34771.08">11942 4186 9 0,'-4'0'4'0,"-3"-28"0"0,7 28 4 0,7-7-5 16,-3 1 1-16,-4 6 2 15,3-3 1-15,-3-6-8 16,4 2 0-16,-1 4 6 16,4-19 1-16,4 10-3 15,3-7 1-15,11-6-2 16,3-3 1-16,14-4-2 15,18-5 1-15,11-1-2 16,20 0 1-16,12 4 0 16,17-4 0-16,0 13 0 15,14-3 0-15,7 12-1 16,-4-3 1-16,1 4-1 16,7-1 0-16,-1 7-1 15,-10 9 1-15,-7 6 0 16,11 3 1-16,3 10-2 15,-11 19 0-15,-20-4 0 16,-18 10 1-16,-15 6-2 0,-17 0 1 16,-18 1-8-16,-13-7 0 15</inkml:trace>
  <inkml:trace contextRef="#ctx0" brushRef="#br0" timeOffset="35505.28">11875 4001 9 0,'-4'6'4'0,"22"-15"12"0,-8 2-6 16,8-2-7-16,3-7 0 15,4-2 2-15,6 2 1 16,8-12-7-16,14-7 1 16,11-6 5-16,3 1 0 0,21-7-2 15,14-7 1-15,25 4-1 16,4-6 0-16,17-13-1 16,18 6 0-16,-4-9-1 15,18 6 0-15,7-6 0 16,17 9 0-16,22 7-1 15,4-4 0-15,13-3-1 16,7-6 1-16,15 7-1 16,3-1 1-16,18 3-2 15,17 4 1 1,230 3-1 0,-92 34 1-16,-53 19 0 15,-35 28 0-15,-36 16 0 16,-17 19 0-16,-42 9 1 15,-8 16 0-15,-21 12-4 16,-27-3 1-16,-12 0-6 0,-17 1 0 16</inkml:trace>
  <inkml:trace contextRef="#ctx1" brushRef="#br0">3810 6403 0,'0'0'15,"0"0"1</inkml:trace>
  <inkml:trace contextRef="#ctx0" brushRef="#br0" timeOffset="36797.33">8199 8698 46 0,'0'7'23'0,"0"2"-13"0,0-9 24 0,0 0-32 16,0-6 0-16,7-1 1 15,3-2 1-15,4-13-5 16,7-12 0-16,11-23 3 16,11-15 1-16,-1-25-2 15,7-13 1-15,-17-12-3 16,-4-4 1-16,-10-2-1 15,-8 5 0-15,-6 7-3 16,-8 16 1-16,-6 15-3 16,-4 16 0-16,0 22-2 15,-11 22 1-15,4 25-1 0,-4 16 1 16,7 15 5-16,1 26 0 16,3 9 5-16,3 25 0 15,11 12 2-15,7 23 1 16,7-4 1-16,4-3 0 15,3-12-5-15,7-10 1 16,-6-13-2-16,-1-21 0 16,-4-13-2-16,1-18 0 15,-4-20-3-15,7-15 0 16,-3-6-10-16,14-10 1 16</inkml:trace>
  <inkml:trace contextRef="#ctx0" brushRef="#br0" timeOffset="37022.25">8827 8397 47 0,'-4'32'23'0,"15"-7"-16"0,-11-19 36 0,0 0-40 16,0 1 1-16,-4-4 2 15,1 3 0-15,3 3-8 16,-4-2 0-16,4-1 4 15,0-3 0-15,7 0-5 16,4-6 0-16,-1 0-10 16,4-3 0-16,-3-10-5 0,-1-3 1 15</inkml:trace>
  <inkml:trace contextRef="#ctx0" brushRef="#br0" timeOffset="37173.22">8809 8187 42 0,'18'28'21'0,"27"10"-27"0,-27-32 34 15,10 7-38-15,8-7 1 16,-1 4-12-16,-3-1 1 16</inkml:trace>
  <inkml:trace contextRef="#ctx0" brushRef="#br0" timeOffset="37578.75">9246 8382 37 0,'11'12'18'0,"-25"10"-14"0,10-12 29 0,4-1-33 16,0 0 0-16,0-2 0 16,0-1 0-16,0-3 0 15,0-3 0-15,11-9 0 16,6-4 0-16,5-3 0 16,2 1 0-16,-6-1 0 15,3 3 1-15,0 7-1 16,-3 6 0-16,3 3 0 15,-3 7 1-15,-4 2-2 16,-4 4 1-16,1 3-1 16,0-4 1-16,-1-5 0 15,4 2 0-15,0-5-1 0,4-4 1 16,3-6 0 0,0-4 0-16,1-2-1 0,-5-4 1 15,8-2-1-15,0-1 0 16,3 0 0-16,0 1 1 15,0 5 0-15,4 1 1 16,-4 3 0-16,0 6 0 16,4 0 2-16,7 6 1 15,3 0-1-15,1 7 1 16,-8 2-2-16,4 4 1 16,-7-3-8-16,-8 3 0 0,-10 6-9 15,-10 0 0-15</inkml:trace>
  <inkml:trace contextRef="#ctx0" brushRef="#br0" timeOffset="38087.94">8065 9304 63 0,'-11'37'31'0,"-10"23"-40"16,21-54 59-16,-4 3-50 0,4 4 0 15,-7 0 0-15,4-4 0 16,3-3-1-16,0-3 1 16,0-3-1-16,0-9 1 15,14-10-1-15,7-9 1 16,4-3-2-16,6-1 1 16,1 1-2-16,0 6 1 15,-4 6 0-15,0 3 1 0,-3 7-1 16,-4 6 0-16,0 3 2 15,-7 6 0-15,1 3 2 16,-1 7 0-16,3 3-1 16,-3 6 1-16,4 0-1 15,3 0 1-15,-3 3-1 16,0 1 0-16,3-4-4 16,-4-7 1-16,1-5-6 15,0-10 0-15,3-9-9 16,0-10 1-16</inkml:trace>
  <inkml:trace contextRef="#ctx0" brushRef="#br0" timeOffset="38420.74">8710 9313 56 0,'0'16'28'0,"7"-20"-33"0,-3 8 50 0,6-11-44 0,4 4 1 16,15 0 0-16,6 0 0 15,11 3-5-15,3-3 1 16,1-3-3-16,-8-1 0 16,0-5-11-16,-3-4 1 15,-7-6-1-15,-8-6 0 16</inkml:trace>
  <inkml:trace contextRef="#ctx0" brushRef="#br0" timeOffset="38575.33">9116 9053 35 0,'0'3'17'0,"0"25"-12"0,3-22 33 0,-3 4-34 0,7-1 1 0,4 4 2 0,3-1 0 0,7 4-8 15,11 6 0-15,3 0 6 16,-3 0 0-16,-4 0-3 16,-3 0 1-16,-11 0-2 15,-14 3 0-15,-14 0-4 16,-18 0 1-16,-3 3-7 16,0-3 1-16,-4 0-9 31,4-9 0-31</inkml:trace>
  <inkml:trace contextRef="#ctx0" brushRef="#br0" timeOffset="39060.92">9874 9489 45 0,'-17'28'22'0,"-43"6"-16"0,42-27 33 0,-3 2-38 16,0-3 0-16,-4-3 0 15,0 0 0-15,4-3-2 16,0-3 1-16,7-6 1 16,3-4 0-16,8-2-2 15,10-10 0-15,3 3-1 16,8-3 0-16,3 6 0 15,7 0 1-15,8 13 0 16,-1 6 0 187,0 3 1-203,4 3 0 0,-4 10 0 0,4 6 0 0,-4 6 0 0,1 0 0 16,-8-3 0-16,4-3 0 0,-1-3 1 0,1-6 0 0,0-7 1 0,0-6 0 0,-1-3 1 0,-6-10 0 0,-7-9 0 0,-11-9 0 0,-11-7-2 0,-3-6 1 0,-14 7-5 0,-11 2 0 0,-10 10-13 0,-4 6 0 0</inkml:trace>
  <inkml:trace contextRef="#ctx0" brushRef="#br0" timeOffset="40144.61">11800 7196 43 0,'-3'10'21'0,"-18"-17"-12"0,10 7 25 0,-6-3-31 0,-12 0 1 0,-6 3 1 0,-14-6 1 0,-8 6-8 0,1 0 1 0,-4 6 3 0,-7-6 1 0,3-3-3 0,4 6 0 0,4 7-3 0,10 5 0 0,4 4 0 0,6 3 0 0,8 3-2 0,7 0 1 0,7 10 0 46,10 5 1-46,8 11 1 0,-1 21 1 0,4 0-1 0,-7 16 0 0,-7 28 0 0,-3 15 1 0,-11 14-1 0,-8 5 1 0,-6 13-1 16,-4-6 1-16,8 3 1 16,9-6 1-16,5-7 3 15,6-9 0 17,4-19 2-32,4-19 0 0,13-9 2 0,8-15 0 15,14-7 0-15,6-16 1 0,22-9-3 16,11-19 1-16,-1-13-4 15,8-8 1-15,0-11-6 16,-11-5 0-16,-11 2-8 0,-10-2 0 16,-18-1-10-16,-14-2 0 15</inkml:trace>
  <inkml:trace contextRef="#ctx0" brushRef="#br0" timeOffset="43090.78">11381 8303 60 0,'0'13'30'16,"10"-13"-17"-16,-6-3 30 0,3 3-41 16,7-4 1-16,-4 4-1 15,8-3 1-15,3-6-5 16,4-4 0-16,7-2 0 16,3-1 1-16,7 0-8 15,1 4 0-15,-5-1-11 16,-9 1 1-16</inkml:trace>
  <inkml:trace contextRef="#ctx0" brushRef="#br0" timeOffset="43568.46">12326 7955 59 0,'0'-12'29'0,"-11"12"-34"0,8-4 47 16,-4 4-41-16,-4 0 0 15,-6 4 0-15,-8-1 0 0,-3 16-2 16,-11 6 1-16,0 3 0 15,0 16 0-15,4 9-2 16,3-12 1-16,4 9-1 16,7 0 1-16,7-3-1 15,7-3 0-15,10-16 1 16,8-3 0-16,14-12 1 16,3-10 0-16,7-15 1 15,4-10 0-15,-7 0 0 16,-4 9 1-16,-11-3-1 15,-9 4 1-15,-16 6-1 16,-6 2 0-16,-17-2-2 16,-8 6 0-16,-7 3-3 15,11 4 0-15,-1 2-4 16,5 7 1-16,2-4-6 0,5 4 0 16,10-4-2-16,0-2 1 15</inkml:trace>
  <inkml:trace contextRef="#ctx0" brushRef="#br0" timeOffset="43889.06">11589 8714 60 0,'-11'16'30'0,"18"-4"-33"0,-3-9 65 0,6 0-58 16,8-3 0-16,17-3 1 16,11-6 1-16,7-4-8 15,14-2 0-15,4-4 4 16,3 0 0-16,-7 7-5 15,-4-1 1-15,-10-3-8 16,-11 10 1-16,-10 6-12 16,-11 0 0-16</inkml:trace>
  <inkml:trace contextRef="#ctx0" brushRef="#br0" timeOffset="44326.75">11818 9043 62 0,'7'13'31'0,"18"-4"-28"0,-15-15 48 16,1 0-48-16,10 3 0 15,14-1 0-15,4-2 0 16,0 0-5-16,-7 0 1 15,-4 2 2-15,-7 1 1 0,-3 3-3 16,-8 3 1-16,-6 1-2 16,-8 2 0-16,-3 6-2 15,-7 4 1-15,-10 6-1 16,2 3 1-16,-2 3-1 16,-1 1 1-16,0 2 1 15,8 0 1-15,3 4 3 16,3-4 0-16,7-3 2 15,4-6 0-15,11-3 0 16,10-3 1-16,11-7-1 16,7-3 0-16,7-2-3 15,-1-11 0-15,-2-5-8 16,-4-4 1-16,-8 0-15 16,-13 1 1-16</inkml:trace>
  <inkml:trace contextRef="#ctx0" brushRef="#br0" timeOffset="45050.63">12979 8316 50 0,'3'15'25'0,"1"17"-18"0,-4-23 31 16,0 1-36-16,3 2 0 15,-6 1 0-15,6-1 1 16,-6-5-4-16,6-1 1 15,-3-6 1-15,-3-6 1 0,3-7-1 16,0-6 0-16,7 7-1 16,3-17 1-16,5-8-2 15,6 2 1-15,3 1-1 16,1 6 1-16,0 2 0 16,-4 11 0-16,0 9-1 15,-3 6 1-15,-4 12 0 16,0 10 1-16,0-6-1 15,0 2 1-15,-3 11-1 16,-1 2 0-16,1 0-1 16,-4 7 1-16,0-10-4 15,0-3 0-15,-3-6-13 16,3-9 0-16</inkml:trace>
  <inkml:trace contextRef="#ctx0" brushRef="#br0" timeOffset="45341.28">12760 8789 75 0,'28'13'37'0,"43"-16"-40"0,-47 3 65 16,12-7-61-16,17-2 1 15,7-4-2-15,10-5 1 0,4-1-2 16,-7 3 0-16,-7 0-2 16,-10 7 0-16,-15 9-8 15,-7 3 1-15,-3 3-12 16,-15 4 1-16</inkml:trace>
  <inkml:trace contextRef="#ctx0" brushRef="#br0" timeOffset="45775.88">12968 9213 59 0,'-10'62'29'0,"2"-15"-26"0,5-28 44 16,-1 3-44-16,1-6 1 15,-1 3 2-15,1-7 1 16,-1 1-8-16,4-4 0 16,4-9 4-16,6 0 1 15,-3-12-2-15,4-4 0 31,21-25-5-31,-4-3 0 16,0 3-3-16,0 1 1 16,-3 5-1-16,0 10 0 0,-4 9 0 15,0 4 0-15,4 9 5 16,0 0 0-16,-1 9 2 16,1 6 0-16,0 7 2 15,-1 6 0-15,-2 13 0 16,-5 3 0-16,-3-4-1 15,0 1 0-15,1 0-3 16,-1-7 0-16,3-6-9 16,-3-9 1-16,-7-7-9 15,-3-6 1-15</inkml:trace>
  <inkml:trace contextRef="#ctx0" brushRef="#br0" timeOffset="46542.25">14090 8200 48 0,'-11'19'24'0,"11"50"-18"16,0-60 36-16,0 10-39 0,0 9 0 15,-3-3 0-15,-1 0 0 16,1-6-5-16,3 0 1 16,0-7 2-16,3-9 1 15,1-9-2-15,-4-9 0 16,7-7 0-16,3-4 1 15,8-8-2-15,0-13 1 16,6 3-1-16,5 3 1 16,-5 7 0-16,-2 9 0 15,-1 9 0-15,-4 10 0 0,1 9 0 16,-4 9 1-16,-3 10-1 16,-4 10 1-16,0-10-1 15,-4 6 1-15,1 6-1 16,-4 7 1-16,3-3-1 15,1-4 0-15,3 1-2 16,4-7 1 0,17-15-16-1,0-7 0-15,0-9 0 16,-7-7 1-16</inkml:trace>
  <inkml:trace contextRef="#ctx0" brushRef="#br0" timeOffset="46755.88">14637 8341 52 0,'3'19'26'0,"11"-10"-27"0,-7-9 50 16,4 0-48-16,3 0 1 15,7 0 0-15,8-3 0 16,-1 3-4-16,0 0 0 15,0-3-4-15,-7-3 0 16,-3-4-10-16,-4 4 0 16</inkml:trace>
  <inkml:trace contextRef="#ctx0" brushRef="#br0" timeOffset="46962.16">14721 8156 53 0,'7'37'26'0,"18"23"-22"0,-25-44 40 0,0 6-44 0,0 12 1 0,-3 4 0 15,-1-1 0-15,4-2-3 16,0-7 0-16,0-3-4 16,4-15 0-16,6-10-10 15,4-7 0-15,11-11 0 16,3-8 0-16</inkml:trace>
  <inkml:trace contextRef="#ctx0" brushRef="#br0" timeOffset="47174.2">15212 7958 54 0,'-4'54'27'0,"-13"30"-36"0,17-56 57 15,0 10-47-15,0 0 1 16,0 6 0-16,0 3 1 16,0-7-6-16,0-2 1 15,0-13-5-15,0-6 1 0,0-10-10 16,-7-5 1-16</inkml:trace>
  <inkml:trace contextRef="#ctx0" brushRef="#br0" timeOffset="47442.37">13959 8770 69 0,'4'13'34'0,"56"-4"-36"16,-39-9 64-16,25 4-58 15,25-1 1-15,24-3 0 16,7-7 0-16,22-5-8 16,-1-4 1-16,-7 0 3 15,-13 4 0-15,-22-4-7 0,-14 10 1 16,-21 3-8-16,-14 6 1 16,-11 0-11-16,-14 3 1 15</inkml:trace>
  <inkml:trace contextRef="#ctx0" brushRef="#br0" timeOffset="47921.91">14616 9263 49 0,'-7'53'24'0,"-4"0"-14"0,7-43 34 0,1 2-40 16,-4 4 1-16,0 0 1 16,0-4 0-16,3-2-9 15,1-1 1-15,-1-6 5 16,4-3 1-16,4-6-4 16,3 3 1-16,3-16-4 15,1-3 1-15,-1-6-1 16,5 0 1-16,2-1-1 15,4 1 1-15,1 3 0 16,6 3 0-16,0 3 1 16,-3 4 1-16,-1 2 0 15,-2 1 1-15,-5-1-1 16,1 0 1-16,-1 7 0 0,1 3 0 16,-4 9 0-16,-3 4 0 15,-1 5 0-15,-6 10 0 16,-4 13 0-16,-4 0 1 15,1-4-1-15,-1 4 0 16,4 3 0-16,4-4 0 16,3-2-1-16,11-7 1 15,6-9-5-15,8-10 0 16,-4-9-15-16,-7-9 1 16</inkml:trace>
  <inkml:trace contextRef="#ctx0" brushRef="#br0" timeOffset="50784.08">15896 8676 47 0,'7'7'23'0,"4"-20"-7"0,-4 13 24 0,7 0-36 15,-3 3 1-15,3 0-1 16,3 7 1-16,12 5-8 15,9-2 1-15,5 0 2 16,-1-4 0-16,-7-9-7 16,-3-6 1-16,-4-4-12 15,-7-2 0-15</inkml:trace>
  <inkml:trace contextRef="#ctx0" brushRef="#br0" timeOffset="50955.35">16062 8360 53 0,'-21'50'26'0,"7"38"-21"0,10-60 39 15,1 16-42-15,-4 22 1 16,0 3-1-16,-1 3 0 16,5 3-7-16,-4 0 0 15,-7-3-11-15,-4-25 1 16</inkml:trace>
  <inkml:trace contextRef="#ctx0" brushRef="#br0" timeOffset="54000.62">17268 8407 34 0,'4'-50'17'0,"0"2"-3"16,-4 39 18-16,0 9-27 16,0 3 1-16,-4-6 2 0,0-6 0 15,1 15-11-15,-8 22 1 16,-3 19 7-16,0 22 0 16,0 28-5-16,0 7 1 15,3-1-2-15,4-2 0 16,4-13-4-16,-1-23 1 15,4-18-10-15,7-25 1 16,4-25-3-16,7-12 1 16</inkml:trace>
  <inkml:trace contextRef="#ctx0" brushRef="#br0" timeOffset="54452.51">17717 8300 59 0,'56'22'29'0,"-10"-53"-37"0,-36 37 59 16,-3 10-48-16,-7 12 0 0,-7 0-2 16,-7-3 1-16,-14 0-4 15,-7 3 1-15,-4 7 0 16,-7-1 1-16,0 1-3 16,4-7 1-16,3 0-1 15,7-6 1-15,11 0 0 16,7-6 0-16,14-3 1 15,18-4 0-15,17 3 0 16,14 4 1-16,11 12 0 16,4-3 0-16,-11-12 0 15,-14 3 0-15,-4 6-1 16,-10 3 1-16,-8 6-1 0,-10 0 0 16,-14 1 0-16,-10-10 0 15,-8-10 0-15,-7-12 1 16,4-9 0-16,0-10 1 15,7 0 1-15,6-18 0 16,12-14 1-16,10-21 1 16,11 0 0-16,13-12 1 15,8 5-3-15,7 20 0 16,7-4-5-16,7 6 0 16,-7 4-9-16,-7 19 0 0,-8 5-6 15,-6 14 0-15</inkml:trace>
  <inkml:trace contextRef="#ctx0" brushRef="#br0" timeOffset="54993.8">18122 7604 55 0,'0'-6'27'0,"28"18"-34"0,-21-12 51 16,4 3-44-16,10 0 0 15,11 1 0-15,-7-1 1 16,28-6-1-16,10-4 0 16,18 1 0-16,-3-3 1 15,-1-1-1-15,-2 7 1 16,-8 3-2-16,-11 13 1 16,-7 12-2-16,-6-6 1 15,-12 12-2-15,1 16 0 16,-14 16-1-16,-8 12 0 0,-6 16-2 15,0-10 1-15,-1 26 0 16,-3 12 1-16,11 22 2 16,-1-15 0-16,11 5 3 15,4 7 1-15,10 7 2 16,1-11 1-16,-5-8 0 16,-13-13 1-16,-18-10-1 15,-18-12 0-15,-10-6-2 16,-21 0 0-16,-32-16-5 15,-39-7 0-15,-28-2-13 16,-36-16 0-16</inkml:trace>
  <inkml:trace contextRef="#ctx0" brushRef="#br0" timeOffset="56000.43">6823 10752 67 0,'10'7'33'0,"15"-7"-26"0,-14-7 34 16,3 4-41-16,10 0 0 15,5-3 0-15,9 3 1 16,1-1-4-16,0 1 0 15,3 3-7-15,1 3 1 0,-8-6-10 16,-7 0 1-16</inkml:trace>
  <inkml:trace contextRef="#ctx0" brushRef="#br0" timeOffset="56180.83">6893 10937 62 0,'-7'16'31'0,"14"0"-31"15,4-13 54-15,-4 0-52 16,14-3 0-16,14-3 0 16,15-3 1-16,13-1-9 15,8-2 1-15,-4-1-7 16,-4 4 1-16,-3 3-9 16,-10 6 1-16</inkml:trace>
  <inkml:trace contextRef="#ctx0" brushRef="#br0" timeOffset="56719.64">7761 11674 22 0,'-21'22'11'0,"-4"-28"-1"0,22 0 6 0,3-1-8 16,-4 1 1-16,4 3 8 16,4-3 0-16,6-16-19 15,8-13 1-15,14-12 12 16,17-12 1-16,0-20-4 15,8-18 0-15,-8-13-5 16,-6 0 0 0,-22-71-3-1,-11 27 0-15,-10 19-3 16,-7 32 1-16,0 18-2 16,0 19 1-16,-10 25-2 15,-5 19 0-15,1 26 0 16,-10 21 1-16,6 12 2 0,0 26 0 15,7 9 2-15,11 13 0 16,11 18 2-16,7 10 0 16,6-3 0-16,8 3 0 15,-11-10-1-15,4-12 1 16,-1-19-3-16,-3-12 0 16,8-29-5-16,6-15 1 15,4-13-7-15,6-19 0 16,1-9-4-16,7-9 1 15</inkml:trace>
  <inkml:trace contextRef="#ctx0" brushRef="#br0" timeOffset="56887.87">8456 11169 48 0,'11'63'24'0,"-22"-7"-26"0,8-43 45 0,-1 9-42 16,1 0 0-16,-1-3 0 15,0-4 0-15,4-5-9 16,4-7 0-16,3-16-6 16,-3-9 0-16</inkml:trace>
  <inkml:trace contextRef="#ctx0" brushRef="#br0" timeOffset="57440.5">8371 11056 53 0,'46'41'26'0,"-3"-44"-34"16,-26 3 45-16,4-3-40 0,8 3 0 15,-1 3-7-15,7-3 0 16,4 3 5-16,-4 7 1 16,-3 2-8-16,-7 7 1 15,-4 3 0-15,-4 3 1 16,1-3 3-16,-4 6 1 15,4 0 8-15,-4-3 1 16,4-6 2-16,-1 0 1 16,4-9 1-16,1-10 1 0,9 0 0 15,-6-10 0-15,3 4-3 16,-10-7 0-16,3 7-2 16,0 3 0-16,-3-3-3 15,-4 2 1-15,4 4-1 16,-8 4 0-16,8-1 0 15,3 3 1-15,-7 0 0 16,4 7 1-16,-1-4-1 16,5-6 0-16,-1-9 0 15,7 0 1-15,-10-7-1 16,3-2 0-16,0-4-1 16,-3-3 1-16,3 0-1 15,0 0 1-15,0 3-1 16,11 7 1-16,0 5 1 0,6 10 1 15,-2 4 1 1,6 2 0-16,7 7 1 0,8 0 1 16,-4-1-2-16,0-5 1 15,-4-4-6-15,-7 6 1 16,-6-2-10-16,-19 5 0 16,-10 4-7-16,-21 6 1 15</inkml:trace>
  <inkml:trace contextRef="#ctx0" brushRef="#br0" timeOffset="57950.83">7793 12151 60 0,'-32'72'30'0,"22"-31"-37"0,10-29 55 0,-8 1-47 16,5 2 1-16,3-2 1 15,-7-4 1-15,7-5-5 16,0-4 0-16,10-13 3 0,5-6 0 16,2 0-3-16,8-6 0 15,-4-9-3-15,7-4 1 16,1-3-2-16,2 10 1 16,-13 3-1-16,0 6 0 15,-1 9 2-15,1 7 1 16,3 3 1-16,0 6 1 15,0 10 1-15,1 5 0 16,2 4 0-16,-10 3 1 16,4 4-1-16,0 2 1 15,-1 7-1-15,1-4 0 16,-4-2-2-16,0-7 0 16,4-7-6-16,3-8 1 0,7-10-9 15,4-13 0-15</inkml:trace>
  <inkml:trace contextRef="#ctx0" brushRef="#br0" timeOffset="58360.28">8516 12198 58 0,'4'25'29'0,"6"-34"-36"16,-3 12 51-16,0-3-44 0,0-3 1 16,11-4-2-1,10 1 1-15,11 0-3 16,7-7 1-16,0-6-9 0,0-6 0 16,-4-3-5-16,-17-3 0 15</inkml:trace>
  <inkml:trace contextRef="#ctx0" brushRef="#br0" timeOffset="58435.7">8710 11991 43 0,'4'28'21'0,"20"-9"-18"0,-13-13 37 0,3 0-37 0,-3 1 1 0,20 8 1 0,-2 1 1 0,6 0-8 0,-3-1 1 0,-1 1 3 0,-13 0 1 0,-7 0-3 0,-15 2 0 0,-17 11-5 0,-11-1 1 15,-3 0-9-15,-4-6 0 0,4-10-3 0,7-8 1 0</inkml:trace>
  <inkml:trace contextRef="#ctx0" brushRef="#br0" timeOffset="59023.42">9483 12348 54 0,'-25'60'27'0,"-14"-60"-35"0,25 0 53 0,3 0-44 0,-6 0 1 0,-4-6 0 0,-8-7 0 0,1-3-3 0,-4-5 0 0,4-5-1 0,7 4 1 0,7-3-4 0,0 3 0 0,14 4 0 16,14 5 1 15,11 7-1-31,10 6 0 0,7 9 3 0,11 7 1 15,11 6 2-15,-11 6 0 0,-8-9 1 16,5 3 1 15,-1 0-1-31,1 0 1 47,3 3-1-31,-4-6 1-16,0-7-3 47,-3-2 1-32,0-7 0-15,-4-13 1 16,-3 7 0 0,-4-6 0-16,-6-7 0 0,-8-3 1 0,-11-6 0 31,-13-3 0-16,-18 3-5 17,-22-3 1-32,-20-4-15 0,-15 10 1 0</inkml:trace>
  <inkml:trace contextRef="#ctx0" brushRef="#br0" timeOffset="59678.18">11832 10542 65 0,'14'3'32'0,"-14"-15"-34"0,-3 5 52 0,-8 4-50 0,-14-3 1 15,-17 3 0-15,-7 3 0 16,-15 3-2-16,-6 3 1 16,6 1-2-16,-3 8 1 15,-7 17-3-15,11 2 0 16,6 7-1-16,8 3 1 16,10 9 0-16,11 4 0 15,10 5 2-15,11 7 0 16,7 3 2-16,0 16 1 0,0 6-1 15,-3 19 1-15,-8 13-1 16,-7 8 1-16,-3 20-2 16,3 3 1-16,-6-10 1 15,-1-6 0-15,0 4 1 16,4-17 0 0,14 29 4-1,11-28 0-15,10-20 0 16,14-18 1-16,25-22-1 15,14-22 1-15,32-15-3 16,28-26 1-16,-4-12-7 63,-13-13 0-48,-19 0-8-15,-20 3 1 0,-29 4-13 0,-24-4 0 16</inkml:trace>
  <inkml:trace contextRef="#ctx0" brushRef="#br0" timeOffset="60559.17">11515 11552 59 0,'-11'31'29'0,"1"-28"-21"15,10-3 30-15,0 0-34 16,7 0 0-16,3-6 2 16,8 0 0-16,10 0-9 0,11-1 1 15,7 1 1-15,0 0 0 16,-4-1-13-16,-3 4 1 15,-4-3-7-15,-3-3 1 16</inkml:trace>
  <inkml:trace contextRef="#ctx0" brushRef="#br0" timeOffset="62958.05">12823 11668 60 0,'-3'19'30'0,"-1"-4"-16"0,4-11 30 16,0-4-43-16,0 0 0 15,0 0 0-15,0 0 1 16,0 0-4-16,0 0 1 15,7-4-5-15,1 1 1 16,-1 0-14-16,0 0 1 16</inkml:trace>
  <inkml:trace contextRef="#ctx0" brushRef="#br0" timeOffset="63499.52">13317 11332 52 0,'-10'29'26'0,"3"-17"-21"15,3-6 34-15,1 7-36 0,-1 0 1 16,-3 5 4-16,0 11 0 16,0 5-9-16,-4 4 1 15,4 9 5-15,0 12 1 16,4-9-3-16,-1 10 1 15,1 3-2-15,-4-1 0 16,3 1-2-16,1-3 0 141,-1-13-1-141,1-16 0 0,-1-3-2 78,0-6 1-63,8-6-4 1,3-10 0-16,4-15-9 0,3-4 0 0,3-5-5 16,1-8 1-1</inkml:trace>
  <inkml:trace contextRef="#ctx0" brushRef="#br0" timeOffset="63800.59">13741 11734 64 0,'-4'3'32'0,"-3"-9"-34"0,7 6 61 16,0 0-56-16,0 0 0 0,4-7 1 15,-1 1 1 1,4 0-8-16,4 0 1 0,3-1-1 16,0 4 0-16,-3 3-18 15,-4 0 1-15,0 3-1 16,3 0 0-16</inkml:trace>
  <inkml:trace contextRef="#ctx0" brushRef="#br0" timeOffset="65068.78">14633 11013 41 0,'0'3'20'0,"0"6"-11"0,0-9 35 0,0 0-41 0,4 6 1 16,-4 10 3-16,-4-7 1 0,-3 7-10 15,-10 12 1-15,-12 10 6 16,-6 0 0-16,-7 15-3 15,-4 13 1-15,-11 18-2 16,4 11 1 0,4 5-2-16,7 6 0 47,6 1 0-47,8-13 0 0,14-6-2 0,11-16 0 46,10-9-2 33,14-16 0-64,4-16-5-15,6-12 0 16,5-13-10-1,-1-6 1-15</inkml:trace>
  <inkml:trace contextRef="#ctx0" brushRef="#br0" timeOffset="65248.02">14796 11367 60 0,'-4'31'30'0,"-3"10"-36"0,3-25 50 16,-3 12-43-16,-3 3 1 16,-1 13 0-16,1 9 1 0,-5 7-4 15,5 6 0-15,-1 0 1 16,4 0 0-16,4-7-5 15,-1-12 0-15,8-19-12 16,3-15 0 0</inkml:trace>
  <inkml:trace contextRef="#ctx0" brushRef="#br0" timeOffset="65555.77">15018 11812 64 0,'10'19'32'0,"8"-19"-37"15,-7-3 53-15,3-7-47 16,7-2 1-16,4-1-1 16,6 1 1-16,8-1-6 15,3 4 1-15,-6 3-7 0,-8-1 0 16,-3-2-8-16,-4 0 0 15</inkml:trace>
  <inkml:trace contextRef="#ctx0" brushRef="#br0" timeOffset="65774.2">15201 11558 56 0,'7'60'28'0,"-21"-1"-33"16,14-52 47-16,0 24-43 0,0-6 1 0,0 0-4 0,-3-3 1 0,3-9-10 0,0-7 0 0</inkml:trace>
  <inkml:trace contextRef="#ctx0" brushRef="#br0" timeOffset="65962.59">15783 11013 44 0,'-3'31'22'0,"-15"7"-13"0,15-23 28 0,-1 13-35 0,1 4 0 0,-5 15-1 0,5 6 1 0,-1 4-3 0,4 15 0 16,0-13 1-16,0 1 0 16,7-7-8-16,1-9 0 15,6-16-7-15,3-15 1 0</inkml:trace>
  <inkml:trace contextRef="#ctx0" brushRef="#br0" timeOffset="66209.73">16062 11495 59 0,'-25'47'29'0,"-38"29"-36"0,38-54 54 0,-14 15-47 16,0 4 0-16,-3 16 1 16,0 12 1-16,-1 6-2 15,5-12 0-15,-1-7 0 16,11-6 0-16,3-12-5 16,11-13 1-16,10-16-9 46,15-2 1-46,3-17-5 0,4-9 0 0</inkml:trace>
  <inkml:trace contextRef="#ctx0" brushRef="#br0" timeOffset="66564.7">15847 11878 57 0,'21'22'28'0,"-14"6"-36"0,-7-18 55 0,0 5-47 0,-4 4 1 0,1 3-1 0,-1 3 0 0,-3-3 0 0,0-6 0 0,4-1 0 16,3-2 0-16,0-10 0 31,7-6 0-31,3-3-2 0,8-7 1 0,0-3-3 16,3 1 0-16,4-4 0 16,-4 3 0-16,3 4 1 15,1 2 0 32,-4 7 1-47,0 3 0 0,1 3 3 0,-1 7 0 0,0 2 1 0,-3 10 1 47,-1 6-2-31,-3 4 1-16,-3-7-2 0,0-3 0 15,-1-3-7-15,1-4 0 0,3-2-7 16,-4-10 0-16</inkml:trace>
  <inkml:trace contextRef="#ctx0" brushRef="#br0" timeOffset="66798.12">16150 10749 46 0,'35'113'23'0,"36"85"-17"0,-50-139 39 0,4 35-44 15,7 44 0 1,-4 16-1-16,-7 31 1 16,-21 0-2-16,-14-13 0 0,-4-27-3 15,-6-23 0-15,-8-41-12 16,-3-24 1-16</inkml:trace>
  <inkml:trace contextRef="#ctx0" brushRef="#br0" timeOffset="67339.89">17078 11674 55 0,'-7'3'27'0,"0"-9"-25"0,7 6 44 0,0 0-42 0,3-6 0 0,8 3 2 0,10 0 1 0,14 3-9 0,15-7 0 0,6-2 4 16,15-4 1-16,-1 1-8 15,1-1 0-15,-18 4-14 16,-11-1 0-16</inkml:trace>
  <inkml:trace contextRef="#ctx0" brushRef="#br0" timeOffset="67708.9">17381 11474 56 0,'0'68'28'0,"-3"55"-29"0,6-89 39 0,-3 1-41 16,0 9 0 0,0-4-8-16,4-5 1 0,6-7 2 15,5-15 0-15</inkml:trace>
  <inkml:trace contextRef="#ctx0" brushRef="#br0" timeOffset="67802.56">18105 11166 61 0,'-11'75'30'0,"-14"4"-40"0,18-48 53 0,0 19-46 0,-3 10 1 0,3 15-5 0,3 0 0 0,4 13 5 0,11-9 1 15,3-17-14-15,7-18 0 32</inkml:trace>
  <inkml:trace contextRef="#ctx0" brushRef="#br0" timeOffset="68510.22">18690 11097 61 0,'21'0'30'0,"1"-9"-36"0,-19 12 55 0,-6 9-49 0,-8 10 0 0,-10 4-1 0,-11 2 1 0,-3-6 0 0,-1 6 0 0,-2 0-1 0,-5 7 1 0,1 2-2 15,3-2 0-15,0-4 0 16,15-3 0-16,6-3 0 16,11 1 0-16,18-8 1 15,13 11 0-15,4-4 1 485,15 0 0-485,3 6 0 0,-4 10 1 0,-7 3-2 15,-6 0 1-15,-12 3-1 0,-17 0 1 0,-7-10-1 0,-7-8 1 0,-7-11 0 0,3-8 0 0,1-20 1 0,-1-2 1 0,4-20 1 0,0-15 0 0,3-6 1 0,8-6 1 0,6-7 0 0,8-10 0 0,17 11-1 0,14-1 1 16,8 3-4-16,3 3 1 0,-8 17-5 0,-6 8 1 0,-7 13-8 0,-7 10 0 0,-8 8-10 0,-6 4 0 0</inkml:trace>
  <inkml:trace contextRef="#ctx0" brushRef="#br0" timeOffset="69033.2">18824 10545 47 0,'-24'13'23'0,"13"-7"-16"0,11-6 32 0,0 0-37 0,11 0 0 16,3 0 3-16,10-3 0 0,12 0-6 0,6-3 1 0,18-1 4 0,0-2 0 15,7 6-1-15,7-10 0 16,-3 16-2-16,-4-15 0 16,-11 15-2-1,-10-9 1-15,-7 6-2 78,-8 3 0-78,-9 6-1 0,-5 10 0 0,-6 12-1 0,-4 4 1 0,-7 59 0 0,0-3 0 0,3 12 1 0,4 7 0 32,4 16 1-32,7-1 0 0,6 10 1 109,1 0 1-109,10 6 1 0,1-13 0 109,2 1 0-109,-2-22 0 0,-5-7 0 16,-9-3 0 0,-15-9-1-1,-21-7 1-15,-29-2-2 0,-27-1 0 16,-40-12-5-16,-34-13 0 0,-50-18-12 0,-18-29 1 0</inkml:trace>
  <inkml:trace contextRef="#ctx0" brushRef="#br1" timeOffset="74750.53">15173 12229 47 0,'-4'22'23'0,"4"-12"-11"0,0-10 24 16,0 0-34-16,4-7 1 16,3-8 2-16,11-26 0 15,17-12-6-15,18-20 0 16,28-21 4-16,14-31 0 16,29-7-2-16,34-21 0 15,5 2-4-15,13 7 1 16,-10 18-6-16,-25 26 1 15,-32 12-4-15,-31 19 0 16,-22 19-6-16,-17 16 0 16</inkml:trace>
  <inkml:trace contextRef="#ctx0" brushRef="#br1" timeOffset="75341.98">16242 10749 40 0,'3'6'20'0,"1"4"-20"16,-1-7 34-16,-3 6-30 16,4-2 1-16,0-1 2 0,3 3 1 15,0 4-11-15,3-7 1 16,8 0 6-16,17-2 1 16,11-4-3-16,14-7 0 15,3 1-1-15,1-3 0 16,-8-1-1-16,-3 1 1 15,-7-1-2-15,-11 7 1 16,-6 3-2-16,-12 3 0 16,-6 13-2-16,-8 6 0 15,-6 6-1-15,-4 7 0 0,-4 5 0 16,-6 4 1-16,-5 7 1 16,1 8 1-16,-3-12 1 15,2-3 1-15,5-6 0 16,-1-7 1-16,4-9 1 15,0-9 0-15,3-10 0 16,4-10 1 0,4-15-1-16,6-9 1 0,4-22-2 15,4-13 0-15,0-9-3 16,-8 12 0-16,-10 7-4 16,-18 5 0-16,-17 11-8 15,-18 8 1-15,0 4 0 16,-14 6 0-16</inkml:trace>
  <inkml:trace contextRef="#ctx0" brushRef="#br1" timeOffset="75789.17">17657 10310 36 0,'28'-3'18'0,"0"-3"-16"0,-21-4 36 0,-3 1-38 15,-4-4 1-15,-11-2 0 16,-14-1 0-16,-17 7-1 16,-11 5 1-16,0 11 0 15,-7 12 0-15,-3 12-1 16,10 22 0-16,7 4 0 16,11 21 0-16,17-6-1 15,18-3 0-15,18-9 0 16,10-16 0-16,28-13 2 15,29-31 1-15,14-16-2 16,-4-24 0-16,0-1-1 16,-21-13 0-16,-35-2-3 15,-25-4 0-15,-35-2-9 16,-42 2 0-16</inkml:trace>
  <inkml:trace contextRef="#ctx0" brushRef="#br0" timeOffset="80067.67">6346 14427 49 0,'-7'13'24'0,"14"0"-15"0,-7-10 24 0,0 0-32 16,0-3 1-16,0 0-1 0,0 0 1 15,18-10-3-15,7 7 0 16,21-3-2-16,0 0 1 16,3-4-10-16,-3 7 0 15,-7 0-3-15,-11 6 0 16</inkml:trace>
  <inkml:trace contextRef="#ctx0" brushRef="#br0" timeOffset="80248.83">6290 14644 47 0,'-21'25'23'0,"28"-6"-22"0,-7-19 43 0,11 0-41 0,-1-3 0 0,8-4 1 0,13-5 1 0,19 9-8 0,-1-4 1 0,11 1-3 0,-7 0 1 0,4-4-12 0,-15-2 1 0</inkml:trace>
  <inkml:trace contextRef="#ctx0" brushRef="#br0" timeOffset="81716.17">7362 14835 65 0,'-17'38'32'0,"17"-26"-35"0,0-12 55 16,0 0-50-16,7 0 1 15,3-3 0-15,8 3 1 16,3-3-6-16,0 0 0 16,18-3-1-16,4-1 0 15,2-2-11-15,1-1 1 16,0-5-7-16,-7-4 0 0</inkml:trace>
  <inkml:trace contextRef="#ctx0" brushRef="#br0" timeOffset="83337.12">9109 14114 63 0,'0'3'31'0,"-11"25"-40"0,8-18 58 15,-4 5-49-15,-4 10 1 16,-7 10-1-16,-6 9 1 0,-12 18-2 15,-6 7 1-15,0 19 0 16,-8 28 0-16,8 16-1 16,0 3 1-16,10 0-1 15,11-13 1-15,10-9-1 16,11-19 1-16,14-19-3 16,11-15 1-16,14-19-8 15,10-19 1-15,4-19-8 16,-7-3 1-16</inkml:trace>
  <inkml:trace contextRef="#ctx0" brushRef="#br0" timeOffset="83623.27">9313 14427 59 0,'-7'0'29'0,"14"22"-37"0,-7-12 52 15,-7 12-43-15,4 9 0 16,-8 4 1-16,1 12 0 16,6 12-3-16,1 13 1 15,3 7 1-15,0 5 0 16,0-2-3-16,0-10 1 0,3-12-8 47,1-13 1-47,3-13-9 0,7-21 1 0</inkml:trace>
  <inkml:trace contextRef="#ctx0" brushRef="#br0" timeOffset="83888.66">9596 14979 58 0,'24'13'29'0,"1"-19"-33"0,-18 2 50 0,7-2-45 0,7-3 1 0,15-4-1 16,2 1 1-16,5-1-7 15,-1 1 0-15,-3-4-8 0,-4-3 0 16,-10 0-4-16,0-3 1 15</inkml:trace>
  <inkml:trace contextRef="#ctx0" brushRef="#br0" timeOffset="84104.07">9811 14575 45 0,'0'41'22'0,"0"-1"-19"0,0-24 40 0,-4 15-41 0,1 13 0 0,-4 10 0 0,-4 11 0 0,4 8-5 0,3-1 1 16,4-3-4-16,4-19 1 0,3-16-11 0,7-21 1 0</inkml:trace>
  <inkml:trace contextRef="#ctx0" brushRef="#br0" timeOffset="84494.17">10633 14663 57 0,'10'9'28'0,"-10"-9"-39"0,-3-6 50 0,-8 9-39 0,-6 0 0 0,-8 6 0 0,-7 4 1 16,-7 6-1-16,1 6 0 15,-1 16 0-15,-4 3 1 16,8-4-2-16,10 10 1 16,8-2-1-16,10-5 1 15,10-8 0-15,11-7 0 16,11-9 1-16,7-16 1 15,17-19 0 32,4-6 0-47,-4-15 0 0,-3-7 0 0,-7-6-6 16,-4-13 1-16,-10 7-13 109,-11-10 1-109</inkml:trace>
  <inkml:trace contextRef="#ctx0" brushRef="#br0" timeOffset="84661.64">10696 14130 60 0,'43'43'30'0,"13"80"-35"0,-31-86 49 0,6 26-44 15,1 12 1-15,0 26-1 0,-14 21 1 16,-15 3-2-16,-13 4 0 16,-12-26-4-16,-6 4 1 15,7-13-12 1,-4-28 0-16</inkml:trace>
  <inkml:trace contextRef="#ctx0" brushRef="#br0" timeOffset="85165.33">11892 15001 38 0,'4'7'19'0,"-1"-11"-4"0,-3 4 20 15,0 0-31-15,7-6 1 16,4 3 3-16,6-3 0 15,5-1-10-15,6 1 1 16,0 0 3-16,4 3 1 0,0 6-9 16,3 0 1-16,-3-6-12 15,-4-13 0-15</inkml:trace>
  <inkml:trace contextRef="#ctx0" brushRef="#br0" timeOffset="85398.82">12054 14700 42 0,'-10'50'21'0,"-8"38"-11"0,15-60 27 0,-1 16-36 0,1 16 1 0,-4 6-1 15,7 6 1-15,3 0-7 16,1-3 1-16,3-16-10 15,0-18 1-15</inkml:trace>
  <inkml:trace contextRef="#ctx0" brushRef="#br0" timeOffset="85624.53">12799 14540 60 0,'3'54'30'0,"-27"-1"-38"0,17-31 51 0,-8 16-43 0,1 21 0 0,-3 13-1 16,3 10 0-16,3 15-1 15,4-3 1-15,3-3-7 0,1-22 1 0,3-25-9 16,10-25 1-16</inkml:trace>
  <inkml:trace contextRef="#ctx0" brushRef="#br0" timeOffset="86167.39">13272 14456 62 0,'38'22'31'0,"12"-7"-36"0,-43-15 57 0,0 3-53 0,-4-3 1 15,-6 4-2 1,-11 5 1-16,-11 4 1 0,-3 5 1 16,-7 7-3-16,-11-6 1 15,0 9-2-15,3-2 1 16,1-1-1-16,7-10 0 15,3 1-1-15,7-7 1 16,11-2 0-16,14 2 0 0,11 10 0 16,24 3 1-1,15 9 0-15,10 10 1 63,-4-10 0-63,-3 7 0 0,-14 3 0 0,-11 3 0 15,-18 0 1-15,-13-1 1 0,-15 1-1 0,-6-3 0 16,-12-10 0-16,-6-9 0 0,0-9 3 0,6-19 0 0,5 3 1 16,9-13 0-1,8-16 3 1,14-8 1-16,22-10 0 16,16-16 1-16,29-19-4 0,11-6 1 0,-7-3-6 15,-8 19 1-15,-3-1-8 16,-14 8 1 31,-18 2-15 0,-21 9 1-47</inkml:trace>
  <inkml:trace contextRef="#ctx0" brushRef="#br0" timeOffset="87340.92">14295 14525 55 0,'0'6'27'0,"3"-6"-19"15,-3-3 27-15,4-3-34 16,3-7 1-16,10-6 0 16,15 7 0-1,46-10-8 1,-15 9 1-16,-10 7-6 15,-14 6 1-15,-18 3-6 16,-14 3 0-16</inkml:trace>
  <inkml:trace contextRef="#ctx0" brushRef="#br0" timeOffset="87443.39">14206 14719 56 0,'-35'41'28'16,"25"-10"-29"-16,13-28 54 0,4 4-48 0,11-4 0 0,17 0 0 0,18-6 1 0,17-4-10 0,15-11 0 0,3 2 1 0,-7 0 0 15,-10 4-14-15,-11 2 1 16,-7-5-4 0,-7-1 1-16</inkml:trace>
  <inkml:trace contextRef="#ctx0" brushRef="#br0" timeOffset="105077.3">28356 3217 48 0,'21'-28'24'0,"-17"-19"-16"15,-8 37 24-15,-6 1-31 16,-18 3 0-16,-22 9 1 0,-20 9 0 16,-11 7-3-16,-11 12 0 15,-18 4 2-15,1 25 1 16,-7 5-2-16,17 23 1 15,14 19 0-15,11 24 0 16,25 17 0-16,24 12 1 16,18-13-1-16,39-9 1 15,31-25-1-15,22-25 1 16,24-35-3-16,15-25 0 0,3-37-8 16,-14-16 1-1,-7-28-9-15,-8-10 1 0</inkml:trace>
  <inkml:trace contextRef="#ctx0" brushRef="#br0" timeOffset="105667.49">28413 3653 46 0,'-18'132'23'0,"8"37"-21"15,2-116 35-15,-6 0-36 16,0 4 0-16,0-7 0 16,4-12 1-16,2-13-3 15,8-16 1-15,0-9 1 16,8-12 0-16,2-7-1 16,4-9 0-16,-3-7-1 15,-4 13 1-15,0 0-1 16,0 3 1-16,4 7-1 0,-1-1 1 15,4 13 0-15,0 0 1 16,-3 22-1-16,0 3 0 16,6 4 0-16,-6 8 0 15,3-2 0-15,0-1 1 32,18 7 0-32,7-10 0 15,6-12-1-15,5-6 1 0,-1-16 0 16,-3-7 0-16,-7 1-1 15,-11-10 0-15,0-9-1 16,-3 6 1-16,-7-3-1 16,-4-4 0-16,-7 4 0 15,0-6 0-15,-7 12-2 16,-4 4 1-16,-6 11 0 16,-8 14 0-16,-7 12 0 15,1 9 0-15,3 7 1 16,3-1 1-16,7-5 2 15,8 5 0-15,6 1-1 16,11-4 1-16,11-5-2 16,0-4 0-1,7-19-7-15,6-3 1 16,8-9-8-16,-7-4 1 0</inkml:trace>
  <inkml:trace contextRef="#ctx0" brushRef="#br0" timeOffset="105903.22">29404 4186 48 0,'11'22'24'0,"-15"0"-28"0,1-19 41 16,-12 3-37-16,-6-3 1 16,-7 4 1-16,-4 5 0 0,-3 4-3 15,3 9 1 1,8-3 1-16,-1 3 1 0,11 6-1 15,7 7 1-15,7 0-2 16,14-4 0-16,14-9-4 16,14-12 0-16,4-13-10 15,-3-13 0-15</inkml:trace>
  <inkml:trace contextRef="#ctx0" brushRef="#br0" timeOffset="106413.72">29559 3198 47 0,'25'79'23'0,"-7"11"-22"15,-18-61 34-15,-4 30-35 16,4 32 0-16,0 22-2 0,4 13 0 15,6-1 2 1,1-9 0-16,-1-19-2 0,-3-15 0 16,0-26-4-16,4-21 1 15,3-17-2-15,7-21 1 16,4-25-2-16,7-16 0 16,0 0 2-16,-4-15 0 15,-4 12 7-15,-6 0 0 16,-4 12 4-16,-7 10 0 0,-7 16 1 15,-7 12 1-15,-10 12-1 16,-8 1 1-16,0 6-4 16,-10 6 0-16,0 4-2 15,3-4 0-15,0 0-1 16,7 3 1-16,8-9 1 16,10-3 0-16,10-3 1 15,18 0 0-15,11 6 1 16,14 3 0-16,10 3 0 15,1-6 0-15,-4 6-1 16,-4 3 0-16,8 7-3 16,-15 0 1-16,0-10-7 15,-13 6 1-15,-8-12-11 16,-14-3 1-16</inkml:trace>
  <inkml:trace contextRef="#ctx0" brushRef="#br0" timeOffset="106758.89">27577 5105 63 0,'3'19'31'0,"25"-1"-28"0,-13-11 53 0,16-4-53 16,12-3 0-16,31 6 2 15,42-9 1-15,32 3-7 16,43 3 0-16,24-6 4 16,32-3 0-16,-18-4-2 15,1 4 0-15,-22-3-5 16,-43 2 0-16,-30 1-6 15,-40 6 0-15,-28 13-10 16,-28-7 0-16,-36 9-1 16,-10 7 0-16</inkml:trace>
  <inkml:trace contextRef="#ctx0" brushRef="#br0" timeOffset="107780.73">27104 6833 32 0,'7'-4'16'0,"4"14"-5"15,-11-10 16-15,0 12-25 16,-4 13 0-16,1 16 3 15,-5 16 1-15,-6 5-6 0,-3 20 1 16,-8 31 4-16,0 22 1 16,-6 34-1-16,2 25 0 15,-2 38-2-15,9 47 1 16,8 32-2-16,0 9 0 16,7 22-1-16,0 6 1 15,0-13 0-15,7-9 0 16,-7-12-1-16,3-13 1 15,-3-16 0-15,4-9 0 16,-4-25-4-16,7-41 0 0,-4-31-9 16,4-50 1-16,0-45-9 15,0-46 1-15</inkml:trace>
  <inkml:trace contextRef="#ctx0" brushRef="#br0" timeOffset="108925.43">27037 6575 39 0,'28'79'19'0,"-10"-38"-17"0,-11-32 25 0,3 7-27 15,1 9 0-15,7 0 2 16,3 9 0 0,3 10-1-16,1 10 1 0,10 11 0 15,15 17 1-15,6 9 0 16,15 19 0-1,21 15-1-15,-8 10 0 16,15 19-2-16,17 24 1 0,11 14 0 16,4 18 1-16,10 22-1 15,14 19 0-15,1 12 1 16,-1 19 1-16,-4 7 1 16,12 15 1 62,-26-6-1-63,1-3 1 63,-4 9-1-62,0-22 0 15,-11-25-1-31,-13-19 1 16,-8-28-5-16,-14-37 0 16,-10-32-8-1,-18-25 1-15,-14-16-11 0,-25-15 0 0</inkml:trace>
  <inkml:trace contextRef="#ctx0" brushRef="#br0" timeOffset="109439.58">27210 12367 19 0,'-7'-9'9'0,"-4"3"8"0,8 2-5 0,-1 4-4 0,1 4 0 15,-1-1 6-15,0 3 1 16,4 3-18-16,0-2 0 16,4-4 12-16,3 3 1 15,4-3-5-15,6 0 1 16,4 4-2-16,22 5 1 15,24 4-1-15,35-4 1 47,29-5-1-47,31-14 0 16,18-5 0 0,32-7 0-16,6-6-3 46,22 3 1-30,-18 6-5-16,-13 7 0 0,-30 9-2 31,-16-3 0-31,-26 3-5 16,-38 3 1-16,-28 6-9 16,-33 4 0-1,-23-7 1-15,-30 10 0 16</inkml:trace>
  <inkml:trace contextRef="#ctx0" brushRef="#br0" timeOffset="109949.05">26741 11511 46 0,'-4'-3'23'0,"4"-3"-22"0,4 9 44 0,-1 3-43 0,4 4 0 0,7-1 2 0,14 0 1 0,8 7-6 16,20 0 1-16,25-7 3 15,-7 1 0-15,15-4-2 16,-5-3 1-16,-3-3-2 16,-10 3 1-16,-8-3-1 15,-10 0 0-15,-10 0-2 63,-12 9 1-48,-9 1-1-15,-12 6 0 0,-10 12-1 0,-7 13 1 0,-3 2-1 0,-1 11 0 0,-3 18 0 0,3 9 1 0,4 7-1 16,7-13 0-16,7-9-9 0,11-6 0 16,7-22-2-16,-4-7 0 31</inkml:trace>
  <inkml:trace contextRef="#ctx0" brushRef="#br0" timeOffset="110842.68">24211 15149 53 0,'-21'37'26'0,"28"-37"-19"0,0-6 26 0,7-13-31 0,14-12 0 0,11-19 1 16,11-19 1-16,3-16-5 16,14-12 1-16,0-13 2 15,3-19 0-15,4 7-2 16,4-10 1-16,-4-2-3 16,-11 14 1-16,-13 11-1 15,-8 18 1-15,-10 19-1 16,-7 18 0-1,-4 23 0-15,-11 15 1 16,-3 23 0-16,-3 27 1 0,-8 16-1 16,-6 10 1-16,-1 15 2 15,-3 22 0-15,4 4 2 16,-5 15 0-16,5-7 0 0,3-5 1 16,7-1-1-16,3-9 0 15,4-15-4 32,0-16 0-47,4-16-4 16,0-13 0-1,-1-12-8 63,1-16 1-78,-4-24-8 16,-7-14 1-16</inkml:trace>
  <inkml:trace contextRef="#ctx0" brushRef="#br0" timeOffset="111049.69">24395 14493 60 0,'-11'22'30'0,"36"-15"-33"0,-15-7 54 0,8 0-47 0,7-7 0 0,17-2 0 0,14-4 0 16,26 1-10-16,13-4 0 0,-11 4-2 15,8-1 0-15,-4 0-11 16,-3-5 0-16</inkml:trace>
  <inkml:trace contextRef="#ctx0" brushRef="#br0" timeOffset="111205.35">25277 14550 67 0,'-4'22'33'0,"15"-19"-35"0,-4-3 59 0,10-3-57 0,15-4 1 0,14-2-3 0,3-4 1 16,1 1-5-16,-12-1 1 16,-9 7-14-16,-12 3 0 15</inkml:trace>
  <inkml:trace contextRef="#ctx0" brushRef="#br0" timeOffset="111356.27">25245 14694 63 0,'35'16'31'0,"-3"6"-35"0,-15-22 46 0,8 0-46 0,7 0 0 0,7-7-15 16,7 1 1-16,-8-10 13 15,5-2 0-15</inkml:trace>
  <inkml:trace contextRef="#ctx0" brushRef="#br0" timeOffset="111714.63">26095 13775 65 0,'-35'110'32'0,"17"12"-44"0,15-97 60 0,3 16-48 0,0 6 0 0,3 3-3 16,1-9 0-1,6 6-2-15,4-9 0 16,0-7-11-16,1-15 0 0,-5-19 0 16,8-7 0-16</inkml:trace>
  <inkml:trace contextRef="#ctx0" brushRef="#br0" timeOffset="111893.8">26430 13988 54 0,'-3'54'27'0,"-19"-20"-33"0,15-21 57 0,-14 12-49 15,-11 3 1-15,-3 16 3 16,-7 12 1-16,-18 20-8 16,-11-1 0-16,1 13 4 0,-4 9 1 15,-4 6-2-15,18-2 1 16,4-10-5-16,6-16 0 15,11-12-5-15,8-19 0 16,13-13-6 15,15-12 0-31,10-13-7 0,14-12 1 0</inkml:trace>
  <inkml:trace contextRef="#ctx0" brushRef="#br0" timeOffset="112704.51">25926 14810 48 0,'-7'9'24'0,"10"-9"-22"0,1 0 43 0,3 0-41 15,3 0 1-15,15 0 5 16,7 0 1-16,7 0-13 16,-4-6 0-16,4 3 8 15,-4-3 0-15,-7 6-3 16,-3 0 0-16,-8 0-4 16,-6 3 0-16,-7 0-1 15,-8 3 0-15,1 7-1 16,-5 2 0-16,-6 7 0 0,-3 0 0 15,-4 13 2-15,-1 9 0 47,5 3 1-47,3-3 0 16,10 6 1-16,8-3 1 16,6-13-1-16,8 1 1 0,17-16-4 15,15-16 0-15,2-9-10 0,8-7 1 0,4-18-7 16,-8-7 0-16</inkml:trace>
  <inkml:trace contextRef="#ctx0" brushRef="#br0" timeOffset="113124.53">26779 13600 54 0,'-7'53'27'0,"0"38"-27"0,4-50 44 0,-1 18-44 0,4 23 0 0,0 18 1 0,0 4 0 0,-3-1-2 0,3-15 0 31,0-16-3-15,0-16 1-16,0-12-10 0,0-15 1 0,10-17-4 0,4-12 0 16</inkml:trace>
  <inkml:trace contextRef="#ctx0" brushRef="#br0" timeOffset="113590.31">26726 14202 42 0,'0'25'21'0,"11"-3"-18"0,-7-13 38 0,3 4-37 0,3-1 0 0,4-2 2 0,4 2 0 0,3-2-7 0,7 8 1 0,8 4 5 0,9-6 1 0,8 3-1 0,-7 0 0 0,-7-1-1 0,-11 4 0 0,-7 0-3 0,-17 3 1 0,-15 4-1 0,-17-7 0 0,-7-4-4 0,-11-5 0 16,-7-1-6-16,11 1 1 0,3-4-12 0,4-5 1 0</inkml:trace>
  <inkml:trace contextRef="#ctx0" brushRef="#br0" timeOffset="114049.8">27499 13691 40 0,'-11'18'20'0,"-6"42"-8"0,13-44 21 0,-3 6-30 0,-7 9 0 0,-4 13 3 0,1 3 1 0,-1 19-7 0,1 12 0 0,2 7 5 0,1 3 0 0,0-4-2 0,4-21 1 0,-1-16-3 125,4-6 1-125,0-7-2 0,7-15 0 15,3-16-1-15,1-15 0 0,10-7-1 0,11-6 0 0,7-7 0 16,-1 1 0 0,1 3 0-16,3 3 0 15,-3 12 1-15,0 16 0 16,0 13 1-16,-1 3 0 0,1 9 1 0,0 7 0 47,-4 2 0-32,0-9 1-15,-3 7-1 0,-4-4 0 0,-3 4-4 16,-4-10 0 15,0-6-14-31,-7-16 1 0</inkml:trace>
  <inkml:trace contextRef="#ctx0" brushRef="#br0" timeOffset="122702.15">26381 9235 48 0,'3'-13'24'0,"-3"10"-13"16,-3-3 25-16,-4-1-35 15,-7 1 0-15,-4 6 0 16,-10 9 1-16,3 7-3 16,0 19 1-16,1-1 1 15,-5 16 1-15,1 7-2 16,3 12 0-16,8 6 0 0,10-3 1 16,7-12 0-16,7-13 0 15,3-19 0 1,12-12 0-16,9-13 0 0,8-16 0 15,0-9-1-15,-7-3 1 16,-11 6-2-16,-11 1 1 16,-13 2-1-16,-15 6 0 15,-6 4 1-15,-12 6 0 16,-6 10-1-16,-7 8 0 16,-4 4-8-16,7 7 0 15,7-4-7-15,14-3 0 0</inkml:trace>
  <inkml:trace contextRef="#ctx0" brushRef="#br0" timeOffset="123501.06">28487 12646 45 0,'3'-22'22'0,"-6"0"-9"0,3 16 22 0,3 0-32 15,1 0 0-15,3-1 2 16,0 4 0-16,7 0-7 15,4 3 1-15,6 0 5 16,8 3 0-16,3 0-2 16,-3 4 0-16,0 2-2 15,-7 0 1-15,-4 4-2 16,-11 6 1-16,-10 6-2 16,-10-3 1-16,-8 0-2 15,-7 0 0-15,4-3 0 0,-3-1 1 16,2-2 0-16,5-3 0 15,3-1 1-15,3 1 0 16,11-1 1-16,7 4 0 16,14 3 1-16,11 3 0 15,10-10 1-15,4 13 0 16,0-3 1-16,-7 0 1 16,-11 0-1-16,-7-6 1 15,-7 6-2-15,-21 0 1 16,-31 6-6-16,-33 0 1 0,-21-3-14 15,-35-9 0-15,-21-22-3 16,-11-7 1-16</inkml:trace>
  <inkml:trace contextRef="#ctx0" brushRef="#br0" timeOffset="127433.75">28183 14336 35 0,'-7'7'17'0,"11"-1"-9"0,-1-6 18 0,-3 0-24 15,7 3 1-15,1-3 3 16,6 0 0-16,3-6-7 16,4 0 0-16,8-1 3 15,-1-2 1-15,7-4-7 16,8 4 1-16,-5-4-10 16,1 4 0-16</inkml:trace>
  <inkml:trace contextRef="#ctx0" brushRef="#br0" timeOffset="127614.5">28113 14594 54 0,'0'34'27'0,"21"-24"-28"0,-7-10 45 16,4 0-43-16,14-7 0 15,6-2-2-15,-2-4 1 16,6-2-10-16,0-1 1 15,-3 0-6-15,-11 7 0 16</inkml:trace>
  <inkml:trace contextRef="#ctx0" brushRef="#br0" timeOffset="128621.08">29217 13988 39 0,'-7'7'19'0,"-4"33"-10"0,8-33 20 0,-1 5-25 16,1 13 0-16,-1 7 0 16,1 12 1-16,-1 9-8 15,1-3 1-15,3 13 0 16,7-4 0-16,3-2-12 16,4-13 1-16,4-16-1 15,3-15 1-15</inkml:trace>
  <inkml:trace contextRef="#ctx0" brushRef="#br0" timeOffset="128796.98">29453 14202 46 0,'-10'53'23'0,"-4"57"-25"0,3-91 48 16,-10 18-46-16,-11 7 1 15,-7 19-1-15,-6 15 1 16,-5 7-2-16,-3 6 1 16,4-3-1-16,10-13 0 15,4-6-6-15,7-13 0 16,3-9-7-16,7-12 0 16</inkml:trace>
  <inkml:trace contextRef="#ctx0" brushRef="#br0" timeOffset="129222.49">29252 15042 52 0,'14'31'26'0,"15"-24"-27"0,-19-10 45 0,4-1-42 0,8-2 0 0,-1 0 1 16,3-4 1-16,-2 4-5 16,-1-3 0-16,-7 3 2 15,0-1 1-15,0 4-2 16,-7 3 1-16,-7 3-2 16,0 4 0-16,-7 5-1 15,-7 7 1-15,0 6 0 0,-4 0 0 16,-3-6 0-16,0 9 1 15,0 0 1-15,3 7 1 16,7-4 0-16,4 4 1 16,7-1 0-16,4 4 1 15,7-7-2 1,3-6 1-16,3-6-2 0,1-6 1 16,0-7-6-1,3-9 1-15,-7-4-10 0,7-5 0 16,-3-7-5-16,3-3 0 15</inkml:trace>
  <inkml:trace contextRef="#ctx0" brushRef="#br0" timeOffset="129484.97">29718 14728 66 0,'7'29'33'0,"-3"-7"-45"16,-1-19 62-16,-3-3-52 15,4 0 1-15,3 0-11 16,0-6 0-16,0-1 1 0,3-5 1 15</inkml:trace>
  <inkml:trace contextRef="#ctx0" brushRef="#br0" timeOffset="130170.24">30095 14478 52 0,'0'25'26'0,"32"-10"-11"0,-18-15 38 0,4-3-51 0,3 0 1 16,7 0-1-16,11 0 1 16,11 3-5-16,-5 0 1 15,-6 3 2-15,-7 3 0 16,-14 7-2-16,-11 2 0 15,-11 4-2-15,-10 0 1 16,-7-6-1-16,-4 2 0 0,0 7-2 16,1-3 1-16,-1 3 0 15,4 0 1 1,7 0 1-16,3-3 0 0,8 0 0 16,3-4 1-16,7 4 2 15,7-3 0-15,4 3 1 31,6-1 0-31,-3 1 0 0,-3 6 0 0,-7-3-1 16,-8 3 0-16,-13 10-2 16,-8 6 0-16,-3-4-5 15,-4-9 1-15,-3-6-11 16,3-6 0 0</inkml:trace>
  <inkml:trace contextRef="#ctx0" brushRef="#br0" timeOffset="130434.23">30723 14732 66 0,'0'25'33'0,"-7"-16"-36"0,7-6 57 16,0-3-53-16,4 3 0 0,-4 4-3 16,7-1 1-16,4-3-6 15,3 0 1-15,-4-3-11 16,1-6 0-16,-4-7-2 16,-7 4 0-16</inkml:trace>
  <inkml:trace contextRef="#ctx0" brushRef="#br0" timeOffset="131023.89">31612 14277 45 0,'7'-3'22'0,"-14"3"-23"0,4 3 42 15,-15 6-41-15,-10 16 1 0,-11 0 0 16,-7 1 1-16,-10 8-3 16,-1 13 1-16,8 3 0 15,3 10 0-15,7 12-1 16,8 6 1-16,6 1-1 15,7 2 0-15,8-5 0 16,6-20 1-16,4-15-1 16,7-13 1-1,14-15 0-15,15-17 1 0,10-14 0 16,7-4 1-16,-8-13-1 16,-9 1 1-16,-12 5 0 15,-10 4 0-15,-17 7-1 16,-18 14 1-16,-15 20-3 15,-6 3 1-15,0-3-3 16,-1 2 0-16,-2 1-3 16,2 0 0-16,8 0-9 0,7-7 0 31</inkml:trace>
  <inkml:trace contextRef="#ctx0" brushRef="#br0" timeOffset="131607.34">31905 14465 25 0,'-17'41'12'0,"6"6"4"0,11-38 10 16,-4 4-19-16,1-1 1 15,3 4 4-15,0-10 1 16,0-3-14-16,3 4 0 15,5-4 11-15,-1 0 0 16,10 3-4-16,11-3 0 16,15-6-3-16,6-3 0 15,1 0-7-15,-8-1 1 94,-7 7-9-78,-7 4 1-16,-10 2-8 0,-11-6 0 0</inkml:trace>
  <inkml:trace contextRef="#ctx0" brushRef="#br0" timeOffset="131857.81">31771 14898 57 0,'-7'28'28'0,"7"-15"-25"0,0-13 47 0,7 0-46 0,4 0 0 0,6 0 1 0,8-7 1 0,7-2-8 0,10-1 0 0,11-2 2 0,4-4 1 0,-8 1-7 0,-7 2 0 0,-10 0-14 0,3-2 0 16</inkml:trace>
  <inkml:trace contextRef="#ctx0" brushRef="#br0" timeOffset="132347.23">33154 14349 62 0,'35'3'31'0,"-28"-9"-33"0,-7 6 48 0,0-6-46 16,-10-1 1-16,-15 4-1 16,-7 0 1-16,-13 0-1 15,-8 3 0-15,3 6 1 16,1 7 1-16,3 2-1 16,4-2 0-16,-1 6 0 15,8 3 0-15,7 0-2 16,7 0 1-16,10 3-2 15,11-3 1-15,14-3-1 16,4-7 0-16,17-6-1 47,11-3 1-47,10-3 1 0,1-6 0 0,-1-3 0 16,-6-4 1 62,-12-2-1-78,-6-1 1 0,-11 0-1 15,-7 10 0-15,-6 0 0 0,-12 9 1 0,-7 12-1 0,-10 17 1 0,-3-1 0 32,-8 16 1-32,-11 13 0 0,1 12 0 15,3 3-1-15,8 4 1 0,6-4-4 0,4-16 1 16,7-2-8-1,3-13 0-15,4-19-6 0,11-13 0 16</inkml:trace>
  <inkml:trace contextRef="#ctx0" brushRef="#br0" timeOffset="133078.18">33443 14716 40 0,'92'-6'20'0,"-46"-38"-18"0,-32 34 32 0,4-8-29 0,-1-17 0 0,-3-6 3 0,-7-12 0 16,-14-3-11-16,-17-7 1 15,-15 0 6-15,-7 7 1 16,-21 5-3-16,-21 4 0 15,-11 7-1-15,-7 8 0 16,-10 17 0-16,-15 11 0 31,4 14-2-15,4 15 1-16,24 28-1 0,14 29 0 62,8 24-1-46,24 20 0-16,18 18 0 0,17-9 0 16,18-6 1 31,25-1 0-47,17-9 1 0,36-22 1 46,13-24 2-30,22-26 0 31,32-25 0-47,-4-29 0 0,7-24 0 31,-3-13 0-31,-25-28-2 0,-25-28 1 78,-17-10-3-78,-29 13 0 0,-21-16-5 32,-35 6 1-17,-32-3-14-15,-24 7 1 16</inkml:trace>
  <inkml:trace contextRef="#ctx0" brushRef="#br0" timeOffset="188011.77">11388 4302 9 0,'7'9'4'0,"0"1"7"0,-4-7 4 0,1 3-13 16,3 7 1-16,-4 2 0 16,4-5 0-16,-3 2-5 15,0 10 1-15,-4 16 2 16,-4 12 1-16,-3 7-3 15,-7 8 1-15,3 4-2 16,1-3 0-16,3-16-4 16,-4-9 1-16</inkml:trace>
  <inkml:trace contextRef="#ctx0" brushRef="#br0" timeOffset="188766.44">11441 4286 10 0,'7'16'5'0,"3"-7"6"0,-3-9 3 0,4 0-13 0,7 3 1 0,3 4 2 0,3-7 0 0,8 0-2 0,10 0 0 0,8-10 3 15,-1-8 0-15,8-4-1 16,10-10 1-16,3-2-3 16,4-4 1-16,-10-3-3 15,-8 4 0-15,-3 2 0 16,-7 7 0-1,-11 0-1-15,-6 6 0 0,-8 9-2 16,-4 4 0-16,-3 9-1 16,-6 9 0-16,-8 7-4 15,-4 12 1-15,-7 7 0 16,-3 12 0-16,0-3 2 0,0-1 1 16,0 8 0-1,-4-20 1-15,1-3 2 0,-1 7 1 16,4 2 0-16,0 4 1 47,3 0-1-32,4 0 0-15,0-7 0 0,4 7 1 0,3 3 2 16,7-3 1 0,0-10 0-16,0 0 0 15,-4-6 0-15,1 0 0 16,-8 1 0-16,-10-1 1 0,-14 0-2 31,-11 0 1-15,-7 0-1-1,-10-9 0-15,-18-4-1 0,-4 4 0 16,-3-4-3-16,-4 1 0 0,11-1-8 0,14 4 1 0</inkml:trace>
  <inkml:trace contextRef="#ctx0" brushRef="#br0" timeOffset="190941.77">12298 8172 37 0,'0'6'18'0,"0"-19"-17"0,0 13 31 16,0 0-31-16,0 0 1 15,0 0 0-15,0 0 1 16,3-3-4-16,4 3 0 16,0 0 2-16,1 0 1 15,-8 0-4-15,7 0 1 16,-7 0-6-16,0 0 0 16,3-6-5-16,1-7 0 15</inkml:trace>
  <inkml:trace contextRef="#ctx0" brushRef="#br0" timeOffset="191591.27">12467 7924 17 0,'0'6'8'16,"18"-3"1"-16,-11-3 5 0,0 0-12 0,0-3 0 15,0 0 1-15,4 0 0 16,-1 0-3-16,4-4 1 16,4 1 3-16,0 3 0 15,-1 0-1-15,1 0 1 16,-4 0-1-16,-3-1 0 16,-1 4-2-16,-3 0 0 15,-3 4-1-15,-4-1 0 16,0 3-1-16,-7 3 1 15,-4-2-2-15,-3-1 0 16,-4 3-3-16,1 1 1 0,-1 2-1 16,0-2 1-16,4 2 0 15,0 4 1-15,4-7 0 16,3 1 1-16,3-1 2 16,1 1 0-16,6 2 0 15,4-6 1-15,0 1-1 16,4 2 0-16,3 0 0 15,0 1 1-15,0 2 0 16,4 1 0-16,-4 3-1 16,-4 2 1-16,-3 4 0 15,-3 7 1-15,0-4-2 16,-8-3 1-16,-3 0-1 16,-11 0 0-16,-6-1-3 15,-5 8 1-15,1-10-5 0,-7-7 1 16</inkml:trace>
  <inkml:trace contextRef="#ctx0" brushRef="#br0" timeOffset="195998.37">12054 5929 33 0,'22'41'16'0,"16"44"-9"0,-23-76 17 16,6 13-22-16,7 10 1 15,14-1 0-15,4 0 1 16,3 1-5-16,19-1 0 16,13 3 3-16,10-12 1 15,5-6-2-15,9-6 0 16,15-10-1-16,18-10 0 16,-15-9-1-16,8-12 1 15,3-19-1-15,-3-7 0 16,-19-5-1-16,-13-7 1 0,-14-4-5 15,-11 8 0-15,-3 5-5 16,-19 0 0-16</inkml:trace>
  <inkml:trace contextRef="#ctx0" brushRef="#br0" timeOffset="196524.42">13543 5769 26 0,'7'29'13'0,"7"-20"-10"0,-7-15 17 16,4 6-17-16,7-3 1 15,3-4 1-15,11-5 0 16,3-1-7-16,11-2 0 16,7-4 5-16,3-6 0 15,-3 0-3-15,3 0 1 16,-10-4-1-16,-7 11 1 16,-4 2-2-16,-6 3 1 15,-8 4-1-15,-7 3 1 16,-4 6-2-16,-6 9 1 0,-8 10-2 15,1 3 0-15,-4 6 0 16,0 7 1-16,0 2-1 16,0 4 1-16,3 0 0 15,1 3 1-15,-1 6 1 16,4-13 0-16,0 1 0 16,0-7 0-16,4-6 0 15,-4-6 0-15,0-6 0 16,0-7 1-16,-4-6 0 15,1-12 1-15,-8-14 0 16,-3 1 0-16,-7-12-1 16,-11-7 0-16,-14 3-9 15,-17 0 1-15</inkml:trace>
  <inkml:trace contextRef="#ctx0" brushRef="#br0" timeOffset="201943.73">12404 11408 30 0,'14'-19'15'0,"-11"-16"-1"0,-3 23 17 16,0-1-28-1,4-2 1-15,-4-1 1 0,0 0 0 16,-4 1-7-16,1 2 1 15,-8 4 3-15,1 2 1 16,-4 7-2-16,-4 3 0 16,0 7-1-16,1-4 0 15,-1 7 0-15,0 9 0 16,1 9-1-16,3-3 0 16,3 7-1-16,4 2 1 15,3 1 0-15,8 3 0 0,-1-16 0 16,8-3 0-16,3-7 0 15,4-2 1-15,-1-4 0 16,5 1 0-16,-5-4-1 16,-3-6 1-16,0-6-1 15,-3-10 0-15,0-3 0 16,-4 0 1-16,0 1 0 16,3 2 0-16,-6 3-1 15,-1 1 1-15,1 6 0 16,-4 9 0-16,0 6 0 15,0 16 0-15,0-6 0 16,0 9 0-16,-4 16 0 16,1 10 0-16,-4 11 0 15,-4 7 0-15,4 1-1 16,4-1 1-16,-4-13-6 16,3-18 1-16,1-10-7 15,-1-18 0-15</inkml:trace>
  <inkml:trace contextRef="#ctx0" brushRef="#br0" timeOffset="204961.78">8442 14569 26 0,'28'6'13'0,"-10"-19"-6"16,-11 7 9-16,0 0-13 16,0-4 1-16,-3-2 2 15,-1-4 0-15,-3 0-7 16,-3-2 0-16,-5-1 5 15,-2 3 1-15,-8 13-3 16,1-3 1-16,-5 6-2 16,1-7 1-16,-10 1-2 0,6 3 1 15,-3-3-1-15,3 3 1 16,-7 6-1 0,4 6 0-16,-4 4 0 0,8 6 0 15,2 6-1-15,5 3 1 16,6 3-1-16,8 1 0 15,3 5 0-15,0-9 1 16,10 1-1-16,4-7 0 16,11-4 0-16,0-8 0 15,3-10 1-15,0-3 0 0,4-7-1 16,-4-2 0-16,0-1 1 16,-7 4 0-16,1 2-1 15,-1 1 1-15,-7 0 0 16,-3 3 0-16,-4 3 0 15,-7 0 0-15,3 6 0 16,-6 10 1-16,-4 12-1 16,-4 13 1-16,-3 12-1 15,-7-9 0-15,3 22 0 16,4 6 0-16,-7 13-2 16,3 2 0-16,4-2-7 15,7-22 1-15,-4-7-3 16,4-9 0-16</inkml:trace>
  <inkml:trace contextRef="#ctx1" brushRef="#br0" timeOffset="170624.55">11162 11637 0,'0'0'16,"0"0"-1</inkml:trace>
  <inkml:trace contextRef="#ctx0" brushRef="#br0" timeOffset="207317.17">16288 14133 37 0,'21'3'18'0,"25"-6"-8"0,-36-7 19 15,1 1-24-15,3 3 0 16,-7-4 1-16,0-2 1 16,-7-1-10-16,-7-6 1 15,-11 0 5-15,1 1 1 16,-8-1-4-16,-7 6 1 16,-3 7-1-16,-4 6 0 15,-3 9 0-15,0 7 0 0,6 0-1 16,8-4 1-1,3 4-1-15,8 0 0 0,3 6-1 16,10 0 1-16,11 3 0 16,11-3 0-16,14 0 0 15,-1-7 0-15,5-5 1 16,-8-7 0-16,4-3-1 16,-4-6 1-16,0-1-1 15,-7 4 1-15,-3-3 0 16,-8 9 0-16,1 3-1 15,-11 10 1-15,-7 15 0 16,0 7 0-16,-4 12 0 16,-6 10 1-16,-4-4-1 15,-4 7 0-15,4 3-3 16,3 3 0-16,7-10-5 0,4-9 0 16,4-15-6-16,-1-16 1 15</inkml:trace>
  <inkml:trace contextRef="#ctx0" brushRef="#br0" timeOffset="207828.8">16753 14173 40 0,'43'-9'20'0,"-22"-38"-19"0,-14 34 34 0,0-12-31 16,-3-9 0-16,-4-4 0 15,0-15 1-15,-11 0-7 16,-14-1 0-16,-17 4 4 16,-18 6 1-16,-14 3-3 15,-4 13 1-15,-6 9-1 16,-15 10 1-16,-3 9-1 15,-1 6 1-15,8 16-2 16,7 13 1-16,-4 2-2 16,4 17 1-16,7 2-2 15,0 13 0-15,3 19-1 16,7 12 0-16,4 13 0 16,14 22 1-16,18 9 0 15,18 4 0-15,17-14 2 0,24-2 1 16,15-19 0-16,28-19 1 15,14-19 1-15,22-28 1 16,24-25 0-16,7-28 1 16,28-22-1-16,4-38 1 15,-25-22 0-15,-18-15 1 16,-24-26-3-16,-32-6 1 16,-25-6-7-16,-17 13 1 15,-28-1-11-15,-22 4 0 16</inkml:trace>
  <inkml:trace contextRef="#ctx0" brushRef="#br0" timeOffset="210262.14">26684 3016 42 0,'25'50'21'0,"-25"10"-22"0,3-41 21 16,1 6-20-16,-1 25 0 15,-3 25 0-15,-3 32 1 0,-1 28-1 16,1 44 0-16,3 27 1 16,3 17 0-16,4 12 2 15,-3-9 0-15,3-38-1 16,0-37 1-16,-3-35-3 15,-1-32 0-15,1-37-7 16,3-31 1-16,14-38-7 16,4-47 0-16</inkml:trace>
  <inkml:trace contextRef="#ctx0" brushRef="#br0" timeOffset="210878.57">26451 2900 44 0,'46'28'22'0,"35"-15"-23"0,-56-13 41 16,3-6-41-16,25-7 1 15,28-9 0-15,36-6 1 16,24 6-1-16,32 3 0 15,14 10 0-15,35 3 0 16,11 2 0-16,24-2 1 0,-17 3 0 16,7 3 0-16,-21 0 0 15,-4 0 0-15,-14 0 0 16,-21 0 1-16,-25-9-1 16,-13-10 1-16,-15 9-2 15,-11-12 1-15,-21-9-1 16,-13 0 0-16,-12-4-1 15,-13 4 1-15,-11 6-2 16,-11 15 1-16,-7 10-1 16,1 29 1-16,-12 11 0 15,-3 36 0-15,-6 24 0 16,-5 32 0-16,-6 28 0 16,-1 18 1-16,-6 26 0 15,-1 22 0-15,1 15 0 16,-1 17 1-16,4 2-1 15,7 0 1-15,0-18 0 16,0-39 0-16,-3-30 0 16,-1-45 0-16,-3-40-1 15,-10-22 1-15,-22-25 0 0,-28-32 0 16,-42-15 0-16,-50-19 0 16,-56-16 0-16,-78-12 0 15,-84-4-1-15,-85 4 1 16,-82 3-9-16,-48-3 1 15,-15-1-8-15,-17 17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7T18:57:54.7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8791 7297 38 0,'-7'9'19'0,"18"-25"-10"0,-8 4 20 0,8-7-25 16,3-19 1-16,7-18 1 16,11-22 1-16,17-26-9 15,-6-31 1-15,13-22 4 16,15-9 1-16,-1-6-4 16,11 2 1-16,-3 10-2 15,-8 29 0-15,-6 18-1 16,-18 16 1-16,-7 3-1 15,-8 21 0-15,-2 14 1 16,-8 15 1-16,-4 16 0 16,-6 25 1-16,-4 15-2 15,0 16 1-15,-10 32-1 16,-4 28 0-16,3 34 0 16,-3-6 0-16,0 3 0 15,0 4 0-15,3 2 1 0,1-9 1 16,3-3-1-1,0-22 1-15,3 0-1 0,4-16 0 16,-3-12-1-16,-1-13 0 16,1-16-3-16,3-8 0 15,-7-11-7-15,-7-15 1 16,-4-6-4-16,-10-10 1 16</inkml:trace>
  <inkml:trace contextRef="#ctx0" brushRef="#br0" timeOffset="205.39">9123 6685 39 0,'0'13'19'0,"3"-16"-12"0,1-4 37 0,10 1-41 16,7 0 0-16,11-4 1 15,10 1 1-15,15-7-6 16,6 1 0-16,4-1 2 15,-10-3 0-15,-4 0-10 16,-4 4 1-16,-3-7-8 16,-7 6 1-16</inkml:trace>
  <inkml:trace contextRef="#ctx0" brushRef="#br0" timeOffset="487.95">9948 6880 46 0,'-3'22'23'0,"6"-29"-24"0,-3-5 37 16,0-1-36-16,0-6 1 16,0-9-1-16,0 0 1 15,0-3-1-15,0 5 0 16,4 4 0-16,-1 1 1 15,8 2 0-15,3 3 0 16,4 7-1-16,6-1 1 0,5 1-3 16,-1 3 0-1,0-1-6-15,0 1 1 0,1 0-7 16,6-1 0-16</inkml:trace>
  <inkml:trace contextRef="#ctx0" brushRef="#br0" timeOffset="727.28">10763 6604 43 0,'7'6'21'0,"-3"-3"-23"15,-4 0 36-15,-4 0-34 16,-6-3 0-16,-8 7 0 16,-7 5 0-16,-6 7-1 15,-8 6 1-15,0 6-1 16,0-2 0-16,0 2-1 0,8 7 1 15,6 2-1-15,7-5 1 16,11-1-2-16,14-2 0 16,11-7-4-16,17-13 1 15,8-9-5-15,2-15 1 16</inkml:trace>
  <inkml:trace contextRef="#ctx0" brushRef="#br0" timeOffset="1148.83">11031 5704 30 0,'4'9'15'0,"-15"57"-11"0,8-38 26 0,3 19-28 15,-4 13 0-15,4 18 2 16,0 16 1-16,4 22-5 15,-1 0 0-15,4-6 3 16,-3-19 1-16,3-22-2 16,-4-16 0-16,5-18-1 15,2-20 0-15,4-18-1 16,4-3 0-16,0-13-1 16,-1-9 1-16,-3-3-1 15,0 6 0-15,0 6 1 16,1 0 0-16,-1 9 0 15,0 10 0-15,0 7 0 0,4 18 0 16,-4-13 1-16,0 7 0 16,-4 3-2-16,1 3 0 15,-4 0-1-15,4 0 1 16,3-3-3-16,0 0 0 16,0-6-7-16,4-7 0 15,-1-5-1-15,1-11 0 16</inkml:trace>
  <inkml:trace contextRef="#ctx0" brushRef="#br0" timeOffset="1347.3">11635 6632 29 0,'7'6'14'0,"-14"22"-10"0,3-21 25 0,1 2-27 16,-1 7 0-16,-3 2 1 15,3 1 0-15,1-3-5 16,-1-3 1-16,1-7-2 16,-1-9 1-16,4-10-9 15,0-9 1-15</inkml:trace>
  <inkml:trace contextRef="#ctx0" brushRef="#br0" timeOffset="1524.85">11469 6409 25 0,'14'10'12'0,"11"2"-7"16,-15-12 13-16,4 3-16 0,0 0 1 15,4-3-1-15,0 4 1 16,-1 2-5-16,1 3 0 16,0 1-2-16,-1-4 0 15,1 3-5-15,0 1 1 16</inkml:trace>
  <inkml:trace contextRef="#ctx0" brushRef="#br0" timeOffset="2080.92">11769 6851 13 0,'3'25'6'0,"4"-9"1"0,-3-22 4 0,3 0-8 15,3-4 0-15,1-2 1 16,0-17 1-16,-1-2-7 15,1-7 1-15,-4 7 3 16,0 0 0-16,0 2-1 16,-4 4 0-16,1 10-1 15,-4 15 1-15,7 3 0 16,0-3 0-16,0 6-1 16,0 4 1-16,0-1-1 15,4 0 1-15,-4 1-1 16,-4-1 1-16,1 1-1 15,-1-1 0-15,-3 0-1 16,0-2 1-16,0-1-1 16,-3-3 0-16,3 0 0 0,0-3 0 15,3-3 0-15,1-3 0 16,3-4 0-16,4-2 0 16,-1-1 1-16,1-2 1 15,-1 5-1-15,5 7 0 16,-1-6 0-16,0-1 0 15,0 1 0-15,0 6 1 16,0 3-1-16,-3 3 0 16,3 0 0-16,-4-6 1 15,1 3-1-15,0 3 1 0,-1 3-1 16,-3 1 0-16,0 2 0 16,0 0 1-16,0 1-1 15,0-1 0-15,0 1 0 16,0 2 0-16,1-3 0 15,-1-2 0-15,0-1-2 16,0-3 0-16,0 0-5 16,3-3 0-16</inkml:trace>
  <inkml:trace contextRef="#ctx0" brushRef="#br0" timeOffset="2454.25">12404 6748 26 0,'7'9'13'0,"3"-9"-7"15,-10 0 20-15,7-3-25 0,4-3 1 16,3 0 2 0,4-4 1-16,-1-2-6 0,1-4 0 15,-4 0 3-15,-3 7 1 16,-4-4-2-16,-7-9 0 15,0 0-2-15,-11 0 1 16,-3 1-3-16,0 5 1 16,-4 3-2-16,8 16 1 15,-1 16-1-15,4-6 0 0,4 9 2 16,-1 9 1-16,8 7 1 16,6-4 0-16,4 7 1 15,11-7 1-15,0-2-1 16,6-7 1-16,5-3-3 15,2-16 0-15,5-12-4 16,-4-4 1-16,-1-21-5 16,1-10 1-16</inkml:trace>
  <inkml:trace contextRef="#ctx0" brushRef="#br0" timeOffset="2969.21">13021 5443 18 0,'7'-9'9'0,"-7"3"1"15,4 9 11-15,-1 9-16 16,4 4 0-16,4 12 2 0,-1 19 0 16,-3 7-9-16,4 8 0 15,0 7 7-15,6 13 0 16,4-19-3-16,-3 6 0 15,0 6-1-15,-4-6 1 16,0 0-2-16,-4-7 1 16,1-5-2-16,-4-13 1 15,-3-7-1-15,-4-15 1 16,-4-3-1-16,1-6 0 0,-8-13 0 16,-7-3 0-16,-6 0 0 15,-1-7 1-15,-7 1-1 16,8 2 0-16,-5 7 0 15,1 10 1-15,3 9-1 16,8 3 1-16,6 12 0 16,8 1 0-16,6 8 1 15,1 5 1-15,10-1 1 16,11-4 0-16,10-11 0 16,11-4 1-16,14-9-1 15,7-3 1-15,-7-7-2 16,-7-9 0-16,-11-9-5 15,-7-7 0-15,-3-3-9 16,-11 3 0-16,-7-15-2 16,-14 0 0-16</inkml:trace>
  <inkml:trace contextRef="#ctx0" brushRef="#br0" timeOffset="3295.66">13494 6651 42 0,'35'3'21'0,"-7"9"-25"0,-10-12 41 16,14-6-37-16,6 3 1 15,8-6 1-15,-3-7 0 16,-8-9-3-16,-7 0 1 0,-7-4 0 16,-7-2 1-16,-10 3-2 15,-11 0 1-15,-7 3-1 16,-11 6 0-16,-7 9-1 15,1 7 0-15,2 13 1 16,5 8 1-16,10 11-1 16,7 8 1-16,10 4 0 15,11 9 0-15,7 4 0 16,4-11 1-16,7 1-2 16,7-3 1-16,3-10-3 15,0-5 1-15,1-11-6 16,-5-15 1-16,1-9-5 15,7-13 1-15</inkml:trace>
  <inkml:trace contextRef="#ctx0" brushRef="#br0" timeOffset="3657.22">14404 6293 23 0,'14'-16'11'0,"-3"13"-7"0,-11 3 16 15,0 0-18-15,-4-3 1 16,-6 3 1-16,-5 0 1 15,1 0-6-15,-3-3 0 16,-5 3 3-16,-2 6 1 16,-4 7-2-16,-1-1 1 15,5 1-1-15,2 3 0 16,1-4-1-16,4 4 1 0,6-4 0 16,8 4 0-1,10 0 0-15,10 6 0 0,11 3 0 16,8 6 1-16,6 4-1 15,4-13 0-15,-4 3 0 16,1-3 0-16,-8 0 1 16,-7 3 0-16,-10 3-1 15,-11 3 0-15,-11-3-1 16,-13 4 1-16,-15 5-2 16,-21-2 1-16,-18-4-11 15,-10-15 0-15,-17-16-1 16,-12-3 0-16</inkml:trace>
  <inkml:trace contextRef="#ctx0" brushRef="#br0" timeOffset="7136.92">11462 8404 29 0,'3'-22'14'0,"8"25"-4"0,-11 3 15 0,-4 10-24 0,-6 15 1 0,-4 16 1 16,-4 19 0-16,-7 9-4 15,11 19 0-15,-3 10 3 0,6 12 0 16,4-6-1 0,7-1 0-16,11-5 1 0,3-16 0 15,3-13 2-15,11-22 0 32,1-25 0-32,2-15 0 0,-2-26-1 0,-12-9 0 15,-10-21-2-15,-21-8 1 16,-14-5-3-16,-14-4 0 15,-25 7-2-15,-14 9 1 16,-11 6-1-16,-3 7 0 47,10 9-1-47,0 10 1 0,4 5 0 0,18 4 1 0,10 6 2 0,17 13 1 0,19 6 3 16,20 3 0-16,22-3 3 15,31-6 1 1,36-10 0-1,21-22 1 1,25-18-3 0,20-29 0-16,-6-6-2 15,0-12 0-15,-15 8-6 0,-24 11 1 16,-21 18-8 0,-25 19 0-1,-28 18-11 1,-32 20 1-16</inkml:trace>
  <inkml:trace contextRef="#ctx0" brushRef="#br0" timeOffset="7679.41">9627 11107 42 0,'-24'3'21'0,"-36"22"-23"15,28-13 25-15,-10 7-23 16,-15 3 0-16,-6 6 0 15,-8 13 0-15,-3 12 0 16,-11 26 1-16,15 12 1 0,6 6 1 16,4 10 1-1,18-1 0-15,24-5 1 0,11-7 1 16,25-16 0-16,31-15 0 16,11-22-2-16,14-16 0 15,11-19-5 1,0-6 0-1,3-10-9-15,-11-8 1 0,-6-11-8 0,-15 1 0 16</inkml:trace>
  <inkml:trace contextRef="#ctx0" brushRef="#br0" timeOffset="8189.76">10008 12000 46 0,'7'0'23'0,"0"-9"-25"15,-7 3 38-15,-3-1-36 16,-8 4 1-16,-6 3-1 15,-12 7 1-15,-2-4-1 16,-8 6 0-16,7 0 0 16,0 10 1-16,4 3 0 0,3 3 0 15,4 0 0-15,7 0 0 16,4-6-1-16,10-3 1 16,10-3-1-16,11-4 1 15,1-3-2-15,2-6 1 16,-3-6-1-16,-3 0 0 15,3-7-1 1,-3 1 1-16,-1-4-1 16,5 0 1-16,-5 1 0 15,-3-1 1-15,1 6 0 0,-1 7 1 0,0 6 1 16,0 10 0-16,3 12 0 16,-2 0 0-16,-1 7-1 15,3-1 1-15,1 3-3 16,3-9 1-1,4-6-8-15,-4-6 1 0,-3-10-8 16,3-12 1-16</inkml:trace>
  <inkml:trace contextRef="#ctx0" brushRef="#br0" timeOffset="9123.89">10449 11461 48 0,'4'19'24'0,"6"0"-24"16,-6-10 40-16,3 13-39 15,0 3 0-15,4 16 1 16,3 15 0-16,3-6-3 16,1 4 1-16,0-1 1 15,-1-9 0-15,1-10 0 16,0-5 1-16,3-17-1 15,7-12 1-15,4-22-1 16,10-6 0-16,11-16 0 31,0 0 0-31,0-6-5 0,3-3 0 0,-6 6-6 16,-5 3 0 0,-2 9-7-16,-4 4 1 15</inkml:trace>
  <inkml:trace contextRef="#ctx0" brushRef="#br0" timeOffset="9537.29">11497 11502 52 0,'11'9'26'0,"-4"7"-34"0,-7-16 48 16,0 3-40-16,-7 6 0 16,-4 4 0-16,-3 6 0 15,-4 0 0-15,-3 2 0 0,0 8 0 16,-4-4 0-1,8 3-4 1,3-6 1-16,6-9-2 16,1-7 0-16,4-6 0 15,3 0 0-15,7-10 1 16,4 1 0-16,-1-4 3 16,4 1 0-16,0-1 1 15,4 1 0-15,0 6 2 16,-1 2 0-16,1 4 0 15,0 4 0-15,-1 5 1 16,1 10 0-16,3 6-1 16,4 6 0-1,3-6-1-15,0 0 0 47,4 0-3-47,0-6 0 0,-1-9-10 16,1-10 0-1</inkml:trace>
  <inkml:trace contextRef="#ctx0" brushRef="#br0" timeOffset="9856.2">12026 10498 55 0,'0'44'27'0,"-3"0"-33"0,3-13 48 0,-4 20-42 16,4 27 0-16,0 22 0 15,0 20 0-15,0 17-1 16,0 5 1 0,0-4-2-16,-3-32 1 0,-1-18-6 15,4-16 0-15,11-28-8 16,6-19 1-16</inkml:trace>
  <inkml:trace contextRef="#ctx0" brushRef="#br0" timeOffset="10133.53">12372 11593 42 0,'3'59'21'0,"-6"-21"-26"0,3-29 31 0,0 4-30 0,0-4 0 0,0-2-8 15,0-7 0-15,7-13 9 16,0-3 1-16</inkml:trace>
  <inkml:trace contextRef="#ctx0" brushRef="#br0" timeOffset="10264.41">12248 11254 37 0,'15'22'18'0,"13"-13"-21"0,-21-6 34 0,3 4-30 16,1-4 0-16,0 3 0 15,3 0 0-15,0-2-2 16,0-8 0-16,0 4-5 0,4 0 0 16,3-3-5-1,-4-3 1-15</inkml:trace>
  <inkml:trace contextRef="#ctx0" brushRef="#br0" timeOffset="10546.83">12732 11793 48 0,'21'35'24'0,"-3"-32"-27"0,-11-9 45 16,0-7-41-16,0-6 0 0,0-6 0 15,0 0 0-15,0-6-2 16,-7-4 1-16,0-5 1 16,0-1 0-16,0 3-1 15,3 4 0-15,4 2 1 16,8 4 0-16,2 6-1 16,8 3 0-16,-4 7-3 15,7 2 0-15,1 7-5 31,-5 6 1-31,1 1-8 0,-4-1 0 16</inkml:trace>
  <inkml:trace contextRef="#ctx0" brushRef="#br0" timeOffset="10778.11">13268 11511 39 0,'11'41'19'0,"-8"9"-11"0,-3-41 30 0,0 7-36 0,0 3 0 0,0 6 0 0,0 0 1 0,0-3-5 0,4-3 0 16,-1-3-2-16,4-7 1 15,4-12-11-15,-1-13 1 16</inkml:trace>
  <inkml:trace contextRef="#ctx0" brushRef="#br0" timeOffset="10939.23">13123 10978 49 0,'-3'3'24'0,"10"-3"-24"15,0 3 39-15,4 7-45 16,3 2 0-16,3-2-19 15,1-4 1-15,3-19 25 16,4-5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7T18:41:46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18792 10169 16 0,'11'0'8'0,"-4"-22"-3"0,-7 16 9 15,0 0-13-15,-3 2 1 16,-4 8 0-16,-4 2 0 16,-3 0-3-16,-7 7 1 15,-11 9 3-15,-10 6 1 16,-1 6 0-16,-6 7 0 15,-11 12 0-15,-11 7 1 16,-3 12-1-16,0-3 0 16,4 6-1-16,3-3 0 15,14 4-1-15,7-7 0 16,3-10-1-16,8-9 0 16,3-12-1-16,8-10 1 0,-1-3-4 15,11-12 1-15,7-13-9 16,3-10 0-16,1-11 0 15,-1 5 0-15</inkml:trace>
  <inkml:trace contextRef="#ctx0" brushRef="#br0" timeOffset="465.21">17925 10204 35 0,'14'21'17'0,"-11"1"-19"0,4-18 34 16,0 5-30-16,8 0 0 0,2 10 0 15,11 9 1-15,4 10-4 16,3 6 1-16,8 12 3 15,6 1 0-15,4 6-1 16,0-1 0-16,-4-2 0 16,1-1 1-16,6 1-4 15,-3 0 1-15,-7-10-4 16,-7-6 1-16,-11-4-3 16,-7-2 0-16,-14-10-8 15,-14-6 1-15</inkml:trace>
  <inkml:trace contextRef="#ctx0" brushRef="#br0" timeOffset="1365.51">19177 10138 19 0,'7'0'9'0,"0"-3"-5"0,-3-1 6 15,6-5-8-15,1 0 1 16,3-1 3-16,7 1 1 16,7-1-7-16,11 4 0 15,3 6 5-15,1 6 1 16,-1 1-2-16,-10 2 1 16,-4 4-3-16,-3 5 1 15,-8 4-3-15,-6 7 1 0,-7 8-2 16,-8 4 0-16,-10 6 0 15,-11 3 0-15,-10-6 0 16,-4 3 1-16,-3-12-1 16,7-10 1-16,-1-7-1 15,8-8 1-15,0-7 0 16,7-6 0-16,7-7 0 16,6-2 0-16,8-1 0 15,8 4 1-15,2 0 0 16,8 5 0-16,-1 4 0 15,5 7 0-15,2 5 0 16,1-2 0-16,0-1 1 16,-1 0 0-16,1 4-1 15,7 3 1-15,-4 3 0 16,-3 6 1-16,-1 0-2 16,5 0 1-16,-1-10-1 0,4 1 0 15,-4-6-4-15,0-1 0 16,-10-3-10-16,-8-6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9:28:1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4534 31 0,'7'0'15'0,"7"3"-5"16,-7-3 15-16,4 6-24 15,6-6 1-15,-2 10 1 16,2-4 1-16,11 0-3 16,-6 4 0-16,-5 5 2 15,-3 1 1-15,4 3-1 16,0 0 0-16,-8-4-2 16,1-2 1-16,-1-4-2 0,1-6 1 15,0-6-1 1,6-9 1-16,-6-7-1 0,10-15 0 15,7-10 0-15,4-19 0 16,10-19-3-16,15-12 0 16,13-9-10-16,-3-4 1 15,-24 10-2-15,10 3 1 16</inkml:trace>
  <inkml:trace contextRef="#ctx0" brushRef="#br0" timeOffset="945.54">3133 7309 28 0,'46'-59'14'0,"-8"-39"-18"15,-38 64 22-15,4-4-15 0,-8-9 0 16,-3 0 2-16,-3 0 1 15,-19 0-7-15,8-3 0 16,-17 9 5-16,-12 10 0 16,-10 6-2-16,-10 12 0 15,-12 13-3-15,12 16 1 16,-8 9-3-16,1 13 0 16,3 15-1-16,14 22 1 15,3 10 1-15,18 15 0 16,18 10 2-16,18 3 0 15,17-3 1-15,25-4 1 0,3-15 0 16,32-19 0-16,18-12-1 16,17-26 1-16,22-18-1 15,10-32 1-15,-4-21-1 16,-10-20 1-16,-24-9-1 16,-22-6 0-16,-25-6-1 15,-31-10 0-15,-18 0-3 16,-28-9 0-16,-25-3-7 15,-28-7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9:28:27.3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9:29:40.001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9698 3606 12 0,'-4'3'6'0,"4"3"5"0,0-6 6 15,0 0-15-15,0 0 0 16,0 0 1-16,0 0 1 15,7 0-4-15,4 0 0 16,3 0 3-16,4 0 1 16,10 0-1-16,7 0 0 15,8 0 0-15,20-6 0 0,4 6-1 16,25-3 1 0,14-7-1-16,24-2 1 0,8-4-1 15,6-6 0-15,15 10-1 16,-4-4 0-16,8 0-1 15,-1 4 1-15,-14-4-2 16,-3 0 1-16,-8 4-1 16,-10-7 0-16,-14 3-1 15,-10 1 0-15,-22 2-2 16,-14 7 0-16,-14 3-6 16,-15 3 0-16,-13 9-1 15,-18 1 1-15</inkml:trace>
  <inkml:trace contextRef="#ctx0" brushRef="#br0" timeOffset="570.91">10104 3785 24 0,'45'3'12'0,"19"-13"-10"16,-39 7 23-16,20 3-21 16,15-9 0-16,29-1 3 15,13 1 0-15,25-4-9 0,21 1 1 16,11-1 6-16,0 4 0 16,-8-4-2-16,-13 4 0 15,-22-1-2-15,-10 4 0 16,-11 3-2-16,-6-6 1 15,-15 6-5-15,-7-1 1 16,-18-2-9-16,-10 3 1 16,-7-3 0-16,-15 3 0 15</inkml:trace>
  <inkml:trace contextRef="#ctx0" brushRef="#br0" timeOffset="1109.33">10245 4039 19 0,'-4'0'9'0,"8"0"-1"0,-4 0 15 16,7-4-20-16,7 1 1 15,7-3 3-15,11-3 0 0,3 2-7 16,18-2 0-16,25-1 6 15,10 1 1-15,18 0-2 16,28 9 0-16,7-7-2 16,3 4 0-16,1-3-5 15,-14 3 1-15,-22-3-7 16,-24 2 1-16,-18 1-7 16,-25 0 0-16</inkml:trace>
  <inkml:trace contextRef="#ctx0" brushRef="#br0" timeOffset="3664.96">12876 2530 26 0,'-3'6'13'0,"-8"-15"0"0,11 9 13 16,-3 0-23-16,3-6 0 15,-4 6 1-15,4 0 0 16,0 0-5-16,0 0 0 16,0 0 3-16,0 0 1 15,0 0-3-15,4-3 0 16,-1 3-6-16,4-7 1 15,0-2-8-15,4-4 1 16</inkml:trace>
  <inkml:trace contextRef="#ctx0" brushRef="#br0" timeOffset="4070.34">12943 2928 31 0,'-3'0'15'0,"3"0"-7"0,0 0 21 16,0 0-29-16,0 0 1 15,0 0 0-15,0 0 0 16,0 0-3-16,0 0 0 0,0 0-8 16,3-9 0-16</inkml:trace>
  <inkml:trace contextRef="#ctx0" brushRef="#br0" timeOffset="5704.91">12901 2919 21 0,'0'3'10'0,"4"-6"-5"16,-4 3 10-16,0 0-14 15,0 0 0-15,0 0 1 16,0 0 1-16,0 0-4 16,0 0 1-16,0 0 1 0,0 0 1 15,0 0-2-15,-4 0 1 16,1 0-1-16,-1 0 1 16,1 0-2-16,-1 0 1 15,0 0 0-15,1 0 1 16,-1 0-1-16,1 0 0 15,-1 0 0-15,1 0 1 16,3 0 0-16,0 0 0 16,0 0 0-16,0 0 0 15,0 0 0-15,3 0 0 16,1-6-1-16,-1 6 0 16,-3 0 0-16,4 0 1 0,-1 0-1 15,1-3 0-15,0-4-1 16,-1 4 1-16,1-6 0 15,-1 3 0-15,1-1-1 16,-4 7 1-16,0 0-7 16,0 0 0-16,0 0-1 15,-4-3 0-15</inkml:trace>
  <inkml:trace contextRef="#ctx0" brushRef="#br0" timeOffset="6095.46">12848 2493 28 0,'0'-4'14'0,"-7"-2"-8"0,7 6 25 0,0 0-30 16,0 0 1-16,0 0 1 16,0 0 0-16,4-3-7 15,3-3 1-15,0-1-7 16,-4-2 1-16</inkml:trace>
  <inkml:trace contextRef="#ctx0" brushRef="#br0" timeOffset="6859.1">13727 3399 38 0,'-7'22'19'0,"10"-22"-13"16,-3 0 27-16,4-3-30 0,-1-7 1 15,8-5 1 1,3-20 0-16,7-12-7 0,11-25 1 16,10-7 4-1,4-21 0-15,0-19-2 0,-4-10 0 16,0 13-1-16,1 0 0 15,-1 13 0-15,-7 18 0 16,1 4-1-16,-5 18 1 16,-6 19-1-16,-4 3 0 15,-3 19-1-15,-4 10 0 16,-7 24 0-16,-3 17 1 16,-8 14 0-16,-6 20 0 0,-1 12 1 15,0 23 0-15,1 5 1 16,-1-3 1-16,1-2-1 15,3-23 0-15,3-6 0 16,4-9 1-16,0-17-3 16,4-5 0-16,3-19-3 15,-4-7 0-15,1-8-5 16,-4-4 0-16,-4-16-5 16,-3-3 0-16</inkml:trace>
  <inkml:trace contextRef="#ctx0" brushRef="#br0" timeOffset="7058.41">13832 2838 40 0,'-10'18'20'0,"10"-5"-8"0,3-10 34 16,8 0-43-16,7-3 0 16,6 0 1-16,12-3 1 15,2 0-7-15,1 0 1 16,11 3 0-16,2 3 0 15,1 3-9-15,0-3 0 16,0-3-7-16,-3-6 1 16</inkml:trace>
  <inkml:trace contextRef="#ctx0" brushRef="#br0" timeOffset="7326.95">14774 2778 48 0,'11'16'24'0,"-18"18"-24"16,3-24 40-16,-3 2-39 15,-3 4 0-15,-8-4 0 16,-3 1 0-16,3 9-2 16,-3 0 1-16,0 6 0 15,0 0 1-15,0 7-1 16,3-10 1-16,7 3-1 15,4-6 1-15,7 0-4 16,7 0 1-16,4-3-9 16,0-7 0-16,6-15-4 15,4-3 0-15</inkml:trace>
  <inkml:trace contextRef="#ctx0" brushRef="#br0" timeOffset="7640.42">15120 2910 46 0,'11'9'23'0,"-18"0"-27"0,3-9 43 16,-3 0-38-16,-4 0 0 0,-3 4 1 15,-3 2 1-15,-4 10-3 16,-1 5 0-16,1-2 2 15,0 3 0-15,3 6-1 16,1 1 1-16,3 2-1 16,3 7 0-16,4-10-1 15,14-3 1-15,4-3-2 16,10-10 1-16,7-2-4 16,0-10 1-16,0-6-9 15,1-4 1-15,-8 1-4 16,4-10 0-16</inkml:trace>
  <inkml:trace contextRef="#ctx0" brushRef="#br0" timeOffset="7910.7">15286 3145 47 0,'18'31'23'0,"10"-12"-25"0,-18-19 43 16,4 3-41-16,1 3 0 15,2-6 2-15,1 0 0 16,7-9-2-16,-8-4 1 16,1-5 0-16,-4-4 0 15,0-3-3-15,0 0 1 0,0-1-9 16,-3-2 1-16,3 6-6 15,-3-6 0-15</inkml:trace>
  <inkml:trace contextRef="#ctx0" brushRef="#br0" timeOffset="8452.42">15709 3110 49 0,'7'7'24'0,"-7"-20"-30"16,0 13 44-16,4-12-39 15,-1-1 1-15,4-12-2 16,-3 6 1-16,-1-6 1 16,1 9 0-16,-1 4 1 15,-3-4 0-15,4 7-1 0,3 9 1 16,0 9 0-16,4 7 0 15,-1 3-2-15,4-1 1 16,1-2-2-16,-5 0 1 16,1-4-1-16,-1-2 1 15,1-4-1-15,-4-6 0 16,0 0 1-16,0-9 1 16,-3-1-1-16,-1-6 0 15,1 1 0-15,-1 2 1 16,1-6 0-16,-1 4 0 15,4-1 0-15,4 13 1 16,3-6 1-16,-3 9 0 0,3-7-1 16,0 4 1-16,3 3 0 15,1 0 0-15,0 3-1 16,-1 4 1-16,-3 5-1 16,1 4 0-16,-5 3 0 15,1 6 0-15,-1-7-1 16,1 8 1-16,-1-4-1 15,-3-4 0-15,4-5-3 16,3-1 0-16,0-5-7 16,0-7 1-16,1 0-5 15,-8-10 1-15</inkml:trace>
  <inkml:trace contextRef="#ctx0" brushRef="#br0" timeOffset="8723.1">16316 3035 48 0,'14'28'24'0,"-7"-3"-29"0,-7-15 45 16,7-4-39-16,4 7 1 15,-4-4 1-15,3 7 1 16,5-7-4-16,-1 0 0 15,0-9 3-15,7-9 0 0,0 0-1 16,-3-13 0-16,-1-6-2 16,1-7 0-16,3 4-6 15,0-13 1-15,-3-3-11 16,0-3 0-16</inkml:trace>
  <inkml:trace contextRef="#ctx0" brushRef="#br0" timeOffset="8945.98">16729 1912 40 0,'17'73'20'0,"-6"8"-14"15,-8-50 25-15,1 26-31 0,-4 24 0 16,0 26 2-16,0 15 0 15,-7-6-4-15,-4 0 0 16,-3-15-8-16,0-17 0 16,4-18-2-16,-1-16 1 15</inkml:trace>
  <inkml:trace contextRef="#ctx0" brushRef="#br0" timeOffset="9592.03">17029 2928 44 0,'17'19'22'0,"-13"-34"-31"0,-4 15 41 0,-7 0-32 16,0 0 0-16,-7-4 1 15,-1 4 0-15,1 0-1 16,-3 0 0-16,3 0 1 15,-1 0 0-15,5 0-1 16,-4 0 1-16,7 0-3 16,7 0 1-16,0 7-2 15,7-4 0-15,7 0-1 16,0-3 1-16,-3 0-2 16,3-3 1-16,-4 0-1 15,1 0 0-15,3-1 1 16,-3 4 0-16,-1 0-2 15,-3 10 1-15,0 6 2 16,4-4 1-16,-4 7 0 0,0-3 1 16,4-1 1-16,-1 4 0 15,1-3 1-15,3-4 0 16,0 4-1-16,7-7 1 16,7 1 0-16,1-10 1 15,2-6-1-15,-3-7 1 16,4-6 0-16,4-6 1 15,-1-19-1-15,0-9 1 16,0-16-1-16,-3-16 1 0,-4-12 0 16,-3-16 0-16,-7-6 1 15,-15-3 0-15,1 6 0 16,-4 15 1-16,-7 10-1 16,0 16 0-16,-4 19-2 15,0 18 1-15,-3 29 0 16,0 18 0-16,-3 22-3 15,6 38 1-15,4 19-1 16,3 41 1-16,4 18-1 16,0 0 0-16,-3-9-5 15,-1-22 1-15,-10-25-8 16,7-18 0-16</inkml:trace>
  <inkml:trace contextRef="#ctx0" brushRef="#br0" timeOffset="9820.06">17290 2787 44 0,'28'16'22'0,"11"-16"-17"0,-32 0 35 16,7 3-40-16,7 3 0 15,4-2-1-15,6 2 1 16,-2 0-5-16,-5-3 0 16,1 4-9-16,0-14 0 0</inkml:trace>
  <inkml:trace contextRef="#ctx0" brushRef="#br0" timeOffset="9983.49">17752 2982 36 0,'14'34'18'0,"-4"20"-20"16,-6-45 23-16,-4-6-28 15,0 3 1-15,-4-12-10 16,1-6 0-16,-1-10 18 16,-3 0 1-16</inkml:trace>
  <inkml:trace contextRef="#ctx0" brushRef="#br0" timeOffset="10374.41">17978 2910 5 0,'49'12'2'0,"53"13"4"0,-84-25-1 16,0 0 0-16,-1-3 0 15,-3 0 3-15,0 3 0 16,-3-6-8-16,-4-1 0 0,-7-8 7 16,-3 2 1-16,-5-6-3 15,-2 4 0-15,-4-4-1 16,-7 3 0-16,-1 7-3 16,-2 6 1-16,-1 6-1 15,0 6 1-15,4 10-1 16,4-3 0-16,2 9-1 15,1 3 1-15,7-6-1 16,4 0 1-16,6-3-1 16,4-10 0-16,7-6-1 15,-3 0 1-15,10-15-2 16,0-1 0-16,1-5-7 16,-1-8 1-16,0-8-3 15,0 6 1-15</inkml:trace>
  <inkml:trace contextRef="#ctx0" brushRef="#br0" timeOffset="10748.2">18383 2932 37 0,'11'-4'18'0,"-4"20"-21"0,-7-16 34 16,0 0-32-16,7-3 1 0,0-3 1 15,0-7 0 1,0-9-1-16,7-6 1 0,-3 3 0 16,-4-10 0-16,7 1 0 15,4-1 1-15,3 4-1 16,3 6 0-16,5 16 0 15,6-1 0-15,4 23 0 16,3 2 0-16,4 10 0 16,0 13 0-16,-4 6 0 15,-3 0 0-15,-7 9-1 16,-4 4 1-16,0 2-5 16,-7-21 1-16,-7-4-10 15,-14-21 1-15</inkml:trace>
  <inkml:trace contextRef="#ctx0" brushRef="#br0" timeOffset="20071.56">3277 5105 44 0,'11'-7'22'0,"-11"1"-15"16,0 6 23-16,-11 0-30 15,-6 3 1-15,-4 4-1 16,-8-1 1-16,-2 0-2 16,-8 13 1-16,0 6 0 15,-14 6 0-15,4 4-1 16,-1 6 0-16,4 15 0 16,8 4 0-16,13 5 1 15,7-8 1-15,8-4 1 16,10 1 0-16,17-4-1 0,8-19 1 15,14-6-1-15,0-15 1 16,-1-7-5-16,1-6 0 16,4-4-12-16,6-8 1 15</inkml:trace>
  <inkml:trace contextRef="#ctx0" brushRef="#br0" timeOffset="20343.77">3496 5026 39 0,'4'19'19'0,"-15"44"-11"0,4-47 25 0,3 9-31 15,-6 12 1-15,3 4 1 16,-4 15 0-16,1 4-5 15,-1 9 0-15,4-6 3 16,3-16 1-16,-6 0-6 16,10-13 1-16,0-5-9 15,0-11 0-15,10-5-4 16,1-13 1-16</inkml:trace>
  <inkml:trace contextRef="#ctx0" brushRef="#br0" timeOffset="20701.02">3651 5506 39 0,'14'31'19'0,"-21"-21"-21"0,0-10 34 16,4 3-32-16,-4 0 0 16,3 0 0-16,-6 4 1 15,-1 2-1-15,-7 0 0 16,1 4 0-16,3 3 0 15,-4-4-1-15,0 1 0 0,8-4-2 16,6 4 1-16,4-7-1 16,0-3 1-16,11-3-1 15,-1-6 0-15,8-4 0 16,-4-2 1-16,-3 2 2 16,-1 1 0-16,8 3 1 15,-7-1 0-15,6 1 1 16,-6 6 1-16,3 3-1 15,0 4 1-15,0 2-1 16,4 4 0-16,-8-1-7 16,8 4 1-16,-7-7-7 15,10-9 1-15</inkml:trace>
  <inkml:trace contextRef="#ctx0" brushRef="#br0" timeOffset="21018.06">4068 5418 33 0,'-4'0'16'0,"-10"25"-18"0,10-18 25 15,-6 8-22-15,-8-2 0 16,1-1 0-16,2 1 1 16,-6-4-3-16,4 1 1 15,6 2 1-15,0-5 1 16,1-1-1-16,10 0 0 15,0 0 0-15,10 1 1 16,5-1 0-16,2-3 0 0,1 0-1 16,-8 0 1-16,1 4-2 15,-4-1 1-15,-7 3-1 16,-3 4 0-16,-1 3-2 16,-14 2 1-16,4-5-5 15,4-4 1-15,-8-2-6 16,7-1 0-16</inkml:trace>
  <inkml:trace contextRef="#ctx0" brushRef="#br0" timeOffset="21364.69">4276 5418 36 0,'10'32'18'0,"-20"-10"-21"0,10-13 30 16,-11-3-27 0,-7 4 0-16,4-1 0 0,0-3 1 15,0 1-1-15,4-1 0 16,-1 3 0-16,-3-6 0 16,10 4 0-16,-3-1 1 15,7 0-1-15,7 1 0 16,-3-1 0-16,10 0 1 15,-3 0-1-15,-1 1 1 16,1-1-1-16,-8 3 0 0,4 4 0 16,-7 6 0-16,-7-4-2 15,4 4 1-15,-4-6-4 16,3-1 1-16,-6-2-6 16,10-4 0-16</inkml:trace>
  <inkml:trace contextRef="#ctx0" brushRef="#br0" timeOffset="21573.71">4434 5556 40 0,'0'22'20'0,"0"10"-23"16,0-26 35-16,0 0-33 0,0 0 1 31,0-6-13-31,0-6 1 16,0-3 7-16,-7-4 1 15</inkml:trace>
  <inkml:trace contextRef="#ctx0" brushRef="#br0" timeOffset="21722.76">4374 5403 21 0,'11'6'10'0,"21"3"-3"0,-25-9 10 16,3 7-17-16,1-1 1 16,0-3-2-16,6 0 1 15,-6 0-5-15,-1 0 1 0,5-3-3 16,-1 0 0-16</inkml:trace>
  <inkml:trace contextRef="#ctx0" brushRef="#br0" timeOffset="22008.26">4752 5453 29 0,'14'3'14'0,"-3"19"-13"16,-11-22 28-16,0 0-29 16,0 3 1-16,0 0-1 15,-4 7 1-15,-6-1-1 16,-1-3 0-16,0 7 0 15,1 2 0-15,-4 7 2 16,3 7 1-16,8-4 1 16,-5-10 1-16,8 7-1 0,8-6 1 15,2-3-1-15,4-10 1 16,11 0-6-16,7-3 0 16,6-6-12-16,-13-10 0 15,0-6-1-15,-4 6 0 16</inkml:trace>
  <inkml:trace contextRef="#ctx0" brushRef="#br0" timeOffset="22818.62">6251 5650 58 0,'4'54'29'0,"-8"-10"-42"15,4-26 61-15,0 11-48 16,0 5 0-16,0 7 0 16,0 3 1-16,0-4-2 15,4-11 1-15,-4-7-3 16,3-13 0-16,-3-15-1 16,0-13 0-16,-7-12-1 15,-3-16 1-15,-1 3-1 16,-3-3 0-16,0-13-1 15,3 10 0-15,4 0 0 16,4 0 0-16,3 6 1 16,7 6 1-16,3 10 4 15,8 3 0-15,7 9 7 0,3 0 0 16,4 13 2 0,3 6 1-16,-7 4-3 0,-3 2 1 15,-4 7-3-15,-14 3 0 16,-14 6-4-16,-7 9 1 15,-7 1-4-15,-8-10 0 16,-13-3-6-16,3-7 1 16,1 4-8-16,2-16 1 15</inkml:trace>
  <inkml:trace contextRef="#ctx0" brushRef="#br0" timeOffset="23240.33">6608 4948 42 0,'0'53'21'0,"-4"19"-17"16,4-50 34-16,-11 19-35 15,4 9 1-15,4 4 2 16,-1 2 0-16,1-6-8 15,3-6 0-15,0-9 5 16,0-10 1-16,0-3-3 16,7-10 0-16,0-6-2 15,-4-6 0-15,8-9-1 0,-7-7 0 16,6 1-1 0,1-4 0-16,3 6 1 0,0-6 0 15,4 7 0-15,-4 6 1 16,3 6 0-16,1 6 1 15,3 10 1-15,-7 6 0 16,0-1-1-16,8 5 1 16,-12-8-1-16,4 4 1 15,0 0-4-15,7-9 1 16,-10-1-6-16,3-2 1 16,4-4-8-16,3-6 1 0</inkml:trace>
  <inkml:trace contextRef="#ctx0" brushRef="#br0" timeOffset="23465.32">7204 5465 39 0,'3'44'19'0,"-6"-9"-18"15,-1-26 32-15,-3 10-30 16,0 9 0-16,-7 0 2 15,-4 13 0-15,-3-3-7 16,0-4 1-16,3-9 0 16,1-6 0-16,6-9-9 15,8-10 1-15,-4-19-5 16,0-9 0-16</inkml:trace>
  <inkml:trace contextRef="#ctx0" brushRef="#br0" timeOffset="23620.01">7063 5497 37 0,'38'62'18'0,"-6"4"-26"0,-28-53 32 16,3-1-40-16,0 1 1 16,0-13-2-16,0-6 0 0</inkml:trace>
  <inkml:trace contextRef="#ctx0" brushRef="#br0" timeOffset="24006.2">7602 5327 42 0,'4'22'21'0,"-22"-25"-30"15,11 6 43-15,-3-3-34 16,-8 7 0-16,0-4 1 16,4 3 0-16,-10 0-2 15,2 1 1-15,1 2-1 16,4 0 1-16,2 1-1 16,5-7 0-16,3 9 0 15,7 1 0-15,10-4 1 0,5 4 0 16,-1 3 1-16,3-10 0 15,1 10 1-15,0-7 0 16,-1 0-1-16,-3 1 1 16,-3 2-2-16,-11-2 0 15,0 5-1-15,-7 7 1 16,-4 0-2-16,1-3 1 16,3-3-5-16,0-4 0 0,3 4-6 15,0-10 1-15</inkml:trace>
  <inkml:trace contextRef="#ctx0" brushRef="#br0" timeOffset="24216.08">7863 5440 44 0,'4'19'22'0,"-11"12"-29"15,7-24 39-15,0 2-32 16,0-3 0-16,-7 1-1 16,7-1 1-16,0-3-5 15,0-6 0-15,0-7-6 16,-4-11 0-16</inkml:trace>
  <inkml:trace contextRef="#ctx0" brushRef="#br0" timeOffset="24366.08">7849 5283 16 0,'21'19'8'0,"8"-3"-2"0,-15-10 3 15,0-3-10-15,4 4 1 16,6-11-8-16,-6 1 0 16,14-3 7-16,-4 3 1 15</inkml:trace>
  <inkml:trace contextRef="#ctx0" brushRef="#br0" timeOffset="24605.22">8287 5296 24 0,'10'-3'12'0,"-6"3"-12"0,-4 0 26 0,0 0-27 15,-4 9 1-15,4-2 0 16,-14 5 0-16,0 1 0 16,-7 12 0-16,0-3 1 15,-4 15 0-15,4-12 2 16,0 7 0-16,10 2 3 15,4-2 0-15,4-1 0 16,6-3 1-16,15-9-2 16,10-6 1-16,0-10-4 15,11-10 0 1,14-11-15 0,-11-14 0-16</inkml:trace>
  <inkml:trace contextRef="#ctx0" brushRef="#br0" timeOffset="25236.97">9892 5798 48 0,'-7'78'24'0,"0"26"-15"16,7-82 34-16,0-4-43 16,0-2 0-16,0-3 0 15,-4-1 0-15,1-21 0 0,3-10 1 16,-4-9-1-16,4-10 1 15,0-15-2-15,7 3 1 16,-7-10-1-16,-3 0 0 16,-1-9-3-16,4 0 1 15,4 10-1-15,3 2 0 16,3 10 2-16,4 10 0 16,11 5 1-16,0 7 1 15,3 10 2-15,4 8 1 16,-4 7 1-16,-3 0 0 0,-8 3-2 15,-2 10 1-15,-8 9-2 16,-11 3 1-16,-7 6-3 16,-6-2 0-16,-4-1-3 15,-1-3 1-15,5 0-6 16,6 0 0-16,8-3-7 16,6-9 1-16</inkml:trace>
  <inkml:trace contextRef="#ctx0" brushRef="#br0" timeOffset="25552.75">10382 5503 38 0,'18'53'19'0,"7"-18"-17"0,-22-26 29 15,-3 1-29 1,4-1 0-16,-4-3 3 15,0-3 0-15,-4-9-5 0,4-6 0 16,0-4 3-16,-3-3 0 16,-4-6-1-16,3-3 1 15,-3 0-2-15,3-4 0 16,1 10-1-16,6 3 1 16,1 4-1-16,10 8 1 15,0 4-1-15,4 6 1 16,7 7-3-16,3 2 0 0,3 1-5 15,1 3 0-15,0-4-8 16,0 4 0-16</inkml:trace>
  <inkml:trace contextRef="#ctx0" brushRef="#br0" timeOffset="25807.8">10894 5456 29 0,'14'-13'14'0,"-18"10"2"16,4 9 15-16,0-2-30 15,0-1 1-15,-3-3-1 16,-8 3 0-16,-3 3-2 16,-3 4 1-16,-1 5 0 15,0-5 1-15,1 5-2 16,-1 7 0-16,0-3-1 16,4 3 1-16,7-3 0 15,4-7 0-15,6-2 1 0,8-10 0 16,-1-6-2-1,8-7 1-15,0-3-6 0,-4 1 1 16,3-10-5-16,-3-7 1 16</inkml:trace>
  <inkml:trace contextRef="#ctx0" brushRef="#br0" timeOffset="26061.79">11144 4901 44 0,'0'75'22'0,"-14"29"-31"15,11-70 41-15,-4 19-32 16,0 23 0-16,-1 5 0 15,1 7 1-15,0-19-3 16,0-13 0-16,0-15-9 16,4-16 0-16</inkml:trace>
  <inkml:trace contextRef="#ctx0" brushRef="#br0" timeOffset="26336.93">11172 5487 41 0,'43'47'20'0,"-1"-31"-21"0,-31-13 30 16,-1 3-27-16,1 4 1 16,-4-4 3-16,0 7 0 15,-7 2-8-15,-4 4 1 16,-6 0 4-16,-4 0 0 15,-4-10-2-15,-3 1 1 16,-4-4-5-16,4 3 0 0,3-6-7 16,4-9 1-16,7-13-5 15,7-3 0-15</inkml:trace>
  <inkml:trace contextRef="#ctx0" brushRef="#br0" timeOffset="26541.84">11384 4775 46 0,'11'19'23'0,"-4"25"-26"15,-4-25 42-15,1 9-39 16,3 7 1-16,-4 12 1 16,1 12 0-16,-4 13-2 15,3 7 0-15,-3-7 0 16,0-9 1-16,0-4-9 15,-3-12 1-15,-1-22-7 16,1-12 1-16</inkml:trace>
  <inkml:trace contextRef="#ctx0" brushRef="#br0" timeOffset="26903.44">11585 5506 50 0,'18'19'25'0,"17"-22"-28"0,-21-10 43 0,7 4-40 15,-3-10 1-15,0 0-2 16,-4-3 1-16,-4 0-1 16,-3-6 1-16,-3 3-1 15,-8-6 0-15,-3 9-1 16,-3 3 0-16,-4 3 0 15,0 16 0-15,-1 6 0 16,1 13 1-16,4 6 0 16,3 16 0-16,3-3 2 15,11-1 1-15,4 1 0 16,6-7 1-16,8-6-1 16,3-9 1-16,4-10-4 15,-7-6 1-15,3-9-11 16,0-7 0-16,-7-9-3 15,1 0 0-15</inkml:trace>
  <inkml:trace contextRef="#ctx0" brushRef="#br0" timeOffset="27774.27">12047 5594 41 0,'-3'-3'20'0,"10"0"-14"0,-7 3 36 16,0 0-39-16,3-10 0 16,-3 4 0-16,7 0 0 15,1-1-4-15,-1 1 0 16,3-3 2-16,1-7 1 15,-1 0-2-15,1 1 0 16,0-4-1-16,-4 6 1 16,0-6-1-16,-4 7 1 0,1-1-1 15,-1 10 1-15,-3 3-1 16,0 3 1-16,0 10 0 16,0 9 0-16,4-3 0 15,-1-7 1-15,4 1 0 16,0-7 0-16,0 0 0 15,8 1 0-15,-1-7 0 16,3-7 0-16,1-5-1 16,0 2 0-16,-1-2 0 15,-3-1 1-15,0 10-2 16,1-3 1-16,-5 0-2 16,1-1 1-16,-1 1 0 15,1 6 1 1,-1-6-1-1,1 3 0-15,0-4 0 16,-1 4 1-16,4 3 0 16,0 0 1-16,1 0-1 0,-1 10 0 15,0 2 0-15,0 7 1 16,7 0-1-16,0 0 1 16,0-4-2-16,-3-2 1 15,3-4-4-15,4-9 0 16,3 3-11-16,4-12 1 15</inkml:trace>
  <inkml:trace contextRef="#ctx0" brushRef="#br0" timeOffset="28151.87">13145 5136 48 0,'7'16'24'0,"3"-16"-21"0,-3 0 35 16,0-3-39-16,0 6 0 16,-3-3-3-16,-4 0 0 15,7 0-6-15,-4 0 1 16,8-3-5-16,0-4 0 15</inkml:trace>
  <inkml:trace contextRef="#ctx0" brushRef="#br0" timeOffset="28313.77">13197 5368 53 0,'18'31'26'0,"-4"-24"-35"0,-14-7 53 0,4 3-50 16,-4-3 1-16,3-6-23 16,-3-7 1-16</inkml:trace>
  <inkml:trace contextRef="#ctx0" brushRef="#br0" timeOffset="29543.97">15441 4562 27 0,'4'-3'13'0,"-4"0"3"16,0 3 13-16,0 0-24 15,0 0 1-15,0 3 2 16,-4 3 0-16,1-3-11 0,-1 10 1 16,-3 12 7-16,-7 6 0 15,3 4-3-15,4 15 0 16,4 13 0-16,3 3 0 15,3-4 0-15,-3-11 0 16,4-8-1-16,-4-11 1 16,0-7-1-16,0-6 0 15,-4-13-1-15,-3-12 1 16,-10-7-2-16,-5-6 0 16,-6 7-1-16,-4-1 1 15,-3 4-2-15,-4-1 0 0,1 4 0 16,-1 0 1-16,0 9-1 15,4 10 1-15,3 9 0 16,7 6 1-16,8 16 2 16,2 6 1-16,12 0 1 15,6-3 1-15,12 3 1 16,9-12 0-16,8-7-1 16,0-9 1-16,10-9-3 15,7-1 1-15,1-12-5 16,-1-9 0-16,-6 3-11 15,-5-4 0-15,1-9-6 16,0-6 1-16</inkml:trace>
  <inkml:trace contextRef="#ctx0" brushRef="#br0" timeOffset="30089.33">15949 4913 48 0,'4'-3'24'0,"13"6"-18"0,-6-3 40 15,3 0-44-15,7-3 1 16,11-3 0-16,7-3 0 15,-1-1-5-15,8 4 1 16,0-3 1-16,0 5 1 16,0-2-7-16,-4 3 0 15,-6 0-11-15,-12 0 1 16</inkml:trace>
  <inkml:trace contextRef="#ctx0" brushRef="#br0" timeOffset="30296.06">16104 5152 57 0,'18'6'28'0,"17"-9"-25"16,-17 3 44-16,3-3-46 16,4-4 0-16,6-2 0 15,12-3 0-15,-1-1-5 16,-3 0 1-16,0 1-8 15,0 2 0-15,-8 4-7 16,1-3 1-16</inkml:trace>
  <inkml:trace contextRef="#ctx0" brushRef="#br0" timeOffset="30867.88">17321 5309 42 0,'0'21'21'0,"4"-30"-10"15,-1 0 33-15,1-10-43 16,-4-13 1-16,0-5 1 16,0-10 0-16,-4-6-2 15,1-1 0-15,-1 1 3 0,4 3 0 16,4 9 1-16,7 6 0 15,3 7-1-15,14 6 0 16,11 10-1-16,10-1 0 16,-3 10-2-16,3 6 0 15,1 3-5-15,-8 1 1 16,-3 2-8-16,-7-6 1 16,-11 4-11-16,-7-4 1 15</inkml:trace>
  <inkml:trace contextRef="#ctx0" brushRef="#br0" timeOffset="31361.64">18475 4249 45 0,'-4'9'22'0,"8"7"-14"0,-4-4 29 16,-4 13-35-16,1-3 0 16,-8 19 2-16,-6 12 0 15,-12 26-6-15,5 12 1 16,-4 9 3-16,-1 0 0 15,5 4-2-15,2-13 0 16,8-13-1-16,4-18 1 0,6-13-2 16,8-19 0-16,10-9-2 15,7-13 0-15,7-15-6 16,-3-7 1-16,0-9-6 16,-4-10 0-16</inkml:trace>
  <inkml:trace contextRef="#ctx0" brushRef="#br0" timeOffset="31619.04">18165 4732 56 0,'-4'9'28'0,"22"13"-27"0,-11-19 52 15,3 0-49-15,11 3 1 16,11-6 1-16,11-6 1 16,2 3-10-16,15-10 0 15,14 1 1-15,1-4 1 16,-5 4-10-16,-6-7 0 16,-11-3-9-16,-15 9 0 15</inkml:trace>
  <inkml:trace contextRef="#ctx0" brushRef="#br1" timeOffset="41332.51">14563 5722 36 0,'7'-6'18'0,"14"6"-10"0,-14 0 19 16,0 0-25-16,0 0 0 16,11 3 3-16,6-3 1 15,15 3-6-15,4 1 0 16,17-1 5-16,17-6 0 16,8-1-2-16,14 4 1 0,10 0-2 15,7 0 1-15,-13-9-3 16,-8 0 1-16,-14-4-2 15,-10 1 1-15,-15 2-3 16,-7 1 1 0,-17 6-14-1,-11 3 0-15</inkml:trace>
  <inkml:trace contextRef="#ctx0" brushRef="#br1" timeOffset="42503.48">13871 6080 36 0,'4'34'18'0,"6"-30"-10"16,-6 5 18-16,-1 10-25 16,-3 6 1-16,0 3 2 15,0 10 1-15,0 6-5 16,4 6 0-16,3 9 3 16,4-2 0-16,3-4-1 15,-4-3 1-15,-3-12-2 16,0-10 0-16,-3-12-2 0,-4-10 1 15,-4-3-1-15,-6-12 0 16,-8-4 0-16,-10-2 0 16,-7-4-1-16,-4 0 0 15,-3 3-1-15,-1-3 1 16,4 7-1-16,4 9 0 16,3 3 0-16,4 6 1 15,3 10 0-15,1 12 1 16,6-3 1-16,8 3 0 15,2 7 1-15,8-1 0 0,4-6 2 16,3-2 0-16,7-1 0 16,7-7 0-16,4 1-1 15,10-3 1-15,4-7-5 16,0-2 1-16,0-4-9 16,0-6 0-16,-1 0-4 15,-2-10 1-15</inkml:trace>
  <inkml:trace contextRef="#ctx0" brushRef="#br1" timeOffset="43133.57">14136 6669 34 0,'7'29'17'0,"-11"-11"-24"0,4-14 30 16,4-1-26-16,-4 0 1 16,0-3-5-16,0-6 0 15,3-4 5-15,-3-2 1 16,0-13-7-16,0-4 1 16,-3-5 1-16,3 3 0 15,0 2 3-15,-4-2 1 16,4 6 3-16,0 9 0 0,0 0 4 15,4 10 1-15,6 0 1 16,1 3 1-16,7 3 0 16,6 3 1-16,-2 3-1 15,2-3 0-15,-3 4-3 16,1 2 1-16,-5 7-3 16,-3-1 0-16,-3-2-2 15,-1 3 0-15,-6-1-1 16,-4-2 0-16,-4-4-1 15,1 4 1-15,-1-4-2 16,-3-3 0-16,0 4 0 16,0-4 1-16,4-3-1 15,-1 4 1-15,4-4-1 16,0 3 0-16,7-3 2 16,4 0 0-16,6 0 0 15,5 1 1-15,2-1 1 16,8 3 0-16,-7 0 0 0,-1 0 1 15,-2 1-2-15,-5-1 1 16,-6 3-2-16,-4 7 1 16,-7 3-1-16,-11 0 0 15,-6 0-1-15,-8 2 0 16,-3-5-3-16,-4-3 1 16,4-1-6-16,7-2 1 15,7 2-4-15,6-12 1 16</inkml:trace>
  <inkml:trace contextRef="#ctx0" brushRef="#br1" timeOffset="43436.15">14743 6133 24 0,'3'25'12'0,"-13"13"-5"16,2-29 20-16,1 7-25 16,-7 9 0-16,0 10 2 15,0 2 0-15,4 1-5 16,2 9 1-16,5 0 3 16,-1-3 0-16,1-7-1 15,-1-2 0-15,4-10-1 16,0-6 0-16,0-3-4 15,4-4 0-15,-1-6-7 16,1-2 0-16,-4-4-2 0,-4-10 1 16</inkml:trace>
  <inkml:trace contextRef="#ctx0" brushRef="#br1" timeOffset="43646.47">14386 6450 53 0,'25'22'26'0,"17"-13"-29"0,-28-9 55 0,8-3-50 15,6-6 0-15,4-4 0 16,13 1 0-16,15-4-5 16,0-3 1-16,0 10-4 15,-10-1 0-15,-11 4-11 16,-18 6 1-16</inkml:trace>
  <inkml:trace contextRef="#ctx0" brushRef="#br1" timeOffset="44830.02">2790 8501 45 0,'0'3'22'0,"-17"28"-17"0,13-24 22 16,-13 5-25-16,-1 1 0 16,4-1 0-16,-4 4 0 15,-3 0-3-15,11 2 1 16,-1 4 1-16,-3-3 1 15,10 0-1-15,-3 0 0 16,4-7-1-16,13 4 1 16,1 0-1-16,7-4 1 15,3-2 0-15,10 2 0 16,8 4 0-16,0-7 1 0,0-6-1 16,-7 4 1-16,-11-1-2 15,-11 6 1 1,-41 26-2-1,-1-3 1-15,-7-4-4 16,0-3 1-16,8-3-5 16,-5-3 0-16,12 0-7 15,6-9 0-15</inkml:trace>
  <inkml:trace contextRef="#ctx0" brushRef="#br1" timeOffset="45670.35">3263 8328 50 0,'7'3'25'0,"-24"4"-29"16,13-1 43-16,-3 3-39 15,-7 7 1-15,-4 6 0 16,-3 3 0-16,-7 13-1 16,0 6 0-16,3 9 1 15,7 16 0-15,-3 12-1 16,11-5 1-16,3-10 0 16,7-7 0-16,7-2-2 15,-4-17 1-15,15-5-5 16,3-13 1-16,0-13-8 15,7-12 1-15,11-6-4 16,-7-13 0-16</inkml:trace>
  <inkml:trace contextRef="#ctx0" brushRef="#br1" timeOffset="45925.16">3531 8438 39 0,'0'25'19'0,"-21"6"-19"0,18-21 36 16,-11 6-33-16,-1 6 0 15,-2 3 3-15,3 6 0 16,-4 13-8-16,-3 6 1 0,10 10 4 16,1-1 0-16,10-9-2 15,10-9 0-15,1-3-7 16,-1-13 1-16,12-3-7 15,-12-10 1-15,1-5-4 16,-4-17 0-16</inkml:trace>
  <inkml:trace contextRef="#ctx0" brushRef="#br1" timeOffset="46122.78">3189 8736 44 0,'11'19'22'0,"6"-4"-21"16,-6-11 43-16,3-1-43 16,4 0 1-16,3 3-1 0,11-3 1 15,13 0-4-15,5 1 1 16,-8-4-6-16,-3-7 0 16,-11-2-8-16,4-7 1 15</inkml:trace>
  <inkml:trace contextRef="#ctx0" brushRef="#br1" timeOffset="46389.11">3708 8159 46 0,'10'34'23'16,"19"51"-21"-16,-19-63 38 0,4 16-36 16,11 6 1-16,7 12 2 15,-1 7 0-15,8 6-9 16,-7 3 0-16,-7 3 4 16,-11-3 1-16,-14-9-7 15,-11 0 0-15,-10-4-13 16,-21-21 0-16</inkml:trace>
  <inkml:trace contextRef="#ctx0" brushRef="#br1" timeOffset="50354.44">4597 8532 38 0,'-4'16'19'0,"8"-26"-9"16,-4 10 20-16,0 0-26 15,0 0 0-15,7-3 1 16,3-6 1-16,8 3-8 16,-4-1 0-16,4 4 3 0,10-3 0 15,4 0-9-15,7-1 1 16,-1 1-8-16,-6-3 1 16</inkml:trace>
  <inkml:trace contextRef="#ctx0" brushRef="#br1" timeOffset="50550.84">4632 8686 46 0,'11'19'23'0,"-1"-26"-16"0,1 7 38 0,-1-3-44 15,-3-3 0-15,15-3 0 16,-1-1 0-16,7 4-6 15,7 0 1-15,4 2-11 16,0-2 0-16</inkml:trace>
  <inkml:trace contextRef="#ctx0" brushRef="#br1" timeOffset="51299.94">5962 8203 40 0,'14'44'20'0,"-17"12"-14"16,3-40 24-16,0 12-27 15,-4 0 0-15,4 7 2 16,-4 2 1-16,4-2-7 16,0-1 0-16,-3-8 4 15,3-5 0-15,-4-5-2 0,4-6 1 16,-10-4-2-16,-1-3 1 16,1-6-2-16,-8-7 0 15,0 4 0 1,4-6 1-16,-10-1-1 0,-1 4 0 15,-7 6 0-15,4 3 0 16,-7 9 0-16,10 3 0 16,-3 1 0-16,7 6 1 15,3 3 0-15,11 6 0 0,3-3 2 16,11 3 0 0,15 4 0-16,2-7 1 0,4-6-2 15,1-4 1-15,2-8-4 16,5-1 0-16,-1 0-9 15,4-9 0-15,7-6-5 16,-4-10 0-16</inkml:trace>
  <inkml:trace contextRef="#ctx0" brushRef="#br1" timeOffset="51511.89">6279 8620 41 0,'8'41'20'0,"-5"-16"-20"16,-3-16 35-16,0 1-35 15,-3-1 1-15,3 0-2 0,-8-2 1 16,5-4-2-16,3-3 1 16,0-6-5-16,-7-4 1 15,3-2-7-15,4-4 0 16</inkml:trace>
  <inkml:trace contextRef="#ctx0" brushRef="#br1" timeOffset="51915.03">6241 8510 11 0,'3'-12'5'0,"18"8"11"0,-17 4-3 15,14-3-8-15,-4 3 1 16,3 0 5-16,4 0 0 16,4 0-12-16,7 0 0 15,-7 3 9-15,-1 1 1 0,-3 2-4 16,-3 0 1-16,-4 7-4 15,-7-7 1-15,-3 3-3 16,-4 1 1-16,-4-1-3 16,-3 1 1-16,4-4-1 15,-8 3 0-15,4-2 0 16,0-1 0-16,3 3-1 16,1-2 1-16,3-1 1 15,7 0 1-15,4 7 0 16,6-4 0-16,8 0 2 15,7 1 1-15,-8-1 0 16,1-2 0-16,-4 2 0 16,-3 0 0-16,-4-2-1 15,-7 5 1-15,-7 4-4 16,-7 6 1-16,-7-3-2 16,-4 3 0-16,-3-4-3 0,-7-5 0 15,7-1-2-15,3-2 0 16,7-7-5-16,11-6 1 15,7-13-1-15,15-9 0 16</inkml:trace>
  <inkml:trace contextRef="#ctx0" brushRef="#br1" timeOffset="52156.61">6922 7780 20 0,'-8'-19'10'0,"12"38"-2"0,-4-13 16 0,-4 9-22 16,1 14 1-16,-4 2 4 16,-11 16 0-16,4 13-8 15,0 24 1-15,0 14 4 16,3 2 1-16,-3 0-2 16,7-12 0-16,4-19-6 15,-1-9 1-15,1-16-10 16,3-13 1-1</inkml:trace>
  <inkml:trace contextRef="#ctx0" brushRef="#br1" timeOffset="52619.99">6865 8611 49 0,'46'28'24'0,"28"-25"-24"0,-46-9 41 15,-3-4-42-15,3 4 1 16,0 0 1-16,1-1 0 16,-12-2-1-16,1 0 0 15,-4 2 0-15,-10-2 1 16,3 3 0-16,-14-4 0 16,3 7-1-16,-14 3 1 0,1 6-2 15,3-3 1-15,-8 7-1 16,5 2 0-16,6 1 0 15,-6-4 0-15,6 4-1 16,7-4 1-16,8 4 0 16,3-7 1-16,4 0 0 15,-1-2 0-15,1-1 0 16,3-3 0-16,0 0-1 16,0 0 1-16,-3-3-1 15,3-4 1-15,0 4 0 16,4 0 1-16,-8 0-1 15,1 3 0-15,3 3 1 16,0 3 0-16,-3 1-1 16,-4 2 0-16,0 4 0 15,3 2 0-15,-3 1-2 16,4 3 0-16,-4-4-4 0,4-5 0 16,-8-4-8-16,4-6 1 15</inkml:trace>
  <inkml:trace contextRef="#ctx0" brushRef="#br1" timeOffset="52979.6">7451 8626 34 0,'10'28'17'0,"1"-9"-14"0,-11-16 23 15,0-3-25-15,0 0 0 16,0 4 1-16,0-1 1 0,0-3-4 15,3-7 1-15,-3-2 1 16,4 0 1-16,-1-1-2 16,4-2 0-16,1-4-1 15,-1-6 1-15,3 6-1 16,1 1 0-16,-1-1 1 16,1 3 0-16,0 7 0 15,3 6 0-15,0 3 1 16,0 4 0-16,-4 2-1 15,1 3 1-15,0 1-1 16,-1 0 0-16,4-1 0 16,-7 1 1-16,4-1-2 15,0 1 1-15,-4-7-5 16,0 0 0-16,3-3-6 16,1-3 0-16</inkml:trace>
  <inkml:trace contextRef="#ctx0" brushRef="#br1" timeOffset="53475.9">7997 8548 43 0,'22'-10'21'0,"9"10"-24"0,-24-3 36 16,4 3-31-16,0-3 1 16,-1 0 0-16,-3-3 0 15,-3 3-5-15,-1-1 1 16,-3-2 2-16,-7 3 1 0,-7 0-3 15,4 6 1-15,-5 6-2 16,1 1 1-16,0 6-1 16,4-1 1-16,-4 4-1 15,6 3 1-15,5 0 0 16,3 3 1-16,3-6 1 16,5 0 0-16,6-7-1 15,7 1 1-15,7-7 1 16,7-6 0-16,4-6-1 15,7-4 1-15,-7-2-1 16,-4-4 1-16,0-3-1 16,-10-9 0-16,0 3-2 15,-4 3 0-15,-11 6 0 16,1 1 1-16,-4-1-1 16,-7 7 1-16,-3 2-1 15,-4 1 1-15,-1 15 0 0,1 7 1 16,4 6-1-16,3 6 1 15,0 4 0-15,7 2 0 16,7-2 0-16,7-4 0 16,4-6-3-16,7-7 1 15,-11-8-9-15,4-7 1 16,-1-16-5-16,1-6 1 16</inkml:trace>
  <inkml:trace contextRef="#ctx0" brushRef="#br1" timeOffset="54033.66">9970 7936 44 0,'3'7'22'0,"-6"11"-21"0,3-18 40 0,-4 10-39 16,0 5 1-16,1 7 0 16,-4 16 0-16,-4 15-4 15,1 13 0-15,-4 9 3 16,-4 4 0-16,4 2-2 16,3-12 0-16,4-15-5 15,0-14 0-15,4-14-7 16,-4-14 0-16,0-15-4 15,-1-13 1-15</inkml:trace>
  <inkml:trace contextRef="#ctx0" brushRef="#br1" timeOffset="55308.68">9673 8206 41 0,'0'13'20'0,"0"-13"4"16,0 0 21-16,7-4-41 16,4 1 0-16,10-3 0 15,0 0 1-15,18-1-8 16,10-2 1-16,1 3-2 15,6 3 1-15,-6 3-15 0,-8 0 1 16,-14 0-2-16,-7 3 1 16</inkml:trace>
  <inkml:trace contextRef="#ctx0" brushRef="#br1" timeOffset="55744.01">10224 8463 11 0,'-8'6'5'0,"8"-6"-3"0,0 0 1 0,0 0 2 16,0 4 0-16,0-1 7 16,0 0 1-16,0 0-14 15,-3 3 0-15,-1 7 10 16,1-4 1-16,-1 1-4 16,4-4 1-16,0-3-3 15,0-3 1-15,0-6-2 16,4-1 0-16,-1-8-1 15,1-4 0-15,-1-3 0 0,1 0 0 16,0 0-1-16,-1 6 0 16,8 1-1-16,3-1 0 15,3 10-1-15,5 0 1 16,-1 6-6-16,3 0 0 16,1 3-8-16,-4 0 0 15</inkml:trace>
  <inkml:trace contextRef="#ctx0" brushRef="#br1" timeOffset="56239.39">10707 8479 45 0,'7'9'22'0,"-7"-9"-24"0,0 0 35 0,-7-3-32 16,-4 3 1-16,-3 0 0 15,-4 3 0-15,-3 0-3 16,-3-3 1-16,-1 0 1 16,0 7 1-16,4 2-2 15,3 0 1-15,4 4-1 16,0 0 1-16,4 2-1 16,3-2 0-16,7 2 0 15,0-2 0-15,3-4-1 16,4-2 1-16,0-1-1 15,0-3 1-15,0-3-1 16,0-3 0-16,0-3-1 16,4-7 1-16,0-6 0 0,-1 7 0 15,1-7 0-15,-1 3 0 16,1 1 1-16,-4 2 1 16,0 0 0-16,0 7 0 15,4 6 0-15,-4 0 0 16,3 10 0-16,-3 2 0 15,4 4 0-15,-4 3 0 16,0-4 0-16,4 1 0 16,-1 0 0-16,1-1 1 15,-1-2-4-15,1-4 0 0,0 1-6 16,-1-10 1-16,1-3-7 16,-1-10 0-16</inkml:trace>
  <inkml:trace contextRef="#ctx0" brushRef="#br1" timeOffset="56494.83">10894 8482 33 0,'7'25'16'0,"10"6"-7"16,-9-21 24-16,-1-1-28 15,-4 4 0-15,4-4 4 16,-3 1 0-16,3-4-11 15,-4-3 1-15,8 0 8 16,-1-6 0-16,1-6-3 16,3-7 0-16,0 0-2 0,4 4 0 15,3-7-5-15,4 0 1 16,-4 0-8-16,0 4 1 16,0 2-9-16,-3 0 1 15</inkml:trace>
  <inkml:trace contextRef="#ctx0" brushRef="#br1" timeOffset="56809.88">11282 8476 40 0,'25'12'20'0,"-8"-21"-17"0,-13 3 27 0,-1-4-29 16,1-2 0-16,-1-4-1 15,-3 3 0-15,-3-2-1 16,3-1 1-16,0 3 0 15,-4 4 0-15,-3 3 0 16,0 3 0-16,-3 3 0 16,-5 9 0-16,5 7 0 15,-1 9 1-15,4 0 0 16,4 3 0-16,3 3 0 16,7 4 1-16,3-4-1 15,1-6 1-15,-1-3-2 16,5-6 0-16,2-3-2 15,1-10 0-15,0-13-9 16,3-2 1-16,7-13-3 16,-3-10 0-16</inkml:trace>
  <inkml:trace contextRef="#ctx0" brushRef="#br1" timeOffset="57034.07">11561 7783 33 0,'3'72'16'0,"-6"9"-14"0,3-52 27 15,-4 11-27-15,4 29 1 16,-4-6 1-16,4 9 1 16,-3-6-6-16,-1 0 1 0,-3-13 1 15,4-9 1-15,-1-6-9 16,4-13 1-16,0-13-6 15,7-9 0-15</inkml:trace>
  <inkml:trace contextRef="#ctx0" brushRef="#br1" timeOffset="57561.27">11709 8554 36 0,'14'3'18'0,"0"-15"-15"15,-7 5 30-15,4 4-30 0,-1-6 0 16,1 3 2-16,-1 2 0 16,-3-2-7-16,0 6 1 15,0-6 3-15,-3 6 1 16,-4 0-2-16,0 0 0 15,0 0-2-15,0 0 1 16,0 0-1-16,0 0 1 16,0 0 0-16,0 0 0 15,7-3 0-15,0 0 0 16,0-7-1-16,0 1 1 16,0-4 0-16,0-2 0 15,-3-1 0-15,-1 0 0 0,1 1-1 16,-4-1 1-16,0 0 0 15,-4 4 0-15,1 2 0 16,-4 4 0-16,0 3-1 16,0 6 1-16,0 6 0 15,0 10 0-15,0 6 0 16,3-6 0-16,0 6 0 16,4 7 0-16,4-1 0 15,3-3 1-15,0-3-1 16,4-6 1-16,-1-10-1 15,8-5 0-15,3-8-4 16,4-5 0-16,3-4-10 16,-7-2 1-16</inkml:trace>
  <inkml:trace contextRef="#ctx0" brushRef="#br1" timeOffset="57862.6">11790 7924 49 0,'0'37'24'0,"-11"-12"-23"0,8-6 39 0,-1 10-40 16,1 24 0-16,-1 0 0 16,1 16 1-16,-1 3-3 15,1 0 1-15,-1-12-9 16,-3-10 0-16,0-15-4 16,-4-10 0-16</inkml:trace>
  <inkml:trace contextRef="#ctx0" brushRef="#br1" timeOffset="58534.67">12146 7896 44 0,'14'37'22'0,"-17"-24"-28"15,3-4 38-15,0 10-29 16,0 6 0-16,-4 6 1 16,1 7 1-16,3 0-6 15,0 9 0-15,0-13 3 16,0-6 1-16,0-3-2 0,0-6 0 16,0-3-1-16,0-10 0 15,-4 1-1-15,-3-7 0 16,-3-13 0-16,-8 0 0 15,-10 1 0-15,-1-1 0 16,-2 1 1-16,2 9 0 16,8 12 0-16,4 7 0 15,3 3 0-15,3 6 1 16,4 3 1-16,7 6 0 16,10-9-1-16,12 1 1 15,9-8-1-15,8-5 1 16,7-10-7-16,0-6 1 15,-7-6-11-15,-8-10 1 0</inkml:trace>
  <inkml:trace contextRef="#ctx0" brushRef="#br1" timeOffset="59300.81">13540 8350 41 0,'-14'0'20'0,"-22"3"-11"0,22 1 28 16,-4-1-36-16,-3 3 0 16,-7 0 1-16,3 7 1 15,1 2-4-15,3 4 1 0,3-3 1 16,4-4 1-16,3 1-1 15,8 3 1-15,3-4-2 16,3-6 0-16,4 1 0 16,7-7 0-16,4 3-1 15,3-3 0-15,0-6-2 16,1-1 0-16,2-5-2 16,-6-1 1-16,-1 1-1 15,-2 2 1-15,-5 4 0 16,1 9 1-16,-1 3 1 15,-3 1 0-15,4 12 1 16,3 2 0-16,4-2 1 16,-1 3 0-16,5-3 0 15,2-6 0-15,8-7 2 16,0-12 0-16,-1-10 1 16,5-6 1-16,3-19 0 0,-8-6 0 15,-2-19-1 1,-8-9 1-16,-4-3-2 0,-10-4 1 15,-7 1-2-15,-10-7 0 16,-4 6-1-16,-4 13 1 16,-7 10-2-16,-3 12 1 15,-4 15-1-15,4 14 0 16,0 18 0-16,0 18 1 16,7 14-2-16,-1 18 1 15,12 19 1-15,6 22 0 16,11 3 0-16,7 0 0 15,4-19-4-15,0-12 1 16,-1-22-10-16,-6-19 1 0</inkml:trace>
  <inkml:trace contextRef="#ctx0" brushRef="#br1" timeOffset="59498.68">13413 8062 55 0,'10'28'27'16,"18"-12"-23"-16,-17-16 45 0,3 0-47 16,11 0 1-16,17-3-1 15,11-1 1-15,11 4-9 16,3 4 0-16,0-1-7 16,-7 0 1-16,-4-6-6 15,4 3 0-15</inkml:trace>
  <inkml:trace contextRef="#ctx0" brushRef="#br1" timeOffset="59872.68">15201 7638 44 0,'-7'19'22'0,"0"31"-21"0,4-34 37 0,-1 15-37 15,1 7 0-15,-8 15 1 16,0 13 0-16,1 19-3 16,3 9 1-16,0-3 2 15,3-13 0-15,4-9-2 16,7-6 0-16,4-16-5 16,3-22 1-16,4-19-11 15,-1-6 1-15</inkml:trace>
  <inkml:trace contextRef="#ctx0" brushRef="#br1" timeOffset="60067.62">14866 8165 65 0,'18'38'32'0,"24"-10"-33"0,-24-22 58 16,13-3-57-16,12-6 0 15,3-3-1-15,14-3 1 16,3-4-6-16,1 4 0 0,-11-1-13 16,-8-8 0-16</inkml:trace>
  <inkml:trace contextRef="#ctx0" brushRef="#br1" timeOffset="61704.11">17029 5541 48 0,'7'6'24'0,"7"-12"-15"0,-4 6 24 0,8-4-32 16,7-8 0-16,13-1 0 15,8-2 0-15,4-10-2 16,10 3 0-16,7 6-4 16,-4 3 0-16,-3 4-10 15,-10 9 1-15</inkml:trace>
  <inkml:trace contextRef="#ctx0" brushRef="#br1" timeOffset="62545.02">17099 5732 39 0,'-7'3'19'0,"7"-9"-3"16,4-1 25-16,3 7-38 15,7-6 1-15,7-6 3 16,14-13 1-16,8-4-9 16,2 4 0-16,19 6 5 15,10 1 0-15,18-1-7 16,-11 6 0-16,-11 10-11 15,-13 0 1-15,-18 3-6 16,-18 6 0-16</inkml:trace>
  <inkml:trace contextRef="#ctx0" brushRef="#br1" timeOffset="63116.37">17156 6767 44 0,'3'34'22'0,"-3"-28"-21"0,0-6 37 16,4-9-36-16,-1-10 0 15,1-9 1-15,-1-3 1 16,1-7-5-16,-1-6 1 15,4 0 3-15,0 3 0 16,0 4-1-16,4 5 1 16,3 4-1-16,11 6 0 15,0 10-4-15,-1 2 0 16,8 7-9-16,-4 6 0 16,4 0-6-16,-4 7 1 0</inkml:trace>
  <inkml:trace contextRef="#ctx0" brushRef="#br1" timeOffset="63776.8">17642 6648 46 0,'-3'12'23'0,"-18"-12"-28"16,17-3 40-16,-3-6-35 15,0-1 0-15,-3 1 0 16,-1 6 0-16,0-1 0 16,1 4 1-16,3 0-2 15,0 7 0-15,3-1-3 0,4 3 0 16,7 1-2-16,4-1 1 16,3 1-2-1,4-7 1-15,6-6 0 0,1-4 1 16,-4 4 3-16,0 0 0 15,-3 3 1-15,-4 0 1 16,0-3 0-16,-3 6 0 16,-1 3-1-16,1 4 1 15,-4 2 0-15,0 1 0 16,4-1 1-16,-1 1 1 16,4-4 1-16,4-2 0 0,0-7 1 15,-1-7 1-15,-3-5 0 16,0-1 0-16,4-6-2 15,3-12 1-15,0-7-1 16,1-5 1-16,-5-11-2 16,1 1 0-16,-1-7-1 15,-2-6 0-15,-8 1-1 16,-4-1 1-16,-6 0-2 16,-4 9 1-16,-1 10 0 15,1 10 0-15,0 9 0 16,-7 9 1-16,0 6-1 15,4 13 1-15,-1 22-1 16,4 6 1-16,0 23 0 16,3 14 1-16,1 11 0 15,3 18 1-15,3-6-1 16,4-7 0-16,4-15-2 16,3-13 1-16,4-15-5 15,-1-16 1-15,1-16-10 0,-4-3 1 16,-3-15-3-16,-8-13 0 15</inkml:trace>
  <inkml:trace contextRef="#ctx0" brushRef="#br1" timeOffset="63958.8">17773 6350 45 0,'-4'40'22'0,"26"-21"-24"0,-12-13 44 15,4 1-42-15,7-1 0 0,1 0-4 16,6-3 1-16,7 4-1 16,7-1 1-16,4-3-10 15,0-3 0-15</inkml:trace>
  <inkml:trace contextRef="#ctx0" brushRef="#br1" timeOffset="64301.16">18288 6560 47 0,'32'37'23'0,"24"-8"-21"15,-38-26 38-15,3-10-40 16,0-5 1-16,-3-4-2 16,-1-3 1-16,-2-3-1 15,-5-3 1-15,-6 0-1 0,-4 3 1 16,-4 0-2-16,-6 7 1 15,-8 2 0-15,-7 10 0 16,-7 9-1-16,4 7 1 16,0 15 1-16,7 10 1 15,3 2 1-15,11 4 1 16,7 3 1-16,11-9 0 16,13-7 1-16,8-2 1 15,7-7-3-15,21-10 1 16,-4-3-6-16,-3-2 1 0,-3-7-9 15,-11-7 0-15,-8-8-8 16,-2 2 0-16</inkml:trace>
  <inkml:trace contextRef="#ctx0" brushRef="#br1" timeOffset="65683.66">2512 10219 30 0,'3'35'15'0,"8"2"-4"16,-4-27 16-16,4 9-25 15,-4-1 1-15,3 11 4 16,-6-1 1-16,6 3-8 16,-3-3 0-16,4-6 5 15,-4 0 1-15,-7-3-3 16,11-3 1-16,-11-4-2 16,3-5 0-16,4-4-1 15,-7-10 0-15,11-15 0 16,-8-12 0-16,15-7 0 0,3-15 0 15,7 6-5-15,1-4 1 16,2 4-14-16,-3 0 1 16</inkml:trace>
  <inkml:trace contextRef="#ctx0" brushRef="#br1" timeOffset="66057.12">3239 9997 48 0,'0'0'24'0,"3"0"-26"0,-6 3 31 0,-5 3-27 16,-2 3 1-16,-8 7-1 16,-3 9 1-16,0 3-4 15,0 10 1-15,0 9 1 16,-4 6 1-16,11 13-1 16,3 0 1-16,1 0-2 15,10 0 1-15,3-16-1 16,4-9 1-16,7-10-2 0,15-6 0 15,2-9-8-15,5-13 0 16,2-16-6-16,-2-2 1 16</inkml:trace>
  <inkml:trace contextRef="#ctx0" brushRef="#br1" timeOffset="66317.14">3577 10050 38 0,'0'44'19'0,"-10"6"-17"0,3-34 29 0,-4 12-27 16,0 6 0-16,-6 10 1 15,3 10 0-15,3-1-7 16,4 3 0-16,7-12 2 15,0-6 0-15,7-13-12 16,4-13 1-16,-8-12-3 16,-3-9 1-16</inkml:trace>
  <inkml:trace contextRef="#ctx0" brushRef="#br1" timeOffset="66511.53">3337 10332 46 0,'11'28'23'0,"14"-18"-24"15,-11-7 44-15,0 0-43 0,3 0 1 16,12 0 0-16,-5-3 0 16,12-3-6-16,-5-3 1 15,-2-7-10-15,2-9 1 16</inkml:trace>
  <inkml:trace contextRef="#ctx0" brushRef="#br1" timeOffset="66762.43">3828 10106 47 0,'38'63'23'0,"12"-7"-23"15,-36-34 34-15,0 7-36 16,-3 8 0-16,-1 7-2 16,-10-3 1-16,-10 3-7 15,-4-3 1-15,-11-10-4 16,-3-6 1-16</inkml:trace>
  <inkml:trace contextRef="#ctx0" brushRef="#br1" timeOffset="67203.14">4445 10188 57 0,'7'19'28'0,"14"-16"-36"16,-10-3 60-16,10 3-52 15,11-6 1-15,7 0-2 16,-1-4 1-16,5 1-6 16,3 0 0-16,-15 6-10 0,-2-6 0 15</inkml:trace>
  <inkml:trace contextRef="#ctx0" brushRef="#br1" timeOffset="67368.05">4473 10558 42 0,'21'12'21'0,"39"-18"-22"0,-38 3 27 0,9-6-30 16,5-1 1-16,6 1-19 16,14-10 1-16</inkml:trace>
  <inkml:trace contextRef="#ctx0" brushRef="#br1" timeOffset="67801.23">5793 10254 58 0,'3'56'29'0,"11"-15"-37"0,-7-22 53 15,4 9-43-15,-8 6 0 16,8 1 1-16,0-1 0 16,-4-2-3-16,0-7 0 15,3-6 3-15,-6-7 0 16,3-9-1-16,11-9 0 0,-4-10 0 16,3-15 0-16,4-7-3 15,1 1 0-15,6-7-5 16,-7 0 0-16,7 0-10 15,0 10 1-15,4 2-4 16,-7 4 1-16</inkml:trace>
  <inkml:trace contextRef="#ctx0" brushRef="#br1" timeOffset="68158.14">6385 10357 55 0,'25'3'27'0,"-11"-6"-33"16,-3 0 54-16,-1-6-47 15,1-4 1-15,-4 1-1 0,3-4 0 16,-2 0-2-16,-1 0 1 16,-7 1 0-16,-4-1 0 15,-3 4-2-15,-7 5 1 16,0 4-1-16,0 6 0 15,-4 7 0-15,-3 5 0 16,3 4 0-16,4 6 1 16,4 0 0-16,2 10 1 15,8-4 1-15,0 1 1 16,8-1-1-16,-1-6 1 16,10-3-2-16,11-6 0 0,1-7-3 15,-1-3 1-15,4-9-8 16,3-9 0-16,0-20-5 15,4 1 0-15</inkml:trace>
  <inkml:trace contextRef="#ctx0" brushRef="#br1" timeOffset="68490.22">6907 9639 47 0,'0'28'23'0,"4"7"-32"0,-8-23 42 15,-6 4-30-15,6 9 1 16,-3 13-1-16,0 9 1 16,-3 15-6-16,-1 4 1 15,0 10 2-15,8 8 0 16,-4-8-6-16,7-4 1 0,7-16-10 16,-4-18 1-16</inkml:trace>
  <inkml:trace contextRef="#ctx0" brushRef="#br1" timeOffset="68819.84">7172 10200 45 0,'11'16'22'0,"-1"-10"-18"15,-10-6 35-15,0 0-39 16,-7 0 1-16,4 3 0 15,-8-3 1-15,-7 0-2 16,-3 4 0-16,0 2 1 16,-11 6 1-16,8 4-2 15,2 3 0-15,5 0-1 0,3 3 0 16,3 3-1-16,11-3 1 16,4-7 0-16,6-2 1 15,8-10 0-15,3-9 1 16,7-7 0-16,-10-6 1 15,3-3-4-15,0-3 0 16,-3-3-8-16,3 3 1 16,0 0-6-16,-3-3 1 15</inkml:trace>
  <inkml:trace contextRef="#ctx0" brushRef="#br1" timeOffset="69121.63">7542 10147 44 0,'22'9'22'0,"-15"-9"-21"15,-7 0 39-15,0 0-38 16,0 0 0-16,-7 4 3 16,0-4 0-16,-4 6-6 15,-3 0 0-15,3 7 4 16,1 6 0-16,-8 2-1 15,4 5 0-15,7-1-1 16,-4 3 0-16,11 0-1 16,0-3 1-16,11 0-2 15,-11-6 0-15,14-6-4 16,4-7 0-16,3-12-8 0,3-1 0 16,8-5-4-1,7-7 1-15</inkml:trace>
  <inkml:trace contextRef="#ctx0" brushRef="#br1" timeOffset="69345.02">7895 10348 41 0,'-3'25'20'0,"3"3"-19"0,0-19 35 0,3-2-37 15,-3 2 1-15,4-6-3 16,-4-3 0-16,0-12-2 16,0-4 0-16,-4-9-7 15,1-6 1-15,-1-7-1 16,-3 7 0-16</inkml:trace>
  <inkml:trace contextRef="#ctx0" brushRef="#br1" timeOffset="70022.14">7818 9946 28 0,'24'-12'14'0,"8"-4"-19"16,-21 7 29-16,13-4-23 16,-10-2 1-16,4-4 0 15,3-3 1-15,4-6-4 16,7-4 0-16,3-2 2 16,4-1 0-16,-4-2-1 0,-7-4 0 15,-7 0-1-15,1 7 1 16,-12 8 0-16,4 4 0 15,-3 4 0-15,-4 2 1 16,-7 16 0-16,7 9 1 16,-7 13 0-16,-11 7 0 15,4 14-1-15,-3 8 1 16,6 18 0-16,1 3 1 16,3 12 0-16,3-2 1 15,-3-4-1-15,4-2 0 0,3-7-1 16,0-16 1-16,0-15-3 15,0-7 0-15,-7-9-4 16,-11-10 0-16,4-5-4 16,-3-10 0-16,-4-10-4 15,-4 0 0-15,0-5 1 16,-6-4 1-16,6 6 1 16,-3 3 1-16,7 1 7 15,0 3 0-15,7-1 6 16,7 4 0-16,10 3 3 15,4-4 1-15,7 7 1 16,8-3 1-16,2 3-3 16,8-6 0-16,7-7-3 15,3-2 0-15,1-7-3 16,-1 6 1-16,-13 4-3 16,-5-1 0-16,1 1-1 0,-4 2 1 15,-7 4 0-15,1 0 0 16,-5 2-1-16,1 4 1 15,-4 4 0-15,-7 2 0 16,-3 6 0-16,-4 7 0 16,-4 6 0-16,-10 13 1 15,-4 6 0-15,1 12 0 16,-15 10 1-16,4 13 0 16,-11 2-2-16,7-3 1 15,0-5-6-15,4-14 1 0,7-12-8 16,7-22 0-16</inkml:trace>
  <inkml:trace contextRef="#ctx0" brushRef="#br1" timeOffset="70190.05">8333 10113 29 0,'17'18'14'0,"26"14"-4"15,-29-20 16-15,0 17-24 16,3 2 0-16,1 0-1 15,-4-3 0-15,0-2-7 16,-3-11 1-16,-4-9-5 16,-7-6 0-16</inkml:trace>
  <inkml:trace contextRef="#ctx0" brushRef="#br1" timeOffset="70997.32">10181 10087 39 0,'-35'10'19'0,"-14"28"-18"16,34-29 33-16,-2-6-33 15,-1 6 1-15,0 4 1 16,1 6 0-16,3-3-4 16,7 5 1-16,-4-2 2 15,8-3 0-15,3 0-3 16,3-4 1-16,8-6-2 16,3-6 0-16,3-6-1 15,5-6 0-15,-1-7 0 0,0 0 0 16,-3 3 0-16,-1 1 1 15,-3-1 1-15,0 3 0 16,-3 4 0-16,0 6 1 16,-1 3 0-16,1 3 1 15,-1 6 0-15,1 10 0 16,3 3 0-16,0 3 0 16,7-3-1-16,4 6 1 15,7-2 0-15,0-5 1 16,3-2 0-16,11-9 0 15,3-10 0-15,4-13 1 0,0-15 0 16,3-10 0-16,8-18-2 16,-11-13 1-16,-4-16-2 15,-7-6 0-15,-13 0 0 16,-15-9 0-16,-14 3 0 16,-14-4 1-16,-7 10-1 15,-1 13 0-15,-6 15 1 16,-4 16 1-16,-3 19-1 15,0 19 0-15,0 21 0 16,3 23 0-16,0 24-1 16,7 23 0-16,11 34-1 15,11 3 1-15,3-6-3 16,3-13 1-16,4-21-11 16,-3-17 1-16,-4-30-2 15,0-20 1-15</inkml:trace>
  <inkml:trace contextRef="#ctx0" brushRef="#br1" timeOffset="71193.25">10199 9796 39 0,'3'34'19'0,"11"1"-14"0,-10-26 35 15,7-2-38-15,10 2 1 16,7 3 0-16,14-5 0 15,15-4-7-15,20-9 1 0,1-10-1 16,10-3 0-16,7-9-10 16,8-13 0-16</inkml:trace>
  <inkml:trace contextRef="#ctx0" brushRef="#br1" timeOffset="71568.17">12407 9354 45 0,'-3'31'22'0,"-4"26"-17"0,7-39 36 15,-4 14-41-15,-3 2 1 16,-4 19 0-16,1 7 1 16,-4 12-2-16,0 19 0 15,-4 6 1-15,0-3 0 16,4-9-2-16,7-7 1 15,0-12-5 1,7-19 1-16,7-18-6 0,4-20 0 16,-1-22-5-16,-3-9 0 0</inkml:trace>
  <inkml:trace contextRef="#ctx0" brushRef="#br1" timeOffset="71777.05">11875 10015 61 0,'3'35'30'0,"25"-4"-30"15,-7-28 60-15,11 0-58 16,14-6 0-16,25-9-1 16,6-7 1-16,18-6-6 15,1-6 1-15,-5-4-4 16,-13 1 0-16,-14-1-13 15,-15-6 1-15</inkml:trace>
  <inkml:trace contextRef="#ctx1" brushRef="#br1">13547 1420 0</inkml:trace>
  <inkml:trace contextRef="#ctx0" brushRef="#br1" timeOffset="74014.57">19484 3634 30 0,'25'-6'15'0,"-8"-13"-4"16,-13 16 15-16,-1-3-23 16,-3 6 0-16,0 6 1 15,-7 3 1-15,-10 13-7 16,-12 9 0-16,-13 13 4 16,-4 0 0-16,-3 6-5 15,-8 1 0-15,4 5-10 16,11-6 1-16</inkml:trace>
  <inkml:trace contextRef="#ctx0" brushRef="#br1" timeOffset="74452">18987 4017 35 0,'14'37'17'0,"-14"32"-12"0,-4-50 23 16,1 9-27-16,-1 0 1 15,-3 4 0-15,0 5 1 0,-4-2-4 16,1-10 1-16,-1-6 1 16,-3-7 0-1,7-2 0-15,0 2 0 0,3-2-1 16,1-4 0-16,3-6 1 15,10-9 0-15,8-4 0 16,3-9 1 0,39-3 0-1,-3 9 0-15,-4-6 0 16,-8 10 0-16,-6 2-1 16,-10 4 1-16,-5 3-1 15,-6-6 0-15,-11 2-2 16,-7 1 1-16,-14-3 0 15,-14-1 0-15,-11-2-1 16,0 2 0-16,-7-12-3 16,-3-3 1-16,-1 3-11 0,8-6 1 15</inkml:trace>
  <inkml:trace contextRef="#ctx0" brushRef="#br1" timeOffset="74977.23">20260 2838 46 0,'7'28'23'0,"-28"19"-21"0,14-32 33 16,-7 20-35-16,0 6 0 15,0 21 1-15,-4 14 0 16,0 5-1-16,-3 16 0 16,3-3-2-16,4-9 1 15,7-10-5-15,4-18 0 16,3-16-8-16,3-19 1 16</inkml:trace>
  <inkml:trace contextRef="#ctx0" brushRef="#br1" timeOffset="75176.27">19974 3446 40 0,'11'6'20'0,"21"10"-17"16,-22-13 32-16,4-3-33 16,4 3 0-16,0 3 1 15,-1-6 0-15,8 3-5 16,10-6 1-16,4 6-6 15,0 4 1-15,0-7-7 16,-1 0 0-16</inkml:trace>
  <inkml:trace contextRef="#ctx0" brushRef="#br1" timeOffset="75545.13">20472 3606 34 0,'0'28'17'0,"-4"-34"-24"0,4 6 24 15,-3-3-21-15,-1-7 1 16,-3-5-3-16,0-4 1 16,0 0 4-16,-4-6 1 15,4 0-6-15,0-4 0 0,4 1 1 16,-1 0 0-16,1 6 1 15,3 3 0-15,3 0 2 16,1 7 1-16,-1 3 1 16,4 2 1-16,0 4 3 15,4 6 1-15,-4 4-1 16,-3-1 0-16,-1 0 0 16,1 0 0-16,-1 4 0 15,1-10 0-15,-1 3-3 16,4-6 0-16,0-4-1 15,-3 4 0-15,-1-9-5 16,1 2 0-16</inkml:trace>
  <inkml:trace contextRef="#ctx0" brushRef="#br1" timeOffset="76445.63">20701 3493 53 0,'4'28'26'0,"-4"-18"-35"0,0-7 55 16,0 0-46-16,0-3 1 15,0 6-1-15,3-15 1 0,4-1-2 16,4 4 1-16,-4-3 0 16,3-10 0-16,1 0-1 15,0 0 1-15,-1 3 0 16,1 7 0-16,-1-7 0 16,1 10 1-16,-1 6-2 15,1 6 1-15,0 4-1 16,-1 5 1-16,1-5-1 15,-1-1 1-15,1 1-1 16,-4-1 1-16,0 0 0 16,0-2 0-16,-3 2-1 15,-1 1 1-15,1-4 0 16,-1 0 0-16,-3 0 0 16,4 1 0-16,-1 2-1 15,-3-9 1-15,7 0-1 0,7 0 1 16,-3 0-1-1,0-6 1-15,-1 0-1 0,4-1 0 16,0 1 0-16,-3 3 1 16,0 3-1-16,-1-3 0 15,1 3 0-15,-1 3 0 16,1 0 0-16,3 3 1 16,0-3-2-16,0 4 1 15,0 2 0-15,0 4 0 16,-3 5-1-16,0-2 1 15,-1 0 0-15,4-7 1 0,0 4 0 16,1-4 0-16,2 1 0 16,4 2 0-16,4-9 0 15,3 3 1-15,4-6-1 16,-4-6 0-16,-3 3 0 16,-4-16 0-16,0 4-1 15,0-14 1-15,-6 1-1 16,-5-6 1-16,-3 2-1 15,-3 1 0-15,-4 6 1 16,-4 0 0-16,-3 9-1 16,0 7 1-16,-4 12 0 15,-3 9 0-15,-3 4 0 16,6 12 1-16,1 7 1 16,6 6 0-16,4 6 1 15,7-7 0-15,0 1 0 16,4-10 0-16,13 1-1 0,5-13 1 15,9-7-2-15,12-6 0 16,-4-9-6-16,-4-3 0 16,-3-3-9-16,-14-7 0 15</inkml:trace>
  <inkml:trace contextRef="#ctx0" brushRef="#br1" timeOffset="80728.02">3069 11590 39 0,'0'-16'19'0,"-7"3"-10"0,7 13 20 0,0 3-24 15,7 10 0-15,-7 0 1 16,0 8 0-16,-7 11-9 15,4 9 1-15,-8 6 5 16,4 9 1-16,-4 7-3 16,11 12 0-16,-7-9 0 15,7-7 0-15,0-8-1 16,0-14 1-16,0-8-2 16,0-11 1-16,-3-8 0 15,3-4 0-15,-11-6-1 16,1-9 0-16,-4-7-1 15,-8 0 0-15,1-3 0 16,0-3 1-16,-7 7-1 16,0 2 0-16,3 7 0 15,-3 6 0-15,6 3 1 16,-6 7 1-16,11 5 0 0,3 4 1 16,6 3 0-16,5 0 0 15,3 3 1-15,11 0 1 16,-1-6 0-16,11-3 0 15,0-7 0-15,11-6 0 16,3-6-2-16,4-6 1 16,-7-1-4-16,-4 4 0 15,-7-10-8-15,1-6 1 16,-12 3-7-16,-3-2 0 16</inkml:trace>
  <inkml:trace contextRef="#ctx0" brushRef="#br1" timeOffset="81386.58">3528 11894 52 0,'-11'-10'26'0,"-17"32"-31"0,10-9 46 0,-3-1-40 16,0 4 1-16,-11 3-1 16,8-3 1-16,-8 9-3 15,4 0 1-15,3-3 1 16,7 0 0-16,1-4-1 16,3-5 1-16,6-1-1 15,8-8 1-15,11-8 0 16,7 4 0-16,10-3-1 15,4 0 1-15,-1 0 0 16,5 6 1-16,-1 0-2 16,-10 7 1-16,-4 2-2 15,-18 1 1-15,-6 3-2 16,-8 5 1-16,-17 8-3 16,-4-4 0-16,-7 0-5 15,-6 0 0-15,2-6-7 0,1-4 1 16</inkml:trace>
  <inkml:trace contextRef="#ctx0" brushRef="#br1" timeOffset="81821.4">3877 11997 41 0,'11'-15'20'0,"-1"-14"-13"0,-10 29 32 0,0 0-36 15,0 0 0-15,-3 3 3 16,-4 4 0-16,-15 8-8 16,-9 10 1-16,-8 13 5 15,0 3 0-15,-7 18-1 16,-14 4 0-16,-10 22-2 16,-11 3 1-16,-1 9-2 15,1 6 1-15,7-15-2 0,4 0 0 16,6-3-2-1,8-20 1-15,13-8-3 0,12-13 1 16,2-10-7-16,8-12 0 16,21-9-5-16,11-16 0 15</inkml:trace>
  <inkml:trace contextRef="#ctx0" brushRef="#br1" timeOffset="82273.42">3556 12646 38 0,'4'35'19'0,"-15"21"-15"0,11-43 29 0,-7 9-28 16,3 9 1-16,-3 7 3 15,4-7 0-15,3 7-10 16,-7-4 0-16,7-6 8 16,0-2 0-16,0-8-3 15,0-2 0-15,-4-7-3 16,4-5 1-16,-10-4-3 0,-4-7 0 16,-8 1-2-1,-2-3 1-15,-5-1-2 0,-2 4 1 16,2 0-1-16,-6 6 1 15,3 6 0-15,4 0 1 16,7 10 0-16,7 3 1 16,3-1 1-16,4 1 1 15,14 0 0-15,7 6 0 16,8-6-1-16,6-3 1 16,11-7-3-16,-1-9 0 15,5-3-7-15,3-6 0 16,-15-13-7-16,8 0 1 15</inkml:trace>
  <inkml:trace contextRef="#ctx0" brushRef="#br1" timeOffset="82962.83">3955 12515 53 0,'0'9'26'0,"-14"16"-31"16,10-16 47-16,-3 7-40 16,-4 16 0-16,1 2 1 15,-1 13 0-15,-6 6-5 16,6 7 1-16,-3 25 2 0,7-16 1 15,7-4-1-15,7-2 0 16,-7-13-3-16,10-12 0 16,5-19-5-16,9-16 0 15,-10-9-9-15,4-16 0 16</inkml:trace>
  <inkml:trace contextRef="#ctx0" brushRef="#br1" timeOffset="83162.33">3739 12979 58 0,'18'25'29'0,"10"6"-29"0,-14-28 50 0,8-3-48 16,6-6 1-16,11-3-1 16,14-7 1-16,-8 0-8 15,-2-6 0-15,-8-6-8 16,-3-3 0-16,-22 2-6 15,8-2 1-15</inkml:trace>
  <inkml:trace contextRef="#ctx0" brushRef="#br1" timeOffset="83908.66">4674 12417 49 0,'7'19'24'0,"15"-19"-23"0,-12 0 42 16,1-3-41-16,6-3 1 0,15 0-1 16,7 2 1-16,-4-2-6 15,11 0 1-15,-4-4-6 16,-3 4 0-16,-7-3-8 15,-7 2 0-15</inkml:trace>
  <inkml:trace contextRef="#ctx0" brushRef="#br1" timeOffset="84103.82">4643 12712 65 0,'31'16'32'0,"19"-19"-37"16,-22 0 60-16,11-4-55 0,3 1 1 16,7 0-6-16,11-1 0 15,-10 1-7-15,-11-3 0 16,-8-4-7-16,-9-2 1 16</inkml:trace>
  <inkml:trace contextRef="#ctx0" brushRef="#br1" timeOffset="85093.82">5973 12308 49 0,'14'31'24'0,"17"7"-14"0,-20-29 25 16,0 16-31-16,6 6 0 16,-3 10 2-16,11 13 0 15,-11-1-8-15,4 6 1 0,-1 4 4 16,-2-10 0-16,-5 1-2 16,1-13 1-16,-4-7-1 15,0-9 0-15,-4-12 1 16,4-10 0-16,4-16 0 15,3-18 1-15,4-26 0 16,10-24 0-16,4-4-1 16,14-12 0-16,10-6-8 15,-3 8 0-15,0 14-15 16,-11 6 1-16</inkml:trace>
  <inkml:trace contextRef="#ctx0" brushRef="#br1" timeOffset="88788.02">2981 16246 52 0,'0'0'26'0,"0"-3"-19"16,-7 3 27-16,3 3-32 16,-6 0 1-16,-8 7 0 15,-3-1 1-15,-11-3-6 16,4 1 1-16,-11 5 3 15,7 1 0-15,4 2-1 16,-3 1 0-16,2-3-1 16,8-1 0-16,3 1 1 15,8 2 0-15,3-5-1 16,7 2 1-16,14 4-1 16,7 0 0-16,7 3 1 15,8 6 1-15,9 0-1 16,5 0 0-16,-8-3 0 15,-3-3 0-15,-7-4-1 0,-4-2 1 16,-7-1-2-16,-3 4 1 16,-15 0-2-16,-3 9 1 15,-14 6-1-15,-10 1 1 16,-12-4 0-16,-3-9 0 16,-6-1 0-16,2-2 0 15,1-3 0-15,7-7 0 16,10 3-3-16,0-6 1 15,15 1-14-15,17-14 1 16</inkml:trace>
  <inkml:trace contextRef="#ctx0" brushRef="#br1" timeOffset="92721.47">3856 16089 10 0,'-7'4'5'0,"7"-4"8"16,0 0 6-16,0 0-14 16,0 3 1-16,0-3 1 15,0 0 1-15,0 0-10 16,0 0 0-16,7-7 6 16,-4-2 1-16,4 0-2 0,4-4 0 15,-7 1-1-15,10-1 0 16,-4-3-1-16,1 4 1 15,-1-1 0 1,1 1 1-16,-4-4-1 0,7-3 1 16,4 0-1-16,-4-6 0 15,4-3 1-15,3 3 0 16,0-3-1-16,-3 6 0 16,10-16-1-16,0 4 1 0,7-1-1 15,11 1 1 1,-4-1-1-16,8-2 1 0,6-1-1 15,4 0 1-15,0-2 0 16,0 2 0-16,0 0-1 16,14-3 0-16,0 7 1 15,7 0 0-15,8-1 0 16,-8 1 0-16,0-4-1 16,7 3 0-16,0 1 0 15,8 9 1-15,9-7-1 16,-16 4 0-16,6-3-1 15,7 3 1-15,11-1 0 16,0 7 0-16,-7-3 0 16,3 7 0-16,1-1-1 15,-1 3 1-15,11 7 0 16,-11 6 0-16,-7 3-1 0,8 0 1 16,6 9-1-16,-6 0 1 15,-12 4-1-15,1 6 1 16,3 9-1-16,8-3 0 15,-11 6 0-15,-1 7 1 16,-2 3-1-16,-8-4 0 16,4 7 0-16,-8 0 0 15,-3 6 0-15,8 1 1 16,-12-1-1-16,-6 0 0 16,3 6 0-16,-7 4 0 15,0 0 0-15,-7-4 1 16,-4 4-1-16,-3-1 1 0,-3-2-1 15,-15-10 1 1,7 9-2-16,-7-9 1 0,-3-9-2 16,-7-10 0-16,-7-6-6 15,-1-6 1-15,-10-4-13 16,-7-12 0-16</inkml:trace>
  <inkml:trace contextRef="#ctx0" brushRef="#br1" timeOffset="93472.04">8763 16306 43 0,'4'6'21'0,"17"19"-10"15,-14-15 23-15,3 2-32 16,1 4 1-16,0 9 2 16,3 0 0-16,0 6-6 15,3 4 0-15,-3-1 3 16,1-5 1-16,-1-4-2 16,-4-7 1-16,-3-2-2 15,0-3 1-15,0-7-1 0,4-3 1 16,7-16 0-16,-4-15 0 15,7-9 0-15,7-10 0 16,0-7-1-16,11-5 1 16,7-4 0-16,-4 13 0 15,4 0 0-15,-7 6 0 16,-4 9-1-16,-13 10 1 16,-1 3-1-16,-4 10 1 15,-13 5-2-15,-8 7 0 16,-24 7 0-16,-11 2 0 15,-3 7-1-15,-11-1 1 16,-14 1-1-16,-7-3 1 0,-4-4-2 16,1-6 1-16,3-3-4 15,17-3 0-15,8-3-11 16,-1-4 1-16</inkml:trace>
  <inkml:trace contextRef="#ctx0" brushRef="#br1" timeOffset="94373.28">6237 13901 41 0,'7'18'20'0,"7"11"-14"0,-7-20 26 15,-7 4-28-15,11 2 0 16,-11 7 3-16,3-9 0 16,5 6-9-16,-8 6 0 15,0 0 5-15,0 0 1 16,-8-6-3-16,8-4 1 15,-3-2-2-15,3-7 1 16,-11-6-1-16,4-6 0 0,-7-4 0 16,0-5 0-16,-7 2-1 15,-4 4 1-15,1-1-1 16,-5 1 0-16,-2 6-1 16,-1 0 0-16,4 3 1 15,3 6 0-15,7 3 0 16,-6 4 0-16,13 6 1 15,7 3 1-15,4 0 0 16,7 3 0-16,15 0 0 16,-8 0 1-16,14-3-1 15,4-6 0-15,3-4-3 16,-3-9 1-16,7-9-8 16,-11-10 1-16,4-6-8 15,-15-3 0-15</inkml:trace>
  <inkml:trace contextRef="#ctx0" brushRef="#br1" timeOffset="94717.49">6735 13850 57 0,'21'10'28'0,"-28"9"-33"0,3-13 50 0,-3 6-43 16,-7 10 1-16,-11 10 2 16,-6-1 0-16,-12 16-6 15,-6 6 1-15,-4 16 3 16,-4 4 0-16,-3 11-1 15,0-15 0-15,1 3-4 16,9-6 1-16,8-12-4 16,7-4 0-16,6-13-9 15,15-2 0-15,4-19-5 16,13-10 1-16</inkml:trace>
  <inkml:trace contextRef="#ctx0" brushRef="#br1" timeOffset="95212.55">6639 14189 48 0,'4'16'24'0,"-11"12"-24"0,7-22 42 16,0 4-39-16,-4 5 1 0,4 7 1 16,0 7 1-16,0-4-7 15,0-7 1-15,4 1 4 16,-1-3 0-16,4-4-2 16,-3-2 1-16,-1-4-2 15,-3-3 0-15,0 0-2 16,-3-3 0-16,-4 0 0 15,-4 0 0-15,-6-3-2 16,-5 3 1-16,-2 0-1 16,-1 0 1-16,-3 0 0 15,0 7 1-15,6-1 0 16,12 6 0-16,-11 4 1 16,10 3 1-16,1 0 0 15,2 3 0-15,12 0 0 16,3-4 0-16,11-2 0 15,-4 3 0-15,10-7-3 16,8-8 0-16,-7-1-5 0,10-3 1 16,4-10-10-16,-4-12 0 15,4-9 0-15,-4-3 0 16</inkml:trace>
  <inkml:trace contextRef="#ctx0" brushRef="#br1" timeOffset="95457.32">6964 14155 46 0,'-18'34'23'16,"-6"7"-22"-16,24-25 47 0,-4 9-46 15,0 12 1-15,1-5 0 16,-1 2 1-16,1 1-6 15,3-7 0-15,0-6-2 16,0-7 1-16,3-11-10 16,-3-11 0-16,-3-5-3 15,-8-10 0-15</inkml:trace>
  <inkml:trace contextRef="#ctx0" brushRef="#br1" timeOffset="95637.43">6696 14286 56 0,'21'22'28'0,"28"-6"-31"0,-31-13 56 16,10-3-50-16,4-3 0 15,3-3 0-15,4-1 1 16,0 4-9-16,0-3 1 16,-11-3-6-16,-3 9 0 15,-11-7-8-15,-11 1 0 16</inkml:trace>
  <inkml:trace contextRef="#ctx0" brushRef="#br1" timeOffset="96641.03">9592 16591 34 0,'0'3'17'0,"7"19"-8"0,-3-16 20 16,-1 1-23-16,4 2 0 15,0 10 3-15,0 6 1 0,4 13-12 16,3-7 0-16,-7 7 8 16,4-1 0-1,-1 4-2-15,1 0 0 0,3-7-2 16,-7 10 0-16,4-12-1 15,-4-7 1-15,0-6 0 16,-4-4 0-16,1-9 0 16,-1-12 0-16,4-9 0 15,4-7 0-15,10-13 0 16,-7 7 0-16,21-25-3 16,4-7 1-16,4-3-8 15,-5-3 0-15,-2-3-12 16,-15 0 0-16</inkml:trace>
  <inkml:trace contextRef="#ctx0" brushRef="#br1" timeOffset="100617.36">8333 16930 19 0,'-4'6'9'0,"1"7"-8"0,3-13 10 16,-4 3-9-16,1 3 0 15,-5-3 1-15,-2 3 0 16,6 4-4-16,-13 6 1 15,3-4 2-15,-4 1 1 0,0-1-1 16,-6 4 1-16,-1 0-1 16,-3-1 1-16,3 1 0 15,4-4 0-15,3 7 0 16,-6-3 0-16,2 0-1 16,1-1 0-16,0 4 0 15,-7 0 0-15,0 0-1 16,-4 3 0-16,-3 0 0 15,6 3 0-15,-2-3 0 16,2-4 1-16,-2-2-1 16,-5 0 0-16,5-1 0 15,-8 1 0-15,7 3 1 16,-3 0 0-16,-1 0-1 16,1-1 1-16,0 1-1 15,-4-3 1-15,-7-4-1 16,7 1 1-16,1 0-2 0,2-7 1 15,-13 3-1-15,3-2 1 16,0-1 0-16,0 6 0 16,8-5-1-16,-1-1 1 15,-4-6 0-15,-2 3 0 16,-12-3 0-16,4 0 0 16,-3-6 0-16,-1-1 0 15,-3-2-1-15,4 0 1 16,-1 2-1-16,-3 1 1 15,4 0-1-15,-7 3 1 16,6 3-1-16,1-3 1 16,-1-1-1-16,1 1 1 15,3 0-1-15,0 0 1 0,7 3-1 16,0 0 1-16,-7 0-1 16,4 3 1-16,0-3-1 15,-8-3 0-15,4 0 0 16,-7-7 0-16,0 4 0 15,4-3 0-15,3-7 0 16,-7 4 0-16,-7-1 0 16,3 4 0-16,-3-4 0 15,0 1 0-15,4-4 0 16,-8-3 1-16,11-3-1 16,-7 0 0-16,0-3 0 15,4 0 1-15,-8-6-1 16,4 2 0-16,4 1 0 15,-8-3 1-15,8-1-1 16,10 7 0-16,3 0 0 0,8 0 0 16,-4 0 0-16,4 0 0 15,3-3-2-15,7-4 1 16,4 10-5-16,0 1 1 16,14-5-11-16,3-5 0 15</inkml:trace>
  <inkml:trace contextRef="#ctx0" brushRef="#br1" timeOffset="101667.74">3729 17272 35 0,'-4'28'17'0,"8"-19"-5"0,-4-9 17 0,0 0-25 16,7-3 0-16,4-6 2 15,-1-4 1-15,1-12-9 16,-1 0 1-16,1-13 5 15,-1-6 0-15,-3 1-2 16,4-8 0-16,-11 7-2 16,0-9 0-16,0 0 0 15,0 3 0-15,0 6 0 16,0 3 0-16,-7 3-1 16,7 10 1-16,-4 9-1 15,4-3 1-15,0 10-1 16,0 6 0-16,0 6 0 15,-7 0 0-15,7 3 0 16,7 3 0-16,-7 3 1 16,4 1 0-16,3 2 0 0,-3 1 0 15,3-1 0-15,0-2 1 16,3-1-1-16,-6 1 1 16,3-1-1-16,3-3 0 15,1-3 0-15,0 1 1 16,17-4-1-16,-3-7 1 15,10 1-1-15,7-3 1 16,-3-1 0-16,3 1 0 16,4 3-1-16,-14-4 1 15,0 4-1-15,-4 0 1 0,-7 2-1 16,-3 1 0-16,-1-3-1 16,-6 6 1-16,-8 6 0 15,4 1 0-15,-7 5-1 16,-10 4 1-16,-1 6-1 15,-13 3 1-15,-1-3-1 16,0 9 1-16,-7 7 0 16,-6-1 0-16,-5 1 0 15,-6 3 0-15,7 6 0 16,-8-6 0-16,4-4 0 16,4-2 0-16,10-4-1 15,4-6 1-15,7-6-3 16,3-6 0-16,8-7-11 15,10-6 1-15,3-16-2 16,4 0 1-16</inkml:trace>
  <inkml:trace contextRef="#ctx0" brushRef="#br0" timeOffset="112808.21">10178 16475 30 0,'24'-9'15'0,"-17"6"-4"15,-3-4 16-15,-1-2-25 0,1-1 1 16,3-2 2-16,-7-7 0 16,0 3-7-16,-3-2 1 15,-12 2 4-15,-9 3 0 16,-12 1-1-16,-6 2 0 16,-7 1-1-16,-8 0 0 15,-3-1-1-15,0 7 1 16,0 3-2-16,-3 3 1 15,-4 0-2-15,3 7 1 16,4 9-1-16,0 3 0 16,4 12-1-16,3 10 1 0,7 6-1 15,7 13 1-15,-3 6 0 16,10-6 1-16,11 2-1 16,11-2 1-16,10 3 0 15,10 0 1-15,11-3-1 16,-3-16 1-16,28 6 0 15,14-3 0-15,10-6 1 16,4-6 0-16,8-7 0 16,-5-9 1-16,8-10 0 15,-1-12 0-15,5-15 0 16,-19-7 1-16,1-16-1 16,-4-9 0-1,7-44 0 1,-18 0 0-16,-17-3-3 15,-18 3 0-15,-14 3-10 0,-17 1 1 16,-11 8-4-16,-11 10 1 16</inkml:trace>
  <inkml:trace contextRef="#ctx0" brushRef="#br0" timeOffset="113394.23">10908 15741 46 0,'0'10'23'0,"-28"12"-27"16,17-16 45-16,-3 13-40 0,0-7 0 16,-4 4 0-1,4-3 0-15,0 2-2 0,0 1 1 16,3 0 0-16,4-1 1 16,0-2-1-16,7-4 1 15,0 4 0-15,4-4 0 16,6 7 0-16,8-4 0 15,3 4 0-15,0 0 1 16,-3-4-1-16,0 4 0 16,-4-3-1-16,-7-1 1 15,-7 1-1-15,-11 9 0 16,-6-1-1-16,2 1 0 16,-6 0-3-16,0-3 0 0,0 0-5 15,3-6 1-15,4-4-7 16,4-9 0-16</inkml:trace>
  <inkml:trace contextRef="#ctx0" brushRef="#br0" timeOffset="113664.46">11127 15569 35 0,'21'0'17'0,"-7"3"-8"15,-14-3 26-15,0 6-32 16,-4 10 1-16,-6 6 1 16,-1 9 1-16,-6 4-8 15,-1 12 0-15,0 9 5 0,4 13 0 16,0-12-3-16,3-4 1 16,4-9-5-16,0-10 0 15,0-12-5-15,4-9 1 16,-8-7-5-16,-3 0 0 15,-4-18-1-15,1-4 0 16</inkml:trace>
  <inkml:trace contextRef="#ctx0" brushRef="#br0" timeOffset="114071.61">10859 15958 24 0,'14'6'12'0,"21"38"-2"0,-14-41 23 0,0 6-29 15,11 4 1-15,10-4 3 16,8-2 0-16,-1-1-10 15,-7-3 0-15,-3 0 6 16,-7-3 1-16,-4 0-3 16,-7 0 1-16,1-3-3 15,-8 0 1-15,-4 0 0 16,-6 0 0-16,-8 3-1 16,4 3 0-16,-7-3 0 15,0 3 0-15,-3 6 0 16,-1-2 0-16,0-1 0 15,1-3 0-15,3 0-1 16,0 3 1-16,3-2-2 16,1-1 1-16,3 0-1 0,0 0 0 15,3 0-1-15,1 0 0 16,3 0 1-16,0 0 0 16,0 1 1-16,3-4 0 15,-3 0 1-15,1 0 0 16,-1 0 0-16,0 0 0 15,0 3 0-15,-4 0 1 16,4 3-5-16,0 0 0 16,0 1-8-16,4-7 0 15</inkml:trace>
  <inkml:trace contextRef="#ctx0" brushRef="#br0" timeOffset="114371.11">11518 16180 33 0,'11'16'16'0,"-8"-19"-10"15,-3 3 21-15,0-10-25 16,4-2 1-16,-1-1 1 16,1 1 1-16,-1 2-5 15,1-2 0-15,-1 6 4 16,1-1 1-16,3 1-2 15,4 3 1-15,6 0-1 16,4 0 0-16,4 3-2 16,0 0 1-16,3 0-3 15,0-3 1-15,1-10-5 16,-1 4 1-16,-7-10-6 0,0 0 1 16,7-6-6-16,4-6 0 15</inkml:trace>
  <inkml:trace contextRef="#ctx0" brushRef="#br0" timeOffset="114596.81">12280 15334 33 0,'11'-3'16'0,"-8"9"-10"0,-3-3 25 0,-3 3-30 16,-4 7 0-16,-7 9 2 15,-4 9 0-15,-3 13-3 16,-4 22 1-16,-3 9 2 15,3 10 0-15,4 6-1 16,3-10 1-16,8-18-5 16,3-13 1-16,3-15-11 15,1-20 0-15,-4-15-2 16,-11-15 1-16</inkml:trace>
  <inkml:trace contextRef="#ctx0" brushRef="#br0" timeOffset="114747.67">11755 15744 57 0,'38'7'28'0,"36"-17"-42"15,-45 7 60-15,24 0-47 16,14-6 0-16,7-4-12 0,-4 1 1 16,-13 2 4-16,-8-6 0 15</inkml:trace>
  <inkml:trace contextRef="#ctx0" brushRef="#br0" timeOffset="121862.23">2293 16002 20 0,'4'18'10'0,"6"23"-6"0,-3-31 10 16,-7 2-9-16,7 7 0 15,-7 6 3-15,11 6 1 16,-11 7-11-16,3 9 1 0,4 10 6 15,-3 18 1-15,3 6-3 16,-7 1 0-16,0-7-2 16,0-6 0-16,0-6-4 15,0-10 1-15,4-9-5 16,3-10 1-16,0-12-6 16,3-12 1-16</inkml:trace>
  <inkml:trace contextRef="#ctx0" brushRef="#br0" timeOffset="122523.2">2265 15998 20 0,'0'7'10'0,"0"-20"-2"0,7 13 12 16,-4 0-15-16,8 0 0 16,7-6 2-16,-1 3 1 15,15 0-10-15,0 0 1 16,17-4 7-16,18 7 0 15,4-9-3-15,17-4 0 0,4-2-1 16,-4-4 0-16,11-6-2 16,-8-4 1-1,-9 1-2-15,-5 6 0 0,-6 4-1 16,-22-4 1-16,0 6-1 16,-10 6 1-16,-7 4-1 15,-11 6 1-15,-3 6-2 16,-4 10 1-16,-7 9 0 15,-7 7 0-15,0 2-1 16,-11 13 0-16,1 0 0 16,-1 10 0-16,-6 2 1 15,-5 7 1-15,1 3-1 16,4 3 1-16,-1 7 1 16,7 5 0-16,8 1 1 15,-4-7 0-15,14-6 0 16,-4 1 0-16,15-8 0 0,10-8 1 15,-3-4 0-15,0-6 0 16,-11-3-1 0,3-13 1-16,-6 4-2 0,-18-4 1 15,-14 1-2-15,-11-4 1 16,-24-6-2-16,-8-10 1 16,-14-5-8-16,-13-4 1 15,-15-16-1-15,-7-9 0 31</inkml:trace>
  <inkml:trace contextRef="#ctx0" brushRef="#br0" timeOffset="134591.81">19893 4810 3 0,'7'50'1'0,"-3"19"-1"0,-4-44 2 0,0 10-1 15,0 12 1-15,0 9 2 16,0 4 0-16,0 6-4 16,-4 3 0-16,1 15 3 15,-1-5 1-15,1 12 0 16,-1 3 0-16,1 12-1 15,-1 1 0-15,1 6 0 16,-5 6 1-16,1 9-2 16,0 10 0-16,-3-6-1 15,-4 6 1-15,0 3-2 16,-1 4 1-16,1 11-1 16,0 14 0-16,0-7-1 15,0 19 1-15,3 15 0 16,1 1 0-16,-1 9-1 0,4 6 1 15,-7-9-1 1,3 12 1-16,-3-3-1 0,-3 10 1 16,-1 3 0-16,0 6 0 15,1 19 0-15,-4-4 1 32,-22 211-1-32,8-66 1 15,0-31-1-15,-4-38 1 16,7-16-1-16,0-22 1 15,4-2-1-15,-7-17 1 16,7 1 0-16,-4-10 0 16,0 0-1-16,8-12 1 15,-1 2-2-15,4 4 0 0,7-12-1 16,3-4 1-16,7-6-1 16,4-7 0-16,4 1 2 15,3-19 0-15,4-7 2 16,3-5 0-16,-4-20 1 15,4-6 0-15,1-9 0 16,-1-6 0-16,-4-13-2 16,1-13 1-16,-4-12-4 15,0-7 1-15,0-5-8 16,0-32 1-16</inkml:trace>
  <inkml:trace contextRef="#ctx0" brushRef="#br0" timeOffset="135764.49">21241 4785 45 0,'-4'-10'22'0,"1"10"-12"16,3 0 23-16,-7 0-32 0,-7 0 0 15,-11 0 0-15,-10 4 1 16,-8 2-3-16,-3-3 1 16,1 0 0-16,-5 7 0 15,-3-1-2-15,7 3 0 16,8 4-2-16,9-3 1 15,5 2-1-15,2 4 0 16,5 0 0-16,6-3 0 16,4-4 1-16,4 10 0 15,-1-6 1-15,1 9 1 16,-1 3 0-16,4-3 0 0,-3 13 1 16,-5 0 0-16,1 5 0 15,0 4 0-15,0 0 1 16,4 10 0-16,-4-4 1 15,3-3 0-15,1 1 1 16,3-1 0-16,3-9 1 16,4-13 1-16,0 0 0 15,4-9 0-15,10 0-1 16,14-7 0-16,1-6-3 16,2-2 0-16,5-8-8 15,-1-5 1-15,4-7-9 16,-11-6 0-16</inkml:trace>
  <inkml:trace contextRef="#ctx0" brushRef="#br0" timeOffset="136008.37">20659 5321 44 0,'10'13'22'0,"11"-29"-25"0,-10 13 35 15,7-3-32-15,10-1 0 16,11 1-4-16,3 3 0 0,4-3-2 16,3 2 1-16,4 1-7 15,-3-3 0-15</inkml:trace>
  <inkml:trace contextRef="#ctx0" brushRef="#br0" timeOffset="136231.53">21315 5343 35 0,'-14'41'17'0,"-32"40"-16"15,35-65 30-15,-3-3-30 16,-7 5 0-16,-4 4 0 16,1-6 0-16,2 0-3 15,5-4 1-15,3-2-5 0,3-4 0 16,8-9-5-16,3-10 0 16</inkml:trace>
  <inkml:trace contextRef="#ctx0" brushRef="#br0" timeOffset="136725.6">21184 5293 24 0,'7'9'12'0,"4"19"-5"0,-4-15 17 15,0 9-22-15,0 6 0 16,0 4 2-16,0-7 0 16,18 15-5-1,3 4 0-15,0-12 2 16,-3-4 1-16,0-9-3 15,-1-7 1-15,1-5-2 16,3-7 0-16,1-10 1 16,-5-2 0-16,-3-4 1 15,-3 0 1-15,-4-3 1 16,0 1 0-16,-3-4 1 16,-1 0 0-16,-2 3 0 15,-5 3 0-15,-3 4 0 16,-3 2 0-16,-5 7 0 15,-2 3 0-15,-1 6-1 16,-3 1 0-16,0 5 0 16,0 4 0-16,0-4-2 15,0 1 0-15,3 3-1 16,4-1 0-16,0-5-1 0,4-1 0 16,6-3 0-1,4-2 0-15,7-4 0 0,4-4 1 16,0 1-1-16,3 0 1 15,-4 0 0-15,1-3 1 16,0 6-2-16,-1-3 1 16,1 3-2-16,-4 0 0 15,0 0-3-15,4 0 1 16,-4 0-7-16,0 0 1 16</inkml:trace>
  <inkml:trace contextRef="#ctx0" brushRef="#br0" timeOffset="137294.41">21798 5547 26 0,'4'0'13'16,"-4"0"-11"-16,0 0 18 0,0 0-21 15,7 0 1-15,0-6 1 16,0-1 1-16,0-5-1 15,3-1 0-15,1 4 1 16,0-1 0-16,-4 1 0 16,3 6 1-16,1 0-2 15,-1 9 1-15,1-3-2 16,0 0 0-16,-1 0 0 0,4 7 0 16,-3-7 0-16,-4 6 0 15,0-2 0-15,0-4 0 16,-3 3 0-16,-1 0 0 15,4 1 0-15,-3-4 0 16,3 0-1-16,-4-3 1 16,4 0-1-16,0 0 1 15,4-3 0-15,0 0 0 16,3 3 0-16,0 0 1 16,3-4 0-16,1 1 0 15,0-9 0-15,-1-1 0 16,1 4-1-16,-4-1 1 0,0 4 0 15,0-3 0-15,-3 9-1 16,-1 0 0-16,5 3 0 16,-5 6 1-16,1 1 0 15,-1 2 0-15,1 4 0 16,0 0 0-16,-1 2-1 16,1 1 1-16,-1 0-1 15,-3 0 1-15,0-7-1 16,4 1 0-16,7-4-7 15,3 1 1-15,0-7-5 16,7-16 0-16</inkml:trace>
  <inkml:trace contextRef="#ctx0" brushRef="#br0" timeOffset="137671.41">22581 5672 25 0,'4'44'12'0,"-4"13"-1"0,0-45 15 16,0 4-23-16,0 3 0 16,0-10 1-16,0 0 1 15,-4-2-6-15,1-10 0 16,-1-10 4-16,1-12 0 16,-1 3-2-16,4-9 1 0,0-10-1 15,-3 3 0-15,3-15-2 16,3-3 1-1,4 5-1-15,0 11 0 0,7 2 1 16,8 7 0-16,6 6 0 16,0 6 0-16,-3 6 1 15,-1 13 0-15,-2 3-1 16,-5 7 1-16,-6 2-1 16,-11 13 0-16,-11 4-1 15,-13-1 1-15,-8 3-3 16,0 0 1-16,0-2-4 15,1-7 1-15,2-7-7 16,1-5 0-16</inkml:trace>
  <inkml:trace contextRef="#ctx0" brushRef="#br0" timeOffset="137911.38">22864 4612 35 0,'7'0'17'0,"0"7"-15"0,-4 2 28 16,-3 13-30-16,0 3 1 15,0 16 0-15,0 18 1 16,0 17-2-16,0 8 0 16,0 4 1-16,0 0 1 15,0-10-3-15,0-9 0 0,0-15-4 16,0-4 0-16,0-16-7 15,4-12 1-15</inkml:trace>
  <inkml:trace contextRef="#ctx0" brushRef="#br0" timeOffset="138271.38">23012 5431 46 0,'42'6'23'0,"11"-31"-30"16,-35 19 42-16,6-4-36 16,1 1 1-16,-4-4-1 15,-3 1 0-15,-4-1 1 16,-7-2 0-16,-4-1-1 16,-6 3 1-16,-8 10-1 15,-3 3 0-15,-3 0 0 16,-5 7 0-16,1 5 0 15,4 7 1-15,3 9 1 0,3-3 0 16,7 3 1-16,4-3 1 16,7-6 0-16,4-6 0 15,10-1 0-15,7-2 0 16,8-7-1-16,3-6 0 16,-4-3-4-16,-7-7 1 15,-7 4-5-15,-10 2 1 16,-8 1-9-16,-13 3 0 0</inkml:trace>
  <inkml:trace contextRef="#ctx0" brushRef="#br0" timeOffset="138738.29">20616 5976 36 0,'11'13'18'0,"17"12"-11"0,-21-19 25 16,14 10-29-16,15-7 0 15,10 1 3-15,17-1 0 16,22-9-7-16,21-3 1 16,21-6 5-16,24-13 1 15,29-10-2-15,21-2 1 16,-7-1-2-16,11 4 0 15,-11 3-1-15,-18 0 0 0,-6 9-2 16,-8 0 0-16,-17 10-3 16,-26 5 1-16,-16 8-5 15,-19 2 1-15,-17 3-10 16,-14 4 0-16,-17-10-1 16,-12 0 0-16</inkml:trace>
  <inkml:trace contextRef="#ctx0" brushRef="#br0" timeOffset="140043.44">20373 6914 1 0,'3'0'0'0</inkml:trace>
  <inkml:trace contextRef="#ctx0" brushRef="#br0" timeOffset="140284.94">20408 6798 24 0,'0'6'12'0,"-3"10"-1"0,3-13 13 0,0 3-23 16,0 13 1-1,-4 6 1-15,1 4 0 0,-4 2-4 16,0 10 0-16,-1-4 2 16,1 1 1-16,0-10-5 15,0-3 1-15,0-9-8 16,4-7 0-16,3-15-1 15,10-7 1-15</inkml:trace>
  <inkml:trace contextRef="#ctx0" brushRef="#br0" timeOffset="140672.81">20697 6732 46 0,'4'-3'23'0,"-4"-16"-31"0,4 10 51 16,-8-1-42-16,-7 1 0 15,-13 0 1-15,-12-1 1 16,-9-2-4-16,-5 2 1 16,-6 7 1-16,-4 6 0 15,7 4-2-15,7 11 1 16,4 11-4-16,3 18 1 15,4 12-2-15,10 13 1 16,7 0-1-16,15-3 1 16,3-6 1-16,14-10 1 15,21-6 3-15,15-15 0 16,20-17 2-16,11-15 1 0,-3-9 0 16,-4-19 0-16,-11-7 0 15,-6-12 1-15,-11 3-3 16,-15-3 0-16,-16-3-10 15,-12-3 1-15,-13 3-7 16,-5 0 0-16</inkml:trace>
  <inkml:trace contextRef="#ctx0" brushRef="#br0" timeOffset="141334.4">21523 6657 46 0,'7'3'23'0,"-7"-3"-24"16,0 0 38-16,-3 0-35 16,-5 0 0-16,-6 0 1 15,0 3 1-15,-7 3-5 0,-11 4 1 16,1 6 3-16,-1 5 0 16,0 8-2-16,-3 11 0 15,0 11-1-15,3 15 0 16,7-1-2-16,7-5 1 15,11-4-3-15,11-9 1 16,6-3-3-16,12-12 0 16,13-10-7-16,4-10 1 15,7-12-2-15,3 0 0 0</inkml:trace>
  <inkml:trace contextRef="#ctx0" brushRef="#br0" timeOffset="141605.21">21770 7080 41 0,'3'7'20'0,"8"-1"-21"16,-11-6 40-16,0 3-37 16,-3 0 1-16,-8-3 0 15,-3 3 1-15,-11 0-5 16,-3-3 1-16,0 3 3 16,-4 4 1-16,0 2-2 15,0 7 0-15,4 0-1 16,4-1 0-16,2 4-3 15,8 0 1-15,4 0-3 16,10-4 1-16,10-2-2 16,11-4 1-16,8-6-2 0,2-6 1 15,1-6-4 1,0-1 0-16,-4-5-3 16,-10-7 1-16</inkml:trace>
  <inkml:trace contextRef="#ctx0" brushRef="#br0" timeOffset="141964.31">21816 7237 48 0,'7'9'24'15,"-11"-5"-31"-15,4-4 46 0,0 0-40 16,4-7 0-16,-1 1 0 15,1 0 1-15,3-7 0 16,0-2 0-16,4-1-1 16,-1 0 0-16,4 1-1 15,0-4 0-15,1 9-1 16,-1 4 0-16,-4 0 1 16,4 3 0-16,-3 3 0 15,-1 3 1-15,1 0 2 16,-4 3 0-16,4 4 0 15,-4 5 1-15,0-2-1 16,0-4 1-16,0 1-1 16,4-1 0-16,-1 4-6 15,1-4 1-15,-1 0-8 16,4-6 1-16</inkml:trace>
  <inkml:trace contextRef="#ctx0" brushRef="#br0" timeOffset="142579.7">22373 6989 38 0,'7'-3'19'0,"-3"9"-16"0,-4-2 30 15,-4-1-33-15,-10 9 0 16,4-2 1-16,-1-1-2 16,-3-3 1-16,0 1 0 15,-4 2 1-15,4-3-2 16,0 1 1-16,3-1-1 15,4 0 1-15,4 0-1 16,6-2 1-16,4-1-1 16,7 0 1-16,1 3 0 15,-1 3 0-15,3 1 0 16,1-1 1-16,0 10-1 16,-4-3 0-16,-4-4-1 15,-3 1 1-15,-3 3-1 16,-8-1 0-16,1 1-1 15,-4 0 1-15,0-1-1 16,7 1 0-16,-7-4 0 16,3-2 1-16,1-4 0 15,3-6 0-15,7-6 0 16,3-7 1-16,8-5-1 16,7-4 1-16,6-13 0 0,1-3 1 15,3-9 0-15,11-9 1 16,4 0-1-16,2-10 1 15,-6 3-1-15,-7 3 0 16,-11 4 0-16,-3 3 0 16,-7 6-1-16,-4 12 0 15,-7 7 1-15,-4 12 0 16,-3 10 0-16,-7 12 0 16,-7 7-1-16,-3 12 0 15,-8 16-1-15,0 9 1 0,0 9-1 16,4 17 0-16,4-1-1 15,6-12 1-15,4-7-2 16,7-9 1-16,0-12-5 16,7-4 0-16,0-15-3 15,0-10 0-15</inkml:trace>
  <inkml:trace contextRef="#ctx0" brushRef="#br0" timeOffset="143451.6">22525 7099 30 0,'14'13'15'0,"18"-1"-11"16,-22-9 27-16,8-3-29 16,10 0 0-16,7-3 0 0,4 3 1 15,0-3-5-15,-7 0 1 16,-4 3-2-16,0-3 1 15,-3 3-5-15,-4-3 1 16,0 6-1-16,-3-3 1 16,-4 0-1-16,-3 0 1 15,-1 3 3-15,-3-3 1 16,0 3 3-16,-3 3 1 31,-4 13 1-31,0-6 0 0,0-4 0 16,0 0 0-16,0-2-1 15,0-4 0-15,3 0-1 16,1-3 0-16,3-3-2 16,0 0 0-16,4 0-1 15,-4-1 0-15,0-2 0 16,0 6 1-16,0 0-1 16,0 3 1-16,0 0 0 15,4 4 1-15,-1-4-1 16,1 3 1-16,-1 0 0 15,-3 1 0-15,4-1-1 16,-4 0 1-16,4 0-1 16,-4 1 1-16,0-1 0 15,0 0 0-15,0-3 0 16,3 1 0-16,1-1 0 16,0 3 0-16,-1 0-2 15,1 1 0-15,-4-1-1 0,3 3 1 16,-3-3-1-16,0 1 1 15,4-1 1-15,0 0 0 16,-1 1 3-16,4-4 0 16,4 0 2-16,0-3 0 15,-1-3 2-15,4-4 0 16,1-5 0-16,-5-4 0 16,4-3-1-16,4-9 1 15,3-13-2-15,-3-2 0 16,3-17-1-16,-3-9 0 0,-4-16-2 15,-3-9 1-15,-11 0-2 16,-4-3 1 0,1 9 0-16,-4 10 0 0,-7 12-1 15,0 9 0-15,0 17 0 16,-7 11 1-16,-1 17-1 16,1 6 1-16,0 21-2 15,0 17 1-15,3 27 0 16,4 20 0-16,7 15-1 15,0 6 0-15,7-3-1 16,1-3 0-16,-1-18-7 16,0-20 0-16,-4-25-2 15,-3-15 0-15</inkml:trace>
  <inkml:trace contextRef="#ctx0" brushRef="#br0" timeOffset="143646.49">23170 6930 42 0,'8'22'21'0,"16"-13"-12"0,-10-9 40 15,11-6-46-15,10-4 0 16,4 1 1-16,18-7 0 16,6 4-7-16,8-4 1 15,-4 4-2-15,-4 2 0 0,1 4-13 16,-11 0 1-16</inkml:trace>
  <inkml:trace contextRef="#ctx0" brushRef="#br0" timeOffset="144111.41">24694 6917 41 0,'0'69'20'0,"11"-3"-9"0,-4-47 25 16,-3 3-33-16,-1 0 0 16,1-3 2-16,-1-1 1 15,1-5-6-15,-1-7 1 16,4-3 4-16,4-9 1 15,7-10-2-15,3-12 0 0,3 0-1 16,8-10 0-16,3-2-4 16,1-1 1-16,3 6-4 15,-11 4 0-15,-4 6-6 16,-2 3 1-16,-8 6-10 16,0-3 0-16</inkml:trace>
  <inkml:trace contextRef="#ctx0" brushRef="#br0" timeOffset="144489.18">25072 7014 57 0,'7'16'28'0,"4"-19"-29"15,-8 0 47-15,8 0-45 16,3-4 1-16,7-2 1 0,7-7 0 15,-3 4-4-15,-4-7 1 16,0-3 1-16,-7 3 0 16,-3 4-1-16,-8-4 0 15,-6 6-3-15,-4 1 1 16,-7 2-2-16,-4 1 0 16,-7 9 0-16,8 9 0 15,-1 7 0-15,0 3 0 16,1 6 2-16,6 3 0 15,4 0 1-15,4 7 1 0,3 2 1 16,0-2 0-16,10-7 0 16,8-3 0-16,14-9-3 15,-1 0 0-15,5-10-6 16,2-16 1-16,1-8-7 16,0-17 1-16</inkml:trace>
  <inkml:trace contextRef="#ctx0" brushRef="#br0" timeOffset="144713.51">25622 6105 45 0,'0'9'22'0,"-14"67"-23"15,11-61 38-15,-8 20-37 16,-3 15 1-16,0 10-1 0,0 15 1 15,0 13-2-15,-1 15 1 16,5-3-1-16,-1-5 0 16,4-8-8-16,0-21 0 15,4-16-4-15,-1-15 0 16</inkml:trace>
  <inkml:trace contextRef="#ctx0" brushRef="#br0" timeOffset="145132.17">25770 6996 21 0,'18'3'10'0,"10"-16"-1"16,-28 13 11-16,7-6-16 15,0 0 0-15,0-1 3 16,-3 1 0-16,0 0-7 15,-1 0 0-15,-3 6 6 16,0 0 1-16,0 0-3 16,0 0 1-16,0 0-2 15,0-7 0-15,0 7-2 16,-3-6 1-16,-1 3-2 16,-7 3 0-16,1 0-1 15,-8 3 1-15,1 6-2 16,-5 1 1-16,1 5-3 15,4 4 1-15,2 3 0 16,5 0 0-16,3 3 0 0,7-6 0 16,10-6 1-16,8-7 0 15,7-6 1-15,-4-3 1 16,4-7-3-16,-4 1 1 16,0-4-5-16,-3-2 0 15,-4-4-4-15,0-6 1 16</inkml:trace>
  <inkml:trace contextRef="#ctx0" brushRef="#br0" timeOffset="145402.31">26155 6858 37 0,'18'15'18'0,"-4"-8"-15"15,-14-7 33-15,3 0-35 16,-3 0 0-16,0 0 2 15,0 0 0-15,-3 3-4 16,-4 0 1-16,-4 6 2 16,-3 4 1-16,-4 2-2 15,1 4 0-15,-1 0 0 16,4 3 0-16,3 3-1 16,8 0 1-16,6-3-3 15,4 0 1-15,8-6-6 16,2-7 1-16,1-6-8 15,-1-9 0-15</inkml:trace>
  <inkml:trace contextRef="#ctx0" brushRef="#br0" timeOffset="145616.41">26391 6892 20 0,'4'22'10'0,"-4"28"-2"0,0-40 7 15,-4 2-14-15,1 7 1 16,-1 0 0-16,1 0 1 0,-1 3-4 16,1-7 0-1,3-2 1-15,3-7 0 0,-3-6-7 16,0-9 1-16,0-7-2 16,-3-6 0-16</inkml:trace>
  <inkml:trace contextRef="#ctx0" brushRef="#br0" timeOffset="145959.62">26353 6745 14 0,'10'-3'7'0,"11"-10"-1"16,-14 4 10-16,4-4-13 16,3 4 0-16,7-10 1 15,7-12 1-15,1-7-6 16,6-9 1-16,4-10 3 15,0 4 0-15,-8-3-2 16,5-7 1-16,-1 6-1 0,0-5 0 16,0 5 0-16,-10 13 0 15,-4 13 1-15,-3 9 0 16,-8 22-1-16,-10 10 0 16,-7 15 0-16,-10 9 0 15,-1 16-2-15,4 10 1 16,0 18-1-16,0 13 0 31,-4 75 1-31,8-21 0 16,-1-23-3-16,4-22 0 15,3-31-6-15,1-22 0 0</inkml:trace>
  <inkml:trace contextRef="#ctx0" brushRef="#br0" timeOffset="146183.01">26547 6952 43 0,'17'15'21'0,"26"-12"-24"16,-26-6 37-16,4-3-34 15,0-3 0-15,11-4 0 16,7 1 1-16,7-4-3 15,3 3 1-15,1 1-6 16,-4-4 0-16,-1 10-5 16,-6-10 0-16</inkml:trace>
  <inkml:trace contextRef="#ctx0" brushRef="#br0" timeOffset="146382.17">27280 6811 25 0,'-10'31'12'0,"-57"47"-4"0,46-56 16 0,-11 16-21 16,-7 9 1-1,0 13 1-15,0 5 0 0,1 1-8 16,-5-3 1-16,15-13-1 16,0-12 0-16,10-10-8 15,8-22 1-15</inkml:trace>
  <inkml:trace contextRef="#ctx0" brushRef="#br0" timeOffset="146560.34">26949 7011 31 0,'17'41'15'0,"-6"-3"-14"16,-8-32 23-16,1 0-24 15,3 4 0-15,0-1-2 16,0 0 0-16,4-5-6 16,-1-11 0-16</inkml:trace>
  <inkml:trace contextRef="#ctx0" brushRef="#br0" timeOffset="146756.87">27344 7099 36 0,'10'25'18'0,"-6"-22"-25"0,-4-3 28 0,0-3-36 16,-7-3 1-16,-4-4-3 15,-3-2 1-15</inkml:trace>
  <inkml:trace contextRef="#ctx0" brushRef="#br2" timeOffset="157472.94">28751 6215 36 0,'11'-10'18'0,"-4"1"-10"15,-7 9 18-15,0 0-24 16,-3-3 0-16,-5 3 2 16,-6 6 1-16,-7 0-6 15,-4 7 1-15,-3-1 2 16,-7 10 1-16,-7 16-1 0,-1 12 0 15,8 19-2 1,0 3 1-16,3 7-1 0,7-7 1 16,8-6 0-16,6-10 0 15,11-6 0-15,7-15 0 16,11-7 0-16,14-19 0 16,3-12 1-16,-3-6 0 15,-4 3-2-15,-11-4 1 16,-2-2-1-16,-5 2 1 15,-13 1-2-15,-12 3 1 16,-9-4-2-16,-4 1 1 16,3 2-2-16,0 4 0 15,-3 3-5-15,7 0 1 0,3 7-8 16,4-7 0-16</inkml:trace>
  <inkml:trace contextRef="#ctx0" brushRef="#br2" timeOffset="157939.31">29217 6428 49 0,'11'-9'24'0,"-33"-32"-23"0,12 28 41 15,-4 1-43-15,-11 5 1 16,-3-5 0-16,-7 9 1 15,3 9-1-15,0 10 0 16,-3 9-1-16,-4 12 1 16,7 14-2-16,1 5 0 15,9 7-1-15,8-10 1 0,11-12-1 16,10-13 1-16,10-3 2 16,1-19 0-16,10-12 3 15,4-13 1-15,7-9-1 16,-7-6 0-16,-4-4-2 15,-4-3 0-15,-2 4-9 16,-5 5 0-16,1 4-7 16,0 6 0-16</inkml:trace>
  <inkml:trace contextRef="#ctx0" brushRef="#br2" timeOffset="158507.88">29210 6742 47 0,'7'34'23'0,"-3"-21"-18"16,-1-13 39-16,4-4-43 0,0-5 1 15,4-7 1-15,3-2 0 16,0 2-4-16,0-3 0 15,0-6 2-15,-3 3 1 16,-1 3-1-16,1 7 0 16,-4 2-2-16,0 10 1 15,0 0-1-15,4 7 1 0,-4-1-1 16,3 0 0-16,1 0 0 16,0 4 1-16,-1-1 0 15,1 1 0-15,-4-4 0 16,0 3 1-16,0 1-1 15,0-4 1-15,0 0-2 16,-3 0 1-16,-1 1 0 16,1-1 0-16,-1-3-1 15,4-3 1-15,0-3-1 16,-3-3 1-16,-1-1 0 16,1-2 0-16,3 0 0 15,3 2 0-15,1 1 0 16,0 0 1-16,3 0-1 15,-4-1 1-15,4 4-1 16,1 3 0-16,-8 6 0 16,0 4 0-1,0 6 0-15,0-1 0 16,0 1-1-16,0 0 0 16,0-4-5-16,4-2 1 15,-1-1-11-15,4-9 1 16</inkml:trace>
  <inkml:trace contextRef="#ctx0" brushRef="#br2" timeOffset="158916.29">29856 6870 36 0,'-4'41'18'0,"-17"28"-7"16,17-50 20-16,-3 9-28 15,0 0 1-15,0-3 0 16,4-6 1-16,-1-6-7 16,1-10 1-16,3-16 4 15,7-6 1-15,0-9-3 16,3-9 0-16,1-4-1 16,-1 3 1-16,1-9-4 15,0-9 1-15,-1 5-2 16,1 1 0-16,-1 6 0 15,8 4 0-15,0 8 0 16,3 10 1-16,4 13 3 16,-4 6 0-16,0 6 2 15,0 9 1-15,-3 1-1 16,-8 3 1-16,-10 3-1 16,0 6 0-16,-7 3-1 0,-3-3 0 15,-8-6-4-15,-3 0 1 16,-4-10-4-16,0 3 0 15,8-5-8-15,3-10 1 16</inkml:trace>
  <inkml:trace contextRef="#ctx0" brushRef="#br2" timeOffset="159439.31">30374 5973 53 0,'14'3'26'0,"-7"41"-32"15,-7-28 49-15,0 9-43 16,-3 16 1-16,-4 0 0 16,0 12 0-16,-4 13-1 15,-3 6 0-15,0-6 1 16,0-4 1-16,0-5-1 0,0-7 0 16,3-12-1-16,0-13 0 15,1-9-2-15,3-13 1 16,3-10-1-16,1-8 0 15,3-7 0-15,3-3 0 16,8 0 1-16,6 3 0 16,5 6 1-16,-1 10 0 15,7 6 0-15,0 9 0 16,4 10 2-16,0 6 0 0,-1 9 0 16,-2 7 0-16,-5-3-1 15,5-4 1-15,2 1-1 16,8-4 0-16,7-3-3 15,0-2 0-15,0-8-5 16,-4-11 0-16,-10-7-9 16,-15-7 1-16</inkml:trace>
  <inkml:trace contextRef="#ctx0" brushRef="#br2" timeOffset="160567.41">23125 8112 31 0,'0'22'15'0,"0"12"-9"16,-4-18 15-16,1 12-19 16,-1 7 0-16,-3 12 2 15,-4 16 1-15,1 9-6 16,3 25 0-16,3 22 4 16,-6 13 0-16,3 18 0 15,7 13 0-15,-4 16 0 0,4 12 1 16,0 10-1-16,0 9 0 15,0-6 0-15,0-13 1 16,0 1-3-16,-3-4 0 16,-8 0 0-16,4-53 0 15,-4 78-1-15,1-6 1 16,-1-3-1-16,1-7 1 16,-1-2-1-16,4-4 1 15,3-12 0-15,4-19 0 0,7-22-2 16,11-13 0-1,7-9-3-15,-1-19 1 0,1-25-7 16,-4-15 0-16,0-32-6 16,1-19 1-16</inkml:trace>
  <inkml:trace contextRef="#ctx0" brushRef="#br2" timeOffset="162203.94">22119 12715 22 0,'0'3'11'0,"7"-3"2"0,0 0 10 0,4 0-21 16,-1 4 0-16,8-4 2 16,3-4 0-16,4 1-4 15,0-3 0-15,-1-3 4 16,5-1 1-16,6-2-1 16,7 2 0-16,1 1-1 15,6 3 0-15,4-4-1 16,7 1 1-16,3-1-2 15,-3-2 1-15,11-1-2 16,6 4 1-16,8 3-1 16,10-1 1-16,-3 4-1 15,3 0 0-15,8 3 0 16,6 3 1-16,11-3-1 16,-7 0 0-16,10 6 0 15,8 1 1-15,10-1 0 16,-7-6 0-16,4 3-1 0,13-3 1 15,-6 3 0-15,10 0 0 16,4 1 0-16,10-8 0 16,-3 4-1-16,0 0 1 15,10-3-1-15,-3 0 1 16,3 0-1-16,4-3 1 16,-3-1-1-16,3 4 1 15,3 0-1-15,-3 0 1 16,7 0-1-16,0-3 0 15,-4-1 0-15,8 1 1 16,-8-3 0-16,1-1 0 0,-8 1 0 16,1-1 0-16,-19-2-1 15,-2 3 1-15,-1-1-1 16,0 4 1-16,-14 0-1 16,-3 6 0-16,-8-4-1 15,1 4 1-15,-18 4 0 16,-15-4 0-16,-9 0-1 15,-12 3 0-15,-6-3-4 16,-4 0 1-16,-18-3-7 16,-14-4 0-16,-6-2-6 15,-12-4 1-15</inkml:trace>
  <inkml:trace contextRef="#ctx0" brushRef="#br2" timeOffset="162833.9">29792 12204 35 0,'0'10'17'0,"14"-7"-11"0,-14-3 26 0,0 0-27 16,7 0 1-16,0 3 2 15,0 0 0-15,0 3-10 16,4 1 0-16,3-1 7 15,7 0 0-15,4 3-3 16,7 1 1-16,-1-1-2 16,5 1 0-16,-1 2-1 15,4 4 1-15,-7 0-2 16,-8-1 1-16,-6 1-2 16,-7 0 1-16,-11 6-2 15,-4 3 0-15,-7 3-2 16,1 0 0-16,-4 10 0 15,0 9 1-15,3-3 0 16,4-4 0-16,0 1 1 16,0-3 1-16,0-10 1 0,3-3 1 15,1-6 1-15,3-3 0 16,3-10 1-16,8-6 0 16,-1-6 1-16,1-7 0 15,-4-9 0-15,-3-9 1 16,-8-4-1-16,-7-2 0 15,-3-1-1-15,-3-9 0 16,-8 9-2-16,-3-2 1 16,-4-4-5-16,-3 6 0 15,0 7-11-15,3 2 1 0</inkml:trace>
  <inkml:trace contextRef="#ctx0" brushRef="#br2" timeOffset="163613.54">30716 12072 34 0,'7'7'17'0,"-21"15"-10"0,7-13 17 15,0 4-23-15,-7 5 1 16,-4 14 1-16,4 12 1 15,-3 0-5-15,-8 9 1 16,0 6 2-16,4 1 1 16,0-3-2-16,7-7 1 15,7-19-5-15,7-12 0 16,7-13-5-16,0-12 1 0,0-7-6 16,0-12 1-16</inkml:trace>
  <inkml:trace contextRef="#ctx0" brushRef="#br2" timeOffset="163796.44">30282 12345 44 0,'0'44'22'0,"29"-38"-12"16,-15-2 42-16,10-4-48 16,15-4 1-16,7 4 0 15,11 0 1-15,10-3-9 16,3-3 0-16,-3-3 1 15,-3-4 0-15,-15-3-17 16,-17-6 1-16</inkml:trace>
  <inkml:trace contextRef="#ctx0" brushRef="#br2" timeOffset="164891.81">22807 8159 43 0,'14'3'21'0,"14"-3"-8"16,-17-3 22 0,17-10-32-1,8-5 0-15,9-4-1 0,-2-10 1 16,-4 4-5-16,-1-3 0 16,-2 2 3-16,-8 1 1 15,-3 0-3-15,-8 3 0 16,-3 3-1-16,-3 3 1 15,-4 10-2-15,-7 9 1 16,0 9-2-16,0 10 0 16,-4 0 0-16,1 9 1 15,-1 10 0-15,4 2 1 16,4 7 2-16,3 4 0 16,7-7 2-16,7-4 0 0,4-2 1 15,3-7 0-15,-3-6 0 16,-1-6 0-16,-6-6-1 15,-4-10 1-15,-3-3-3 16,-4-10 1-16,-11-2-2 16,-13-4 1-16,-19 1-1 15,-9 2 1-15,-8 0-1 16,-4 4 1-16,1 3-2 16,6 9 0-16,5 3-3 15,-5 10 0-15,1 0-9 16,-11 6 1-16</inkml:trace>
  <inkml:trace contextRef="#ctx0" brushRef="#br2" timeOffset="166875.21">22617 7776 47 0,'-4'4'23'0,"1"-1"-13"16,-1 0 24-16,-3 6-33 15,-4 4 1-15,-3 6 0 16,-10 6 1-16,-8 0-4 16,-3 12 0-16,3 7 2 15,-3 6 0-15,6 1-5 16,1-7 1-16,3-1-9 16,4-11 0-16,7-13-3 15,4-16 0-15</inkml:trace>
  <inkml:trace contextRef="#ctx0" brushRef="#br2" timeOffset="167052.81">22299 7811 31 0,'7'-3'15'0,"14"25"-2"0,-14-16 24 16,-3 7-33-16,-1 2 0 15,-3 4 1-15,7-3 0 16,1 9-9-16,2-3 1 15,1 3-6-15,3-6 0 0,-4-7-5 16,1-9 0-16</inkml:trace>
  <inkml:trace contextRef="#ctx0" brushRef="#br0" timeOffset="172652.84">22998 12342 26 0,'0'3'13'0,"7"-6"2"16,-7 3 14-16,0 3-26 16,-4 4 1-16,-3 2 2 15,-4 3 0-15,1 17-8 16,-1 5 1-16,1 13 4 16,-1 10 0-16,4 2-2 0,0 1 0 15,4-1-5-15,3-12 0 16,0-6-10-16,0-13 1 15</inkml:trace>
  <inkml:trace contextRef="#ctx0" brushRef="#br0" timeOffset="173118.27">22775 13571 47 0,'36'22'23'0,"-5"-37"-22"15,-24 8 36-15,0-5-35 16,1 6 1-16,-1-4 0 16,-4-2 0-16,-6-4-4 15,-4 0 0-15,-11 1 2 16,-10 2 1-16,-4 4-2 16,-7 9 1-16,0 6-2 15,4 3 0-15,0 10 0 16,-1 6 0-16,5 7 0 0,13-1 0 15,8 0 0-15,10-3 1 16,7-2 2-16,14-11 0 16,14-15 0-16,4-6 1 15,0-7-2-15,-1-9 1 16,-2-3-5-16,-8 3 0 16,-7-9-13-16,-10-13 1 15</inkml:trace>
  <inkml:trace contextRef="#ctx0" brushRef="#br0" timeOffset="173780.46">22860 9153 41 0,'-4'31'20'0,"15"-21"-6"16,-11-10 23-16,4 0-33 15,3 0 0-15,0-6 2 16,10-1 0-16,12-5-8 16,13-10 0-16,4 0 5 15,3 9 0-15,1 1-6 16,-1-1 0-16,-7 4-14 15,-10 2 1-15</inkml:trace>
  <inkml:trace contextRef="#ctx0" brushRef="#br0" timeOffset="174437.44">22183 9059 47 0,'10'3'23'0,"-13"6"-15"15,-4-12 29-15,-4-3-37 0,-10 3 1 16,-4 3 0-16,-3 0 1 16,-4 6-3-16,-3 7 1 15,-4 9 0-15,0 6 1 16,1 6-1-16,9 13 0 16,5 7-1-16,6-1 0 15,7-3 1-15,8-6 0 16,-1-6 0-16,15-7 0 15,17-9 1-15,0-9 0 16,4-10 0-16,3-6 1 16,-3-7-2-16,-7 1 1 0,-7-1-1 15,-8-2 1-15,-10 2-1 16,-7-2 0-16,-4-4-1 16,-3 1 1-16,-7-1 0 15,-4 6 0-15,-6 1-1 16,3 6 0-16,6 3-3 15,1 3 1-15,4 3-7 16,2 1 1-16,5-1-6 16,-1 0 0-16</inkml:trace>
  <inkml:trace contextRef="#ctx0" brushRef="#br0" timeOffset="174784.21">22553 9216 49 0,'0'-7'24'0,"-25"-14"-26"0,15 14 43 15,-11 1-41-15,-1 3 1 16,-2 3 0-16,-1 6 0 15,4 4-1-15,0 5 0 16,0 10 1-16,3 13 0 16,4-4 0-16,3-5 0 15,8-1 0-15,6-3 0 16,1-9 0-16,10-7 0 0,18-9-1 16,3-6 1-16,-3-10-1 15,-1-6 0-15,-6-3-2 16,-7-3 0-16,-15-4-14 15,-13-11 1-15</inkml:trace>
  <inkml:trace contextRef="#ctx0" brushRef="#br0" timeOffset="176033.49">28339 12232 33 0,'3'10'16'0,"-3"37"-7"0,0-32 16 0,0 4-24 16,0 6 0-16,0 10 1 16,0-1 0-16,4 4-3 15,-1 0 0-15,1-1-6 16,-1-2 1-16,-6-4-5 15,-4-9 1-15</inkml:trace>
  <inkml:trace contextRef="#ctx0" brushRef="#br0" timeOffset="176885.94">28219 13161 30 0,'-4'6'15'0,"11"-6"-6"0,-7 0 23 16,7 6-27-16,0-6 1 15,0 0 3-15,4 3 0 0,3 0-11 16,4-3 0-16,3 4 8 15,-3-4 1-15,3 0-4 16,0 3 1-16,0-3-3 16,-3 3 1-16,-1 0-2 15,-6 0 0-15,-4 3-2 16,-14 4 1-16,0 2-1 16,0 7 0-16,-4 0 0 15,-6 3 0-15,-5 6 0 16,-2 3 1-16,3 4 0 15,-1-4 0-15,5 1 1 16,6-4 1-16,8 6 0 16,6-5 1-16,11-7 0 15,7-7 0-15,8-2 0 16,9-7 0-16,1-3-4 16,-3-6 1-16,-5 0-12 0,-10-7 0 15,-10 1-4-15,-7 6 1 16</inkml:trace>
  <inkml:trace contextRef="#ctx1" brushRef="#br0" timeOffset="105620.87">28219 8143 0,'0'0'0,"0"0"15,-4 13 1</inkml:trace>
  <inkml:trace contextRef="#ctx0" brushRef="#br0" timeOffset="178762.27">31679 11956 43 0,'-3'10'21'0,"-15"-4"-16"0,11-3 22 0,-3 0-27 15,-8 4 1-15,-7 2 1 16,-3 4 1-16,-7 15-4 16,-4 6 1-16,0 13 2 15,4 13 0-15,7 3-1 16,7-1 1-16,10-2-2 16,7-7 0-16,11-3-5 15,8-9 1-15,2-9-10 16,4-17 0-16</inkml:trace>
  <inkml:trace contextRef="#ctx0" brushRef="#br0" timeOffset="179241.98">31701 12091 41 0,'7'22'20'0,"-14"6"-12"0,10-15 30 0,-3 0-37 16,0 5 0-16,-3 14 1 16,-4 5 1-16,-4-2-4 15,-3 2 1-15,0 4 2 16,-4-9 0-16,4-1-1 15,3-3 0-15,1-3-1 16,3-9 1-16,3-4-1 16,4-5 0-16,0-7-1 15,7-3 0-15,4-13 0 16,3 7 0-16,0-4-1 16,0-3 1-16,0 1-1 15,-3 2 0-15,3 4 1 16,0 6 0-16,0 6 1 15,-3 6 0-15,-4 0 0 16,-4 4 0-16,1 3 1 0,-4 3 0 16,-4 6-2-16,4-3 1 15,0-4-5-15,0-2 1 16,0-3-9-16,4-7 1 16,3-6-2-16,0-6 1 15</inkml:trace>
  <inkml:trace contextRef="#ctx0" brushRef="#br0" timeOffset="179557.16">31831 12618 39 0,'4'9'19'0,"-1"-27"-16"0,1 11 39 0,-1-2-40 16,4-4 0-16,0 1 1 16,0-4 1-16,0-3-5 15,1 1 0-15,-1-4 3 16,0 0 0-16,0 6-1 16,0 7 1-16,3-1-1 15,4 7 1-15,1-3-2 16,9 0 1-16,-3 2-4 15,1 8 0-15,2 2-5 0,-3 0 1 16,1 0-9-16,-1-3 1 16</inkml:trace>
  <inkml:trace contextRef="#ctx0" brushRef="#br0" timeOffset="179872.49">32424 12417 49 0,'0'16'24'0,"-28"-3"-28"0,21-13 42 16,-8 0-38-16,-2 6 0 0,3 0 0 15,-4-6 1-15,4 3-1 16,3 7 0-16,1-4 0 16,3 0 1-16,0 4-1 15,0 2 0-15,3 4 0 16,4-7 0-16,7 7 0 15,7 0 1-15,0 6-1 16,4-7 1-16,-7 4 0 16,3-6 0-16,-7-1-1 15,-4-2 1-15,-10 2-3 16,-7-2 0-16,0 2-6 16,-4-3 0-16,-6-2-7 15,-1-7 1-15</inkml:trace>
  <inkml:trace contextRef="#ctx0" brushRef="#br0" timeOffset="180187.87">32621 11991 41 0,'-7'38'20'0,"14"9"-13"0,-3-29 34 0,3 7-38 16,7 7 0-16,4 5 2 15,3 14 0-15,0-7-6 16,-3 6 0-16,-1 0 3 15,-6 6 0-15,-8 4-6 16,-10 3 0-16,-17-4-12 16,-19-2 0-16</inkml:trace>
  <inkml:trace contextRef="#ctx0" brushRef="#br0" timeOffset="182771.66">23827 9056 22 0,'14'0'11'0,"0"3"-3"0,-7-6 11 0,0 3-17 15,0-3 0-15,4 3 2 16,-1 0 0-16,1 0-4 16,-1 0 0-16,1 0 3 15,0 0 1-15,3 0-1 16,-4 3 0-16,-3-6-1 16,0 3 1-16,4-3 0 15,3-1 0-15,4 1 0 16,6-3 0-16,5 3 0 15,-5-3 0-15,4 2-1 16,1-2 1-16,2 3-2 16,5 0 0-16,-1 3 0 15,4 0 0-15,0 0-1 0,3 0 1 16,-7-3 0-16,4 0 1 16,3-1 0-16,8 4 0 15,-4 0 0-15,-1 0 0 16,5 0-1-16,3 0 1 15,3 0-1-15,1 0 0 16,-4-3 0-16,-11 0 0 16,11 0-1-16,0 0 1 15,0 0 0-15,3 0 0 16,4 3 0-16,0 0 0 16,4 0 0-16,-4 0 0 15,-8 0 0-15,5 0 1 0,3 3-2 16,-4 3 1-1,1 0-1-15,3-3 1 0,7 1 0 16,0-4 0-16,0 0 0 16,-7-4 0-16,-4 4-1 15,11-3 1-15,-7 6 0 16,0 1 0-16,0-1-1 16,4-3 1-16,3 3-1 15,0-6 0-15,-11 0 0 16,4-1 1-16,7 4-1 15,-10-3 1-15,3 3 0 16,0 0 0-16,7 3-1 16,3 1 0-16,-6 2 0 15,-11 0 1-15,7 0-1 16,0 1 1-16,-1-4-1 16,5 3 0-16,3-3 0 0,7 0 1 15,-3 1 0-15,-11-4 0 16,0 6 0-16,3-6 0 15,-3 3 0-15,-3-3 1 16,-5 0-1-16,1-3 0 16,-3 3-1-16,-4-3 1 15,-4 3-2-15,0 0 1 16,-6 0-1-16,-5 3 1 16,-2-3-3-16,-8 0 1 0,-4 0-6 15,-3 3 0 1,-7 0-13-16,-10 0 0 0</inkml:trace>
  <inkml:trace contextRef="#ctx0" brushRef="#br0" timeOffset="183823.46">28381 9056 29 0,'7'0'14'0,"-3"-6"5"15,-4 6 3-15,3-7-20 0,-3-2 0 16,0-1 1-16,-3-2 1 15,-4-4-5-15,-4-3 0 16,0 4 3-16,-3-1 0 16,-3 4-1-16,-1-1 0 15,-3 10 0-15,0 3 1 16,-1 6-2-16,-2 7 1 16,3 5 0-16,3 1 0 15,4-3-1-15,3 0 1 16,8 2-1-16,3-2 1 15,10 0 0-15,4-4 0 16,8-2 1-16,-1-10 0 0,0 3-1 16,0-6 1-16,-3-4 0 15,-1 4 0-15,-3-3-2 16,-3 0 1-16,-4-7-1 16,-3 1 1-16,-4-4-1 15,0 0 0-15,-4 4 0 16,-3 2 0-16,-4 10 0 15,-3 4 0-15,0 2 0 16,0 3 1-16,0 4-1 16,3-4 1-16,1-3-1 15,3 1 1-15,0 2-1 16,7 1 1-16,7-1-1 16,3-6 1-16,5 3 0 15,2-3 0-15,1-6 0 0,-4 0 0 16,0 0-1-16,-3-3 1 15,-4-4-1-15,0-2 0 16,-4-1-5-16,-3-2 0 16,-7 2-12-16,-7-3 1 15</inkml:trace>
  <inkml:trace contextRef="#ctx0" brushRef="#br0" timeOffset="185112.23">23103 9068 28 0,'25'3'14'0,"-4"1"6"0,-14-8 7 0,0-2-23 16,4 3 1-16,-4-3 2 15,0-4 0-15,-7-2-9 16,-3-4 1-16,-8 0 4 15,-3-2 1-15,-4 2-2 16,-6 3 0-16,-5 7-2 16,-2 0 0-16,-1 9 0 15,7 3 0-15,0 10 0 16,8 0 0-16,-4 6-1 16,10 9 1-16,4 0 0 15,3-2 0-15,15-4 1 16,14-3 0-16,6-4 1 15,1-5 0-15,4-7 0 0,-5-9 1 16,1-3-1-16,-4-7 1 16,-7-2-2-16,-3-4 0 15,-7 6-1-15,-4-2 1 16,-7 2-2-16,-4 0 1 16,-6 7-1-16,-5 0 1 15,-2 3-2-15,-1 3 1 16,-3 0 0-16,-4 3 1 15,1 6-1-15,2-2 0 16,5-1 1-16,-1 0 0 16,8 0 0-16,3 4 0 0,3-4-2 15,0 4 0-15,8-1-6 16,7-3 0-16,3-6-8 16,0-6 0-16</inkml:trace>
  <inkml:trace contextRef="#ctx0" brushRef="#br0" timeOffset="185547.83">23237 9040 35 0,'4'6'17'0,"7"-9"-6"0,-11 3 21 15,7 0-28-15,0 0 1 16,3 0 2-16,-3 0 1 15,7 0-10-15,1-3 1 16,2 3 7-16,4-3 0 0,1 0-1 16,6-3 0-16,14 6 0 15,11-4 0-15,7 1-1 16,14-3 0-16,4-3-2 16,-15-4 1-16,1 4-3 15,-8-4 1-15,-6 7-5 16,-5 0 1-16,-9 2-9 15,-12 1 1-15,-13 0-9 16,-4 3 0-16</inkml:trace>
  <inkml:trace contextRef="#ctx0" brushRef="#br0" timeOffset="186360.94">27294 8165 30 0,'0'13'15'0,"4"24"1"0,-8-27 15 0,-3 9-28 16,-3-1 1-16,-11 8 0 15,-11 11 1-15,-7 1-7 16,-7 9 0-16,0 3 4 16,-3 0 0-16,7-6-5 15,3-3 0-15,4-10-9 16,10-3 1-16,11-18-3 16,0-13 1-16</inkml:trace>
  <inkml:trace contextRef="#ctx0" brushRef="#br0" timeOffset="186600.11">26942 8087 36 0,'3'9'18'0,"-6"16"-8"0,3-15 32 16,0 9-40-16,0 9 0 15,-4 3 1-15,4 4 0 16,0-1-5-16,0 1 1 16,4-4 0-16,-1-6 0 15,11-9-8-15,-3-4 1 0,3-12-7 16,0-3 1-16</inkml:trace>
  <inkml:trace contextRef="#ctx0" brushRef="#br0" timeOffset="186900.3">27450 8357 40 0,'14'9'20'0,"0"-6"-17"15,-11-6 33-15,4 0-33 16,1-3 0-16,2-1-1 0,4 1 1 16,4 0-5-16,3-1 0 15,0 4-3-15,-3 6 1 16,-4 4-10-16,-3-4 0 15</inkml:trace>
  <inkml:trace contextRef="#ctx0" brushRef="#br0" timeOffset="187078.87">27312 8570 52 0,'18'6'26'0,"13"-22"-29"15,-16 13 45-15,2 0-42 16,8-3 0-16,0 3-7 16,6-4 0-16,1 4-4 15,0-6 0-15</inkml:trace>
  <inkml:trace contextRef="#ctx0" brushRef="#br0" timeOffset="187485.13">27845 8297 47 0,'0'22'23'0,"7"3"-16"0,-7-16 33 16,0 4-40-16,0 9 0 16,0 3 2-16,0-6 0 15,0 6-2-15,0-3 1 16,3 3 1-16,-3-3 0 16,4-6-1-16,-1-4 1 0,1 1-1 15,3-4 1-15,0-6-1 16,4-9 0-16,-1-4 1 15,4-5 0-15,4 2-1 16,3-2 1-16,4-7-3 16,-4 3 1-16,4-6-4 15,-1 6 0-15,-2 0-7 16,-1 0 0-16,0 4-7 16,-3 2 0-16</inkml:trace>
  <inkml:trace contextRef="#ctx0" brushRef="#br0" timeOffset="187829.51">28504 8184 42 0,'11'-3'21'0,"-4"3"-16"0,-7 0 32 16,-3-3-35-16,-1 3 0 16,-10 3 0-16,-4 0 1 15,1 10-4-15,-8 5 1 16,0 4 2-16,-3 3 0 0,-4 7-1 16,-3 15 0-16,0-6-1 15,3 9 1-15,4 3-1 16,7-6 1-1,6-6-2-15,15-3 0 0,11-4-4 16,10-12 0-16,7-13-8 16,1-5 1-16,-5-14-3 15,1-2 1-15</inkml:trace>
  <inkml:trace contextRef="#ctx0" brushRef="#br0" timeOffset="188115.26">28706 8244 47 0,'7'28'23'0,"-11"-6"-26"0,1-16 45 16,-8-3-41-16,0 7 0 15,-3 5 0-15,0 10 1 16,0 4-3-16,0 2 1 16,-4 7 1-16,1-1 0 15,-1 1-4-15,7-7 1 16,1-6-8-16,6-9 0 16,4-10-4-16,0-6 0 0</inkml:trace>
  <inkml:trace contextRef="#ctx0" brushRef="#br0" timeOffset="188328.23">28427 8451 35 0,'7'28'17'0,"7"-9"-4"16,-7-19 27-16,4 0-36 15,-1 0 0-15,8 0 1 16,3 3 0-16,4-3-7 15,6 0 0-15,8 0 3 16,7-3 1-16,0-4-8 16,-7 1 0-16,-4-6-9 15,-7-4 0-15</inkml:trace>
  <inkml:trace contextRef="#ctx0" brushRef="#br0" timeOffset="188565.99">28956 8087 39 0,'14'34'19'0,"21"45"-11"0,-20-54 24 0,6 3-30 16,0 13 1-16,0 3-1 15,-3-7 0-15,-8 7-9 16,-10 0 1-16,-17 3-6 16,-15 0 0-16</inkml:trace>
  <inkml:trace contextRef="#ctx0" brushRef="#br1" timeOffset="194796.98">28385 9181 19 0,'3'7'9'0,"-3"-11"-2"0,0 4 9 15,0 4-15-15,4-4 1 16,-1 3 0-16,-3 3 0 16,0 10-2-16,4 6 1 15,-1 6 2-15,1 6 0 16,3 13 0-16,-4 7 0 0,1 8 0 15,-1 4 1-15,4 19-2 16,0 6 1-16,0 12-1 16,-3 13 0-16,3 7 0 15,0 18 0-15,-7 3-1 16,0 16 1-16,0 15-2 16,0 7 1-16,-7 3 0 15,0 4 0-15,0-8-1 16,-4-14 0-16,4-4-3 15,4-13 1-15,-4-18-10 16,-4-19 0-16</inkml:trace>
  <inkml:trace contextRef="#ctx0" brushRef="#br1" timeOffset="195728.05">23686 9031 35 0,'-8'44'17'0,"-44"69"-17"16,34-79 22-16,-14 19-23 15,0 19 1-15,-10 10-1 0,-11 25 1 16,-17 12-1-16,-1 12 1 16,-3 4-2-16,0 0 0 15,14-3-2-15,3-10 0 16,5-12-5-16,-1-10 0 16</inkml:trace>
  <inkml:trace contextRef="#ctx0" brushRef="#br1" timeOffset="196163.89">24776 9263 21 0,'7'9'10'0,"-29"1"-7"15,12-1 14-15,-4 7-14 16,-14 9 0-16,-4 6 3 0,-3 13 0 15,-11 9-7-15,-14 23 0 16,-7 15 5-16,-7 18 0 16,-8 14-2-16,8 21 1 15,0 19-2-15,-10 6 0 16,-5 16-2-16,1 0 1 16,4-9-1-16,-1-13 0 15,14-13-3-15,8-8 1 16,6-30-6-16,4-21 0 15,4-12-1-15,14-23 0 16</inkml:trace>
  <inkml:trace contextRef="#ctx0" brushRef="#br1" timeOffset="196569.11">25615 9410 23 0,'18'3'11'0,"-18"13"-13"16,-4-10 21-16,-3 10-17 15,-10 15 1-15,-15 10 2 0,-10 19 0 16,-11 21-6-16,-25 23 0 16,-3 27 5-16,-14 20 0 15,-18 21-1-15,-7 16 0 16,3 13-1-16,4 0 1 16,4-4-1-16,0-2 0 15,-1-20-1-15,12-8 0 16,13-4-2-16,11-13 1 15,3-24-4-15,8-20 1 16,10-15-5-16,7-19 0 16,25-28-3-16,21-25 0 0</inkml:trace>
  <inkml:trace contextRef="#ctx0" brushRef="#br1" timeOffset="196930.23">26734 9532 24 0,'10'-18'12'0,"-10"21"-13"15,0 3 19-15,-7 13-16 16,-7 0 1-16,-18 21 2 0,-10 14 1 16,-15 18-7-16,-24 31 0 15,-10 17 4-15,-19 27 1 16,-10 19-2 0,-10 22 0-16,3 16-2 0,0 0 0 15,7-7 0-15,10-12 0 16,15-28-1-16,7-16 1 15,21-18-5-15,14-20 1 16,14-21-6-16,11-26 0 16</inkml:trace>
  <inkml:trace contextRef="#ctx0" brushRef="#br1" timeOffset="197257.87">27471 9093 16 0,'25'41'8'0,"-43"44"-1"15,7-41 6-15,-17 15-12 16,-7 26 0-16,-11 34 0 15,-25 35 0-15,-13 12-2 16,-26 25 1-16,12 7 1 0,-12 12 0 16,-6-3 0-16,-1-10 0 15,8-2-1-15,3-7 1 16,4-19-1-16,7-18 0 16,6-7-4-16,19-25 1 15,13-28-3-15,12-19 0 16</inkml:trace>
  <inkml:trace contextRef="#ctx0" brushRef="#br1" timeOffset="197603.98">27785 9617 30 0,'21'-9'15'15,"-7"9"-14"-15,-14 3 28 0,-3 3-29 16,-8 19 1-16,-10 19-1 16,-11 22 1-16,-10 28-2 15,-18 22 1-15,-14 35 0 16,-7 30 1-16,-22 36-2 15,-6 15 1-15,-4 0 0 16,7-6 0-16,4-19 0 16,0-13 1-16,3-21-4 15,14-23 1-15,7-37-4 0,11-25 1 16,18-22-4-16,10-19 0 16</inkml:trace>
  <inkml:trace contextRef="#ctx0" brushRef="#br1" timeOffset="197872.67">27806 10655 28 0,'14'28'14'0,"-25"19"-16"0,4-25 23 0,-10 16-19 15,-11 28 1-15,-15 15 0 16,-6 16 1-16,-11 7-6 16,-4 15 1-16,11 0 3 15,-3-12 0-15,0-10-3 16,6-12 1-16,8-16-6 16,7-16 0-16,10-9-3 15,14-19 0-15</inkml:trace>
  <inkml:trace contextRef="#ctx0" brushRef="#br1" timeOffset="198115.75">28088 10746 34 0,'0'6'17'0,"-7"41"-14"0,4-31 31 15,-8 15-32-15,-3 23 1 16,-14 12 1-16,-11 15 0 16,-7 19-5-16,-10 20 0 15,-15 14 1-15,-3 11 1 16,0 8-6-16,0-18 0 16,10-25-8-16,18-38 0 0</inkml:trace>
  <inkml:trace contextRef="#ctx0" brushRef="#br1" timeOffset="199616.25">30050 9570 27 0,'-4'9'13'0,"4"-2"1"16,0-4 15-16,0 0-26 16,0 0 1-16,-3 0 2 0,-4 4 1 15,-18 8-8-15,-18 10 0 16,-20 10 5-16,-22 12 1 15,-6 9-2-15,-33 26 1 16,-13 3-3-16,-5 2 0 16,-2 17-3-16,3-7 1 15,-4-6-4-15,22-10 1 16,6-5-9-16,4-20 1 16,7-9-3-16,22-6 0 15</inkml:trace>
  <inkml:trace contextRef="#ctx0" brushRef="#br1" timeOffset="200142.37">28427 10222 53 0,'14'41'26'0,"-21"-16"-31"16,3-15 54-16,-3 2-48 0,0 10 1 16,-14 3 0-16,-18 13 0 15,-14 3-3-15,-7-1 0 16,-3 1 1-16,-4-3 1 15,10-7-2-15,5-3 1 16,2-3-1-16,15-6 0 16,7-3-1-16,14-4 1 15,6-5 0-15,23-4 0 16,20 3 0-16,21 0 1 16,22-2 0-16,-4 2 0 15,7 9 2-15,-3 1 0 0,-11 3 0 16,-14-3 1-16,-11-4-2 15,-7-2 1-15,-14-1-1 16,-13-3 0-16,-16-3-1 16,-6-9 1-16,-3-10 0 15,-4-9 1-15,-4-22 0 16,-3-25 1-16,-1-9-1 16,5-7 0-1,20-66-19 1,-3 35 0-16</inkml:trace>
  <inkml:trace contextRef="#ctx0" brushRef="#br1" timeOffset="201192.33">30170 9893 35 0,'-22'44'17'0,"19"-25"2"16,3-19 6-16,0 0-20 15,10-13 0-15,5-12 3 16,2-6 0-16,4-13-10 16,8-9 0-16,2-10 6 15,5-6 1-15,-1-13-3 16,0-5 1-16,4-1-2 16,0 6 0-16,0 4-1 15,-11 3 0-15,-7 15-1 16,-3 13 1-16,-1 9-2 0,-3 13 1 15,-3 16-1 1,0 9 1-16,-4 12 0 0,-7 10 0 16,0 16 0-16,-4 15 0 15,4 10 1-15,0 15 1 16,-3-2-1-16,-1 11 1 16,-3 1 0-16,3 6 0 15,1-9-2-15,3-16 1 16,3-16-2-16,1-9 0 15,-1-12-4-15,1-17 1 0,-4-15-6 16,0-6 0-16,0-10-4 16,-7-12 0-16</inkml:trace>
  <inkml:trace contextRef="#ctx0" brushRef="#br1" timeOffset="201421.17">30272 9548 62 0,'10'-3'31'0,"15"-16"-35"15,-14 16 63-15,6 0-59 16,8-3 1-16,10 2-1 16,4 1 1-16,3 3-4 15,-10 0 0-15,0 3-3 16,0 1 0-16,-8-4-6 15,-6 0 0-15,3-7-7 16,-7 1 1-16</inkml:trace>
  <inkml:trace contextRef="#ctx0" brushRef="#br1" timeOffset="201854.59">30875 9024 49 0,'-3'7'24'0,"-8"8"-23"0,7-5 43 0,1 9-43 15,-4 9 0-15,3 3 1 16,-3 16 0-16,0 13-2 16,4 3 0-16,3 2 2 15,0 1 0-15,7 3-1 16,0 0 1-16,3-12-1 16,5-7 1-16,2-13-2 15,4-11 1-15,8-14-1 0,2-12 1 16,8-19-1-1,-4-6 1-15,-10-12-1 16,-4-14 1-16,0-8-1 0,-6-10 1 16,-8 3-3-1,0-3 0-15,0 3-6 0,-4 10 0 16,-3-1-10-16,-7 13 1 16</inkml:trace>
  <inkml:trace contextRef="#ctx0" brushRef="#br1" timeOffset="202468.79">31669 9084 47 0,'18'3'23'0,"-8"-22"-17"0,-10 19 34 15,0 0-39-15,4-3 1 16,-4 3-1-16,0 0 1 15,-11 0-3-15,-7 3 1 16,-10 7 1-16,-11 5 0 16,-3 11 0-16,-4 5 0 0,0 13 0 15,0 9 0-15,8 10 0 16,6 0 0-16,7 6 1 16,11-7 1-16,11 1 0 15,13-7 1-15,11-5-1 16,18-8 0-16,14-11-1 15,7-7 1-15,11-9-3 16,3-7 1-16,-7-3-5 16,-11-6 1-16,-10 0-9 15,-11-3 0-15,-7-6-7 16,-3 2 0-16</inkml:trace>
  <inkml:trace contextRef="#ctx0" brushRef="#br1" timeOffset="207229.23">21170 7522 35 0,'4'-9'17'0,"13"-7"-7"15,-10 10 17-15,4 3-24 16,0-3 1-16,10 9 2 16,11 0 1-16,10 3-8 15,21 4 0-15,22-1 5 16,14 0 1-16,24 1-2 15,25-4 0-15,25-6-2 0,21-6 1 16,4-4-2 0,17-5 0-16,-14 2-2 0,-17 4 0 15,-26 2-5-15,-34 1 1 16,-36 6-10-16,-39 6 1 16</inkml:trace>
  <inkml:trace contextRef="#ctx0" brushRef="#br1" timeOffset="211401.57">32110 9297 24 0,'0'3'12'0,"0"-9"0"16,0 6 12-16,0 0-21 16,0 0 1-16,0 0 1 15,7 0 1-15,0 0-8 16,4 3 0-16,-1 0 4 0,4-3 1 16,0 4-4-16,4-4 0 15,3 0-5-15,4 3 0 16,3 0-5-16,-3-6 0 15</inkml:trace>
  <inkml:trace contextRef="#ctx0" brushRef="#br1" timeOffset="211595.66">32075 9551 42 0,'0'16'21'0,"17"-16"-19"0,-10 0 38 0,7-3-40 16,4 0 0-16,0-4 0 16,3 1 1-16,-4 0-6 15,5 3 1-15,-1 0-9 16,3-7 1-16</inkml:trace>
  <inkml:trace contextRef="#ctx0" brushRef="#br1" timeOffset="212151.93">32703 9175 27 0,'3'9'13'15,"-6"13"-4"-15,3-19 12 0,0 7-18 16,0 9 0-16,0-4 2 16,-4 10 1-16,-3 7-7 15,-4 9 0-15,-3 12 4 16,-3-3 0-16,-5 6-2 16,1-2 1-16,4-10-6 0,-1-10 0 15,4-9-7-15,3-9 1 16,8-10-2-16,10-15 1 15</inkml:trace>
  <inkml:trace contextRef="#ctx0" brushRef="#br1" timeOffset="212616.04">32791 9313 38 0,'7'12'19'0,"-4"-18"-22"16,-3 6 40-16,7 3-36 16,4-3 1-16,3 3 3 15,4 1 0-15,3-4-6 16,4 6 1-16,-1-3 3 15,1 3 0-15,3 1-1 16,-7-1 0-16,-7 3-2 16,-3 1 1-16,-11-4-2 15,-4 6 1-15,-3 4-1 16,-7 6 0-16,-7 0-1 16,-11 3 0-16,4 3 0 15,7-3 1-15,3-6 0 16,4 3 0-16,4 0 1 0,-1 0 0 15,4-3 1-15,0 0 1 16,7-7-1-16,11 1 1 16,3-4-1-16,7-2 0 15,7-4-4-15,0-6 1 16,1-4-7-16,6-2 0 16,-3-1-5-16,-8-2 1 15</inkml:trace>
  <inkml:trace contextRef="#ctx0" brushRef="#br1" timeOffset="213022.24">33419 9514 44 0,'24'-4'22'0,"-10"-14"-25"16,-10 11 39-16,-4 7-35 16,0-3 0-16,-7 0 0 15,-7 3 1-15,0 3-3 16,0 4 1-16,-4 2 0 16,-3 7 1-16,-4 6-2 15,-7-4 0-15,1 11-1 0,-1-1 1 16,7 3-1-1,4-3 1-15,10-2-1 0,8-5 1 16,10-5 1-16,11-3 0 16,6-7 1-16,4-9 0 15,4-10 1-15,4-6 0 16,-5 1-1-16,-3 2 1 16,-6-3-2-16,-8-6 1 15,-11-3-8-15,-10-4 1 16,-7 1-8-16,-7-3 1 15</inkml:trace>
  <inkml:trace contextRef="#ctx0" brushRef="#br3" timeOffset="-209342.18">21728 9730 35 0,'0'9'17'0,"7"-12"-6"16,0 0 17-16,0 0-24 15,3-3 0-15,4-7 1 16,15 1 1-16,9-1-9 16,8 1 1-16,7 5 3 15,7 1 0-15,-3 3-7 16,-4 6 0-16,-8-3-8 15,-6 0 0-15</inkml:trace>
  <inkml:trace contextRef="#ctx0" brushRef="#br3" timeOffset="-209117.87">21950 9975 44 0,'14'0'22'0,"7"-16"-21"0,-10 7 36 0,3-7-37 15,7 0 1-15,4 0 0 16,3 4 0-16,0 3-4 16,0-4 0-16,1 0-10 15,-5 1 0-15</inkml:trace>
  <inkml:trace contextRef="#ctx1" brushRef="#br3" timeOffset="148157.64">25160 10668 0,'0'0'15</inkml:trace>
  <inkml:trace contextRef="#ctx0" brushRef="#br3" timeOffset="-208228.49">28063 13916 39 0,'4'3'19'0,"10"-6"-11"0,-7 0 19 0,7-3-25 15,7 0 1-15,8-1 0 16,9 4 1-16,1-6-6 16,-3 3 0-16,-1 6-1 15,0-4 1-15,-7 4-11 16,-6 4 0-16</inkml:trace>
  <inkml:trace contextRef="#ctx0" brushRef="#br3" timeOffset="-206445.42">32523 10059 27 0,'0'3'13'0,"17"-6"-4"0,-10 0 17 16,7-3-23-16,8 0 0 15,2-4 1-15,8 1 1 16,0-1-7-16,-4 4 1 16,7 3 4-16,8 0 0 0,-1 3-2 15,0 3 0 1,4 3-2-16,-4 0 1 0,1 4-6 15,-11-1 0-15,-4 1-6 16,-7-7 1-16</inkml:trace>
  <inkml:trace contextRef="#ctx0" brushRef="#br3" timeOffset="-205500.72">32544 9859 31 0,'-4'9'15'0,"4"-3"-1"15,0-6 16-15,7-3-27 16,4-3 1-16,7 0 3 15,3-4 1-15,7-2-10 16,4-4 1-16,-1 7 5 16,15 2 1-16,11 7-2 15,6 7 0-15,8 5-5 16,-1 10 0-16,-10-6-5 16,-10 6 0-16,-12-4-9 15,-16-5 1-15</inkml:trace>
  <inkml:trace contextRef="#ctx0" brushRef="#br3" timeOffset="-196822.55">30148 10432 36 0,'7'7'18'0,"-7"12"-11"16,0-19 19-16,-3 3-26 16,-8 0 1-16,-3-3-1 15,-3-3 1-15,2 0-2 16,-2 3 1-16,-4 6 0 15,-4 3 1-15,0 4-2 16,1-1 1-16,-5 1-1 16,8 2 0-16,4 1 0 15,2 0 0-15,8-4 0 16,7 1 0-16,11-4 1 0,7-2 0 16,-1-4 0-16,4-3 1 15,1-3 0-15,-8-4 0 16,3 1-1-16,1-3 0 15,-4 2 0-15,4-2 0 16,-4 3 0-16,0-1 0 16,-3 4 0-16,-1 3 1 15,-3 3 0-15,0 1 1 16,-3 5-1-16,3 7 1 16,-7 2-1-16,0 4 1 0,0-3 0 15,0 0 0-15,0-6-3 16,3-4 0-16,4 0-5 15,0-2 0-15,8-1-6 16,2-6 0-16</inkml:trace>
  <inkml:trace contextRef="#ctx0" brushRef="#br3" timeOffset="-196339.96">30529 10483 42 0,'11'-4'21'0,"-11"-5"-17"0,0 9 35 15,0 0-39-15,-4 0 1 16,-20 0 1-1,-4 3 1-15,-4 0-4 16,0 7 1-16,0 2 1 16,1 1 1-16,6 6-1 15,4 3 0-15,3 3-1 16,4 0 1-16,7 0-1 16,7-3 1-16,10-7-4 15,12-2 0-15,2-4-5 16,5-2 1-16,-1 2-8 15,0-6 0-15</inkml:trace>
  <inkml:trace contextRef="#ctx0" brushRef="#br3" timeOffset="-195996.51">30769 10574 45 0,'-3'0'22'0,"-11"-4"-26"0,7 4 38 16,-11 0-33-16,-3 0 1 0,0 0 1 15,3 4 0-15,0-1-4 16,4 3 0-16,-3 6 3 15,2 4 0-15,1 3-1 16,4 3 1-16,-1-6-1 16,8-1 0-16,3 7-1 15,7 3 1-15,0-6-4 16,3-3 1-16,4-4-3 16,4-2 0-16,3-7-9 15,4-6 0-15</inkml:trace>
  <inkml:trace contextRef="#ctx0" brushRef="#br3" timeOffset="-195696.93">30875 10661 37 0,'-3'29'18'0,"-8"-1"-15"0,7-28 25 16,4 9-27-16,0 1 1 16,0 2 2-1,4 1 1-15,3-1-5 0,4 1 0 16,3-4 3-16,0-6 0 16,4-6-1-16,3-3 0 15,3-10-1-15,-2 7 0 16,-1-4-4-16,-4-2 0 15,1-7-9-15,-4 0 0 0,-7 0-2 16,-3 3 1-16</inkml:trace>
  <inkml:trace contextRef="#ctx0" brushRef="#br3" timeOffset="-195050.98">31147 10702 46 0,'-4'22'23'0,"15"-19"-25"15,-11-3 45-15,7 0-43 16,0 0 0-16,4-3 0 15,-1-6 0-15,-3-1 0 0,0-2 0 16,4-1-1-16,-4-3 1 16,0 4-1-16,-4 3 1 15,1 2 0-15,-4 7 0 16,3 3-1-16,1 4 1 16,-4 2 0-16,4 4 0 15,-1-1 0-15,1-2 0 16,3-4 0-16,0 0 1 0,3-3-1 15,-3 0 0-15,-3 4-1 16,-1-4 1-16,1-3-1 16,-4 0 1-16,0 6-1 15,0-6 1-15,0 0-1 16,0 0 1-16,7 0 0 16,0-6 0-16,0 0 0 15,0-1 0-15,0 4 1 16,0-3 0-16,4 3-1 15,-1 0 0-15,1-1 0 16,0 4 1-16,-1 0-1 16,-3 0 1-16,0 0-1 15,-3 4 0-15,-1-1 0 16,1 3 0-16,-1 0 0 16,-3 1 0-16,0-7-1 0,0 3 1 15,0 0 0-15,0 6 0 16,0 1 0-1,0-1 1-15,0 0-5 0,4 4 1 16,-1-1-10-16,5-5 1 16,-1-4-2-16,3-6 1 15</inkml:trace>
  <inkml:trace contextRef="#ctx0" brushRef="#br3" timeOffset="-194795.57">31612 10699 46 0,'7'41'23'0,"-7"-29"-28"0,0-2 47 0,0 5-41 15,0 1 1-15,0 0 1 16,0-1 1-16,0-2-4 16,4-1 0-16,3-2 2 15,0-7 1-15,4-3-1 16,-1-6 0-16,1-7-1 15,-1-6 0-15,1 1-2 16,3-1 0-16,0-3-5 16,0-6 0-16,0-7-10 15,1-3 1-15</inkml:trace>
  <inkml:trace contextRef="#ctx0" brushRef="#br3" timeOffset="-194551.09">31948 10354 36 0,'-15'47'18'0,"1"44"-14"0,11-75 20 15,-1 6-24-15,1 6 1 16,-1 3 0-16,1-3 1 15,-1 1-3-15,4 2 1 0,-3-3-4 16,3 0 0-16,3-9-7 16,1-3 1-16</inkml:trace>
  <inkml:trace contextRef="#ctx0" brushRef="#br3" timeOffset="-194015.51">32120 10727 35 0,'11'-3'17'0,"-7"12"-10"15,-4-9 27-15,0 0-32 16,0-3 1-16,-8 3 1 16,-2 0 0-16,-4 3-5 15,0 1 0-15,-4 2 3 16,0-3 0-16,1 6-2 16,-1 1 1-16,4-4-4 15,0 0 0-15,3 1-2 0,8-1 1 16,3 0-1-16,7-3 0 15,3 0 0 1,1 1 1-16,3 2 1 0,0 0 1 16,0-6 0-16,0 3 1 15,1 4 0-15,-5-1 0 16,1-3 0-16,-1 0 0 16,1-3 1-16,3 0 0 15,4-9 1-15,-1-4 0 16,1-6 1-16,0 0 1 15,6-9 0-15,4-9 1 16,1 2 0-16,2-12 0 0,-6-9-1 16,0 2 0-16,-4 4-1 15,-7 6 0-15,-3 4-1 16,-4 8 0-16,-4 7-1 16,-6 13 1-16,-8 12-1 15,-3 9 0-15,-4 13 1 16,-3 16 0-16,0 18 0 15,3 4 0 1,1 2 0-16,3-2 0 0,0-7-3 16,7-9 1-16,-1-6-2 15,5-13 0-15,3-10-3 16,0-8 1-16,-4-7-9 16,1-10 1-16</inkml:trace>
  <inkml:trace contextRef="#ctx0" brushRef="#br3" timeOffset="-193815.98">32163 10583 41 0,'21'22'20'0,"7"9"-19"0,-17-24 34 16,-4-1-34-16,7 3 1 15,7 1 0-15,0-1 0 16,0-3-4-16,1 1 0 0,-5-1-2 15,-3 0 1 1,-3-3-10-16,-1 0 0 0</inkml:trace>
  <inkml:trace contextRef="#ctx0" brushRef="#br3" timeOffset="-193279.42">32424 10746 30 0,'10'9'15'0,"-6"16"-5"0,-4-15 18 0,0 2-26 15,0 4 1-15,-4-3-1 16,1 2 1-16,-1-5-5 16,1-1 0-16,-1-6 0 15,1-3 1-15,-1-9-5 16,4-1 0-16,0-8-3 16,4-4 1-16,-1 6 0 15,1-3 1-15,-1-3 1 16,1-3 0-16,-1 0 4 15,1 6 0-15,-1 7 3 0,1 5 1 16,0 11 2-16,-1 2 0 16,1 3 0-16,-1 1 1 15,1-1 0-15,-1 1 0 16,8-10-2-16,-4 3 0 16,0 0-2-16,3 3 1 15,1-3-2-15,3 0 1 16,4 0-1-16,-1 4 1 15,1-7-1-15,3 0 0 16,0 0 0-16,1 0 0 16,6 0 2-1,-7 0 1-15,-3 0 0 16,-4 0 1-16,-4 3 0 16,1-6 0-16,-4 6-1 15,-7-3 0-15,-4 3-2 16,-3-3 0-16,-3 3-1 15,-4 3 1-15,0 1-2 16,-1 2 1-16,1 4-2 16,0-4 0-16,4 4-4 15,3-4 0-15,3 0-6 16,8 4 0-16</inkml:trace>
  <inkml:trace contextRef="#ctx0" brushRef="#br3" timeOffset="-192903.08">32812 10840 18 0,'7'6'9'0,"-11"4"0"0,4-4 8 16,0 3-16-16,-3 1 1 16,3 2 1-16,0-2 1 15,-4-4-5-15,4-3 1 16,0-3 2-16,4-3 1 15,3-3-1-15,4-4 0 16,3 4-1-16,0-6 1 0,3-1-1 16,1 0 1-1,0 4-1-15,3-3 0 0,-4 5 0 16,1 1 0-16,3 3 1 16,0 3 0-16,1 3-1 15,-1 6 1-15,0 4 0 16,0 6 0-16,0 3-1 15,0 6 0-15,1 0-1 16,-1 0 1-16,-4-3-5 16,-2-3 1-16,-5-3-8 15,-6-6 0-15,-11-7-1 16,-8-3 1-16</inkml:trace>
  <inkml:trace contextRef="#ctx0" brushRef="#br3" timeOffset="-192377.61">30459 11245 41 0,'28'22'20'15,"-14"-4"-15"-15,-14-18 41 0,0 0-45 16,0 0 0-16,-3 0 0 16,-4 0 1-16,-4-3-3 15,-7 0 1-15,4 0 1 16,-3 3 0-16,-5 0-2 15,1 3 0-15,0 0-3 16,3 3 1-16,4 7-1 16,4 0 0-16,6-1 0 0,11-6 0 15,11-6 1-15,3-3 1 16,7-3-1-16,1-7 0 16,-5 7-8-16,4-3 1 15</inkml:trace>
  <inkml:trace contextRef="#ctx0" brushRef="#br3" timeOffset="-192077.83">30621 11414 39 0,'0'16'19'0,"4"-16"-11"0,-4 0 30 0,3-10-36 16,-3-9 1-16,4-6 2 15,-4-3 0-15,3-13-6 16,-3 1 0-16,4-7 3 16,-4-4 1-16,0 1-1 15,3 9 0-15,4 10-1 16,0 6 0-16,4 6 0 16,7 13 0-16,3 12-2 15,-4 13 0-15,1-3-5 16,0 2 1-16,-8-2-10 15,-3 0 0-15,-3-4-1 16,-11 1 0-16</inkml:trace>
  <inkml:trace contextRef="#ctx0" brushRef="#br3" timeOffset="-191911.06">30579 11188 41 0,'3'22'20'0,"15"9"-8"0,-15-24 39 16,8-1-50-16,3-3 1 15,7 0 0-15,4 4 0 16,0-1-5-16,3-3 0 16,0-3-5-16,0 0 0 15,1 0-9-15,-1-9 1 0</inkml:trace>
  <inkml:trace contextRef="#ctx0" brushRef="#br3" timeOffset="-191462.98">31630 11091 46 0,'0'28'23'0,"-14"22"-18"16,10-34 36-16,-3 6-40 15,0 6 0-15,0 7 2 16,0-1 0-16,0 4-3 16,0-7 0-16,0-3 2 15,4-6 1-15,-5-6-2 0,1-7 0 16,-3-5-1-16,-4-4 0 16,-4-7-1-16,-3 1 1 15,-4-3-1-15,4-4 1 16,0 1-1-16,-4 5 1 15,4 4 0-15,0 3 0 16,3 6 0-16,1 1 0 16,6 2 0-16,0 4 0 15,8 2 0-15,3 4 1 16,3 0 0-16,8 0 0 0,0-4-2 16,3 1 1-16,3-3-5 15,4-4 1-15,4-9-10 16,3 3 0-16,1-9-3 15,2-4 1-15</inkml:trace>
  <inkml:trace contextRef="#ctx0" brushRef="#br3" timeOffset="-189795.03">31750 11530 39 0,'-7'38'19'0,"-4"-26"-24"15,8-12 35-15,-1-3-30 16,4-3 0-16,-3-4 2 0,-1-2 0 16,4-4-2-1,0 0 0-15,0 1 1 0,0-1 1 16,4-3-2-16,-8 0 1 16,8 4-2-16,-1-4 1 15,1 3-1-15,3 1 1 16,0 5 0-16,4 1 1 15,3 2-1-15,0 4 1 16,0 0 0-16,7 0 1 16,0 3 1-16,0 0 0 15,1 3 0-15,-1 0 0 16,-4 4 0-16,1-4 0 0,-4 3-1 16,-3 0 0-1,-1 1-2-15,-6-1 0 16,-4 3-1-16,-4 1 1 0,-3-4-2 15,4 0 1-15,-4 0-1 16,3-2 0 0,1-1 0-16,-1 0 0 0,4 3 0 15,0 0 1-15,0 1 1 16,4 2 0-16,3 1 1 16,0 2 0-16,7 1 0 15,-4-1 0-15,1 1 1 16,0-1 1-16,-1-2-1 15,-3-1 0-15,-3 7 0 16,-4-1 0-16,-7-2-1 16,-4-1 0-16,-3 7-1 15,0-6 0-15,-4-1 0 16,4 1 0-16,4-4 0 16,2-2 0-16,5-1-1 0,-1-3 0 15,4-3-1-15,11-6 0 16,3-1-1-16,11-2 0 15,3-13 0-15,7-6 0 16,8-10 1-16,-1-3 0 16,4-6 1-16,7 0 0 15,-4 0 3-15,-7-3 0 16,-3 0 0-16,-7 9 0 16,-7 4 0-16,-4 5 0 15,-7 4 0-15,-7 6 1 16,-7 10-2-16,-7 2 0 0,-7 10-1 15,-7 6 1-15,-8 10-1 16,5 9 1-16,-4 3-1 16,6-6 1-16,-6 25-1 15,7 0 1-15,7 7 0 16,3-4 0-16,4-9-2 16,7-1 1-16,0-14-2 15,0-11 0-15,0-12-2 16,0-9 0-16,-3-3-2 15,-1-7 1-15,-3 3-1 16,0-5 0-16,0-4 1 16,0 3 0-16,3 6 2 15,1 4 0-15,3 9 2 16,0 0 1-16,3 6 3 16,5 0 0-16,2 7 2 0,1-4 1 15,6 1-1-15,12-1 1 16,2 1 0-16,1-1 0 15,-4 0-1-15,0 1 0 16,-6-1-3-16,-5-2 1 16,-3-4-2-16,-3-3 0 15,0-3-2-15,-4-1 1 16,-4 1-1-16,-3 3 1 31,0 3-1-31,-3 4 1 0,3-1-1 16,0-3 0-16,0-3-1 15,0 3 1-15,0-3-1 16,10 0 1-16,-3 0 0 16,4 0 0-16,-1 3 1 15,1 0 0-15,0 4 0 16,-4 5 0-16,0 1 0 16,3-1 0-16,1 1-1 15,-1-4 1-15,5 1 0 16,2-10 0-16,1 0 0 15,7-10 0-15,-1-2-1 16,1-1 1-16,-4-2 0 16,0 2 1-16,0 0-1 15,1 1 0-15,-5-4-1 0,-6 7 1 16,-1-1-1 0,-3 1 1-16,-7 9-2 0,-3-6 0 15,-1 6-1-15,1 6 1 16,-4 0-1-16,3 10 1 15,1 0-1-15,-1 9 1 16,1-3 1-16,3 3 1 16,0 6 0-16,0-3 1 15,0 1 0-15,0-4 0 16,0 0 0-16,-4-3 1 16,1-3 0-16,-1-4 0 15,1-5-1-15,-4 2 1 16,-1-6-1-16,5 1 1 0,-1-4-1 15,1 0 0-15,-1 3 0 16,1 1 1-16,-1-4-1 16,1-3 1-16,3 0-1 15,0 0 1-15,0 0-1 16,7 0 0-16,0 0-1 16,0 0 1-16,0-3-1 15,4 3 1-15,-4 0-2 16,-7 0 1-16,3 0 0 15,1 0 0-15,-1 3-2 16,-3-3 0-16,0 3-7 16,0-3 1-16,0-3-7 15,-7-7 1-15</inkml:trace>
  <inkml:trace contextRef="#ctx0" brushRef="#br3" timeOffset="-188941">33038 11611 25 0,'10'0'12'0,"4"-12"-1"16,-14 12 12-16,0 0-21 16,0 0 1-16,0 0 0 15,0 0 0-15,0 0-4 0,0 0 0 16,0-3 3-16,-3 3 0 15,-1-3-1-15,1 6 0 16,-4 3-1-16,0 0 1 16,0 4 0-16,0-4 0 15,-1 0-1-15,1-3 0 16,0 1 1-16,0-1 0 16,0 3-1-16,-3 0 1 15,-4 1 0-15,3-1 0 16,4 0 1-16,3 3 0 15,4 1 0-15,7 2 1 0,4 1 0 16,3-4 0-16,4 1 0 16,6-1 0-16,5-3-1 15,-1-2 0-15,4-4-1 16,-4-7 0-16,0-2-1 16,0-7 0-16,-3 4-1 15,-4-7 1-15,-3 0-1 16,-8-3 1-16,-6 3-1 15,-8 0 1-15,-6 7-1 16,-8 9 1-16,-6 6 0 16,-5 6 0-16,-2 7-1 15,-1 6 1-15,4 9 0 16,-1 7 0-16,5-4 0 16,2 7 0-16,8 0 0 15,11-7 0-15,6-5 0 0,11 5 1 16,18-9-4-16,7-6 0 15,0-6-4-15,-7-10 0 16,-11-6-8-16,-11-10 1 16</inkml:trace>
  <inkml:trace contextRef="#ctx0" brushRef="#br3" timeOffset="-185560.98">23326 9554 25 0,'10'0'12'0,"1"10"-8"15,-4-4 13-15,-4 3-14 16,1 13 0-16,-4 19 0 16,0 16 1-16,-4 15-6 15,-6 19 1-15,-8 31 3 16,-6 35 0-16,-5 25-2 16,1 25 1-16,3 18-1 15,1 14 1-15,6 5-1 16,0-2 0-16,1-16 0 15,-4-16 0-15,6-25-5 16,1-22 0-16,4-22-4 16,-1-19 1-16</inkml:trace>
  <inkml:trace contextRef="#ctx0" brushRef="#br3" timeOffset="-185125.85">23414 9238 24 0,'3'72'12'0,"1"63"-10"16,-4-95 17-16,-4 42-19 15,1 31 1-15,-8 40-1 16,8 29 0-16,-4 28 0 15,10 16 0-15,1 3 1 16,6 16 1-16,-3-13 0 16,-3-3 0-16,3-10 0 15,-3-21 0-15,-4-26-1 16,0-34 0-16,-4-28-7 0,0-29 0 16,1-27-3-16,-1-39 1 15</inkml:trace>
  <inkml:trace contextRef="#ctx0" brushRef="#br3" timeOffset="-184735.86">23922 9275 26 0,'7'32'13'0,"7"27"-8"0,-7-40 22 0,-3 22-25 16,-1 22 1-16,-3 27 1 15,4 33 0-15,-8 34-6 16,4 37 1-16,-7 25 3 16,-3 29 0-16,-5 0-2 15,1 12 1-15,-3-21-2 16,6-7 1-16,4-16-2 16,0-40 0-16,3-26-7 0,4-31 1 15,4-37-3-15,3-38 1 16</inkml:trace>
  <inkml:trace contextRef="#ctx0" brushRef="#br3" timeOffset="-184417.59">24338 9150 14 0,'25'25'7'0,"-4"75"-4"0,-14-68 8 0,0 27-8 16,-3 20 0-16,-1 27 2 16,-3 29 0-16,-3 25-7 15,3 28 1-15,-4 19 3 16,4 19 1-16,0 0-2 15,0 6 0-15,4-10-1 16,-4-21 1-16,7-13-4 16,0-25 1-16,3-22-5 15,4-25 1-15</inkml:trace>
  <inkml:trace contextRef="#ctx0" brushRef="#br3" timeOffset="-184060.27">24977 9319 18 0,'38'35'9'0,"-9"31"-7"0,-22-38 12 0,0 13-12 16,-4 28 1-16,1 25 1 15,-4 22 0-15,-4 28-5 16,1 41 0-16,-4 28 3 16,3 29 0-16,1 8-1 15,3 11 0-15,-4-20 1 16,8-6 0-16,-4-25-1 15,-4-31 0-15,1-41-7 16,-1-28 1-16,4-25-3 16,0-38 1-16</inkml:trace>
  <inkml:trace contextRef="#ctx0" brushRef="#br3" timeOffset="-183714.97">25294 9162 11 0,'-28'51'5'0,"28"71"-1"0,3-84 2 0,1 21-2 15,-8 32 0-15,8 44 2 16,3 31 1 0,0 38-8-16,4 19 0 0,-4 21 6 15,3-6 1-15,1-15-3 16,0-3 1-16,-4-29-2 16,0-25 0-16,0-12-4 15,-4-35 1-15,1-25-7 16,-4-22 0-16,0-28-1 15,3-35 0-15</inkml:trace>
  <inkml:trace contextRef="#ctx0" brushRef="#br3" timeOffset="-183414.67">25703 9203 19 0,'15'69'9'0,"16"63"-8"0,-24-85 18 16,-3 16-18-16,-1 34 0 16,4 22 0-16,-10 28 1 15,-1 26-3-15,-13 18 0 16,3 19 1-16,-4 0 0 0,4 4-1 15,3-1 1-15,1-19-2 16,3-2 1-16,3-7-5 16,1-13 1-16,-4-21-1 15,-1-32 1-15</inkml:trace>
  <inkml:trace contextRef="#ctx0" brushRef="#br3" timeOffset="-183098.04">26285 9648 30 0,'36'44'15'0,"-8"60"-18"0,-17-60 31 16,-4 18-28-16,0 26 0 16,-4 35 0-16,1 24 1 15,-8 35-2-15,-3 19 1 16,-14 15 0-16,3 10 0 16,-3-10-3-16,0 4 0 15,3-13-3-15,1-26 0 16,3-24-3-16,7-38 1 15</inkml:trace>
  <inkml:trace contextRef="#ctx0" brushRef="#br3" timeOffset="-182799.9">26465 9131 29 0,'11'6'14'0,"-7"41"-12"16,-4-22 28-16,-4 26-30 16,0 14 1-16,1 23 0 15,-1 31 0-15,1 29-2 16,3 27 1-16,0 39 0 15,-4 21 1-15,-3 13-4 0,0 12 1 16,-3 3-5-16,3-31 1 16,3-12-4-16,1-32 1 15</inkml:trace>
  <inkml:trace contextRef="#ctx0" brushRef="#br3" timeOffset="-182469.73">26786 9219 26 0,'18'16'13'15,"10"90"-9"-15,-17-65 22 0,3 22-26 16,-3 37 1-16,6 32 1 16,-6 28 0-16,3 25-3 15,-14 22 1-15,0 12 1 16,-14 4 1-16,-4-4-2 16,-3-6 1-16,3-24-2 15,4-17 1-15,11-34-6 16,3-12 1-16,7-29-5 0,7-38 1 15</inkml:trace>
  <inkml:trace contextRef="#ctx0" brushRef="#br3" timeOffset="-182169.35">27033 9297 34 0,'11'60'17'0,"-11"72"-20"16,0-89 29-16,0 26-26 16,-4 29 1-16,4 33-1 15,-3 32 1-15,3 16-2 16,0 22 1-16,3 15 0 15,-6-6 1-15,-1-9-4 16,1-10 0-16,-1-31-5 16,-3-25 1-16,4-22-3 15,3-22 1-15</inkml:trace>
  <inkml:trace contextRef="#ctx0" brushRef="#br3" timeOffset="-181853.57">27270 8971 30 0,'7'25'15'0,"3"66"-13"0,-6-53 29 15,3 28-31-15,0 28 1 16,-3 28-1-16,-1 41 1 16,-3 28-1-16,0 38 0 15,-3 22 0-15,-5 13 0 0,-6-7-1 16,-3-16 1-16,-4-18-3 16,-4-26 0-16,4-21-2 15,0-26 0-15,6-27-5 16,8-26 0-16</inkml:trace>
  <inkml:trace contextRef="#ctx0" brushRef="#br3" timeOffset="-181554.09">27764 9667 22 0,'0'19'11'0,"-18"72"-7"0,18-53 15 15,-4 18-18-15,-3 13 0 16,-3 28 2-16,3 32 1 16,-4 25-4-16,1 34 0 15,-8 19 2-15,-7 25 0 16,1 6-1-16,-1 0 1 15,0-15-3-15,4-32 1 16,7-18-5-16,7-35 1 16,7-29-5-16,10-43 0 0</inkml:trace>
  <inkml:trace contextRef="#ctx0" brushRef="#br3" timeOffset="-181268.45">27760 9539 28 0,'7'12'14'0,"7"70"-13"16,-7-48 23-16,0 32-24 15,4 34 1-15,-4 23-1 16,4 34 1-16,-8 34-1 15,4 35 0-15,-3 18-1 16,-1 13 1-16,-6-12 0 0,6-7 0 16,-3-21-1-16,0-48 0 15,0-31-6-15,4-38 1 16,-4-34-2-16,7-34 0 16</inkml:trace>
  <inkml:trace contextRef="#ctx0" brushRef="#br3" timeOffset="-181012.93">27993 9570 18 0,'39'44'9'0,"-22"25"-9"0,-13-41 14 0,-1 29-15 16,-3 27 0-16,0 17 1 16,-3 30 1-16,-4 23 0 15,0 34 0-15,-14 16-3 16,-8 22 1-16,-6 9-4 16,10-6 1-16</inkml:trace>
  <inkml:trace contextRef="#ctx0" brushRef="#br3" timeOffset="-175893.98">22768 2982 19 0,'4'9'9'0,"-1"-6"1"0,-3-3 9 16,4 3-16-16,-1 4 1 15,1-1 2-15,-1 0 0 16,1 4-7-16,0-1 0 16,-1-6 5-16,1 7 1 15,3 2-2-15,0 1 0 16,0-4 0-16,0 1 0 15,3-1-1-15,1 3 0 16,0-2 1-16,-4 2 0 0,3-5-1 16,4 2 0-16,4-6 0 15,3 3 0-15,7-2-1 16,-3-4 0-16,3-4-1 16,-3 4 0-16,-4-9 0 15,4 3 1-15,-4-4-1 16,0 7 0-16,-3-9 0 15,-1 2 0-15,1 1 0 16,0 0 0-16,-4-4 0 16,3-6 0-16,-2-3 0 15,-1 0 0-15,0 7 0 16,-4-4 0-16,1-9 0 16,-4-4 1-16,0 1-1 15,-3 6 1-15,-1-13-1 16,-3 4 1-16,0-7 0 15,-3 3 0-15,-4 4-1 16,3-4 1-16,-3-6-1 16,0 7 0-16,0-4 1 0,-4 9 0 15,1-2-1-15,-1-1 1 16,-3 1 0-16,0-4 0 16,0 10 0-16,0-3 0 15,0-1-1-15,3-2 1 16,0 6-1-16,4-7 1 15,0 4-1-15,0 3 1 16,0 6-1-16,-3-3 0 16,-1 6 0-16,4 0 0 0,0-3 0 15,0 0 0-15,0 3 0 16,3-6 0-16,1 0 0 16,-1 6 0-16,1-9 0 15,3 3 0-15,0-10 0 16,0 1 0-16,3 12 0 15,1-3 0-15,-4 0 0 16,3 3 1-16,1 0 0 16,-1 3 0-16,1 0-1 15,-1 4 1-15,4-4-1 16,0 6 0-16,0-6 0 16,1 4 0-16,2-1 0 15,1 4 1-15,-4-4-1 16,0 6 0-16,3 1 1 15,1 9 0-15,3 0-1 16,0 3 0-16,0 13-1 16,0-10 1-16,-3 4-4 0,0-1 1 31,-1 0-15-31,-3 1 1 16</inkml:trace>
  <inkml:trace contextRef="#ctx0" brushRef="#br3" timeOffset="-173820.45">23252 3399 19 0,'3'0'9'0,"1"-3"-2"16,-4 3 10-16,0 0-16 16,0 0 1-16,0 0 2 15,0 0 1-15,0 0-5 16,0-3 1-16,0 3 3 16,-4 0 1-16,1-7-2 15,-1 4 1-15,-3-3-2 16,0 3 1-16,-4-7-2 15,1 4 0-15,-4 3-1 16,0 0 1-16,-1 0-1 16,-2 3 0-16,-1 3 0 15,1 3 0-15,-5 3-1 16,1 7 0-16,4-3-1 16,-1 2 0-16,0 10 0 0,4-6 1 15,4 9 0-15,3-2 0 16,7 8 1-16,3-9 0 15,8-6 1-15,6 0 1 16,4 0-1-16,4-10 1 16,3-3 0-16,1-6 1 15,-1-6-1-15,0-3 0 16,-3-1 0-16,-1-9 0 0,-6 4 0 16,-4-4 0-16,-3 3-2 15,-4 4 0-15,-7-1-1 16,-4 4 0-16,-6-1-3 15,-1 7 1-15,-3-6-10 16,3 2 1-16</inkml:trace>
  <inkml:trace contextRef="#ctx0" brushRef="#br3" timeOffset="-172740.08">23128 715 29 0,'0'0'14'0,"0"9"-3"0,0-9 16 0,0 0-23 16,0 0 0-16,0 0 3 15,0 0 1-15,0 0-10 16,7-6 1-16,0 6 6 16,0 0 1-16,4 0-3 15,3 0 1-15,4 6-3 16,3-12 1-16,0 3-1 16,0 3 0-16,-3-10-1 15,-4 10 0-15,0 0-1 16,-3 0 1-16,-4 0-1 15,-7 10 1-15,-4-1-1 16,-3 7 0-16,0-4 0 16,-4 4 0-16,-3 3 1 15,0-4 0-15,0 4-1 16,0-9 0-16,0 5 1 16,3-2 0-16,1 2 0 15,3-2 1-15,0-4-1 0,3-2 1 31,4-1 0-31,7 3 1 16,4-5-1-16,-1 2 1 16,4-6 0-16,4 0 0 15,3-6 0-15,0 6 0 16,1 6-3-16,2-6 1 16,-3 3-5-16,-3 3 0 15,0 4-12-15,-8-1 1 16</inkml:trace>
  <inkml:trace contextRef="#ctx0" brushRef="#br3" timeOffset="-171509.82">23925 2179 31 0,'7'25'15'0,"18"-6"-1"0,-18-10 16 16,0 7-26-16,0 3 1 16,0 0 1-16,-3-4 1 15,-1 4-9-15,1 3 0 16,-4 9 5-16,3-2 1 16,-3-1-2-16,0-3 0 15,0-3-1-15,0-6 1 16,0-1-1-16,0-15 1 15,0 0-1-15,4-15 1 0,3-11-1 16,7-2 0-16,4-6 0 16,3-13 1-16,0 3-3 15,4 0 0-15,-4 0-5 16,4 6 0-16,-4 4-11 16,0 3 1-16</inkml:trace>
  <inkml:trace contextRef="#ctx0" brushRef="#br3" timeOffset="-171103.15">24560 2047 40 0,'15'0'20'0,"2"10"-16"0,-17-10 24 16,4 0-27-16,-4 6 0 16,-7 3-1-16,0 7 1 15,0-7-2-15,-4 10 1 16,-3-6 0-16,-4 2 1 15,-7 11-1-15,1 2 0 16,-4 9 1-16,-1-2 0 0,8 9 0 16,7-3 1-16,7 9-1 15,7-9 1-15,11-7-1 16,6-3 0-16,8-2-5 16,0-14 1-16,-1-5-9 15,1-4 1-15,0-12-2 16,-4 3 0-16</inkml:trace>
  <inkml:trace contextRef="#ctx0" brushRef="#br3" timeOffset="-170786.35">24821 2047 46 0,'4'7'23'0,"0"8"-27"0,-4-2 46 16,-4 2-42-16,-3 4 1 16,0 0-1-16,0 9 1 15,-4 13-1-15,1-6 0 16,3 12 1-16,3 6 0 15,1 0-1-15,3 1 1 16,0-17-4-16,0-2 1 0,3-13-8 16,-3-7 0-16,4-8-4 15,-4-17 0-15</inkml:trace>
  <inkml:trace contextRef="#ctx0" brushRef="#br3" timeOffset="-170577.88">24546 2402 44 0,'-3'25'22'0,"27"-6"-18"15,-13-19 40-15,0 0-41 16,6 0 0-16,8-7 1 16,3 4 0-16,4 3-7 15,7 0 0-15,3-9-1 16,0 2 1-16,-3-2-12 0,-7 0 1 15,-7-10-2 1,-8-9 0-16</inkml:trace>
  <inkml:trace contextRef="#ctx0" brushRef="#br3" timeOffset="-170335.78">25037 2063 31 0,'17'25'15'0,"-3"28"-13"0,-7-43 26 0,1-1-27 15,-1 4 0-15,10 9 2 16,8 0 1-16,0 6-4 16,-1-3 0-16,-6 3 2 15,-7 4 1-15,-8 5-5 16,-6 7 1-16,-8-6-10 15,-7 2 0-15</inkml:trace>
  <inkml:trace contextRef="#ctx0" brushRef="#br3" timeOffset="-169693.79">26144 1774 29 0,'7'38'14'0,"-10"15"0"0,3-34 16 0,-4 9-28 15,4 7 0-15,0 12 2 16,0-3 1-16,0 6-6 16,0-3 0-16,0-3 3 15,0-6 1-15,0-7-2 16,-3-3 1-16,-8-9-2 16,-3-10 1-16,-7-2-1 15,-7-4 1-15,-8-6-1 16,1 3 1-16,0-10-1 15,-7 4 0-15,-1 6 0 16,4 3 0-16,1 3 0 0,9 10 1 31,1 12-1-15,7 7 1-16,7-4 0 0,7 1 0 16,14-7 0-16,11 3 0 15,13-6-1-15,12-7 0 16,10-8-4-16,-1-4 0 15,1-6-9-15,-7-4 1 16,-7-11-3-16,-4-1 1 16</inkml:trace>
  <inkml:trace contextRef="#ctx0" brushRef="#br3" timeOffset="-169194.69">26614 1724 46 0,'17'-9'23'0,"-13"3"-28"0,-4 12 45 16,-4 0-40-16,-3 13 1 15,-7 3 0-15,-4 19 0 16,-3 6-1-16,0 15 0 0,0 7 1 16,3 13 0-16,4-4 0 15,4-12 0-15,3-6-3 16,-1-13 1-16,5-10-6 15,6-21 1-15,1-6-8 16,-4-10 1-16</inkml:trace>
  <inkml:trace contextRef="#ctx0" brushRef="#br3" timeOffset="-168983.35">26194 2245 49 0,'-4'25'24'0,"18"-9"-19"16,-3-16 42-16,14 0-44 16,6 0 1-16,15-10-1 15,14-5 1-15,7 2-7 0,4 4 0 16,-18-4 0-16,-7 4 0 16,-8-1-11-16,-16 1 1 15,-12-4-4-15,-13-2 0 16</inkml:trace>
  <inkml:trace contextRef="#ctx0" brushRef="#br1" timeOffset="-162859.28">22557 3283 21 0,'3'6'10'0,"-3"10"5"0,0-10 11 15,0-6-23-15,0 9 0 0,4 4 3 16,-4 3 0-16,0 9-7 16,0-3 1-16,3 12 4 15,1 7 0-15,-1 6-1 16,1 16 0-16,-1-7-2 15,1 7 0-15,-1-4 0 16,4 1 0-16,0-13 0 16,1-3 0-16,-1-10 0 15,0 1 1-15,3-7 0 16,4-3 0-16,0-9-1 16,4-7 1-16,0-2-1 15,3-1 0-15,4-6-1 16,-1 0 1-16,1 0-1 15,0 0 1-15,-8 0-1 16,8 0 1-16,7 3-1 16,7-3 1-16,6 6-1 15,8-3 1-15,7-3-1 16,7 7 1-16,-3-7 0 16,6 0 0-16,8 0 0 0,7 0 1 15,3 0-1-15,4 0 0 16,-15 3 0-16,11 0 0 15,4-3 0-15,14 0 1 16,3-6-1-16,-6 6 0 16,17-16 0-16,10 7 0 15,8-1 0-15,-11-5 0 16,3 2-1-16,4-6 0 16,0-6 0-16,-10 6 1 15,-8 4-1-15,1-1 0 0,-4 3 0 16,3 4 1-16,-7 0-2 15,-3 2 1-15,3 4 0 16,-3-6 0-16,4 6-1 16,-4 3 1-16,-11-4 0 15,7-2 0-15,-10 3-1 16,-11 6 0-16,-7-3 0 16,-7 0 0-16,-7 3 0 15,-7-3 0-15,-11 0 0 16,-6-6 0-16,-5-3 0 15,-6 2 0-15,-7-5 0 16,-4-7 1-16,-4-3-2 16,-6-6 1-16,-4 0 0 0,-4-19 1 15,1 0-1 1,-4-16 0-16,0-12 1 0,-4-7 0 16,4-6-6-16,4-3 1 15,-1 7-11-15,-3-1 1 16</inkml:trace>
  <inkml:trace contextRef="#ctx0" brushRef="#br1" timeOffset="-160908.71">23827 4873 27 0,'10'22'13'16,"8"-16"-2"-16,-11-6 14 0,3-10-24 15,5-2 1-15,-1-13 1 16,7-7 0-16,-3-15-4 16,6-6 1-16,1-6 1 15,0 2 1-15,-1 4-1 16,1-4 0-16,0 7-1 15,-1 6 0-15,1 10 0 16,-4 2 0-16,-3 7 0 16,0 10 0-16,-4 5-1 15,-4 4 1-15,-3 9-2 16,-3 7 1-16,-4 8-1 16,0 1 1-16,-4 16-1 15,1 2 1-15,-1 1-1 0,1 15 1 16,-4 1 1-16,3 5 0 15,1-2 0-15,3 2 0 16,0-15-1-16,3-3 0 16,1-10-3-16,3-18 0 15,0-10-6-15,-4-9 1 16</inkml:trace>
  <inkml:trace contextRef="#ctx0" brushRef="#br1" timeOffset="-160682.33">23975 4678 39 0,'3'25'19'0,"8"-12"-9"16,-4-13 34-16,4 6-43 15,6-6 1-15,4-9-1 16,8 2 1-16,-1-2-3 15,-4 0 0-15,-2-4-4 16,-1 1 1-16,-4 2-11 16,-2-2 1-16</inkml:trace>
  <inkml:trace contextRef="#ctx0" brushRef="#br1" timeOffset="-160354.09">24462 4412 35 0,'17'25'17'0,"-10"3"-11"0,-7-19 20 16,0 7-25-16,-3 3 0 16,-1 0 0-16,-3 6 1 15,0 6-2-15,4 4 0 16,3 5 1-16,3-8 1 15,4-1 1-15,4-12 0 16,-1 0 0-16,1-10 0 0,0-3 0 16,3-18 0-16,0-13-1 15,3 0 1-15,1-10-3 16,3-6 1-16,-3 1-3 16,-4-1 0-16,-3 0-7 15,-4 7 1-15,0-7-7 16,0 13 1-16</inkml:trace>
  <inkml:trace contextRef="#ctx0" brushRef="#br1" timeOffset="-159957.36">25051 4352 34 0,'10'-6'17'0,"-6"-16"-13"0,-4 22 25 15,0-3-29-15,-4 3 1 16,-6 0 1-16,-4 0 1 15,-4 3-3-15,-7 16 0 16,1 3 1-16,-8 3 1 0,4 12 0 16,-1 1 1-16,8 9-1 15,4 0 0-15,10 0-1 16,3-12 1-16,11-7-1 16,11-6 0-16,10-10-4 15,7-9 0-15,4-6-8 16,-11-6 0-16,0-7-2 15,-6-3 0-15</inkml:trace>
  <inkml:trace contextRef="#ctx0" brushRef="#br1" timeOffset="-159527.21">25622 4703 47 0,'11'10'23'0,"-4"-1"-25"0,-7-9 45 0,0 0-43 16,0-9 1-16,0 2-1 15,-4 1 0-15,-3 0 0 16,0 3 0-16,-3 3 0 15,-4 3 1-15,-1 3-2 16,1 7 1-16,4-4-5 16,-1 1 0-16,8 2-8 15,6 7 1-15,8-13-2 16,-1 0 0-16</inkml:trace>
  <inkml:trace contextRef="#ctx0" brushRef="#br1" timeOffset="-159169.65">25728 4738 26 0,'4'25'13'0,"-4"3"-4"0,0-22 21 16,3-2-29-16,-3-1 0 16,0 0 0-16,4 0 0 15,-4-3-2-15,0-6 1 16,3-1 0-16,1 1 0 15,3 0-1-15,0-13 0 16,0 0-2-16,0 0 1 16,4 4-2-16,3-4 1 0,0 0 0 15,0 7 0-15,4 2 2 16,-4 7 0-16,0 6 2 16,0 13 1-16,-4-4 0 15,1 4 1-15,-4 9-1 16,0-9 1-16,0 9-1 15,0-3 1-15,0 0-3 16,7 0 0-16,-3-7-7 16,0 1 0-16,3-13-3 15,0-9 1-15</inkml:trace>
  <inkml:trace contextRef="#ctx0" brushRef="#br1" timeOffset="-158612.37">26737 4227 48 0,'11'-13'24'0,"10"4"-25"0,-14 9 48 16,-4-7-46-16,-3 7 0 16,0 0 0-16,-3-3 0 15,-1-3-2-15,1 3 1 0,-8 3 0 16,1 0 1-16,-8 3-1 16,-7 3 0-16,1-6-1 15,-5 10 1-15,1-7-2 16,3 3 1-16,4 4-2 15,4 2 0-15,3 1-1 16,3 5 0-16,4 8 0 16,3-5 1-16,1 5 0 15,3 8 1-15,0 1 1 16,3 2 0-16,1-2 1 16,-1-10 0-16,1 3-1 15,-1 0 1-15,1 0 0 16,0-2 0-16,-4-8 1 15,3-2 0-15,1 3 1 16,3-10 1-16,0 1 0 16,3-1 0-16,1-3-1 15,3 4 1-15,0-7-1 0,4 3 0 16,-4-6-5-16,3 0 1 16,-2 3-9-16,-1-6 1 15,-4-6-4-15,-3-10 0 16</inkml:trace>
  <inkml:trace contextRef="#ctx0" brushRef="#br1" timeOffset="-158283.22">26942 4440 37 0,'28'12'18'0,"-7"-21"-14"0,-14 3 31 0,-3 6-33 15,-4-10 1-15,0 10 1 16,-7 0 0-16,0-9-6 16,-11 0 1-16,-7 5 3 15,0 1 0-15,-3 3-2 16,0 7 1-16,7 2-1 16,0 0 0-16,0 10-3 15,3 6 1-15,4 0-2 16,3-6 1-16,4 0 0 15,7-6 0-15,0-4 0 16,7-3 0-16,7 0 2 16,7-6 1-16,1-3-4 15,-1-3 0-15,0 0-6 0,0-13 0 16</inkml:trace>
  <inkml:trace contextRef="#ctx0" brushRef="#br1" timeOffset="-158086.79">27086 4587 23 0,'7'25'11'0,"-14"7"-6"0,4-17 11 0,-4 1-16 16,0 0 1-16,0-1-1 15,0 1 0-15,-1-6-6 16,1-4 0-16,7-12-1 15,0-4 0-15</inkml:trace>
  <inkml:trace contextRef="#ctx0" brushRef="#br1" timeOffset="-157697.15">27287 4374 40 0,'7'13'20'0,"-3"-10"-20"0,-4-3 43 15,7-7-39-15,0 1 0 16,4 3 1-16,-1-6 1 16,8 2-8-16,0 4 1 15,-1 0 4-15,1 3 0 16,-8 3-2-16,1 7 0 15,-4-1-2-15,-11-3 1 16,-3 7-1-16,-7-1 1 16,0 4-1-16,-3 3 0 15,2 9 0-15,5-3 1 16,-1-3 0-16,4 0 0 0,4-3-1 16,-1 6 1-16,8-9-2 15,10-4 1-15,7-2-4 16,4-7 0-16,3-6-8 15,0-4 0-15,7-5-2 16,-3-7 0-16</inkml:trace>
  <inkml:trace contextRef="#ctx0" brushRef="#br1" timeOffset="-157246.74">27573 4082 46 0,'11'41'23'0,"6"-38"-32"0,-10 4 45 15,0-7-36-15,4 0 0 16,3 0 3-16,7 0 1 15,0-7-5-15,8 4 1 16,-1-6 2-16,-3 3 0 16,-8-1-1-16,-3 1 0 15,-3 3-3-15,0 0 1 16,-1 3-2-16,-3 3 1 0,-3 6-1 16,-1 13 1-16,-3-3-1 15,4 9 1-15,-4 7 1 16,3 12 0-16,-3-3 0 15,4 9 1-15,-4 0 0 16,0 7 0-16,0-7 0 16,0 0 0-16,-4-2-1 15,1 2 1-15,-4 0-1 16,-4 7 1-16,-10-16-6 16,-7-13 0-16,-8-12-4 15,-2-7 0-15</inkml:trace>
  <inkml:trace contextRef="#ctx0" brushRef="#br3" timeOffset="-151434.3">27453 2135 47 0,'-3'19'23'0,"-4"-13"-10"16,7-6 23-16,0 0-34 16,0 0 1-16,0 0 2 15,7 3 0-15,3-6-7 16,4 3 1-16,8-6 1 15,13 3 1-15,4 3-7 16,-1-7 1-16,-2 7-12 16,-5 0 0-16</inkml:trace>
  <inkml:trace contextRef="#ctx0" brushRef="#br3" timeOffset="-151241.41">27294 2383 62 0,'0'9'31'0,"7"10"-34"0,-7-19 52 15,15-9-48-15,9 2 0 16,12 4-4-16,9-3 1 16,33-13-15-1,-22 7 1-15</inkml:trace>
  <inkml:trace contextRef="#ctx0" brushRef="#br3" timeOffset="-150340.4">28935 1633 37 0,'0'25'18'0,"3"13"-3"16,1-25 13-16,-4 9-25 0,0-4 0 16,-4 17 1-16,1 3 0 15,-1 9-5-15,4 12 0 16,0 13 4-16,0 7 1 15,0-7-2-15,0-6 1 16,0-7-1-16,4-15 0 16,-1-6 0-16,1-4 0 15,-1-15-1-15,1-16 0 16,-4-3-1-16,0-9 1 16,-7 6-2-16,-4-7 1 15,-10-5-2-15,-7-4 1 16,-7 9-2-16,-8-5 0 0,5 12 0 15,-1 3 0-15,3 0 0 16,5 9 0-16,-1-6 2 16,7 10 0-16,8 9 2 15,6-7 0-15,11 7 1 16,11 0 1-16,10 0-1 16,11-3 1-16,10-3-3 15,7-1 1-15,-3-5-7 16,-4-1 1-16,-3-6-11 15,0 0 1-15</inkml:trace>
  <inkml:trace contextRef="#ctx0" brushRef="#br3" timeOffset="-149980.87">29496 1900 48 0,'3'-6'24'0,"-3"21"-23"0,0-12 36 0,-3 4-37 16,-4 2 1-16,-4 1 1 15,-3 8 0-15,-7 17-2 16,3 9 0-16,-3-7 1 16,-4 23 0-16,1-4 0 15,2 13 1-15,5 4-2 16,6-1 0-16,8-10-4 16,6-5 0-16,11-16-6 15,8-16 0-15,2-16-5 16,-3-12 1-16</inkml:trace>
  <inkml:trace contextRef="#ctx0" brushRef="#br3" timeOffset="-149710.06">29803 1975 52 0,'-4'19'26'0,"-13"0"-33"0,9-7 50 16,-2 7-42-16,-1 3 0 15,-3 9 0-15,-3 1 1 16,-1 18-3-16,0-6 1 16,1 9 0-16,3-6 0 15,3 3-3-15,7-9 0 16,4-9-7-16,15-11 0 0,-1-8-5 15,0-10 1-15</inkml:trace>
  <inkml:trace contextRef="#ctx0" brushRef="#br3" timeOffset="-149484.18">29506 2207 38 0,'-7'16'19'0,"11"6"-11"15,-1-19 31-15,4 6-35 16,0-5 0-16,4 5 2 16,3 0 1-16,0-2-9 15,7 2 0-15,4-9 5 16,3 0 1-16,8 0-6 16,6-9 1-16,0-1-7 15,4-9 1-15,-4 7-9 16,-6-10 0-16</inkml:trace>
  <inkml:trace contextRef="#ctx0" brushRef="#br3" timeOffset="-149123.36">29866 1774 44 0,'7'29'22'0,"14"15"-27"16,-14-35 32-16,4 19-26 15,10 0 1-15,4 13 4 16,0 13 0-16,3-4-6 16,0 12 1-16,0 1 2 15,-7 3 1-15,-14 6-2 16,-10 10 1-16,-8-1-11 16,-13-2 1-16,-19-17-8 15,-3 1 0-15</inkml:trace>
  <inkml:trace contextRef="#ctx0" brushRef="#br3" timeOffset="-148417.78">30607 1144 51 0,'0'10'25'0,"0"27"-24"0,0-21 44 0,0 9-43 16,0 9 1-16,0 14 3 16,4 24 0-16,-4 28-7 15,0 22 0-15,0 23 4 16,0 21 1-16,0 6-3 15,-4 4 1-15,-3-16-4 16,-4-25 0-16,-3-29-7 16,4-21 1-16,3-32-11 15,0-31 1-15</inkml:trace>
  <inkml:trace contextRef="#ctx0" brushRef="#br3" timeOffset="-146677.87">30921 3035 40 0,'11'3'20'0,"-8"3"-14"16,-3-12 20-16,-7 6-25 15,-7 0 1-15,-4 0-1 16,-3 0 1-16,-4 6-2 16,1-2 0-16,3 5 2 15,-4 4 0-15,7 5-1 0,8 4 0 16,6 10-1 0,8-7 0-16,6-3-2 0,8-13 1 15,7-9 1-15,6-9 0 16,1-10 0-16,-4 0 0 15,-3-15-1-15,-7-1 1 16,-11 4-6-16,-11-4 0 16,-6-15-7-16,-8 6 0 15</inkml:trace>
  <inkml:trace contextRef="#ctx0" brushRef="#br3" timeOffset="-146031.6">30773 1075 38 0,'3'3'19'0,"4"0"-11"0,-3 4 31 15,-1-7-35-15,-3 0 0 16,8 0 3-16,-1 0 1 16,3 3-9-16,4 3 1 0,7-12 6 15,8 3 0-15,2-7-2 16,5 4 1-16,-1-3-3 15,-7 9 0-15,-7-7-2 16,-7 14 1-16,-6-4-2 16,-12 6 0-16,-7 7-2 15,-6 9 1-15,-4 0-2 16,-4-3 1-16,-3 19 0 16,7-4 0-16,3 1 1 15,7-3 0-15,4-1 2 16,7-9 1-16,7 3 2 15,11-15 0-15,10-4 0 16,14-6 0-16,1-9-3 16,3 6 0-16,-4-6-8 15,-3 6 0-15,-11-3-11 16,-10 12 1-16</inkml:trace>
  <inkml:trace contextRef="#ctx0" brushRef="#br0" timeOffset="-138358.35">19671 14057 38 0,'-4'13'19'0,"15"-16"-9"0,-11 3 19 15,3 3-25-15,8 0 1 0,0 0 1 16,6 3 1-16,1 1-9 15,3-4 0-15,4 0 6 16,3-3 0-16,7 6-2 16,-3-6 0-16,-4 0-2 15,-3 3 1-15,-4-3-1 16,-7 4 0-16,-3-1-2 16,-11 6 1-16,-7 1-2 15,-7 5 1-15,-4 1-1 16,-7 3 1-16,4 0-1 15,0-1 1-15,0 4 1 16,7 7 0-16,3-1 1 16,4 0 1-16,0-9 1 15,7 0 0-15,4-4 1 16,6-2 0-16,8-4-2 16,3-3 1-16,0 1-6 15,0-4 0-15,0-3-11 0,-3-10 0 16</inkml:trace>
  <inkml:trace contextRef="#ctx0" brushRef="#br0" timeOffset="-137864.31">20249 14155 44 0,'29'-16'22'0,"-1"-22"-16"0,-21 32 30 0,0-7-34 16,-3-2 1-16,-1-1 0 15,-3-3 0-15,-14 1-4 16,-11-1 0-16,-3 3 2 16,-7 3 1-16,-15 7-2 15,-13 3 1-15,-4 6-2 16,-4 3 1-16,-6 7-2 16,10 6 0-16,3 15-2 0,8 10 0 15,6 13 0 1,12 15 0-16,9 6 1 0,15-3 0 15,11-12 2-15,6-6 1 16,18-13 1-16,22-13 1 16,10-15 1-16,21-7 1 15,7-18-1-15,-7-13 1 16,0-7-1-16,-11-15 0 16,-10-6-4-16,-10-3 0 15,-15-7-14-15,-10-2 1 16</inkml:trace>
  <inkml:trace contextRef="#ctx0" brushRef="#br0" timeOffset="-137189.87">20959 13876 43 0,'7'-4'21'0,"-11"8"-17"0,1-4 26 16,-5 0-29-16,-2 0 1 16,-8 6 0-16,1 3 1 0,-8 7-4 15,-3 9 0-15,-4 3 2 16,7 10 1-16,-3 15-2 16,7 7 1-16,3 6-1 15,4 3 0-15,4 3 0 16,6-10 1-16,4-11-1 15,4-11 0-15,13-5 1 16,15-10 1-16,7-6 0 16,7-10 0-16,-1-12 0 15,5-13 0-15,-4-6-1 16,-7 4 1-16,-11-8-2 16,-11-2 1-16,-10 3-2 15,-14 0 1-15,-7 6-2 0,-10 7 1 16,-1 2-3-1,-3 10 0-15,-4 3-3 16,-3 7 0-16,6-1-8 0,1 1 0 16</inkml:trace>
  <inkml:trace contextRef="#ctx0" brushRef="#br0" timeOffset="-136708.62">21142 14553 46 0,'11'16'23'0,"10"-16"-19"0,-11-4 38 0,1-2-41 15,-1 0 1-15,8-4 1 16,3-2 1-16,4-1-5 16,-4-2 0-16,0 2 2 15,-7-6 0-15,-3 4-1 16,-11-1 0-16,-4 0-3 15,-6 4 1-15,-4 2-2 16,0 10 1-16,0 3-1 0,-4 4 1 16,0 5 0-16,1 7 0 15,3 3 2-15,3 3 0 16,4 0 1-16,7-3 1 16,3 0 0-16,8-3 1 15,3 3-3-15,11-3 1 16,7-7-4-16,-1-5 0 15,1-4-9-15,0-6 0 16</inkml:trace>
  <inkml:trace contextRef="#ctx0" brushRef="#br0" timeOffset="-136302.85">21569 14550 44 0,'3'44'22'0,"-3"-26"-24"15,0-14 35-15,0-1-32 16,0 0 1-16,0-3 0 16,0 0 1-16,0-6-4 15,0-4 1-15,4-9 1 16,-1 1 1-16,1-1-2 15,3-3 0-15,4 3-2 16,-1-3 1-16,4 0-2 0,4 3 1 16,0-3 0-16,-1 7 1 15,1 2 0-15,-1 10 1 16,-2 6 2-16,-1 3 0 16,-4 7 0-16,1 3 1 31,-4 15-1-31,0 0 0 15,-3-2-4-15,-1-8 1 16,1-5-10-16,-1-6 0 0,-3-10-3 16,-3-10 1-16</inkml:trace>
  <inkml:trace contextRef="#ctx0" brushRef="#br0" timeOffset="-135897.5">21922 14487 45 0,'10'13'22'0,"11"-4"-20"15,-14-6 43-15,0 0-43 16,4 0 1-16,3 1 1 15,4-1 1-15,-1-3-7 0,1-3 1 16,-4-7 3-16,0 1 0 16,-3-7-2-16,-8 3 1 15,-3 1-2-15,-7-1 0 16,-3-2-2-16,-4 5 1 16,0 7-1-16,-1 3 1 15,1 3-1-15,0 7 0 16,0 5 1-16,4 4 1 15,2 3 0-15,8 3 0 16,4 0 1-16,3-6 0 16,4 0-3-16,3-3 0 15,3-1-8-15,5-8 0 0,2-1-2 16,1-9 0-16</inkml:trace>
  <inkml:trace contextRef="#ctx0" brushRef="#br0" timeOffset="-135613.71">22324 14565 28 0,'3'25'14'0,"1"-21"-8"16,-4-8 23-16,0-5-26 16,-4-7 1-16,1-2 1 15,-1-4 0-15,1 3-6 16,-1-3 1-16,1 0 4 15,-1 6 0-15,1 4-1 16,3 5 0-16,0 7-1 0,7 0 1 16,3 4-3-16,-3 2 1 15,4 0-3-15,7 0 1 16,3-2-4-16,3-1 1 16,1-3-9-16,3-3 0 15,1-4-1-15,-1 1 0 16</inkml:trace>
  <inkml:trace contextRef="#ctx0" brushRef="#br0" timeOffset="-135055.81">22698 14446 46 0,'7'19'23'0,"-4"-6"-31"0,-3-13 46 0,-7 0-37 15,0 0 1-15,-3-4 0 16,-1 1 1-16,0 0-4 15,1 0 1-15,-1 0 1 16,1 3 1-16,-1 0-2 16,4 3 1-16,4 3-3 15,-1 4 1-15,4 2-2 16,4 7 1-16,-1 0-1 16,4 0 0-16,0-4 0 15,0 1 0-15,4-3 1 16,-1-4 0-16,1-6 1 15,0 7 1-15,3-4 0 16,0 0 0-16,3 0 0 16,1 4 1-16,3-4-1 0,0 0 1 15,4 1 0-15,-4-11 1 16,0 1 0-16,8 0 1 16,-1-6-1-16,0-7 0 15,4-12-1-15,-4-13 1 16,-3-18-1-16,-4-10 1 15,-7-10-3-15,-3-2 1 16,-4-1 1-16,-7 10 0 16,-4 3-1-16,-3 9 1 15,-3 13 0-15,2 13 0 16,1 15 0-16,0 22 0 0,0 13-1 16,0 15 1-16,-3 10-1 15,3 15 0-15,0 4 0 16,3 12 0-16,0 7-2 15,1 2 1-15,-1-15-4 16,1-10 0-16,6-9-9 16,4-12 1-16</inkml:trace>
  <inkml:trace contextRef="#ctx0" brushRef="#br0" timeOffset="-132535.49">24123 14308 37 0,'0'22'18'0,"11"22"-7"16,-11-31 18-16,3-1-25 15,1 4 0-15,-1 3 2 16,1 0 0-16,-1 6-8 16,4-3 1-16,0 0 5 15,-3-4 1-15,3-5-2 0,0-7 0 16,4-12-1-16,6-13 0 15,8-6-1-15,3-19 1 16,4-9-2-16,3-4 1 16,0-5-6-16,1 15 1 15,-5 6-13-15,-2 0 0 16</inkml:trace>
  <inkml:trace contextRef="#ctx0" brushRef="#br0" timeOffset="-132115.6">24642 14431 52 0,'35'9'26'0,"0"-15"-27"0,-28-1 36 0,4-2-35 16,-4-4 0-16,0-2 0 15,0-7 1-15,0 3-2 16,-7 0 1-16,-4 0-1 16,-3 1 1-16,-3 8-2 15,-4 4 0-15,-4 6-2 0,0 9 0 16,-3 13 1-16,0 3 0 15,3 7 0-15,8 2 1 16,3 7 2-16,7-3 0 16,7-7 2-16,3 0 0 15,12-6 0-15,2-9 0 16,12-7-2-16,6 1 0 16,0-16-6-16,4-10 1 15,-4-9-8-15,-10-3 1 16</inkml:trace>
  <inkml:trace contextRef="#ctx0" brushRef="#br0" timeOffset="-131859.04">25086 13976 51 0,'0'66'25'0,"-14"6"-34"16,10-47 47-16,1 16-39 15,-1 12 1-15,4 7-4 16,0-1 0-16,0-6 1 16,4-9 1-16,-1-9-11 15,4-10 1-15,1-12-1 16,-8-10 1-16</inkml:trace>
  <inkml:trace contextRef="#ctx0" brushRef="#br0" timeOffset="-131601.62">25315 14409 47 0,'18'6'23'0,"0"10"-26"0,-15-16 50 15,-3 0-47-15,0 0 1 16,-3-4 0-16,-4 4 0 0,-4 0-2 15,-3 0 1 1,0 0 1-16,-7 7 0 0,-1 2-2 16,-2 4 0-16,6 2-3 15,4 4 1-15,3-3-4 16,8-4 0-16,10 1-2 16,11-7 0-16,-1-6-2 15,4-6 0-15,4-7 0 16,3-2 0-16</inkml:trace>
  <inkml:trace contextRef="#ctx0" brushRef="#br0" timeOffset="-131341.21">25658 14321 49 0,'10'15'24'0,"-13"-2"-32"0,-1-10 52 15,4 3-44-15,-3 1 1 16,-5-1-1-16,-2 7 1 16,-4-4-1-16,-7 3 0 15,-1 7 0-15,1 0 1 16,4 3-2-16,3 0 0 16,3 0-2-16,7-3 0 15,8 0-7-15,10-7 0 16,4-6-5-16,-1-9 1 0</inkml:trace>
  <inkml:trace contextRef="#ctx0" brushRef="#br0" timeOffset="-131149.3">25834 14449 29 0,'3'19'14'0,"-10"19"-11"15,7-29 21-15,0 4-24 16,-3 2 1-16,-1 1-1 16,1 0 1-16,3-4-5 15,0 1 0-15,0-13-5 16,0-10 1-16</inkml:trace>
  <inkml:trace contextRef="#ctx0" brushRef="#br0" timeOffset="-130762.13">25841 14029 32 0,'11'-6'16'0,"20"-29"-19"0,-17 23 26 0,8-4-22 0,2 1 1 15,12-7 0-15,-1-7 0 16,-7 1-3-16,0 3 0 15,-7-3 1-15,-3 6 0 16,-4 3-2-16,0 3 0 0,-3-2 0 16,-4 5 0-1,0 7 0-15,-3 9 0 0,-1 6 0 16,1 13 0-16,-4 6 1 16,0 10 1-16,-4 15-1 15,-3 1 0-15,0 12 1 16,0 18 0-16,0 7 0 15,0 10 0-15,0-4 0 16,-4-16 1-16,1-9-1 16,3-12 0-16,-1-16-3 15,1-22 0 1,4-10-3-16,-4-15 0 16,0 0-1-16,-4-3 1 0</inkml:trace>
  <inkml:trace contextRef="#ctx0" brushRef="#br0" timeOffset="-130403.33">25919 14506 36 0,'28'6'18'0,"25"-18"-20"0,-32 5 41 0,11 1-38 0,-1-3 1 15,5-1-1-15,10 4 0 16,3-3-4-16,4-1 0 15,3 4-3-15,-3 0 0 16,0-4-5-16,-3 1 0 0,-8-1-1 16,-7-2 1-16,-3 2 2 15,-4-2 0-15,-3 6 5 16,-4 2 0-16,-7 4 7 31,0 7 0-31,-7 2 2 0,-3 1 1 16,-8 8 1-16,-10 7 0 15,-11 10 1-15,-6 3 1 0,-5-1-2 16,-2 10 0-16,-5 7-3 16,1 5 1-16,0 4-3 15,10-7 0-15,7-12-12 16,8-12 1-16</inkml:trace>
  <inkml:trace contextRef="#ctx0" brushRef="#br0" timeOffset="-130252.43">26384 14431 7 0,'4'-47'3'0,"-1"37"20"0,1 13-11 16,-1 7-9-16,1 8 0 15,-1 14 0-15,1 5 0 16,-1-2-8-16,-3-1 0 16,-3 1-1-16,-4-7 1 15</inkml:trace>
  <inkml:trace contextRef="#ctx0" brushRef="#br0" timeOffset="-126725.64">21057 15215 29 0,'7'3'14'0,"7"31"-7"0,-10-24 14 0,0 5-18 16,-1 7 0-16,1 10 2 15,-1 11 1-15,-3 11-6 16,0 15 1-16,-3 15 5 16,3 20 0-16,0 18-2 15,-4 4 1-15,-3 12-1 16,0 9 0-16,-4 0-3 16,-3 1 0-16,4-1 0 15,-4-3 0-15,-1-3-1 0,5-9 1 16,-1-6-2-16,4 2 1 15,0-15 0-15,0-3 0 16,4-10-1-16,-1-6 1 16,1-9-2-16,-1 0 1 15,0-7-1-15,1-6 0 16,-4-3-2-16,-4-3 1 16,8-13-3-16,-4-9 1 15,3-9-7-15,4-10 0 16,7-19-1-16,14-6 0 15</inkml:trace>
  <inkml:trace contextRef="#ctx0" brushRef="#br0" timeOffset="-125192.95">20433 17780 18 0,'-4'9'9'0,"4"4"-1"0,0-13 12 16,0 3-15-16,4 0 0 15,6 0 2-15,-2 0 1 16,2 0-10-16,8 0 1 15,3 1 6-15,4-1 1 16,3 0-2-16,0 0 0 16,-7-3-1-16,7 3 0 0,8-3 0 15,6-3 0-15,4-3-1 16,3-4 1-16,11 4-2 16,7-3 1-16,4 2-1 15,-4 1 1-15,11 3-1 16,-4 0 0-16,7-4 0 15,14 4 0-15,-3 3 0 16,-1 3 0 0,75 13 0-1,-25 3 0-15,11 0 0 16,-11-4 0-16,7 1-1 16,-14-3 1-16,7 2 0 15,-3-2 0-15,3-1 1 16,-7-5 0-16,-3-1 0 15,-4 0 0-15,7 4-1 16,0-4 1-16,-14 0-2 16,-4 0 0-16,1 1-1 0,6-7 0 15,-10 0 1-15,-11-3 0 16,1 3-2-16,-8 0 1 16,0 0 0-16,-3 0 1 15,-4 0-2-15,-10 0 1 16,-11-7-3-16,-11 1 0 15,-17-3-6-15,-4-4 1 16,-7-6-8-16,-6-6 1 0</inkml:trace>
  <inkml:trace contextRef="#ctx0" brushRef="#br0" timeOffset="-124578.7">24698 17538 25 0,'0'19'12'0,"4"-13"4"16,-4-6 10-16,3 3-22 0,4 1 0 15,0-1 4-15,4 6 0 16,3-6-9-16,7 3 0 16,7 4 6-16,15-1 1 15,2 4-2-15,1-1 0 16,7 1-2-16,4 3 0 15,-4 6-1-15,-11-7 0 16,-7-2-1-16,-7-1 0 16,-6 1-1-16,-8-1 1 15,-7 4-1-15,-11 3 1 0,-6 6-2 16,-12 3 1-16,1 4-1 16,-3-4 0-16,-12 6-2 15,-2 4 1-15,-1-4-1 16,3 4 1-16,5-3 0 15,6-10 0-15,0-7 1 16,15-5 0-16,6-10 3 16,11-9 1-16,4-4-1 15,3-8 1-15,4-4 1 16,-4 3 1-16,-4-9-1 16,-6-10 0-16,-8-12-2 15,-10 0 1-15,-3-10-3 16,-8-3 1-16,4 4-10 15,3 2 0-15,4 7-4 16,10 0 0-16</inkml:trace>
  <inkml:trace contextRef="#ctx0" brushRef="#br0" timeOffset="-124063.86">25284 18115 30 0,'0'10'15'0,"-4"5"-7"16,1-5 20-16,-8 5-28 0,0 7 1 16,-3 0 1-16,-3 6 1 15,-1 4-2-15,0 2 1 16,4 1 1-16,4-1 0 16,6-2 0-16,1-7 0 15,10-3-3-15,7-7 0 16,7-2-4-16,-3-10 0 15,-4-6-4-15,-4-10 0 16,1-2-6-16,-4-10 1 16</inkml:trace>
  <inkml:trace contextRef="#ctx0" brushRef="#br0" timeOffset="-123902.14">25068 18319 56 0,'18'9'28'0,"21"-9"-36"16,-18-3 56-16,7 3-48 16,8 0 0-16,6 0-9 15,0 0 0-15,-10 0-2 16,-11-6 0-16</inkml:trace>
  <inkml:trace contextRef="#ctx0" brushRef="#br0" timeOffset="-122714.59">20934 15199 39 0,'10'6'19'0,"1"-3"-8"16,-7 0 19-16,3-3-27 16,0 0 0-16,3-3 0 15,4 0 1-15,4-6-6 16,3-13 0-16,4-3 4 0,0-4 0 16,-4 1-2-16,-4 6 1 15,-3-3-2-15,1 6 1 16,-5 1 0-16,-3 5 0 15,0 4-1-15,-3 9 0 16,-1 3-1-16,1 3 0 16,-1 7 0-16,4 5 1 15,0 7-1-15,1 4 1 16,-1-4 0-16,0 3 0 0,3 6 1 16,8 4 1-16,3 0-1 15,4-4 0-15,-4-2-1 16,0-10 1-16,-7-4-1 15,-7-5 0-15,-14-10-1 16,-14-3 1-16,-4-3 0 16,-10-7 0-16,-11 1 0 15,-7 0 0-15,-3-4 1 16,-8 1 0-16,1 8-1 16,-4 1 0-16,10 6-3 15,4 10 1-15,8 0-3 16,-1 8 0-16,7 11-5 15,7-4 0-15</inkml:trace>
  <inkml:trace contextRef="#ctx0" brushRef="#br0" timeOffset="-122204.18">20447 15017 45 0,'4'3'22'0,"3"0"-21"15,-7-3 43-15,0 7-44 16,-4 2 0-16,-7 7 1 0,-6 9 0 16,-1-3-1-16,1 6 0 15,-8 6 0-15,0 1 0 16,4-4-6-16,0 1 1 15,3-7-9-15,4-13 0 16</inkml:trace>
  <inkml:trace contextRef="#ctx0" brushRef="#br0" timeOffset="-122040.78">20207 14948 44 0,'14'44'22'0,"25"3"-16"0,-28-28 32 0,3 6-39 16,-4-3 1-16,1 0-16 16,-1-3 1-16,-2-4 9 15,2-15 1-15</inkml:trace>
  <inkml:trace contextRef="#ctx0" brushRef="#br3" timeOffset="-113797.46">20923 17776 9 0,'0'-3'4'0,"7"6"1"15,-7-3 4-15,0 0-6 16,4 0 1-16,6 0 1 16,-3 0 1-16,1-3-7 0,-1 3 0 15,0-3 5 1,0 3 0-16,3 0-1 0,1-3 1 15,-1 3 0-15,1 0 0 16,0-3-1-16,3-3 1 16,0-4 0-16,0 1 0 15,0-4-1-15,4 1 0 16,-1-4-1-16,-3 0 1 16,1-2-1-16,-1 5 1 15,0-3-1-15,-4 1 0 0,1-1-1 16,0 0 1-16,-1-2 0 15,4 2 0-15,0-3-1 16,0 0 0-16,1 0 0 16,-1 4 0-16,0 2-1 15,3 1 1-15,-2-4-1 16,-1 0 1-16,0 1-1 16,0-4 1-16,0-3-1 15,0-3 0-15,0 0 0 16,0 3 1-16,4-7-1 15,-4 4 1-15,0 0-1 16,0 0 0-16,0-3 0 16,1 0 1-16,-1 3-1 15,0 0 1-15,0 0-1 16,0-1 0-16,0 4 0 16,0-3 0-16,0 0 0 15,0 3 0-15,1 4 0 16,-1-4 0-16,0-4 0 0,0 1 0 15,0 0 0-15,0-3 0 16,-3 3 0-16,-1 0 0 16,1 3 0-16,-1-3 1 15,-3 0-1-15,-3 0 1 16,0 3-1-16,-1 3 0 16,4-3 0-16,0 3 1 15,0 0-1-15,4 1 1 16,-1-1-1-16,-3 3 1 0,4 0-1 15,0 1 1 1,3-4-1-16,0-3 1 0,3 0-1 16,-2 0 1-16,2 6-1 15,1 1 1-15,-4 2-1 16,0-3 1-16,0 1-1 16,4-1 0-16,-4 0 0 15,4 1 1-15,-4-1-1 16,3-3 0-16,1 0 0 15,0 1 1-15,-1-1-1 16,-3 3 0-16,0 4 0 16,1-1 1-16,-1 0-1 15,0 1 0-15,0-1 0 16,0-2 1-16,0 5-1 16,0-2 0-16,-3-1 0 15,3 1 1-15,-3-1-1 0,-1-3 0 16,1 1 0-16,-4 2 0 15,0 1 1-15,3 2 0 16,1 1-1-16,0-1 1 16,3 4-1-16,-4 0 0 15,4 0 0-15,4-1 1 16,0 1-2-16,6 0 1 16,-3-4 0-16,1 1 0 15,-1 0 0-15,-4-1 1 16,1 4-1-16,0 0 1 15,-1 3 0-15,5-1 0 16,-1-2 0-16,0 0 0 0,0 3 0 16,0 0 0-16,4-1-1 15,-4 1 0-15,0 0 0 16,0 0 0-16,-3 6 0 16,0 0 0-16,-1 0-1 15,-3 4 1-15,-3-1 0 16,0 0 1-16,3 1-1 15,-4-1 0-15,4 3 0 16,1-3 0-16,-1 1 0 16,7-1 0-16,-4 0 0 15,5 4 0-15,2-4 0 16,-3 3 0-16,1 4-1 16,-5-1 1-16,1 1 0 15,0 0 0-15,-1 2 0 16,1 1 0-16,-1-4-1 15,-2 1 1-15,-1 3 0 0,0-4 0 16,0 1 0-16,4-1 0 16,-4 4-1-16,0 3 1 15,0 0 0-15,0 3 0 16,0-4-1-16,0 4 1 16,0 0 0-16,0 0 0 15,-3-6 0-15,3 0 1 16,-3 2-1-16,-1 4 0 15,-3 0 0-15,0 0 1 16,4 3-1-16,0 4 0 16,3-1 0-16,-4-3 1 0,4 0-2 15,0 3 0-15,1 0 0 16,-1-2 1-16,-4-1-1 16,1 0 1-16,3 3-1 15,-3 0 0-15,-4 3 1 16,0-2 0-16,0-1 0 15,0-6 0-15,-4 0 0 16,1-3 0-16,-1 6 0 16,1-3 0-16,-1 3 0 15,1-3 0-15,3 0 0 16,0 3 0-16,-3-3 0 16,3 9 0-16,0-6 0 15,0 3 0-15,0 4 0 16,0-7 1-16,3 0-1 15,1-3 0-15,3 3 0 16,0-3 1-16,4 3-1 0,0 0 1 16,-1 3-2-16,1-3 1 15,-1 0 0-15,1-6 0 16,0 0-1-16,-1 3 1 16,1 0 0-16,0-6 1 15,-4 6-1-15,0-4 1 16,0 1-1-16,0 0 0 15,-3-3 0-15,-1 3 0 16,4-1 0-16,0 4 0 16,1-3 0-16,2-3 0 0,1-4 0 15,0 4 0-15,-1 0-1 16,4-1 1-16,-3 1-1 16,0-3 1-16,-1-4 0 15,1-3 0-15,-4 4 0 16,0-1 0-16,0 1 1 15,0-4 0-15,0 0-1 16,1 0 0-16,-1 1 0 16,0-1 0-16,0 0 0 15,4 0 0-15,-1 1 0 16,1-1 0-16,-1 0 0 16,1 1 0-16,-4-1 0 15,0 0 0-15,-3-3 0 16,-1 0 0-16,1 0-2 15,-4 1 0-15,-3-1-2 16,-4-3 1-16,-4 0-5 0,-10 0 0 16,-4-3-9-16,-6-7 0 15</inkml:trace>
  <inkml:trace contextRef="#ctx0" brushRef="#br3" timeOffset="-112173.45">24507 17676 24 0,'0'3'12'0,"4"-9"0"0,-4 6 12 15,0 3-21-15,0 3 0 16,0 10 2-16,4 0 0 16,-4 6-5-16,0 6 0 15,0 10 4-15,0-4 1 16,-4 10-2-16,4-3 1 15,-4-4-3-15,4-2 1 16,-3-7-6-16,-1-9 1 16,1 0-10-16,-4-16 0 15</inkml:trace>
  <inkml:trace contextRef="#ctx0" brushRef="#br3" timeOffset="-111517.2">24483 18288 31 0,'3'9'15'0,"8"-3"0"0,-11-6 17 15,7 0-29-15,0 0 0 16,0 3 3-16,0 1 0 16,-3-1-7-16,3-3 0 15,0 3 4-15,0 0 1 16,3 0-2-16,1 0 1 0,3 0-2 16,0 1 0-16,4-1-1 15,-4 0 1-15,-3 0-1 16,-1 0 0-16,-3 0-1 15,-3 0 1-15,-8 7-1 16,-3-1 1-16,0 4-1 16,-4-1 1-16,1 1-1 15,-1-1 1-15,-3 4 0 16,7 0 0-16,0-1 0 16,0 4 0-16,0-9 0 15,0-4 1-15,3 3-1 16,1 4 1-16,3-4 1 15,3-3 0-15,8 1 0 16,7-1 0-16,6-3 0 16,8 0 0-16,-4 0-2 0,-3-3 1 15,-4 0-8-15,-3 0 0 16,-8-6-10-16,-13-3 0 16</inkml:trace>
  <inkml:trace contextRef="#ctx0" brushRef="#br3" timeOffset="-109353.08">20832 15845 25 0,'-4'3'12'0,"-3"-6"2"0,7 3 12 16,0-3-21-16,0 3 0 15,0 0 6-15,3 0 1 0,5 0-14 16,2-3 1-16,4-1 9 16,11 1 1-16,10 0-3 15,15-3 0-15,3 9-4 16,-1-3 1-16,1 3-5 16,-3 3 1-16,-8-2-13 15,-10-1 1-15,-7-10-5 16,-8 7 1-16</inkml:trace>
  <inkml:trace contextRef="#ctx0" brushRef="#br3" timeOffset="-108272.23">20186 15578 22 0,'-11'16'11'0,"-3"-7"-2"0,11-6 11 0,3 1-16 15,-4 2 0-15,-3 0 1 16,0 4 1-16,-7 2-8 16,0 4 1-16,-4-1 4 15,1 4 1-15,-5 6-3 16,5 4 0-16,3-1-1 16,3 6 1-16,4 1-1 15,7-1 1-15,7 1-1 16,7-4 1-16,4-6-1 15,3-6 1-15,-3-3-1 16,-1-10 0-16,-3-6 0 0,4-9 1 16,-4-4-1-16,0-3 0 15,-7 1 0-15,-7-4 0 16,-3 3-1-16,-1 1 1 16,-6 2-1-16,-19-3 0 15,12 13 1 1,-4 3 0-16,-1 3 0 15,1 7 0-15,0-1 1 16,0 4-1-16,3 2 0 0,4 1-2 16,4 0 0-16,6-4-5 15,4-2 0-15,11-4-5 16,3-9 1-16</inkml:trace>
  <inkml:trace contextRef="#ctx0" brushRef="#br3" timeOffset="-107914.04">20489 15716 34 0,'11'19'17'0,"-8"-19"-18"16,-6 0 29-16,-4-3-28 15,-7 0 1-15,-4 0 0 0,-3 3 1 16,-4 0-3-16,1 3 1 16,-5 0 1-16,1 3 0 15,0 10-1-15,3 0 1 16,4 12-2-16,7-6 1 16,7 0-1-16,10-4 1 15,15-5 1-15,10-7 0 16,11-3 0-16,3-6 1 15,1-6 0-15,-1-4 1 16,-10-2-1-16,-7-4 0 16,-11-6-5-16,-11-13 1 15,-10-3-10-15,-11-9 1 0</inkml:trace>
  <inkml:trace contextRef="#ctx0" brushRef="#br3" timeOffset="-103107.03">21491 17359 9 0,'4'19'4'0,"-4"9"4"15,0-21 5-15,0 12-12 16,-4 6 0-16,1 6 1 16,-1 7 0-16,1 6-4 15,-1-1 1-15,1-8-3 16,3-7 0-16</inkml:trace>
  <inkml:trace contextRef="#ctx0" brushRef="#br3" timeOffset="-102790.47">21756 16964 5 0,'-11'50'2'0,"8"19"1"0,3-43-3 15,0 14 0-15,0 14 1 0,0-1 0 16,0 10 0-16,3-10-2 16,4 0 0-16,0-6 0 15,0-12 0-15</inkml:trace>
  <inkml:trace contextRef="#ctx0" brushRef="#br3" timeOffset="-102476.18">22017 16945 15 0,'7'120'7'0,"0"87"-7"0,0-157 17 0,0 6-18 15,-3 4 0-15,-4-7-9 16,0-6 1-16</inkml:trace>
  <inkml:trace contextRef="#ctx0" brushRef="#br3" timeOffset="-102146.64">22338 16102 17 0,'3'47'8'0,"-3"50"-4"0,0-62 13 15,4 15-16-15,-4 22 0 16,0 16 1-16,0 3 1 15,3 9-4-15,1 19 0 16,-4-6 1-16,4 0 1 16,-4-6-2-16,3-7 1 15,4-9-6-15,0-13 0 0,0-12-1 16,-3-13 1-16</inkml:trace>
  <inkml:trace contextRef="#ctx0" brushRef="#br3" timeOffset="-101801.45">22666 16014 21 0,'18'19'10'0,"3"25"-10"0,-14-38 19 15,-4 13-19-15,1 9 1 16,-1 10 0-16,-3 6 0 16,-3 15-2-16,3 23 1 15,-4 21 0-15,1 10 1 16,-1 25-1-16,1 10 0 15,-4 2-1-15,3-9 0 16,1-9-4-16,3-19 0 16,0-25-2-16,0-26 1 15</inkml:trace>
  <inkml:trace contextRef="#ctx0" brushRef="#br3" timeOffset="-101486.91">22800 15616 17 0,'11'-25'8'0,"6"88"-4"15,-10-38 13-15,-7 15-17 16,4 23 0-16,3 25 1 16,0 12 0-16,-4 23-1 0,8 5 0 15,-4 13 1-15,-3-3 0 16,-1-3-2-16,4 3 0 16,-7-3-4-16,0-7 0 15,4-15-1-15,-4-15 0 16</inkml:trace>
  <inkml:trace contextRef="#ctx0" brushRef="#br3" timeOffset="-101171.09">23276 16290 8 0,'14'6'4'0,"-3"29"-1"15,-7-19 4-15,-4 12-4 16,3 16 0-16,1 6 0 16,-4 16 0-16,-4 9-6 15,-3 19 1-15,3 16 3 16,1 9 1-16,-1 6-2 15,1 4 0-15,3 3 0 16,0-10 0-16,0-6-2 0,0-22 0 16,3-19-2-1,1-18 0-15</inkml:trace>
  <inkml:trace contextRef="#ctx0" brushRef="#br3" timeOffset="-100916.72">23470 17178 10 0,'18'94'5'0,"-4"12"-6"0,-10-74 8 0,-1 8-7 16,4 11 0-16,4 8-2 16,-1 1 1-16,1-10-1 15,0-9 1-15</inkml:trace>
  <inkml:trace contextRef="#ctx0" brushRef="#br3" timeOffset="-100649.89">23770 17419 9 0,'11'19'4'0,"-4"50"-3"0,-4-47 6 15,4 9-5-15,0 16 1 16,1-6 1-16,-1 6 1 15,3 0-7-15,-3-6 1 16,0-10 1-16,0-6 1 16,0-12-4-16,0-13 1 15,-3-13-3-15,-1-2 1 0</inkml:trace>
  <inkml:trace contextRef="#ctx0" brushRef="#br3" timeOffset="-100476.98">23925 17673 10 0,'4'91'5'0,"-4"3"-16"16,0-78 9-16</inkml:trace>
  <inkml:trace contextRef="#ctx1" brushRef="#br3" timeOffset="-172740.99">19036 12104 0</inkml:trace>
  <inkml:trace contextRef="#ctx0" brushRef="#br3" timeOffset="-99775.39">24402 15973 26 0,'31'-12'13'0,"1"-4"-2"0,-25 13 14 16,0-3-21-16,0 6 0 16,0 3 1-16,-7 9 1 0,-14 17-8 15,-14 2 0-15,-21 13 5 16,-8 12 0-16,-17 7-2 15,4 9 1-15,-8 19-2 16,-7 6 0 0,4-3-2-16,7-21 0 0,11-14-7 15,13-12 1-15,15-15-5 16,14-23 1 0</inkml:trace>
  <inkml:trace contextRef="#ctx0" brushRef="#br3" timeOffset="-99341.13">23675 16532 30 0,'-11'47'15'0,"-3"3"-10"0,11-38 23 15,-8 10-27-15,-7 10 0 16,-6-1 1-16,-1-3 1 15,0-3-5-15,4-3 1 16,4 0 2-16,2-6 0 16,1-4-1-16,4-2 0 15,-1-7 0-15,8 3 0 16,-1-3 0-16,11-3 0 16,11 0 0-16,7-3 1 15,6 3-1-15,8-3 1 31,3 3-1-31,1 0 1 0,-4-3 0 16,-8 3 1-16,-2 0-1 16,-8 0 1-16,-4 0-1 0,-6 0 0 15,-4 3-1-15,-7-3 0 0,-7 0-1 16,-4-3 1 0,1-10-1-16,-4-9 1 15,0-9-1-15,-4-3 1 0,0-7-5 16,1-9 0-16,-12-7-7 15,5 10 1-15</inkml:trace>
  <inkml:trace contextRef="#ctx0" brushRef="#br3" timeOffset="-98524.14">24818 16111 22 0,'-4'19'11'0,"1"6"7"0,6-22 10 0,1 1-23 0,-1-1 0 16,5-6 2-16,6-7 1 15,3-6-11-15,1-12 1 16,3-16 5-16,7-9 1 16,4-7-3-16,-4-9 1 15,-3-6-3-15,-4-9 0 16,0 8-1-16,0 4 1 15,1 9-1-15,-1 4 0 0,-4 15-1 16,-2 9 1-16,-1 13 0 16,0 13 0-16,-7 6 1 15,-4 9 0-15,4 10 0 16,-7 12 1 31,4 7 1-47,-1 12 0 15,-3 12 0-15,4 7 0 32,0 6 0-32,-1 3 1 0,4-2-2 15,-3-11 0 1,-1-12-4-16,-3-12 1 0,0-10-7 16,-3-6 1-1</inkml:trace>
  <inkml:trace contextRef="#ctx0" brushRef="#br3" timeOffset="-98232.63">24903 15795 46 0,'7'22'23'0,"14"-19"-18"0,-11-3 36 16,8 3-40-16,0-3 1 16,3 3 0-16,0 3 0 15,0-6-3-15,0-3 0 16,4 3-3-16,3-6 0 0,0 0-11 15,4-7 0-15</inkml:trace>
  <inkml:trace contextRef="#ctx0" brushRef="#br3" timeOffset="-97998.58">25435 15585 43 0,'4'34'21'0,"-11"16"-19"0,7-37 29 0,-4 2-29 16,1 11 1-16,3 5 0 16,0 10 0-16,3-1-4 15,8 7 0-15,6-3 3 16,1-9 0-16,7-7-2 0,3-9 1 15,-3-13 0-15,-1-15 0 16,5-10-1-16,-5-9 1 16,1-13-1-16,0-3 0 15,-8-6-1 1,-3-10 1-16,-3 7-7 16,-11 0 0-16,4 2-7 0,-4 11 0 15</inkml:trace>
  <inkml:trace contextRef="#ctx0" brushRef="#br3" timeOffset="-97641.78">26166 15657 44 0,'24'-10'22'0,"-13"-15"-20"0,-8 13 35 0,1-1-37 0,-4 1 0 0,0-1 0 0,-7 0 1 0,-7 1-1 0,-11 9 0 0,-10 3 1 16,-4 6 0-16,-3 13 0 15,-1 12 0-15,1 1 0 0,-4 18 1 16,14 0 0-1,18 3 0-15,7 4 0 16,4-10 0-16,10-7-1 0,17-8 1 16,15-13-3-16,14-13 1 31,-7-9-14-31,-7-10 1 16,-7-2-3-16,-1-1 1 15</inkml:trace>
  <inkml:trace contextRef="#ctx0" brushRef="#br3" timeOffset="-93392.46">23403 15221 22 0,'4'25'11'0,"-8"-3"-2"16,4-16 11-16,-3 4-19 0,-4 2 1 15,-4 4 1-15,-3 6 0 16,-7 3-4-16,-7 9 1 15,-8 1 2-15,1 6 0 16,0 9-2-16,-4-6 1 16,0-7-3-16,4-5 0 15,7-4-7-15,7-6 1 16,10-13-2-16,4-3 1 16</inkml:trace>
  <inkml:trace contextRef="#ctx0" brushRef="#br3" timeOffset="-93153.96">23146 15337 7 0,'-4'22'3'0,"4"-16"11"16,0 0 1-16,0 1-13 15,4-1 0-15,-1 3 0 16,1 1 0-16,-1 2-4 16,1 1 1-16,-1 2-1 15,-3 1 1-15,0-3-5 16,0-4 1-16</inkml:trace>
  <inkml:trace contextRef="#ctx0" brushRef="#br3" timeOffset="-92793.46">23347 15459 21 0,'7'16'10'0,"0"-16"1"0,-4 3 17 0,5-3-26 15,-1 0 1-15,0 0 0 16,3 0 1-16,1-3-6 15,-4 3 1-15,3 0-1 16,1-3 1-16,3 3-7 16,-7-3 0-16,0 3-3 15,-3-7 1-15</inkml:trace>
  <inkml:trace contextRef="#ctx0" brushRef="#br3" timeOffset="-92596.33">23340 15632 36 0,'10'9'18'0,"12"-3"-22"0,-15-6 37 16,3 3-33-16,1-3 0 16,-1 0-4-16,-3 0 1 15,0 0-4-15,1-3 0 16,-5-6-3-16,-3-4 0 15</inkml:trace>
  <inkml:trace contextRef="#ctx0" brushRef="#br3" timeOffset="-92222.05">23587 15472 22 0,'0'37'11'0,"0"-2"-5"16,3-26 17-16,-3 4-21 15,0 2 1-15,0 4 1 16,0 3 0-16,0-3-4 0,0 0 1 15,4-4 4-15,3-2 0 16,-4 0-1-16,4-4 1 16,0-3-2-16,1-6 0 15,-1-3-2-15,3-6 1 16,4-4-2-16,4-6 0 16,0-3-2-16,3 0 1 15,0 4-5-15,-3 2 0 16,3 0-7-16,-4-3 0 15</inkml:trace>
  <inkml:trace contextRef="#ctx0" brushRef="#br3" timeOffset="-91875.86">23999 15509 19 0,'0'13'9'0,"0"3"-3"16,-3-13 6-16,-1-3-11 15,-3 3 0-15,-3 3 2 16,-1 3 0-16,-10 7-3 0,0 6 1 15,0 3 2-15,0 0 1 16,-1 0-2-16,5 0 1 16,3 4-1-16,3-1 0 15,8-6-4-15,6 3 0 16,4-6-7-16,4-10 1 16,6-6-1-16,-3-9 0 15</inkml:trace>
  <inkml:trace contextRef="#ctx0" brushRef="#br3" timeOffset="-91563.13">24056 15600 30 0,'11'13'15'0,"-11"-7"-14"0,0-3 31 0,-4 0-32 15,0 4 1-15,-3 2 0 16,0 4 1-16,0-1-2 16,0 1 1-16,0 2 0 15,0 4 1-15,0 6-1 16,0-3 1-16,0 10-4 15,0-11 1-15,0-5-9 0,3-3 0 16,1-10-2-16,3-13 1 16</inkml:trace>
  <inkml:trace contextRef="#ctx0" brushRef="#br3" timeOffset="-91363.19">23943 15738 37 0,'7'13'18'0,"11"-23"-18"0,-11 10 36 0,0 3-36 15,-7-3 1-15,10 4-2 16,5-4 0-16,-1 0-5 16,3 0 0-16,1-4-6 15,-4-5 1-15</inkml:trace>
  <inkml:trace contextRef="#ctx0" brushRef="#br3" timeOffset="-91129.26">24275 15469 30 0,'0'43'15'0,"-7"-2"-10"0,3-25 23 16,1 6-28-16,-1 9 1 15,0-3-1-15,1 7 1 16,-1 6-3-16,-3-1 1 16,0-2-9-16,-7-10 1 15</inkml:trace>
  <inkml:trace contextRef="#ctx0" brushRef="#br1" timeOffset="-82180.61">27584 15249 34 0,'0'9'17'0,"3"-18"-8"15,-3 9 17-15,4-3-24 16,3-10 1-16,7 4 2 16,0-10 0-16,4-15-6 15,3-7 0-15,4-9 3 16,-1-13 1-16,1 0-2 16,0-6 1-16,-4 7-2 0,0 2 0 15,4 0-1-15,-1 7 1 16,-2 6-1-16,-1 6 0 15,-4 16 0-15,1 0 0 16,-4 9-1-16,4 10 1 16,-11 9 0-16,0 13 0 15,0 9 0-15,-4 3 1 16,-3 16 0-16,4 0 0 16,-4 3 1-16,3 6 0 15,1-6 0-15,3 0 1 0,-3 7-1 16,-1-7 0-16,1-6-2 15,-1-7 0-15,1-6-6 16,-4-9 0-16,0-6-6 16,-4-16 0-16</inkml:trace>
  <inkml:trace contextRef="#ctx0" brushRef="#br1" timeOffset="-81953.42">27675 14982 45 0,'0'16'22'0,"7"-3"-19"15,1-13 39-15,6 0-40 16,3-3 0-16,4-1 1 16,1 1 0-16,6-3-5 0,4 0 1 15,3-4-2-15,-3 1 1 16,-8 3-10-16,-3-1 0 15,-6-5-4-15,-5 2 1 16</inkml:trace>
  <inkml:trace contextRef="#ctx0" brushRef="#br1" timeOffset="-80889.31">28176 14995 30 0,'0'16'15'0,"7"40"-11"0,-3-40 24 15,-4 3-25-15,0 3 0 16,-4 6 1-16,4 0 0 16,-3 0-6-16,-1-9 1 15,1-3 2-15,-1-10 1 16,1-3-2-16,3-15 0 15,0-7-1-15,0-16 1 0,0-2-1 16,0 2 0-16,0-2 0 16,3-1 0-1,-3 0-1-15,4 4 0 0,3 2 0 16,3 7 0-16,1 0 0 16,3 10 0-16,4 2 1 15,3 7 0-15,0 6 1 16,0 3 0-16,0 0 1 15,-3 3 0-15,-4 4 0 16,-3 2 1 0,-4 4-2-1,-7 3 1-15,-11-10-1 0,-6 4 0 0,-5-1-4 16,-2 1 0-16,-1-4-6 16,7-3 0-16</inkml:trace>
  <inkml:trace contextRef="#ctx0" brushRef="#br1" timeOffset="-80410.59">28483 15117 43 0,'0'32'21'0,"-3"-10"-26"0,3-19 39 0,0-3-34 15,0 0 1-15,0 0 0 16,0-7 0-16,0-5-2 16,0-7 1-16,0-6 1 15,0 0 0-15,0-3 0 16,0-10 0-16,0 0-1 15,0 7 0-15,0-3 0 16,7-1 1-16,0 13-1 16,0 3 1-16,0 4-1 15,4 5 1-15,-1 10 0 16,4 0 1-16,4 10-1 16,-4 2 1-16,0 4-2 15,-3 0 1-15,-1 2-2 16,-6 1 1-16,-4 0-1 15,-4 0 0-15,-3-3-3 16,-3-4 1-16,-4-3-4 16,-1-2 0-16,1-7-6 31,7-3 0-15</inkml:trace>
  <inkml:trace contextRef="#ctx0" brushRef="#br1" timeOffset="-80063.99">28811 14957 40 0,'0'25'20'0,"4"-21"-21"0,-4-4 33 0,0 3-31 16,0 0 0-16,0-3 1 15,0 0 0-15,0 0-2 16,0-3 1-16,0-10 1 16,0-9 0-16,0 0-1 15,0-3 0-15,3-3 0 16,-3 6 0-16,7 3-1 16,1 4 0-16,2 5-1 15,4 4 1-15,0 6-1 16,4 6 1-16,-4 0-3 15,4 1 1-15,3 8-5 16,11-5 0-16,-4-1-6 0,0-3 0 16</inkml:trace>
  <inkml:trace contextRef="#ctx0" brushRef="#br1" timeOffset="-79777.58">29266 14832 34 0,'4'-16'17'0,"0"7"-11"0,-4 9 27 16,0 0-29-16,0 0 0 15,-8 6 0-15,-2 0 1 16,-8 4-7-16,1-1 0 0,-5 1 5 16,-2 2 0-16,-4 4-3 15,3 6 1-15,0-3-2 16,0-1 1-16,4 1-3 16,7 3 0-16,4 0-3 15,6 0 1-15,11-3-1 16,7-7 1-16,4-5 2 15,3-7 1-15,0-7 2 16,4-5 0-16,0-1 1 16,-4 1 0-16,0-7-8 15,-3-3 0-15,-1-9-3 16,-3 2 0-16</inkml:trace>
  <inkml:trace contextRef="#ctx0" brushRef="#br1" timeOffset="-79418.27">29475 14992 36 0,'17'3'18'0,"-6"-25"-16"0,-11 22 34 15,0-6-33-15,0-4 1 16,0 1 0-16,0 0 1 15,0-1-7-15,0 4 1 16,0 6 4-16,0 0 0 16,0 6-2-16,-4 0 0 0,-3 1-1 15,-3-1 0-15,-4 0-1 16,-4 4 1-16,0 2-1 16,4 1 1-16,0 6-1 15,3 3 1-15,4 3 0 16,7 3 1-16,7-6-1 15,4-7 1-15,3 1-2 16,4-6 1-16,-4-1-6 16,0-3 1-16,-7 0-9 15,0-9 0-15</inkml:trace>
  <inkml:trace contextRef="#ctx0" brushRef="#br1" timeOffset="-78935.55">29425 14951 42 0,'11'35'21'0,"3"-4"-20"0,-7-18 32 0,7 2-33 16,-7 4 0-16,7-3-1 15,4-4 1-15,3 1-7 16,-3-7 0-16,-4-9-5 16,-7-3 0-16</inkml:trace>
  <inkml:trace contextRef="#ctx0" brushRef="#br1" timeOffset="-78623.72">29722 14910 38 0,'-8'44'19'0,"1"-16"-19"16,7-18 32-16,0 6-31 15,0 2 0-15,0 4 0 16,0-3 0-16,0-3-5 16,0-4 1-16,0-5-8 15,0-14 0-15</inkml:trace>
  <inkml:trace contextRef="#ctx0" brushRef="#br1" timeOffset="-78455.86">29739 14772 34 0,'18'10'17'0,"7"-7"-29"0,-15-3 24 15,1-3-25-15,6 0 1 16</inkml:trace>
  <inkml:trace contextRef="#ctx0" brushRef="#br1" timeOffset="-77917.01">29976 15026 30 0,'3'25'15'0,"4"-6"-21"0,-3-16 30 0,-4-3-24 16,0 0 0-16,3-3-1 16,4-6 1-16,-3-4-1 15,-1-2 1-15,1 2-1 16,-1 4 0 0,1-4 0-16,3-3 0 0,0 4 0 15,-3-1 1-15,-1 4-1 16,4 6 1-16,4 0 1 15,-1 6 0-15,1 3-1 16,-1 0 1-16,1-2 0 16,-7 2 0-16,3 0 0 15,-4-3 0-15,1 0-1 0,-1 0 1 16,1 1 0-16,-1-4 0 16,-3 0 0-16,4 0 0 15,-1 3-1-15,1 0 1 16,3 0-1-16,-4 3 0 15,1 1 0-15,-1 2 1 16,1 0-1-16,0 1 0 16,-1-1 0-16,1-3 1 15,-1 1 0-15,4-4 1 16,0 0 0-16,0 0 0 16,0 0 0-16,0 4 0 0,0-1-1 15,-3 0 1-15,3 0-2 16,-3 1 0-16,-1-1-1 15,1-3 1 1,-1 0-4-16,4-3 1 0,0 0-5 16,0-3 0-16,4 0-2 15,3-3 0-15</inkml:trace>
  <inkml:trace contextRef="#ctx0" brushRef="#br1" timeOffset="-77329.77">30536 15098 41 0,'15'10'20'0,"-1"-7"-24"0,-14-3 41 0,0 0-37 0,0 0 1 0,0 0 0 0,0-6 1 16,-4 3-3-16,-3-4 1 15,-3 4 0-15,-5 3 1 16,1 3-2-16,0 0 1 15,0 4-3-15,0-1 0 16,0 0-3-16,7-3 1 16,0 4-3-16,3-1 0 15,4 0 0-15,4 1 0 16,3-1 2-16,0 3 0 16,3-3 2-16,-3 1 1 15,4-4 1-15,0 6 1 0,-1 4 1 16,1-7 1-16,3-3 2 15,0-3 1-15,0-3 2 16,0-3 1-16,7-7 0 16,8-2 1-16,2-10-2 15,1-13 0-15,3-6-2 32,1-12 1-32,-1-10-2 15,-3-10 0-15,-4-5-1 0,-7-4 0 0,-7 10-1 16,-7-3 1-16,-7 5-2 15,-3 11 1-15,-4 8-1 16,-4 14 0-16,1 11 0 16,-5 23 0-16,1 25 0 15,0 9 0-15,0 26 0 0,0 11 0 16,7 20 0-16,3 19 1 16,4-7-1-16,0-3 1 31,0-16-6-31,0-12 0 15,0-22-7-15,0-10 0 16</inkml:trace>
  <inkml:trace contextRef="#ctx0" brushRef="#br1" timeOffset="-76894.69">30692 15036 26 0,'17'12'13'0,"8"-5"-5"0,-14-7 13 0,-1 3-19 15,4 0 1-15,0 0 2 16,8 3 1-16,6 1-7 16,4-1 1-16,-1-3 5 15,1-3 0-15,-4-3-2 16,4-3 1-16,-7-4-2 15,-4 1 0-15,-3-1-2 16,-4-2 1-16,-4-1-3 16,-3 1 0-16,-3 5 1 15,-4 1 0-15,-4 0-1 16,-6 3 1-16,-4-4 0 16,-1 7 1-16,-2 10 0 0,-1 6 0 15,4 6 1-15,3 6 0 16,8 3 1-16,3-6 0 15,7 0 0-15,4 0 1 16,6-3-1 15,4-6 0-31,4-7-3 0,-4-2 1 0,0-14-10 16,1 1 0-16,-5-10-4 0,4 1 0 16</inkml:trace>
  <inkml:trace contextRef="#ctx0" brushRef="#br1" timeOffset="-73344.76">31750 15284 36 0,'4'9'18'16,"-1"7"-9"-16,-3-16 19 0,0-7-24 15,0-2 1-15,4-7 2 16,3-3 1-16,3-3-11 16,4-12 1-16,8-13 6 15,-1 0 0-15,3-13-3 16,1-2 0-16,3-11-1 15,4 4 0-15,3 1-1 16,1-5 0-16,-5 14 0 16,-2 2 0-16,-8 10 0 15,-7 13 1 1,0 6-2-16,-7 15 1 78,0 4 0-78,-7 12 1 0,-3 12-2 0,-1 11 1 31,-3 8 1-15,0-3 0-16,3 16 1 31,1 7 0-15,3 12 0-16,3-10 1 0,1 0-1 15,3 1 0-15,0-10-3 0,0-6 0 0,0-13-8 16,0-9 1-16,0-13-5 0,-3-12 0 0</inkml:trace>
  <inkml:trace contextRef="#ctx0" brushRef="#br1" timeOffset="-73113.24">31891 14967 52 0,'4'22'26'0,"6"-22"-25"0,-3 0 48 0,4 0-47 15,3 0 0-15,7 0 0 16,11-3 1-16,3 3-5 15,4 0 1-15,-4-10-3 16,-3 1 1-16,-7-4-10 16,-4-2 1-16,-3-11-6 0,-1-2 1 15</inkml:trace>
  <inkml:trace contextRef="#ctx0" brushRef="#br1" timeOffset="-72857.36">32399 14553 52 0,'11'12'26'0,"-8"7"-34"0,-6-9 48 0,-1-1-40 16,-3 13 1-16,-3 6 1 15,2 7 0-15,1 9-2 16,4 6 0-16,-1-6 1 15,4-4 1-15,7 4-1 16,0-9 1-16,4-7-1 16,0-9 0-16,3-10 0 15,7-9 0-15,0-3-1 16,11-16 1-16,-7-9-2 16,-1-3 0-16,-3-10-6 15,-3 0 1-15,0-3-10 16,-4 4 1-16</inkml:trace>
  <inkml:trace contextRef="#ctx0" brushRef="#br1" timeOffset="-72571.44">32794 14443 10 0,'0'0'5'0,"7"-3"-7"0,-7 3-10 0</inkml:trace>
  <inkml:trace contextRef="#ctx0" brushRef="#br1" timeOffset="-72010.93">33112 14644 36 0,'3'6'18'0,"1"-9"-20"16,-4 3 36-16,-4-3-33 0,-3 0 1 0,-7 3 1 16,-4 0 0-16,-6 3-4 15,-8 3 0-15,-3 10 2 16,-4 3 1-16,7 6-1 16,4 6 0-16,3 13 1 15,4-3 1-15,7 6 1 16,7 3 0-16,3-3 0 15,4-3 0-15,7-10 0 16,15-2 1-16,9-10-3 16,8-7 0-16,7-5-5 15,3-7 1-15,-10-6-12 16,-11-7 0-16,-13-2-3 16,-5 2 0 15</inkml:trace>
  <inkml:trace contextRef="#ctx0" brushRef="#br1" timeOffset="-71002.09">27379 15669 44 0,'4'35'22'0,"-11"9"-17"0,3-29 23 0,1 14-26 0,-1 5 0 16,-3 13 0-16,3 0 1 15,1 0-5-15,-4-6 0 0,0-3-3 16,3-10 0-16,1-3-8 16,3-16 0-16</inkml:trace>
  <inkml:trace contextRef="#ctx0" brushRef="#br1" timeOffset="-70740.24">27309 15980 28 0,'21'0'14'0,"10"-3"2"16,-16 3 15-16,6 6-25 0,3 3 0 16,5 1 2-1,6-1 1-15,-7-3-12 0,-7 1 0 16,-3 2 7-16,-4 4 1 15,-7-4-3-15,-10 0 0 16,-8 4-2-16,-3 9 0 16,-4-3-1-16,-6 3 0 15,-1 0-2-15,-3-1 1 16,3-2-4-16,7 0 0 16,4-3-8-16,4-4 0 15,6-5 0 1,11-4 0-16</inkml:trace>
  <inkml:trace contextRef="#ctx0" brushRef="#br1" timeOffset="-70308.31">27866 15951 31 0,'-7'32'15'0,"-11"21"-9"0,15-43 28 0,-8 5-30 16,-3 13 1-16,-7 7 0 15,-4 6 0-15,4-4-7 16,0 1 0-16,3-4 1 16,4-5 0-16,3-11-12 0,11-14 0 15</inkml:trace>
  <inkml:trace contextRef="#ctx0" brushRef="#br1" timeOffset="-70091.74">27658 15989 35 0,'17'53'17'0,"8"4"-9"0,-18-48 20 0,0 4-29 0,0-1 1 0,0 1-11 0,0-4 0 0,0-9 6 15,-7 0 0-15</inkml:trace>
  <inkml:trace contextRef="#ctx0" brushRef="#br1" timeOffset="-69379.04">28600 16234 48 0,'-4'25'24'0,"4"-25"-28"0,0 0 44 0,0-7-40 15,4-5 1-15,3-7 0 16,0-6 1-16,3 0-3 15,5-3 1-15,2-4 1 16,-3-2 0-16,4 9-1 16,-4 0 0-16,4 9 0 15,-4 3 0-15,0 13-1 16,-4 7 1-16,5 2-1 16,-5 4 1-16,1-4 0 15,-4 4 0-15,0-4-1 16,-4-3 1-16,1 1 0 15,-1 2 0-15,1 4 0 16,-1-4 0-16,1 0 0 0,-4-2 0 16,4-4-1-16,-4-3 1 15,7-3-1-15,0-4 1 16,0-2 0-16,0-4 0 16,3-2 0-16,1 2 1 15,0 1-1-15,-4-1 1 16,3 1-2-16,1-1 1 15,-4 4-2-15,0-1 1 0,0 1 0 16,0 3 1 78,0 2 0-94,7 1 0 0,-3 3 1 0,-4 7 0 15,0 5 1-15,0 1 0 0,0-1-1 0,-4 1 1 0,5 2-1 16,-1 1 0 47,0 3-1-48,-4 3 0-15,4-3-5 0,0-4 1 0,4-2-11 16,3-7 1-16</inkml:trace>
  <inkml:trace contextRef="#ctx0" brushRef="#br1" timeOffset="-69015.11">29372 16061 43 0,'11'3'21'0,"-11"7"-19"0,0-13 29 0,-4 6-28 0,-6-3 0 16,-4 3 1-16,-4 0 0 15,-3 0-6-15,0-3 1 16,0 6 4-16,-1 1 0 16,5-1-2-16,-1 3 0 15,4 1-2-15,3-4 1 16,1 0-2-16,6 1 0 15,1-4-1-15,3-3 0 16,10-3-1-16,4-4 1 0,1 1 1 16,2 0 0-16,1-1 1 15,-1 1 1-15,1 0 2 16,0 6 0-16,-4 0 0 16,0 3 1-16,-3 6 0 15,-1 4 1-15,1 3-2 16,-1 3 0-16,-3-1-2 15,0-2 1 1,0 0-5-16,1-4 0 0,-5-2-11 16,4-7 1-16</inkml:trace>
  <inkml:trace contextRef="#ctx0" brushRef="#br1" timeOffset="-68542.38">29506 16108 35 0,'-3'10'17'0,"10"2"-13"0,-7-12 19 0,0 0-23 0,0 0 1 0,0 0 2 0,0-6 0 16,0 0-3-16,0-1 0 16,0-5 2-16,3-7 1 15,-3-3-1-15,4 3 0 16,-1 4-2-16,1-1 0 15,3 0 0-15,0 7 0 16,4 3 0-16,-1 2 0 0,4 8 0 16,0 2 1-16,1 3 1 15,-1 4 0-15,0 2 0 16,-4-2 1 0,1 0-1-16,-4 2 0 0,0 1 0 15,0 6 0-15,0 0-3 63,0 0 1-63,0-3-4 15,4-4 0-15,3-5-7 0,7-7 0 0,7-10-4 141,1-5 1-125</inkml:trace>
  <inkml:trace contextRef="#ctx0" brushRef="#br1" timeOffset="-68316.33">30163 15892 27 0,'0'25'13'0,"7"28"-9"0,-11-37 20 0,-3 6-20 0,-7 0 0 0,-4 6 6 0,1 16 0 0,-5-3-12 0,-6 15 1 0,-4 10 6 0,1 16 1 0,6-10-5 0,0-16 1 0,8-12-12 0,6-13 1 63,8-12-5-63,6-28 0 0</inkml:trace>
  <inkml:trace contextRef="#ctx0" brushRef="#br1" timeOffset="-68110.36">29954 16152 46 0,'25'47'23'0,"-11"28"-25"0,-10-62 42 0,-1 3-40 16,1 2 1-16,-1 1-4 16,1-3 1-16,-1-7-8 15,-3-9 0-15,-3-15-4 16,-4-7 1-16</inkml:trace>
  <inkml:trace contextRef="#ctx0" brushRef="#br1" timeOffset="-67407.86">31298 15763 42 0,'0'16'21'0,"-28"12"-15"0,21-22 22 16,-7 4-28-16,0 2 0 16,-4 4 3-16,4-3 1 15,0-1-5-15,0 1 1 0,0-1 1 16,3 1 1-16,1-4-2 16,3-6 0-16,3 0-2 15,1 1 0-15,3-4 2 16,3 3 1-16,4 3-1 15,0 0 1-15,7 1 2 16,0 2 0-16,4-3 0 16,-4 4 0-16,-3-1-1 15,-4 4 0-15,-7 5-1 16,-11 1 0-16,1 3-1 94,-1 6 0-94,-3-3-1 15,0-3 1-15,3-3-2 0,1-3 0 16,3-4-5 0,3-2 0-16,4-7-8 0,0-12 1 0</inkml:trace>
  <inkml:trace contextRef="#ctx0" brushRef="#br1" timeOffset="-67164.66">31380 16093 55 0,'0'-4'27'0,"0"14"-34"0,0-10 46 0,0 0-43 16,0 0 0-16,0 0-12 15,7-6 1-15,3-10 10 16,1-9 1-16</inkml:trace>
  <inkml:trace contextRef="#ctx0" brushRef="#br1" timeOffset="-66961.77">31418 15820 31 0,'18'25'15'0,"-4"-13"-11"15,-7-9 21-15,0-3-30 16,7 4 1-16,0-4-13 16,4 0 1-16,3-7 17 31,-3-2 1-31</inkml:trace>
  <inkml:trace contextRef="#ctx0" brushRef="#br1" timeOffset="-66328.08">31665 16130 31 0,'4'22'15'0,"-1"-16"-14"0,-3-6 30 15,0 0-30-15,4-6 1 0,-1-3 0 16,1-1 1-16,0 1-4 16,-1-4 0-16,1-2 2 15,-4-4 1-15,3 3-2 16,1 4 1-16,-1-1-1 15,-3 7 0-15,0 0-1 16,0 6 0-16,7 0 0 16,0 3 1-16,4-3-1 15,-1 6 0-15,1-3 0 16,-4 0 1-16,0 0 0 16,0-3 1-16,-3 4-2 15,-4-1 1-15,0 0-1 16,0-3 1-16,0 0-1 15,3 0 0-15,4-6 0 16,4-1 1-16,-4 1 1 16,4-3 0-16,-1-1 0 31,-3 1 1-31,4-1 0 0,-1 1 0 0,1 0-1 0,-1-1 0 16,1 7 0-16,0 0 0 15,-1 0-1-15,1 3 1 31,-4 3 0-15,0 0 0-16,0 0 1 0,0 0 0 0,0 0 0 0,0 4 1 31,0-1 0-31,4 3 0 0,-4 7-1 0,0 3 1 16,0-7-2 0,0 4 1-16,0 0-2 15,0 3 1 1,0-4-1-16,4-2 0 15,-1-1-4-15,4-2 0 0,4-4-9 110,3-6 1-110,0-9-3 0,-6-4 0 47</inkml:trace>
  <inkml:trace contextRef="#ctx0" brushRef="#br1" timeOffset="-66011.66">32247 16149 38 0,'-3'47'19'0,"6"22"-12"0,-3-53 34 0,0 9-38 0,-3 9 1 0,-1 1 1 0,1-1 0 0,-1-9-7 0,4-6 0 0,0-6 5 0,-3-7 0 0,3-9-2 0,0-10 0 0,0-9-2 0,3-6 1 15,1-6-1-15,-4-10 0 16,0-3-4-16,0-13 1 31,-4-3-2-31,4 4 1 0,0 6 0 0,4 5 1 16,3 14 0-16,3 9 1 16,8 9 4-16,3 10 0 0,0 6 1 15,1 9 1-15,-5 10 0 16,-6 6 1-16,-4 0-1 15,-11 0 0-15,-6 4-1 16,-4-1 0 0,-4 0-2-16,4-6 1 0,0-3-3 15,3-7 1-15,1-5-4 16,3-7 1-16,3-10-10 16,1-5 0-16</inkml:trace>
  <inkml:trace contextRef="#ctx0" brushRef="#br1" timeOffset="-65736.81">32572 15679 52 0,'-11'59'26'0,"-6"-15"-26"0,13-25 43 16,4 6-42-16,0 3 0 16,-3 7 1-16,3-1 0 15,0-2-3-15,3-4 0 16,-3-3-2-16,4-9 1 16,3-4-6-16,0-6 0 15,0-6-8-15,0-9 0 0</inkml:trace>
  <inkml:trace contextRef="#ctx0" brushRef="#br1" timeOffset="-65425.94">32646 16067 51 0,'25'32'25'0,"24"-35"-28"0,-31 0 44 0,-4-10-41 0,7 4 0 0,0-4 0 16,4-3 0-16,-7-2-1 15,-4-4 1-15,0 3-1 16,-7-3 1-16,-4-3-1 16,-3 9 1-16,-7 4-1 15,-3 8 1-15,-1 8 0 16,1 5 1-16,3 10 0 0,3 15 0 16,0-6 1-16,12 1 1 15,2-1 0-15,8 0 0 16,6-3-1-16,5-9 0 15,6-7-3-15,7-9 1 16,-10-3-9-16,-4-6 0 16,-3-7-8-16,-11-6 1 15</inkml:trace>
  <inkml:trace contextRef="#ctx0" brushRef="#br1" timeOffset="-63996.86">27933 16980 43 0,'0'-3'21'0,"-4"-7"-8"0,4 10 22 15,-3-3-33-15,-4 0 0 16,0-3 0-16,-4-4 1 16,1 4-4-16,-1-3 0 15,0 3 3-15,1 2 0 16,-4 8-2-16,0 2 1 16,-4 3-1-16,4 4 0 15,0-1-2-15,3 1 1 16,4 6-1-16,4-7 1 15,3 1-1-15,3-1 1 16,4 1 0-16,0-4 0 0,4-2 0 16,-1-4 1-16,1-3 0 15,-4-3 0-15,0-1 0 16,0 1 1-16,0 0-1 16,0 3 1-16,0-3 0 15,-3 0 0-15,3 3 0 16,-4 0 1-16,1 3-1 15,0 3 0-15,-1 1 0 16,-3 2 0-16,0 7-1 16,0-1 1-16,0-2-1 15,0 2 1-15,4 1-2 16,-4-6 1-16,7-1-5 16,0 0 0-16,3 1-11 15,4-4 1-15</inkml:trace>
  <inkml:trace contextRef="#ctx0" brushRef="#br1" timeOffset="-63699.88">28099 17124 41 0,'-7'-15'20'0,"3"-23"-11"0,4 25 26 0,0-2-32 16,0-4 0-16,0 3 3 16,0-3 1-16,0 1-8 15,4 5 0-15,-1 4 6 16,4 2 1-16,0 4-2 16,7 3 0-16,1 6-2 15,6-2 0-15,0 2-3 16,4 0 0-16,-1 0-6 15,1 4 0-15,-4-1-12 32,0-6 1-32</inkml:trace>
  <inkml:trace contextRef="#ctx0" brushRef="#br1" timeOffset="-63372.42">28409 17146 52 0,'11'19'26'0,"35"-35"-25"0,-32 7 38 0,7-1-39 0,-3 1 1 16,-1-7 0-16,-3 1 0 15,0-4-2-15,-3 0 0 16,-4-3 1-16,-3 6 0 16,-4 4-2-16,-4 3 0 15,-7 2-1-15,1 1 1 16,-4 15-1-16,0-2 1 15,0 5 0-15,-1 4 0 16,5 6 1-16,3 0 0 0,3 3-1 94,8-3 1-94,6 0-2 15,5-7 0-15,2-2-6 0,1-4 1 0,3-2-4 0,11-7 0 0</inkml:trace>
  <inkml:trace contextRef="#ctx0" brushRef="#br1" timeOffset="-63063.5">28861 17087 25 0,'28'-10'12'0,"-14"-18"-3"0,-10 28 19 0,-1-6-25 0,-3 6 1 0,0 0 0 0,0 0 1 0,-3 0-7 16,-4 3 1-16,-4 3 4 16,-3 7 0-16,-4-1-2 15,1 4 0-15,-1 3-1 16,0-4 1-16,4 1-1 0,0-3 1 15,4-4-1-15,2 0 1 16,8-2-2 0,4-4 1-16,7-3 0 0,-1-3 1 15,4-7-2-15,4 4 1 16,0 0-1-16,-4-4 1 16,0 7 0-16,0 0 1 15,0 6-1-15,0 3 0 16,-3 4-2-16,-1-1 1 15,1 1-7-15,6-4 1 0,8-3-5 16,7-9 0 0</inkml:trace>
  <inkml:trace contextRef="#ctx0" brushRef="#br1" timeOffset="-62767.66">29457 16914 34 0,'14'13'17'0,"-10"-7"-17"0,-4 0 28 0,-4-3-29 15,-3 4 1-15,-7-4 0 16,0 3 0-16,-4-3 0 16,1 0 0-16,-5 0 0 15,1 1 0-15,0-1 0 16,3-3 1-16,4 3 1 16,4 0 1-16,3 3 1 15,7 1 0-15,7-1 1 16,7 3 0-16,7 7 0 15,4 3 0-15,3 3-1 16,-3-4 0-16,-4 4-3 16,-4 0 0-16,-6-6-4 0,0 0 0 15,-8-1-6-15,-3 1 0 16,-3-3-7-16,-12-1 1 16</inkml:trace>
  <inkml:trace contextRef="#ctx0" brushRef="#br1" timeOffset="-62515.82">29803 17221 38 0,'10'7'19'0,"-10"-4"-20"0,0-3 29 0,0 0-29 16,-3-6 0-16,-4-4-20 15,0-12 1-15</inkml:trace>
  <inkml:trace contextRef="#ctx0" brushRef="#br1" timeOffset="-59241.01">21865 17638 36 0,'-3'-6'18'0,"3"9"-12"16,0-3 18-16,0 3-22 15,0 1 0-15,0 5 5 16,0 0 1-16,0 4-9 0,0-4 0 16,0 4 5-16,-4 3 1 15,1-1-2-15,-1 7 0 16,1 3-2-16,-1 4 1 15,0-1-2-15,1 3 1 16,-1-6 0-16,1 0 0 16,-1 4-1-16,1-11 1 15,3 1-1-15,0 0 0 16,0-6-5-16,0-4 1 16,0-6-10-16,7-3 0 15,3-9-1-15,5-4 0 0</inkml:trace>
  <inkml:trace contextRef="#ctx0" brushRef="#br1" timeOffset="-58339.15">22327 17679 20 0,'0'-3'10'0,"0"0"-5"0,0 3 12 16,0 0-12-16,0 0 1 16,0-6 1-16,0 6 0 15,0 0-9-15,0 0 1 16,0 6 8-16,0 0 0 15,0 4-2-15,0 2 0 0,0 1 0 16,0-4 1-16,0 4-2 16,0 6 1-16,0 6-3 15,0 6 1-15,0 0-2 16,0-6 0-16,-3 7 0 16,3 2 0-16,-4-2-2 15,1-4 1-15,-1 0-4 16,-3-6 0-16,0-6-12 15,4-13 1-15</inkml:trace>
  <inkml:trace contextRef="#ctx0" brushRef="#br1" timeOffset="-51417.08">21865 17497 10 0,'-3'-3'5'0,"10"6"-2"0,-7-3 5 0,0 0-8 16,3 4 0-16,-3-4 1 16,0 0 1-16,0 0-2 15,0 0 1-15,0 0 1 16,0 0 1-16,0 3 0 16,4 0 0-16,-4-3 0 15,0 0 0-15,0-6 0 16,0 6 0-16,3-4 0 15,-3 4 0-15,4-6-1 16,-4 6 1-16,3-6 0 16,-3-4 0-16,0 4-1 15,4-3 0-15,-1-1-1 16,1 1 0-16,-1 0 0 16,1-1 0-16,0 1 0 15,-4-4 1-15,3 4-1 16,1-1 1-16,-1 1-1 15,-3 0 1-15,4-1-1 16,-1-2 0-16,-3 2-1 0,4-2 1 16,-4-1 0-16,0 1 0 15,3-4 0-15,-3 3 0 16,-3 1 0-16,3 2 0 16,0 4-1-16,-4 0 1 15,4 0-1-15,-3-1 1 16,3 1 0-16,-4-3 0 15,4-4 0-15,-3 1 0 16,3-1 0-16,-4 4 0 16,1-4 0-16,3 4 0 0,0-4 0 15,-4 4 0 1,0-1-1-16,4-2 1 0,-3-1-1 16,3-2 1-16,0-1 0 15,-4 3 0-15,4 4-1 16,0-4 1-16,0 1-1 15,0-1 1-15,0 1-1 16,4 2 1-16,-1 4-1 16,-3-3 1-16,0 2-1 15,0 1 0-15,0-6 0 16,0 2 1-16,0-2-1 16,0 2 1-16,0 4-1 15,0 0 1-15,4-1-1 16,-4 1 1-16,0 0-1 15,4 0 1-15,-1-1-1 0,1 1 0 16,-1 0 0-16,-3-4 1 16,4 1-1-16,-1 0 1 15,1-1-1-15,-1 1 0 16,1-4-1-16,-1 1 1 16,-3-1 0-16,7 1 0 15,-7-1 0-15,0 0 0 16,0 4 0-16,4 0 0 15,-4-4 0-15,3 4 0 0,-3-1 0 16,4 4 0-16,-4 6 0 16,0 0 0-1,0-3 0-15,0 3 0 0,0-10 0 16,0 1 0-16,0 0-1 16,0-1 1-16,0 1 0 15,0-1 0-15,0 1 0 16,0 3 1-16,0 3-1 15,0 3 0-15,0-7 0 16,0 1 0-16,0 0 0 16,0-4 1-16,0 1-1 15,0 0 1-15,3 2 0 16,1 1 0-16,-1 0-1 16,-3 6 1-16,0 0-1 15,4-7 1-15,-4 7-1 16,4-6 0-16,-4 0 0 15,3 0 0-15,-3-1-1 0,4 1 1 16,-1 0 0-16,-3 6 0 16,0 0 0-16,4-6 0 15,-1-1 1-15,-3 7 0 16,4-6-1-16,-4 6 1 16,3-3-1-16,1-3 0 15,-4 6 0-15,0 0 0 16,3-4-1-16,-3-2 1 15,4 0-1-15,-4 6 1 16,0 0-1-16,0-6 1 16,0 3-1-16,-4-4 0 15,1 1 1-15,-4-7 0 0,0 1-1 16,0-4 1-16,0 4-1 16,-1 2 0-16,1 4-2 15,4 3 1-15,-1-3-1 16,1 2 1-16,3 4-2 15,0-3 0-15,3 3-2 16,4-3 0-16,0 3-3 16,1 0 0-16,2 0-4 15,4-3 0-15</inkml:trace>
  <inkml:trace contextRef="#ctx0" brushRef="#br1" timeOffset="-49316.73">22401 17588 13 0,'0'-3'6'0,"4"9"4"0,-4-6 6 0,0 0-15 16,0 0 1-16,0-3 0 15,-4-3 0-15,1-3-2 16,-1 2 0-16,4 1 3 16,0-3 0-16,-3-1 0 15,3 1 1-15,-4-4-1 16,4-2 1-16,-3 2-1 15,3-3 0-15,0 1-1 16,-4 5 1-16,4-2-1 16,0-1 0-16,0 1 0 0,0-1 1 15,0-3-1 1,-3-2 1 0,6-1 0-16,-6 0 0 15,3-3-2 16,-4 3 1-15,4-3-1-16,-3 0 1 0,-1 0-2 0,1 0 1 0,-1 1 0 16,1-1 0-16,-1 0 0 0,0 0 1 0,1 0-1 0,3 0 0 15,0 3 0-15,0 0 1 16,0 3-2-16,0-2 1 16,0-4 0-16,0 3 0 0,0 3-1 15,0 4 1-15,0-1-1 16,0 4 0-16,0-1 0 15,0 1 1-15,0-4-1 16,0 1 0-16,0-1 0 16,0 1 0-16,0-4 0 31,0 0 0-31,0 1 0 16,0-1 1-16,0 0-1 0,0-2 0 0,0-1 0 15,0 6 1-15,3-6-1 16,-3 1 0-16,0-1 0 15,0 0 0-15,0 3 0 16,0-3 0-16,0 4 0 16,0 2 0-16,0-2-1 15,0 2 1-15,-3-3 0 0,3 4 0 16,0-4 0-16,0 4 0 16,0-1 0-16,0 0 1 15,0 1-1-15,0-1 0 16,0 4 0-16,0-7 1 15,0 4 0 1,3-4 0 0,-3 0-1-1,0 4 1-15,0-1-1 16,0 1 1 0,0-4 0-16,4 0 0 0,-8-2-1 0,8 2 0 0,-4 0 0 0,0 1 1 0,0-1-1 15,-4 0 1-15,4 4-1 16,0-1 1-1,4 1-1-15,0-1 0 0,-1 0 0 16,1 4 0-16,-1-4 1 16,1 4 0-16,-1-3 0 15,-3-4 0 17,4 10-1-1,-4-4 1-31,3 4-1 0,-3 0 0 0,0-1 0 0,0-2 0 15,0 3-1-15,0-4 1 16,0 1 0-16,0 3 0 0,0-1 0 0,-3-2 1 16,3 0-1-16,-4 2 0 0,8 1 1 15,-4 3 1-15,0 3-2 0,0 0 0 16,0-3 0 0,0 0 0-16,0-4 0 0,-4-2 0 15,4 3-1-15,0-4 1 16,0 4-1-16,0 0 0 15,0 6-3-15,0 0 1 16,0 0-15-16,0 0 0 16</inkml:trace>
  <inkml:trace contextRef="#ctx0" brushRef="#br1" timeOffset="-44317.67">21978 16158 21 0,'0'0'10'0,"0"0"-5"0,0 0 10 16,0 0-14-16,0 0 0 16,0 0 1-16,0 0 0 0,0 0-3 15,0 0 0-15,0 0 2 16,0 0 0-16,0 0-1 16,0 0 1-16,0 0 0 15,0 0 1-15,0 0-2 16,0 0 0-16,0 0 1 15,0 0 1-15,0 0-1 16,0 0 1-16,-3 0-2 16,-1-3 1-16,0 3 1 15,4 0 1-15,0 0-2 16,0 0 1-16,0 0 0 16,-3 0 0-16,-1 0 0 15,1 0 1-15,-1 0-2 16,4 0 1-16,0 0-1 15,0 0 1-15,0-3-1 16,0 3 1-16,0 0 0 0,0 0 0 16,0 0 0-16,0 0 0 15,-3-3-1-15,3 3 1 16,0 0 0-16,0 0 0 16,0 0-2-16,0 0 0 15,7-3 0-15,-4-3 1 16,4-1-1-16,-3 1 0 15,3 0 0-15,0 3 1 16,4-1 0-16,3 1 0 16,0 0 0-16,0 3 0 0,4 0 0 15,-1 0 1 1,1-3-1-16,0 0 0 16,-1-3 0-16,4 6 0 0,1-3 0 15,-1-1 0-15,0-2 0 16,-3 0 0-16,-1 3-1 15,1 0 1-15,-4 3-1 16,0 3 1-16,-3-3-1 16,-1 3 0-16,-3 0 0 15,0 0 0-15,0 3-1 16,-7-2 1-16,0-4 0 16,4 3 1-16,-4-3-1 15,0 0 0-15,0 0 0 16,0 0 0-16,0 0 0 15,0 0 0-15,3 3 0 16,-3-3 0-16,0 0-1 0,-3 0 1 16,-1 3-1-16,1-3 1 15,-1 0 0-15,-3 3 0 16,0 0 0-16,-3 0 0 16,-4 0-1-16,-4 1 1 15,-3 2 0-15,0 0 0 16,-4 0-1-16,0 1 1 15,0-4 0-15,1 0 0 16,-1 0-1-16,4 0 1 16,3 0 0-16,4 1 0 15,0-1-1-15,3-3 1 16,1 0 0-16,3 0 0 0,-4 0 0 16,1 0 1-16,3 3-1 15,0-3 0-15,-1 3 0 16,5-3 0-16,-1 0 0 15,4 0 0-15,-3 0 0 16,-1 0 1-16,4 0-1 16,4-6 1-16,-4 6-1 15,0 0 1-15,7-7-1 16,-7 7 0-16,3-3 0 16,1-3 0-16,-4 6 0 15,7-6 0-15,0-1 0 16,4 4 0-16,3 0 0 15,7 0 1-15,0 0-1 16,7 3 1-16,1 0-1 16,2-3 1-16,1 3-1 15,0 0 0-15,-4-3 0 0,-3-1 0 16,-8 1 0-16,5 0 0 16,-1 3 0-16,0-3 0 15,-3 0 0-15,-1 3 0 16,-3 0-2-16,-3 0 0 15,-1 0-10-15,-10 3 0 16,-7 3-4-16,0 1 0 16</inkml:trace>
  <inkml:trace contextRef="#ctx0" brushRef="#br1" timeOffset="-43432.7">21939 16155 17 0,'0'3'8'0,"14"1"-2"15,-14-4 2-15,4 3-8 0,-1 0 0 16,-3-3 1-16,4 3 0 16,-1 0 0-16,-3 0 0 15,0 0 1-15,4 0 1 31,0 7 0-31,-4-1 0 16,0 1 1-16,0 2 0 16,0 1-1-16,0-1 1 15,0-2-1-15,-4 5 1 16,0 7-1-16,1 7 1 16,3 5-3-16,-4 16 1 15,4-3-2-15,0 10 1 0,4 9-1 16,-4-4 0-16,3 1-2 15,5-3 1-15,-1-4-9 16,0-9 1-16,3-6-2 16,4-7 1-16</inkml:trace>
  <inkml:trace contextRef="#ctx0" brushRef="#br1" timeOffset="-42695.4">22183 16155 23 0,'3'0'11'0,"1"-3"-9"0,-4 3 18 16,0 0-17-16,0 0 1 15,0 0 4-15,0 0 0 16,0 0-9-16,3 3 1 16,-3 0 6-16,-3 7 0 15,-4 2-2-15,-4 7 1 16,-3 3-2-16,-4 6 0 16,-3 13-2-16,-4 12 1 15,1 10-2-15,3-3 1 16,-1-1-2-16,8 1 0 0,4-10-5 15,-1-9 1-15,8-4-8 16,-1-18 0-16</inkml:trace>
  <inkml:trace contextRef="#ctx0" brushRef="#br1" timeOffset="-42347.29">22313 16093 30 0,'0'9'15'0,"-7"3"-5"0,4-2 16 15,-1 6-25-15,-3 9 0 16,-4 6 2-16,-6 4 0 16,-8 8-4-16,0 11 0 15,-3 18 2-15,0-9 1 16,0 6-2-16,3-4 1 16,4-8-4-16,3-10 0 15,4-13-4-15,4-9 0 16,6-3-4-16,4-6 0 0</inkml:trace>
  <inkml:trace contextRef="#ctx0" brushRef="#br1" timeOffset="-42034.33">22345 16309 23 0,'0'0'11'0,"-4"0"0"16,4 3 15-16,-3 6-22 15,-4 4 0-15,-4 9 2 16,-3 3 0-16,0 6-8 16,-4 10 0-16,-3 0 5 0,-3 6 1 15,-8 9-3-15,0 4 0 16,4-7-1-16,0-3 1 15,3 1-2-15,4-4 0 16,3-3-2-16,0-7 0 16,8-5-7-16,3-7 1 15,7-13-3-15,0-12 1 16</inkml:trace>
  <inkml:trace contextRef="#ctx0" brushRef="#br1" timeOffset="-41750.63">22299 16676 30 0,'0'15'15'0,"-3"4"-11"15,-1-12 26-15,-3 5-27 16,0 7 1-16,-4 3 2 15,-3 0 1-15,-3 3-9 16,-5 9 1-16,1 10 4 16,0 6 1-16,0 7-2 15,0-10 0-15,3 0-4 16,0 0 0-16,4-6-4 16,4-7 1-16,3-5-9 15,3-11 1-15</inkml:trace>
  <inkml:trace contextRef="#ctx0" brushRef="#br1" timeOffset="-41479.32">22278 16936 29 0,'-7'19'14'0,"-21"19"-7"0,21-26 18 0,-4 13-22 16,-3 7 0-16,-4 2 2 16,-3 4 1-16,0 6-7 15,0-1 0-15,0 1 5 16,3-6 0-16,0-10-4 16,4-3 1-16,7-3-6 15,0-6 1-15,7-7-9 16,4-6 0-16</inkml:trace>
  <inkml:trace contextRef="#ctx0" brushRef="#br1" timeOffset="-41213.28">22281 17243 37 0,'-3'32'18'0,"-11"15"-13"0,10-35 27 0,-3 4-28 0,-7-3 0 0,0 8 2 0,-4 5 1 15,1 2-9-15,-1 0 0 16,0 0 5-16,4-3 1 16,0-3-6-16,4-3 1 15,3-3-6-15,3-1 1 16,4-5-9-16,4-10 1 15</inkml:trace>
  <inkml:trace contextRef="#ctx0" brushRef="#br1" timeOffset="-40964.36">22338 17425 25 0,'0'13'12'0,"3"12"-2"16,-3-19 11-16,-3 7-16 16,-4 2 0-16,-4 4 2 15,-3 6 1-15,0 4-10 16,-4 8 1-16,1-9 5 16,-1 1 1-16,4-7-5 15,0-1 1-15,3-2-6 16,8-3 0-16,3-7-8 15,7-9 0-15</inkml:trace>
  <inkml:trace contextRef="#ctx0" brushRef="#br1" timeOffset="-40742.49">22387 17566 30 0,'-7'29'15'0,"-14"-1"-7"0,21-16 20 0,-3 4-26 16,-5 6 1-16,-2 0 0 15,-4 6 1-15,-4 0-6 16,1-3 1-16,-1-6-5 16,0-6 0-16,8-13-5 15,-1-3 0-15</inkml:trace>
  <inkml:trace contextRef="#ctx0" brushRef="#br1" timeOffset="-40431.04">22296 17400 41 0,'0'3'20'0,"-15"7"-19"0,12-7 35 0,-25 19-33 0,-4 3 0 16,0 0 0-16,0 6 1 16,4 4-8-16,0-1 0 15,7-2-2-15,3-10 0 16,4-7-8-16,4-8 1 15</inkml:trace>
  <inkml:trace contextRef="#ctx0" brushRef="#br1" timeOffset="-40220.79">22239 17146 29 0,'4'-6'14'0,"-8"25"-3"0,4-16 18 0,-3 6-26 0,-8-2 0 0,-3 5 3 16,-7 10 1-16,-7 9-9 15,-4 13 1-15,4-3 4 16,-4 3 1-16,4 0-5 16,-1-7 0-16,8-5-6 15,4-7 0-15,2-3-7 16,12-16 1-16</inkml:trace>
  <inkml:trace contextRef="#ctx0" brushRef="#br1" timeOffset="-40017.92">22087 17203 28 0,'-17'59'14'0,"-15"29"-19"0,29-75 18 0,-1-4-25 16,-3 0 0 0</inkml:trace>
  <inkml:trace contextRef="#ctx0" brushRef="#br1" timeOffset="-38428.78">21989 16099 8 0,'0'6'4'0,"-4"-6"7"16,4 3 8-16,0 3-13 15,0 4 1-15,0-1 3 0,0 4 0 16,-3 3-12 0,-1-1 0-16,1 4 10 0,-1 6 0 15,0-6-3-15,1 6 0 16,-1 6-1-16,1 1 0 15,-1 2-1-15,4 13 1 16,0 0-2 62,0-9 0-78,0 3-1 31,0 3 1-15,-3-1-2 15,3-2 1 1,0 3-1-17,0-12 0 1,0-4 0 62,0 0 1-62,-4 0-1-16,-3 0 1 109,4 4-1-62,-1-1 1-32,4 4-1 79,-3 5 1-78,-1-5-1-1,4 6 1-15,-3-7-1 79,3 1 1-1,0-1-1-31,0 1 1-32,0-4 0 1,0 0 0 15,0 4-1-31,0-10 1 0,-4 3-1 0,4-3 1 0,-3 0-1 16,-4 0 1-16,3 0-1 0,0 4 0 0,1-4 0 0,-1 0 0 0,1-6 0 0,-1 6 0 15,1 3 0-15,3-6 0 0,0-3 0 0,0-4 0 0,0-2-1 0,0 3 1 0,3-7-2 0,-3 4 1 0,4-4-2 0,-1-6 1 16,-3 3-5-16,4-2 0 0,-4-1-6 0,0-3 1 0,0-3-3 0,0-7 0 0</inkml:trace>
  <inkml:trace contextRef="#ctx0" brushRef="#br1" timeOffset="-36850.27">21879 18407 26 0,'7'3'13'0,"-7"-3"-3"0,0 0 20 0,0 0-27 15,-3 3 0 1,3 0 1-16,-4 3 1 15,1 1-5-15,-1 2 0 0,-3 1 3 16,0 2 1-16,0 4-2 16,-4-4 1-16,4 1-2 15,0-7 1-15,-3 7-2 16,-1 2 1-16,1-2 0 16,-1 3 0-16,0 2-1 15,1-8 1-15,-1-1-1 16,4 1 1-16,0-4-1 15,4 0 1-15,-1 0-1 94,4-2 1-94,4-4-1 0,3 0 1 0,3-4-1 47,1 1 1-47,3 3-1 31,0-6 0-31,7 6 0 32,4 0 1-32,-4-3-1 15,0 0 1-15,-3 0-1 31,0-1 0-31,-4 1-1 32,3-12 1-17,-6 2 0 17,-4 4 0-17,0-1-1 1,0 7 0-16,-3 0 1 0,-1-3 0 0,-3 6-1 0,0 0 1 0,-7-7-1 0,0 1 1 0,-4 0 0 15,-3-3 0-15,-7-1-1 0,4-2 0 0,2-4-3 0,1-6 1 0,7 0-11 0,7-6 0 16</inkml:trace>
  <inkml:trace contextRef="#ctx0" brushRef="#br1" timeOffset="-36418.25">22197 18197 24 0,'0'12'12'0,"-7"10"2"0,7-19 7 0,-4 4-17 0,-3 2 1 0,0 4 2 0,0-4 0 15,-4 3-8-15,1 7 1 16,-1 3 5-16,1 6 1 15,-1 7-2-15,4-7 0 0,4 0-2 16,3 7 1-16,0-10-3 16,0-3 1-16,3-3-4 15,4-4 1-15,4-8-4 16,-1-7 0-16,1-7-7 16,-4 4 0-16,0-6-2 15,-3-7 1-15</inkml:trace>
  <inkml:trace contextRef="#ctx0" brushRef="#br1" timeOffset="-36208.39">22035 18397 33 0,'0'10'16'0,"7"-4"-9"0,-7-6 31 0,0 0-33 0,7 0 1 0,0 0 3 0,7 0 0 16,0 0-12-1,4 0 1-15,-1 0 7 0,1-3 0 16,-1 0-5-16,1-4 0 16,0 1-7-16,-1-3 1 15,-3-1-11-15,-6-2 1 16</inkml:trace>
  <inkml:trace contextRef="#ctx0" brushRef="#br1" timeOffset="-30542.7">20867 16187 19 0,'-4'3'9'0,"8"0"3"16,-4-3 9-16,0 0-15 16,0 0 0-16,0 0 3 15,0 0 1-15,0 0-12 16,7 0 1-16,-4-3 8 16,4 3 0-16,8 0-3 15,6 0 1-15,14 3-1 0,7-3 0 16,8 3-2-16,-1-3 0 15,4 3-2 1,0-3 0-16,-4 0-5 0,-10 0 1 16,-7 0-13-1,-7 3 1-15</inkml:trace>
  <inkml:trace contextRef="#ctx0" brushRef="#br1" timeOffset="-29692.44">19939 16199 30 0,'-7'13'15'0,"7"-1"-2"0,0-9 12 0,0 1-21 15,0-1 0-15,0 0 2 16,7 0 1-16,-7 0-8 16,4 0 0-16,-1 3 5 15,1 1 1-15,-1-4-3 16,1 0 0-16,3 3-2 15,0 1 1-15,0-1-2 0,3 0 1 16,5-3-1-16,2 4 1 16,1-4 0-16,3 0 1 15,-3 0-1-15,-4-6 0 32,0 6 0-32,-4-3 1 0,-3 6-2 0,1 0 1 15,-8 4-2-15,-8 2 1 16,-2 1-3-16,-8-4 1 15,1 1-5-15,-1-4 1 0,0 0-7 16,4-6 1-16</inkml:trace>
  <inkml:trace contextRef="#ctx0" brushRef="#br1" timeOffset="-29425.91">20003 16209 54 0,'3'3'27'0,"11"-19"-29"0,-7 10 49 0,4-1-45 15,3-2 0-15,4-3 1 0,-1 2 0 16,4 1-6-1,4-1 1-15,0 1-3 0,-4 3 1 16,-7-4-13-16,0 1 0 16</inkml:trace>
  <inkml:trace contextRef="#ctx0" brushRef="#br1" timeOffset="-26872.23">20327 16199 39 0,'-7'3'19'0,"11"-6"-10"0,-4 3 23 16,0 0-29-16,0 0 1 15,-4 3 1-15,4 0 1 16,-4 1-8-16,-3 2 0 16,-7 6 8-1,7-5-5-15,-3-1 0 16,3 0-1-16,3 0 0 16,1 1-1-16,3-1 0 0,3 0 0 15,4 1 1-15,7-1 0 16,4 3 0-16,0 4-1 15,3-1 1-15,-4 1 0 16,-3-4 0-16,-3 1-2 16,-4-1 1-16,-7 0-2 15,-3 1 1-15,-4-1-4 16,-4-2 0-16,0-4-8 16,1 0 1-16,3-6 0 15,0 0 0-15</inkml:trace>
  <inkml:trace contextRef="#ctx0" brushRef="#br1" timeOffset="-26613.92">20352 16121 48 0,'-4'0'24'0,"8"-3"-26"0,-4 3 50 16,0 0-44-16,0 0 1 16,10-4 1-16,4-2 1 15,8 3-9-15,9 0 0 16,15 3 4-16,-3-6 0 16,-5-1-8-16,-6 7 1 0,-11-9-13 15,-3-4 0-15</inkml:trace>
  <inkml:trace contextRef="#ctx0" brushRef="#br1" timeOffset="-25935.36">21459 16140 34 0,'0'6'17'0,"15"-3"-11"0,-8-3 16 16,0-3-22-16,0 0 0 15,0 0-3-15,3-1 0 16,1 1-5-16,3-6 0 16</inkml:trace>
  <inkml:trace contextRef="#ctx0" brushRef="#br1" timeOffset="-25701.71">21597 16118 39 0,'7'18'19'0,"7"-8"-17"0,-10-10 30 0,-4 0-31 16,7 0 0-16,0 0 0 15,0-3 1-15,0 3-4 16,0 0 0-16,0 0-8 15,-3-3 0-15,-1-4-2 16,1 4 0-16</inkml:trace>
  <inkml:trace contextRef="#ctx0" brushRef="#br1" timeOffset="-25486.75">21784 16140 41 0,'0'3'20'0,"7"-6"-32"0,-7 3 40 16,0 0-43-16,0 0 0 15,0-10-4-15,4 4 1 16</inkml:trace>
  <inkml:trace contextRef="#ctx0" brushRef="#br1" timeOffset="-23685.81">22133 15252 24 0,'0'10'12'0,"0"-10"-2"16,0 6 13-16,0 3-21 15,0 4 1-15,0 9 1 16,0 3 0-16,-3 16-5 16,-1-4 0-16,1 13 3 15,-1 13 1-15,1-10-3 16,-1 1 1-16,-3-1-4 15,0-6 0-15,0-12-7 16,0-7 1-16,3-13-2 0,1-11 1 16</inkml:trace>
  <inkml:trace contextRef="#ctx0" brushRef="#br1" timeOffset="-22905.9">21886 15751 29 0,'4'-3'14'0,"6"15"-15"0,-6-9 27 0,0 0-24 16,3 1 1-16,0 2-1 15,-4-3 1-15,4 0-3 16,7 0 0-16,0 4 3 15,1-7 0-15,6 3 0 16,0-6 0-16,4-4 1 16,-1 1 0-16,1 0-1 15,-4-1 0-15,0 4-1 16,-3-3 1-16,-4 6-2 16,0 3 0-16,-3 3 0 15,-4-2 0-15,-4 2-1 16,1 3 0-16,-4 4 0 0,-4-7 0 15,1 3-1-15,-4-2 1 16,-4-1-1-16,-3 0 1 16,0 4-1-16,-4-4 1 15,-3 3-1-15,0 4 1 16,-4-4 0-16,-3 4 0 16,0 3-1-16,3-4 0 15,0 1 1-15,4-4 0 16,7 0 0-16,4-5 1 15,3-1 1-15,7-3 0 16,3-7 0-16,8 1 1 16,3-3-1-16,7-4 1 0,0-2-1 15,0-7 1-15,4-4-3 16,3 5 1-16,0 2-1 16,-3 0 0-16,-4-3 0 15,-3 3 0-15,-4 3-1 16,0 1 1-16,-3 2-2 15,-4 1 1-15,-4 2 0 16,-3 1 0-16,0 3-1 16,-3 2 1-16,-1 1-1 15,1 6 0-15,-1 1 0 16,1 2 1-16,-1 0 0 16,1 0 0-16,3 1 0 15,0-4 1-15,0 0 0 16,0-3 0-16,0 0 0 15,0 0 0-15,0 0-1 16,0 0 1 0,-4-6-6-16,1 3 0 15,-5-4-7-15,1-2 0 16</inkml:trace>
  <inkml:trace contextRef="#ctx0" brushRef="#br1" timeOffset="-20985.82">21742 14973 41 0,'7'9'20'0,"-7"-5"-23"15,0-8 31-15,-4 4-28 16,-3 0 0-16,-3 4 0 16,-5-1 0-16,-2 3-1 0,-1 0 1 15,-3 1 0-15,3-1 0 16,1 0-1-16,3 4 1 15,0-4-1-15,3 0 0 16,4 0 0-16,7 1 0 16,3-1 0-16,4-3 0 15,4-3 0-15,3-6 0 16,0-4 1-16,0-2 0 16,-3-1-1-16,0 1 0 15,-1 2-1-15,1 1 1 0,-1 6 0 16,-3-4 1-16,0 7-1 15,-3 4 1-15,-1 5 0 16,-3 7 1 0,4 18 2-1,0-2 1-15,-1-7-1 16,4-3 0 15,0-10-1 63,0 1 1-78,0-4-5 15,0-3 0-16,0-3-9-15,0 1 0 0</inkml:trace>
  <inkml:trace contextRef="#ctx0" brushRef="#br1" timeOffset="-20719.25">21908 14957 38 0,'3'29'19'16,"4"-29"-22"-16,-7 0 30 0,0-4-27 0,-3 4 0 16,-4 0 2-16,-1 4 0 15,1 5-2-15,0 0 1 0,-3 4 0 16,3 0 1-16,0-1 0 15,0 1 0-15,3-1-1 16,4 1 0-16,0-1-1 16,4-2 1-1,10-1-6 1,0-3 0-16,0-3-7 16,4-9 0-16</inkml:trace>
  <inkml:trace contextRef="#ctx0" brushRef="#br1" timeOffset="-20414.27">22179 14957 40 0,'14'10'20'0,"-10"2"-21"0,-4-12 31 0,0 3-29 16,-4-9 1-16,1 3 2 0,-4 3 1 15,-4 3-6-15,1 0 1 16,-5 4 2-16,1 2 1 16,0 4-2-16,0 2 1 15,3 1-1 1,1 3 1 0,10 6-1-16,3-6 0 15,8-1-1-15,3-5 1 16,0-4-6-16,4-2 1 0,0-1-10 47,-1-6 0-47</inkml:trace>
  <inkml:trace contextRef="#ctx0" brushRef="#br1" timeOffset="-20211.38">22331 15161 43 0,'3'10'21'0,"1"-1"-25"16,-4-9 30-16,0 0-29 15,0 0 1-15,0 0-19 16,-4-9 0-16</inkml:trace>
  <inkml:trace contextRef="#ctx0" brushRef="#br1" timeOffset="-19601.33">22839 14992 40 0,'-4'3'20'15,"-3"-9"-19"-15,4 3 31 16,-15 3-32-16,0-4 1 16,4 8 2-1,-3 2 1-15,3 3-5 0,-1 1 1 16,5 2 0-16,-1 1 0 16,8-4-1-16,3 1 1 15,7-1-3-15,7-6 1 16,7-3-4-16,4-6 1 15,-4-4-7-15,0-2 0 0</inkml:trace>
  <inkml:trace contextRef="#ctx0" brushRef="#br1" timeOffset="-19348.82">22983 15102 44 0,'-3'-10'22'0,"-36"-106"-18"0,29 82 38 0,3-7-42 0,-1 0 1 0,5 4 0 0,-1-1 0 0,1 7-1 0,3 5 1 0,10 11 0 0,8 9 1 0,3 6-5 0,-3 6 1 15,3 3-9-15,-3 4 1 16,-8-1-5-16,1 4 0 16</inkml:trace>
  <inkml:trace contextRef="#ctx0" brushRef="#br1" timeOffset="-19131.93">22874 14945 55 0,'11'0'27'0,"-1"9"-36"16,1-9 52-16,7 0-45 15,10 3 0-15,0-6-9 16,0 3 0-16,-3-3 3 15,0-6 0-15</inkml:trace>
  <inkml:trace contextRef="#ctx0" brushRef="#br1" timeOffset="-18548.11">23587 14722 44 0,'-14'47'22'16,"10"-12"-23"-16,4-26 32 0,0 7-27 0,0 3 0 0,0 3 3 0,4 0 1 0,-1-4-10 0,1-5 0 0,-1-1 6 0,1-2 0 0,-4-4-3 15,3 0 1-15,-3-2-2 16,0-1 0-16,-3 0-1 16,-1 0 0-16,-3-3 0 15,-7-6 1-15,0-4-1 16,-4 4 1-16,1 3-1 15,3 3 1-15,-1 3-1 16,1 3 1-16,0 1 0 31,0-4 0-31,4 3 0 0,2 0 1 94,1 7 0-94,4 2 0 0,3 4 0 16,3 0 0-1,1 0 0-15,3 0 0 32,-3-4-1-32,3-2 0 15,7-4-4 1,0-6 0 31,7-3-10-47,4-6 1 0,6-6-3 0,5-1 0 15</inkml:trace>
  <inkml:trace contextRef="#ctx0" brushRef="#br1" timeOffset="-18133.43">23760 15011 40 0,'0'37'20'0,"-4"-18"-23"0,4-16 35 0,0-3-32 0,-3-3 0 15,-1-3 0-15,0-4 0 0,1-2-1 0,-1-4 1 0,1 7-1 0,-4-10 0 0,3-3-1 0,1 0 1 0,-1 0-1 0,1 0 0 0,3 3 0 16,3 7 1-16,4 2 1 16,7 7 0-16,8 0 1 15,2 3 1-15,5-3 3 16,-1 3 0-16,0-3 0 16,-3-3 1 15,-4 9-1-31,0-3 0 31,-3 3-1-31,-8 0 0 0,-3 3-4 16,0 4 1-16,-3-1-2 0,-4 1 0 0,-4 5-3 0,1-5 0 15,-4-7 0-15,3 3 1 0,1-3-1 0,3 3 1 16,0 1 1-16,3 2 0 16,1-9 2-1,3 3 1-15,0 4-1 0,-4 2 1 16,1 3 0-16,-1 1 0 15,1 0 0-15,-4 2 1 16,0 1-1-16,0 0 1 31,-4-1-1-31,-3 4 0 0,-3-3 0 16,-1-1 0-16,1 1-5 0,-8-6 0 16,4-1-9-16,0-6 0 0</inkml:trace>
  <inkml:trace contextRef="#ctx0" brushRef="#br1" timeOffset="-16644.16">33376 9304 7 0,'32'-7'3'0,"0"4"10"0,-22 3 4 15,5 0-15-15,6-6 0 16,-7 0 2-16,0-7 1 15,-4-3-6-15,-2 1 1 16,-8-10 4-16,-8 6 0 16,-13-3-1-16,-7-3 0 15,-4 6-2-15,-3 3 1 16,-11 4-1-16,-7 2 1 0,-7 1-2 16,4-1 1-16,-4 1-1 15,0 3 1-15,3 3-1 16,5 3 1-16,2 3-1 15,-3 9 0-15,0 4 0 16,4 6 1-16,3 3-2 16,0 6 0-16,4 1-2 15,3 12 1-15,4 0-1 16,3-4 0-16,4 4 0 16,0 3 0-1,6 0 2 63,8 0 0-62,4 10 1 0,3-7 0-1,7 0 1 16,3 3 0-15,4 4 1 0,4-7 1-16,7 3-1 15,6-6 0-15,4 0 1 0,4-6 0 0,3-6 1 0,4-4 0 16,0 0-1-16,-4 1 0 0,39-7 2 0,-3-6 0 0,7-10-1 0,6-9 0 0,-3-6-2 0,-7 3 1 16,4-7-2-16,0-9 1 0,-1-6-3 0,-6-9 1 0,-8 6-1 0,-10-13 1 0,-7-3-1 15,-7-6 1-15,-4-7-1 0,145-225 2 0</inkml:trace>
  <inkml:trace contextRef="#ctx0" brushRef="#br1" timeOffset="-16401.75">33863 9510 107 0,'-109'-188'0'0,"84"163"0"0,-10-6 0 0,-4-7 0 16,-7 1 0-16,-3 2 0 15,6 1 0-15,1 2-2 16,-11 7 1-16,-7 10-1 16,-3 8 0-16,-1 7-7 15,-3 3 1 1,-3-3-5-16,3 7 0 0</inkml:trace>
  <inkml:trace contextRef="#ctx0" brushRef="#br1" timeOffset="-11331.41">20387 17105 27 0,'4'16'13'0,"10"-13"-1"16,-4-3 13-16,4 0-22 0,11 0 0 16,10 6 5-16,8 4 1 15,6-4-10-15,18-3 0 16,21 0 6-16,18-9 0 16,14-13-2-16,4-6 1 15,-1 0-7-15,-7 0 0 16,-13 0-6-16,-19 3 1 15,-17-3-7-15,-14 0 1 16</inkml:trace>
  <inkml:trace contextRef="#ctx0" brushRef="#br1" timeOffset="-10716.6">21258 16798 39 0,'15'6'19'0,"-5"1"-20"15,-3-7 32-15,4 3-29 16,3 0 0-16,7 3 4 15,4 0 0-15,10 4-7 16,18-4 1-16,7 0 4 0,3-2 1 16,-10 8-2-16,-7 4 0 15,-4-4-2-15,-6-2 0 16,-8 5-1-16,-10 4 0 16,-11 3-1-16,-7 3 0 15,0 3 0-15,-4 4 0 16,-6 2 0-16,-8 1 0 15,-7-1-1-15,-3 1 1 16,-4-4-1 0,1-3 1-16,-1-6-1 0,4 0 1 15,3-6-1-15,4-7 1 0,3-2 1 16,7-7 0 0,4-10 0-16,7-5 1 0,7-7 0 15,8-7 0-15,2-2 0 16,1-3 1-16,-4-1-1 15,-3 4 0-15,-8-7-1 16,-10 0 1-16,-7 1-1 16,-7 9 0-16,0 2-1 15,-1 5 1-15,-2-1-4 16,3 6 1-16,6 3-11 16,8 1 0-1,-3-4 0 32,20 0 1-31</inkml:trace>
  <inkml:trace contextRef="#ctx0" brushRef="#br1" timeOffset="-9785.52">18161 17096 36 0,'-4'28'18'0,"1"7"-20"0,-1-26 35 0,1 4-31 15,-8 5 1-15,-6 11 0 16,-8 5 0-16,0 1-4 16,1 2 0-16,2-2 4 15,5-4 0-15,3-6-2 16,3-3 1-16,1-3 0 16,2-3 1-16,1-7-2 15,4-3 1-15,6-2-1 16,8-4 0-16,7-4 0 15,6 1 0-15,8 3-1 16,0 0 0-16,3-3 0 16,4 0 0-16,-4 3 0 15,-3-3 1 17,-4 0-1-17,-3 0 0 1,-4-4 0-16,-7 4 0 0,0-3-1 0,-3-7 1 0,-4 10-1 0,-7-3 1 0,-4-3-1 0,-3-7 0 15,-7-9 0-15,0-7 0 32,-4 1-1-32,1-7 0 0,-1-5-4 0,4-1 0 15,3 0-8-15,4-6 1 16</inkml:trace>
  <inkml:trace contextRef="#ctx0" brushRef="#br1" timeOffset="-9333.13">18496 16638 33 0,'4'19'16'0,"-11"12"-11"0,7-21 21 15,0 9-24-15,0 6 0 16,-4 0 4-16,-3 9 0 16,-4 13-7-16,1 10 1 15,-1 12 4-15,4 9 0 16,4-3-1-16,3-9 0 16,0-19-3-16,3-9 1 15,4-7-4-15,0-12 1 0,0-13-7 16,0-12 0-16,-3-16-5 15,-8-6 0-15</inkml:trace>
  <inkml:trace contextRef="#ctx0" brushRef="#br1" timeOffset="-9121.88">18306 17005 52 0,'10'19'26'0,"11"-16"-31"15,-14-3 50-15,4 0-43 16,3-3 0-16,4 3 0 16,3-3 1-16,0-4-4 15,11 1 0-15,-4 0-1 0,-3 0 0 16,-8-1-7 0,-2-2 1-16,-5 3-8 0,1-10 1 15</inkml:trace>
  <inkml:trace contextRef="#ctx0" brushRef="#br1" timeOffset="-8763.08">18747 17024 46 0,'0'9'23'0,"0"-9"-20"15,0 0 37-15,0 0-38 16,0 3 0-16,0-3 1 16,0 4 1-16,0-4-6 15,0 0 1-15,0 0-2 16,0 0 1-16,0-7-13 16,3-5 0-16</inkml:trace>
  <inkml:trace contextRef="#ctx0" brushRef="#br1" timeOffset="-8254.15">19039 16779 38 0,'4'29'19'0,"-11"-8"-17"16,3-14 22-16,1-1-23 15,-1 0 1-15,-3 1 0 16,0-1 0-16,0 3-3 15,0 1 0-15,0-1 2 16,0 0 1-16,0 1-2 16,3-1 1-16,4 4-1 15,7-1 1-15,4 1 1 16,0-1 0-16,6 1 0 16,4 3 1-16,-3-4-1 15,0-2 1-15,-1 5-2 0,-6 4 1 16,-4 6-3-16,-14 0 0 62,-4-3-2-62,-6 0 0 32,-8-3-7-32,-3-6 0 15,0-7-4 1,-1-12 1-16</inkml:trace>
  <inkml:trace contextRef="#ctx0" brushRef="#br1" timeOffset="-8029.7">18979 16770 52 0,'8'12'26'0,"2"-8"-27"0,-6-8 50 0,3 1-48 16,0-3 1-16,0-3-1 15,7-4 1-15,7 1-4 16,11-1 1-16,0 0-3 15,6 1 1-15,1-1-6 16,0 1 0-16,-7 6-8 16,-4-1 1-16</inkml:trace>
  <inkml:trace contextRef="#ctx0" brushRef="#br1" timeOffset="-7744.78">19484 16754 38 0,'3'32'19'0,"-17"-7"-21"0,7-22 28 0,0 3-25 0,-3 0 0 0,-1 4 2 0,-3-4 0 0,3 0-3 0,4 1 1 16,0-7 2-16,4 3 0 15,3 0 1-15,3 0 0 0,8 3 0 16,3 0 0-16,11 4-1 15,-4 2 1-15,0 4-1 16,-3-3 1-16,-4 2-3 16,-4 4 0-16,-6 0-2 15,-4 6 0-15,-7-3-3 16,-11 0 0-16,-7-3-7 16,-3-7 0-16,-4-5-5 15,8-11 1-15</inkml:trace>
  <inkml:trace contextRef="#ctx0" brushRef="#br1" timeOffset="-7481.83">19452 16760 58 0,'11'19'29'0,"-1"-16"-33"0,-3-6 55 0,4 0-49 0,3-3 0 0,4-7-1 0,10-2 1 0,11-7-7 0,7 0 1 0,10-13-8 0,1-6 0 0,-8-2-6 0,-10-1 1 16</inkml:trace>
  <inkml:trace contextRef="#ctx0" brushRef="#br0" timeOffset="1031.33">22387 16390 12 0,'-3'-9'6'0,"-4"-4"2"0,7 10 7 0,0 3-11 0,0-6 0 16,0 0 2-16,0 0 1 15,3-4-8-15,-3 1 0 16,0-4 6-16,0-2 0 16,0-1-2-16,4-3 0 15,-4-3-2-15,3 0 1 16,-3 0-1-16,-3 3 1 15,3 1-1-15,-4-4 1 16,1 0-1-16,-1 0 1 16,4-3-1-16,-3 0 1 0,-1 3-1 15,4 0 1 1,0 3-2-16,0 3 1 0,0 0-1 16,0 1 0-16,0 2 0 15,0 1 1-15,0-1-1 16,0 1 1-16,0-1-1 15,0 4 0-15,0-1 0 16,0 1 1-16,-3-1 0 16,-1 4 0-16,4 6 0 15,0 0 0-15,4 0 0 16,-4 0 0-16,0 0 0 16,0 0 0-16,0 0-1 15,0-6 1-15,0 6-2 16,0-6 1-16,0-1 0 15,0 1 0-15,0 6 0 16,0-6 0-16,0 6 0 16,3-6 1-16,-3-4-1 15,0 10 1-15,0 0-1 0,4-6 1 16,-4 6-1-16,3-10 1 16,1 4-1-16,-1 0 0 15,-3 6 0-15,4-6 0 16,-1-1 0-1,-3 7 0-15,0 0 0 0,4-6 0 16,-1 3 0-16,-3 3 1 16,7 0-1-16,0 0 1 15,4 3-1-15,-4-3 1 16,4 3 0-16,6-3 0 16,1 3-1-16,0-3 1 0,3 0 0 15,3-3 0-15,5 0 0 16,2 0 0-16,-2 0 0 15,-5 0 0-15,-2 0-1 16,-5-1 0-16,1 1 0 16,-4 0 0-16,-4 3-1 15,1 0 0-15,-4 0 0 16,0 3 0-16,-3 4-1 16,-4-4 1-16,0 3 0 15,0 3 0-15,0 4 0 16,-4 3 0-16,1 9 0 15,-1 0 1-15,1 3 0 16,-1 6 0-16,-3 10 0 16,0 0 1-16,0 13-1 0,0 5 0 15,0-2 0 1,0 3 0 0,3 3 0 15,4 6 0-31,4-6 0 0,-1-1 1 0,-3 4-1 0,0 0 0 15,0-9 0-15,0 9 0 0,0 6 0 0,0 7 1 16,-3-1-1-16,-1 1 0 16,1-7-1-16,-1-3 1 15,4 7-2-15,4-7 0 16,6-3-4-16,4 0 1 16,8-16-9-16,-1 0 1 31,0-12-1-16,-7-3 1 1</inkml:trace>
  <inkml:trace contextRef="#ctx0" brushRef="#br0" timeOffset="2200.54">22652 16052 22 0,'0'0'11'0,"3"-3"-7"0,1 3 18 0,3-3-19 0,0 3 1 15,0 0 1-15,4-4 0 16,-1 1-6-16,4 3 0 16,0-3 5-16,4-3 0 15,3-4-1-15,4 4 0 16,-4-3 0-16,7-4 0 16,8 1-1-16,2-1 1 0,12 1-1 15,-4 2 1-15,0 1-2 16,-4-1 0-16,-3 7-1 15,-4 0 1-15,-7 3-1 16,-3 3 0-16,-4-3 0 16,0 3 0-16,-3 0 0 15,0 1 0-15,-4 2 0 32,0-3 0-32,-4 0-1 0,-3 3 1 15,0 1-1-15,-3 2 0 0,-1 1 0 16,1-1 0-16,-4 0 1 15,4-2 0-15,-4 2 0 16,3 0 1-16,1-2 1 16,-1 2 0-16,1 1-1 15,-1-1 1-15,-3 0-2 0,0-2 1 16,0 2-1 0,0 7 1-16,-3 2-1 15,-1 8 0-15,-3 2 0 0,0 3 0 31,-4 7 0-15,-3 3 0 0,4 9 0-16,-4 16 0 0,0-1 0 0,-1 14 1 0,-2-4-1 15,3 13 0-15,0 3 0 0,3 0 1 16,0 6-1-16,4 3 1 16,4-6-2-16,3 4 1 15,3 5 0-15,4-9 0 0,0 3 0 16,-3 1 0-16,-4-20-3 15,-4-9 0-15,4-13-5 16,-3-5 1-16,-1-17-7 16,1-18 0-16</inkml:trace>
  <inkml:trace contextRef="#ctx0" brushRef="#br0" timeOffset="3309.35">23283 16500 18 0,'0'0'9'0,"0"0"4"16,0 0 4-16,0 0-13 16,0 0 0-16,4-6 1 15,3 3 1-15,0 0-7 0,4-4 0 16,3 1 5-16,0 0 0 15,3 0-2-15,1-4 1 16,7 4 0-16,14 0 0 16,10 2-1-16,-3-2 1 15,-4 3-2-15,-3 3 1 16,-7 0-1-16,-4 0 1 16,-3 0-2-16,-8 0 0 15,1 3-1-15,-8 0 0 16,1 4 0-16,0 2 0 15,-4 0 0-15,0 4 0 16,-4 3 0-16,1 6 0 0,-1 3 1 16,-3-3 0-16,0-4 0 15,0 4 0-15,-3 7 0 16,-1 5 1-16,1 7 0 16,-1-7 0-16,-3 10 0 15,4 3 0-15,-1 7 0 16,4 15 1-16,0 9 0 15,-3 4 1 1,-1-1-2 0,1 1 1-1,-1 5-1 17,0-5 1-17,-3-13-2-15,4-3 1 0,-4 0-2 16,3-7 0-16,1-5-4 0,3-7 1 172,0-7-8-172,3-11 1 15,4-11-4-15,4-15 1 0</inkml:trace>
  <inkml:trace contextRef="#ctx0" brushRef="#br0" timeOffset="4041.84">23724 16989 19 0,'0'0'9'0,"7"0"1"16,0 0 10-16,0 0-15 0,1 0 0 0,2 7 2 0,4-4 1 0,4 0-10 0,0 0 1 0,3-3 5 0,7 0 1 0,0 0-2 0,4-3 1 0,10-3-2 15,4-1 0-15,0-2-1 16,-7 3 0-16,-8 3-1 15,-2-1 1 1,-8 1-1-16,-3 0 0 31,-4 3 0-31,-4-3 0 16,1 3-1-16,-4 3 0 0,0 7 1 0,-4-1 0 0,1 13-1 16,-4 0 1-16,0 3-1 15,-4 9 0-15,-3-2 1 16,0 5 0-16,0 7 0 15,0 3 0-15,-7 10 0 0,0 2 0 16,0 7 0 0,0 6 0-16,0-3 1 0,3 7 1 15,0-7-2-15,4-13 1 16,0 4 0-16,0-1 0 16,4-5 0-16,-1-4 1 15,-3-3-3-15,4-10 1 16,-1-2-4-16,4-10 0 15,0-6-10-15,0-16 1 16</inkml:trace>
  <inkml:trace contextRef="#ctx0" brushRef="#br0" timeOffset="4996.31">24059 17598 19 0,'0'3'9'0,"11"6"5"15,-7-9 1-15,-1 0-11 0,1 3 0 0,3 4 3 16,0-4 1-16,0 0-9 16,3-3 0-16,4 0 6 15,4 0 0-15,0 0-1 16,3 3 0-16,0-3-2 15,4 0 1-15,7 0-1 16,3 3 1-16,0-3-2 16,0 0 1-16,-3-3-2 0,-4 0 1 15,-3 0-1-15,-7 0 0 16,-4 3-1-16,-4-3 1 16,-3 3-1-16,-3 3 1 46,-4 6-1-46,0 0 1 0,-4 7 0 16,1 3 0 0,-4 0 0-16,-4 9 0 93,-3 7 0-93,4 5 0 0,-5-2-2 16,5-4 1-16,3 4-5 31,3-7 0 32,1-6-7-63,-4-12 0 0</inkml:trace>
  <inkml:trace contextRef="#ctx0" brushRef="#br0" timeOffset="6660.65">21932 16485 26 0,'14'-7'13'0,"-14"17"-3"0,0-10 14 0,0 0-21 0,0 0 0 0,0 0 2 0,0 0 0 0,0 0-7 0,7 0 1 0,-7 0 3 0,0 0 1 15,-7-3-2-15,-3 3 1 16,-1 0-1-16,-3 3 0 16,-4-3 0-16,-3 0 0 15,4 0-1-15,-1 3 1 16,0 0 0-16,1 0 0 15,-1 0-1-15,0 0 0 63,4-3 0-63,4 3 1 0,3 1-1 16,0-1 1-1,3 0-1-15,1 0 1 0,-1 0-1 78,4 0 1-78,0 4-1 0,0-4 1 0,0 3-1 16,0 0 1-16,0 4-1 16,0 2 0 15,0-2-1-16,0 2 1-15,0-2 0 47,0-1 0-47,-4 3-1 0,4 1 1 32,-3 3 0-1,-1-1 0-16,1 7 0 17,-1 3 0-1,-3 1 0-15,0 2 0-1,0-3 0 1,0 6 1 15,0 10-1 94,4 0 0-94,-1 9 0 16,1 6 1-31,-1 1-1-16,0 2 0 15,1 1 0-15,-1-7 0 0,1 7 0 0,-1-1 1 0,1 1-1 0,3 3 0 0,0-4 0 0,0-2 1 16,0-4-1-16,0-3 0 0,0-6 0 0,0-6 0 0,0-7-6 0,-4-9 0 0,1-9-8 0,-4-13 1 16</inkml:trace>
  <inkml:trace contextRef="#ctx0" brushRef="#br0" timeOffset="7740.73">21713 16798 27 0,'4'3'13'0,"0"-3"-2"0,-4 0 13 0,0 0-20 0,0 0 0 16,0 0 2-16,0 0 0 15,0 0-7-15,0 0 0 16,0 0 5-16,3 3 0 15,1-3-1-15,-4 0 0 16,0 0-1-16,0 0 1 16,0 0-1-16,3 4 0 15,-3-4 0-15,0 3 0 16,0-3 0-16,0 3 0 16,0 0 0-16,0 0 0 15,0 0-1-15,0-3 0 0,-3 3-1 16,-1 0 1-16,-3 1-1 15,0-1 1-15,-4 3-1 16,-3 0 1-16,-3-3-1 16,-5 1 1-16,-2-1-2 15,-8-3 1-15,0 3 0 16,4-3 0-16,-7 3-1 16,-1 0 1-16,-2-3 0 15,6 6 0 16,7 1 0-31,1-7 1 0,6 3-1 0,4 0 0 16,3 0 1-16,1 0 0 0,3 3 0 16,0-2 0-1,14 5 0 1,3 0 0-16,4 4 0 16,0-1 1-16,0 1-2 0,1 3 0 15,-1 6-1-15,0 0 1 16,-4 6-1 15,1 6 0 47,-4 1-1-78,0 2 1 16,-3 7 0-1,-4 3 1-15,-4-3-1 47,1 6 1-47,-4 4 0 0,-1-4 0 47,1 6 0-16,0 1 0-15,0 2 0 15,0-2 0-15,-3-1 0 0,-1-2 0-16,0-10-1 0,1-1 1 0,3 1-2 0,0-6 0 0,0-4-4 15,0-5 0-15,10-11-10 16,4-18 0-16</inkml:trace>
  <inkml:trace contextRef="#ctx0" brushRef="#br0" timeOffset="8435.53">21417 17240 29 0,'4'3'14'0,"-15"-3"-3"0,11 0 10 0,0 0-18 15,0 0 0-15,0 0 2 16,0 0 1-16,-3 0-6 16,-1 0 0-16,1 0 5 15,-5-3 0-15,1 3-2 16,-3-3 1-16,-1 3-1 15,-3 0 0-15,0 0-2 16,-4-3 0-16,8 3-1 16,-4-3 1-16,0 0-1 15,-1 0 0-15,1 3 0 16,0 0 0-16,0 0 0 0,0 0 0 16,0 0 0-1,3 3 0-15,4 0 0 0,0 3 1 16,4 4-1-16,-1-1 1 15,4 3-1-15,4 4 0 16,-1 0 0-16,1 0 1 16,-1-1-2-16,-3 4 1 15,-3-3 0-15,-1-1 0 16,1 4-1 0,-8 3 1-1,1 3 0-15,-1 3 0 0,0 7 0 0,1 3 0 16,-1 5 0-16,1-2 1 15,3 0-1-15,3 6 1 16,0 0-1 15,4-3 1-15,4-6-1-16,0-13 0 0,-1-3-5 31,1-7 0-31,-4-2-10 63,-4-7 0-48</inkml:trace>
  <inkml:trace contextRef="#ctx0" brushRef="#br0" timeOffset="13515.03">27831 15534 40 0,'28'19'20'0,"78"-6"-14"0,-78-13 21 0,21 0-23 16,25-3 1-16,22-1 3 16,17 1 1-16,31-9-10 15,11-13 0-15,25-10 7 16,4 1 1-16,13-7-3 16,4-6 1-16,-7 6-3 15,-14 4 1-15,-3-1-2 16,-19 7 0-16,-27 5-1 15,-4 17 0-15,-11 12 0 16,-6 0 0-16,-11 16-1 16,-11 3 1-16,-14 0-1 15,-14-3 0-15,-11 0-1 16,-6-4 0-16,-15-2-3 16,-14-4 1-16,-14 1-7 0,-14-4 0 15,-11-6-6-15,0 0 0 16</inkml:trace>
  <inkml:trace contextRef="#ctx0" brushRef="#br0" timeOffset="14190.08">31602 15368 46 0,'28'6'23'0,"11"-15"-19"0,-21 9 38 15,17-3-39-15,25 6 1 0,21 0 0 16,7-3 1-16,25 3-7 16,10 0 1-16,8-3 3 15,-4 0 1-15,7-3-2 16,-7-3 0-16,-7-3-1 16,-11 2 1-16,-13 1-1 15,-22-3 0-15,-14-1-2 16,-11 1 1-16,-14 3-4 15,-14 2 0-15,-6-2-5 16,-12 0 0-16,-21-3-7 16,-13-4 1-16</inkml:trace>
  <inkml:trace contextRef="#ctx0" brushRef="#br0" timeOffset="22056.42">19311 2555 6 0,'7'-15'3'0,"7"-7"4"0,-7 12 3 0,0 1-5 16,0-7 0-16,0-3 1 15,1 4 1-15,-5-7-9 16,-3 0 0-16,-7 0 6 15,-4-13 0-15,-3 7-3 0,-3 3 0 16,-12-9 0 0,-6-4 0-16,-4-3-1 0,1 3 1 15,-8 1 0-15,-7-7 1 16,-14 0-1-16,-11-3 1 31,-17 13-1-31,7-4 0 0,-15-3 0 16,-10 4 0-16,-14-1-1 0,8-6 0 15,-12 9 0-15,-10-8 0 16,-11 8-1-16,11 7 0 0,-7 3 0 16,-7 3 1-16,10-3 0 15,0 6 0-15,1-3-1 16,-11 0 0-16,13 13 1 31,-2-7 1-31,-4 13 0 0,-1 6 0 0,15 3-1 16,0 4 0-1,4-7 1-15,3 6 0 16,3-3-1-16,8 4 0 0,-4 6 0 16,0-7 0-16,-3-6 0 15,6 13 1 1,-3 9-1 0,4-6 0-1,-1-1 0 1,5-2 0-16,2 3 0 0,-3 9 1 0,0 7-1 0,4-1 0 0,0 7 1 15,-1 9 0-15,15-6-1 16,3 0 0-16,-3 9 0 16,3 4 1-16,1-4-1 0,2 0 0 15,8 1 0-15,0-11 0 16,-4 1 0-16,1 10 0 16,-8-1-1-16,7 10 1 15,1-1 0-15,6 1 0 16,4-10 0-16,7-2 0 15,11-1 0 1,3-6 0 0,10-7 1-16,8-8 0 0,10 11 0 0,8-5 0 0,10 2 0 15,7 10 0 1,7 7 0-16,10 5 1 0,8 4-1 16,10-6 0-16,25 5 0 15,7-2 1-15,22 3-1 16,6-7 1-16,14 4-1 15,15 12 1-15,13-6-1 16,-3-7 0-16,7 4 0 16,15-7 0-16,-5-6 0 15,12-12 0-15,13-10 0 16,0-6 0 0,15-3 0-16,17-10 0 0,0-9-1 15,11-9 1 16,-7-7-2-15,6-9 1 0,1-3-1-16,3-3 1 15,8-13-1 1,-12 3 0-16,4 0 1 0,-10 1 0 0,-7-8 0 0,-1 5 0 0,-10-8-1 0,0-5 1 0,-10 3-1 16,-4-13 1-16,-18 0 0 0,-10 3 0 15,-11 7-1-15,-7 6 1 16,-18-1-2-16,-13 11 1 15,-19 2-5-15,-6-6 1 16,-11-3-7-16,-14-6 1 16</inkml:trace>
  <inkml:trace contextRef="#ctx0" brushRef="#br0" timeOffset="23326.33">24021 1583 26 0,'0'50'13'0,"3"-28"0"0,-3-22 14 0,0 0-25 16,0 0 0-16,4-9 1 16,-1-10 0-16,1-6-4 15,-1 3 0-15,-3-6 3 0,4 3 0 16,-1 6-2-16,1-6 1 16,3 6 0-16,4 0 0 15,-1 4 1-15,4 5 0 16,4-6 1-16,3 7 0 15,0 0-1-15,4 9 1 16,0 6-2 0,-1-3 0-16,1 6-6 0,-4 1 1 47,-3-4-10-47,-4-3 0 15,-7-6 0 48,0-6 0-48</inkml:trace>
  <inkml:trace contextRef="#ctx0" brushRef="#br0" timeOffset="23903.1">24532 1508 36 0,'11'19'18'0,"-11"-10"-20"0,0-9 36 0,0 0-34 0,0 3 1 0,-4-3-1 0,-3 0 1 0,-7-3-1 0,-4 3 0 0,-3 3 0 0,-3 4 1 0,-5 2-1 16,5 0 0-16,-1 1-1 15,7 5 0-15,4-5-1 0,7-1 1 16,7 1-1-16,11-1 1 16,6-9-1-16,1-3 1 15,0-6 0-15,3-7 1 31,0 0 0-31,4 4 0 16,-11 2 0-16,0-5 1 16,0 5-1-1,-3 1 0-15,-1 2 0 0,1 14 0 16,-1-7 0-16,-3 9 0 16,4 7 0-16,0-4 1 15,-1 4-1-15,4-3 0 0,4-1 0 16,3-2 0-16,7-7 0 15,1 3 1-15,2-15 0 16,1-17 1-16,3-2 0 16,1-13 1-16,-5-12 0 15,1-3 0-15,-7-7 0 16,-8-9 1-16,-2-10-2 16,-8 4 1-16,-7 6-2 15,-4 0 1-15,-3 18-2 16,-4 10 1-16,1 10-1 15,-4 6 0 1,-4 28 0-16,0 9 0 0,1 16 0 16,-1 32 0 31,1 15 0-32,6 16 1-15,4-1-1 16,3 8 0-16,4-11-1 0,0-12 1 15,4-18-5-15,3-20 1 0,0-21-7 0,0-16 1 0,-3-7-4 16,-4-15 0-16</inkml:trace>
  <inkml:trace contextRef="#ctx0" brushRef="#br0" timeOffset="24134.97">24575 1285 29 0,'7'25'14'0,"10"4"-3"0,-10-26 24 0,7 3-33 0,4-6 1 0,7 9 2 0,3-9 0 0,0 4-6 16,0-4 0-16,1 6 3 15,-1 0 1-15,0-3-6 16,-3 3 1-16,-1-6-10 16,-2 0 1-16,-5-6-3 15,-3-3 1-15</inkml:trace>
  <inkml:trace contextRef="#ctx0" brushRef="#br0" timeOffset="24444.1">25118 1508 41 0,'32'28'20'0,"31"-12"-23"0,-45-16 39 0,-1-10-37 0,1 4 0 16,0-13 0-16,-4 4 0 15,-4-1 1-15,-3-6 1 16,-7 6-2-16,-10-2 1 16,-8 8 0-16,-7-6 0 15,1 13 0-15,-4 3 0 16,3 10 1-16,4 2 1 0,7 10 0 16,3 16 1-16,4-4-1 15,3 10 1 16,11-6-1-31,11-4 1 0,10-9-2 16,8-6 1 0,-1-6-5-16,0-7 0 0,-10-12-11 0,-8-4 0 15</inkml:trace>
  <inkml:trace contextRef="#ctx0" brushRef="#br0" timeOffset="26577.86">23717 2787 39 0,'39'16'19'0,"53"-13"-11"15,-60-3 19-15,20 0-25 16,33 6 1-16,32-12 1 15,27 3 0-15,36-6-6 16,-11-10 1-16,-3 3-1 0,-14-9 0 31</inkml:trace>
  <inkml:trace contextRef="#ctx0" brushRef="#br0" timeOffset="27283.05">28233 2772 38 0,'-11'3'19'0,"25"-9"-4"0,0 6 11 0,8 3-21 16,9 0 0-16,29 6 1 16,29-6 1-16,27-3-10 15,25-3 1-15,25-6 5 16,0-7 1-16,-8 7-4 16,-24-1 1-16,-24 4-3 15,-22 3 0-15,-32 3-8 16,-20 0 0-16,-19-10-6 15,-20-8 1-15</inkml:trace>
  <inkml:trace contextRef="#ctx0" brushRef="#br0" timeOffset="28047.95">28508 956 30 0,'18'16'15'0,"-1"-16"-3"0,-10 0 19 16,-7 0-29-16,0 0 0 16,-3-7 1-16,-8 1 0 15,-3 3-4 1,-11-6 1-16,4 9 2 0,0 0 1 16,3 0-2-16,1 0 1 15,3 9-1-15,0-3 0 16,3 7-1-16,0 3 1 15,8 2-1-15,3-2 1 16,7-3-2-16,0 2 1 16,4-12-1-16,3-3 1 0,3 0-1 15,-3 7 1-15,1-7-1 16,2 3 0-16,-10 3 0 16,-3-6 0-16,-4 6-1 15,-7 7 1-15,-4 3-1 16,-3 5 1-16,0 11-1 15,-4-4 1-15,-6 0 0 16,-5 7 1-16,-2-1 0 16,2-5 0-16,5 5 0 15,3 0 1-15,6-5-1 16,8-1 1-16,14 0 0 16,11 4 1-16,7-14 0 15,3-8 1-15,11-1-1 16,3-9 0-16,0-9-3 15,-3-1 0-15,-7 1-12 16,-7-13 1-16</inkml:trace>
  <inkml:trace contextRef="#ctx0" brushRef="#br0" timeOffset="28351.01">28730 1078 44 0,'4'29'22'0,"3"-20"-21"0,-4 0 30 0,1 1-29 15,3-4 0-15,0 3 0 16,0-5 0-16,4 2-3 15,-1-12 0-15,4-4 2 16,4 1 0-16,0-1-1 16,-4-8 0-16,0 2-4 15,0-3 1-15,-3-9-11 16,-4 3 1-16</inkml:trace>
  <inkml:trace contextRef="#ctx0" brushRef="#br0" timeOffset="28868.1">29118 1097 34 0,'18'3'17'0,"-15"-3"-7"0,-3 0 21 16,-3 0-30-16,-4 0 1 15,-7 0 1-15,-4 0 0 16,-7 0-4-16,1 7 1 16,6-7 2-16,4 9 1 0,0-6-2 15,0 3 0-15,3 4-3 16,1-10 0-16,-1 6-3 16,11-6 1-16,-4 0-4 15,4 3 1-15,11-3-1 16,-4 6 0-16,0-6-2 15,4 4 1 1,-1 2 2-16,1-6 0 0,0 0 3 16,-1 0 0-16,1 0 3 15,3-10 1-15,0 4 4 16,0 3 0-16,0-3 2 16,-3 6 0-16,-1 0-1 15,-3 6 1-15,0 7-3 16,-3 2 0-16,-1 4-2 15,-3-3 0-15,0 6-1 16,0-3 0-16,4-4 0 0,3 1 1 16,4 3-2-16,-1-10 0 47,1-6-7-32,-1-3 1 1</inkml:trace>
  <inkml:trace contextRef="#ctx0" brushRef="#br0" timeOffset="29514.54">29341 1276 39 0,'7'9'19'0,"-4"1"-22"0,-3-7 34 0,4 3-31 16,-4-6 0-16,0 0 0 15,0-9 0-15,3 9-1 16,1-10 1-16,3 4 0 16,0-3 0-16,0-4-1 15,0-3 1-15,0-2-2 16,0 8 0-16,0 1 0 16,0 2 1-16,0 14-1 15,0 2 0-15,0 1 0 16,0-7 1-16,0 6 0 15,4 7 1-15,-4-7 0 16,0 1 1-16,4-4-1 16,3-3 0-16,7-6 0 31,11 3 0-31,3-16 0 0,-3-9 0 16,3-3 2-16,0-16 0 15,-3-12 0-15,0-7 1 0,-7-16 0 0,-4 17 0 16,-4-10-1-16,-3 9 1 15,-7 3-2-15,-7 13 0 16,-7 10-1-16,-3 5 0 16,-4 13 0-16,-4 16 1 15,-3 13-1-15,-7 18 1 16,-1 10-1-16,5 24 1 0,3 17 0 16,3-7 0-16,7 6-1 15,8-12 0 1,3-6-1 15,3-23 0 32,8-2-4-48,0-20 1-15,-4-5-9 0,0-10 1 0</inkml:trace>
  <inkml:trace contextRef="#ctx0" brushRef="#br0" timeOffset="29727.8">29492 991 40 0,'4'12'20'0,"20"4"-18"0,-13-16 32 0,7-7-34 0,10 7 1 0,7 0 0 0,8 7 0 0,6-14-6 0,-3 7 1 0,-7 0-8 0,-11-9 0 0</inkml:trace>
  <inkml:trace contextRef="#ctx0" brushRef="#br0" timeOffset="30226.04">30007 1285 53 0,'14'-9'26'0,"1"-1"-24"0,-12 10 27 0,-3 0-40 15,-3 0 1-15,-15-6-17 16,-3 12 0-16</inkml:trace>
  <inkml:trace contextRef="#ctx0" brushRef="#br0" timeOffset="41289.64">5359 16886 29 0,'10'12'14'0,"-10"4"-2"0,0-13 14 0,0-3-23 15,4 7 0-15,3 2 1 16,-7 3 1-16,3 1-6 16,4 3 1-16,4 6 3 15,0 0 1-15,6 0-1 16,-3 3 0-16,4-7 0 16,0 4 1-16,-4-6-2 15,3-7 1-15,5-2 0 16,-1-10 0-16,0-7-2 15,4-5 1 1,-4-4-1-16,0-6 0 16,7-19-1-1,-7 3 0-15,-3-3-1 16,-4 0 1-16,-3-3-1 0,-8 3 1 16,-6-6 0-16,-8-3 0 15,-3-4 1-15,-7 1 0 31,3-4 1-15,-10 13 0 0,7 0 0-16,0-3 1 15,3 3-1-15,7 0 0 0,1 9-1 0,-1 4 1 0,4-1-1 0,7 4 0 16,7 6-1-16,-3 3 1 16,6 0-3-16,1 6 1 15,3 1-4 1,-3 5 1-16,-1 4-5 0,1 6 0 0,-8 6-10 15,4 7 1-15</inkml:trace>
  <inkml:trace contextRef="#ctx0" brushRef="#br0" timeOffset="42396.87">6160 16666 19 0,'-4'-3'9'0,"8"3"9"0,-4 0-1 15,-4-3-13-15,4 0 0 16,0 0 0-16,-7 3 1 16,3 0-7-16,1 0 1 15,-1 0 3-15,-3 3 1 16,4-3-2-16,-4 3 0 16,3-3-1-16,-3 0 0 15,4 3 0-15,-4-3 0 16,3 3 0-16,4-3 0 15,-7 0 0-15,3 0 1 0,4 0-1 16,0 0 0-16,0 0 0 16,0 4 1-16,4-4-1 15,3 0 1-15,4 0 0 16,-1 0 1-16,1 0 0 16,-4 0 1-16,3 0 0 15,1-4 0-15,-7 1 0 16,3-3 1-16,-7 6-2 15,0 0 0-15,0 0-1 16,0-3 1-16,0 0-2 16,-7 0 1-16,3-1-2 15,-7 4 1-15,4 0 0 16,0 0 0-16,4 0 0 16,-8 0 0-16,4 4 0 15,4-1 0-15,3 3 0 0,-7 0 1 16,3 1-1-16,4 2 1 15,0 0-1-15,0-2 1 16,4-4-1-16,3 0 0 16,3-3 0-16,-6-3 1 15,3 0-4-15,0-1 0 16,0-5-12-16,-7 9 1 16</inkml:trace>
  <inkml:trace contextRef="#ctx0" brushRef="#br0" timeOffset="43211.05">6653 16375 23 0,'-3'-3'11'0,"-1"3"5"0,4 3 1 0,-3 9-12 0,-1-2 1 0,1 5 1 15,-1 4 0-15,1 3-10 16,-1 10 1-16,-3 2 6 15,4 1 1-15,3 5-2 16,0 4 1-16,3 6-1 16,4-15 0-16,-3-1 0 15,3-5 1-15,0-7 0 16,0-7 0-16,0-2-2 16,0-7 1-16,-3 0-2 15,-4-6 1-15,-4-6-2 16,-3-3 1-16,0-4-2 0,0 1 1 15,-7-1-2-15,0 4 1 16,-8 2 0-16,5 7 0 16,-4 3-1-16,-4 4 1 15,4 2-1 32,0 4 1-47,6 2 0 16,5 1 0-16,3 6 1 0,0-3 1 15,7 3 0-15,7-7 1 16,-4 1-1-16,11-3 1 16,8-7-1-16,6-6 1 0,4-10-3 0,-1-5 1 0,-2 2-8 0,-1 1 0 0,-7-4-9 15,0-3 1-15</inkml:trace>
  <inkml:trace contextRef="#ctx0" brushRef="#br0" timeOffset="43573.4">6893 16394 35 0,'0'15'17'0,"-7"20"-13"0,7-26 20 15,0 4-22-15,0 12 1 16,0 9 2-16,7 4 0 16,-7 9-6-16,4 6 1 15,3-3 4-15,-4-9 0 16,1-6-2-16,-1-7 0 15,1-3-5-15,3-12 1 16,0-7-9-16,-7-6 1 16,0-13-4-16,-3-9 1 0</inkml:trace>
  <inkml:trace contextRef="#ctx0" brushRef="#br0" timeOffset="43761.8">6745 16622 48 0,'14'29'24'0,"14"-23"-22"0,-17-6 48 0,3 0-47 16,7 0 0-16,0 0 1 15,1-3 0-15,13-13-7 16,7 0 0-16,-10 1-2 16,-4 2 0-16,-10-6-12 15,-11 1 0-15</inkml:trace>
  <inkml:trace contextRef="#ctx0" brushRef="#br0" timeOffset="44712.59">5817 17127 34 0,'4'0'17'0,"3"10"-5"0,-7-10 17 0,0 0-25 15,0 3 1-15,0 0 1 16,-7 3 0-16,7 1-9 16,-4 2 0-16,-10 0 6 15,4 1 0-15,-4-1-3 16,3 4 1-16,-7 2-2 16,4 1 0-16,7 0 0 15,-3-1 0-15,2 4-2 16,5-6 0-16,6-7 0 15,5-3 1-15,2-3-1 16,4-3 1-16,0-3 0 16,0-4 1-16,-3-2 0 15,-4 2 1-15,0 1-1 0,0 0 1 16,0 2 0-16,0 1 1 16,-7 3-1-16,11 0 1 15,-8 3 1-15,4 3 0 16,4 3 1-16,-7 7 0 15,6 2-1-15,4 11 0 16,-3-4-1-16,3-1 1 16,4-5-9-16,-1 0 1 0,4-13-8 15,-3-12 1 1</inkml:trace>
  <inkml:trace contextRef="#ctx0" brushRef="#br0" timeOffset="45491.75">5740 15628 24 0,'0'7'12'0,"0"2"4"0,0-9 10 0,0 3-21 0,3 7 0 16,1 2 4-16,-1 1 0 0,4-1-11 15,4 10 0-15,-8 10 6 16,5-1 1-16,2 10-3 16,-6-10 1-16,3 0-3 15,-4-2 0-15,1-7-3 16,-1-10 0-16,-3-9-3 16,0-9 1-16,-3-7-4 15,-4-8 0-15,0 2-5 16,3-3 1-16,-6 0 2 15,2 3 1-15,5 6 2 16,-4 1 0-16,7 6 5 16,0 6 0-16,0 0 7 0,7 3 1 15,-4-3 2-15,5 0 0 16,2 3 1-16,-6 3 1 16,3-3 0-16,3 0 1 15,8 7-2-15,3-4 1 16,0 0-2-16,18-2 1 15,-11 2-2 1,0 0 1-16,-6-3-3 0,-1 0 1 16,-14 0-3-16,-7 4 0 15,-7 2-3-15,-4 4 0 16,-13 2-5 0,-8 1 1-16,7-7-11 0,-14-5 0 0</inkml:trace>
  <inkml:trace contextRef="#ctx0" brushRef="#br0" timeOffset="49231.88">10485 16528 16 0,'0'0'8'0,"-22"-28"1"0,12 19 9 0,-8-1-14 0,-10-2 0 15,0-4 2 1,0-3 1-16,-1 4-8 0,-2-7 0 15,-8-3 6-15,-4 9 0 16,-2 3-2-16,-5 1 0 16,-3 2-1-16,-3 1 0 15,-4 3-1-15,0 6 0 16,0 3-1-16,-4 9 1 16,-3 1-3-16,4 9 1 15,-1 9-1-15,4 10 1 16,4 9-1-16,-1 0 0 15,8 7-1-15,7 6 1 16,10-4 1 31,0 1 1-31,11-4 0 15,7 1 1-16,3-4 0-15,11 3 1 32,11-5 0-1,10-4 1-15,7 0 1-16,18-3 0 31,14-4 0 0,14-5 1-15,4-4-1-1,10-6 0-15,4-12-1 0,3-7 0 0,-3-12-1 0,-11-10 0 0,-11-6-1 0,1-15 0 0,-4-4-1 0,-3-3 0 0,-12-6-1 0,-6 0 1 0,-7 6-1 0,-7-7 1 0,-4 1-1 0,-14 0 0 16,-7 0 0-16,-14 0 0 0,-17-4-1 0,-12 1 0 0,1 6-1 0,0 6 0 0,3 4-1 0,-3 5 1 0,-1 4-2 0,1 3 1 0,3 9-3 0,4 1 0 0,7 5-5 0,3-5 0 16</inkml:trace>
  <inkml:trace contextRef="#ctx0" brushRef="#br0" timeOffset="50462.02">9243 17961 42 0,'3'19'21'0,"8"-9"-18"16,-11-10 38-16,0 3-38 15,0 3 0-15,0 0 2 16,0 1 0-16,0-1-7 0,0-3 0 16,-4-3 5-16,4-9 0 15,0-1-2-15,4-5 0 16,3-14-1-16,0-2 1 16,0 0 0-16,0-4 0 15,4 4-1-15,-1 6 0 16,1 0 0-16,3 9 0 15,7 10 0-15,0 6 0 16,0 0-3-16,8 6 1 16,-5 3-8-16,5 7 1 15,-1-3-8-15,-7-1 1 0</inkml:trace>
  <inkml:trace contextRef="#ctx0" brushRef="#br0" timeOffset="51212.43">9761 17899 56 0,'14'15'28'0,"-6"-11"-35"15,-8-1 50-15,0-3-43 16,-4 0 1-16,0 0-1 16,-3 0 1-16,0 0-2 15,0 0 1-15,0 0 0 16,-3 0 0-16,-1 0-2 15,4 3 0-15,0 3-3 0,7 0 1 16,0 4-2-16,0-4 0 16,4 0-1-16,3-3 1 15,7 1 2-15,0-1 0 16,7 0 3-16,0-6 0 16,7-4 1-16,-10-2 1 15,3-3 0-15,-3-1 0 16,-1 0-2-16,5 1 1 15,-5-1-1-15,-3 4 1 16,0 0 0-16,1 2 0 31,-1 4 0-15,0 3 1 0,0 3 1-16,0-3 0 15,4 0 0-15,-1-3 1 0,1-6 0 0,3-4 0 0,-3-2-1 16,3-11 1-16,-3-8-2 0,-4-7 1 0,-4-3-1 15,1-6 0-15,-1 6-1 16,-3 0 0-16,1 10 0 16,-5 2 1-16,1 7-1 15,-1 7 1-15,-3 5 0 16,0 7 0-16,0 6 0 16,0 6 1-16,-3 7 0 15,-4 5 0-15,-1 17 0 16,5 6 0-16,-1 9 0 15,4 3 0-15,0 4-1 16,4-1 1-16,-1-9-1 16,-3-6 0-16,4-13-2 62,0-3 0-62,6-9-4 31,1-13 0-31,-1-13-10 32,1-11 0-32,-8-5-1 31,4-2 1-31</inkml:trace>
  <inkml:trace contextRef="#ctx0" brushRef="#br0" timeOffset="51521.91">10058 17739 59 0,'7'37'29'0,"7"-40"-37"0,-7 3 62 0,4 0-54 0,6 0 1 0,4-3 0 0,4-3 0 0,0-7-6 0,6 1 1 0,-2-4-10 0,-1 0 0 0,-3-5-3 0,-1-1 0 0</inkml:trace>
  <inkml:trace contextRef="#ctx0" brushRef="#br0" timeOffset="51789.75">10463 17833 48 0,'18'19'24'0,"21"-7"-22"0,-25-12 45 0,7 0-45 15,0-3 0-15,4-3 1 0,0-4 0 16,-4-2-5-16,-4-4 1 16,-2-3 1-16,-5 4 1 15,-6-4-2-15,-4 3 1 16,-7 4-1-16,-7 5 0 15,-4 11 0-15,0 2 1 16,-3 6-1-16,3 10 1 16,4 10 1-16,4 2 0 15,6-6 2 32,11 4 1-47,11-4-1 0,7-6 0 0,6-6-2 16,8-10 0-16,4-3-7 15,-5-6 1-15,1-10-14 16,-11-5 1 0</inkml:trace>
  <inkml:trace contextRef="#ctx0" brushRef="#br0" timeOffset="53198.62">2025 15080 31 0,'18'9'15'0,"3"-6"1"0,-21-3 16 15,3 0-27-15,4 0 0 16,-3 0 1-16,-4 0 1 16,0 0-10-16,0 0 1 15,-14-6 5 1,-7-3 0-1,3 2-3-15,0 1 1 0,-3 0-3 16,0 6 1-16,0 3-1 16,0 0 0-16,-4 3-1 15,4 4 0-15,10-1 0 16,1 4 0-16,10-1 1 16,10 1 1-16,1-4 0 15,10 1 1-15,-3-4 0 16,-1 0 0-16,4-3 0 15,-6 0 1-15,2 0-1 16,1 1 0-16,-8-1 0 16,1-3 0 31,0 3 0-47,-4 3 0 15,-7 7 0-15,0 6 0 0,0 2-1 0,-7 8 1 0,3 8 0 0,-3 10 0 0,-4 4 1 16,4 2 1-16,4 3 0 0,-8-9 1 15,11-9 0-15,-7-4 1 16,7-5 0-16,0-4 0 16,0-6-1-16,0-4 1 15,7-2-2-15,4-7 0 32,10-6-2 46,-10 0 0-63,27-3-8-15,-9-3 0 0,6-13-9 16,0-3 0-16</inkml:trace>
  <inkml:trace contextRef="#ctx0" brushRef="#br0" timeOffset="53480.65">2346 15221 30 0,'0'22'15'0,"7"9"-8"16,-7-21 14-16,0-1-18 15,0 7 0-15,4-1 2 16,3 4 1-16,-7 0-6 16,0-3 0-16,7-1 5 15,-4-2 1-15,4-4-2 16,7-3 1-16,4-2-2 0,0-8 0 15,3-2-3-15,-7-3 0 16,11-7-2-16,-4-3 0 16,0 0-3-16,0-2 1 15,0-5-4-15,4 8 1 16,-4-1-7-16,0 0 1 16</inkml:trace>
  <inkml:trace contextRef="#ctx0" brushRef="#br0" timeOffset="53887.14">2762 15196 44 0,'7'9'22'0,"4"-6"-20"0,-8-3 37 0,4 0-36 0,-7 7 0 0,4-1 0 0,-4-3 1 0,0 6-6 15,-4-2 0-15,-3 2 3 16,-3 0 1-16,-1 1-3 15,-6 2 0-15,3 1-3 16,-4-1 1-16,0 4-2 16,8-6 1-16,6-1-1 15,-6-3 0-15,10 0 1 16,10-2 0-16,-6-1 1 16,6-3 1-16,8-7 1 15,0 1 1-15,-4-3 0 16,3-4 0-16,-6 1 1 0,6-1 0 15,-6 4 0-15,0-1 1 16,-1 7-1-16,1 3 1 16,-1 7-1-16,-3 2 0 15,4 3 0 17,-7 1 0-32,3 0-2 0,3-4 1 0,8 0-4 0,-8-2 0 15,1-4-7-15,0-10 0 16</inkml:trace>
  <inkml:trace contextRef="#ctx0" brushRef="#br0" timeOffset="54481.58">3009 15249 26 0,'0'9'13'0,"4"10"-4"0,3-16 16 0,-7 1-22 16,0 5 0-16,0 0 1 15,3-2 1-15,-3-4-7 16,7 0 0-16,-7 0 4 15,0-3 0-15,0 0-2 16,0-6 0-16,0 6-1 16,4-3 0-16,3-4 0 15,-7 4 0-15,7 6 0 16,-7 0 1-16,4 4-1 16,3-1 1-16,-4 0 0 15,8-3 0-15,-1 1 0 16,8-1 0-16,-7 0 0 0,6-3 0 15,4-3 0-15,8-7 0 16,2-9 0-16,8-2 0 16,-7-14-1-16,7-15 1 15,-11-10 0-15,-3-9 1 16,-1-6-1-16,-13-3 0 31,-18-38-1-31,-7 15 0 47,0 13 0-47,-8 7 1 16,1 18-2-16,0 16 1 47,0 13 1-16,3 18 0-31,1 16 2 0,6 16 0 15,8 18 0 1,6 10 1 15,8 22 1-15,6 15 0-16,4 1-1 16,8 3 1-16,-8-4-2 15,7-9 0-15,-10-12-4 0,3-16 1 0,-11-10-8 0,-6-9 1 0,-4-9-6 0,-4-16 1 0</inkml:trace>
  <inkml:trace contextRef="#ctx0" brushRef="#br0" timeOffset="54770.66">3073 14942 55 0,'7'34'27'0,"32"-24"-30"15,-18-10 54-15,7 0-50 16,4-10 1-16,17-5-1 16,0-11 1-16,4 1-5 0,4 0 0 15,-18 6-9-15,-8 1 1 16,-16-4-6-16,-8 3 1 16</inkml:trace>
  <inkml:trace contextRef="#ctx0" brushRef="#br0" timeOffset="65175.45">1595 2866 10 0,'3'12'5'0,"15"10"4"0,-15-22 6 15,4 10-12-15,-3-7 1 16,3 3 4-16,-7-6 0 15,7 0-9-15,-4 0 0 16,-3 0 7-16,8 3 0 16,-5-6-1-16,4-6 0 15,4-10-2-15,-1-13 0 16,1-5-1-16,7-10 0 16,3-7-1-16,7-18 0 0,-7 10-2 15,-7 8 1-15,4 4-1 16,-11 3 1-16,-4 13-2 15,4-4 1-15,-7 13-1 16,0 6 0-16,0 10 0 16,0 12 1-16,4 13-1 15,3 2 0-15,4 26 1 16,-1 3 0-16,8 16 0 16,3 9 1-16,0 3 0 15,7 7 0-15,4-19 0 16,-4-10 0-16,1-9 1 15,-5-16 0-15,1-9 0 16,-11-13 1-16,-3-9-1 16,-11 0 1-16,-11-7-1 15,-10 1 0-15,-7 0 0 16,-11-1 0-16,-3-2-1 16,-18 2 0-16,0 4 0 15,0 6 0-15,-7 6 0 0,3 4 0 16,15 12 1-1,-1 0 0-15,-6 9 0 0,7 0 1 16,6-6 0-16,1 0 1 16,14-9 1-16,-1-3 0 15,19-4-1-15,-1-3 1 16,18-12-1-16,7-3 0 16,8-10-2-16,16-9 0 15,29-1-1-15,15-14 0 16,6-1-1-16,3-10 0 15,-2-8-1-15,13-1 0 0,-7-16-2 16,-14 20 0-16,-10 9 0 16,-22 9 0-16,-10 10 0 15,-18 15 1-15,-21 16 0 16,-10 16 0-16,-29 21 1 16,-11 26 1-16,-9 15 0 15,-30 23 0-15,-9 5-1 16,-12 13 1-16,15 4-4 15,0-4 0-15,14 0-5 16,3-9 1-16</inkml:trace>
  <inkml:trace contextRef="#ctx0" brushRef="#br0" timeOffset="66226.25">12989 2681 22 0,'67'-57'11'0,"-7"-24"-13"0,-53 56 12 15,-7-10-9-15,0 10 1 16,-21-28 2-16,-4 3 0 16,-20-7-3-16,-26 1 0 15,-24 2 3-15,-11 1 1 16,-21 0-1-16,-25-4 0 15,-6 13-1-15,-19 10 0 16,-17-1-2-16,-7 23 0 0,-11 12-1 16,-3 9 1-16,-4 20 0 15,4 5 0-15,4 22 0 16,-1 7 0-16,14 6 0 16,8 10 1-16,3 2 0 15,14 10 0-15,21-3-1 16,8 9 1-16,3-6 0 15,17 9 0-15,18 1 0 16,18 12 0-16,18-1-1 16,20 11 0-16,29 15 0 15,21-3 1-15,21-1-2 16,25 8 1-16,25-11-2 16,24-5 1-16,35 2 0 15,15-21 0-15,31-10 0 16,4-9 0-16,25-13 0 15,14-15 1-15,10-26 0 0,14-6 1 16,-3-24 0-16,14-17 0 16,-3-12-1-16,-71 9 1 15,88-40-2-15,-11-16 1 16,-24-13-2-16,-25 0 1 16,-21-15-1-16,-17-10 1 15,-15-6-1-15,-28-12 0 16,-32-7 0-16,-28-25 1 15,-39 3 0-15,-45-6 1 16,-50-6-1-16,-32-1 0 16,-56-2-2-16,-43-4 0 0,-35 7-8 15,-42 9 0-15,-18 13-5 16,0 15 1-16</inkml:trace>
  <inkml:trace contextRef="#ctx0" brushRef="#br0" timeOffset="68613.85">1570 15754 11 0,'-21'9'5'0,"0"-2"-2"16,21-11 6-16,-4 1-7 0,-3 0 1 15,7 0 3-15,-7-3 0 16,3 3-5-16,4-1 0 15,-7 1 5-15,7 3 0 16,0 0-1-16,7-3 0 16,4 3-1-16,10 3 0 15,7 0 0-15,11 1 0 16,21 5 0-16,11-6 1 16,17-6 0-16,21-3 0 0,25-10-1 15,4-6 0-15,21-9-2 16,3-1 1-16,-7-5-3 15,4-4 1-15,0 0-1 16,-15 4 1-16,-10-1-2 16,7 10 1-16,-28 3-4 15,-17-4 1-15,-22-2-7 16,-18 0 0-16,-28 3-5 16,-28-4 1-16</inkml:trace>
  <inkml:trace contextRef="#ctx0" brushRef="#br0" timeOffset="70310.07">8714 18200 29 0,'0'31'14'0,"14"-15"-2"16,-7-7 14-16,3 1-23 15,8-1 0-15,10-3 5 16,15 1 0-16,17-4-9 16,14-3 1-16,24 3 6 15,29-3 0-15,18-13-2 16,28 1 1-16,7-10-3 16,17 3 0-16,12-3-1 0,-12 0 0 15,1 0-2-15,-15 0 1 16,-17 13-3-16,-11 6 0 15,-24 0-6-15,-26 3 0 16,-23 0-7-16,-22-10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9:36:57.2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9:37:34.968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3083 5076 31 0,'7'32'15'0,"-3"2"0"16,-4-31 16-16,0-3-26 15,0 0 1-15,0-9 2 16,-4-19 1-16,4-19-12 16,-7-19 1-16,4-12 7 0,3-7 1 15,0-6-4-15,-7-6 0 16,3 0-1-16,4-4 0 16,0 13-1-16,0 4 1 15,4 5-1-15,3 7 0 16,3 9 0-16,8 20 0 15,-7 11-1-15,10 10 1 16,0 16-2-16,0 22 0 16,7 6-4-1,1 15 0 1,-8 10-9 0,-11-3 1-16,-3 3-2 0,-14 7 0 0</inkml:trace>
  <inkml:trace contextRef="#ctx0" brushRef="#br0" timeOffset="236.61">2850 4863 68 0,'22'32'34'0,"27"-20"-42"0,-31-2 73 0,3-4-64 0,4 9 1 0,-1-5-1 15,8-1 1-15,-4 1-4 16,4-4 1-16,0-3-3 15,-4 0 0-15,0 0-9 16,0 1 0-16,-6-17-7 16,9 4 0-16</inkml:trace>
  <inkml:trace contextRef="#ctx0" brushRef="#br0" timeOffset="534.01">3768 4816 49 0,'10'6'24'0,"-20"1"-24"0,10-7 37 16,-11 0-35-16,1 3 0 16,-8 3 1-16,-3 4 1 0,3 2-5 15,4 19 1-15,-11-9 3 16,4 13 0-16,0 6-2 15,0-4 1-15,0 20-1 16,10-7 0-16,4-6-3 16,7-13 0-16,7 1-8 15,7-20 1 1</inkml:trace>
  <inkml:trace contextRef="#ctx0" brushRef="#br0" timeOffset="725.73">4124 4957 52 0,'11'19'26'0,"-33"-16"-20"0,15 4 28 0,-14 5-33 0,0 7 1 16,-7 6 0-16,0 3 0 0,-1-3-3 0,5 4 0 0,-1-1-2 0,11-3 1 0,-4-6-9 0,8-7 0 16,3-12-5-16,3-12 1 15</inkml:trace>
  <inkml:trace contextRef="#ctx0" brushRef="#br0" timeOffset="962.59">3888 4926 41 0,'17'28'20'0,"15"0"-16"0,-25-18 34 0,7 9-36 16,4 9 1-16,-4 3 0 15,4-3 1-15,-1 10-6 16,-3-3 0-16,4-4 3 16,-7 0 0-16,6-9-6 15,-3-12 1-15,0-4-9 16,-3-12 0-16,3-10-1 15,4-12 1-15</inkml:trace>
  <inkml:trace contextRef="#ctx0" brushRef="#br0" timeOffset="1131.88">4255 4879 47 0,'31'31'23'0,"19"32"-26"0,-33-50 48 0,-6 12-46 0,3 3 1 0,4 13-3 0,-11 6 1 0,-7 6-4 0,-14 7 0 16,-8-7-8-16,-6-3 1 16</inkml:trace>
  <inkml:trace contextRef="#ctx0" brushRef="#br0" timeOffset="1687.55">4911 4901 49 0,'10'9'24'0,"-10"-15"-16"0,11 9 41 0,-8 0-47 15,4-3 1-15,8-3 0 16,9 0 0-16,8 0-5 16,0-7 1-16,3 10-2 15,-3-6 1-15,-4 12-11 16,-7 4 1-16,-10-4-6 16,-11 4 1-16</inkml:trace>
  <inkml:trace contextRef="#ctx0" brushRef="#br0" timeOffset="1819.6">4935 5145 45 0,'-3'22'22'0,"6"-31"-14"0,-3 9 38 16,7 0-43-16,4-3 0 0,-4 0 0 15,14 0 1-15,7 3-8 16,15 3 1-16,-4 0-4 0,-1-3 0 15,-2 3-10-15,-1-6 1 16</inkml:trace>
  <inkml:trace contextRef="#ctx0" brushRef="#br0" timeOffset="2133.31">5997 4866 48 0,'-10'29'24'0,"-40"11"-22"0,33-30 37 0,-5 2-37 0,1 7 1 0,-7 6 0 16,0 7 0-16,-4-4-4 15,4 3 0-15,3 1-1 16,8-4 1-16,-5-3-13 16,12-3 0-16,3-22-2 15,7-3 1-15</inkml:trace>
  <inkml:trace contextRef="#ctx0" brushRef="#br0" timeOffset="2336.3">5779 4929 48 0,'17'60'24'0,"4"-4"-27"0,-10-31 47 0,-1-3-43 0,12 10 0 15,16 11-6-15,-6-8 0 16,-4-7-2-16,-13-9 0 15,2-10-7-15,-6-9 1 0</inkml:trace>
  <inkml:trace contextRef="#ctx0" brushRef="#br0" timeOffset="2787.19">6075 4239 55 0,'14'10'27'0,"4"8"-31"15,-15-14 51-15,8-1-46 16,3-3 1-16,0 0 4 15,7 0 1-15,-3 0-8 0,-1 0 0 16,-3-3 4-16,-3 6 0 16,-4 3-3-16,-3 0 1 15,-8 10-3-15,-3-4 0 16,-4 10 0-16,1-3 1 16,-1-6-1-16,1 2 1 15,-1 1 2-15,4 3 1 16,4 0 0-16,6 0 0 62,4-1 0-62,7-2 0 0,11-7 0 0,-4-5 0 32,7-4-2-32,-6-4 1 15,2 1-8-15,1 0 0 16,-4 0-12-16,-7 3 0 15</inkml:trace>
  <inkml:trace contextRef="#ctx0" brushRef="#br0" timeOffset="3170.21">6438 5007 54 0,'7'10'27'0,"14"-7"-21"0,-10-3 38 0,10 0-41 15,7 0 1-15,11 0 0 16,0 0 0-16,7 0-8 16,0-3 0-16,-4 3-2 15,-7 0 1-15,-6 0-13 16,-8-10 0-16</inkml:trace>
  <inkml:trace contextRef="#ctx0" brushRef="#br0" timeOffset="3403.68">6646 4763 52 0,'11'22'26'0,"7"22"-22"15,-18-35 38-15,3 16-40 16,4 3 0-16,-7 4 1 0,-7 15 0 16,4-6-5-1,3 18 1-15,-7-12-3 0,3-3 1 16,-7-6-13-16,4-13 0 16,4-9-1-16,6-13 1 15</inkml:trace>
  <inkml:trace contextRef="#ctx0" brushRef="#br0" timeOffset="3667.29">7525 4230 55 0,'14'28'27'0,"-18"47"-35"0,-3-53 55 0,4 19-46 0,-1 15 1 0,-6 26 2 0,3 18 0 0,3 1-5 0,1 2 1 0,-1-3-1 0,0-12 0 0,1-12-15 16,-4-23 0-16</inkml:trace>
  <inkml:trace contextRef="#ctx0" brushRef="#br0" timeOffset="6666.7">9331 4882 41 0,'-4'3'20'0,"15"-9"-12"0,-11 6 20 16,-7-3-25-16,-4-7 0 15,-6 1 1-15,-4 0 1 16,3-1-7-16,-10 4 0 16,7 3 4-16,3-4 1 15,-3 14-2-15,0 5 0 16,-1 7-2-16,1 12 1 0,4-2-3 15,-5 5 1-15,12 4-1 16,6-4 0-16,8-9 1 16,10-3 1-16,-3-9 1 15,6-10 1-15,8-9 1 16,3-7 1-16,0-12-1 16,-3 0 0-16,0-9-9 15,-4 5 0-15,0-5-7 16,-3 2 0-16</inkml:trace>
  <inkml:trace contextRef="#ctx0" brushRef="#br0" timeOffset="7087.56">9454 4948 44 0,'4'31'22'0,"-4"-24"-18"0,0-4 35 15,0 3-37-15,0 6 1 16,0-2-1-16,-4-7 1 16,4 3-5-16,0-3 1 15,0-3 2-15,4-3 1 0,0-6-2 16,3 3 0-16,7-4-1 15,-7-5 1-15,7-7-1 16,3-4 0 0,5-2-1-16,-5 3 0 0,1 3 1 15,0 7 0-15,-1-1 1 16,-3 13 1-16,4 3 0 16,-4 9 1-16,0 13 0 15,0 9 1-15,0-2-1 16,1 8 1-16,-1 1-2 15,3-7 1-15,-3 4-7 16,4-13 1-16,3-10-12 16,4-12 1-16</inkml:trace>
  <inkml:trace contextRef="#ctx0" brushRef="#br0" timeOffset="7733.49">12107 4042 55 0,'-7'0'27'0,"-28"18"-24"0,24-14 41 0,-6 2-44 15,-11-6 1-15,-1 0 0 16,-2 0 0-16,-8 0-1 16,0 0 0-16,0 3 0 15,0 3 1-15,1-3-1 16,2 7 1-16,5 2-1 16,2 1 0-16,8 6-1 15,0 0 1-15,10 6-1 0,4 3 0 16,4 13 0-1,3-1 1-15,3 14 0 0,4-1 0 16,-3 16-1-16,-4 3 1 16,-4 3 0-16,-3 4 0 15,0 9-1-15,0-7 1 16,-3-6 0-16,3-3 0 16,3-3 0-16,4-12 1 15,4-13 1-15,3-13 0 16,7-9 0-1,10-9 1-15,8-4-2 0,7-9 0 16,0 0-3-16,-7-9 1 0,3 6-8 16,-3-13 1-16,3 3-10 15,-3-2 0-15</inkml:trace>
  <inkml:trace contextRef="#ctx0" brushRef="#br0" timeOffset="8115.95">12407 4650 55 0,'4'-16'27'0,"-15"-12"-29"15,4 19 45-15,-7-10-42 16,-7 0 0-16,-7 3 1 0,-8 7 1 15,1 0-3-15,0 12 0 16,-8 12 1-16,1-2 1 16,3 18-1-16,4 4 1 15,7 2-3-15,10 7 1 16,8-3 0-16,10 9 0 16,10-12-1-16,11-7 1 15,8-15 0-15,2-10 0 16,-2-9 1-16,2-9 0 0,-3-7-1 15,-3 0 1-15,0-3-4 16,0-3 0-16,-4 0-8 16,-4-3 0-16,1-1-6 15,-7 7 0-15</inkml:trace>
  <inkml:trace contextRef="#ctx0" brushRef="#br0" timeOffset="8337.73">12541 4794 50 0,'11'25'25'0,"-1"-3"-21"0,-10-9 43 0,-3 3-46 16,-1 5 1-16,-3-2-1 16,0 3 1-16,0 0-4 15,4 0 1-15,-1-3-3 16,1-7 0-16,3-2-10 15,3-16 0-15,4-10-3 0,4-6 1 16</inkml:trace>
  <inkml:trace contextRef="#ctx0" brushRef="#br0" timeOffset="8723.84">12809 4305 52 0,'18'19'26'0,"0"-13"-29"0,-11-3 51 0,3 4-44 15,4 2 0-15,4 0 2 16,7-2 1-16,-8 2-8 16,5 0 0-16,2 1 5 15,-3-4 1-15,-3 0-3 16,0-2 1-16,-4 5-3 15,-7 0 0-15,-11 7-1 16,-3 9 0-16,-3 0 0 16,3-6 0-16,-7 6 0 15,-1 3 0-15,1 7 0 16,0-1 1-16,4 4 0 16,3 3 1-16,3-4-1 15,8 1 1 1,3-7-1-16,0-6 1 0,10-12-1 15,12-7 0-15,6-6-4 16,4-3 0-16,-1-6-6 16,-2-4 0-16,-5-6-9 0,-2-3 0 15</inkml:trace>
  <inkml:trace contextRef="#ctx0" brushRef="#br0" timeOffset="9248.11">13247 3963 49 0,'3'10'24'0,"1"-7"-20"0,-4-3 36 0,3 0-38 0,4 3 1 0,4 0 2 0,7 3 1 0,6 4-7 0,12 2 1 0,-1-5 4 0,4-7 0 0,3 9-2 16,4 0 1-16,3 4-2 15,-3-1 1-15,-7-2-2 16,-11 2 0-16,-7 1-2 15,-7 0 1-15,-10 5-1 16,-8-2 0-16,-6 6-3 0,-8 0 1 31,-3 0-1-31,-4 9 0 0,4 7 1 0,7-4 0 63,0 7 1-63,3 6 0 15,8-3 2 1,3 12 0-16,7-2 2 16,11-1 1-16,10 4-1 15,4 12 0-15,-4-10-1 0,-4-2 1 0,-6-1-1 0,-14-3 0 0,-54 16-5 0,-20-6 1 16,-18-13-10-16,-22-12 0 0</inkml:trace>
  <inkml:trace contextRef="#ctx0" brushRef="#br0" timeOffset="12899.81">23036 5114 27 0,'4'3'13'0,"7"-9"-38"15,-11 0 13-15</inkml:trace>
  <inkml:trace contextRef="#ctx0" brushRef="#br0" timeOffset="13585.71">23103 4829 5 0,'7'0'2'0,"4"-13"4"0,-7 13 5 16,-1 0-6-16,1-3 1 0,3-3 3 15,-4 0 0-15,1-4-11 16,-1 4 1-16,1-4 8 16,-4-2 0-16,0-1-2 15,0 13 0-15,0 0-2 16,0 0 1-16,0 0-1 15,0 0 0-15,-4 3 0 16,4 10 1-16,-3 0-1 16,-1 5 1-16,1 4 0 15,-1 13 0-15,1 2 0 16,-1 7 0-16,4 3-1 16,0 22 0-16,0 7 0 15,0 15 0-15,0 12 0 16,0 10 0-16,0 16-1 15,0 12 1-15,4 6-1 0,-1 7 0 16,1 6-1-16,-1 9 0 16,1 10-1-16,-1 21 1 15,1 10-1-15,-4 23 0 16,0 2-1-16,-4 25 1 31,-6 207-1-31,-1-62 0 16,4-60 0-16,4-25 1 15,3-32 0-15,-4-15 0 16,4-29 0-16,0-24 1 0,-4-4 0 16,-3-18 0-16,-3-13-3 15,-4-16 0-15,0-6-2 16,0-12 0-16,-1-16-1 16,1-13 0-16,7-12-1 15,4-13 0-15,3-12 1 16,3-4 1-16,1-18 0 15,-1-13 1-15,4-9-1 16,0-13 1-16,0-6-9 16,8-13 0-16</inkml:trace>
  <inkml:trace contextRef="#ctx0" brushRef="#br0" timeOffset="14893.84">22176 11452 35 0,'-7'9'17'0,"17"4"-11"16,-3-13 24-16,4-4-26 15,3 4 0-15,4-3 1 16,3 3 0-16,3 0-7 15,8 0 1-15,7 0 5 16,7 0 0-16,10 3-1 0,4 1 0 16,7-1-1-16,4-3 1 15,6 0-1-15,12 6 0 16,9 0 0-16,15 4 1 16,-3-1-1-16,3 4 0 15,14-1-1-15,14 1 1 16,-7-4 0-16,7 7 0 15,21 3-1-15,-10-7 1 16,7-3-2-16,17 7 1 0,-3-3 0 16,3-1 0-16,22 4-1 15,-8 0 1-15,1 2 0 16,13-2 0-16,-6 3 0 16,14 0 1-16,-11-7-2 15,3 7 1-15,15-10 0 16,-11 1 0-16,7-1 0 15,-14 4 1-15,8-7-2 16,13-3 1-16,-18 0 0 16,8 4 0-16,0-7-1 15,-8 0 1-15,-3 0 0 16,-3-3 0-16,-4-1-1 16,-7 11 1-16,-4-7-1 15,-3 3 1-15,-14-6-1 16,3 3 0-16,-20 3 0 15,-12 0 0-15,-13 3 0 16,-8 0 0-16,-14 4-1 16,-10-4 0-16,-11 7-3 0,-14-4 1 15,-10-3-5-15,-11 1 0 16,-4-4-12-16,-10-13 1 16,-18-2-1-16,-7-1 0 15</inkml:trace>
  <inkml:trace contextRef="#ctx0" brushRef="#br0" timeOffset="15449.78">30815 11684 45 0,'-7'25'22'0,"-3"-3"-19"0,10-19 42 0,0 0-42 15,-4 0 1-15,4 0 3 16,0-3 0-16,7-3-8 16,4-3 0-16,6 0 5 15,11-1 1-15,4 4-2 16,11 3 0-16,2 3-2 15,-2 0 0-15,-8 1-1 16,-3 2 1-16,-4 0-1 16,-10 7 0-16,-4 2-2 0,-11 1 1 15,-3 6-1-15,-3 3 1 16,-8 3-2-16,-3 4 1 16,-4 5-1-16,-3 1 1 15,-3 6 0-15,-1 0 0 16,0 0 1-16,4-4 0 15,3-2 0-15,1-10 1 16,6-3-1-16,8-12 0 16,3-10 1-16,3-9 0 15,4-10 0-15,0-19 1 16,-3-2-1-16,-1-4 1 0,8-6-1 16,-8 6 1-16,1 1-2 15,-4-1 1-15,-4 0-5 16,-10 10 1-16,-3 6-7 15,-4 3 0-15,-1 0-5 16,8 6 0-16</inkml:trace>
  <inkml:trace contextRef="#ctx0" brushRef="#br0" timeOffset="15769.75">31697 11759 44 0,'11'6'22'0,"-8"-3"-19"0,-3-3 39 16,-3 3-40-16,-4 4 1 15,-4 5 0-15,-7-2 0 16,-6 2-4-16,-8 7 0 16,-3 9 3-16,-1 0 0 0,5 4-3 15,6-7 0-15,0-6-8 16,15-10 0-16,3-9-7 16,10-12 1-16</inkml:trace>
  <inkml:trace contextRef="#ctx0" brushRef="#br0" timeOffset="15933.42">31461 11671 38 0,'10'13'19'0,"4"52"-13"0,-7-43 28 0,1 3-29 16,2 13 1-16,8 9 1 16,3 10 0-16,4-1-10 15,-1-6 0-15,1-3 2 16,-7-12 0-16,-1-10-14 15,-3-16 1-15</inkml:trace>
  <inkml:trace contextRef="#ctx0" brushRef="#br0" timeOffset="16965.43">22701 4973 34 0,'4'13'17'0,"6"-10"-5"16,-10-3 18-16,0 0-26 16,7 0 1-16,4-7 3 15,3 1 0-15,4-6-10 16,3-7 0-16,0-6 7 16,4-4 1-16,7-8-3 15,10-1 0-15,4 1-1 16,-11-4 0-16,0 6-1 15,-6 1 0-15,-5-1-2 16,1 7 0-16,-7-3-1 16,-4 9 0-16,-4 6-1 0,1 13 1 15,-1 6-1 1,-3 7 0-16,1 15 0 0,-1 12 0 16,0 13 1-16,3 4 1 15,4 2 0-15,4-3 0 16,7 4 2-16,-1-4 0 15,1-6 0-15,-4-9 0 16,-3-10-1-16,-1 3 1 16,-6-5-1-16,0-14 0 15,-4-2-1-15,-7-4 0 16,-4-3 0-16,-6 3 1 16,-12-6-1-16,-13-6 0 0,-11-3 1 15,-7-4 0-15,-10-3-1 16,6 1 1-16,1-1-2 15,0-3 1-15,-1 10-3 16,8 6 0-16,6 9-9 16,12 6 0-16</inkml:trace>
  <inkml:trace contextRef="#ctx0" brushRef="#br0" timeOffset="17312.59">23382 3857 40 0,'7'-10'20'0,"-3"10"-12"0,-4 0 29 16,-4 0-35-16,-6 3 1 15,-12 13 1-15,-6 9 0 16,-11 3-6-16,-3 16 1 16,-4 10 3-16,4 8 0 15,3 4-3-15,7 0 0 0,8-6-7 16,6-10 0-16,7-22-7 15,4-12 0-15</inkml:trace>
  <inkml:trace contextRef="#ctx0" brushRef="#br0" timeOffset="17479.02">22948 3891 43 0,'7'10'21'0,"18"43"-13"0,-14-34 33 0,3-1-40 15,3 8 1-15,4 2-1 16,-3-3 1-16,0-6-8 16,-4-10 0-16,0 1-8 15,0-7 0-15</inkml:trace>
  <inkml:trace contextRef="#ctx0" brushRef="#br0" timeOffset="19177.3">29813 11502 38 0,'4'6'19'0,"6"19"-10"0,-6-9 20 16,-1 6-25-1,1 12 1-15,-1 13 1 0,1-6 0 16,-4 9-9-16,0 3 1 16,0 7 5-16,4 3 1 15,-4-10-6-15,3-9 0 16,-3-16-13-16,4-12 1 16</inkml:trace>
  <inkml:trace contextRef="#ctx0" brushRef="#br0" timeOffset="19652.09">29757 12609 48 0,'10'22'24'0,"12"-7"-18"15,-15-12 34-15,3 1-39 16,4 5 1-16,0 0 1 15,4 1 0-15,3-1-4 16,4 1 1-16,-4 2 2 0,0 1 0 16,-3-4-2-16,0-3 1 15,-11 4-2-15,-7 2 1 16,-7 4-1-16,-11 3 0 16,-3 6 0-16,-7-3 0 15,-1 3 1-15,1-3 0 31,3 0 0-31,1 0 0 0,6 0 2 0,4 3 1 16,7 0 0-16,3 0 0 16,11-3 0-16,8-3 1 0,13-4-1 15,7-5 0-15,0-4-6 16,-3 4 0-16,-7-7-15 16,-11-6 0-16,-18-7-1 15,-3 7 0-15</inkml:trace>
  <inkml:trace contextRef="#ctx0" brushRef="#br0" timeOffset="21875.34">22849 10185 36 0,'-10'12'18'0,"6"-15"8"0,4 3 18 15,0 0-39-15,7-6 1 16,4 6 3-16,3-3 0 15,14 0-11-15,15-4 0 16,20 7 7-16,18 0 0 16,0 0-5-16,1 3 0 15,-5-6-8-15,-10 0 1 16,-14 0-14-16,-18 0 1 0</inkml:trace>
  <inkml:trace contextRef="#ctx0" brushRef="#br0" timeOffset="23646.68">22211 10022 35 0,'3'0'17'0,"4"-4"-4"16,-7 4 17-16,4 0-25 15,0 4 1-15,3 2 2 16,-4 3 1-16,-3 7-11 15,0 6 1-15,0-3 7 16,-3 9 0-16,-1 13-2 16,1 0 0-16,-1 2-2 15,0 4 0-15,1 0-1 16,3-6 0-16,0-9-6 16,0-1 0-16,0-15-13 0,0-19 0 15</inkml:trace>
  <inkml:trace contextRef="#ctx0" brushRef="#br0" timeOffset="25449.01">22927 5773 34 0,'-14'9'17'0,"0"-3"-2"0,14-3 17 16,-4 1-27-16,4-1 1 0,0 0 2 16,0-3 1-16,0 0-10 15,0 0 1-15,7-3 8 16,7-4 0-16,18 4-3 16,7-3 0-16,14 3-2 15,14-3 0-15,4-1-5 16,-12 1 0-16,-13 0-8 15,-10 0 1-15,-8-1-11 16,-14 1 1-16</inkml:trace>
  <inkml:trace contextRef="#ctx0" brushRef="#br0" timeOffset="25989.3">22003 5490 44 0,'-11'44'22'0,"-14"-31"-17"0,18-7 28 0,-7 4-32 15,-7-1 0-15,4 0 0 16,-5 1 0-16,5-1-2 16,3 4 1-16,3-4 1 15,0 1 0-15,8-4-1 16,6 0 0-16,8 0 1 16,7 4 0-16,6-1-1 15,5 1 0-15,2-1 1 16,-2-6 0-16,-8 3-1 15,-4 4 0-15,-6 5-1 16,-8 7 1-16,-10 3-4 16,-10 1 1-16,-11-1-11 0,-8-7 1 15,5 1-1-15,-5-3 0 16</inkml:trace>
  <inkml:trace contextRef="#ctx0" brushRef="#br0" timeOffset="26245.58">21893 5509 61 0,'11'13'30'0,"7"6"-33"0,-8-19 65 0,8 0-60 15,10 0 0-15,18-13 0 16,17-9 1-16,8-6-7 16,14 3 0-16,-11 3-3 15,-7 0 1-15,-18 3-14 16,-7 0 1-16</inkml:trace>
  <inkml:trace contextRef="#ctx0" brushRef="#br1" timeOffset="30937.71">23283 10122 22 0,'4'9'11'0,"-1"-9"0"0,1 0 11 16,3 0-18-16,0 0 0 15,4 4 1-15,-1-1 1 16,4 3-7-16,0-3 0 16,1 3 5-16,2-3 1 15,-3 10-2-15,7-4 1 16,11 1-1-16,3-1 1 15,1 4-2-15,3-1 1 0,6 1-1 16,5-1 1-16,3 1-1 16,3-4 0-16,-6 1-1 15,6-4 1-15,8 3 0 32,6 1 1-32,-3-4-2 0,4-3 0 15,3 0 0-15,-4-3 1 16,4 4-1-16,4-4 0 15,3 3 0-15,0-3 0 0,4-7 0 16,0 1 1-16,-4-6 0 16,7-4 0-16,0-6-1 15,0 3 1-15,8 0-1 16,-5-6 0-16,-6-6-1 16,10 0 1-16,-7-4-1 15,4 1 0-15,7-14 0 16,-4-2 0-16,4-6 0 0,3-1 1 15,1 1-1-15,9-7 0 16,-6-6 0-16,7-9 1 16,-3-7-1-1,-1 7 1 32,7-7 0-47,-6 4 0 16,3-4-1-1,-1-3 1-15,5-6-1 0,3-9 0 16,-4 9 0-16,4-4 1 0,4-5-1 0,3-7 1 0,-4-3-1 0,-3 7 1 0,0-7-1 0,3-6 1 16,1 3-1-16,-15-4 0 0,4 4 0 15,-3 3 1 1,2-6-1-16,1-3 0 0,-7 0 0 16,-4-7 0-16,4-3 0 15,4-9 1-15,-5 13-1 16,-6-13 1-16,-14 3-1 15,-4-13 1-15,-3 23-1 16,-4-4 1-16,-11 6-1 16,-10 10 0-16,-7 7 0 15,-4 8 0-15,-3 20-1 16,-7 12 0-16,0 0-3 47,-8 9 1-47,-2 7-5 0,-5 9 1 31,-3 10-14-31,-7 5 1 16</inkml:trace>
  <inkml:trace contextRef="#ctx0" brushRef="#br1" timeOffset="33014.92">21184 9197 11 0,'11'12'5'0,"3"20"2"0,-7-26 5 0,0 3-9 16,4 1 1-16,-1 2 2 15,4 7 0-15,4 0-7 16,0 6 0-16,3-3 5 15,4 3 1-15,-4 0-2 16,0 4 1-16,4-1-2 16,6 0 1-16,5-6-1 15,-1 0 1-15,4-3-1 16,-1 6 1-16,-2-3-2 16,-1 3 1-16,-7 0-1 15,4 0 1 1,3-3-2 62,1 3 0-62,2 0 0-16,1 0 1 0,0 0-1 0,10 7 1 0,-3-7-1 15,4 0 1-15,3-3 0 0,-4 3 0 0,-7 0 0 0,1 0 1 0,2 0-1 16,8 0 1-16,-3 0 0 0,3-3 0 0,10 0-1 0,4-6 1 0,0-4-1 0,-7-5 0 15,7-1 0-15,4 3 0 16,-1 1-1-16,8 2 0 16,0 1-1-16,-4 3 1 31,-7-4-3-31,0 1 0 0,0-1-4 0,0-6 1 16,0-2-8-16,-11-14 1 0</inkml:trace>
  <inkml:trace contextRef="#ctx0" brushRef="#br1" timeOffset="34546.49">30268 5381 16 0,'4'-3'8'0,"6"-16"1"15,-6 9 3-15,3-2-8 16,4-4 0-16,3-3 4 16,0-9 0-16,3 3-9 0,8-6 1 15,0-10 6 1,3 0 0-16,4-15 0 0,0-17 1 15,-1-5-2-15,5-3 0 16,9-14-1-16,5-8 0 31,3-10-1-31,7-3 1 16,7-3-3 0,-4-25 1-16,-3-7-1 15,-3 1 0-15,-4-4-3 0,-4-6 1 0,4 3-5 0,-7 0 0 16,-4 1-9-16,-3-4 0 15</inkml:trace>
  <inkml:trace contextRef="#ctx0" brushRef="#br1" timeOffset="35206.94">32152 3004 30 0,'-3'15'15'0,"-11"1"-3"0,10-13 15 0,-7 10-25 0,-3 6 1 0,-7 9 0 0,-7 16 1 0,-7 9-6 0,-15 10 1 0,-13 9 3 0,13-3 0 0,5 6-3 0,2-6 0 15,4-6-8-15,4-10 0 32,7-28-3-32,7-12 0 15</inkml:trace>
  <inkml:trace contextRef="#ctx0" brushRef="#br1" timeOffset="35409.36">31687 3051 39 0,'7'22'19'0,"3"15"-17"0,-6-21 34 0,3 9-36 0,0 10 1 0,0 5 1 16,0 11 1-16,0-8-7 16,0-11 0-16,4-1-8 15,-1-12 1-15</inkml:trace>
  <inkml:trace contextRef="#ctx0" brushRef="#br1" timeOffset="35708.08">32131 3280 52 0,'14'12'26'0,"11"7"-27"0,-18-19 42 0,3 0-41 0,5 0 1 0,-5 9-1 0,4-9 1 16,7 4-3-16,1 2 1 15,-1-3-5-15,-7 3 0 0,-7 1-9 16,-7-1 1-16</inkml:trace>
  <inkml:trace contextRef="#ctx0" brushRef="#br1" timeOffset="35882.11">32029 3483 41 0,'-4'7'20'16,"15"15"-10"-16,-4-19 28 0,3 3-37 0,5-3 1 0,6-3 0 0,3 0 0 0,1-3-6 0,0 0 1 0,3-3-6 0,0 3 1 0,0-7-7 0,-3 10 1 0</inkml:trace>
  <inkml:trace contextRef="#ctx0" brushRef="#br1" timeOffset="36343.05">32508 3741 43 0,'0'-16'21'0,"8"-28"-16"0,-5 22 36 0,1-12-39 0,-1-17 1 16,-3-11 0-16,0-10 0 15,0-10-5-15,0 1 1 0,4 2 3 16,3 7 0-16,3 6-1 250,4 10 1-250,4 9-2 0,3 18 1 0,4 11-1 0,3 8 0 0,-7 13-4 0,0 4 1 0,-6 5-7 0,-5 4 0 0,-10 12-6 0,-3 3 1 0</inkml:trace>
  <inkml:trace contextRef="#ctx0" brushRef="#br1" timeOffset="36539.25">32417 3330 52 0,'0'0'26'0,"17"0"-25"0,-10 0 48 0,4 0-47 0,10 0 1 0,0 0 1 0,8 0 0 0,2 3-5 0,5-3 0 0,-1 0 0 0,-3 0 0 0,-4 3-6 0,-7-3 0 0,-3 0-11 0,-4-3 0 0</inkml:trace>
  <inkml:trace contextRef="#ctx0" brushRef="#br1" timeOffset="36743.81">32879 3386 49 0,'18'16'24'0,"-8"-10"-21"0,-10-6 36 0,-7 3-38 0,0-3 0 0,-4 3 2 0,-3 4 0 0,4-1-4 16,-4 3 1-16,0 4 2 15,-4 6 1-15,-3 6-2 16,0 3 1-16,-1 3-1 16,5 1 0-16,6 9-2 15,4-4 0-15,7 1-4 16,7-4 0 93,4-5-7-109,3-7 0 0,-4-19-5 0,5-3 0 0</inkml:trace>
  <inkml:trace contextRef="#ctx0" brushRef="#br1" timeOffset="36995.33">33080 3571 37 0,'0'38'18'0,"-11"-10"-14"0,8-22 31 0,-4 10-33 0,-4-7 0 0,-6 7 2 0,-5 6 0 0,-2 3-5 0,-4 3 0 0,6-2 0 0,5-8 1 0,-1-2-11 0,4-7 1 0,3-12-4 0,8-12 1 0</inkml:trace>
  <inkml:trace contextRef="#ctx0" brushRef="#br1" timeOffset="37128.32">32932 3552 32 0,'10'63'16'0,"22"3"-6"0,-25-44 27 0,4 6-35 0,-4-3 0 0,3 4 0 0,1-8 0 0,0 5-4 15,-1-1 1-15,1-3 0 16,-1-7 0-16,1 1-8 0,0-16 0 16,-1-6-4-16,1 3 1 15</inkml:trace>
  <inkml:trace contextRef="#ctx0" brushRef="#br1" timeOffset="37347.98">33242 3562 43 0,'14'66'21'0,"8"-4"-21"0,-12-30 39 0,1-4-39 0,3 16 1 0,-4 9-1 15,-3 1 1-15,1 8-5 16,-8-5 0-16,-15-4-9 15,-16 7 1-15</inkml:trace>
  <inkml:trace contextRef="#ctx1" brushRef="#br1">18637 6230 0,'0'0'16</inkml:trace>
  <inkml:trace contextRef="#ctx0" brushRef="#br1" timeOffset="40413.21">23269 10200 44 0,'21'-3'22'0,"-21"-28"-14"0,0 18 22 0,-3-5-30 15,-4-11 0-15,-7 4 0 16,-4 6 1-16,-3-3-1 15,0 13 0-15,0 0 1 16,-4 5 0-16,0 11 0 16,0 5 0-16,4 7 1 15,0 6 0-15,7-3-1 16,3 6 1-16,11 1 0 16,11 2 1-16,7-6 0 15,10-3 0-15,7-6 0 16,4-7 1-16,-4-9-1 15,1-3 1-15,-5-10-1 16,-2-5 0 0,-8 5-2-16,-7-6 1 62,-4-3-2-46,-6-3 1-16,-8-3-2 31,-6 3 1 47,-8 6 0-62,-7 3 0-16,-6 10 0 0,-5 9 0 62,5 10 0-46,-5 6 0 0,1-1 0-16,0 11 1 15,7 5-1-15,6 4 0 0,12 3 0 31,6 6 1-31,15-7-1 141,7-8 1-141,13-10-1 0,15-10 0 125,7-15 0-109,-4-13 1-16,-6-6 0 15,-4-6 0 32,-8-3-1 0,-6 3 1 109,-11-4-1-140,0-2 0 140,-10-1 0-140,-8 4 0-16,-10 0-1 47,-11 9 1 78,-6 9-1-125,-8 7 1 15,0 9-1-15,-3 9 1 47,-1 4-1-31,-2 9 1-16,6 0 0 15,4 7 0 17,6-1 0 15,12 7 0-16,10-4 0-16,14 1 1 1,14-4-1 125,7-6 0 62,4-12 0-78,3-7 1-94,0-12-1-31,-3-7 1 16,-4-6-1-1,1-9 1 1,-5-3 0-16,-6 2 0 0,-4-2-1 31,-7 0 1-15,-7-4-1-1,-7 4 0-15,-7 3 0 0,-7 9 0 0,-8 9-1 0,1 10 1 0,-7 7-1 0,0 8 1 0,-1-2 0 16,5 12 0-16,6-3-1 0,0 3 1 0,8 3 0 16,6 1 0-16,11-4 0 0,11 3 1 0,10-9-1 0,7-4 0 0,7-5 0 0,4-7 0 0,-4-6-1 15,-3-4 1-15,-4-5-1 0,-3-4 1 0,-4-3-1 0,-3-6 1 0,-4 7-1 0,-7-8 0 0,-3-5 1 0,-8 0 0 0,-3 3-1 16,-7-1 1-16,-4 14-1 0,-6 5 1 0,-5 10-1 0,1 6 1 0,0 7-1 0,0 3 1 0,-4 6-1 0,7 0 0 16,1 3 0-16,2 3 1 0,8 0 0 0,7-3 1 0,11 3-1 0,6 1 0 0,8-7 0 0,10-7 1 0,11-8-2 15,3-7 1-15,-3-7 0 0,0-8 1 0,-7-7-1 0,-4-7 0 0,-7 4 0 0,-3 3 0 0,-11-3 0 16,-7-3 1-16,-4 0-2 0,-6 3 1 0,-8 0 0 0,-3 9 0 0,-4 7 0 0,-3 9 0 0,0 9 0 15,-4 4 0-15,0 5 0 0,4-2 1 0,0 6-1 0,7 0 1 0,6 0 0 0,8 0 0 0,11-3-4 0,14-7 0 0,3-6-9 0,7-6 1 0,4-12-8 16,-4 6 0-16</inkml:trace>
  <inkml:trace contextRef="#ctx0" brushRef="#br1" timeOffset="41485.54">30339 5534 28 0,'18'-9'14'0,"6"-13"6"0,-17 16 15 0,0-4-30 0,0-2 0 0,0-1 2 0,-3-3 0 0,0 1-10 0,-4 2 1 0,0-2 6 0,-8 5 0 0,-2-2-3 0,-4 2 0 0,-4 4-1 0,-3 3 1 0,-7 3-1 0,-4 3 1 0,0 10-1 0,4 5 0 0,0 11 0 0,0-1 1 0,6 3-1 0,12 4 1 0,6-1-1 0,11 1 1 0,11-13 0 0,7-4 0 0,10 4 0 0,11-15 1 0,3-14 0 0,-3-11 1 0,-4-4-1 16,-6 0 1-16,-5-10-2 0,-9-5 1 0,-12-4-2 0,-6 0 1 0,-8 3-1 0,-6 4 0 0,-5 6-1 0,-9 9 1 0,-4 10 0 0,-1 9 0 0,-2 6 0 0,-5 13 0 0,5 9 0 0,-1 3 1 0,0 4-1 0,7 2 1 0,4 4 0 0,7 0 0 0,7-10-1 0,14-3 1 0,4 1 0 0,6-7 0 0,12-13 0 0,6 0 0 0,0-2-1 0,0-10 1 0,1-10-1 0,-5-9 1 0,-6-3-1 0,-4 3 0 0,-10-12 0 0,-8-1 0 0,-6 1-1 0,-8-1 1 0,-3 7 0 0,-7 9 0 0,-4 6-1 0,-3 7 1 0,-4 0-1 0,-3 22 1 0,0-1-1 0,3 7 1 0,4 0 0 15,3 3 0-15,11 3 0 0,3 1 0 0,8 2 0 0,10-3 1 0,7-6-1 0,7-6 1 0,7 3-1 0,4-10 0 0,0 1-1 0,-4-10 1 0,0-10-1 0,-3-9 1 16,-4-3-1-16,-7-6 1 15,-3-3-1 17,-4-1 1-17,-7-5 0-15,-7 2 0 0,-4 7-1 16,1 9 1 0,-8-3-1-1,-3 10 0-15,0 6 0 0,-4 2 0 16,0 4 0-16,-3 13 0 0,3 9 0 0,1 6 1 0,3 7 0 0,7-7 1 0,3 9 0 15,7-2 0-15,8-7-1 16,7-6 1-16,6 0-1 16,4-3 0 31,4-10 0-47,3 1 0 0,0-13 0 15,1-7 0-15,-1-9 0 0,-3-9 0 0,-8 9 0 16,-3-9 0-16,-3-3 0 0,-8-1 1 15,-3-2-2-15,-7 2 1 0,-3 4 0 16,-1 6 0-16,-6 4-1 16,-1 5 1-16,-7 7 0 15,1-4 0-15,-5 17 0 16,1-1 0-16,0 3 0 16,0 4 0-16,3 9 0 15,4 0 0-15,3 0 0 16,4 0 1-16,3 3-1 15,4 3 1-15,0-3-1 0,4 0 1 16,10-3-1-16,14-3 1 16,11-7-1-16,7-8 0 15,3-8 0 1,0-5 0 0,-3-7 0-16,0 4 0 0,-7-10 0 0,-4-6 0 31,-18-13-1-31,-10 3 0 109,-7 7-4-109,-10 9 1 203,-4 6-14-203,-8 16 0 141,1 0-1-141,3 10 1 0</inkml:trace>
  <inkml:trace contextRef="#ctx0" brushRef="#br2" timeOffset="48461.68">30385 5882 18 0,'14'35'9'0,"-4"-26"-4"0,-6-2 9 0,0 2-12 15,-1 10 1-15,-3 3 3 0,0 0 0 16,0 9-7-16,-3 13 1 16,-1 3 3-16,0 16 1 15,1 9-2-15,-1 12 1 16,1 14-2-16,-1 2 0 16,-3 16 0-16,0 6 0 15,0 16 0-15,0-34 0 16,-7 75-1-16,0-4 1 15,0 10-1-15,-4 16 1 16,4 0-1-16,0 15 0 16,3 0 0-1,1 4 0-15,-8 12 0 0,-3-6 0 16,-14 134 0 0,14-112 1-16,-11 59-2 15,11-18 0-15,6-29-1 16,5-9 1-16,6-10-2 15,8-21 0 1,6-13-7-16,8-19 1 0,-11-31 0 16,4-29 0 15</inkml:trace>
  <inkml:trace contextRef="#ctx0" brushRef="#br2" timeOffset="49501.3">23763 10291 21 0,'11'-9'10'0,"-1"3"-2"15,-10 6 10-15,7 6-14 16,-3 6 0-16,-4 10 2 16,-7 16 0-16,-7 3-8 15,-7 18 1-15,-8 4 5 16,-17 15 0-16,-3 20-4 16,0 15 1-16,-1-1-4 15,1-2 0 63,3-13-7-78,14-18 0 94,8-26-1-78,6-9 1 31</inkml:trace>
  <inkml:trace contextRef="#ctx0" brushRef="#br2" timeOffset="49657.25">24398 10407 35 0,'32'-6'17'0,"-7"-3"-19"0,-18 6 36 0,-4 6-32 0,-3 9 1 0,-7 13 3 0,-14 10 1 0,-7 18-8 0,-11 7 0 0,-10 15 4 0,-8 22 1 0,1 3-2 0,6-2 1 0,4 5-5 0,8-18 0 31,6-13-5-31,7-16 0 0,11-18-7 0,7-19 1 0</inkml:trace>
  <inkml:trace contextRef="#ctx0" brushRef="#br2" timeOffset="49858.49">25202 10081 46 0,'29'-6'23'0,"-50"25"-21"0,6-7 39 0,-6 17-40 0,-11 14 1 15,-10 23-1-15,-18 19 1 16,-10 18-3-16,-12 13 0 15,5 16 1-15,13 9 1 16,4-12-3-16,7-10 1 16,11-19-5-16,7-15 1 15,7-19-10-15,10-32 1 16</inkml:trace>
  <inkml:trace contextRef="#ctx0" brushRef="#br2" timeOffset="50369.91">26137 9940 25 0,'0'63'12'0,"-42"21"3"0,21-62 9 16,-14 32-22-16,-15 21 0 0,-20 25 0 0,-1 20 1 15,-7 11-4 17,-6 17 0-32,-1-7 2 15,7-3 1-15,11-3-2 47,7-19 1-47,18-16-5 78,14-22 1-62,21-24-8-16,14-20 1 15</inkml:trace>
  <inkml:trace contextRef="#ctx0" brushRef="#br2" timeOffset="50857.67">28176 8055 28 0,'82'-59'14'0,"-72"84"-13"0,-10-12 16 0,-3 15-12 0,-4 9 0 0,-11 20 2 0,-14 15 0 0,-10 31-9 16,-11 32 0-16,-14 22 6 0,-14 31 1 0,-25 10-3 0,-14 2 0 0,0 11-1 0,-11-8 0 0,-3-8 0 16,0-1 0-16,18-15-2 15,3-13 1-15,7-12-3 94,14-16 0-94,15-16-7 0,17-25 0 0,21-25-2 0,25-25 1 0</inkml:trace>
  <inkml:trace contextRef="#ctx0" brushRef="#br2" timeOffset="51597.85">29429 7381 41 0,'46'0'20'0,"-32"19"-22"0,-14 0 39 0,-11 19-35 0,-14 24 0 0,-17 26 2 0,-21 22 0 0,-26 37-5 0,-9 32 1 0,-26 31 3 0,-24 22 1 0,10 10-2 0,-17-1 0 0,-4 0-1 0,8 1 1 0,6-19-2 484,4-1 0-484,10-15-2 0,12-12 1 16,13-10-4-16,25-32 1 0,21-21-7 0,17-35 1 0,33-34-5 0,41-38 1 0</inkml:trace>
  <inkml:trace contextRef="#ctx0" brushRef="#br2" timeOffset="51893.75">29919 7410 35 0,'4'37'17'0,"-57"101"-15"0,35-88 29 0,-14 35-29 0,-21 50 1 0,-14 28 3 0,-21 53 0 156,-25 29-7-156,-28 18 0 0,4-9 4 0,-12 0 1 0,5-25-2 0,10-22 1 0,10-9-4 0,1-10 1 0,6-22-3 0,26-15 1 0,10-14-4 0,13-17 1 0,19-14-7 0,17-27 0 0,18-20-1 0,21-27 0 0</inkml:trace>
  <inkml:trace contextRef="#ctx0" brushRef="#br2" timeOffset="51952.73">29556 9225 41 0,'7'19'20'0,"-42"78"-23"0,27-59 41 0,-13 18-36 0,-25 29 0 0,-14 25 0 0,-14 15 1 0,-10 29-4 0,-1 18 1 0,-7 1 2 0,1-7 0 0,2-3-1 0,15-22 0 0,7-22-3 0,11-22 1 0,17-24-7 0,18-17 1 0,17-22-7 0,18-24 0 0</inkml:trace>
  <inkml:trace contextRef="#ctx0" brushRef="#br2" timeOffset="52059.66">29591 9990 47 0,'-21'82'23'0,"-36"53"-18"0,43-88 41 0,-21 31-44 15,-21 19 0-15,-4 16 1 16,-7 19 1 0,-11 9-6-16,7 0 1 15,4-9-2-15,4-16 1 0,6-25-14 0,15-29 0 47</inkml:trace>
  <inkml:trace contextRef="#ctx0" brushRef="#br2" timeOffset="54243.09">31584 8124 57 0,'11'-3'28'0,"-18"3"-26"0,-4-3 28 0,-17-3-29 0,-14 0 1 0,-22-1 0 16,-3 1 1-16,-11 3-4 16,-13 3 0-16,-8 3 3 15,-10 7 0-15,6 8-2 31,-3 14 1-31,-3 5-2 0,7 7 0 172,7 6-1-156,-4 4 0 140,21 2-3-156,11-6 1 16,11-6-6 15,10-9 1-15,11-10-6 15,10-13 1-15</inkml:trace>
  <inkml:trace contextRef="#ctx0" brushRef="#br2" timeOffset="54372.06">30215 8432 44 0,'-10'31'22'0,"-15"-9"-19"0,18-22 38 0,-7 6-40 0,-7 4 1 0,0 2 0 0,-4 4 1 0,-3 6-4 0,-4 0 1 0,-3 3 1 0,-4 0 1 0,7 3-2 0,4-6 1 0,3-3-1 0,8-3 0 0,6-4-1 0,15 1 1 0,13-7-1 0,15-6 1 0,0 0-1 0,21 0 1 15,7-3 0-15,7 0 0 0,0-7 0 0,-4 4 1 0,-3-3 0 0,-11-1 0 0,-10 4 0 0,-7-3 0 0,-11-1 0 0,-14 1 0 0,-14-1-1 0,-10 1 1 0,-12-10-1 0,-2-3 0 0,-5-3 0 0,1-6 0 0,0-10 0 0,3 0 0 0,7-12-4 0,11-7 1 0,14 1-13 0,18-7 1 0</inkml:trace>
  <inkml:trace contextRef="#ctx0" brushRef="#br2" timeOffset="55552.6">31697 8532 28 0,'-3'35'14'0,"10"-23"6"0,-7-12 7 0,0 3-22 0,3-3 0 0,-3 0 4 0,4-12 0 0,6-4-11 0,11-6 1 0,11-16 6 0,0-12 1 0,10-16-3 0,8-12 1 0,6 0-3 0,4-1 1 0,-7-2-2 0,-7 2 1 0,0 4-1 0,0 9 1 703,-8 7-2-703,-6 8 0 0,-7 17 0 0,-4 9 0 16,-7 16 0-16,-10 21 0 0,-11 10-1 0,-8 16 1 0,5 9 0 0,-8 15 0 0,1 7 0 0,-1 19 1 0,0 0 0 0,-3 3 0 0,0-13 0 0,0-6 1 0,3-9-4 0,1-19 0 0,-1-13-7 0,4-18 1 0,3-7-7 0,-3-15 1 0</inkml:trace>
  <inkml:trace contextRef="#ctx0" brushRef="#br2" timeOffset="55670.53">31782 8269 59 0,'17'47'29'0,"26"-41"-26"15,-29-6 54-15,7-3-56 0,18 0 1 0,10 0-1 0,4-1 0 0,-7 1-4 0,-4-6 0 0,-10 0-3 0,-4-1 0 0,-7-2-9 0,-3-1 0 0,-7 0-4 0,-1 1 0 0</inkml:trace>
  <inkml:trace contextRef="#ctx0" brushRef="#br2" timeOffset="55718.03">32576 7986 57 0,'7'29'28'0,"-18"-20"-33"0,7 1 55 0,-3 8-50 0,-7 7 0 0,0 10 1 0,-3 6 1 0,2 9-2 0,1 9 0 0,4-5 1 0,6 5 0 0,4-5 0 0,7-10 1 0,4-10-2 0,10-12 0 0,7-9 1 0,8-20 0 0,2-2 0 0,1-13 0 31,-7-13 0-31,-4 1 0 0,0-7-2 0,-7-3 0 0,-3-6-6 0,-7 9 0 0,-8 4-11 0,-3-1 0 0</inkml:trace>
  <inkml:trace contextRef="#ctx0" brushRef="#br2" timeOffset="56034.18">33390 8109 56 0,'46'6'28'0,"-32"-15"-31"0,-14 9 44 0,-3-3-41 0,-8 3 0 0,-6 0 1 0,-5 6 1 0,-9 3-2 0,-12 10 1 0,-13 9 0 15,-4 7 1-15,-4 12 0 16,-3 9 1-16,7 4-1 0,11-1 1 16,14-2 0-16,14-1 0 15,21 1 0 141,17 2 1-156,22-9-3 0,25-6 0 0,6-6-5 0,-10-7 0 0,-7-9-10 0,-14-15 1 0,-14-11-7 0,-8-2 0 16</inkml:trace>
  <inkml:trace contextRef="#ctx0" brushRef="#br2" timeOffset="58139.52">2755 7645 39 0,'-3'22'19'0,"3"-16"-3"0,0-6 19 0,0 0-32 0,3-6 0 0,4-10 2 0,0-6 1 0,4-16-7 0,10-12 0 0,11-19 5 0,7-15 0 0,-1-4-3 16,1-13 1-1,11-49-3 48,-1 21 1-63,-7 20-1 0,-3 21 0 15,0 16 0 1,-14 15 0-16,-1 16-1 31,-2 13 1-31,-1 16 0 16,-11 12 1-16,1 18-1 0,-4 14 1 0,-7 12 0 0,-7 6 0 0,3 19 1 0,-3 6 1 0,0 19-1 0,7-9 1 0,-3 0-1 0,6-4 1 15,4-9-2-15,0-6 1 16,4-13-4-16,-1-9 1 16,1-12-5-1,0-14 0 17,-8-11-10 14,4-20 0 251</inkml:trace>
  <inkml:trace contextRef="#ctx0" brushRef="#br2" timeOffset="58559.6">2925 7231 53 0,'7'15'26'0,"10"-8"-22"0,-6-10 41 0,-1-4-40 0,5 1 0 0,2-3 1 0,4-7 0 0,4 0-9 0,7-3 1 0,0 1 1 0,10-1 1 0,4 6-10 0,-7 4 1 0,-1-1-10 0,-6-2 0 0</inkml:trace>
  <inkml:trace contextRef="#ctx0" brushRef="#br2" timeOffset="60378.71">3725 6851 48 0,'0'-12'24'0,"0"24"-15"0,0-5 24 0,0 8-32 16,-7 10 0-16,7 4 2 15,0 11 0-15,7 14-3 0,7 8 1 16,8 4 2-16,2 0 0 16,8-3 0-16,7-10 0 15,0-12 0-15,7-19 0 16,3-25 0-16,-3-16 0 16,3-16-1 249,-10-18 1-265,-14-10-1 0,-4-6 0 0,-7-3-4 0,-14 3 0 0,-7 0-7 0,-4 3 0 0,-10 1-11 0,0 11 1 0</inkml:trace>
  <inkml:trace contextRef="#ctx0" brushRef="#br2" timeOffset="61481.11">4826 6767 48 0,'11'-10'24'0,"-15"-9"-16"0,4 13 34 0,-11-3-41 0,1 2 1 0,-11 4 0 0,7 6 0 0,-8 4-3 0,-2 5 1 0,-12 7 2 0,5 6 0 16,-12 13 0-16,8 12 1 0,3 16-1 0,1 6 1 0,13 10 0 0,18-1 0 891,4-9 1-891,20-9 0 0,8-13-2 0,7-15 1 0,14-13-2 0,14-22 0 0,-4-7-5 0,1-2 0 0,-4-7-13 0,-18-6 1 0,-3 0-5 0,-11-6 1 0</inkml:trace>
  <inkml:trace contextRef="#ctx0" brushRef="#br2" timeOffset="61663.01">5468 7024 62 0,'0'9'31'15,"14"-3"-30"-15,-7-2 57 0,4-4-56 0,-1 0 0 0,8 0 1 0,14 0 1 0,7-4-6 0,-8 1 1 0,22-6-1 0,0 6 1 0,0 3-8 0,-14 3 0 0,-11 0-11 0,-14 10 0 0</inkml:trace>
  <inkml:trace contextRef="#ctx0" brushRef="#br2" timeOffset="61786.48">5517 7344 53 0,'4'18'26'0,"24"-14"-19"0,-17-4 37 0,10-4-42 0,11 1 0 0,7 0 2 0,-4 0 0 0,7-3-7 0,0 3 1 0,8 0-4 0,-1-4 0 16,1 1-11-16,-5-7 0 0</inkml:trace>
  <inkml:trace contextRef="#ctx0" brushRef="#br2" timeOffset="62020.64">6516 6412 61 0,'0'-12'30'0,"14"-4"-28"0,-11 7 49 0,8-1-49 0,3 1 1 0,7-1 2 0,8-8 1 0,13 8-8 0,7-2 1 0,-3-4 4 0,4 0 1 0,-1 7-2 0,0 3 1 0,-6 6-3 0,-5 3 0 0,-6 6 0 0,-11 10 0 0,-10 9-2 0,-11 7 1 0,-7 12-1 172,-11 6 1-172,-3 4 0 0,3 5 0 0,-3-5 0 0,-3 5 1 0,2 1-1 0,1 0 1 0,7-4-3 0,4-8 1 0,6-4-5 0,4-13 1 0,7-6-12 0,0-9 1 0,-3-3-3 0,-1 0 1 0</inkml:trace>
  <inkml:trace contextRef="#ctx0" brushRef="#br2" timeOffset="62103.86">6974 7651 61 0,'15'38'30'0,"-1"-32"-45"0,-11-6 60 0,4-6-63 0,-7-4 1 0,-7-2-13 0,7-7 0 0</inkml:trace>
  <inkml:trace contextRef="#ctx0" brushRef="#br2" timeOffset="66705.43">8841 3668 13 0,'-4'10'6'0,"4"-16"2"16,0 6 7-16,0 0-11 15,0 0 1-15,0 0 5 16,4 0 1-16,3 0-13 0,0-4 1 16,3 4 8-16,4 0 0 15,8 0-2-15,9 0 0 16,5 4-2-16,2 2 0 16,8-6-1-16,18 3 0 15,3 3-1-15,14-3 1 16,7 1-1-16,7-4 1 15,11 3-1-15,4 6 0 16,6-3 0-16,-3 7 1 16,14 3-2-16,3-1 1 0,4-2-1 15,1 3 1-15,2-1 0 16,8-5 0-16,-1-4 0 16,8 0 0-16,0 0 0 15,7 4 1-15,-4-1-1 16,4-6 0-16,6 4 0 15,-2-4 0-15,-1 3 0 16,0-12 1-16,7-4-2 16,-10 7 1-16,4-12 0 15,9-1 0-15,-9 3-1 16,2 4 0-16,12 0 0 16,-11-1 0-16,7 1 0 15,6 2 1-15,-9-2-1 16,3 3 0-16,7-4 0 15,-11 1 1-15,7 0 0 16,8 2 0-16,-11-2 0 16,3-1 1-16,7 7 0 0,-6-3 0 15,-11 3-1-15,6-7 0 16,-6 4 0 0,-18 3 1-16,-3-6-1 0,-7 2 1 15,-4 1-2-15,-11 3 1 16,-10-6-2-16,-14-1 1 15,-7 10-6-15,-8-9 0 16,-13 3-14-16,-8-4 1 16</inkml:trace>
  <inkml:trace contextRef="#ctx0" brushRef="#br3" timeOffset="85275.36">21474 12910 29 0,'0'3'14'0,"0"0"-3"16,0-3 14-16,-4 3-22 15,-3 0 0-15,0 0 1 0,-11 1 0 16,1 2-5-16,-8-3 1 16,-7 13 3-16,0 9 1 15,-3 9-2-15,0 13 0 16,-4 10-1-16,0 12 1 15,1 0-1-15,6 0 0 16,11 0-1-16,6 0 1 16,15-13-1-16,15-12 1 15,9-6 0-15,15-13 0 16,14-10 0-16,11-8 1 16,3-11-1-16,3-11 1 0,-3-4-1 15,-10 3 1-15,-12-3-1 16,-9-2 0-16,-15-5-1 15,-14 5 0 1,-39-1-1 0,-3 9 0-16,-4 4-1 15,-3 5 1-15,-1 8-3 16,1-1 0-16,7 3-4 16,7 0 0-16,10-3-6 15,7-9 0-15</inkml:trace>
  <inkml:trace contextRef="#ctx0" brushRef="#br3" timeOffset="85816.13">21678 13622 48 0,'11'21'24'0,"6"-21"-22"0,-10 0 41 0,4-3-43 16,3 0 1-16,-3-6 0 15,3-1 0-15,0-2-2 16,4-4 1-16,-4 0 0 16,-4 4 1-16,-3-4-2 15,-10-3 1-15,-1 4-1 16,1-1 0-16,-4 4-1 15,-4 5 1-15,-3 7-1 16,-4 3 0-16,-3 7 1 16,4-4 0-16,-1 7 1 15,4 5 1-15,3 8 0 16,8 2 1-16,6 0-1 16,4-3 1-16,7-3 0 0,4-3 0 15,0-7-3-15,3-8 1 16,7-4-6-16,0-4 0 15,1-5-9-15,2-7 1 16</inkml:trace>
  <inkml:trace contextRef="#ctx0" brushRef="#br3" timeOffset="86236.82">22045 13600 44 0,'0'40'22'0,"-7"-15"-15"0,7-18 33 0,-3 2-39 15,-1-6 1-15,4 0 0 16,-4 1 0-16,4-4-3 16,0-10 0-16,4-6 2 15,0-2 1-15,3-1-2 16,3-6 1-16,1 9-1 16,3 3 0-16,0 1-1 15,4-1 1-15,-1 4-1 16,-3 3 0-16,0 3-1 15,1-1 1-15,-1 4 0 16,-4 7 1-16,1 2 0 16,-1 1 0-16,-3-1 0 15,1 0 0-15,-1 4 1 16,-4 3 0-16,1-1-1 16,-1 4 1-16,1 3-1 0,-1-3 1 15,1 0-1 1,-1-1 1-16,1-2-1 15,-1 0 1-15,4-7-1 0,0-2 0 16,1 2-4-16,-1-3 1 16,0-6-11-16,0-3 1 15,-4-6-2-15,4-4 0 16</inkml:trace>
  <inkml:trace contextRef="#ctx0" brushRef="#br3" timeOffset="86626.06">22398 13631 47 0,'14'16'23'0,"-7"-20"-23"16,0 4 46-16,0 0-44 15,11-3 1-15,-4 3 1 16,4 0 1-16,-1 0-6 15,1-3 0-15,-1 3 3 16,-2-6 1-16,-1-3-3 16,-4-7 1-16,-3 0-2 15,-7 4 1-15,-3-1-2 16,-4 4 1-16,0-1-1 16,-7 4 1-16,-4 0-1 15,0 6 1-15,1 6 0 16,-1 7 0-16,4 2 1 15,3 4 0-15,4 3 0 0,7 0 0 16,4 3 1-16,6 0 0 16,4 0-2-16,1-9 1 15,2-4-5-15,4-2 0 16,1-7-11-16,2-9 1 16</inkml:trace>
  <inkml:trace contextRef="#ctx0" brushRef="#br3" timeOffset="87406.55">22779 13706 36 0,'3'44'18'0,"1"-22"-12"16,-4-22 20-16,0-6-24 16,-4-7 0-16,4-2 2 15,0-7 0-15,0-3-4 16,0-4 1-16,0 1 3 15,4 3 0-15,-1 6-1 16,5 3 0-16,2 4-1 16,1 3 1-16,3 5-5 15,3-2 1-15,8 12-2 16,3-2 0-16,4-1-3 16,3 0 0-16,-6 3-1 0,-1-3 0 15,-3 0 1-15,-1-3 0 16,-3 3 2-16,1-3 0 15,-5 0 2-15,-3 4 0 16,0 2 3-16,-3 3 0 16,0-2 2-16,-4-1 1 15,0-3 0-15,-4 0 1 16,-3-3 0-16,0 0 1 16,-3 0-1-16,-4-3 0 15,0-3-3-15,0 3 1 16,-1-1-1-16,1 1 0 15,0 3-2-15,4 0 1 16,-1 3-2-16,8 4 0 0,-1-1-1 16,1 3 1-16,-1 4-2 15,1 3 1-15,-1-1 0 16,5 4 0-16,-1 6 1 16,3-6 0-16,4 0 0 15,0-3 0 1,4-1 1-16,0-5 0 0,3-1 0 15,0-3 0-15,4-9 0 16,-1-6 0-16,-2-7 0 16,2-9 0-16,4-10 1 15,8-8 0-15,-1-8 1 16,-3-11 1-16,0-26 0 16,-8-19 1-16,-6-6-1 15,-8-3 1-15,-3-3-2 16,-7 25 0-16,-7 13-1 0,-3 15 0 15,-4 19 0-15,-4 22 0 16,0 25-1-16,-3 25 0 16,4 25 0-16,-1 25 0 15,7 29-1-15,4 24 1 16,4 4-2-16,3 0 0 16,7-10-6-16,7-22 0 15,4-18-7-15,-1-13 1 16</inkml:trace>
  <inkml:trace contextRef="#ctx0" brushRef="#br3" timeOffset="88099.23">25107 13747 47 0,'14'-13'23'0,"-21"-2"-21"0,4 8 40 15,-4-5-42-15,-4 6 0 16,-3-1 0-16,-4 4 1 16,-6 6-1-16,-1 4 1 0,-3 5-1 15,3 4 1-15,0 6-1 16,8 6 1-16,6-3-1 16,4-6 0-16,11 0-1 15,6-4 0-15,8-2 0 16,7-7 1-16,-4-6-1 15,0-6 0-15,0-10 0 16,-7 1 1-16,0-7-1 16,-3 3 1-16,-1 3 0 15,1 4 0-15,-4 2 1 16,0 10 1-16,0 3 0 16,-3 10 1-16,-4 3 0 15,3 6 1-15,4-1-1 16,-3 1 0-16,3 0-1 15,0 0 0-15,0 0-3 16,4 0 0-16,3-3-6 0,3-3 1 16,4-4-11-16,8-12 0 15</inkml:trace>
  <inkml:trace contextRef="#ctx0" brushRef="#br3" timeOffset="88503.25">25425 14151 44 0,'-14'69'22'0,"-15"19"-11"0,26-78 30 0,-1-7-41 15,4-16 1-15,4-9-1 16,-1-9 1-16,4-4-1 15,4-8 0-15,0-11 0 16,-1-5 1-16,1-13-1 16,-1-4 1-16,8 4-1 15,-4 6 0-15,0 13 0 16,4 12 1-16,-1 7-1 16,5 6 1-16,-1 12 0 15,-4 16 0-15,5 3 0 16,-1 10 1-16,0 2-2 15,-7 10 0-15,-7 0-1 16,-10 13 1-16,-1-7-1 16,-3-2 0-16,-7-4-5 0,0-7 1 15,-4-5-6-15,1-4 0 16,2-9-5-16,5-6 1 16</inkml:trace>
  <inkml:trace contextRef="#ctx0" brushRef="#br3" timeOffset="88923.16">25883 14039 52 0,'-17'72'26'0,"13"9"-30"0,4-68 49 0,-3-1-45 16,-1-2 1-16,4-4-1 15,0-6 0-15,0-19 0 16,0-9 1-16,0-10 0 16,0-12 0-16,4-13-1 15,-1-15 1-15,-3 0-1 16,4-1 0-16,3 13-1 15,3 7 1-15,4 12 0 16,8 12 0-16,2 16 0 16,8 10 0-16,-4 3 0 0,-7 12 1 15,-3 10-1-15,-7 9 1 16,-8 6-2-16,-6 7 1 16,-11 6-3-16,-4-7 1 15,0-5-5-15,1-7 1 16,-1-6-10-16,7-10 1 15</inkml:trace>
  <inkml:trace contextRef="#ctx0" brushRef="#br3" timeOffset="89254.06">26226 13791 38 0,'3'50'19'0,"-14"-22"-13"0,11-21 25 0,0-4-27 15,0-3 0-15,0-13 3 16,4-9 0-16,-4-9-9 16,4-7 1-16,-1 1 5 15,-3-4 0-15,0 3-2 16,4 7 1-16,-1 3-2 15,1 9 0-15,3 3 0 16,3 7 0-16,4-1-1 16,4 1 1-16,3 9-3 0,0 12 0 15,4 4-9-15,0 3 1 32,-1-7-7-32,1-5 1 0</inkml:trace>
  <inkml:trace contextRef="#ctx0" brushRef="#br3" timeOffset="89554.93">26719 13647 55 0,'7'6'27'0,"-14"-9"-37"0,0 3 50 0,-3 0-40 16,-8 0 0-16,-7 3 1 15,1 6 0-15,-4 1-1 16,-1 9 0-16,1 2-2 15,3 5 1-15,4 2-3 16,4-3 1-16,6 0-1 16,11 0 0-16,11-6 0 15,6-7 0-15,4-5 3 16,4-4 1-16,0-3 1 16,-1-10 1-16,-2-5-2 15,-1-4 1-15,-4 0-10 16,-2 0 0-16,-8-12-3 31,0 6 1-31</inkml:trace>
  <inkml:trace contextRef="#ctx0" brushRef="#br3" timeOffset="90124.11">27076 13722 49 0,'7'6'24'0,"-14"-3"-32"0,3 0 48 0,-6-3-39 0,-8 0 0 0,-3 0 0 16,-4 4 1-16,-3 2-3 16,-7 0 1-16,6 4 1 15,-2 2 0-15,6-3 0 16,7 1 0-16,4 6-2 15,7-7 1-15,7 0-1 16,7 1 1-16,7-1-1 16,4-3 0-16,3-2-1 15,-3-4 1-15,-1-4-1 0,1 1 0 47,0-3 0-47,-1 0 1 16,-3 3 0-16,1-1 0 31,-1 1 0-31,0 3 1 16,-4 7 0-16,1 2 0 0,-4 4 0 0,0-1 1 0,0 4-1 0,0 3 1 0,0-4-1 0,0 1 1 15,0 0-4-15,0-7 1 16,4-3-10-16,3-9 0 0</inkml:trace>
  <inkml:trace contextRef="#ctx0" brushRef="#br3" timeOffset="90423.98">27467 13694 38 0,'21'18'19'0,"-17"-2"-11"0,-4-16 25 0,-4-6-30 0,-10 0 0 0,-7-1 2 0,-4 7 0 0,1-3-7 15,3 9 1-15,3 4 4 16,0 6 0-16,1 6-2 16,-1 3 0-16,4 3-1 0,7 3 0 15,3 1-2-15,4-4 1 16,4-3-3-16,10-3 0 16,14-7-3-16,8-8 0 15,2-17-4-15,15-8 0 16,7-30-3-16,0-11 1 15</inkml:trace>
  <inkml:trace contextRef="#ctx0" brushRef="#br3" timeOffset="90808.76">27855 12903 15 0,'-10'-22'7'0,"10"70"1"0,0-23 7 0,-4 15-14 15,1 29 1-15,-8 16 5 16,-3 3 0-16,-4 9-6 15,-3 0 1-15,0-9 4 16,0-10 0 0,3-15 0-16,4-6 1 0,7-17-3 15,0-8 0-15,7-13-3 16,4-7 1-16,3-9-1 16,0-9 1-1,0-3-2-15,3-1 0 0,1-2 0 16,-1 5 1-16,5 7-1 15,-1 7 0-15,3 8 1 16,-3 1 0-16,4 3 0 16,10 3 1-16,8 6 0 15,2 3 0-15,8 1 0 16,0-4 1-16,-4 3-1 16,-6-6 0-16,-5-3-3 0,-6-3 0 15,-7-13-7 1,-11-6 0 31,-14-6-8-47,-7-6 0 0</inkml:trace>
  <inkml:trace contextRef="#ctx0" brushRef="#br3" timeOffset="91978.74">21057 14217 31 0,'18'-3'15'0,"14"-3"-7"0,-22 6 19 16,8 0-25-16,3-3 1 16,7 3 4-16,4 0 0 15,7 3-8-15,7 0 1 16,3 0 5-16,15 3 1 16,10-2-2-16,0-1 0 15,10 3-1-15,12-3 0 16,10 0-2-16,6-3 1 0,5 3-1 15,3 1 1-15,10 2 1 32,4-3 0-32,0 0-1 0,0 0 1 0,11 0-1 15,3-3 1-15,4 4-2 16,10-1 1-16,1-3-2 16,2 3 1-16,5 3 0 15,-1-3 0-15,4-3 0 16,0 3 0 15,7-3 0-15,-7-3 1 31,3 9-1-47,7-2 1 0,-3-1 0 15,0 6 0-15,7-3 0 0,-3-2 1 16,3 2-1-16,-4-6 1 15,-10-3 0-15,-4 0 0 0,-3-4-1 0,-18 4 0 16,0 0-1 0,-14 6 1-16,-3 0-4 15,-8 4 1-15,-10-4-4 0,-25 3 1 16,-17 3-6-16,-18-2 0 0,-18-4-14 16,-21-3 1-16</inkml:trace>
  <inkml:trace contextRef="#ctx0" brushRef="#br3" timeOffset="92965.58">20761 15014 47 0,'4'37'23'0,"-15"32"-17"15,7-56 23-15,1 9-29 16,-4 3 0-16,0 3-2 15,0-3 0-15,0-3-1 16,0-3 1-16,3-6-11 16,4-10 0-16</inkml:trace>
  <inkml:trace contextRef="#ctx0" brushRef="#br3" timeOffset="93357.14">21001 14986 52 0,'32'3'26'0,"13"-10"-26"0,-37 4 43 15,-1-6-40-15,0-4 1 16,-4-2-1-16,-6-1 1 16,-11-3-6-16,-8 0 1 15,-6 4 2-15,-14 2 1 16,-8 4-3-16,-6-1 1 15,0 10-2-15,-4 10 0 16,0 18-2-16,-4 10 0 0,8 18-1 16,10 7 0-16,18 9 1 15,13 6 0 1,19 4 3-16,21-13 0 16,10-13 3-1,11-18 1 1,17-16 3-16,8-22 0 15,-1-22 1-15,-3-9 0 16,-3-10-4 0,-11 0 1-16,-18-6-8 15,-14-9 0-15,-14-1-14 16,-10 4 0-16</inkml:trace>
  <inkml:trace contextRef="#ctx0" brushRef="#br3" timeOffset="94475.85">21124 15776 40 0,'-14'28'20'0,"-7"-3"-6"0,18-15 21 0,-5-1-32 0,5 0 1 0,-1-2 2 0,4-7 1 15,7-13-7-15,11-9 0 16,7-22 6-16,3-12 0 16,4-19-2-16,3-7 0 15,7-6-2-15,-3 4 1 16,0-4-5-16,-4 9 1 16,1 4-3-16,-5 9 0 15,5 13-2-15,-12 9 1 16,-3 13-1-1,-3 12 0 1,-4 13 2 0,-3 15 0 62,-4 10 2-78,-7 15 1 15,-18 63 2 1,1 7 0 0,-1-4 1-1,0-2 0-15,8-4 0 0,-1-19 1 0,1-9-2 16,2-16 0-16,5-9-5 0,3-16 0 0,0-13-6 0,0-12 0 0,-4-6-5 0,4-7 0 0</inkml:trace>
  <inkml:trace contextRef="#ctx0" brushRef="#br3" timeOffset="94649.08">21227 15563 60 0,'3'12'30'0,"4"-15"-31"0,-7 3 59 16,11-6-56-16,10 3 0 16,11-1 0-16,3 1 0 15,7 0-6-15,8 3 0 16,3-3-3-16,-7 3 0 16,-4-3-13-16,-10-6 1 15</inkml:trace>
  <inkml:trace contextRef="#ctx0" brushRef="#br3" timeOffset="95048.47">21639 15961 49 0,'-17'85'24'0,"-15"-29"-20"0,25-47 34 0,0-2-37 16,0-1 0-16,3-6 4 15,4-6 0-15,7-13-6 16,7-16 1-16,1-2 3 16,-1-4 0-16,3-6-2 15,1 3 1-15,-4-6-4 16,0-10 1-16,-3 7-2 16,-1 3 0-16,1 0 0 15,0 6 0-15,-1 9 1 16,4 10 0-16,0 13 2 15,-3 8 0 1,3 8 3-16,0 8 0 16,0 7 0-16,-3 3 0 15,-4 6 0-15,-11 0 1 0,-3-6-3 0,0 6 1 16,-7-2-3-16,-7-8 1 16,-7-2-6-16,0-10 1 15,-1-3-7-15,5 1 0 16,6-11-5-16,11-8 0 15</inkml:trace>
  <inkml:trace contextRef="#ctx0" brushRef="#br3" timeOffset="95485.24">21872 15945 55 0,'-10'47'27'0,"-12"7"-32"0,19-45 50 0,-1-3-45 16,1 0 1-16,3-9 1 15,0-6 1-15,3-13-3 16,1-6 1-16,3-7 0 15,0-9 1-15,4 4-1 16,-4-11 1-16,3-5-3 16,1 6 1-16,3 0-2 0,4 3 1 15,-4 15 0 1,3 7 1-16,1 16-1 0,3 6 0 16,0 9 2-16,-3 6 0 15,-4 7 0-15,-7 3 1 16,-7 0-2-16,-7 0 1 15,-3-3-2-15,-5-3 0 16,-2-4-4-16,-1-2 1 16,0-1-7-16,8-6 0 15,3-3-6-15,7-6 1 16</inkml:trace>
  <inkml:trace contextRef="#ctx0" brushRef="#br3" timeOffset="95813.68">22214 15716 48 0,'-3'28'24'15,"-1"-24"-22"-15,4-4 42 0,0-7-41 16,4-5 1-16,-1-4 1 15,1-6 0-15,3-3-6 16,0-3 0-16,0 3 5 16,0 0 0-16,0 0-2 15,4 3 0-15,-1 6 0 0,5 7 0 16,-5-1-2-16,4 4 1 16,4 6-3-16,3 6 0 15,0 0-4-15,4 1 1 16,-4-4-9-1,0-3 0-15,7-6-5 0,1-1 1 16</inkml:trace>
  <inkml:trace contextRef="#ctx0" brushRef="#br3" timeOffset="96051.54">22888 15481 41 0,'-3'13'20'0,"-11"-4"-11"0,7-3 33 0,-11 1-40 16,-10 8 1-16,-8 10 1 15,-6 10 0-15,3 2-5 16,0 4 0-16,4 0 1 16,3-7 1-16,11-2-7 15,4-7 0-15,6-19-10 16,11-18 0-16</inkml:trace>
  <inkml:trace contextRef="#ctx0" brushRef="#br3" timeOffset="96214.75">22525 15396 57 0,'21'57'28'0,"18"59"-31"0,-22-82 47 15,5 1-44-15,6 9 1 16,0 3-2-16,4-3 1 15,-4-7-6-15,-3-8 0 16,-4-8-10-16,-10-14 1 16</inkml:trace>
  <inkml:trace contextRef="#ctx0" brushRef="#br3" timeOffset="96852">23982 15929 51 0,'0'4'25'0,"3"-29"-21"0,1 9 39 15,3-12-41-15,4-13 0 16,10-19 0-16,3-15 1 16,5-10-4-16,-1-2 0 15,4-4 2-15,6 0 0 0,1 12-1 16,-4 4 0-1,-3 12-1-15,-7 16 1 0,-4 13-1 16,-3 12 1 0,-8 12-1-16,-3 14 0 0,-7 18-1 15,-3 9 1-15,-4 13 0 16,0 12 1-16,-4 23 1 16,-3 2 0-16,0 13 0 15,3-6 0-15,1-3-1 16,3-13 1-16,3-13-3 15,1-8 1-15,3-11-5 16,3-15 0-16,-3-9-9 16,0-13 0-16,0-6-1 15,0-6 0-15</inkml:trace>
  <inkml:trace contextRef="#ctx0" brushRef="#br3" timeOffset="97131">24010 15603 47 0,'4'7'23'0,"-1"-7"-27"0,4 0 47 15,-3 0-40-15,-4 0 0 0,10 0 3 16,4 0 1-16,8 0-8 15,2 0 0-15,8 3 4 16,10 0 1-16,4-3-4 16,-3 0 1-16,-5-3-7 15,-6-4 1-15,-7 1-12 16,-11-6 0-16</inkml:trace>
  <inkml:trace contextRef="#ctx0" brushRef="#br3" timeOffset="97527.34">24673 15167 46 0,'-14'13'23'0,"-18"-4"-18"0,22 1 31 0,-4 9-35 0,0 6 0 16,0 12 1-16,3 17 0 31,-3 46-3-31,7-6 1 0,7-19 1 16,7-9 1-16,10-16-1 15,15-12 1-15,3-13-1 16,4-15 1-16,0-23-1 16,0 0 1-1,0-12 0-15,-8-12 0 16,-2-10-1-16,-8-7 0 31,-4-2-7-31,-2-4 1 0,-1 7-12 0,-4 3 1 16</inkml:trace>
  <inkml:trace contextRef="#ctx0" brushRef="#br3" timeOffset="98051.77">25354 15233 58 0,'18'16'29'0,"-8"-25"-29"0,-10 9 45 0,0 0-45 16,0-7 0-16,-7 4 1 15,-3 3 1-15,-4 0-1 16,-11 6 0-16,-3 4 1 15,-11 6 1-15,4 9-1 16,3 6 0-16,0 13-1 16,4 9 1-16,3 13-1 15,8-3 0-15,10-1-1 16,7-5 1-16,7-4-1 16,14-12 1-16,10-3-3 15,8-16 0-15,-3-7-4 0,-5-12 0 16,-6-12-14-16,0-7 1 15</inkml:trace>
  <inkml:trace contextRef="#ctx0" brushRef="#br3" timeOffset="98631.21">26529 15086 58 0,'0'31'29'0,"-18"19"-29"0,11-40 43 0,0 15-42 0,-3 6 0 0,-5 13 0 0,-6 10 0 0,7 15-2 0,-3 3 0 16,2-6-2-16,1-7 1 15,4-12-12-15,3-16 1 0,7-12-4 16,7-19 0 0</inkml:trace>
  <inkml:trace contextRef="#ctx0" brushRef="#br3" timeOffset="98848.89">26345 15409 38 0,'15'22'19'0,"6"3"-14"0,-11-19 32 16,4 1-31-16,11 8 1 0,14 4 3 15,7 0 0-15,0 3-13 16,-4 3 1-16,-10 0 8 16,-8-3 0-16,-6 0-5 15,-4 0 1-15,-7-3-3 0,-14 3 0 16,-10 3-3-16,-12 3 1 15,-6-3-4-15,-4 0 1 16,0-3-8 0,4-3 0-16,3-4-2 0,8 1 0 15</inkml:trace>
  <inkml:trace contextRef="#ctx0" brushRef="#br3" timeOffset="99111.95">27005 15647 58 0,'-28'44'29'0,"-18"-9"-37"0,28-23 57 0,-6 16-49 16,-8 16 1-16,4 6-1 15,0 4 1-15,3-1-5 16,4-9 1-16,7-9-13 16,7-20 1-16,-1-18-1 15,5-19 0-15</inkml:trace>
  <inkml:trace contextRef="#ctx0" brushRef="#br3" timeOffset="99254.87">26695 15459 41 0,'7'79'20'0,"7"43"-18"0,-7-94 38 0,0 10-40 0,-3-4 0 15,6 4-9-15,1-13 1 16,-1-3-1-16,-3-10 1 16</inkml:trace>
  <inkml:trace contextRef="#ctx0" brushRef="#br3" timeOffset="101120.08">27965 15719 42 0,'7'19'21'0,"0"-19"-15"0,-7 0 21 0,3-6-25 16,4-7 1-16,0-5 1 15,1-11 0-15,-1 1-5 16,-4-3 1-16,1-1 3 15,-1-2 0-15,1 6-1 16,-1 3 0-16,4-4 0 16,0 11 0-16,4 5-1 15,3 7 1-15,0 6 0 16,7 6 0-16,0 7-1 16,4-1 0-16,0 1-4 46,0-4 0-46,-4 4-7 16,-4-7 1-16,-3-3-8 63,1-3 1-48</inkml:trace>
  <inkml:trace contextRef="#ctx0" brushRef="#br3" timeOffset="101450.03">28363 15616 59 0,'7'9'29'0,"11"-2"-32"0,-18-7 54 0,11-4-47 0,6-2 0 0,4-3 1 0,8-4 0 16,-8 1-8-16,0-4 1 0,-7-3 4 15,0 0 0-15,-3-6-3 16,-8 0 1-16,-6 3-3 15,-4 3 1-15,-4 7-2 16,1 2 1-16,-8 10 0 16,0 10 0-16,4 9 0 15,-3 0 0-15,2 9 2 16,5 3 1-16,-1 7 0 16,4-1 1-16,4-2-1 31,-1-1 1-31,8-5-3 0,6-4 0 31,8-7-5-31,10-8 0 16,0-7-9-16,4-9 0 0</inkml:trace>
  <inkml:trace contextRef="#ctx0" brushRef="#br3" timeOffset="101771.98">28917 15569 26 0,'14'-6'13'0,"-3"2"1"0,-8 1 11 0,-3 3-21 0,0 0 0 0,0 0 4 0,0-3 0 0,-7 3-10 0,-3-3 1 0,-4 3 6 0,-7 3 0 15,-4 7-2-15,-3 5 0 16,-4 4-2 0,0 3 1-16,4 3-1 0,3-3 0 15,4 3 0-15,7 0 0 31,3 3 0-31,8-2 0 0,6-1 0 16,8-7 0-16,10-5-2 0,7-4 1 16,4-5-3-16,3-4 1 15,-3-13-9 32,7 0 0-31,10-8-5-16,8-11 0 0</inkml:trace>
  <inkml:trace contextRef="#ctx0" brushRef="#br3" timeOffset="102002.99">29372 14669 41 0,'4'9'20'0,"-29"26"-14"0,18-26 34 0,-4 10-38 0,-3 12 0 0,-3 13 2 0,-8 13 1 0,0 12-6 0,1 22 1 0,2 9 3 0,1 13 0 0,0-7-2 15,4-21 1-15,2-19-7 0,8-16 1 0,0-9-8 0,4-19 0 16,-4-16-4-16,0-12 0 16</inkml:trace>
  <inkml:trace contextRef="#ctx0" brushRef="#br3" timeOffset="102939.29">29076 15503 41 0,'42'44'20'0,"11"-32"-20"0,-32-8 36 16,15-1-34-16,6-3 1 0,0 0 2 15,-6-3 0-15,-5-4-5 16,-6 4 0-16,-4 0 3 15,-3-6 1-15,-8-1-2 16,1 1 1-16,-4-4-2 16,-3 4 0-16,-8-4-2 15,1 13 1-15,-8 0-1 16,4 10 0-16,0-10-1 0,0 6 0 16,0 0 0-1,3-3 0-15,1 1 0 0,3 2 0 16,3-3 0-16,4 0 1 15,0 0 0-15,0 0 1 16,0 1-2-16,4-1 1 16,-4 0-1-16,0 0 0 15,0 0 0-15,-3 0 0 16,3 0-1-16,0 0 1 16,3 1 1-16,1 2 0 15,3 0 1-15,4 4 1 0,-1-1-1 16,1-3 0 15,0 0 0-31,-1-2 1 0,4-4-1 0,-3-4 1 16,3-5 0-16,7 0 1 31,1-7 0-15,-1-3 0-16,-3 0-1 0,-4 1 1 0,-4-1-1 78,1 3 0-78,-4 10-3 0,-3 0 1 15,-1 6-2-15,-3 9 0 0,-7 7 0 0,-3 2 1 0,-1 14-1 16,-3 9 0-16,0 2 2 0,4 11 1 31,-1 5 1-31,1 13 1 0,-1-3 1 0,-3 4 1 0,-4-1-1 16,-3-16 1-16,-3 1-1 15,-4-17 0 1,-1-5-1-16,-2-13 0 0,-1-7-1 16,0-2 1-1,-3-10-1-15,0-9 1 47,3-10-1-47,4-9 1 0,3-6-1 0,4-10 0 0,4-3-1 16,3 3 0-1,7 7 1-15,10 6 0 0,4 3-2 32,18 3 0-32,3 3-2 15,4 0 0-15,3 3-4 94,-3-3 1-94,0 1-9 0,-4-7 0 16</inkml:trace>
  <inkml:trace contextRef="#ctx0" brushRef="#br3" timeOffset="103086.78">30131 14685 51 0,'0'34'25'0,"-14"38"-28"0,10-44 43 0,1 16-40 0,-1 22 0 0,1 9 1 16,-1 7 0-16,-3 18-2 15,-4 4 1-15,4-10-4 0,0-13 0 78,0-15-11-78,0-22 1 0</inkml:trace>
  <inkml:trace contextRef="#ctx0" brushRef="#br3" timeOffset="103390.22">30191 15632 54 0,'31'9'27'0,"-2"-22"-29"0,-15 7 45 16,3-3-43-16,1-4 1 0,0 1 0 16,-4-4 0-16,-4-3-2 15,-3 0 1-15,-10-3-1 16,-4 4 1-16,-4-1-2 16,-3 9 1-16,0 7-1 15,0 10 1-15,-4 2-1 16,8 10 1-16,-4 6 1 15,10 6 0-15,1 7 0 16,3-4 1-16,3 1-1 16,4-1 1-16,4-2-5 15,3-10 1 17,7-7-9-17,7-12 1-15,4-9-4 0,0-10 1 0</inkml:trace>
  <inkml:trace contextRef="#ctx0" brushRef="#br3" timeOffset="103668.23">30674 15337 12 0,'-71'19'6'0,"50"-7"7"0,14-9 2 0,0 4-12 0,0-1 1 0,0 0 7 0,4 4 0 0,3 2-11 0,7 1 1 0,3 2 8 0,1 4 0 0,10 3-1 0,7 3 0 0,0-3-3 0,1 0 0 0,-8 3-3 0,-11 0 0 0,-10 3-4 0,-14-2 1 0,-10 2-12 16,-12 0 1-16,-17-6-4 0,0-3 0 0</inkml:trace>
  <inkml:trace contextRef="#ctx0" brushRef="#br3" timeOffset="106293.9">31697 14474 38 0,'4'-6'19'0,"-1"3"-5"15,-3 3 19-15,0 0-30 0,0 6 1 16,-3 4 2-16,-4 9 0 16,-8 6-8-16,-9 0 1 15,-12 9 4-15,-6 13 1 16,-7 10-2-16,-8 15 0 15,-10 12-1-15,11 11 0 16,-1 8 0-16,8 10 0 16,7 6 0-16,10-12 0 0,11 6 0 15,10-13 1 1,15-3-3-16,3-9 1 0,10-16-3 16,8-19 0-16,0-12-8 15,-1-19 0-15,1-22-7 16,-4-16 1-16</inkml:trace>
  <inkml:trace contextRef="#ctx0" brushRef="#br3" timeOffset="107193.52">31856 14754 42 0,'-4'28'21'0,"-6"6"-12"0,10-27 33 0,-4 2-40 16,4-3 1-16,-3-3 1 15,3 0 1-15,0-3-5 16,3-6 0-16,4-3 3 15,4-4 0-15,-1-6-1 16,1-2 1-16,0-1-3 16,-1 0 0-16,4 3-2 15,0 3 0-15,-3 0 0 0,3 4 1 16,-3 9-1-16,3 3 0 16,-7 6 1-16,0 3 1 15,0 1 0-15,-4 2 1 16,1-2-1-16,0-1 1 15,3 1-1-15,-4-1 1 16,4-3-1-16,0-3 0 16,0 1 0-16,0-4 0 15,0 0-1-15,0-4 1 0,4-2-1 16,3-3 1-16,0-4 0 16,4-2 0-16,0-1-1 15,-1 3 1-15,-3 7-1 16,0 0 1-16,-3-1-1 15,0 1 0-15,-4 3 0 16,0 0 1-16,0 6-1 16,-4 3 1-16,1 7 0 15,-4-1 0-15,0 4 1 16,0 0 0-16,0-1-1 16,3 1 1-16,-3 3-1 15,4-3 1-15,-4-1-3 16,3 1 0-16,1-3-7 15,-1-7 0-15,8-3-7 16,7-6 1-16</inkml:trace>
  <inkml:trace contextRef="#ctx0" brushRef="#br3" timeOffset="107480.18">32530 14716 44 0,'21'-3'22'0,"-14"6"-20"0,-7-3 34 15,0-6-35-15,-4 3 1 16,-3-4 1-16,-3 4 1 16,-4 3-5-16,-1 6 0 15,-2 1 3-15,-8 5 0 16,8 1-2-16,2 6 1 16,1-1-2-16,7 1 1 0,4-3 0 15,6 0 0-15,4-7-1 16,4-3 1-16,3-9-1 15,4-6 1-15,-1-4-3 16,1-6 1-16,0-6-9 16,-1 0 1-16,-3 3-4 15,0-3 0-15</inkml:trace>
  <inkml:trace contextRef="#ctx0" brushRef="#br3" timeOffset="107764.9">32685 14810 39 0,'7'19'19'0,"-7"-22"-18"15,0 3 33-15,0-7-30 16,0-2 0-16,0-4 3 0,0-2 0 16,0-1-9-16,0-3 1 15,3 0 6-15,1-2 1 16,3 5-2-16,0 6 1 15,4 1-2-15,-1 3 1 16,4-1-2-16,-3 4 1 16,0 0-3-16,3 0 1 15,3-3-6-15,-3 3 0 16,1 0-5-16,-1 3 1 16,0 0-10-16,-7 0 1 15</inkml:trace>
  <inkml:trace contextRef="#ctx0" brushRef="#br3" timeOffset="108095.59">32911 14716 49 0,'24'16'24'0,"5"-16"-22"16,-15 0 40-16,0-7-40 16,3 1 0-16,1-3 1 15,0-4 0-15,-1 1-4 16,-3 2 0-16,-3 1 2 15,-7-1 1-15,-8 1-3 16,-3 6 1-16,-4 3-2 16,-3-3 1-16,0 12 0 15,-3 7 0-15,-1 3 0 16,4 6 1-16,3 3 1 0,8 3 1 16,3-3 2-16,3 1 0 15,8-4-1-15,6-6 1 16,12-4-1-16,6-8 0 15,0-7-5-15,-3-4 0 16,-7-5-8-16,-11-4 1 16,-7 1-10-16,-11-1 1 15</inkml:trace>
  <inkml:trace contextRef="#ctx0" brushRef="#br3" timeOffset="108803.8">32254 15045 47 0,'4'3'23'0,"-8"16"-20"16,4-13 35-16,0 10-36 16,0 3 0-16,-3 0 0 15,-4 6 1-15,-4 9-4 16,-3 7 0-16,0 0-1 16,4-4 1-16,2-5-9 15,1-7 1-15,4-13-6 16,-4-12 0-16</inkml:trace>
  <inkml:trace contextRef="#ctx0" brushRef="#br3" timeOffset="109642.75">31965 15331 47 0,'0'15'23'0,"0"-12"-18"0,0-3 40 0,0 0-41 0,11-3 0 0,-1-3 3 16,4 0 1-16,8-7-10 15,9-3 0-15,8-5 5 16,-4 2 1-16,4-3-4 16,0-3 1-16,0-7-4 15,0 4 0-15,-8 3-1 16,-6 6 0-16,-4 3-1 15,-3 7 0-15,0 9-1 16,-8 6 1-16,1 7 1 16,-4 3 0-16,-4-1 1 15,-3-2 1 17,4 6 1-32,-4-1 0 0,0 1 2 15,0-9 1 32,0-1-1-47,0-3 0 0,0 1 0 16,0-7 0-16,0 3-2 0,0 0 1 0,0 0-2 0,0-3 1 0,0 0-1 0,7 3 0 0,0 0 0 15,4-3 1-15,-1 0 1 0,8 0 0 16,-8 7 2-16,1-4 0 16,3 3 1-16,-3 7 1 15,3-1 0-15,0 4 1 16,0-1 0-16,4-2 0 31,3-4-1-15,0-9 1-16,0 0-1 31,0-6 0-15,0 0-2-16,-3 0 1 15,-4-4-2 1,0 4 0-16,-3-7-1 0,-1 1 0 15,-2-4-1-15,-1 0 0 0,-4 4-2 16,-3 6 1-16,-7-1 0 0,0 4 0 0,0 6-1 16,-4 4 1-16,-3 8 1 0,0-2 0 15,4 3 1-15,3 2 1 16,3 4 1 15,4 3 0-31,7 4 0 0,4-1 1 16,3 0 0-16,0-6 0 0,0-6-1 15,4-7 0-15,3-6-3 47,0-9 1-31,0-7-7-16,-7-2 0 0,-3-7-13 0,-4 3 1 47</inkml:trace>
  <inkml:trace contextRef="#ctx0" brushRef="#br3" timeOffset="110326.08">31672 15672 45 0,'4'16'22'0,"-1"12"-11"0,-3-21 23 0,-3 11-32 0,-1-5 0 0,-6 25 1 0,3-4 0 0,0 7-4 16,0 3 0-16,0-7 0 16,0-5 1-16,3-7-10 15,0-10 0-15,1-8-5 16,3-14 0-16</inkml:trace>
  <inkml:trace contextRef="#ctx0" brushRef="#br3" timeOffset="110556.97">31662 15864 22 0,'7'6'11'0,"7"-6"2"0,-10 0 10 0,-4 0-19 0,7 0 1 0,3 0 6 0,4 3 0 0,7 3-12 0,4 1 1 0,-4 2 8 0,-3 0 1 0,-4 1-2 16,-7 2 0-16,-3 7-4 15,-11 0 0-15,-11 0-2 16,0 6 0-16,-3-6-2 16,0-4 0-16,-4-2-6 15,1-4 0-15,2-2-7 16,8-1 0-16,4-9-3 15,3 0 0-15</inkml:trace>
  <inkml:trace contextRef="#ctx0" brushRef="#br3" timeOffset="110993.28">31895 15980 53 0,'3'-3'26'0,"4"6"-29"0,-7-3 51 16,7 0-46-16,7 0 1 15,4 0 0-15,3-7 1 16,7 1-6-16,-6 0 1 15,-1-4 2-15,0-2 1 16,-3-1-3-16,-4 1 1 0,-4-1-3 16,-6-2 1-1,-4 2-2-15,-7 4 0 0,-4 5-2 16,1 8 1-16,-5 2 0 16,-2 3 0-16,-1 7 2 15,1 6 0-15,2 3 3 16,5 3 0-16,3-3 2 15,7 0 1-15,7 1-1 16,3-5 1-16,8 1-3 16,0-6 1-16,3-3-8 15,4-7 1-15,-4-9-8 16,-4-4 1-16</inkml:trace>
  <inkml:trace contextRef="#ctx0" brushRef="#br3" timeOffset="111568.2">32332 15569 52 0,'7'-3'26'0,"-3"12"-27"0,-1-3 46 0,-3 1-43 15,-3 8 1-15,-4 10 0 16,0 4 1-16,-4 11-5 16,-3 11 0-16,3 8 2 0,1 7 1 15,3 0-3-15,0-7 0 16,3-8-5-16,1-7 1 16,3-16-6-16,3-13 1 15,8-11-7-15,10-14 1 16</inkml:trace>
  <inkml:trace contextRef="#ctx0" brushRef="#br3" timeOffset="111793.06">32583 15619 21 0,'0'19'10'0,"-15"15"4"0,12-24 8 0,-8 5-17 0,-3 1 1 0,0 6 4 0,0 9 1 0,0 10-14 0,-4 3 1 0,-3 9 8 0,7 4 0 0,-4-4-4 0,8-3 0 0,3-6-6 0,0-16 1 0,7-9-6 16,3-16 0-16,-3-12-5 15,0-10 0-15</inkml:trace>
  <inkml:trace contextRef="#ctx0" brushRef="#br3" timeOffset="112212.39">32198 15898 59 0,'7'10'29'0,"14"-10"-36"0,-14-4 59 15,7-2-51 1,8 0 0-16,9 3 0 0,8-4 1 16,7 1-5-16,3 0 0 15,4-10-6-15,-10 7 1 0,-8-1-9 16,-10-2 0-16</inkml:trace>
  <inkml:trace contextRef="#ctx0" brushRef="#br3" timeOffset="112374.3">32600 16067 58 0,'18'13'29'0,"3"-16"-32"0,-10 0 50 0,3-7-45 16,0 1 0-16,-4 0-1 0,1-1 1 0,0 1-4 0,-4-4 1 0,-4 1 1 0,1-1 0 0,-4 4-3 0,-4-1 1 0,-3 4-1 0,-3 6 0 0,-1 6 0 0,-3 4 1 0,0 5 0 15,0 4 0-15,3 0 2 0,0 3 1 16,4 0 1-16,4 6 1 31,6-3 0-31,4-3 0 0,8-3 0 0,2-3 0 16,4-7-3-16,1-6 0 31,-1-3-5-31,-4-6 1 0,1-4-14 0,3-5 1 0</inkml:trace>
  <inkml:trace contextRef="#ctx0" brushRef="#br3" timeOffset="112705.11">32914 16165 39 0,'-7'-3'19'0,"0"-19"-7"16,7 15 21-16,0-2-29 15,0-13 0-15,0-6 2 16,0 3 0-16,4-4-8 16,-1 7 1-16,1 1 6 0,3 2 1 15,3 3-2 1,8 7 1-16,3 2-2 0,11 4 1 16,0 3-2-16,3 0 1 31,0-3-10-16,-7-3 1-15,-6-4-12 0,-5-5 0 16,-3-7-1-16,-3-3 0 16</inkml:trace>
  <inkml:trace contextRef="#ctx0" brushRef="#br3" timeOffset="113101.8">33327 14255 42 0,'0'41'21'0,"7"18"-24"0,-3-40 40 0,-1 12-30 16,4 17 1-16,0 14 2 16,7 23 0-16,11 18-14 15,7 10 1-15,-1 32 9 63,-2 5 0-63,-12 1-5 0,-6 2 0 0,-15-5-3 0,-13-20 1 0,-15-15-8 0,-3-13 1 0,-15-21-10 0,-3-20 0 94</inkml:trace>
  <inkml:trace contextRef="#ctx0" brushRef="#br3" timeOffset="115150.57">20394 16591 40 0,'0'10'20'0,"11"-7"-9"0,-4-3 21 15,0-3-28-15,3 6 1 16,8 0 3-16,0 3 1 15,10 0-10-15,4-3 0 16,3-3 6-16,-3 4 1 16,-4-8-3-16,0 4 0 15,-7-3-3-15,-3 6 0 16,-4 1-2-16,-14 2 0 16,0 0-2-16,-7 4 0 15,-7 5 0-15,-7 4 1 16,-4 6-1-16,0 0 1 15,1 0 1-15,2 0 1 0,5-9 1 16,6 0 1-16,8-1 0 16,3 1 1-16,7 0 0 15,7-4 1-15,7-5-2 16,4-4 1-16,-4-3-5 16,0-7 0-16,-3 4-13 15,-1-3 1-15</inkml:trace>
  <inkml:trace contextRef="#ctx0" brushRef="#br3" timeOffset="115723.24">21026 16651 35 0,'28'6'17'0,"-11"-44"-5"0,-13 29 15 0,-4 0-24 16,-4-4 1-16,-6 0 1 15,-8-2 1-15,-10-1-8 16,-11 0 1-16,-17 1 4 16,6 2 0-16,-6 7-2 15,-4 3 1-15,-7 6-3 16,-4 0 1-16,4 6-1 15,0 13 0-15,-3 10-1 16,13 12 1-16,11 12 0 16,11 7 0-16,10 0 0 15,11 2 1-15,18 1 1 16,14-3 1-16,10-7 1 16,21-12 1-16,18-15 0 15,7-14 0-15,18-12 0 16,3-12 0-16,-3-13-2 0,-11-9 1 15,-10-10-3-15,-11-3 0 16,-22-6-7-16,-16-7 1 31</inkml:trace>
  <inkml:trace contextRef="#ctx0" brushRef="#br3" timeOffset="117719.24">21530 16513 43 0,'0'15'21'0,"-3"1"-10"15,3-6 22-15,-4 8-31 16,0 4 0-16,-3 10 2 15,0 12 1-15,-3 3-6 0,-1 6 1 16,4 3 3 0,-3 4 0-16,2 6-2 0,1-7 1 15,4-8-1-15,3-8 1 16,0-8-1-16,0-7 1 16,3-6 0-16,4-6 0 15,4-7 0-15,10-6 0 16,4-3-1-16,3 0 0 15,4-3-4-15,0 0 0 16,-4-3-6-16,0-4 0 16,0-2-9-16,-10-1 0 15</inkml:trace>
  <inkml:trace contextRef="#ctx0" brushRef="#br3" timeOffset="117962.87">21890 16989 55 0,'7'22'27'16,"-11"-12"-24"-16,1-7 44 0,3 3-43 16,-7 0 1-16,0 4 1 15,3 2 0-15,-3 1-9 16,0-1 1-16,4 1 2 15,-1 0 0-15,4-7-10 16,-3-9 1-16,3-10-11 16,0-12 1-16</inkml:trace>
  <inkml:trace contextRef="#ctx0" brushRef="#br3" timeOffset="118126.8">21788 16701 49 0,'0'28'24'0,"7"0"-22"0,0-18 35 16,3 2-38-16,4 4 1 16,4-3-4-16,3-4 1 15,4 0-3-15,0-2 1 0,-1-1-9 16,1-3 0-16</inkml:trace>
  <inkml:trace contextRef="#ctx0" brushRef="#br3" timeOffset="118620.97">22006 16999 38 0,'4'31'19'0,"10"-15"-14"0,-11-13 29 0,5-3-32 16,-1 0 1-16,0-3 0 16,0-3 1-16,0-1-5 15,-4-2 0-15,1-1 3 16,-1-2 1-16,-3 3-3 15,0-7 1-15,0 10-1 16,0-1 1-16,0 7-1 16,7 0 1-16,0 3-1 0,0 4 0 15,1-4 0-15,2 6 1 16,1-9-2-16,3 3 1 16,-4-3 0-1,1 4 0-15,0-4-1 0,-1 3 1 16,1-3 0-16,-4 3 0 15,0 0 0-15,0 0 0 16,-4 3 0-16,1 1 1 16,-1-1-1-16,1 0 0 15,0-3 1-15,-1 0 1 16,4 1-1-16,4-4 1 16,-4 0 0-16,0 3 1 0,0-3-1 15,0 3 0-15,0 3-2 16,-3 0 1-16,-1 1-1 15,1 2 0-15,-1-3-3 16,4 1 0-16,0-4-3 31,0 0 0-31,0-3-6 0,4-3 1 0,7-10-5 16,-1 1 1-16</inkml:trace>
  <inkml:trace contextRef="#ctx0" brushRef="#br3" timeOffset="118830.03">22525 16961 42 0,'0'35'21'0,"3"-20"-17"0,1-8 38 0,-1-1-39 16,-3 0 1-16,0 4 1 15,0 2 1-15,0 4-8 0,0-1 0 31,0-8-5-31,0-10 0 16,-3-4-8-16,-1-15 0 16</inkml:trace>
  <inkml:trace contextRef="#ctx0" brushRef="#br3" timeOffset="119190.71">22553 16478 23 0,'14'-22'11'0,"4"-15"-2"0,-11 24 6 0,3-3-15 0,8-2 0 0,3-1 0 0,8-3 1 0,-1-3 0 16,0 3 1-16,-3 0 0 16,-1 6 1-16,-6 4 0 15,0 5 0-15,-4 7 0 16,-4 13 1-16,-3 3-2 15,-7 12 0-15,0 13 0 16,0 21 0 0,-3 7 1-16,-1 16 0 0,-3-4 1 31,-3 7 0-31,6-3-2 0,1-7 1 16,3-6-1-16,3-9 0 0,4-19-4 15,0-13 0-15,0-12-3 16,-3-12 0-16,-4-14-5 0,-7-8 1 15,-4-4-5-15,1-13 1 16</inkml:trace>
  <inkml:trace contextRef="#ctx0" brushRef="#br3" timeOffset="119378.31">22599 16801 44 0,'-4'13'22'0,"19"15"-18"0,-8-22 42 15,3-3-42-15,8 1 1 0,3 2 4 16,11-3 1-16,7 0-13 15,-4 0 1-15,7-3 4 16,8 0 1-16,-5-3-8 16,1-3 0-16,-14-7-14 15,-4-9 1-15,-3-6-1 16,3-3 0-16</inkml:trace>
  <inkml:trace contextRef="#ctx0" brushRef="#br3" timeOffset="119971">23855 16798 41 0,'-4'31'20'0,"-3"-12"-29"0,4-16 39 0,-4 1-30 15,-4 2 1-15,-3-6-1 16,-4 0 1-16,1 0-1 16,-1 3 0-16,0 0 1 15,1 0 0-15,3 0-1 16,3 0 1-16,4 1-1 15,4-4 0-15,10-4-1 16,3 1 1-16,4 0 0 16,0 3 1-16,0-6-1 15,1 0 0-15,2-4 1 16,-3 4 1-16,0 0 1 16,1 6 0-16,-1 3 0 15,0 3 0-15,0-3 0 0,-4 10 1 16,1-1-1-16,0 4 1 15,-1 6-4-15,4-3 1 16,0-4-7-16,4-2 1 16,3-4-10-16,7-12 1 15</inkml:trace>
  <inkml:trace contextRef="#ctx0" brushRef="#br3" timeOffset="120251.29">24405 16657 42 0,'25'-6'21'0,"-22"9"-14"0,-3-3 29 0,-7 3-35 16,-7 6 0-16,-3 1 0 16,-8 5 1-16,0 1-3 15,-3-3 1-15,3 2 0 16,4 1 1-16,0 0 0 16,0 3 0-16,3-4 0 15,8 1 1-15,6 0 1 16,4-1 0-16,7 4 0 15,0 0 0-15,0 0-1 16,0 0 0-16,-3-1-4 16,-8 1 0-16,-13 0-12 15,-15-3 0 1,-14-10-3 0,-3-12 0-16</inkml:trace>
  <inkml:trace contextRef="#ctx0" brushRef="#br3" timeOffset="120735.7">25333 16368 49 0,'0'13'24'16,"4"-13"-24"-16,-4 6 46 0,-4 4-44 16,0 2 0-16,-3 7 0 15,0 6 0-15,0 3-3 16,0 7 0-16,0-4 0 15,4 1 0-15,3-7-8 0,0-7 1 16,7-5-8-16,7-13 0 16</inkml:trace>
  <inkml:trace contextRef="#ctx0" brushRef="#br3" timeOffset="120961.75">25509 16252 38 0,'11'10'19'0,"-15"28"-14"0,4-32 27 0,-3 9-29 16,-4 4 0-16,0 6 2 16,-4 10 1-16,-3 6-8 15,0 3 1-15,-4 3 3 16,4 0 1-16,0-7-8 16,4-11 1-16,2-11-10 15,8-14 0-15</inkml:trace>
  <inkml:trace contextRef="#ctx0" brushRef="#br3" timeOffset="121153.73">25093 16601 56 0,'0'0'28'0,"14"6"-29"0,0-9 47 16,7 0-46-16,11-7 1 16,7-2-1-16,10-1 0 15,8-3-4 1,-4 1 0-16,-7 2-7 0,-4 1 0 16,-14-4-5-16,-10 7 0 15</inkml:trace>
  <inkml:trace contextRef="#ctx0" brushRef="#br3" timeOffset="121344.83">25202 16723 60 0,'0'12'30'0,"29"-12"-37"0,-19-3 58 0,8 0-51 16,10-3 1-16,14 0-3 15,8-4 1-15,-4 1-7 16,0-7 1-16,-11 4-10 16,-14-4 1-16</inkml:trace>
  <inkml:trace contextRef="#ctx0" brushRef="#br3" timeOffset="121939.49">26215 17083 47 0,'-4'16'23'0,"-6"-13"-18"16,10-6 33-16,0-3-36 15,0-4 0-15,0 1 1 16,-4-7 0-16,1 1-3 0,3-7 0 15,0-3 2-15,0-7 0 16,-4 7 0-16,4 0 0 16,0 0 1-16,0 0 0 31,18 3 1-31,10 9 0 16,4 4-1-16,0 9 0 15,-1 3-4-15,1 0 1 16,-4 4-8-16,-7-1 0 15,-3 0-12-15,0-6 0 16</inkml:trace>
  <inkml:trace contextRef="#ctx0" brushRef="#br3" timeOffset="122478.29">26487 16986 57 0,'-7'13'28'0,"14"-10"-25"0,-7-3 44 15,7 0-42-15,0 0 0 16,3 0 2-16,8-6 1 16,3-1-11-16,4-2 0 15,3-4 6-15,-3-5 0 16,-4 2-4-16,0 0 0 15,-7-6-3-15,0 0 0 16,-3 0-1-16,-4 4 1 16,-4 2-1-16,-3 7 0 15,-7 9 0-15,-3 9 1 0,-1 0 2 16,-3 10 1-16,0 6 1 16,3 7 1-16,8 2 0 15,3 4 1-15,3 2 0 31,8-5 1-31,3-4-2 0,4-2 0 16,10-11-4-16,0-8 1 0,7-10-6 16,1-10 0-16,3-5-8 15,-1-14 0 1</inkml:trace>
  <inkml:trace contextRef="#ctx0" brushRef="#br3" timeOffset="123680.49">27263 16867 41 0,'0'0'20'0,"-4"16"-17"0,1-13 29 0,-4 0-29 0,-8 0 1 0,-2 3 2 0,-8 4 0 16,0 2-8-16,-3 4 1 15,0 3 5-15,3 6 0 16,1 3-2-16,6 0 1 15,7 7-2-15,8-4 1 16,6-3-1-16,11-2 0 16,15-11-2-16,10-5 1 15,-1-13-2 32,12-16 1-47,10-16-2 0,3-9 1 0,1-6-3 0,-1-19 1 0,-3-3 0 0,-7-6 1 0,-11-7 0 16,-6 0 0-16,-8 16 1 15,-10 3 1 1,-8 10 0-16,-3 6 1 0,-7 9 0 16,-7 16 0-16,-7 12 1 15,-4 13 1-15,-6 7 0 16,-1 12 0-16,-3 12 1 16,-4 22 1-16,0 7 0 15,4 18 1-15,3-3-1 16,-3 7 0-16,10-10-2 15,4-9 1-15,4-13-3 16,3-12 1-16,0-20-5 0,-4-8 1 16,1-10-4-1,-5-6 1-15,5-4-1 16,-4-2 1-16,3-4 0 0,1 3 0 16,-1 1 3-16,4 2 1 15,3 1 3-15,4 9 1 16,0 0 1-16,11 0 1 15,10 3 2-15,11 7 0 16,3-4 0-16,7-6 0 16,8 0-1-16,-8-6 1 15,1-4-3-15,-5 4 0 16,-6 3-2-16,-4 3 1 0,-7-3-2 16,-3-1 0-1,-4 1-1-15,-3 0 1 0,-8 0-1 16,-3 3 1-16,-3 0-1 15,-1 0 0-15,1 3-1 16,-4 3 1-16,3 4 0 16,1-1 0-16,6 4 0 62,4-1 0-62,4-5 0 0,3-1 1 0,0-6 0 16,4 0 0-16,-4-3 0 0,0 0 0 0,4-4-1 0,-1-2 1 15,1 3 0-15,3-4 0 0,0 4 0 16,7 3 0-16,-3-3 0 47,3-1 1-31,1 1-1-16,-1 0 0 15,0 3 0 1,-3 3 1-16,-4 0-1 15,-4 3 0-15,-2 3-1 0,-5-9 0 0,-6 12-1 16,-4 4 1-16,-4 6 0 0,1 6 0 0,-1 6 0 0,-3 7 0 16,-4 3 1-16,1-4 0 0,-1 4 0 0,-3-3 1 15,0-1-1-15,-7-2 1 16,-4-4-1-16,1 0 1 16,-5-9-1-16,1-6 1 0,7-3-1 31,3-4 0-31,4-6 0 15,4 0 0-15,-1-6 0 0,7-6 1 0,1-4-1 16,6-2 0-16,12-1 1 16,9-6 0-16,4-3 0 15,11 0 1-15,4-4-1 16,2-2 1-16,-2 0-3 16,-4-1 1-16,-8 1-5 15,-2 0 1-15,-5-4-9 16,-6 4 0-1,0-4-4-15,-8-2 1 0</inkml:trace>
  <inkml:trace contextRef="#ctx0" brushRef="#br3" timeOffset="123924.43">28374 16378 46 0,'-7'81'23'0,"10"32"-32"0,-3-84 44 0,0 18-33 0,-3 0 1 0,-4 6-1 0,0 0 0 0,3-6-6 0,1-9 0 0,-1-10-7 0,4-6 0 0,4-13-2 0,-4-9 0 0</inkml:trace>
  <inkml:trace contextRef="#ctx0" brushRef="#br3" timeOffset="124209.35">28402 16870 45 0,'11'0'22'0,"17"16"-20"0,-17-16 45 0,6 6-45 0,4-3 1 0,1-6 0 16,-1-3 1-16,0 0-5 15,-4 2 0-15,1-2 3 16,-7-3 0-16,-4-1-2 16,-7-2 0-16,-4-1 0 15,1 4 0-15,-8 6-1 16,1 6 1-16,-5 6 0 0,1-2 1 16,4 5-1-1,3 7 1-15,3-3-2 0,8 2 1 16,3 1-3-16,7-6 0 15,3-1-5 1,5-5 1-16,2-7-10 0,5-13 1 16</inkml:trace>
  <inkml:trace contextRef="#ctx0" brushRef="#br3" timeOffset="124463.21">29012 16644 30 0,'11'4'15'0,"-18"-1"-14"0,0 0 16 0,-4 6-16 15,4 4 0-15,-3 2 4 16,-4-2 0-16,-8 3-4 16,5-4 0-16,-1 4 4 15,1-4 1-15,2 4 1 16,5 0 0-16,6-4-2 16,11 4 1-16,4 3-2 15,0 3 1-15,-1 3-2 16,1-3 0-16,-8 3-4 15,-3 0 1 1,-7 10-7-16,-10-7 1 0,-12-3-10 31,-6-9 0-31</inkml:trace>
  <inkml:trace contextRef="#ctx0" brushRef="#br3" timeOffset="126215.22">29958 16726 52 0,'3'3'26'0,"4"-9"-26"0,-7 6 40 0,-7-3-39 16,4 0 0-16,-8-1 1 16,-3 4 1-16,-3 4-4 15,-1-1 0-15,0 6 1 16,1 4 1-16,-1-1-3 16,4 4 1-16,3 0-2 15,8 2 0-15,6-5 0 16,4-4 1-16,4-2 0 15,7-1 1-15,-1 0 1 16,4 0 0-16,-3-6 0 16,-4-6 0-16,-3-3 0 172,-1-1 0-172,-3 1-2 31,-3 3 0-31,-4 6-1 31,0 6 0-31,-7 3 0 0,0 1 0 0,0 9 2 47,0 9 0-47,3 6 4 16,4 10 1-16,0 9 1 0,4-5 1 31,-4-5 1-16,-4-2 0 32,-6-3-2-31,-5-4 0-16,-6-2-3 47,-7-4 1-47,0-6-2 47,0-10 0-47,-1-8-2 15,1-8 1 17,3-5-1-17,8-7 1-15,6-9 0 16,8-3 0-16,6-3 0 15,4 2 0-15,7 1 0 0,8 0 0 16,6 3-2-16,11 0 0 0,3 3-4 16,0 0 1-16,1-3-9 0,2-3 1 0,-2 2-4 15,-1-2 0-15</inkml:trace>
  <inkml:trace contextRef="#ctx0" brushRef="#br3" timeOffset="126320.77">30431 16676 54 0,'17'0'27'0,"-13"-10"-35"0,-4 10 54 0,-4-3-45 0,-6-3 1 0,-4 3 1 0,-8 0 1 0,-2 3-5 0,-1 3 1 0,0 3 2 0,4 7 1 0,-4 9-2 0,4 3 0 0,4 3-3 0,6-3 0 0,4 3-1 0,7-3 0 0,7-3 0 0,7-9 0 0,7-10 1 0,4 0 0 0,-4-6 0 0,0-10 0 0,-3-5-3 0,-4-7 0 15,0-1-9-15,0-2 0 0</inkml:trace>
  <inkml:trace contextRef="#ctx0" brushRef="#br3" timeOffset="128138.74">30515 16808 49 0,'11'18'24'0,"3"-8"-18"0,-7-10 39 0,0 0-42 0,4-3 0 0,-1-4 4 15,1-2 0-15,3-4-9 16,4 1 1-16,-4-4 4 16,0-3 0-16,-4 1-2 15,-3-1 0-15,-7-3-3 0,-3 3 0 16,-8 6-1-1,4 10 1-15,0 0-1 0,0 6 1 16,-3 10 0-16,-1 12 0 16,4 3 1-16,0 0 0 15,3 1 0-15,4-1 1 16,0 3-3-16,7-3 1 31,8-6-6-31,2-9 1 16,4-7-4-16,8-12 1 0,-1-4-4 0,4-5 0 15,3-10 3 1,4-10 0-16,-1-2 7 16,1 5 0-16,-7-2 6 78,-4 2 0-78,-3 4 4 0,-7 6 1 15,-8 3 0-15,-10 7 0 0,-3 9-3 16,-8 6 1-16,-3 3-3 16,-7 0 0-16,0 1-1 109,-1 2 1-109,5 0 0 16,3-2 1-16,3 2 2 0,4 1 1 234,3 2 0-234,8 7 0 0,10 0 0 0,4 3 1 16,3 0-2-1,0 0 1 298,0-4-3-16,0-2 0 15,-10-3-2-296,-7 2 0-1,-12 4-3-15,-6 0 1 0,-10 0-5 94,3-7 1-94,-4-2-7 16,4-7 1-16,7-3-6 0,6-6 1 0</inkml:trace>
  <inkml:trace contextRef="#ctx0" brushRef="#br3" timeOffset="128377.3">31803 16397 53 0,'-4'25'26'0,"-20"22"-31"0,20-25 48 0,1 9-40 0,-4 7 0 0,0 12 1 0,-1 3 0 0,1-3-6 0,0 1 1 0,0-7-1 0,4-7 1 0,-1-12-7 0,4-9 1 0,-3-13-7 0,-1-9 0 0,1-4-3 0,-4-8 1 0</inkml:trace>
  <inkml:trace contextRef="#ctx0" brushRef="#br3" timeOffset="128467.01">31598 16735 34 0,'14'41'17'0,"15"0"-14"0,-19-35 32 0,4 0-31 0,0 1 0 0,8-4 2 0,9 3 1 0,5-3-9 0,2 7 1 0,8-7 5 0,0-3 1 0,0-3-2 0,0-4 0 0,-11 1-1 0,-3-3 0 0,-7-4-1 0,-4-2 1 0,-7-1-2 0,-7 0 1 0,-11 0-2 0,-6 7 1 0,-8 6-2 0,-3 6 1 0,-4 6-1 0,1 7 0 0,-1 3-1 0,4-3 1 0,3-1-2 0,8 7 0 0,6 3 1 0,4-3 0 0,11-6-1 15,10 0 1-15,3-7-3 0,1-9 1 0,0-3-4 0,0-6 0 0,-1-1-3 0,4-6 1 0</inkml:trace>
  <inkml:trace contextRef="#ctx0" brushRef="#br3" timeOffset="128598.48">32900 16641 46 0,'7'32'23'0,"-35"37"-28"0,14-51 47 0,3 4-40 0,-6 7 1 0,-5 2-1 0,-6-3 1 0,-4-3-5 0,-3-3 1 0,3-6 2 0,4-7 1 0,0-6-3 0,7-3 0 0,3-9-2 0,8-7 1 0,3 4-1 0,7-4 0 0,10-3-1 0,4 1 0 0,4-1 1 0,3 3 0 16,4 4 2-16,3 5 0 0,-3 7 0 16,-4 7 1-16,3 2 1 0,8 3 0 0,18 7 0 0,-5 0 0 0,-6 3-1 0,-7 0 1 0,0 0-1 0,-8 3 0 0,-2-3 0 0,-1 0 0 0,0-10 0 0,0-2 1 0,4-7 2 0,3-6 0 0,4-7 0 0,-4-2 1 0,0-10-1 0,-3 0 1 0,-7 0-1 0,-8-3 0 0,-10-10-3 0,-17-2 1 0,-19-1-2 0,-10 4 0 0,-3 9-5 0,-7 6 1 0,-4 6-10 0,-7 4 1 0</inkml:trace>
  <inkml:trace contextRef="#ctx0" brushRef="#br3" timeOffset="131532.51">20355 17830 42 0,'4'22'21'0,"3"-19"-9"0,-7-3 22 0,7-3-32 16,4 0 1-16,3-4 1 16,3-2 1-16,1 0-6 15,7-1 1-15,-4 1 3 16,7-4 1-16,0 7-1 16,0 0 1-16,-3 2-3 15,-4 4 1-15,-7 4-2 16,1-1 0-16,-5 3-2 15,-6 3 1-15,-8 1-3 16,-3 2 1-16,-4 1-1 16,-3 3 1-16,-3 2-2 15,-4 4 0-15,-1-6 0 16,5 0 0-16,3-4 1 16,7 1 1-16,0-1 3 0,7-2 0 15,3 5 3-15,4-2 1 16,7 3 1-16,4-1 0 15,3 4 0 64,-3-6 0-79,-1-1-2 15,-3-2 1-15,-3-1-3 0,-7 0 1 0,-8 4-2 0,-14 0 0 0,-10-1-3 0,-7 1 0 0,-4-7-7 0,4-3 0 0,3-3-6 0,-3 0 0 16</inkml:trace>
  <inkml:trace contextRef="#ctx0" brushRef="#br3" timeOffset="131952.41">20962 17751 48 0,'21'0'24'0,"-10"-18"-19"16,-11 8 39-16,-4 1-41 16,-3-7 0-16,-7-6 1 15,-14 0 0-15,-14 3-5 16,-1-3 1-16,-3 7 3 16,-7 2 0-16,-10 4-3 15,-4 15 0-15,-4 7-2 16,-3 12 0-16,-3 12-3 0,13 20 1 15,8 2-1-15,6 17 1 16,15 11 1-16,17-2 0 16,11-3 2-16,21-7 1 15,18-16 2-15,18-15 1 16,24-19 1-16,7-21 1 16,14-14 0-16,-7-18 1 15,-7-10-1-15,-10-12 0 16,-18 0-3-16,-18-6 0 0,-14-4-9 15,-14 7 0-15,-10-7-12 16,-11 10 0-16</inkml:trace>
  <inkml:trace contextRef="#ctx0" brushRef="#br3" timeOffset="133620.01">21721 17692 48 0,'-4'9'24'0,"-7"-3"-18"15,8-2 31-15,-8-1-35 0,-3 0 1 16,-3 0 0-16,-8-3 1 16,0 0-6-16,-3 0 1 15,0 3 2-15,0 3 1 16,-4-2-3-16,0 2 0 16,0 0-2-16,8 0 1 15,2 1-1-15,8-1 0 16,0 0 0-16,4 4 1 15,3 2 0-15,3 4 1 16,0 6 0-16,1 6 1 0,-1 0-1 16,1 4 1-1,-4 5-1-15,-4 7 0 0,1 3 1 16,-1 6 1-16,4-2-1 16,0 2 1-16,3-3 1 15,1-3 1-15,-1-6 2 16,4-7 1-16,7-5 0 15,8-7 0-15,2-7-1 16,11-2 0-16,1-7-3 16,-1-6 1-16,4-3-8 15,-1-3 1-15,-6-4-15 16,-4-5 0-16</inkml:trace>
  <inkml:trace contextRef="#ctx0" brushRef="#br3" timeOffset="133858.54">21294 18153 55 0,'7'-3'27'0,"3"3"-23"0,-3-4 39 15,0 1-41-15,0 3 0 16,8 0 0-16,6-3 1 15,3 0-5-15,8 0 1 16,7 3-3-16,0-3 0 16,-4 3-11-16,0-3 1 0,-3-7-4 15,-4-2 1-15</inkml:trace>
  <inkml:trace contextRef="#ctx0" brushRef="#br3" timeOffset="134085.88">21908 18125 49 0,'-18'31'24'0,"-32"7"-27"16,43-23 47-16,-3 7-43 16,-4 0 1-16,-7 3 0 15,-4 3 0-15,4-2-5 16,0-5 1-16,3-5-4 15,4-6 1-15,3-10-8 16,4-10 0 0</inkml:trace>
  <inkml:trace contextRef="#ctx0" brushRef="#br3" timeOffset="134281.01">21675 18131 27 0,'17'15'13'0,"15"26"1"0,-25-25 10 15,4 0-23-15,-1 6 1 16,1-4 1-16,-4 1 1 16,0 3-5-16,7 3 0 15,0-3 2-15,0 0 1 0,0 0-6 16,1-3 1-16,2-3-7 16,1-7 1-16,3-9-3 15,0-9 1-15</inkml:trace>
  <inkml:trace contextRef="#ctx0" brushRef="#br3" timeOffset="134700.37">22292 18099 53 0,'4'10'26'0,"-15"6"-36"15,4-13 57-15,-4 3-45 16,-6 3 0-16,-12 1 2 15,-2 5 0-15,-5 1-5 16,1 3 0-16,3 3 3 16,4 0 1-16,0 3-3 0,7-3 1 15,3 0-3-15,8-3 0 16,3-4-1-16,7-2 0 16,3-4-2-16,4-6 0 15,4-3 0-15,3-3 1 16,3-3 1-16,1-3 1 15,0 2 0-15,-1 1 0 16,1 3 2-16,0-6 0 16,-1 2 1-16,-3 7 1 15,1 0 0-15,-5 0 1 16,1 7 0-16,-4 2 0 0,0 7 0 16,0-1 0-1,0 1-2-15,0 0 1 0,0-4-4 16,4-2 0-16,-1-4-6 15,4-6 0-15,0-6-6 16,1-10 0-16</inkml:trace>
  <inkml:trace contextRef="#ctx0" brushRef="#br3" timeOffset="135163.79">22479 18165 25 0,'21'-15'12'0,"-3"11"1"0,-11 1 11 0,0 3-23 16,0 3 0-16,-7 4 0 15,0-1 1-15,-7 3-3 16,-4 10 0-16,1 3 2 0,-4 3 0 16,-4-3-1-16,0 3 0 15,-3 0 0 1,4 1 0-16,6-1 0 0,7-3 0 16,4-1 0-16,8-2 1 15,9-3 1-15,8-7 1 16,7-5-1-16,6-11 0 15,12-8 0-15,6-7 0 16,-3-7-1-16,-7-11 0 16,3-11-1-16,-6-8 0 15,-1-4-1-15,-7-6 1 16,-6-3-1-16,-8-9 1 0,-14 2 0 16,-4 7 0-16,-6 12 0 15,-15 13 0-15,8 13 1 16,-5 12 0-16,-6 13 1 15,0 18 0-15,-4 16 0 16,1 13 1-16,-1 18 0 16,4 7 0-16,3 18 0 15,11 1 0-15,4-7-2 16,3-15 0-16,0-16-5 16,0-7 1-16,-4-9-10 15,-6-18 1-15,-5-16-3 16,-6-13 0-16</inkml:trace>
  <inkml:trace contextRef="#ctx0" brushRef="#br3" timeOffset="135340.97">22387 17977 44 0,'-7'13'22'0,"25"-1"-18"0,-8-5 42 16,8 2-42 0,14 0 0-16,7-2 0 0,10-4 0 15,11 0-7-15,4-9 0 16,-8-7-2-16,-7 1 0 15,-3-1-12-15,-3-9 1 16</inkml:trace>
  <inkml:trace contextRef="#ctx0" brushRef="#br3" timeOffset="135915.37">23851 18538 60 0,'0'4'30'0,"14"-1"-32"0,-7-13 50 16,8-8-45-16,-1-14 0 15,3-5 0-15,1-17 1 16,7-8-6-16,-1-14 0 16,5 10 3-16,-5-9 1 15,-3 6-3-15,1 10 1 16,-8-1-2-16,3 7 1 16,-6 9-2-16,-4 12 1 0,0 10-1 15,0 13 1-15,-7 9-1 16,0 13 1-16,0 12 1 15,0 9 1-15,0 1 1 16,-3 15 0-16,3 3 1 16,3 7 0-16,4-1 0 15,0 4 1-15,-3 0-3 16,-1-10 1-16,-3-9-5 16,0-10 0-16,-3-8-6 15,-4-14 0-15,-4-12-8 16,1-16 0-16</inkml:trace>
  <inkml:trace contextRef="#ctx0" brushRef="#br3" timeOffset="136110.41">23855 18209 57 0,'14'44'28'0,"7"-22"-28"0,-10-16 51 16,-1-3-49-16,8 4 1 15,-4-7-1-15,18 0 0 16,7 0-6-16,3-3 0 16,4-4-5-16,-4-5 1 15,0-7-10-15,-6-12 0 16</inkml:trace>
  <inkml:trace contextRef="#ctx0" brushRef="#br3" timeOffset="136380.29">24419 17936 44 0,'7'47'22'0,"-7"-28"-16"15,0-3 31-15,0 6-35 16,-3 3 1-16,3 13 1 16,0 9 1-16,0 0-7 15,3 3 1-15,4 0 3 16,4-6 1-16,7-6-2 15,-4-10 0-15,3-9-1 16,-3-13 1-16,4-16-1 16,0-8 0-16,3-11 0 15,0-14 0-15,-3-5-5 16,3 5 1-16,0-1-12 0,7-7 0 16</inkml:trace>
  <inkml:trace contextRef="#ctx0" brushRef="#br3" timeOffset="136680.67">25040 18009 55 0,'21'15'27'0,"-17"-34"-27"0,-1 13 42 0,-3 0-41 15,0 6 1-15,-7-6 2 16,-7 2 0-16,-7 1-4 15,-7 10 0-15,-7 8 3 16,-1 7 0-16,5 10 0 16,2 5 0-16,8 10-1 15,7-3 0-15,7-6 0 16,11-4 0-16,10-2-2 16,14-7 1-16,7-10-5 15,4-11 0-15,3-11-13 16,-3-8 0-16,-11-17-3 15,4 1 0-15</inkml:trace>
  <inkml:trace contextRef="#ctx0" brushRef="#br3" timeOffset="140463.62">19876 4340 23 0,'10'62'11'0,"-6"54"-7"15,-4-69 11-15,0 25-16 16,0 26 1-16,-4 24 0 15,1 22 1-15,-4 26 1 0,-1 18 1 16,-2 19-1 0,3 22 1-1,0 260 0-15,3-47 0 16,11-22 0-16,4-3 1 16,7 0-2-16,3 13 1 15,3-10 1-15,-2 0 1 16,-5 10-2-16,4 9 1 15,-7-6-1-15,-3-7 0 16,-4 7-1-16,0-4 0 0,-7-8-3 16,-7-4 1-1,-3-3 0-15,-5 9 0 16,-6-19 0-16,-14 4 0 0,0-16-1 16,-4 3 0-16,-11-15-1 15,-2-14 1-15,2-5-1 16,-6-10 0-16,3-12-1 15,0-19 0-15,4-13-3 16,6-18 1-16,4-13-7 16,15-26 1-16</inkml:trace>
  <inkml:trace contextRef="#ctx0" brushRef="#br3" timeOffset="141965.87">2611 9558 57 0,'0'6'28'0,"0"-6"-19"15,0-6 28-15,10-7-33 16,1-12 1-16,3-16 0 16,14-15 1-16,0-16-8 15,11-16 0-15,10-19 5 16,4-9 0-16,4-9-4 16,-18 12 0-16,3 6-2 15,-14 13 1-15,4 9-2 0,-11 13 1 16,-3 13-1-16,-4 15 0 15,0 3 1-15,-10 19 0 16,3 10 1-16,-7 21 0 16,0 7 1-16,0 15 0 15,-7 16 0-15,3 10 1 16,4 15 0-16,-7 15 0 16,7 14 0-16,-7-7 1 15,3 0-1-15,4-9 0 0,0-10-4 16,-7-12 1-16,7-10-3 15,7-12 0-15,4-16-8 16,-4-16 1-16,7-12-2 16,-3-10 1-16</inkml:trace>
  <inkml:trace contextRef="#ctx0" brushRef="#br3" timeOffset="142193.2">2812 9043 45 0,'-11'16'22'0,"4"-19"-17"16,7 3 46-16,0 0-46 15,7 0 0-15,7 3 2 16,11-3 1-16,7-6-11 16,10-4 1-1,57-12-2-15,-11 0 1 16,-10 7-11-16,-18-1 0 15,-1 0-5-15,-16-2 0 16</inkml:trace>
  <inkml:trace contextRef="#ctx0" brushRef="#br3" timeOffset="142566">3468 9357 40 0,'0'88'20'0,"-21"12"-18"0,14-84 34 0,0 6-35 16,3 0 1-16,-3-7 1 16,3-8 0-16,4-7-3 15,0-19 0-15,0-16 2 16,4-15 1-16,3-6-3 16,-7-7 1-16,0-9-3 15,0 3 0-15,4-6-2 16,3 9 0-16,0-3-1 15,3 6 1-15,4 10 1 16,8 12 1-16,2 13 4 16,1 9 0-16,0 13 3 15,-1 12 0-15,1 6 0 16,-14 10 0-16,-8 7-2 16,-3 2 1-16,-3-3-4 0,-8 7 1 15,-7-1-4-15,-3-6 0 16,0-6-3-16,-4-3 0 15,11-9-9-15,7-10 1 16</inkml:trace>
  <inkml:trace contextRef="#ctx0" brushRef="#br3" timeOffset="143016.26">3856 9423 54 0,'-11'66'27'0,"-3"-16"-31"0,18-44 47 0,-4-3-43 16,0-3 1-16,-4-9 0 15,8-13 0-15,-4-6-1 16,0-13 0-16,0-6-1 16,-4-7 0-1,1-43-3 1,3 6 1-16,3 7-1 0,4 11 1 16,4 17 1-1,6 6 1-15,12 15 2 0,2 13 1 16,1 7 2-16,-4 12 1 15,-6 9 0-15,-5 3 0 16,-6 10-3-16,-18 6 0 16,-7 7-3-16,-4-1 1 15,-10 0-6-15,0 1 1 16,-8-4-8-16,1-6 1 16,10-13-4-16,-3-3 1 15</inkml:trace>
  <inkml:trace contextRef="#ctx0" brushRef="#br3" timeOffset="143558.63">4226 9015 55 0,'7'25'27'0,"4"-12"-32"0,-11-13 53 16,3 0-46-16,-3 0 0 15,8-7 1-15,-5-8 0 16,4-4-4-16,4-9 0 15,-8-1 3-15,4-5 1 16,0-1-2-16,4 4 0 0,-1 6 0 16,1 3 1-16,3 3-1 15,0 10 1-15,7 9-2 16,1 3 0-16,6 3-2 16,0 4 0-16,4 5-4 15,-4-2 1-15,4-1-6 16,-4-2 0-16,-7 2-7 15,4-5 0-15</inkml:trace>
  <inkml:trace contextRef="#ctx0" brushRef="#br3" timeOffset="143859.26">4815 8780 52 0,'18'12'26'0,"3"-2"-27"16,-14-7 46-16,-7-3-43 0,4 3 1 15,-4-3-1-15,-4 0 1 16,-13 3-4-16,-5 7 0 16,1 2 3-16,4 1 0 15,-12 6-2-15,5 2 0 16,-1 8-1-16,0 2 1 16,8-9-2-16,-1 0 0 15,15-3 0-15,3-4 0 16,10-8 0-16,1-1 1 0,6-12 0 15,5-10 1-15,-1-3-4 16,-4-6 1-16,5-3-11 16,-12-10 1-16,-10 1-2 15,11 2 0-15</inkml:trace>
  <inkml:trace contextRef="#ctx0" brushRef="#br3" timeOffset="144325.41">5309 8695 57 0,'11'-25'28'0,"-18"19"-31"0,3 6 58 0,-3 3-52 15,0 3 0-15,-7 7 1 16,-7 12 0-16,-4 3-6 16,1 0 1-16,-8 10 1 15,4 0 1-15,3-1-6 16,4-2 0-16,7-7-14 15,3-12 1-15,-3-16-1 16,10-10 1-16</inkml:trace>
  <inkml:trace contextRef="#ctx0" brushRef="#br3" timeOffset="144520.74">5041 8645 48 0,'21'28'24'0,"18"7"-24"15,-28-23 46-15,-1 4-45 16,8 9 1-16,-4 0 0 0,4 0 1 16,-1 7-4-16,5 2 1 15,-12 1-2-15,1-1 0 16,-1-3-8-16,-3-6 0 16,4-12-6-16,0-10 0 15</inkml:trace>
  <inkml:trace contextRef="#ctx0" brushRef="#br3" timeOffset="144716.2">5521 8934 44 0,'0'34'22'0,"-7"-6"-22"0,7-22 37 0,0 4-37 16,-4-1 0-16,4-2-5 15,-7-4 0-15,4-6-1 16,3-7 0-16,0-6-7 16,-11-9 0-16</inkml:trace>
  <inkml:trace contextRef="#ctx0" brushRef="#br3" timeOffset="144878.81">5440 8661 37 0,'17'22'18'0,"26"-4"-15"0,-40-14 31 0,4-1-33 16,4 3 1-16,0-3-4 0,-1 0 1 15,8 4-4-15,-8-1 1 16,8 0-8-16,-7 0 1 16</inkml:trace>
  <inkml:trace contextRef="#ctx0" brushRef="#br3" timeOffset="145359.38">5669 9021 39 0,'4'19'19'0,"6"-16"-18"0,-3-9 31 15,4-3-31-15,-1-10 0 0,8-6 0 16,-7 3 0-16,6-6-3 16,-6-1 1-16,0 1 0 15,-1 6 0-15,-3 6-2 16,-3 4 1-16,3 12 0 15,-4 6 0-15,4 4 2 16,-3-4 0-16,3 6 1 16,-4 4 1-16,4 0 0 15,-3-1 0-15,3-2 0 16,0 3 0-16,-3-7-2 16,-1 0 1-16,4-2-2 15,0-4 0-15,-7 0-1 16,0-3 0-16,11-6 0 15,-8-4 0-15,12 1 0 16,-1-7 1-16,3 7 1 16,-6-1 0-16,6 1 0 0,5 3 1 15,-8-1 1-15,0 7 0 16,-4 0 0-16,1 0 0 16,0 7-1-16,-1-1 1 15,1 3-1-15,-4 1 1 16,3 6-2-16,1-4 0 15,0 1 0-15,-1-1 0 16,1 1-4-16,-4-4 1 16,3 0-7-16,5-2 0 15,2-10-2-15,-3-1 1 0</inkml:trace>
  <inkml:trace contextRef="#ctx0" brushRef="#br3" timeOffset="145899.5">6516 8924 29 0,'17'10'14'0,"-17"-17"-10"0,4 4 26 0,-4 3-29 16,0-6 1-16,0 3-1 15,0 3 1-15,-7 0-3 16,0 3 0-16,0 3 2 15,0 4 0-15,3-1-3 16,-6 3 1-16,3 4-3 16,7 0 1-16,0-4-3 0,7 4 0 15,3 0-1-15,1-1 0 16,6 4 1-16,5-6 1 16,-8-4 3-16,7-6 0 15,4-9 5-15,3 3 0 16,7-7 1-16,4-8 1 15,0-7 0-15,0-7 0 16,-1-18-1-16,-2-10 1 16,6-9-2-16,-10-6 0 15,-8-13-2-15,-10-9 1 0,-6 0 0 16,-16 3 1-16,-6-3-2 16,0 6 1-16,-10 9 1 15,-12 10 0-15,1 22 0 16,0 22 0-16,-1 25 0 15,5 12 0 1,10 25-1-16,-4 32 0 0,14 16-1 16,8 15 1-16,6 16-2 15,11 0 1-15,8-13-3 16,-8-9 0-16,3-19-4 16,1-18 0-1</inkml:trace>
  <inkml:trace contextRef="#ctx0" brushRef="#br3" timeOffset="146111.66">6435 8727 58 0,'14'28'29'0,"21"-19"-17"0,-14-9 40 15,0 3-48-15,18-9 0 16,11 0 0-16,10-7 0 15,0-2-7-15,-8-4 1 16,-2 3 0-16,-8 4 0 16,-3-1-9-16,-14 4 1 0,-15-1-11 15,-17-9 1 1</inkml:trace>
  <inkml:trace contextRef="#ctx0" brushRef="#br3" timeOffset="146691.29">6967 9012 67 0,'11'9'33'0,"35"-9"-34"0,-25-3 56 15,7 0-54-15,11-6 0 0,-7-4 0 16,0-3 0 0,-4 1-2-16,-7-1 0 0,-3 4 0 15,-15-4 0-15,-3 0-2 16,-3 0 0-16,-8 4-1 15,-10 6 1-15,3 9-2 16,-14 3 1-16,4 10 1 16,7 6 1-16,-4 9 1 15,11 0 1-15,14 7 2 16,4-3 0-16,17-4 1 16,14-9 0-16,8-6-4 15,13-10 0-15,-3-12-8 16,3-7 0-16,-6-12-9 15,3 0 0-15</inkml:trace>
  <inkml:trace contextRef="#ctx0" brushRef="#br3" timeOffset="147550.72">8855 7952 56 0,'14'0'28'0,"-4"16"-26"0,-10-4 49 15,-3 13-48-15,-4 4 0 16,-4 24 0-16,1 10 1 16,-4 12-6-16,-1 16 0 15,5 3 1-15,-1-6 1 16,4-19-7-16,4-19 0 16,-1-22-4-16,-3-19 1 15,4-9-2-15,-1-12 1 0,-3-16 0 16,0 3 0-16,0-1 5 15,3 5 0 1,1-1 3-16,-1 3 0 0,8 3 1 16,3 10 1-16,7 3 3 15,0 6 0-15,0-3 3 16,11 3 0-16,-7 0 4 16,13-3 0-16,1 9 1 15,14-5 1-15,-4 5-2 16,-6 0 0-16,2 4-3 15,-2-4 1-15,-19 4-3 16,-3-1 1-16,-10 4-4 16,-8 6 0-16,-6 13 0 15,-11 12 0-15,-15 0-2 16,1 0 0-16,0 3-2 0,0-3 1 16,6-9-4-16,5-7 1 15,9-9-11 1,15-6 0-16,8-13 0 0,16-10 0 15</inkml:trace>
  <inkml:trace contextRef="#ctx0" brushRef="#br3" timeOffset="147793.76">9472 8466 31 0,'-7'35'15'0,"-14"2"-4"0,14-21 25 0,-7 6-30 16,-11 9 0 0,0 20 4-16,-10 5 0 0,3 13-13 15,4 0 1-15,3 0 6 16,8-13 1-16,3-15-9 16,10-16 1-16,8-22-12 15,3-15 1-15,0-20-3 16,-7-8 0-16</inkml:trace>
  <inkml:trace contextRef="#ctx0" brushRef="#br3" timeOffset="148020.47">9144 8510 59 0,'21'25'29'0,"18"41"-36"0,-25-41 60 0,4 13-54 15,-1-1 1-15,1 4-8 0,-4-9 1 16,-3-4-6-16,-4-16 0 15</inkml:trace>
  <inkml:trace contextRef="#ctx0" brushRef="#br3" timeOffset="148572.9">10654 7764 54 0,'7'16'27'0,"7"18"-21"0,-10-25 38 16,-4 7-43-16,0 6 1 15,-4-3 1-15,-3 15 0 16,-4 7-4-16,4 9 1 16,4 13 2-16,3-10 1 15,7-6-2-15,3-6 1 16,5-10-2-16,6-12 0 16,7-12-4-16,4-17 1 15,-1-15-8-15,1-9 1 16,-4-10-4-16,-3-3 0 15,0-7 0-15,-4-5 1 0,-7 5 2 16,-7 4 0-16,0 10 11 16,0 11 1-16,-3 20 7 62,-4 9 0-46,3 19 3-16,-6 9 1 0,-4 19 1 0,-4 13 0 0,-6 24-5 0,-8 13 1 0,0 7-5 15,4 6 1-15,-4-1-6 0,4-18 1 0,3-15-17 16,4-29 1-16</inkml:trace>
  <inkml:trace contextRef="#ctx0" brushRef="#br3" timeOffset="149129.47">12196 8636 49 0,'-32'81'24'0,"35"-50"-13"0,1-21 30 0,3-1-39 16,3 10 1-16,5 0 2 16,2-3 1-16,4-1-7 15,4-5 1-15,0-4 4 0,-1-12 0 16,-2-10-2-16,2-6 0 15,5-6-5-15,-8 0 1 16,3-4-6-16,-2-5 0 16,-5 5-11-16,1-5 0 15</inkml:trace>
  <inkml:trace contextRef="#ctx0" brushRef="#br3" timeOffset="149552.1">12633 8629 58 0,'-18'57'29'0,"18"-20"-31"0,-3-24 47 0,3-1-42 15,0 4 1-15,0-6 1 16,0-4 1-16,3-3-8 16,1-3 0-16,3-9 4 15,4-7 1-15,3-3-4 16,0-3 0-16,0 0-2 16,0-6 0-16,0 3-1 15,0-3 0-15,4 9 0 16,-4 3 0-16,0 10 2 15,-3 6 0-15,3 3 1 16,-4 3 0-16,4 7 2 94,-3-1 0-94,0 1-1 15,-1 6 1 1,4-7-1-16,0 1 0 0,-3 3-5 0,3-4 0 0,4-3-10 0,-4-2 0 0,-7-10 0 0,3-4 0 0</inkml:trace>
  <inkml:trace contextRef="#ctx0" brushRef="#br3" timeOffset="149731.54">13130 8614 53 0,'0'34'26'0,"-7"-15"-35"0,7-10 56 0,0 7-47 15,0 6 0-15,0-3-3 16,0 0 1-16,0-7-9 16,4-9 1-16,-4-15-5 15,0-10 1-15</inkml:trace>
  <inkml:trace contextRef="#ctx0" brushRef="#br3" timeOffset="149907.4">12993 8347 54 0,'10'10'27'0,"5"5"-31"0,-12-12 51 0,8 0-48 0,-1 1 1 0,1-4-3 16,3 3 1-16,0-6-4 0,4-1 1 0,-1-2-11 0,-6-3 1 15</inkml:trace>
  <inkml:trace contextRef="#ctx0" brushRef="#br3" timeOffset="150445.99">13466 8805 52 0,'-4'16'26'0,"0"-73"-28"0,1 32 44 0,-1-13-40 0,1-9 1 0,-8-22 1 16,-3-6 0-16,-7-13-5 15,3-9 0-15,4 12 3 16,4 1 1-16,3 2-1 297,7 10 1-297,3 19-1 0,8 15 0 15,6 10-1-15,5 9 0 0,6 13-3 0,-7 15 1 0,-3 4-6 0,-4 15 1 0,-4 10-10 0,-3 2 0 0,-7 1-2 0,-7 0 0 0</inkml:trace>
  <inkml:trace contextRef="#ctx0" brushRef="#br3" timeOffset="150661.51">13363 8516 57 0,'25'19'28'0,"17"0"-41"0,-28-16 57 16,4 3-46-16,0-2 0 0,3 5-3 0,7-3 0 0,7 4 4 0,4-10 0 0,0-3-4 0,-7-4 0 0,-4 1 3 0,0 0 0 0,-3 6 4 0,-4-3 0 0,-3-1 3 0,-4 1 0 0,0 3 0 0,-4 0 1 0,-3-3-2 16,1 3 0-16,-8 0-2 15,-8 0 1-15,-2 3-2 16,-4 0 1-16,-4 4-1 15,1 2 0-15,-1 4 0 0,0 2 0 16,4 1-2-16,7 6 1 16,4 0-2-16,6 0 0 15,4-3-2-15,4-4 1 16,3-8-3-16,3-7 1 16,5-7-6-16,2-5 1 15,5-13-4 16,-1-3 0-31</inkml:trace>
  <inkml:trace contextRef="#ctx0" brushRef="#br3" timeOffset="150934.51">14051 8692 51 0,'0'0'25'0,"-3"-22"-27"0,3 13 47 0,0-4-43 0,0-6 0 0,0 1 2 0,3-1 1 0,1 3-6 0,3 0 1 0,0 7 3 0,-4 0 1 0,11-1-3 0,4 4 0 0,3 0-4 0,0 2 1 0,4-2-5 0,0 0 0 0,-4-4-11 0,0 1 0 0,-3-7 1 16,6 4 1 0</inkml:trace>
  <inkml:trace contextRef="#ctx0" brushRef="#br3" timeOffset="151670.14">14436 8563 55 0,'3'16'27'0,"-3"-19"-38"15,0 3 58-15,0 0-46 0,0-6 0 16,0-4 0-16,4 1 0 16,-4 0-2-16,0-1 1 15,0 1 0-15,3 2 1 16,-3 7-2-16,4-3 1 0,-1 3-1 16,4 0 1-16,0 7-1 15,0-4 0-15,-3 0-1 16,3 0 1-16,0 0-1 15,-7-3 1-15,4-3 0 16,-1 3 1-16,1 0-1 16,-1 3 0-16,4 0 0 15,-3 0 0-15,3 1-1 16,0-4 1-16,0 0-2 16,0-4 1-16,4 1 0 15,-1-3 1-15,1-3-1 16,-1 2 1 15,1 1 0-31,-4 3 1 0,0 3 0 16,0 0 1-16,-7 0-1 0,7-3 0 0,0 0 0 15,0-1 1-15,0-2 1 0,0 0 0 16,0-3 0-16,4-1 1 16,-4 1 0-16,4 2 0 15,-1 1 0-15,1 6 0 16,-1 6-2-16,1 4 1 15,3 2-1-15,0 10 0 16,0 3-1-16,4-3 1 16,-4 0-1 15,0 0 0 63,4 0-2-79,-1-6 1 1,1 0-8-16,-4-7 0 16,0-9-6 15,4-6 0-16</inkml:trace>
  <inkml:trace contextRef="#ctx0" brushRef="#br3" timeOffset="152065.01">15956 8714 61 0,'11'6'30'0,"-1"-40"-36"0,-3 15 56 0,0-12-49 0,0-4 0 0,1-6 2 0,-1-3 0 0,-4 1-4 15,1-1 1-15,-1 3 2 16,4 10 0-16,0 2 0 15,0 10 0-15,4 10-1 16,0 6 0-16,3 0-3 16,0 9 1-16,3-3-5 15,5 3 1 1,6 7-15 0,-11 3 1-16</inkml:trace>
  <inkml:trace contextRef="#ctx0" brushRef="#br3" timeOffset="152345.51">16277 8532 57 0,'7'31'28'0,"14"-21"-26"0,-10-10 41 0,3 3-40 0,7-6 1 16,0-3 1-16,4-7 0 15,-4 1-8-15,0 2 1 16,-6-6 3-16,-8 1 1 15,-4-4-4-15,-6 3 1 16,-8 1-2-16,-3 5 1 16,-4 4-1-16,4 9 1 0,0 3 0 15,3 7 1-15,4 3 0 16,4 2 0 0,6 4 0-16,8-3 1 0,3 0-2 15,11 0 0 16,7-7-5-31,-1-9 0 0,5-3-9 16,2-12 1 0</inkml:trace>
  <inkml:trace contextRef="#ctx0" brushRef="#br3" timeOffset="153015.63">16895 8347 45 0,'14'19'22'0,"0"-3"-20"0,-14-13 33 0,0 0-35 0,-4 3 1 0,-3 0 0 0,-3 7 1 0,-1 3-2 0,0 2 0 0,-3-5 2 15,0 6 0-15,4 3-1 16,3 6 1-16,3 0-1 0,4 4 1 16,7-7-1-16,7 0 0 15,7-10-2-15,15-5 0 16,10-10 0-1,6-16 0-15,8-18 0 0,0-10 0 16,-3-10 0-16,-11-21 0 16,-11-6 0-16,-7-10 1 15,-7-10 0-15,-7-2 0 16,-14-7 0-16,-10 13 0 16,-11 6 0-16,-11 13 0 15,-7 15 0-15,0 19 1 0,-3 22-1 16,3 16 1-16,-3 21-1 15,3 26 1 110,4 16-2-125,7 18 1 0,6 16-2 0,12 15 0 16,10 10 0-16,3-9 1 0,4-13-4 16,-3-12 1 15,-1-26-8 63,-3-15 0-79,0-19 0 48,0-16 0-63</inkml:trace>
  <inkml:trace contextRef="#ctx0" brushRef="#br3" timeOffset="154074.68">16891 8457 30 0,'28'28'15'0,"32"-9"-8"0,-42-16 26 0,7-3-28 0,6 0 1 0,5 0 2 0,-1-3 0 0,0 0-11 0,-7 3 1 0,-3 0 7 0,-4-3 0 0,-3-4-4 0,-4 4 1 0,-3-3-2 0,-1 0 1 0,-3-1-1 0,0 4 0 0,-3 0-2 0,-1 3 1 0,1 3-2 0,-1 0 0 0,1 4-1 0,3-4 1 0,0 0 0 16,4 0 0-16,-1 0 1 0,1-3 1 0,3 0 1 0,3 0 0 0,8-9 1 31,10-1 1-31,-3-2-1 0,-7-1 1 0,0-2-1 16,-4 2 0 15,-4 1 0-31,-2 2 1 15,-5 4-2-15,1 3 0 0,-1 3-1 0,-3 6 0 32,-3 3-1-32,-4 7 1 15,0 0-1 1,0 9 1-16,0 9 0 62,0 7 0-46,0 6 0 47,0 16 1-63,3 0 0 31,4 9 1-31,4-3 0 31,0 3 0-31,-1 0 0 0,-3-9 1 47,-3-7-1-47,-8-3 1 16,-6-6 0 46,-4-3 0-46,-4-12 0 15,-7-7 0-31,-3-13-1 0,-7-9 1 16,3-9 0-16,4-9 0 0,3-7-1 46,7-7 0-46,4-8 0 16,4 5 0-16,3-5 0 31,7-1 0-31,21-3-5 16,7-3 1 0,11-12-7-1,7-10 0 1,10-6-6 140,1-13 1-47</inkml:trace>
  <inkml:trace contextRef="#ctx0" brushRef="#br3" timeOffset="154223.38">17925 7394 44 0,'0'6'22'0,"-11"69"-20"0,11-53 37 0,4 13-37 0,-1 12 0 0,1 16 1 0,-1 9 0 0,-3 19-5 0,7 12 1 0,0 10 1 0,-3 0 1 0,-1-7-8 0,-3-15 0 0,0-9-8 47,0-19 1-47</inkml:trace>
  <inkml:trace contextRef="#ctx0" brushRef="#br3" timeOffset="154335.34">18140 8592 58 0,'28'19'29'0,"-3"-23"-35"0,-18-2 52 0,3-6-44 0,5-7 1 0,-5 3 0 0,1-3 0 16,-4-9-5-16,-7-3 1 0,-7-1 2 0,-4 4 0 0,-7 9-2 0,-3 4 1 0,-3-1-1 0,-1 7 0 0,0 9-1 0,1 9 1 0,9 7 0 0,1 6 0 0,7 9 1 0,7 3 0 16,7 1 0-16,7-1 0 0,8-2 0 0,6-7 1 0,4-6-2 0,6-4 0 0,1-5-7 15,3-7 1-15,-3-9-10 0,-7-19 1 0</inkml:trace>
  <inkml:trace contextRef="#ctx0" brushRef="#br3" timeOffset="154423.28">18531 8366 30 0,'-24'16'15'0,"13"-1"1"0,11-12 14 0,0 1-26 0,4 2 0 0,-4 0 1 0,0 0 0 0,7 4-7 0,7 2 1 0,7-2 4 0,7-1 1 0,0 4-3 0,1-4 1 0,-8 4-1 0,-4-4 1 0,-2 0-2 0,-5 1 1 0,-10 2-1 0,-7-2 0 0,-7-1-1 0,-7 1 0 0,-4-1 0 16,0 0 1-16,4-2-1 0,0 5 0 0,-4-2-3 31,1 2 0-31,-4 7-9 0,3 0 0 0,-3-3-2 0,10-1 1 0</inkml:trace>
  <inkml:trace contextRef="#ctx0" brushRef="#br3" timeOffset="154584.19">18983 8799 56 0,'39'37'28'0,"-32"-37"-47"0,-7 0 58 16,-4-6-49-16,-10-3 1 15,-18-10-17-15,-3 0 1 16</inkml:trace>
  <inkml:trace contextRef="#ctx0" brushRef="#br3" timeOffset="157804.81">20602 13148 42 0,'7'25'21'0,"-3"-19"-10"0,-1-2 21 16,1-8-30-16,3-8 1 0,4-7 1 15,-1-9 1-15,1-13-6 16,-1 10 0-16,-3-7 3 16,4-3 1-16,3-3-2 15,0 7 1-15,0-1-2 16,-3 4 1-16,-1-1-1 15,1 10 0-15,0 6 0 16,-1 7 0-16,1 5-1 16,-1 7 1-16,1 7-1 15,-1 5 0-15,-2 13-1 16,-1 13 0-16,-4 3 0 16,-3 6 1-16,0 12-1 15,4 1 1-15,3 6 0 16,-4-4 1-16,-3-2 0 15,0 0 0-15,-3-4 0 16,-1-12 0-16,1-13 0 16,-1-2 0-16,1-11-1 15,-1 1 1-15,1-13 0 0,-1-15 1 16,-7-10-1-16,-6-3 1 16,-4-3 0-16,-1-3 0 15,-9-7-2-15,-5 4 0 16,-6 3-2-16,0 3 0 15,3 6-1-15,4 10 1 16,3 2-1-16,4 7 1 16,3 0 1-16,0 10 0 15,8-1 2-15,6 1 0 0,8-1 0 16,10-3 1 0,14-3 0-16,18-9 0 0,6-3 1 15,5-7 0-15,13-9-1 16,11-3 1-16,1-4-1 15,-1-8 1-15,-7 11-1 16,-4 1 0-16,-17 3-1 16,-14 6 0-16,-15 7-1 15,-17 5 0-15,-14 7 1 16,-10 13 1-16,-22 9-1 16,-18 16 0-16,1 12-1 15,-25 12 0-15,-11 11-8 16,-11-8 1-16,-3 1-5 15,15 6 0-15</inkml:trace>
  <inkml:trace contextRef="#ctx0" brushRef="#br3" timeOffset="165913.16">12270 9178 28 0,'-4'6'14'0,"8"-15"-6"0,-4 3 15 16,0 6-20-16,0 0 0 15,0 0 2-15,7 0 1 16,0 0-8-16,0 0 1 16,3-3 5-16,1 3 1 15,3 0-2-15,4-4 0 16,10 1 1-16,11-3 0 15,21 0 0-15,17-1 1 16,22 4 0-16,28 3 0 0,28 0-1 16,8-6 0-16,20-6-2 15,15-4 1-15,-18-6-3 16,-4-6 1-16,-7-4-1 16,-24 1 0-16,-29 9 0 15,-20 3 0-15,-15 7 0 16,-21-1 1-16,-11 10-1 15,-14 3 1-15,-10 6-1 16,-11 10 0-16,-7 0-1 16,-3-1 0-16,-4 1 0 15,3-4 0-15,-3-2-1 16,0-4 1-16,0 0 0 16,0 1 0-16,0-4-3 15,0 0 0-15,0-3-13 16,-7-9 0-16</inkml:trace>
  <inkml:trace contextRef="#ctx0" brushRef="#br3" timeOffset="167743.6">26726 11464 26 0,'0'3'13'0,"-3"10"3"0,3-7 13 0,0 7-23 16,0 2 0-16,-4 13 3 15,1 7 1-15,-1 15-12 16,1-3 0-16,-4 16 8 15,3 3 0-15,1 6-4 16,-1 3 1-16,1-3-3 16,3-3 1-16,-4-9-5 15,4-13 0-15,0-13-13 16,-3-24 1-16</inkml:trace>
  <inkml:trace contextRef="#ctx0" brushRef="#br3" timeOffset="168791">24691 11273 39 0,'0'9'19'0,"-11"32"-10"0,8-32 20 16,-1 10-25-16,1 6 1 16,3 13 3-16,3 12 1 15,-3 10-11-15,0 9 0 16,0-3 6-16,-3-4 1 15,-1-5-5-15,4-7 1 16,-3-13-16-16,6-8 0 16,4-14-2-16,4-8 1 15</inkml:trace>
  <inkml:trace contextRef="#ctx0" brushRef="#br3" timeOffset="169951.79">28395 11599 21 0,'-3'-13'10'0,"6"4"5"0,-3 3 11 16,0-4-21-16,0 4 0 15,0 0 5-15,0 6 0 16,0 0-11-16,0 0 1 16,0 3 8-16,0 9 0 15,0 7-2-15,0 9 1 16,-3 20-2-16,-1-1 1 16,1 12-3-16,3 7 1 15,0 6-2-15,0-3 1 0,3-6-5 16,-3-10 0-1,0-9-10 17,0-9 0-32,-7-14-7 15,-7-5 0-15</inkml:trace>
  <inkml:trace contextRef="#ctx0" brushRef="#br3" timeOffset="175100.69">24677 12411 28 0,'3'0'14'0,"1"31"-1"15,-4-21 15-15,-4 6-25 16,4 6 0-16,-3 6 3 16,3 9 0-16,0 10-8 15,-4 0 1-15,1 0 4 16,-1 1 1-16,1-5-2 15,-4-8 0-15,3-7-4 16,1-3 1-16,-1-3-6 16,1-9 1-16,3-4-8 15,3-3 1-15</inkml:trace>
  <inkml:trace contextRef="#ctx0" brushRef="#br3" timeOffset="175940.84">24709 12744 20 0,'-4'18'10'0,"4"-15"1"16,0-3 6-16,0 0-12 15,0 0 0-15,4 4 3 16,-1-1 0-16,1 0-9 16,-1 0 1-16,1 0 7 15,-1 0 0-15,1 0-2 16,-1 1 0-16,4-1-2 0,0 0 1 16,0 0-2-16,4-3 0 15,3 0-1-15,4 0 1 16,3 0 0-16,4 0 0 15,3-3-1-15,0 0 1 16,0 0-1-16,4-4 1 16,-4 4-1-16,-3-3 0 15,0 6 0-15,3 0 0 16,7-3 0-16,4 0 1 16,-4-4-1-16,1 7 1 0,2 0 0 15,5 0 0-15,-1 0-1 16,0 0 1-16,4 0-1 15,0 3 0-15,-7-3-1 16,-7 4 1-16,-1-4 0 16,8 3 0-16,0-3-1 15,0-3 1-15,3 3-1 16,4 0 1-16,3 0 0 16,1 0 0-16,-1-7-1 15,1 7 1-15,-8 0-1 16,-3-3 1-16,-11 3-1 15,-3 0 1-15,3 0-1 16,0-3 0-16,4 0-1 16,0 3 1-16,3-3-1 15,-3 3 1-15,3 0-1 16,-3 3 1-16,-4-3-3 16,-4 3 1-16,-2 0-3 0,-5-3 1 15,-3 3-5-15,-7 0 1 16,-7 1-11-16,-3-1 1 15,-1 0 1-15,4-3 0 16</inkml:trace>
  <inkml:trace contextRef="#ctx0" brushRef="#br3" timeOffset="176331.84">26539 12527 23 0,'4'3'11'0,"-4"16"-8"16,0-13 17-16,0 7-16 16,4-1 1-16,-1 4 3 15,4 9 1-15,-3 3-9 16,-1 4 0-16,1 9 7 16,-1 6 0-16,-3 0-2 0,0 3 0 15,-3 0-3 1,-1-3 1-16,1-6-5 0,-1-7 0 15,1-12-11-15,-4-9 1 16,-1-13-2-16,5-16 0 16</inkml:trace>
  <inkml:trace contextRef="#ctx0" brushRef="#br3" timeOffset="177245.37">25308 12279 42 0,'7'10'21'0,"-3"15"-25"16,-4-16 39-16,-4 4-33 15,1 3 1-15,-8-7 0 16,1 7 0-16,-4 2-4 15,-1 1 0-15,-2 0 2 16,-4 0 1-16,7-3-2 16,-4-1 1-16,4-2-1 15,3-4 0-15,1 1 0 16,-1-7 0-16,7-3 0 16,4 0 0-16,4 0 0 15,3-3 1-15,4 6-1 0,3-3 0 16,0 3 0-16,4 3 1 15,3 0-1-15,0 1 0 16,0 2 0-16,0-3 0 16,-3 1 0-16,3-1 0 15,-3-3 0-15,-1 0 1 16,-3 0 0-16,0-6 0 16,-3-3 0-16,0-4 0 15,-4-2 0-15,0-4 1 0,-7-3-1 16,-4-6 1-16,-3 7-1 15,-3-8 0 1,-8-11-3 0,4 5 1-16,3 11-10 15,4 5 1-15,0 3-6 16,7 4 1-16</inkml:trace>
  <inkml:trace contextRef="#ctx0" brushRef="#br3" timeOffset="177611.12">25753 12239 31 0,'14'15'15'0,"-28"-2"-8"0,7-7 20 15,0 7-26-15,-4 2 0 16,-7 4 1-16,8-3 0 15,-1 6-3-15,1 3 1 16,-4 0 1-16,3-3 1 0,0-3-6 16,1-4 1-16,3-2-8 15,3-10 1-15</inkml:trace>
  <inkml:trace contextRef="#ctx0" brushRef="#br3" timeOffset="177820.14">25591 12267 35 0,'14'47'17'0,"10"6"-11"16,-20-40 26-16,3 9-28 16,7 6 0-16,4 6 0 15,10 4 1-15,4 3-8 16,-4-4 1-16,-3 4-3 15,-4-9 0-15,-7-14-8 0,-4-14 0 16</inkml:trace>
  <inkml:trace contextRef="#ctx0" brushRef="#br3" timeOffset="181179.28">2861 10881 30 0,'0'3'15'0,"11"-9"0"16,-11 6 16-16,0 0-25 15,0 0 1-15,7 3 3 16,-4 3 0-16,-3 0-13 15,-3 7 1-15,-11 6 8 16,-1 3 1-16,-2 3-4 16,-1 0 1-16,-7 3-2 0,4-3 0 15,-7 3-1-15,7-3 0 16,-4 1-2-16,1-1 1 16,6-3-1-16,0-4 0 15,4-2-1-15,4 0 0 16,3-1 0-16,3 1 1 15,4 0-1-15,11-1 0 16,-1-2 1-16,11 0 1 16,8-1-1-16,2-6 1 15,8 1 0-15,10-4 0 16,4 0 0-16,4-6 0 16,-18-3 0-16,3-1 1 0,-3-2-1 15,-11 3 1-15,-7-4 0 16,0 4 0-16,-10 6-1 15,0-6 1-15,-4-1-1 16,-14 4 1-16,3-6-1 16,-10-7 0-16,0-9 0 15,-7-3 1-15,-8-7-1 16,-2-9 0-16,-5-3 0 16,12-3 1-16,-5 0-3 15,12 3 1-15,3 3-7 16,7 13 0-16,7-7-9 15,7 4 0-15</inkml:trace>
  <inkml:trace contextRef="#ctx0" brushRef="#br3" timeOffset="181783.96">3538 10887 48 0,'4'0'24'0,"3"-6"-23"0,-7 6 36 16,0 0-36-16,0 6 1 15,0 4 0-15,-11 5 1 16,1 7-4-16,-1 13 0 16,-13-4 2-16,9-3 1 15,-13 19-2-15,7 0 0 16,0-9-2-16,0-10 1 16,7-3-8-16,10-9 0 15,-3-4-6-15,7-15 0 0</inkml:trace>
  <inkml:trace contextRef="#ctx0" brushRef="#br3" timeOffset="181994.19">3193 10774 47 0,'17'25'23'0,"12"22"-19"0,-15-31 40 0,3 15-41 16,11 13 0-16,4 10 3 15,11 11 1-15,6-2-9 16,-3-6 1-16,-4-1 3 16,4-6 0-16,-11-6-6 15,1-13 0-15,-15-9-14 16,0-12 0-16</inkml:trace>
  <inkml:trace contextRef="#ctx0" brushRef="#br3" timeOffset="182702.26">4064 10812 39 0,'-7'19'19'0,"7"-19"-6"0,0 0 21 0,0 0-30 15,0 0 0-15,7-7 3 16,-3 4 0-16,6-3-9 16,8 0 0-16,-1-4 5 15,8 4 1-15,7 0-4 16,-4-1 0-16,0 7-7 15,1 4 1-15,-8 2-11 16,-11 0 1-16</inkml:trace>
  <inkml:trace contextRef="#ctx0" brushRef="#br3" timeOffset="182900.04">3965 11094 60 0,'-7'9'30'0,"14"-2"-27"0,4-10 50 0,-1-1-51 0,19-2 1 16,2-13 0-16,8-3 0 15,14 4-8-15,7 2 0 16,0 3-12-16,-4 7 0 16,-17 3-3-16,-3 0 1 15</inkml:trace>
  <inkml:trace contextRef="#ctx0" brushRef="#br3" timeOffset="185533.37">5112 10050 47 0,'3'16'23'0,"4"-4"-13"0,-3-9 23 0,3 0-30 16,0 0 0-16,4 1 2 16,-1-1 1-16,1 0-6 15,6 0 0-15,5 3 4 16,-8 1 1-16,10-1-2 15,8 6 1-15,-4-2-3 16,-3-7 1-16,-7 9-3 16,-1 4 1-16,-17 9-2 15,0 0 1-15,-10 0-2 16,-4 4 1-16,-1-1 0 16,5 3 1-16,-8-3-1 15,4 7 1-15,0-1 1 16,3-5 1-16,8-4 1 15,-8 0 0-15,11 0 0 16,0-3 1-16,0-3 1 16,11-4 0-16,-11-2-1 15,11-4 0-15,-1-6-2 16,11 1 1-16,7-4-4 0,4 0 1 16,0-4-7-16,3-2 0 15,-3-3-13-15,7-4 1 16</inkml:trace>
  <inkml:trace contextRef="#ctx0" brushRef="#br3" timeOffset="185940.14">5779 10360 43 0,'0'7'21'0,"10"-1"-9"16,-10-6 23-16,4 3-30 16,-1-3 0-16,4 0 5 15,-3 0 1-15,6 0-13 0,4-3 1 16,8 3 7-16,13-3 1 16,4 3-4-16,-1 0 1 15,-2-3-6-15,-4-1 0 16,-4 1-7-16,-4 0 1 15,-2 3-12-15,-12-9 0 16</inkml:trace>
  <inkml:trace contextRef="#ctx0" brushRef="#br3" timeOffset="186419.2">6893 10144 48 0,'21'-6'24'15,"-13"-16"-21"-15,-8 15 32 0,3 1-33 16,-3-3 0-16,0-1 1 15,-7 1 0-15,-7 3-4 16,-14 3 0-16,-4 3 3 16,-7 6 1-16,0 6-3 0,-3 7 1 15,3-6-2-15,-7 9 1 16,11 6-2-16,0 3 0 16,14 4 0-16,3 2 0 15,11 4 0-15,14 0 0 16,11 0 1-16,10-7 1 15,11-9 2-15,10-6 0 16,4-19 1-16,7-12 1 16,-4-10 0-16,-6-10 1 15,-4 1-1-15,-11-7 1 16,-18 7-3-16,-9-4 0 16,-12 1-5-16,-7-1 1 0,1 7-9 15,-11 6 0-15,-11 7-7 16,-10 2 0-16</inkml:trace>
  <inkml:trace contextRef="#ctx0" brushRef="#br3" timeOffset="187156.57">5115 10809 31 0,'-35'40'15'0,"35"-36"1"15,0-4 16-15,0 0-26 16,11 3 1-16,-1-3 6 16,4 0 0-16,15 3-15 0,2-3 1 15,26 0 10-15,13-6 0 16,29 2-2-16,3-8 0 15,18-1-4-15,14 1 1 16,7-4-2-16,1 0 1 16,2 4-3-16,11-1 1 15,-17-2-3-15,-11-1 1 16,-7 0-6-16,-18 4 1 16,-14-1-9-16,-24-2 0 15,-25-4-7-15,-25-6 1 0</inkml:trace>
  <inkml:trace contextRef="#ctx0" brushRef="#br3" timeOffset="189237.53">12940 5271 40 0,'0'9'20'0,"3"-6"-8"0,-3-3 20 0,4 0-29 16,3 4 0-16,0-8 2 15,4 1 0-15,6-3-7 16,4 9 1-16,11-6 3 15,3 0 0-15,1 0-5 16,-8 0 1-16,-3-4-8 16,-8 4 0-16,-3 0-6 15,-7-3 1-15</inkml:trace>
  <inkml:trace contextRef="#ctx0" brushRef="#br3" timeOffset="189449.68">12926 5327 33 0,'-4'13'16'0,"11"3"1"0,0-16 24 0,0 0-37 0,0 0 0 0,4-10 2 0,7 10 1 16,6-3-9-16,8 0 0 16,7 0 4-16,-4 0 1 15,1-1-7-15,-8 4 0 16,-7 0-11-16,-7 0 0 15,-7-3-2-15,-14 3 1 16</inkml:trace>
  <inkml:trace contextRef="#ctx0" brushRef="#br3" timeOffset="190038.24">11970 5340 14 0,'-11'0'7'0,"-10"-6"13"15,21 6 6-15,-4 3-20 0,1 0 0 0,-1-3 5 0,1 0 0 0,3 0-13 16,0 0 1-16,3 0 8 16,8 0 0-16,7 3-3 15,6-3 1-15,8 0-4 16,0 6 0-16,0-6-5 16,-4 0 1-16,-3 0-7 15,-8-3 0 1</inkml:trace>
  <inkml:trace contextRef="#ctx0" brushRef="#br3" timeOffset="190273.46">11934 5506 30 0,'-7'28'15'0,"4"-34"7"0,3 12 6 15,0-6-23-15,3 0 1 16,4-9 0-16,1 12 1 15,2-9-10-15,1-1 1 16,6 4 6-16,5 0 0 16,-5 0-4-16,4 0 0 0,0-3-3 15,-3-1 0-15,0 4-5 16,-4-3 0-16,0-3-7 16,-3 9 0-16</inkml:trace>
  <inkml:trace contextRef="#ctx0" brushRef="#br3" timeOffset="191820.77">5902 11238 25 0,'4'7'12'0,"-4"-1"5"0,0-6 13 15,3 0-24-15,-3 0 1 16,0 0 2-16,0 3 1 0,0 0-13 16,0 3 0-16,0-2 9 15,0 11 0-15,-3 10-4 16,-5 7 0-16,1-1-1 15,4 7 0-15,-4-1-1 16,3 1 0-16,-3-7 0 16,4-3 1 77,3-2-1-77,0-11 0-16,3 1 0 203,8-4 0-187,10 1-1-1,4-13 1 1,6-13-4 0,-2 4 0-16,6-10-6 0,0-3 0 15,4-3-7-15,-7-9 1 0</inkml:trace>
  <inkml:trace contextRef="#ctx0" brushRef="#br3" timeOffset="191920.71">6205 11182 43 0,'-3'31'21'0,"-8"4"-17"0,8-29 35 0,-4 10-36 0,-4 12 1 0,-3 13 3 0,-4 12 1 0,1 10-9 0,3 18 1 0,-15 10 5 0,8 0 0 0,0 3-4 0,3-6 0 0,1-10-10 0,3-18 1 0,3-19-10 0,4-22 0 0</inkml:trace>
  <inkml:trace contextRef="#ctx0" brushRef="#br3" timeOffset="195623.14">7800 10605 42 0,'-7'12'21'0,"14"-8"-6"0,-7-4 21 15,3 0-33-15,8 0 1 16,3-4 1-16,7 1 0 15,4 3-7-15,10 0 1 16,-14 0 3-16,8 0 0 0,-1 0-5 16,4 0 1-16,-8 0-8 15,-6-3 1-15,0 0-8 16,-18 0 1-16</inkml:trace>
  <inkml:trace contextRef="#ctx0" brushRef="#br3" timeOffset="195806.54">7839 10868 49 0,'10'10'24'0,"8"5"-21"0,-7-15 40 0,3 0-42 16,14-3 0-16,-7-3 0 15,7 0 0-15,4-4-5 16,0-2 0-16,3-1-11 15,4 1 1-15</inkml:trace>
  <inkml:trace contextRef="#ctx0" brushRef="#br3" timeOffset="196164.17">8819 10056 48 0,'0'16'24'16,"-3"28"-22"-16,3-32 33 0,-7 7-35 16,3 9 1-16,-6 10 0 15,10 6 1-15,0 0-3 16,3 6 1-16,4-3-3 16,-7-3 1-16,11-7-11 15,-8-8 1-15,8-17-2 16,7-6 0-16</inkml:trace>
  <inkml:trace contextRef="#ctx0" brushRef="#br3" timeOffset="196418.5">9172 10307 47 0,'-3'41'23'0,"-33"12"-24"0,29-28 47 15,-7 0-44-15,-14 19 0 16,-11 6 1-16,-7 10 1 16,-3 9-5-16,-7 12 1 15,3 1 2-15,0-1 0 0,7-5-3 16,7-14 1-16,7-2-4 16,8-7 0-16,-1-9-8 15,7-12 1-15,8-17-6 16,6-8 1-16</inkml:trace>
  <inkml:trace contextRef="#ctx0" brushRef="#br3" timeOffset="196824.43">8996 10978 53 0,'25'3'26'0,"3"0"-29"16,-18-6 49-16,1 3-44 15,3 3 1-15,0 4 3 0,4-1 0 16,-1-3-7-16,1 6 0 16,-4-2 4-16,-3 5 1 15,-4 1-3-15,-11-1 1 16,-6 7-2-16,3 3 0 15,-4 6-2-15,-3 4 0 16,0-1 1-16,0-9 0 16,0 3 0-16,3-3 1 15,4 3 0-15,3-6 1 16,4 6 1-16,8-9 0 0,-1-1-1 16,3-2 1-16,8-4-1 15,3-6 1-15,7 1-4 16,4-4 0-16,3-4-6 15,-3-5 0-15,0-4-11 16,-1-5 0-16</inkml:trace>
  <inkml:trace contextRef="#ctx0" brushRef="#br3" timeOffset="197007.5">9691 11405 60 0,'14'18'30'0,"4"-8"-53"0,-18-10 48 16,-4-10-48-16,1-5 1 16</inkml:trace>
  <inkml:trace contextRef="#ctx0" brushRef="#br4" timeOffset="208955.01">22959 11213 31 0,'3'10'15'0,"-3"-4"-5"15,0-6 15-15,0 0-24 16,4 3 1-16,-1 3 3 0,-3 4 0 16,4-1-5-16,-4 7 1 15,3 6 3-15,4 9 1 16,-3-3-1-16,0 4 0 16,-1 5-1-16,1 1 0 15,-1-4-2-15,4-2 1 16,-3-7-1-16,-1-6 0 15,1-4-1-15,-1-2 1 16,1-4-1-16,-4-9 0 16,0-6 0-16,0-10 0 15,0-6 0-15,0-6 1 16,-4-3-1-16,1-16 1 16,3 6-1-16,3-3 1 0,1 0-1 15,3 0 0-15,-4 7 0 16,1 5 1-16,-1 7-1 15,1 6 0-15,0 4 0 16,-4 5 0-16,0 10 0 16,-4 7 0-16,0 8 0 15,1 7 0-15,-4 0 0 16,0 10 0-16,3 8 0 16,1 4 1-16,-1 3-1 15,1 3 1-15,3-2-1 16,0-11 1-16,-4-9 0 15,4-3 0-15,-3-6-1 16,3-6 1-16,0-1-1 0,0-9 1 16,0-12-1-16,-4-10 1 15,4-9-1-15,-3-3 1 16,3-1-1-16,-4-8 1 16,4 5-1-16,-3 1 0 15,3-1 0-15,0 7 0 16,0 0 0-16,0 9 0 15,0 6 0-15,0 7 1 16,0 6-1-16,-4 6 0 16,0 4-1-16,1 8 1 15,-4 14 0-15,3-4 0 16,1 3 0-16,3 10 0 16,-4 0 0-16,4 0 0 0,0-10 0 15,0-6 0-15,0-9 0 16,0-10 0-16,0-6-1 15,0-6 1-15,0-7 1 16,0-6 0-16,0-2-1 16,4-5 1-16,-4 1 0 15,3-3 0-15,1-3-1 16,3 3 1-16,0-1-1 16,-3 4 0-16,-1 0-1 15,1 6 1-15,-1 7 0 16,1 2 0-16,-4 10 0 15,3 4 0-15,-3-1-1 16,0 12 1-16,-3 7 0 16,3 7 0-16,-4-1-1 15,1 3 1 1,-1 0-1-16,1-2 1 0,-1-10 0 0,4-4 0 16,0-2 0-16,0-10 0 15,-4-6 0-15,4-4 1 16,0-5-1-16,0-1 1 15,0-5-2-15,0-4 1 16,0-7 0-16,-3 7 0 16,-1-6-1-16,1 0 1 15,-1 0 0-15,1 3 0 16,-1 6 0 0,4 3 0 30,0 4 0-30,0 5 0 0,4 11 0-16,-4 5 0 0,0 0 0 0,3 4 1 15,-3 9-1-15,0 6 0 0,0 3 0 0,0-2 1 0,0 2-1 0,0 3 0 0,-3-2-1 0,-1-7 1 0,1-3-1 16,-1-6 1 0,1-7-1-16,-8-12 0 0,8-7 0 15,-1-5 1-15,4-4-1 16,0-3 0-16,4-6 1 15,6-4 0-15,-3 4 0 16,0 0 1-16,0-3-2 16,4 2 1-16,-4 4 0 15,0 6 0 17,0 4 0-17,-3 5 1 1,-1 7-1-16,1 6 0 0,-4 10 1 0,-4-1 0 0,1 14-1 0,-1 2 1 0,1 0-3 0,-4-3 1 15,3-3-6-15,4 0 1 32,0-3-11-32,0-4 0 0</inkml:trace>
  <inkml:trace contextRef="#ctx0" brushRef="#br4" timeOffset="209556.33">22285 11859 53 0,'7'-9'26'0,"-10"28"-25"0,-1-16 39 0,0 3-38 0,-6 3 0 16,-4 7 1-16,-7 9 1 0,-4 0-5 15,-3 7 0-15,-4 2 3 16,0 7 0-16,7-13-2 15,1-3 1-15,3-3-2 16,7-6 0-16,-1-4-4 16,8-5 1-16,0-17-6 15,4-2 1-15,3-7-8 16,0-9 1-16</inkml:trace>
  <inkml:trace contextRef="#ctx0" brushRef="#br4" timeOffset="209745.62">21975 11812 28 0,'-4'13'14'0,"15"-1"1"0,-8-5 16 0,4 5-25 15,0 7 1-15,0 0 2 16,4 9 1-16,-1 0-13 0,5 7 1 16,6 2 8-1,3 1 0-15,5 3-4 0,-1-1 1 16,0 1-3-16,-3 0 1 15,-4-10-5-15,-3-6 1 16,-4-6-8-16,0-6 0 16,-4-10-6-16,-10-9 1 15</inkml:trace>
  <inkml:trace contextRef="#ctx0" brushRef="#br4" timeOffset="210095.06">22497 12257 47 0,'28'10'23'0,"-21"-16"-22"0,-7 6 39 0,3-7-40 0,-3-2 1 0,0 3 0 16,0-1 0-16,-7 1-2 15,0 0 1-15,-7 0 1 16,-3-1 0-16,-5 7-1 16,-6 10 0-16,11 2-1 15,-1 7 1-15,4 6 0 16,3 3 0-16,4-6-1 0,0-3 1 16,7 3 0-16,14-13 1 15,7 1 1-15,8-7 0 16,-1-9 0-16,-7-7 0 15,-3-2-3-15,-4-7 0 32,-4-4-13-32,-6 1 1 0,-8-12-3 0,-6-4 1 15</inkml:trace>
  <inkml:trace contextRef="#ctx0" brushRef="#br4" timeOffset="211583.44">24395 11869 36 0,'-11'15'18'0,"-10"1"-11"15,14-13 19-15,-4 3-23 16,-3 10 0-16,-4 0 2 16,1-1 1-16,-4 1-8 0,-1 3 1 15,-2 3 4-15,-1 0 0 16,4-3-4-16,3-4 0 15,4-2-6-15,4-7 1 16,3-9-8-16,3-6 1 16</inkml:trace>
  <inkml:trace contextRef="#ctx0" brushRef="#br4" timeOffset="211791.8">24172 11859 40 0,'11'10'20'0,"0"24"-20"0,-4-21 33 0,0 2-30 16,0 1 0-16,0 6 1 15,3 3 0-15,1 0-6 16,-1 0 1-16,1 0 2 16,3 0 1-16,-3-3-6 15,-1-3 0-15,1-6-10 16,3-1 1-16</inkml:trace>
  <inkml:trace contextRef="#ctx0" brushRef="#br4" timeOffset="212003.15">24493 12072 44 0,'7'38'22'0,"-10"12"-18"0,3-40 34 15,0 2-35-15,0 4 0 16,0 9 0-16,0 0 0 16,0-3-7-16,0-6 1 15,0-7-8-15,0-9 1 16,-4-16-5-16,-3-6 0 16</inkml:trace>
  <inkml:trace contextRef="#ctx0" brushRef="#br4" timeOffset="212877.99">26430 12082 43 0,'0'6'21'0,"-10"22"-22"0,6-18 37 16,-3 5-34-16,-7 1 0 15,-7 6 1-15,-4 3 0 16,-3 10-5-16,3-7 1 15,4-3 0-15,0-3 1 16,3-6-6-16,4-10 0 16,7-9-6-16,3-10 0 15,1-9-2-15,3-6 1 0,-4-6 1 16,4-1 1-16</inkml:trace>
  <inkml:trace contextRef="#ctx0" brushRef="#br4" timeOffset="213039.92">26250 12047 37 0,'11'22'18'0,"21"19"-19"16,-25-25 44-16,3 3-40 15,4-1 0-15,-3 7 1 16,-1 7 0-16,1-4-7 16,0 0 1-16,-1-3 0 15,-3-6 0-15,0-3-12 16,0-7 1-16</inkml:trace>
  <inkml:trace contextRef="#ctx0" brushRef="#br4" timeOffset="213458">26529 12367 49 0,'14'19'24'0,"7"-13"-21"0,-14-6 39 0,4 0-40 15,6 0 1-15,1 0 1 16,3-3 1-16,-3 0-6 16,0 3 0-16,-4 0 3 15,-4 0 1-15,1 0-2 16,-4 3 0-16,-7-3-1 15,-4 0 1-15,-3 6-2 16,-3 1 1-16,-1 5 0 16,1 7 0-16,-1-3 0 15,4-1 0-15,3 4 1 16,4-3 1-16,7 3 0 16,4-4 0-16,3-2 0 15,0-1 0-15,4 1-1 16,0-4 0-16,-1-2-6 15,4-4 1-15,-3 0-10 16,-4-3 1-16,-7-9-6 16,0-1 0-16</inkml:trace>
  <inkml:trace contextRef="#ctx0" brushRef="#br4" timeOffset="214119.34">28127 12245 33 0,'4'9'16'0,"-1"4"-4"0,-3-10 21 0,0 6-31 15,-7 4 0-15,-4 6 2 16,-3-4 0-16,-7 7-5 15,-7 3 0-15,-4 4 3 16,0-1 0-16,4 0-4 16,3-6 0-16,8-3-11 15,3-7 0-15,7-12-1 16,7-15 1-16</inkml:trace>
  <inkml:trace contextRef="#ctx0" brushRef="#br4" timeOffset="214318.94">28004 12273 38 0,'21'53'19'0,"0"4"-20"0,-14-41 36 16,3 9-35-16,5 6 1 16,-1 0-2-16,0 4 1 15,0-4-2-15,0-3 0 16,-3-9-7-16,-1-3 0 15,1-16-3-15,-4 0 1 16</inkml:trace>
  <inkml:trace contextRef="#ctx0" brushRef="#br4" timeOffset="-214731.46">28296 12458 43 0,'11'6'21'0,"-1"7"-22"16,-2-13 43-16,-1 3-40 16,3 0 0-16,1-3 2 15,-1 3 0-15,-3-3-6 16,0 7 1-16,-3 2 3 15,0 0 0-15,-1-2-2 16,-3-1 0-16,0 0-2 16,-3 1 1-16,-5-1-1 15,1 0 0-15,0-3-1 0,0 3 0 16,0 1 0-16,4-1 0 16,-1 0 1-16,4 1 1 15,0-1 0-15,7 3 0 16,0 4 2-16,4-4 1 15,-4 1 0-15,4 2 1 16,-1-2-1-16,-3 2 1 16,0-2-1-16,-3-1 1 15,-8 7-2-15,1-4 0 16,-11 4-5-16,-15 0 1 0,-13-7-12 16,-4-3 1-16</inkml:trace>
  <inkml:trace contextRef="#ctx0" brushRef="#br4" timeOffset="-212925.97">30173 12684 29 0,'18'6'14'0,"-1"13"2"15,-10-19 14-15,0 3-28 16,1 0 0-16,2 0 0 16,1-3 0-16,6 4-3 15,5-1 0-15,6-3 1 0,-4 3 1 16,-2-3-7-16,-5 3 1 15,-3-3-7-15,-7 0 0 16</inkml:trace>
  <inkml:trace contextRef="#ctx0" brushRef="#br4" timeOffset="-212719.02">30095 12878 38 0,'0'19'19'0,"22"-13"-10"0,-15-2 30 0,7-4-37 16,3 0 1-16,5 0 0 16,2-4 1-16,8-2-6 15,7 3 1-15,0-3-1 16,-1-1 0-16,-2 1-11 16,-8 0 0-16,-7-3-2 15,-3 2 1-15</inkml:trace>
  <inkml:trace contextRef="#ctx0" brushRef="#br4" timeOffset="-212432.47">30942 12562 44 0,'14'28'22'0,"-24"6"-24"0,-1-21 42 15,-7 9-40-15,-6 0 0 16,-8 6 0-16,0 7 0 16,-3-1 0-16,-4 7 0 15,7-10-1-15,8 0 0 16,-1-9-7-16,4-3 0 15,3-9-5-15,4-10 0 0</inkml:trace>
  <inkml:trace contextRef="#ctx0" brushRef="#br4" timeOffset="-212208.57">30692 12511 37 0,'14'26'18'0,"7"17"-13"15,-14-30 29-15,0 15-30 16,0 0 0-16,0 7 1 16,0 6 1-16,0 3-8 15,0-1 0-15,4-5 4 16,0-3 1-16,-1-7-5 16,1-3 0-16,-4-9-6 15,0-10 1-15,0-6-8 16,0 0 1-16</inkml:trace>
  <inkml:trace contextRef="#ctx0" brushRef="#br4" timeOffset="-211923.03">31023 12941 39 0,'0'22'19'0,"-10"-22"-16"0,6 0 30 0,1 3-30 16,-1 3 0-16,1 1 2 15,-1 2 0-15,4 4-6 16,0-1 0-16,4 1 3 16,3-1 1-16,3 1-3 15,1-7 0-15,3 0-5 16,4-9 1-16,-1-3-7 15,-3-7 1-15,0-5-4 16,4 2 0-16</inkml:trace>
  <inkml:trace contextRef="#ctx0" brushRef="#br4" timeOffset="-211759.93">31189 12841 37 0,'-3'28'18'0,"-15"25"-14"16,18-43 32-16,-4 8-32 15,-3 11 0-15,-3 5 1 0,-4 7 0 16,0 9-7-16,-4 0 0 16,0-6-1-16,-3-6 1 15,3-13-12-15,4-13 1 16</inkml:trace>
  <inkml:trace contextRef="#ctx0" brushRef="#br4" timeOffset="-208305.4">11314 7993 34 0,'7'-44'17'0,"-4"-3"-10"16,-3 28 18-16,0-6-23 16,-3 6 1-16,-4-9 3 15,-8 3 1-15,-6 0-8 0,-10 0 0 16,-15 3 4-16,-7 9 1 16,-11 4-2-16,-3 6 1 15,-3 6-4-15,-18 12 1 16,-1-2-2-16,1 12 0 15,0 3-1-15,7 7 1 16,14-7-1-16,3 6 0 16,11 10 0-16,15-9 1 15,2 40 0-15,15 7 1 16,11 5 0-16,6 1 1 16,4 6 0-16,11 0 0 0,10-3 1 15,10-6 1-15,8-3 0 16,7-13 0-16,14-10 1 15,11-6 0-15,-1-9 0 16,15-12 1-16,7-17-1 16,3-8 1-16,4-17-1 15,-11-18 1-15,-14-6-1 16,-4-23 0-16,-2-3-1 16,-5-12 0-16,-7-3-1 15,-13-6 0-15,-4-1-1 16,-25-6 0-16,-11-6-1 15,-10 3 1-15,-14-3-1 16,-4 16 1-16,-10-10-1 16,-18 13 1-16,-10 6-1 15,-15 9 1-15,-7 10 0 16,4 12 0-16,-3 13-2 0,-8 13 1 16,7 12-1-16,0 9 0 15,8 10-1-15,3 6 0 16,14 9-4-16,7 14 1 15,11 5-9-15,3 3 0 16</inkml:trace>
  <inkml:trace contextRef="#ctx0" brushRef="#br4" timeOffset="-198563.37">24698 11348 8 0,'0'-41'4'0,"-11"26"-2"0,8 11 5 0,-1-2-5 16,1 0 1-16,3 3 2 16,-4 0 1-16,4 3-6 15,-3 0 0-15,3 3 6 16,0 0 0-16,0-3-1 16,0 3 0-16,-4 6 0 15,4 4 0-15,-3 12-1 16,-1 0 1-16,8 3-2 15,-1 13 0-15,1 6-1 16,-1 0 1-16,1 7-1 0,-1 2 0 16,4-12 0-16,-7-3 0 15,4-7-1-15,-1 1 1 16,-3-13 0-16,4-4 0 16,-4-2-1-16,-4-6 1 15,4-7-2-15,-3 0 1 16,-1-6-1-16,1-4 1 15,-4-5-2-15,3-7 1 16,-3-9 0-16,0 0 0 16,4-13-1-16,-1-3 1 15,1-3-1-15,-1-3 1 0,4 6 0 16,0 3 0-16,0 0 0 16,4 10 1-16,-4 3-1 15,0 6 0-15,0 9 0 16,0 1 0-16,0-1 0 15,0 1 1-15,0 12-1 16,0 9 1-16,-4 7-1 16,4-1 1-16,0 7 0 15,0 3 0-15,0 7-1 16,-3 9 0-16,-1-1 0 16,4 1 1-16,-4 6-2 15,1 3 1-15,-1-12 0 16,1-7 0-16,-1-9 0 15,1-3 1-15,-1-6-2 16,1-1 1-16,3-3 0 16,0-9 0-16,0-12 0 15,3-10 0-15,-3 0 0 0,0-6 0 16,0-10 1-16,0 1 0 16,0-4-1-16,0 6 0 15,0 4-1-15,0 3 1 16,4 9 0-16,-1 3 1 15,1 10-1-15,-4 6 0 16,3 9 0-16,1 13 1 16,3 13 0-16,-3-1 0 15,-1 10 0-15,-3 6 0 16,0-9 0-16,0 0 0 0,-3-7-1 16,3-2 1-16,-4-7-3 15,4-9 1-15,0-7-9 16,7-9 1-16,4-16-6 15,-1-6 0-15</inkml:trace>
  <inkml:trace contextRef="#ctx0" brushRef="#br4" timeOffset="-197196.96">24606 11611 19 0,'-3'13'9'0,"3"-19"6"16,0 6 4-16,0 0-14 15,3-10 0-15,4-2 3 16,0 2 0-16,4 1-10 16,3 3 1-16,4 3 7 15,-4 3 1-15,3 0-3 0,1 6 1 16,3 6-1-16,0-2 0 16,4-1-1-16,7 4 0 15,7-7-1-15,3 0 1 16,-3 1-1-16,0-4 1 15,-1 3-1-15,8-3 0 16,4 0 0-16,-8 4 1 16,0-1-1-16,4 0 0 15,0 0-1-15,3-3 1 16,1 1 0-16,-1-4 0 16,1 0-1-16,-8-4 1 0,7 1-1 15,4 0 0-15,-7 0 0 16,0 0 0-16,0 0-1 15,0 0 1-15,-4 3-1 16,0-3 1-16,4-1-1 16,0 4 0-16,-4 0 0 15,-3 0 0-15,-7-3 0 16,7 3 0-16,3 0 0 16,4-3 0-16,-4 3-1 15,-3 0 1-15,0 3 0 16,0-9 1-16,0 6-2 15,-1 0 1-15,-6 0 0 16,0 0 0-16,-4 0 0 16,0 0 0-16,-3 0-1 15,-4 0 1-15,-3 0-1 16,-1 0 1-16,-2 0 0 0,-1 0 1 16,0 0-1-16,-4 3 0 15,1-3-1-15,-4 0 1 16,0 3 0-16,0-3 0 15,-7 0-1-15,7 0 1 16,-7 0-1-16,0 0 0 16,0 3 0-16,-3 1 0 15,-4-1 0-15,-4 3 0 16,-7 3 0-16,-6-2 1 16,-12 2-1-16,-9-3 1 0,-8 1 0 15,-14-1 0-15,0-3-1 16,-8-3 1-16,-6-3-1 15,-3-3 1-15,6-1 0 16,-7-2 0-16,4 3 0 16,7-1 0-16,0 1 0 15,0 3 1-15,-4 0-1 16,4 0 0-16,11 3 0 16,-4 0 1-16,3 0-1 15,8 0 1-15,10 0-1 16,4 0 0-16,-4 3 0 15,0 0 0-15,0 3-1 16,0 0 1-16,4 4-1 16,3-1 0-16,0 4-1 15,7-1 1-15,4 1 0 16,7 3 0-16,3-4-1 16,4 1 1-16,4-4-3 0,-1-3 0 15,8-3-6-15,3-3 0 16,10-12-8-16,8-1 1 15</inkml:trace>
  <inkml:trace contextRef="#ctx0" brushRef="#br4" timeOffset="-195889.65">26709 11295 24 0,'0'-3'12'0,"0"-4"1"0,0 7 10 16,0 7-19-16,0 5 0 16,-4 10 2-16,1 3 0 15,-1 7-7-15,4 5 1 16,0 13 5-16,4 1 0 16,-1 5-2-16,1 7 1 0,-1-16-2 15,1 0 1-15,-4-6-2 16,3-10 0-16,-3-3-1 15,4-9 1-15,-1-7 0 16,1-12 0-16,0-3-1 16,-1 0 1-16,1-6-1 15,-4-10 0-15,0-6 0 16,0-6 0-16,0-4 0 16,0-6 0-16,0 1 0 15,0-1 0-15,0 3 0 16,0 7 0-16,0 3 0 15,0 12 0-15,-4 0 0 16,1 7 0-16,-1 6 0 16,0 6 1-16,1 6-1 15,-1 10 0-15,1 9 0 16,-1 0 1-16,1 10-1 16,-1 6 1-16,-3-6-1 0,4-4 1 15,-1-3-1-15,1-9 0 16,-1-3 0-16,4 0 0 15,-3-3 0-15,3-7 1 16,0 1-1-16,-4-7 0 16,4-3 0-16,0 0 0 15,0-7 0-15,4-5 0 16,-1-7 0-16,1-9 0 16,-1 0 0-16,1-4 0 15,-1-5 0-15,-3-1 0 16,0 0 0-16,0 10 0 0,0 3 0 15,0 3 0-15,4 3 0 16,-1 7 1-16,-3 12-1 16,4 3 1-16,-1 3-1 15,1 7 1-15,-1 9-1 16,1 0 1-16,-1-4-1 16,1 4 0-16,-4 7 0 15,0-1 0-15,0 3 0 16,0 1 1-16,0-7-2 15,0-3 1-15,-4 3 0 16,1-7 0-16,3-2 0 16,0-3 0-16,0-1-1 15,0-9 1-15,0 0 0 16,3-9 0-16,-3 6 0 16,4-12 1-16,0-10-1 15,-1-7 0-15,-3-2 0 0,0-6 0 16,0-4 0-16,0 0 0 15,-3 0 0-15,-1 7 0 16,0 2 0-16,4 7 0 16,0 6 0-16,0 4 1 15,-3 5-1-15,3 4 1 16,-4 9-1-16,4 4 1 16,0 5 0-16,0 10 0 15,0 6-1-15,0 4 1 0,0 8-1 16,0 14 1-1,0-10-1-15,-3-1 1 0,-1-2-2 16,1-9 0-16,-4-14-9 16,0-8 1-16,0-13-8 15,-7-13 0-15</inkml:trace>
  <inkml:trace contextRef="#ctx0" brushRef="#br4" timeOffset="-194194.06">24687 10505 17 0,'0'-22'8'0,"-14"-10"9"0,11 23-2 16,-4-1-13-16,0 7 1 15,3 0 3-15,-3 3 0 16,4 6-6-16,-1 4 0 0,0 6 6 16,1-1 0-16,3 1-1 15,3 6 1-15,1 6-1 16,0 10 1-16,-1-1-1 16,1 10 0-16,-1 10-1 15,8 12 0-15,-1 0-1 16,1 12 0-16,-1-9-1 15,1 4 0-15,0-10-1 16,-4-10 0-16,-4-9-1 16,1-13 0-16,-1-2-1 15,1-16 1-15,-4-10 0 16,0-19 0-16,0-2-1 16,0-14 1-16,-4-8-1 15,-3-17 1-15,-7-5-1 16,0-10 1-16,0-6-1 15,0 2 0-15,0 1-1 0,0 3 0 16,-1 4 0-16,1 5 0 16,7 7 0-16,0 6 0 15,0 9 1-15,4 7 0 16,-1 6 1-16,4 6 0 16,4 9 1-16,3 10 0 15,-4 7-1-15,4 11 1 16,0 4 0-16,-3 10 0 15,-1 12-1-15,-3-1 1 16,0 20 0-16,0 12 1 0,4 4 0 16,-4 2 0-16,0-2 0 15,-4-10 0-15,1-3-1 16,-1-10 0-16,1-9-1 16,-1-6 0-16,1-13-1 15,3-9 1-15,-4-10 0 16,4-15 0-16,4 0 0 15,-1-10 1-15,1-12-1 16,-1-3 0-16,1-20 0 16,-4-5 0-16,0-7 0 15,0-9 0-15,3 6-1 16,-3-3 0-16,4 6 0 16,-4 7 0-16,3-4-1 15,-3 10 1-15,0 13 0 16,4 8 1-16,-1 14-1 15,-3 15 1-15,8 3 0 0,-1 13 0 16,-4 12 0-16,1 3 0 16,-1 19-1-16,-3 13 1 15,0 15 1-15,0 4 0 16,-3 6-1-16,-4-4 0 16,-4-5 0-16,4-10 1 15,0-10-1-15,0-12 0 16,0-6 0-16,0-9 0 15,3-14 0-15,1-8 0 16,3-16 1-16,0-10 0 16,0-9-1-16,3-16 1 0,1-19-1 15,-4-12 1-15,0-6-1 16,3-4 0-16,1 1-1 16,3 2 1-16,0 10-1 15,0 13 1-15,-4 3-1 16,1 15 0-16,3 7 0 15,-3 12 1-15,-1 9-1 16,-3 10 1-16,7 13 0 16,-3 12 1-16,-1 3-1 15,-3 16 0-15,4 10 1 16,-1 11 0-16,1 8 0 16,-1 8 0-16,1 1-2 15,-1-7 1-15,4-12-12 16,4-23 0-16,10-11-5 15,7-20 0-15</inkml:trace>
  <inkml:trace contextRef="#ctx0" brushRef="#br4" timeOffset="-185424.5">24606 10276 16 0,'11'12'8'0,"-4"-6"1"15,-4-6 9-15,-3 0-15 16,0 0 0-16,7 0 3 15,-7 0 0-15,4-6-6 16,0 0 0-16,-1-4 4 16,-3 4 1-16,0 3-2 0,0-3 1 15,-3 0-2-15,-1 2 0 16,0-2-2-16,-3-3 1 16,0 2-1-16,0 1 1 15,4 0-1-15,-4-3 1 16,0 2-1-16,3 1 0 15,-3 3 0-15,0-3 1 16,4 2-1-16,-5 1 0 16,5 3 0-16,-1 0 0 15,1 3 0-15,3-3 0 16,-4 7-1-16,1-7 1 0,-1 3 0 16,4 0 1-16,-3 3-1 15,-1 4 0-15,1 2 0 16,-1 1 1-16,1 2-1 15,-1 1 1-15,-3 0-1 16,4-1 0-16,-1 1 0 16,0 3 1-16,1 0-1 15,3 6 0-15,0-3 0 16,3 3 0-16,1 3 0 16,0-9 1-16,3-3 0 15,0-4 0-15,0 1 1 16,0-4 0-16,7 0 0 15,4-2 0-15,3-1 0 16,3-6 0-16,-2 0 0 16,-1 0 0-16,0 0-1 15,-3-6 0-15,-1-4-1 0,-3-2 1 16,0-4-1-16,0 0 1 16,-6-2-1-16,-1 2 0 15,-7-3 0-15,-4 0 1 16,-3 1-1-16,-7 2 0 15,-4 0 0-15,1-3 0 16,-1 4 0-16,0-1 0 16,-3 3-1-16,0 1 1 15,3 6 0-15,4 2 0 16,0 1 0-16,0 3 0 0,0 0-1 16,0 0 1-16,3 7-1 15,1-4 1-15,-1 6-1 16,4 1 1-16,0 2 0 15,3 1 0-15,1-1 0 16,3 7 1-16,3-3-1 16,4 3 0-16,1-1 1 15,2 4 0-15,-3-9 0 16,7-1 0-16,4-2 0 16,3-4 1-16,4-3-1 15,-1-3 1-15,-2-6-1 16,-5 0 1-16,1-4-2 15,-4-2 1-15,0-10-1 16,-3 3 0-16,-4-3-1 16,-4 0 1-16,-6 0-1 15,-4 0 1-15,-7 3 0 16,-4 4 0-16,-3 2-2 16,-4 1 1-16,4 5 0 0,3 4 0 15,1 0-1-15,-1 3 1 16,4 3 0-16,0 3 0 15,0 1 1-15,0 2 0 16,3 7 0-16,0-4 0 16,4 4 0-16,7 6 1 15,4-3-1-15,3-4 1 16,4 4 0-16,-1-3 0 16,8 0 0-16,-1-4 1 0,1-9-1 15,3 0 1-15,-3-3-1 16,-1-6 0-16,-2-3-1 15,-5-1 1-15,-3-2-1 16,0-4 0-16,-3 0-1 16,-4 1 1-16,-4-4-1 15,-3 0 1-15,-3 3-1 16,-4 7 1-16,-1-4-1 16,-2 7 1-16,3 3-1 15,0 3 1-15,-1 0-1 16,1 3 1-16,0 3 0 15,0 4 0-15,4 2 0 16,2 1 0-16,5 3 0 16,3-1 1-16,7 4 0 15,4 0 0-15,-1-3 0 16,11-7 0-16,8-3 0 16,-1-3 0-16,0-6 0 0,-3-3 1 15,-4-3-1-15,-3-1 1 16,-1-2-2-16,-3-4 1 15,-3-3-1-15,-4-3 0 16,-4 3-1-16,-6 1 1 16,-8 2-1-16,-6 3 0 15,-4 7 0-15,-8 9 1 16,5 4 0-16,2-1 0 16,1 3 0-16,4 1 0 0,-1-1 0 15,4 4 1-15,3 2 0 16,4 7 0-16,4-3-1 15,3 0 1-15,3 3 0 16,4-3 0-16,7-4 0 16,4-12 0-16,7-3-1 15,-4-6 0-15,0-10 0 16,0 1 1-16,-3-1-1 16,0 0 0-16,-8 4-2 15,1-4 1-15,-4 1-4 16,-4 2 0-16,1 4-6 15,-4 2 0-15,0 7-7 16,-4 0 0-16</inkml:trace>
  <inkml:trace contextRef="#ctx0" brushRef="#br4" timeOffset="-184208.89">24645 10367 27 0,'-3'6'13'0,"3"3"-5"0,0-9 14 0,0 0-19 16,0-3 1-16,0 3 2 15,0 0 0-15,0 0-7 16,0 3 1-16,0 4 5 16,0-4 1-16,0-3-2 15,0 0 0-15,7 3-1 16,0-6 1-16,3 3-1 15,4 0 0-15,-3 0 0 16,3-3 0-16,0-1 0 16,0 4 0-16,4-3 0 15,0 0 0-15,-1-3-1 16,4 3 1-16,1 0-1 16,-1-1 0-16,3 1-1 15,-2 3 0-15,-1-3 0 0,0 3 1 31,11-3-1-31,-8 0 0 16,-3 3-1-16,-3 0 1 16,0 0 0-16,-4 3 0 15,4 0-1-15,-1 0 1 16,4-3-1-16,-3 0 0 16,0 3 0-16,3 4 1 15,-4-4-1-15,5 0 1 0,-1 0-1 16,0-3 0-16,0 0 0 15,0 3 1-15,0 0-1 16,1 1 0-16,-5-1 0 16,1 0 1-16,3-3-1 15,-3 3 0-15,3-3 0 16,4-3 1-16,-4 0-1 16,0 3 0-16,0-3 0 15,0 6 1-15,-3-3-1 16,-1-3 0-16,-2 3 0 15,-1 0 0-15,3 0-1 16,1-4 1-16,-4 1-1 16,4 0 1-16,-1 3 0 15,1-3 0-15,3 3 0 16,-3 0 0-16,-1 0 0 16,1 3 1-16,0-3-1 0,-1 0 0 15,5-3 0 1,-1 6 0-16,0-3 0 0,0-3 0 15,0 0-1-15,0 0 1 16,4 0-1-16,-4-1 1 16,0 1 0-16,-3 3 0 15,0 0 0-15,-1-3 0 16,1 0 0-16,0-3 0 16,-1 6 0-16,1 0 1 15,-1 0-1-15,1-7 0 16,0 4 0-16,-1 3 0 0,1 0 0 15,0 0 0-15,3 0 0 16,-4 0 0-16,1 0-1 16,3 0 1-16,0 0 0 15,-3 3 0-15,0-6 0 16,-1 0 0-16,1 3 0 16,-4-3 0-16,0 0 0 15,4 0 0-15,-4 3 0 16,0 0 0-16,0 0-1 15,0 0 1-15,0 0 0 16,1 0 0-16,2 0 0 16,1 0 0-16,-1 3 0 15,1-3 0-15,-4 3 0 16,0 3 0-16,-3-3-4 16,-4-3 0-16,-7 4-4 15,-11-8 0-15,-13-2-12 0,-8-13 0 16</inkml:trace>
  <inkml:trace contextRef="#ctx0" brushRef="#br4" timeOffset="-181656.82">26677 10501 20 0,'4'-18'10'0,"3"-17"-3"16,-4 26 11-16,1 2-14 15,-1 1 1-15,1-3 4 16,-4 9 0-16,0 3-11 15,0 13 0-15,-4 2 7 16,1 1 0-16,-4 13-2 16,0 15 0-16,-4 6-2 0,0 13 0 15,4 12-1-15,0 1 1 16,0 2-1-16,0 1 1 16,0-10-1-16,0-10 0 15,4-2 0-15,-1-10 1 16,4-9-1-16,0-13 1 15,4-3-1-15,-1-9 0 16,4-10-1-16,0-15 1 16,-3-1 0-16,3-15 0 0,-4-9-1 15,1-4 1 1,-4-15 0-16,-4-10 1 0,4-3 0 16,0-6 0-16,0 6 0 15,0-6 0-15,0 6 0 16,0 1 1-16,0 2-2 15,0 9 1-15,4 7 0 16,-4 10 0-16,3 15-1 16,-3 12 1-16,0 20-1 15,-3 2 1-15,-1 13-1 16,1 16 1-16,-1 6-1 16,1 10 0-16,3 12 1 15,0 9 0-15,3-12 0 16,1 0 0-16,-1-3 0 15,1-4 0-15,-1-12-1 16,1 0 1-16,-1-6-1 0,1-10 1 16,-1-9-1-16,-3-9 0 31,8-32 0-31,-5-15 0 16,1-7 0-16,-4-16 0 15,-4-5 0-15,1-7 1 16,-5-4-1-16,1-2 1 15,0 9 0-15,-3 1 0 16,3 8-1-16,0 7 0 16,3 12 0-16,1 7 1 15,3 18-1-15,0 13 0 16,3 13 0-16,1 21 0 0,-4 10 0 16,0 22 1-16,7 25-2 15,0 22 1-15,-4 6 0 16,4 7 1-16,-3-7-1 15,-1-28 0-15,-3-22-6 16,0-29 1-16,0-27-11 16,-3-22 1-16</inkml:trace>
  <inkml:trace contextRef="#ctx0" brushRef="#br4" timeOffset="-180759.77">26695 10395 29 0,'3'-6'14'0,"8"-16"2"15,-8 15 10-15,1 1-21 16,-1-3 0-16,1 5 2 16,-1-2 0-16,1 0-10 0,-4 0 0 15,-4-4 6-15,1-2 1 16,-4-1-3-16,0-3 0 16,0 4-1-16,-4-4 0 15,1 4 0-15,-5 2 0 16,1 7 0-16,0 6 0 15,0 10 0-15,0 6 1 16,7-1 0-16,0 4 0 16,7 7-1-16,3-1 1 15,8-3 0-15,3 0 1 16,4-6 0-16,3 0 0 0,-3-16-1 16,-4 0 1-16,0-6 0 15,3-3 0-15,-2-10-1 16,-1 0 1-16,-4-3-2 15,-6 1 0-15,-4-4 0 16,-4 0 0 15,1 0-1 16,-4 0 1-16,-7 3-1-15,-8 6 1-16,-2 7-1 16,-5 9 1-1,1 4-1-15,4 8 0 16,-1 4 0 0,7 6 1-16,4 6-1 0,7 10 1 0,4-9-2 0,10-4 0 0,3-6-7 0,4-10 0 0,-3-2-7 0,-4-10 1 0</inkml:trace>
  <inkml:trace contextRef="#ctx0" brushRef="#br4" timeOffset="-179866.54">24666 10953 31 0,'14'19'15'0,"22"22"-10"0,-26-29 16 0,1 1-19 16,6 2 0-16,5 7 2 16,6 6 1-16,4 7-4 0,3-1 0 15,0 10 4-15,-3 7 1 16,0 2-2-16,-4 3 1 15,-3 4-2-15,-8-13 1 16,-6-6-4-16,-1-13 0 16,-3-6-4-16,0-6 1 15,1-16-5-15,-5-13 1 16,-6-12-8-16,-1-10 1 16</inkml:trace>
  <inkml:trace contextRef="#ctx0" brushRef="#br4" timeOffset="-179568.87">24779 10780 27 0,'14'16'13'0,"4"22"-7"15,-11-29 15-15,4 10-20 16,3 6 0-16,3 16 4 15,4-3 0-15,8 18-5 16,-1 0 0-16,4 10 3 16,-8 3 1-16,1-6-2 15,0 6 0-15,-1-6-3 16,1-16 1 15,0-13-4-31,-4-15 0 0,-3-19-3 0,-8-16 0 0,-3-12-4 0,-7-13 1 16,-7-12 0-16,-7-13 0 15</inkml:trace>
  <inkml:trace contextRef="#ctx0" brushRef="#br4" timeOffset="-179330.95">24931 10436 33 0,'25'69'16'0,"17"9"-19"0,-28-50 36 0,0 32-30 0,4 28 0 0,13 9 2 0,8 13 0 0,7 15-7 47,0 0 1-47,0-12 3 0,0-12 1 16,-4-17-3-1,-3-15 1 1,-7-15-4-16,-4-26 1 0,0-22-4 0,-7-15 0 0,-10-20-7 0,-4-21 1 0</inkml:trace>
  <inkml:trace contextRef="#ctx0" brushRef="#br4" timeOffset="-179084.32">25326 10592 42 0,'28'85'21'0,"18"25"-22"0,-32-76 36 15,7 23-34-15,8-4 1 16,-1 13 0-16,0-3 1 16,-3 9-4-16,-4 0 0 15,4-3 2 1,3 0 1-16,0-13-4 0,-3-6 0 16,-1-15-5-16,-2-10 1 15,-1-22-7-15,-7-12 0 31</inkml:trace>
  <inkml:trace contextRef="#ctx0" brushRef="#br4" timeOffset="-178834.22">25658 10561 30 0,'10'16'15'0,"32"59"-5"0,-31-53 20 0,7 28-28 16,6 16 0-16,5 12 2 15,6 13 1-15,7 25-6 16,8 7 1-16,6-7 3 16,-7-4 1-16,-10-21-4 15,-7-22 1-15,-7-22-5 16,-1-28 1-16,-6-19-4 16,-7-22 0-16,-4-18-4 15,-4-11 0 1</inkml:trace>
  <inkml:trace contextRef="#ctx0" brushRef="#br4" timeOffset="-178584.33">25855 10520 43 0,'4'19'21'0,"31"88"-17"0,-17-76 36 16,3 25-39-16,14 17 0 15,0-4 0-15,4 12 1 16,-4 4-3-16,-3 3 1 0,0-1 1 15,7 7 1-15,-4-15-1 16,-3-13 0-16,-4-13-2 16,-7-12 1-1,-7-16-5-15,-3-9 1 0,-8-32-6 16,-6-22 0 0,-4-21-5 30,-4-20 1-46</inkml:trace>
  <inkml:trace contextRef="#ctx0" brushRef="#br4" timeOffset="-178354.46">26091 10498 12 0,'-24'-25'6'0,"24"13"20"16,7 18 1-16,3 3-23 15,8 16 1-15,3 22 3 16,-3 16 1-16,7 19-11 16,6 12 1-16,8 16 6 15,0 2 0-15,0 8-2 16,0-8 0-16,-4-21-3 0,-3-18 1 31,-8-17-3-31,1-18 0 0,-7-16-2 0,-4-22 0 16,-7-19-3-16,0-25 1 15,-7-6-3-15,-7-16 1 16,-4-6-3-16,-3-7 1 16,-4-5 0-16,-10-1 0 15</inkml:trace>
  <inkml:trace contextRef="#ctx0" brushRef="#br4" timeOffset="-178114.31">26293 10526 28 0,'0'7'14'0,"17"-14"-10"0,-6 20 29 0,3 15-30 16,4 10 0-16,3 21 3 15,3 17 1-15,5 2-8 16,6 13 0-16,-3-3 5 16,-4 3 0-16,-3-10-2 15,-4-12 1-15,0-12-3 16,-7-13 1-16,-3-16-4 15,-4-16 1-15,0-15-2 16,-7-12 0-16,-4-20-2 16,-10-18 1-16,-7-7-2 15,-4-15 0-15,-7-16 0 16,1-6 0-16,-5-4-3 31,-6 14 1-31</inkml:trace>
  <inkml:trace contextRef="#ctx0" brushRef="#br0" timeOffset="-170520.53">24564 11674 11 0,'0'6'5'0,"11"-6"1"0,-11 0 5 15,0 0-9-15,0-3 1 16,0 0 1-16,0 0 1 16,0 3-6-16,0-6 1 15,0-4 4-15,0 1 1 16,0-4-1-16,0 1 0 15,0-10-1-15,0 3 1 16,0-3-1-16,0-3 0 16,-4-3-1-16,0-3 0 15,1-4 0-15,-1 4 1 0,4-1-2 16,-3 1 1-16,3-4 0 16,0 4 0-16,0 0 0 15,0 3 1-15,0 2-1 16,0 4 0 31,0 1-1-47,0 2 1 15,-4-3-1-15,4 0 0 0,0-3 0 16,0 0 0-16,0 0-1 0,0 3 1 0,-3 3-1 0,3 3 1 0,-4-3-1 16,4 7 1-16,0-1-1 15,0 1 1-15,0-1-1 16,0 1 1-1,0-1 0-15,0 0 0 16,0 1 0 93,4-7 0-46,-4 3 0-32,0 1 0-15,3-1-1-16,1 0 1 31,-4-2-1-31,0-7 1 16,0 3-1-1,0-4 0 1,0 1 0-16,0-3 1 0,0-3-1 0,0-7 0 0,0-3 0 0,0 4 0 0,3-7-1 16,1 3 0-16,-1-3-6 0,-3 7 0 0,0-10-8 0,4 3 0 0</inkml:trace>
  <inkml:trace contextRef="#ctx0" brushRef="#br0" timeOffset="-169420.69">26659 9351 20 0,'4'6'10'0,"3"-12"3"0,-7 6 2 0,0 0-11 0,0 0 0 0,4-7 2 0,-1 1 1 16,1 3-9-16,-1-7 1 16,-3 4 6-16,0 0 0 15,0 6-3-15,0-6 1 16,-3-1-2-16,-4 4 1 16,-4 0-2-16,0 0 1 15,-3 0-2-15,4 3 1 0,-1 6 0 16,1 4 1-16,-1 5-1 15,4 7 0-15,3-9 0 16,4 2 1-16,0 4-1 16,4 0 0-16,3 0 0 15,4 0 0 1,3-4 1-16,0-2 1 16,0-4 0-16,0-2 0 15,0-7 0-15,0-4 0 0,0-2 0 16,-7 0 1-16,0-4-2 15,0 1 0-15,-3 3 0 16,0 0 0-16,-4-4-1 16,3-6 0-16,-3 4 0 15,-3-1 1-15,-1 4-2 47,-3 3 1-47,0-1 0 0,0 1 0 16,-4 3 0-1,1 3 1 1,-1 3-1-16,4 0 0 0,0 4 0 0,0 2 1 16,3 0-1-16,1-2 0 0,3-1 0 0,0 3 1 0,3 4-1 0,4-1 0 15,4 1 0-15,0-4 1 16,-1-2 0-16,1-11 0 0,-1-2 0 16,-3-6 0-1,0 5-1-15,1-2 1 0,-8 0-3 16,3-1 1-16,-3 1-12 15,-7 2 0-15,-11 1-3 16,-3 0 0-16</inkml:trace>
  <inkml:trace contextRef="#ctx0" brushRef="#br0" timeOffset="-168100.19">26741 11756 10 0,'-4'-3'5'0,"11"-10"6"16,-3 7-3-16,-4 0-7 15,0-4 0-15,0 1 2 16,0-4 1-16,0 4-4 16,0-4 1-16,-4-6 3 15,1-3 1-15,-1-9-1 16,1 3 1-16,-1-4-1 15,0-2 0-15,1 0-1 16,-1-4 0-16,1 7-1 47,-1-1 0-47,1-2 0 0,-1-4 0 31,4 0 0-31,0 1 0 16,0 5 0-16,0-5 0 0,-3-4 0 0,-1-3 1 0,1 3-1 0,-1-6 1 0,1 0-1 0,3 3 0 15,-4 10 0-15,1-1 1 16,3-2-2-16,0 2 0 16,0-2-1-16,0 2 1 15,0 1 0-15,0 12 0 16,-4-10-1-16,1-5 1 16,-1-1-1-16,-3-6 1 15,3 3 0-15,1-9 0 16,-1 9-1-16,1 4 1 0,-1 12 0 15,1 0 0 1,-1 3-1-16,4 0 1 31,0-3-1 1,-3-4 1-17,-1 1-1-15,1-6 0 16,-1 2 0-1,1 17 0-15,-1-4 0 0,1-3 0 0,-1-6 0 0,1 3 0 0,3 0 0 0,0 3 0 0,0-3 0 0,0-4 0 16,0 1 0-16,0-6 0 0,0-1 0 16,0 7 1-16,0-3-2 15,0-1 0-15,0 1-2 16,-4-1 1-16,-3 1-5 16,0 0 1-16,-4-4-10 15,1 20 1-15</inkml:trace>
  <inkml:trace contextRef="#ctx0" brushRef="#br0" timeOffset="-166310.53">24553 10868 13 0,'0'-22'6'0,"7"0"9"0,-3 10-6 0,-1-4-6 16,-3 0 0-16,0 4 1 16,4-4 1-16,-4-6-5 15,0-6 0-15,-4 0 4 16,1 0 0-16,-1-4-2 16,1-8 1-16,-1-1 0 15,4-3 0-15,-3 6-2 0,3-6 1 16,0 4-1-16,0-4 1 15,-4 3 0-15,1-3 0 16,-1-6-1-16,1 6 0 16,-4-9 0-16,0 2 0 15,0 1 0-15,-1 3 0 32,1 6-1-17,4 1 1-15,-1 2 1 0,1 0 0 0,-1 7-1 16,1 0 1-16,-1 9-1 0,1 3 1 15,3 0-1-15,0-3 0 16,-4 0-1-16,4-3 0 0,-3 0 0 16,-1 3 0-16,1 0 0 15,3 3 0-15,0 4 0 16,0 2 0-16,-4 1 0 16,4 2 0-16,0 1 0 15,0-1 0-15,0 4 0 16,0-3 0-16,0 2 0 47,0 1 0-47,0 9 1 15,4-9 0-15,-1 6-1 0,4-3 1 0,0 3-1 16,4 0 1-16,-1 0-1 0,1 0 0 16,0 3 1-16,-4 0 0 0,3 0 0 15,8-3 0-15,10-6 1 16,7 0 0-16,4-1 0 15,7-2 0 1,3 3-1-16,1-4 0 0,3 4 0 0,-4 3 0 16,-10 3-1-16,7-3 1 15,3 0 0-15,1-4 0 16,6-2 0-16,0 0 0 16,4-1 0-16,4 1 0 15,-1 3 0-15,-6 6 0 16,10-4-1-16,-4 4 1 15,4 0-1-15,-3 0 0 16,-4-6 0-16,0 0 0 16,3-4-1-16,-3-2 1 15,-3-4-1-15,-15 7 1 47,4-13-1-31,3 6 1-1,1 4 0-15,-4-1 0 0,-1-3 0 0,-2 1 0 0,-4 2 0 0,-4 1 0 0,-3 2-1 0,-1 1 1 16,-6-1 0-16,-4 1 0 0,-3 6-1 16,-4 3 1-16,-3 0-1 15,-1-3 1-15,-3 6-1 16,0-3 1-16,0 0-1 16,-3 0 0-16,-4 0 0 15,0 0 0-15,0 0 0 16,0 0 1-16,0 0-1 0,0 0 1 15,0 0-1-15,0 0 1 16,3 3-2-16,-3-3 1 16,0 3-3-16,-3 0 0 78,-4 0-3-78,0 7 1 109,-4-1-9-62,1-6 1-47</inkml:trace>
  <inkml:trace contextRef="#ctx0" brushRef="#br0" timeOffset="-165062.65">26187 9388 6 0,'0'10'3'0,"0"-17"-6"16,0 7 4-16,3-6-2 16,-3 0 1-16,0 0-1 15,0 6 0-15</inkml:trace>
  <inkml:trace contextRef="#ctx0" brushRef="#br0" timeOffset="-164205.18">24994 9423 10 0,'29'-7'5'0,"-12"14"-7"16,-10-7 11-16,-3-7-9 16,-1 4 0-16,1 6 3 15,-4 10 1-15,-7 6-3 0,-11 15 1 16,-10 10 1-16,-11 19 0 16,-10 9-4-16,-4 10 1 15,-4 12-5-15,4 3 1 16</inkml:trace>
  <inkml:trace contextRef="#ctx0" brushRef="#br0" timeOffset="-163885.74">25315 9382 7 0,'14'25'3'0,"-14"-6"0"15,-3-3 0-15,-4 15-1 16,-7 10 0-16,-11 21 0 15,-10 20 0-15,0 9-3 16,-11 19 0-16,-7 12-1 16,-4 6 0-16,-3 17-1 0,4-14 1 15</inkml:trace>
  <inkml:trace contextRef="#ctx0" brushRef="#br0" timeOffset="-163521.33">25763 9501 11 0,'7'22'5'0,"-14"31"-1"0,0-37 11 0,-3 15-12 16,-11 13 0-16,-1 22 1 15,-9 9 0-15,-19 19-6 16,-13 16 1-16,-4 19 3 15,-14 9 0-15,7 9-3 16,3 13 1-16,4-6-4 16,0-13 1-16,7-9-4 15,7-4 1-15</inkml:trace>
  <inkml:trace contextRef="#ctx0" brushRef="#br0" timeOffset="-163161.45">26091 9749 8 0,'15'-6'4'0,"-8"40"0"0,-7-21 2 0,0 12-5 16,-7 6 0-16,-8 13 3 16,-9 16 0-16,-8 8-4 15,-7 14 0-15,-14 18 2 16,-7 16 1-16,0 10-2 15,0 9 1-15,-3 3-4 16,-4 0 0-16,3-4-4 16,4 1 1-16</inkml:trace>
  <inkml:trace contextRef="#ctx0" brushRef="#br0" timeOffset="-162831.08">26289 10122 13 0,'21'16'6'16,"-35"12"-3"-16,7-9 8 0,-11 12-10 0,1 16 1 0,-8 13 1 15,-7 18 1-15,-10 10-5 16,-11 9 1-16,-3 13 2 16,-8 3 0-16,-6-4-2 15,10 7 0-15,7-9-6 16,7-7 1-16</inkml:trace>
  <inkml:trace contextRef="#ctx0" brushRef="#br0" timeOffset="-162504.71">26487 10875 11 0,'17'28'5'0,"-38"31"4"0,7-37 3 0,-14 3-11 16,-15 13 1-16,1 9 0 15,-7 0 1-15,-8 16-5 16,1 0 1-16,-1 9-4 16,1-3 1-16</inkml:trace>
  <inkml:trace contextRef="#ctx0" brushRef="#br0" timeOffset="-158479.28">26529 7704 34 0,'28'-3'17'0,"-14"16"-12"16,-14-7 17-16,0 3-20 16,-3 4 1-16,-8 9 1 15,-7 9 1-15,-3 1-6 16,-7 5 0-16,-18 17 3 15,0 11 1-15,1 20-2 16,-5 15 0-16,-6 4-3 16,-1 12 1-16,4-3-3 0,7-19 1 15,8-13-8-15,6-21 0 16,11-22-1-16,10-16 1 16</inkml:trace>
  <inkml:trace contextRef="#ctx0" brushRef="#br0" timeOffset="-158070.39">25866 8441 23 0,'0'41'11'0,"3"-16"-8"0,-3-12 19 0,0 5-18 15,0 7 0-15,0 4 3 16,-3 8 0-16,-1 14-9 15,-3-4 1-15,0 3 4 16,-4-3 1-16,4-6-3 16,-3-7 1-16,3-9-2 15,3 0 1-15,4-9-1 16,4-4 0-16,3-5 0 16,7-14 1-16,14-5 0 15,14-7 0-15,15-9 1 16,-4-4 1-16,7-2-1 15,-4 3 1-15,-6 2 0 16,-8 7 0-16,-14 4 0 16,-3 2 0-16,-18 3-2 15,-18 7 1-15,-10 6-1 0,-18 6 0 16,-17 1-1-16,-8-4 1 16,-3-3-4-16,0-6 0 15,0-7-11-15,11-12 0 16,10-6-1-16,28-1 0 15</inkml:trace>
  <inkml:trace contextRef="#ctx0" brushRef="#br0" timeOffset="-156989.28">26296 5475 38 0,'18'0'19'0,"3"25"-17"0,-14-19 35 0,-7-3-35 16,0 10 0-16,-4 9 0 15,-3 9 1-15,-7 4-4 16,-3 5 0-16,-1 4 2 15,0-6 0-15,4-1-1 16,4-8 0-16,-1-7-1 16,4-7 0-16,0-5 0 15,3-17 0-15,4-8 0 16,-3-10 0-16,3 3-1 0,0-10 1 16,3-2 0-16,4-1 1 15,1-5-1 1,2 2 1-16,4 0-1 0,7 4 1 15,4-1 0-15,3 7 1 16,1 3 0-16,-1 6 1 16,3-3 0-16,1 10 0 15,4 2 1-15,-8 10 0 16,-4 7-1-16,-2 5 1 16,-8 7-1-16,-11 6 0 15,-10-6-2-15,-7 3 1 0,-4 3-1 16,-3-3 0-16,0 0-1 15,0-3 1-15,-4 3-1 16,8-10 0-16,2 4 0 16,1-4 0-16,4-2 0 15,-1-4 0-15,4 0 0 16,4 4 1-16,6-7 0 16,4 3 0-16,0 0 1 15,0 4 0-15,4-7-1 16,-1 6 1-16,1 7-1 15,0 3 0-15,-4 3-1 16,0 0 1-16,-4 0-1 16,8-7 1-16,-8 1-2 15,1 0 0-15,3-7-7 16,4 1 0-16,3-14-5 16,0 1 1-16</inkml:trace>
  <inkml:trace contextRef="#ctx0" brushRef="#br0" timeOffset="-156791.93">26698 5804 41 0,'4'28'20'0,"-8"0"-24"0,4-21 35 15,0-4-31-15,0 3 0 0,0 0-4 16,0-6 1-16,0 0-4 15,0-9 1-15,0-7-5 16,4-9 0-16</inkml:trace>
  <inkml:trace contextRef="#ctx0" brushRef="#br0" timeOffset="-156359.43">26688 5644 20 0,'7'13'10'0,"10"2"3"16,-10-5 14-16,0-4-24 15,1-3 1-15,2 3 3 16,11 4 0-16,4-4-8 16,7 3 1-16,-1 1 5 15,1-7 0-15,-4 0-1 16,1-3 0-16,-5 0-2 16,-2-3 0-16,-8 3-2 15,0-3 1-15,-7 3-1 0,-7 0 0 16,-4 3-2-16,-3 0 1 15,0 7-2-15,-3 2 0 16,-5 1-1-16,1-1 0 16,-3 4-2-16,-1 3 0 15,4-10 0-15,3 7 0 16,8-1 2-16,6 7 1 16,4 3 1-16,4 4 1 15,3 5 2-15,0-6 1 16,4-6 0-16,-4 3 1 15,-3 1-1-15,-8-5 0 0,-3 1-1 16,-3-3 0-16,-8 0-1 16,-3-3 1-16,-14-7-1 15,-1-3 0-15,1-6-2 16,4-3 0-16,2-6-8 16,5-1 1-16</inkml:trace>
  <inkml:trace contextRef="#ctx0" brushRef="#br0" timeOffset="-155700.84">27115 5277 40 0,'14'28'20'0,"0"45"-19"0,-11-55 34 16,1 7-35-16,-4 16 0 15,-4 16 0-15,-3 2 1 16,0 7-1-16,-3 6 0 16,-1-9 0-16,0-13 0 15,1-9 0-15,3-13 0 16,0-6-1-16,3-13 0 16,4-5-1-16,4-14 1 15,3 1-2-15,3-10 1 16,4 0-1-16,4 0 1 15,0 7 0-15,-1-1 0 16,5 13 0 0,-5 0 1-16,-3 3 1 15,0-3 0-15,-3 3 0 16,0 1 0-16,-4-1 0 16,3-3 0-16,-3 6 0 15,0 3 1-15,4-5 0 16,3 2 0-16,4 0 0 15,6 0 1-15,5-12-1 16,2-13 1-16,1-12-1 16,3 0 0-16,-6-16 0 15,-5 6 0-15,-3-16 0 16,-6-5 1-16,-5-4-1 16,-3-3 0-16,-7 3-1 15,-3 9 1-15,-4 7-1 16,0 10 0-16,-1 5 0 0,-2 16 0 15,-1 13 0-15,1 6 0 16,-4 19 0-16,-4 15 1 16,4 26 0-16,3 9 1 15,-3 12-2-15,7 17 1 16,7-7-1-16,4-1 1 16,-1-11-4-16,4-29 0 15,-3-19-7-15,-4-24 1 16,-4-7-4-16,-3-13 1 15</inkml:trace>
  <inkml:trace contextRef="#ctx0" brushRef="#br0" timeOffset="-155486.08">27294 5657 45 0,'-3'18'22'0,"10"-21"-17"16,0 0 43-16,7 0-47 15,4-6 0-15,10-7-1 16,7 0 1-16,11 1-3 16,11-4 1-16,-5 6-4 15,-6 1 1-15,-7 2-7 16,-11 4 1-16,-14 6-6 16,-14 3 1-16</inkml:trace>
  <inkml:trace contextRef="#ctx0" brushRef="#br0" timeOffset="-154664.37">26564 6519 54 0,'32'34'27'0,"14"-15"-30"0,-32-19 53 0,4 3-49 15,-1-6 0-15,11-3 0 16,8-3 1-16,-5-10-3 16,1 3 1-16,-4 4 0 15,-3-4 1-15,-7 0-2 16,-8 0 1-16,-3-2-2 15,-3-4 1-15,-11 0-2 16,-4 6 1-16,-3 10-1 16,-3 6 0-16,-1 6 0 15,-3 4 1-15,3 2 0 16,4 1 1-16,3 2 0 16,4 4 1-16,0-3 0 15,7 6 1-15,11 3 0 16,3-3 0-16,4-3-2 15,6-4 1-15,1-8-4 16,0-7 0-16,3-10-4 16,-3-6 0-16,3-9-1 0,-7 3 0 15,-3 4 1-15,-4-1 0 16,-4 3 5-16,1 7 0 16,-4 2 6-16,-4 11 1 15,-3 2 2-15,0 9 0 16,-3 7 0-16,-1 4 1 15,-3-1-2-15,4 0 0 16,-1-6-2-16,1-10 1 16,3 3-3-16,0-2 0 0,0-7-1 15,3-3 1-15,1-6-2 16,3-1 1-16,0-8-2 16,0 2 0-16,0-2 0 15,4-4 0-15,-1 3-1 16,4 4 1-1,0-4 0-15,1 3 0 0,-1-2 1 16,0 5 1-16,0 4 1 16,0 0 0-16,0 6 1 15,0 3 0-15,0 0 1 16,-3 6 1-16,0 1-1 16,-1 5 0-16,-3 1-1 15,0 3 0-15,-3 0-3 16,-1 0 1-16,1-7-5 15,3-6 0-15,-7-6-6 0,7-9 0 16,7-16-2-16,0 0 1 16</inkml:trace>
  <inkml:trace contextRef="#ctx0" brushRef="#br0" timeOffset="-154257.35">27573 6092 33 0,'11'13'16'0,"-8"37"-12"0,-3-34 30 16,-3 3-32-16,-1-1 1 0,1 17 1 16,-4 3 1-16,3-1-6 15,1 1 1-15,3 0 4 16,0-4 0-16,0-3-1 16,3-2 0-16,-3-7-1 15,0-7 0-15,0-5-2 16,0-7 0-16,-3-6-1 15,-5-10 1-15,1 1-1 16,-7-1 0-16,-3-3 0 16,-4 7 1-16,-1 3 0 15,1-1 0-15,0 10 0 16,3 1 0-16,1 2 0 16,3 0 0-16,3 7 0 15,4 2 1-15,0 4-1 16,3 0 1-16,8 0 0 15,7-3 0-15,3-1-1 16,7-2 1-16,0-4-2 16,4-3 1-16,6-6-6 0,-2-3 1 15,-1-3-10-15,0-10 1 16</inkml:trace>
  <inkml:trace contextRef="#ctx0" brushRef="#br0" timeOffset="-153830.58">27760 6770 41 0,'4'69'20'0,"-11"-13"-19"0,7-49 28 0,0-4-30 15,0 0 1-15,3-9 0 16,1-13 0-16,-1 3 0 16,1-12 1-16,-1-4-1 15,1-2 0-15,-1 3-2 16,4-4 1-16,-3-6-2 16,-1 4 0-16,4 8 0 15,0 1 0-15,1 6 0 16,2 0 1-16,4 13 3 15,4 6 0-15,0 6 2 16,-1 9 0-16,-3 1 0 0,-3 9 1 16,-8-3-2-16,-6-4 1 15,-8 1-2 1,-3 0 0-16,4-4-4 0,-1-2 0 16,0-7-8-16,1-3 0 15,-1-6-1-15,1-10 1 16</inkml:trace>
  <inkml:trace contextRef="#ctx0" brushRef="#br0" timeOffset="-153613.06">28159 5976 43 0,'17'0'21'0,"-6"22"-26"0,-11-12 45 0,-4 9-38 16,1-7 0-16,-8 13 1 15,1 16 0-15,-4 6-4 16,3 16 1-16,4 12 2 16,3 3 0-16,1-21-4 15,3-13 1-15,0-10-7 16,0-15 0-16,0-16-6 16,0-15 0-16</inkml:trace>
  <inkml:trace contextRef="#ctx0" brushRef="#br0" timeOffset="-153432.29">27894 6306 52 0,'7'22'26'0,"28"9"-25"0,-17-28 48 16,10-3-49-16,8-9 1 16,9-4-1-16,12-2 1 15,-1-1-4-15,-6 6 1 16,-11 1-8-16,-11 3 1 15,-14-7-8-15,-21 1 1 16</inkml:trace>
  <inkml:trace contextRef="#ctx0" brushRef="#br0" timeOffset="-152003.68">26285 7293 1 0,'0'-3'0'0</inkml:trace>
  <inkml:trace contextRef="#ctx0" brushRef="#br0" timeOffset="-151735.41">26240 7284 31 0,'0'3'15'0,"0"16"-2"0,3-13 16 16,-3 4-25-16,0-1 0 16,0 4 2-16,0-4 1 15,0 0-9-15,0 1 0 16,4-7 5-16,-1-6 1 0,4-16-3 16,0-6 1-16,0 0-1 15,4-6 0-15,-4-1 0 16,4 4 0-16,3 3 0 15,0 3 0 1,3 3 0-16,1 3 0 0,0 7-2 16,-1 3 1-16,1 6-4 15,3 3 0-15,0 3-7 16,-3 0 1-16,-4 1-5 16,-3-4 0-16</inkml:trace>
  <inkml:trace contextRef="#ctx0" brushRef="#br0" timeOffset="-151390.46">26621 7206 53 0,'21'9'26'0,"3"-12"-32"0,-13 0 50 15,0 0-44-15,3 3 1 16,-4 0-1-16,-3-3 0 16,0-4-1-16,-3 1 1 15,3 0-1-15,-3-1 1 16,-8-2-1-16,1 3 1 16,-5 6-2-16,-2 12 1 15,-4-5-1-15,-4 5 0 0,-3 4-1 16,3 3 1-16,1 3 0 15,6 0 0-15,4-1-1 16,7-2 1-16,7-3-4 16,7-3 1-16,4-7-7 15,3-9 0-15</inkml:trace>
  <inkml:trace contextRef="#ctx0" brushRef="#br0" timeOffset="-150834.28">26988 7206 23 0,'0'6'11'0,"-11"-9"-3"15,7 3 12-15,-3 3-18 16,-7 0 0-16,-3 3 2 0,-1-3 0 16,0 4-5-16,-3-1 1 15,0 3 3-15,3 4 0 16,4 0-2-16,0 2 1 15,7 1-2-15,0 0 1 16,7-4-2-16,7 4 1 16,4-4-1-16,3 1 0 15,3-1-1-15,5-5 1 16,-1-1-1-16,0-9 1 16,0 0 0-16,7 0 0 15,-3-7 0-15,0-6 1 16,3-5 0-16,0-8 0 0,4 4-2 15,-4-9 0 1,-3-7-3-16,-4 3 1 0,-3-2-2 16,-4 2 0-16,0 0 0 15,-4 1 0-15,-3-4 2 16,-3 10 0 0,-4 2 4-16,-4 11 1 0,-3 2 2 15,0 6 1-15,0 1 1 16,-3 0 0-16,-1 9 1 15,1 6 1-15,-5 6-1 16,1 7 0-16,0 6-1 16,4 4 1-16,-1 8-2 15,0 7 0-15,4 3-3 16,4 6 1-16,-1 4-4 16,1-16 1 15,-1-10-10-31,1-6 0 15,3-12-1-15,0-13 1 0</inkml:trace>
  <inkml:trace contextRef="#ctx0" brushRef="#br0" timeOffset="-150069.34">27062 7250 37 0,'31'34'18'0,"15"-9"-17"0,-32-22 37 0,7 0-37 0,4 1 0 0,-4-4 2 0,1 0 1 0,-1-4-5 16,0 1 0-16,-4 0 1 16,-2-3 1-16,-1-4-1 15,-4 1 0-15,-3 0-1 16,-3-4 0-16,-1 4-1 16,1 2 1-16,-4 4-1 15,0 3 1-15,0 7-1 16,0 2 1-16,3 4-1 15,1-1 0-15,3 1 1 16,0-1 0-16,4 1 0 16,3-4 1-16,0-3 0 15,0-2 0-15,0-8 0 16,0 1 0-16,0-3-1 16,-3 0 1-16,0-1-1 15,-1 1 0-15,1 0 0 16,-1 0 0-16,1-1-1 15,3 1 0-15,-3-3 0 0,-1 2 1 16,1 1-1 15,-1 3 1-15,1 3 0 0,-4 3 0-1,-4 3-1-15,1 7 0 16,-4 9 0-16,4 0 0 0,-1 9 1 0,1 10 1 0,3 9 2 0,0 7 0 0,0-4 3 0,0-6 0 15,-4-3-1-15,-6-3 1 16,-4-4-1-16,-4 1 1 0,-3-10-3 16,-4-9 0-16,1-3-1 15,-1-7 0-15,4-6 1 16,0-6 0-16,7-3-1 16,0-7 1-1,3 4 0-15,8-7 0 0,6-3-1 47,4-3 1-47,8-6-2 16,6 3 0-16,4 0-4 15,3-3 0 32,-3-1-5-47,-1-5 0 0,-6-10-5 31,0-3 0-15</inkml:trace>
  <inkml:trace contextRef="#ctx0" brushRef="#br0" timeOffset="-149907.52">27996 6836 36 0,'8'22'18'0,"-12"34"-14"0,0-40 30 0,1 12-34 0,-1 13 1 0,-3-1 0 0,0 8 1 0,4 2-3 0,-1 3 1 15,-3-6 0-15,0-3 0 16,4-6-7-16,3-7 0 15,3-9-5-15,4-13 0 0</inkml:trace>
  <inkml:trace contextRef="#ctx0" brushRef="#br0" timeOffset="-149633.66">28078 7378 39 0,'21'6'19'0,"14"-2"-17"0,-21-8 33 0,7-2-35 15,8-3 1-15,-1-4-1 16,-4-2 1-16,1-7-1 16,-7 0 0-16,-4 3 0 15,-7 3 0-15,-7-3-1 16,-11 7 0-16,-6 9 0 16,-4-4 1-16,-4 14-1 15,0 11 0-15,4 8 1 16,7-1 1-16,3 9 1 15,8 4 1-15,6 3 0 16,8-4 0-16,7-9 0 16,6-6 0-16,8-6-5 0,0-10 0 15,-4-6-12-15,0-12 0 16</inkml:trace>
  <inkml:trace contextRef="#ctx0" brushRef="#br4" timeOffset="-143734.97">24148 8469 13 0,'7'0'6'0,"14"4"8"16,-21-4 6-16,7-4-16 0,-7 4 0 15,3 0 3-15,1 4 0 16,0 2-8-16,-4 0 0 16,-4 7 6-16,0 5 0 15,-10 14-3-15,-3 2 1 16,-4 10-2-16,-1 16 1 16,-2 12-2-16,3 13 1 15,-1 12-1-15,5 13 0 16,3 6 0-16,3 3 0 15,4-3 0-15,7-3 0 16,0-10 0-16,7-21 1 0,4-13-1 16,3-7 0-16,-4-11-1 15,4-11 0-15,1-8-8 16,2-7 0-16,-3-13-3 16,4-2 1-16</inkml:trace>
  <inkml:trace contextRef="#ctx0" brushRef="#br4" timeOffset="-143372.06">24028 9648 23 0,'3'0'11'0,"15"13"-6"0,-8-7 16 15,1 1-16-15,-4-4 1 16,18 9 1-16,7 4 1 16,-1 0-10-16,5 2 0 15,-1 1 7-15,-3 0 0 16,-4 0-4-16,-3 6 1 15,-11 9-1-15,-11-8 0 16,-10 2-2-16,-11 6 1 16,-3 1-2-16,-10-1 0 15,-5-2-5-15,1-7 0 0,0-7-5 16,3-5 1-16</inkml:trace>
  <inkml:trace contextRef="#ctx0" brushRef="#br4" timeOffset="-143162.31">24148 9711 54 0,'3'47'27'0,"-17"32"-37"16,11-51 53-16,-5 3-43 15,5 10 0-15,-1 3-6 0,1-7 0 16,3-5-5-16,0-10 0 16</inkml:trace>
  <inkml:trace contextRef="#ctx0" brushRef="#br4" timeOffset="-142036.15">24134 12399 23 0,'7'12'11'0,"-7"-15"3"16,7 0 12-16,0 0-24 16,0-4 1-16,3 1 0 15,4-3 1-15,4-1-6 16,3 1 1-16,4 0 1 15,0 2 0-15,-1 4-8 16,-2 3 0-16,-8 3-3 0,-7-3 1 16</inkml:trace>
  <inkml:trace contextRef="#ctx0" brushRef="#br4" timeOffset="-141345.81">24186 12421 23 0,'-7'21'11'0,"0"-17"-1"0,7-1 16 16,0-3-23-16,0 3 1 16,0-3 2-16,7-3 1 15,4 0-8-15,0 3 1 16,3-7 5-16,3 1 1 0,1 3-3 16,3 3 1-16,-3-3-2 15,-1 3 0-15,-6-3-3 16,0 3 1-16,-4 3-2 15,-7-3 1-15,0 0-2 16,-4 6 1-16,-6 0 0 16,-1 4 0-16,-7-1-1 15,1 7 1-15,-1-4-1 16,-3 1 0-16,0-1 0 16,3-2 1-16,0 2-1 15,8-2 1-15,-1-4 1 16,4 0 0-16,4-3 1 15,6 1 1-15,4-1 0 16,4-3 0-16,3 0 0 16,0 3 0-16,0-6 0 0,0 6 0 15,0-3-1-15,-3 3 1 16,0-3-1-16,-4 0 1 16,0 0-2-16,-4 3 1 15,-3 0-1-15,-3 0 1 16,-4 1-1-16,0 2 1 15,-4 0-1-15,0 0 0 16,1 4 0-16,-1-1 1 16,1-3-1-16,-1 4 0 15,0-1 0-15,4 1 0 16,4-4 0-16,3 0 0 16,0-3-1-16,3 1 1 0,4-8 0 15,1 8 1-15,2-1 0 16,1 0 0-16,-1-3 0 15,1 3 1-15,-4 0-1 16,0 0 0-16,-4 3 0 16,-3 1 1-16,-3 2-1 15,-4 1 1-15,-7 5-1 16,-7 7 1-16,-15 6-3 16,1 7 0-16,3-7-7 15,1-9 1-15</inkml:trace>
  <inkml:trace contextRef="#ctx1" brushRef="#br4" timeOffset="-178369.75">19350 3703 0,'0'0'16,"0"0"-16,0 0 15,0 0-15</inkml:trace>
  <inkml:trace contextRef="#ctx0" brushRef="#br4" timeOffset="-140025.28">23724 6431 41 0,'0'13'20'0,"-10"21"-13"0,6-21 21 0,-3 6-25 0,-3 9 0 0,-1-3 2 0,4 0 0 0,-4 3-6 15,1 0 0-15,3 1 5 16,0-4 0-16,0 0-2 15,0-3 1-15,3-3-2 16,4-7 1-16,4-3-1 16,-1 1 0-16,4-4-1 15,0-3 1-15,0 4-2 16,4 2 0-16,6-9-4 16,5 3 1-16,2-3-10 15,5 0 1-15,-5-6-3 0,1 0 1 16</inkml:trace>
  <inkml:trace contextRef="#ctx0" brushRef="#br4" timeOffset="-139693.4">23901 6811 49 0,'10'6'24'0,"15"-6"-24"0,-11-3 47 0,-3 0-47 0,-1-4 1 0,1-2-2 0,-1-1 1 0,1 1-1 16,0-3 1-16,-1-4 0 16,1 0 0-16,-8-3-1 15,-3 1 0-15,-3 5-1 16,-4 7 0-16,3-1-2 15,-3 1 1-15,-3 0-1 16,-5 6 0-16,1 9 0 16,0 7 0-16,0 9 2 15,-4 0 1-15,8 0 2 16,3 10 0-16,7-4 0 16,0 4 1-16,7-7-1 0,7-6 0 15,4-7-7-15,-1-5 1 16,4-7-7-16,4-12 0 15</inkml:trace>
  <inkml:trace contextRef="#ctx0" brushRef="#br4" timeOffset="-139351.46">24229 6930 40 0,'-4'9'20'0,"-6"-21"-17"0,6-1 33 0,1-3-33 0,-1-2 1 0,1-14 1 0,-1-15 0 0,4 0-7 0,0-12 0 0,4-7 5 16,-1-3 0-16,4 6-2 15,7 7 1-15,4 5-1 16,3 7 0-16,0 10 0 16,0 12 0-16,1 13-2 15,-1 5 0-15,-4 11-3 16,-6 12 0-16,0 3-9 16,-8 3 0-16,-6-3-3 15,-5 6 0-15</inkml:trace>
  <inkml:trace contextRef="#ctx0" brushRef="#br4" timeOffset="-139179.97">24126 6660 49 0,'18'0'24'0,"7"0"-24"0,-22 0 48 16,15 0-48-16,-4 0 0 15,18 3-1-15,3 0 1 16,0 0-4-16,4-3 0 15,-7 0-11-15,-4-3 1 0</inkml:trace>
  <inkml:trace contextRef="#ctx0" brushRef="#br4" timeOffset="-138855.31">24744 6284 22 0,'-4'9'11'0,"-10"7"-3"16,14-13 1-16,-3 0-5 16,-1 3 1-16,-3 1 3 15,4 2 0-15,-4 4-9 16,-4-1 0-16,0 4 6 15,1 12 1-15,-4 16-3 0,3 6 0 16,0 16-1-16,1-3 0 16,6 3-3-16,1-7 1 15,-1-12-3-15,4-12 1 16,0-4-5-16,0-12 0 16,0-7-5-16,0-12 0 15</inkml:trace>
  <inkml:trace contextRef="#ctx0" brushRef="#br4" timeOffset="-138605.89">24497 6695 54 0,'14'12'27'0,"7"-21"-29"16,-14 6 55-16,11-4-53 15,14-2 1-15,6-1-2 16,8 1 0-16,4 3-4 16,-8 0 1-16,-7 6-8 15,-10 0 1-15,-11 0-6 16,-10 3 1-16</inkml:trace>
  <inkml:trace contextRef="#ctx0" brushRef="#br4" timeOffset="-138114.08">23375 7400 58 0,'4'16'29'0,"13"-4"-36"0,-10-9 56 0,4 1-47 0,7-4 0 0,17 3 0 16,0-6 1-16,0-4-4 15,-3-2 0-15,-4 3 2 16,-3-4 0-16,-4-2-2 16,-3-4 0-16,-8-3-2 15,-6-3 1-15,-4 3-2 16,-4 4 0-16,-3 2 0 16,0 7 0-16,-3 6 1 15,-4 3 0-15,-1 6 1 16,1 1 1-16,0 6 1 15,4-1 0-15,3 4 0 16,7 9 1-16,3 1-1 0,4-1 0 16,7 0-4 15,0-6 1-31,4-3-9 16,0-7 1-16,6-9-3 0,1-9 1 15</inkml:trace>
  <inkml:trace contextRef="#ctx0" brushRef="#br4" timeOffset="-137755.86">23855 7475 25 0,'0'32'12'0,"-4"-4"-2"0,4-22 20 0,0 0-29 16,0 1 1-16,-3-4 1 16,3-3 1-16,0 0-5 15,0-6 1-15,7-7 2 16,0-6 0-16,3-3-2 15,1 3 1-15,0 1-2 16,-1 2 0-16,1 3-1 16,-1 4 1-16,1 3 0 15,3 3 1-15,-3 3 0 16,-1-3 1-16,-3 3 1 16,0 3 0-16,-3 0 1 15,-1 6 0-15,4 4 1 16,-3 2 0-16,-4 1-1 15,0 6 0-15,0 0-2 0,0-3 1 16,0 0-4-16,7-4 0 31,0-2-8-31,4-10 1 0,3-3-6 0,3-13 1 16</inkml:trace>
  <inkml:trace contextRef="#ctx0" brushRef="#br4" timeOffset="-137337.04">24377 7096 35 0,'14'12'17'0,"-14"36"-10"0,0-36 28 0,0 1-32 16,-3 5 1-16,-1 11 3 16,-3 2 1-16,0-6-9 15,-4 10 1-15,1 2 6 16,-1-2 0-1,4-4-3 1,0-3 1-16,0-12-3 16,0-7 1-16,0-9-2 15,-4-3 0-15,1-3-1 16,-4-7 0-16,-1 4-1 16,1-4 0-16,-3 4 0 15,-1 3 0-15,0 3 1 31,1 6 0-31,-1 3 0 0,1 3 0 16,2 7 1 0,5 3 1 15,3-3-1-31,3 2 1 0,8 1 0 16,6 6 0-16,8-6-2 0,0-3 0 0,3-7-4 0,4-2 1 0,-1-4-9 0,1-10 0 15,0-5-3-15,-1-4 1 16</inkml:trace>
  <inkml:trace contextRef="#ctx0" brushRef="#br4" timeOffset="-136947.3">24426 7761 46 0,'-14'53'23'0,"-10"16"-26"0,20-56 43 0,0-4-41 0,1-3 1 0,-1-6 2 16,4-6 0-16,7-13-2 16,1-6 1-16,2 6 0 15,1-12 0-15,-1-4 0 16,1 1 0-16,-1-7-3 16,5 4 0-16,-1 2-1 15,0 7 1-15,0 3-1 16,-4 3 1-16,1 6 1 15,3 10 1-15,4 6 2 16,-1 3 1-16,-6 3 0 16,-4 4 0-16,-3 2-1 15,-8 7 1-15,-3 3-2 0,-4 6 1 16,-3-3-2-16,-3-3 0 16,-1-6-4-16,0-4 1 15,1-2-4-15,3-1 0 16,3-6-8-16,8-9 1 15</inkml:trace>
  <inkml:trace contextRef="#ctx0" brushRef="#br4" timeOffset="-136645.86">24814 7544 35 0,'4'16'17'0,"-11"-7"-15"0,3-9 24 0,-3 4-25 16,-3 5 1-16,-4 0 2 15,-1 1 0-15,-2 2-5 16,-1 7 1-16,-3 3 2 16,3-3 0-16,4 0 0 15,4-4 1-15,3-2-2 16,7-4 0-16,10 4-1 15,4-10 0-15,0 0-2 16,1-9 1-16,-1-4-6 16,0 1 0-16,0-3-6 15,0-7 1-15</inkml:trace>
  <inkml:trace contextRef="#ctx0" brushRef="#br4" timeOffset="-136437.34">24924 7729 45 0,'-4'47'22'0,"-10"-34"-26"0,11-7 40 0,-1 4-37 16,1-4 0-16,-1 0-2 15,4-3 0-15,0-6-1 16,0-6 1-16,4-4-9 31,-4 4 0-31</inkml:trace>
  <inkml:trace contextRef="#ctx0" brushRef="#br4" timeOffset="-136285.78">24927 7579 15 0,'14'16'7'0,"4"-16"1"15,-11-4 1-15,0 8-15 16,4-4 0-16,-1 6-3 16,1-3 0-16</inkml:trace>
  <inkml:trace contextRef="#ctx0" brushRef="#br4" timeOffset="-135867.96">25065 7736 17 0,'14'9'8'0,"-3"-31"-11"0,-8 19 15 16,4 0-12-16,0 3 1 16,4 0-2-16,-4 3 1 0,0 0-1 15,-7 3 0-15,7 1 1 16,-4 2 0-16,1 0 3 16,3-2 0-16,0-1 3 15,0 0 0-15,7-3 2 16,7-6 0-16,1 0-1 15,2 0 1 32,1-13-3-47,3-12 0 16,-3-3-4-16,0-7 1 16,-1-6-2-16,-3-6 1 0,-6-6-1 0,-8-10 0 0,-4 16 0 0,-6 3 0 0,-4-1-1 15,-4 14 1-15,-3 12-1 16,-4 16 1-16,1 6 0 15,3 15 0-15,-4 11 0 16,0 14 0-16,4 14 0 16,7 11 0-16,4 8 0 15,3-1 0-15,0-6-5 0,3-13 0 16,-3-16-7-16,4-15 1 16</inkml:trace>
  <inkml:trace contextRef="#ctx0" brushRef="#br4" timeOffset="-135657.43">25118 7472 41 0,'-4'19'20'0,"29"9"-11"0,-14-21 33 16,6 2-38-16,4 0 0 16,11 1 1-16,7-4 1 0,7-6-9 15,7 0 1-15,-4-3 3 16,-10 3 0-16,-7-3-6 15,-15 0 0-15,-13-4-7 16,-15 4 0-16,-13-3-4 16,-19 0 0-16</inkml:trace>
  <inkml:trace contextRef="#ctx0" brushRef="#br4" timeOffset="-135191.74">23668 8463 57 0,'3'13'28'0,"19"-35"-34"0,-12 9 56 15,8-6-50-15,3-3 1 16,7-3 1-16,0-6 0 16,1-7-3-16,-5 4 1 15,1 2 1-15,-4 4 0 16,0 6-1-16,-3 0 1 0,3 7-1 15,-3 5 1-15,-1 4-1 16,1 3 0-16,-4-3 0 16,4 2 1-16,-8 4-2 15,5 4 0-15,-1 5-5 32,0 4 1-32,-4-1-9 0,1 4 0 46,-1-4-3-46,1-2 0 32</inkml:trace>
  <inkml:trace contextRef="#ctx0" brushRef="#br4" timeOffset="-134871.9">24141 8253 59 0,'21'19'29'0,"-4"3"-35"0,-10-22 59 0,1 0-51 0,2 0 0 16,1-6 2-16,-1 2 0 15,-3-2-6-15,0 3 1 16,0-6 1-16,0-1 1 16,-3 1-4-16,-4-1 1 15,-4 4-2-15,1 3 0 16,-4 3-1-16,0 6 1 16,0 4 0-16,0 2 0 15,0-2 2-15,3 5 0 0,4 1 2 16,4 3 0-16,6-4 0 15,4 7 1 1,8-9-4-16,6-1 1 16,4-5-5-16,3-4 1 15,0-6-7-15,-3-4 0 0,3-2-1 32,-3-3 0-32</inkml:trace>
  <inkml:trace contextRef="#ctx0" brushRef="#br4" timeOffset="-134315.25">24680 8228 17 0,'11'-6'8'0,"-4"9"-3"0,-7-3 13 0,-4 0-18 16,1 6 1-16,-4 0 0 16,-7 4 1-16,0 5-1 15,-4-2 1-15,0 3 1 16,8 2 0-16,-4 4 0 0,3 4 1 16,4-5-1-1,0 1 0-15,3-3-1 0,1-3 0 16,3 0 0-16,11-7 1 15,3 0-2-15,3-2 1 16,4-4-1-16,4 3 0 16,3-6 0-16,4-9 0 15,7-10-1-15,7-6 0 16,0-3-1 31,-4-7 1-47,-7-12-1 15,-3 0 1 1,-7 0-1 0,-4 0 0 46,-7 3-1-46,-3 3 1-16,-8 10-2 15,-6 6 0-15,-8 6-1 0,-7 3 1 16,-6 16 0-16,-8 13 0 0,-14 37 3 31,7 6 1 16,4 7 1-31,7 6 1-1,10-12 0 1,7-1 1-16,8-9-2 0,6-12 0 0,1-10-9 0,3-10 1 0,-3-8-5 0,-1-7 1 0</inkml:trace>
  <inkml:trace contextRef="#ctx0" brushRef="#br4" timeOffset="-134182.72">24557 8297 60 0,'14'28'30'0,"39"-12"-38"0,-32-13 64 0,11 0-53 0,17 0 0 0,18-6 0 0,0-3 0 0,14-4-10 0,-3 7 1 15,-18-12-11-15,-7-7 0 16</inkml:trace>
  <inkml:trace contextRef="#ctx0" brushRef="#br4" timeOffset="-127850.22">25379 6441 10 0,'7'-26'5'0,"-7"-11"2"0,0 27 6 0,-4-2-11 0,-3-7 0 16,0 7 2-16,0 2 1 15,0-2-6-15,0-1 1 16,0-3 4-16,-4-2 1 16,1-4-2-16,-4 3 0 15,-7 0-1-15,-4 0 0 0,-3 3 0 16,3 4 0-16,-3 3-1 15,0-7 1-15,-4 0-1 16,-3 4 1-16,-4-1-1 16,0 1 1-1,-3-10-1 1,-1 0 1-16,4 6-1 0,-3-3 0 0,0 0 0 16,-4 10 0-16,4-7-1 15,3 7 0-15,3 3 0 16,1-1 1-16,-4 1-1 15,1 6 1-15,-1 0-1 16,-4 0 0-16,5 6 0 16,2 4 1-16,1-4-1 15,-4 16 0-15,4-10 0 16,-4 4 0-16,4-3 0 0,-4-4 0 16,7 0 0-16,8 1 0 15,-1 2 0-15,0-5 0 16,1 5 0-16,-5-2 0 15,1-1 0 17,-7 4 0-32,3 5 0 15,0-5 0-15,1 3 0 0,-1 2 0 0,4 1 0 16,3 0 1-16,0-6-1 0,-3 5 0 16,3 4 0-16,1 7 1 15,-5-1-1-15,1 3 0 0,4 1 0 16,-1 2 0-16,4 4 0 15,-1 6 0-15,1-4 0 16,4 11 0-16,-4-1 0 16,3-10 1-16,0 4-1 15,1 0 0-15,-1 3 0 16,0 0 0-16,1 0 0 16,-1 7 1-16,0-1-1 15,-3 0 0 32,0 4-1-47,3 5 1 31,1-8 0-31,3 2 0 16,3-2 0-16,4-1 0 0,0 0 0 0,0 0 0 0,0 1 0 0,0-7 0 0,0 0 0 0,3 3 0 0,1 6 0 16,-1-15 0-16,4 6 0 15,0 3 0-15,4-6 0 16,3 3 0-16,0-3 0 0,0 6 0 15,3 1 0-15,1-11 1 16,0-2-1-16,3 0 1 16,3-4 1-16,5 1 0 15,2-1 0 32,4-3 1-31,1-5 0-16,-5-8 0 31,5 4-1-31,2 3 1 63,1 0-2-63,7-3 1 15,-4 0-1-15,-3 0 0 31,0 0-1-15,-4-3 1 0,0 0 0-16,0 0 0 0,4-4-1 0,0 4 1 0,0-6-1 0,-1 2 1 0,1 4-1 0,0 0 1 0,-4-3-1 0,-3-4 0 0,3 1 0 0,11 6 1 0,0-4-1 0,3-2 1 15,4 3 0-15,7-4 0 0,0 1-1 0,3-4 1 0,-3-3-1 0,-7-3 1 0,3 1-1 0,8-4 0 16,-1 0 0-16,-6-4 0 16,-1-2-1-16,4-3 1 0,0-1-1 15,0 1 1-15,0-4 0 0,-1-2 0 16,-9-4 0-16,-1-3 0 15,-3-3-1-15,0 0 1 16,3 0 0-16,0-3 0 16,-3-7-1-16,0 4 0 15,-4-4 1-15,1-2 0 63,-1-4 0-48,-3 3 0 1,-1-3-1 0,-6-3 1-1,0-6 0-15,-1 6 0 0,-2 0 0 0,-5-3 1 0,1-3-1 0,0 10 0 0,-4-4 1 0,0-7 0 0,-4 4-1 16,-3 7 0-16,0-11 0 0,-3-2 0 0,-4-3 0 0,0-1 0 0,-4-2-1 16,1 2 1-16,-4-5 0 15,-4-7 0 1,-3-4 0-16,-3-2 0 0,-5 3 0 15,1 0 0-15,0-3 0 16,-4 15 0-16,4-3 0 16,0 4 0-16,0 5-1 15,3 4 1-15,1 3-2 16,-8 0 0-16,-3 3-5 16,3-3 0-16,-3 3-9 15,7 0 1-15</inkml:trace>
  <inkml:trace contextRef="#ctx0" brushRef="#br4" timeOffset="-126745.39">26377 5158 25 0,'18'0'12'0,"3"56"0"0,-10-30 12 0,3 2-19 0,10 25 0 16,5 7 4-16,6 12 0 15,0 19-11-15,8 22 1 16,-5-1 7-16,5 5 0 16,6 8-3-16,4 0 1 0,3-2-3 15,-13-36 1-15,34 45-2 16,-3 0 1-16,-7 3-1 16,4-4 1-16,0-8-1 15,-8-10 0-15,-10-4-1 16,-7-15 1-1,-11-15-3 32,-7-10 1-31,-10-19-4 0,-7-12 0-1</inkml:trace>
  <inkml:trace contextRef="#ctx0" brushRef="#br4" timeOffset="-126109.7">28219 5092 11 0,'3'-22'5'15,"1"35"21"-15,-4-7-23 0,0 10 0 16,-4 3 0-16,-10 15 4 16,-7 13 1-16,-11 16-9 15,-14 3 1-15,-10 18 6 16,-15 17 0-16,-17 8 0 15,-7 11 0-15,-18 5-1 0,4 16 0 16,-4 13-1-16,-7 3 1 31,0-7-1-15,7-3 0-16,11-5-2 47,-8 2 1-47,8-16-1 15,7-2 0-15,7-10-1 0,10-6 0 0,7-16 0 0,8-10 0 0,17-8-1 0,14-11 1 0,4-14-1 0,7-8 0 16,3-8-1-16,8-7 1 16,-1-3-2-16,4-9 1 15,4-7-4-15,-1-2 1 0,4-1-7 16,0-6 0 0,-4-13-5-16,8-2 1 0</inkml:trace>
  <inkml:trace contextRef="#ctx0" brushRef="#br4" timeOffset="-113183.14">23008 11474 14 0,'7'-7'7'0,"-3"7"-4"16,-4 0 7-16,3 0-11 15,4 0 1-15,-7 0 3 16,7-3 1-16,-3-3-2 16,3 0 1-16,-3-1 3 0,6 4 0 15,1-3 1-15,-4 3 1 16,0 0-2-16,-4-1 1 16,-3 4-4-16,0-6 1 15,-3 3-2-15,-4-6 1 16,-4-1-2-16,-3-2 1 15,0 2-2-15,-4-2 1 16,1 2 0-16,-5 1 0 16,5 3 0-16,3 6 0 15,-4 3-1-15,4 0 1 0,0 6-1 16,0 7 1-16,0 3-1 16,3 0 1-16,4 3-1 15,0 3 1-15,3 3-1 16,4 6 1-16,0-5-1 15,4-4 0-15,3 0 0 16,0 0 0-16,0-6 0 16,4-7 1-16,10-5 0 15,4-4 0-15,10-6 0 16,-7 3 1-16,0-10-1 16,1-6 1-16,-5-9-1 15,1 0 0-15,-7-3-1 16,-4 3 1-16,-4 0-2 15,-3-3 1-15,-3 6-1 16,-8 3 1-16,-6 0-1 16,-4 7 1-16,-11-1 0 0,-3 0 0 15,-1 4 0-15,1 0 0 16,4 2 0-16,-1 4 0 16,0 3-1-16,4 3 1 15,0 4 0-15,0 2 0 16,3 4-1-16,0-1 1 15,4 4-1-15,4 3 1 16,3-1 0-16,3 4 0 16,4 0 0-16,7 3 1 15,4-6-1-15,3-3 1 16,0 0 0-16,7-7 1 0,7-6-1 16,1-3 0-16,6-3 0 15,-7-3 0-15,-7-4-1 16,-3-2 1-16,-4-4-1 15,-3 0 0-15,-1-2 0 16,-3-4 0-16,-7-3 0 16,0-1 0-16,-3 5 0 15,-8-1 0-15,-3 6 0 16,-4 0 1-16,1 7-1 16,-4-1 0-16,3 4 0 15,4 3 0-15,-4 3 0 16,8 3 0-16,-5 3-1 15,5 1 1-15,-1 2-1 16,1 7 1-16,-1-1 0 16,4 1 0-16,4 3-1 15,3 3 1-15,0-6 0 0,7 2 0 16,-4 1 0-16,4-6 1 16,4-1-1-16,3-5 1 15,0-4-1-15,4-3 0 16,3-3 1-16,-4-4 0 15,-2-2-1-15,-1-1 0 16,0-5 0-16,0-1 1 16,-7-6-1-16,0-3 0 15,-7 3-1-15,-7-3 1 16,-4 6-1-16,-6 4 1 16,-8 2-1-16,7 4 0 0,-3 2 0 15,-3 1 0-15,-1 6 0 16,4 0 0-16,-1 3-1 15,1 0 1-15,4 10 1 16,3 3 1-16,3-1-1 16,4 4 0-16,3 0 0 15,8 3 1-15,7 0 0 16,3-3 0-16,3-1 0 16,-3-5 0-16,8-7 0 15,2-3 0-15,1-6 0 16,-4-3 1-16,0-3-2 15,0-7 1-15,-3-3-1 16,-7 0 1-16,-1-3-2 16,-6-3 1-16,-4 6-1 15,-4 4 1-15,-3-1 0 0,-7 0 0 16,0 7-1 0,0 3 1-16,0 2-1 0,-4 4 1 15,4 7-2-15,0-1 1 16,0 7-4-16,3 2 0 15,4-5-11-15,4-4 1 16</inkml:trace>
  <inkml:trace contextRef="#ctx0" brushRef="#br4" timeOffset="-112203.95">22888 11379 28 0,'0'7'14'0,"4"12"0"16,-1-19 9-16,1 3-20 0,-1 0 0 16,-3 0 1-16,0 0 1 15,0 0-5-15,0 0 1 16,0-3 3-16,0 3 1 15,0 1-2-15,0-4 1 16,0 3-1-16,0-3 0 16,0 0-1-16,0 3 0 15,0-3-1-15,0 0 1 16,0 0-1-16,0 0 0 0,0 0-1 16,0-3 1-16,0 3-1 15,0 0 0-15,0 0 0 16,0-3 0-16,0 3 0 15,0 0 1-15,0 0-1 16,0 0 0-16,-3 0 0 16,3 0 1-16,0 0 0 15,0-7 0-15,0 1 1 16,0 0 0-16,0-4 0 16,0 1 1-16,0-7 0 15,0-3 0-15,0 1-1 16,0-1 0-16,0-6-1 15,0-3 0-15,0-4 0 16,0 1 0-16,0-7-1 16,3 1 1-16,-3-7-1 15,0 0 1-15,0 0 0 16,0 0 0-16,4 3-1 16,-1 0 1-16,1 4-1 0,-1-4 0 15,-3 0 0-15,0-6 1 16,0 6-1-16,-3 1 1 15,-1-4-1-15,1 3 0 16,3 3 0-16,-4 7 1 16,4 0-1-16,-3-4 1 15,3 7-1-15,0 3 1 16,0 0-2-16,0 0 1 16,3 0 0-16,1 3 1 15,-1 6-1-15,1 0 0 16,-1 4 0-16,1 2 0 0,0 1 1 15,-1 3 0-15,-3 6-1 16,0-7 0-16,0 7-1 16,0 0 1-16,4-3-1 15,3 0 0-15,3 0-1 16,-3 3 1-16,4 0-4 16,-1 0 1-16,5 0-5 15,2 0 1-15,4 0-12 16,4-9 1-16</inkml:trace>
  <inkml:trace contextRef="#ctx0" brushRef="#br4" timeOffset="-111574.71">22934 10172 35 0,'7'13'17'0,"4"-4"-9"0,-8-6 16 15,1 0-21-15,-1 1 1 0,1-4 3 16,-1 3 0-16,4 0-8 15,0 0 1-15,4-3 6 16,3 0 0-16,4 0-1 16,3 3 0-16,7-6-1 15,7 0 0-15,11 0-1 16,7 0 1-16,0-1-1 16,4-2 0-16,10 6-1 15,3 0 1-15,1 0-2 16,3 0 1-16,0 0-1 15,-4-6 1-15,-2 0-2 16,2 2 1-16,4-2-1 16,-3-3 0-16,-4-1 0 15,-4-2 0-15,-3 2-1 16,-3-5 1-16,-8 5 0 16,-7 1 0-16,-3 3 0 0,-7 2 0 15,-7 4 0-15,-8 0 1 16,1 0-2-16,-4-3 1 15,0 0-1-15,-3 3 1 16,-1 0-1-16,-6 3 1 16,-1 0-1-16,-3 4 0 15,0 2 1-15,4 4 0 16,-8-1-3-16,4-2 1 16,-3-4-4-16,-1 0 1 15,1 0-8-15,-1 4 1 16,-6-10-8-16,-1-3 1 0</inkml:trace>
  <inkml:trace contextRef="#ctx0" brushRef="#br4" timeOffset="-111138.68">24458 10160 26 0,'7'-10'13'0,"-3"7"-3"0,-4 3 12 15,0 0-18-15,0 3 0 16,-4 0 3-16,1 4 0 16,-4 11-8-16,-8 11 0 15,5 5 6-15,-1 13 0 16,4 10-1-16,4 15 1 16,-1 12-2-16,4 10 1 15,4 16-1-15,-1 19 0 16,-3-4-1-16,-3 4 0 0,-1-7-1 15,-3-18 0-15,-3-4-3 16,-1-15 1-16,0-13-7 16,4-16 1-16,0-15-9 15,0-19 0-15</inkml:trace>
  <inkml:trace contextRef="#ctx0" brushRef="#br4" timeOffset="-110345.29">23439 10241 13 0,'10'-3'6'0,"-3"-19"13"0,-7 22-7 0,0 0-9 0,0 0 0 0,0 0 4 0,0 3 1 0,-3 7-9 15,-8 8 1-15,-3 11 6 16,-14 11 0-16,-11 14-1 16,-14 18 0-16,-14 0-3 15,-4 9 0-15,11 7-3 16,8 6 1-16,6-15-3 16,10-10 0-16,8-16-9 15,7-9 0-15</inkml:trace>
  <inkml:trace contextRef="#ctx0" brushRef="#br4" timeOffset="-110073.84">23760 10257 45 0,'3'3'22'0,"-10"13"-27"0,0-7 36 16,-7 13-30-16,-11 16 0 16,-17 12 1-16,-4 19 1 15,-10 12-4-15,-11 17 1 16,-11 11 0-16,7 7 0 16,1-15-3-16,10-4 1 15,10-19-9-15,12-12 1 16,13-22-3-1,14-19 1-15</inkml:trace>
  <inkml:trace contextRef="#ctx0" brushRef="#br4" timeOffset="-109833.98">23929 10492 27 0,'28'-13'13'0,"-21"23"-6"0,-7-4 22 0,-3 4-27 0,-4 8 1 0,-15 14 1 16,-6 5 0-16,-11 17-5 16,-6 8 1-16,-12 23 2 15,-3 0 1-15,4-1-2 16,10-5 1-16,7-10-3 16,4-13 1-1,17-24-12-15,8-17 0 16</inkml:trace>
  <inkml:trace contextRef="#ctx0" brushRef="#br4" timeOffset="-109603.45">24021 10777 34 0,'-18'51'17'0,"0"-1"-14"0,15-31 20 15,-4 9-21-15,-7 6 0 16,-7 13 1-16,-1 10 1 0,-2-10-6 16,-1-3 1-16,0-4 1 15,4-8 1-15,7-7-6 16,3-13 0-16,11-5-6 16,7-4 0-16</inkml:trace>
  <inkml:trace contextRef="#ctx0" brushRef="#br4" timeOffset="-109350.31">24232 11000 29 0,'4'28'14'0,"-1"-3"0"15,-3-22 21-15,0 7-30 0,-3 9 0 16,-4 9 2-16,-11 6 1 16,-7 10-10-16,-6 13 0 15,-1 2 6-15,4 20 1 16,-4-4-6-16,0-6 1 16,0-13-15-16,4-21 0 15</inkml:trace>
  <inkml:trace contextRef="#ctx0" brushRef="#br4" timeOffset="-107463.14">26317 13038 11 0,'-24'13'5'0,"6"-4"9"16,14-6 5-16,4 0-13 16,-3-6 1-16,-1 3 3 0,8 3 1 15,3-6-14-15,3-3 1 16,8 0 8 0,3 0 0-16,0-4-3 0,8 4 1 15,6-7-3-15,7 4 1 16,8 0-1-16,-4-1 1 15,-8 1-2-15,-2 2 1 16,-8 4-1-16,-7 0 0 16,-7 3-1-16,-3-3 0 15,-11 6 0-15,-7 7 0 16,-11 2 0-16,-10-2 0 0,-7 2 0 31,-4 1 0-15,-7 2 0-1,0-2 1-15,-3-1-1 16,6 4 0-16,8 0 0 16,7 3 1-16,3-4-1 0,7 1 1 0,4-4 0 0,11-2 1 15,6-4-1-15,15 0 1 0,7-2 0 16,6-4 1-16,5 0-1 16,2 0 1-16,-2-4-1 15,-1 4 1-15,-10 0-1 16,-4 0 1-16,-3 0-2 15,-8 4 0 17,-3 2 0-32,-7 3 0 0,-7 7 0 0,-11 6 0 0,-6-3-1 15,-11 6 1-15,-15 3 0 0,1 3 1 16,6 1-1-16,5-1 1 16,2-6-8-16,5-6 0 15,9-16-6-15,5-12 0 16</inkml:trace>
  <inkml:trace contextRef="#ctx0" brushRef="#br4" timeOffset="-106095.42">26691 9510 29 0,'11'-12'14'0,"-1"-10"-3"0,-6 16 16 0,3-1-23 0,0-5 1 0,-3-4 2 0,3 4 1 0,-4-7-10 16,1 3 1-16,-4-3 5 16,-4 1 1-16,-3-1-3 15,-4 3 0-15,-3 0-1 16,-3 1 0-16,-4 5-1 15,-4 1 0 1,-14 9 1 0,4 6 0-16,3 4-1 15,7 5 1-15,4 4-1 16,7 0 0-16,3 3 0 0,8 0 1 16,10 0-1-16,7 0 1 15,7-3-1-15,7-4 1 16,1-5 0-16,-1-7 0 15,-3 0 0-15,-4-3 0 16,-4-3 0-16,-2-7 0 16,-5 1-1-16,-3 0 0 15,-7-7 0-15,-3-3 0 16,-4 0 0-16,-4 0 0 31,-3 4-1-15,-4 2 1-16,1 1 0 0,-5 5 0 0,1 1 0 0,4 6 1 0,-1 3-1 15,0 3 1-15,4 4 0 16,4 6 0-16,-1-1-1 16,8 1 1-1,3 0 0-15,7 2 0 0,3 1-1 16,8-3 1-16,7-4-1 16,3-5 1-16,0-7 0 15,0-7 0-15,-7 4-1 16,1-6 0-16,-8-7 0 15,0 1 0 17,-7-4-1-17,-4 0 1 1,-3-3-1 0,-7 0 0-16,-3 3 0 0,-4 4 1 0,-4 5-1 0,-3 7 1 0,-4 6 0 15,0 3 1-15,-3 1-1 0,0 5 0 0,3 7 1 0,4 0 1 16,7 3-1-16,3 3 1 15,4 0 0-15,0 0 0 16,14 0-1-16,4-6 1 16,7-3-2-16,10-7 1 15,4-9-1-15,3-9 0 16,-3-7-1-16,-4 0 1 16,-4-6-1-16,-6-3 1 15,-4 0 0-15,-3 3 0 16,-4 0-2-16,-7 3 1 47,-4 4-3 0,-3 2 0-47,-3 7-9 15,3 3 1 1,-15 6-6-1,5 0 0-15</inkml:trace>
  <inkml:trace contextRef="#ctx0" brushRef="#br4" timeOffset="-105443.72">26504 9398 21 0,'-14'12'10'0,"4"-24"2"0,10 8 5 0,-4 4-12 0,4 0 1 16,0 0 3-16,0 0 1 15,0 0-11-15,0 0 0 16,0 0 8-16,7-3 1 0,0-3-3 15,4 3 0-15,-1 0-1 16,4 0 1-16,0 3-2 16,4 0 0-16,0-3 0 15,3-1 1-15,0-2-1 16,4 3 0-16,-4-3 0 16,4-4 0-16,10 1-1 15,11-4 1-15,10-2-1 16,8 2 0-16,10-3-1 15,0 4 0-15,0-1 0 16,11 1 0-16,-1-7-1 16,5-3 0-16,2 3 0 15,-6 0 0 17,-15 1 0-32,8-1 0 0,0 3 0 0,-8 0 0 0,1 1 0 15,-4-1 0-15,-7 0 0 16,-4 1 0-16,-6 2 0 0,-8 1 0 15,-3 5 0 1,-7 1 0-16,-8 3-1 0,-3-3 1 16,-3 3-1-16,-4-1 0 15,-3 1 0-15,-4 0 0 16,0 3 0-16,-7 0 0 16,0 0-3-16,0 3 0 15,-4 0-5-15,-6 1 1 31,-4-1-11-15,-8-3 1 0</inkml:trace>
  <inkml:trace contextRef="#ctx0" brushRef="#br4" timeOffset="-104997.93">28335 8902 21 0,'7'19'10'0,"4"12"8"0,-8-24-1 0,1 5-13 16,-1 4 1-16,-3-4 5 0,0 13 0 15,0 10-12 1,0 3 1-16,0 5 8 0,4 14 0 15,-1 9-2-15,1 6 0 16,-4 6-1-16,0 10 0 16,3 16-1-16,1 2 0 31,0 7-1-31,-1 16 0 0,1 12 0 0,3 9 0 31,3 7 0-31,4 6 0 0,0 3-1 16,-7-6 1-16,11 0-1 15,-4-12 0 1,-3-1-1-16,-4-25 1 0,0-6-1 0,4-15 0 0,-4-20-4 16,3-12 0-16,4-16-6 15,0-12 0-15,-3-25-9 16,0-22 1-16</inkml:trace>
  <inkml:trace contextRef="#ctx0" brushRef="#br4" timeOffset="-104160.02">27047 9325 26 0,'32'-25'13'0,"-7"-3"3"0,-18 22 9 15,0 0-21-15,0 2 1 16,0 8 2-16,-3 2 1 0,-8 13-10 16,-6 12 0-16,-12 16 6 15,-9 10 1-15,-12 15-3 16,-6 22 1-16,-8 9-2 16,19 4 0-16,-1 9 0 15,7-13 0-15,4-5-2 16,3-1 0-16,8-22-4 15,2-12 0-15,5-10-8 16,6-9 0 15,1-19-2-31,-1-12 0 0</inkml:trace>
  <inkml:trace contextRef="#ctx0" brushRef="#br4" timeOffset="-103828.14">27534 9206 34 0,'43'3'17'0,"-8"10"-14"0,-28-10 32 16,0 10-36-16,-3 2 1 16,-8 14 2-16,-3 2 0 15,-11 16-1-15,-10 6 0 16,-18 23 2-16,-7 18 0 15,-17 15 0-15,-18 4 0 16,-8 16-1-16,-2-1 0 16,13 4-2-16,7-6 1 15,-3-1-3-15,14-9 1 16,7 6-2-16,11-12 0 0,10-13-3 16,11-15 0-16,14-16-5 15,17-26 0-15,18-24-1 16,8-35 0-16</inkml:trace>
  <inkml:trace contextRef="#ctx0" brushRef="#br4" timeOffset="-103528.04">27619 9407 37 0,'42'-31'18'0,"-28"31"-18"0,-10 6 35 15,-4 6-34 1,-7 14 1-16,-11 11 2 0,-6 7 0 16,-12 16-5-16,-6 12 1 15,-7 19 3-15,-4 15 0 16,-7 17-1-16,-11 11 0 31,-10 14-2-31,-4-13 1 0,4 0-1 16,7-4 1-16,11-8-2 15,13-20 1-15,8-12-4 0,10-16 1 16,7-21-5-16,15-14 0 16,3-21-6-16,21-25 0 0</inkml:trace>
  <inkml:trace contextRef="#ctx0" brushRef="#br4" timeOffset="-103228.05">27866 9978 37 0,'25'22'18'0,"-25"9"-18"15,-7-15 30-15,-4 9-29 16,-7 16 1-16,-10 12 1 16,-11 19 1-16,-14 13-5 15,-14 9 1-15,-10 15 2 16,6 8 1-16,4-5-2 15,4-8 1 17,6-10-1-17,8-19 0-15,7-15-1 16,10-13 0-16,14-13-2 0,15-12 0 0,13-15-4 0,11-20 1 0,8-9-8 0,13-12 1 16,14-17-1-16,8-5 0 15</inkml:trace>
  <inkml:trace contextRef="#ctx0" brushRef="#br4" timeOffset="-102988.18">27841 10542 21 0,'18'-50'10'0,"10"-3"0"0,-21 46 18 0,0 1-25 16,0 0 1-16,-3 3 2 15,-1 12 0 1,-10 7-7-16,-3 9 0 0,-8 16 5 16,-10 9 1-16,-15 25-2 15,-13 29 0-15,-4 5-1 16,-7 4 1-16,0 10-1 15,11-4 0-15,-1-16-1 16,11-9 0 0,4-18-3-16,10-14 1 0,7-15-3 15,15-22 0-15,10-12-5 16,3-23 0-16,15-18-5 16,17-13 1-16</inkml:trace>
  <inkml:trace contextRef="#ctx0" brushRef="#br4" timeOffset="-102745.35">27869 10959 34 0,'22'16'17'0,"-33"69"-14"0,4-63 28 0,0 12-28 0,-7 10 0 0,-7 12 3 0,-1 4 1 15,-2 9-8-15,-1-3 0 16,0-10 5-16,4-2 1 15,0-11-3-15,3-5 0 16,4-3-2-16,4-10 0 16,-1-3-4-16,4-4 1 15,0-5-5-15,4-4 0 0,-1 1-6 32,4-4 0-32</inkml:trace>
  <inkml:trace contextRef="#ctx0" brushRef="#br4" timeOffset="-102402.6">28109 11107 36 0,'22'-7'18'0,"-12"7"-11"16,-6 3 27-16,-4 10-33 15,-4 9 0-15,-3 6 1 16,-7 4 0-16,-4 11-2 16,-6 4 0-16,-5 10 1 0,-2 9 1 15,-1-10-1-15,0 1 0 16,11-10-4-16,3-7 1 16,4-5-5-16,7-13 1 15,0-10-4-15,14-5 0 16,11-10-2-16,6-4 0 15,5-5 3-15,-5-4 1 16,1-6 3-16,0-6 1 31,-1 6 1-31,-2-3 0 0</inkml:trace>
  <inkml:trace contextRef="#ctx0" brushRef="#br4" timeOffset="-101178.2">28152 12963 30 0,'3'3'15'0,"8"22"0"0,-4-25 15 0,0 3-25 0,3-6 0 0,5 6 2 0,6 1 0 0,3-4-8 0,5 0 0 0,-5 3 6 16,1 0 0-16,0 6-3 15,-8-6 1-15,-2 0-2 16,-5 4 1-16,-6 2-3 16,-4 1 1-16,-4 2-2 15,-3 1 1-15,-4-1-1 16,1 1 1-16,-4 2-1 16,-4 1 1-16,-3 3-1 15,-4 3 1-15,1 0 0 16,2 0 1-16,5-7-1 15,-1 1 0-15,4 0 0 16,3-4 1-16,8 1 0 16,3-7 1-16,7 0-2 15,7 1 1-15,7-4 0 16,4 0 1-16,3 0-1 16,-3 0 1-16,-4 0-1 0,-3 0 0 15,-4 1 0-15,-4 2 1 16,-6 6-2-16,-4 7 1 15,-11 9-1 32,-6 1 1 31,-12 5 0-78,-6 7 0 16,-7 9-1 0,-1-3 0-16,1 3-8 0,3-12 0 0,4-22-5 0,21-13 0 15</inkml:trace>
  <inkml:trace contextRef="#ctx0" brushRef="#br4" timeOffset="-100103.89">28342 8103 27 0,'4'-16'13'0,"3"-28"0"0,-4 31 13 0,1 1-22 16,-1-1 0-16,-3 1 3 0,0-1 0 15,0 4-9 1,-3 3 1-16,-4-1 5 0,-7-2 0 15,-4-1-2-15,-3 1 1 16,-4 0-2-16,0 2 1 16,1 7-1-16,-1 4 0 15,4-1 0-15,0 0 0 16,7 12-1-16,3 1 1 16,8 3-1-16,10 0 1 15,7-4-1-15,10 1 1 16,8 0-1-1,3-7 0-15,-3-3 0 0,-4-6 1 0,-6 0-1 47,-1-6 0-47,-4 0 0 32,-3-10 0-32,-3-3 0 15,-4 7 0 16,-7-7-1-31,4 0 1 0,-8 0-1 32,-3 4 1-1,-4 2 0-31,-6 4 0 16,-4 6 0-16,-4 3 0 0,0 3 0 0,4 6 1 0,0-6 0 0,3 13 0 0,4 6 0 0,7 3 0 15,7 3-1-15,7-3 1 0,4 4-1 0,3-7 1 0,4-10 0 0,-1-2 0 0,1-7 0 0,-1-10 1 0,-2-2-1 16,-1-10 0-16,-4-3 0 0,1-3 0 31,-4 9-1-31,-4 4 0 0,-6-1 0 0,-4 4 0 16,-4 6-1-16,-6-7 0 15,-5 10-3-15,1 7 0 16,0-1-8-16,3 0 1 16,1-6-6-16,6-3 1 15</inkml:trace>
  <inkml:trace contextRef="#ctx0" brushRef="#br4" timeOffset="-99284.63">28250 7952 34 0,'15'-6'17'0,"6"-10"-12"0,-14 13 25 0,3-3-27 0,4-1 0 0,1 1 3 15,-1 0 0-15,0 3-7 16,7 0 1-16,11-4 5 16,7 1 1-16,10 0-2 15,11-4 0-15,10-5-1 16,5-1 0-16,-1 3-1 31,3 1 1-31,1-1-2 16,7 4 1-1,-1 0 0-15,1 5 0 47,-15-2-1-47,12 0 0 16,2-4 0 15,8-2 0 0,0-10-1-15,-4 0 1-16,-11-3-1 16,-6 3 1-16,3 3-1 15,7 0 1 1,-7 4-1-16,-7 2 1 15,-7 4-1 1,-7-1 0-16,-7 7-3 0,-11 3 0 0,-10 0-6 0,-18 6 0 31,-14 1-9-31,-18-7 0 0</inkml:trace>
  <inkml:trace contextRef="#ctx0" brushRef="#br4" timeOffset="-98619.31">28388 8103 17 0,'-7'3'8'0,"7"12"10"0,0-8-4 15,0 2-10-15,0 7 0 0,-4 9 3 16,1 3 0-16,-1 6-9 16,1 10 1-16,-1 0 7 15,1 3 0-15,-1 4-1 16,4 2 1-16,4 3-2 16,3 13 0-16,0 13-1 15,-4-1 1-15,1 20-3 16,3 21 1-16,4 7-1 15,3 12 0 17,0 12-2-32,-4 17 1 15,-3-1 0-15,-7 13 0 0,-3-10 0 0,-8-12 0 0,1-16-5 0,3-12 1 16,0-22-11-16,0-25 1 16</inkml:trace>
  <inkml:trace contextRef="#ctx0" brushRef="#br4" timeOffset="-97793.14">29118 7808 31 0,'14'6'15'0,"-10"7"-2"16,-4-4 14-16,0 7-24 0,-7 6 1 15,-11 18 1 1,-10 20 1-16,0 25-8 0,-15 15 1 16,-24 29 3-16,-7 30 1 15,-7 11-5 1,-3 5 1-16,13 4-6 0,7-16 0 15,12-12-3-15,9-29 1 16,8-28-5-16,10-31 1 16</inkml:trace>
  <inkml:trace contextRef="#ctx0" brushRef="#br4" timeOffset="-97491.88">29630 8055 42 0,'35'10'21'0,"-35"28"-28"0,-14-13 42 0,-14 22-32 15,-4 22 0-15,-21 15 1 16,-21 32 0-16,-25 19-6 15,-3 19 1 1,-11 18 2-16,-10 7 1 0,3 3-3 16,14-6 0-16,11-7-3 15,17-28 1 1,14-12-8-16,15-26 1 16,14-25-3-16,3-24 1 0</inkml:trace>
  <inkml:trace contextRef="#ctx0" brushRef="#br4" timeOffset="-97206.89">29623 8545 35 0,'60'-19'17'0,"-25"16"-6"0,-28 9 31 0,-3 10-41 0,-19 12 1 0,-6 22 2 0,-17 25 1 0,-5 19-5 0,-17 32 0 0,-17 31 3 16,-22 15 0-16,-3 16-1 16,13 4 1-16,5-11-2 15,10-2 0-15,3-16-2 16,15-31 0-16,10-25-4 16,14-23 1-16,18-27-10 15,21-17 1-15,14-36-3 16,25-30 0-1</inkml:trace>
  <inkml:trace contextRef="#ctx0" brushRef="#br4" timeOffset="-96982.77">29580 9426 36 0,'32'12'18'0,"7"48"-15"0,-35-38 30 0,-8 22-29 0,-10 15 0 0,-7 17 2 0,0 11 0 0,-15 20-8 0,-13 6 1 0,-18 16 4 0,-4 5 1 0,-3-11-3 0,0-1 1 15,11-9-4-15,13-7 1 0,8-21-5 16,7-19 1-16,10-22-10 31,14-22 1-31</inkml:trace>
  <inkml:trace contextRef="#ctx0" brushRef="#br4" timeOffset="-96741.23">29647 10410 26 0,'22'32'13'0,"-12"34"2"16,-13-41 10-16,-18 12-23 15,-8 7 1-15,-2 16 3 16,-8 15 1-16,-11 10-7 15,-13 15 0-15,-1 0 4 16,1-2 1-16,6-7-2 16,4-10 1-16,11-12-5 31,10-12 0-31,11-20-5 0,18-12 0 0,17-15-9 0,18-23 1 16</inkml:trace>
  <inkml:trace contextRef="#ctx0" brushRef="#br4" timeOffset="-96517.25">29919 10868 40 0,'4'22'20'0,"-22"22"-6"0,11-25 30 0,-7 12-39 0,-11 19 0 0,-7 10 2 15,-10 18 0-15,-7 17-10 16,-1 11 1-16,4-2 1 16,4-26 0 15,-4-25-16-31,4-28 0 0</inkml:trace>
  <inkml:trace contextRef="#ctx0" brushRef="#br5" timeOffset="-90819.05">23636 10470 36 0,'-3'6'18'0,"3"7"-6"16,3-10 18-16,-3 6-24 15,0 1 0-15,4 2 3 16,-4 10 1-16,3 10-12 15,-3-1 1-15,-3 10 8 16,-1 9 1-16,-6 6-4 16,-1 7 1-16,0-3-3 0,1-7 1 15,-1-9-3-15,1-13 1 16,3-3-1-16,3-12 0 16,4-13-3-16,4-22 0 15,3-12-2-15,0-3 1 16,0-4-4-16,3-6 0 15,-3 3-1-15,0-3 0 16,-3-6-2-16,-1 6 1 16,-3-3 2-16,0 10 1 0,-3-1 2 15,3 10 0-15,-4 6 3 16,1 6 0-16,-1 4 6 16,4-1 0-16,-3 1 1 15,6 8 1-15,1-2 1 16,3 3 1-16,0 0 0 15,0 0 1-15,4 0-3 16,3 3 1-16,3 0-2 16,5 3 1-16,6-3-1 15,4 6 0-15,3 7-1 16,-3-1 0-16,-4 4-1 16,-4 3 0-16,-2-1-2 15,-8 4 0-15,-4 0-1 16,-3 0 1-16,-7 0-2 15,-3-3 1-15,-8-3-1 16,-10-4 1-16,-7 4-1 16,-7-3 1-16,-1 2-1 15,1-9 0-15,0-2 1 16,3-4 0-16,4 0 0 0,7 0 0 16,3 3 0-1,7 0 1-15,8 3 0 0,10 7 1 16,4 2-1-16,6 4 0 15,4 0 0-15,8 6 1 16,-1 3-1-16,0 7 0 16,-3 6-1-16,-1-7 1 15,-6-3-1-15,-4 4 0 16,-3-10-4-16,-1-6 0 16,-3-4-5-16,0-8 1 0,4-10-13 15,0-7 1-15,-4-5 0 16,-4-11 1-16</inkml:trace>
  <inkml:trace contextRef="#ctx0" brushRef="#br5" timeOffset="-90600.66">23996 11003 68 0,'0'35'34'0,"0"-4"-44"16,0-22 73-16,0 10-62 16,0 6 0-16,3 4 0 0,1-1 0 15,-4-9-5-15,0-1 0 16,4-8-10-16,6-20 1 16,4-15-7-16,7-19 1 15</inkml:trace>
  <inkml:trace contextRef="#ctx0" brushRef="#br5" timeOffset="-88995.86">25474 10768 43 0,'0'3'21'0,"0"6"-14"0,0-5 32 0,0 5-35 15,0 4 1-15,-3 5 3 16,-1 11 1-16,-3 8-11 16,-4 7 1-16,1 9 7 15,-1 10 0-15,1-10-3 16,-1 1 0-16,0-4-3 16,4-12 1-16,4-7-5 0,-1-12 1 15,4-16-5-15,4-9 1 16,6-16-6-16,1-10 1 15,0-2-1-15,-1-10 1 16,-3-6 3-16,-3 3 0 16,-1-7 3-16,1 7 1 15,6 3 5-15,-2 7 1 16,-1 5 3-16,0 7 1 16,0 10 2-16,3-1 0 15,1 3 2-15,-1 4 1 0,1 3-2 16,0 3 1-16,3-4-2 15,0 1 0-15,0 3-2 16,4 0 0 15,-4 0-1-31,3 0 1 16,1 6-2-16,-4 3 1 0,-7 10-2 0,-7 2 1 0,-3 8-3 16,-4-1 1-16,-4 3-2 15,-3 0 0 1,-4 3 0-16,-6-2 1 0,-1-7-1 15,0 0 0-15,0-7 0 16,4-5 0-16,0-1-1 16,3-6 0-16,1-3 0 15,6 0 1-15,4 0 0 16,4 0 1-16,6 6 0 16,8 7 0-16,3 0 1 15,11 2 1-15,-1 4-1 0,1 6 1 16,-4 3-1-16,0 1 1 15,-7-4-1-15,-3 0 0 16,0 3-3-16,-1-6 1 16,-3-3-5-1,0-10 0 17,0-9-7-32,0-6 1 0,4-7-7 0,0-5 0 0</inkml:trace>
  <inkml:trace contextRef="#ctx0" brushRef="#br5" timeOffset="-88619.84">25806 11135 48 0,'7'28'24'0,"7"-15"-18"0,-11-10 40 0,1-3-42 0,-1 0 0 0,8 3 3 0,3-3 0 0,7 0-8 15,0 0 0-15,4 3 5 16,-4 0 1-16,4 0-3 16,-7 0 1-16,-4 1-3 15,-7 2 1-15,-7 3-2 16,-4 4 1-16,-3 2-1 16,-3-2 1-16,-1 6-1 0,1 3 1 15,-1 6 0-15,-3 0 1 16,7 0-1-16,0 1 1 15,3-1-1-15,4 0 1 16,7-6-1 0,4-3 0-16,10-10-4 0,7-6 1 15,4-6-7-15,-4-6 0 16,-7-10-10-16,-3-6 1 16</inkml:trace>
  <inkml:trace contextRef="#ctx0" brushRef="#br5" timeOffset="-87949.86">27488 9987 27 0,'4'10'13'0,"-4"-14"10"0,0 1 8 0,-4 3-25 16,-3 7 0-16,0 5 2 15,-3 10 1-15,-4 9-12 16,-4 1 1-16,0 12 7 15,1 0 0-15,6-1-3 16,1 1 0-16,3-3-4 16,-1-6 1-16,1-13-6 15,7-13 0-15,4-18-8 16,-1-7 1-16,8-15-2 16,-4-7 0-16</inkml:trace>
  <inkml:trace contextRef="#ctx0" brushRef="#br5" timeOffset="-87550.4">27372 9849 22 0,'-3'-28'11'0,"6"37"5"0,1-6 16 0,3 4-26 0,0-1 1 15,3 0 5-15,1 4 0 16,3-1-14-16,0-3 1 16,7-2 10-16,0 2 0 15,8-3-3-15,6 0 0 16,7 3-2-16,4 7 1 0,-7-1-2 15,-4 1 0-15,-7 0-2 16,-10 5 0-16,-7 7-1 47,-15 7 0-31,-10-1-1-16,-7-3 1 0,-7 4-2 0,-8-4 1 15,1 0 0 1,0-6 0-16,-1-3 0 15,5-3 0-15,3-4 0 0,3-2 0 0,4-1 0 0,10-3 1 0,8 4 0 16,10-1 0-16,3 4 0 16,8-1 1-16,-1 7-1 15,5 3 1-15,-1 6-1 16,0 3 1-16,-3 1-1 16,-1-1 0-16,-3 4-2 46,0-1 1-30,-3-6-4 0,0-6 0-16,-1-6-7 0,1-10 0 0,3-9-7 15,0-3 1-15</inkml:trace>
  <inkml:trace contextRef="#ctx0" brushRef="#br5" timeOffset="-86673.73">27824 10445 48 0,'17'31'24'0,"-13"-12"-16"0,-1-19 38 0,1 6-43 0,-1 1 0 0,4 2 3 16,8 0 1-16,-1 1-8 15,3-1 0-15,1 1 4 16,0-4 1-16,-1 0-2 15,-6 1 0-15,-4-4-2 16,0 0 0-16,-7 0-1 16,0 0 0-16,-4 0-2 15,-3 0 0-15,0 0 0 16,0 4 0-16,-3-1-1 16,-1 3 1-16,4 1-1 15,0-1 1-15,-4 1 1 16,4-1 0-16,4 0 1 15,-1 1 1-15,4-1 0 16,7 4 0 15,4-7 1-31,3-3 0 0,0 4 0 32,7-1 1-32,-3 9-1 62,-4-5 1-62,0-1-1 78,-7 7 1-78,-7 0-1 0,-7-1 0 47,-7 4-1-47,-4-3 0 78,-10-1-1-15,7-2 1-48,-4-4-4 48,1-2 0-63,-1-7-13 31,4-10 1 0</inkml:trace>
  <inkml:trace contextRef="#ctx0" brushRef="#br5" timeOffset="-86475.68">28928 9219 38 0,'10'16'19'0,"-3"18"-3"0,-3-21 18 0,-4 12-30 0,-4 3 0 0,1 13 1 0,-4 12 1 0,-7 3-8 0,0 13 0 0,0 0 5 0,3 7 0 0,0-17-4 16,4-15 0-16,0 0-5 15,4-28 0-15,-1-23-5 16,1-11 1-16,-1-23-6 16,1-3 0-16</inkml:trace>
  <inkml:trace contextRef="#ctx0" brushRef="#br5" timeOffset="-85971.41">28751 9147 38 0,'4'6'19'0,"17"19"-15"0,-14-19 33 0,4 4-32 0,3-1 0 0,0 1 2 0,4-1 1 0,-1 4-10 0,4-7 1 0,1 0 8 0,6-3 0 16,11 3-3-16,3 4 1 15,-3 2-1-15,-4 4 0 16,-7 6-2-16,-7 3 1 16,-10 0-3-16,-11 7 1 0,-7-1-2 31,-11 0 1-31,-6-2-1 0,-5-1 0 47,5-6 0-47,-1-7 0 0,-3 1 1 0,3-7 0 47,-3-2-1-47,7-1 1 0,3 0 0 15,4-3 0-15,3 1 1 0,11 2 0 32,4 3 0-32,6 7 1 15,5 6-1-15,-5 3 1 31,8 6-1-15,3 7 1-16,4 6-1 31,-8 0 0-31,-3-3-2 32,1-7 1-32,-1-3-3 0,-4-6 0 15,1-6-6-15,-1-9 0 0,1-7-12 31,0-9 1-31</inkml:trace>
  <inkml:trace contextRef="#ctx0" brushRef="#br5" timeOffset="-85459.88">29266 9812 56 0,'4'28'28'0,"-22"9"-26"0,15-24 42 0,-4 3-42 0,0 2 1 0,0-2 2 0,0 3 1 0,0 3-7 0,-1 0 0 0,5 0 4 0,-1 0 0 0,4-3-2 0,4-4 0 0,7-2-5 16,6-7 1-16,4-9-5 15,8-13 1-15,-1-3-4 16,-4-3 0-16,-2-9-1 16,-5 3 0-16,-3-3 1 15,-3 2 1-15,-4 4 3 16,0 10 0-16,-3 2 5 15,-4 13 0-15,0 6 6 16,0 4 1-16,-4 8 4 16,-3 1 0-16,-4 10 2 15,-3 5 0-15,-3 4-1 16,-4 6 1-16,-1 12-4 0,-2 7 0 16,-1 3-5-16,4-4 1 46,0-12-10-46,-1-9 0 16,1-13-10 0,0-15 1-16</inkml:trace>
  <inkml:trace contextRef="#ctx0" brushRef="#br5" timeOffset="-81728.92">2103 13995 40 0,'-7'37'20'0,"3"-15"-5"0,4-19 21 15,0 1-31-15,-7-1 0 16,7 0 3-16,0-3 0 15,0 0-9-15,0-10 0 0,11-15 7 16,6-15 0-16,4-17-3 16,8-15 1-16,2-6-3 15,8-23 1-15,3-5-2 16,4 5 0-16,4 1-1 16,-15 6 0-16,0 12-1 15,-3 13 1-15,-4 3 0 16,-7 16 0-16,1 10 0 15,-12 8 0-15,1 10-1 16,-1 10 0-16,1 9 0 16,-4 12 1-16,-7-3-1 15,-7 22 0-15,3 7 1 16,-6 9 0-16,-1 19 1 16,1 12 0-16,-1-3 0 15,-7 13 1-15,-3 9-1 16,11 0 0-16,-4-6 1 15,10-7 1-15,-3-6-1 0,7-12 1 16,0-10-2-16,7-12 0 16,-3-9-3-16,3-11 0 15,0-8-6-15,3-10 1 16,-10-12-9-16,0-10 0 16,-10-12 0-16,3-7 0 15</inkml:trace>
  <inkml:trace contextRef="#ctx0" brushRef="#br5" timeOffset="-81515.94">2215 13634 49 0,'-3'13'24'0,"3"2"-23"16,0-12 51-16,0 4-47 16,3-1 0-16,5-3 3 15,6 0 1 1,31-12-13-1,-6-1 0-15,4-5 3 16,-12-1 0-16,-2-6-9 16,-1 0 1-16,-3 0-11 15,3-3 0-15</inkml:trace>
  <inkml:trace contextRef="#ctx0" brushRef="#br5" timeOffset="-81157.8">2861 13135 52 0,'11'19'26'0,"-11"16"-26"0,0-23 42 16,-7 13-39-16,3 1 1 15,4 8 4-15,-7 10 0 16,3-6-10-16,4 9 1 15,0 0 6-15,4 0 0 16,7-3-2-16,6-4 0 16,1-8-2-16,3-7 0 0,7-10-1 15,-3-8 1 1,0-10-1-16,6-10 0 31,1-37-1-31,-4-10 1 16,-6-15-2-16,-5 0 1 0,-6 3-5 15,-8 6 1-15,4 6-10 16,-3 10 1-16,3 3-5 16,0 9 0-16</inkml:trace>
  <inkml:trace contextRef="#ctx0" brushRef="#br5" timeOffset="-80738.25">3845 13057 43 0,'14'-19'21'0,"-14"-3"-15"0,0 22 35 15,0 0-38-15,0-3 1 16,-3 0 2-16,-15 6 0 16,-3 7-7-16,0-4 0 0,-7 3 5 15,-4 7 1-15,4 6-2 16,-4 6 1-16,4 19-1 16,-4 0 0-16,-3 13-1 15,10-4 1 1,7 4 0-16,8 3 1 0,10-13-1 15,10 0 0-15,8-9-1 16,7-10 1-16,14-9-4 16,6-10 1-16,8-8-6 15,-14-8 0-15,-7-5-11 16,-4-16 1-16,0 6-6 16,4-6 0-16</inkml:trace>
  <inkml:trace contextRef="#ctx0" brushRef="#br5" timeOffset="-79591.16">4674 13258 46 0,'0'25'23'0,"0"-35"-21"0,0 10 37 0,0 0-36 16,0 0 0-16,0 0 1 15,0 0 1-15,4-9-6 16,3-3 0-16,0-4 3 16,4-6 1-16,-1 3-2 15,1-6 0-15,-1 3-2 16,8 3 1-16,3 4-1 15,-10-7 0-15,-1 9-1 16,1 0 0-16,-1 7 0 16,-3 6 1-16,4 3 0 0,-4 4 0 15,0 2 0 1,7 4 0-16,-3 5 1 0,-1 7 1 47,19 19 0-47,-8 0 1 0,0-3 0 31,0-6 0-15,7-10 1-16,4-10 1 15,0-8 0-15,3-11 0 0,-10-2-2 16,3-6 0-16,-7-10-2 31,-3-7 1 0,0 4-5-31,-8-3 0 16,-6 0-9 31,3 6 0-31,-7 3-5 15,-7 3 0-31</inkml:trace>
  <inkml:trace contextRef="#ctx0" brushRef="#br5" timeOffset="-79190.79">4516 13553 39 0,'-11'6'19'0,"11"-9"-7"0,0 3 29 0,0 0-37 0,0 0 0 15,7-3 4-15,4-4 1 16,3 1-10-16,10 3 0 15,8-3 6-15,-4 2 1 16,-3 1-3-16,3 0 0 16,1-3-2-16,-8 3 0 15,-4 0-1-15,5-4 0 0,-1 4-3 16,-11-3 1 0,8 0 0-16,-8 3 0 0,1 3-1 15,-4 3 1-15,4 0-1 16,-1 9 0-16,-10 4 1 15,11 9 1-15,-8-3 1 16,8 6 0-16,7-3 2 16,-1 0 1-1,-3-6 1-15,11-3 1 16,7-13 0-16,7-6 0 0,-4-6-1 16,4-7 0-16,-4-6-7 15,-3 0 0-15,-1 0-12 16,1 0 0-16,-7-3-6 15,3 3 1-15</inkml:trace>
  <inkml:trace contextRef="#ctx0" brushRef="#br5" timeOffset="-78079.38">6290 12627 38 0,'11'16'19'0,"3"22"-14"0,-11-32 27 16,4 7-26-16,-7-1 0 15,0 10 4-15,0 13 0 0,0 8-12 16,0 17 1-16,0 15 7 15,0 13 0-15,0 19-3 16,0-13 1-16,0-3-4 63,0-16 0-63,-7-15-5 0,7-16 1 15,0-16-5 1,0-19 1-1,0-15-8-15,0-19 1 16,0-19-2-16,-7-13 1 0</inkml:trace>
  <inkml:trace contextRef="#ctx0" brushRef="#br5" timeOffset="-77582.79">6107 12653 34 0,'0'12'17'0,"0"-21"-14"0,0 9 30 0,0 0-27 0,0 0 1 0,0-7 4 0,10 4 1 0,1 3-14 0,-1 0 1 0,8 0 10 0,10 0 0 0,4-3-3 0,3-3 1 16,11 0-2-16,3-1 0 15,15 1-2-15,-8-3 0 16,-6 2-1-16,-8 1 0 16,-3 6-1-16,-7 3 0 15,-8 10-2-15,-9 12 1 0,-8 3-1 16,-14 3 0-16,-4 7-1 15,-7 3 0-15,-6 0-1 16,-5-7 0-16,-2 4 0 16,-1-7 0 15,4-3 1-31,3 1 0 0,11-11 0 0,-4 1 1 0,8-6 1 16,6-4 0-16,8-3 1 15,6 1 0-15,8-7 0 16,-1 3 1-1,5 3 0-15,-1 0 1 0,0 7-1 16,-3 6 1-16,-4 15-2 16,-4 7 0-16,1 0-1 15,-4 0 1-15,4-1-3 16,-1 1 1-16,1-3-5 16,3-7 0-16,7-3-9 15,0-12 1 1,0-16-7-16,0-6 1 15</inkml:trace>
  <inkml:trace contextRef="#ctx0" brushRef="#br5" timeOffset="-77339.66">6943 13383 68 0,'-7'54'34'0,"-4"11"-37"0,11-40 64 0,0 10-59 0,0 3 1 0,0 5-1 0,0-2 0 0,4-6-7 0,-1-13 1 0,8-13-9 0,-11-15 0 0,0-19-8 0,0-13 0 0</inkml:trace>
  <inkml:trace contextRef="#ctx0" brushRef="#br5" timeOffset="-76710.24">7345 13007 63 0,'46'0'31'0,"14"-22"-25"0,-39 16 31 0,11-1-37 0,10 1 0 16,0 0-8-16,1-4 1 16,-5 1-6-16,1-3 0 15,-7-4-4-15,-11 0 1 16</inkml:trace>
  <inkml:trace contextRef="#ctx0" brushRef="#br5" timeOffset="-76454.05">7588 12787 62 0,'11'38'31'0,"-8"25"-42"0,1-51 64 0,-8 10-53 0,-3 13 1 0,7 6-1 0,-3 2 0 0,3 4-5 0,-4-3 0 16,4-9-12-16,-3-16 1 0</inkml:trace>
  <inkml:trace contextRef="#ctx0" brushRef="#br5" timeOffset="-76168.23">8396 12596 62 0,'-10'75'31'0,"-1"10"-35"0,7-60 50 0,1 16-43 0,-8 3 1 0,-6 12 0 0,3 10 0 0,3 6-6 0,4 0 0 0,-4-15 1 15,4-13 0-15,4-19-7 16,3-13 1-16,3-24-6 15,4-16 0-15,4-16-5 16,-8-10 0-16</inkml:trace>
  <inkml:trace contextRef="#ctx0" brushRef="#br5" timeOffset="-75667.02">8220 12433 42 0,'0'-9'21'0,"21"21"-12"16,-14-9 36-16,4 4-41 0,3-1 0 15,3 3 4-15,4 1 1 16,8-10-10-16,6-3 0 16,7-1 7-16,-3-2 1 15,3 0-3-15,-3 3 1 16,-3 6-2-16,-5 0 1 16,-10 6-3-16,-6 7 1 15,-15 6-2-15,-4 9 0 16,-10 1-1-16,7 2 0 15,-7 1-1-15,0-1 0 0,-11 1-1 16,0-1 0 0,-3-2-1-1,3-4 1-15,8 0-1 32,-1-9 0-32,7-3 1 31,8-4 1-31,6 1 0 15,8-1 0-15,7 1 3 16,-4-4 1-16,3 1 0 16,1 5 0-16,-7 7-1 0,-1 3 1 0,4 3-1 0,-3 7 1 0,3 6-3 0,0 3 0 0,0-16-6 15,0-3 0 1,4-9-10 15,3-13 0-15,-3-3-2-1,3-13 1 1</inkml:trace>
  <inkml:trace contextRef="#ctx0" brushRef="#br5" timeOffset="-75363.19">8865 13098 55 0,'4'31'27'16,"6"-18"-29"-16,-3-13 54 0,1 0-47 0,2-3 0 0,11 3 3 0,0 0 0 0,8 0-10 0,-8 0 0 0,0-4 6 0,0 4 1 0,-7 4-4 0,0 2 0 15,-3 0-3-15,-4 4 1 0,-3 5-1 16,-4 7 0 0,-4-3 0-16,1 3 1 0,-1 6 0 15,4 4 0 1,0 2 2-16,4 1 0 0,-1-7-1 15,8-3 1-15,-8 0 0 16,4 0 0-16,4-6-1 16,3 0 1-16,0-10-4 15,4-3 0-15,3-6-6 16,7-3 1-16,-3-3-12 16,-4-10 0-16</inkml:trace>
  <inkml:trace contextRef="#ctx0" brushRef="#br5" timeOffset="-74894.36">9521 12797 60 0,'8'22'30'0,"34"-19"-30"0,-28-3 48 0,4 0-45 0,10 0 0 0,14 0 0 16,8 0 1-16,6 0-8 15,4 0 0-15,-4 0-3 16,-6-3 1-16,-11 0-13 15,-15-7 1-15</inkml:trace>
  <inkml:trace contextRef="#ctx0" brushRef="#br5" timeOffset="-74686.71">9800 12612 61 0,'21'47'30'0,"-3"6"-34"0,-11-43 49 0,0 8-45 0,0 11 0 0,-3 5-1 0,-1 1 1 0,1 2-4 0,-8 4 1 0,1-7-10 0,-1-5 0 0,1-17-4 0,6-5 1 0</inkml:trace>
  <inkml:trace contextRef="#ctx0" brushRef="#br5" timeOffset="-74403.88">10590 12442 61 0,'-17'73'30'0,"3"11"-38"0,10-52 61 0,-3 8-51 0,0 20 0 16,0 0 2-16,3 12 1 15,4-10-7-15,0-2 0 16,0-10 1-16,4-12 1 15,-1-19-6-15,5-16 0 16,-1-22-6-16,3-6 1 16,-3-16-8-16,0-9 1 15</inkml:trace>
  <inkml:trace contextRef="#ctx0" brushRef="#br5" timeOffset="-73950.22">10502 12377 31 0,'-17'-73'15'0,"6"8"-2"0,11 49 20 0,4 0-27 16,-1 4 0-16,1 5 4 15,3 7 1-15,3 4-13 16,8 2 1-16,-1 0 9 16,5 4 0-16,2-4-2 15,5-3 0-15,-1-3-3 16,0 0 1-16,4-6-2 16,7 3 1-16,-4-4-2 15,0 7 0 32,-7 0-1-47,1 7 1 0,-12 2-2 0,-10 7 0 16,-7 9-1-16,-10 3 1 0,-8 3-1 15,0 4 1-15,-6 2-1 16,-5 4 0 15,1-3 1-31,0-7 0 0,0 1 0 16,7-4 0-16,3-9 1 0,4-1 0 0,3-5 0 0,8-1 1 0,3 4 0 0,10 3 1 15,8 0-1-15,3 3 0 16,-3 6 0-16,-1 6 1 16,8 7-2 15,0 3 1-31,0-3-1 0,-1-3 0 0,4-1-3 0,1-5 0 16,-1-7-5-16,0-7 1 0,-10-5-11 15,-1-10 0-15,1-12-2 16,3 2 1-16</inkml:trace>
  <inkml:trace contextRef="#ctx0" brushRef="#br5" timeOffset="-73452.88">11180 13007 67 0,'17'22'33'0,"29"-28"-35"0,-32-1 69 0,0 7-66 0,-3-9 1 0,3 9-1 0,0 0 0 0,0-3-2 0,-3 6 0 0,-4 3-1 0,-11 0 1 16,4 1-2-16,0 2 0 16,-3-3-2-16,-1 4 1 15,-3-1-1-15,0 1 1 16,0 2 1-16,7-6 0 0,0 4 1 16,4 2 1-1,3 1 1-15,3-4 1 0,8 4 1 16,0-1 1-16,3 4-1 31,-4 3 0-31,1 0-1 0,-11 3 1 16,-7 3-2 31,-14 9 0-47,-4 1-3 15,-3-1 1-15,-4-2-6 0,-6-7 0 31,-1-13-10-15,4-12 1-16</inkml:trace>
  <inkml:trace contextRef="#ctx0" brushRef="#br5" timeOffset="-73031.34">11839 12540 55 0,'14'18'27'0,"0"-5"-21"0,-3-10 42 0,0 0-44 0,10 4 1 0,14-1 0 0,7 3 1 0,8-2-10 15,3-1 1-15,-4 0 0 16,-7-3 1-16,-6-6-11 15,-12-3 0-15,-6-13-6 16,-7-3 0-16</inkml:trace>
  <inkml:trace contextRef="#ctx0" brushRef="#br5" timeOffset="-72760.79">12114 12449 62 0,'-3'47'31'0,"-18"37"-38"0,21-49 56 0,-7 9-49 0,3 12 1 15,-3 1-3-15,4-1 1 16,-1-9-5-16,0-12 0 16,1-13-11-1,10-19 1-15</inkml:trace>
  <inkml:trace contextRef="#ctx0" brushRef="#br5" timeOffset="-72552.9">12898 12204 63 0,'-11'53'31'0,"-21"38"-36"15,22-62 53-15,-4 18-46 0,-1 15 0 16,5 7 0-16,-1 10 1 16,4-10-5-16,4-13 0 15,-1-12-2-15,4-9 0 16,4-13-6-1,3-26 1-15,0-11-9 0,0-32 0 47</inkml:trace>
  <inkml:trace contextRef="#ctx0" brushRef="#br5" timeOffset="-72091.04">12711 11934 48 0,'3'0'24'0,"15"16"-19"0,-11-16 39 0,3 3-41 0,5 4 1 0,2-1 2 16,4 0 0-16,4-3-7 0,3 4 1 0,-3-7 5 15,7 0 0-15,6 3-2 16,1-3 1-16,-3 0-2 16,-8 0 1-16,0 3-2 15,-10 0 0-15,-8 6-2 16,-10 7 1-16,-10 9-1 15,-4 3 0-15,-8 4-1 16,8-4 1-16,-7-3-1 16,0 0 1-16,0 0 0 15,-4 0 0-15,4-6-1 32,3-3 1-17,1-1 0-15,6 1 1 16,8-3 0-16,10 2 0 0,3 1 1 0,11-7 0 0,-7 4 0 15,1 3 0-15,6 9-1 0,0 3 1 16,0 3-1-16,4 4 1 16,-4 6-2-16,0 6 1 15,-3-4-1-15,-4 1 1 16,0-3-4-16,-3-6 0 31,-1-7-6-31,-3-9 1 0,0-10-10 0,-3-12 0 16</inkml:trace>
  <inkml:trace contextRef="#ctx0" brushRef="#br5" timeOffset="-71774.47">13441 12662 65 0,'0'31'32'0,"-7"26"-37"15,7-48 57-15,-4 7-50 16,1 6 0-16,3 9 1 16,0-3 0-16,0-9-4 0,3 0 0 15,4 3 3-15,4-6 0 16,-1-1-4-16,8-5 0 15,-4-4-5-15,7-6 0 16,8-3-9-16,-1-10 1 16,4-15-5-16,3-3 0 15</inkml:trace>
  <inkml:trace contextRef="#ctx0" brushRef="#br5" timeOffset="-71546.47">13712 12643 54 0,'-14'32'27'0,"-3"37"-25"0,6-51 52 0,1 17-49 0,-8 6 0 0,-3 12 1 16,3 10 1-16,4 6-10 15,3 0 1-15,1-7 1 16,3-12 0-16,0-12-19 16,-7-19 1-16</inkml:trace>
  <inkml:trace contextRef="#ctx0" brushRef="#br5" timeOffset="-66697.26">4727 14707 47 0,'18'9'23'0,"21"-15"-14"0,-22 6 23 16,-3-3-32-16,15 3 0 16,-1 0-4-16,-7 3 1 15,7 0-1-15,-14 0 1 16,4 3-11-16,-14-6 1 0</inkml:trace>
  <inkml:trace contextRef="#ctx0" brushRef="#br5" timeOffset="-66473.97">4614 15130 57 0,'0'37'28'0,"22"-21"-28"15,-15-16 50-15,3 0-45 16,4 0 1-16,11 0 1 16,-14 0 0-16,38 0-10 15,-7 0 1-15,4-3 2 16,7-6 0-16,-4-4-11 0,-10-3 1 16,-7-9-10-16,-4 6 0 15</inkml:trace>
  <inkml:trace contextRef="#ctx0" brushRef="#br5" timeOffset="-63698.82">25862 12063 11 0,'4'0'5'0,"-4"-3"-2"16,0 3 5-16,0 0-5 16,0 0 0-16,0 0 1 15,0 0 1-15,0-6-6 16,-4 2 0-16,4 1 4 16,-3 0 1-16,-1 0-2 15,-6-3 0-15,-1 3-1 16,-3 0 1-16,3-1-1 15,-3 1 0-15,0 0-1 0,-7 0 1 16,3 0-1-16,-3 3 1 16,3 0-1-16,1-3 1 15,-1 3-1-15,4 0 0 16,0 0 0-16,-4 0 1 16,4 3-1-16,-3-3 0 15,2 0 0-15,-2 3 0 16,-1 3 0-16,0-3 0 15,1 4 0-15,-1-4 1 16,1 3-1-16,-5 0 0 16,8 1 0-16,0 2 1 0,0-3 0 15,0 4 0-15,0-1-1 16,0 1 0-16,0-1 0 16,3 3 1-16,0 1-1 15,-3 3 1-15,4-7-1 16,-4 4 1-16,0-1 0 15,3 1 0-15,0-1 0 16,-3 4 0-16,0 0-1 16,0 2 1-16,0 1-1 15,-4 0 1-15,4 0-1 16,0-3 0-16,3-1 0 16,1-5 0-16,3-1 1 15,3 0 0 1,-3 10-1-1,0 0 1-15,0 3 0 16,0-3 0-16,4 3-1 0,-1-3 1 16,1 3-1-16,3-4 1 15,0 4-1-15,0 3 1 16,0-3-1-16,3 0 1 16,1 0-1-16,-4 0 0 15,3 0 0-15,4-3 1 16,0 0-1-16,4 0 1 15,-1-4-1-15,1-2 1 16,3-1 0-16,0 1 0 16,0 3-1-16,4-4 1 0,0-2-1 15,-1-1 1-15,1 0-1 16,-1 1 1-16,5-4-1 16,-1 0 1-16,0 1-1 15,4-1 0-15,-1-3 0 16,5 0 1-16,-1 0-1 15,4-3 1-15,-4 0-1 16,-4-3 0-16,1 0 0 16,-4-3 0-16,-3-1 0 15,3-2 0-15,4 0 0 16,3-7 0-16,0 0 0 16,-3 4 0-16,0-7 0 15,-4 3 0-15,0-3 0 16,-3 1 1-16,-1-4-1 15,1-3 1-15,0 0 1 16,-4-1 0-16,0-2-1 16,-4 0 1-16,1-7-1 0,-4 4 1 15,0 3-1-15,0 0 0 16,-3-4-1-16,-1-2 1 16,1 2-3-16,-4 1 1 15,0 3-3-15,-4 6 0 16,1 3-9-16,-1 0 0 15</inkml:trace>
  <inkml:trace contextRef="#ctx0" brushRef="#br5" timeOffset="-60378.84">5891 14349 47 0,'7'28'23'0,"-7"-25"-14"0,0 1 24 0,0 5-30 16,-7 0 0-16,4 4 1 15,-8 6 1-15,-3 6-6 16,0 9 0-16,-14 1 4 16,-4 6 0-16,0 12-1 15,-6 13 1-15,2 9-1 16,5 16 0-16,2 6-1 16,8 0 1-16,7 4-1 15,0-7 0-15,14-13-2 16,14-5 0-16,0-11-3 47,7-8 0-32,4-16-9-15,7-16 0 0,-18-16-5 32,3-6 1-32</inkml:trace>
  <inkml:trace contextRef="#ctx0" brushRef="#br5" timeOffset="-59554.9">8368 14161 26 0,'-18'9'13'0,"4"-2"-3"0,11-4 14 0,3 0-21 15,0 6 0-15,3 4 5 16,1 6 0-16,13 9-7 16,1 9 0-16,17 14 6 15,1 11 1-15,6 7 0 16,7 10 0-16,1 21-3 16,-1 7 1-16,-7-1-4 15,-13 4 1-15,-15 3-3 16,-14 0 0-16,-14-7-5 0,-15-11 1 31,1-17-15-31,-11-18 1 0</inkml:trace>
  <inkml:trace contextRef="#ctx0" brushRef="#br5" timeOffset="-58774.75">7768 14964 41 0,'7'31'20'0,"0"-22"-6"0,-7-2 21 16,0 5-32-16,-3 7 0 15,-8 6 2-15,1 0 0 16,-8 3-6-16,-3 4 0 15,0 2 3-15,-8 1 1 16,8-7-2-16,-3-3 1 0,-1-3-2 16,7-3 0-16,1-3-1 15,2-7 0-15,5 3-1 16,-1 1 1-16,8-7-1 16,3-3 1-16,7 1 0 15,3-4 0-15,12 0 0 16,2 0 1-16,8 0 1 15,3 6 0-15,1-3 0 16,-1 3 1-16,0-3-1 16,-3 4 1-16,-4-7-1 15,0 0 0-15,-10-3-1 16,-4-1 0-16,-3-2 0 16,-4 0 1-16,-7-7-1 15,-4-6 0 32,-6-2-1-47,-12-5 0 16,-2 1 1-16,-1 0 0 0,0-6-3 15,1-7 1 1,10 1-5-16,3-1 0 0,11-6-9 0,11-3 0 0</inkml:trace>
  <inkml:trace contextRef="#ctx0" brushRef="#br5" timeOffset="-58408.48">8248 14907 52 0,'7'3'26'0,"-7"-21"-26"0,0 18 43 0,0 0-40 0,0 9 0 0,-4 3 1 0,1 1 1 0,-11 9-6 0,-4 6 0 0,1 10 4 16,-15 3 0-16,7 9-4 15,0 0 0-15,4-9-5 16,7-10 1-16,0-6-9 15,7-15 0-15,3-17-4 16,1-8 0-16</inkml:trace>
  <inkml:trace contextRef="#ctx0" brushRef="#br5" timeOffset="-58246.53">8001 14860 49 0,'18'6'24'0,"3"76"-17"0,-7-57 45 16,11 16-48-16,3 3 1 15,7 9 0-15,4 7 0 16,10 2-8-16,1-8 0 16,-4-10-1-16,-4-7 1 0,-17-15-16 15,-8-19 1-15</inkml:trace>
  <inkml:trace contextRef="#ctx0" brushRef="#br5" timeOffset="-55486.17">22902 11426 14 0,'0'16'7'0,"-7"-19"0"16,7 3 8-16,0 3-9 15,0-3 0-15,0 3 4 16,0 0 0-16,0-3-12 15,0 0 1-15,0 4 8 16,0-4 0-16,0 0-2 16,0-10 1-16,0-6-2 15,0-5 1-15,4-5-2 16,-4-5 1-16,0-13 0 16,0 0 0-16,0-9-1 0,-4-7 0 15,-3-2-2-15,0-7 1 16,0 9-1-16,0-3 0 15,0 1-1-15,-4-1 0 16,1 7 0-16,-1 2 1 16,1 1-1-16,-1 6 1 15,4 3-1-15,0 3 0 16,0 4 0-16,3-4 0 16,1 3 0-16,-1 1 1 15,4 5-1-15,0 10 0 16,0 0 0-16,0 0 0 0,0 4 0 15,0 2 1-15,0 3-1 16,0 4 0-16,0-1-2 16,0 4 0-16,0 6-3 15,-3 0 0-15,-1 0-12 16,4 0 1-16,-3-3-1 16,-1-3 0-16</inkml:trace>
  <inkml:trace contextRef="#ctx0" brushRef="#br5" timeOffset="-54571.36">22761 10172 26 0,'0'3'13'0,"4"-9"-4"0,-4 6 20 0,3 3-25 15,4-3 0-15,0 3 5 16,0-3 0-16,1 0-10 16,2 0 0-16,1 0 7 15,3-3 1-15,0 3-2 16,-4-3 1-16,8 0-1 16,10 3 0-16,11-3-1 15,7 0 1-15,7-4-1 16,3 1 0-16,4-3-1 15,0-1 1-15,-7-5-3 16,7 2 1-16,7 4-1 16,0-1 1-16,0 4-2 15,4 0 1-15,-1 3-1 16,-3-4 1-16,-14 1-2 16,0 0 1-16,4-4 0 0,6 1 0 15,-6-1-1 1,-1 1 1-16,-3 3 0 0,-4 3 0 15,1-7 0-15,-4 7 0 16,-4 3 0-16,-3 0 0 16,-7-6 0-16,-1 0 0 15,-6-1 0-15,0 4 0 16,-8 0-1-16,-3-3 1 16,-3 3 0-16,0 3 0 15,-4 0-1-15,0 6 1 16,-4 0 0-16,1 0 0 0,-1 1-1 15,1-4 1-15,-4 0-1 16,0 3 1-16,0 1 0 16,3-1 1-16,1 3-1 15,-4 1 0-15,3 2 0 16,1 4 0-16,-1 3 0 16,1-1 1-16,0 8-2 15,-4 11 1-15,0 7 0 16,0 6 0-16,0 16 0 15,-4 9 0-15,0 7-1 16,1 9 1-16,-1 15 0 16,4 7 0-16,-3-3-1 15,-1 6 0-15,4 0-1 16,0-3 0-16,0-13-2 16,0-12 0-16,-3-13-4 15,-1-12 0-15,1-13-10 0,-1-15 1 16,-6-19-1-16,6-16 0 15</inkml:trace>
  <inkml:trace contextRef="#ctx0" brushRef="#br5" timeOffset="-52018.12">23110 10188 29 0,'11'-13'14'0,"14"10"0"0,-18-3 14 0,3-4-23 16,5-2 1-16,-1-4 4 16,0-6 0-16,0 0-12 15,0 0 0-15,-3 4 8 16,-8 2 1-16,-6-3-4 16,-8 0 1-16,-7 0-2 15,-3 4 0-15,-7-1-2 16,-11 7 1-16,0-4 0 0,1 7 0 15,6 3-1-15,4 6 1 16,-1 3 0-16,-2 7 0 16,2 2-1-16,5 10 1 15,2 10 0-15,5-1 0 16,6 7-1-16,4 6 1 16,11-3 0-16,6 0 0 15,4 3-1-15,4-6 1 16,10 0 0-16,15-10 0 15,2-9 0-15,1-10 1 16,4-8-1-16,-4-11 1 16,-4-2-1-16,-3-10 1 0,-4-3-2 15,-3-9 1-15,-4-4-1 16,-7 1 0-16,-7-10-1 16,-10-3 0-16,-8 9 0 15,-13-3 1-15,-8 10 0 16,-10 0 0-16,-4 9-1 15,-3 6 1-15,-8 13 0 16,4 6 0-16,7 7 0 16,4 8 1-16,3 7-1 15,-3 4 0-15,7-1 0 16,3 6 1 0,11 17-1-1,11-4 1-15,6-4 0 16,4-8 0-16,7-7 0 0,22-6 0 15,9-6 0-15,5-13 0 16,-1-6 0-16,-3-10 0 16,0-2 0-16,-7-10 0 15,-4-10-1-15,-7 7 1 16,-7-7-1-16,-10-5 0 16,-11 2-1-16,-11-3 1 15,-13 16-1-15,-5 3 1 16,-9 6-1-16,-5 7 1 15,-6 0-1-15,7 9 1 0,3 9-1 16,4 10 1 0,-1 6-1-16,1 0 1 0,7 10-1 15,7-1 1 1,10 4 0-16,7-1 0 0,8 1 0 16,3-7 1-16,11-3-1 15,10-12 1-15,14-6-1 16,1-10 0-16,-1-7 0 15,-3-5 1-15,0-4-2 16,-4-9 1-16,-7-3 0 16,-3 3 0-16,-8-4 0 15,-10-5 0-15,-10-1-1 16,-8 1 1-16,-10 6 0 16,-4 6 0-16,-10 3-1 15,-4 10 1-15,1 2 0 16,6 7 0-16,0 3 0 15,4 7 0-15,-4 6 0 0,7 5 1 16,4-2-1-16,7 10 0 16,4 2 0-16,10 3 1 15,7-2 0-15,3-4 0 16,15-3-1-16,17-3 1 16,4-6-1-16,3-13 0 15,1-6 0-15,-1-10 1 16,-3-3-1-16,-7-9 1 15,-7 3-1-15,-4-3 1 16,-10-9-1-16,-11-4 1 16,-14 1-1-16,-11 5 0 0,-10 4-1 15,-8 3 1-15,-6 6-1 16,-4 13 1-16,-3 3 0 16,10 9 0-16,4 6 0 15,3 7 0-15,4 6 0 16,0-3 1-16,10 7-1 15,7 2 1-15,4 0-1 16,11-2 1-16,3-1-1 16,10-3 0-16,8-3 0 15,10-7 0-15,1-5 0 16,-5-7 0-16,-2-3-1 16,-5-6 1-16,-2-7-1 15,-1-12 1-15,-4 6 0 16,-3-3 0-16,-3-3 0 15,-11-3 0-15,-7 0-1 16,-4 0 1-16,-6 6-1 0,-8 3 1 16,-7 3 0-16,-3 7 0 15,3 2-1-15,8 7 1 16,-1 7-1-16,0 5 1 16,1 7 0-16,6-3 1 15,0 6-2-15,8 6 1 16,3 3 0-16,3 1 1 15,8 2-1-15,3-6 1 16,3 1-1-16,15-7 0 16,10-10 0-16,8-9 1 15,-1-6-1-15,-3-3 0 0,-4-7 0 16,-3-9 1-16,-4-3-1 16,-7 3 0-16,-7-3 0 15,-10-3 0-15,-11-3 0 16,-7 2 0-16,-8 1-1 15,-6 9 0-15,-4 7 1 16,-6 6 0-16,6 6-1 16,4 6 1-16,-1 3 0 15,1 4 0-15,0 2 0 16,7-2 0-16,3 9 0 16,4 0 1-16,7 3-1 15,3 0 0-15,8 0 0 16,7-6 1-16,-1-3-1 15,8-4 1-15,7-2-1 16,10-7 0-16,-3-3-1 16,-1-7 1-16,-2-5-1 15,-8-7 0-15,-4 0 0 0,-3 0 0 16,-3-2 0-16,-7-8 0 16,-8-2 0-16,-3 0 1 15,-7 5-1-15,-7 5 1 16,-4 5-1-16,0 3 1 15,1 7 0-15,6 3 0 16,0 9 0-16,4-3 0 16,-3 19 0-16,6-3 1 15,0 6-1-15,4 13 0 0,0-4 0 16,7 7 0-16,0-6 0 16,4-1 1-16,6-9-1 15,8-6 0-15,7-10-1 16,-8-6 1-16,1-3-1 15,-4-3 0-15,-7-6-4 16,0-4 1-16,-7 1-15 16,-3-7 0-16,-1-3-1 15,1 0 1-15</inkml:trace>
  <inkml:trace contextRef="#ctx0" brushRef="#br5" timeOffset="-47542.93">6015 15340 36 0,'3'28'18'0,"-3"-31"-9"15,0 3 18-15,0-3-21 16,-3 0 1-16,-1-10 3 16,1-9 1-16,-8-9-13 15,1-10 1-15,-8-12 8 16,7-7 0-16,1-9-3 15,-1 3 1-15,4-3-3 0,4 0 0 16,3 13-2-16,3 0 1 16,4-1-1-16,4 7 1 15,3 6-1-15,4 6 1 16,-1 10-1-16,4 9 0 16,8 13-1-16,-5 9 1 15,1 7-3-15,0 5 0 16,-8 4-3-16,1 0 0 15,-7 12-7-15,-11 1 0 16,0-1-5-16,0 4 0 0</inkml:trace>
  <inkml:trace contextRef="#ctx0" brushRef="#br5" timeOffset="-47315.84">5817 15102 55 0,'0'25'27'0,"32"-16"-26"16,-25-9 50-16,14 0-45 16,0 3 0-16,8-3 2 15,2 0 1-15,-2-3-13 16,-1-3 1-16,4 0 6 16,-8-1 0-16,1 1-8 15,-4-3 0-15,-7-1-11 16,-3 1 0-16,-8-7-5 15,1 0 1-15</inkml:trace>
  <inkml:trace contextRef="#ctx0" brushRef="#br5" timeOffset="-46957.86">6555 14634 58 0,'0'4'29'0,"0"-8"-38"0,0 8 53 15,-7-1-42-15,-4 3 0 0,0 6 2 16,-6 4 0-16,3 6-5 15,-11 3 1-15,11 10 3 16,-4 9 1-16,4 3-2 16,0 9 1-16,0 4-2 15,7-4 1-15,3-6-2 16,4-6 1-16,-7-3-4 16,14-10 1-16,4-6-8 15,3-9 1-15,0-10-10 16,7-15 1-16</inkml:trace>
  <inkml:trace contextRef="#ctx0" brushRef="#br5" timeOffset="-46700.61">6812 14860 49 0,'4'10'24'0,"-11"-7"-21"0,0 0 36 16,0 6-37-16,-11 7 0 0,0 3 2 15,-3 0 0-15,0 6-5 16,0 6 0-16,3 4 2 16,4-1 0-16,-7-3-6 15,7-2 1-15,0-4-12 16,-4-13 0-16</inkml:trace>
  <inkml:trace contextRef="#ctx0" brushRef="#br5" timeOffset="-46476.32">6583 14882 37 0,'25'25'18'0,"-8"22"-4"16,-17-37 21-16,7 5-31 15,0 7 0-15,0 7 2 16,4 2 1-16,0-3-9 0,6 0 0 16,-6-3 5-16,6-3 0 15,5 0-7-15,-12-6 0 16,4-3-10-16,0-7 1 16,-10-9-3-16,3-4 0 15</inkml:trace>
  <inkml:trace contextRef="#ctx0" brushRef="#br5" timeOffset="-46145.26">6929 15124 42 0,'14'25'21'0,"-4"-22"-18"0,-10-3 39 15,0 0-39-15,0 0 0 0,0 0 2 16,0 0 0-16,-7 3-6 15,4 0 0-15,3 0 4 16,-7 0 0-16,0 4-1 16,0 5 0-16,-1 7-2 15,1 0 0-15,-3 3-2 16,6-7 1-16,4 4-1 16,4-6 0-16,3-1 0 15,-4-5 0-15,4-7 0 16,1-4 1-16,2-5 0 15,1-3 0-15,-1-7-2 16,-6 3 0-16,6-3-6 16,-3-3 1-16,0-9-7 15,-7 3 1-15</inkml:trace>
  <inkml:trace contextRef="#ctx0" brushRef="#br5" timeOffset="-45831">7006 14565 46 0,'11'25'23'0,"3"19"-23"15,-4-31 40-15,5 9-36 16,2 3 1 0,1 9 2-16,3 14 1 0,4-1-10 15,-1 12 1-15,-2 7 5 16,-5 3 1-16,-6 3-5 16,-4 0 1-16,-11 0-8 15,-6-12 0-15,-11-19-11 16,-15-13 0-16</inkml:trace>
  <inkml:trace contextRef="#ctx0" brushRef="#br5" timeOffset="-42768.87">9112 14835 41 0,'0'13'20'0,"4"-4"-9"0,-4-9 21 0,0 0-28 16,0 0 1-16,3-6 3 15,4-1 0-15,11 1-10 16,-4-3 0-16,14-1 7 15,11 4 0-15,0 3-6 16,0-3 0-16,0-1-10 16,-4 1 1-16,0-6-7 15,-14-4 0-15</inkml:trace>
  <inkml:trace contextRef="#ctx0" brushRef="#br5" timeOffset="-42543">9282 14688 44 0,'0'25'22'0,"24"-3"-16"0,-17-19 34 16,-7 9-37-16,7 1 1 16,-3 9 0-16,-1 9 1 15,-3 4-7-15,4 6 1 16,0 6 2-16,-1-4 1 15,1-5-7-15,-4-7 0 0,3-5-12 16,1-20 1-16</inkml:trace>
  <inkml:trace contextRef="#ctx0" brushRef="#br5" timeOffset="-41957.99">10121 14186 44 0,'11'-16'22'0,"-8"4"-15"0,-3 12 29 0,0 0-34 16,-3 3 1-16,-8 3 2 16,-6 7 0-16,-5 2-6 15,-6 10 1-15,-4 13 4 16,-6 9 1-16,-8 13-1 15,-4 9 0-15,5 12-2 16,9 26 1-16,4 9-2 16,4 0 1-16,4 3-1 15,13-9 1-15,0-13-2 16,8-12 0-16,10-23-3 16,14-15 1-16,14-12-8 15,4-16 1-15,0-19-10 16,-4-13 0-16</inkml:trace>
  <inkml:trace contextRef="#ctx0" brushRef="#br5" timeOffset="-40922.83">10492 15167 44 0,'7'32'22'0,"-4"-35"-11"16,-3 3 23-16,4 3-31 15,-4 0 0-15,0-3 3 0,0 0 1 16,0-6-8-16,-4-13 1 16,1-12 4-16,-1-10 1 15,1-16-3-15,-4-5 1 16,-4-14-2-16,0 1 1 15,-3-6-2-15,4 5 0 16,-1-2 0-16,8 3 0 16,-1 9 0-16,8 9 1 15,3 10 0-15,3 10 0 0,1 5-1 16,3 10 1-16,4 10-1 16,-1 12 0-16,1 6-3 15,3 13 1-15,0 9-4 16,-3 0 1-16,-8 7-5 15,-3 6 0-15,-7-1-8 16,-7-2 0-16</inkml:trace>
  <inkml:trace contextRef="#ctx0" brushRef="#br5" timeOffset="-40716.39">10308 14863 59 0,'0'19'29'0,"21"12"-29"15,-14-27 51-15,4-4-47 16,3 3 0-16,7-6 2 16,0-1 0-16,15 1-9 0,-1-3 1 15,4 0 2-15,-4-7 0 16,-3 4-8-16,-4-4 0 16,-7 1-13-16,-3-7 1 15</inkml:trace>
  <inkml:trace contextRef="#ctx1" brushRef="#br5" timeOffset="-77535.91">20228 7958 0,'0'0'16,"0"0"-1,0 0-15,0 0 16,0 0-1,0 0-15,0 0 16,0 0 0</inkml:trace>
  <inkml:trace contextRef="#ctx0" brushRef="#br5" timeOffset="-39071.33">24733 11900 33 0,'21'-22'16'0,"-10"0"-6"0,-7 16 17 15,-4 6-25-15,-4-6 0 16,-3-4 1-16,-7-6 0 16,-11-2-4-16,-10-4 1 15,3 3 3-15,-7 3 0 16,-10 4-1-16,-8 2 0 15,-6 7-1-15,7 3 1 16,-4 3-2-16,0 4 0 16,3 2-2 15,8 10 1-31,-1 0-1 0,1 6 0 16,3 12 0-16,4 7 0 0,3 9 0 15,7 7 1-15,11 0 0 0,7 2 1 0,14 1 0 16,11-6 1-16,10-4 0 15,3-6 1-15,26-3 0 16,6-7 1-16,15-8 0 16,6-7 0-16,-3-10 0 15,-10-6 0-15,-1-6-1 16,1-9 1-16,3-7-2 16,-7-3 1-1,-4-9-1-15,-3-9 0 0,-7-4-1 16,-7-6 1-16,-11-3-1 15,-10-4 1-15,-11 1-1 16,-14 0 1-16,-7 3-1 16,-14 3 0-16,-11-1-1 15,0 1 1-15,-3 7 0 0,-8 5 0 16,-6 7 0-16,-4 6 0 16,-4 6-1-16,8 4 1 15,-1 2-2-15,1 4 1 16,7 6-1-16,6 6 1 15,11 4-1-15,4 9 1 16,0 3-2-16,0 9 0 47,0 13-2-47,6 6 0 16,5 6-9-1,3-2 0 1</inkml:trace>
  <inkml:trace contextRef="#ctx0" brushRef="#br5" timeOffset="-37935.76">11137 14581 28 0,'0'0'14'0,"0"0"-1"15,0 0 14-15,0 0-24 16,-3 0 1-16,-4 3 3 16,0 3 1-16,-4 7-10 15,-3 0 1-15,0 9 6 0,-4 6 0 16,-3 9-2-16,0 7 1 15,0 10-2-15,-1 2 0 16,5 7-1-16,3-4 1 16,3-5-1-16,8-1 0 15,3-6-2-15,10-6 0 16,4-4-5-16,4-12 0 16,3-9-10-16,7-13 0 15</inkml:trace>
  <inkml:trace contextRef="#ctx0" brushRef="#br5" timeOffset="-37704.96">11430 14848 43 0,'-7'3'21'0,"-18"12"-19"15,15-5 29-15,-4 2-30 16,3 10 1-16,-3-3 0 16,-7 6 1-16,0 7-4 15,-4 2 0-15,0 1-1 16,4-10 1-16,3 0-12 16,4-10 1-16</inkml:trace>
  <inkml:trace contextRef="#ctx0" brushRef="#br5" timeOffset="-37462.88">11264 14832 43 0,'11'31'21'0,"-1"19"-15"0,-3-34 31 0,0 0-36 0,1 9 1 0,-1 3 0 16,-4 7 0-1,1-1-4-15,3-3 1 0,0 1-2 16,3-7 0-16,1-3-10 16,0-10 0-16,6-12-2 15,-3-6 1-15</inkml:trace>
  <inkml:trace contextRef="#ctx0" brushRef="#br5" timeOffset="-37294.59">11606 15058 48 0,'7'25'24'0,"-10"9"-27"0,3-24 49 0,-4 2-43 16,1 1 0-16,-1 2 2 16,1 7 1-16,3 7-8 15,0-4 0-15,0-3 1 0,3-7 1 16,4-2-10-16,0-13 1 15,4-13-8-15,0-9 0 16</inkml:trace>
  <inkml:trace contextRef="#ctx0" brushRef="#br5" timeOffset="-37048.7">11829 14409 53 0,'17'37'26'0,"4"4"-32"0,-17-22 46 0,3 6-38 0,7 16 1 0,11 12 3 16,0 13 0-16,-1 9-7 15,1 7 0-15,-11-1 3 16,-7-2 1-16,-7-4-5 15,-7-9 0-15,0-10-15 16,-4-21 0-16</inkml:trace>
  <inkml:trace contextRef="#ctx0" brushRef="#br5" timeOffset="-33236.51">12605 14663 46 0,'10'0'23'0,"-3"9"-10"16,-7-6 23-16,-3 3-33 16,-1 1 1-16,1 2 3 15,-1 4 0-15,-3 5-9 0,-3 1 1 16,-4 6 5 0,-4 7 0-16,0 2-2 0,-3-2 0 15,3 2-2-15,1-6 0 16,6-3 0-16,4-3 0 15,0-6-2-15,0-3 1 16,7-7-1-16,7-3 1 16,7-3-1-16,4 0 0 15,7 0 0-15,3 0 1 16,-4 0 0-16,1 3 0 16,3 0 0-16,1 0 1 15,-5-3 1-15,-3 0 1 0,1-3-1 16,-5-3 0-16,-3 0 0 15,-7-4 0-15,-3-9-1 16,-4-6 0-16,-4-6-1 16,-3-7 0-16,-3 1 0 15,-4-7 0-15,0 6-5 16,-1 4 0-16,5 2-11 16,3 4 0-16</inkml:trace>
  <inkml:trace contextRef="#ctx0" brushRef="#br5" timeOffset="-32948.97">13219 14540 55 0,'-4'16'27'0,"-14"22"-30"0,8-29 41 15,-8 7-38-15,-6 12 0 16,-5 3 1-16,1 10 0 16,7 3-3-16,3 3 0 15,4-9-12-15,4-13 1 0,-1-19-2 16,4-15 1-16</inkml:trace>
  <inkml:trace contextRef="#ctx0" brushRef="#br5" timeOffset="-32775.06">12950 14503 57 0,'22'53'28'15,"-5"25"-32"-15,1-53 57 0,3 10-53 16,14 6 1-16,1 9-2 15,2-6 1-15,1-10-6 16,-3-5 0-16,-12-8-11 16,-10-14 1-16</inkml:trace>
  <inkml:trace contextRef="#ctx0" brushRef="#br5" timeOffset="-31973.43">12996 13612 49 0,'11'22'24'0,"-4"22"-13"15,0-25 24-15,7 25-32 16,14 12 0-16,8 13 4 15,10 19 0-15,10 19-8 16,4 18 1-16,-7 0 4 16,-7 4 1-16,-15 6-2 15,-9 6 0-15,-19-19-5 16,-10-9 0-16,-11-16-8 16,-3-15 1-16,0-26-11 15,11-18 1-15</inkml:trace>
  <inkml:trace contextRef="#ctx0" brushRef="#br5" timeOffset="-31458.23">13815 14616 48 0,'-4'9'24'0,"4"-15"-15"16,0 6 35-16,4 0-40 0,6-3 1 16,4-1 2-1,15 4 0-15,10-3-10 0,3 0 1 16,7-3 2-16,8-7 1 16,-4 1-9-16,-8-4 0 15,-2-3-11-15,-8 1 0 16</inkml:trace>
  <inkml:trace contextRef="#ctx0" brushRef="#br5" timeOffset="-31219.7">14034 14199 55 0,'3'37'27'0,"8"23"-22"0,-8-32 43 0,1 3-45 15,3 16 0-15,0 7 0 16,-4 12 1-16,4-1-7 15,4 4 0-15,0-12-3 16,-1-10 0-16,1-25-12 16,-4-13 0-16</inkml:trace>
  <inkml:trace contextRef="#ctx0" brushRef="#br5" timeOffset="-30050.25">15145 13728 58 0,'14'-3'29'16,"-11"12"-24"-16,-3-5 30 0,-3-8-35 0,-1 4 1 0,-6 4 0 15,-8 14 1-15,-7 7-3 16,-10 13 1-16,-4 12 1 16,1 7 1-16,-8 12-2 15,0 18 1-15,7 11 1 16,4 8 1-16,7 17 0 16,17-1 1-16,11 0-1 15,11-9 0-15,13-19-3 16,15-22 0-16,14-22-14 15,-11-9 1-15,1-41-7 16,2-22 1-16</inkml:trace>
  <inkml:trace contextRef="#ctx0" brushRef="#br5" timeOffset="-29062.36">15392 14713 42 0,'7'59'21'0,"3"-5"-8"0,-10-45 21 0,4 0-30 0,-4 1 1 16,0-4 3-16,0-6 1 15,3-12-10-15,-3-17 0 16,0-8 7-16,-3-10 0 15,-8-16-3-15,1-9 1 16,-8-13-3-16,7 1 1 16,4 5-3-16,4-2 1 15,6 5-1-15,4 7 1 16,1 7-1-16,2 8 0 0,4 7-1 16,4 19 1-1,7 16-2 1,-4 8 0-16,0 11-4 0,-3 12 1 0,-8 6-13 15,-6-3 1-15</inkml:trace>
  <inkml:trace contextRef="#ctx0" brushRef="#br5" timeOffset="-28841.44">15145 14481 67 0,'7'25'33'0,"7"-13"-31"0,-7-12 56 0,0 0-56 0,7-3 0 0,14 0 0 0,8-3 0 0,6 0-5 16,7 2 1-16,4 1-5 0,0 0 1 0,-7 0-15 0,-7-6 1 16</inkml:trace>
  <inkml:trace contextRef="#ctx0" brushRef="#br5" timeOffset="-28572.01">15871 14277 58 0,'8'16'29'0,"-37"-4"-29"0,22-6 39 0,-7 1-37 16,-3 5 1-1,2 1 3-15,1 6 1 0,-3 9-8 16,-1 9 1-16,-3 4 4 16,0 6 0-16,3 10-1 15,7 2 1-15,11-2-5 16,8-1 1-16,2-9-6 16,1-9 1-16,6-16-8 15,1-13 1-15,7-12-8 16,-1-13 0-16</inkml:trace>
  <inkml:trace contextRef="#ctx0" brushRef="#br5" timeOffset="-28361.13">16154 14453 56 0,'3'18'28'0,"-13"-5"-34"0,3-7 49 15,-8 4-42-15,-2 5 1 16,-8 4 0-16,-3 0 1 16,0 6-5-16,-1 6 1 15,5-2-2-15,3-8 0 16,7-2-13-16,3-12 0 0</inkml:trace>
  <inkml:trace contextRef="#ctx0" brushRef="#br5" timeOffset="-28166.15">15917 14415 47 0,'29'28'23'0,"-5"25"-12"0,-13-34 32 0,-1 3-41 16,5 3 0-16,-1 3 0 15,0 7 0-15,3-1-5 16,1-2 0-1,0-4-4-15,-4-6 0 0,0-6-9 16,-4-10 0-16</inkml:trace>
  <inkml:trace contextRef="#ctx0" brushRef="#br5" timeOffset="-27722.38">16387 14208 65 0,'24'63'32'0,"29"40"-41"0,-42-78 68 0,6 16-58 16,5 6 0-16,-1 9 0 15,-7 10 1-15,-7 6-3 16,-11 1 0-16,-3 2-4 0,-10 0 1 16,-5-15-15-16,1-20 0 15</inkml:trace>
  <inkml:trace contextRef="#ctx0" brushRef="#br5" timeOffset="-25443.89">16154 14813 45 0,'7'16'22'0,"0"-19"-7"0,-7 3 22 16,0 0-33-16,7-7 0 15,3 1 4-15,1 0 0 16,3 0-10-16,0-1 1 0,0 1 5 16,-3 3 1-16,0-3-3 15,-4 3 1-15,3 3-2 16,-3 3 0-16,0 0-2 16,-7 3 1-16,0 7-1 15,-3-1 0-15,-4 7 0 16,-4 6 0-16,-3 0-1 15,-4 3 1 1,4-3 0-16,0 1 1 16,4 2 0-1,3 0 0-15,7-3 1 32,7-6 0-17,3-7 1 1,8-2 0-1,-1-7-2 1,5-6 0-16,2-7-6 0,5-2 1 0,-5-4-14 0,4-3 0 0</inkml:trace>
  <inkml:trace contextRef="#ctx0" brushRef="#br5" timeOffset="-24863.15">17099 14261 60 0,'7'22'30'0,"-21"10"-34"0,7-23 44 0,-7 7-39 0,-4 2 1 0,-3 1 0 16,-4 3 1-16,1 3-4 15,-4 4 1-15,3-4 1 16,4 0 1-16,7-3-1 16,3 0 1-16,0-7-1 15,4-2 0-15,0-1-1 16,4 1 0-16,6-1 0 16,4 1 0-16,7 3-1 15,4-4 0-15,0 7-1 16,6-6 1-16,-2 2-1 15,-1-2 1-15,-7-1 0 16,0-2 0-16,0-1-1 0,-3-6 1 16,-1-3 1-16,-3-6 0 15,-3-3 1-15,-1-7 1 16,-3-3 0-16,0 0 0 47,-3-12 0-47,-1-7 1 15,1-6-2-15,-8-6 1 16,4 0-3 0,0 3 1-16,4 6-5 15,-1 10 1-15,4 3-6 16,7 3 0-16,-7 6-8 16,7 3 0-16</inkml:trace>
  <inkml:trace contextRef="#ctx0" brushRef="#br5" timeOffset="-24625.08">17445 14211 47 0,'-4'22'23'0,"-24"-3"-23"0,25-13 37 0,-4 10-36 15,-4 15 1-15,-7-3 0 16,1 10 0-16,-1 9-3 15,0-3 0-15,1-3-3 0,3-7 1 16,3-2-11-16,4-20 0 16</inkml:trace>
  <inkml:trace contextRef="#ctx0" brushRef="#br5" timeOffset="-24365.22">17156 14214 39 0,'31'38'19'0,"33"65"-5"0,-47-81 24 0,5 13-36 0,-1 6 0 15,7 2 0-15,0 8 0 0,4 2-4 16,7 0 0 0,-7-3-2-16,-8-9 0 0,-6-13-11 15,-8-12 0 1</inkml:trace>
  <inkml:trace contextRef="#ctx0" brushRef="#br5" timeOffset="-24103.11">17367 12938 46 0,'0'31'23'0,"4"48"-15"0,3-54 34 0,-4 22-40 0,15 16 1 15,10 21 1-15,18 29 1 16,3 31-5-16,1 13 1 0,-4 25 2 16,-18 3 1-1,-17-9-4-15,-22 5 1 0,-21-14-6 16,-17-20 0-16,-4-25-14 16,-7-28 1-16</inkml:trace>
  <inkml:trace contextRef="#ctx0" brushRef="#br5" timeOffset="-23476.39">17974 14346 20 0,'4'-3'10'0,"3"6"5"0,-4-6 10 0,-3 3-19 0,4-7 1 0,-1-2 5 15,1 3 1-15,-4 6-15 16,3-6 0-16,4 2 10 16,4-2 1-16,3-3-4 0,7-1 0 15,4 4-4-15,3-3 0 16,4-4-7-16,0 1 0 16,-4-1-11-16,-7-6 1 15</inkml:trace>
  <inkml:trace contextRef="#ctx0" brushRef="#br5" timeOffset="-23225.27">18165 13951 48 0,'3'34'24'0,"1"26"-13"0,-4-48 34 0,0 13-41 0,0 10 1 0,-4 12 0 0,1 9 1 0,-1 7-9 16,0 6 1-16,4-9 0 16,0-13 1-16,0-13-17 15,0-18 1-15,8-16-2 16,-5-16 1-16</inkml:trace>
  <inkml:trace contextRef="#ctx0" brushRef="#br5" timeOffset="-22294.55">18574 13606 45 0,'7'-3'22'0,"10"-16"-16"0,-17 19 41 0,0 0-43 0,0 0 0 0,0 0 2 0,0 3 0 0,-3 10-8 15,-8 5 0-15,-3 14 5 0,0 12 0 0,-4 9-2 16,-6 13 1-16,-4 6 0 16,-4 6 0-16,0 16-1 15,4 0 1 63,0 10 0-78,10-10 0 0,4-6-1 16,10-7 1 0,11-9-2-16,11-6 0 47,7-15-5-1,-1-17 1-46,-2-9-9 16,2-9 0 0,-6-10-7-1,0-6 0-15</inkml:trace>
  <inkml:trace contextRef="#ctx0" brushRef="#br5" timeOffset="-21672.43">18637 14700 47 0,'4'13'23'0,"-4"-35"-20"0,3 9 37 16,1-2-38-16,-8-14 0 15,4-11 1-15,-7-7 1 0,0-7-5 16,0-5 0-16,4-1 3 15,-1-6 0-15,4 0-1 16,4 4 1-16,3 2-2 16,3 10 1-16,1 3 0 15,3 3 0-15,4 10 0 16,-1 12 1-16,1 6-2 16,0 10 1-16,-1 6-2 15,-3 12 0-15,-3 7-6 47,-4 6 0-31,-4-3-11-16,-3 3 1 15</inkml:trace>
  <inkml:trace contextRef="#ctx0" brushRef="#br5" timeOffset="-21476.92">18500 14481 64 0,'14'15'32'0,"21"-15"-32"0,-21 0 56 15,4-3-55-15,7-3 0 16,3-3 0-16,3-1 1 16,-2 1-5-16,-1 3 0 15,-7-1-4-15,-3 4 0 16,-8 0-13-16,-3-6 1 16</inkml:trace>
  <inkml:trace contextRef="#ctx0" brushRef="#br5" timeOffset="-21178.1">18994 14177 56 0,'3'12'28'0,"-6"-15"-30"0,3 6 42 0,-7 0-38 0,-4 4 0 0,-3 2 4 0,0 7 0 0,-7 6-7 0,-1 6 0 0,1 6 4 0,0 1 1 0,0 2-2 16,3 7 1-16,4 0-2 0,7-9 0 16,4-1-4-16,6-6 0 15,8-3-5-15,3-3 1 16,3-9-10-16,1-7 1 15,0-6-3-15,-4-9 1 16</inkml:trace>
  <inkml:trace contextRef="#ctx0" brushRef="#br5" timeOffset="-20836.89">19096 14355 59 0,'-11'-3'29'0,"-13"25"-38"0,20-16 60 0,1 1-50 16,-5 2 1-16,-2 4 2 15,-1 5 0-15,1 4-7 16,-1 0 0-16,1 0-2 15,-1-6 1-15,4-3-12 16,3-4 1-16,1-9-3 16,-4-6 0-16</inkml:trace>
  <inkml:trace contextRef="#ctx0" brushRef="#br5" timeOffset="-20643.52">18972 14327 46 0,'15'16'23'0,"-1"18"-21"0,-7-21 45 0,-4-1-44 0,4 7 0 0,0 6 1 0,0 7 1 0,-3-1-7 0,-1-3 0 0,1 0 2 0,-4 1 0 0,3-4-5 0,1-10 0 0,0-2-8 0,-1-10 0 0,-3-3-3 0,4-9 0 0</inkml:trace>
  <inkml:trace contextRef="#ctx0" brushRef="#br5" timeOffset="-20128.6">19124 14550 58 0,'11'9'29'0,"3"1"-34"0,-7-7 58 15,0 0-49-15,0 0 0 16,4 3 1-16,3 0 0 15,-4-2-7-15,1 2 1 16,-4-6 3-16,0 3 0 16,-7-3-2-16,0 0 0 15,0 0-1-15,0 0 0 16,-4-3-3-16,4 3 1 16,-7 0-1-16,4 0 1 15,-4 0 0-15,0 3 0 16,0 0 0-16,0 0 0 15,0 0 1-15,-1 1 1 0,5-1 1 16,-1 0 0-16,1 0 0 16,3-3 1-16,0 3 0 15,3 3 0-15,4 4 0 16,4-4 0-16,0 0 1 16,-1 4 1-16,1-1-1 15,-4 1 1-15,0 2-3 16,-4 1 1-16,-6-1-1 15,-8 4 1 17,-6 0-4-32,-8-1 1 0,4-2-5 15,-4-1 1-15,4-5-11 16,3-7 1 0,1 0-1-16,3-7 0 0</inkml:trace>
  <inkml:trace contextRef="#ctx0" brushRef="#br5" timeOffset="-19803.18">19241 14079 55 0,'7'19'27'0,"21"50"-32"0,-18-50 57 0,4 6-49 16,8 13 1-1,-1-1 1-15,0 13 0 0,-3 4-7 16,-11-4 0-16,-7 10 2 16,-4 2 1-16,-6 1-7 15,-5-10 1-15,-2-9-11 16,-1-6 1 46,8-16-3-62,-1-7 0 0</inkml:trace>
  <inkml:trace contextRef="#ctx0" brushRef="#br5" timeOffset="-19021">19618 14321 47 0,'7'12'23'0,"-10"20"-23"0,-1-26 43 16,4-3-40-16,-4 10 1 16,1-1 1-16,-1 7 0 0,-3 3-7 15,-3 0 1-15,-1 0 4 16,-3 0 0-16,3-3-2 16,1-4 0-16,3-2-1 15,0-4 0-15,0 1 0 16,3-4 0-16,4-3 0 15,7 0 1-15,4 0-1 16,3-3 0-16,-3 0 1 16,3 3 1-16,3 1-1 15,4 2 0-15,1 0-1 16,-1 0 0 78,0 1 0-94,-3-4 0 15,-8-3-1-15,-3 0 0 0,0 0 0 0,0 0 0 16,-7-6 0-16,0-4 1 0,-3-6 0 0,-4-5 0 62,0-5-1-62,-4-2 1 63,1-3-5-16,-1-4 0-47,4 1-9 47,0-1 0-16,3-2-3-31,4 9 0 16</inkml:trace>
  <inkml:trace contextRef="#ctx0" brushRef="#br5" timeOffset="-18782.68">19946 14199 56 0,'7'3'28'0,"-10"0"-39"0,-1 0 56 0,-3 6-45 0,-7 7 1 0,-4 12 0 0,-3 13 1 0,0-3-3 0,-4 6 1 0,1 3-2 0,-1-4 1 0,4-11-7 0,0-10 1 0,3-3-9 0,7-13 1 0</inkml:trace>
  <inkml:trace contextRef="#ctx0" brushRef="#br5" timeOffset="-18585.79">19766 14242 42 0,'21'26'21'0,"0"30"-11"0,-13-44 32 0,2 7-40 0,4 3 1 0,4 6 1 0,3 7 1 16,7 3-7-16,4-7 1 16,-4 0 3-16,-3 1 1 0,-4-1-5 15,-3-9 0-15,-4-9-6 16,-7-7 0-16,-4-9-9 16,1-7 1-16</inkml:trace>
  <inkml:trace contextRef="#ctx0" brushRef="#br5" timeOffset="-18401.89">20006 13581 58 0,'53'69'29'0,"0"50"-31"0,-32-85 50 16,7 23-46-16,11 9 1 16,-4 12 1-16,1 16 1 15,-8 0-6-15,-11 7 0 16,-9 2 3-16,-19-3 0 15,-14 7-7-15,-6-13 1 16,-1-12-15-16,-11-17 1 16</inkml:trace>
  <inkml:trace contextRef="#ctx0" brushRef="#br5" timeOffset="-9230.05">11070 10166 35 0,'-3'6'17'0,"6"-9"-7"16,-3 3 17-16,0 0-23 15,0 0 1-15,0 0 1 16,0 0 1-16,0 3-9 16,-3 7 0-16,-4 5 6 15,-8 10 0-15,-2 4-3 16,-8 2 1-16,-3 3-2 0,-7 10 1 15,-1-6-1-15,8 6 1 16,3-7-2-16,1 1 1 16,3-7-2-16,3-2 0 15,4-4-4-15,3-6 1 16,4-7-9-16,7-6 1 16,0-6-2-16,4-12 1 15</inkml:trace>
  <inkml:trace contextRef="#ctx0" brushRef="#br5" timeOffset="-8913.21">10784 10122 29 0,'-10'-9'14'0,"13"2"-9"0,-3 7 26 0,0 0-26 16,0 0 0-16,0 7 4 16,0-1 0-16,4 6-10 15,3 1 0-15,4 18 8 16,-1 7 0-16,11 12-2 16,11 10 0-16,0 6-3 15,0 9 1-15,-4-19-2 0,-4-2 0 16,-2-7-4-16,-5-13 0 15,-6-6-7-15,-1-9 0 16,-3-9-7-16,1-10 0 16</inkml:trace>
  <inkml:trace contextRef="#ctx0" brushRef="#br5" timeOffset="-8160.17">11303 10696 42 0,'4'16'21'0,"-1"-4"-16"15,-3-12 32-15,0 3-34 16,0 0 1-16,-3 10 1 16,-1 3 1-16,-3 5-7 15,0 1 0-15,0 4 5 16,3-5 0-16,1 5-2 16,-1-4 1-16,4-7-3 15,4 1 1-15,3-7-3 16,0-2 1-16,0-7-4 15,0-10 0-15,4 1-7 0,-1-7 1 16,4-9-6 0,0-6 1-16</inkml:trace>
  <inkml:trace contextRef="#ctx0" brushRef="#br5" timeOffset="-7951.23">11335 10448 54 0,'-7'69'27'0,"14"-50"-27"0,-7-16 51 0,3 0-47 15,-3 0 1-15,0-3 0 16,0 0 0-16,0 0-10 16,4-6 1-16,3-7-2 15,-4 4 0-15,-3-10-13 16,-3 4 1-16</inkml:trace>
  <inkml:trace contextRef="#ctx0" brushRef="#br5" timeOffset="-7288.78">11839 10379 48 0,'-3'25'24'0,"6"-25"-15"0,-3 0 32 15,0 0-37-15,0 0 0 16,0 0 3-16,7-3 1 16,0-3-10-16,7-4 0 15,8 4 6-15,6 0 0 16,4 3-6-16,-4 3 1 15,0 0-8-15,-3 3 0 16,-8 0-10-16,-3 0 0 16</inkml:trace>
  <inkml:trace contextRef="#ctx0" brushRef="#br5" timeOffset="-7098.73">11857 10608 56 0,'0'22'28'0,"7"-13"-26"0,-7-9 44 0,0 0-42 16,0 0 1-16,11-3 0 15,3-3 0-15,7 0-8 16,7 3 1-16,4-1-1 16,0 1 1-16,-4 3-17 15,0-3 1-15</inkml:trace>
  <inkml:trace contextRef="#ctx0" brushRef="#br5" timeOffset="-5536.21">12792 10251 43 0,'0'0'21'0,"3"-13"-14"16,-3 7 21-16,4-1-25 15,-4 1 1-15,0 3 1 16,-4 0 0-16,-6 0-7 15,-8 0 1-15,0 0 4 16,-3-1 1-16,-3 4-3 16,-1 0 0-16,-3 7 0 15,-1-1 1-15,1 3-2 0,0 4 1 16,3-1-2-16,4 1 1 16,0 6-1-16,3 3 1 15,4 6-1-15,4 10 1 16,-1-1-1-16,4 13 0 15,0 4 0-15,3-10 1 16,4 9 0-16,0-6 0 16,4 0 0-16,6-3 0 15,1-7 0-15,3-5 0 16,0-4 0-16,4-6 1 16,3-3 0-16,7-7 0 0,4-2 0 15,7-4 1-15,3-6-1 16,4-6 1-16,-4-4-1 15,1-8 1-15,-4-4-1 16,-4-3 1-16,-10-1-1 16,-4-8 1-16,0-7-2 15,-11-3 1-15,-3-3-1 16,4-3 1-16,-7 3-1 16,-8 0 1-16,-7 3-2 15,-6 0 1-15,-11 3-1 16,-4 1 1-16,0 5-3 15,0 7 0-15,4 3-10 16,7 3 1-16,10-3-6 16,11 3 1-16</inkml:trace>
  <inkml:trace contextRef="#ctx0" brushRef="#br5" timeOffset="-3973.93">11864 5365 38 0,'-4'6'19'0,"8"-12"-10"0,-1 12 19 15,-3-6-24-15,0 0 1 16,0 0 3-16,4 7 1 15,3-4-11-15,0-3 1 16,4 3 7-16,3 0 1 16,7-3-2-16,7 0 0 15,15 0-2-15,2-3 1 16,5-7-2-16,3 4 1 16,-7 0-2-16,-8 3 0 15,-9-7-1-15,-8 10 1 16,-7 0-2-16,-7 10 1 0,-11-1-1 15,-6 7 0-15,-8 3-1 16,-10-1 1-16,-4 4-1 16,-7 0 0-16,-3 0-1 15,0-3 1-15,-1 3 0 16,12-6 0-16,6-4 0 16,4 1 1-16,3-4 1 15,4 1 0-15,3-10 1 16,4 3 1-16,11-3 1 15,10-3 0-15,14-4 0 16,8 1 0-16,2 0-1 16,8-4 1-16,-3 7-1 15,-5 0 1-15,-6-3-2 16,-11 0 0-16,-3 6-1 16,-8 3 0-16,-6 3-1 15,-8 3 1-15,-6 7-1 16,-8 0 0-16,-3 3 0 0,-7-1 1 15,-7-2-2-15,-1 0 1 16,1-7-1-16,3 4 1 16,4 2 0-16,3-2 0 15,8-4-1-15,3 1 1 16,3-1 0-16,4 1 1 16,3-1 0-16,15-6 1 15,3 3-1-15,4-6 1 16,3-9-1-16,4 3 1 0,-1 6-1 15,1-10 0-15,-4 4 0 16,-3 3 0-16,-1-3-1 16,-2 2 1-16,-5 1 0 15,-3 3 0-15,0 0 0 16,-3 3 0-16,-4 4-1 16,-4 5 0-16,-3 1 0 15,-3-1 0-15,-8 1-1 16,-3-1 1-16,-4 1 0 15,-3 3 1-15,3-7 1 16,-3 4 0-16,7-4 0 16,3 0 0-16,1 7 0 15,-1 0 1-15,0-1-4 16,4-2 0-16,4 0-16 16,-1-1 1-16,0-3-1 15,18-5 0-15</inkml:trace>
  <inkml:trace contextRef="#ctx0" brushRef="#br5" timeOffset="-3296.18">13204 10407 44 0,'0'22'22'0,"4"-12"-8"0,0-7 23 0,3-6-33 15,3 3 0-15,4-3 3 16,4-1 1-16,10-2-10 16,7-3 0-16,4 2 6 15,-3 1 1-15,6 0-6 16,-7 0 1-16,0-1-7 15,-6-2 0-15,-5-4-12 16,-6-5 1-16</inkml:trace>
  <inkml:trace contextRef="#ctx0" brushRef="#br5" timeOffset="-3067.95">13515 10163 55 0,'0'22'27'0,"-14"22"-23"0,10-29 41 16,-3 10-44-16,0 7 1 15,4 5 1-15,-1 4 1 16,1 0-6-16,3 3 0 16,0-10-2-16,0-6 1 15,0-6-12-15,0-9 0 16,-4-13-3-16,1-6 0 15</inkml:trace>
  <inkml:trace contextRef="#ctx0" brushRef="#br5" timeOffset="-2517.26">14115 10188 55 0,'-7'31'27'0,"10"-12"-35"16,-6-10 54-16,-4 7-44 15,-1 3 1-15,-2 3 0 16,-4 3 1-16,-4 6-5 15,-7 7 0-15,1-7 4 0,3-2 1 16,-1-4-3-16,5-3 1 16,3-4-2-16,0-5 1 15,7-1-2-15,7-2 0 16,7-4-1-16,14-3 1 16,0-3 0-16,4 0 0 15,-4 0 0-15,3 3 0 16,5 4 1-16,-5 2 0 15,-2 0 0-15,-5 4 0 16,-3 0 0-16,0 2 0 16,-3-2 0-16,0-4 0 0,-1 1-1 15,-3-4 1-15,0-3 0 16,0-6 1-16,0-7 0 16,0-5 0-16,0-4 0 15,-7-9 0-15,-3-10 0 16,-4-6 1-16,-7-3-2 15,0-6 1-15,0 3-5 16,3 9 1-16,0 0-7 16,4 7 0-16,4 2-8 15,-1 4 1-15</inkml:trace>
  <inkml:trace contextRef="#ctx0" brushRef="#br5" timeOffset="-2170.9">14573 10232 58 0,'4'9'29'0,"-8"-9"-34"0,1 6 51 15,-8 7-45-15,-6 3 0 0,-8 6 0 16,0 6 1-16,-3 6-3 16,0 4 0-16,-1 9 0 15,8-6 1-15,4-7-6 16,3-6 1-16,3-9-11 15,7-16 0-15,4-18 0 16,4-17 0-16</inkml:trace>
  <inkml:trace contextRef="#ctx0" brushRef="#br5" timeOffset="-1951.42">14305 10204 8 0,'-10'-26'4'0,"10"-2"16"16,0 28-1-16,7 3-12 15,0 0 1-15,3 13 7 16,4 9 0-16,4 7-17 0,3 11 0 15,7 11 12-15,4 2 0 16,0 4-4-16,-4-4 1 16,-3-6-5-16,0-9 1 15,-4-13-6-15,-7-6 0 16,-4-6-7-16,-3 0 0 16,0-16-7-16,-7-10 1 15</inkml:trace>
  <inkml:trace contextRef="#ctx0" brushRef="#br5" timeOffset="-1676.13">14958 10222 60 0,'-4'32'30'0,"-10"15"-37"15,11-35 56-15,-1 16-48 16,-3 10 0-16,0 0 2 16,3 9 1-16,4-3-6 15,0-4 0-15,4-8-3 16,10-10 0-16,0-13-9 15,0-15 0-15,0-13-4 0,-3-15 0 16</inkml:trace>
  <inkml:trace contextRef="#ctx0" brushRef="#br5" timeOffset="-1496.81">14901 10062 68 0,'11'32'34'0,"3"-10"-40"0,-10-19 70 16,3 0-64-16,7-3 1 16,3-6-2-16,8-4 1 15,3-2-7-15,-3-4 1 0,-7-3-14 16,-15 0 1-16</inkml:trace>
  <inkml:trace contextRef="#ctx0" brushRef="#br5" timeOffset="3081.83">23364 11361 30 0,'22'-25'15'0,"-22"-7"-10"15,0 26 16-15,-4 3-22 16,-6 0 1-16,-8-4 0 16,-7-2 1-16,-7-4-1 15,-3 1 1-15,0-1 0 16,-4 4 0-16,-7 3 0 16,0 3 0-16,8 6-1 15,-1 3 1-15,0 3-1 16,-3-2 1-16,3 11-2 0,0 4 1 15,0 13-1-15,7-1 1 16,4 7-1-16,4 6 1 16,6 0-1-16,7 0 1 15,8 3 0-15,6 1 0 16,8-11 1-16,7-5 0 16,6-7 1-16,8-9 1 15,0-10 0-15,14-6 0 16,3-3 1-16,11-6 0 15,0 0-2-15,0-7 1 16,-4-2-2-16,-3-1 1 0,-7 0-1 16,-7-12 0-16,-7-6-2 15,-8-4 1-15,-6 3-1 16,-4 4 1-16,-7 3-1 16,-7-3 0-16,-10 2 0 15,-5 1 0-15,-6 0 0 16,0 6 1-16,-4 0 0 15,-3 3 0-15,4-3-1 16,-5 3 1-16,5 4 0 16,-5-1 0-16,1 3 0 15,-4 4 1-15,-3 3-1 16,0 3 0-16,10 3 0 16,0 3 1-16,4 3-1 15,-3 3 0-15,6-2-1 16,0 2 1-16,1 4-1 15,3 2 1-15,-1 4-1 0,-2 3 1 16,3 0-1-16,3 0 1 16,1-3-1-16,-1 0 1 15,4-1 0-15,3 1 0 16,1 3-1-16,3 6 1 16,3 4-1-16,4-4 0 15,1 7 0-15,2-1 1 16,4-6-1-16,0-6 1 15,0-3-1-15,-3-6 1 16,0-4-11-16,-1-6 0 16</inkml:trace>
  <inkml:trace contextRef="#ctx0" brushRef="#br5" timeOffset="4118.63">23209 12562 23 0,'-3'9'11'0,"-4"-6"3"0,7-3 8 0,0 3-18 15,0 0 1-15,3-3 4 16,1 0 0-16,3 4-10 15,0-4 0-15,3 0 8 16,8 3 0-16,3 0-2 16,11-3 0-16,0 3-2 15,14 3 1-15,14 4-2 16,14-1 1-16,10 0-1 16,5-2 0-16,2 2-1 15,4-6 0-15,1-6-1 16,-5 0 1-16,-6-3-1 15,-7-4 0-15,-15 1-1 16,-10 0 0-16,-11 2-2 16,-6 7 1-16,-12 0-6 0,-2 3 0 15,-12 4-9-15,-13-1 0 16</inkml:trace>
  <inkml:trace contextRef="#ctx0" brushRef="#br5" timeOffset="4582.96">23283 12311 25 0,'-7'6'12'0,"7"-9"4"15,0 3 7-15,0 0-19 16,0 3 0-16,-3 0 4 16,-1 7 0-16,1-1-9 0,-4 4 0 15,0-1 6-15,-4 1 1 16,-3 12-2-16,3 12 1 16,-3 10-3-16,0 13 1 15,4 0-2-15,-1 5 1 16,4-2-2-16,3-16 1 15,4-6-6-15,4-13 0 16,10-6-11-16,4-22 0 16</inkml:trace>
  <inkml:trace contextRef="#ctx0" brushRef="#br5" timeOffset="5499.58">26691 12718 27 0,'4'7'13'0,"-1"8"5"0,1-11 8 16,-1-1-20-16,4 0 0 15,0-3 3-15,0 0 0 16,1-3-11-16,9 6 0 15,4 0 8-15,11-3 1 16,7 0-3-16,10 3 1 16,18 0-1-16,7-3 0 15,0 3-1-15,11-3 0 16,14-3-1-16,7 3 0 0,0 0-2 16,-8 0 1-1,1-3-1-15,-7 6 0 0,0-3-1 16,-1-3 1-16,-10 0-1 15,-14 3 0-15,-10-3-2 16,-15-3 0-16,-10 6-4 16,-14-4 0-16,-15 4-8 15,-13-3 0-15,-15-3-3 16,-3 0 0-16</inkml:trace>
  <inkml:trace contextRef="#ctx0" brushRef="#br5" timeOffset="5965.86">28321 12442 45 0,'4'7'22'0,"3"15"-20"0,-7-13 42 0,0 7-43 16,0 15 0-16,0 7 1 15,3 9 0-15,-3 12-2 16,0 1 0-16,-3 6 1 15,-4 3 1-15,3-10-6 16,0-2 0-16,4-16-11 16,0-19 0-16</inkml:trace>
  <inkml:trace contextRef="#ctx0" brushRef="#br5" timeOffset="6701.49">28596 12812 41 0,'4'7'20'0,"6"-7"-15"0,-3 0 26 16,4 0-28-16,3 3 0 16,4 0 1-16,6 0 0 15,12 0-5-15,2 4 1 16,5-4 3-16,-4 0 0 0,10 0-1 15,7 0 0-15,8-3-1 16,10 0 0-16,7-6 0 16,-7 0 0-16,7-1 0 15,1 1 0-15,2 0-1 16,-6-1 1-16,-4-2-1 16,-4 3 1-16,-6 3-2 15,-11 3 1-15,-11 0-3 16,-10 0 1-16,-7 0-6 15,-15 3 1-15,-10 0-9 16,-7-3 1-16</inkml:trace>
  <inkml:trace contextRef="#ctx0" brushRef="#br5" timeOffset="7059.51">30050 12402 23 0,'0'0'11'0,"0"6"5"0,0 0 7 0,-4 10-21 16,1 0 1-16,-4 9 4 15,3 6 1-15,0 19-8 16,1 0 1-16,-1 16 4 16,1-6 1-16,-1 24-2 15,1-5 1-15,-1-7-7 16,-3-9 1-16,0-16-13 15,0-22 0-15</inkml:trace>
  <inkml:trace contextRef="#ctx0" brushRef="#br5" timeOffset="10601.54">16048 9282 45 0,'7'12'22'0,"-7"7"-12"0,0-10 23 0,-7 7-31 16,-7-3 0-16,-4 9 1 16,-10 15 1-16,-7 7-5 15,-15 12 0-15,4 23 3 16,1 12 1-16,-5 19-2 16,1 18 0-16,6 16 0 15,8 10 1-15,10 0-2 16,8 12 1-16,10-9-1 15,10-10 1-15,11-6-4 16,11-9 1-16,0-19-6 16,7-13 0-16,6-28-9 15,1-18 1-15</inkml:trace>
  <inkml:trace contextRef="#ctx0" brushRef="#br5" timeOffset="11353.83">19121 8999 33 0,'7'44'16'0,"17"38"-11"0,-13-57 19 0,3 16-21 16,4 6 1-16,6 19 5 16,8 15 1-16,7 29-11 15,10 22 1-15,-3 24 7 16,-4 26 0-16,-10 0-2 15,-21 3 1-15,-18 0-6 16,-18-3 0-16,-14-13-7 16,-3-12 0-16,-4-16-10 15,-7-25 1-15</inkml:trace>
  <inkml:trace contextRef="#ctx0" brushRef="#br5" timeOffset="12125.72">16499 9166 28 0,'4'12'14'0,"-18"16"-11"0,14-21 14 0,-11 8-16 0,-3 7 1 0,-3 3 1 15,-1 7 0-15,-7-7-4 16,0 0 1-16,8 3 0 16,3 3 1-16,3-2-7 15,4-4 1-15,0-6-4 16,-4-7 0-16</inkml:trace>
  <inkml:trace contextRef="#ctx0" brushRef="#br5" timeOffset="12352.66">16274 9288 35 0,'7'34'17'0,"3"-5"-15"0,-3-14 32 0,0-8-33 0,4 5 1 16,0 7 2-16,3 6 0 15,0 6-5-15,0 1 0 0,7-4 3 16,0 6 0-16,0-5-3 15,-3-7 1-15,0-7-6 16,-1-2 0-16,1-7-7 16,0-9 0-16</inkml:trace>
  <inkml:trace contextRef="#ctx0" brushRef="#br5" timeOffset="12645.4">16672 9520 25 0,'18'-3'12'0,"3"-4"3"0,-14 7 13 0,0 0-24 0,-3 0 0 0,-4 4 1 0,-4-1 0 0,-3 3-7 15,-7 3 0-15,-4 1 5 16,-3 2 0-16,0 1-2 0,3-4 0 16,1 4-2-16,-1 3 0 15,8 2 0-15,3 1 0 16,3-6-1-16,8-1 1 15,6-2 1-15,4-7 0 16,4-3 1-16,3-6 1 16,0-7-1-16,-3 4 0 15,-1 2-2-15,-2-2 1 16,-8-4-8-16,-4 1 1 16,-3-4-6-16,-3-3 0 15</inkml:trace>
  <inkml:trace contextRef="#ctx0" brushRef="#br5" timeOffset="13076.77">16813 9369 42 0,'-3'7'21'0,"13"8"-18"0,-6-8 36 15,0-4-36-15,-1 0 1 16,1 0 1-16,-4-3 0 16,7 0-8-16,7 0 1 15,0-3 3-15,3-3 1 16,1-1-6-16,0 1 0 16,-1 3-8-16,-6 3 1 15,-4-3-4-15,-10 3 0 16</inkml:trace>
  <inkml:trace contextRef="#ctx0" brushRef="#br5" timeOffset="13230.54">16820 9479 53 0,'8'22'26'0,"2"-13"-31"16,-6-5 52-16,6-4-48 15,4 0 1-15,7-4-4 16,1 1 0-16,9 0-3 15,-6 0 0-15,0-6-8 16,-1-1 0-16</inkml:trace>
  <inkml:trace contextRef="#ctx0" brushRef="#br5" timeOffset="13582.82">17484 9282 56 0,'10'-4'28'0,"-13"-18"-37"0,-4 16 51 16,-4-3-42-16,-3-4 1 16,0 4 0-16,-11 9 1 15,0 6-3-15,1 10 1 16,-1 9 0-16,0 6 0 0,4-9-2 15,7 3 1-15,7 7-2 16,7-1 0-16,7-3 0 16,7-3 1-16,7-6 1 15,1-9 1-15,6-7 2 16,4-10 0 0,-1-5 1-16,-2-4 0 0,-8 7-3 46,-7 3 1-46,-11-1-8 16,-10-5 0-16,-7 2-8 16,-11-2 0-16</inkml:trace>
  <inkml:trace contextRef="#ctx0" brushRef="#br5" timeOffset="14233.01">16344 9915 29 0,'0'0'14'0,"7"16"-3"0,-7-16 16 0,0 0-24 0,-3 6 1 0,-4 3 3 0,-4 1 1 16,4 5-10-16,-4 11 1 15,-6 5 5-15,-4-3 1 16,-1 7-5-16,1-4 0 16,0 7-6-16,7-13 1 15,3-3-9-15,4-10 0 16</inkml:trace>
  <inkml:trace contextRef="#ctx0" brushRef="#br5" timeOffset="14409.81">16245 9965 49 0,'18'16'24'0,"-4"34"-20"0,-10-37 40 0,3 2-43 0,3 7 0 0,4 0 0 16,1 10 1-16,-1-1-3 16,3 0 0-16,-3-6-3 15,1-3 1-15,-1-6-9 16,0-4 1-16,7-12-5 16,-3-9 1-16</inkml:trace>
  <inkml:trace contextRef="#ctx0" brushRef="#br5" timeOffset="14582.72">16588 10178 48 0,'7'13'24'0,"-11"28"-26"0,4-32 44 16,-3 7-41-16,-1 3 0 15,1-1-1-15,-1 11 1 16,1-1-5-16,3-3 1 15,0-9-10-15,7-7 1 16,0-12-3-16,3-10 1 16</inkml:trace>
  <inkml:trace contextRef="#ctx0" brushRef="#br5" timeOffset="14835.57">16789 10091 54 0,'0'15'27'0,"0"-18"-31"0,0 3 55 0,0 0-47 16,3-3 0-16,1-3 1 15,3 3 1-15,0-4-9 16,0 1 0-16,4-3 1 0,3 2 1 15,0 1-11 1,-4 0 1-16,-3-4-8 0,-10 4 1 16</inkml:trace>
  <inkml:trace contextRef="#ctx0" brushRef="#br5" timeOffset="15029.46">16750 10160 45 0,'14'37'22'0,"7"-49"-18"0,-14 12 35 16,0 0-38-16,0-3 0 0,0-1-1 16,4 1 1-16,3 3-4 15,4 0 0-15,3-6-6 16,0 3 1-16,0-10-6 16,4 1 0-16</inkml:trace>
  <inkml:trace contextRef="#ctx0" brushRef="#br5" timeOffset="15298.11">17187 9805 49 0,'0'0'24'0,"-3"41"-25"0,3-28 44 16,0 5-43-16,0 1 1 16,0-6 0-16,3 6 0 15,1 3-2-15,3 3 0 16,4 3-4-16,-1-3 0 16,1-3-10-16,3-6 1 15</inkml:trace>
  <inkml:trace contextRef="#ctx0" brushRef="#br5" timeOffset="15515.57">17438 9978 48 0,'3'19'24'0,"-27"-23"-22"0,17 11 38 0,0 5-38 16,-4 13 1-16,-7 0 1 15,-6 10 0-15,-1 12-5 16,0-3 0-16,1 0 1 16,2-7 0-16,1-5-6 15,4-7 1-15,2-10-9 16,8-5 0-16,7-10-2 16,4-10 0-16</inkml:trace>
  <inkml:trace contextRef="#ctx0" brushRef="#br5" timeOffset="15904.16">17357 10257 47 0,'10'22'23'0,"4"-16"-23"0,-14-6 47 16,4 3-45-16,3-3 1 15,0 0 2-15,0 3 1 16,7-3-8-16,0 3 1 15,-7 1 3-15,0-4 1 16,0 3-3-16,-3 0 0 16,-4 0-2-16,-4 6 1 0,-3-2-1 15,-3-1 0-15,-4 3 0 16,7 4 0-16,0 6 0 16,0 0 1-16,-1 6 0 15,1 3 1-15,0-9-1 16,0-7 1 15,4 1 1-31,-1-1 0 0,4 1 1 0,4-4 0 0,3 1-1 16,-4-4 1-16,8-3-2 15,3 0 1-15,0 0-6 16,0-3 1 0,-7 0-12-1,-10 0 0-15,-11 3 0 0,-4 4 0 0</inkml:trace>
  <inkml:trace contextRef="#ctx0" brushRef="#br5" timeOffset="16305.65">16397 10802 41 0,'-10'0'20'0,"-8"16"-18"0,11-6 40 0,-7-1-41 0,0 7 1 0,0 6 0 15,-1 9 1-15,-2 7-4 16,-4-1 0-16,-1 7-1 16,1 0 1-16,4-3-9 15,-1-7 0-15,4-12-4 16,7-12 0-16</inkml:trace>
  <inkml:trace contextRef="#ctx0" brushRef="#br5" timeOffset="16544.09">16224 10834 42 0,'11'37'21'0,"3"-11"-19"0,-7-17 37 0,-3 7-37 0,3 6 0 0,-4 3 1 0,1 3 1 16,3-3-6-16,-4-3 1 15,4 0 0-15,0-3 1 0,4-4-8 16,3-5 1-16,4-7-7 16,-4-9 0-16</inkml:trace>
  <inkml:trace contextRef="#ctx0" brushRef="#br5" timeOffset="16952.12">16439 11075 38 0,'-3'13'19'0,"3"-1"-9"16,0-12 29-16,0-3-36 15,0 3 1-15,0 0 2 16,0 0 0-16,7 0-8 0,0 0 1 16,4 0 4-16,3 0 1 15,3-3-1-15,5-3 0 16,-1 6-1-16,0 3 0 16,-3 0-2-16,-4-3 1 15,-4 3-2-15,-3 7 1 16,-7 2-3-16,-7 4 1 15,-3 0-1-15,-4 2 0 16,-1-2 1-16,1 3 1 16,0-3 0-16,0-1 0 15,3-2 1-15,4 2 1 16,0-2 0-16,4-1 1 16,6-2-1-16,1-1 1 15,6-6-1-15,5-3 0 16,2 0-3-1,4-6 0-15,8 3-9 16,-1-6 0-16,0-13-6 0,-7-3 0 0</inkml:trace>
  <inkml:trace contextRef="#ctx0" brushRef="#br5" timeOffset="17211.98">16771 10878 59 0,'7'-3'29'0,"7"3"-37"0,-7-7 55 15,0 4-47-15,0 0 0 16,0 0-1-16,1 0 1 15,-1 3-4-15,3 0 0 16,-3 0-12-16,0 0 1 16</inkml:trace>
  <inkml:trace contextRef="#ctx0" brushRef="#br5" timeOffset="17405.87">16757 11003 39 0,'0'31'19'0,"11"-27"-7"0,-8-1 22 0,4 3-32 0,0-6 1 0,4-3 0 0,-1 0 1 0,1 3-7 0,3-7 1 0,4 1-2 16,-1 0 1-16,4-10-11 15,4-3 0-15</inkml:trace>
  <inkml:trace contextRef="#ctx0" brushRef="#br5" timeOffset="17615.75">17205 10799 53 0,'-7'47'26'0,"-11"19"-24"0,18-47 44 15,-3 16-45-15,3-1 1 16,0 13-1-16,3 3 0 16,1-9-7-16,3-7 0 15,0-5-10-15,0-14 0 16</inkml:trace>
  <inkml:trace contextRef="#ctx0" brushRef="#br5" timeOffset="18793.38">18292 9213 44 0,'0'12'22'0,"-4"-2"-14"0,0-7 29 15,-3 3-35-15,0 3 0 16,-7 4 1-16,0 3 1 15,-3 6-6-15,2 3 1 16,-2-10 1-16,3 4 0 16,0 0-6-16,3 0 1 15,0-4-11-15,1-8 1 16</inkml:trace>
  <inkml:trace contextRef="#ctx0" brushRef="#br5" timeOffset="19005.84">18055 9178 44 0,'11'50'22'0,"24"-3"-18"0,-24-34 33 0,-1 9-36 15,1 3 1-15,3-3 0 0,4 6 0 0,-1 7-3 0,1 2 0 0,-1-2-2 16,1-10 0-16,-4 0-11 15,-3-13 1-15,-4-5-2 16,0-14 1-16</inkml:trace>
  <inkml:trace contextRef="#ctx0" brushRef="#br5" timeOffset="19580.24">18387 9423 49 0,'3'3'24'0,"1"-3"-25"0,-4 0 50 0,7 0-48 0,0 0 1 0,0 0 0 0,4 0 1 0,3 0-4 0,-4 0 1 0,-3 3 1 16,0-3 1-16,0 3-2 15,-3 0 0-15,-4 0-1 16,0 1 0-16,-4-1-1 16,1 3 1-16,-1 0-2 15,1 0 1-15,-1 1-1 16,1-1 1-16,-1 0 0 15,4 1 0-15,4 5 0 16,-1-3 2-16,4 1 1 16,0 2 1-16,-3 1 0 15,0-4 0-15,-1 4 1 16,1-4-1-16,-1 4 1 16,-3 3-2-16,-3 2 0 31,-8 4-1-31,-7 0 0 0,-3 0-5 0,-7-6 1 15,3-7-7-15,4-2 1 16,7-11-6-16,3-8 1 0</inkml:trace>
  <inkml:trace contextRef="#ctx0" brushRef="#br5" timeOffset="19906.64">18521 9307 49 0,'7'12'24'0,"3"1"-23"0,-10-13 44 16,4 0-43-16,7 3 1 15,-1 3 0-15,4-6 1 16,7 3-5-16,4-3 1 16,-4 0 1-16,0 0 1 15,1-3-5-15,-8 0 0 16,-4 0-7-16,-10 3 0 16,-3 3-7-16,-8-3 0 15</inkml:trace>
  <inkml:trace contextRef="#ctx0" brushRef="#br5" timeOffset="20170.96">18531 9438 52 0,'4'7'26'0,"17"8"-27"0,-14-12 45 0,4 1-44 16,6-4 1-16,5 0-2 16,-1 0 1-16,-4 0-8 15,-3 0 0-15,-3-4-7 16,-11 4 1-16</inkml:trace>
  <inkml:trace contextRef="#ctx0" brushRef="#br5" timeOffset="22014.14">18775 9065 40 0,'3'0'20'0,"4"13"-11"16,-7-13 20-16,4-3-25 15,3-1 0-15,0 4 3 16,0 0 1-16,4 0-10 16,-1 4 1-16,4 2 6 0,4-6 0 15,0 3-3-15,-4-3 1 16,-4 3-3-16,1 3 1 16,-4 1-2-16,-3 2 1 15,-4 4-2-15,-4-1 1 16,0-2-1-16,1-1 1 15,-1 0-2-15,-3 1 1 16,4-1 0-16,-1 1 0 16,4-1 0-16,0 0 0 15,4-2 1-15,3-1 0 16,0 7 1-16,4-7 1 16,3 3 0-16,0-3 0 0,0 4 0 15,-4-1 0-15,1 1-1 16,-4-1 0-16,0 4 0 15,-7-1 0-15,0-2-1 16,-3 5 1-16,-1 1-1 16,-3-3 1-16,0-4-3 15,0-3 1-15,0 0-6 16,0-2 1-16,3-1-8 16,1 3 1-16</inkml:trace>
  <inkml:trace contextRef="#ctx0" brushRef="#br5" timeOffset="22302.46">19159 9282 44 0,'11'6'22'0,"-18"-9"-19"0,3 6 36 15,-3 6-37-15,-3 4 0 16,-8 2 2-16,4 7 1 16,0-12-6-16,-4 2 1 31,-21 42 2-31,4-4 0 0,0 0-3 16,7 0 0-16,-1-9-6 15,8-10 0-15,7-6-9 16,7-12 0-16</inkml:trace>
  <inkml:trace contextRef="#ctx0" brushRef="#br5" timeOffset="22930.12">19046 9520 40 0,'-3'3'20'0,"14"10"-15"15,-11-10 29-15,0 0-31 0,0 3 0 16,0 0 2-16,-4 4 0 16,0-1-7-16,4 1 1 15,0-4 4-15,0 3 1 16,0-6-3-16,0 4 1 15,-3-7-1-15,3 0 1 16,0 0-1-16,0 3 1 16,0-3-2-16,3 3 1 15,-3-3 0-15,4-3 0 16,3 0-1-16,4-4 1 16,-1 1 0-16,4 3 0 0,4 0 0 15,3 0 1-15,0-4-1 16,-3 4 1-16,0 0-1 15,-4 3 0 1,-4 0-1-16,1 3 0 0,-4 0-1 16,0 1 0-16,-3-1 0 15,-4 3 0-15,0-3-1 16,-8 3 1-16,-6 13 0 16,-3 0 0-16,-4 6 0 15,-4 3 0-15,0-3-1 16,8 4 0-16,-1-1 1 15,7-3 0-15,1 0 0 16,3 3 1-16,3-6 1 16,1-3 0-16,3-6 1 15,7-7 0-15,7 0 1 16,10-9 1-16,8-6-2 0,0-1 0 16,0 1-3-16,-1-1 0 15,-6 4-9-15,-7 0 0 16,-8 0-9-16,-3 2 1 15</inkml:trace>
  <inkml:trace contextRef="#ctx0" brushRef="#br5" timeOffset="23547.27">18292 10395 52 0,'-4'6'26'0,"-10"29"-27"0,7-20 42 0,-7 4-40 15,0 3 1-15,-4 6-1 16,0 7 1-16,-3 2-4 16,0-8 0-16,3 5-2 15,4-12 0-15,0-3-12 16,7-13 1-16</inkml:trace>
  <inkml:trace contextRef="#ctx0" brushRef="#br5" timeOffset="23766.59">18098 10458 51 0,'31'53'25'0,"-13"-12"-23"0,-11-26 38 15,4 7-40-15,3 3 0 16,3 4 0-16,1-8 0 16,-4 5-1-16,-3-1 0 15,-1 0-6-15,-3-10 0 16,-7-2-8-16,0-13 1 16</inkml:trace>
  <inkml:trace contextRef="#ctx0" brushRef="#br5" timeOffset="24090.29">18394 10621 55 0,'3'15'27'0,"-3"7"-32"16,-3-16 48-16,-1 7-42 15,-3-4 0-15,0 4 0 16,0 0 1-16,0 8-2 16,4-2 0-16,-1-6 1 15,4-1 1-15,4 1-2 16,6-4 1-16,4-6-5 0,4-6 1 15,0-6-9-15,3-4 0 16,-4-5-5-16,1-8 1 16</inkml:trace>
  <inkml:trace contextRef="#ctx0" brushRef="#br5" timeOffset="24284.36">18517 10567 58 0,'11'22'29'0,"-15"44"-35"0,1-50 56 0,-1 3-49 16,1 9 1-16,-4 13-1 16,0-1 0-16,3 1-3 15,1 3 0-15,-1-10-4 16,1-8 0-16,-1-14-11 16,4-9 0-16</inkml:trace>
  <inkml:trace contextRef="#ctx0" brushRef="#br5" timeOffset="24554.15">18553 10439 61 0,'3'0'30'0,"1"3"-31"0,3-3 50 15,3 3-48-15,4 3 1 16,8 1-2-16,-5-1 0 16,4 0-4-16,-3-3 0 15,0-3-7-15,-4 3 1 16,-4-9-8-16,-3 3 0 15</inkml:trace>
  <inkml:trace contextRef="#ctx0" brushRef="#br5" timeOffset="24719.82">18613 10574 54 0,'7'15'27'0,"17"20"-24"0,-17-29 47 0,0 3-47 15,0-2 1-15,1-1 0 16,-1 0 1-16,3-3-8 15,1 0 1-15,3-3-1 16,0 0 0-16,-3 0-16 16,-4-9 1-16</inkml:trace>
  <inkml:trace contextRef="#ctx0" brushRef="#br5" timeOffset="26968.34">18898 10382 49 0,'0'13'24'0,"7"-10"-13"0,-3-3 25 16,3 3-34-16,0-3 0 15,7 3 1-15,0 0 1 16,0-3-4-16,0 0 0 16,1 0 3-16,2-3 1 15,1 3-2-15,-4 0 1 16,-3 6-2-16,-8 10 0 15,-6 6-2-15,-1-3 1 16,-3 6-2-16,-4 6 0 16,-3 4 0-16,0-1 1 15,0-5 1-15,3-4 0 16,4 0 2-16,7-3 1 0,4 0 0 16,3-4 0-16,4-5 1 15,3-7 0-15,14-6-2 16,14-6 0-16,8 3-6 15,3 3 1 1,-4-3-11-16,-3 0 0 0,-11-7-7 16,-10-5 1-16</inkml:trace>
  <inkml:trace contextRef="#ctx0" brushRef="#br5" timeOffset="30039.2">4445 16481 44 0,'0'13'22'0,"0"-22"-13"0,0 9 22 16,4-4-28-16,3-2 1 15,3 0 1-15,8 0 0 16,3-1-7-16,7-2 1 0,11-1 2 15,3-8 1-15,1-1-7 16,-5 0 1-16,-6 6-8 16,-7 1 1-16,-4 6-5 15,-21-1 0-15</inkml:trace>
  <inkml:trace contextRef="#ctx0" brushRef="#br5" timeOffset="30197.82">4473 16726 56 0,'-7'22'28'0,"14"-22"-29"15,-3 0 56-15,6 0-50 16,8-3 1-16,10 0 1 0,4-4 1 16,7-5-11-16,-11-1 0 15,4-6 3-15,7 1 0 16,-1-1-10-16,-13 0 0 15,-4 0-11-15,-7 0 0 16</inkml:trace>
  <inkml:trace contextRef="#ctx0" brushRef="#br5" timeOffset="31628.81">5810 16924 49 0,'-7'12'24'0,"11"-9"-18"0,-4-3 37 16,3-9-41-16,4-1 0 15,-7 1 1-15,0-10 0 16,0-12-4-16,0-13 1 0,0-9 1 16,-7-10 1-16,4-9-2 15,-1 3 1-15,1 3-2 16,-1-3 1-16,1 3 0 16,3 10 0-16,0 12 0 15,0 9 0-15,3 13 0 16,4 10 1-16,0 12 0 15,4 9 0-15,6 4-1 16,-6 6 0 0,7-1-4 15,3 4 1-31,-7 3-7 16,-7 0 1-16,-3-6-9 15,-4-3 0-15</inkml:trace>
  <inkml:trace contextRef="#ctx0" brushRef="#br5" timeOffset="31859.04">5609 16648 54 0,'-7'50'27'0,"14"-22"-24"0,-3-22 47 15,3 1-44-15,0-1 0 16,3 0 3-16,12 0 1 16,-1-3-13-16,7-3 0 15,-3-6 7-15,3-3 1 16,4-1-9-16,3-2 1 15,-7-1-7-15,-7 1 0 16,0-4-12-16,-3-3 1 0</inkml:trace>
  <inkml:trace contextRef="#ctx0" brushRef="#br5" timeOffset="32207.08">6463 16118 59 0,'-7'9'29'0,"-14"10"-32"16,7-7 45-16,3 7-39 16,-3 9 0-16,3 4 4 0,-10 12 0 15,3 12-8-15,1 13 0 16,-1 13 5-16,4-1 0 16,4 4-1-16,10-7 0 15,0-12-3 1,10-13 1-16,-3-6-6 0,7-12 0 15,4-13-10-15,0-13 1 32,-4-12-6-17,3-6 0-15</inkml:trace>
  <inkml:trace contextRef="#ctx0" brushRef="#br5" timeOffset="33219.81">6826 16635 55 0,'7'-3'27'0,"-21"-25"-21"0,11 18 27 0,-8 4-34 0,1-3 1 0,-12 2 0 0,1 4 0 15,-4 3 0-15,1 6 0 16,6 10-1-16,1-3 1 16,-5 9-2-16,8 3 1 15,0 12 0-15,11-2 0 16,-4-7 0-16,14-6 1 0,3-6 1 16,8 3 0-16,14-10 0 15,-8-9 1-15,12-9-1 47,-12-10 0-47,1-3-4 16,-7-3 0 31,-4 3-11-32,3-3 1 1,-17-13-2 31,0 3 0-16</inkml:trace>
  <inkml:trace contextRef="#ctx0" brushRef="#br5" timeOffset="33483.53">6727 15980 51 0,'-3'3'25'0,"-4"22"-30"0,14-16 51 0,-4 4-44 0,8 3 0 0,7 12 3 0,10 19 0 0,-7-6-4 0,7 15 0 0,1 4 4 0,6 2 0 0,4 7-1 0,-8-3 0 0,-6-3-2 0,-11 0 0 15,-7-10-5-15,-17 0 0 0,-1-6-5 47,-3-3 0-47,0-9-12 0,-4-13 1 0</inkml:trace>
  <inkml:trace contextRef="#ctx0" brushRef="#br5" timeOffset="35463.89">7257 16475 39 0,'-11'22'19'0,"11"-3"-11"15,0-16 20-15,0 0-25 16,0 3 1-16,0 7 2 0,0 0 0 16,0-1-8-16,-3 4 1 15,3-4 4-15,-11 1 0 16,4-1-2-16,0 1 0 15,0-1-1-15,0 1 0 16,0-4-1-16,3 1 1 16,-6 2-1-16,10-5 1 15,0-1-1-15,0 0 1 16,10 0 0-16,8 4 1 16,3-1 0-16,4 1 0 15,3-1-1-15,-3 0 1 0,-1 1 0 16,-3-1 0-1,-3 1-1-15,0-4 1 0,3 0-1 16,-14-3 1-16,4-3-1 16,-4-6 1-16,0-6 0 15,0-7 0-15,-7-9 0 16,-7 2 1-16,0-11-1 16,-4-4 0-16,-3 0-2 15,-4-3 1-15,4 4-5 16,0-1 0-16,0 6-7 15,3 10 0-15,4 3-5 16,4 0 1-16</inkml:trace>
  <inkml:trace contextRef="#ctx0" brushRef="#br5" timeOffset="35739.65">7849 16312 47 0,'-10'6'23'0,"-15"19"-25"0,14-12 42 16,-3 6-40-16,-7 9 1 0,-4 3-1 15,-3 10 1-15,4-3-3 16,2-4 0-16,5-2-5 16,-1-4 1-16,8-9-7 15,6-13 0-15</inkml:trace>
  <inkml:trace contextRef="#ctx0" brushRef="#br5" timeOffset="35947.94">7521 16312 40 0,'18'9'20'0,"14"26"-19"16,-15-23 31-16,1 14-27 15,7 5 1-15,-4 10 1 16,7-4 1-16,-3 1-11 0,10 3 0 16,-7-1 6-1,4-2 1-15,-4 0-7 0,4-10 0 16,-14-6-8-16,-1-6 1 15,8-20-5-15,-18-5 0 16</inkml:trace>
  <inkml:trace contextRef="#ctx0" brushRef="#br5" timeOffset="36785.56">8520 16419 36 0,'-4'12'18'0,"15"-12"-7"16,-11 0 17-16,0-6-23 15,0 6 0-15,0 0 5 16,0 3 0-16,3 0-11 0,4 0 0 16,0 0 8-16,7 1 0 15,15-1-3-15,6-3 0 16,11-7-6-16,3-5 1 16,1-4-8-16,-1-3 1 15,-14 1-11-15,-7-7 1 16</inkml:trace>
  <inkml:trace contextRef="#ctx0" brushRef="#br5" timeOffset="36996.18">8689 16171 58 0,'-7'34'29'0,"-7"20"-33"0,10-45 48 0,-3 13-42 15,0 6 1-15,4 7 2 16,-8 15 1-16,4 3-9 16,0-6 1-16,0-6-3 15,3-6 0-15,4-13-12 16,4-16 0-16</inkml:trace>
  <inkml:trace contextRef="#ctx0" brushRef="#br5" timeOffset="37599.39">9349 16770 41 0,'0'16'20'0,"-4"-10"-9"15,4-6 24-15,0 0-32 16,4-6 1-16,-4-4 3 0,-4-9 0 15,4-3-9 1,-3-12 1-16,-4-19 5 0,-1-4 1 16,1-2-2-16,0-7 0 15,0-6-2-15,4 6 0 16,3-3 0-16,0 6 0 16,10 3-1-16,-3 7 1 15,4 9 0-15,3 10 0 16,4 9-2-16,3 9 0 15,7 10-2-15,-3 6 0 16,0 6-6-16,-4 10 1 16,-7 9-10-16,-4-10 0 15</inkml:trace>
  <inkml:trace contextRef="#ctx0" brushRef="#br5" timeOffset="37810.01">9183 16406 50 0,'-25'44'25'0,"22"-16"-17"16,6-21 37-16,-3-7-39 16,4 9 0-16,3-3 4 15,3 0 0-15,15-2-13 16,3-4 0-16,4 0 7 16,3 0 1-16,4-4-9 15,0-2 1-15,3 0-8 16,-10-7 0-16,0-2-10 0,-8-14 0 15</inkml:trace>
  <inkml:trace contextRef="#ctx0" brushRef="#br5" timeOffset="38107.88">9966 15895 63 0,'-4'22'31'0,"-17"-6"-33"0,14-7 53 0,-7 7-49 15,-7 12 1-15,0 3 1 16,-4 13 1-16,0 13-6 16,1 12 1-16,6 12 3 15,4 4 1-15,7 6-2 16,3-10 0-16,1-12-1 15,6-15 0-15,8-4-4 16,7-16 1-16,3-15-9 16,-4-10 1-16,1-15-12 15,-11-6 1-15</inkml:trace>
  <inkml:trace contextRef="#ctx0" brushRef="#br5" timeOffset="40636.71">10167 16011 34 0,'-3'0'17'0,"13"-6"-7"16,-10 6 17-16,4-7-23 0,3 7 1 16,-4 7 2-16,4 12 1 15,0-7-10-15,0 7 1 16,-3 9 6-16,-1 10 0 15,-3-1-3-15,4-5 1 16,-4-4-3-16,4-6 0 16,-4-3-5-16,3-10 0 15,-3-3-9-15,0-6 0 16,4-12-1-16,6-4 0 16</inkml:trace>
  <inkml:trace contextRef="#ctx0" brushRef="#br5" timeOffset="40934.45">10495 16067 53 0,'-14'41'26'0,"-4"-50"-32"16,18 9 54-16,-10 12-46 15,-4 10 1-15,-4 10 1 16,-7-1 0-16,1 13-5 16,-1 6 1-16,0 10 2 15,4 6 0-15,3-10-3 16,1-3 0-16,3-6-5 16,3-9 1-16,1-10-13 0,3-9 1 15,3-13 0-15,4-6 0 16</inkml:trace>
  <inkml:trace contextRef="#ctx0" brushRef="#br5" timeOffset="41289.75">10418 16447 46 0,'21'6'23'0,"-7"-3"-24"0,-11-6 47 0,4 3-43 15,0-3 1-15,4 3 1 16,3 0 0-16,4 0-7 16,3 0 1-16,0 3 5 15,0 0 0-15,0 0-3 16,-3 4 0-16,-4-1-1 16,-3 3 1-16,-8 4-2 15,-3-1 0-15,-3 10-1 16,-4 0 1-16,-4-6-1 15,-3 3 1-15,0 0 0 16,-4-1 0-16,4 1 0 16,0 0 1-1,7-3 0 1,0 3 0-16,3-7 0 16,8 1 1-1,7-4-1-15,10-6 0 0,3-6-4 0,5-3 0 0,-5-7-12 0,1 1 0 16</inkml:trace>
  <inkml:trace contextRef="#ctx0" brushRef="#br5" timeOffset="41606.17">10721 15860 43 0,'0'35'21'0,"11"-16"-17"0,-8-10 25 0,4 7-25 16,0 12 0-16,0 0 5 16,0 13 0-16,7 12-11 15,4-2 1-15,0 8 7 16,-1 4 1-16,-3 9-4 15,-3-3 0-15,-7 0-5 16,-8 0 1-16,-7-3-7 16,-3-13 0-16,0-3-10 15,-7-18 0-15</inkml:trace>
  <inkml:trace contextRef="#ctx0" brushRef="#br5" timeOffset="43636.67">5429 16538 59 0</inkml:trace>
  <inkml:trace contextRef="#ctx0" brushRef="#br5" timeOffset="46785.01">11035 16318 35 0,'3'7'17'0,"15"24"-5"0,-11-28 17 0,0 3-24 16,0 1 0-16,0-4 3 16,0 3 0-16,0 7-11 15,-3-4 1-15,-1 4 6 16,-3-1 1-16,-3 7-4 16,-4 6 1-16,0 3-2 15,-4 4 1-15,-3-7-2 16,0-3 1-16,3 0 0 15,4-4 0-15,0-2-1 16,4-3 1-16,-1-4 0 16,8-6 0-16,6 0 0 15,12-3 1-15,6 0 0 16,4 0 1-16,-1 0-1 16,-3 0 1-16,1 3-1 0,-5 1 1 15,-2 2-2-15,-5-3 1 16,-3 0-2-16,-3-6 1 15,-1-3-1-15,-2-1 1 16,-1-5-1-16,-4-4 1 16,-6-9 0-16,-8 0 0 15,-3-3-1-15,-4-7 0 16,-3 7-5-16,7-3 0 16,0 2-8-16,3 1 0 15,4 6-3-15,7-9 1 0</inkml:trace>
  <inkml:trace contextRef="#ctx0" brushRef="#br5" timeOffset="47056.07">11589 16274 48 0,'-14'41'24'0,"-8"-6"-31"16,15-20 48-16,-7 14-40 16,0 2 0-16,0 3-1 0,4-5 0 15,2-4-8-15,5-10 1 16,3-15-6-16,7-9 0 15</inkml:trace>
  <inkml:trace contextRef="#ctx0" brushRef="#br5" timeOffset="47252.36">11363 16221 48 0,'28'47'24'0,"11"13"-24"0,-25-41 42 0,11 9-41 15,0 13 0-15,6-1 0 16,5-2 0-16,6 0-5 16,0-4 1-16,-7-6-5 15,-6-6 1-15,-8-6-8 16,-7-10 1-16</inkml:trace>
  <inkml:trace contextRef="#ctx0" brushRef="#br5" timeOffset="47492.37">11973 16328 57 0,'14'12'28'0,"22"-18"-39"0,-19 0 53 16,8 3-45-16,3 3 0 16,4-4-9-16,0-2 0 15,-1-3 5-15,-6-7 0 16</inkml:trace>
  <inkml:trace contextRef="#ctx0" brushRef="#br5" timeOffset="47672.78">12093 16133 53 0,'7'50'26'0,"0"26"-27"0,-3-64 44 0,-1 13-44 16,4 13 1-16,-3 9-2 16,3 13 1-16,0-10-3 15,0-3 1-15,0-13-12 16,7-15 1-16</inkml:trace>
  <inkml:trace contextRef="#ctx0" brushRef="#br5" timeOffset="48210.3">12958 16619 36 0,'7'41'18'0,"-4"-25"-11"16,-3-16 21-16,0 0-26 16,0 0 1-16,-3-10 3 15,-1 1 1-15,-3-13-8 16,-4-9 1-16,-3-23 4 15,-10-5 1-15,2-20-2 16,-2-8 1-16,-1-4-3 16,4-3 1-16,3 6 0 15,8 13 0-15,6 2 0 16,8 4 0-16,6 10 0 16,8 15 1-16,3 13 0 15,4 12 0-15,3 16-4 16,-10 12 1-16,6 4-7 0,-6 9 1 15,0 6-11 1,-4 3 0-16,-7 0-2 0,-7-2 1 16</inkml:trace>
  <inkml:trace contextRef="#ctx0" brushRef="#br5" timeOffset="48393.32">12721 16268 60 0,'-14'38'30'0,"18"-41"-33"0,-1 6 63 15,4-3-56-15,7 3 0 0,7-3 1 16,15 6 1-16,3-6-9 16,-1-6 0-16,12-3 0 15,-4-4 0-15,-4-3-15 16,-3-6 0-16,-11 0-3 16,-10-6 0-16</inkml:trace>
  <inkml:trace contextRef="#ctx0" brushRef="#br5" timeOffset="48976.95">13585 15704 54 0,'0'-3'27'0,"-14"12"-31"0,7-6 51 0,4 7-46 16,-4-4 1-16,-4 13 3 15,-6 9 0-15,-5 9-5 16,1 17 0-16,-4 2 3 16,4 19 1-16,-3 1-1 15,6 8 0-15,7-2-2 16,8 3 0-16,3-16-3 15,7-13 1-15,4-9-5 0,3-9 0 16,3-13-8-16,-3-6 0 16,-3-26-5-1,-4-2 0-15</inkml:trace>
  <inkml:trace contextRef="#ctx0" brushRef="#br5" timeOffset="49418.34">13765 16036 54 0,'-3'22'27'0,"10"0"-29"16,-7-22 50-16,0 13-46 16,0 5 0-16,0 7 3 15,-4 7 0-15,1-4-8 0,3 7 1 16,0-1 1-16,0 1 1 16,0-4-9-16,3-6 1 15,1-9-10-15,3-13 0 16</inkml:trace>
  <inkml:trace contextRef="#ctx0" brushRef="#br5" timeOffset="49731.21">13942 15697 47 0,'10'60'23'0,"12"-35"-21"16,-15-9 35-16,0 3-34 15,0 6 0-15,0 6 4 16,7 13 0-16,0 0-7 16,0 6 1-16,-3 6 5 15,-4 1 0-15,0 2-2 16,-4-2 0-16,1 3-6 15,-1-1 1-15,-6 4-7 0,-4-16 0 16,-4-3-11-16,-6-10 0 16</inkml:trace>
  <inkml:trace contextRef="#ctx0" brushRef="#br5" timeOffset="50253.55">14450 16309 55 0,'-21'28'27'0,"-11"22"-28"0,25-37 41 0,-4 6-39 15,1-1 1-15,-1 4 0 16,0 0 0-16,1-3-3 16,3 3 0-16,0-6 1 15,0 0 1-15,3-7-2 16,4 0 1-16,7-6-1 15,7 1 1-15,8-4-1 16,2-4 1-16,4 1 0 16,4 0 0-16,-4-3 0 15,-3-3 1-15,-4-4 0 16,0 4 0-16,-6-1-1 0,-1 1 1 16,-4-1-1-16,-3 1 1 15,-7-4-1-15,-3 1 0 16,-4-7-1-16,-7-3 1 15,0-3 0-15,-4-3 0 16,0 0-1-16,4-7 1 16,4 1-3-16,2-1 1 15,8 4-12-15,11 6 1 16,0-10-3-16,-1 4 0 0</inkml:trace>
  <inkml:trace contextRef="#ctx0" brushRef="#br5" timeOffset="50547.07">14845 16152 59 0,'-7'38'29'0,"-21"18"-41"0,17-40 58 0,-3 3-46 15,-4 6 0-15,1 9 0 0,3 4 0 16,3-4-5-16,4-5 1 16,0-17-11-16,3-18 0 15</inkml:trace>
  <inkml:trace contextRef="#ctx0" brushRef="#br5" timeOffset="50725.97">14623 16102 44 0,'10'34'22'0,"54"51"-15"0,-43-69 29 0,4 15-34 0,3 1 0 0,4 5-1 15,3 1 1-15,-3-4-7 16,-4 1 1-16,0-10-9 15,-14-3 1-15,-3-13-3 16,-4-9 1-16</inkml:trace>
  <inkml:trace contextRef="#ctx0" brushRef="#br5" timeOffset="50981.83">15198 16155 65 0,'10'16'32'0,"11"-13"-46"0,-6-3 69 0,-1 0-54 0,14-3 1 16,-3 0-4-16,3-3 1 15,4-4-4-15,-1 1 0 16,-2-1-10-16,-12-5 0 16,-6-14-3-16,-1-8 0 15</inkml:trace>
  <inkml:trace contextRef="#ctx0" brushRef="#br5" timeOffset="51183.71">15342 15964 58 0,'14'60'29'0,"1"-4"-36"0,-12-37 59 0,1 9-52 16,-4 7 0-16,0-1-1 15,0-3 1-15,0 1-5 16,0-13 0-16,-4-10-11 16,4-9 0-16</inkml:trace>
  <inkml:trace contextRef="#ctx0" brushRef="#br5" timeOffset="51827.66">16228 16334 50 0,'-11'25'25'0,"8"-9"-23"15,3-19 35-15,-4-4-33 16,-3-5 1-16,-3-13 2 16,-5-19 1-16,-6-6-10 15,-3-19 0-15,-5-7 6 16,1-5 1-16,3-4-3 16,4 1 1-16,7-1-2 0,4 3 0 15,2 13 0-15,5 7 0 16,3 5-1 31,7 13 1-47,7 13-3 47,4 12 0-16,6 16-4-31,1 9 1 15,0 10-8-15,-4 9 0 16,-3 10-6-16,-11 5 0 16</inkml:trace>
  <inkml:trace contextRef="#ctx0" brushRef="#br5" timeOffset="52069.1">15914 15989 61 0,'0'25'30'0,"14"-9"-29"0,-11-13 56 0,5-3-54 0,2 0 0 0,4 3 1 16,11 3 0-16,10-2-6 16,8 2 0-16,-1-6 0 15,-3 0 1-15,-8-6-8 16,1-7 0-16,0-6-12 15,0-6 1-15</inkml:trace>
  <inkml:trace contextRef="#ctx0" brushRef="#br5" timeOffset="52275">16591 15566 57 0,'4'34'28'0,"-11"20"-27"0,0-39 43 16,-4-2-40-16,-3 9 0 16,-4 9 3-16,-3 7 0 15,-4 9-8-15,1 12 0 16,3 1 6-16,3 9 1 16,4-6-3-16,10 2 0 15,4-8-4-15,7-10 0 16,7-13-6-16,4-12 1 0,7-9-11 15,-4-13 1-15,0-9-5 16,4-7 0-16</inkml:trace>
  <inkml:trace contextRef="#ctx0" brushRef="#br5" timeOffset="54516.85">16803 15547 49 0,'0'-3'24'0,"3"3"-10"15,-3 0 24-15,0 0-33 16,7 0 0-16,0 0 3 16,1 0 1-16,-1 3-11 15,7 0 0-15,3 3 7 16,4-3 0-16,4 1-3 16,3-1 0-16,-6 0-2 15,-8 0 0-15,-4 3-1 16,-3 1 0-16,-7 2-2 15,-3 3 1-15,-4-2-2 16,-4 2 1-16,4 1-1 16,0 0 1-16,0-1-1 0,0 1 1 15,0-4 1-15,3 0 0 16,4 1 1-16,0-1 1 16,4-6 0-16,-1 4 0 15,4-4 1-15,1 3 0 16,-1 0 0-16,0 4 0 15,-4-1 0-15,1 1 0 16,-1 2 0-16,-3 1 0 16,-3-4-1-16,-1-3 0 0,-6 4-2 15,-1-4 0-15,0 0-5 16,4 1 1-16,-3 2-11 16,6-3 0-16</inkml:trace>
  <inkml:trace contextRef="#ctx0" brushRef="#br5" timeOffset="54819.68">17346 15553 54 0,'-3'6'27'0,"-15"23"-29"0,7-20 43 16,-6 7-39-16,-8 9 0 16,-3 0 1-16,-7 13 1 15,-4 5-5-15,3 14 1 16,-6 6 2-16,3-1 0 16,4 4-3-16,0-3 0 15,7-7-4-15,6-15 1 16,-2-10-5-16,10-5 0 15,6-11-8-15,8-8 1 16</inkml:trace>
  <inkml:trace contextRef="#ctx0" brushRef="#br5" timeOffset="55192.65">17071 16002 45 0,'7'22'22'0,"14"-4"-15"15,-14-14 35-15,0-1-38 16,4 3 0-16,-1 0 4 16,5 0 0-16,-1-2-9 15,3-4 1-15,4 3 6 16,4 0 0-16,-4 0-3 16,-3 0 1-16,-4 3-3 15,0-12 1-15,-7 12-3 16,0-6 1-16,-7 4-2 15,0 2 1-15,-3 3 0 16,-4 4 0-16,0 2 0 0,0 4 1 16,0 3 0-16,-1 0 0 15,5 0 0-15,-1 0 1 16,4-9 0-16,4-1 0 16,3 1-2-16,7-4 0 15,0-6-3-15,4-3 1 16,-4-6-7-16,7-10 0 15,4-6-10-15,0-3 1 16</inkml:trace>
  <inkml:trace contextRef="#ctx0" brushRef="#br5" timeOffset="55492.62">17434 15340 55 0,'11'38'27'0,"7"21"-27"0,-11-37 42 0,3-3-40 16,4 12 0-16,0 7 3 15,4 3 1-15,3 3-7 16,0 3 1-16,1 3 3 15,-5 0 0-15,-3 6-3 16,-7 1 1-16,-7-4-5 16,-7 7 1-16,-7 2-8 0,-11-8 0 15,1-13-8-15,-4-10 1 16</inkml:trace>
  <inkml:trace contextRef="#ctx0" brushRef="#br5" timeOffset="55989.71">17939 15744 63 0,'0'13'31'0,"0"40"-39"0,0-37 57 0,0 6-47 16,-4 6 1-16,-6 7 1 16,-1-4 1-16,0 0-7 15,-3 1 1-15,0-7 3 16,-3-3 0-16,3-3-3 16,3-1 1-16,0-8-1 15,8-1 0-15,3-3-1 16,10-2 0-16,5-1 1 15,2 0 0-15,1 3 0 16,3 0 1-16,0 1 0 16,7 2 0-16,-6 4 0 15,-5 2 0-15,-3 1-1 16,0 0 1-16,-7-7-1 0,-3-3 1 16,-1-2 0-16,-6-11 1 15,3-8 0-15,-4-11 1 16,1-2 0-16,-1-13 0 15,-3-6-2-15,0-3 1 16,4 3-6-16,3 0 1 16,0 10-10-16,7-1 0 15,0 3-5-15,3 1 0 16</inkml:trace>
  <inkml:trace contextRef="#ctx0" brushRef="#br5" timeOffset="56259.9">18556 15613 61 0,'0'12'30'0,"-18"20"-40"16,11-20 58-16,0 7-48 15,-3 9 1-15,-8 10 0 16,-3 15 1-16,0 7-3 16,-4-4 0-16,4-2-3 15,3-7 1-15,1-13-9 0,3-15 0 16,3-16-5-16,4-12 0 16</inkml:trace>
  <inkml:trace contextRef="#ctx0" brushRef="#br5" timeOffset="56434.34">18217 15600 58 0,'18'13'29'0,"42"68"-32"0,-35-49 57 15,10 18-51-15,7 19 1 16,25 0-1-16,-3 9 1 0,-1-9-8 16,-3-3 1-16,-14-13-7 15,-14-12 0-15,-21-13-9 16,-11-15 0-16</inkml:trace>
  <inkml:trace contextRef="#ctx0" brushRef="#br5" timeOffset="58165.93">4424 17610 28 0,'-7'3'14'0,"3"-3"0"16,4 0 15-16,0 0-23 15,0 4 0-15,0-1 4 16,-7 0 0-16,7 3-13 16,0 0 1-16,7 1 8 15,4-4 1-15,3-3-5 16,14-3 1-16,11-4-5 16,0-2 1-16,0 0-8 0,-15-4 0 15,1 0-8-15,-4-2 1 16</inkml:trace>
  <inkml:trace contextRef="#ctx0" brushRef="#br5" timeOffset="58376.78">4427 17767 58 0,'0'9'29'0,"7"-5"-30"0,-7-4 52 0,0 0-47 16,11 0 0-16,0 0 1 15,6 0 0-15,8-4-8 16,3 1 1-16,4 0-1 16,3-6 1-16,-10-1-12 15,0 1 0-15,-11-4-6 16,3 1 1-16</inkml:trace>
  <inkml:trace contextRef="#ctx0" brushRef="#br5" timeOffset="59035.94">5182 17758 41 0,'-3'12'20'0,"-4"13"-17"0,7-15 32 0,-11 5-30 16,1 7 0-16,-1 3 2 15,-7 4 1-15,-3-7-10 16,0 6 0-16,3 0 6 16,1-3 1-16,3 0-3 15,0-6 0-15,3-3-1 16,7-7 0-16,-6 1-1 15,10-7 0-15,0 0 0 16,10-9 0-16,1-1-1 16,10-5 1-16,7-1 0 15,4 4 0-15,3 2 0 16,-3 1 0-16,7 6 0 16,-7 0 1-16,-1 0-1 15,-2 3 1-15,-8-3-1 16,-4 0 1-16,-2 3-1 0,-5-3 0 15,-3 0 0-15,-7 0 0 16,-3-9 0-16,-4 0 0 16,0-4-1-16,-8-6 1 15,5-9-1-15,-1-3 1 16,4-1-4-16,0-5 1 16,0-1-7-16,4-3 0 15,3 4-7-15,0-1 0 16</inkml:trace>
  <inkml:trace contextRef="#ctx0" brushRef="#br5" timeOffset="59929.75">5828 17673 48 0,'-7'9'24'0,"3"4"-25"0,4-4 40 15,0 4-38-15,-10-1 1 0,-4 10 0 0,-11 3 1 16,-3 10-4-16,-4-1 0 15,-3-8 2-15,3 5 0 16,11-3-4-16,0-3 0 0,3-3-10 16,11-9 0-1,7-10-2-15,7-13 0 0</inkml:trace>
  <inkml:trace contextRef="#ctx0" brushRef="#br5" timeOffset="60178.68">5539 17686 38 0,'10'25'19'0,"11"3"-15"0,-17-22 35 0,10 7-35 15,0 9 0-15,11 9 4 16,7 3 0-16,-1-5-10 16,-2 8 0-16,9-2 4 15,-6-4 1-15,-4-3-11 16,-7-6 1-16,-6-9-10 0,-5-7 1 15</inkml:trace>
  <inkml:trace contextRef="#ctx0" brushRef="#br5" timeOffset="61048.06">6766 17237 45 0,'0'6'22'0,"-7"1"-14"0,4-4 34 0,-4 0-38 16,-4 0 0-1,-3 0 3-15,-14 3 1 0,0 1-10 16,-8-4 0-16,-3 3 6 16,1-3 0-16,-1 4-2 15,7-1 0-15,4 0-4 16,-4 0 1-16,4 4-3 16,0-1 1-16,6 1-1 15,5-1 0-15,3 0-1 16,3 4 1-16,8-4 2 15,3 4 0-15,3 6 1 16,4 9 0 0,-3 3 1-1,6 4 1-15,-6 12-1 32,3 3 0 14,-7 6 0-30,-7 7 0 0,3-10 0-16,-3 4 0 15,0 6 0-15,4-7 0 0,3 1 0 0,0-1 1 0,0-6 0 16,3-6 1-16,1-3 0 0,6-7 1 0,-10 1 1 0,11-7 1 0,-8-3 0 0,8-6 0 16,-4-3-1-16,7-7 1 0,11-3-1 0,3-9 0 0,7 0-4 0,1-3 0 0,-5-4-8 15,1 4 0-15,-4-10-13 16,1-2 1-16</inkml:trace>
  <inkml:trace contextRef="#ctx0" brushRef="#br5" timeOffset="64289.91">6957 17519 42 0,'-4'-3'21'0,"4"-3"-14"16,0 3 21-16,0 3-22 15,4 3 1-15,-4 3 2 16,0 7 1-16,0 9-12 15,-4 18 0-15,4-2 8 16,-7 9 1-16,4 10-4 16,3-4 0-16,0 6-3 15,-7 1 1-15,7-10-4 16,0-6 0-16,0-9-5 16,7-13 0-16,3-13-11 15,1-18 1-15,10-10 1 0,7-9 0 16</inkml:trace>
  <inkml:trace contextRef="#ctx0" brushRef="#br5" timeOffset="64564.83">7324 17836 60 0,'0'6'30'15,"10"-6"-42"-15,-3 0 64 0,4 0-51 16,7 0 1-16,3-3-1 16,0 0 1-16,7 0-5 15,4-3 0-15,0-1-4 16,-1 1 0-16,-2 0-10 15,-1 0 1-15</inkml:trace>
  <inkml:trace contextRef="#ctx0" brushRef="#br5" timeOffset="64800.99">7521 17642 57 0,'0'12'28'0,"-10"38"-26"0,3-40 47 15,3 12-46-15,1 12 0 16,-1 10 1-16,0 0 0 16,4 6-8-16,0-6 0 15,4-6-4-15,0-10 0 16,3-16-10-16,-7-12 0 15</inkml:trace>
  <inkml:trace contextRef="#ctx0" brushRef="#br5" timeOffset="68135.43">8192 17319 43 0,'7'22'21'0,"-4"-7"-15"0,-6-12 22 0,3 4-24 16,0-1 0-16,0-3 1 15,0 3 1-15,0-3-8 16,0 1 1-16,3 2 4 16,1-3 0-16,-1 0-2 15,1 3 0-15,-4 1-1 16,7-1 0-16,-4 3-1 16,1 1 1-16,3-1-1 15,0 1 1-15,3-1 0 16,8 0 0-16,10 4 0 15,-6-7 0-15,2 1 0 16,1 2 1-16,-7 0-2 16,-4 1 0-16,-4 2-4 15,-20 4 1-15,-4 0-9 16,-4 2 0-16,-7-11-2 0,1-7 0 16</inkml:trace>
  <inkml:trace contextRef="#ctx0" brushRef="#br5" timeOffset="68600.3">8230 17275 47 0,'7'9'23'0,"7"-6"-24"0,-14-3 46 16,8 0-42-16,-1 0 1 0,0 0 2 15,3-3 1-15,4-3-8 16,4 0 0-16,7-1 5 15,10-2 0-15,7 0-2 16,-6-1 1-16,2 1-4 16,8 2 0-16,4 1-2 15,-8 0 1-15,0-4-2 16,-6 1 1-16,-5 6-1 16,-6 3 1-16,-7 0 0 15,-4 6 1-15,-4-6 0 16,1 0 1-16,-11 3 0 15,0 7 1-15,0 2 0 16,-7 7 1-16,-4 9 0 16,-10 7 1-16,-7-1 0 15,-7 10 1-15,3 10-2 16,-3 2 1-16,-4 0-1 16,-4 7 1-16,-2 3-2 0,2 0 1 15,4-7-1-15,1-2 1 16,6-1-3-16,7-12 0 15,8-9-5-15,2-7 1 16,12-9-8-16,3-7 0 16,3-12-2-16,8-9 0 15</inkml:trace>
  <inkml:trace contextRef="#ctx0" brushRef="#br5" timeOffset="68871.5">8565 17805 41 0,'0'9'20'0,"8"4"-13"16,-8-10 38-16,-4 3-42 16,0 7 1-16,-3 2 0 15,0 7 1-15,-3-3-7 16,6-6 1-16,-6 5 4 15,10 4 0-15,-7-3-2 16,7 3 0-16,7-3-3 16,3-7 1-16,8-8-6 15,0-4 0-15,10-10-10 16,7-5 0-16</inkml:trace>
  <inkml:trace contextRef="#ctx0" brushRef="#br5" timeOffset="69079.1">8791 17755 41 0,'-3'18'20'0,"6"-2"-9"0,-3-7 27 15,-3 7-35-15,-4 9 1 16,-7 3 1-16,3 1 1 16,-7 5-8-16,4 7 1 15,0 6 3-15,4 6 1 0,6 1-6 16,-3-11 1-16,7-2-10 15,0-13 0 1,7-9-5-16,7-12 1 0</inkml:trace>
  <inkml:trace contextRef="#ctx0" brushRef="#br5" timeOffset="69320.05">9098 17820 48 0,'4'7'24'0,"3"-7"-23"16,-7 0 42-16,7 0-42 16,7 0 1-16,7 0-1 0,14-7 1 15,4 1-6-15,0 0 0 16,3-4-8-16,1 1 1 15,-8 3-4-15,-3-4 0 16</inkml:trace>
  <inkml:trace contextRef="#ctx0" brushRef="#br5" timeOffset="69532.92">9366 17620 52 0,'-7'22'26'0,"4"53"-26"0,3-66 51 0,0 13-49 16,0 16 0-16,-4 6 0 15,4-3 1-15,0 9-6 16,0-3 0-16,-3-6-8 16,-1-16 1-16,1-16-8 15,-1-12 1-15</inkml:trace>
  <inkml:trace contextRef="#ctx0" brushRef="#br5" timeOffset="72472.13">9920 17416 34 0,'-7'6'17'0,"7"-6"-5"0,0 0 17 0,0 0-23 15,0 0 0-15,0 0 2 16,4 0 1-16,6-3-12 16,4 3 1-16,7 0 7 15,11-3 0-15,3 6-3 16,4 0 0-16,-7 0-1 16,-4 0 0-16,-3 1-1 15,-7 2 0-15,-1 0-1 16,-6 0 1-16,-4-3-2 15,-4 4 1-15,-3 5-1 16,-7 4 1-16,-3 6-1 16,-4 0 1-16,0 3 0 15,-4 13 0-15,0-4 1 0,1 1 0 16,3 2 1-16,3 7 0 16,4 0 2-16,3-6 1 15,4-4-1-15,7-6 1 16,4-6-1-16,10-6 0 15,4-7-3-15,-4-2 1 16,7-7-8-16,4 0 0 16,0 0-12-16,3-7 1 15</inkml:trace>
  <inkml:trace contextRef="#ctx0" brushRef="#br5" timeOffset="73193.19">10576 17761 42 0,'7'9'21'0,"11"-15"-15"15,-11 3 25-15,4 3-27 0,6-3 0 16,4-4 1-16,4 1 0 16,3-6-8-16,8 2 1 15,-1 1 1-15,0-1 0 16,-3 1-12-16,0-4 0 15,3 1-2-15,-14-4 1 16</inkml:trace>
  <inkml:trace contextRef="#ctx0" brushRef="#br5" timeOffset="73421.78">10791 17428 48 0,'-3'7'24'0,"3"5"-22"16,-4-2 47-16,4 5-46 16,-3 7 1-16,3 10 1 15,0 15 0-15,0 0-7 16,0 6 1-16,0 7 1 16,0-10 1-16,3-9-13 15,4-10 0-15,4-15-6 16,-4-13 0-16</inkml:trace>
  <inkml:trace contextRef="#ctx0" brushRef="#br5" timeOffset="76875.37">11384 17190 45 0,'4'0'22'0,"3"13"-18"15,-7-10 23-15,0 3-24 16,0 3 0-16,0 7 1 15,0 6 1-15,0 9-7 16,0-2 1-16,0 2 2 16,0 3 1-16,0-5-7 15,0-4 1-15,0-3-10 16,7-16 0-16</inkml:trace>
  <inkml:trace contextRef="#ctx0" brushRef="#br5" timeOffset="77352.11">11568 17137 36 0,'3'15'18'0,"4"-11"-7"0,-7-4 22 15,0 0-26-15,0 0 1 16,4-4 2-16,3 1 1 15,3-3-14-15,4 6 1 16,8-3 9-16,-1 3 0 16,3-3-4-16,-2 6 1 0,-1 0-2 15,-4 0 0-15,-6 0-3 16,0 0 1-16,-4 1-3 16,-7 2 0-16,0-3-1 15,-7 3 1-15,0 1-1 16,-4-4 0-16,0 0 0 15,1 3 0-15,3 0 2 16,3 1 0-16,1-1 0 16,3 3 1-16,7 1 0 15,3-1 1-15,4 1 1 16,1 2 1-16,-1 1 0 16,3 2 0-16,-3-2 0 15,-3-1 0-15,-4 1-1 16,-3 3 0-16,-4-1-2 15,-7 1 1-15,-8-7-3 0,-6 4 0 16,-3-1-6-16,-1-2 0 16,4-1-7-16,7-2 1 15</inkml:trace>
  <inkml:trace contextRef="#ctx0" brushRef="#br5" timeOffset="77671.17">12210 17187 57 0,'-7'9'28'0,"-11"-9"-32"16,7 7 51-16,-3 8-43 15,-10 14 1-15,-12 8 1 16,-6 1 0-16,3 9-9 16,-3 9 1-16,-1 7 4 15,-2-3 1-15,6 5-5 16,4 1 1-16,3-6-5 16,7-10 1-16,4-9-8 15,7-10 0-15,7-9-6 16,7-16 1-16</inkml:trace>
  <inkml:trace contextRef="#ctx0" brushRef="#br5" timeOffset="77982.22">11963 17629 43 0,'0'3'21'0,"3"7"-15"0,-3-7 35 16,0 3-39-16,0 7 1 16,-3-7 2-16,-4 10 1 15,0-1-8-15,0-2 1 16,-1 2 4-16,-2 1 0 0,3 3-1 16,-4 0 0-16,8 0-2 15,-1-1 1-15,4-2-1 16,4-3 1-16,10-4-1 15,0-3 0-15,7-3-3 16,7-6 0-16,1-6-6 16,-1-4 1-16,0-5-9 15,0 5 0-15</inkml:trace>
  <inkml:trace contextRef="#ctx0" brushRef="#br5" timeOffset="78193.09">12160 17620 55 0,'0'28'27'0,"-17"22"-28"0,10-41 47 15,0 7-44-15,-4 12 1 16,-7 10-1-16,4 0 1 16,-3 9-5-16,2 6 1 15,1-3-1-15,7-6 1 16,0-6-8-16,7-4 1 15,4-18-9-15,3-10 0 16</inkml:trace>
  <inkml:trace contextRef="#ctx0" brushRef="#br5" timeOffset="79184.25">12104 16829 31 0,'3'19'15'15,"-3"-12"-1"-15,0-7 16 0,0 0-23 16,0 0 0-16,0 0 5 15,0 0 0-15,0 0-15 16,4 0 1-16,6 0 9 16,8 0 0-16,7 0-3 0,10 0 0 15,7 0-3 1,-3 0 1-16,4-7-1 0,-1 1 0 16,-3 0-1-16,-1-1 1 15,-6 4-1-15,-7 3 0 16,-4 0-2-16,-3 3 0 15,-4 4-1-15,-4-1 1 16,-3 7-2-16,-7 8 1 16,-3 5-1-16,-1 5 0 15,-3 3 1-15,0 17 1 16,0-14 0-16,4 4 1 16,-1 6 0-16,4 3 1 0,4-3-1 15,3 10 1-15,3 5 0 16,8 4 0-16,0 6 0 15,-1-9 1-15,8 6 0 16,0 0 0-16,-1-9 1 16,-2-4 0-16,-5 4-1 15,-6-1 1-15,-4-5-1 16,-7 2 0-16,-11 4-1 16,-6-7 0-1,-19 10-3-15,-17-1 1 0,-14-5-6 16,-21-13 0-16,-21-16-8 15,-4-16 0-15</inkml:trace>
  <inkml:trace contextRef="#ctx0" brushRef="#br5" timeOffset="80515.06">12940 17325 41 0,'0'3'20'0,"10"-3"-8"0,-6 0 20 16,3 0-28-16,0 0 0 15,-7 0 1-15,11 0 1 16,10-3-8-16,7 0 0 16,7 3 3-16,-3-3 0 15,-4 0-9-15,-3-1 1 16,-4 4-9-16,-7 0 1 16</inkml:trace>
  <inkml:trace contextRef="#ctx0" brushRef="#br5" timeOffset="80703.95">12965 17482 42 0,'-4'34'21'0,"4"-9"-11"0,4-22 31 0,-1 1-39 16,-3-1 1-16,4-3 0 16,6-3 0-16,11-4-5 15,4 1 0-15,3-3-2 16,4-1 1-16,0-2-12 15,-4-4 0-15</inkml:trace>
  <inkml:trace contextRef="#ctx0" brushRef="#br5" timeOffset="81005.89">13557 16958 54 0,'4'13'27'0,"-1"5"-27"0,-3-11 43 0,4 5-42 0,-1 10 0 0,1 6 1 16,-1 1 1-16,1 5-4 15,-1 7 1-15,1 0 1 16,-4-4 0-16,0-2-3 16,0-4 1-16,0-6-6 15,-4-6 0-15,1-3-10 16,3-4 1-16</inkml:trace>
  <inkml:trace contextRef="#ctx0" brushRef="#br5" timeOffset="81259.73">13458 17538 53 0,'-3'10'26'0,"10"-1"-22"15,-7-9 42-15,4 0-41 0,3-3 0 16,0 0 3-16,3 0 0 15,8-1-11-15,3-5 1 16,14 0 5-16,8-1 1 16,-1-5-6-16,-3 2 0 15,-7 4-7-15,-4-4 0 16,-7 10-11-16,-3-3 0 16</inkml:trace>
  <inkml:trace contextRef="#ctx0" brushRef="#br5" timeOffset="81705.36">13526 17786 51 0,'0'16'25'0,"7"-13"-18"0,-7-3 37 0,0 0-40 15,3 3 0-15,4-3 3 16,7 3 0-16,4 0-9 16,7-3 0-16,3 3 6 15,0 0 0-15,-3 1-3 16,-4-1 1-16,-3 0-3 16,-4 3 1-16,-4 0-3 15,-6 4 0-15,-8-1 0 16,-3 4 0-16,-7 5-1 0,-4-2 1 15,-6-3 0-15,-1-1 1 16,0 7 1-16,4 3 1 16,4 0 0-16,6 0 1 15,0 0 2 1,4-6 0-16,4-4 1 0,6 1 1 16,8-4-1-16,10-3 0 15,18-6-1-15,7-3 1 16,3-3-8-16,1-10 1 15,-12 4-10-15,-6-4 0 16,-14 3-8-16,-8 4 1 0</inkml:trace>
  <inkml:trace contextRef="#ctx0" brushRef="#br5" timeOffset="83686.92">9589 10326 36 0,'24'-69'18'0,"-3"-25"-10"0,-17 66 18 16,-1-13-22-16,-3 16 0 15,-3-13 3-15,-8-6 0 16,-6 0-9-16,-15-3 0 16,-10-3 6-16,-11 0 0 15,-28 9-2-15,6 7 0 0,-16 5-1 16,-12 11 0-16,-6 5-1 16,3 16 1-16,-7 22-1 15,4 13 0-15,0 18-1 16,6-2 1-16,1 11-1 15,17 17 0-15,8 15-1 16,13 7 1-16,15 15-2 16,14 13 0-16,13 9 0 15,15 6 0-15,7-3-2 16,14 1 1-16,18-4 0 16,7-22 0-16,21-6 1 15,11-16 1-15,10-22 1 16,17-9 0-16,12-25 3 15,13-22 0-15,-6-19 1 16,13-10 1-16,-10-12 0 16,-3-12 0-16,-5-10 0 0,-6-16 0 15,7 4-2-15,-10-10 1 16,-8-3-2-16,-4 0 0 16,-13-6-1-16,-7-7 1 15,-15-2-1-15,-14-4 1 16,-17-9-1-16,-25-4 1 15,-21-15 1-15,-25-6 0 16,-21 0-1-16,-14-1 1 16,-14 7-1-16,-15-3 1 0,-3 25-1 15,-3 9 0 1,-7 10-1-16,-8 16 0 0,0 18-1 16,12 16 0-1,2 12-3-15,4 13 1 0,11 10-4 16,7 15 0-16,3 12-9 15,14 13 0-15</inkml:trace>
  <inkml:trace contextRef="#ctx0" brushRef="#br5" timeOffset="92940.78">14746 16804 39 0,'4'-6'19'0,"-8"-3"-13"16,1 9 19-16,-4 0-20 16,-8 6 1-16,-2 3 0 15,-1 4 1-15,-7-4-10 16,-3-2 1-16,-4 5 5 16,-3 4 1-16,0-1-3 15,0-2 0-15,6 3-1 0,1-4 1 16,4 1-2-16,6-4 1 15,4-3-1-15,3 1 0 16,4-1 0-16,0 3 0 16,4 10-1-16,-1 3 1 15,0 3-1-15,1 10 1 16,-1 2-1-16,1 4 1 16,-1 6-1-16,1 0 1 15,-1 10-1-15,1 2 1 16,-1 4 1-16,1 12 0 15,-1-9 2-15,4 9 0 0,0-3 1 16,4-12 0-16,3 6 1 16,3 3 0-16,1-6 1 15,3-7 0-15,4-6 0 16,6-3 1-16,8-12-2 16,3-4 1-16,-3-12-3 15,-4-7 0-15,-3-5-7 16,0-4 1-16,-4-9-15 15,-7-7 0-15</inkml:trace>
  <inkml:trace contextRef="#ctx1" brushRef="#br5" timeOffset="55954.37">9804 14327 0</inkml:trace>
  <inkml:trace contextRef="#ctx0" brushRef="#br5" timeOffset="94363.11">15113 17130 42 0,'11'7'21'0,"-8"-26"-16"0,-3 13 22 16,0-1-24-16,-3-2 1 0,-4 3 0 15,-8-1 0-15,-2 4-6 16,-8 3 0-16,-3 3 4 15,0 1 0-15,3 2-2 16,0 0 0-16,1 4 0 16,2 5 1-16,8-2-2 15,0 2 1-15,4 1-1 16,3 0 1-16,7-1-1 16,3-2 1-16,8-4 0 15,10-2 0-15,7-7 0 16,0-3 0-16,0-1 0 15,1-2 1-15,-8-3-1 16,0-4 1-16,-3 1-1 0,-1-4 0 16,-3 3 0-16,-3-2 0 15,0 2 0-15,-1 7 0 16,-3 6 0-16,0 9 1 16,-3 10 0-16,-1 3 1 15,-3 6-1-15,0 10 1 16,-3 0-1-16,-1 2 1 15,-3 1-2-15,0-6 1 16,0-1-5-16,4-6 0 16,-1-6-9-16,4-6 0 15,7-13-2-15,-3-12 0 0</inkml:trace>
  <inkml:trace contextRef="#ctx0" brushRef="#br5" timeOffset="94632.38">15462 17165 39 0,'4'41'19'0,"-15"-13"-17"16,8-15 35-16,-8 8-32 16,-3 11 0-16,-18 2 2 15,0 10 1-15,-6 10-11 16,2 8 1-16,-2 4 6 15,-8 9 0-15,3-3-3 16,1-15 1-16,3-7-4 16,11-3 1-16,3-6-5 15,8-13 0-15,6-12-10 16,11-10 1-16,14-6-1 0,4-12 1 16</inkml:trace>
  <inkml:trace contextRef="#ctx0" brushRef="#br5" timeOffset="95021.9">15275 17701 37 0,'11'22'18'0,"10"-9"-16"0,-14-13 36 0,4 3-34 16,3-3 1-16,3-3 2 15,1 0 0-15,3 3-9 16,11 0 1-16,-7-4 4 16,-4 4 1-16,-7-3-3 15,-3 6 1-15,-8 4-3 16,-6-1 0-16,-8 3-1 16,-3 7 0-16,-4 6 0 15,1 3 0-15,-8 0 0 16,7 0 1-16,1 0 1 15,2-6 1-15,5 0 1 16,6 0 1-16,8-4 0 0,6 1 1 16,8 0 0-16,10-10 1 15,18-3-4-15,0-9 1 16,-4 6-8-16,-3-6 1 16,-11-7-12-16,-17-9 0 15</inkml:trace>
  <inkml:trace contextRef="#ctx0" brushRef="#br5" timeOffset="96645.14">15667 17457 28 0,'0'6'14'0,"0"-6"0"0,0 0 15 16,7-3-26-16,0-4 0 15,0 1 4-15,4 0 0 16,-1 0-9-16,4-1 1 16,7 4 4-16,8 3 1 15,-1-3-4-15,4 3 0 16,-8-6-8-16,-2 3 1 16,-5-4-7-16,-3-2 0 15</inkml:trace>
  <inkml:trace contextRef="#ctx0" brushRef="#br5" timeOffset="96885.49">15759 17278 39 0,'10'44'19'0,"-3"-7"-14"16,-3-27 30-16,-1-1-32 15,1 4 0-15,-4 6 2 16,0 3 1-16,0 3-8 16,0 6 1-16,3 0 1 15,-3-2 0-15,0-4-8 16,-3-3 0-16,-1-10-7 0,1-6 0 16</inkml:trace>
  <inkml:trace contextRef="#ctx0" brushRef="#br5" timeOffset="97408.83">15988 17243 45 0,'10'13'22'0,"12"-22"-22"0,-15 5 39 0,3 1-37 15,4 0 1-15,8 0 2 16,-1 0 1-16,7 0-7 16,0 3 0-16,-3 0 3 15,-4 0 1-15,-3 0-2 16,-4 3 1-16,-4 0-2 15,-3 3 0-15,-7 4-2 16,-3 2 1-16,-1 4-2 16,-3 3 1-16,-3 0-1 15,-1-1 1-15,1-2-1 16,3 0 0-16,-1-7 1 16,5-3 1-16,-1 4 1 15,4 2 0-15,4 1 1 16,7-1 0-16,-1 7 1 0,8 3 1 15,-4-6 0-15,0 0 0 16,4-4-1-16,-8 1 1 16,1-1-2-16,-4 4 0 15,-7 0-1-15,0 5 1 16,-7 1-4-16,-14 10 1 16,-11-7-6-16,-3-3 1 15,-8-3-9-15,8-4 1 0</inkml:trace>
  <inkml:trace contextRef="#ctx0" brushRef="#br5" timeOffset="98071.7">16200 16695 48 0,'3'12'24'0,"15"-6"-22"0,-11-2 38 16,3-1-39-16,4 0 1 15,-3-3 1-15,10 0 0 16,7-3-4-16,8 0 1 15,3-4 2-15,3 1 0 0,-7 0-1 16,0-1 0-16,-6 4-1 16,-8 3 0-16,-4 0-2 15,-2 3 0-15,-8 4-1 16,-4 5 1-16,-3 4-1 16,-3 6 0-16,-4 3-1 15,0-6 1-15,-1 6 0 16,1 9 1-16,4 4 1 15,-1 12 0-15,8 13 1 16,3 3 0-16,4 6 1 16,3 0 1-16,3 10 0 15,8 2 1-15,3 1 0 16,0-10 1-16,-3 4-2 16,-4-7 0-16,-10-13-1 15,-15-9 0-15,-13 4-1 16,-15-1 0-16,-21-9-4 0,-14-10 1 15,-4-5-12-15,-17-14 0 16</inkml:trace>
  <inkml:trace contextRef="#ctx0" brushRef="#br5" timeOffset="106132.7">17343 17268 22 0,'-7'4'11'0,"10"-8"1"16,-3 4 12-16,0 0-18 16,0 0 1-16,0 0 5 15,0 0 1-15,4 4-15 16,3-1 0-16,0 0 9 15,0 3 1-15,3-6-4 16,8 0 0-16,7 0-4 16,10-6 1-16,-3 3-5 0,-4-4 1 15,-3 1-7-15,-8 0 0 16,-3 0-6-16,-7-1 1 16</inkml:trace>
  <inkml:trace contextRef="#ctx0" brushRef="#br5" timeOffset="106327.73">17367 17391 36 0,'-7'31'18'0,"11"-12"-15"0,-4-13 26 0,3 0-24 16,1 1 1-16,-1 2 2 16,1-6 0-16,3-3-11 15,7-3 1-15,7 0 4 16,7 0 1-16,-3-3-11 15,3-4 0-15,1 1-7 16,-1-7 1-16</inkml:trace>
  <inkml:trace contextRef="#ctx0" brushRef="#br5" timeOffset="106661.09">18150 16911 49 0,'-7'44'24'0,"-17"12"-27"0,20-40 43 16,-3 15-39-16,0 4 0 15,4 6-1-15,-1-1 1 16,-3-2-4-16,3-7 0 16,1-6-7-16,3-3 1 0,7-15-5 15,0-10 0-15</inkml:trace>
  <inkml:trace contextRef="#ctx0" brushRef="#br5" timeOffset="106988.13">18320 16883 42 0,'14'15'21'0,"4"11"-22"15,-15-23 38-15,1 6-35 16,-4 4 1-16,0-1 2 15,0 4 0-15,0 0-7 16,-4-1 1-16,1-2 3 16,-1-4 0-16,0 1-2 0,1-1 0 15,-1 0-1-15,1-2 0 16,6-1 1-16,4 0 0 16,4-3 0-16,7 4 1 15,-1-1 0-15,4 6 1 16,-6 1-1-16,6 3 1 15,-11-1-2-15,-3 4 0 16,-7 3-5-16,-3 0 1 16,-11-6-8-16,-7-7 0 15,-4-6-3-15,4-6 0 16</inkml:trace>
  <inkml:trace contextRef="#ctx0" brushRef="#br5" timeOffset="107409.74">18320 16876 54 0,'24'0'27'0,"22"4"-36"16,-32-4 55-16,4 0-46 16,14-4 1-16,7 4 0 15,10 0 1-15,11-3-3 16,11-6 1-16,3-7 0 15,-11-3 0-15,-6 1 0 16,-8 2 0-16,-7 3-1 16,-10 4 1-16,-7 3 0 15,-4 3 0-15,-7 3-1 16,-7 6 1-16,-7 3 0 0,-3 7 0 16,-5 6-1-16,-9 9 1 15,-15 7 0-15,-10 15 0 16,-15 10 1-16,-6 9 0 15,-11 3 0-15,7 4 0 16,-4 5-1-16,1 7 1 16,-1-6-1-16,0-3 0 15,15-4-2-15,7-9 1 16,6-13-4-16,12-9 0 16,6-15-10-16,11-4 0 0,14-16 0 15,10-8 0-15</inkml:trace>
  <inkml:trace contextRef="#ctx0" brushRef="#br5" timeOffset="107710.08">18711 17447 42 0,'4'10'21'0,"-11"5"-27"16,0-8 42-16,-4 5-34 16,-3 1 1-16,-7 5 2 15,3 1 1-15,1 6-7 16,3 7 1-16,-1-10 3 0,5 3 1 16,3 0-2-16,3-6 1 15,8-4-4-15,6-2 0 16,12-4-4-16,2-2 0 15,8-11-8-15,3-5 0 16,4-7-2-16,-4-9 0 16</inkml:trace>
  <inkml:trace contextRef="#ctx0" brushRef="#br5" timeOffset="107918.17">18898 17466 34 0,'-10'38'17'0,"-11"2"-13"0,14-27 31 0,-4 6-30 16,-3 15 1-16,-7-2 4 16,-4 12 0-16,-3 12-13 15,-11 0 1-15,0 7 7 16,0 9 1-16,4-6-7 16,10-9 1-16,1-14-12 15,2-11 0-15,1-23-5 16,4-6 0-16</inkml:trace>
  <inkml:trace contextRef="#ctx0" brushRef="#br5" timeOffset="108714.58">19336 16993 41 0,'74'-76'20'0,"21"14"-19"15,-77 36 33-15,-4-8-32 16,-4-4 1-16,-3-6 1 16,1-9 0-16,-12 6-5 15,-14 0 1-15,-17 0 3 16,-21 3 0-16,-25 13-2 0,-8 3 1 16,-27 12-1-16,-18 13 0 15,-4 12-2 1,-3 10 0-16,0 9 0 0,3 10 0 15,11 9 0-15,15 19 0 16,-1 3 0-16,10 12 0 16,5 7 0-16,16 6 0 15,8 6 1-15,11-2 0 16,10 5-1-16,11 10 1 16,17 0 0-16,18 6 1 15,14-9-1-15,14-7 1 16,18 7-1-16,14-16 1 0,0-12 0 15,3-10 0-15,8-6 0 16,6-19 0-16,8-16 1 16,14-15 0-16,-1-16 1 15,22-25 0-15,21-19-1 16,7-16 0 0,117-78-2-1,-54 13 1-15,-41 6-3 16,-36 15 0-16,-39 1-4 15,-32-10 0-15,-31 3-7 16,-21-6 1-16,-36 0-3 16,-18-3 0-16</inkml:trace>
  <inkml:trace contextRef="#ctx0" brushRef="#br0" timeOffset="113549.17">2184 14214 42 0,'-11'6'21'0,"15"-2"-9"0,3-8 22 16,3-2-30-16,1-3 0 15,17-1 3-15,11-2 0 16,21-4-8-16,32-3 0 16,24 4 6-16,15-7 0 31,130-28-5-31,-32 6 1 16,-32-7-5-16,-27 14 1 15,-40 2-7-15,-31 13 1 0,-28 10-9 16,-40 12 0-16</inkml:trace>
  <inkml:trace contextRef="#ctx0" brushRef="#br0" timeOffset="113893.51">2512 14462 42 0,'-7'22'21'0,"-4"-16"-15"15,11-6 30-15,-3-3-32 16,3 0 0-16,0 3 3 0,0 0 1 16,0 0-9-16,0-3 1 15,10 0 6-15,-6-4 0 16,17 1-2-16,18-3 0 15,17-1-1-15,18-5 0 16,14-7-3-16,18-7 1 16,4 1-3-16,-15-6 1 15,0-1-3-15,-14 1 0 16,-14 5-5-16,-7 8 1 16,-17 2-11-16,-12 0 0 15</inkml:trace>
  <inkml:trace contextRef="#ctx0" brushRef="#br0" timeOffset="114194.88">2304 14779 66 0,'0'18'33'0,"28"-5"-32"15,-7-7 57-15,7 1-54 16,8-4 0-16,20 0 1 0,25-6 1 16,25-10-9-1,7-9 1-15,14-9 2 0,-14-1 0 16,-7-2-7-16,-8-1 0 15,-24 4-15-15,-7-3 0 16</inkml:trace>
  <inkml:trace contextRef="#ctx0" brushRef="#br0" timeOffset="117241.45">5500 13320 38 0,'39'-43'19'0,"14"-45"-8"0,-36 66 19 0,-6-10-26 16,3-5 0-16,0-4 2 16,-3-6 0-16,-1 0-7 15,-6 3 0-15,-4 0 5 16,-11-3 1-16,-3 0-3 16,-14 3 1-16,-22 3-1 15,-10 7 0-15,-10 9-2 16,-22 9 1-16,-7 13-1 15,-10 16 0-15,10 15-1 16,-7 6 0-16,-7 17-1 0,15-1 0 16,-5 12 0-16,15 14 0 15,7 8 0-15,14 14 1 16,11 5 0-16,13 7 1 16,12 3 1-16,9-7 0 15,8-2 0-15,11-10 0 16,13-10 2-16,19-5 0 15,13-13 0-15,28-7 1 16,15-18 0-16,28-16 0 16,14-15-1-16,7-14 0 15,14-5-1-15,7-19 0 16,1-16-1-16,-22-19 0 0,-14-6 0 16,-18-9 0-16,-14-1-1 15,-17-12 1-15,-29 4-2 16,-21-1 1-16,-21 0-1 15,-10 10 1-15,-15 2-1 16,-24 7 0-16,-19 0 1 16,-6 13 0-16,-3 6-1 15,17 12 0-15,-7 13 0 16,3 13 1-16,8 8 0 16,3 8 0-16,4 5-1 15,10 0 1-15,-4-2 0 16,15-1 0-16,-4 0 0 15,15 0 1-15,-4-2-2 16,7-1 0-16,3 0-2 0,7 0 0 16,-3 0-7-16,4-6 0 15,3 3-9-15,3-9 0 16</inkml:trace>
  <inkml:trace contextRef="#ctx0" brushRef="#br0" timeOffset="119650.7">6269 14079 30 0,'0'-3'15'0,"18"0"-10"16,-15 0 15-16,4 3-18 15,4 0 0-15,6 0 2 16,-6 0 0-16,3 0-5 15,11 0 1-15,10 0 3 16,4 0 1-16,7 0 0 16,0 0 0-16,10-3-1 15,4 0 0-15,-4-4 0 16,15-2 0-16,-1 0-1 0,8-1 1 16,7-2-1-16,10-10 0 15,-10 3 0-15,10 0 0 16,7 0 0-16,15 0 0 15,-4-6 0-15,6 3 0 16,5-3-1-16,14 6 0 16,-4 1-1-16,3-1 1 15,11 0-1-15,8-3 1 16,-5 0 0-16,8 0 1 16,10-3-1-16,-6 3 1 15,6-6 0-15,14 3 1 16,-13 3-1-1,6 6 0 32,11-3-1-31,-7-3 0 0,7 4 0-1,7-4 1-15,-14-3-1 0,3 3 0 16,8 0 0-16,-15 0 0 0,11 3 0 0,4 6 1 0,-11 1-1 0,-11 2 0 0,7 1 0 0,-13-4 1 0,-5 4 0 0,-9 0 1 0,2-4-2 15,-10 1 1-15,-17-1-1 16,-4 1 1-16,-11-1-1 16,1 7 0-16,-12-1-1 15,-10 1 1 1,-6 3 0 0,-15 3 1-16,-14 0-2 15,-8 3 0-15,-9 0 0 0,-8 0 1 31,-7-3-2 16,-3 4 0-15,-4-1-3-17,-4 3 0-15,-3-3-5 0,1 0 0 16,-8-3-13-16,0-6 0 0</inkml:trace>
  <inkml:trace contextRef="#ctx0" brushRef="#br0" timeOffset="120912.39">17575 18400 49 0,'15'4'24'0,"16"-26"-13"0,-13 12 25 15,14-2-33-15,14-1 0 16,3 1 3-16,21-10 1 15,12 0-9-15,20 0 1 16,0 0 4-16,-3 0 0 16,3 6-3-16,-10 4 0 0,-7-1-4 15,-18 7 1-15,-14-4-4 16,-11 7 0-16,-17 0-6 16,-15 3 1-16,-17 6-4 46,-18 7 0-46</inkml:trace>
  <inkml:trace contextRef="#ctx0" brushRef="#br0" timeOffset="121159.33">17625 18504 54 0,'0'16'27'0,"24"-10"-30"0,-13-6 51 0,10 3-45 0,18 0 0 15,7-3 2-15,7-3 1 16,10 3-8-16,8-3 0 16,-4-3 4-16,3-1 1 15,-3-2-4-15,-7-4 0 16,-7-2-5 0,-10-4 1-16,-12 3-6 0,-6 1 1 15,-7 2-8-15,-11 4 0 16</inkml:trace>
  <inkml:trace contextRef="#ctx0" brushRef="#br0" timeOffset="121436.18">17685 18730 52 0,'0'22'26'0,"10"-29"-24"0,-3 7 44 0,0-3-42 16,8 0 1-16,6-3 3 16,7 0 1-16,4-1-11 15,7-2 0-15,6 3 6 16,15-4 1-16,4 1-3 16,6-1 0-16,4 1-5 15,-6 0 1-15,-12-4-8 0,-10 4 0 16,-11-1-10-1,-7 1 0-15</inkml:trace>
  <inkml:trace contextRef="#ctx0" brushRef="#br0" timeOffset="125364.78">21054 2160 31 0,'7'10'15'0,"18"-17"-2"16,-15 4 16-16,4-3-25 16,0-7 0-16,4-12 2 15,0-3 1-15,3-16-9 0,3-6 1 16,15-13 5-16,4-9 0 15,10-19-2-15,3 0 0 16,4 7-2-16,-4 18 1 16,-3-3-1-16,-7 12 1 15,-7 13-1-15,-7 7 1 16,-8 2-1-16,-6 16 1 16,0 4-1-16,-8 5 0 15,1 10-1-15,-4 10 1 0,-4 5 0 16,1 7 0-16,0 10 0 15,-1-4 0-15,1-3 1 16,3 3 0-16,3-9 0 16,4-3 1-16,4-7 0 15,3-9 0-15,7 0-1 16,1-9 1-16,2-7-1 16,-2-12 0-16,2 3-1 15,5-3 1-15,-1-4-1 16,-7 1 0-16,0 6 0 15,-3-3 0-15,-7 2-1 16,-1 8 1-16,-3 2 0 16,-3 7 1-16,-4 9-1 15,-7 6 0-15,-4 13 0 16,-3-4 0-16,-3 14 0 16,-8 5 0-16,-3 4 0 0,-4 15 0 15,-3 10 0-15,0-1 0 16,0 17-3-16,3-13 1 15,0 3-3-15,8-16 1 16,6-6-4-16,4-9 0 16,7-13-7-16,11-10 0 15,6-11 0-15,4-8 0 16</inkml:trace>
  <inkml:trace contextRef="#ctx0" brushRef="#br0" timeOffset="125740.2">22338 1734 22 0,'0'6'11'0,"10"-6"0"16,-10 0 18-16,0 0-25 15,0 0 0-15,0-6 4 16,0 6 1-16,0-3-10 15,-3-7 0-15,-4 4 6 16,-4-4 1-16,-3 1-2 16,0 9 0-16,-4 9-2 15,1 1 0-15,-1 15-1 16,1-12 1-16,2 18-2 16,5-3 1-16,6-6-1 15,4 3 1-15,11-9-2 0,3-13 1 16,4-6-1-16,-1-7 1 15,1 1-1-15,-4-10 1 16,0 4-4-16,-3-11 0 16,-1-2-6-16,-3 9 1 15,4-9-6-15,-4 3 0 16</inkml:trace>
  <inkml:trace contextRef="#ctx0" brushRef="#br0" timeOffset="126040.65">22518 1721 42 0,'10'41'21'0,"-10"-16"-16"16,0-19 36-16,0-6-39 16,0 0 0-16,4-9 2 15,-4-4 1-15,3 1-5 16,-3-4 0-16,4-3 3 15,3 4 1-15,0 2 0 16,0-6 0-16,4 4-2 16,-1-1 1-16,4 6-1 15,4 1 0-15,0 6-3 16,-1-6 0-16,5 9-6 16,-5 0 1-16,1-7-8 15,-4 1 0-15,0-3-5 16,-3-1 1-16</inkml:trace>
  <inkml:trace contextRef="#ctx0" brushRef="#br0" timeOffset="126534.63">22835 1624 11 0,'7'9'5'0,"0"10"4"0,-7-19-3 0,0 0-7 15,0 0 0-15,0 0 0 16,0 0 0-16,0 0 1 16,0 0 1-16,0 0 0 15,0 0 1-15,0 0 3 16,0 0 0-16,0 0 1 16,0 0 0-16,0 0 3 15,0 6 0-15,0 4 0 16,7-7 0-16,1 3-1 15,-1 4 0-15,0-7-1 16,3 3 1-16,8-3-2 16,3-3 0-16,11 0-2 15,-4-3 0-15,-3-6-2 16,-4-1 0-16,0-5-1 16,-3-4 0-16,-8-6-2 15,-3 6 1-15,-3 0-1 16,-8 0 0-16,-6 4 0 0,-4 11 0 15,-4 14-1-15,-7 9 1 16,1-1-1-16,6 17 1 16,4-1-1-16,0 4 1 15,0 0 0-15,14-1 0 16,14-5-4-16,7-10 1 16,7-7-9-16,0-8 0 15,4-14-3-15,3-2 0 16</inkml:trace>
  <inkml:trace contextRef="#ctx0" brushRef="#br0" timeOffset="127015.56">24211 1991 45 0,'-14'12'22'0,"0"-2"-17"0,14-10 41 16,-4-3-42-16,1-4 0 15,-1-2 2-15,8-10 1 16,-1-3-9-16,1-3 1 16,3 6 5-16,0-6 0 15,4 6-2-15,3-6 1 16,3 7-2-16,5-1 0 15,-1 3 0-15,0 0 0 16,0 7-2-16,-3 0 1 16,-1 5-3-16,1-2 0 0,0 6-4 15,-1 6 0-15,-3-6-6 16,0 4 1-16,1 2-7 16,-5-6 1-16</inkml:trace>
  <inkml:trace contextRef="#ctx0" brushRef="#br0" timeOffset="127812.3">24497 1812 51 0,'3'10'25'0,"12"-10"-19"15,-8 0 45-15,0 3-47 16,0 3 1-16,10-6 1 16,5-9 1-16,2 9-10 15,1 0 1-15,-4-10 5 16,-3 1 0-16,-1-7-3 15,-3-3 1-15,-3 0-2 0,-7 4 0 16,-11 2 0 0,-4 7 0-16,-7 0-1 0,-3 12 1 15,0 10-2-15,7-4 1 16,0 13 0-16,3 10 0 16,1-7-1-16,3 0 0 15,3 0 0-15,11-6 0 16,7-3-2-16,7-9 0 15,11-1-3-15,3-9 0 16,4-9-5-16,3-7 1 0,1 3-1 16,-1-9 0-16,-3 4 2 15,-4-4 1-15,-3 0 5 16,-7 0 1 0,-1-7 12-1,-6 14 1-15,-4 5 3 16,-7 1 0-16,-7 0 1 15,-3 9 1-15,-8 0-4 16,-7 9 1-16,-3 0-8 16,0 1 0-16,-4 2-1 15,4 10 0-15,4 0-1 16,2 3 1-16,8 4-1 16,4 2 0-16,6-3-1 15,8-6 1-15,7 0-1 16,3-9 0-16,11-4-1 15,-4-12 1-15,4-13-1 16,6-12 0-16,12-7 0 0,3-18 1 16,7-19-1-16,0-16 0 15,0-12 0-15,-4-10 1 16,-10-12-1-16,-7 12 1 16,-11 3-1-16,-7 13 1 15,-7 19 0-15,-10 12 0 16,-8 19 0-16,-10 10 1 15,-7 25-1-15,-7 18 1 16,-8 16-1-16,5 28 1 16,-1 13-1-16,0 16 1 0,0 21-1 15,11 16 1-15,4-3-2 16,2-18 0-16,1-29-4 16,-3-16 0-16,6-22-3 15,1-18 0-15,-5-13-6 16,1 0 1-16,-3-16-1 15,3-3 0-15</inkml:trace>
  <inkml:trace contextRef="#ctx0" brushRef="#br0" timeOffset="128500.7">25040 1499 24 0,'0'0'12'0,"21"31"-4"16,-10-15 21-16,-4 2-23 16,14 1 0-16,7 0 6 15,-3-6 0-15,17-4-14 0,8 0 0 16,-1-9 10-1,1 3 0-15,-8 4-2 0,-3-7 0 16,0 0-4-16,-11 0 0 16,-4-7-2-16,-2 4 1 15,-8-6-1-15,-4 3 0 16,-6 6-2-16,-4 6 1 16,-4 3 1-16,-3-9 0 15,-3 10-2-15,-1-1 1 16,0 7 0-16,4 3 0 15,4-1-1-15,3-2 1 16,7 3 0-16,4 0 0 16,3-10 0-16,3 7 1 0,1-16 0 15,3 3 0-15,7-3-1 16,1 0 1-16,-5-3-1 16,4-7 1-16,-3 4 0 15,-4-3 0-15,0-1 0 16,-3 1 0-16,0-10-1 15,-4 3 1-15,-4 7 0 16,1 0 0-16,-4-1-1 16,0 1 1-16,-7 9-1 15,-3 0 0-15,-1 3-1 16,1 6 0-16,-1 10-2 16,-3 6 1-16,0 4 0 15,3 11 0-15,8 4 1 16,3 9 1-16,4 7 0 15,-1 3 1-15,-3 12 1 0,-3-12 1 16,-4-1 0 0,-4 1 0-16,-6-9-2 0,-4-7 1 15,-8-13-1-15,-2-9 1 16,-1-3 0-16,0-13 1 16,4-5-1-16,3-8 0 15,4-8 1-15,4-4 0 16,3-3 0-16,3-6 0 15,-3-6-1-15,14 6 0 16,11-3 0-16,10-4 0 16,7-2-2-16,4-4 0 15,3 1-5-15,1-10 0 0,-1-10-10 16,0 1 1-16</inkml:trace>
  <inkml:trace contextRef="#ctx0" brushRef="#br0" timeOffset="128729.68">26169 743 46 0,'7'-25'23'0,"-3"56"-20"15,-4-12 35-15,0 15-35 16,0 20 0-16,0 18 1 16,-4 3 0-16,-3 22-6 15,4 29 1-15,-1 5 3 16,-3-5 0-16,-4-10-4 15,1-19 1-15,3-25-6 16,0-9 0-16,3-25-8 16,1-13 0-16,6-19-1 0,-3-12 1 15</inkml:trace>
  <inkml:trace contextRef="#ctx0" brushRef="#br0" timeOffset="129042.88">26187 1815 44 0,'7'10'22'0,"17"15"-19"0,-13-25 45 16,7-3-45-16,6 3 0 16,1-7 1-16,0 1 1 0,-1 3-7 15,-2-13 1-15,-5 4 3 16,-3-7 0-16,-7-6-2 16,-3 9 0-16,-4 4-1 15,0-4 0-15,-4 10 0 16,-3 6 0-16,-3 6 0 15,3 10 0-15,0 2 0 16,0 1 1-16,0 9 0 16,3 7 0-16,4-10 0 15,4 3 1-15,6-3-3 16,4-6 0-16,4-9-3 16,7-1 0-16,6-9-6 15,5-9 0-15,2-10-5 16,1-13 1-16</inkml:trace>
  <inkml:trace contextRef="#ctx0" brushRef="#br0" timeOffset="129281.29">26822 1492 29 0,'7'-47'14'0,"-14"22"-8"15,3 25 21-15,-3 0-26 0,-3 6 0 16,-1 7 1-16,-3 3 0 16,-4 12-3-16,-3-9 1 15,-4 6 2-15,1 0 0 16,6-6 2-16,4-7 0 15,7 4 1-15,10 0 0 16,11 2 1-16,4 4 0 16,0 3-1-16,3 0 1 15,0 1-5 17,-7-4 1-32,-7 18-3 0,-10-8 1 0,-8 8-6 15,-17 4 1-15,-14-6-11 16,-8-13 0-16</inkml:trace>
  <inkml:trace contextRef="#ctx0" brushRef="#br0" timeOffset="130213.58">27474 1420 31 0,'-14'3'15'0,"7"-3"5"0,7 0 13 0,0 0-27 16,7 0 1-16,0 0 2 15,4 0 0-15,7-3-13 16,6 3 1-16,8 0 6 16,10 0 0-16,1-6-9 15,-1 6 0-15,-10-3-11 16,-4 3 1-16</inkml:trace>
  <inkml:trace contextRef="#ctx0" brushRef="#br0" timeOffset="130382.03">27499 1615 61 0,'-14'40'30'0,"10"1"-23"0,4-38 52 0,4 3-56 0,3 4 1 16,11-4 0-16,13 4 1 15,12-10-8-15,6 3 1 16,-3-3-1-16,-7 0 1 16,0-3-11-16,-4 3 0 15,0-13-9-15,-3 4 0 16</inkml:trace>
  <inkml:trace contextRef="#ctx0" brushRef="#br0" timeOffset="131196.41">28762 849 42 0,'-4'44'21'0,"8"22"-11"0,-4-41 28 15,-4 3-37-15,-3 16 0 16,-7 10 0-16,0 15 0 16,-3 9-2-16,-1 7 0 15,0-16-2-15,4-16 1 16,4-9-10 15,6-22 0-31,4-22-3 0,7-13 1 16</inkml:trace>
  <inkml:trace contextRef="#ctx0" brushRef="#br0" timeOffset="131469.93">28663 1320 45 0,'28'28'22'0,"18"-37"-19"16,-32 9 42-16,8 0-42 16,6 3 1-16,0 6 4 15,-3 7 0-15,-4-7-10 16,-3 7 1-16,-8 6 4 16,-6 3 1-16,-11 3-3 0,-11 13 0 15,-3-13-4-15,-7-9 1 16,-1 0-3-16,1-4 0 15,3-5-5-15,4-1 1 16,4-2-8-16,6 2 0 16</inkml:trace>
  <inkml:trace contextRef="#ctx0" brushRef="#br0" timeOffset="131865.32">28998 1536 58 0,'22'0'29'0,"34"0"-32"0,-42 0 51 0,7 0-47 16,4-9 1-16,0-1 1 15,-4 4 0-15,0-6-5 16,-3-1 1-16,-8-6 1 16,-6 7 0-16,-4-7-2 15,-7 3 1-15,-4 7-3 16,-3-1 1-16,-4 13 0 16,-3 4 0-16,-4 2 0 15,1 10 0-15,-1 9 2 0,4 13 0 16,3-7 2-16,8 4 1 15,6 0 0 1,8-1 1-16,10-5-1 0,3-4 0 16,8-12-5-1,10-16 1-15,8-10-14 0,3-6 1 16</inkml:trace>
  <inkml:trace contextRef="#ctx0" brushRef="#br0" timeOffset="132135.37">29556 887 52 0,'-11'78'26'0,"-17"64"-24"0,28-114 38 0,-7 28-39 15,0 10 1-15,-4 9-2 16,1-6 1-16,-4 3-5 16,-4-9 0-16,7-10-3 15,4-18 1-15,7-16-9 16,7-19 1-16,4-19-1 16,7-12 0-16</inkml:trace>
  <inkml:trace contextRef="#ctx0" brushRef="#br0" timeOffset="132359.82">29817 646 37 0,'0'-38'18'0,"-7"32"-15"0,0 18 37 15,-4 7-36-15,-3 9 1 16,-4 16 2-16,4 9 1 16,-7 20-9-16,0 8 1 15,-4 7 7-15,-3 9 0 16,3 10-3-16,1-7 1 15,6-12-4-15,0-7 1 0,4-15-7 16,4-16 1 0,3-24-6-16,3-17 1 15,1-9-10-15,3-19 0 0</inkml:trace>
  <inkml:trace contextRef="#ctx0" brushRef="#br0" timeOffset="132884.81">29295 1285 49 0,'7'10'24'0,"3"-29"-17"15,-3 19 39-15,4 0-45 16,0 0 1-16,3 9 0 0,0 10 0 15,3-3-3-15,1 3 1 16,0 3 1-16,-1-7 1 16,-3 1-3-16,8-7 1 15,-5-6-2-15,8 4 1 16,-4-4-2-16,0 3 1 16,0-6-1-16,4 0 1 15,-4 0 1-15,0 3 0 16,-3 0 1-16,3 7 1 15,0-7 1-15,4 3 0 16,3-6 1-16,8 0 1 0,-1-6 0 16,0 3 1-16,-3-10-1 15,-4 1 0-15,-3 2-1 16,0-9 1-16,-11 4-4 16,-4-4 1-16,-3 3-1 15,-7 4 0-15,-3-1-1 47,-8 13 0-47,-6 13-1 0,-8-1 1 0,4 13-1 0,0 0 0 0,-1 7-1 16,8 9 1-1,7 3-2-15,7-7 0 0,7-9-4 16,7 1 1-16,8-7-10 16,2-10 0-16</inkml:trace>
  <inkml:trace contextRef="#ctx0" brushRef="#br0" timeOffset="133198.64">30131 1536 29 0,'3'19'14'0,"-17"-13"1"0,11-6 11 0,-4 3-23 0,-4-6 0 0,0 3 5 0,4-9 0 15,0-4-8-15,4 4 1 16,-1-4 8-16,1 4 0 15,3 0 0-15,7-4 0 16,10 0-3-16,12 4 1 0,9 0-3 16,12-1 1-16,6 1-4 15,1-4 0-15,-4-6-6 16,-11 1 0-16,-7-1-6 16,-3-6 0-16,-11 6-10 15,-10 0 0-15</inkml:trace>
  <inkml:trace contextRef="#ctx0" brushRef="#br0" timeOffset="133780.43">31196 1492 46 0,'25'35'23'0,"-8"9"-14"0,-13-35 31 0,-4-6-39 0,-4 7 1 0,-3-4 0 16,-3 3 1-16,-1-2-4 15,1-4 1-15,3 3 2 16,0-3 0-16,0 3-2 16,-1-3 1-16,1-3-1 15,4 0 0-15,-1 7-2 16,1-7 1-16,3-10 0 15,0 10 0-15,14-9 0 16,4-7 0-16,3 7 0 16,7-7 1-16,0-3 1 15,-7 7 0 1,1-4 0 0,-5 7 1-16,-3 9 0 0,0 9 0 15,-3 26 1 1,-4 9 1-1,0-7-1-15,0 1 0 16,0-13-3-16,0-6 0 0,0 0-6 0,0-10 1 16,4 0-14 46,3-9 1-46</inkml:trace>
  <inkml:trace contextRef="#ctx0" brushRef="#br0" timeOffset="134136.79">31605 1825 48 0,'7'50'24'0,"-10"22"-15"0,-1-63 32 0,1 7-39 0,-1 3 0 0,-3-10 0 0,0-6 0 0,0-6-3 0,0-12 1 0,4-14 1 0,3 1 1 0,3-22-2 16,1 3 1-16,3-25-1 15,0 3 0-15,3 3 0 16,8-6 0 0,0 9 0-16,-1 10 0 0,-3 18 0 15,0 16 1-15,1 13-1 16,-5 12 1-16,-3 13-1 16,-7 3 1-16,-3 3-1 15,-4 13 0-15,-4-4-3 16,-3-8 1-16,-4-1-5 15,1-13 0-15,3 4-10 32,3-10 1-32</inkml:trace>
  <inkml:trace contextRef="#ctx0" brushRef="#br0" timeOffset="134492.57">31870 1784 43 0,'-14'75'21'0,"-18"38"-10"0,29-94 28 0,-4 3-39 16,-1 0 0-16,1-13 1 15,0-9 0-15,7-6 0 16,4-13 0-16,3-19 1 15,7 4 0-15,0-19 0 16,0-4 0-16,4-12-1 16,0-9 0-16,-1 6-2 15,4 6 1-15,8 3 0 16,2 10 0-16,-2 18 0 16,-1 20 0-16,-4 15 1 15,-6 15 0-15,-4 4 0 16,-7 16 0-16,-10 9-1 15,-8-7 1-15,-10 1-2 16,-4 3 1-16,1-10-2 16,-1-6 1-16,-7-6-5 0,11-10 1 15,3-12-11-15,8-3 0 16</inkml:trace>
  <inkml:trace contextRef="#ctx0" brushRef="#br0" timeOffset="134853.38">32230 1571 49 0,'3'84'24'0,"-3"-34"-19"0,0-40 36 0,0-7-39 15,4 0 0-15,-4-3 1 16,3-6 0-16,1-10-4 15,-1-6 0-15,1-3 3 16,-1-9 0-16,-3-1-1 16,0 7 0-16,0 3 0 15,0 3 0-15,4 0 0 16,7 3 1-16,3 7-1 16,3 5 1-16,5 7-1 15,2 0 0-15,4 7-1 31,1-7 0-31,-1 3-4 0,0 3 1 0,0-6-4 32,-3 3 0-32,-4 3-7 15,-3-6 1-15,-1 0-4 0,1 0 1 0</inkml:trace>
  <inkml:trace contextRef="#ctx0" brushRef="#br0" timeOffset="135082.25">32692 1486 49 0,'14'0'24'0,"4"3"-23"0,-15-3 46 0,-3 0-46 0,0 0 1 15,-3 3-1-15,-4 4 1 16,-7 2-3-16,-8 0 0 16,-2 10 2-16,-1 6 0 15,-3-6-2-15,0 3 0 0,3 0-1 16,4 0 1-16,7 0-2 16,10-3 1-16,11-7-1 15,11-6 0-15,10-6 0 16,7-6 0-16,0-3-2 15,1-4 1 1,-8-6-9-16,4-6 0 0</inkml:trace>
  <inkml:trace contextRef="#ctx0" brushRef="#br0" timeOffset="135313.12">33066 1439 52 0,'-32'47'26'0,"-35"3"-34"16,49-34 45-16,-10 6-37 15,4 3 1-15,6 0-4 0,0 3 1 16,4-9-4-16,0-10 0 16,3-9-7-16,1-12 0 15</inkml:trace>
  <inkml:trace contextRef="#ctx0" brushRef="#br0" timeOffset="135582.94">32773 1342 40 0,'11'25'20'0,"6"53"-11"0,-3-56 32 0,8 19-38 16,2 3 0-16,4 3 0 16,-3 0 1-1,0-6-9-15,0-4 1 0,-1-2-5 16,-3-7 0-16,-3-12-6 15,3-7 0-15</inkml:trace>
  <inkml:trace contextRef="#ctx0" brushRef="#br0" timeOffset="135830.82">33306 1734 56 0,'39'69'28'0,"-29"-41"-37"0,-10-25 53 0,0-3-51 0,4-3 1 0,-4-13-23 0,-7-6 0 0</inkml:trace>
  <inkml:trace contextRef="#ctx0" brushRef="#br0" timeOffset="139132.97">21463 17416 45 0,'4'12'22'0,"-1"-15"-9"15,1 3 22-15,3-3-33 16,7 3 1-16,7 0 2 16,11-6 1-16,14-4-6 15,3-5 1-15,25-1 4 16,21 4 0-16,25 2-1 16,21 4 1-16,4 6-3 15,7 0 1-15,-15 0-2 16,-6 3 0-16,-15-3-2 15,-14 0 1-15,-20 0-2 16,-15 0 0-16,-21 0-3 0,-18 0 1 16,-14 0-4-16,-14 0 0 15,-18 0-11-15,-10-3 1 47,-11-3 0-47,-3-1 1 0</inkml:trace>
  <inkml:trace contextRef="#ctx0" brushRef="#br0" timeOffset="140647.51">31510 16309 39 0,'0'0'19'0,"-7"25"-5"16,4-9 20-16,-1 15-31 15,-3 22 0-15,-4 7 1 16,-6 18 1-16,3 1-7 16,-4 9 1-16,4-1 2 0,0-2 1 15,0-10-5 1,3-18 1-16,4-13-8 0,3-19 0 16,4-25-5-16,11-29 0 15</inkml:trace>
  <inkml:trace contextRef="#ctx0" brushRef="#br0" timeOffset="141233.56">31351 16146 40 0,'4'34'20'0,"21"1"-17"0,-15-26 33 0,8 1-32 16,7 2 1-16,17-2 1 16,7-1 0-16,8 10-8 15,20 0 0-15,22-1 6 16,10 1 0-16,25 0-3 16,4-10 0-16,7-5-2 15,-4-4 1-15,7-7-1 16,-10-2 0-16,-11 3-1 15,-18-1 1-15,-14-2 0 16,-17 3 0-16,-8 3-1 16,-6-1 1-16,-8 1-1 15,-6 3 1-15,-8 3 0 16,-7 1 0-16,-6 2-1 0,-5 3 0 16,-6 4 0-16,-11 2 1 15,-14 11-1-15,-7-1 1 16,-14 6 0-16,6 10 0 15,-6 0 0-15,-4 9 0 16,-3 9 1-16,-4-2 0 16,0 5 1-16,8 11 0 15,3 8 0-15,6 7 0 16,8 0 1-16,4-10 0 16,6 1 0-16,1-10 0 0,-1-7-1 15,1-8 1-15,-12-7-1 16,-9-13 0-16,-22-9 0 15,-14-12 0-15,-28-13-1 16,-25-25 0-16,-21-16-6 16,-36-25 1-16,-27-31-10 15,10-10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20:09:58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19646 17011 26 0,'25'7'13'0,"7"-29"-11"16,-29 6 13-16,1-6-14 15,-1 3 1-15,-3-9 2 16,-3-7 1-16,-8-8-6 16,1-1 0-16,-8-6 4 15,0-1 0-15,-6-2 0 16,-12 9 0-16,-13-6-2 15,-15 6 1-15,-17 6 0 16,-3 4 0-16,-19 9-1 16,-13 3 1-16,-18 3-1 0,0 7 0 15,-7 15-1-15,-11 6 1 16,0 7-1-16,8 12 1 16,3 0-1-16,3 16 1 15,4 0-1-15,25 3 1 16,6 9-1-16,8 1 0 15,10 6-1-15,8 12 0 16,13 10 0-16,11 9 0 16,14-3-1-16,15 0 1 15,13-1 0-15,18 14 1 0,14-10 0 16,15 6 0-16,-1-2 0 16,14-1 1-16,15-3-1 15,6 3 1-15,4-19 0 16,8-5 1-16,-8-11-1 15,7-5 0-15,4-13 1 16,10-10 1-16,4-9-3 16,3-9 1-16,-3-7 0 15,6-9 0-15,5-6-1 16,-4 0 0-16,-8-13-1 16,-9-9 0-16,-1-7 1 15,7-12 0-15,4-6-2 16,0-16 1-16,-4-3 1 15,-14-7 0-15,-14-5 1 16,-7-4 1-16,-4 0-1 16,-13-6 1-16,-11-13-1 15,-15-2 0-15,-10-7 0 0,-7 6 1 16,-10 0-2-16,-22-9 1 16,-17 3-1-16,-22 3 0 15,-10 19-1-15,0 16 0 16,-15 12-3-16,-6 12 1 15,-4 11-7-15,0 17 1 16,1 14-5-16,-1 3 1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9:46:48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9:47:00.324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17173 1555 47 0,'0'-25'23'0,"-7"-60"-15"16,7 51 23-16,0-16-29 15,-3-13 1-15,-1-3 0 16,1-16 0-16,3-2-4 15,0 9 0-15,3 2 3 16,4-2 0-16,7 9-1 16,4 19 0-16,3-3 0 0,4 16 1 15,-1 12-2-15,1 6 0 16,-4 7-2-16,-7 18 1 16,1 10-9-16,-8 15 1 15,-11 10-7-15,-10 3 0 16</inkml:trace>
  <inkml:trace contextRef="#ctx0" brushRef="#br0" timeOffset="197.66">16775 1342 59 0,'7'31'29'0,"21"-18"-35"0,-14-13 53 0,7 6-46 16,14-6 0-16,8-6 0 15,6-4 0-15,1 1-4 16,-1-10 1-16,0 0-6 16,-3 4 1-16,-7-4-10 15,-11 0 1-15</inkml:trace>
  <inkml:trace contextRef="#ctx0" brushRef="#br0" timeOffset="453.91">17604 1107 49 0,'7'0'24'0,"-7"-10"-20"0,0 10 37 16,-4 0-41-16,-6 10 1 16,-8-1 0-16,-3 3 0 15,-4 10-1-15,-3 7 0 16,3 5 0-16,4 4 1 15,3 6-2-15,1 0 1 16,10-1-4-16,0-5 0 16,7-3-9-16,14-17 1 15,14-8-3-15,11-20 0 16</inkml:trace>
  <inkml:trace contextRef="#ctx0" brushRef="#br0" timeOffset="651.29">17882 1097 40 0,'7'-6'20'0,"-10"34"-15"0,-1-19 36 0,-6 7-39 15,-8 9 1-15,-7-6-1 16,-3 9 1-16,-4 7-4 16,1 2 0-16,-1-2-1 15,0-1 1-15,7 1-9 16,1-13 0-16,3-10-4 15,7-8 0-15</inkml:trace>
  <inkml:trace contextRef="#ctx0" brushRef="#br0" timeOffset="842.18">17653 1172 42 0,'25'22'21'0,"6"19"-15"0,-23-35 36 16,2 4-41-16,1 15 0 15,3-3 0-15,0 3 1 16,4 3-4-16,-4-3 1 16,3-6-4-16,-3-10 1 15,1-9-9-15,2-9 1 16,-3-16-3-16,0-6 1 0</inkml:trace>
  <inkml:trace contextRef="#ctx0" brushRef="#br0" timeOffset="1052.82">17946 959 48 0,'17'35'24'16,"19"34"-23"-16,-22-54 50 0,3 17-49 16,5-1 0-16,-1 16-1 15,-4 0 1-15,1 3-4 16,-11-3 1-16,-10 3-1 15,-8-12 0-15,-3-3-8 16,-4-7 0-16,1-12-6 16,6-7 0-16</inkml:trace>
  <inkml:trace contextRef="#ctx0" brushRef="#br0" timeOffset="1338.75">18482 1213 54 0,'-3'22'27'0,"-1"-16"-26"0,4-6 49 0,0 0-46 15,0 0 1-15,0 0 0 16,11 0 1-16,6-9-9 15,15 3 1-15,3-4 2 16,1 7 1-16,-5-6-7 16,-6 9 0-16,-7 0-12 15,-11 0 1-15,-11 3-2 16,-3 3 0-16</inkml:trace>
  <inkml:trace contextRef="#ctx0" brushRef="#br0" timeOffset="1487.27">18394 1499 56 0,'14'47'28'0,"7"-32"-31"16,-7-15 56-16,-3 0-53 0,3-9 1 15,7-1-5 1,4 4 0-16,7-3-4 0,3-1 0 16,0-5-9-1,0 2 1-15</inkml:trace>
  <inkml:trace contextRef="#ctx0" brushRef="#br0" timeOffset="1879.82">19375 1169 49 0,'-18'47'24'0,"-21"-12"-21"16,29-20 40-16,-12 14-41 15,-6 5 0-15,0 7 0 16,-4 9 1-16,0-6-6 16,8 0 0-16,3-6-2 0,3-4 0 15,7-15-11-15,1-16 0 16</inkml:trace>
  <inkml:trace contextRef="#ctx0" brushRef="#br0" timeOffset="2090.16">19071 1266 52 0,'28'54'26'0,"-6"21"-21"0,-12-50 42 0,4 3-47 16,7 16 1-16,-3 0-2 15,0 0 1-15,-1 0-5 16,-3-6 1-16,-3-10-8 16,0-13 0-16,3-24-5 15,0-7 1-15</inkml:trace>
  <inkml:trace contextRef="#ctx0" brushRef="#br0" timeOffset="2464.4">19572 661 68 0,'7'10'34'0,"0"-10"-41"0,-7 0 70 15,7 0-63-15,4 0 1 16,7 0 1-16,3 0 1 15,7 0-4-15,-3 0 1 16,-1 0 1-16,-6 6 1 16,-4-6-2-16,-3 9 1 15,-11-9-2-15,-7 13 1 16,-8 6-1-16,-6 6 0 16,0 0-2-16,0 0 1 0,3-3 0 15,4 3 1-15,4 3-1 16,3 7 1-16,0-10 0 15,7-6 0-15,10-7 1 16,8 1 0-16,13-4-3 16,5-9 0-16,3 0-7 15,3 0 1-15,0-9-10 16,-6 9 0-16</inkml:trace>
  <inkml:trace contextRef="#ctx0" brushRef="#br0" timeOffset="2689.5">19879 1395 66 0,'4'25'33'0,"10"-9"-33"0,-11-16 58 15,8 0-57-15,6-6 0 16,8-1 0-1,3-5 0-15,4-4-5 0,-4-6 0 16,-3 0-5-16,-4 3 1 16,-3-3-12-16,-4-3 0 15</inkml:trace>
  <inkml:trace contextRef="#ctx0" brushRef="#br0" timeOffset="2916.01">20087 1107 58 0,'-3'18'29'0,"-15"45"-32"0,11-47 46 0,0 6-43 16,-4 18 0-16,4 8 0 15,0 24 0-15,4-3-2 16,-4-7 0-16,3-8-12 15,1-23 1-15,3-15-3 16,3-10 0-16</inkml:trace>
  <inkml:trace contextRef="#ctx0" brushRef="#br0" timeOffset="3258.3">20666 517 59 0,'14'31'29'0,"-4"54"-33"0,-10-57 57 0,0 19-50 15,0 38 0-15,-3 25 0 16,-4 12 1-16,0 22-9 16,0 10 1-16,-4-19-2 15,4-13 1-15,0-40-14 16,0-23 1-16</inkml:trace>
  <inkml:trace contextRef="#ctx0" brushRef="#br0" timeOffset="3791.4">22927 1436 53 0,'0'19'26'0,"7"-38"-21"15,-7 19 39-15,-3-10-42 16,-1 4 0-16,-3-3 2 15,3-1 1-15,-3 1-6 16,-3-1 0-16,-4 4 3 16,-7 16 1-16,-4 5-2 15,0 7 1-15,-3 22-4 16,7 6 0-16,3-6-2 16,8 0 1-16,6-6-2 15,15-19 1-15,10-13-1 16,7-6 0-16,0-25-2 0,4-13 1 15,3 7-9-15,1-7 1 16</inkml:trace>
  <inkml:trace contextRef="#ctx0" brushRef="#br0" timeOffset="4142.56">23163 1599 54 0,'0'63'27'0,"-3"-45"-28"0,-1-11 45 0,1 2-44 16,-1 0 0-16,1-9 0 15,-1 0 1-15,4-6-1 16,4-3 0-16,3-4 0 16,3-18 0-16,5 0-1 15,2-4 0-15,4-9-2 16,4 7 1-16,0-7 0 15,-1 9 0-15,-2 7 1 16,-1 12 1-16,-4 13 1 16,1 3 1-16,0 9 1 15,-4 10 1-15,0 10-1 16,0 5 0-16,0 10-1 16,4-6 1-16,-4-4-3 15,-4 1 1-15,5-14-6 0,-5-5 1 16,1-6-13-16,-4-4 0 15</inkml:trace>
  <inkml:trace contextRef="#ctx0" brushRef="#br0" timeOffset="5014.82">25823 724 48 0,'32'-16'24'0,"-7"-21"-10"0,-22 27 32 0,-3-5-42 16,0 2 1-16,-3 4 1 15,-4-7 1-15,-7 0-9 16,-4 4 0-16,-7 2 5 16,-6 10 1-16,2 0-3 15,1 3 1-15,0 13-2 16,-7 3 0-16,-1 0-1 15,1 0 0-15,0 6-1 16,3 3 0-16,0-3 0 16,8 9 0-16,-1-5 0 15,7 15 1-15,4-1 0 16,-4 11 0-16,1 9 0 16,-1-1 1-16,-6 10 0 15,-1 10 0-15,0-4-1 16,4 4 1-16,3-13 0 15,4-6 1-15,7-10 0 0,7-6 0 16,11-13 1-16,3-5 0 16,14-4 0-16,14-16 1 15,11 0-1-15,4-5 0 16,-4 2-3-16,0-6 0 16,0 3-4-16,-4 0 0 15,-7 0-12-15,-3-3 0 16,3-3-3-16,-3 0 0 15</inkml:trace>
  <inkml:trace contextRef="#ctx0" brushRef="#br0" timeOffset="5359.22">26173 1285 56 0,'17'-28'28'0,"-17"22"-35"0,-3-4 53 0,-4 1-44 15,-7 0 0-15,-11-1 1 16,-7 4 0-16,-3 6-3 16,0 9 0-16,-1-2 3 15,5 11 1-15,-5 11-2 16,8 5 0-16,7 4-3 15,7 2 1-15,7 8-2 16,7-5 0-16,14-8-1 0,14-13 1 16,7-16-1-16,8-12 1 15,-8-7-1-15,-3-5 0 16,-4-8-6-16,-7 1 0 16,-3-3-7-16,-8 0 1 15</inkml:trace>
  <inkml:trace contextRef="#ctx0" brushRef="#br0" timeOffset="5557.72">26335 1542 64 0,'25'73'32'0,"-36"8"-41"0,4-59 60 0,-11 3-52 15,1 6 1-15,-1 7-3 16,4-16 1-16,0 0-2 15,3-9 1-15,8-17-10 16,6-11 0-16,8-13-4 16,10-20 1-16</inkml:trace>
  <inkml:trace contextRef="#ctx0" brushRef="#br0" timeOffset="5959.07">26730 1066 62 0,'7'6'31'0,"4"-12"-36"0,-11 6 62 15,3-3-54-15,4 3 0 16,11-10 2-16,10 4 0 15,4 3-7-15,0 3 1 16,-4 3 4-16,-4 3 0 16,-6-3-3-16,-7 7 0 15,-8-4-1-15,-6 10 0 0,-8-4-1 16,-10 13 0-16,-4 0 0 16,-3-3 0-16,3 19 0 15,1-3 1-15,2-1 0 16,5 4 1-16,6-9 0 15,4-1 1-15,7-12-1 16,4 0 0-16,17-4-4 16,11-15 1-16,6 0-5 15,8-15 0-15,7-4-11 16,4-16 0-16</inkml:trace>
  <inkml:trace contextRef="#ctx0" brushRef="#br0" timeOffset="6441.08">27104 655 47 0,'11'34'23'0,"20"-18"-16"0,-17-16 33 15,4 0-39-15,7 3 1 16,-1-6 1-16,15 3 0 16,11 0-3-16,6-9 0 0,8-7 2 15,-1 7 1-15,-7-7-2 16,-6 7 0-16,-11-1-1 16,-11 7 1-16,-3-6-2 15,-8 9 0-15,-3 0-1 16,-3 3 0-16,-8 12-1 15,-3-2 0-15,-7 18-1 16,0 7 1-16,4 9 1 16,6 22 0-16,8 0 2 15,7 3 1-15,3 10 1 16,3-4 1-16,15 13 1 16,7-3 0-16,-7-4-1 15,0 11 1-15,-11-20-2 16,-17 9 0-16,-22 7-2 15,-17 7 1-15,-29-7-4 16,-31 6 1-16,-28-16-8 16,-15 7 1-16,-31-16-8 15,-7-6 0-15</inkml:trace>
  <inkml:trace contextRef="#ctx0" brushRef="#br0" timeOffset="7296.99">23432 4471 39 0,'-4'10'19'0,"4"-1"-4"0,0-9 20 0,0 3-31 15,-4 7 1-15,1 8 1 16,-4 4 1-16,-4 19-9 16,4 25 0-16,0 22 5 15,0 37 1-15,7 32-3 16,0 41 1-16,4 34-1 16,-8 22 1-16,4 34-1 15,-3 19 0-15,-8 16 0 16,0 29 1-16,-6 5-1 15,-4 23 1-15,-8 27-2 16,-2 1 1-16,-5 28 0 16,1 6 0-16,3-3-1 15,-6 9 1-15,2 7-1 16,5 12 1-16,6-3 0 0,7-12 0 16,8-26-1-16,3-12 0 15,3-34-1-15,0-38 0 16,1-13-3-16,-8-31 0 15,4-47-7-15,-3-38 1 16,-4-34-9-16,3-42 0 16</inkml:trace>
  <inkml:trace contextRef="#ctx0" brushRef="#br0" timeOffset="8142.23">21650 14082 41 0,'0'-3'20'0,"4"6"-16"0,-1-3 28 0,8-3-28 0,3 0 1 0,7 0 2 15,0-3 1-15,11-4-10 16,14 1 1-16,10 0 6 16,22-1 1-16,13-2-4 15,22 5 1-15,18 4-2 16,14 0 1-16,27 6-2 16,33 4 1-16,10 2 0 15,29 0 1-15,10 4-1 16,10-4 1-16,29-2-1 15,7 5 1-15,17 7 0 16,1 0 0-16,3 6-1 16,21-3 0-1,7 0-1-15,-10-7 1 16,28 1 0-16,-7-10 1 0,-4-3-1 16,7 4 0-16,-3-4 0 15,-7-3 1-15,-7 0-1 0,-4 0 0 16,0 0-1-1,-17 3 1-15,-8-3-1 0,-17-6 0 16,-18-1-1 0,-24 4 1-16,-18 0-3 0,-11-3 1 15,-39 3-4 17,-13 0 0-32,-22-4-9 0,-24 1 0 31,-22-10-5-31,-21-2 1 31</inkml:trace>
  <inkml:trace contextRef="#ctx0" brushRef="#br0" timeOffset="8698.6">32240 13509 55 0,'-14'12'27'0,"-14"23"-30"0,21-29 48 0,0 3-43 15,0 1 0-15,0-4 4 16,3 7 0-16,1-4-7 0,6 7 1 16,8-1 4-16,7 1 0 15,3 6-1-15,17 12 0 16,5 1-2-16,10-4 1 15,7 4-2-15,-4-4 0 16,-3 1 0-16,-14-4 0 16,-7-3-2-16,-11 0 1 15,-14 0-2-15,-14 6 1 16,-14 7-2-16,-8 3 1 16,-9 3-1-16,-8 9 0 15,-4 0 0-15,12 1 1 0,-1 5 1 31,7-9 1-15,4-3 0-16,7-9 0 0,3-7 1 16,7-9 0-1,4-9 0-15,7-13 0 16,0-13 1-16,4-9 0 0,-1-15 0 78,1-13 0-78,-4-7 0 16,3-9 0-16,-3 0-1 0,0-6 1 0,0 0-6 0,0-9 1 15,0 2-12 1,-3 13 1-16</inkml:trace>
  <inkml:trace contextRef="#ctx0" brushRef="#br0" timeOffset="8979.54">32872 14117 54 0,'3'9'27'0,"-6"-12"-28"0,-4 6 41 15,-7 10-38-15,0 9 0 0,-4 9 0 16,-7 19 1-16,-7-3-4 16,1 13 0-16,-1-4 1 15,7-8 0-15,4-11-7 16,7-15 0-16,14-22-9 16,0-16 0-16</inkml:trace>
  <inkml:trace contextRef="#ctx0" brushRef="#br0" timeOffset="9133.45">32650 14123 46 0,'14'38'23'0,"28"69"-14"0,-28-70 34 0,4 10-40 0,-1 10 1 0,8-4-2 0,0 3 1 16,-4-5-10-1,-3-8 0-15,-4-14-8 16,-4-17 0-16</inkml:trace>
  <inkml:trace contextRef="#ctx0" brushRef="#br0" timeOffset="10224.27">22768 4838 31 0,'11'0'15'0,"-1"6"0"15,-6-6 15-15,0 0-25 16,3-3 1-16,0 3 2 16,0-3 1-16,0 3-12 15,0-9 1-15,3-1 7 0,1-2 0 16,0-7-3-1,3-6 1-15,7-16-1 0,7 0 0 16,11-6-1-16,-7 0 0 16,-1 3 0 15,-2-6 0-31,-1 0-2 0,-4 9 1 16,1 7-1-16,-7 6 0 0,-1 9-1 0,1 9 0 15,-4 13-1-15,-3 19 1 16,-4 7-1-16,0 8 1 15,-4 10 0-15,4 16 0 16,4 0 1 0,10 6 1-16,7 0 0 15,4 3 0 1,0-6 1-16,7-13 1 0,0-9 0 0,6-13 1 0,-9-12-1 16,-5-10 1-16,-9-9-2 15,-8-6 1 1,-21 6-2-16,-18-3 0 0,-10 6-1 15,-25 7 1-15,-21-1-1 16,-15 4 1-16,8-4-1 16,-11 0 1-16,-3 1-3 15,0-1 0-15,10-9-7 16,11 6 1-16,10-2-7 16,18-1 0-16</inkml:trace>
  <inkml:trace contextRef="#ctx0" brushRef="#br0" timeOffset="10572.12">23132 3490 54 0,'0'0'27'0,"-11"9"-33"0,0 10 49 0,-10 15-42 16,-3 10 1-16,-8 10-1 15,4 5 0-15,-1 10-5 16,1 0 0-16,0-12-5 16,7-7 1-16,3-19-7 15,1-9 0-15</inkml:trace>
  <inkml:trace contextRef="#ctx0" brushRef="#br0" timeOffset="10765.42">22793 3534 59 0,'25'9'29'0,"10"66"-32"0,-24-50 56 0,6 13-53 0,4 3 0 0,4-4-5 0,0-2 1 16,-8-4-9-16,-10-9 1 16,-10-12-5-16,-1-17 0 15</inkml:trace>
  <inkml:trace contextRef="#ctx1" brushRef="#br0">24694 11132 0,'0'0'16</inkml:trace>
  <inkml:trace contextRef="#ctx0" brushRef="#br0" timeOffset="12806.22">31196 13825 34 0,'18'22'17'0,"-4"7"-5"0,-7-17 18 16,4 7-27-16,-4 9 0 0,0 0 0 15,0 13 1-15,0 3-6 16,-4 3 1-16,1 0 0 15,-1-3 1-15,-3-10-11 16,0-5 0-16,0-7-2 16,0-4 0-16</inkml:trace>
  <inkml:trace contextRef="#ctx0" brushRef="#br0" timeOffset="13482.1">31200 14791 52 0,'3'13'26'0,"8"-26"-28"16,-4 13 52-16,7 3-49 15,11-3 0-15,3 3 1 16,0 4 0-16,4-1-2 16,3 3 0-16,-3 4 1 15,-7-1 0-15,-8 4-1 16,-10 9 1-16,-10 0-2 16,-11 0 1-16,-8 1-1 0,-9 2 0 15,-5 0 0-15,1 0 0 16,3 0 1-16,4-6 0 15,7 0 1-15,7-3 1 16,7 0 0-16,10-3 1 16,15-1-1-16,10 4 1 15,8-6-2-15,9-1 0 16,1-2-8-16,-7-1 1 16,-11 0-12-16,-10-2 0 15</inkml:trace>
  <inkml:trace contextRef="#ctx0" brushRef="#br0" timeOffset="14262.67">23026 13747 46 0,'-4'-6'23'0,"-3"6"-9"0,7 3 24 16,-3 6-35-16,-4 7 0 16,0 9 1-16,-4 3 0 15,-3 10-6-15,3 6 1 16,1 9 4-16,-4 10 0 16,7 3-4-16,7-1 1 15,0-14-6-15,7-14 1 0,3-21-12 16,1-16 0-16</inkml:trace>
  <inkml:trace contextRef="#ctx0" brushRef="#br0" timeOffset="14832.59">22334 14750 47 0,'4'0'23'0,"-4"0"-17"0,0 0 30 0,0 0-36 16,-7-3 0-16,-7 3 1 16,-7-6 0-16,-4 0-1 15,-7 3 0-15,0 6-1 16,-3 6 0-16,0 10-2 16,3 9 1-16,4 13-2 15,10 0 1-15,4 9 0 16,11-3 0-16,17-9 3 15,14-7 0-15,14-12 4 16,4-13 0-16,0-15 0 16,3-7 0-16,-3-12-4 15,-7-16 1-15,-14-3-15 16,-11-13 1-16</inkml:trace>
  <inkml:trace contextRef="#ctx0" brushRef="#br1" timeOffset="21199.69">22832 11702 45 0,'0'0'22'0,"0"0"-8"0,0 0 23 16,0 0-34-16,7 0 0 15,0 4 2-15,3-4 1 16,5 0-7-16,9-4 0 0,19 4 4 15,13 0 0-15,4 0-5 16,0 0 1-16,-4 0-8 16,-10 0 1-16,-10 0-10 15,-22 4 0-15</inkml:trace>
  <inkml:trace contextRef="#ctx0" brushRef="#br1" timeOffset="21754.05">22035 11492 56 0,'3'29'28'15,"4"18"-33"-15,-7-29 46 0,0 20-42 16,0 9 1-16,0 0-4 16,0 10 1-16,0-4-6 15,0-3 1-15,4-12-7 16,6-13 0-16</inkml:trace>
  <inkml:trace contextRef="#ctx0" brushRef="#br1" timeOffset="23539.67">23255 11665 17 0,'4'0'8'0,"6"3"4"0,-3-3 4 16,0 0-15-16,4 0 1 15,3-3 4-15,0 3 0 16,4 0-6-16,-1 0 0 15,1 0 5-15,0 0 0 16,3 0 0-16,14 0 0 16,4 0-2-16,0 0 1 0,3 0-1 15,11 0 1 1,7 0-1-16,3 0 1 0,-3 0-1 16,15 0 0-16,-1 0-1 15,7-3 0-15,7 3-1 16,4-3 1-16,-4 3-1 15,7 0 1-15,7-4-2 16,8 1 1-16,-1-3 0 16,1-3 1-16,6-7-1 15,14-6 1-15,1-6 0 16,0-7 0-16,6-2 0 16,11-14 1-16,-7 4-1 15,8-9 0-15,13-7 0 16,-3-12 0-16,3-7-1 15,11-12 0-15,0-3 0 16,-1-9 1-16,12-20-1 16,-1 1 1-16,8-16-1 15,-1-19 1-15,-6-7-1 0,10-2 1 16,3-19-1-16,-13 0 0 16,10-22 0-16,7-10 0 15,-14-9 0-15,0-9 0 16,3 6-1-16,-10-13 1 15,-3-6-1-15,-1-3 0 16,4 0 0-16,-21 0 0 16,-4 13 0-16,4-7 1 15,-8-3-1-15,-24 10 0 0,4 3-1 16,-11 2 1-16,-11 4 0 16,1 10 0-16,-15 18-2 15,-21 0 1-15,-11 13-3 16,-3 21 0-16,-10 14-4 15,-11 8 1-15,-8 10-14 16,-6 16 0-16</inkml:trace>
  <inkml:trace contextRef="#ctx0" brushRef="#br1" timeOffset="24517.09">23061 5907 38 0,'-7'7'19'0,"11"-4"-1"15,-4-3 20-15,0 0-32 16,0 0 0-16,7-3 5 16,7-4 1-16,3 1-14 15,15 0 0-15,14-3 9 16,14-1 1-16,7-2-5 16,11-4 1-16,3-3-7 0,-11 3 1 15,-6 4-8-15,-18-1 1 16,-15 7-12-16,-20 0 0 15</inkml:trace>
  <inkml:trace contextRef="#ctx0" brushRef="#br1" timeOffset="24997.84">22278 5779 46 0,'-14'16'23'0,"-7"-1"-17"15,14-12 28-15,-4 4-34 0,0-1 0 16,1 0 1-16,-1 4 0 16,4-1-1-16,4 0 0 15,3 1-1-15,3 6 1 16,8 2-1-16,6 1 1 15,5 3 0-15,2 13 0 16,-6-13 0-16,0-1 0 16,-1 1 1-16,-3-3 1 15,-10 0-2-15,-1 0 0 16,-6 3-3-16,-11-3 1 16,-11-4-11-16,-3-5 0 15,0-13-2-15,6-7 1 0</inkml:trace>
  <inkml:trace contextRef="#ctx0" brushRef="#br1" timeOffset="25221.02">22299 5644 62 0,'11'47'31'0,"6"-28"-31"16,-17-19 65-16,11 0-63 15,10 0 0-15,14 0 0 16,18-3 0-16,25-10-6 16,3-6 1-16,14-6-3 15,-7 0 0-15,-6 6-11 16,-5 7 1-16,-13-4-5 16,-11 10 1-16</inkml:trace>
  <inkml:trace contextRef="#ctx0" brushRef="#br1" timeOffset="26528.47">31238 5882 44 0,'8'-6'22'0,"-16"-16"-26"0,1 13 38 0,-3-4-32 16,-4 1 1-16,3-1 1 15,-6-3 0-15,-8 4-5 16,-7-1 0-16,-3 4 4 16,-4 3 0-16,0 6-2 15,4 6 0-15,0 3-1 16,6 1 1-16,8 9-1 16,7-1 1-16,7 1-1 15,7 3 1-15,11 0 1 0,13 3 1 16,12-3 0-1,9-9 1-15,-6-4 0 16,0-9 1-16,0-6-1 0,-4-7 1 16,-3 1-3-16,-4-10 1 15,-7-6-2-15,-7-4 0 16,-7 7-2-16,-10 0 1 16,-11 3-1-16,0 6 1 15,-4 7-1-15,-7 6 1 16,-6 3-1-16,-5 9 0 15,-2 10 0-15,2 6 0 0,5 0 1 16,2 3 0-16,8 4 0 16,11 2 0-16,10 1 1 15,10 2 0-15,8-11 0 16,14-8 1-16,3-11-1 16,-7-14 0-16,4 1 0 15,0-10 0-15,-4-6 0 16,-7-6 0-16,-3-3-1 15,-11-4 0-15,-7 1 0 16,-7-1 0-16,3 4-1 16,-3 3 1-16,-4 6-1 15,-3 6 1-15,-3 7-2 16,-8 9 1-16,0 0-1 16,1 6 0-16,-1 10 0 15,4 6 1-15,3 3 0 16,7 3 0-16,4 3 1 15,11 1 0-15,7-4 1 0,6-3 0 16,8-6 0-16,3 0 1 16,-3-19 0-16,3-13 1 15,0-6-2-15,0-9 1 16,-6-3-1-16,-12-1 1 16,-6-2-2-16,-15 2 0 15,1 1-2-15,-8 9 1 16,-7 10-9-16,-10 12 1 15,-4 3-11-15,4 9 0 16</inkml:trace>
  <inkml:trace contextRef="#ctx0" brushRef="#br1" timeOffset="28169.23">20556 10263 12 0,'39'35'6'0,"4"2"6"16,-33-24 7-16,4 2-16 15,7 7 0-15,4 3 1 16,10 7 1-16,1-7-7 15,2 3 1-15,5 0 4 0,3 7 0 16,7-1-2-16,-1-2 1 16,-2 2-1-16,-4 7 0 15,7 6 1-15,3 0 0 16,-3 3 0-16,3 4 0 16,8-7 1-16,10 0 1 15,-3 0-1-15,-4 0 0 16,10-3 0-1,1 6 0 110,10 3-2-125,4 0 1 16,3 7-1 47,-14 3 1-48,7-4-2 16,-3-2 0-31,3-4 0 32,7-6 1-1,-6-12-4 0,-12-10 0 16,4-10-9-31,-7-12 1 31,-3-15-2-1,-7-4 0-30</inkml:trace>
  <inkml:trace contextRef="#ctx0" brushRef="#br1" timeOffset="29440.77">23029 11633 37 0,'32'0'18'0,"0"4"-14"0,-25-4 35 0,0-4-34 0,4 1 0 0,-1-3 1 0,-3 0 1 0,0-10-10 0,-3 4 1 16,-8-4 5-16,-3-3 1 16,-3 0-3-16,-8 4 1 0,-7-1-2 15,-3 3 0-15,3 7 0 16,-3 3 0-16,7 6 0 16,3 10 0-16,-3 5 0 15,7 11 0-15,3 2 0 203,8 10 0-203,-1 3 1 0,11-7 0 0,15-2 1 16,13-7 1-16,4-6 0 0,7-10 1 0,-4-2-1 0,-3-4 1 0,0-9-1 0,-8-13 1 0,-6-6-3 0,-11-3 0 0,-7-6-1 0,-10-4 1 0,-8-2-2 0,-7 2 1 0,-3 4-1 0,-7 9 1 0,-7 9-1 0,-4 7 0 0,0 12 0 0,7 10 0 0,4 6-1 0,3 3 1 16,4 10 0-16,4-4 0 0,10 0 1 0,0-2 0 15,10-7 0-15,11-4 1 0,14-2 0 16,-3-3 1-16,0-7-1 0,-1-9 1 31,5-10-1-15,-5-6 0-16,-2-3-1 0,-1 4 1 0,-4-14-1 0,-6-2 0 15,-4-4-1-15,-3 4 1 16,-8 5-1-16,-3 7 1 0,-4 4-1 16,-6 5 0-16,-4 10 0 15,-8 3 0-15,1 9-1 16,0 10 0-16,3 6 1 15,4 4 0-15,3 8 1 16,8 4 0-16,6-3 0 16,8 2 0-16,6-2 2 15,12-4 0-15,6-2 0 16,7-13 0-16,4-10-1 16,0-15 1-16,-4-1 0 15,-3-5 0-15,-4-10-1 16,-7-6 1-16,-10-4-2 15,-8 1 1-15,-6-3-5 16,-4-1 1-16,0 10-15 16,-4 9 0-16,7 10-2 0,4 6 0 15</inkml:trace>
  <inkml:trace contextRef="#ctx0" brushRef="#br1" timeOffset="30447.17">31097 6325 3 0,'18'12'1'0,"0"-24"11"16,-11 8-15-16,-4-5 6 15,-3 0 0-15,4 2 4 16,-1 1 1-16,1 3-7 15,-4 3 1-15,3 6 6 16,-3 10 1-16,0 6-1 16,0 9 0-16,0 10-2 15,0 12 1-15,0 4-4 0,0 15 1 47,0 0-3-47,0 13 1 0,0 21-2 16,4 10 1-1,-1 13-1-15,4 21 0 0,4 10 0 0,-4 10 1 16,7 15-1-16,-7 9 0 0,4 16 0 0,3 10 1 16,4 9-2-16,-1 18 1 15,1 4 0-15,0 22 0 16,-1 6 0 0,1 3 1-1,-1 16 0 1,-2 6 0-16,-5 0 0 15,-3-2 0-15,-7 8 0 0,0-18 0 0,-7 5 0 0,0-24 0 0,0-6-2 32,-4-23 1-32,1-21-6 0,-1-7 1 15,4-21-8-15,0-23 1 0</inkml:trace>
  <inkml:trace contextRef="#ctx0" brushRef="#br1" timeOffset="31200.07">23686 11828 34 0,'24'-3'17'0,"-10"12"-6"0,-10-6 22 0,-4 0-29 0,-7 1 0 16,-4 11 2-16,-6 10 0 16,-12 16-8-16,-9 19 1 15,-5 24 4-15,-17 20 1 16,-14 37-4-16,-14 6 1 15,0 16-2-15,0 13 0 0,17-7-3 16,11-24 1-16,14-26-6 16,11-25 1-16,10-19-7 15,11-19 1-15</inkml:trace>
  <inkml:trace contextRef="#ctx0" brushRef="#br1" timeOffset="31494.19">24578 11862 34 0,'35'-22'17'0,"-14"19"-14"0,-17 3 25 0,-4 0-26 0,-7 13 0 0,-11 12 1 0,-3 22 1 0,-14 16-5 16,-29 24 0-16,-24 14 2 0,-7 30 0 16,-11 23-3-16,-17 9 0 93,-4 19-3-93,3-6 1 0,18-7-5 0,18-9 0 0,14-16-2 0,14-25 0 0</inkml:trace>
  <inkml:trace contextRef="#ctx0" brushRef="#br1" timeOffset="31887.15">25947 11448 36 0,'32'13'18'0,"-25"6"-21"15,-14-10 35-15,-11 10-30 16,-14 9 0-16,-10 16 1 16,-15 16 1-16,-17 15-5 15,-24 32 0-15,-8 18 3 0,-11 13 0 16,1 22-2-1,-15 12 1-15,4-2-2 0,-3 8 0 16,17 7 0-16,4-18 0 16,10-14-1-16,11-5 0 15,10-23-2-15,18-21 0 47,14-17-7-31,14-21 0-1</inkml:trace>
  <inkml:trace contextRef="#ctx0" brushRef="#br1" timeOffset="32341.53">28011 10345 42 0,'31'0'21'0,"-31"6"-25"0,-7 3 35 15,-17 29-31-15,-15 25 0 0,-28 21 0 0,-25 35 0 16,-17 29 0-1,-15 21 0-15,-28 38 0 32,-20 16 0-32,-1 31 0 0,-11 0 0 0,4 9 0 0,22-6 0 47,2-3-2-47,22-31 1 15,29-29-2-15,16-21 0 47,19-26-8 0,24-31 0-16</inkml:trace>
  <inkml:trace contextRef="#ctx0" brushRef="#br1" timeOffset="32698.55">30335 7936 21 0,'-3'13'10'0,"-29"43"7"0,18-18 9 15,-25 22-21-15,-10 27 0 16,-32 39 1 0,-32 49 0-16,-21 35-9 15,-32 41 0-15,-18 35 5 0,-6 18 1 16,-8 22-3-16,1 0 0 16,6-3-1-16,4-9 1 15,7-13 0-15,22-10 1 16,-5-12 0-16,15-12 1 15,18-22-1-15,13-38 1 16,29-29-4-16,21-37 1 0,14-21-10 16,21-42 1-16,25-37-3 15,32-35 0-15</inkml:trace>
  <inkml:trace contextRef="#ctx0" brushRef="#br1" timeOffset="33219.68">30769 8303 30 0,'50'-19'15'0,"-29"38"-15"0,-21-13 27 0,-7 16-27 16,-7 19 0-16,-22 22 2 16,-6 31 0-16,-21 31-2 0,-36 35 0 15,-32 44 1 17,-17 47 0-32,-35 25 0 15,-11 31 0-15,-11 1 0 0,0-7 0 47,15 0 1-47,-1-13 0 0,4-9 0 47,25-6 1-47,7-28-1 0,10-7 0 47,18-25-3-32,14-28 0-15,22-19-7 0,20-18 0 32,22-26-4-1,38-34 0 0</inkml:trace>
  <inkml:trace contextRef="#ctx0" brushRef="#br1" timeOffset="33454.6">30790 10436 40 0,'39'15'20'0,"-21"45"-19"0,-22-48 37 0,-6 23-37 0,-25 15 0 0,-11 22 0 0,-28 41 1 0,-29 25-3 0,-27 38 1 47,-25 21-1-47,-18 38 1 0,-7 10-2 0,0 12 0 0,14-22-1 0,0-18 0 0,43-7-2 47,17-19 0-32,18-47-6 1,21-25 0-16,24-34 0 16,19-25 0-16</inkml:trace>
  <inkml:trace contextRef="#ctx0" brushRef="#br1" timeOffset="33659.97">31140 11210 49 0,'7'47'24'0,"-43"72"-31"0,8-59 52 0,-32 31-45 15,-35 37 1-15,-18 48-6 16,-31 31 1 15,-12 28-2-15,1 19 0 31,10-3-8-47,36-38 0 0</inkml:trace>
  <inkml:trace contextRef="#ctx0" brushRef="#br1" timeOffset="34371.25">31877 2838 38 0,'-4'-7'19'0,"12"-2"-9"0,-8 6 19 0,0 3-25 0,-8 0 1 0,-6 3 2 0,-7 6 0 0,-7 7-9 15,3-4 1-15,-6 17 5 16,-12 11 0-16,-6 4-3 16,-4 10 0-16,0-1-4 15,7 3 0-15,11-2-8 16,3-10 1-16,14-10-6 31,11-18 0-31</inkml:trace>
  <inkml:trace contextRef="#ctx0" brushRef="#br1" timeOffset="34623.61">31623 2731 44 0,'0'31'22'0,"-11"-6"-19"0,8-6 37 15,-4 6-38-15,-4 0 0 16,1 13 1-16,-1 3 0 15,1 6-6-15,2-10 1 16,5-5-3-16,3-13 1 16,7-10-11-16,7-9 1 15</inkml:trace>
  <inkml:trace contextRef="#ctx0" brushRef="#br1" timeOffset="34849.44">31831 3051 48 0,'-10'15'24'0,"10"-11"-16"0,3-1 37 0,-3-3-43 15,7 0 0-15,0 0 0 16,7 0 0-16,0 6-4 16,1-6 0-16,-1 3-3 15,0 3 1-15,-4-2-12 16,-3 2 0-16,-3-3-1 0,-1 3 1 16</inkml:trace>
  <inkml:trace contextRef="#ctx0" brushRef="#br1" timeOffset="35096.31">31708 3270 39 0,'0'25'19'0,"0"-15"-18"0,0-10 37 16,7-3-38-16,7-4 0 0,0 1 0 16,4-3 0 15,6 6-4-16,5-4 1-15,-1-2-9 79,3-4 0-48</inkml:trace>
  <inkml:trace contextRef="#ctx0" brushRef="#br1" timeOffset="35569.3">32127 3502 49 0,'-3'16'24'0,"-1"-10"-20"0,4-12 41 0,0-3-43 0,4-20 1 0,3-5-1 0,0-29 1 16,0-9-4-16,7-19 0 15,0 13 3-15,0-7 0 16,1-9-2-16,-5 6 1 15,4 16-1 298,4 9 1-313,0 10-1 0,3 9 1 0,3 19-2 0,1 12 1 16,-4 7-3-16,-3 22 0 0,-8 6-4 0,1 9 1 0,-14 10-7 0,-5 3 0 0,-9-10-4 0,-4 7 1 0</inkml:trace>
  <inkml:trace contextRef="#ctx0" brushRef="#br1" timeOffset="35687.05">31948 3223 52 0,'-4'25'26'0,"22"-15"-25"16,-8-10 50-16,4 0-47 0,4 0 0 0,7-10 0 0,3 10 0 0,4-12-7 0,-1 2 0 0,1 4 0 0,7 0 1 0,0-4-9 0,0 1 1 0,-4 3-8 0,0-4 0 0</inkml:trace>
  <inkml:trace contextRef="#ctx0" brushRef="#br1" timeOffset="35812.08">32607 3132 43 0,'0'10'21'0,"-24"2"-20"0,13-6 33 0,-7 1-32 0,-3 2 1 0,0 4 2 0,-4 6 0 0,-13 2-6 0,2 8 0 0,4 2 4 0,8 4 1 0,3-4-3 0,3 0 1 15,7-3-5-15,11 4 0 0,11-16-7 16,7-4 1-16,3-6-7 15,7-6 1-15</inkml:trace>
  <inkml:trace contextRef="#ctx0" brushRef="#br1" timeOffset="36019.61">32607 3396 46 0,'-21'44'23'0,"-35"-13"-21"16,42-28 40-16,-4-3-41 16,-7 6 0-16,-7 4 0 15,8-1 0-15,3 1-5 16,3-7 1-16,4 0-7 16,10-3 1-16,8-6-6 0,3-4 1 15</inkml:trace>
  <inkml:trace contextRef="#ctx0" brushRef="#br1" timeOffset="36206.25">32477 3270 37 0,'10'54'18'0,"4"33"-10"0,-7-71 29 16,1 3-36-16,-1 6 1 0,0 3 0 15,0 0 0 1,0-3-5-16,0 1 1 0,0-8-4 15,0-5 0-15,0-7-7 16,7-15 0-16</inkml:trace>
  <inkml:trace contextRef="#ctx0" brushRef="#br1" timeOffset="36459.9">32801 3270 47 0,'4'72'23'0,"-4"22"-18"0,0-78 40 15,0 15-45-15,0 7 1 0,-4 9-1 0,-3 10 0 0,-7-10-4 0,-11 6 0 0,-13 7-11 0,-8-17 0 0</inkml:trace>
  <inkml:trace contextRef="#ctx0" brushRef="#br1" timeOffset="37789.15">31701 9181 44 0,'-25'47'22'0,"4"-15"-10"0,17-29 22 15,1 0-32-15,-1 0 1 16,4-9 3-16,4-7 0 16,10-15-7-16,3-6 0 15,19-14 5-15,6-11 0 16,11-10-1-16,14-9 0 16,7-7-2-16,0 6 0 15,0 10-1-15,-3 10 0 16,-11 6-1-16,-14 15 1 15,-8 10-2-15,-9 12 1 16,-29 35-2 0,-11 6 1-16,-3 22 0 15,-7 16 0-15,-11 15-1 16,-10 0 1-16,-4 7 0 16,7-3 0-16,4-13-2 15,7-7 1-15,6-15-6 16,12-15 0-16,3-17-6 31,3-11 1 0</inkml:trace>
  <inkml:trace contextRef="#ctx0" brushRef="#br1" timeOffset="37987.1">31881 8921 57 0,'0'28'28'0,"3"-12"-28"0,1-13 52 0,3 0-48 0,3 0 0 0,11 0 1 0,11-3 0 16,14 0-8-16,0-3 1 15,-4 3 1-15,-7-6 0 16,-3 3-8-16,0-3 0 16,-4-1-10-16,4-5 0 15</inkml:trace>
  <inkml:trace contextRef="#ctx0" brushRef="#br1" timeOffset="38439.94">32484 8974 47 0,'-4'38'23'0,"-20"-10"-16"0,17-22 32 0,-1 10-39 0,-6 6 1 0,0 3 0 15,4 0 1-15,-4 13-3 0,6 3 1 0,1 9 1 0,11-6 0 0,3-7 1 0,4-5 0 0,6-10-1 16,11-13 1-16,15-6 1 16,-1-22 0-16,0-12 0 78,1-19 1-78,-4-7-2 0,-4-5 0 0,-7-1-3 62,-7-3 1-46,-3 3-7-16,-8 10 0 31,1 9-12-31,-7 13 1 47</inkml:trace>
  <inkml:trace contextRef="#ctx0" brushRef="#br1" timeOffset="38626.83">33341 9260 67 0,'4'-10'33'0,"-1"-27"-39"0,-3 24 56 0,-3 1-50 0,-4-7 0 0,-11 3 1 0,-14 7 0 0,-14 9-1 0,-3 9 0 0,-4 10 1 0,-7 18 0 0,4 14 0 16,13 2 0-16,4 3-1 16,11 1 1-16,11-10-1 15,17-3 0-15,21-3-3 78,18-10 1-78,20-6-7 0,9-9 1 0,-16-19-11 16,-13-7 0-16</inkml:trace>
  <inkml:trace contextRef="#ctx0" brushRef="#br1" timeOffset="44257.98">2473 5509 47 0,'-11'35'23'0,"1"-29"-9"16,10-6 23-16,0 0-34 15,0 0 1-15,3-16 1 16,4-15 1-16,4-19-8 16,7-16 1-16,-8-16 4 15,15-15 1 1,53-88-4-16,3 25 0 15,-4 19-2-15,-17 16 1 16,-3 24-2-16,-15 17 1 16,-3 24-1-16,-18 10 0 15,-3 12 0-15,-4 16 1 16,-4 16 0-16,1 19 1 16,-4 15 0-16,-7 16 0 15,-11 15 1-15,1 29 1 16,3 9 0-16,3 13 1 15,-6 0 0-15,3 0 0 0,7-10 0 16,-7-12 0-16,7-13-1 16,0-15 1-16,7-10-3 15,-7-16 1-15,7-12-2 16,3-9 0-16,-6-10-5 16,-4-3 1-16,0-10-10 15,0-8 0-15,-4-11 0 16,-6-5 0-16</inkml:trace>
  <inkml:trace contextRef="#ctx0" brushRef="#br1" timeOffset="44471.68">2600 5114 57 0,'0'22'28'0,"0"-19"-23"15,0-3 59-15,11 0-60 16,-8 0 1-16,15 0 4 15,10 0 1-15,4 0-12 0,10 0 0 16,7 0 4-16,1 0 0 16,-1 0-7-16,-6 0 1 15,-8 0-9-15,-14-6 0 16,-3-3-11-16,-8-13 0 16</inkml:trace>
  <inkml:trace contextRef="#ctx0" brushRef="#br1" timeOffset="44860.43">3429 4547 64 0,'11'6'32'0,"-11"-3"-33"0,0 3 53 0,-7 4-51 16,-4 5 0-16,0 17 0 15,-3 8 1 1,-3 86-3 0,10-10 1-16,7-16 1 15,7-9 1-15,10-16-1 16,4-21 0-16,8-20 0 15,6-21 0-15,0-20 0 16,-3-14 0-16,-4-20 0 0,4-19 0 16,-14-15-1-16,-8-13 1 15,1 3-2-15,-11 1 0 16,0-1-6-16,0 13 0 16,10-3-13-16,-6 9 0 15</inkml:trace>
  <inkml:trace contextRef="#ctx0" brushRef="#br1" timeOffset="45311.63">4378 4437 49 0,'7'-7'24'0,"-3"4"-11"16,-4 3 28-16,0 0-40 15,-4 0 1-15,-14 0 0 16,-6 10 0-16,-12 5-2 16,5 17 1-16,-1 2 2 15,-14 16 0-15,4 13-1 0,-4 12 1 16,11 20-1-16,6-11 1 16,8 4-1-16,11-22 1 15,13 6-1-15,25-19 0 16,4-15-2-16,18-13 1 15,17-12-5-15,-15-13 1 16,5-16-9-16,-18 0 0 16,-4-6-9-16,0-3 1 15</inkml:trace>
  <inkml:trace contextRef="#ctx0" brushRef="#br1" timeOffset="46046.21">5017 4813 48 0,'3'6'24'0,"8"-12"-18"15,-11 6 36-15,0 0-41 16,0-6 1-16,3 0 1 16,4-10 1-16,7-6-5 15,11-16 1-15,0 13 3 16,10 0 0-16,-10 0-1 16,-1 0 1-16,8 6-2 15,-11 10 0-15,0-4-1 16,-3 16 0-16,-4 7-1 15,-7-1 0-15,0 10 0 16,4 0 0-16,-1 6 1 0,1-13 0 16,10 10 1-1,11-3 1-15,14-6 1 16,-7-4 0-16,3-6 0 0,0-6 1 16,4-3-2-16,-7-10 1 15,-7-12-2-15,-4 3 0 16,-7 0-6-16,0 0 1 15,-3 3-9-15,-7 3 0 16,-1 6-7-16,-17 7 0 16</inkml:trace>
  <inkml:trace contextRef="#ctx0" brushRef="#br1" timeOffset="46526.48">4921 5199 57 0,'-17'41'28'0,"13"-51"-28"15,4 10 49-15,0 0-46 16,0 0 1-16,4-6 3 15,6-4 1-15,1-5-10 16,6 5 1-16,5-8 5 16,9-8 1-16,8-2-2 15,0-3 0-15,0 15-2 16,-11-9 0-16,4 9-2 0,-15 7 0 16,5 0-2-16,-1 5 1 15,-4 4-2-15,5 10 0 16,-5-1-1-16,4 7 1 15,0 6 1-15,-6-3 1 16,2 6 0-16,4 6 1 16,8 1 1-16,-1-4 1 15,-3-6 1-15,10-10 0 16,4-5 1-16,3-20 1 0,4-3-2 16,-4-6 0-16,-3-6-5 15,-7-3 0-15,-4 3-12 16,-3-4 0-16,-11-9-6 15,0 10 1-15</inkml:trace>
  <inkml:trace contextRef="#ctx0" brushRef="#br1" timeOffset="48449.34">6646 4380 40 0,'18'16'20'0,"-4"6"-8"0,-7-22 21 15,0 9-30-15,-3 4 0 16,-1 15 1-16,-3 0 1 16,-3 10-7-16,-1 3 1 0,1 12 3 15,-1 16 1 1,-6 0-3-16,-1 3 1 15,4-9-3-15,0-10 1 0,0-12-5 16,0-16 0-16,3-16-8 16,4-15 0-16,7-16-2 15,4-9 1-15</inkml:trace>
  <inkml:trace contextRef="#ctx0" brushRef="#br1" timeOffset="48943.27">6530 4427 48 0,'3'10'24'0,"1"-26"-25"15,0 13 49-15,10-10-45 0,-4 1 1 16,4-4 1-16,11-3 0 15,10 1-6-15,11-1 0 16,4 0 5-16,-1 0 0 16,0 3-2-16,-6 1 1 15,-1 5-2-15,-14 7 1 16,-7 6-2-16,-10 16 0 16,-11 13-1-16,-11-1 0 15,-3 10-2-15,-10 6 1 16,-12-10-2-16,-3 4 1 0,1-16 0 15,6 3 0-15,0-3-1 16,15-3 1-16,-5-6 1 16,12 0 0-16,6-4 1 15,8-2 1-15,6 5 1 16,4-5 0-16,4-1 2 16,3 4 0-16,0 2 0 15,1 4 0-15,-5 3 0 16,4 6 0-16,-6 4-2 15,-1 2 1-15,-4-2-5 16,1-1 1-16,3-3-9 16,0-3 0-16,4-12-7 15,3-4 0-15</inkml:trace>
  <inkml:trace contextRef="#ctx0" brushRef="#br1" timeOffset="49141.71">7221 4948 67 0,'4'53'33'0,"-22"29"-39"0,15-67 62 16,-1 20-56-16,1-1 1 16,-1 7-3-16,4 0 1 15,0-10-5-15,0-9 0 16,7-15-13-16,7-23 1 15</inkml:trace>
  <inkml:trace contextRef="#ctx0" brushRef="#br1" timeOffset="49559.83">7454 4622 60 0,'18'19'30'0,"-1"-10"-26"0,-9-9 45 15,9 3-48-15,8 3 1 16,7-6 0-16,6 0 1 15,5-6-8-15,3 3 1 0,-1-10-6 16,-6 4 1-16,-7 0-10 16,-11-4 1-16</inkml:trace>
  <inkml:trace contextRef="#ctx0" brushRef="#br1" timeOffset="49754.71">7631 4380 62 0,'10'57'31'0,"-20"31"-31"0,10-70 54 0,-11 20-53 15,4 12 0-15,3 13 0 16,-3 3 1-16,4-7-6 16,3-2 1-16,3-13-5 15,8-16 0-15,0-22-11 16,6-15 0-16</inkml:trace>
  <inkml:trace contextRef="#ctx0" brushRef="#br1" timeOffset="50194.02">8438 4490 58 0,'-7'63'29'0,"0"0"-29"16,4-42 46-16,-1 11-46 16,4 5 1-16,0 17 0 15,0-4 0-15,0 3-3 16,0-9 0-16,0-6-3 15,0-19 1-15,4-13-5 16,-1-16 0-16,-3-18-4 0,0-13 0 16,-3-12-3-16,-1 0 1 15</inkml:trace>
  <inkml:trace contextRef="#ctx0" brushRef="#br1" timeOffset="50600.67">8308 4252 49 0,'18'-3'24'0,"77"37"-13"0,-70-28 49 16,-1 1-57-16,8-1 1 0,3-3 1 15,4 13 1-15,3-7-8 16,-3 4 1-16,-7-1 4 16,-7 7 0-16,-8-13-3 15,-10 7 1-15,-14 6-2 16,-7 6 0-16,-7 3-1 15,0 0 1-15,-4-9-1 16,-3 3 0-16,-4-13 0 16,4 1 0-16,3-4-1 15,4 0 1-15,7 1 1 16,3-4 0-16,4 6 1 16,7 4 1-16,4 6 0 15,3 6 0-15,3 3 1 16,5 3 0-16,2 4-2 15,-3 9 1-15,11-1-1 0,0-5 1 16,-1 3-4 0,1-4 1-16,0-2-6 0,-4-10 1 15,0-6-13-15,0-16 1 16</inkml:trace>
  <inkml:trace contextRef="#ctx0" brushRef="#br1" timeOffset="51361.46">9105 4913 37 0,'-7'22'18'0,"11"-19"-5"0,-1 4 18 0,-3-7-25 15,4 9 1-15,-1-9 2 16,1 3 1-16,3 0-11 15,3 1 0-15,8-1 9 16,3 0 0-16,4 0-4 16,0-3 1-16,-4 3-2 15,0 0 0-15,-14 0-3 16,-3 4 1-16,-8 5-2 16,-3 4 1-16,-4 3-1 15,-6 6 0-15,-1-6 0 16,4 3 1-16,-7 6 0 15,10 3 0-15,1-3 0 16,3 1 1-16,0-4 0 16,10-7 0-16,11 1-2 15,7-6 0-15,11-4-5 0,7-6 1 16,7-12-13-16,3-19 1 16,-7 0-3-16,1-13 0 15</inkml:trace>
  <inkml:trace contextRef="#ctx0" brushRef="#br1" timeOffset="51618.93">9521 4659 65 0,'-7'25'32'0,"14"-21"-37"0,-7-4 65 0,11-4-58 16,3 8 1-16,7-1 0 16,4-10 0-16,7 7-7 15,7-6 1-15,3 3-3 16,-3-9 1-16,-8-1-10 16,-6 0 1-16,-11-12-6 15,-7-3 0-15</inkml:trace>
  <inkml:trace contextRef="#ctx0" brushRef="#br1" timeOffset="51782.43">9652 4418 65 0,'7'75'32'0,"-7"38"-37"0,0-82 62 16,4 10-57-16,3 9 0 15,-4 7-3-15,-3-13 1 16,7-13-6-16,0 0 1 15,-3-15-12-15,-4-13 1 16</inkml:trace>
  <inkml:trace contextRef="#ctx0" brushRef="#br1" timeOffset="52775.54">10432 5180 56 0,'-7'9'28'0,"3"1"-16"0,4-7 28 0,0 3-38 15,0 0 0-15,0-6 0 16,0 4 1-16,0-4-6 16,7 0 1-16,0 0-2 15,4-7 0-15,3-2-13 16,7 3 1-16,0-4-2 15,0 1 0-15</inkml:trace>
  <inkml:trace contextRef="#ctx0" brushRef="#br1" timeOffset="52987.23">10922 5227 60 0,'14'22'30'0,"-3"-19"-42"0,-11-3 62 16,7-3-53-16,3 0 1 15,1 0-8-15,3 0 1 16,0 3 1-16,4-7 0 16,-1-5-8-16,5 2 1 15</inkml:trace>
  <inkml:trace contextRef="#ctx0" brushRef="#br1" timeOffset="53257.05">11409 5255 9 0,'17'16'4'0,"-2"-7"13"16,-12-12-2-16,-3 3-10 15,4 0 1-15,-1 3 4 16,-3-3 1-16,7 3-12 16,-7-3 1-16,4 4 8 15,3-4 0-15,0 0-3 16,3-4 1-16,5 1-6 16,-1 3 1-16,0-3-10 0,3 0 1 15,8-6-6-15,0-1 1 16</inkml:trace>
  <inkml:trace contextRef="#ctx0" brushRef="#br1" timeOffset="54022.78">11977 4572 58 0,'-11'3'29'0,"15"-6"-33"16,-4 3 57-16,0 0-48 15,3 0 0-15,4 0 0 16,15 0 0-16,9-4-9 16,19 4 1-16,10-3 0 15,0-3 0-15,-7 0-11 16,-4-10 0-16,-10-3-6 0,-11-6 1 15</inkml:trace>
  <inkml:trace contextRef="#ctx0" brushRef="#br1" timeOffset="54188.75">12164 4352 64 0,'-7'75'32'0,"0"10"-44"0,10-63 61 15,4 9-51-15,4 10 1 0,-1-6-15 16,5-1 1-16,2-9 7 16,1-3 0-16</inkml:trace>
  <inkml:trace contextRef="#ctx0" brushRef="#br1" timeOffset="54650.09">13286 4396 60 0,'10'100'30'0,"-10"38"-34"0,0-97 51 0,-3 25-47 15,-1 6 0-15,1 0-1 16,-1-12 1-16,1-10-2 16,-1-9 0-16,1-13-4 15,3-19 1-15,3-21-4 16,4-23 0-16,-3-21-8 15,-4-13 1-15</inkml:trace>
  <inkml:trace contextRef="#ctx0" brushRef="#br1" timeOffset="55085.18">13183 4267 44 0,'29'22'22'16,"-8"-6"-14"-16,-14-10 37 0,3-6-41 15,1 0 0-15,3 0 4 0,7-9 0 16,7 0-9-16,8 2 0 16,-1-2 6-16,4 3 1 15,-4 2-3-15,-3 4 1 16,-4 4-2-16,-7 2 0 16,-3 6-2-16,-8 10 1 15,-13 0-2-15,-4 13 1 16,-7 9-2-16,-7-7 1 15,-11 10-1-15,-3 0 0 16,-4-3-1-16,0-9 0 0,11-7-1 16,3-6 1-16,7-3 0 15,8-7 1-15,3-2 1 16,10-1 0-16,11-3 2 16,8 7 0-16,2-1 1 15,4 10 0-15,4 4 0 16,-4 5 0-16,4 3-1 15,-4 1 0-15,1 2-3 16,2 1 0-16,-6-3-5 16,0-4 0-16,-1-3-7 15,-2-15 1-15,2-10-6 16,5-9 1-16</inkml:trace>
  <inkml:trace contextRef="#ctx0" brushRef="#br1" timeOffset="55581.52">13892 5202 60 0,'-14'44'30'0,"0"-13"-38"0,11-28 58 16,-1 4-50-16,4-1 1 15,0-6 2-15,4-10 1 16,3-2-5-16,3-7 0 16,4 0 1-16,4 4 1 0,3-7-2 15,-3 3 0-15,-1-9-2 16,1 3 0-16,-4 6-1 16,0 0 1-16,0 3 0 15,1 7 1-15,-5-7 0 16,-3 10 0-16,4 3 2 15,-4 3 0-15,3 6 0 16,-3 0 0-16,1 10 0 16,-1-4 0-16,-4 4 0 15,-3-3 0-15,4-1 0 16,-4 1 0-16,0-1 1 16,0-2 0-16,3 2 2 15,1 1 0-15,3 2 2 16,0 1 0-16,7 3 0 15,7 3 1-15,7 0-1 16,8 0 0-16,13 0-5 0,11 0 0 16,0 0-9-16,0-10 0 15,-4-9-11-15,-3 1 0 16</inkml:trace>
  <inkml:trace contextRef="#ctx0" brushRef="#br2" timeOffset="60982.92">26995 14026 61 0,'10'44'30'0,"-3"59"-25"0,-3-68 31 15,-4 15-35-15,0 25 1 16,-4 4-1-16,1 5 1 16,-1 1-5-16,-6-10 1 15,-1-15-7-15,-3-22 0 16,-7-23-8-16,3-18 0 16</inkml:trace>
  <inkml:trace contextRef="#ctx0" brushRef="#br2" timeOffset="61502.14">24797 13647 65 0,'10'37'32'0,"-10"57"-34"0,0-65 58 0,0 24-55 16,0 13 0-16,0 22 0 15,7 15 0-15,4 13-6 16,3-9 1 31,4-13-10-47,-1-13 1 0,1-24-6 15,0-20 0-15</inkml:trace>
  <inkml:trace contextRef="#ctx0" brushRef="#br2" timeOffset="62036.16">29418 13866 58 0,'-7'22'29'0,"-3"-6"-15"0,6-4 29 0,-3 20-39 0,-4 5 0 0,1 29 1 0,6 16 1 0,1 12-9 0,-1 0 0 0,1 3 1 0,-1-6 0 0,1-13-18 32,-4-12 1-32</inkml:trace>
  <inkml:trace contextRef="#ctx0" brushRef="#br2" timeOffset="62695.16">23858 13850 61 0,'4'0'30'0,"-4"7"-19"0,0-4 31 0,0 6-39 0,0 13 0 0,0 16 1 0,-4 18 0 0,4 20-7 0,0 5 0 0,4 10 0 0,3 0 0 0,4-19-11 16,-1-6 0-16,1-22-6 15,-1-10 0-15</inkml:trace>
  <inkml:trace contextRef="#ctx0" brushRef="#br2" timeOffset="63203.91">25894 13872 62 0,'10'7'31'0,"8"2"-32"0,-11 0 58 0,-3 13-56 0,-1 10 1 0,-3 21 0 0,-3 10 1 0,-1 15-5 0,1 7 0 0,-1 9-2 0,4-16 1 0,4-6-15 0,3-21 1 16,7-17-3-16,7-15 1 0</inkml:trace>
  <inkml:trace contextRef="#ctx0" brushRef="#br2" timeOffset="63699.04">28293 13916 56 0,'3'16'28'16,"-10"37"-32"-16,0-34 53 0,-3 22-47 0,3 12 1 0,0 19-1 0,3 0 1 16,0 13-7-16,4-7 1 15,0-9-5-15,8-9 1 16,-1-19-10-1,0-13 0-15</inkml:trace>
  <inkml:trace contextRef="#ctx0" brushRef="#br2" timeOffset="64171.51">30494 13778 62 0,'11'-9'31'0,"3"68"-24"0,-11-27 54 15,1 12-61-15,-4 22 1 0,3 18-4 0,4 7 1 0,-3 10-7 16,0-4 0-16,-12-9-11 62,-2-7 1-62</inkml:trace>
  <inkml:trace contextRef="#ctx0" brushRef="#br2" timeOffset="66164.67">14654 4926 39 0,'4'-50'19'0,"-8"-4"-9"0,1 42 20 16,-1-1-28-16,-6 1 0 15,-11-7 0-15,-18-3 1 16,-11 10-4-16,-17 2 0 16,-10 10 2-16,10 3 1 15,-4 7-2-15,-6 8 0 16,-1 14-2-16,4 12 0 16,0 0-1-16,3 15 0 15,11 16 0-15,11 10 1 16,17 15 0-16,18 4 0 15,21-7 2-15,14-6 1 16,15-12 1-16,16-17 1 0,8-18 1 16,29-25 1-16,13-13-1 15,21-25 0-15,1-21 0 16,6-17 0-16,-10-15-2 16,-17-3 0-16,-19-13-2 15,-27 6 1-15,-29-2-2 16,-21-4 1-16,-28 6-6 15,-25-2 1-15,0 12-11 16,-21 12 1-16</inkml:trace>
  <inkml:trace contextRef="#ctx0" brushRef="#br2" timeOffset="67124">16221 4374 29 0,'3'0'14'0,"-3"-6"8"0,0 12 10 0,0-6-25 16,-3 0 0-16,-4 0 2 15,-11 0 1-15,-7 3-13 16,-3 0 0-16,-4 4 8 15,1-1 1-15,2 3-4 16,5 7 1-16,-1 3-2 16,7 0 1-16,4 6-1 15,7-3 0-15,4-7-1 16,6 4 0-16,15-3 0 16,14-7 0-16,13-6-1 15,8-6 1-15,-3-6-1 16,-4-1 1-16,-4 1-1 15,-3-7 1-15,-7 1-2 16,-8 2 1-16,-6 7-2 16,-8 6 0-16,-3 6-1 0,-10 7 1 15,-1 5 0-15,-3 14 0 16,-3 5 1-16,-4 4 0 16,3 9 1-16,4 16 1 15,-4 0 1-15,1 0 0 16,-4-10 0-16,-4-9 0 15,0-9 0-15,-3-7 0 16,-3-9 0-16,-1-6 1 0,4-13-1 16,3-12 0-16,4-10 0 15,7 0 1-15,7-6-1 16,7-6 0-16,7-4 1 16,7 4 0-16,4-1-2 15,3 1 1-15,11 0 1 16,10-10 0-16,8 0-1 15,-1 16 1-15,4-6-1 16,-7 3 0-16,-3-4 0 16,-5 1 1-16,-6 3-3 15,-3-1 1-15,-12 4 0 16,-3 6 1-16,-7 1-2 16,-10-1 1-16,-8-3-1 15,-10 9 0-15,-3 4 0 16,-4 12 1-16,-4-3-1 15,0 9 1-15,0 10 0 16,4 13 0-16,7-7-1 0,7 12 1 16,7-5-1-16,11-1 0 15,6-6-3-15,12-6 0 16,2-6-7-16,1-7 1 16,-4-16-7-16,-3-8 0 15</inkml:trace>
  <inkml:trace contextRef="#ctx0" brushRef="#br2" timeOffset="67666.09">16930 4637 39 0,'-7'44'19'0,"7"-3"-14"0,0-35 28 0,0-2-30 16,0-1 0-1,0 0 1-15,0-3 0 0,7-6-6 16,0-10 1-16,7 0 3 15,0-6 1-15,4 7-2 16,-1-4 0-16,5 0-1 16,-1 0 1-16,0 3-1 15,0 1 1-15,0 5-1 16,-3 4 1-16,-4 3-1 16,0 6 0-16,-3 3 0 15,-4 4 0-15,0-7 0 16,0 9 1-16,0-2-1 15,0 6 0-15,0-1 0 16,0-2 0-16,4 2 0 16,3-11 0-16,3 2 1 15,5-3 0-15,-1-3 0 0,0-3 1 16,0-3-1-16,4-7 1 16,-4-3-1-16,4 4 1 15,3-4-2-15,-7-9 1 16,-3 0-2-16,-4 3 1 15,-7 0-1-15,-11 6 0 16,-3 10 0-16,-3 6 1 31,-1 3-1-31,-3 13 0 16,3 3 0-16,4 6 1 0,-7 6 0 0,7 7 1 0,7-1-1 16,4-2 0-16,6-1-1 15,11-9 0-15,4-3-4 16,7-9 1-16,3-10-9 15,-3-6 1-15,0-10-4 16,-1-9 1-16</inkml:trace>
  <inkml:trace contextRef="#ctx0" brushRef="#br2" timeOffset="67951.2">17889 4785 36 0,'0'12'18'0,"0"-12"-14"0,0-6 31 0,0 0-31 0,0-10 0 0,0-3 2 0,4 1 0 16,-1-1-8-16,1 0 1 0,-1 3 5 0,1 7 0 16,0-7-2-16,3 7 1 15,0 6-3-15,10-1 1 16,4 1-2-16,4 0 1 15,3 0-4-15,8 0 1 63,2 3-4-63,1 3 0 0,4 3-8 0,-1-3 1 0,4 10 0 0,0-10 0 0</inkml:trace>
  <inkml:trace contextRef="#ctx0" brushRef="#br2" timeOffset="68414.95">18556 4722 35 0,'21'3'17'0,"-14"-3"-17"0,-7-3 34 0,-3 3-31 15,-8-6 0-15,-3 6 0 16,0 0 0-16,-4 6-4 16,1-6 1-16,-1 13 1 15,4-4 0-15,3 10-4 16,1-3 1-16,6-1-2 16,4 4 1-16,4 0-3 15,3-3 0-15,0-4 1 16,7-2 0-16,4-4 2 15,-1-3 0-15,4 0 2 16,1 0 0-16,-1 3 2 94,4-2 0-94,-1 2 1 0,1-3 0 31,3 0 0-31,4-6 0 31,3 0 0-31,7-13 1 16,1-6 1-16,-1-3 0 16,-3-25 1-1,7-10 0-15,-7-5 0 0,-8-23 1 0,-6-19-2 0,-14-9 1 16,-18 0-2-16,-8-12 1 0,-13 8-4 0,-14 14 1 0,-15 18-1 0,5 28 0 0,-5 42 0 15,8 33 1-15,3 29-1 0,11 38 0 0,13 37-2 0,19 28 1 0,13 32-3 0,12 0 0 0,2-23-9 0,5-33 0 16,-1-35-2-16,0-26 1 0</inkml:trace>
  <inkml:trace contextRef="#ctx0" brushRef="#br2" timeOffset="74017.98">26966 15352 49 0,'0'41'24'0,"-7"38"-18"0,7-64 24 15,0 14-30-15,-7 5 0 16,7 4 0-16,0-7 0 16,0-3-2-16,0-3 0 15,0-3-6-15,-3-9 0 16,-1-4-6-16,-3-12 1 15</inkml:trace>
  <inkml:trace contextRef="#ctx0" brushRef="#br2" timeOffset="74509.34">26959 15553 28 0,'0'6'14'0,"0"1"-2"0,0-4 19 15,4 0-26-15,-4 0 1 16,3 0 2-16,1 0 0 16,3 1-10-16,4-1 0 15,3 0 8-15,3 0 0 16,8-3-2-16,10 0 1 15,8-3-1-15,-5-3 0 16,19-4-1-16,10 4 1 16,7 0-2-16,7-1 1 15,7 1-2-15,-14-3 0 16,7-1-2-16,-3 1 1 0,-7-1-4 16,-8 1 0-16,-10-7-7 15,-7 7 1-15,-14-4-9 16,-11 4 1-16</inkml:trace>
  <inkml:trace contextRef="#ctx0" brushRef="#br2" timeOffset="74841.67">28063 15127 27 0,'0'0'13'0,"4"0"-1"0,-4 0 10 16,4 3-17-16,-4 3 1 15,0 4 4 1,0 2 0-16,0 7-12 0,0 19 0 15,-4 5 8-15,0 17 1 16,4 12-4-16,0 3 1 16,0 13-4-16,0-6 1 15,4-7-7-15,0-12 0 16,-1-10-10-16,-3-22 1 16</inkml:trace>
  <inkml:trace contextRef="#ctx0" brushRef="#br2" timeOffset="75682.09">27139 16444 46 0,'7'12'23'16,"-14"13"-19"-16,4-15 34 0,-4 12-36 16,-4 0 1-16,-7 6 1 15,1 3 0-15,-4 4-6 16,-1 2 1-16,5 4 3 15,-1-9 0-15,8-7-1 16,-1-7 0-16,0-2-2 16,4-3 1-16,4-1-1 15,-1-6 1-15,4 1-1 16,0-1 0-16,4 0 0 16,6-3 0-16,5 1 0 0,2-4 1 15,8 6 0-15,3-6 1 16,0 0-1-16,1 3 0 15,-5 0 0-15,-3 0 1 16,1 0-1-16,-5 0 1 16,-6 4 0-16,-1-7 0 15,-3 3-1-15,-3-6 1 16,-1-4 0-16,-3 7 1 16,-3-6-1-16,-1-13 0 15,1-12 0-15,-1-10 1 0,-3-3 0 16,-3-3 0-16,-1 0-4 15,1 7 1-15,2 2-6 16,1 7 0-16,4 9-10 16,-1 0 0-16</inkml:trace>
  <inkml:trace contextRef="#ctx0" brushRef="#br2" timeOffset="76011.77">27700 16456 42 0,'0'-6'21'0,"0"-7"-12"0,0 13 27 16,-3-3-33-16,-8 6 0 16,-3 4 1-16,-4 5 0 15,-6 13-6-15,-5 10 1 16,1-1 2-16,3 7 1 16,-3 3-6-16,4 0 1 15,6-3-7-15,4-13 1 0,10-12-7 16,-3-13 1-16</inkml:trace>
  <inkml:trace contextRef="#ctx0" brushRef="#br2" timeOffset="76192.98">27425 16362 27 0,'11'19'13'0,"31"41"3"15,-32-42 17-15,5 14-27 16,2 5 1-16,8 7 1 15,3 6 1-15,4 1-13 16,0-7 1-16,-4-7 3 16,0-5 1-16,-10-7-15 15,-15-13 0-15</inkml:trace>
  <inkml:trace contextRef="#ctx0" brushRef="#br2" timeOffset="79899.11">16468 13320 48 0,'-7'10'24'0,"10"-10"-13"16,-3 0 24-16,-3 3-33 16,-4 3 0-16,-4 7 0 15,-10 6 0-15,0 6-3 16,-1 0 0-16,1 6 2 16,-7 4 0-16,0-1-1 15,-4 1 0-15,0-7-1 16,4-3 1-16,0-3-1 15,7 0 0-15,3-6-1 16,4-4 1-16,3 1-1 0,8 2 0 16,6-5 0-16,8-1 1 15,7-3 0-15,3-2 0 16,0-1 1-16,0-6 0 16,7-1 1-16,8 4 1 15,2 4 0-15,1 2 0 16,0 0 0-16,0-3 0 15,-7 0 0-15,-8-3 0 16,-3-3-2-16,-3 0 1 16,-7-6-1-16,-4-10 1 15,-7-9-1-15,-7-13 1 0,-7 3-1 16,-8-9 1-16,-2-3-2 16,-4-6 1-16,-1-7-3 15,8 10 0-15,3 2-7 16,8 8 0-16,6 2-6 15,11 13 0-15</inkml:trace>
  <inkml:trace contextRef="#ctx0" brushRef="#br2" timeOffset="80254.17">16866 13311 48 0,'-14'19'24'0,"11"-3"-33"15,3-10 40-15,-4 6-27 0,-3 7 0 16,0 9 0-16,-4-6 1 15,-3 0-7-15,0 7 0 16,0 2 1-16,4-6 1 16,-1 0-11-16,4-6 1 15,3-13-4-15,1-9 0 0</inkml:trace>
  <inkml:trace contextRef="#ctx0" brushRef="#br2" timeOffset="80416.48">16718 13280 53 0,'32'37'26'0,"3"26"-29"0,-24-41 51 0,-4 3-47 16,3 3 0-16,5 7 0 16,6 6 0-16,3-1-2 15,5 1 1-15,2-3-4 16,-6-7 1-16,0-12-7 15,-8-7 1-15,1-18-7 16,0-9 0-16</inkml:trace>
  <inkml:trace contextRef="#ctx0" brushRef="#br2" timeOffset="80703.14">17117 13455 55 0,'3'16'27'0,"11"-13"-32"0,-7-3 51 0,4 0-45 16,0 0 1-16,6-3 0 15,8-3 1-15,3-1-5 16,0-2 0-16,-3 0-3 16,-4 2 1-16,-3 4-12 15,-4 0 0-15</inkml:trace>
  <inkml:trace contextRef="#ctx0" brushRef="#br2" timeOffset="80877.35">17141 13618 57 0,'8'44'28'0,"16"-22"-20"16,-17-22 45-16,7 0-51 15,4 3 1-15,3-9-1 16,7 3 0-16,-3-3-6 0,-4 3 1 16,0-1-6-16,1 4 0 15,-8-12-10-15,0 2 0 16</inkml:trace>
  <inkml:trace contextRef="#ctx1" brushRef="#br2" timeOffset="69835.98">13677 10423 0</inkml:trace>
  <inkml:trace contextRef="#ctx0" brushRef="#br2" timeOffset="82378.75">18076 12543 46 0,'-7'15'23'0,"14"-15"-12"0,-3 4 24 16,-1-1-32-16,4 0 1 16,1 3 2-16,2 0 0 15,8 1-6-15,3-1 0 16,11 0 5-16,6 1 1 0,5-4-3 15,-1 0 1-15,-7 3-2 16,-6 3 1-16,-8-5-5 16,-4 5 1-16,-10 7-3 15,-10 6 1-15,-8-7-1 16,-6 4 1-16,-8 3-1 16,-3 3 1-16,0 3 1 15,-1 4 0-15,5-4 2 16,3-6 0-16,6 3 2 15,5-3 0-15,6 0 1 16,4 0 1-16,7-3 1 16,7-7 1-16,11 1-2 15,7-7 1-15,0-6-3 16,3 3 0-16,-3-3-4 16,-8-3 1-16,1 0-9 15,7 0 1-15,-4-3-12 0,-3-7 0 16</inkml:trace>
  <inkml:trace contextRef="#ctx0" brushRef="#br2" timeOffset="82650.28">18588 12844 62 0,'10'9'31'0,"-6"-18"-32"0,7 6 48 0,3-4-44 15,3-2 1-15,8 0 0 16,10-4 0-16,4 7-6 16,0 0 0-16,0-1 0 15,-8 4 1-15,-2 0-9 16,-8 0 1-16,-4 0-11 15,-9-7 1-15</inkml:trace>
  <inkml:trace contextRef="#ctx0" brushRef="#br2" timeOffset="83804.14">19569 12653 51 0,'21'3'25'0,"14"-38"-23"0,-28 26 38 15,-3-1-38-15,-1-2 1 16,-3-1 0-16,-3-2 0 16,-8 2-5-16,-3-3 1 15,-11 4 2-15,-7 2 1 16,-6 4-2-16,-5 12 0 15,1 4-1-15,3 9 1 16,0 6-2-16,4 16 0 0,7-4 0 16,10 4 1-16,11 3 0 15,7-3 0-15,14 2 1 16,18-11 1-16,14-13 2 16,7-13 1-16,7-15 0 15,0-10 0-15,-7-3-1 16,-11-13 0-16,-10-2-1 15,-15-4 0-15,-10-3-6 16,-14-9 1-16,-10 9-16 16,-8 0 1-16</inkml:trace>
  <inkml:trace contextRef="#ctx0" brushRef="#br2" timeOffset="86070.05">18115 13377 35 0,'0'3'17'0,"7"-6"1"0,-10 3 17 15,3 0-30-15,0 0 1 16,0 0 5-16,7-3 0 16,3 0-12-16,8 0 0 0,14-1 9 15,24 1 1-15,11-3-3 16,21-3 0 0,36 2-3-16,6-5 1 0,22-1-3 15,21-2 1-15,-14-4-3 16,-1 6 1-16,-2 4-2 15,-26 3 0-15,-24-1-3 16,-25 10 0-16,-21 1-6 16,-25 2 0-16,-20 3-11 15,-19 4 1-15</inkml:trace>
  <inkml:trace contextRef="#ctx0" brushRef="#br2" timeOffset="86775.54">18697 13794 44 0,'-7'31'22'0,"4"1"-15"16,-1-26 28-16,-3 10-32 16,0 2 0-16,-4 8 2 15,4 2 0-15,0-3-6 16,-3 3 0-16,3-9 5 15,0 0 0-15,3-7-2 16,4-5 0-16,0-4 0 16,7-3 0-16,0-7-1 15,4-8 1-15,-1-7-1 0,1-10 0 16,3 4-1-16,4-6 0 16,3-4-1-1,0 4 0-15,4-1-1 0,-1 7 1 16,-2 6 0-16,-1 6 0 15,-4 4 1-15,1 2 1 16,0 4 0-16,-4 6 0 16,0 6 0-16,4 7 0 15,-1 12 0-15,-3 0 1 16,-3 9 0-16,-1 7 1 16,-2 0-1-16,-1-6 0 0,-4 5-1 15,4-2 1-15,0-7-7 16,0-3 1-16,0-12-15 15,0-19 0-15</inkml:trace>
  <inkml:trace contextRef="#ctx0" brushRef="#br2" timeOffset="91088.18">20165 13239 42 0,'-11'16'21'0,"11"-26"-11"0,0 10 21 0,4-3-28 15,-4 3 1-15,7-3 1 16,7 0 0-16,4 0-7 15,6-4 1-15,4 1 4 16,1 3 0-16,-5 0-6 16,-2-3 0-16,-5 2-7 15,-3 4 1-15,-3-3-7 16,-11 3 0-16</inkml:trace>
  <inkml:trace contextRef="#ctx0" brushRef="#br2" timeOffset="91280.83">20140 13371 39 0,'-10'37'19'0,"6"4"-9"0,4-32 31 16,0 1-36-1,4-1 0-15,-1-2 2 0,1-1 1 16,6-3-10-16,11-3 0 16,11-3 5-16,0-3 1 15,3-4-7-15,0 1 0 16,-3-1-12-16,0-2 0 15,-11-4-3-15,0 4 0 16</inkml:trace>
  <inkml:trace contextRef="#ctx0" brushRef="#br2" timeOffset="91760.57">20659 12925 46 0,'3'7'23'16,"4"-1"-19"-16,-3-6 42 0,3 0-43 15,0 0 0-15,-7 0 3 16,10 0 0-16,8 0-7 16,7 3 0-16,3 0 5 0,0-3 0 15,-3 0-3 1,-7 3 1-16,-4 4-3 0,-4 2 1 16,-13 4-3-16,-4 5 1 15,-7 4 0-15,-8 3 0 16,1 4-1-16,0 2 1 15,3 0 1-15,8 1 1 16,-1-1 0-16,8-6 1 16,-4-6 0-16,3-3 1 15,8-4-1-15,3 1 1 16,7-4-2-16,7-6 0 0,7-3-4 16,0-3 1-16,1-9-13 15,2-4 1-15,1-9-3 16,3-3 0-16</inkml:trace>
  <inkml:trace contextRef="#ctx0" brushRef="#br2" timeOffset="92047.33">21297 13032 53 0,'-7'19'26'0,"-28"15"-31"16,24-24 51-16,-6 12-43 16,-12 9 0-16,-9 7 2 15,-12 12 0-15,-6 13-6 16,-8 2 0-16,-3 11 4 16,11 8 0-16,-1 4-3 0,-3 9 1 15,7-18-3-15,4-10 0 16,7-10-5-16,6-9 0 15,12-2-7-15,10-20 1 16,14-19-4-16,10-9 0 16</inkml:trace>
  <inkml:trace contextRef="#ctx0" brushRef="#br2" timeOffset="92541.03">20824 13919 48 0,'-10'26'24'0,"3"-5"-25"16,7-17 45-16,0 2-42 15,0 0 0-15,-4-3 1 16,4 0 1-16,0-3-5 16,4-6 0-16,-1-3 2 15,1-4 1-15,3-2-2 0,0-4 1 16,-3-3-2-16,3 0 0 16,3-3-1-16,1 3 1 15,-1 0 0-15,4 0 0 16,1 3 0-16,2 3 1 15,8 4 0-15,-4-1 1 16,0 4-1-16,0 3 1 16,-3 2-1-16,0 8 1 15,-4 2-1-15,0 6 1 16,-4 14-1-16,1-1 1 16,-4 6 0-16,0 10 0 15,0-1-1-15,0-5 1 0,0 6-1 16,4-7 1-16,0-2-4 15,3-7 1-15,0-10-14 16,-4-15 0-16</inkml:trace>
  <inkml:trace contextRef="#ctx0" brushRef="#br2" timeOffset="97645.37">22955 13894 12 0,'0'-3'6'0,"4"-12"5"0,-4 15 7 16,3-4-12-16,-3 4 1 16,7-3 4-16,-7 3 1 15,0 0-13-15,7-6 0 0,-7 6 10 16,0-6 0-16,0 6-3 16,4-7 0-16,-4 7-2 15,0 0 1-15,0 7-1 16,-7 2 0-16,0 7-1 15,-7 9 1-15,0 6-1 16,7-3 1-16,0 13-1 31,-1 0 0-31,5 3-1 0,-1-3 1 0,4 3-2 16,-3-4 0-16,-1-2-2 16,1-7 0-1,-1-2-5-15,1-8 1 16,-1-11-8-16,4-13 0 0,-7-19-6 15,-3-10 0-15</inkml:trace>
  <inkml:trace contextRef="#ctx0" brushRef="#br2" timeOffset="98082.78">22571 13220 48 0,'7'6'24'0,"-4"1"-22"16,-3-7 40-16,-3 0-40 16,-1 3 0-16,-3 6 2 15,-7 7 0-15,-4 3-5 16,-3 6 0-16,-3 6 3 15,-5 7 0-15,5-10-1 16,6 3 0-16,0-9-3 16,4-3 0-16,4-6-6 15,3-7 1-15,3-3-10 16,1-9 1-16</inkml:trace>
  <inkml:trace contextRef="#ctx0" brushRef="#br2" timeOffset="98289.66">22345 13201 34 0,'7'10'17'0,"7"21"-3"0,-7-21 19 0,-3 5-29 0,3 4 0 15,0 6 1-15,0 6 1 16,3 1-8-16,5 5 1 0,-5-2 4 16,4 3 0-1,-3-4-4-15,3 1 0 0,0-7-9 16,0-6 0-16,4-7-6 15,3-11 1-15</inkml:trace>
  <inkml:trace contextRef="#ctx0" brushRef="#br2" timeOffset="98592.29">22754 13559 47 0,'11'12'23'0,"-11"1"-26"0,-4-16 40 0,-3 0-37 0,-3 3 0 0,-5 3 0 0,-2 0 1 0,-1 6-1 0,-3 1 0 0,3 2-1 16,-3 4 1-16,4 3-2 0,2 6 1 15,5-3-1-15,3 0 0 16,3-3 2-16,4-7 0 15,7-6 2-15,7-12 1 16,1-6 1-16,-1-1 0 16,0-6-2-16,-4-3 1 15,1-6-10-15,-7-3 1 16,-8-4-9-16,0 1 1 16</inkml:trace>
  <inkml:trace contextRef="#ctx0" brushRef="#br2" timeOffset="99178.79">23834 13095 53 0,'-7'-3'26'0,"-15"28"-27"0,15-19 45 0,-7 3-43 16,-3 13 1-16,-5 3 0 15,-2 7 1-15,-4 5-4 16,-4 10 0-16,0 0 1 15,4-12 0-15,7 6-5 16,0-10 0-16,6-12-11 16,12-10 0-16</inkml:trace>
  <inkml:trace contextRef="#ctx0" brushRef="#br2" timeOffset="99406.67">23604 13079 47 0,'18'31'23'0,"3"16"-15"0,-17-37 32 0,3 2-37 0,0 7 0 0,0 3 0 0,3-3 1 0,1 3-6 0,0 0 0 16,3 0 3-16,0 0 0 15,-4-3-6-15,1-1 1 16,0-2-7-16,-1-3 1 0,1-7-6 15,-4-6 0-15</inkml:trace>
  <inkml:trace contextRef="#ctx0" brushRef="#br2" timeOffset="99858.35">23922 13383 40 0,'0'3'20'16,"0"0"-18"-16,0 1 33 0,-4 2-31 0,1 10 1 15,-4-1 1-15,0 4 0 0,0-6-8 16,0 5 0-16,0 8 5 15,3-1 1-15,0 0-5 16,4-3 1-16,0-4-11 16,4-11 1-16,0-14-5 15,-1-5 0-15</inkml:trace>
  <inkml:trace contextRef="#ctx0" brushRef="#br2" timeOffset="100262.26">24719 13051 47 0,'4'12'23'0,"-8"13"-21"0,1-18 41 0,-4 2-41 16,-4 10 0-16,-7 0 2 16,-6 9 0-16,2 3-5 15,1-2 0-15,0 8 3 16,0 1 1-16,0 3-4 16,3-7 0-16,4-3-8 15,0-12 0-15,7-9-7 16,3-20 0-16</inkml:trace>
  <inkml:trace contextRef="#ctx0" brushRef="#br2" timeOffset="100473.83">24529 13126 46 0,'7'28'23'0,"3"22"-20"0,-6-37 36 0,3 6-39 15,0 0 1-15,0 3 1 0,0 0 0 16,0 3-3-16,0 3 1 16,-3-3-3-16,-1-3 1 15,4 0-10-15,0-6 1 16,4-13-4-16,-1-6 1 16</inkml:trace>
  <inkml:trace contextRef="#ctx0" brushRef="#br2" timeOffset="100843.72">24821 13295 52 0,'11'16'26'0,"3"-7"-28"0,-7-9 51 0,0-3-46 16,4 3 1-16,-1-3 3 15,5 3 0-15,2-3-9 16,1 3 1-16,3-6 5 16,-7 6 0-16,-3 0-2 15,-4 3 0-15,-7 0-3 16,-4 6 1-16,-6 4-1 16,-1 3 1-16,-7 3-1 15,1 2 0-15,-1 5 1 0,0-4 0 16,8-7 0-1,-1-2 1-15,8-4 0 0,6 1 0 16,8-1-1-16,10-3 1 16,7-3-4-16,4 4 1 15,-11-7-9-15,-3-7 1 16,-8-8-9-16,-10-4 0 16</inkml:trace>
  <inkml:trace contextRef="#ctx0" brushRef="#br2" timeOffset="101718.36">25305 13317 47 0,'-7'0'23'0,"17"-18"-11"0,-10 18 23 15,7-7-33-15,4 4 1 16,3-3-1-16,4 6 1 15,-1-3-7-15,8 6 1 16,3 3-8-16,4 0 1 16,-7 1-6-16,-8-7 0 0</inkml:trace>
  <inkml:trace contextRef="#ctx0" brushRef="#br2" timeOffset="101897.26">25830 13302 41 0,'7'28'20'0,"4"-31"-18"16,-11 3 34-16,7-3-35 16,0-4 1-16,0 4-3 15,0-3 1-15,4 0-8 16,-1 3 0-16,5-10-4 15,2 0 0-15</inkml:trace>
  <inkml:trace contextRef="#ctx0" brushRef="#br2" timeOffset="102169.11">26275 13261 48 0,'10'0'24'0,"-2"-16"-24"0,-8 16 43 0,3 0-43 16,4 0 0-16,0 0-3 16,4 7 1-16,-1-1-4 15,4-3 1-15,1 0-9 16,2-3 0-16</inkml:trace>
  <inkml:trace contextRef="#ctx0" brushRef="#br2" timeOffset="102404.98">26649 13248 40 0,'7'10'20'0,"3"9"-5"0,-6-19 30 0,0 3-44 0,3-3 0 0,0 3 0 0,0 0 1 16,0 0-3-16,0 0 0 15,0-6-3-15,3 6 1 16,-6 0-8-16,0 1 1 15,3-11-6-15,-4 1 1 16</inkml:trace>
  <inkml:trace contextRef="#ctx0" brushRef="#br2" timeOffset="103062.65">27231 13054 41 0,'-4'12'20'0,"1"1"-15"0,-1-10 34 0,-3 0-37 16,-3 4 1-16,-8 5 0 16,-7 10 0-16,-3 0-5 15,-7 3 1-15,3 6 2 16,0-2 1-16,4 2-5 15,0 4 0-15,0-1-6 16,7-3 1-16,6-9-6 16,8-6 0-16</inkml:trace>
  <inkml:trace contextRef="#ctx0" brushRef="#br2" timeOffset="103308.11">26942 13183 41 0,'3'43'20'0,"11"20"-20"0,-10-53 34 16,3 5-31-16,0 10 1 0,4 4 0 16,3-1 0-16,0-3-7 15,-4-6 1-15,1-1-3 16,-1-2 1-16,1 0-10 15,-4-13 1-15</inkml:trace>
  <inkml:trace contextRef="#ctx0" brushRef="#br2" timeOffset="103898.93">27224 13534 57 0,'0'-7'28'0,"-4"17"-34"15,4-4 51-15,-3 4-44 16,-1 2 0-16,-3 4 0 15,4 3 0-15,-1-1-3 16,1 4 1-16,3-3-4 16,3 0 1-16,4-6-10 15,0-10 0-15,0-13-2 16,-3-5 0-16</inkml:trace>
  <inkml:trace contextRef="#ctx0" brushRef="#br2" timeOffset="104012.48">27249 13308 57 0,'3'28'28'0,"4"-6"-34"0,-3-16 59 0,-1 4-53 0,1-4 1 0,3 0-3 0,0-6 1 0,0 0-6 15,-7 0 0 1,3-6-10-16,4 0 1 0</inkml:trace>
  <inkml:trace contextRef="#ctx0" brushRef="#br2" timeOffset="104766.04">28240 13161 48 0,'0'3'24'0,"-4"6"-15"0,4-9 35 16,-3 3-41-16,-1 4 0 15,-3 5 2-15,-3 7 1 16,-4 3-8-16,-8 3 1 16,-2 9 4-16,-1 7 0 15,-7-6-4-15,0-7 0 16,1 6-5-16,-1-5 0 16,7-7-12-16,4-4 1 0,7-11-1 15,10-10 0 1</inkml:trace>
  <inkml:trace contextRef="#ctx0" brushRef="#br2" timeOffset="104967.24">28046 13308 47 0,'10'25'23'0,"1"16"-26"16,-7-29 45-16,-1 4-41 15,1 6 1-15,3-3-1 16,0 3 1-16,3 3-6 16,1 3 0-16,3 0-10 15,0-6 1-15,0-12-1 16,0-4 0-16</inkml:trace>
  <inkml:trace contextRef="#ctx0" brushRef="#br2" timeOffset="105170.73">28296 13521 43 0,'0'10'21'0,"-7"24"-20"0,4-28 42 16,-1 4-41-16,1 2 0 15,-1 4 1-15,1 0 1 16,3-1-7-16,0-2 1 0,3-1-5 15,8-2 1-15,-1-13-9 16,4-13 1-16</inkml:trace>
  <inkml:trace contextRef="#ctx0" brushRef="#br2" timeOffset="105362.62">28349 13324 50 0,'4'22'25'0,"3"-4"-22"0,-4-14 43 0,1-1-45 0,-1 0 1 0,1 0-2 0,3-3 0 0,-3 0-16 0,3-6 0 0</inkml:trace>
  <inkml:trace contextRef="#ctx0" brushRef="#br2" timeOffset="111023.72">27270 13609 25 0,'0'6'12'0,"7"-18"7"0,-7 12 12 0,3 3-26 0,1-3 1 0,-1 0 2 0,-3 0 0 0,7 3-11 16,0-9 1-16,4 6 6 15,3-3 1-15,0 3-4 16,4 0 0-16,-4-4-7 16,0 1 1-16,0 0-11 15,-7-3 1-15</inkml:trace>
  <inkml:trace contextRef="#ctx0" brushRef="#br2" timeOffset="111204.38">27506 13618 50 0,'-7'44'25'0,"-4"6"-25"0,11-34 39 16,-3 9-39-16,3 0 1 16,0 0-6-16,0-3 1 15,0-6-9-15,7-13 1 16</inkml:trace>
  <inkml:trace contextRef="#ctx0" brushRef="#br2" timeOffset="113472.81">29436 13399 39 0,'0'3'19'0,"0"3"-4"15,0-6 19-15,0 3-31 16,3 1 1-16,-3 2 2 15,0 0 1-15,0 0-8 16,4-2 0-16,3-1 4 0,0-3 1 16,7-3-5-16,-7-1 1 15,7-2-10-15,4 3 1 16,3-3-8-16,0-4 0 16</inkml:trace>
  <inkml:trace contextRef="#ctx0" brushRef="#br2" timeOffset="113682.23">29930 13317 48 0,'21'19'24'0,"0"-6"-18"0,-14-10 38 0,-7-3-43 15,7 0 0-15,0 0 0 16,0-6 0-16,0 2-3 15,0-2 0-15,-3 3-5 16,3-3 1-16,0-4-10 16,-3-2 0-16</inkml:trace>
  <inkml:trace contextRef="#ctx0" brushRef="#br2" timeOffset="113860.64">30247 13324 27 0,'7'18'13'0,"0"-8"-11"0,-7-10 11 16,4-3-17-16,3-4 0 16,0 1-10-16,0 3 1 15</inkml:trace>
  <inkml:trace contextRef="#ctx0" brushRef="#br2" timeOffset="114090.25">30561 13295 48 0,'7'19'24'0,"4"-13"-25"0,-11-6 48 0,3 0-47 16,-3 0 1-16,4 0-7 15,3 0 1-15,-7 0-8 16,-4-9 1-16</inkml:trace>
  <inkml:trace contextRef="#ctx0" brushRef="#br2" timeOffset="114747.04">31415 13919 40 0,'-11'-31'20'0,"1"19"-10"16,6 8 23-16,1-2-30 15,-1 3 1-15,1 3 3 0,-1 3 1 32,-3 10-8-32,0 5 0 15,3 8 6-15,1 5 1 16,3 0-2-16,0 10 0 15,3 3-1-15,-3 3 1 16,0 13-3-16,0-7 0 16,0-9-1-16,0 0 1 15,-3-10-4-15,-1-6 1 16,1-9-6-16,-1-13 1 16,4-15-12-16,0-16 0 0,-3-19-2 15,6-6 0-15</inkml:trace>
  <inkml:trace contextRef="#ctx0" brushRef="#br2" timeOffset="115124.01">31944 13114 39 0,'-3'0'19'0,"-8"21"-11"0,7-8 31 15,-3 0-36-15,-3 5 0 16,-4 7 2-16,-8 4 0 16,-2 5-7-16,-4 7 1 15,3 0 3-15,7-4 1 16,1 4-6-16,2-3 1 0,5-7-8 16,3-12 1-16,0-7-6 15,0-12 0-15</inkml:trace>
  <inkml:trace contextRef="#ctx0" brushRef="#br2" timeOffset="115319.99">31704 13176 34 0,'11'32'17'0,"24"43"-7"16,-24-69 25-16,3 10-31 15,0 3 0-15,0 3 0 16,-3 3 0-16,-1 0-7 15,1 3 1-15,-4-6 0 16,0-3 1-16,-4-4-12 16,1-5 0-16,-1-4-1 15,-3-6 1-15</inkml:trace>
  <inkml:trace contextRef="#ctx0" brushRef="#br2" timeOffset="115647.61">31983 13443 46 0,'7'37'23'0,"-11"-5"-25"0,4-32 46 15,0 0-43-15,-3 0 1 16,-1 0 1-16,1 0 0 16,-1 0-4-16,-3 6 1 0,7-6 2 15,0-3 0-15,7-6-1 16,-3-4 0-16,-1-6 0 15,1 0 0-15,-1-3-1 16,4 4 1-16,0-4 0 16,4 6 0-16,0 7 0 15,3 9 0-15,0 9 1 16,0 10 0-16,0 6 1 16,0-3 0-16,-3 9-1 15,-4 4 0-15,0-4-4 16,-4 0 1-16,1-6-17 15,-8-9 0-15</inkml:trace>
  <inkml:trace contextRef="#ctx0" brushRef="#br2" timeOffset="123260.24">16492 14989 44 0,'0'3'22'0,"0"-3"-10"0,-3-3 23 15,-4 6-32-15,-4 3 1 0,-6 7 2 16,-5 9 0-16,-6 9-8 16,0 3 0-16,-4 14 6 15,-7 11 1-15,1 1-4 16,-1-1 0-16,4-15-4 16,6-6 1-16,5-7-5 15,2-9 1-15,8-6-12 16,4-13 0-16</inkml:trace>
  <inkml:trace contextRef="#ctx0" brushRef="#br2" timeOffset="123499.96">16076 14986 45 0,'21'15'22'0,"4"14"-12"15,-14-20 31-15,3 7-37 0,0 6 0 16,0 3 4-16,0 9 0 16,0 10-11-16,0 12 1 15,-3 1 4-15,-1-1 1 16,1-2-5-16,-4-7 0 16,0-10-8-16,0-2 0 15,-3-10-9-15,-1-13 1 16</inkml:trace>
  <inkml:trace contextRef="#ctx0" brushRef="#br2" timeOffset="123772.63">16552 15591 55 0,'-3'41'27'0,"-4"-1"-30"15,7-30 45-15,0 2-40 16,0 1 0-16,0 6 0 16,0-1 0-16,0 1-4 15,3 0 1-15,1-3-3 0,3-7 0 16,3-9-12-16,5-12 0 15</inkml:trace>
  <inkml:trace contextRef="#ctx0" brushRef="#br2" timeOffset="123980.29">16651 15312 60 0,'7'15'30'0,"0"-15"-31"0,-7 0 49 16,4 0-45-16,3 0 1 16,0 0-1-16,3 0 1 15,1 0-9-15,0-3 0 0,-1 3-6 16,-3-6 0-16,-3-10-8 16,-8 4 0-16</inkml:trace>
  <inkml:trace contextRef="#ctx0" brushRef="#br2" timeOffset="124643.8">17240 15277 54 0,'-3'13'27'0,"6"-7"-27"0,-3-6 47 0,7 0-42 16,0 3 0-16,4 0 2 0,0 0 0 15,3-6-10-15,3 0 0 16,1-3 6-16,0 0 0 16,6-1-7-16,-3 1 1 15,-3 0-10-15,-4 0 1 16,-7 2-7-16,-7 4 0 15</inkml:trace>
  <inkml:trace contextRef="#ctx0" brushRef="#br2" timeOffset="124821.84">17191 15456 47 0,'-11'63'23'0,"8"-44"-9"0,6-16 36 0,1 0-43 15,3 0 0-15,3-3 2 16,8 0 0-16,10 0-12 15,1-3 0-15,-5-3 6 16,4-1 0-16,1 1-10 16,-5 0 0-16,-6-1-14 15,-11 7 0-15</inkml:trace>
  <inkml:trace contextRef="#ctx0" brushRef="#br2" timeOffset="126530.77">18270 15224 38 0,'18'-3'19'0,"0"-13"-10"0,-11 13 19 15,0 0-24-15,-4-7 1 16,1 4 0-16,-4-3 1 16,-4-1-8-16,-6 1 0 15,-8 0 5-15,-7-1 0 16,1 1-2-16,-5 2 0 16,-2 4-1-16,-5 6 1 0,1 7-1 15,7-4 1-15,-4 13-2 16,4 9 1-16,3 10-1 15,4 6 0-15,3 6 0 16,4 3 1-16,4 4-1 16,6-1 0-16,4 4 1 15,0-13 0-15,7-3 1 16,11-1 0-16,7-5 0 16,10-7 0-16,0-5 1 15,4-11 0-15,0-5 0 16,3-13 0-16,0-10 0 15,1 0 0-15,-4-9 0 16,-4-9 0-16,-7-3-1 16,-7-7 0-16,-7-6-1 15,-7 0 1-15,-10 6-1 16,-8-3 1-16,-10 10-2 0,-7-1 1 16,-4-3-2-16,0 10 1 15,8 0-2-15,-1 6 0 16,4 3-5-16,7 7 0 15,7-4-9-15,3-9 0 16</inkml:trace>
  <inkml:trace contextRef="#ctx0" brushRef="#br2" timeOffset="127046.67">18634 15556 48 0,'3'-3'24'0,"1"3"-18"0,-4 0 37 15,0 0-40-15,10-3 0 16,1 3 4-16,3 0 0 16,7 0-8-16,7 0 0 0,4 0 3 15,3 0 1 1,-3 0-6-16,-4 0 0 0,-3-3-14 15,-7-3 1-15,-8-7-3 16,-6-6 1-16</inkml:trace>
  <inkml:trace contextRef="#ctx0" brushRef="#br2" timeOffset="127241.63">18785 15362 54 0,'15'47'27'0,"-8"31"-33"16,-7-59 53-16,0 9-46 16,-4 10 1-16,1 0-1 15,-5-4 1-15,5 4-7 16,-1-4 1-16,1-6-7 16,-1-9 0-16,1-9-5 0,3-10 1 15</inkml:trace>
  <inkml:trace contextRef="#ctx0" brushRef="#br2" timeOffset="127532.63">19241 15390 51 0,'14'19'25'0,"-18"0"-27"0,4-16 48 0,-3 6-43 16,-1 13 0-16,-7 0 2 16,1 10 1-16,-1 2-7 15,1 4 1-15,-1-1 4 16,4 1 0-16,4 3-3 16,3-7 0-16,7-2-6 15,7-7 1-15,3-16-8 16,1-12 0-16,0-13-7 15,-1-12 0-15</inkml:trace>
  <inkml:trace contextRef="#ctx0" brushRef="#br2" timeOffset="127705.05">19198 15236 65 0,'0'41'32'0,"11"-16"-38"0,-8-22 62 15,1 1-56-15,3-1 1 16,3 0-2-16,1 0 0 16,0 0-6-16,3-3 1 15,-7-3-12-15,0-6 0 16</inkml:trace>
  <inkml:trace contextRef="#ctx0" brushRef="#br2" timeOffset="128257.78">19607 15481 57 0,'-3'31'28'0,"-4"4"-26"0,7-26 41 0,0 7-42 15,0 3 0-15,-4 3 1 16,1 3 1-16,-4-6-4 16,0-1 0-16,0-5 2 15,0 0 0-15,-1-1-1 16,5-2 1-16,-4-4-2 0,3-3 1 15,4 3 0-15,0-3 0 16,4 0-1-16,6 1 1 16,-2-4 0-16,2 6 0 15,8 0-1-15,3 0 1 16,0 1 0-16,0 2 0 16,-3 4 0-1,0-4 1-15,-1 0 0 0,-3-2 0 16,-3 2 0-16,-1-6 0 15,-6 0 0-15,-4-3 1 0,0-6 0 16,-4-10 1-16,-6 1-1 16,-4-10 0-16,-4-4 0 15,0-2 0 1,1-3-1-16,3-1 1 31,3 1-5-31,4-4 0 0,0 0-8 16,7 7 1-16,4 0-10 0,3 2 1 0</inkml:trace>
  <inkml:trace contextRef="#ctx0" brushRef="#br2" timeOffset="128746.19">20193 15268 54 0,'0'16'27'0,"0"2"-26"0,-4-11 41 0,-3 5-41 15,0 10 1-15,0 13 0 16,-3-1 1-16,-4 10-4 16,-4 6 1-16,0 0 2 15,-3-9 0-15,4 0-3 16,-1 0 0-16,0-10-6 16,1-9 0-16,3-6-10 15,-1-13 0-15</inkml:trace>
  <inkml:trace contextRef="#ctx0" brushRef="#br2" timeOffset="129004.11">19967 15381 59 0,'11'6'29'0,"10"19"-30"0,-10-6 49 0,3 6-45 0,7 16 0 0,0 6 2 15,0 6 0-15,7 4-8 16,1-1 1-16,-1-9-4 16,-3-6 1-16,-11-19-13 15,-4-13 0-15</inkml:trace>
  <inkml:trace contextRef="#ctx0" brushRef="#br2" timeOffset="134160.81">20560 15406 46 0,'-4'12'23'0,"8"-12"-10"15,-4 0 23-15,7-3-34 16,4-6 1-16,3-4 0 16,7 1 0-16,0-1-5 15,7 4 0-15,0 2-2 0,-3-2 1 16,0 6-12-16,-8 0 0 15,-6 0-1-15,-4 0 0 16</inkml:trace>
  <inkml:trace contextRef="#ctx0" brushRef="#br2" timeOffset="134338.65">20556 15572 57 0,'-7'22'28'0,"18"-10"-33"0,-4-12 59 15,4 0-50-15,3 0 0 16,3-3 0-16,1-3 1 0,7 0-9 16,6 0 0-16,1-1-1 15,3-2 0-15,-3 3-14 16,-4-7 1-16</inkml:trace>
  <inkml:trace contextRef="#ctx0" brushRef="#br2" timeOffset="135165.22">21096 15033 45 0,'-3'3'22'0,"3"-3"-9"15,0 0 27-15,0 0-36 16,0 0 0-16,7 0 4 0,3 3 1 15,1 0-11-15,3 0 1 16,4 0 6-16,3 0 1 16,-4 1-3-16,8-4 1 15,0 0-3-15,-4 3 0 16,-3 0-2-16,-4 0 1 16,-7 3-2-16,-7 4 1 15,-4 2-1-15,-3 4 0 16,0 0 0-16,-3-4 1 15,-5 7-1-15,1 0 0 16,0 6 1-16,0-3 0 16,0 0 1-16,3-3 0 15,4 3 1-15,7-7 1 0,4 1 0 16,6 0 0-16,1-4 0 16,3-9 0-16,7-3-2 15,4 0 0-15,-4 0-5 16,0 0 0-16,-3-3-13 15,-7-3 1-15,-8 0-3 16,-6 2 1-16</inkml:trace>
  <inkml:trace contextRef="#ctx0" brushRef="#br2" timeOffset="135840.81">21467 15114 48 0,'0'6'24'0,"0"1"-25"0,0-4 44 16,0 3-41-16,0 4 0 15,0-1 1-15,-4 0 1 16,4 10-5-16,0 3 0 15,0-3 3-15,0 0 0 16,0 0-2-16,4-4 0 16,3-2-5-16,3-7 1 15,1-6-12-15,3-9 0 0,0-10 0 16,-3-6 0-16</inkml:trace>
  <inkml:trace contextRef="#ctx0" brushRef="#br2" timeOffset="136004.4">21449 14910 53 0,'3'47'26'0,"19"-6"-29"0,-15-38 55 0,0 0-53 16,3-3 1-16,1 0-10 15,-1-3 1-15,1 0-2 16,-7-3 1-16</inkml:trace>
  <inkml:trace contextRef="#ctx0" brushRef="#br2" timeOffset="136439.56">21802 15174 49 0,'3'-3'24'0,"-3"3"-20"0,-3 3 34 0,3 0-35 16,0 0 0-16,-7 13 2 15,-7-1 1-15,-11 7-6 16,-3 7 0-16,-11 5 4 16,-7 13 1-16,0 0-2 15,-3 10 0-15,-4 5-1 16,-4-5 1-16,11 2-4 15,8-5 1-15,2-4-4 16,8-9 1-16,7-4-6 16,7-15 1-16,3-6-11 15,8-10 0-15</inkml:trace>
  <inkml:trace contextRef="#ctx0" brushRef="#br2" timeOffset="136937.44">21548 15707 55 0,'0'28'27'0,"-4"-15"-26"0,4-10 43 0,0-3-42 16,0 0 1-16,0 3 2 15,0 0 0-15,0 0-7 16,0-3 1-16,0-6 2 16,0 6 1-16,4-10-2 15,3-5 0-15,0-7-2 16,3-3 1-16,1 0-1 15,3 0 0-15,4 6 1 16,3 0 1-16,0 6 0 16,0 4 0-16,-3 3 0 15,-1 9 0-15,-2 6 0 0,-1 7 1 16,-4 6-1-16,-3 3 1 16,0-6 0-16,-3 3 0 15,-1 3 0-15,-3 3 0 16,0 0 0-16,0 1 0 15,4-8-3-15,0-5 1 16,-1-3-11-16,4-7 1 16,4-12-7-16,-1-7 1 15</inkml:trace>
  <inkml:trace contextRef="#ctx0" brushRef="#br2" timeOffset="143992.44">27111 12960 12 0,'0'0'6'0,"0"9"2"0,0-9 6 0,0 0-12 15,0 0 0-15,4 3 2 16,-4-3 0-16,3 4-5 15,-3-4 1-15,0 0 4 16,0 3 0-16,0-3 0 16,0 0 0-16,4-3 0 15,-4 3 0-15,3-4-1 16,1-2 1-16,-1 0-1 16,1-4 1-16,-1-5-1 15,-3-4 0-15,0 0 0 16,0-3 0-16,0 0 0 15,0 3 1-15,0-9-2 16,0 3 1-16,0-3-1 16,-3 0 0-16,-1 3 0 15,1 0 0-15,3-1-1 0,-4 1 0 16,4 3 0-16,-3 0 1 16,3 0-1-16,0 1 0 15,0 2 0-15,0-6 0 16,0 6 0-16,-4 3 0 15,1 0-1-15,-1 1 1 16,4-1-1-16,0 0 0 16,0 1 0-16,0-1 1 15,0 0-1-15,-4-2 1 16,4-1-1-16,-3-3 1 16,-1 6-1-16,1-3 1 15,-1-3-1-15,1-6 1 0,-4 0-1 16,3 6 1-16,1 0 0 15,-1 0 0-15,1 3-1 16,-1-3 1-16,1 0 0 16,3 0 0-16,0 0-1 15,0-3 1-15,0 3-1 16,0 0 1-16,0 4-1 16,0-4 1-16,0 6-1 15,0-3 1-15,0 0 0 16,0 1 0-16,0-1-1 15,0-3 0-15,0 3 0 16,0 0 1-16,0-3-1 16,0 7 0-16,0-1 0 15,0 0 0-15,0-3 0 16,-4 1 0-16,1-8 0 16,-1 8 1-16,0 2-1 0,1-3 1 15,3 3-1-15,-4 1 1 16,4-4-1-16,-3 0 1 15,3 0-1-15,0 1 1 16,0-4-1-16,-4 0 1 16,1-3-1-16,3 6 0 15,0 3 0-15,-4 0 1 16,4-6-1-16,0 0 0 16,0 1 0-16,0-5 0 15,0 1 0-15,-3 0 1 0,-1 3-1 16,4 0 0-16,-3-6 0 15,3-3 1-15,0-1-1 16,0 1 0-16,0 0 0 16,0 3 1-16,3-1-1 15,-3 7 1-15,7 0-4 16,4 0 0-16,3 4-12 16,0-1 0-16,0 9-6 15,0 4 1-15</inkml:trace>
  <inkml:trace contextRef="#ctx0" brushRef="#br2" timeOffset="146263.74">27167 13822 29 0,'0'6'14'0,"7"-6"-1"0,-3 4 15 16,3-4-26-16,0 9 0 16,4 0 1-16,-1 10 1 0,4 13-4 15,4 2 0-15,-4 7 3 16,4 9 0-16,-1-6-1 16,1-3 0-16,0-1-5 15,-4-11 1-15,0-4-12 16,-3-16 1-16</inkml:trace>
  <inkml:trace contextRef="#ctx0" brushRef="#br2" timeOffset="146514.34">27492 14017 49 0,'18'31'24'0,"10"-6"-24"0,-18-25 39 15,5 9-37-15,-1 4 1 16,3 6-1-16,1 0 0 16,0 3-5-16,-4-7 1 15,-4-2-5-15,-3-7 1 16,0-6-9-16,-3-9 0 15</inkml:trace>
  <inkml:trace contextRef="#ctx0" brushRef="#br2" timeOffset="146726.31">27831 13913 54 0,'10'35'27'0,"11"5"-32"0,-10-24 47 0,0-3-39 16,6 5 0-16,1 8 0 16,7 2 1-16,-1-3-7 15,-3-3 0-15,1-3-5 16,-8-10 1-16,-4-12-9 16,-3-19 0-16</inkml:trace>
  <inkml:trace contextRef="#ctx0" brushRef="#br2" timeOffset="147267.84">27224 12568 53 0,'14'3'26'0,"4"3"-33"16,-8 1 44-16,-3 5-35 16,11 7 0-16,10 9 2 0,7 10 1 15,8 15-6-15,6-3 0 16,8 13 2-16,-8-7 1 16,-3-5-6-16,-4-4 0 15,-7-10-8-15,-6-12 1 16,-12-15-5-16,-10-17 0 15</inkml:trace>
  <inkml:trace contextRef="#ctx0" brushRef="#br2" timeOffset="147511">27503 12204 36 0,'21'19'18'0,"18"-19"-18"0,-25 13 30 0,7 12-28 16,4 6 1 0,24 60 5-1,-7 6 0-15,11 10-10 16,0-7 1-16,0-6 4 16,-11-9 0-16,-6-26-8 15,-8-15 0-15,-14-22-9 16,-3-25 0-1</inkml:trace>
  <inkml:trace contextRef="#ctx0" brushRef="#br2" timeOffset="147761.44">27305 11351 35 0,'-7'-31'17'0,"35"53"-11"0,-14-3 23 0,11 12-23 0,10 25 1 0,8 10 2 0,13 13 0 0,0 21-12 0,8 10 0 15,-11-4 8-15,0 4 0 32,0-16-5-32,-7-9 0 0,-4-13-7 0,-3-12 1 15,-11-20-9-15,-7-18 0 0,-7-22-1 16,-17-22 1-16</inkml:trace>
  <inkml:trace contextRef="#ctx0" brushRef="#br2" timeOffset="148007.84">27273 10884 24 0,'0'-3'12'0,"14"47"-9"15,-3-25 20-15,10 15-17 16,11 16 0-16,3 7 5 16,7 21 1-16,15 13-14 0,3 9 0 15,0 10 8-15,-7-6 0 16,-11-4-6-16,-3-22 1 62,-7-15-9-62,-8-16 1 16,-2-19-7-16,-12-18 0 0</inkml:trace>
  <inkml:trace contextRef="#ctx0" brushRef="#br2" timeOffset="148215.91">27548 10975 31 0,'7'-16'15'0,"18"51"-7"0,-11-20 21 0,4 14-29 16,7 11 1-16,3 11 0 15,4 18 0-15,3 9-2 16,-3 13 1-16,3 0 0 16,0-10 0-16,-7-12-3 15,1-6 0 1,-8-16-8-16,-4-16 1 16</inkml:trace>
  <inkml:trace contextRef="#ctx0" brushRef="#br2" timeOffset="148452.81">27690 10696 39 0,'21'12'19'0,"21"39"-8"0,-31-33 30 16,3 14-39-16,3 24 0 15,12 16 1-15,16 22 0 16,15 16-4-16,-14-28 0 16,35 52-1-1,-14-24 0-15,-14-25-13 0,-24-26 1 16</inkml:trace>
  <inkml:trace contextRef="#ctx0" brushRef="#br3" timeOffset="153779.37">27340 11527 44 0,'-3'0'22'0,"3"-10"-10"0,3 14 23 0,1 5-31 16,-1 7 0-16,4 6 4 15,-3 0 0-15,-1 12-10 16,1 4 1-16,-4-1 6 0,-4 10 0 16,1 0-2-16,-1 0 0 15,1-3-3-15,-4-6 0 16,3-7-3-16,1-12 0 16,-1-6-4-16,4-10 0 15,7-9-10-15,0-16 0 16,0-10-1-16,-3-12 1 15</inkml:trace>
  <inkml:trace contextRef="#ctx0" brushRef="#br3" timeOffset="154222.81">27319 11445 31 0,'0'-22'15'0,"18"29"2"0,-11-4 25 16,0 0-37-16,3 3 0 0,1 0 5 15,3-2 1-15,0-1-12 16,7-3 0-16,1 0 9 15,6-7 0-15,0 4-2 16,4 0 0-16,7 3-2 16,-1 3 0-16,1 0-2 15,-7 4 0-15,-4-1-1 16,-10 3 0-16,-11 7-1 16,-14 0 0-16,-11-1-2 15,-10 7 1-15,-7-6 0 16,-8 3 0-16,-3-3-1 15,1-1 0-15,6-2 0 16,4-7 1-16,6 3-1 16,8 1 1-16,7-1 0 15,7 4 1-15,11 6 0 32,10 6 0-32,7 0 0 0,3 9 1 0,1 7 0 0,7 3 0 15,-4 3 0-15,-3 6 0 16,-4 1-1-16,-7-1 1 15,-3 0-1-15,-4-6 0 16,0-9-3-16,-4-7 0 16,1-15-3-16,-1-13 0 15,4-12-8-15,4 2 0 16,0-18-6-16,-1 0 0 16</inkml:trace>
  <inkml:trace contextRef="#ctx0" brushRef="#br3" timeOffset="154516.21">27809 12101 66 0,'4'15'33'0,"0"7"-35"0,-1-12 62 0,-3 2-57 0,0 4 0 0,0 6 1 16,0 9 0-16,0 4-6 16,4-7 1-16,-4-3 1 15,3-6 1-15,1-3-6 16,-1-7 1-16,1-9-8 0,-1-13 0 16,-3-12-9-16,0-12 0 15</inkml:trace>
  <inkml:trace contextRef="#ctx0" brushRef="#br3" timeOffset="154662.16">27834 11837 73 0,'4'3'36'0,"-1"4"-42"0,1-4 65 16,-4 3-57-16,3 0 1 16,-3 4 0-16,0-4 0 0,0-3-7 15,0-3 0-15,4-3-12 16,-1-6 0-16,4-1-6 15,0 7 1-15</inkml:trace>
  <inkml:trace contextRef="#ctx0" brushRef="#br2" timeOffset="176946.24">8594 3543 29 0,'3'9'14'0,"-3"-5"2"0,0-4 14 16,0 0-26-16,7 6 1 15,7-6 2-15,4 0 0 16,10 0-9-16,22 0 0 16,20-6 6-16,15 2 1 15,35 4-3-15,35-9 0 16,7-3-1-16,36-1 1 16,-4 4-2-16,7 2 1 0,0 4-2 15,-56 3 1-15,24-6-1 16,-21 6 1-16,-14-3-1 15,-14 3 0-15,-14 0-1 16,-21 0 0-16,-18 3-5 16,-14 3 0-16,-15-6-8 15,-13 0 1-15</inkml:trace>
  <inkml:trace contextRef="#ctx0" brushRef="#br2" timeOffset="177802.95">9006 1574 25 0,'0'41'12'0,"-3"-4"7"0,3-34 9 16,0 10-25-16,-4 6 0 15,1-7 4-15,-1 4 1 16,4 0-9-16,-3-7 0 16,3 0 6-16,0 1 0 15,3-10-2-15,4-6 0 16,4-4-2-16,0-2 1 16,3-4-2-16,3-9 1 15,-3-3-1-15,1-1 0 0,-1-2 0 16,0 3 0 31,7 6 0-47,0 0 1 0,-3 3-1 15,-1 7 0 17,1-1 0-32,-7 10 1 15,-1-7-1-15,1 20 0 16,-4-1 0-16,0 16 0 0,-4 0-1 0,1 4 1 0,-8-1-1 0,1 0 1 0,-1-3-2 0,1 0 1 0,3-3-4 15,0-6 0-15,10 0-9 16,8-13 0-16,0-6-2 16,6-10 1-16</inkml:trace>
  <inkml:trace contextRef="#ctx0" brushRef="#br2" timeOffset="178090.31">9511 1633 52 0,'3'10'26'0,"4"-26"-28"0,-7 16 54 15,8 0-50-15,6-3 1 0,-4 3 2 16,11-6 0-1,1 3-6-15,-1 3 0 0,7 0 2 16,4 0 0-16,3 0-4 16,4 0 0-16,-7-10-7 15,-4 4 0-15,-4-13-9 16,-6-6 1-16</inkml:trace>
  <inkml:trace contextRef="#ctx0" brushRef="#br2" timeOffset="178378.01">9786 1351 52 0,'7'10'26'0,"11"-14"-29"15,-8 4 43-15,4 0-38 0,4 4 1 16,3 2 1-16,7 3 0 15,8 7-5-15,-1-7 0 16,0 4 3-16,-3 9 0 16,-4-3-2-16,-7 9 0 15,-10-3-1-15,-11 3 1 16,-7-3-3-16,-7 3 1 16,-7 1-4-16,-4 5 0 46,0-9-10-46,-3-6 1 0</inkml:trace>
  <inkml:trace contextRef="#ctx0" brushRef="#br2" timeOffset="178917.72">10675 1555 46 0,'21'38'23'0,"-28"5"-23"0,0-33 34 0,-11 2-33 0,-6 7 0 16,-4-6 0-16,-4 2 0 0,-3-5-2 0,-1-10 1 0,1 0 1 0,3 0 0 15,4-10-2-15,0 1 0 16,10-7-1-16,8 4 1 16,10-4-2-16,10-3 1 15,11 1-1-15,15 2 1 16,2 0 0-16,8 7 1 16,0 6 1-16,4 3 1 15,-12 9 0-15,1 4 1 16,0-1 0-16,0 1 0 15,0 2 0-15,3-5 0 16,-3-7-1-16,-1 3 0 0,-9-6-1 16,-5 0 0-16,-2 0 0 15,-8-6 0-15,-4-7 0 16,-6-12 1-16,-15 0-1 16,-13 3 0 15,-15-3 0-16,-11 6 1 1,-6 1-4-16,-11-14 1 16,-4 10-11-16,1-3 0 15</inkml:trace>
  <inkml:trace contextRef="#ctx0" brushRef="#br2" timeOffset="193115.93">28321 13894 19 0,'0'-3'9'0,"0"3"-6"0,0 0 10 0,0 0-12 15,0 0 1-15,0 0 1 16,0 0 0-16,0-6-4 16,0 6 1-16,0-3 3 15,0 0 1-15,0-4-1 16,0 1 1-16,0-3-1 16,0-1 1-16,-4-5-1 15,4 2 1-15,0-3-1 16,0 4 0-16,0-4 0 15,0 1 0-15,4-4 0 16,-4 0 1-16,4-6-1 16,-1 3 0-16,1-3 0 0,-1-3 0 15,-3 6-1-15,4-10 0 16,-1-2-1-16,1-7 1 16,-1 3-1-16,1-9 1 15,-1 0-1-15,-3-3 1 16,0 3-1-16,0-3 0 15,0-3 0-15,0 6 1 16,0-7-2-16,0 1 1 16,-3 0-1-16,3 6 1 15,0-4-1-15,-4-2 0 16,4 3 0-16,0 6 0 0,0 0 0 16,4 0 1-16,-1 7-1 15,1-1 1-15,-1 3-1 16,1-2 1-16,-4-1-1 15,0-3 1-15,0 4-1 16,0-4 0-16,-4-3 0 16,1 0 0-16,-4-3 0 15,3 0 0-15,1 3 0 16,-1-6 0-16,1 6 0 16,-1 0 1-16,1-6 0 15,-1 0 0-15,1 6 0 16,-5-3 0-16,1-3-1 15,-3 0 1-15,3-4 0 16,0 1 0-16,0-3-1 0,0 9 1 16,0-4-1-16,3 1 1 15,-3 0 0-15,3 9 1 16,1 1-2-16,-1-8 1 16,1 1-1-16,-1 0 0 15,1 0 0-15,-1 0 0 16,1 0 0-16,-1 7 1 15,1 5-1-15,3 1 0 16,-4-1 0-16,4 1 0 16,0-1 0-16,0-3 0 15,0 7 0-15,0 6 0 16,0-3 0-16,0-4 0 0,-3 1 0 16,-1-7 1-16,1 4-1 15,3 3 0-15,-4-7 0 16,4 3 0-16,0-5 0 15,0 8 0-15,0 1 0 16,0-4 0-16,0 1-1 16,0-4 1-16,0 1-3 15,0 8 1-15,0-2-3 16,0 0 0-16,0-7-5 16,-3 1 0-16,-1-1-9 15,-3-6 1-15</inkml:trace>
  <inkml:trace contextRef="#ctx0" brushRef="#br0" timeOffset="202544.04">27619 13970 10 0,'-4'6'5'0,"4"-6"10"16,0 0 5-16,0 0-15 16,0 0 1-16,-3-3 4 15,3 3 1-15,-4 0-12 16,1 3 1-16,3 3 9 15,-4 7 0-15,1 6-2 0,3-7 0 16,0 4-3-16,0 6 1 16,0 3-2-16,0 0 0 15,0 3-1-15,0 0 1 16,0 4-1-16,0-4 0 16,0-3 0-16,0-3 0 15,3-6-2-15,1 2 0 16,-4-8-3-16,3-1 1 0,1-3-10 15,-1 1 0 1,-3-7-6-16,8-3 0 0</inkml:trace>
  <inkml:trace contextRef="#ctx0" brushRef="#br0" timeOffset="203057.1">27534 14603 31 0,'7'6'15'0,"-3"-6"-5"0,-4 0 18 16,0 0-23-16,-4 3 0 15,1 4 3-15,-4-1 1 0,-4 0-11 16,-6 1 1-16,-1 5 7 16,-7 4 0-16,1 3-3 15,2-1 0-15,5 4-1 16,-1-3 0-16,0 3-4 15,8-3 1-15,-1-3-6 16,4-7 0-16,0 0-9 16,0-9 0-16</inkml:trace>
  <inkml:trace contextRef="#ctx0" brushRef="#br0" timeOffset="203294.31">27340 14609 54 0,'11'16'27'0,"-8"3"-27"15,1-13 45-15,-1 7-43 0,1-1 0 16,0 4 1-16,3 3 0 16,0 3-4-16,3 3 0 15,1 3 0-15,-1 0 1 16,1-3-5-16,3-3 1 15,-3-6-11-15,3 0 1 16,-4-10-3-16,8-6 0 16</inkml:trace>
  <inkml:trace contextRef="#ctx0" brushRef="#br0" timeOffset="203522.4">27626 14901 54 0,'0'22'27'0,"-3"16"-34"0,3-35 53 0,0 3-46 16,0 3 0-16,-4 1 0 16,4-1 0-16,-4 1-4 15,4-4 0-15,0-6-8 16,0-6 1-16,0-10-4 15,8-3 0-15</inkml:trace>
  <inkml:trace contextRef="#ctx0" brushRef="#br0" timeOffset="203701.06">27612 14669 55 0,'14'22'27'0,"-7"-16"-34"0,-7-6 55 15,4 3-49-15,-4-3 1 16,7 0-5-16,0-3 1 16,0 3-3-16,-4-3 0 15,1-6-8-15,-1-1 0 0</inkml:trace>
  <inkml:trace contextRef="#ctx0" brushRef="#br0" timeOffset="204691.26">27637 14581 51 0,'0'13'25'0,"0"-4"-27"0,0-9 45 15,0 0-41-15,0 0 1 16,0 0 2-16,3-9 1 16,1-1-8-16,3-5 1 15,0-1 3-15,0-3 1 16,3-3-2-16,1 3 1 0,0-3-2 16,-1 0 0-16,1-3 0 15,-4 6 0-15,0 4 0 16,0 2 0-16,0 7-2 15,0 3 1-15,0 3-1 16,0 6 0-16,-3 4-1 16,-1-1 1-16,1 0 0 15,-1 1 0-15,1 2 1 16,3 1 0-16,0-1 1 16,0 4 0-16,0 3 0 15,0 0 1-15,0 0-1 16,-3-1 1-16,-1-2 0 15,1-3 0-15,-1-4 0 16,1-3 0-16,-4-3-1 16,0-3 1-16,3-6-1 0,-3-3 1 15,-3-4-1-15,-4 1 1 16,-4-4-1-16,-7 0 0 16,-6 1 0-16,-4 2 0 15,-1 0 0-15,1 4 0 16,3 0 0-16,1 6 1 15,3-4-1-15,3 7 1 16,4-3-1-16,3 3 1 16,4-6-1-16,4 3 1 15,3 3-1-15,3 0 1 16,8 0-1-16,3 3 1 16,4 0-1-16,3 0 1 0,3 0-1 15,5 0 0-15,-5-3 0 16,1 0 1-16,-4-3-2 15,-3 0 1-15,3-9 0 16,0 2 0-16,-3 1-1 16,-1 2 1-16,-2-2 0 15,-1 0 0-15,-4 6-1 16,-3-1 1-16,-7 4-1 16,-7 7 1-16,-3 2-1 15,-4 7 1-15,-8 6 0 16,-9 6 0-16,-8 3-1 15,-4 1 1-15,1-7-3 16,3-3 0 0,1-4-13-1,20-5 0-15</inkml:trace>
  <inkml:trace contextRef="#ctx0" brushRef="#br0" timeOffset="206462.61">27682 13697 45 0,'8'12'22'0,"-1"-2"-10"0,-7-10 22 15,0 0-32-15,3 3 0 0,-3-3 1 16,0 0 1-16,0 0-5 15,0 0 0-15,0 0 3 16,0-6 0-16,0-4-3 16,-3-2 1-16,-1-1-7 15,1 1 0-15,-1-4-9 16,0-9 1-16</inkml:trace>
  <inkml:trace contextRef="#ctx0" brushRef="#br0" timeOffset="206702.87">27598 13364 45 0,'14'13'22'0,"0"6"-14"16,-7-16 32-16,0 0-38 16,-3 3 1-16,-1-3 1 15,1-3 1-15,-1 0-7 16,-3 0 1-16,4-9 3 0,-1 0 0 15,1-4-4-15,-4 1 1 16,0-1-6-16,0 0 1 16,-4-5-9-16,1-4 0 15,-1-3-2-15,-3-4 1 16</inkml:trace>
  <inkml:trace contextRef="#ctx0" brushRef="#br0" timeOffset="206913.87">27591 12991 47 0,'7'10'23'0,"0"-10"-24"0,-7 0 48 0,3-3-46 15,1-1 1-15,-1 1 1 16,1 0 0-16,0-3-4 16,-1 0 0-16,1-1 2 15,-4 7 1-15,3-6-7 16,1-3 1-16,-4-4-10 15,0-3 1-15,-4-6-3 16,4 4 0-16</inkml:trace>
  <inkml:trace contextRef="#ctx0" brushRef="#br0" timeOffset="207143.3">27545 12571 37 0,'7'6'18'0,"4"4"-16"0,-11-10 33 16,0 0-33-16,0 0 1 16,3-7 3-16,-3 1 0 15,0-3-7-15,0-1 0 16,-3 1 4-16,3-4 0 16,-4-2-5-16,4-4 0 15,-4 0-9-15,1 3 1 16,-1 1-5-16,1-7 1 15</inkml:trace>
  <inkml:trace contextRef="#ctx0" brushRef="#br0" timeOffset="207377.59">27548 12188 31 0,'7'10'15'0,"1"-23"-7"0,-5 7 24 0,-3 0-27 15,0-4 0-15,0-2 2 16,0-1 1-16,-3-2-11 16,-1-1 0-16,0 0 7 15,1-3 0-15,-1 4-4 16,1-1 1-16,-1 0-5 16,1-6 1-16,-1 7-6 15,1-4 0-15,3-3-5 16,0 3 0-16</inkml:trace>
  <inkml:trace contextRef="#ctx0" brushRef="#br0" timeOffset="207605.46">27548 11630 48 0,'0'-19'24'0,"4"7"-25"0,-1 6 44 0,-3-1-43 16,4-2 0-16,0-4 0 0,-1 4 0 0,-3-4-3 15,4 1 1-15,-1-1-7 16,1-2 1-16,-4-1-6 16,0-9 0-16</inkml:trace>
  <inkml:trace contextRef="#ctx0" brushRef="#br0" timeOffset="207834.7">27548 11116 37 0,'7'-3'18'0,"-3"-28"-12"0,-4 18 29 15,0-3-35-15,0-3 0 16,0 1 0-16,0 2 1 16,0 0-5-16,0 1 1 15,0-4-9-15,-4-3 0 16</inkml:trace>
  <inkml:trace contextRef="#ctx0" brushRef="#br0" timeOffset="208075.21">27538 10624 26 0,'7'-3'13'0,"0"-19"0"0,-4 12 13 0,-3-2-22 15,0 5 0-15,0-5 6 16,-3-1 1-16,-1-6-13 15,1 1 1-15,-1 2 6 16,1 7 1-16,3-1-9 16,0 4 0-16,0 6-12 15,10-3 0-15</inkml:trace>
  <inkml:trace contextRef="#ctx0" brushRef="#br0" timeOffset="209863.84">27485 10445 23 0,'14'-16'11'0,"7"1"7"0,-14 8 11 0,0 1-23 0,0 0 0 0,0 0 3 0,-3-1 1 15,-1 1-12-15,-3 6 0 16,0 0 8-16,0-6 1 16,-3-1-4-16,-8 4 1 0,-6 0-2 15,-4 0 0-15,-1 3-1 16,-6-3 0-16,7 3-1 16,0 3 1-16,0 0-1 15,3 7 1-15,4 2-2 31,3 4 1-31,8 6-1 0,-1 6 1 47,8-9-1-47,3-4 1 63,7-2 0-32,4 0 0-31,6-4 1 16,5-3 1-16,2-3 0 31,-2-6 1-15,-1-3-1 15,-4-3 1-16,-2-7-1 17,-8-3 0-32,-4 3-2 47,-3-2 1-47,-7-4-2 0,-3 6 1 0,-8 0-1 46,1 4 1-14,-12 2 0 30,-2 1 0-15,-1 6 0-31,-3 0 0-1,0 3 0 17,3 3 0 14,4 6 0-30,3 1 1 0,4 2 0-1,0 1 0 1,3 2-1 15,4-2 1 47,4 3 0-15,6-4 0-16,4 1-1-47,4-1 1 47,3-2-1-32,7-7 1-15,0-3-1 0,1 0 1 0,-5-7-1 0,4 1 0 0,-7-6 0 16,-3 2 1-16,-4-2-1 0,-3-7 1 0,-4 0-1 0,-11 0 0 0,-3 4 0 0,-7 2 0 0,0 0-1 15,-4 4 1-15,0 3 0 0,8 6 0 0,-1 6 0 0,4 7 1 0,3-1-1 0,1 4 0 32,3 3 0-32,0 3 1 0,3 6 0 0,4-9 0 0,0-1-1 15,4-2 1-15,6-3 0 0,4-7 0 0,7 0 0 0,1-3 0 0,2-9-1 0,-3-6 0 0,1-1-1 16,-5 0 0-16,-6 1-5 0,-4-1 0 0,-7 4-13 0,-7 0 1 0,-4 2-3 16,-3-8 0 15</inkml:trace>
  <inkml:trace contextRef="#ctx0" brushRef="#br0" timeOffset="210318.87">22934 10417 29 0,'-10'0'14'0,"6"9"0"0,4-6 15 0,-4-3-24 0,1 10 1 0,-1-7 4 0,1 3 0 0,3 0-10 0,0-2 0 0,0-1 10 0,0 0 0 0,7-3-3 0,7 0 1 0,18-3-2 0,7 3 1 0,14-7-4 0,10 1 0 32,4-6-2-32,-11 5 0 0,-6-2-5 0,-8-1 1 0,-10 4-8 0,-7-3 0 0,-15-1-11 78,-6-2 0-78</inkml:trace>
  <inkml:trace contextRef="#ctx0" brushRef="#br0" timeOffset="210874.97">23760 10674 52 0,'7'9'26'0,"7"-18"-22"0,-7-1 36 0,0-8-37 0,0-4 0 0,0-16 2 0,-7-12 1 0,0-10-8 0,-4-6 1 0,-6-6 4 0,-1-6 0 0,1 3-2 16,-1-1 1-16,4 11-2 15,0 8 1 188,3 7 0-203,4 12 0 0,11 13 0 0,3 6 0 0,7 10 0 0,4 12 0 0,3 3-4 0,-3 10 1 0,-4 6-4 0,-3 0 0 0,-8 0-5 0,-3 3 0 0,-7 0-8 0,-7-3 0 0</inkml:trace>
  <inkml:trace contextRef="#ctx0" brushRef="#br0" timeOffset="211028.87">23647 10222 59 0,'-4'16'29'0,"15"-10"-25"0,-4-3 52 0,0 4-53 0,7-1 1 0,4-3 1 0,3 6 0 16,7 1-7-16,0-4 0 15,0 0 3-15,1 1 1 16,-1-4-8-16,-3-6 1 16,-1-4-8-16,-6-5 1 0,3-7-9 15,0-3 1-15</inkml:trace>
  <inkml:trace contextRef="#ctx0" brushRef="#br0" timeOffset="211441.81">24271 10109 49 0,'11'7'24'0,"-22"-4"-18"0,8-3 38 0,-4 3-42 0,-8 6 1 0,-2 1 4 0,-8-1 0 0,-3 7-8 0,-4 9 0 0,4 6 5 15,3 7 0-15,8 12-1 16,2 0 0-16,1 7-2 16,4 2 0-16,3-9-3 0,0-9 0 15,7-9-4 1,14-7 1 203,0-10-8-219,11-8 0 0,3-17-6 0,4-2 0 0</inkml:trace>
  <inkml:trace contextRef="#ctx0" brushRef="#br0" timeOffset="211561.65">24437 10282 56 0,'7'16'28'0,"-14"2"-32"0,3-14 50 0,-3 2-44 0,-3 3 1 0,-4 10 0 0,-8 6 0 0,1 3-4 0,0 4 1 0,0-1-1 0,0-3 0 0,3-3-8 0,4-6 1 0,3-9-9 16,4-10 0-16</inkml:trace>
  <inkml:trace contextRef="#ctx0" brushRef="#br0" timeOffset="211719.08">24218 10304 39 0,'11'16'19'15,"17"15"-4"-15,-17-22 26 0,-1 7-39 0,4 9 1 0,-3 3 2 0,3-3 0 0,-3 4-7 0,-1-1 1 16,1 3 1-16,-4-3 1 16,0 1-6-16,0-7 0 15,0-7-11-15,0-8 0 16,4-11 0-16,-4-5 0 16</inkml:trace>
  <inkml:trace contextRef="#ctx0" brushRef="#br0" timeOffset="211997.87">24546 10517 54 0,'0'35'27'0,"0"12"-33"0,0-35 56 0,0 7-50 16,0 0 1-16,0-4-1 15,4 1 1-15,-4-3-5 16,0-7 0-16,0-6-4 15,0-9 1-15,0-10-8 16,0-6 0-16,0-10-1 16,-4-2 0-16</inkml:trace>
  <inkml:trace contextRef="#ctx0" brushRef="#br0" timeOffset="212117.37">24511 10266 49 0,'0'3'24'0,"4"22"-28"0,-1-15 52 0,1-4-47 0,3 4 0 0,-4 2 0 0,1-3 1 0,-4-5-4 0,3-1 0 16,-3-3-5-16,0-7 0 15,4-2-8-15,-1-10 0 16</inkml:trace>
  <inkml:trace contextRef="#ctx0" brushRef="#br0" timeOffset="213009.46">24624 10178 56 0,'3'7'28'0,"-3"-14"-31"0,0 7 48 0,0 0-43 0,7-3 1 15,1 0 1-15,2-3 1 16,-3-4-7-16,4-5 1 16,-1-4 3-16,1 0 0 15,-4 0-1-15,0-3 0 16,0 7-2-16,0-1 1 16,0 0-1-16,-3 4 1 15,-1-1-2-15,1 7 1 16,-4 6-1-16,0 0 0 15,3 3-1-15,-3 7 1 0,4 2-1 16,-1 4 1-16,1 3 0 16,-1 3 1-16,4-1 0 15,1-5 1-15,-1 0 0 16,0 3 1-16,0-4-1 16,0-2 1-16,0-1 0 15,0-2 0-15,-4-1-1 16,-3-2 1-16,0-4-1 31,-3 3 1-31,-1-3-1 78,-3-6 1-62,0 0 0-16,-3-7 1 15,-4 4-1-15,-4 0 1 0,-7-4-1 16,1 1 0-16,-5 3 0 0,5-1 0 0,2 4-1 0,5 3 1 0,-1 0-1 0,4 0 1 16,3 0 0-16,1 0 0 0,3 0-1 0,3 0 1 0,4 3 0 0,4-3 0 0,-4 4-1 0,10-4 1 15,8 0 0-15,7 0 0 16,6-4-1-16,5-2 0 16,6-3 0-16,4-10 0 15,0 0 0-15,-4 0 0 16,-3 1-1-16,-11-1 1 31,-7 3-1-31,-3 7 0 0,-11 2 0 0,-14 10 0 16,-18 10 0-16,-6 9 0 0,-5 3 0 15,-6-6 0-15,-7 0-2 16,3 9 1-16,10-6-4 16,5 0 1-16,6-3-12 15,7-4 0-15,8-5 0 16,6-4 0-16</inkml:trace>
  <inkml:trace contextRef="#ctx0" brushRef="#br0" timeOffset="213432.91">24874 9633 40 0,'-21'15'20'0,"21"39"-12"0,7-35 39 15,4 12-42-15,10 16 0 16,7 9 5-16,8 7 0 0,-8-6-13 16,0 15 1-16,-7 3 7 15,-7 13 1-15,-3-4-4 16,-4 4 1-16,-11-6-6 16,-13-10 1-16,-15-9-9 15,-10-13 0 1,-8-19-9-1,1-9 1 48</inkml:trace>
  <inkml:trace contextRef="#ctx0" brushRef="#br2" timeOffset="-210151.93">26984 10966 27 0,'0'3'13'0,"0"-3"1"0,0 0 13 0,0 0-24 16,0 3 1-16,0 0 3 15,-4-3 1-15,4 0-9 16,0 0 1-16,0-6 7 16,0-4 0-16,0 1-2 15,0-7 1-15,0-6-2 16,-3-6 1-16,-1-7-2 16,1 4 1-16,-1-3-2 15,-3-7 0-15,-3-3-2 0,-1 9 1 16,-3 1-1-16,0-1 1 15,3 4-1-15,1 3 1 16,-1 6-1-16,1 6 1 16,3 1 0-16,3 5 0 15,0 4 0-15,4 0 0 16,0-1 0-16,0 4 0 16,4-3 0-16,0 0 0 15,-1 3 0-15,1-4 0 16,-4 7 0-16,7-9 1 15,0 3 0-15,3 6 0 16,1 3-1-16,-4-3 1 0,3 0-1 16,1 3 1-16,0-3-2 15,-1 6 1-15,4-6 0 16,0 0 0-16,4 0 0 16,3 0 0-16,0 3 0 15,4 0 0-15,3 4 0 16,4-1 0-16,0-3 0 15,0 0 1-15,-1-3-1 16,12-3 0-16,10-6 0 16,7-4 1-16,10-6-2 15,11 1 1-15,-7-1-1 16,15-3 1-16,6-3-1 16,-3 6 0-16,-1-3-1 15,-13 3 1-15,-8 0 0 16,-10 4 0-16,-14-1-1 0,-7 7 1 15,0-4-1-15,-7 4 1 16,-1-1-3-16,-9 1 1 16,-5 2-4-16,-13 4 0 15,-4 3-6-15,-14 7 0 16,-22-4-11-16,-13 3 0 16</inkml:trace>
  <inkml:trace contextRef="#ctx0" brushRef="#br2" timeOffset="-208695.46">27238 10539 21 0,'25'-22'10'0,"-4"-9"9"0,-18 24-3 15,4-2-13-15,-3 6 0 16,3 0 3-16,-7 3 0 16,7 0-7-16,-7 0 1 0,0 0 5 15,7-3 0-15,-7 3-1 16,0 3 1-16,-3 6-1 16,3 4 0-16,-4 6-2 15,-7 6 1-15,-6 6-2 16,-11 3 1-16,-4-2-3 15,0 5 1-15,0 4-1 16,4 3 0-16,7-6 0 16,3-4 0-16,8-9 0 15,6-6 0-15,11-9 0 16,32-20 0 0,-7-6 1-16,-4-9-1 15,11-6 1-15,10-10 0 16,4-9 0-16,0 6 1 15,0-3 0-15,0-3 1 0,-11 6 0 16,-3 10 0-16,-4 5 1 16,-6 7-1-16,-5 4 1 31,-13 40-3-31,-15 3 1 16,-13 15-1-16,-12 7 0 15,-6 10-1-15,-11 9 0 16,-3 6-2-16,3 6 1 15,7-6-3-15,0-6 1 16,8-3-1-16,6-13 0 16,7-12 0-16,8-13 1 0,10-13 1 15,7-12 0-15,7-9 3 16,11-10 0-16,13-15 0 16,8-10 1-16,14-13 1 15,7-2 1-15,0-7 0 16,-10 0 1-16,3 0-1 15,-4 7 1-15,-3 8-1 16,-3 8 0-16,-12 11-2 16,-6 13 1-16,-4 7-2 15,-14 15 0-15,-7 6 0 16,-14 16 0-16,-14 10 0 16,-11 18 0-16,-6 16-3 15,-15 25 1-15,-14 16-2 16,-11 9 1-16,1-6-4 15,6-6 1-15,11-10-5 16,7-12 0-16,11-10-1 16,10-12 1-16</inkml:trace>
  <inkml:trace contextRef="#ctx0" brushRef="#br2" timeOffset="-208215.62">28018 11151 37 0,'21'-4'18'0,"-11"23"-24"0,-10-3 36 15,-14 6-30-15,-17 22 1 16,-8 15-1-16,-21 26 1 16,-21 22-2-16,-18 12 0 15,0 12-3 1,-3 11 1-16,-1-1-7 15,12-13 1-15,13-5-1 0,15-14 0 16</inkml:trace>
  <inkml:trace contextRef="#ctx0" brushRef="#br2" timeOffset="-207946.9">28176 11953 36 0,'7'19'18'0,"-31"44"-22"0,3-38 38 0,-11 13-32 16,-18 15 0-16,-6 13 0 15,-18 12 0-15,-7 13-4 16,0 6 1-16,-1 4 0 15,12-17 1-15,6-5-5 16,12-10 0-16,9-16-7 16,15-19 1-16</inkml:trace>
  <inkml:trace contextRef="#ctx0" brushRef="#br2" timeOffset="-207699.22">28243 12602 44 0,'22'29'22'0,"-51"46"-28"0,15-53 39 16,-14 12-33-16,-7 7 1 15,-15 9-1-15,-6 7 1 16,7 2-3-16,-4 10 0 0,7-9-5 15,0-4 0-15,4-12-5 16,6-9 1-16</inkml:trace>
  <inkml:trace contextRef="#ctx0" brushRef="#br2" timeOffset="-206533.81">27005 7896 38 0,'14'-26'19'0,"0"11"-5"0,-7 12 19 16,0 6-29-16,1 0 0 16,2 13 2-16,1 18 0 15,-1 16-8-15,1 22 1 0,3 32 4 16,-3 12 1-16,6 22-3 15,4 6 0-15,-3 4-1 16,0-11 1-16,-1 5-3 16,-3-26 1-16,-3-13-5 15,-4-15 0-15,-3-19-10 16,-4-16 0-16</inkml:trace>
  <inkml:trace contextRef="#ctx0" brushRef="#br2" timeOffset="-206052.7">26966 9090 36 0,'18'32'18'0,"10"27"-13"0,-21-40 21 16,7 19-23-16,0-1 1 16,4 7 4-16,0 6 0 15,-1 1-9-15,1-11 1 16,0 4 6-16,-1 0 0 16,-3-9-1-16,1-7 0 15,-5 0-3-15,4-9 1 16,0-3-2-16,0-10 0 0,1-6-1 15,-1-13 1-15,10 4 0 16,8-13 1-16,3-16-1 16,1 1 1-16,-1-20 0 15,4 1 0-15,-7 2 0 16,-4 1 1-16,-7 9-2 16,-7 7 1-16,-7 2-1 15,-14 13 0-15,-18 16 0 16,-17 12 1-16,-7 16-2 15,-8 19 1-15,-17-3-3 16,-4-1 0-16,-3 1-9 16,0-7 0-16,0-12-9 15,18-19 0-15</inkml:trace>
  <inkml:trace contextRef="#ctx0" brushRef="#br2" timeOffset="-203561.63">25679 7171 49 0,'3'44'24'0,"8"-25"-10"15,-8-16 24-15,4 3-36 16,-7-6 1-16,0-6 3 16,0-7 0-16,-3-21-7 15,-4-10 0-15,-4-19 5 16,4 1 0-16,-3-17-1 15,-1-5 0-15,-3-10-2 16,7-4 0-16,3 14-1 16,4-4 1-16,4 6 0 15,3 16 0-15,-4-3-1 0,8 13 1 16,7 9 0-16,6 9 1 16,5 16-3-16,2 13 1 15,1 9-3-15,-4 9 0 16,-3 4-3-16,-7 12 0 15,-8 0-4-15,-6 6 1 16,-4 7-7-16,-11 9 1 16,-6-3-2-16,-5 0 0 0</inkml:trace>
  <inkml:trace contextRef="#ctx0" brushRef="#br2" timeOffset="-203348.53">25534 6839 65 0,'11'3'32'0,"3"19"-39"16,-7-19 67-16,0 3-58 16,3-3 0-16,5 1 2 15,-5-4 0-15,8 0-5 16,14-10 0-16,3 7 2 16,-3-3 0-16,3-1-5 15,-3 1 0-15,-1 0-6 16,-2 0 1-16,-1-7-12 15,-4-9 1-15</inkml:trace>
  <inkml:trace contextRef="#ctx0" brushRef="#br2" timeOffset="-203063.37">26201 6651 57 0,'7'9'28'0,"-14"-12"-32"0,7 6 45 16,-4 3-40-16,-3 7 1 15,-7 6 2-15,-7 6 0 0,-4 0-4 16,-3 12 0-16,0 7 2 16,3 3 1-16,4 7-1 15,7 2 1-15,3-9-4 16,11-12 1-16,7-7-5 15,11-6 1-15,7-10-8 16,-1-8 1-16,-2-14-7 16,-1-2 0-16</inkml:trace>
  <inkml:trace contextRef="#ctx0" brushRef="#br2" timeOffset="-202788.57">26398 6748 64 0,'-3'12'32'0,"-32"17"-41"0,24-23 61 15,-7 0-51-15,-6 7 1 16,2 12 0-16,1 9 0 15,4 1-5-15,3 2 0 16,3 1-2-16,0-7 0 16,4-2-11-16,0-17 0 15,0-12-3-15,0-12 1 16</inkml:trace>
  <inkml:trace contextRef="#ctx0" brushRef="#br2" timeOffset="-202598.64">26169 6732 42 0,'7'3'21'0,"7"29"-14"0,-10-23 39 0,-1 0-43 16,1 10 0-16,3 10 3 15,0 2 0-15,4 0-8 16,3 4 1-16,3 2 3 16,1 1 0-16,0-4-5 15,-4-5 1-15,0-7-8 16,-4-10 0-16,1-9-8 15,-4-9 1-15</inkml:trace>
  <inkml:trace contextRef="#ctx0" brushRef="#br2" timeOffset="-202388.01">26536 7005 39 0,'7'31'19'0,"-7"-6"-13"0,0-15 29 15,-4 6-32-15,1 5 1 16,-1 1 0-16,4-3 0 16,0-9-7-16,0-1 1 15,7 0-1-15,1-9 1 0,-1-15-11 16,-4-10 1-16,1 0-2 16,-1-7 0-16</inkml:trace>
  <inkml:trace contextRef="#ctx0" brushRef="#br2" timeOffset="-202225.22">26490 6820 58 0,'11'6'29'0,"-4"-3"-40"16,-7-3 62-16,3-3-52 16,4 3 0-16,0 0-4 15,4 0 1-15,0 0-4 16,-4 0 0-16,-4-9-8 15,1-4 1-15</inkml:trace>
  <inkml:trace contextRef="#ctx0" brushRef="#br2" timeOffset="-201364.05">26444 6585 59 0,'0'12'29'0,"4"-9"-33"0,-4-3 56 16,14-15-48 0,-4-4 1-16,5-6 0 15,-1 6 0-15,0-3-8 16,3 0 1-16,-2 0 4 16,-1-3 0-16,-4 6-4 15,1 1 0-15,-4 2-1 16,0 3 0-16,-4 4-1 15,1 3 0-15,-4 9 0 16,0 6 0-16,-4 7 1 16,4 3 0-16,0 3 1 15,4 6 1-15,0 3 0 16,3 4 0-16,0-7 1 16,0 3 1-16,0-6 0 15,3-3 1-15,-3-3 0 0,0-6 0 16,-3-4-1-16,-1-6 1 15,-3-3-1-15,-3-3 1 16,-4-3-1-16,0 0 1 16,-4-4-2-16,1-2 1 15,-4-4-1-15,-1 0 1 32,1 7-1-32,0 6 0 31,-3 0 0-31,-1 3 0 31,0 3 0-31,-3 3 0 16,4-3-1-16,-1 6 1 0,0-2-1 15,8-1 1-15,3 0 0 0,0-3 0 0,3 1-1 0,0-1 1 0,4-3 0 0,8-3 1 0,6-7-1 16,3 1 1 0,12-7 0-16,2 0 1 0,5-2 0 15,-1-1 0-15,-3 6-1 16,-4 1 1-16,-7 2 0 15,-3 1 0-15,-4 3-2 16,-4 2 0-16,1-2-1 16,-4 6 0-16,-7 10 0 15,-7-1 1-15,-11 7-2 16,-10 6 1-16,-7 6-3 16,-4-9 0-16,4-1-7 0,3 4 0 15,11-3-7 1,10 0 1-16</inkml:trace>
  <inkml:trace contextRef="#ctx0" brushRef="#br2" timeOffset="-201002.65">26783 6102 35 0,'-21'12'17'16,"10"32"-7"-16,11-22 23 0,0 6-28 0,0 16 0 0,14 13 3 15,4 18 0-15,3 16-10 16,4 9 0-16,-8 10 6 16,-6 9 1-1,-11 0-4-15,-18-12 1 16,-3-3-4-16,-4-10 0 16,-3-19-7-16,0-19 0 0,0-21-8 15,7-16 1-15</inkml:trace>
  <inkml:trace contextRef="#ctx0" brushRef="#br2" timeOffset="-200145.5">27358 6695 53 0,'18'34'26'0,"-1"13"-25"0,-17-41 46 0,-7 10-45 0,-7 9 0 0,0 10 1 0,-4-4 0 15,-3 3-4-15,0-2 1 16,-4-4 2-16,1-3 1 16,2-3-2-16,5-6 1 15,3-7-1-15,3-3 1 16,8-6-2-16,6-6 1 16,11-3 0-16,7-4 0 15,4 4 0-15,7-4 1 16,10 7-1 31,0 3 0-47,-3 3-1 0,0 3 1 31,-4 0-1-15,-6 0 1-16,-5 0-1 46,-3 1 1-46,-3-4-1 110,-4 0 1-48,-7-4-1-62,-7 4 0 0,-3-6-1 0,-8-10 1 0,-3-6-1 0,-7-6 0 0,-4-3 1 16,-3-13 0-16,3-3-1 0,1 3 1 16,9-3-6-16,8 3 0 0,7 7-13 0,11 2 0 31</inkml:trace>
  <inkml:trace contextRef="#ctx0" brushRef="#br2" timeOffset="-199953.95">28021 6588 56 0,'11'-13'28'0,"-11"13"-25"16,0 0 38-16,-7 10-40 0,-7 5 1 0,-15 1 0 0,1 9 1 0,-4 10-3 0,-3-4 0 0,-7 13 2 0,3 3 1 0,4 3-3 0,3-3 1 0,7-6-4 15,8-7 1-15,2-8-8 16,12-17 1-16,3-9-9 15,11-19 0-15</inkml:trace>
  <inkml:trace contextRef="#ctx0" brushRef="#br2" timeOffset="-199690.06">27742 6456 59 0,'11'16'29'0,"14"15"-25"0,-15-18 50 16,1 15-51-16,-1 7 1 16,8 8 0-16,10 4 1 15,8 13-7-15,2 3 0 16,5 6 0-16,-4 0 1 16,-11-13-13-16,-11-9 0 15,-6-22-7-15,-7-12 1 16</inkml:trace>
  <inkml:trace contextRef="#ctx0" brushRef="#br2" timeOffset="-195709.17">24811 5431 45 0,'-11'28'22'0,"1"-28"-10"0,10 3 23 16,0-6-32-16,0-3 1 15,7-10 1-15,3-3 1 16,4-21-8-16,11-8 1 16,10-21 5-16,4-6 0 15,4-19-2-15,-1-9 0 16,7 9-1-16,1 3 1 0,-8 9-3 16,-7 10 1-1,-3 12-2-15,-7 13 1 0,-4 7-2 16,-7 11 1-16,-3 11-1 15,-4 8 0-15,-4 16 0 16,-3 23 1-16,-3-4 1 16,-8 22 0-16,4 9 2 15,0 26 0-15,3 2 0 16,4 1 0-16,4-13 0 16,-1 3 1-16,1-12-2 15,3-16 0-15,-3-6-5 16,-1-13 1-16,-3-15-6 15,0-13 0-15,-7-13-6 16,-4-12 0-16</inkml:trace>
  <inkml:trace contextRef="#ctx0" brushRef="#br2" timeOffset="-195514.37">24977 5133 67 0,'14'25'33'0,"18"-25"-36"0,-18-3 65 16,0-3-62-16,3-7 0 16,19-6 0-16,2 0 0 15,1 1-4-15,0-1 0 16,0 3-8-16,0 4 1 16,-4-4-9-16,-3-3 1 15</inkml:trace>
  <inkml:trace contextRef="#ctx0" brushRef="#br2" timeOffset="-195228.64">25562 5149 49 0,'4'37'24'0,"-8"-18"-22"16,4-19 37-16,-3-6-38 15,-1-4 0-15,1 1 2 16,3 0 0-16,0-10-3 15,0-3 0-15,3-3 2 16,4-4 0-16,0 4 0 16,4 7 1-16,0-4-2 15,3 3 1-15,-4 9-1 16,-3 4 0-16,4 0-1 0,3 9 0 16,0 0-5-16,0 3 0 15,-3 1-6-15,-1-1 1 16,1-3-8-16,0 0 1 15</inkml:trace>
  <inkml:trace contextRef="#ctx0" brushRef="#br2" timeOffset="-194568.5">25809 5076 54 0,'14'22'27'0,"0"-6"-28"0,-6-13 49 0,6-3-46 15,7 0 1-15,0-3 0 16,4-3 0-16,-4-4-4 15,4-2 0-15,-8-4 2 16,-3-3 1-16,-3 1-3 16,-8 8 1-16,-6 4-1 15,-4-4 0-15,-4 4-1 16,-3 3 0-16,-4 12 1 16,-3 1 0-16,7 9-1 15,0 9 0-15,3-9 1 16,4 0 1-16,4 6-1 15,6-3 1-15,8 0-2 16,3-7 0-16,7-2-2 16,11-7 0-16,0-6-3 15,3-6 0-15,-3-7-2 16,-7 4 1-16,-4-1 1 16,0 1 0-16,0-4 5 0,-3 1 0 15,-4 3 4-15,0-4 1 16,-4 4 2-16,-2 2 1 15,-8 7 0-15,-8 0 1 16,5 3-2-16,-1 4 0 16,-3 2-2-16,-3 1 0 15,-1-4-2-15,1-3 1 16,-1 6-1-16,0 4 0 16,4-1-2-16,4 1 0 15,3-4 0-15,7 1 0 16,0-7-1-16,0-3 1 15,0 0-1-15,0 0 1 0,0-6 0 16,0 2 1-16,4-2-1 16,3 0 1-16,-3 3 0 15,3-7 1-15,0 7 1 16,3 3 0-16,1 3 1 16,3 1 0-16,-3 5 1 15,-1 0 0-15,5 1-1 16,-1 5 0-16,3-2-4 15,1 0 1-15,3-7-7 16,-6 0 1-16,-1-9-11 16,0-6 1-16</inkml:trace>
  <inkml:trace contextRef="#ctx0" brushRef="#br2" timeOffset="-194223.27">27277 5102 57 0,'7'0'28'0,"-7"0"-30"0,0 0 48 15,-4-7-44-15,-3 4 0 16,-10 0 1-16,-8 0 1 0,-7 3-5 15,0 3 0-15,1 3 3 16,-1 4 0-16,4-1-3 16,3 1 0-16,4-1-2 15,3 3 0-15,11 4-2 16,7 0 1-16,14-7-3 16,11-9 1-16,7-6-2 15,3 3 1-15,-3-10-3 16,-1 1 0-16,-2-7-3 15,-8-3 0-15</inkml:trace>
  <inkml:trace contextRef="#ctx0" brushRef="#br2" timeOffset="-193952.82">27379 5127 47 0,'11'25'23'0,"-22"-50"-17"0,1 0 46 15,-5-16-50-15,1-19 0 16,-3-9 0-16,-5-6 0 16,-2-7-3-16,-1-2 0 15,4-1 3-15,7 7 1 16,7 12-1-16,7 9 0 16,10 17 0-16,8 2 1 15,3 22-4-15,4 7 1 16,7 18-5-16,-1 13 1 15,-6 3-6-15,-4 7 1 0,-14-1-10 16,-10-3 1-16</inkml:trace>
  <inkml:trace contextRef="#ctx0" brushRef="#br2" timeOffset="-193769.11">27030 4706 54 0,'-14'26'27'0,"31"-5"-24"16,-6-14 44-16,10-1-43 15,11 3 1-15,7-5 0 16,3 2 0-16,14-6-8 16,11 0 1-16,-3 0 1 15,-8 0 1-15,-3 0-10 16,-10-6 0-16,-12-4-9 16,-2 1 1-16</inkml:trace>
  <inkml:trace contextRef="#ctx0" brushRef="#br2" timeOffset="-193113.76">28000 4496 59 0,'4'47'29'0,"-12"10"-34"0,5-38 49 16,-1 15-44-16,4 13 0 0,4 13 0 16,3-10 0-16,0-3 0 15,-3-9 0-15,-1-10-1 16,1-13 1-16,-4-5-2 16,3-20 1-16,-6-15-2 15,-1-6 1-15,1-10-3 16,-1-9 0-16,1 3 1 15,-5 0 0-15,1 0 1 16,0 6 1-16,4 7 3 16,3 6 0-16,7 6 3 15,3 3 1-15,1 6 0 16,3 4 0-16,4 6 0 16,6-4 0-16,5 4-1 15,6 0 1-15,4 3-2 16,-4 0 1-16,-7 3-1 15,-7 7 1-15,-6-1-2 16,-12 10 0-16,-10 0-2 0,-7-4 1 16,-11 4-2-16,-3 0 0 15,0-3 0-15,-4 3 1 16,0-4-1-16,1-2 1 16,6-4-1-16,7 1 0 15,4-4 1-15,7 0 1 16,14 7-1-16,7-1 1 0,7 4-1 15,11 6 1-15,3 6 0 16,4 7 0-16,0 5-1 16,-4-8 0-16,-6 2-3 15,-5 4 1-15,-3-16-3 16,-7 0 1-16,1-10-5 16,-5-6 0-16,1-12-8 15,-4 0 1-15,0-13-1 16,-11-3 1-16</inkml:trace>
  <inkml:trace contextRef="#ctx0" brushRef="#br2" timeOffset="-192870.39">28540 4804 55 0,'21'25'27'0,"-11"9"-33"16,-6-18 57-16,-4 6-50 15,0 0 0-15,0 9 1 0,0 1 1 16,0-1-4-16,4 3 1 16,-1 1 1-16,4-4 0 15,0-6-4-15,4-9 1 16,-1-10-6-16,1-6 1 16,0-12-10-16,-1-13 1 15,-3-4-1-15,0-5 0 16</inkml:trace>
  <inkml:trace contextRef="#ctx0" brushRef="#br2" timeOffset="-192704">28593 4722 41 0,'3'10'20'0,"-3"37"-15"0,4-38 41 0,-1 0-42 16,1 7 0-16,-1-7 1 16,4 1 1-16,0-4-8 15,4-6 0-15,0-6 1 16,-1-4 1-16,-3-5-13 15,-7-1 0-15,0-6-4 16,0 0 1-16</inkml:trace>
  <inkml:trace contextRef="#ctx0" brushRef="#br2" timeOffset="-186055.57">1524 4227 8 0,'11'12'4'0,"-1"-2"1"0,-10-10 4 0,11 9-5 16,-8-9 0-16,8 6 3 15,3 1 1-15,-3-1-10 16,-1 6 1-16,1 4 6 16,-1 0 1-16,1-1-2 15,-1 4 0-15,-2 0 0 16,2-10 0-16,-6 1 0 16,3-4 0-16,-4 0 1 15,4-9 0-15,0-9-1 16,-3-10 0-16,6-6 0 15,-2-16 0-15,6-10-2 16,10-18 1-16,1-19-6 16,14-6 1-16,0-16-12 15,10-15 0-15</inkml:trace>
  <inkml:trace contextRef="#ctx0" brushRef="#br1" timeOffset="-175786.54">5129 6651 42 0,'4'3'21'0,"3"0"-10"0,-7-3 22 0,4 0-31 15,6-3 1-15,8 3 1 16,-4 0 0-16,3-6-5 15,12-7 0-15,10 0 2 16,3 1 1-16,-3 6-5 16,-1 2 0-16,-9-2-8 15,-5 9 1-15,-10-3-6 16,-6 7 1-16</inkml:trace>
  <inkml:trace contextRef="#ctx0" brushRef="#br1" timeOffset="-175590.76">5200 6854 44 0,'-11'22'22'0,"15"-15"-13"0,-4-7 39 15,7 3-45-15,7-3 1 16,4-3 1-16,3-4 0 16,18-2-7-16,10 3 1 15,4-1 1-15,7-5 0 16,-4 6-9-16,-13-1 1 15,-8-2-10-15,-10-4 0 16</inkml:trace>
  <inkml:trace contextRef="#ctx0" brushRef="#br1" timeOffset="-174493.64">7387 6337 41 0,'74'-19'20'0,"-46"-6"-10"16,-17 19 28-16,0 3-35 15,-1 0 0-15,-10 3 2 16,0 0 0-16,-10 9-6 16,-4 4 0-16,-22 5 4 15,-20 7 1-15,-18-6-1 16,-14 0 0-16,3 0-1 15,-10 0 0-15,-1-4 0 16,5 1 0-16,2-3-3 16,8-1 1-16,11-6-2 0,13-2 0 15,11-1-1-15,8-3 1 16,9 0-1-16,8 0 0 16,11 0 2-16,3 6 0 15,14-3 0-15,14 10 0 16,4 2 0-16,10 14 1 15,-7-7 0-15,4 9 0 16,-4 10-1-16,-7-4 1 16,-10 7-1-16,-1 6 0 15,-10 4 0-15,-3-1 1 0,-4 3-1 16,-4 1 1-16,-10-7-1 16,-7 0 1-16,0 0 0 15,-4-3 1-15,-3-9 0 16,-1 0 0-16,-3-1 0 15,-6-2 0-15,2-1 0 16,4-2 1-16,8-1 0 16,10-6 0-16,-4-3 1 15,11 0 0-15,7 0 1 16,10 0 0-16,15 0 1 16,17-6 0-16,15-1 0 15,9-5 0-15,16-4-2 16,-1-3 1-16,0-9-2 15,-7-1 0-15,-7 1-2 16,-11 3 1-16,-10 0-1 16,-7 6 0-16,-1 0-2 15,-2 3 1-15,2 4-2 0,-6-1 0 16,-4 4-3-16,-3-1 1 16,-4 1-6-16,4-4 1 15,-8-2-10-15,-10-4 0 16</inkml:trace>
  <inkml:trace contextRef="#ctx0" brushRef="#br1" timeOffset="-173836.3">7116 7203 46 0,'17'-13'23'0,"-10"22"-14"0,-7-15 31 0,0 6-38 16,-3 3 1-16,-1 13 0 16,-13 12 1-16,-1 4-6 15,-3 8 1-15,7 7 1 16,-8 0 0-16,12 4-6 15,3-11 0-15,7-2-10 16,0-13 0-16</inkml:trace>
  <inkml:trace contextRef="#ctx0" brushRef="#br1" timeOffset="-170108.77">6237 8134 42 0,'-7'16'21'0,"4"-7"-13"0,3-3 21 15,0 4-26-15,-8 2 0 16,5 10 1-16,-4 0 1 16,0 0-6-16,0 6 0 0,0 0 4 15,0 10 1-15,3-10-3 16,-6 1 1-16,10-7-3 16,0-7 1-16,0-9-6 15,10-9 1-15,4-12-11 16,4-10 1-16</inkml:trace>
  <inkml:trace contextRef="#ctx0" brushRef="#br1" timeOffset="-169885.83">6290 7933 43 0,'7'6'21'0,"-14"1"-12"0,7-7 30 15,0 0-36-15,0 0 0 16,0 0 2-16,0 0 0 16,7 0-7-16,0 0 1 15,4-3-1-15,-1-1 1 16,1 1-14-16,-1 0 1 16,1-3-3-16,0 0 1 15</inkml:trace>
  <inkml:trace contextRef="#ctx0" brushRef="#br1" timeOffset="-169599.13">6424 8250 52 0,'11'0'26'0,"13"-10"-30"0,-13 10 52 0,0-3-47 16,13-3 1-16,-3-3-1 16,8 2 1-16,-1 1-5 15,-3 0 1-15,-1 3-7 16,-3 3 1-16,1 0-8 15,-12 3 0-15</inkml:trace>
  <inkml:trace contextRef="#ctx0" brushRef="#br1" timeOffset="-169421.67">6435 8391 49 0,'0'19'24'0,"28"-13"-19"0,-21-6 40 15,7 0-44-15,7 0 1 16,0 0-1-16,1 0 1 0,6 0-8 16,11-3 1-1,-8 0-10-15,8-3 0 0</inkml:trace>
  <inkml:trace contextRef="#ctx0" brushRef="#br1" timeOffset="-169192.41">7087 8068 53 0,'-3'56'26'0,"-4"13"-21"0,3-40 39 0,-3-4-42 0,-3 12 1 0,-1 4 1 0,0 16 0 0,8-1-7 15,3 0 1-15,0-12-2 0,0-6 1 16,3-19-15 0,1-16 1-16</inkml:trace>
  <inkml:trace contextRef="#ctx0" brushRef="#br1" timeOffset="-168279.46">6699 6017 39 0,'0'0'19'0,"4"16"-1"0,-4-16 19 0,0 9-34 16,0 4 0-16,-4-13 2 16,1 3 0-16,-1 6-7 15,1 1 1-15,-1 2 4 16,4-2 0-16,-7-1-2 15,4-3 0-15,3 1-1 16,0-7 0-16,0-7-1 16,10 1 1-16,-6-6-1 15,10-13 1-15,7-1-1 0,0-5 1 16,0 3 0 0,8 6 1-16,-8 0-1 0,0 9 1 15,-4 7-1-15,1 6 1 16,3 6-1-16,-7 4 1 15,4 15-2-15,-7 3 1 16,-1-9 0-16,-3 3 0 16,4 3-1-16,-8 3 0 15,4 0-6-15,0-12 1 0,1-6-10 16,-5-10 0 0</inkml:trace>
  <inkml:trace contextRef="#ctx0" brushRef="#br1" timeOffset="-167479.22">8527 6729 43 0,'-7'31'21'0,"7"13"-5"0,0-25 21 15,-4 19-35-15,1 3 1 16,-1 15 1-16,0-3 1 16,1 4-6-16,-1-1 0 15,1 1 3-15,-1-14 0 16,1-8-3-16,3-13 1 16,3-13-5-16,1-15 1 0,-1-10-7 15,1 4-17 1,-4-38 11-16</inkml:trace>
  <inkml:trace contextRef="#ctx0" brushRef="#br1" timeOffset="-167063.3">8438 6632 38 0,'18'3'19'0,"14"6"-14"0,-22-9 30 0,5 4-31 15,-1-4 1-15,-4 0 2 16,4-4 1-16,8-2-10 15,2 6 1-15,8 3 7 16,7 0 0-16,0-3-2 16,-1-3 0-16,-2 3-1 15,-8-6 1-15,-7 9-2 16,-10 10 0-16,-11 12-2 16,-7 9 1-16,-11-2-1 0,-10 2 0 15,-1 4-2-15,-6 6 0 16,7-10 0-16,-4-3 0 15,8-5-1-15,2-5 1 16,5-2-1-16,6-3 1 16,8-3 1-16,-4-4 0 15,14 0 0-15,7 1 1 16,3-1 0-16,12 10 1 16,-1 3 0-16,0-6 1 15,-3 2-1-15,3 11 0 16,-10-1-1-16,-1 3 1 0,-3 1-2 15,0-1 0-15,1-12-4 16,-1-4 0-16,3 1-12 16,1-6 0-16</inkml:trace>
  <inkml:trace contextRef="#ctx0" brushRef="#br1" timeOffset="-166836.33">9208 7384 59 0,'7'29'29'0,"-18"15"-31"16,11-29 46-16,0 1-44 0,0 3 0 15,0 0 0-15,0-1 0 16,7-2-5-16,4-7 1 15,3-12-12-15,3-12 0 16</inkml:trace>
  <inkml:trace contextRef="#ctx0" brushRef="#br1" timeOffset="-166670.41">9081 6986 62 0,'14'32'31'0,"3"-7"-30"0,-10-19 50 0,4-3-53 16,7 0 1-16,-1-3-8 16,1-6 0-16,3-4-4 15,-14 1 0-15</inkml:trace>
  <inkml:trace contextRef="#ctx0" brushRef="#br1" timeOffset="-163536.21">11553 6271 31 0,'8'3'15'0,"-5"-21"-4"0,-3 8 16 16,0 4-21-16,0 3 0 16,-3 0 3-16,-1 6 1 0,-10 3-12 15,-7 19 0-15,-4 10 8 16,-10 8 0-16,3 23-3 16,-7 6 0-16,-3 23-2 15,-8 11 1-15,1 16-1 16,3 10 0-16,7 12-1 15,4 10 0-15,10-13 0 16,15-9 1-16,13-32-3 16,15-18 1-16,10-7-7 15,8-19 0-15,-5-24-9 16,1-17 0-16</inkml:trace>
  <inkml:trace contextRef="#ctx0" brushRef="#br1" timeOffset="-162934.31">12111 6986 59 0,'7'10'29'0,"-7"2"-32"0,-4-12 50 0,-3 6-46 15,-10 4 0-15,-8 2 0 16,-3 7 0-16,-4 6-1 16,7 0 0-16,-3-3 1 15,0 3 1-15,-4 0-1 16,7 4 0-16,8-4 0 15,3 0 0-15,3-3-1 16,8-3 0-16,6-1 0 16,8-5 0-16,-1 0 0 15,8-4 0-15,3-3 0 0,0 4 1 16,4-4-1 0,-7 0 1-16,-4 4-2 0,-7 2 1 15,-7 4-1-15,-11 12 0 16,-3-3-1-16,0 3 0 15,-7-3-3-15,3 0 1 16,4-6-4-16,3 0 1 16,4-6-10-16,7-13 0 15</inkml:trace>
  <inkml:trace contextRef="#ctx0" brushRef="#br1" timeOffset="-162665.62">12224 7322 48 0,'21'40'24'0,"-7"-14"-22"16,-10-20 36-16,-1 6-37 15,1 7 0-15,-1 6 3 16,1 0 0-16,-1-3-4 16,1-3 1-16,3 0 3 15,3-3 1-15,1-7-2 16,3-3 0-16,0-6-2 15,4-9 1-15,-1-4-3 16,-2-5 1-16,-1-11-5 16,7 1 1-16,-4-3-11 15,5-1 1-15,-1-2-3 16,0 6 0-16</inkml:trace>
  <inkml:trace contextRef="#ctx0" brushRef="#br1" timeOffset="-162075.37">12661 7472 54 0,'7'44'27'0,"-3"-28"-34"0,-4-13 52 0,0-3-43 16,0 3 0-16,0-3 1 15,3-6 0-15,4-7-4 16,4-2 0-16,3-4 2 15,0-3 0-15,4 6-2 16,-1-3 1-16,1 4-1 16,-4-1 0-16,0 3-1 15,0 7 1-15,1 3 1 16,-1 0 0-16,-4 6 0 16,4 0 0-16,-3-3 0 15,0 0 1-15,-1 0-1 16,-3 0 1-16,4 3-2 15,-4-3 1-15,0 3 0 16,0 1 1-16,0-1-2 16,-4 0 1-16,1 3 0 15,3 0 0-15,-3 1 0 16,3-1 0-16,-7-6-1 0,3 0 1 16,1-3 0-16,3 0 0 15,3-4 0-15,1 1 0 16,3 0 1-16,0 3 0 15,0 0 0-15,4 3 0 16,0 0 0-16,-1 0 1 16,-3 3-1-16,0 0 1 15,1 6-1-15,-5 4 0 16,1 2 0-16,-1 7 0 0,1-3-1 16,-1 0 0-16,1-3-1 15,0-4 0 1,3 1-6-16,3-7 1 15,1-6-11-15,7-3 0 0,-1-6 0 16,1-7 0-16</inkml:trace>
  <inkml:trace contextRef="#ctx0" brushRef="#br1" timeOffset="-161523.68">13529 7422 53 0,'4'38'26'0,"-8"-13"-33"16,4-19 56-16,0 3-47 16,0 1 0-16,0-1 2 15,0 1 1-15,0-1-6 0,0-6 0 16,0 0 2-16,0-3 1 16,0 0-3-16,4-6 1 15,-1-6-3-15,-3-4 0 16,7 3-1-16,-3-2 0 15,3-1-1-15,0-3 1 16,3 0 0-16,1 7 1 16,0 6 1-16,3-1 0 15,0 4 2-15,0 3 0 16,-4 6 0-16,1-2 1 16,-4-1 0-16,0-3 1 15,0 3-1-15,0-3 0 16,-7 0-1-16,4-3 1 0,3 3 0 15,0 3 1-15,-4 3-2 16,4-3 1-16,-3 0 0 31,0-3 0-31,3 0 0 0,0-3 1 0,3-3-1 16,4-3 1-16,0 5 0 16,1 1 0-16,2 0 0 15,1 0 1-15,-1 0-2 16,1 0 0 15,0 3-1-31,-4 3 1 0,4 9-2 16,-1 1 1-16,-3 3-3 0,0 2 0 0,4-2-5 15,0-3 1-15,-1-1-8 16,1-2 1-16,3-10-2 16,4-7 1-16</inkml:trace>
  <inkml:trace contextRef="#ctx0" brushRef="#br1" timeOffset="-160923.4">14390 7435 53 0,'25'22'26'0,"-11"-26"-37"0,-14 4 56 0,0 0-45 0,-4 0 0 16,-6 0 0-16,-1 4 1 0,-3-4-1 15,0 3 0-15,0 0-1 16,-1 0 0-16,1 3-3 15,7-3 1-15,-3 4-4 16,6-1 0-16,8 0-1 16,3 0 0-16,3 1 1 15,4-4 1-15,-3 3 1 16,3-3 1-16,0 4 3 16,0 2 1-16,1-3 0 15,6 4 0-15,-4-1 1 16,4-6 0-16,1 0 3 15,2-9 0-15,1-3 1 16,3-10 0-16,0-9 0 16,8-7 0-16,-1-15-1 15,0 0 1-15,-6-22-2 16,-8-22 0-16,-11-16-2 16,-13-3 1-16,-8-3-2 15,-3-6 1 1,-7 15 0 31,3 22 0-32,1 16 0-15,-1 25 0 0,0 19 0 32,-3 28 0-17,4 29 1 1,6 12 1-16,7 28-2 15,4 34 0-15,11 17-1 0,-4 12 1 0,0-19-2 16,0-29 1 15,-3-18-6-31,-1-25 0 16,-3-15-4-16,0-14 0 16,0-12-4-16,-7-12 0 0</inkml:trace>
  <inkml:trace contextRef="#ctx0" brushRef="#br1" timeOffset="-160758.45">14362 7196 54 0,'35'0'27'0,"28"7"-30"0,-41-7 55 0,6 0-51 15,4-4 0-15,6-5 0 16,1 3 0-16,3-1-4 16,1 4 1-16,-4 6-6 15,-8 1 1-15,-2-1-10 16,-1 3 1-16</inkml:trace>
  <inkml:trace contextRef="#ctx0" brushRef="#br1" timeOffset="-160574.58">15032 7256 44 0,'14'34'22'0,"-7"13"-17"0,-7-37 31 15,0 2-36-15,0 1 1 16,0-1-2-16,0 1 1 16,0-10-4-16,0-3 1 15,4-6-10-15,-1-10 0 16,-3-9-1-16,0 0 1 0</inkml:trace>
  <inkml:trace contextRef="#ctx0" brushRef="#br1" timeOffset="-160271.24">15177 7221 19 0,'10'3'9'0,"36"4"-8"0,-28-7 14 0,-1-3-12 63,1 3 1-47,0 0 6-16,-1-4 0 15,1 1-11-15,-4 0 0 0,-4 0 7 31,-2 0 1-15,-5 3-2-16,-3 0 1 0,-3 0-3 0,-1 0 0 0,-7 3-2 0,1 0 1 0,-4 7-2 16,0 2 0-16,3 4-3 0,0 0 0 15,4 2-3-15,0-2 1 0,7-3-3 0,7-4 0 0,4 4-3 0,7-4 0 16,3-9 1-16,0-6 0 16</inkml:trace>
  <inkml:trace contextRef="#ctx0" brushRef="#br1" timeOffset="-159915.21">15663 7341 30 0,'11'31'15'0,"-11"-22"-24"0,0-9 32 0,0 0-24 15,3-6 1-15,1-7 2 16,0-2 0-16,-1-4-2 15,1 0 1-15,-1-3 2 16,4 0 0-16,0 10 1 16,0-1 0-16,0 4 0 15,7-1 1-15,4 4 0 16,3 3 0-16,7 6-1 16,4 3 0-16,0 7-1 109,0 6 1-109,10 6-3 0,-3 0 1 0,3-6-5 16,1-4 0-16,-5 1-10 0,-6-10 1 0,-7-6-2 0,-8-9 0 0</inkml:trace>
  <inkml:trace contextRef="#ctx0" brushRef="#br1" timeOffset="-159283.39">17438 7362 51 0,'-4'29'25'0,"11"-10"-28"0,-7-19 50 0,4 3-46 0,-4-3 0 15,7-3 0 1,0-4 0-16,4-5-1 0,-1-4 0 0,4-3 0 15,0-3 1-15,4-3-1 16,-4 0 0-16,0 6 0 16,0 0 0-16,0 1-1 15,1 5 1-15,-1 4 0 16,0 9 0-16,0 0 0 16,0 12 1-16,0 7 0 15,-3 6 0-15,-1 0-1 31,1-6 1-15,-1 0-2-16,1 0 0 0,3 3-4 0,4-4 0 0,3-2-9 16,7-3 0-16,0-16-2 15,1-4 1 32</inkml:trace>
  <inkml:trace contextRef="#ctx0" brushRef="#br1" timeOffset="-158966.28">18175 7259 44 0,'14'-9'22'0,"-3"-1"-21"15,-11 10 42-15,0 0-41 0,0 0 0 16,-4-3 2-16,-3 3 0 16,-3 3-5-16,-8 3 0 15,-7 4 3-15,-3 2 1 16,3 7-2 0,-3 0 0-16,7 9-2 0,7 0 0 15,3 4-2-15,8-7 1 16,6-6-1-16,11 0 1 15,15-13 0-15,-1-16 1 16,0-5 0-16,0-7 0 0,1-13-4 78,-1-5 0-62,0-8-9-16,-3-5 1 47</inkml:trace>
  <inkml:trace contextRef="#ctx0" brushRef="#br1" timeOffset="-158789.79">18327 6296 46 0,'-4'16'23'0,"-10"75"-19"0,11-63 35 0,-4 16-37 0,0 12 0 0,-1 20 0 0,1 12 1 0,4 12-4 0,6-3 0 0,1-6 2 16,3-13 0-16,0-15-5 0,-3-13 1 0,-1-15-6 0,-3-20 0 16,-3-11-6-16,-1-11 0 0</inkml:trace>
  <inkml:trace contextRef="#ctx0" brushRef="#br1" timeOffset="-158187.75">18313 7193 42 0,'46'22'21'0,"14"0"-14"0,-43-19 35 0,-3-3-40 0,4 0 0 0,3-3 1 16,0 0 1-16,0 0-5 15,1-4 0 1,-5 4 3-16,1-3 1 0,-4 3-2 16,-3 3 0-16,-1-3-1 15,-3-3 1-15,-3-1-1 16,-4 1 0-16,-4 3-1 15,1 6 1-15,-1-3-1 16,1-3 0-16,3 3 0 16,-4 3 0-16,4 0 0 15,4-6 0-15,3 6-1 16,3-3 1-16,1 3 0 16,-1 4 1-16,1-1-3 15,-4 3 1-15,0 4 0 16,-3-1 0-16,3 1 0 15,0 3 0-15,0-1 0 16,0 1 0-16,3 0 2 0,5-4 0 31,2 1 0-31,4-7 0 16,8-3 0-16,2-9 0 16,19-32 1-16,-8-12 0 15,0-10-1-15,-3-12 1 16,-7 0-2-16,0-13 0 15,-11-2 1 1,-11-14 0-16,-6 4-2 16,-8 6 1-16,-6 13 1 0,-1 15 1 0,1 13 1 15,-1 19 0-15,1 12 0 16,-5 22 1 15,1 19 0-31,4 22 0 0,3 12-2 0,3 19 1 0,4 26-2 16,7 12 1-16,4 0-2 15,-4-13 1-15,0-15-7 16,-4-20 1-16,1-18-9 16,-1-28 1-16</inkml:trace>
  <inkml:trace contextRef="#ctx0" brushRef="#br1" timeOffset="-157978.65">18807 6974 39 0,'35'40'19'0,"11"-27"-6"0,-32-16 26 15,3 3-37 1,8-10 0-16,3 1 0 0,4 0 1 16,3 2-5-16,-3-2 0 15,7 6-3-15,-7 6 0 16,-1 0-10-16,-6 3 1 15</inkml:trace>
  <inkml:trace contextRef="#ctx0" brushRef="#br1" timeOffset="-157780.78">19322 7190 40 0,'10'16'20'0,"-3"31"-22"0,-7-41 27 0,0 10-27 15,4-4 1-15,-4 1-2 16,0-7 0-16,0-6 2 16,0-6 0-16,0-7-8 15,0-6 0-15,0 4 0 16,0-14 0-16</inkml:trace>
  <inkml:trace contextRef="#ctx0" brushRef="#br1" timeOffset="-157395.37">19357 7014 21 0,'11'22'10'0,"6"-22"1"0,-10 0 18 0,0 3-24 0,0-3 1 0,0-3 0 0,4 3 1 16,7 0-10-16,-4 0 1 15,3 0 5-15,1 0 0 16,0 0-4-16,-1-3 0 15,4 0-2-15,4 3 1 16,0 0-2-16,0 0 1 31,-1 0-2-15,-3 0 1 0,-3 0 0-16,0 0 1 0,-8 0 1 15,1 0 0-15,-8 0 2 0,-3 3 0 0,-7 3 2 0,-3 7 1 0,-4 0-1 16,-1-1 1-1,1 10 0 1,0 0 0-16,0-6-3 0,7-1 0 0,0 1-3 16,0-3 1-16,3-1-2 15,8-6 1-15,7-2-1 16,6-8 0-16,4 8-5 16,1-11 1-16</inkml:trace>
  <inkml:trace contextRef="#ctx0" brushRef="#br1" timeOffset="-157027.45">19918 7212 34 0,'14'-6'17'0,"0"18"-21"0,-14-12 30 15,7 0-25-15,0-3 0 16,4 3 2-16,3-9 0 15,0-10-3-15,0-9 0 16,0-4 2-16,0 1 0 16,0 0 0-16,1 2 1 15,-5 7 0-15,4 7 0 16,-7 8 0-16,0 7 1 0,4 7-1 16,3 12 0-16,4 2-1 15,3 11 0-15,4-7-1 16,-1 0 0-1,1 6-1-15,0-6 0 0,-1 1-3 16,-3-8 0 0,1-8-5-16,-1-10 1 15,0-7-8-15,-3-14 1 16</inkml:trace>
  <inkml:trace contextRef="#ctx0" brushRef="#br1" timeOffset="-156795.49">20066 5553 31 0,'14'13'15'0,"21"147"-1"0,-20-110 20 0,20 16-29 0,11 12 0 0,14 29 1 0,17 31 0 0,4 22-9 0,-10 15 1 15,-8 20 4 64,-17 8 1-79,-17-8-4 0,-15-23 0 0,-25-18-11 0,-31-35 1 0,-18-25-4 0,-7-15 0 0</inkml:trace>
  <inkml:trace contextRef="#ctx0" brushRef="#br4" timeOffset="-148555.12">6449 5569 12 0,'7'3'6'0,"-4"0"3"16,-3-3 7-16,0 0-10 15,0 0 0-15,7 0 5 16,0 0 0-16,1 3-13 16,6 0 1-16,-4 4 9 15,1-7 1-15,6 6-3 16,5-3 0-16,-8 3-3 0,7-3 1 15,7 1-1-15,4 2 0 16,3-3-1-16,4 0 0 16,0-3 0-16,-4 0 0 15,4-3 0-15,3 3 0 16,8 0 0-16,-1 0 0 16,0 0-1-16,8 0 1 15,6 0 0-15,4 0 0 16,-10 3-1-16,13 0 1 0,4 4-1 15,0 2 1 32,11 0-1-15,3 7 1-32,1-7-1 0,-1 1 0 0,7-4-1 0,0-3 1 0,8 0 0 0,-5 4 0 15,-2-7 0-15,6 0 0 0,0 0-1 0,8 0 1 0,-5 3-1 16,-6 0 1-16,7-3-1 15,-4 0 0-15,4 6 0 16,3-3 1-16,-3 0-1 16,4-3 0-16,-8 0 0 15,7 0 1-15,4-3-1 16,-3 0 0-16,2 3 0 16,1-3 0-16,7 0 0 15,-3 0 0-15,6 6 0 0,1-3 0 16,6 0 1 31,4 0 0-47,-7-3 0 15,0 0 0 1,7 3 0-16,4 0 0 16,-15 0 0-16,11 0 0 0,4 0-1 0,7 3 1 0,-11 3 0 0,0-3 0 0,3 7 0 15,4-1 0-15,-14 0 0 0,4 1 0 16,0 2 0-16,6-9 0 15,-17 4 0-15,0 2 0 0,-4 7-1 16,4-4 1-16,-7 7 0 16,-7-3 0-16,-14 0 0 15,-4-4 0 17,0-2 0-32,-10-1 0 31,-11-6-1 0,-7 3 1-15,-7-3-1-16,-7 4 0 15,-8-1-3 1,-6-3 0-16,-7 0-6 0,-4 0 1 0,-7-3-15 16,-14 0 0-16</inkml:trace>
  <inkml:trace contextRef="#ctx0" brushRef="#br4" timeOffset="-147426.65">6276 8651 21 0,'-11'13'10'0,"1"3"4"0,10-16 10 0,0 0-19 0,0 0 1 0,-4 0 4 0,4 0 0 0,0 0-12 0,0 0 0 0,7-4 9 0,0 1 1 15,4 0-4-15,0-3 1 16,3 3-3-16,3 0 1 15,11-1-1-15,1 1 1 16,24 0-1-16,14 0 1 31,113-13-1-31,7 7 1 0,14 3-1 16,7-4 1-16,0-2-2 16,-3 5 1-16,-8 4-2 15,-17 0 0-15,-14 6-1 16,-22 4 1-16,-20 5-2 15,-25-2 1 17,-18-1-4-32,-21-3 0 0,-18-3-8 0,-14-6 1 15,-24-3-6-15,-15 0 0 0</inkml:trace>
  <inkml:trace contextRef="#ctx0" brushRef="#br4" timeOffset="-146746.83">6854 9253 49 0,'22'10'24'0,"-12"-4"-21"0,-10-6 43 0,0 0-45 0,7 0 1 0,-7 0 0 16,0 0 0-16,-7 0-3 15,0 0 0-15,-3 3 2 16,-5 3 1-16,-6 7-2 16,-7 6 1-16,-4 3-2 15,4 3 1-15,-4 3-1 0,8 10 1 16,3 2-1-16,6-5 1 47,8 3-1-47,4-4 1 0,13-3-1 0,12-9 1 0,9-6-3 0,8-10 1 15,0-9-5 1,-4-3 1 15,4-3-8-15,0-7 0 15,7-6-1-31,-8-3 0 0</inkml:trace>
  <inkml:trace contextRef="#ctx0" brushRef="#br4" timeOffset="-146551.52">7172 9435 28 0,'0'0'14'0,"4"7"-5"0,-4-7 25 0,0 0-31 0,0-4 1 0,-4 4 2 0,4-3 1 0,-14 3-8 16,-4 3 0-16,-6 1 5 15,-5-1 1-15,-2 6-2 16,2 7 0-16,8 3-3 16,4 6 1-16,2-3-2 15,5-7 0-15,3 4-2 16,7-6 1-16,10-7-3 15,8-3 1-15,3 0-6 16,4-6 1-16,7-10-5 0,-8-5 1 16</inkml:trace>
  <inkml:trace contextRef="#ctx0" brushRef="#br4" timeOffset="-145918.95">7214 9551 48 0,'18'16'24'0,"-7"-13"-27"0,-11-3 44 16,3-3-41-16,1-3 0 15,-1-4 0-15,1 1 1 0,-1-7-1 16,1 0 0-16,-1 1 0 16,4 2 0-16,0 4 0 15,-7-1 0 16,4 1 0-31,3 3 0 0,4 3-1 0,-11 3 1 0,3 6-1 16,1 0 1-16,3 4 0 16,-4-1 0-16,1-3 0 15,-1 1 0-15,1-4 0 16,-1 0 0-16,4 0 0 16,4-3 0-16,-8 0 0 15,1 0 0-15,3 0-1 16,0-3 1-16,-3 0-1 15,-1 0 1-15,4-1 0 16,0 4 0-16,4 0 1 16,-4 0 0-16,0 4 1 47,4-1 0-47,-1 0 0 46,1 3 1-46,-8-3-2 0,4 0 1 0,-3 0-2 63,3-3 1-63,-4-3-3 47,8 0 0-47,0-3-6 0,3-3 0 0,3-1-7 31,4-9 0-15</inkml:trace>
  <inkml:trace contextRef="#ctx0" brushRef="#br4" timeOffset="-145699.62">7740 9714 53 0,'0'63'26'0,"-14"-3"-29"0,10-54 45 0,1 3-42 0,-4-2 0 0,0-7 1 0,0-7 0 0,0-5-1 0,0-10 0 0,3 0 0 15,-7-10 0-15,11-2-3 0,0-10 0 0,0-3-3 0,0 0 1 0,0-3-1 16,11 3 0 31,0 9 2-47,3 10 0 0,14 9 5 0,4 13 0 0,6 6 4 0,1 6 0 0,-3 4 1 0,-5 5 0 16,-10 7-2-1,-6 3 1-15,-12 3-4 0,-10-6 0 16,-11 0-5-16,-13-3 0 15,-1-6-6-15,4-7 1 16,-4 0-6-16,7-6 0 16</inkml:trace>
  <inkml:trace contextRef="#ctx0" brushRef="#br4" timeOffset="-145295.46">8248 9463 47 0,'0'7'23'0,"0"-4"-22"0,0-3 42 0,0 0-40 16,-7-6 0-16,-7 6 1 16,-4 0 0-16,-3 3-5 15,-7 3 0-15,0 0 3 16,6 4 1-16,5 2-2 15,3 1 0-15,0 2 0 16,3-2 0-16,4-4-2 16,3 1 0-16,4-4-1 15,7 0 0-15,8 1-1 16,2-1 0-16,1 0 0 0,3 0 0 16,-3-2 1-16,-1-4 0 15,1 0 2 1,0 3 0-16,-4 0 0 0,-4-3 0 15,1 0 0-15,-1 0 1 16,1 3-3-16,0-3 0 16,-1 3-8-16,4-3 0 15,4 0-5-15,3-9 1 32</inkml:trace>
  <inkml:trace contextRef="#ctx0" brushRef="#br4" timeOffset="-144660.02">8573 9454 45 0,'3'6'22'0,"1"-15"-24"0,-4 9 40 0,0 0-37 0,0 0 0 0,0 0 0 16,0 3 1-16,-4 3-3 16,-3 4 1-16,0 5 0 15,0 4 1-15,0 3-1 16,0-3 1-16,3 0-1 15,4-7 1-15,0 4-1 16,4-3 1-16,3-4-1 16,0-3 1-16,7-3-1 15,4-3 0-15,3-3-1 0,7 0 1 16,4 0-1 0,3-3 0-16,4-7 0 0,3-9 1 15,8-12-1-15,-1-10 1 16,0-6-1-1,-6-4 0 1,-15 1 1-16,4-10 0 0,-15-3-1 0,-3-6 1 16,-7 3-1-16,-10 0 0 15,-8 7 1-15,-6 5 0 16,-4 16 0-16,-4 16 1 0,4 22 0 16,-8 19 1-1,8 18-1-15,-10 13 1 16,13 22 0-16,7 10 1 0,1 12-2 15,10 12 1-15,10-18-1 16,-6-10 1-16,3-15-2 16,0-16 1-16,0-16-3 15,-3-19 0-15,-8-15-4 16,-3-19 0-16,-7-6-6 16,-11-13 0 15,-3 0-3-31,-11-3 1 31</inkml:trace>
  <inkml:trace contextRef="#ctx0" brushRef="#br4" timeOffset="-144482.91">8537 9178 30 0,'-17'28'15'0,"17"1"-2"0,7-23 26 0,-4 0-33 0,8 3 0 0,-1-2 4 0,8-1 1 0,10 0-13 0,15-6 1 0,13 0 8 0,11-6 0 0,11-3-4 0,-4-4 1 0,-4 1-7 0,-13-1 1 0,-4 4-10 0,-22-4 0 16,-9-3-7-16,-8 7 0 16</inkml:trace>
  <inkml:trace contextRef="#ctx0" brushRef="#br1" timeOffset="-137414.28">5017 10796 26 0,'-11'16'13'0,"0"-7"7"0,8-12 13 0,3 6-28 16,-7-3 1-16,3 3 2 15,4 1 1-15,-7-1-11 16,7 0 0-16,0 0 8 15,7 0 1-15,4-6-3 16,3-3 0-16,21-4-4 16,4 1 0-16,3-4-6 15,-3 1 1-15,0-1-13 16,-7 4 1-16</inkml:trace>
  <inkml:trace contextRef="#ctx0" brushRef="#br1" timeOffset="-137202.21">4872 10890 54 0,'-7'28'27'0,"24"1"-22"0,-17-23 41 16,11-3-43-16,7 3 1 16,-4-2 0-16,14-1 1 15,4-3-7-15,14-3 1 16,3-4 0-16,-3-2 1 0,3-4-9 15,-3-6 1-15,4 1-11 16,-8-11 1-16</inkml:trace>
  <inkml:trace contextRef="#ctx0" brushRef="#br1" timeOffset="-134181.36">9578 6491 19 0,'18'-32'9'0,"-8"-8"-4"0,-6 24 10 0,-4-3-14 0,0-3 0 0,-7 0 1 16,-11-3 1-16,-7-3-3 15,-14 0 0-15,-13-1 2 16,-12 4 0-16,1 10-1 16,-8 2 1-16,-14 4-1 15,-6 9 0-15,-19 6-2 16,1 13 1-16,-4-4-2 16,0 11 1-16,0 8-2 31,-3 4 0-16,17 6-3-15,11 9 0 0,7 3-1 0,7 4 0 0,14 12 2 16,0 0 0-16,21 10 1 16,-3 9 0-16,17 6 3 15,11 0 1-15,10 10 0 0,11-4 1 16,14 1 1-16,8-4 0 16,2-6 1-16,5-6 0 15,-1-13 0-15,7 0 0 16,11-9 1-16,4-9 0 15,17-10 2-15,3-7 1 16,19-11-1-16,27-14 1 16,11-11 0-16,0-20 0 15,11-3-2-15,-4-9 1 16,-7-13-4 15,-18-6 0-15,-3-13-2 78,0-5 0-32,-7-11-1 1,-18 1 0-48,-14-10-1 1,-17 1 1 46,-15-10-1 1,-17-10 1-48,-25-2-1 32,-21-4 0-31,-25-6-2-16,-4 6 1 78,-20 10-7 16,-11 9 1-16</inkml:trace>
  <inkml:trace contextRef="#ctx0" brushRef="#br1" timeOffset="-132816.45">28120 6193 19 0,'28'6'9'0,"-14"-12"-3"0,-10 0 9 0,-4-7-14 16,-7-3 1-16,-11-9 0 15,-7-6 0-15,-20-10-3 16,-12 3 0-16,-17 4 1 16,-14-10 1-16,-22 0-1 15,-2 0 1-15,-15 7-2 16,-15-14 1-16,1 4 0 16,-7 7 0-16,-11 8-2 15,-3 7 0-15,18 16-2 0,-1 18 0 16,4 7 0-16,10 18 0 15,11 13 2-15,14 10 1 16,1 15 3-16,6 3 0 16,4 4 3-16,10-4 1 15,4 3 0-15,7-6 1 16,7 7-2-16,10-1 0 16,11-9-2-16,4 0 0 15,3-3-2-15,4-6 0 0,7 2-2 31,3-5 0 94,14-4-3-125,11 4 1 16,8-1-1 31,16 4 1-16,19 2 0-15,17 7 0 15,24-3 2 47,11 0 0 0,29 0 2-78,17-3 0 47,14-7 1-31,25 0 1-1,0-5-1-15,4-11 0 0,2 1 1 16,-6-9 1-16,-10-11-1 0,3-2 0 0,-1-9-1 0,-13-10 0 0,7-16-1 0,-7-12 1 0,-11-10-2 0,-18-18 0 16,-17-7 0-1,-10-12 0-15,-26-13-1 0,-24-6 1 0,-25-6-2 0,-21-13 0 16,-28-13-8-16,-32-9 0 0,-24-3-1 0,-18 7 1 0</inkml:trace>
  <inkml:trace contextRef="#ctx1" brushRef="#br1" timeOffset="-144121.08">1408 8193 0,'0'0'0,"0"0"0</inkml:trace>
  <inkml:trace contextRef="#ctx0" brushRef="#br1" timeOffset="-130974.03">7049 10272 41 0,'38'-18'20'0,"-13"-7"-8"0,-25 25 21 16,4-7-29-16,-4 1 0 16,-4 6 2-16,-10-3 0 15,-11 6-8-15,-10 3 1 16,-18 4 4-16,-14-1 1 16,-14 1-3-16,-7-1 1 15,7 0-1-15,3 4 0 16,4-4-2-16,-7 1 1 15,7 5-2-15,10 1 1 0,4 0-2 16,4-1 1 15,6 4-1-15,8 0 0 0,14 0 0-1,7 6 0 1,10-3 2-1,18-3 0 1,7 6 1 0,14 3 1 31,11 0-1-16,4 0 1-16,-5-2 0 1,1-1 0 0,-11 6-1 15,-6 0 0-31,-12 7-1 16,-3 0 1-16,-24 31-1 0,-5-7 1 15,-13 1-1 32,0 0 0-16,-4-10 1 157,0-9 1-94,-7-3-1-79,4 0 1-15,3-7 0 0,0 0 0 63,15-2 1-32,-5-4 0 0,8 0 0-31,4-3 1 31,6 0 1-31,4 1 0 0,3-1 1 0,15-7 1 0,10-2-1 0,25 0 0 16,18-7-1-16,24-3 1 0,-7-2-3 0,11-4 0 0,-4 0-2 0,0-4 0 0,-7 1-6 0,-3-6 1 0,-22 3-10 16,-3-1 1-16,-21-2-7 0,-4 3 1 0</inkml:trace>
  <inkml:trace contextRef="#ctx0" brushRef="#br1" timeOffset="-130796.14">6862 11160 66 0,'17'28'33'0,"-13"10"-44"0,-4-23 61 0,-4 4-49 0,1 13 1 0,-1 8-1 0,1 1 1 0,-1 3-7 0,1-6 0 16,-5-7-12-16,-13-9 1 0</inkml:trace>
  <inkml:trace contextRef="#ctx0" brushRef="#br1" timeOffset="-130648.21">5680 12408 54 0,'3'9'27'0,"4"4"-24"0,-7-10 37 16,0 6-38-16,-3 4 0 16,-1 6 1-16,1 0 0 15,3 6-4-15,0 0 0 16,0-3 1-16,0 3 1 15,10-3-7-15,8-3 0 16,-4-10-11-16,4-18 1 16</inkml:trace>
  <inkml:trace contextRef="#ctx0" brushRef="#br1" timeOffset="-130426.34">5673 12072 63 0,'7'13'31'0,"-7"-4"-35"15,0-9 52-15,0 0-47 16,3 0 1-16,4 0-3 16,11-3 1-16,-4 3-4 15,4 0 0-15,-1 0-12 16,-6-6 0-16,3 0-2 15,0 3 0-15</inkml:trace>
  <inkml:trace contextRef="#ctx0" brushRef="#br1" timeOffset="-130125.8">6177 12257 52 0,'7'10'26'0,"0"-13"-32"0,-7 3 51 0,7-3-44 16,4-1 1-16,7 1-1 15,-4-3 1-15,3 3-5 16,4 0 1-16,-3 0-8 16,-4 3 0-16,0 0-5 15,-10 6 0-15</inkml:trace>
  <inkml:trace contextRef="#ctx0" brushRef="#br1" timeOffset="-129921.77">6085 12464 55 0,'11'13'27'0,"3"-19"-31"0,-3 6 51 0,3 0-46 0,11-7 1 0,6 4-2 0,5-3 1 0,-5 0-6 0,1-1 0 0,3 1-11 0,1 0 1 0</inkml:trace>
  <inkml:trace contextRef="#ctx0" brushRef="#br1" timeOffset="-129723.89">6798 12273 54 0,'0'57'27'0,"-25"-1"-26"16,15-50 41-16,-1 19-41 16,4 4 0-16,7 8 0 15,0 13 0-15,0-6-6 16,4-6 1-16,3-13-11 15,0-19 0-15</inkml:trace>
  <inkml:trace contextRef="#ctx0" brushRef="#br1" timeOffset="-128967.18">6301 10009 48 0,'-4'16'24'0,"4"3"-17"0,0-16 33 15,-7 3-37-15,7 3 0 16,-3-2 3-16,3-1 1 15,0-3-9-15,0 0 1 16,0-3 3-16,3-9 1 16,4-7-3-16,0-3 1 15,4 0-2-15,-1-6 1 16,1 0-1-16,-1-6 0 0,-6 9 1 16,7 0 1-16,-1 3 0 15,4 7 0 63,7 2 1-78,-6 10 0 16,-1 13-1 15,7 12 1-15,-4 6-1-16,5 10 1 31,-1 0-1-31,-4-4 0 0,-2-5-5 0,-5-10 1 16,8-7-15-16,-8-15 1 0,8-12-2 0,3-13 0 0</inkml:trace>
  <inkml:trace contextRef="#ctx0" brushRef="#br1" timeOffset="-127993.06">7952 11367 48 0,'-7'53'24'0,"14"-25"-12"0,0-21 25 0,-4-4-33 15,4-3 0-15,-3-6 3 16,6-13 0-16,-3-13-9 15,0-18 1-15,-3-19 5 16,-4-15 1-16,-4-14-3 16,1-8 0-16,-4-7-2 15,-4-6 0-15,4-4-3 16,7 20 1-16,0 9 0 0,4 3 0 47,-1 19 1-47,4 12 0 31,0 16 1-15,4 16 0 15,-4 16 1-15,4 12 0-1,-1 9-2 1,4 16 1-16,0 10-3 0,-3 15 1 15,0 3-5-15,-8 3 0 0,4 1-11 0,-17 2 1 0,-8-12 0 0,-3-3 1 0</inkml:trace>
  <inkml:trace contextRef="#ctx0" brushRef="#br1" timeOffset="-127767.18">7542 10918 63 0,'18'29'31'0,"7"2"-36"0,-15-25 66 0,8 1-59 16,10-1 1-16,4 0 1 15,10-3 0-15,8 0-7 16,3-3 1-16,-8-3-2 15,5 3 1-15,-4-3-10 16,0 0 1-16,-4-10-9 16,0-5 1-16</inkml:trace>
  <inkml:trace contextRef="#ctx0" brushRef="#br1" timeOffset="-127564.3">8555 10740 38 0,'14'12'19'0,"-3"-24"-3"0,-11 12 25 16,0 3-39-16,0 0 1 16,-4 6 2-16,-3 7 0 15,-7 6-5-15,-4 9 1 16,-10 7 4-16,0 12 0 16,0 0-1-16,3 10 0 0,-3-7-1 15,10 4 1-15,7-4-4 16,8-3 1-16,3-9-4 15,7-10 0-15,11-6-7 16,13-12 1-16,1-13-11 16,0-16 1-16</inkml:trace>
  <inkml:trace contextRef="#ctx0" brushRef="#br1" timeOffset="-127336.89">8851 10959 60 0,'0'10'30'0,"-28"21"-35"15,21-18 50-15,-11 5-43 16,-6-2 0-16,-1 6 2 0,-3 3 0 16,3 3-7-16,4 1 1 15,7-4-1-15,3-7 1 16,8-5-10-16,-4-10 0 15,7-12-6-15,0-4 0 16</inkml:trace>
  <inkml:trace contextRef="#ctx0" brushRef="#br1" timeOffset="-127109.56">8650 10981 54 0,'25'47'27'0,"10"16"-26"0,-21-47 49 0,0 6-49 0,4 3 0 0,-4 0-1 16,0-3 1-16,7-3-4 16,-7-7 0-16,1-3-8 15,-1-2 1-15,3-4-7 16,-6-9 1-16</inkml:trace>
  <inkml:trace contextRef="#ctx0" brushRef="#br1" timeOffset="-126958.65">9073 11332 55 0,'-3'47'27'0,"-8"-6"-33"0,11-28 49 0,0 2-43 0,4 1 1 15,-1 0-8-15,4-7 0 16,-7-9-5-16,8-15 1 15</inkml:trace>
  <inkml:trace contextRef="#ctx0" brushRef="#br1" timeOffset="-126785.74">8975 10997 55 0,'24'25'27'0,"-10"-6"-31"0,-6-16 43 0,-1-3-40 16,3 3 0-16,-3-3-12 16,0 0 1-16,-3-13 4 15,-8-5 1-15</inkml:trace>
  <inkml:trace contextRef="#ctx0" brushRef="#br1" timeOffset="-125764.39">9042 10671 51 0,'3'15'25'0,"-3"-11"-19"0,0-4 41 0,0 0-43 16,0 0 1-16,4-4 1 15,3-2 1-15,0-6-9 16,3-4 0-16,1-3 5 15,0 3 1-15,-1-2-3 16,-3-1 0-16,4-3-2 16,-4-6 0-16,0-1-2 15,0 4 1-15,-7 3-2 16,0 7 1-16,0 2-2 16,0 7 1-16,-7 18-1 15,3 10 1-15,4 0 1 0,0 7 0 16,0 5 1-16,4 1 0 15,7-1 3 1,-4-9 0-16,3-3 1 16,4 0 1-16,0 0 1 0,1-9 0 15,-1-1 0 126,0-6 1-63,-4-3-2-47,-3-6 0-31,-7 3-2 0,-3 0 1 0,-4-3-2 0,-4 0 0 16,-10-3-1-16,3 0 1 47,-6 2 0-16,-8 1 0-15,-3 0-1-16,-1 3 0 0,5 0 0 0,-5 3 0 15,12 0 0-15,-1 1 1 0,7-1 0 0,11 0 0 0,-3-3 1 0,13 6 0 0,11-3 0 0,11-3 1 16,7-3 0-16,0-9 0 0,13-4-1 0,5-6 0 0,-1-6 0 16,-6 3 0-16,-8 6-1 0,-7 6 0 0,-7 4-1 0,-7-1 1 0,-3 4-2 15,-11 12 1-15,-14 7-1 0,-7 9 1 0,-8 0-2 0,1 0 0 0,-4 6-1 0,-3-3 0 0,-4 3-4 0,4-6 1 16,3 0-9-16,8-3 1 0,2-6-1 0,12-4 0 0</inkml:trace>
  <inkml:trace contextRef="#ctx0" brushRef="#br1" timeOffset="-125334.3">9373 10244 48 0,'0'35'24'0,"14"24"-23"0,-3-37 49 0,35 66-41 16,-7 9 1-16,-1 13 0 16,-9 9 1-16,-12-6-16 15,-13 6 0-15,-15 0 10 16,-17-3 0-16,-7-9-9 78,-8-19 1-78,-9-19-9 47,2-19 1-32,4-19-9-15,11-12 0 47</inkml:trace>
  <inkml:trace contextRef="#ctx0" brushRef="#br1" timeOffset="-124786.56">10439 10740 56 0,'14'25'28'0,"-7"22"-26"0,-7-31 44 0,0 2-43 0,-7 11 0 0,-7 8 1 0,-7 7 1 16,-4 0-7-16,-3 6 1 16,-1-6 3-16,12-9 1 15,-1-4-2-15,4-6 0 16,0-6-1-16,3-7 0 16,4-5 0-16,4-4 0 15,3-9 1-15,14-4 0 16,14 1-1-16,7-4 1 15,11 1 0-15,14 2 1 16,0 4-1-16,-3 3 0 16,-12 0-1-1,-2 3 0-15,-4 0 0 0,-8 0 1 16,-6 3-1-16,-4 3 0 0,-3 0-1 16,-11 4 0-16,-7-4 0 15,-4-3 0-15,-6-9-1 16,-8-10 1-16,-7-6-1 15,-6-15 1-15,-1-10 0 16,4-10 1-16,7 1-3 16,3 6 1-16,7-1-6 15,8 1 1 1,3 3-12 0,7 0 1-16</inkml:trace>
  <inkml:trace contextRef="#ctx0" brushRef="#br1" timeOffset="-124513.03">11232 10677 58 0,'4'35'29'0,"-29"-1"-34"0,11-18 46 16,-7 2-40-16,-4 11 0 16,-3 2 0-16,-4 10 1 0,1 6-3 15,2-6 0-15,8-7-5 16,0-3 1-16,7-15-11 16,3-19 0-16</inkml:trace>
  <inkml:trace contextRef="#ctx0" brushRef="#br1" timeOffset="-124342.13">10844 10580 55 0,'4'6'27'0,"35"82"-27"0,-18-57 44 0,11 16-43 16,3 16 1-16,11 9-2 16,7 3 1-16,-4-6-8 15,-7-15 1-15,-13-14-10 16,-8-2 1-16</inkml:trace>
  <inkml:trace contextRef="#ctx0" brushRef="#br1" timeOffset="-119456.59">14605 9451 33 0,'11'3'16'0,"-8"3"-7"0,-3-6 17 16,0 0-24-16,0 0 1 16,0-3 2-16,-3-3 0 15,-1 3-6-15,-3 0 1 16,-4 3 3-16,-6 3 1 16,-8 3-1-16,-3 0 0 15,-4 4-2-15,-3 2 0 16,-11 4-1-16,-3 0 1 15,-1 6-1-15,1 3 0 16,3 9-1-16,0 16 1 0,7 16 0 16,11 9 0-16,10 10 0 15,11 0 1-15,7-7 0 16,14-12 0-16,18-10 1 16,18-21 1-16,13-16-1 15,8-16 0-15,-4-12-3 16,-7-4 1-16,-4-3-11 15,-10-3 1-15,-14-6-7 16,-4 0 1-16</inkml:trace>
  <inkml:trace contextRef="#ctx0" brushRef="#br1" timeOffset="-118992.64">14838 9398 46 0,'14'3'23'0,"-11"19"-24"0,-3-19 39 16,-10 9-37-16,-4 10 1 15,-4 10 1-15,-3 12 0 16,-4 6-4-16,4 12 0 0,0 11 2 16,3-11 1-16,4 1-2 15,4-13 1-15,-1-9-1 16,4-13 1-16,7-12-2 16,4-13 1-16,6-9-1 15,4-4 1-15,0-5-1 16,7-1 1-16,-6 0-1 15,2-3 1-15,4 10 0 16,-3 3 0-16,0 6 0 16,-4 3 1-16,0 6-1 15,0 4 1-15,0-1-1 16,0 7 1-16,0 6-2 16,-3 0 1-16,3 4-4 15,-7-4 1-15,0-6-12 16,-3-7 1-16</inkml:trace>
  <inkml:trace contextRef="#ctx0" brushRef="#br1" timeOffset="-118661.65">15282 9940 53 0,'7'-9'26'0,"-3"-13"-27"0,-8 15 41 16,-3-2-40-16,-7 3 1 0,-3-4 1 15,-1 4 0-15,-3 6-2 16,0 6 0-16,-4 10 1 16,4 3 0-16,0 3 0 15,3 6 1-15,7 0-2 16,8 0 0-16,6-2-1 15,11-11 1-15,4-8-1 16,3-11 1-16,4-5-1 16,3-7 0-16,0-6-4 15,-3-3 1-15,-4-6-12 16,-7 0 1-16</inkml:trace>
  <inkml:trace contextRef="#ctx0" brushRef="#br1" timeOffset="-118328.08">15600 9855 45 0,'53'26'22'0,"-18"-23"-16"0,-28-3 31 16,-3 0-35-16,-4 0 0 16,-4-3 3-16,-3-7 0 15,-7 4-5-15,-7 0 0 16,-7-1 3-16,-1 4 0 15,-2 6 0-15,-1 7 1 16,0 5-3-16,4 7 1 16,3 0-1-16,8 7 1 15,-1 2-1-15,14 0 1 16,8-3-3-16,14-6 0 0,6-6 0 16,8-7 0-16,3-12-1 15,1-6 0-15,-8-10-3 16,-4 3 1-16,-6-9-6 15,-4-6 0-15,-7-3-7 16,-7-4 1-16</inkml:trace>
  <inkml:trace contextRef="#ctx0" brushRef="#br1" timeOffset="-117534.84">16143 9617 11 0,'4'-6'5'0,"-11"12"7"0,7-6-8 15,0 0 0-15,-4 0 0 16,4 3 6-16,0-3 1 15,0 3-10-15,0 1 0 16,4 2 10-16,-1 0 0 16,1 0-1-16,-1-3 0 15,1 4-2-15,-1-1 0 0,-3 3-3 16,-3 4 0-16,-4 3-3 16,-7-4 1-16,-4 4-2 15,-3 3 0-15,0-1-1 16,-4 4 0-16,-3-3 0 15,3 6 0-15,0-9-1 16,8 0 1-16,3-7-1 16,10 7 1-16,11-4-1 15,7 1 1-15,7-1 0 16,8-2 0 0,9-1-1-1,-9 1 1-15,-8 2-1 16,-7 4 1-16,-11 3-1 15,-10-1 1-15,-7 1-1 16,-3 3 0-16,-5-3 0 16,1-3 1-16,4-4-1 15,-1-2 1-15,7-4 0 0,4 3 1 16,7-5-1-16,7-4 1 16,11-4-1-16,10-8 1 15,11-1 0-15,3-9 0 16,1 0-1-16,6-6 1 15,0-6-1-15,4-4 1 16,-7 0-1-16,-3 4 0 16,-5 3-1-16,-13-4 1 15,-7 7-1-15,-11 3 0 16,-7 6 0-16,-11 10 1 0,-3 9 0 16,-4 9 0-16,-6 13 0 15,6 19 0-15,0 6 0 16,4 6 1-16,7 0 0 15,7-6 0-15,7 0-1 16,15-6 0-16,9-6-2 16,12-20 1-16,-5-12-9 15,1-6 1-15,-11-12-8 16,-3-14 1-16</inkml:trace>
  <inkml:trace contextRef="#ctx0" brushRef="#br1" timeOffset="-117038.03">17872 9545 42 0,'14'3'21'0,"-14"0"-12"0,0 0 30 0,-7 7-37 15,-11 2 0-15,-10 4 1 16,-7 6 1-16,-8 9-5 15,-6 4 0-15,0 2 3 16,-1 7 1-16,4-3-5 16,11 0 1-16,7-13-10 0,7-6 1 15,3-13-6 1,7-15 1-16</inkml:trace>
  <inkml:trace contextRef="#ctx0" brushRef="#br1" timeOffset="-116842.15">17445 9558 41 0,'32'28'20'0,"6"13"-13"0,-20-23 33 15,3 11-37-15,0 8 1 0,1 7 0 16,-1 3 1 0,0-3-8-16,0-3 1 0,-3-4 3 15,-1-5 1-15,-3-10-8 16,-3-7 0-16,-4-2-10 15,-3-10 1-15</inkml:trace>
  <inkml:trace contextRef="#ctx0" brushRef="#br1" timeOffset="-116604.78">17939 9971 47 0,'0'22'23'0,"3"-12"-17"15,1-7 35-15,-4 6-41 16,-4 4 1-16,4 6 0 0,0 0 1 16,0-1-4-16,0-2 0 15,0-3-7-15,0-7 1 16,0-6-7-16,0-16 0 15</inkml:trace>
  <inkml:trace contextRef="#ctx0" brushRef="#br1" timeOffset="-116423.22">17960 9664 45 0,'14'38'22'0,"-3"-26"-19"0,-11-12 37 0,3 0-40 15,-3 0 1-15,0 0-1 16,7-3 0-16,4-3-8 16,-4 0 1-16,-7-10-7 15,0 0 1-15</inkml:trace>
  <inkml:trace contextRef="#ctx0" brushRef="#br1" timeOffset="-115598.68">18076 9181 47 0,'4'13'23'0,"-1"-1"-18"0,-3-12 38 16,0 0-40-16,0 0 1 15,7-3 2-15,4-12 0 0,3-4-8 16,4-6 1-16,3 0 4 15,4-4 0-15,3 1-1 16,-3-6 0-16,-1 2-2 16,-6 7 0-16,0 0-1 15,-4 3 1-15,-4 3-1 16,-3 10 1-16,-3 6-2 16,-1-4 1-16,-3 11 0 15,-3 8 0-15,-1 13-1 16,1 3 1-16,-4 7-1 15,3 6 0-15,1 6 1 16,3 3 0-16,3-3 0 16,4-3 1-16,4-3 0 15,-1-10 1-15,1-6-1 16,-4-9 1-16,0-10-1 16,-7-6 0-16,-3-9-1 0,-4-4 0 15,-8-3 0-15,-6-2 1 16,-7-1-1-16,-7-3 1 15,-8-3 0-15,1 3 0 16,0 3 0-16,3 3 1 16,11 7-1-16,3 3 1 15,4-1-1-15,7 1 1 16,3 3-1-16,4 0 1 16,7 6 0-16,14-3 0 15,11-3 0-15,7 0 0 0,10-4 0 16,11 1 0-16,7-3-1 15,-4-1 1-15,-6 4-2 16,-11-3 1-16,-8-1-1 16,-6 4 1-16,-7 3 0 15,-1 3 0-15,-17 3-1 16,-17 6 1-16,-15 10-1 16,-14 3 1-16,-14 3-2 15,11-6 1-15,-29 6-9 16,4 3 0-16,-7-6-6 15,21 10 0-15</inkml:trace>
  <inkml:trace contextRef="#ctx0" brushRef="#br1" timeOffset="-114968.53">19184 9843 42 0,'7'12'21'0,"-14"-8"-22"15,0-8 32-15,-4 1-29 16,-6-3 1-16,-4 3 1 16,3 0 0-16,0 3-5 15,1 3 0-15,-1 6 4 16,4 1 0-16,0 2-1 16,7 4 0-16,3 3-1 15,4-4 1-15,7-2-1 0,4 0 0 16,7-4-1-16,3-6 1 15,0-6-1-15,4 0 1 16,-4-3-1-16,-4-1 0 16,1 7 0-16,-4 3 0 15,-3 4 0-15,-1 2 0 16,-3 7 1-16,0 3 0 16,-3 2 0-16,-1 1 0 15,5-3-1-15,-1-3 1 16,3-7-6-16,4-2 0 15,4-11-11-15,-4-8 1 16</inkml:trace>
  <inkml:trace contextRef="#ctx0" brushRef="#br1" timeOffset="-114668.77">19724 9573 58 0,'10'28'29'0,"-41"23"-31"16,17-36 46-16,-4 4-43 16,0 0 1-16,-3 0-1 15,0 3 1-15,0-4-3 16,0 4 0-16,6-3 3 16,5 6 0-16,6-6 0 15,8-3 0-15,6 0 0 0,1-1 1 16,10-2 0-1,4 2 0-15,-4-5-2 0,0 2 0 16,-10 1-1-16,-11 9 0 16,-14 6-8-16,-14 3 0 15,-22-2-12-15,-13-7 1 16</inkml:trace>
  <inkml:trace contextRef="#ctx0" brushRef="#br1" timeOffset="-113851.31">16090 10846 27 0,'21'-18'13'0,"-7"-11"8"16,-10 23 3-16,-4 0-18 15,-4 3 0-15,-6 3 3 16,-8 12 0-16,-10 7-12 0,-11 6 1 16,-7 6 8-16,-3 10 0 15,3 6-3-15,4 10 0 16,-1 2-2-16,1-9 1 16,7-6-3-16,3-9 1 15,7-10-6-15,11-13 0 16,7-12-11-16,0-18 1 15</inkml:trace>
  <inkml:trace contextRef="#ctx0" brushRef="#br1" timeOffset="-113644.06">15677 10865 54 0,'29'57'27'0,"9"24"-29"0,-20-53 43 0,0 7-40 15,3 9 1-15,4 0 0 16,-1 3 1-16,-3 0-5 16,-3-7 1-16,-4-2-1 15,-3-10 1-15,-11-9-9 16,0-6 0-16,-7-4-6 16,0-15 0-16</inkml:trace>
  <inkml:trace contextRef="#ctx0" brushRef="#br1" timeOffset="-113255.41">16260 11367 54 0,'17'9'27'0,"-13"1"-31"0,-1-7 48 0,-3 6-44 16,0 4 1-16,-3 6 1 15,-1 9 1-15,-3 6-4 16,0 1 1-16,0 2 1 16,0-2 0-16,0-1-1 15,7-12 0-15,3-12-6 16,8-16 1-16,0-13-10 16,-1-16 0-16,1-12-1 15,3-3 0-15</inkml:trace>
  <inkml:trace contextRef="#ctx0" brushRef="#br1" timeOffset="-113084.8">16281 11129 53 0,'3'22'26'0,"-3"-4"-31"0,0-18 55 16,0 0-50-16,7-3 0 15,0-3-3-15,0-3 0 16,0 2-11-16,-10-8 0 15</inkml:trace>
  <inkml:trace contextRef="#ctx0" brushRef="#br1" timeOffset="-108751.81">28656 13327 16 0,'25'3'8'0,"7"-13"-5"0,-25 4 9 16,-4 3-10-16,-3 3 1 15,4-6 2-15,-4-4 0 16,-4-2-5-16,-3-1 1 15,-3-2 3-15,-1-4 1 16,-3 3-1-16,-7 0 0 16,-4-2-1-16,0-1 0 15,-3 3-1-15,-4 4 0 16,4-1-1-16,3 1 1 16,-3-4-1-16,0 6 0 15,0-2-1-15,0 2 1 16,-4 1 0-16,0 3 0 0,0 6-1 15,1 0 0-15,-1 3 0 16,0 3 0-16,4 0 0 16,0 1 0-16,-4-1 0 15,4 3 0-15,-1-2 0 16,1 8 1-16,-4-2-1 16,4 3 1-16,0 2-1 15,7 14 0-15,0-4 0 16,3 0 1-16,0 0-1 15,1 4 0-15,-1-1 0 16,4 4 1-16,3-7-1 16,1 0 1-16,3 0-1 15,3-3 1-15,1 4-1 16,3-4 1-16,3 3 0 16,4-3 0-16,0-3-1 0,4 3 0 15,-1 0 1-15,1-6 0 16,0 0-1-1,-1 3 1-15,8 0-1 0,-4 3 1 16,0-6 0-16,7-1 0 16,0-2-1-16,1-3 0 15,9-4 0-15,1 0 0 16,0-2 0-16,3-4 1 16,0 0 0-16,1 0 0 15,-1 0-1-15,0 0 1 16,-3-3 0-16,0-3 0 0,-8-6-1 15,5-4 0-15,-1-2 0 16,4-1 1-16,-1-6-1 16,5 3 1-16,-5 0 0 15,1-3 0-15,0-3 0 16,-4-6 0-16,0-4 0 16,-3 10 0-16,0 0-1 15,-8 0 0-15,1-6 0 16,-4 0 1-16,-3-4-2 15,-4 4 1-15,-4-7 0 16,-3 7 0-16,-3-1 0 16,-4 7 0-16,-4 0 0 15,-3 3 0-15,0 3 0 16,-7 4 1-16,-4 2-1 16,0-3 0-16,-3 4 0 15,-4-4 0-15,4 7-1 0,0-4 1 16,3 7 0-16,-7 0 0 15,8-1 0-15,-4 4 1 16,-1 0-1-16,1 6 0 16,0-3 0-16,0-3 0 15,-1 3 0-15,5 0 0 16,-1 3 0-16,0-3 0 16,4 7 0-16,0 2 0 15,-4-3 0-15,8 1 0 0,-8-1 0 16,4 6 0-16,0 1 0 15,3-1 0-15,-3 4 0 16,3 6 1-16,-6-3-1 16,6 0 0-16,0 3 0 15,8 6 0-15,-1 0 0 16,1 3 0-16,-1-2 0 16,4-10 0-16,0 6 0 15,3 0 0-15,4 3 0 16,0-3 1-16,7 0-1 15,7-3 1-15,4 0-1 16,0 0 0-16,3 0 0 16,0 0 1-16,4 0-1 15,-4 0 0-15,0-7 0 16,0 1 0-16,0-3-1 16,4 2 1-16,0-5 0 15,0 9 0-15,-1-7 0 16,1 1 0-16,0-4 0 0,-1 0 0 15,5-5 0-15,-1-8 0 16,-4-5 0-16,5-4 1 16,2-2-1-16,5-1 0 109,2-3 0-109,1-3 0 0,-3 4 0 0,-5 2 0 0,-2-6 0 16,-8 6 0-16,3-6-1 0,-2-9 1 0,-1 6 0 0,-4 3 0 0,1-3 0 0,-4 0 0 0,-3 0 0 0,-1 3 1 0,-3 3 0 0,-3 3 0 0,-4 4-1 15,0-4 0-15,-4 0 0 16,-3-3 0-16,-3 7 0 16,-1-4 0-16,1-6-1 15,-5-3 1-15,1 0-1 16,0 0 1-16,-3-3 0 15,-1 3 0-15,-3 0 0 16,0 0 0-16,-4 6 0 16,0-3 0-16,1-3 0 15,2 9 1-15,1-3-1 16,-4 4 0-16,4-1 0 16,0 3 0-16,-4 4 0 15,1 0 0-15,-4 2 0 16,3 1 0-16,-3 3 0 0,-1 3 0 15,1 9 0-15,0-2 1 16,0 5-1-16,-4 4 0 16,0 3-1-16,0-1 1 15,4 1-1-15,0 3 0 16,3 0 0-16,-3 9 0 16,7-2 0-16,3-1 0 15,1 3-1-15,3 1 1 16,3 2 1-16,0 4 1 15,4-7-1-15,0 7 0 16,4-1 0-16,3-2 1 0,0-4-1 16,10-6 1-16,8-3-1 15,10 0 0-15,4-3-1 16,3-3 0-16,-3-1-9 16,-4-5 1-16,-7-10-6 15,1 3 0-15</inkml:trace>
  <inkml:trace contextRef="#ctx0" brushRef="#br4" timeOffset="-103348.34">17244 10260 46 0,'-11'6'23'0,"11"-18"-4"0,4 2 24 0,6-5-37 16,4 5 0-16,11-5 4 15,7-4 0-15,24 3-13 16,29 3 0-16,21 1 8 16,7 3 0-16,-4-4-6 15,-10 7 0-15,-14 3-7 16,-26-1 0-16,-16 4-13 15,-18-6 0-15</inkml:trace>
  <inkml:trace contextRef="#ctx0" brushRef="#br4" timeOffset="-102823.06">17346 8426 41 0,'25'-35'20'0,"-15"10"-4"0,-10 19 19 0,-3 3-31 15,-4 3 1-15,-11 0 3 16,-10 6 0-16,-7 3-11 16,-4 4 0-16,0 2 7 15,4 4 0-15,-1-3-2 16,8 0 0-16,4 2-3 15,2 1 1-15,5 0 0 16,10-3 0-16,3-4-1 16,11 1 1-16,7-1 0 15,11-2 0-15,7-1 1 16,3-3 0-16,-3 4 0 16,-4-4 0-16,-7 0-2 15,-7 4 0-15,-10 2-1 16,-15 13 1-16,-6-3-4 0,-5 0 0 15,-2-3-8-15,6-6 1 16,0-10-5-16,11 0 1 16</inkml:trace>
  <inkml:trace contextRef="#ctx0" brushRef="#br4" timeOffset="-102357.4">17621 8460 56 0,'18'6'28'0,"-11"-3"-35"0,-7-3 52 0,0 0-44 15,-7 0 0-15,-4 0 2 16,-3 4 0-16,-7-1-3 16,-4 0 0-16,-3 6 3 15,0 4 0-15,3 6-1 16,8-4 0-16,-1 7-2 15,4-3 1-15,0-3-1 16,7-1 0-16,3-5-1 16,8-4 0-16,6-3 0 15,8-6 0-15,0-3 0 16,-1-4 1-16,1 4-1 16,-1-6 1-16,1 5 0 15,-4 1 0-15,-3 6 0 16,-1 0 0-16,1 0 0 15,0 3 1-15,-4 3 0 0,3 1 0 16,-3-1 0-16,0 0 1 16,0 1-1-16,0 2 1 15,0 0-2 1,0 7 1-16,-3-3-2 0,0-1 0 16,-1 1-4-16,1-7 1 15,3-3-7-15,3-3 1 16,4-6-8-16,4-7 0 15</inkml:trace>
  <inkml:trace contextRef="#ctx0" brushRef="#br4" timeOffset="-101846.75">17903 8542 49 0,'8'18'24'0,"-5"4"-22"15,1-19 40-15,-4 4-41 16,0-4 1-16,0-3 1 15,0 0 1-15,0 0-5 16,0 0 0-16,0 0 3 16,0-10 0-16,0 4-1 15,0 0 0-15,0 6-2 16,3-6 1-16,-3 6-1 16,4 0 0-16,-4 0 0 15,0 0 0-15,10 0 0 16,-6 0 0-16,3-7 0 15,0 4 1-15,3 3 0 0,-2-3 0 16,2-3 0 0,1-4 1-16,-1 4-1 0,4-3 0 15,0 2-1-15,1 4 1 16,-1-3 0-16,0 6 1 16,0-3-1-16,0 3 0 15,-3-3 0-15,-1 3 0 16,1 0 0-16,-1 0 0 15,1-3 0-15,-4-1 1 16,4 1-1-16,-4 3 1 16,0 3-1-16,0-3 1 15,0 7 0-15,0 2 0 16,0 4-1-16,4 2 1 0,-4-2-3 16,3-4 1-16,1-2-4 15,3-4 0-15,3-6-11 16,1-7 1-16,0-5-1 15,-4-4 0-15</inkml:trace>
  <inkml:trace contextRef="#ctx0" brushRef="#br4" timeOffset="-101408.36">18454 8585 53 0,'0'54'26'0,"0"-23"-32"15,0-25 55-15,-4 1-49 0,4-1 1 16,-3 0 0-16,-1 0 0 16,1-6-2-16,-8-6 1 15,4 0 0-15,0-7 1 16,3-2-2-16,1-7 0 16,-1-13-2-16,4 10 1 15,0-3-1-15,7 3 1 16,4 0-1-16,7 6 1 15,-4 3 1-15,3 10 1 16,1 3 1-16,0 6 1 16,-4 3 0 15,0 4 0-31,-7 2 0 0,-7 4 0 62,0 0-2-62,-7-4 1 32,-4 4-2-32,1-4 1 47,-4 1-4-47,0-4 1 15,-1-2-7-15,1-11 1 0,4-5-6 0,3-10 0 0</inkml:trace>
  <inkml:trace contextRef="#ctx0" brushRef="#br4" timeOffset="-101226.39">18708 7902 41 0,'10'34'20'0,"1"7"-15"15,-7-25 34-15,-1 9-37 0,-3 12 1 16,0 11 2 0,-3 2 1-16,-1 6-7 0,0 4 1 15,1-13 3-15,-1-3 1 16,4-4-3-16,0-11 0 16,4-7-5-16,3-10 1 15,0-2-9-15,4-4 0 16,3-6-5-16,0-10 1 15</inkml:trace>
  <inkml:trace contextRef="#ctx0" brushRef="#br4" timeOffset="-100921.61">18923 8451 57 0,'25'12'28'0,"3"-12"-37"0,-17-3 54 0,-1-3-45 16,1-4 1-16,-1-2 0 15,-3-1 1-15,-3-2-3 16,-1 2 0-16,-3 0 1 16,-3 4 1-16,-4 6-1 15,-4 6 0-15,-3 6 0 16,0 10 0-16,3 3 1 16,4 0 0-16,4 6 0 15,6 1 0-15,4-1 1 16,8-3 0-16,2-6-1 62,8-7 0-62,3-5-6 0,4-4 1 16,0-13-13-16,-1-9 1 16</inkml:trace>
  <inkml:trace contextRef="#ctx0" brushRef="#br4" timeOffset="-100405.09">19646 8504 60 0,'0'59'30'0,"-3"-8"-26"0,6-39 47 0,-3 4-52 15,0-10 1-15,0 0-2 16,0-2 0-16,-3-8 2 15,-1-5 1-15,1-10-2 16,-1-6 0-16,-3 0-2 0,0-3 1 16,0-10-1-1,7 1 1-15,-4 2-1 0,1 1 0 16,3-1 1-16,10-3 0 16,5 13 2-16,6 7 1 15,7 2 1-15,-3 10 0 16,-4 6 0-16,-4 9 1 15,-2 0-1-15,-8 4 0 16,-7 6-3-16,-7 6 1 16,-4-3-3-16,-3 0 0 15,-4-7-4-15,4-2 1 16,7-4-10-16,4-12 0 0</inkml:trace>
  <inkml:trace contextRef="#ctx0" brushRef="#br4" timeOffset="-100159.08">20172 7736 44 0,'10'59'22'0,"-24"13"-16"0,11-56 31 0,-1 9-35 16,1 13 0-16,-4 12 0 15,0 16 1-15,0 0-4 16,3 3 0-16,4-10-1 16,0-12 1-16,4-12-9 0,-1-20 1 15,-3-15-6-15,-3-15 0 16</inkml:trace>
  <inkml:trace contextRef="#ctx0" brushRef="#br4" timeOffset="-99975.06">19830 8081 61 0,'21'37'30'0,"21"-18"-31"0,-21-13 60 15,15-6-58-15,6-3 1 0,11 0-1 16,14-3 0 0,-4 3-6-16,-6-1 0 0,-15 8-12 15,-17-1 1-15,-25 6-4 16,-7 4 1-16</inkml:trace>
  <inkml:trace contextRef="#ctx0" brushRef="#br4" timeOffset="-98901.86">15194 11850 51 0,'-3'6'25'0,"3"7"-10"0,0-13 25 0,7 0-34 0,7 3 1 16,14 3 3-16,18 0 1 15,31-3-13-15,22-3 1 16,21-3 8-16,25-6 0 15,-15-1-5-15,1-2 1 16,-15-1-6-16,-20 1 0 16,-19-1-11-16,-13 1 1 15,-15-7-10-15,-7 6 0 16</inkml:trace>
  <inkml:trace contextRef="#ctx0" brushRef="#br4" timeOffset="-98346.89">17134 11314 46 0,'-7'53'23'0,"4"-31"-13"0,3-19 30 15,0 0-35-15,0-3 0 16,0-6 3-16,0-7 0 0,0-6-10 15,3-9 0-15,1-13 6 16,3 1 0-16,0-10-2 16,4-1 1-16,-1 4-3 15,1 7 1-15,3 5-1 16,0 7 1-16,4 9-2 16,-1 13 0-16,4 6-4 15,1 6 1-15,-5 3-6 31,1 4 1-31,0 0-11 0,-1-4 0 16</inkml:trace>
  <inkml:trace contextRef="#ctx0" brushRef="#br4" timeOffset="-98103.81">17621 11053 57 0,'-3'38'28'0,"-11"-7"-31"0,10-18 47 0,1 3-43 0,-4 2 0 15,-1 1-2-15,5-6 1 16,-4-4-5-16,7-9 0 16,0-9-9-16,-4-10 1 15,4-12-4-15,-3-4 1 16</inkml:trace>
  <inkml:trace contextRef="#ctx0" brushRef="#br4" timeOffset="-97571.64">17565 10793 34 0,'28'38'17'0,"21"2"-9"0,-31-30 31 0,7 2-33 16,10 4 0-16,4-7 3 15,0 1 1 16,3-7-12-31,-3 0 0 0,-7-3 8 0,-1 0 1 0,-10 0-5 16,-6 0 1-16,-5 0-2 16,-10 0 0-16,-7-3-2 15,-3 3 0-15,-5 3-1 16,-2 0 0-16,-11 4-1 16,-1 8 0-1,1 4-1-15,3 3 0 16,4 3-1 93,0-3 1-109,7 3 1 47,7 3 0-47,3 1 1 16,11 5 1-1,11-6 2-15,7 4 1 0,-1-1 1 16,-2 0 1-16,-1-2-1 16,-4 2 1-16,-6-6-2 31,-4 3 1-31,-7 0-2 31,-7 4 1-31,-11-1-3 16,-6 1 1-16,-8-7-1 0,0-7 0 15,0-27-7-15,11-10 0 0,14-6-8 0,14-19 0 0</inkml:trace>
  <inkml:trace contextRef="#ctx0" brushRef="#br4" timeOffset="-97297.08">18147 10655 38 0,'3'35'19'0,"-10"5"-7"0,4-27 24 0,-4 9-32 0,-4 3 1 0,1 9 1 0,-4 7 1 0,3 3-9 15,0-3 1-15,1-7 5 0,3-2 0 16,3-1-1-16,1-9 0 15,-1-6-3-15,8-7 0 16,-1-6-1-16,4-6 0 16,0 0-1-16,4-3 0 15,3-4 0-15,0 4 0 16,4 0 1-16,3 9 1 16,0-3 0-16,7 6 1 15,-3 0 0-15,0 4 1 16,-1 2-1-16,-2 4 1 15,-5 3-2-15,1 0 1 0,-4-4-3 32,0-2 1-17,0-4-9-15,-3-9 0 16,-1-12-7-16,-6-4 0 0</inkml:trace>
  <inkml:trace contextRef="#ctx0" brushRef="#br4" timeOffset="-97037.52">18496 10470 55 0,'0'41'27'0,"-7"-7"-30"16,11-21 48-16,-4 12-42 15,-4 3 0-15,1 16 3 16,-1 9 0-16,4 13-8 0,0 3 1 15,0-6 3-15,0-10 0 16,0-12-7-16,4-10 0 16,-4-15-7-16,0-16 1 15,-4-16-8-15,-3-15 1 16</inkml:trace>
  <inkml:trace contextRef="#ctx0" brushRef="#br4" timeOffset="-96820.83">18207 10724 44 0,'-21'6'22'0,"24"7"-9"0,4-10 36 16,4 6-44-16,7-5 1 0,6-1 2 16,15-10 0-16,3 1-11 15,11 0 0-15,18 0 3 16,-1-4 1-16,-6-5-11 16,-11 2 1-16,-7-6-11 15,-15 0 1-15</inkml:trace>
  <inkml:trace contextRef="#ctx0" brushRef="#br4" timeOffset="-96334.7">19015 11088 68 0,'21'25'34'0,"49"-16"-36"0,-41-9 60 0,-1-3-58 0,4 0 0 0,-1-6 0 0,-2-7 0 0,-5-6-1 0,-6-3 0 0,-11-3 0 16,-7 6 0-16,-7 0-2 15,-4 3 0-15,-6 3 0 16,-1 7 0-16,-7 3 0 16,4 6 0-16,0 6 0 15,3 3 1-15,4 7 1 16,7 12 0-16,7 0 1 16,7 7 1-1,4-1-1-15,3 1 0 0,4-1-2 16,-1-5 0-16,4-7-8 15,1-10 1-15,6-12-8 16,0-12 1-16</inkml:trace>
  <inkml:trace contextRef="#ctx0" brushRef="#br4" timeOffset="-95987.27">19509 11103 49 0,'10'38'24'0,"-3"0"-26"0,-3-32 41 15,-1 0-38-15,-3 1 1 16,0-4-2-16,0-3 1 16,0-7-2-16,0-2 0 0,0-4 0 15,0-2 1-15,0-1-4 16,0-3 1-16,0-6-2 16,4 3 0-16,3-3 0 15,0 3 0-15,0-3 1 16,0 13 1-16,4 5 3 15,3 1 1-15,0 12 2 16,0 1 1-16,0 2-1 16,0 13 1-16,0-3-1 15,0 3 1-15,1 0-3 16,-1 3 0-16,-4 0-4 16,1 0 1-16,-1-6-7 15,1-10 1-15,0-9-5 16,-1-16 0-1</inkml:trace>
  <inkml:trace contextRef="#ctx0" brushRef="#br4" timeOffset="-95569.77">20115 10501 46 0,'4'54'23'0,"-11"-1"-24"0,7-31 44 0,-4 9-40 0,1 10 0 0,-1 6 4 0,4 3 0 0,4 0-8 15,-1-2 1-15,1-8 5 16,-1-5 1-16,1-10-3 16,-1-6 0-16,1-7-2 15,-4-12 1-15,-4-12-3 16,1-1 1-16,-8-3-2 15,-6-2 0-15,-4-1 0 16,-8 6 0-16,1 1 0 16,0 5 0-16,3 4 1 15,-3 6 0-15,7 4 1 16,0 12 0-16,7-4 1 16,6 13 1-1,5-2-1 1,10 2 1-16,7-3-1 0,4 0 0 0,6-3-3 15,12-10 0-15,-1-5-5 16,-3-7 0-16,-1-10-12 16,8-9 1-16</inkml:trace>
  <inkml:trace contextRef="#ctx0" brushRef="#br4" timeOffset="-95177.79">20331 11191 45 0,'3'79'22'0,"-10"-13"-16"0,4-48 31 16,-8 11-35-16,4 2 0 15,3-3 1-15,1-3 0 0,-1-12-4 16,1-13 1-16,-1-10 1 16,11-18 1-16,-7-3-2 15,4-4 0-15,-1-9-4 16,-3-9 1-16,0 0-2 15,0-4 0-15,0 1-1 16,4 6 0-16,3 9 2 16,4 3 0-16,3 13 5 15,3 6 1-15,4 10 1 16,4 9 1-16,0 3 0 16,0 10 1-16,-11 9-2 15,-7 3 1-15,-11 6-4 16,-6 0 1-16,-8 1-2 15,-7-4 0-15,4-9-3 16,-4-7 0-16,1-8-5 16,3-8 0 15,6-11-5-31,8-10 1 0</inkml:trace>
  <inkml:trace contextRef="#ctx0" brushRef="#br4" timeOffset="-94926.35">20676 10395 39 0,'11'53'19'0,"-18"13"-17"0,3-54 33 16,1 14-33-16,-4 11 1 0,0 7 3 0,0 9 0 0,3 7-8 15,4 0 1-15,4-7 2 16,3-12 1-16,0-13-9 15,-4-16 1-15,-3-12-9 16,-3-9 1-16</inkml:trace>
  <inkml:trace contextRef="#ctx0" brushRef="#br4" timeOffset="-94744.46">20387 10821 54 0,'0'35'27'0,"28"-16"-22"16,-14-16 47-16,11 3-48 15,7-6 0-15,10-3 0 16,4-7 0-16,10-5-7 16,8-1 1-16,-4-3-2 0,-11-3 1 15,-10 7-16-15,-14-4 0 16</inkml:trace>
  <inkml:trace contextRef="#ctx0" brushRef="#br4" timeOffset="-91133.9">18207 9721 22 0,'18'-25'11'0,"10"-1"3"15,-21 14 12-15,0 6-23 16,0-7 1-16,-4 1 0 16,-3-7 1-16,-3 0-7 15,-8 3 1-15,-6 4 3 16,-4 2 1-16,-11 4-2 0,-7 3 0 15,-3 6-2-15,-1 6 1 16,-3 4-2-16,-6-4 1 16,-5 10-2-16,8 9 1 15,3 10-2-15,3 6 0 16,8 15-1 0,3 10 0-16,11 4-3 0,7-4 1 15,11 0 0-15,10-7 0 16,14-5 2-16,14-10 0 15,7-16 4-15,11-12 1 16,21-16 5-16,8-15 0 16,-1-7 2-16,-4-16 0 0,-10-9-1 15,-14-9 1-15,-17-7-5 47,-19 1 1-31,-13-4-11-16,-15 0 1 15</inkml:trace>
  <inkml:trace contextRef="#ctx0" brushRef="#br4" timeOffset="-90303.92">16605 11492 20 0,'36'-15'10'0,"13"-39"-4"0,-38 29 9 0,-1 3-10 16,1-3 0-16,-4-3 4 15,-7-3 0-15,-7 2-10 16,-7 1 0-16,-11 3 8 0,-7 3 0 16,-7 0-3-16,-7-3 1 15,-3 0-2-15,0 6 0 16,3 4-2-16,7 5 1 16,-3 7-2-16,-4 9 1 31,-4 1-1-31,1 8 0 0,3 13-2 0,4 4 1 15,0 15-2-15,-1 9 1 16,8 26-2-16,10 2 1 16,11 7 0-16,11-3 0 0,13 0 1 15,11-16 0-15,15-15 1 16,17-17 0-16,6-11 1 16,19-23 1-16,10-19 0 15,8-6 0-15,-1-21 0 16,-18-10 0-16,-13-16-3 15,-11-6 1-15,-11-7-10 32,-7-5 1-1</inkml:trace>
  <inkml:trace contextRef="#ctx0" brushRef="#br4" timeOffset="-89397.84">16905 15315 24 0,'14'-10'12'0,"-3"-15"0"0,-8 16 11 0,-3 3-20 0,-3-10 0 0,3 16 2 0,0-13 1 16,-7 4-7-16,0 0 1 16,-7 2 3-16,3 4 1 15,-7 0-2-15,-3 3 1 0,-7-3-2 16,-7 0 1-16,-8 9-3 16,-2 7 1-16,2 2-1 15,-10 4 1 16,0 9-3-31,7 10 0 0,1 15 0 0,2 19 0 16,8 7 0 15,3 9 1-31,11 3 0 0,7 0 1 0,7-19 1 0,3-13 0 16,11-9 1-16,15-12 1 0,13-10 0 16,14-9 0-16,22-10-1 15,3-9 1-15,-4-15 0 16,1-13 0-16,-4-10-1 15,-3-12 1-15,-8 3-3 16,-3-13 1-16,-11-6-4 0,-6 0 0 16,-15 1-7-1,-14 2 1-15,-18 3-2 0,-14 1 0 32</inkml:trace>
  <inkml:trace contextRef="#ctx0" brushRef="#br4" timeOffset="-88633.03">20923 16136 42 0,'11'4'21'0,"24"-26"-21"0,-24 18 44 0,6 1-40 0,5 3 0 0,13-3 3 0,7 3 0 0,18 0-9 0,21 0 0 0,29-3 5 0,13-6 1 0,8 2-6 63,-4-2 0-63,-18 6-15 15,-28 0 1-15,-28 0-1 0,-21 6 1 0</inkml:trace>
  <inkml:trace contextRef="#ctx0" brushRef="#br4" timeOffset="-82268.95">21773 14851 23 0,'0'0'11'0,"-7"-16"-3"15,4 4 11-15,-1-4-17 16,-3-6 1-16,-3 3 0 15,-8-6 0-15,-3 3-5 16,-4 10 1-16,-3 2 2 16,0 7 1-16,-4 6-2 15,4-3 0-15,0 0-1 0,-1 0 1 16,1 3 0-16,0 0 1 16,0 7-1-16,3-1 0 15,0 7 0-15,8 6 1 16,3 12-1-16,-1 4 0 15,5 6 0-15,3 9 1 16,3 0-1-16,8 7 1 16,3 0-1-16,7-1 0 15,4 10 0-15,-1-3 1 16,1-10-1-16,-4-2 1 16,0-7-1-16,0-3 0 15,7-10 0-15,-3-9 0 0,3-6 1 16,7-9 0-16,4-14 1 15,7-5 0-15,3-13 2 16,-3-19 1-16,7-9-2 16,0-9 1-16,-7 2-1 15,-4-9 0-15,-14 4-5 16,-10-14 0-16,-11 1-12 16,-11 6 1-16</inkml:trace>
  <inkml:trace contextRef="#ctx0" brushRef="#br1" timeOffset="-74688.47">4516 13675 26 0,'0'-16'13'0,"0"4"-3"0,0 12 14 15,0 0-20-15,0 0 1 16,0 0 4-16,0-7 0 16,7 7-11-16,7-3 1 15,7 0 7-15,7 3 0 16,4-3-3-16,7 0 0 15,7-7-5-15,6 7 1 0,-2-6-8 16,-8-1 0-16,4 1-6 16,-14 6 1-1</inkml:trace>
  <inkml:trace contextRef="#ctx0" brushRef="#br1" timeOffset="-74474.88">4607 13860 47 0,'-14'25'23'0,"25"-6"-20"16,-11-16 42-16,10 0-41 15,-6-3 0-15,10-3 3 16,7-3 0-16,4-1-10 16,14 1 1-16,7-3 2 15,3 6 0-15,-10-4-10 16,3 7 1-16,0 0-9 15,-6 3 0-15</inkml:trace>
  <inkml:trace contextRef="#ctx0" brushRef="#br1" timeOffset="-73620.63">6653 13311 46 0,'60'0'23'0,"0"-25"-20"0,-49 22 37 16,-8-3-36-16,5 2 0 16,-8 1 2-16,-11 6 1 15,-21 4-9-15,-14-4 1 16,-21 9 5-16,-7 4 0 16,-18 9-2-16,-13 3 1 15,-5-3-3-15,8 7 0 16,3-10-1-16,4-7 0 15,10 1-1-15,8 0 0 16,17 3-2-16,14-4 1 16,11 1 0-16,6-3 1 15,19-4 0-15,3-3 1 0,21 4 1 16,18-7 0-16,-4 3 1 16,14-6 1-16,8 3 0 15,-1 10 1-15,0-1-1 16,-6 1 0-16,-12 6-1 15,-9 12 0-15,-15 13-1 16,-22 6 0-16,-13 10-1 16,-7-4 1-16,-14 10-1 15,-8-3 1-15,1-4-2 16,-4-2 1-16,0-4 0 16,3-3 0-16,8-6 2 15,7 0 0-15,10-3 2 16,11-4 0-16,-4-5 1 15,14-4 1-15,8-3 0 16,13-3 1-16,19-3-1 16,6-4 1-16,25-5-3 0,14-7 0 15,18-6-4 1,-4-7 1-16,11-2-6 0,-1-1 1 16,-13 1-9-16,-14-1 0 15,-4-6-8-15,-11 4 0 16</inkml:trace>
  <inkml:trace contextRef="#ctx0" brushRef="#br1" timeOffset="-73423.14">6509 14042 59 0,'0'25'29'0,"-25"9"-34"16,22-18 50-16,-8 6-43 15,0 9 0-15,-3 10-1 16,4 6 1-16,-1 6-6 16,1-9 1-16,2-6-13 15,-2-16 1-15</inkml:trace>
  <inkml:trace contextRef="#ctx0" brushRef="#br1" timeOffset="-72972.99">5401 15258 38 0,'-11'4'19'0,"15"-4"-7"0,-8 3 17 0,-3 0-22 16,4 0 0-16,-8 6 4 15,4 1 1-15,0-1-15 16,0 4 0-16,4 2 9 16,-1 1 0-16,4 3-8 15,4-7 1-15,-1-2-11 16,4-7 1-16,7-16-8 15,-3-12 1-15</inkml:trace>
  <inkml:trace contextRef="#ctx0" brushRef="#br1" timeOffset="-72780.58">5419 15017 53 0,'10'13'26'0,"-10"-10"-32"0,4-3 45 16,3 0-40-16,3-3 1 16,1-1-7-16,7-2 0 15,-4 0-3-15,7 0 0 16,4 2-4-16,-4-5 1 0</inkml:trace>
  <inkml:trace contextRef="#ctx0" brushRef="#br1" timeOffset="-72538.54">5652 15215 58 0,'0'6'29'0,"7"-9"-41"16,3-4 63-1,15 1-51 1,0-3 1-16,3-4-9 0,4 4 0 16,-11 2-1-1,0 1 0-15,-4 0-7 0,-13 3 1 16</inkml:trace>
  <inkml:trace contextRef="#ctx0" brushRef="#br1" timeOffset="-72361.86">5648 15378 43 0,'-7'25'21'0,"14"-16"-17"0,-3-6 38 15,3 0-40-15,3-3 1 16,8 0 0-16,3-3 1 0,0-3-6 16,7-3 0-16,8-1-2 15,-1 1 0-15,7-7-11 16,8-6 1-16</inkml:trace>
  <inkml:trace contextRef="#ctx0" brushRef="#br1" timeOffset="-72147.43">6269 15133 59 0,'-18'66'29'0,"-14"-22"-33"16,29-22 48-16,-8 6-44 16,8 13 0-16,-1-1-3 15,4-5 1-15,0-4-7 0,0-9 1 16,7-12-8 0,-3-17 1-16</inkml:trace>
  <inkml:trace contextRef="#ctx0" brushRef="#br1" timeOffset="-71214.48">5779 13117 55 0,'0'12'27'0,"-11"32"-33"0,11-34 48 16,0-7-42-16,0 0 1 15,0 0 1-15,0-3 0 16,0-6-2-16,0-13 0 16,11 0 1-16,-8-6 0 15,4-13-2-15,4 10 1 0,6 0-2 16,4 0 1-16,-6-1 0 15,2 7 0-15,1 4 0 16,3 2 0-16,-3 7 1 16,-4 5 1-16,3 4 1 15,-2 7 0 32,2-1 0-47,1 3 1 0,-8 10-1 0,5 6 0 47,-1 7-2-47,-4-1 0 47,4-3-8-31,-3-6 1 109,3-9-10-110,0-13 1 16</inkml:trace>
  <inkml:trace contextRef="#ctx0" brushRef="#br1" timeOffset="-70903.58">6953 14336 47 0,'18'41'23'0,"17"-44"-21"0,-28-3 35 0,4-10-34 0,-8-3 0 0,4-9 2 15,0-19 0-15,1-6-6 16,-5-16 1-16,-6-22 4 16,-5-19 1-16,1 7-3 15,0-10 0-15,4 0-1 78,-4 16 0-78,7 12-1 0,0 3 0 0,7 20 0 0,0 8 1 0,7 17 0 0,7 21 1 0,4 13-1 0,0 16 1 0,-1 12-2 0,1 12 0 16,-4 10-3-16,-3 0 0 16,-8 0-4-16,-6 7 1 15,-8-4-6-15,-3 0 0 16,-7-3-5-16,-7-6 0 16</inkml:trace>
  <inkml:trace contextRef="#ctx0" brushRef="#br1" timeOffset="-70694.61">6862 13913 45 0,'-8'13'22'0,"16"-7"-15"0,-5-6 37 0,1 3-40 0,3 0 0 0,0 0 3 16,3-3 1-16,1 0-10 16,3-3 1-16,11 0 5 15,10 0 1-15,4-3-4 16,-4-1 0-16,4-2-6 15,3 3 0-15,8-7-11 16,-8-6 1-16,0-9-4 16,-6 3 0-16</inkml:trace>
  <inkml:trace contextRef="#ctx0" brushRef="#br1" timeOffset="-70428.09">7669 13650 55 0,'11'15'27'0,"-7"4"-32"0,-8-12 52 16,-3 8-45-16,-4 7 0 16,-6 6 4-16,-4 1 1 15,-8 5-8-15,8 7 1 16,-4 6 4-16,4-6 1 16,-3 9-2-16,6 3 1 0,7-6-4 15,8 0 0-15,3-9-5 16,3-4 1-16,11-12-5 15,11-12 0-15,0-10-11 16,17-13 1-16</inkml:trace>
  <inkml:trace contextRef="#ctx0" brushRef="#br1" timeOffset="-70221.16">7952 13945 59 0,'-7'37'29'0,"-18"7"-34"16,14-35 48-16,-10-2-41 15,-4 8 1-15,1 4 0 16,-1 3 0-16,0 3-5 0,8-3 0 16,3-6-2-16,-1-4 0 15,5-8-11-15,3-11 0 16,3-8-2-16,8-7 0 15</inkml:trace>
  <inkml:trace contextRef="#ctx0" brushRef="#br1" timeOffset="-70046.09">7729 13882 38 0,'11'-3'19'0,"24"43"-15"0,-21-27 34 16,0 9-35-16,4 3 0 15,3 0 1-15,0 3 1 31,1 4-7-31,2-7 0 0,-3 0-1 0,1 0 0 0,-1-6-11 16,0-4 0-16</inkml:trace>
  <inkml:trace contextRef="#ctx0" brushRef="#br1" timeOffset="-69873.19">8269 14261 39 0,'0'28'19'0,"-14"16"-15"16,14-34 25-16,-4 5-27 15,4 1 0-15,-3 3-1 16,3-3 0-16,0-4-8 0,0-2 0 16,3-10-4-1,1-13 0-15</inkml:trace>
  <inkml:trace contextRef="#ctx0" brushRef="#br1" timeOffset="-69574.64">8192 13976 49 0,'-4'6'24'0,"15"-6"-23"0,-11 0 43 0,7-3-45 15,3 0 1-15,1-3-7 16,3-1 1-16,0 1-3 16,0-6 1-16,0-4-7 15,0-3 1-15</inkml:trace>
  <inkml:trace contextRef="#ctx0" brushRef="#br1" timeOffset="-69398.74">8410 13524 57 0,'32'22'28'0,"17"38"-36"0,-35-38 57 0,8 15-48 0,-5 10 0 0,1 10 0 0,-4 12 0 16,-3 9-3-16,-11 10 1 16,-7 6-4-16,0-3 0 15,-8-6-11-15,-6-16 0 16</inkml:trace>
  <inkml:trace contextRef="#ctx0" brushRef="#br1" timeOffset="-68712.99">9197 13791 65 0,'-4'25'32'0,"-13"16"-34"0,10-35 55 16,0 7-51-16,-4 5 0 15,-10 4 1-15,-4 3 0 16,-3 0-4-16,0-6 1 15,3 3 2-15,4-9 0 0,3-1-2 16,8-2 1-16,-4-7-2 16,14 3 1-16,14 4-2 15,0-4 1-15,7 3-1 16,4-3 1-16,-1 1-1 16,12-1 1 30,-5 0 0-46,8-3 1 0,0 4-1 32,-4-1 1-32,-3 0 0 31,-7 4 0 0,-4-1 0-31,-3 0 0 0,-4-2-1 0,-7-4 1 0,-4-9 0 0,-6-10 0 0,-4-3 0 16,-7-15 1-16,-4-10-1 0,0-6 1 0,-6-1-1 0,2 4 0 0,5-3-5 0,6 13 1 31,8 5-11-31,6 4 1 0,4 0-5 0,11 3 0 0</inkml:trace>
  <inkml:trace contextRef="#ctx0" brushRef="#br1" timeOffset="-68466.44">9927 13562 56 0,'-3'34'28'0,"-43"32"-36"0,32-50 51 0,-7 18-43 16,-1-2 0-16,-6 5 0 16,3 10 0-16,8 1-4 15,3-8 1-15,3-5-10 16,1-13 1-16,-1-19-3 15,0-16 1-15</inkml:trace>
  <inkml:trace contextRef="#ctx0" brushRef="#br1" timeOffset="-68267.92">9483 13659 59 0,'31'22'29'0,"61"97"-37"0,-60-97 60 0,24 19-52 0,8 6 1 0,10 0-2 15,-4 0 1-15,-6-3-7 16,-18-10 0-16,-21-5-10 0,-22-10 1 16</inkml:trace>
  <inkml:trace contextRef="#ctx0" brushRef="#br1" timeOffset="-66006.58">4314 16547 43 0,'-10'-3'21'0,"3"13"-10"15,7-10 22-15,0-7-30 16,7 4 1-16,3-3 2 16,12-4 0-16,6 4-8 15,11 0 1-15,10-4 2 0,8 1 1 16,-8 0-8-16,0-1 1 16,-3 4-11-16,-18 0 0 15</inkml:trace>
  <inkml:trace contextRef="#ctx0" brushRef="#br1" timeOffset="-65813.44">4304 16698 54 0,'-7'25'27'0,"28"-22"-28"0,-14-3 43 0,7-3-40 15,4-3 1-15,14-4-1 16,17-2 1-16,7-1-6 15,-6 1 0-15,-8 2-6 16,4-2 0-16,-11 2-7 16,1 1 0-16</inkml:trace>
  <inkml:trace contextRef="#ctx0" brushRef="#br1" timeOffset="-65018.12">6406 16093 53 0,'-10'0'26'0,"-8"6"-29"0,15 0 45 15,-15 3-39-15,-14 4 1 16,-17 3 3-16,-11 3 0 0,-14-1-8 16,7 1 0-16,-7 3 5 15,0 0 1-15,-11-9-3 16,14 2 1-16,8-2-3 16,-4 6 1-16,14-4-2 15,4-2 1-15,3-4-3 16,14 1 1-16,11-4-2 15,0 0 1-15,14 0 0 16,14 1 0-16,14 5 1 16,7 1 0-16,14-1 2 15,1 4 0-15,3 0 1 16,3 3 0-16,-17-1 0 16,-4 4 0-16,-3 3 0 0,-8 1 0 15,-10 5-1-15,-14 10 0 16,-14-1 0-16,-14 4 0 15,-7-12-2-15,-11 2 1 16,3-2-1-16,-10-4 0 16,11 3 0-16,-1 0 1 15,1-2 0-15,7 5 0 16,3 10 1-16,11-6 0 16,-1-4 2-16,12-6 1 15,6 1 1-15,8-4 0 0,13-3 1 16,8-4 1-16,3-5-1 15,18-4 0-15,10-2-1 16,15-7 0-16,13-7-5 16,-2 1 1-16,-8-10-6 15,-11 7 0-15,7-16-11 16,5 3 1-16,-5-3-5 16,-3 0 1-16</inkml:trace>
  <inkml:trace contextRef="#ctx0" brushRef="#br1" timeOffset="-64803.89">6096 16754 59 0,'0'22'29'0,"-14"0"-32"0,7-12 55 15,0 2-49-15,-4 7 0 16,-13 9 0-16,6 3 1 15,0 10-8-15,8-3 1 16,3-1-5-16,3-8 0 16,1-14-11-16,-5-2 1 15</inkml:trace>
  <inkml:trace contextRef="#ctx0" brushRef="#br1" timeOffset="-63816.97">4981 17761 56 0,'0'9'28'0,"-7"1"-28"0,7-10 45 0,0 3-41 16,0 3 0-16,0 7 0 16,-3 2 1-16,3 4-7 15,-7 6 0-15,3 0 2 16,1-3 1-16,3-9-7 15,0 2 0-15,7-5-10 16,10-7 0-16,4-19-2 16,8-6 0-16</inkml:trace>
  <inkml:trace contextRef="#ctx0" brushRef="#br1" timeOffset="-63622.4">5024 17516 56 0,'7'19'28'0,"-7"-19"-38"0,0-6 55 15,0 6-45-15,10 0 0 16,1-3-2-16,-1-4 0 16,8 4-6-16,3-6 1 15,7-4-8-15,-6 4 0 16</inkml:trace>
  <inkml:trace contextRef="#ctx0" brushRef="#br1" timeOffset="-63380.73">5249 17660 61 0,'0'10'30'0,"11"-10"-40"16,-11 0 57-1,21-10-49 1,-3 4 0-16,3 3-12 16,0-3 0-16,-3 3 6 15,-4-4 1-15</inkml:trace>
  <inkml:trace contextRef="#ctx0" brushRef="#br1" timeOffset="-63188.73">5232 17795 45 0,'-7'29'22'0,"17"-4"-15"0,-6-22 33 16,-1 0-38-16,4 3 1 15,-3-3 1-15,3 0 1 16,7-3-7-16,7 0 0 15,14-6-1-15,-3-3 1 0,0-4-11 16,3-2 1-16,1-4-4 16,2-6 0-16</inkml:trace>
  <inkml:trace contextRef="#ctx0" brushRef="#br1" timeOffset="-62975.71">5838 17544 56 0,'0'41'28'0,"-21"34"-34"15,21-56 55-15,-10 13-47 16,3 12 1-16,0 3-1 16,3-4 1-16,-3 1-8 15,4-9 0-15,3-13-9 16,10-16 1-16,-10-12-4 0,11-13 0 15</inkml:trace>
  <inkml:trace contextRef="#ctx0" brushRef="#br1" timeOffset="-62362">5570 15955 58 0,'-10'40'29'0,"-1"-8"-37"16,11-23 57-16,-7 4-47 0,4-4 0 16,3 0 3-16,-7 1 1 15,7-4-8-15,-4 4 1 16,4-7 3-16,0-3 1 16,4-7-2-16,3-8 0 15,3-7-3-15,1-3 0 16,3-4 0-16,4 1 1 15,-1 0 0-15,1 0 0 16,3 3 1-16,0 3 1 16,-7 6 1-16,11 4 0 15,-11 8 0-15,4 8 0 0,-1 5-1 16,-3 7 1-16,4 2-5 16,0 8 1-16,-4-5-6 15,-4 5 0-15,1-11-11 16,-4-8 0-16</inkml:trace>
  <inkml:trace contextRef="#ctx0" brushRef="#br1" timeOffset="-61526.25">6650 17030 53 0,'-14'28'26'0,"7"-24"-21"0,7-8 27 15,-4-8-30-15,4-7 0 16,0-12 2-16,0-13 0 16,7-19-5-16,4-12 0 15,-1-16 3-15,1-10 0 16,0-8-1-16,-1 5 0 15,1 1-1-15,-1 9 0 16,1 9 0-16,7 13 1 16,-8 19 0-16,4 12 1 15,4 19 0-15,0 16 1 16,3 9-2-16,0 16 1 0,-4 9-3 16,-2 13 1 30,-5 9-5-30,-3 0 1-16,0 0-6 16,-3-3 1-16,-4-3-9 31,-4-9 0-31</inkml:trace>
  <inkml:trace contextRef="#ctx0" brushRef="#br1" timeOffset="-61315.09">6516 16682 60 0,'7'50'30'0,"11"-15"-31"0,-4-29 52 0,-4 0-47 0,1 1 1 0,3-4 1 0,11-3 0 0,10-7-9 15,11-5 1-15,3-7 0 0,1 0 1 16,-8 0-12-16,0-3 1 16,8-9-9-16,-8 0 1 15</inkml:trace>
  <inkml:trace contextRef="#ctx0" brushRef="#br1" timeOffset="-61065.24">7553 16046 67 0,'-7'15'33'0,"-4"-2"-42"0,1-10 61 0,6 9-49 0,-13 10 1 0,-1 16 2 16,-7 6 1-16,-3 15-9 15,0 14 1-15,-7 11 5 16,6 10 1-16,8-3-3 16,4-3 1-16,6-3-4 15,11-10 1 1,3-9-5-16,8-13 0 0,3-15-6 15,7-13 1-15,-7-13-12 16,1-18 1-16</inkml:trace>
  <inkml:trace contextRef="#ctx0" brushRef="#br1" timeOffset="-59819.44">7761 16140 44 0,'-10'18'22'0,"13"-11"-14"0,-3-7 28 16,4 0-33-16,-1 0 1 15,4 0 2-15,4 0 1 16,3-3-8-16,4-4 1 16,3 1 5-16,7 0 1 15,-10-1-3-15,3 1 0 16,0 3-2-16,-7 3 1 16,-3 3-4-16,-4 7 0 15,-7 8-1-15,-7 7 0 0,-8 1-1 16,-2-8 1-16,-8 4-1 31,0 3 1-31,4 7 2 0,0-7 0 16,0 6 2 62,3 1 1-63,4-1 1 1,4 0 0-16,3-2 1 16,7-1 1-16,0-6-1 15,3 0 0 1,11-10-3 0,7-9 1-1,8-6-5 16,6-6 0-15,0-4-9 15,0-6 1-31,4-9-8 0,-7 0 0 0</inkml:trace>
  <inkml:trace contextRef="#ctx0" brushRef="#br1" timeOffset="-59591.94">8206 16287 57 0,'0'22'28'0,"-18"-13"-31"0,18-6 49 0,0 4-45 15,0-4 0-15,0 6 0 0,0-2 1 0,4-1-6 0,3-9 0 0,-4-4-10 0,1-2 0 16,3-13-3-16,-4-3 1 0</inkml:trace>
  <inkml:trace contextRef="#ctx0" brushRef="#br1" timeOffset="-59416.04">8132 16067 52 0,'24'35'26'0,"-10"-29"-41"0,-3-6 51 0,7 3-40 0,-11-3 1 0,3-3-10 0,4 3 1 0,4-6 8 16,-4-7 0-16</inkml:trace>
  <inkml:trace contextRef="#ctx0" brushRef="#br1" timeOffset="-59251.14">8731 16002 61 0,'-24'50'30'0,"-15"0"-38"0,21-31 60 15,4 15-48-15,-14 7 0 0,-11 19 2 16,-10 15 1-16,-4 22-9 15,-14 0 1-15,0 7 5 16,0 2 0-16,14-8-4 16,3-14 1-16,8-8-4 15,10-17 0-15,0-15-4 16,11-10 0-16,7-15-5 16,11-6 0-16,3-13-8 15,0-13 1-15</inkml:trace>
  <inkml:trace contextRef="#ctx0" brushRef="#br1" timeOffset="-58803.15">8400 16883 63 0,'-7'3'31'0,"-8"22"-38"0,12-16 57 16,-1 4-47-16,1-4 0 15,3 1 0-15,-7-4 0 16,3 0-5-16,4-6 0 16,4-6 2-16,3-3 0 15,3-10-3-15,1 6 1 0,7-2-1 16,-1-7 0-1,5-3 0-15,-1-1 0 0,-4 8 1 16,1-1 0-16,-4 6 1 16,0 4 0-16,0 6 1 15,-7 6 1 1,4 6 0-16,-4 4 0 0,0-1 0 16,4 1 1-16,-8 6 0 15,1 3 0-15,-1 0-1 16,-3 3 1-16,4 0-2 15,-1 0 1-15,1-3-4 16,-1-3 1-16,4-7-5 16,4-6 0-16,7-9-10 15,-1-6 0-15</inkml:trace>
  <inkml:trace contextRef="#ctx0" brushRef="#br1" timeOffset="-58501.16">8827 15641 62 0,'14'100'31'0,"31"67"-31"0,-27-120 53 0,14 31-51 16,-4 10 1-16,4 15 0 16,0 1 1-1,-11 15-7-15,-7-12 1 0,-14-1-1 16,-11 7 0-16,-17-13-17 16,-11-6 1-16,-21-9-1 15,-17-3 0 16</inkml:trace>
  <inkml:trace contextRef="#ctx0" brushRef="#br1" timeOffset="-56536.02">16574 14653 48 0,'3'16'24'0,"-3"15"-11"0,4-21 25 0,-1 5-35 16,1 1 0-16,-1 0 3 16,1-1 0-16,-1 4-7 15,4-3 1-15,-3 0 4 16,3-7 0-16,0-3-1 15,3-6 0-15,1-12-2 16,7-13 1-16,10-10-1 16,4-6 0-16,10-15-5 15,14 3 0-15,1-13-16 16,-1-3 1-16</inkml:trace>
  <inkml:trace contextRef="#ctx0" brushRef="#br1" timeOffset="-54719.79">16817 12812 42 0,'7'10'21'0,"0"-1"-8"0,-7-6 21 16,0 7-31-16,0 6 1 15,4 2 2-15,3 7 0 16,0 10-7-16,0 3 1 16,0-4 5-16,0 4 1 15,0-10-1-15,0-12 0 16,-4-10 0-16,8-16 0 16,10-18-2-16,11-28 1 15,17-26-3-15,29-40 0 16,14-16-11-16,17-9 0 0,-3-16-12 15,-11 18 0-15</inkml:trace>
  <inkml:trace contextRef="#ctx0" brushRef="#br1" timeOffset="-53502.36">9677 15641 39 0,'0'-6'19'0,"3"3"-12"0,-3 3 20 15,0 3-22-15,0 3 1 16,-3 7 2-16,-8 2 1 16,-3 13-12-16,-18 7 1 15,1 15 6-15,-1 13 1 0,0 15-3 16,0 10 0-16,8 25-2 15,-1 9 1-15,7 13-1 16,8-10 1-16,6-12-1 16,4-9 1-16,4-19-2 15,6-13 1-15,1-16-3 16,10-15 1-16,4-19-9 16,3-16 0-16,4-18-6 15,-8-20 1-15</inkml:trace>
  <inkml:trace contextRef="#ctx0" brushRef="#br1" timeOffset="-53054.15">9797 15773 55 0,'3'22'27'0,"11"-10"-34"0,-7-9 51 16,0-3-41-16,8 3 1 15,-1 1 3-15,3-1 0 16,1 0-9-16,7-6 1 15,-4 3 5-15,0 0 1 0,-3 0-3 16,-1 3 0-16,-3 0-2 16,-7 6 0-16,-7 1-2 15,-3 2 0-15,-4 4 0 16,-4 3 0-16,1 3 0 16,-1 0 0-16,4-3 2 15,0 3 0-15,3-1 1 16,8 1 0-16,3-9-1 15,7-7 1-15,7 4-3 16,7-4 1-16,4 0-6 16,-4-6 1-16,-3-6-12 15,-4-13 1-15</inkml:trace>
  <inkml:trace contextRef="#ctx0" brushRef="#br1" timeOffset="-52752.99">10492 15795 54 0,'-7'44'27'0,"-25"12"-25"0,14-40 41 15,-10 15-39-15,-7 4 1 16,-1 15 2-16,-6 12 1 0,-11 11-10 15,-7 11 0-15,0 4 6 16,4 6 1-16,-1-3-4 16,4-19 1-16,4-6-4 15,10-6 0-15,7-13-5 16,11-10 0-16,11-12-9 16,10-15 0-16,21-10-4 15,7-13 1-15</inkml:trace>
  <inkml:trace contextRef="#ctx0" brushRef="#br1" timeOffset="-52362.02">10153 16707 46 0,'0'44'23'0,"7"6"-19"16,-7-40 40-16,0 2-41 0,0-6 1 15,0 4 2-15,0-4 1 16,0-3-9-16,0 0 1 16,0 1 3-16,0-1 1 15,7-10-3-15,4-8 0 16,-1-7-2-16,1-3 0 16,-1 0-2-16,1 3 1 15,3 0 1-15,-3 9 0 16,3 4 0-16,0-1 0 15,0 4 1-15,4 12 1 0,-4 1 0 16,3 5 0-16,-2 7 0 16,-5 3 1-16,1 0-1 15,-4-3 0-15,0 9-2 16,3 0 1-16,1-3-5 16,3-3 1-16,-3-6-7 15,3-13 0-15,3-9-3 16,8-10 1-16</inkml:trace>
  <inkml:trace contextRef="#ctx0" brushRef="#br1" timeOffset="-52061.32">10767 15390 52 0,'7'53'26'0,"25"16"-31"0,-18-40 53 16,7 24-43-16,14 28 1 16,7 26 4-16,8 15 0 15,3 16-13-15,-4 3 1 16,-10 10 6-16,-18-10 1 15,-17 3-7-15,-22 1 0 0,-14-4-14 16,-24-16 1 0,-15-15-5-16,-6-22 0 0</inkml:trace>
  <inkml:trace contextRef="#ctx0" brushRef="#br1" timeOffset="-48323.72">11864 16397 38 0,'-4'12'19'0,"11"-2"-14"15,-7-10 20-15,0 0-21 16,0 0 1-16,8 3 2 0,-1-6 0 16,7-4-9-16,7 1 0 15,7 3 5-15,7-6 1 16,4-4-7-16,3 0 1 15,-3 4-8-15,-7 3 0 16,-7 3-5-16,-11 3 1 16</inkml:trace>
  <inkml:trace contextRef="#ctx0" brushRef="#br1" timeOffset="-48140.08">11991 16544 41 0,'-11'41'20'0,"4"6"-13"0,7-41 37 0,0 0-39 15,0 1 1-15,0-1 3 16,7-3 0-16,7 0-11 16,8-3 0-16,6-3 5 15,7-6 0-15,7-4-8 16,4-3 0-16,-7 1-14 16,-7-4 1-16</inkml:trace>
  <inkml:trace contextRef="#ctx0" brushRef="#br1" timeOffset="-46777.43">14026 15929 52 0,'22'19'26'0,"-8"-25"-27"0,-14 6 37 16,0 0-32-16,-4-3 1 15,-10 6 3-15,-14 6 0 16,-22 4-11-16,-17 6 1 16,-7 3 6-16,4 6 1 15,-15 6-4-15,-3 7 1 16,3-3-4-16,4-1 1 16,7-11-2-16,0 5 0 15,14-3-1-15,11-9 1 16,6 3 0-16,12-3 0 15,6-4 1-15,4-2 1 0,7-4 0 16,7 1 0-16,7 2 1 16,10-2 1-16,8 2 0 15,10 4 0-15,0 6 1 16,0 3 0-16,-3 0 0 16,-7 3 0-16,-4-3-2 15,-7 4 1-15,-7 5-1 16,-4 4 0-16,-13 2-1 15,-8-5 1-15,-10-1-1 16,-1 4 1-16,-6 3-1 16,-11 3 0-16,-3 0 0 15,-8 15 0-15,15-9 0 16,7 1 0-16,-1-4 1 16,8-3 0-16,7-4 3 15,10-5 1-15,11-1 1 16,0-9 1-16,28 0 0 0,29-9 1 15,10-3-2-15,21-7 1 16,14-9-4-16,11-10 1 16,3-9-5-16,-10-3 1 15,0-6-9-15,-8 3 0 16,-13-4-12-16,-11 1 1 16</inkml:trace>
  <inkml:trace contextRef="#ctx0" brushRef="#br1" timeOffset="-46537.8">13780 16713 64 0,'3'16'32'0,"-10"19"-35"16,3-23 50-16,1 7-44 15,-1 9 0-15,-3 13 0 16,0 9 1-16,-3 13-7 16,3 0 0-16,3-10-5 15,1-12 0-15,3-16-11 16,-4-19 0-16</inkml:trace>
  <inkml:trace contextRef="#ctx0" brushRef="#br1" timeOffset="-45306.6">12421 17742 41 0,'4'13'20'0,"-1"-4"-16"0,-3-9 21 15,0 6-23-15,0 4 0 16,0 2 4-16,0 1 1 16,0-1-8-16,0 4 0 0,0 0 5 15,0-4 0-15,0 1-2 16,0 2 1-16,0-2-3 16,0-1 1-16,0-2-1 15,0-1 0-15,0-2 0 16,0-1 1-16,-3-3-1 15,3 0 1-15,0 0-1 16,0 0 1-16,0 4 0 16,0-4 0-16,0-3-1 15,0 3 1-15,-4 0-1 16,1-3 1-16,-4 6-1 16,3 4 0-16,4 2 0 15,0 1 1-15,0-1-1 16,0 4 1-16,4-3 0 15,6-4 0-15,1-3-2 16,-1 1 1-16,1-14-7 16,7-5 0-16,3-7-10 0,4-9 1 15</inkml:trace>
  <inkml:trace contextRef="#ctx0" brushRef="#br1" timeOffset="-45051.07">12330 17460 59 0,'-15'22'29'0,"15"-29"-37"0,0 1 49 0,4 0-40 15,0 0 0-15,3-1-5 16,3 1 0-16,1 0-9 16,-1-4 0-16,1-2-2 15,3-1 0-15</inkml:trace>
  <inkml:trace contextRef="#ctx0" brushRef="#br1" timeOffset="-44721.27">12686 17786 57 0,'-4'16'28'0,"15"-16"-40"0,-4-4 58 0,4 4-44 16,6-3 0-16,8 0 1 15,7 0 0-15,-1 0-9 16,1-3 1-16,-4-1-10 15,-6 4 1-15</inkml:trace>
  <inkml:trace contextRef="#ctx0" brushRef="#br1" timeOffset="-44525.52">12718 17993 42 0,'10'9'21'0,"4"-9"-16"16,-3-3 24-16,3 3-29 0,11-6 0 16,6 3-4-1,5 0 1-15,3-10-3 0,10-6 1 16,0-6-7-16,4-3 0 16</inkml:trace>
  <inkml:trace contextRef="#ctx0" brushRef="#br1" timeOffset="-44294.04">13511 17654 62 0,'-7'60'31'0,"-17"9"-39"0,17-44 62 0,0 12-52 15,-1-2 0-15,5 6-1 16,-1-4 1-16,4-8-10 16,0-7 1-16,4-13-10 15,-1-18 0-15</inkml:trace>
  <inkml:trace contextRef="#ctx0" brushRef="#br1" timeOffset="-43638.9">13346 15528 57 0,'-4'38'28'0,"15"9"-27"0,-8-35 41 0,-3 4-39 15,4 0 0-15,-1-4 2 16,1 1 1-16,-1-7-7 15,4-6 0-15,4-9 4 16,3-13 0-16,0-3-2 16,4-13 1-16,-4-6-2 15,0-3 0-15,0-6-1 0,0 3 0 16,-3 2 0-16,-4 14 0 16,0 9 1-16,0 3 1 15,0 9 0-15,0 7 0 16,4 12 1-16,-1 7 0 15,8 12-1-15,-4 13 1 16,4 6-2-16,-1 9 1 16,1 3-1-16,-4 1 0 15,4-16-5-15,-4-4 0 16,0-12-14-16,0-15 0 16,0-13-1-16,11-4 0 15</inkml:trace>
  <inkml:trace contextRef="#ctx0" brushRef="#br1" timeOffset="-42238.45">21445 950 30 0,'67'-38'15'0,"-3"-25"-9"0,-50 45 16 0,0-1-21 15,-3-6 1 1,-8 6 1-16,-6 0 0 0,-18-6-3 16,-11-3 0-16,-21-7 2 15,-18 10 0-15,-24-3-1 16,-21-19 1-16,-11 3-1 16,-18 0 0-16,-17 3-1 15,-4 1 0-15,-21 5-1 16,-21 7 1-16,-7 12 0 15,-15 16 0-15,5 10-1 16,-19 5 1-16,11 4 0 16,-10 0 0-16,7 9 2 15,-11-3 0-15,10 0 0 16,4-3 0-16,8 10 0 16,9 5 1-16,-6-2-1 0,14 18 1 15,18 3-2-15,17 13 0 16,10 7 0-16,19 2 1 15,17 4-1-15,17-4 1 16,26 4 0-16,27 15 1 16,22 0-1-16,21 10 1 15,32-7-2-15,27 0 1 16,26 4-1-16,31-4 0 16,32-6-1-16,25-3 0 15,28-9-1-15,18-10 1 16,31-3-1-16,14-6 0 0,26-10 0 15,2-6 0-15,15-6 0 16,0-13 1-16,-4-9-1 16,11-16 1-16,-14-6 0 15,7-13 1-15,-18-15-1 16,3-10 1-16,-9-12-1 16,-19-13 1-16,-7 0-1 15,-31 0 1-15,-14-16-1 16,-15 4 0-16,-21-3 0 15,-20-1 1-15,-26-15 0 16,-28 15 0-16,-24-15 0 16,-26 6 0-16,-34 3-1 15,-36-15 1-15,-42-1-1 16,-28-9 0-16,-43 13-2 16,43 22 0-16,-134-54-5 15,-18 16 0-15,-29-3-9 16,-2 3 0-16</inkml:trace>
  <inkml:trace contextRef="#ctx0" brushRef="#br1" timeOffset="-39930.88">14774 16174 42 0,'7'-3'21'0,"-7"-3"-17"15,-3 6 22-15,-4 0-25 16,-7 6 1-16,-4 10 2 16,-3 6 1-16,-4 15-4 15,-7 7 0-15,-3 16 4 16,-7 12 0-16,-4 19-1 16,4 3 0-16,3 16-1 15,0 15 0-15,14 7-1 16,8-7 0-16,10-15 0 15,10-10 1-15,11-21-1 16,11-23 0-16,10-21-6 0,1-20 1 16,-5-18-15-16,-2-13 1 15</inkml:trace>
  <inkml:trace contextRef="#ctx0" brushRef="#br0" timeOffset="-36341.99">7807 17466 45 0,'4'13'22'0,"34"-17"-17"0,-27 1 22 15,17 3-24-15,4-9 1 16,17-1 1-16,4 4 1 16,7-3-9-16,0-1 1 15,0 1 2-15,-3 0 0 0,-8-4-10 16,-7 4 1-16,-10-4-6 15,-7 4 0-15</inkml:trace>
  <inkml:trace contextRef="#ctx0" brushRef="#br0" timeOffset="-36116.52">7849 17736 54 0,'0'22'27'0,"11"-19"-32"16,-11 0 52-16,10-6-44 16,8 0 0-16,14-4 1 15,-4-2 0-15,14-7-7 16,8-3 0-16,-1 1 0 16,-10 2 0-16,-7 3-9 0,-4 1 1 15,-14 2-6 1,-3-2 0-16</inkml:trace>
  <inkml:trace contextRef="#ctx0" brushRef="#br0" timeOffset="-35844.59">7899 17892 44 0,'0'29'22'0,"0"-23"-19"0,0-6 38 0,10 0-36 15,-6 3 0-15,3 0 5 16,7 0 0-16,0 1-11 16,7-4 0-16,7-4 8 15,15 1 0-15,6-3-4 16,1-3 1-16,-1-1-7 16,-3-2 0-16,0-1-11 15,-15 1 0-15,-9 2-6 16,-12 4 0-1</inkml:trace>
  <inkml:trace contextRef="#ctx0" brushRef="#br0" timeOffset="-33477.39">18923 2082 35 0,'0'-19'17'0,"14"38"-7"16,-7-19 17-16,4-10-25 15,3 4 0-15,4 3 3 16,6-6 0-16,11-1-6 15,4 1 0-15,0-1 3 16,-4 1 1-16,-6 6-2 0,-5-3 1 16,-6 2-3-16,-4 4 1 15,-7 4-2-15,-7-1 0 16,-10 3 0-16,-5-3 0 16,-6 3-1-16,-7 4 0 15,0-1 1-15,3 1 0 16,0 2 0-16,1 4 1 15,-1-7 0-15,4 1 0 16,3-1 1-16,4 0 0 16,4-2 0-16,2-1 0 0,8 3 1 15,8-6 0 1,2 4 0-16,4-4 1 0,11-3 0 16,10 6 1-16,4-15-1 15,-7 2 1-15,-4 4-1 16,-7-3 1-16,-3 3-3 15,-8 6 1-15,-6 3-3 16,-11 4 1-16,-11-1-1 16,-7 1 1-16,1-1-2 15,-1-9 1-15,0 6-1 16,1 4 1-16,-5-7-1 16,5 6 1-16,-1 1-1 15,4-1 1-15,7 4 0 16,3-1 1-16,4-2 0 15,4-1 0-15,6-3 1 16,4 4 0-16,7-10 1 0,4 3 1 16,-4 3 0-16,4-6 1 15,3 0-1-15,4 0 1 16,-4 0-1-16,-4 0 0 16,-2 3-1-16,-1-3 0 15,-7 3-1-15,0 0 1 16,-7 4-1-16,-4 2 1 15,-3-6 0-15,0 7 0 16,-3-4 0-16,-5 3 0 16,5-2-1-16,-4 2 1 15,0 10-1-15,-1-7 1 16,1 4-2-16,0-7 1 16,4 1 0-16,3-4 1 0,0 4-1 15,3-10 1-15,8 3-1 16,6 3 1-16,1-6 1 15,6-9 0-15,15-1-1 16,3 1 1-16,-3 2-1 16,-4 1 1-16,-3 3-1 15,-7-3 1-15,-4 12-2 16,-18 3 1-16,-17 17-2 16,-11-1 1-16,-13 15-3 15,-23 14 1-15,-9-10-11 16,-8-1 0-16,4 1-2 15,18-9 1-15</inkml:trace>
  <inkml:trace contextRef="#ctx0" brushRef="#br1" timeOffset="-27725.8">14824 16390 44 0,'10'-3'22'0,"4"-3"-13"0,-7 3 23 16,1-3-29-16,6 2 0 15,0 4 1-15,3-3 1 16,8 3-7-16,-7 0 1 16,-1 0 3-16,-3 3 1 15,1 1-3-15,-5 2 0 16,-6 6-2-16,-4-5 1 0,-4 5-1 16,-3-2 0-16,0 5 0 15,-4 1 0-15,1 0 1 16,-1-1 1-16,1 1 0 15,-1 6 0-15,1-3 1 16,-1 3 0-16,4-3 0 16,0-1 1-16,3-2 0 15,1 0 0-15,3-1 0 16,7-2 1-16,3 0-1 16,8-4 1-16,0 3-3 15,6-5 0-15,5-4-5 16,2-3 0-16,1-6-12 15,-4-7 1-15</inkml:trace>
  <inkml:trace contextRef="#ctx0" brushRef="#br1" timeOffset="-27482.53">15247 16472 55 0,'0'9'27'0,"-7"-15"-27"0,7 6 42 16,0 3-41-16,4 0 0 0,-4 1-1 16,3-1 0-16,1 0-5 15,3 0 0-15,0-9-11 16,7-7 1-16</inkml:trace>
  <inkml:trace contextRef="#ctx0" brushRef="#br1" timeOffset="-27321.58">15177 16306 38 0,'3'0'19'0,"18"22"-17"16,-17-19 22-16,6 0-26 15,1 0 1-15,3 3-9 16,4-6 1-16,3-6 4 0,-4-3 1 16</inkml:trace>
  <inkml:trace contextRef="#ctx0" brushRef="#br1" timeOffset="-27005.49">15713 16296 45 0,'-14'13'22'0,"-15"28"-21"0,15-29 41 0,-10 7-39 16,-8 9 1-16,-3 10 2 15,-1 6 0-15,-6 3-8 16,-4 6 1-16,-7 4 4 16,11-1 1-16,0-3-3 15,6 1 0-15,4-7-4 16,4-3 1-16,7-10-7 16,3-9 0-16,8-9-9 15,6-13 1-15</inkml:trace>
  <inkml:trace contextRef="#ctx0" brushRef="#br1" timeOffset="-26524.18">15406 16958 49 0,'-7'16'24'0,"0"9"-24"0,3-19 39 16,1 0-37-16,-4 1 0 15,3-1 0-15,1 3 1 16,-1-2-5-16,4-4 1 16,0-3 2-16,7-10 0 0,4 1-3 15,3-7 1-15,3-6-2 16,12-6 0-16,-5 9-1 15,1 0 0-15,0 1 0 16,-4 2 1-16,0 6 1 16,0 4 1-16,-3 3 1 15,-4 3 1-15,0 0 1 16,0 0 0-16,-3 3 0 16,-1-6 0-16,1 3 0 15,0 3 0-15,-4 7-2 16,-4 2 1-16,1 7 0 15,-1 3 0-15,1 3 0 16,-1 13 1-16,1-1-1 16,-1-2 1-16,1-4-1 15,-1-6 0-15,1-3-8 16,-1-9 1-16,-3-13-9 16,-3-13 1-16</inkml:trace>
  <inkml:trace contextRef="#ctx0" brushRef="#br1" timeOffset="-25879.54">15752 15854 35 0,'-4'32'17'0,"15"11"-12"0,-8-30 22 16,4 12-23-16,0 6 1 15,7 13 4-15,8 13 1 16,6 2-11-16,3 4 1 0,1 6 6 15,0 6 1-15,-7 4-3 16,-8 2 1-16,-6-5-4 16,-11-4 1-16,-7 3-3 15,-7-3 1-15,-11 3-5 16,-7-6 1-16,8-9-8 16,-1-13 1-16,4-16-6 15,7-12 1-15</inkml:trace>
  <inkml:trace contextRef="#ctx0" brushRef="#br1" timeOffset="-25413.4">15984 16077 60 0,'36'25'30'0,"20"-22"-37"0,-38-6 57 15,3 0-49-15,0 0 0 0,-3 3 2 16,-1 3 1-16,-3 3-6 16,-3 3 0-16,-4 4 2 15,-3 0 1-15,-4 2-2 16,-4 4 0-16,-3 0-1 16,-4-3 1-16,1-1 1 15,3 4 0-15,3-6 2 16,1-1 0-16,6 4 0 15,8-7 1-15,3 1 0 16,7-4 0-16,0-6-1 16,0 0 0-16,4-3-9 15,0-3 0-15,-7-4-12 16,-8-6 0-16</inkml:trace>
  <inkml:trace contextRef="#ctx0" brushRef="#br1" timeOffset="-24827.99">14736 15835 47 0,'-4'0'23'0,"-21"-3"-16"0,11 13 29 15,0 2-33-15,-11 13 0 16,-6 13 1-16,-15 3 0 16,-4 15-6-16,1 4 0 15,-4 28 4-15,4 12 0 16,13 10-1-16,8 3 0 16,11 3-1-16,10 15 1 15,10-8-1-15,8-4 1 16,6-19-2-16,8-15 1 15,3-16-7-15,4-13 1 16,3-18-11-16,-10-16 1 0</inkml:trace>
  <inkml:trace contextRef="#ctx0" brushRef="#br1" timeOffset="-23834.08">16464 16930 47 0,'11'3'23'0,"13"-6"-15"16,-13 3 23 0,7 0-29-16,6 0 0 0,12 3 0 15,6 0 1-15,-3 0-6 16,-4-3 0-16,-3-3-9 0,-4 0 1 15,-3-10-4 1,-4-5 1-16</inkml:trace>
  <inkml:trace contextRef="#ctx0" brushRef="#br1" timeOffset="-23627.64">16570 16698 48 0,'11'47'24'0,"-1"31"-23"0,-6-65 46 0,-1 12-46 16,1 9 1-16,3 7-1 15,0 9 1-15,0-3-5 16,0-3 1-16,0-6-6 16,-3-10 1-16,-1-12-9 15,4-13 1-15</inkml:trace>
  <inkml:trace contextRef="#ctx0" brushRef="#br1" timeOffset="-23385.39">17268 16572 54 0,'8'85'27'0,"-26"-19"-31"0,11-41 46 16,-4 3-40-16,1 13 0 16,3 9 0-16,0 7 1 15,3-1-7-15,4-9 1 16,7-9-7-16,4-16 1 16,3-19-7-16,0-19 1 15</inkml:trace>
  <inkml:trace contextRef="#ctx0" brushRef="#br1" timeOffset="-23102.79">17336 16024 48 0,'-4'28'24'0,"18"13"-22"15,-7-16 42-15,0 15-38 16,4 17 1-16,10 18 3 16,14 16 0-16,8 22-13 15,-1 6 1-15,0 19 7 16,-3 0 1-16,-14-6-6 16,-15-7 1-16,-13 1-7 15,-8-10 1-15,-17-13-14 16,-14-9 0-16,-8-22-1 15,1-18 0-15</inkml:trace>
  <inkml:trace contextRef="#ctx0" brushRef="#br1" timeOffset="-22425.19">18186 16293 60 0,'14'13'30'0,"18"-13"-37"0,-15-3 60 16,11 3-51-16,11 0 0 15,0 3 0-15,0-3 1 16,3 0-4-16,-3 0 0 31,-11 3 0-31,-10 0 0 16,-8 10-2-16,-10 2 1 0,-3 4-1 15,-4 0 1-15,0 6-1 16,0-9 1-16,0 6 2 16,0 0 0-16,3 0 1 15,1-1 0-15,3 5 0 16,3-1 1-16,-3-7-1 15,7-2 1-15,11-3-2 16,10-4 0-16,4-9-7 16,7-9 0-16,6-13-10 15,1-6 1-15</inkml:trace>
  <inkml:trace contextRef="#ctx0" brushRef="#br1" timeOffset="-22140.55">19089 16265 66 0,'-11'22'33'0,"-10"3"-36"0,10-9 58 15,-10 9-53-15,-10 16 1 16,-15 12 0-16,-11 22 0 15,-6 4-4-15,-11 18 0 16,7 6 2-16,-4 10 1 16,1 3-3-16,3-22 0 0,3-6-5 15,15-10 0-15,10-15-9 16,11-16 1-16,17-22-7 16,18-15 1-16</inkml:trace>
  <inkml:trace contextRef="#ctx0" brushRef="#br1" timeOffset="-21611.08">18729 17181 55 0,'-18'62'27'0,"8"-2"-31"16,6-47 49-16,1 2-43 15,-4 4 1-15,-4-6 2 16,0-1 1-16,1-3-9 16,3-2 1-16,0-4 3 0,3 0 0 15,4-3-2-15,7-9 1 16,4-7-5-16,3-6 1 16,7-3-1-16,4 0 0 15,7-7 2-15,3 1 0 16,0 3 0-16,0-3 1 15,1 2 2-15,-8 7 0 16,0 4 3-16,-7 5 1 16,-3 10-1-16,-4 6 0 15,4 13 1-15,-4 9 0 16,-4 9 0 0,-3 10 0-16,-3 3-2 78,-4 10 1-78,4-1-3 15,-4-3 1 1,3-2-4-16,1-14 1 31,3-9-15-31,7-15 1 31,-4-13-2-31,1-9 0 0</inkml:trace>
  <inkml:trace contextRef="#ctx0" brushRef="#br4" timeOffset="-3207.77">11987 17839 12 0,'7'6'6'0,"-10"1"-1"16,6-4 7-16,1 0-11 15,0 3 1-15,-4 1 1 0,0 5 1 16,0 1-4-16,-4-1 0 16,0 1 2-16,-3 2 1 15,0 4-1-15,0 3 1 16,0 3-2-16,0 0 0 15,0 4 0-15,0-1 0 16,0 0 0-16,0 0 1 16,0 0-1-16,0-2 1 15,7-5-1-15,-7-2 1 16,3-3-1-16,4-10 1 0,4 4-1 16,-4-7 0-16,7 0 0 15,-4 0 0-15,1-3-1 16,3 0 1-16,4-6-1 15,-1 3 1-15,4-4-1 16,0 1 0-16,4 0 0 16,3 0 1-16,0 2-1 15,4-2 0-15,3 0 0 16,0-4 0-16,4 4 0 16,0-3 0-16,0 6 0 15,-1-4 1-15,1 4 0 16,-4 0 0-16,4-3 0 15,3 6 0-15,-3 0 0 16,7 0 0-16,-4 3-1 16,4 3 1-16,0 1 0 15,0-1 0-15,3 3 0 0,4 1 0 16,0-1 0-16,0 7 1 16,-4-1-1-16,0-2 0 15,4-1 0-15,7 1 0 16,0-4 0-16,0 1 1 15,3-4-1-15,8 0 0 16,-1-2-1-16,-3-4 1 16,-7 0 0-16,7-4 1 15,4 4-2-15,-1-3 1 16,1 0-1-16,3 3 0 16,3 0 0-16,1-3 1 15,-4-3-1-15,7-1 0 0,4 4 0 16,-1-3 1-16,4-7-1 15,0 1 1-15,-6-4 0 16,6 1 0-16,7 5 0 16,-3 1 0-16,3 2-1 15,3 4 1-15,1-3-1 16,3 3 1-16,4-3-1 16,0 6 0-16,7 0 0 15,-7-3 1-15,3-1-1 16,4-2 1-16,0 3-1 15,6 0 1-15,-6-3-1 16,0 2 1-16,11 1-1 16,-5 0 1-16,1 0-1 15,0-6 1-15,0-1-1 16,4-2 0-16,2 2 0 0,1 1 0 16,-10-4 0-1,6 1 0-15,-3 2 0 0,3-2 1 16,1 6-1-16,-11 2 0 15,7 4 0-15,0 0 0 16,3 7 0-16,-3-1 0 16,-11-3 0-16,4 10 1 15,0-1-1-15,0 1 0 16,-4-1-1-16,-7 1 1 16,-14-1 0-16,0 1 0 15,4 3-1-15,-4 2 1 0,-3-5 0 16,-1 3 0-16,-2-7 0 15,-8 0 0-15,-11-5-1 16,-3-8 1 0,0 1-1-16,-7-6 1 0,-4-1-1 15,4-8 0-15,-7-1 0 16,-4-9 1-16,-3-4-1 16,-8 4 1-16,-2-13 0 15,-12-12 0-15,-6 0-1 16,-11-16 1-16,-11 0-4 15,-7-10 1-15,-3 4-11 16,0-13 0-16</inkml:trace>
  <inkml:trace contextRef="#ctx0" brushRef="#br4" timeOffset="-1992.13">20327 16949 30 0,'21'0'15'0,"-10"-13"-8"16,-8 10 16-16,1 0-20 15,-4 3 0-15,3 3 2 16,1 3 1-16,-4 7-8 16,-4 2 1-16,1 14 4 15,-8 5 1-15,-3 10-4 16,-7 3 1-16,0 3-4 16,0 0 0-16,0-6-6 15,3-3 1-15,4-13-5 16,7-15 1-16</inkml:trace>
  <inkml:trace contextRef="#ctx0" brushRef="#br4" timeOffset="-1720.21">20659 16820 34 0,'17'13'17'0,"-6"2"-16"0,-8-12 30 15,-3 4-29-15,-3 8 1 0,-8 7 0 16,1 7 0-16,-8 8-4 16,-3 20 0-16,0-1 3 15,-4 10 0-15,0-7-2 16,4-5 0-16,0-4-4 16,7-16 1-16,3-8-8 15,4-11 1-15,0-9-2 16,4-9 0-16</inkml:trace>
  <inkml:trace contextRef="#ctx0" brushRef="#br4" timeOffset="-1525.55">20338 17206 30 0,'0'25'15'0,"0"-13"-11"0,3-8 28 16,-3-1-30-16,4 0 0 15,-1 0 2-15,4 0 1 16,4 0-7-16,3 0 1 16,7 0 2-16,11-3 0 15,10-3-6-15,1 0 0 16,-5-3-7-16,-2 3 0 16</inkml:trace>
  <inkml:trace contextRef="#ctx0" brushRef="#br4" timeOffset="-1257.65">20884 17243 39 0,'0'4'19'0,"4"2"-20"0,-4-3 31 0,0 0-30 15,-4 3 0-15,-6 1 0 16,-1-1 1-16,-6 3-1 16,-5 1 0-16,-2-1 0 15,6 4 0-15,1 2-1 16,-1 1 1-16,0 0-2 15,4 2 0-15,0 1-1 16,7 0 0-16,3-6 1 16,8-10 0-16,7-6 2 15,10-4 0-15,7-5 1 16,4-7 1-16,-8-3-1 16,1-3 0-16,-4-3-10 15,-7 3 1-15</inkml:trace>
  <inkml:trace contextRef="#ctx0" brushRef="#br4" timeOffset="-418.93">21071 17118 45 0,'4'19'22'0,"-8"18"-19"0,1-30 36 15,-1 2-37-15,1 4 0 16,-4-1 1-16,0 4 1 15,0 6-6-15,0-7 1 0,3 17 2 16,1-7 1 0,3-6-2-16,3-4 0 0,4-2-2 15,0-4 0-15,7 1-3 16,4-4 1-16,0-3 0 16,3-3 0-16,-4 0-1 15,1-3 1-15,0-3 2 16,-1-1 0-16,-6 1 2 15,-1 0 0-15,5 3 0 16,-1 0 1-16,-4 3-1 16,1 3 1-16,-1 0-1 15,-2 0 0-15,-1 0 0 16,0 3 0-16,0 1-1 16,-4-1 1-16,1-3-1 15,3 0 0-15,3-3 1 16,4-6 1-16,1-7-1 47,2-2 1-32,1-1 0 1,-4-3 0-16,0 1-1 16,0-1 1-16,0-6-7 0,4 3 0 0,-4-3-6 0,0-13 1 0</inkml:trace>
  <inkml:trace contextRef="#ctx0" brushRef="#br4" timeOffset="-20.85">22638 16880 39 0,'7'3'19'0,"-11"0"-18"0,1-3 33 0,-4 6-31 16,-4 7 0-16,-7 9 1 16,-6 9 1-16,-4 16-7 15,-1 13 1-15,-2 12 3 16,2 3 0-16,1 0-4 15,7-12 1-15,3-13-5 16,4-15 0-16,4-17-7 0,3-11 0 16,3-17-1-16,1-8 1 15</inkml:trace>
  <inkml:trace contextRef="#ctx0" brushRef="#br4" timeOffset="317.95">22331 17325 36 0,'7'28'18'0,"18"-9"-19"0,-11-13 36 0,10 0-33 0,8 1 0 0,7-1 2 15,3 0 0-15,8-3-5 16,-1 1 0-16,0-4 4 16,-3 0 0-16,-7-4-2 15,-4-2 1-15,-10 0-2 16,-4-4 1-16,-3-2 0 15,-4-1 0-15,-7 4-1 16,4 0 0-16,-8 2 0 16,-6 4 1-16,-4 6-1 15,-8 7 1-15,-2 2-4 16,-8 1 1-16,0 12-1 16,4 6 0-16,4 1-1 15,6-4 1-15,8-3-1 16,10-6 0-16,7-10 2 15,7-9 1-15,0-6-1 32,0-4 1-32,-7-5-3 31,0-4 0-31,-7 0-6 0,-10-6 0 0</inkml:trace>
  <inkml:trace contextRef="#ctx0" brushRef="#br4" timeOffset="828.52">20870 17946 45 0,'0'12'22'0,"-3"-12"-21"0,3 0 40 0,-4-3-39 16,-6 0 1-16,-4-3 0 0,-11 3 1 15,0 0-6-15,4 3 1 16,-4 6 3-16,1 3 0 16,-5-3-2-16,1 4 1 15,0 6-1-15,3 2 1 16,8 4-3-16,6 0 1 15,11 0-4-15,14 0 1 16,7-9-4-16,11-4 1 16,17-6-5-16,8-6 0 15,3-3-2-15,0-10 0 0</inkml:trace>
  <inkml:trace contextRef="#ctx0" brushRef="#br4" timeOffset="1090.87">21184 17977 29 0,'11'0'14'0,"-1"3"-5"0,-10-3 25 0,0 0-28 0,0 0 0 0,0 0 2 16,0 0 1-16,-7 3-12 16,-3 1 1-16,-4 2 7 15,-7-3 1-15,-4 3-4 16,0 4 1-16,-3-1-2 16,3 0 0-16,4 4 0 15,3 0 0-15,1-4-2 16,6 4 0-16,4-4-2 15,11 0 0-15,6-6-2 16,8 1 0-16,7-4-2 16,-1-7 0-16,5 1-6 0,-5-3 1 15,1-10-1-15,-4 0 0 16</inkml:trace>
  <inkml:trace contextRef="#ctx0" brushRef="#br4" timeOffset="1623.68">21280 18059 38 0,'7'31'19'0,"-11"0"-22"0,8-27 37 16,-4-1-33-16,3 0 1 0,-3-3 0 16,4 3 1-16,3-3-4 15,0-6 0-15,0 3 2 16,0-7 1-16,0 4-2 15,0 0 1-15,-7 6-1 16,7-4 1-16,0 1-1 16,-3 0 0-1,-4 3 0-15,7-3 1 0,-4 3-1 16,4 0 1 0,4 3-1-1,-4 0 1-15,4 4-1 16,-4-4 1-16,0 0-2 15,0-3 1-15,3 0-1 16,-3-3 1-16,4 3-1 16,-4-3 0 15,0-1 0-31,0 1 1 0,4 3 0 0,-4 0 1 0,0-3-1 16,3 6 0-16,1-3 0 0,0 0 0 15,3-3 0-15,0 0 0 16,0 0-1-16,3-3 0 15,-2-1 1-15,-5 4 0 16,1 0 1-16,-1 3 0 16,-3 3 0-16,-3 4 0 15,-4 2-1-15,3 0 0 16,1 1-1-16,0-1 0 16,3 1-4-16,0-4 1 0,3 3-9 15,1-3 0-15</inkml:trace>
  <inkml:trace contextRef="#ctx0" brushRef="#br4" timeOffset="2014.47">21837 18234 43 0,'-7'57'21'0,"-11"12"-18"16,15-50 34-16,-1 6-36 15,4-3 0-15,0-4 0 16,-3-5 0-16,3-10-2 16,0-9 1-16,0-10 0 0,0-9 1 15,-4-3-2-15,4-10 1 16,7-6-1-16,0-3 1 16,4-3-2-16,3 0 0 15,4 12 0 1,3 4 0-16,0 9 0 0,0 6 1 15,7 6 0-15,-7 4 0 16,1 3 2-16,-5 6 0 16,-3 6 0-16,-7 3 0 15,-7 4-1-15,-7 3 1 16,-10 6-2-16,-8-4 0 31,0-2-3-15,-3 0 1-16,3-4-9 0,4-2 1 0,4-7-1 15,6-10 0-15</inkml:trace>
  <inkml:trace contextRef="#ctx0" brushRef="#br4" timeOffset="2269.32">22144 18030 38 0,'3'44'19'0,"-13"3"-22"0,6-34 39 0,1 3-35 15,-4-1 1-15,0 7 0 16,0-6 1-16,0 0-3 16,3 2 1-16,4-2 1 15,4-3 0-15,6-4-1 0,4-9 0 16,7-6-1-16,4-10 0 16,0-6-3-16,-1-6 0 15,1-10-6-15,3-2 1 16,1-1-5-16,6-13 0 15</inkml:trace>
  <inkml:trace contextRef="#ctx0" brushRef="#br4" timeOffset="2481.19">22557 17676 37 0,'-7'53'18'0,"-11"10"-14"0,11-41 30 0,-4 13-30 0,-6 8 0 0,-1 8 0 15,-3 8 1-15,-4 7-7 16,8-6 0-16,2-7 3 16,5-15 1-16,-1-10-6 15,4-16 1-15,7-12-5 16,0-15 1-16,7-10-7 16,-7-7 1-16</inkml:trace>
  <inkml:trace contextRef="#ctx0" brushRef="#br4" timeOffset="2663.1">22359 18002 29 0,'18'32'14'0,"10"-26"-9"16,-17-6 19-16,6 0-24 0,8 0 0 15,-4 0-1-15,0 3 0 16,0 0-6-16,-3-3 1 15,-4-3-3-15,0-10 1 16</inkml:trace>
  <inkml:trace contextRef="#ctx0" brushRef="#br4" timeOffset="2975.44">22670 18115 40 0,'14'19'20'0,"14"-3"-22"0,-14-16 40 0,4-7-37 0,3 1 1 0,0 0 1 0,-3-4 0 0,-1 1-5 16,-3-4 1-16,0-2 1 15,-3-4 1-15,-7 0-2 16,-4 3 1-16,-4 7-2 16,-3 0 1-1,-4 6-1-15,-6 6 0 0,-1 6 0 16,0 10 1-16,4 3 0 15,4 6 0-15,3 7 0 16,7-1 0-16,3 1 1 16,8-10 0-16,3-7 0 15,4 1 0-15,-1-9-4 16,4-10 0 0,8-13-7-16,-1-6 0 15</inkml:trace>
  <inkml:trace contextRef="#ctx0" brushRef="#br4" timeOffset="3352.48">23139 17588 49 0,'10'19'24'0,"15"-13"-28"0,-14-6 43 0,6 0-37 16,8 0 1-16,7-3 0 16,3-3 1-16,-3 0-5 15,3 3 0-15,-3-4 3 16,-4 7 1-16,0 0-2 16,-10 0 1-16,-4 7-2 15,-7 2 0-15,-7 7-1 16,-7-1 0-16,0 10 0 15,0 1 1-15,-4 5-1 16,4-6 0-16,-10 13 0 16,-1-1 1-16,4-5-4 15,0-1 1-15,0-3-7 16,3-3 1-16,0-3-6 16,1-6 0-16</inkml:trace>
  <inkml:trace contextRef="#ctx0" brushRef="#br4" timeOffset="3550.42">23276 18335 48 0,'4'22'24'0,"-1"-13"-22"0,-3-9 43 15,0 0-45-15,0 0 0 0,0 0-1 16,0-9 1-16,-7 2-13 15,-7-15 1-15,-3-6-3 16,9-3 0-16</inkml:trace>
  <inkml:trace contextRef="#ctx0" brushRef="#br4" timeOffset="5964.67">13469 14816 38 0,'14'16'19'0,"0"-10"-16"0,-7-6 20 15,-3 3-22-15,-1 4 0 16,1-4 0-16,3 3 1 16,0-3-2-16,-7 3 0 15,4 4 2-15,-4-4 0 0,3 0 0 16,-3 4 0-16,0-1 0 16,0-6 1-16,4 4-1 15,-4-7 1-15,3 0-1 16,1-7 1-16,3-2-2 15,3-16 1-15,4-3-1 16,8-10 1-16,6-6-2 16,7-15 1-16,14-10-10 15,8-16 1-15,-4-9-7 16,-7 0 1-16</inkml:trace>
  <inkml:trace contextRef="#ctx0" brushRef="#br4" timeOffset="14957.1">5906 4443 11 0,'10'-6'5'0,"4"-10"1"16,-7 13 5-16,-3-10-10 15,3 4 0-15,3-4 1 16,-10 4 1-16,4-7-3 16,-4 7 1-16,0 0 2 15,0-1 0-15,0 1-1 0,-4-7 1 16,4 4-1 0,-10-4 1-16,3 3-1 0,3-2 0 15,-6 2 0-15,-1 1 0 16,-3 2 0-16,0 1 0 15,-4 2-1-15,4 4 1 16,-4-6-1-16,1-7 0 16,-4 1-1-16,0 2 1 15,-1 7-1-15,-6 3 1 16,0-4-1-16,0 7 0 16,3 0 0-16,-3 0 1 15,0 7-1-15,-1-7 0 0,5 0 0 16,-5 3 0-16,-2 3 0 15,2-6 0-15,1 3 0 16,0 0 0-16,3 7 0 16,4 2 1-16,3-2-1 15,-3-1 0-15,0 0 0 16,4-2 0-16,-1 2 0 16,0 1 0-16,4-1 0 15,-7 7 0-15,3-7 0 16,1-3 0-16,3 7 0 15,-8-1 0-15,5 1 0 16,-4-1 1-16,-1 1-1 16,5 3 0-16,-1-1 0 15,1 1 0-15,2-3 0 16,-6 5 0-16,4 4 0 16,-1-3 0-16,4 6 0 15,-7-3 1-15,3 0-1 0,0 0 0 16,4-6 0-16,4 3 1 15,-1 6-1-15,4-6 0 16,-4 9 0-16,1-3 1 16,-1-6-1-16,-3 9 0 15,11-3-1-15,-15 3 1 16,15 4-1-16,-8-4 0 16,11-6 1-16,-11 6 0 15,11 0-1-15,0 0 1 16,-7 4 0-16,4 8 0 0,3-8 0 15,0 15 0-15,0-6 0 16,3 3 0-16,-3-4-1 16,0 1 0-16,7 0 0 15,-7 0 1-15,11-1-1 16,-8-5 1-16,8-4 0 16,7 1 0-16,-8-7 0 15,8 3 0-15,3-3 0 16,-3 0 0-16,3-3 0 15,0 0 0-15,-3 0 0 16,3-6 0-16,0-7 0 16,-3 0 0-16,6 1 0 15,1-1 0-15,0 1 0 16,3-7 1-16,4-3 0 16,3 0 0-16,-10 0 0 15,3 0 0-15,0-3 0 0,0-4 0 16,4 4-1-1,-4-3 1-15,4 0-1 0,-4-1 0 16,8-2 0-16,-1-7 0 16,-7 4-1-16,4-4 1 15,7 0 0-15,-8 1 0 16,1 2 0-16,0 4 0 16,3-1 0-16,-10-5 0 15,0-1 0-15,-4-3 0 0,0-3-1 16,-3 7 1-16,3-11 0 15,0 1 0-15,0 3 0 16,0 4 0-16,-3-1 0 16,7-3 0-16,-4 0 0 15,0 0 1-15,0 0-1 16,0 0 0-16,-3 0 0 16,-1 0 1-16,-2-6-1 15,2-3 0-15,-6-1 0 16,3-2 0-16,0-10 0 15,-3 0 0-15,-8 3 0 16,4 0 0-16,-3 1 0 16,-4-4 1-16,0 0-2 15,0 0 1-15,0 6 0 16,-4 4 1-16,4-4-1 16,-7 4 0-16,4 2 0 15,3 4 0-15,-11 6 0 16,4 3 1-16,3 4-1 0,-3-14 0 15,0 7 0-15,-7 1 0 16,4-5 0-16,-12 8 0 16,5-7-4-16,-4 6 0 15,-1 0-6-15,5-3 0 16</inkml:trace>
  <inkml:trace contextRef="#ctx0" brushRef="#br4" timeOffset="17778.93">5711 1687 37 0,'8'-19'18'0,"2"19"-9"0,-10 0 18 16,4 3-23-16,3 13 0 15,-4 2 1-15,1 11 1 16,-4 21-8-16,-4 13 0 16,1 18 5-16,-4 19 1 15,3 35-4-15,-6 22 0 0,-1 6-2 16,4 3 0-16,0-3-2 16,-4-12 1-16,1-26-2 15,-4-24 0-15,3-13-9 16,-7-23 1-16,8-14 1 15,-1-26 1-15</inkml:trace>
  <inkml:trace contextRef="#ctx0" brushRef="#br4" timeOffset="18238.09">5390 3277 35 0,'4'25'17'0,"7"-3"-16"16,-8-16 33-16,1 3-33 16,3 4 1-16,-4 9 0 0,4-3 0 15,-7 9-1-15,0 6 0 16,4 4 2-16,-4 3 0 16,7-7-1-16,-4-2 0 15,-3-4-1-15,7-9 1 16,-7-4-5-16,7-5 1 15,8-4 0-15,2-6 0 16,4-10 0-16,8 1 1 16,2-10 1-16,8-6 0 15,0 0 2-15,-4 3 1 16,-7-3-1-16,-3 3 1 16,0 3 0-16,-4 7 0 15,-3-4-2-15,-1 7 1 31,-6 2-2-15,-1 1 1-16,-10 0-1 0,-7 6 1 0,4-6-1 0,-15 2 0 16,-10 4-1-16,-11 0 1 0,-7 0 0 15,8 0 0-15,-12-9-6 16,11 0 0-16,11-13-8 16,7 0 0-16</inkml:trace>
  <inkml:trace contextRef="#ctx0" brushRef="#br4" timeOffset="19249.87">5232 878 17 0,'0'9'8'0,"0"-18"9"0,0 9-3 0,0 6-8 0,0-3 0 0,0 3 4 0,0 4 0 0,0-4-11 16,-7 13 1-16,7 0 8 16,0-4 0-16,0 4-3 15,0 0 1-15,0 0-3 16,0-10 1-16,0 7-2 15,7-13 0-15,-7-6-1 16,7-3 1-16,3-7-2 16,-6-3 1-16,3-2 0 15,4-8 0-15,-8 8-1 16,11-1 0-16,0 0 0 0,4 3 0 31,-4 1-1-31,0 2 1 0,0 7-1 16,4-4 1-16,-8 10-1 0,8-3 1 15,-4 3-1-15,4 10 1 32,-4-1-1-32,0 10 0 0,0 6 0 0,-3 6 0 31,-4 4-1-31,-4-10 1 0,4 0-3 0,-7-6 0 16,4 0-4-16,3-10 0 15,4-6-7-15,6-3 1 0</inkml:trace>
  <inkml:trace contextRef="#ctx0" brushRef="#br4" timeOffset="19515.23">5711 903 43 0,'8'15'21'0,"-8"-15"-15"0,0 4 35 0,3 2-40 16,4-6 1-16,-3 0 1 16,3 0 0-16,3 0-4 15,8 3 0-15,-7-3 1 16,6 0 0-16,8-3-4 0,-4-3 0 16,0 2-7-16,4-2 0 15,0-10-4-15,-1-2 0 16</inkml:trace>
  <inkml:trace contextRef="#ctx0" brushRef="#br4" timeOffset="19790.7">5849 724 30 0,'0'25'15'0,"18"3"-9"0,-8-18 24 31,1-1-27-31,14 7 1 0,3-4 4 0,7 4 0 0,4 0-9 16,-4-7 0 0,-3 4 5-16,-4 2 1 0,-7 1-3 15,-10 6 0 1,-32 22-10-1,-4 0 0-15,-10-10-7 16,3-6 1-16</inkml:trace>
  <inkml:trace contextRef="#ctx0" brushRef="#br4" timeOffset="20325.34">6699 1034 41 0,'-10'41'20'0,"-15"-35"-18"0,14 1 31 0,-3-7-31 16,0 3 1-16,-14 3-1 15,7-6 1-15,-7 0-4 16,6 0 0-16,5-9 1 16,3-4 1-16,3 1-3 15,4-7 0-15,3 3-1 16,12 0 0-16,6 4-1 16,7 3 1-16,4-7 0 15,3 3 1-15,0 7 0 16,0 6 1-16,0 0 0 15,4 6 1-15,-11 13-1 32,8 0 1-32,-8 6-1 31,7 3 1-31,-7-3 0 16,7-3 0-16,-14-6 1 0,8-7 0 15,2-6 3-15,8-6 0 16,-4-6 0-16,-10-10 1 15,-4-6-1-15,-7-9 1 0,-14-1-2 0,-7 4 0 0,-11-4-5 16,-14 7 1-16,-14 3-7 0,4 0 1 16,-4 9-7-16,4 7 0 15</inkml:trace>
  <inkml:trace contextRef="#ctx0" brushRef="#br4" timeOffset="21065.87">11271 1718 46 0,'64'-31'23'0,"-15"-29"-31"0,-42 38 39 0,-7-9-32 0,-10-7 1 16,-4-15 0-16,-25 0 0 15,-32-4 0-15,-38-6 1 16,-25 10-1-16,-39-7 0 16,-7 7 0-16,-25 16 1 15,1 8-1-15,-11 23 1 16,-11 12-1-16,21 23 1 15,-3 5 0-15,14 16 1 0,14 10-1 16,14-1 1 0,25 23-1-16,25-1 1 31,20 7-2-15,19-3 1 15,20 3-3-16,29 3 1 1,21-7-1-16,39 7 0 0,24-9 1 0,47-4 0 0,38-6 2 0,46 0 0 0,42-15 2 0,36-7 0 0,17-25 0 0,14-15 1 0,-3-20 0 16,-11-21 1-16,-24-23-2 15,-25-8 1-15,-36-20 0 16,-42-9 0-16,-38-18 0 16,-61-14 0-16,-49-21-2 15,-49 3 1-15,-57-3-1 16,-45 3 0-16,-36 15-4 0,-25 4 1 15,-28 31-3 1,-14 47 0 15,-17 31-4-31,-12 42 0 16,-9 36-11-16,6 30 0 0</inkml:trace>
  <inkml:trace contextRef="#ctx0" brushRef="#br4" timeOffset="28347.82">5800 9805 19 0,'0'-6'9'0,"-4"44"-4"0,4-35 9 16,0 9-12-16,0 4 0 15,0 3 3-15,-3-7 1 16,-1 7-8-16,4 9 1 16,-7 7 4-16,4 2 0 15,3 7-1-15,-8 7 1 16,5 5-2-16,3 4 0 15,0 5 0-15,0-11 0 16,0 5 0-16,0 4 1 16,-7-10-2-16,3 4 1 0,-6-4-2 15,-1-3 1-15,4 7-1 16,-3-7 1-16,-8 3-1 16,0 1 0-16,-3 2 0 15,-4 0 0-15,1 7 0 16,-1-10 1-16,-3 4-2 15,0-1 1-15,-1 4 0 16,8 12 1-16,0-3 0 16,0 3 0-16,3-3 1 31,1 10 1-31,-5-1 0 0,8 0 0 0,0 1-1 16,0 2 1-16,-4 1-1 15,8-7 0-15,-4 7-1 16,-4-7 0-16,0-3-1 15,4 3 1-15,-3 4-2 16,-4-4 1-16,3 0-3 0,-3-12 0 31,0 6-3-31,-1 3 1 0,5-6-3 0,-4-7 0 16,-4-2 1-16,4-16 0 16</inkml:trace>
  <inkml:trace contextRef="#ctx0" brushRef="#br4" timeOffset="30861.46">5140 13082 12 0,'11'-9'6'0,"3"6"-8"0,-7 3 12 0,0-4-9 16,3 4 1-16,1-3 1 15,3-3 1-15,4 0-5 16,-1-4 0-16,5 1 3 16,-1 3 1-16,7-7-2 0,11 4 1 15,3-1-1-15,0 4 1 16,4 0-1-16,7-4 1 16,4-2-1-16,-8-4 1 15,-3 4 0-15,10-1 0 31,4 4 0-31,-3-1 1 16,6 1 0 31,4-1 0-31,4-2-1 15,-8-4 1-16,4 1-1 17,4-1 1-1,-1 0-2-15,5 7 1-1,6-1-1-15,0 4 0 31,-11-6-1-31,8 5 1 16,3 7-1-16,0 0 1 0,7-3-1 16,1 3 0-16,-1 0 0 0,-7-3 1 0,-3 0 0 0,6 0 0 0,1-3 0 0,-4 2 1 0,0-2-1 0,-3 0 0 0,-4 0 0 15,0-1 0-15,0 1-1 0,-3 3 1 0,-4 0-1 0,3 0 1 0,4 3-1 0,0-4 0 0,-3-2 0 16,-1 0 1-16,5-3 0 0,-1 9 0 0,7-4 0 0,7 1 1 0,-10 0-1 0,13 0 1 16,1 0-1-16,3 6 0 0,8 0-1 0,-1 0 0 0,4 4 0 15,3 2 1-15,4-3-1 0,10 0 0 16,-6-2 0-16,6 2 1 15,-6-3-1-15,3 3 1 16,-4-3 0-16,-7 1 0 16,-6 2 0-16,-8 0 0 15,-3-3-1-15,-4 0 1 16,4-6-1 0,-15 0 1 46,-10 0-1-46,-14-6 0-1,0-1-1 17,-7-6 1-32,-7 7 0 0,-4-3 0 15,-3-1 0-15,0 0 0 0,-4 4-1 0,4-4 1 0,-11 4 0 0,0 0 0 0,0 2-1 0,-3-2 1 0,-1-4-1 0,1 1 1 16,-4 2 0-16,0-2 0 0,-3 3 0 0,-1-1 0 0,1 1 0 0,0-4 0 0,-4 4 1 15,0-4 0-15,0 4 0 16,0-4 1 0,0 1-1-16,3 2 1 0,1-5 0 15,-4-7 0-15,4-7-1 0,-1-5 0 16,1 3 0-16,-4-10 0 16,3-9-1-16,-3-7 1 15,1-5-1 1,2 2 1-16,1-6-1 0,-4-6 0 15,-4-3 0-15,-3-7 0 16,4-2 0-16,-4-4 0 47,0-3 0-47,0 3 0 16,0-12 0-1,-4-4 0-15,4 7 0 16,0-3 0-1,4-4-1-15,-1 13 1 0,-3-3 0 0,0 9 0 0,4 7 0 16,3 3 1-16,0 9-1 0,0 3 0 0,0 0 0 0,0 4 0 0,0 9 0 16,0 9 1-16,-3 0-1 15,-1 7 0-15,1 2 0 16,-1 7 1 0,-3 3-1-1,0 0 0-15,-3 4-1 16,-1-1 1-16,-3 3-1 15,-3 0 1-15,-4 4-2 16,-4-1 1-16,-7 7 0 16,-3 0 0-1,-7 3 0 1,-8-4 1-16,-2 1-1 0,-5 3 1 141,-3 0-1-110,-7 3 1-16,-10 0-1-15,-4-3 1 32,-11 3-1-32,-3 3 1 47,7 0-1-16,-4 0 1-31,-7 3-1 31,0 1 0-31,1-1 0 31,-4 3 1-31,13-2-1 0,1 2 1 0,-7 0 0 0,3 1 0 0,1 2 0 0,-4-2 0 16,3-1 0-16,11-3 0 0,-4-2 0 0,4-1 0 0,0-3 0 0,-4-7 1 0,1-2-1 0,3-4 0 0,-11-5 0 16,14 5 0-16,1 4 0 0,-1-1 0 0,1 4-1 0,-1 6 1 0,1 3 0 15,-4 0 0-15,7 0-1 0,7 4 1 0,-4-4 0 0,1 0 0 0,-8 0 0 16,4-3 0-16,0 0 0 0,-4 0 0 0,8 3 0 0,3 0 0 0,0 1 0 0,0 2 0 0,-11-3 0 0,1 0 0 15,-4-3 0-15,-4 0 0 0,4-3 0 0,7 3 0 0,-7 3 0 0,0 3 0 0,0-3 0 0,-11 1 0 0,8-1 0 0,-1-3 0 16,4-7 0-16,-4 1 1 0,1-3-1 0,-4-1 0 16,-8 1 0-16,8 0 1 15,4-1-1-15,6 7 0 16,-3 0 0 0,0 0 0 46,-7-4 0-46,10-8 1-1,-6 2-1-15,6 1 0 16,-3-4 0 0,14 0 0-16,-21 7 0 0,7 6 1 0,10 0-1 0,11 3 1 0,11 3-1 15,7-3 0-15,10 3-5 0,-3 0 0 0,17-9-10 0,11-7 1 0</inkml:trace>
  <inkml:trace contextRef="#ctx0" brushRef="#br4" timeOffset="36215.91">11437 9084 45 0,'7'-16'22'0,"0"13"-18"0,-7 3 22 15,0 0-23-15,-3-3 1 16,-4 6 0-16,-8 3 0 15,-9 7-9-15,-1 6 1 16,-7 3 3-16,-3 3 0 16,-4 3-4-16,4 3 0 15,3 4-1-15,4-4 1 16,7-2 3-16,7-4 0 0,7-7 1 16,0-5 1-16,24 0 2 15,11-4 1-15,4-6-1 16,7 0 1-16,3-3-1 15,-3 0 1 1,-4 0-2-16,-6 3 1 0,-15 7-3 16,-11 2 1-16,-13 13-2 15,-8 10 0-15,-7-4-4 16,-6 7 1-16,-5-4-3 16,5-2 1-16,2-10-1 15,8-4 0-15,7 1 2 16,11-9 0-16,6-7 4 15,15-9 1-15,6-7 3 16,5-6 0-16,17-9 2 16,6-13 0-16,8-6 2 15,4-9 0-15,3-4-2 0,-4-9 1 16,-3 6-2-16,-14 1 1 16,-10 8-1-16,-8 7 1 15,-7 10-2-15,-7 2 1 16,0 10 1-16,-3 6 0 15,-8 13-1-15,-6 12 0 16,-8 7-3-16,-10 18 1 16,-4 13-2-16,-3 13 0 15,0 2-1-15,0 13 0 16,3 0 1-16,4-15 0 16,7-4 0-16,0-12 1 0,3-7-2 15,4-15 1-15,3-6-1 16,1-13 0-16,-1-10-2 15,1-5 1-15,-4-7-3 16,0 6 1-16,0 0 0 16,0 4 0-16,0 2 1 15,3 4 1-15,0 3 5 16,4 3 0-16,0 0 3 16,8 0 0-16,6 3 4 15,10-3 1-15,12 0-2 16,6 0 1-16,0-3-2 15,-3 0 0-15,3 0-2 16,-3-3 1-16,0 2-4 16,0 4 1-16,-7-3-1 15,-4-3 0-15,-7 0-2 16,-3-4 1-16,-8 1-1 16,-6 9 0-16,-8 0-1 0,-10 3 0 15,-4 3-1-15,-3 7 1 16,4 3-1-16,-1 2 1 15,-3 4-1-15,3-3 1 16,4-3-1-16,4 3 0 16,6-7 0-16,4-2 1 15,0-4-1-15,4-3 1 16,6-3 0-16,1 0 1 16,3 0 0-16,3-3 0 0,-6 0 0 15,0-4 0-15,-1 4 0 16,1 0 1-16,3 3-1 15,0 0 0-15,0 3-1 16,-3 4 1-16,3-1-2 16,0-3 0-16,0 0-6 15,0 0 1-15,4-3-7 16,3-9 1-16</inkml:trace>
  <inkml:trace contextRef="#ctx0" brushRef="#br4" timeOffset="36484.87">12270 9573 43 0,'-4'-3'21'0,"1"-28"-22"15,3 18 36-15,0 1-32 16,0-4 0-16,0 0 2 16,0 1 1-16,0 5-7 0,0 4 1 15,0 6 5-15,3-3 0 16,4 0-1-16,4 0 0 15,6-4-1-15,1 4 1 16,3-6-3-16,-3 6 0 16,3-10-2-16,4 4 1 15,6 2-5-15,-2 1 1 16,2-3-7-16,-2-1 1 16,-5 1-7-16,1-4 0 15</inkml:trace>
  <inkml:trace contextRef="#ctx0" brushRef="#br4" timeOffset="37027.65">12873 9438 54 0,'92'7'27'0,"-1"-86"-29"15,-59 51 47-15,3-3-44 16,-3-16 0-16,-4-4 1 16,-10-5 0-16,-11-4-2 15,-11-2 0-15,-27-7 2 16,-12 3 1-16,-24 3-1 16,-31 7 1-16,-29 2-1 15,-25 11 1-15,-21 14-1 0,-7 17 0 16,-7 15-4-16,-7 13 0 15,11 18-1-15,3 19 0 16,17 19-1-16,12 16 1 16,27 19 0-16,18 0 0 15,15 2 2-15,6-2 1 16,22-10 1-16,20-3 0 16,22-3 2-16,28-12 1 15,25-17-1-15,35-15 0 16,46-9 0-16,42-26 1 0,39-27-1 15,49-17 0-15,11-18-2 16,18-9 0-16,-39-10-1 16,-14-13 0-16,-39 1-1 15,-22-7 1 1,-20-50-4 0,-57 3 0-16,-42 10-5 15,-43 9 1-15,-31 6-5 16,-46 9 1-16,-46 4-7 15,-28 13 1-15</inkml:trace>
  <inkml:trace contextRef="#ctx0" brushRef="#br4" timeOffset="41936.91">10552 12245 19 0,'3'-9'9'0,"4"-1"1"15,-3 7 9-15,-1-3-17 16,4 3 1-16,0-4 0 16,4 1 1-16,3 0-5 0,0-1 0 15,4 1 3-15,-1 0 0 16,1 0 0-16,3 9 0 16,-3-6-1-16,3 3 1 15,4 0-1-15,-1 0 1 16,1 0-1-16,3 0 1 15,4 0-1-15,-4 0 0 16,8-3 0-16,-5-1 0 16,8 8 0-16,3-1 0 15,4 3 0-15,0-6 0 16,-7 6 0-16,3-6 0 16,4 3-1-16,4-3 1 0,3 0-1 15,6 3 1-15,1 1-1 16,4-8 0-16,-1 4-1 15,-6 4 1-15,3 2 0 16,7 0 0-16,3 4 0 16,12-1 0-16,-1 4 0 15,0 2 1-15,-4 4-1 16,8 3 0-16,0 3 0 16,3-6 1-16,4 6 0 15,-1 3 0-15,-6 7 0 16,0-4 0-16,-1 0 0 15,5 4 0-15,-1-4 0 16,4 4 0-16,-11-1-1 16,-4-2 0-16,8-1 0 15,0 7 1-15,-1-1 0 16,1 4 0 0,21 12 0-16,-14-9 1 15,-4 0-1-15,-7-6 0 16,-7 2 0-16,0-2 1 15,0 3-2-15,-3 6 1 16,-4-6-1-16,-7-4 1 16,-7 1-1-16,0-4 0 15,-4 1 0-15,4 3 0 16,-4-10 0-16,4 6 0 16,4 4 0-16,3 6 0 0,3-3 0 15,-7 2 0-15,4 8 0 16,4-1 0-16,-1 0-1 15,4-3 1-15,8 0 0 16,6 0 0-16,-4-6 0 16,4 0 0-16,11 12 0 15,3-3 0-15,11 3 0 16,0 1 1-16,3 5 0 16,8-5 0-16,10 5 0 15,0-6 0-15,3-2 0 16,4-7 1-16,8-7-1 15,-5-5 0-15,8 8-1 16,-1-8 1-16,5-4-1 16,2-3 1-16,1-3-1 15,3-6 1-15,-7-7-1 16,4-6 1-16,0-3-1 0,7-3 0 16,-15 3 0-16,4 0 0 15,0 3 0-15,4 0 0 16,-14 4 0-16,3 2 0 15,7 0 0-15,-3 1 1 16,-11-4-1-16,3 0 1 16,11 1-1-16,-6-4 1 15,-8 0-1-15,10 3 1 16,1 0-1-16,-4 1 1 16,-3-1-1-16,3-3 0 15,0 3 0-15,-4-6 0 0,-6 0 0 16,-4 0 0-16,0 0 0 15,0-3 0-15,-7 3 0 16,-4 6 0-16,1 13 0 16,3 3 1-16,0 0-1 15,-15 0 1-15,1 3-1 16,-3 3 0-16,-1 4 0 16,4-1 0-16,-7 4 0 15,-11-10 0-15,-7 9 0 16,4 4 1-16,-8 3-1 15,4-4 1-15,-3 1-1 16,-1 6 0-16,-2 0 0 16,-8-7 0-16,-11 1-1 15,8 6 1-15,-1 0-1 16,1 0 0-16,-1-7 1 16,4 4 0-16,4 0 0 0,-4-4 1 15,-7-2-1-15,7-4 0 16,10-6 0-16,-3-3 0 15,4-3 0-15,7-3 0 32,49-10-1-32,-4-9 1 15,-10-6 0-15,-7-7 0 16,-18-6-1-16,-7-3 1 16,4-6-1-16,-14-13 1 0,-8-3 0 15,-3 3 0-15,-7-10-1 16,-7 1 0-16,-7 0-3 15,-7 3 0-15,-7 6-7 16,-4 6 1-16,-7 4-7 16,-7 2 1-16</inkml:trace>
  <inkml:trace contextRef="#ctx0" brushRef="#br4" timeOffset="42505.73">25612 15177 39 0,'-4'34'19'0,"4"-40"-16"0,0 6 29 15,4 0-31-15,-1 3 1 16,4-3 2-16,0 0 1 16,-7 0-6-16,11-3 1 15,7 0 3-15,10 3 1 16,4-6-2-16,3-7 1 16,7 1-2-16,4-7 0 15,3 0-1-15,1 0 1 16,-1 3-1-16,-7 4 0 0,-6 3-1 15,-8 2 0-15,-7 7-1 16,-3 7 0-16,-4 5-1 16,-4 4 0-16,1-1-1 15,-4 11 1-15,-3 5 0 16,-4 7 0-16,0-4 1 16,0 1 1-16,0-1 0 15,0 0 1-15,3-2 0 16,1-4 1-16,-1 0-1 15,1-9 1-15,-4-6 0 16,3-1 0-16,-3-2 0 16,0-1 1-16,-3-9 0 15,-4-16 1-15,-11-2 0 16,-14-14 0-16,-14-15-1 16,-10-3 1-16,-15-16-10 15,-17-6 1-15,-14-22-8 16,0 0 1-16</inkml:trace>
  <inkml:trace contextRef="#ctx0" brushRef="#br4" timeOffset="50702.28">4463 9482 27 0,'-11'0'13'0,"11"7"1"15,11-4 13-15,-1 6-24 0,4 7 0 16,8 6 3-16,13 3 1 16,-3 16-9-16,6 6 1 15,5 9 5-15,24 10 0 16,-7 19-2-16,7-4 0 15,7 7-2-15,-7 0 0 16,-7-10-2-16,-18-12 0 16,-7-16-4-16,-3-12 0 0,-14-16-8 15,-8-19 1-15</inkml:trace>
  <inkml:trace contextRef="#ctx0" brushRef="#br4" timeOffset="51279.42">4755 10141 13 0,'39'34'6'0,"28"20"13"15,-46-42-4-15,8 10-12 16,-5 0 1-16,12 6 2 15,-5 10 0-15,-2-4-8 0,-8-2 1 16,0 2 4-16,-3-6 1 16,-4-2-2-16,-4-8 1 15,1-2 0-15,3-7 1 16,-3-9 0-16,10 0 1 16,-4-15 0-16,5-13 1 15,2-10-2-15,12-9 1 16,13 0-3-16,-10 3 1 15,-4 13-2 1,0 2 1-16,-14 1-2 0,-3 6 1 16,-4 3-1-16,-3 4 0 140,-11 2-1-140,-14 10 1 47,-15 0-1-16,-2 6 1-31,-15 3-3 0,-4 4 1 0,-2 2-4 16,-16-5 0-16,5-4-9 0,-15-10 0 16</inkml:trace>
  <inkml:trace contextRef="#ctx0" brushRef="#br4" timeOffset="52339.54">2134 7732 38 0,'11'-3'19'0,"-11"10"-16"0,7-1 26 16,-7 0-27-16,3 7 1 15,5 12 2-15,-5 6 0 16,4 16-6-16,-7 10 0 16,11 12 4-16,-11 9 0 15,3 7-2-15,4-4 1 16,-7-6-4-16,7-2 1 16,-7-20-3-16,0-12 1 0,0-10-4 15,-7-18 0-15,0-17-1 16,-3-14 0-16,-4-17 0 15,-4-12 1 1,0-12 1-16,-3-7 0 0,7-6 3 16,-4 9 1-16,-3 0 3 15,11 0 0-15,3 10 2 16,3 9 0-16,8 3 1 16,3 4 1-16,3 2 1 15,1 4 0-15,10 3-1 31,-3-4 0-31,6 4 0 0,1 3 0 0,7-3-1 16,7 0 0-16,10 3-1 16,0 3 1-16,-6 9-1 15,-5 4 1-15,-6 12-1 0,-4 6 0 32,-13 7-2-32,-1 25 0 0,-14-1-1 0,-7 11 0 15,-11 2-1-15,-3-12 0 16,-7-1-1-16,-4-2 1 15,11-3 0-15,-1-7 0 16,1-6 0-16,14-4 1 16,0-5 0 15,14-7 0 16,21-9 0-16,11 3 1-15,-7 3 0-16,-11 4 0 0,7 5 0 0,-6 7 1 0,6 3-1 0,4 3 0 0,-4 3-1 0,4 10 1 15,-4-7-2-15,0 1 1 0,-7-1-4 0,0 0 1 0,-3-9-9 0,-4-6 1 0,-3-13-4 16,6 0 1-16</inkml:trace>
  <inkml:trace contextRef="#ctx0" brushRef="#br4" timeOffset="52566.17">2861 8281 42 0,'11'44'21'0,"-4"-31"-19"0,-7-7 38 15,0 0-40-15,3 4 1 16,-3-4-1-16,0-3 0 15,0-3-4-15,0-9 1 16,7-1-10-16,-7-15 0 16</inkml:trace>
  <inkml:trace contextRef="#ctx0" brushRef="#br4" timeOffset="52740.07">2702 7980 38 0,'11'16'19'0,"10"-7"-20"0,-14-9 26 0,4 3-26 0,-1 4 1 0,1-4-7 0,6 3 0 0,-2-3 1 15,2-6 0-15</inkml:trace>
  <inkml:trace contextRef="#ctx0" brushRef="#br4" timeOffset="53135.65">3030 8328 45 0,'11'10'22'0,"7"-17"-23"0,-15 4 40 16,-3 3-37-16,7-3 0 16,7-6 1-16,4-4 0 15,-11-6-4-15,4-3 0 16,-1 0 2-16,-10 1 0 16,0-1-2-16,0 0 0 0,-10 6-2 15,3 0 1-15,3 4-2 16,-3 2 1-16,-4 10-1 15,4 3 0-15,4 7 2 16,3 2 0-16,0 10 2 16,0 3 0-16,0 1 1 15,10-5 0-15,1-2 1 16,0 3 0 0,6-3-1-16,-6-6 0 15,10-7-6-15,-3-6 1 16,-8-3-8-16,4-13 0 0</inkml:trace>
  <inkml:trace contextRef="#ctx0" brushRef="#br4" timeOffset="53675.46">3313 8222 24 0,'17'34'12'0,"-10"-31"-8"0,-7-3 11 0,0 0-12 0,0 0 0 0,0-6 0 0,0-7 1 0,0 1-6 0,0-7 1 0,0 0 1 0,0 4 1 0,0-1-2 0,0 3 0 16,4 1 1-16,3 6 0 16,-7-1 0-16,10 4 0 0,-6 0 1 15,7 6 1-15,-4-3-1 16,0 3 1-16,3 0-2 15,1 1 0-15,-11-1-1 16,0-3 1-16,0 0-1 16,3-7 0-16,4 4-1 15,-7-3 0-15,4 0 1 16,3-4 0-16,-3 4-1 16,3-3 1-16,3 2 1 15,1-2 0-15,-1 3 0 31,1-1 1-31,0 1 1 0,3 6 0 0,-4-6 0 16,1-3 1-16,-8 5 0 16,4-2 0-16,4 0 0 15,-4 0 0-15,-3 6-1 16,6 0 0-16,1 0-1 16,-1 3 1-16,-3 9 0 15,4 4 0-15,0 3-1 16,6-4 0-16,-6 4-2 15,3-3 0-15,3 0-5 16,1-4 1-16,-4 1-7 0,11-7 0 16</inkml:trace>
  <inkml:trace contextRef="#ctx0" brushRef="#br4" timeOffset="54100.75">4085 8012 42 0,'25'6'21'0,"-11"3"-22"0,-14-9 36 0,0 0-34 0,0 0 1 0,0 0 0 0,0 0 1 0,-11 3-4 16,-3 10 1-16,0-1 1 16,-7 4 1-16,3 0-2 15,-3 3 1-15,4-4-1 16,6 4 0-16,0-6-2 15,1 2 1-15,-1-2 0 16,11-4 1-16,4-6-1 16,3 1 0-16,3-8 0 15,5 1 0-15,-1-3 1 16,0 3 0-16,3-3 0 16,-6-1 0-1,10 11 0-15,0 5 1 16,-3 3 0-16,0-2 1 15,3 2 0-15,-11 4 0 16,8-7-1-16,-4 1 1 16,4-1-2-16,-8 1 0 15,1-1-8-15,-1-3 1 16,-2-6-8-16,2-9 1 47</inkml:trace>
  <inkml:trace contextRef="#ctx0" brushRef="#br4" timeOffset="54456.62">4413 8275 31 0,'11'22'15'0,"-8"-19"-8"15,-3-3 19-15,0 0-25 16,0-6 0-16,0-7 0 15,0-2 1-15,0-4-3 16,-3-3 1-16,3 0 0 16,-7 0 1-16,3-3-1 15,4 0 1-15,4 0-1 16,3 3 0-16,3 3 1 16,1 3 0-16,0 10 0 15,6 3 1-15,4 9-1 0,-3 7 1 16,3 2-1-1,0 7 1-15,-3 3-2 0,-7 4 1 16,-1-1-4-16,1-3 1 16,-8-3-8-16,4-7 0 15,-7-8-3-15,-7-7 1 16</inkml:trace>
  <inkml:trace contextRef="#ctx0" brushRef="#br4" timeOffset="54819.84">4745 8071 28 0,'10'25'14'0,"8"19"-12"0,-7-34 23 0,-8 2-24 16,4 1 0-16,0-1 1 15,-3 1 1-15,3-7-4 16,-7 0 0-16,0-6 2 15,0-6 0-15,0-10-2 16,0-2 1-16,0-1-1 16,0 0 0-16,10 0 0 15,1-3 0-15,0 0 1 16,10 3 1-16,0 1 2 16,7 8 0-16,4 7 0 15,3 6 1-15,4 13 0 16,-4-1 1-16,1 4-3 0,-5 10 1 15,-2 2-5-15,-8 7 0 16,-7-7-11 0,-11 0 1-1,-13-3-1-15,-8-2 0 0</inkml:trace>
  <inkml:trace contextRef="#ctx0" brushRef="#br4" timeOffset="55323.87">3538 8959 52 0,'0'0'26'0,"-21"15"-34"15,11-5 55-15,-15 5-46 16,0-2 0-16,-3 9 1 16,-4 3 0-16,-7 0-3 15,1 0 1-15,6 3 1 16,-3 1 0-16,10-4-1 0,0-7 1 15,11 1-1-15,4 0 1 16,10-6-1-16,14-7 0 16,14 0 0-16,11 0 1 15,10 1-1-15,4-1 1 16,3-3 0-16,-17 3 1 16,-7 1-1-16,-4 8 1 15,-7 7-2-15,-10 0 1 16,-11 10-2 31,-11 2 0-32,1 1-3 1,-11-4 0-16,3-6-5 0,0-3 0 0,4-9-8 16,4-10 1-16</inkml:trace>
  <inkml:trace contextRef="#ctx0" brushRef="#br4" timeOffset="55582.31">3687 9209 30 0,'3'16'15'0,"25"-3"-5"15,-21-10 16-15,-3 3-21 16,3 7 1-16,4-1 2 16,-1 7 1-16,1 3-11 15,-1 0 0-15,8-3 7 0,3-4 1 16,-3-8-4-16,6-7 1 15,5-13-3-15,-1-3 1 16,-7-9-3-16,-3-3 0 16,-8-3-6-16,1-10 1 15,-1 3-9-15,-6-2 1 16</inkml:trace>
  <inkml:trace contextRef="#ctx0" brushRef="#br4" timeOffset="56139.08">4138 9241 52 0,'11'25'26'0,"-4"-6"-28"0,-4-16 44 0,-3-3-40 15,0 0 0-15,0-10-1 16,0-2 1-16,0-4-3 15,7-12 0-15,-7-3 1 16,4 2 1-16,3 1-2 16,0 0 0-16,4 6 0 15,-1 3 1 1,11 25-1 0,-3 7 0-16,3 3 1 15,-7 3 0-15,0-4 0 16,7 1 0-16,-10-4-1 15,0-2 1-15,-8-7-1 16,4 0 0-16,0-3-2 0,4-3 1 16,-11-6-1 31,10-1 0-47,-10 4 0 15,11-7 0-15,-7 1 0 0,10-4 1 0,-4 4 1 0,1-1 1 0,-1 0 0 16,1-5 1-16,7-1-1 0,-8 0 0 15,4 6 2-15,4 4 0 16,0 6 0-16,3 9 0 16,-4 7 1-16,8 6 1 0,3 6-1 15,-6 6 1-15,-5 0-2 16,4 1 1-16,0-7-3 16,-3-6 1 15,-7-22-16-31,-8-4 1 0</inkml:trace>
  <inkml:trace contextRef="#ctx0" brushRef="#br4" timeOffset="57569.15">1147 7999 30 0,'0'-3'15'0,"10"6"-2"0,-6-3 8 0,3 6-18 16,3-3 0-16,1 4 1 15,-4-4 1-15,4-3-5 16,-8 0 0-16,8-6 4 16,-1-4 0-16,4-6-2 15,-3 1 1-15,-1-13-1 16,5-10 0-16,-5-9-2 16,-3-3 1-16,4-4-2 15,-11 1 1-15,7 6-1 16,-7 9 1-16,3 10-1 15,4 6 0-15,-3 13-1 16,3 6 0-16,4 12-1 16,-1 10 1-16,1 12 0 0,-4 1 0 15,3 5 0 1,1 7 0-16,0 3 1 0,-1-6 0 31,18 9 2-31,-6-9 0 16,-1-7 0-16,0-8 0 15,-3-8 1-15,-8-8 1 16,-3-7-1-16,4-13 0 16,-18 1-1-16,3 0 1 31,-3-1-1-31,-14 1 0 0,3-1-1 16,4 1 1-16,-14 6-1 0,-11 6 0 15,-3 0 0-15,3 0 0 0,0 10 0 16,0 6 1-1,8-1 0-15,2 4 0 0,-2 0 0 16,13 0 1-16,7-6-1 16,1-3 0-16,3-7 0 15,14 0 1-15,3-3-2 16,8-9 1-16,14-10-1 16,10-9 0-16,4-9-1 15,3-10 1-15,1-6-1 16,10-13 1-16,-11 3-2 31,-6 7 1-31,-12 6 0 16,-2 13 0-16,-8 5-1 0,-4 17 1 0,-24 12-1 15,-7 19 1-15,-7 15 0 16,-18 16 0-16,0 13 0 16,-10 9 0-16,-11 6 1 15,0 7 0-15,4-3 0 0,3-7 0 16,3-12-1-16,8-10 0 15,3-3-5-15,11-12 1 16,10-10-8 0,8-12 0-16</inkml:trace>
  <inkml:trace contextRef="#ctx0" brushRef="#br4" timeOffset="58005.16">1665 7488 40 0,'42'-44'20'0,"-13"-25"-17"16,-29 44 31-16,0-3-30 15,-11-7 1-15,-7-9 1 16,-10 4 1-16,-7 8-10 15,-14 10 1-15,3 10 5 16,-14 27 1-16,-11 17-3 16,-6 8 1-16,-5 29-1 15,1 16 0-15,11 15 0 16,10 4 0-16,0 12-1 16,21 0 1-16,18 6-1 15,10 7 0-15,25 9-1 0,36 12 1 16,17-15-1-16,14-19 1 15,-14-25 0-15,-4-38 0 16,15-37 1-16,0-44 0 16,-8-41 0-16,-10-53 1 15,-10-35-2-15,-29-28 1 16,-32 0-3-16,-35 9 1 16,-7 13-5-16,-28 16 0 15,-35 18-11-15,-22 19 0 0</inkml:trace>
  <inkml:trace contextRef="#ctx0" brushRef="#br4" timeOffset="66317.14">6907 10718 30 0,'11'19'15'0,"-11"24"-11"16,4-30 15-16,3 6-15 15,0 0 0-15,0 3 5 16,-7-7 1-16,3 1-11 16,-3-7 0-16,7 1 7 15,-7-4 1-15,0-6-2 16,0-6 0-16,11-10-2 0,3-15 0 15,11-13-2-15,6-19 1 16,12-3-4-16,13-18 0 16,11-14-14-16,-10-18 1 15</inkml:trace>
  <inkml:trace contextRef="#ctx0" brushRef="#br4" timeOffset="67983.75">2392 8648 35 0,'-7'0'17'0,"24"-3"-11"16,-13 0 18-16,7-3-21 16,13-4 1-16,1-2 2 0,21-7 1 15,24-3-8-15,29 0 0 16,3-6 5-16,36-7 0 15,21-6-2-15,0 1 0 16,24-7-3-16,-3-7 0 16,14 4-4-16,-4 9 1 15,-20 13-6-15,-43 6 1 0,-25 7-4 16,-21 5 1-16,-24 4 0 16,-22 3 0-16</inkml:trace>
  <inkml:trace contextRef="#ctx0" brushRef="#br4" timeOffset="68313.69">2205 8821 58 0,'28'75'29'0,"36"-25"-48"16,-47-44 67-16,11 4-50 15,11-7 1-15,4-3-1 0,24-10 1 16,24-8 2-16,19-11 0 16,27-8-2-16,26-10 1 15,-1-3 0-15,21-10 1 16,8 4-2-16,-22-4 0 15,-7 7-3-15,-13 6 1 16,-29 6-7-16,-22 6 0 16,-31-5-4-16,-21 2 0 15</inkml:trace>
  <inkml:trace contextRef="#ctx0" brushRef="#br4" timeOffset="79230.17">17007 18438 36 0,'0'13'18'0,"22"-20"-12"0,-22 7 18 0,3-6-22 15,1 0 1-15,3 0 0 16,0 2 1-16,0 4-6 16,-4 0 1-16,1 0 2 15,-1 4 0-15,1-1-6 16,-4-3 0-16,0 0-7 16,0-7 0-16</inkml:trace>
  <inkml:trace contextRef="#ctx0" brushRef="#br4" timeOffset="79593.37">17367 18319 44 0,'4'3'22'0,"3"0"-25"16,-7-3 37-16,0 0-32 15,0 0 0-15,3 0 0 16,-3 3 0-16,0 1-5 16,4-1 0-16,-4 3-4 15,0 0 0-15,-4-3-6 16,-6 0 0-16</inkml:trace>
  <inkml:trace contextRef="#ctx0" brushRef="#br4" timeOffset="80190.42">16845 18664 21 0,'-3'3'10'0,"6"13"4"0,4-13 10 0,0-3-21 15,0-3 1-15,0 3 2 16,0 0 0-16,4-3-8 16,0-1 1-16,3-2 4 15,7-3 1-15,-3 2-2 16,3-5 0-16,0-1-2 16,-4 4 1-16,1 0-1 15,-4 2 0-15,0 4-1 16,0-3 1-16,-3 9-2 15,0 0 1-15,-1 0-1 16,-3 0 1-16,0 4-1 16,0 2 1-16,0 1 0 15,4-1 0-15,0 3 1 16,-1-2 0-16,1-4 0 16,3 4 0-1,0-4 0-15,4 0 0 0,-4-3 0 0,3-3 0 16,1-3 0-16,0-3 1 15,-4-7-3-15,0-2 1 16,0-4-6-16,-3-3 1 16,-4 3-5-16,-11-3 1 15</inkml:trace>
  <inkml:trace contextRef="#ctx0" brushRef="#br4" timeOffset="80849.75">17378 18617 26 0,'49'-10'13'15,"25"-33"-11"-15,-56 30 19 0,3-6-19 0,0-9 1 0,0-10 3 0,-3 7 0 16,-4-13-7-16,-3-3 1 15,-8 0 3-15,-6 0 1 16,-18 3-2-16,-15-6 0 16,1 12-2-16,-7 7 1 15,-11 9-1-15,-11 3 1 16,1 10-1-16,-8 6 1 16,-3 6-2-16,4 9 1 0,3 7-1 15,3 6 1-15,-3 10-2 16,4 5 1-16,-1 4-1 31,8 10 0-31,6 2 0 0,8-3 0 16,3 10 0-16,14 6 1 0,11 3-1 15,11-3 0 1,17 0 1 0,18 0 0-16,17-12 2 0,11-17 0 0,25-8 1 15,20-13 1-15,12-16 0 16,-4-13 1-16,3-9-1 15,-3-18 1-15,-4-16-2 16,-17-10 0-16,-18 6-1 16,-17-12 0-16,-22 4-1 15,-21-8 0-15,-21-2-2 16,-14-3 0-16,-21-1-11 0,-11 10 1 16</inkml:trace>
  <inkml:trace contextRef="#ctx0" brushRef="#br1" timeOffset="-176173.1">14185 15249 28 0,'39'-16'14'0,"-4"-2"-4"15,-28 8 15-15,-7-12-23 0,-10-9 0 16,-15-7 2-16,-10-6 0 16,-22-9-6-16,-17-3 1 15,-28 2 3-15,-7 1 0 16,-15 22-2-16,-10 12 1 16,-4 6-2-16,8 19 1 15,6 16-1-15,8 19 0 16,14 25-1-16,7 9 1 15,17 22 0-15,25 23 0 16,21 2 0-16,25 10 0 0,25 6 0 16,31-22 1-16,18-13 0 15,39-18 0-15,25-26 0 16,20-24 1-16,19-26 1 16,-8-31 1-16,4-15 1 15,-18-13 0-15,-28-16 0 16,-32-13 0-16,-32-12-1 15,-31-12 0-15,-39-7-2 16,-25 0 0-16,-42-12-10 16,-39-10 0-16,-21 7-5 15,-4 15 1-15</inkml:trace>
  <inkml:trace contextRef="#ctx0" brushRef="#br4" timeOffset="-20350.51">2166 5920 23 0,'11'-3'11'0,"6"-7"-6"0,-10 4 12 0,-3 3-13 15,3 0 0-15,4 3 3 16,-1-3 1-16,11-3-8 16,7-4 0-16,15 1 7 15,17-7 0-15,46 0-2 16,28-12 0-16,31 6-2 15,26-6 1-15,-11-7-3 16,10 4 0-16,-10 3-1 16,-32 3 1-16,-10 3-2 15,-18 6 1-15,-21 4-3 16,-22 2 1 0,-17 1-2-1,-14-1 0-15,-18 4-3 0,-17 6 0 16,-22 6-5-1,-10 7 0-15,-28 6 0 0,-11 3 1 0</inkml:trace>
  <inkml:trace contextRef="#ctx0" brushRef="#br4" timeOffset="-19950.29">2462 6121 24 0,'-10'15'12'0,"-1"-18"-1"0,11 3 22 0,0-6-29 16,11 0 1-16,-1 3 3 15,5-7 0-15,9 1-10 16,15-1 1-16,21 7 6 16,21-3 0-16,7 3-3 15,15-7 1-15,10-2-2 16,10-4 0-16,-10 0-1 15,3 7 0-15,15-7 0 16,-11-2 0-16,-7-1 0 16,-8-3 0-16,-2 0 0 15,-11 9 0-15,-15 1-1 16,-6 2 1-16,-15 4-1 16,-14 0 0-16,-13 3-1 15,-12 9 1-15,-17 3-4 0,-10-2 1 16,-4 2-6-16,-8 7 1 15,-9-4-5 17,-12 1 1-32</inkml:trace>
  <inkml:trace contextRef="#ctx0" brushRef="#br4" timeOffset="-18113.38">14845 17776 39 0,'10'0'19'0,"19"-6"-9"16,-15 3 20-16,18-3-28 15,10 0 1-15,7-10 1 16,25 10 0-16,22 12-6 16,20 0 1-16,11 4 2 15,0 2 1-15,4 4-4 16,-11-1 1-16,-15-2-4 16,-20-4 0-1,-25-9-9 1,-21 4 1-16</inkml:trace>
  <inkml:trace contextRef="#ctx0" brushRef="#br4" timeOffset="-17828.2">14711 17980 29 0,'-21'7'14'0,"17"-4"0"0,8 0 15 0,3 0-24 16,3-6 0-16,11 6 4 15,15-3 0-15,20-3-11 16,22 0 1-16,21 3 6 16,21-3 1-16,21-1-4 15,0 1 1-15,0 6-3 16,-11 1 1-16,-17 2-6 15,-21 0 1-15,-18 4-12 16,-25-7 0-16</inkml:trace>
  <inkml:trace contextRef="#ctx0" brushRef="#br4" timeOffset="16882.93">12040 14688 37 0,'29'47'18'0,"-8"34"-13"16,-14-46 19-16,-4 12-22 15,-6 16 0-15,-11 18 5 16,-4 29 0-16,-3 25-8 15,-7 34 1-15,-4 25 4 16,4 13 0-16,-1 16-1 16,-9 6 1-16,6 12-4 0,-3-5 0 15,6 5-1-15,1-12 0 16,0-22-2-16,3-10 0 16,1-27-3-16,-1-13 0 15,4-35-8-15,3-22 1 16</inkml:trace>
  <inkml:trace contextRef="#ctx0" brushRef="#br4" timeOffset="18069.45">12351 14848 23 0,'10'-4'11'0,"1"8"-4"0,-4-4 8 15,0-4-11-15,7 4 1 16,14 0-1-16,8 0 1 0,13 0-7 16,22-6 0-16,17 0 5 15,21 0 0-15,29-4-3 16,10-2 1-1,25 2 0-15,17 4 0 0,-3 3 0 16,18 0 0-16,-1 3-1 16,15 0 1-16,3 0-1 15,8 0 1-15,6 0-1 16,-3-3 0-16,7 0 0 16,-7-4 0-16,14-5 0 15,-8-10 1-15,5 0-1 16,6 6 0-16,-10-3 0 15,11 0 1-15,-18 1-1 16,10 2 0-16,-21-3-1 0,11 3 1 16,-4 1-1-16,-10-1 1 15,-14 0 0-15,-1-2 0 16,-24-1-1-16,-49 3 1 16,35-6 0-16,-11-9 0 15,-25 3 0-15,-24 6 1 16,-14 0-2-16,-18 9 1 15,-7 7-1-15,-18 9 1 16,-13 16-1-16,-19 15 0 16,-10 13 0-16,-14 22 0 15,-10 32 0-15,-12 12 0 16,-6 15 0-16,3 29 0 0,4 9 1 16,7 16 0-16,0 19 0 15,10 9 1-15,8 6-1 16,3-3 1-16,3 7-1 15,8-7 1-15,3-9-1 16,4-10 0-16,-1-12 0 16,-3-3 0-16,-3-22 0 15,3 0 0-15,0-13 0 16,-3 0 0-16,-11-25-1 16,-4-9 1-16,-6-13 0 15,-4-15 1-15,-4-7-2 16,-7-12 1-16,-10-10 0 15,-7-9 1-15,-11-10 0 16,-4-2 0-16,-17-7 0 16,-21-3 0-16,-25-16 0 0,-21 0 1 15,-21-9-1-15,-22-9 0 16,-38-4 0-16,-29-3 0 16,-41-3-1-16,-37 0 1 15,-16 7-1-15,-22 8 1 16,-32 7-1-16,-17 3 1 15,0 7-2-15,-25 6 0 16,-14-1-4-16,-22 4 0 16,-6-3-6-16,-21-16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9:55:37.49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9:57:38.957"/>
    </inkml:context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3263 4220 44 0,'-3'-3'22'0,"13"0"-11"0,-3 3 23 16,-7 6-32-16,4 4 0 0,3 9 2 15,3 12 0-15,-6 0-5 16,3 23 0-16,-7-1 3 16,4 19 1-16,3 0-2 15,-7 7 0-15,0-4-3 16,0-6 1-16,0-22-5 16,0-6 0-16,0-10-10 15,-7-6 0-15,7-9 0 16,10-13 1-16</inkml:trace>
  <inkml:trace contextRef="#ctx0" brushRef="#br0" timeOffset="662.43">3429 4822 42 0,'21'57'21'0,"-10"9"-26"0,-11-57 43 0,7 4-38 0,-7 2 1 15,0 1 1-15,0 3 1 16,0-10-4-16,0 1 1 16,0-1 0-16,0-6 0 15,0-9-3-15,3-10 0 16,4 1-3-16,4-14 0 16,-4 1-1-16,4-6 1 15,-1 5 1-15,1 1 1 16,-1 6 1-1,1 3 1-15,0 7 2 0,6 3 1 16,-6 2 0-16,-1 7 1 0,1 3 0 16,7 4 1-16,-4 2-1 15,3 0 1 1,-6 7 0-16,7 6 0 0,-8-3-1 16,1-3 0-16,-1 2-1 15,-3 1 0 1,4 3-1-16,3-9 1 31,4 2-1-31,-1-5 1 16,-3-4-1-16,4-3 1 0,3-9-1 15,0 3 0-15,8-13 0 32,-1-12 0-32,0-13 0 0,4-12 0 0,-11-7 0 15,7-18 0-15,-14-1-1 0,-7-5 1 47,-3-7-1-31,-4-3 0-16,-4 6 0 15,-6 3 1-15,-11 13-1 0,3 6 1 16,-3 19-1-16,0 16 1 0,-4 6 0 0,11 25 1 0,-14 19 0 0,10 18 1 0,4 23 0 0,7 15 1 16,14 29 1-16,-4-1 1 15,15 10-2-15,0-6 1 16,3-20-3-16,-11-18 1 15,5-9-7-15,-1-19 0 16,-4-26-9-16,1-11 0 16</inkml:trace>
  <inkml:trace contextRef="#ctx0" brushRef="#br0" timeOffset="921.64">3690 4653 43 0,'7'50'21'0,"14"-25"-14"0,-14-18 33 0,4-1-38 0,0-3 1 0,13-3 1 0,4-6 0 0,4-7-6 0,14-6 0 0,3-6 0 16,-6 7 0-16,3-1-7 15,-15 3 1-15,-2-3-8 16,-8 7 1-16</inkml:trace>
  <inkml:trace contextRef="#ctx0" brushRef="#br0" timeOffset="1382.64">4255 4838 31 0,'14'19'15'0,"-18"-19"-13"0,4 0 20 16,0 0-23-16,0-9 1 15,0-1-2-15,0-9 0 16,0 1 2-16,0 2 0 16,0 0 0-16,4-3 0 0,3 7 1 15,-4-1 1-15,4 4 0 16,11 6 0-16,3-4 0 16,0 7 1-16,7 7-2 15,4-7 1-15,0 3-5 16,3 3 1-16,4-3-5 15,3 0 1-15,-13-3-4 16,2-3 0-16,-9 0 1 16,-1-6 1-16,-4-1 6 15,1-2 1-15,-4 2 5 16,-3-8 1 15,-4 5 4-31,-4 4 0 16,-3-1-1-1,0 10 0-15,-3 3-4 0,-8 4 1 16,1 11-4-16,-12 7 1 0,5 7-4 16,6 5 0-16,1 14-3 15,-1-17 1 1,11 1 0-16,11-7 1 0,-1-9 2 0,4-4 0 0,4-21 4 16,3-13 1-16,0-6 1 0,-3-9 1 15,0-7-4-15,-8-6 1 16,-10 6-12-16,-10 0 1 15</inkml:trace>
  <inkml:trace contextRef="#ctx0" brushRef="#br0" timeOffset="1848.53">6375 4126 52 0,'3'72'26'0,"-3"26"-30"0,7-70 46 0,-7 16-42 0,0 9 1 15,-7 16-1-15,4 0 1 16,-1 0-3-16,1-6 0 16,-1-10-2-16,1-9 0 15,-1-19-5-15,1-9 1 16,-1-13-5-16,0-6 0 0,-3-10 0 16,4-6 0-16</inkml:trace>
  <inkml:trace contextRef="#ctx0" brushRef="#br0" timeOffset="2227.25">6336 4713 41 0,'21'28'20'0,"39"-6"-18"0,-32-19 44 0,8 0-41 0,9-3 0 0,12-3 2 0,-1 0 0 0,-3-7-9 15,-7-2 1-15,-7-1 6 16,-11-2 0-16,-7-7-5 15,-3 0 1-15,-8 12-1 16,-10-5 0-16,-10 5-2 16,-1 1 0-16,-13 3-1 0,-1 12 1 15,0 13 0-15,4 9 0 16,0 3-1 0,3 10 0-16,8 0-1 0,6-4 0 15,8-8 0-15,10-4 0 16,7-19 3-16,7-12 0 15,4-13-2 1,-11-6 1 15,0-3-4 1,-3-7 0-17,-8-2-6 1,-10-1 0-16</inkml:trace>
  <inkml:trace contextRef="#ctx0" brushRef="#br0" timeOffset="2673.39">8319 4437 48 0,'-22'0'24'0,"-9"0"-23"0,20 0 42 16,-7 3-41-16,-3 3 0 15,-3 10 0-15,-1-4 0 16,4 4-3-16,3 3 1 15,0-3 1-15,4-4 0 16,7 4-1-16,-3-4 1 16,10 4 0-16,0 0 0 15,10-1 0-15,11 1 0 16,8 6 1-16,-1-3 0 0,4-4 0 16,-11-2 1-16,0 3-3 15,-7-4 1-15,-7 4-1 16,-10 6 0-16,-8 3-3 15,-3 0 0-15,-4 0-6 16,1-6 1-16,6-6-9 16,-3-4 0-16</inkml:trace>
  <inkml:trace contextRef="#ctx0" brushRef="#br0" timeOffset="2929.05">8541 4572 46 0,'10'6'23'0,"1"13"-20"0,-11-10 34 0,-4 7-36 0,1 12 0 0,-4-3 0 15,3 3 0-15,1 4-2 16,-1 8 1-16,4-8 1 16,4 2 0-16,-1-5 0 0,4-8 0 15,0-11 1-15,0-20 0 16,8-5-1-16,-5-4 1 15,4 0-4-15,0-12 1 16,4 9-10-16,-7-13 1 31,-1 7-6-31,4 0 1 0</inkml:trace>
  <inkml:trace contextRef="#ctx0" brushRef="#br0" timeOffset="3513.32">8837 4753 46 0,'11'22'23'0,"-1"-22"-25"0,-3 0 41 0,-7 0-38 15,0-9 0-15,4-4 0 16,3 1 0-16,0-4-2 16,4-3 1-16,-1 1 1 15,4 2 0-15,-3 3-1 16,-1 4 0-16,1 9 0 15,0-6 1-15,3 12-2 16,-11 7 1-16,4 2 0 16,0 1 0-16,0 3 0 15,0-4 0-15,0-2-1 0,1-7 1 16,-1 7 0 0,0-10 0-16,0-3-1 0,0-3 1 15,3-10-1-15,1 7 0 16,0-7-1-1,3 1 1-15,-11-1 0 0,4 4 1 16,0 3 0 0,0-1 0-16,4 4 0 15,-4 0 1-15,4-3-1 0,-1 0 1 16,4-4-1-16,0 7 1 0,4-3-2 16,-4-4 1-1,0 7 0-15,-3 0 0 0,-1 3 0 16,4 3 1-16,-3 0-2 15,0 7 1-15,-4 5 0 16,3-5 1-16,1 2-1 16,-1 1 0-16,1-1 0 15,0 4 1-15,-1-10-2 16,4 4 1-16,-7-4-8 16,7-6 0 15,4-6-6-31,-4-7 1 0</inkml:trace>
  <inkml:trace contextRef="#ctx0" brushRef="#br0" timeOffset="4064.45">9581 4688 46 0,'4'59'23'0,"-8"-27"-26"0,4-26 41 16,0 0-38-16,0 0 0 15,0-2 2-15,0-4 1 16,-3-7-3-16,3 1 0 16,0-3 1-16,0-1 1 15,3 1-2-15,1-4 0 16,0 4-2-16,3-1 0 16,0-2-1-16,0 2 1 15,0 4 0-15,3 3 0 0,-3 3 1 16,4 3 0-16,-4 0 1 15,-7 0 0-15,4 4-1 16,-1 2 1-16,1-6-1 16,-1 0 0-16,1 4-1 15,-1-7 1-15,1 3-1 16,-4-3 1-16,7 0 0 16,0-6 0-16,-4-1 1 15,4 4 0-15,4 3 0 16,-11 0 0-16,7 0 0 15,0 0 1-15,0 0-1 16,4 0 0-16,-4-6 1 16,3 3 0-16,1 3 0 78,3-7 0-78,-3 7 1 47,3 0 0-32,-4 0 0-15,4 0 0 16,-3 7-1-16,3-7 1 0,0 9-1 0,-3-6 1 0,3 7-2 0,0-1 0 0,-3 0-3 0,3 1 1 0,0 2-6 16,0-8 0-16,4 2-5 0,-1-12 0 0</inkml:trace>
  <inkml:trace contextRef="#ctx0" brushRef="#br0" timeOffset="4701.29">10291 4650 35 0,'17'19'17'0,"-17"-25"-18"0,0 6 29 0,-3 6-25 15,-8-6 0-15,0 9 1 16,1-3 0-16,-4 4-6 16,0-1 1-16,-4 4 3 15,0-4 0-15,4 1-3 16,4-4 0-16,3 0-3 15,3-3 1-15,4-3-3 16,11-6 1-16,-1-3-1 16,8-1 1-16,0-2 0 15,3-10 1-15,0 6 1 16,-3 0 1-16,-1 1 2 16,-3 5 0-16,-3 13 0 15,-1 4 1-15,-2 12-1 16,-1 2 1-16,0 8-1 15,0-4 1 1,7 6-1 15,0-6 0-15,11-3 3-16,-4-6 0 0,7-10 2 16,4-6 1-16,-1-6 0 15,5-13 1 1,-1-15 1-1,0-10 0-15,-6-19-2 16,-8-12 0-16,-7-26-2 16,-7-8 0-16,-18-4-2 15,-13-16 1 17,-5 13-2-17,1 13 0-15,3 15 0 0,1 25 0 16,3 19-1-16,-1 22 1 0,1 19-1 0,4 28 0 0,6 19 0 0,4 19 0 0,7 18-1 0,7 29 1 0,7 6 0 31,4-3 0-31,-4-3-2 16,0-16 1-16,0-22-4 0,-3-19 1 0,-4-15-4 0,-4-13 1 0,-13-38-7 15,-8 4 1-15,0-7-2 16,-6 1 1-16</inkml:trace>
  <inkml:trace contextRef="#ctx0" brushRef="#br0" timeOffset="4888.07">10368 4534 40 0,'21'19'20'0,"18"-4"-22"0,-32-15 40 16,7 0-33-16,7-3 1 16,11-6 0-16,3 0 1 15,4-4-10-15,0 0 1 16,-4 1 4-16,-6 2 0 16,-1 4-7-16,-3 3 0 15,-4-3-9-15,0 6 0 0,-4 0-1 16,1 6 0-16</inkml:trace>
  <inkml:trace contextRef="#ctx0" brushRef="#br0" timeOffset="5044.53">10947 4659 29 0,'0'25'14'0,"17"-9"-20"0,-17-16 26 0,0 0-24 0,4-3 1 16,3-3-11-16,-7-7 1 0</inkml:trace>
  <inkml:trace contextRef="#ctx0" brushRef="#br0" timeOffset="5394.45">11007 4484 8 0,'17'22'4'0,"15"-3"7"0,-21-16-2 16,3 3-9-16,3 3 1 16,8-9 1-16,7 0 0 15,0 0-3-15,-4 0 1 16,-3-6 2-16,-8 3 0 16,-3-6 0-16,0 2 1 15,-3 1 1-15,0-3 1 16,-8 2-1-1,4 1 1 17,-7-3-1-17,-3 2 0 1,-4 7-2-16,-4 7 1 16,-3 5-3-1,0 10 1-15,0-3-4 0,0 0 1 0,3 6-1 31,4-3 0-15,7 0-1-16,7-10 1 0,4-9-1 0,6-9 1 0,-3-3 0 16,0-4 1-16,0-6-5 0,1-3 1 0</inkml:trace>
  <inkml:trace contextRef="#ctx0" brushRef="#br0" timeOffset="5736.35">11553 4631 30 0,'8'38'15'0,"2"-19"-12"0,-6-13 28 0,-1-3-30 0,1 0 1 0,-1-9 0 0,4-7 1 16,4 1-4-16,-1-4 1 16,1-6 1-16,3-3 1 15,7-9-1-15,4 5 0 16,3 1 0-16,8 3 0 15,-5 9 1-15,8 7 0 0,3 12 0 32,8 13 1-32,3 12-1 0,-7-3 0 0,-8 6 0 31,-2 7 0-31,-5-10-2 16,-2 7 0-1,-5-13-6-15,-6 0 1 0,-4-13-9 0,-3-9 1 0</inkml:trace>
  <inkml:trace contextRef="#ctx0" brushRef="#br0" timeOffset="6461.63">12802 4271 61 0,'-3'12'30'0,"6"-18"-37"0,-3 6 55 15,7-3-49-15,4 0 1 16,0-1-7-16,-1 1 0 15,1 0-3-15,-1 3 1 0,-6 0-8 16,-4 0 1 0</inkml:trace>
  <inkml:trace contextRef="#ctx0" brushRef="#br0" timeOffset="6591.92">12813 4625 68 0,'10'12'34'0,"1"10"-48"0,-4-22 70 0,0 0-61 16,0 0 1-16,0-6-32 16,0-6 0-16</inkml:trace>
  <inkml:trace contextRef="#ctx0" brushRef="#br0" timeOffset="15285.18">14443 4060 45 0,'-4'0'22'0,"-17"-9"-15"16,14 6 23-16,-7 3-30 16,-4 0 0-16,-10-3-1 15,-7 3 1-15,-1 0-1 16,-2 0 0-16,2 3-2 15,8 0 0-15,3 3-2 16,4 7 0-16,4-4-3 16,3 1 1-16,3-1 0 15,4 1 1-15,7 5 2 16,3 4 0-16,4-3 4 0,4 6 0 16,0 3 3-16,-4 0 1 15,0 12 0-15,-7 7 0 16,-4 0 0-16,-3 6 0 15,0 1-2-15,-3 5 1 16,-5-6-2-16,5-6 0 16,-1-6 0-16,4-1 0 15,0-5 1-15,4-4 1 16,3-6 1-16,7 0 0 16,0-16 1-16,10 4 0 0,5-14-1 15,9 4 0-15,8-6-6 16,0 3 1-16,0 0-12 15,-4-7 0-15,-7-2-2 16,-7-4 1-16</inkml:trace>
  <inkml:trace contextRef="#ctx0" brushRef="#br0" timeOffset="15496.98">14072 4606 52 0,'7'13'26'0,"7"-16"-34"15,-6 3 54-15,9-4-48 16,11-2 0-16,8 6-8 16,-1-6 1-16,7 3 2 0,1-4 0 15,-8-5-7-15,-3-1 0 16</inkml:trace>
  <inkml:trace contextRef="#ctx0" brushRef="#br0" timeOffset="15724.06">14707 4553 51 0,'-3'28'25'0,"-32"-12"-35"0,27-7 52 0,-6 7-42 16,-3 3 1-16,-4 3 0 16,-4 3 0-16,4-7-5 15,0 1 1-15,3-3-8 16,4-7 1-16,3-9-4 16,4-12 1-16</inkml:trace>
  <inkml:trace contextRef="#ctx0" brushRef="#br0" timeOffset="15886.23">14471 4559 31 0,'7'3'15'0,"25"22"-6"0,-22-22 25 0,4 13-28 15,1 9 0-15,-1 3 2 16,7 7 0-16,0 3-12 0,4-1 1 16,-4-5 2-1,-3-1 1-15,-4-6-12 0,-11-6 0 16,-10-10-3-16,-11-3 1 15</inkml:trace>
  <inkml:trace contextRef="#ctx0" brushRef="#br0" timeOffset="16156.41">13783 5076 54 0,'-7'35'27'0,"21"-19"-31"0,-3-13 56 0,6 0-48 15,15 0 0-15,14-3 2 16,14 0 0-16,21-3-8 16,25-3 0-16,7-7 5 15,3-3 0-15,1 1-6 16,-15 2 1-16,-7-9-6 15,-10 7 0-15,-11 2-11 16,-11-12 0-16</inkml:trace>
  <inkml:trace contextRef="#ctx0" brushRef="#br0" timeOffset="16396.64">15046 4017 54 0,'-4'31'27'0,"-24"66"-26"0,21-53 40 16,0 16-42-16,0 12 1 16,0 25 0-16,7 32 0 15,4-7-2-15,-1-6 1 16,1-35-11-16,-1-15 0 15,-3-22-3-15,4-13 0 0</inkml:trace>
  <inkml:trace contextRef="#ctx0" brushRef="#br0" timeOffset="17266.89">16898 4296 47 0,'46'-29'23'0,"7"11"-21"0,-46 11 41 0,-4-2-39 16,1 0 1-16,-8-1 3 16,-3 1 0-16,-10-1-10 15,-11 10 1 1,-57 13 6-1,0 3 1-15,-3 2-4 16,0 4 0-16,14-3-2 16,7 0 0-16,0 0-3 15,10-7 0-15,11 4-1 16,8-7 1-16,9-2 0 16,8 2 1-16,14 0 0 15,14 1 0-15,11-1 1 16,-1 7 1-16,12 3 0 15,6 9 1-15,0-3-1 0,-7 3 1 16,-10 10-2-16,-11 6 1 16,-10 6-1-16,-12 6 0 15,-2 7 0-15,-4-10 1 16,-8 1-1-16,-9-1 0 16,-5-3 0-16,1-12 1 15,0-10 0-15,3 3 0 16,7 1 1-16,4-4 0 15,3-3 2-15,8 0 0 16,9 0 2-16,8-3 0 0,15-6 1 16,16 3 0-16,12-10-1 15,3-3 0-15,17-2-3 16,11 2 1-16,7-6-3 16,4 0 0-16,-7 0-7 15,-8 0 0-15,-13 0-12 16,-8-6 1-16,-7-10-3 15,-3-3 0-15</inkml:trace>
  <inkml:trace contextRef="#ctx0" brushRef="#br0" timeOffset="17448.06">16863 4882 62 0,'7'41'31'0,"-14"9"-34"0,3-34 61 15,1 12-56 1,-1-3 0-16,-3 19 0 0,4-3 0 16,-4-4-7-16,3-9 0 15,1 1-14-15,-5-17 1 16</inkml:trace>
  <inkml:trace contextRef="#ctx0" brushRef="#br0" timeOffset="18049.2">16013 6005 48 0,'-7'15'24'0,"-1"17"-9"0,5-23 26 16,-1 1-39-16,1 8 1 0,-1 7 1 16,1 10 1-16,-1-7-7 15,1 3 1-15,3 4 1 16,0-4 1-16,0-12-6 15,7-6 0-15,0-16-13 16,3-4 1-16,1-15-1 16,3-9 0-16</inkml:trace>
  <inkml:trace contextRef="#ctx0" brushRef="#br0" timeOffset="18244.7">16034 5842 62 0,'7'18'31'0,"-7"-24"-37"0,0 6 65 16,0 0-58-16,0 0 1 15,7-3-1-15,3-3 1 16,1-1-6-16,3 1 0 16,0 3-4-16,0-3 0 15,0 3-11-15,-3-10 1 16</inkml:trace>
  <inkml:trace contextRef="#ctx0" brushRef="#br0" timeOffset="18499.98">16101 6158 65 0,'-4'10'32'0,"4"-17"-33"0,0 7 55 0,4-6-53 15,6-3 1-15,4-1-1 16,8 1 1-16,2 3-6 16,5-1 1-16,-12-2-5 15,4 6 0-15,1 3-12 16,-5-10 1-16</inkml:trace>
  <inkml:trace contextRef="#ctx0" brushRef="#br0" timeOffset="18753">16210 6274 54 0,'-3'0'27'0,"3"19"-26"0,0-16 41 15,0 0-40-15,0 1 0 16,0-1 4-16,0-3 0 16,0 0-6-16,10-3 0 15,4-1 4-15,0-2 0 16,8 0-4-16,9 0 0 0,1 6-7 16,3-4 1-16,-3-2-13 15,10-6 1-15,-6-10-2 16,3 6 1-16</inkml:trace>
  <inkml:trace contextRef="#ctx0" brushRef="#br0" timeOffset="18950.12">16753 5942 60 0,'15'50'30'0,"-30"25"-39"0,12-56 63 0,-4 16-53 0,0 2 0 0,0 10-1 16,3 4 1-16,4-8-6 0,0-8 1 15,4-10-13-15,-1-16 1 16</inkml:trace>
  <inkml:trace contextRef="#ctx0" brushRef="#br0" timeOffset="22321.9">16478 3681 49 0,'-3'6'24'0,"20"-3"-13"0,-20 4 24 16,-1-1-35-1,1 3 0-15,-4 10 1 0,-4-6 0 16,1 2-2-16,-5 4 1 16,-2 0 0-16,3-3 0 15,0-1-2-15,3-2 1 16,4-4 0-16,10-2 0 16,8 2 0-16,10-6 0 15,11 3 1-15,3 4 0 16,4-1 1-1,-4 1 0-15,-6 2-1 16,-5 7 1 15,-10 3-2-31,-7-3 1 32,-10 3-5 14,-8 0 1-30,-6-3-10 0,-1-10 0 15,-7-6 0-15,1-9 0-16</inkml:trace>
  <inkml:trace contextRef="#ctx0" brushRef="#br0" timeOffset="22448.36">16475 3766 65 0,'35'-10'32'0,"25"-24"-41"0,-32 18 70 16,11-9-60-16,7-9 0 15,3 2-1-15,4-2 1 16,0 5-5-16,-7 1 1 16,-7 13-5-16,-7-1 0 15,-18 6-11-15,-11 7 0 16</inkml:trace>
  <inkml:trace contextRef="#ctx0" brushRef="#br0" timeOffset="23094.02">17699 4804 53 0,'-28'0'26'0,"24"18"-22"0,1-11 40 0,-1 2-42 15,1 13 1-15,-1 0 1 16,0 3 1-16,4 6-8 16,4 1 1-16,3-4 1 15,4-6 1-15,3-6-8 16,3-13 1-16,1-13-11 16,-4-2 0-16</inkml:trace>
  <inkml:trace contextRef="#ctx0" brushRef="#br0" timeOffset="23276.47">17590 4481 61 0,'3'28'30'0,"-6"6"-34"0,6-30 51 16,1 2-48-16,3-3 1 15,3-3-6-15,4-3 0 16,4-7-5-16,0-5 1 15,-4-1-7-15,3 3 1 0</inkml:trace>
  <inkml:trace contextRef="#ctx0" brushRef="#br0" timeOffset="23751.15">17921 4333 56 0,'4'7'28'0,"10"-7"-33"0,-7 0 54 0,3 0-47 16,1-7 0-16,7 1 3 15,-1 6 0-15,1-3-6 16,3 3 1-16,-3 6 2 0,-8 4 1 16,-6 2-2-1,-4 4 0-15,-7-4-3 0,-4 4 1 16,1 6-1-16,-5-3 1 16,1 6-1-16,4-3 1 15,-1-3 1-15,4-4 0 16,4 1 3-16,3-7 0 47,7-5 0-32,7 2 0 1,7-6 0-16,4 0 1 16,6-10-3-16,8 1 0 46,0 0-6-46,-4-4 0 0,-3 4-15 0,-11-1 0 16</inkml:trace>
  <inkml:trace contextRef="#ctx0" brushRef="#br1" timeOffset="30208.62">17074 5926 35 0,'32'-15'17'0,"-11"-7"-4"0,-17 15 18 0,-4-8-27 15,-4-4 0-15,-3 0 2 16,-3 0 0 0,-29-3-8-1,0 7 0-15,-3 8 5 16,-1 1 0-16,-6 6-2 15,-4 9 0-15,-3 10-2 16,-1 13 1-16,4-4-2 0,0 25 0 47,4 16-2-31,7 10 0-1,10 8 0 1,14 7 1-16,18 1 0 15,11-17 1-15,17-12 3 0,71 18 3 16,-39-68 0-16,10-19-1 0,5-22 1 0,-8-3-1 0,-4-13 1 0,-10-6-3 0,-7-3 0 16,-14-10-5-16,-15 4 1 15,-13-10-11-15,-15 6 0 16,-10-2-1-16,-4 11 1 16</inkml:trace>
  <inkml:trace contextRef="#ctx0" brushRef="#br1" timeOffset="30709.19">16704 7043 48 0,'4'9'24'0,"-11"22"-28"0,-1-24 48 0,-6 8-43 0,-7 4 1 16,-4-3-1-16,-3 3 0 15,-3-1-2-15,2 1 0 16,-2 3 2-16,6 0 0 16,4-3-1-16,3 0 0 15,7-4 0-15,8 1 1 16,6 0-1-16,12-7 1 0,6 1-1 16,7-1 0-16,7-3 0 15,-3-3 1-15,-4 4-1 16,-10 2 0-16,-8 1 0 15,-10 5 0-15,-10 10-4 16,-11 4 1 15,-4-11-6-31,-3-2 1 47,0-3-7-47,6-7 1 0</inkml:trace>
  <inkml:trace contextRef="#ctx0" brushRef="#br1" timeOffset="30951.9">16866 6917 45 0,'14'19'22'0,"-14"12"-20"0,-3-21 37 16,-1 9-37-16,-3 12 0 16,0 7 1-16,0-10 1 15,0 35-6-15,0-7 1 16,0 0 2-16,4-2 0 15,-1-14-5-15,0-8 0 16,1-10-5-16,3-16 0 16,-4-9-6-16,1-3 1 15,-1-4 0-15,1-9 0 16</inkml:trace>
  <inkml:trace contextRef="#ctx0" brushRef="#br1" timeOffset="31722.06">16775 7272 28 0,'14'21'14'0,"7"11"-4"0,-14-23 28 0,7-2-33 16,4-1 1-16,6 0 1 16,12-3 0-16,6 3-10 15,4 1 1-15,-4-4 6 16,-3-3 1-16,-7 0-3 16,-4 0 0-16,-7 0-1 15,-7-6 1-15,-3-1-2 16,-8 1 1-16,-6 0-1 15,-8 3 0-15,-3 3 0 16,-4 3 0-16,1 3 0 16,-1-3 0-16,-6 7-1 15,2 2 1-15,1 1-1 235,4 2 0-235,2 1-1 0,5-3 1 47,3 2-1-47,10-8 0 15,1-1 1 1,3-3 0-16,3 0 0 125,1-3 0-125,0-3 1 0,-1 0 0 31,1 3 0-31,-1-6 0 0,1 6 1 0,3-4 0 0,0 8 0 16,0-1 0-16,-3 3 0 0,-1 3 1 0,1 1-1 0,0-1 1 0,-1-3-3 0,1 1 0 0,-1-1-5 0,1-3 1 31,0-3-9-31,-1-3 1 31,1-3-3-31,-1-7 1 0</inkml:trace>
  <inkml:trace contextRef="#ctx0" brushRef="#br1" timeOffset="31818.23">17325 7463 23 0,'3'15'11'0,"1"-15"-5"0,-4 0 17 0,0 0-19 16,4-9 0-16,-1 0 3 0,1-7 0 0,-4 0-7 0,3 4 0 0,-3-1 7 0,0 1 0 0,0 2-1 0,4 4 1 0,-1 3-1 0,4 3 0 0,0 0-2 0,4 3 0 0,6-3-2 0,5 0 0 0,9 3-4 0,-2-3 0 0,-5-3-4 16,1-3 0-16,0-7-11 0,-1-9 0 0,5-3 0 0,-1-12 1 0</inkml:trace>
  <inkml:trace contextRef="#ctx0" brushRef="#br1" timeOffset="31880.29">17893 6704 45 0,'18'41'22'0,"-18"15"-25"0,-4-40 44 0,-7 9-39 0,-6 16 0 0,-4 12 0 0,-1 10 0 0,-2 18-3 0,3 4 1 0,3-7 0 0,7-12 0 0,8-13-5 0,6-18 0 0,8-16-5 0,0-19 0 0,-1-6-4 16,-3-7 0-1</inkml:trace>
  <inkml:trace contextRef="#ctx0" brushRef="#br1" timeOffset="32115.58">17632 7215 53 0,'14'9'26'0,"21"13"-24"0,-17-18 53 15,10-4-53-15,11-7 1 16,0 1-1-16,7-10 0 15,6-2-6-15,1-1 0 16,-10 0-6-16,-12 3 0 16,-16-6-8-16,-8 0 0 15</inkml:trace>
  <inkml:trace contextRef="#ctx0" brushRef="#br1" timeOffset="33480.48">17082 3446 24 0,'21'0'12'0,"-4"-10"-1"0,-10 10 12 16,0-9-19-16,-3 3 0 16,-1-1 2-16,1 1 0 15,-4 0-7-15,-4 0 0 16,-6 3 6-16,-11-7 0 16,-18 10-2-16,-7-6 0 15,-7 3-1-15,-14 3 0 0,-7 3-2 16,-7 6 1-16,-7 7-1 15,7 0 0-15,3 15-2 16,-10 10 0-16,7 0-2 16,7 9 0-16,10 12 1 15,11 7 0-15,14 4 0 16,15 11 1-16,13 1 3 16,18-13 0-16,21-9 2 46,11-10 1-30,21-22 0 0,28-18 1-16,29-35-1 0,10-16 0 0,7-15-1 15,-11 6 1-15,-20-13-3 0,-19 4 1 0,-24-4-2 0,-21 4 0 0,-25 3-4 16,-21-4 0-16,-21 13-7 16,-18 4 1-16,0 2-5 15,-10 0 0-15</inkml:trace>
  <inkml:trace contextRef="#ctx0" brushRef="#br1" timeOffset="34211.56">17734 2091 39 0,'21'-28'19'0,"-7"28"-11"0,-14 0 33 0,4 3-40 0,-4 10 1 0,-4 15 0 0,-10 0 0 0,-10 22-3 0,-15 10 1 0,-7 15 1 15,-7 25 0-15,7 10-3 16,4 3 0-16,0 3-2 16,3-19 0-16,7-12-11 15,11-19 1-15,3-22 0 16,4-16 0-16</inkml:trace>
  <inkml:trace contextRef="#ctx0" brushRef="#br1" timeOffset="34681.33">17307 3173 29 0,'11'22'14'0,"-4"12"-4"0,-4-30 25 0,-3 5-31 0,4 7 0 0,-4-7 2 15,0 4 1 1,0 5-9-16,-4 4 1 0,-3 0 4 16,0 0 1-16,0 0-2 15,-3-3 0-15,-1-3-1 16,1-1 0-16,-1-2-1 16,0-4 0-16,4-2 0 15,0-4 1-15,4 0 0 16,-1 6 0-16,4-9 0 15,7 0 0-15,4 0 0 16,6-9 1-16,5 0 1 16,-1-4 0-16,11 0 0 15,6-5 0-15,1-1 1 16,0 3 0-16,-11 0-1 16,-7 7 0-16,-7 0-3 15,-10 2 1-15,-11-5-1 16,-18-4 0-16,1-3-1 0,-5 1 0 15,-9-11-4-15,-5 4 0 16,1 0-9 0,0 0 1-1,6-3-6-15,12-4 0 0</inkml:trace>
  <inkml:trace contextRef="#ctx0" brushRef="#br1" timeOffset="35133.18">17935 1430 63 0,'7'-10'31'0,"-10"26"-43"0,3-7 59 0,-4 10-47 15,-10 0 1-15,-4 9-1 16,-6 0 1-16,-8-3-2 16,0 10 0-16,1-7 0 15,2 0 1-15,8-3-1 16,4 0 0-16,6-12 0 15,7 3 0-15,11-1 1 0,8-5 0 16,9-1 0 0,4-3 1-16,1 4-1 0,-1-1 0 15,-7-6 0-15,-3 13 0 16,-8 3-1-16,-3 6 0 16,-10 6-2-16,-8 1 1 15,-3-4-5-15,0-3 0 16,-4-6-8-16,1-10 0 15</inkml:trace>
  <inkml:trace contextRef="#ctx0" brushRef="#br1" timeOffset="35484.46">18140 1401 42 0,'39'-34'21'0,"-18"34"-12"0,-14 0 31 0,0 6-38 0,0 3 1 0,-3 10 0 0,-4 0 1 0,-4 16-5 0,-3 9 0 16,0 12 3-16,0 4 0 0,-4 12-3 0,-3 0 0 0,0-16-4 16,0-15 0-16,0-13-6 15,0-9 1-15,0-13-6 16,-1-15 0-16</inkml:trace>
  <inkml:trace contextRef="#ctx0" brushRef="#br1" timeOffset="35858.83">17946 1793 37 0,'10'19'18'0,"12"6"-14"0,-12-15 30 0,8 2-31 0,3 4 1 0,7-4 2 0,4 1 0 0,3-4-7 0,8 1 0 0,6-10 4 0,0 0 1 16,1-7-3-16,-11-2 1 0,-8-4-3 16,-3 1 1-1,4-1-1-15,-11 4 0 0,-3-10 0 16,-4 4 1-16,-3-1-1 16,-4 3 1-16,-7 4 0 15,-4-7 0-15,1 16 0 16,-4 3 0-16,-4 10 0 15,-3-4 0-15,0 10-2 16,-4 3 1-16,-3 9-1 16,7-2 0-16,7 5-3 15,3 1 1-15,8-13-3 16,6-4 1 15,5-5-2-31,2-4 1 0,1-15-4 0,-4-3 0 63,4-1 1-63,-1-5 0 15</inkml:trace>
  <inkml:trace contextRef="#ctx0" brushRef="#br1" timeOffset="36285.64">18634 2054 42 0,'14'53'21'0,"0"13"-27"0,-7-60 46 0,-7 3-40 15,0-2 0-15,-4 2 0 16,1-9 0-16,-4-9 0 15,0-16 0-15,0-4 0 16,0-5 0-16,0-7 0 16,3-6 0-16,4 3 0 15,4-3 0 1,24-6 1 0,7 9 0-16,8 9 1 15,-1 10 1-15,0 13 0 16,-3 12 1-16,-7 0-1 15,-4 9 1-15,-7 7-2 16,-14-4 0-16,-10 14-2 31,-22-1 0-31,-3-7-4 16,-11-8 0-16,-14-1-12 78,-7-9 1-78</inkml:trace>
  <inkml:trace contextRef="#ctx0" brushRef="#br1" timeOffset="37766.9">17621 5186 31 0,'4'3'15'0,"-1"-3"-5"16,1 3 15-16,3-3-24 16,0 4 1-16,0-1 2 15,0 0 0-15,4 0-4 16,3-6 1-16,3 3 2 15,5-6 1-15,6-1-2 16,0 4 1-16,-3-6-2 16,-4 3 0-16,-7 2-2 15,-3-2 0-15,-4 6 0 16,-11 6 0-16,-3 13-1 0,-7-9 0 16,-4 5 0-1,-3 1 1-15,-4-3 0 16,1-1 0-16,-1-3 0 0,0 1 0 15,4-1 1 48,4 4 0-63,-1-10 0 0,4 3 0 78,7-6 1-62,3 7 1-16,8-1 0 31,3-3 0-15,3 0 0-16,8 0 1 15,7 0 0 1,3-3 0-1,4-6-1 1,-1 3 0-16,-2 0-1 16,-5 0 1-1,-6 0-1 1,-4 3 0-16,-3 0-2 16,-4 3 1-16,-7 0-1 0,-4 3 0 0,-3 0 0 0,-3 1 0 0,-5 2 0 0,-2 4 0 0,-4-4 0 15,-4 4 1-15,4-1-1 0,0-3 1 0,3 1-1 0,4 2 1 31,3-2 0-31,4-1 0 0,4 1 1 0,10-7 0 0,3-3 1 16,12 3 1-16,6 0-1 0,0 0 0 0,0-3-2 0,-3 3 0 0,-7-3-13 0,-8 0 0 0,-13 7-3 16,-4-4 1-16</inkml:trace>
  <inkml:trace contextRef="#ctx0" brushRef="#br1" timeOffset="38884.54">15713 6814 36 0,'7'6'18'0,"0"-15"-12"0,-7 9 30 0,0 0-33 16,3-4 1-16,4-2 2 15,0 3 0-15,15-3-7 16,6-1 1-16,0 1 4 15,0 0 1-15,-3 0-2 16,-4-1 0-16,-7 4-2 16,-3 0 0-16,-1 6-2 15,-20 4 1-15,-1 2-2 16,1 0 1-16,-11 1-1 16,-4-4 0-16,0 3 0 15,8 1 1-15,-1-1-1 0,4 7 1 16,0 0 0-1,3-4 1-15,0 1 0 16,4-1 0-16,4-2 0 0,-1-4 1 16,4 0-1-16,0-6 0 15,7-3 1-15,4 0 0 63,3 0-1-48,4-3 1-15,-1-1 0 32,1 4 0-17,-4-3-1 17,0 3 1-1,-7 3-2 0,0 0 1-31,0 0-1 16,0 0 1-16,-7 0 0 0,4 3 0 0,-4 3-1 0,-4 0 1 0,-3 4-1 0,-3-1 1 15,-4 1-1-15,-4 2 1 0,-3 1-2 0,3-4 1 0,1 4 0 0,3-4 0 0,-1 0 0 16,5 4 1-16,3-4 0 0,3-2 1 0,1 2 0 0,6 0 1 0,1-2 0 0,3-1 0 0,3 0 0 16,5 1 1-16,-1-4-2 0,0 0 1 0,0 0-2 0,-4 0 1 0,-6 0-6 15,-11 4 1-15,-4-1-11 0,-6 6 1 16,-15-2-2-1,-3-4 0-15</inkml:trace>
  <inkml:trace contextRef="#ctx0" brushRef="#br1" timeOffset="39746.92">18165 5779 42 0,'-4'19'21'0,"-3"25"-18"0,7-38 39 0,-7 6-41 0,3 4 1 15,-3 3-1-15,4 3 1 16,-1-3-5-16,1-1 1 16,-1 1-4-16,1-6 0 15,-1-13-8-15,1-13 0 16</inkml:trace>
  <inkml:trace contextRef="#ctx0" brushRef="#br1" timeOffset="39939.54">18041 5672 44 0,'7'16'22'0,"7"-10"-19"0,-7-6 36 0,4 3-39 0,-1-3 1 0,5 7-4 0,-1-7 1 0,7 0-5 0,4 0 0 0,-1 3-6 0,1 0 0 0</inkml:trace>
  <inkml:trace contextRef="#ctx0" brushRef="#br1" timeOffset="40295.91">18323 5992 37 0,'18'28'18'0,"-18"-15"-20"16,0-13 28-16,0-6-26 0,0 6 0 0,3-10 1 0,1-2 0 16,0-4-1-16,3 3 0 15,0-2 0-15,0 2 1 16,3 4-2-16,1-1 1 15,-1 7-1-15,1 0 1 0,0 0-1 16,3 6 0-16,-4 0 0 16,-3-3 1-16,0 3 1 15,0 4 0-15,1-4 0 16,2 6 0-16,-3 4 0 16,-3-4 0-16,-1 7 0 15,-3 9 1-15,0-9-1 16,0-1 1-16,0-2-2 15,0-1 0-15,4-2-5 16,-1-7 1-16,8-3-8 16,3-13 1-16</inkml:trace>
  <inkml:trace contextRef="#ctx0" brushRef="#br1" timeOffset="40928.35">18923 5660 37 0,'21'34'18'0,"-21"-6"-16"0,0-15 29 0,-3 6-29 0,-8 6 1 0,4-3 4 0,3 3 0 0,1 0-8 0,-1 0 1 15,4 0 5-15,0-3 0 16,4-6-2-16,-4-1 1 15,0-5-4-15,-4-10 1 16,1-3-2-16,-4-4 1 0,-4-5-1 16,-6 3 1-16,-1-1-2 15,-3 4 0-15,-4 0 0 16,0 2 0-16,1 4 0 31,3 7 1-31,3-1-1 0,0 13 1 16,4 6 0-1,7 3 1-15,4-3 1 16,6-3 1-16,4 3-1 0,7 0 1 16,7 0 0-16,8-9 1 0,6-3-1 15,7-4 0-15,1-6 0 16,-8-6 0-16,0-3-1 16,-3-7 0 15,0-2-1-31,-4-7 0 0,-7 0-2 15,-3 0 1-15,-4 0-1 0,-4 0 0 0,-6 0-2 16,-4 3 1-16,-4 6-1 16,-6-2 0-16,-1 9 0 0,1 9 1 15,-1 9-1-15,-3 7 1 16,0 6 2-16,3 0 0 16,1 7 1-16,6 2 0 15,4 1 0-15,4-4 1 16,3-9 0-16,3-3 0 15,8-4-3-15,7-5 1 16,6-1-6-16,1-3 0 16,0-15-5-16,0-7 1 15</inkml:trace>
  <inkml:trace contextRef="#ctx0" brushRef="#br1" timeOffset="41384.82">19565 5973 34 0,'18'-3'17'0,"-15"3"-17"0,1 3 28 16,-8 4-26-16,-3 5 0 15,-7 4 0-15,-7 3 1 0,-7-4-5 16,-8 4 1-16,1 6-1 16,-4 7 1-16,11-1-6 15,3-6 1-15,4-6-5 16,11-7 0-16</inkml:trace>
  <inkml:trace contextRef="#ctx0" brushRef="#br1" timeOffset="41609.91">19375 5898 44 0,'21'19'22'0,"14"53"-18"0,-17-50 42 0,-4 3-45 0,3 10 0 0,1 8 0 0,0-8 0 0,-4 3-7 0,-4-1 0 0,-6-2-9 0,-11-20 1 0</inkml:trace>
  <inkml:trace contextRef="#ctx0" brushRef="#br1" timeOffset="45476.63">15318 3722 37 0,'-4'-25'18'0,"4"9"-8"15,4 13 19-15,-4 3-24 16,7 0 1-16,3 0 2 16,1 3 0-16,6 10-11 15,1 18 1-15,7 0 7 0,10 19 1 16,4 19-4-16,7 10 1 15,0 12-2 1,-1 6 1-16,5 10-2 0,-8-13 1 16,-3-7-2-16,-4-5 1 15,-6-13-3-15,-5-13 0 16,-6-15-6-16,-11-6 1 16,-7-13-9-16,-4-10 0 15</inkml:trace>
  <inkml:trace contextRef="#ctx0" brushRef="#br1" timeOffset="45941.35">15589 4597 40 0,'11'9'20'0,"6"26"-19"16,-9-26 27-16,-1 4-26 16,3 5 1-16,4 4 3 15,4 3 1-15,-4 7-8 16,-3 2 1-16,3 1 4 16,-4-4 1-16,1 0-2 15,-1-5 0-15,1-5-2 16,0-2 1-16,-1-6-1 15,1-7 0-15,6-6 0 0,8-3 0 16,3-16-1-16,1-6 1 16,6-9 0-16,7-10 1 15,-3-6-2-15,-4 2 1 16,-6 17-1-16,-8 0 1 16,-4 12-1-16,-10 6 1 15,-7-2-2-15,-14 12 1 16,-10 12-1-16,-15 0 1 15,-11 7-1-15,-3 3 1 0,1 0-3 16,2-10 0 0,4-3-11-16,4-2 0 0,7-14-3 15,10-6 1-15</inkml:trace>
  <inkml:trace contextRef="#ctx0" brushRef="#br1" timeOffset="47233.03">14492 3346 29 0,'0'9'14'0,"0"0"-2"0,0-9 21 16,0 3-28-16,0 7 0 15,-3 6 1-15,-8-4 1 16,-3 10-9-16,-4-9 0 16,-3 12 6-16,-7 0 0 15,0 0-3-15,3 3 0 0,0 0-2 16,8-3 1-16,-1-6-2 16,7-6 1-16,4-1-1 15,11 1 1-15,10-7 0 16,4 3 0-16,6-9 2 15,5 0 0-15,-5 0 0 16,-3 0 0-16,-3 0 0 16,0 10 0-16,-11 6-2 15,-7 12 1-15,-7-3-5 16,-4 3 1-16,-7-15-9 16,4 2 1-16,4-2-2 15,6-4 0-15</inkml:trace>
  <inkml:trace contextRef="#ctx0" brushRef="#br1" timeOffset="47490.4">14626 3562 37 0,'0'34'18'0,"4"-12"-21"0,-4-12 35 16,0 2-31-16,0 7 0 15,0-6 2-15,0 5 0 16,0-2-4-16,3-6 1 16,4-4 1-16,4 3 0 15,3-9-2-15,0-9 1 0,-3-4-2 16,3-6 0-16,-4 7-4 16,1-7 0-16,0-6-5 15,-8 6 0-15</inkml:trace>
  <inkml:trace contextRef="#ctx0" brushRef="#br1" timeOffset="48028.78">14817 3647 47 0,'24'25'23'16,"-24"-16"-30"-16,4-6 42 0,-4 0-33 15,3 0 0-15,-3-3 1 16,0 0 1-16,7-6-5 16,1-6 0-16,-5-1 3 0,1-3 0 15,-1 1-2 1,4-4 1-16,0 6-1 0,0-5 1 16,0 2-1-16,0 6 1 15,0 10-1-15,4 4 1 16,-7 2-1-16,-1 3 0 15,1-2 0-15,-1-4 0 16,1 0-1-16,-1 0 1 16,-3 0-1-16,4 3 1 15,-4-6-2-15,0 0 1 16,3 0-1-16,1 0 0 16,6-15-1-1,1 2 0-15,0-3 0 16,3 1 1-16,0-1 1 15,0 4 0-15,0-7 3 16,0 9 0-16,0-2 1 16,0 9 0-16,-3 3 0 15,3 6 1-15,-3-3-1 16,-1 6 1-16,-3 7-2 16,0 6 0-16,0 0-1 15,0-3 1-15,0-3-2 16,1-7 0-16,-5 0-6 15,1-5 0-15,-4-4-10 16,-7-13 1-16</inkml:trace>
  <inkml:trace contextRef="#ctx0" brushRef="#br1" timeOffset="51195.98">19861 4848 38 0,'-14'9'19'16,"11"-12"-4"-16,3 3 19 0,0 0-31 16,0 0 1-16,7-6 1 15,0-1 1-15,3 4-8 16,8-3 1-16,10 3 4 0,11-7 0 15,0 7-3-15,10-3 0 16,1 0-4-16,3-1 0 16,-4 1-7-16,-10 3 1 15,-7 0-6-15,-8 3 0 16</inkml:trace>
  <inkml:trace contextRef="#ctx0" brushRef="#br1" timeOffset="51423.41">19960 5076 54 0,'-10'29'27'0,"17"-7"-25"0,-4-19 50 0,8-3-47 16,3 0 0-16,7 0 3 16,7-6 0-16,0-1-11 15,15 1 1-15,6-3 5 16,1-1 1-16,-1 1-7 15,-7-1 0-15,-3 7-9 16,-11-3 1-16,-10 3-10 16,-7-7 1-16</inkml:trace>
  <inkml:trace contextRef="#ctx0" brushRef="#br1" timeOffset="53749.77">21354 4891 40 0,'0'19'20'0,"0"28"-7"0,0-40 21 0,0-1-31 15,0 6 1-15,0 4 2 16,-4 9 0-16,4 0-7 15,-3 16 1-15,-1 6 5 16,4 6 1-16,0 13-1 16,-3-3 0-16,-1 3-2 15,0-10 1-15,1-6-3 16,-4-6 1-16,3-15-3 16,1-4 0-16,-1-10-5 15,4-5 0-15,0-7-14 16,-7-13 1-16</inkml:trace>
  <inkml:trace contextRef="#ctx0" brushRef="#br1" timeOffset="55940.55">18683 4358 28 0,'42'-44'14'0,"-17"-21"-2"16,-21 40 14-16,-11-4-24 15,-11-8 0-15,-14 12 2 16,-10-7 0-16,-11 10-4 15,-18-3 0-15,-13 6 3 16,-22 10 0-16,7 0-2 16,-7 18 0-16,-7-6-3 15,-7 19 1-15,11 9-3 16,10 10 0-16,8 22-2 16,2 3 0-16,1 15 0 15,14 13 1-15,11 16 1 16,10 3 0-16,10 0 2 0,15-10 0 15,11-2 2-15,9 2 0 16,16-12 2-16,13-9 1 16,10-16 1-16,8-10 1 15,0-15 0-15,18-13 0 16,10-9 1-16,24-19 0 16,8-22-1-16,14-16 0 15,10-21-2-15,19-1 1 16,-19-9-2-16,-7-6 1 0,-6-4-2 15,-19 4 0-15,-9 0-4 16,-22 3 1-16,-22-10-4 16,-16 10 0-16,-26 3-8 15,-17-12 0-15</inkml:trace>
  <inkml:trace contextRef="#ctx0" brushRef="#br1" timeOffset="57157.39">21449 4327 48 0,'0'16'24'0,"3"-1"-12"0,1-8 24 16,-1-7-33-16,5 9 0 16,2-6 3-16,8 3 0 15,3 4-7-15,7-7 0 16,0 0 4-16,1 3 1 16,-5-2-2-16,-3 5 0 15,-3-15-2-15,-7 12 0 16,-8-6-2-16,-6 0 1 15,-11 9-1-15,-1-6 1 0,-2 10-1 16,-4 9 1-16,-1 3 0 16,1-3 0-16,7 0 1 15,4-3 0-15,3-4 2 16,3 7 0 0,8-6 0-16,6-3 0 0,11-7 1 15,11-3 0-15,7 0-3 16,0-6 1-16,-8 0-8 15,-2-3 1-15,-8-1-13 16,-11 4 0-16</inkml:trace>
  <inkml:trace contextRef="#ctx0" brushRef="#br1" timeOffset="59012.23">22084 5064 34 0,'-11'25'17'0,"11"-16"-2"0,0-9 17 15,0 0-26-15,0 0 0 16,0 0 3-16,0 0 1 16,4 0-12-16,6 0 1 15,8 0 7-15,10 0 0 16,11 0-5-16,0 0 0 0,7-3-6 16,-4 0 0-16,0-6-11 15,-6-4 0-15,-12-6-3 16,-2 1 1-16</inkml:trace>
  <inkml:trace contextRef="#ctx0" brushRef="#br1" timeOffset="59211.82">22281 4929 48 0,'8'72'24'0,"-5"-12"-23"0,-3-48 46 0,-3 4-46 16,-5 3 1-16,1 3-1 16,-3 0 1-16,-4 3-7 0,3 0 1 15,1-3-11-15,-1-6 1 16</inkml:trace>
  <inkml:trace contextRef="#ctx0" brushRef="#br1" timeOffset="59889.6">23022 4785 47 0,'4'0'23'0,"-8"16"-11"0,4-13 30 0,4-3-39 0,3 3 1 16,0 0 4-16,4 0 0 15,3 0-9-15,3 0 0 16,8 0 7-16,10 4 0 16,8-4-2-16,-1 3 0 15,-3-3-3-15,-8-3 1 16,-6 7-2-16,-7-1 0 16,-11 3-2-16,-14 10 1 0,-14 9-1 15,-11 10 0-15,-3 3-1 16,-4-7 1-16,0 13 0 31,4-9 0-15,3 3 1-16,7-4 1 15,8 4 1-15,10-7 0 0,3 1 1 0,15-4 0 0,6-2 0 16,8-7 0-16,7-7-1 16,10-5 0-16,0-14-5 15,-3-2 1 1,-4-3-11-16,-6-4 1 0,-5-12-8 15,-10 3 1-15</inkml:trace>
  <inkml:trace contextRef="#ctx0" brushRef="#br1" timeOffset="60371.71">23463 4493 52 0,'-3'10'26'0,"6"-10"-24"0,-3 0 41 0,4 0-40 16,6 0 1-16,1 3 3 16,3-3 1-16,7 0-10 15,0 0 0-15,-3 3 6 16,-4 0 0-16,0 0-2 16,-3 0 0-16,-4 7-3 15,-7 5 0-15,-7-5 0 16,-4 2 0-16,-3 4 0 15,0 3 0-15,0 3 0 16,0 6 0-16,7-9 1 47,3 6 1-47,4-6 0 0,7 0 1 31,4-7 0-31,7-3 0 16,6-2 0-16,4-7 0 0,4 0-6 15,0-7 0-15,-4-2-16 0,-10-3 1 0</inkml:trace>
  <inkml:trace contextRef="#ctx0" brushRef="#br1" timeOffset="62310.51">23996 5095 42 0,'0'-9'21'0,"7"-4"-6"16,-3 10 22-16,3-6-34 16,3-1 1-16,4 4 1 15,7 0 0-15,8 0-7 16,-1 2 1-16,7 4 3 0,8 0 1 15,2 0-5-15,-2 0 0 16,-4-3-8-16,-4-3 0 16,-11-7-7-16,-9 1 0 15</inkml:trace>
  <inkml:trace contextRef="#ctx0" brushRef="#br1" timeOffset="62534.12">24264 4891 52 0,'4'29'26'0,"-19"15"-28"16,12-41 45-16,-1 6-42 16,-3 7 0-16,0 9-1 15,0 0 1-15,0 3-5 16,4 4 1-16,-4-4-9 15,3-3 1-15,-3-9-4 16,11-10 0-16</inkml:trace>
  <inkml:trace contextRef="#ctx0" brushRef="#br1" timeOffset="63041.18">24624 4625 62 0,'14'9'31'0,"0"-6"-39"0,-3-6 62 15,3 3-50-15,3 0 0 0,5 0 1 16,9 0 0-16,1 3-7 16,0 1 0-16,0-4 4 15,-8 0 1-15,-6 3-3 16,-7 3 0-16,-11 7-1 16,-8-1 0-16,-6 4-3 15,-3-1 1-15,-1 1-2 16,0 0 1-16,-3 6-1 15,4-3 1-15,3 3-1 16,3 6 1-16,7 3 2 16,1 0 0-16,6-2 2 15,8 5 1-15,10 1 0 16,11-1 1-16,3-6 1 16,4-3 0-16,-7-9-1 15,0-3 1-15,-15 6-2 16,-6-7 0-16,-15 7-3 15,-13 3 1-15,-19 0-6 0,1-7 0 16,-7-2-10-16,3-13 0 16</inkml:trace>
  <inkml:trace contextRef="#ctx0" brushRef="#br1" timeOffset="63507.84">25047 4302 52 0,'4'19'26'0,"3"0"-21"0,-4-16 40 0,-3 3-41 16,4-3 0-16,-1 0 2 16,4 7 1-16,-3-10-9 15,3 3 1-15,4-3 5 16,6 0 1-16,1 6-3 16,-4-6 1-16,0 0-3 15,-3 6 1-15,-4 1-2 16,-7 2 1-16,-7 0-1 15,-4 4 0-15,1-4-1 16,2 7 1-16,1 6 0 0,0-3 0 16,0 0 1-16,11-1 1 15,-1-5 0-15,8 0 0 16,3-4 0-16,7-3 0 16,7 0-4-16,4-2 1 15,0-8-12-15,-4-5 1 16,-3-3-7-16,-4 2 0 15</inkml:trace>
  <inkml:trace contextRef="#ctx0" brushRef="#br1" timeOffset="64487.57">25545 5026 37 0,'3'3'18'0,"-6"-3"1"0,3 0 18 0,0 0-33 15,0 0 1-15,7 0 2 16,0 0 0-16,3-3-9 16,8 0 1-16,-4 0 4 15,14 0 1-15,11 3-6 16,-4-10 1-16,1 10-8 16,-8-6 1-16,-3 0-10 15,-4-13 0-15</inkml:trace>
  <inkml:trace contextRef="#ctx0" brushRef="#br1" timeOffset="64679.67">25665 4910 51 0,'7'82'25'0,"-21"-35"-23"0,14-25 40 16,-4 0-42-16,4 9 0 15,-4 4-2-15,1 2 0 16,-1-15-3-16,1 3 1 16,-1-9-11-16,4-13 0 15</inkml:trace>
  <inkml:trace contextRef="#ctx0" brushRef="#br1" timeOffset="65009.11">26190 4631 49 0,'0'44'24'0,"-3"-3"-23"15,-1-32 38-15,-3 7-37 16,0 6 0-16,0 6 0 16,0 10 1-16,0-7-4 15,0 0 1-15,3-2 2 0,4 5 1 16,4-6-2-16,3 1 0 16,3-7-3-16,1-10 1 15,10-6-5-15,7-12 0 16,4-10-10-16,3-6 0 15</inkml:trace>
  <inkml:trace contextRef="#ctx0" brushRef="#br1" timeOffset="65218.9">26451 4553 41 0,'-7'44'20'0,"-7"9"-8"0,11-34 28 0,-8 9-37 16,-7 16 1-16,-3 12 2 15,-7 7 0-15,-4 3-7 16,4 15 0-16,7-8 3 16,3-8 1-16,8-8-7 15,3-13 1-15,0-16-12 16,3-15 0-16,8-20-3 16,6-5 0-16</inkml:trace>
  <inkml:trace contextRef="#ctx0" brushRef="#br1" timeOffset="65625.62">26561 4418 60 0,'7'9'30'0,"10"1"-33"0,-10-17 62 16,4 4-56-16,3-3 1 16,4 3 0-16,3-3 1 15,0-1-7-15,-3 4 1 16,-8-3 3-16,1 6 1 16,-4 3-3-16,0 3 0 0,-3-2-1 15,-4 5 0-15,-4 3-1 16,-3 4 0-16,0 6 1 15,-4 0 0-15,1 0 0 16,3 0 0-16,0-13 1 16,3 4 1-16,4-4 0 15,7 1 0-15,4-4 0 16,3-3 0-16,0 0-2 16,11-3 0-16,6 3-6 15,1-3 1-15,0 7-14 16,-4-14 0-16</inkml:trace>
  <inkml:trace contextRef="#ctx0" brushRef="#br1" timeOffset="65898.97">26748 5073 66 0,'0'29'33'0,"28"-20"-29"0,-18-9 51 15,8 3-53-15,7 0 0 16,3-3 0-16,7-3 0 16,8 0-5-16,6-3 1 15,-7 3-3-15,-3-1 0 0,-11-2-9 16,-6-6 0-16,-12-4-7 15,-3-9 1-15</inkml:trace>
  <inkml:trace contextRef="#ctx0" brushRef="#br1" timeOffset="66092.87">26935 4832 58 0,'14'50'29'0,"-14"25"-32"15,0-53 51-15,0 16-48 16,-4-7 1-16,-3 16-1 16,0 0 1-16,4-3-5 15,-1-6 1-15,0-7-8 16,1-9 1-16,6-16-7 16,15-9 1-16</inkml:trace>
  <inkml:trace contextRef="#ctx0" brushRef="#br1" timeOffset="66421.62">27555 4672 52 0,'18'41'26'0,"-25"-19"-30"0,0-16 45 0,-4 3-41 16,-6 4 1-16,-4-1-1 15,-4-8 0-15,0 5 0 16,-3 0 0-16,10 4 0 16,4 6 1-16,7-10-1 15,4 7 1-15,10 3 0 16,10-1 0-16,8-5-1 16,7 6 1-16,0 6-1 15,-1 6 1-15,-6 7-2 16,-7-10 1-16,-11 13-2 15,-11 3 0-15,-13-7-5 16,-12-5 1-16,-6-7-9 16,-4-16 0-16</inkml:trace>
  <inkml:trace contextRef="#ctx0" brushRef="#br1" timeOffset="66662.31">27467 4612 63 0,'43'16'31'0,"-15"25"-32"0,-18-38 57 16,8 6-55-16,3-2 1 16,7-4-1-16,11-6 0 15,4-4-4-15,2-5 0 0,5-7-2 16,-1 6 0-16,-10 1-13 15,-7-7 1-15,-11-3-2 16,11 0 0-16</inkml:trace>
  <inkml:trace contextRef="#ctx0" brushRef="#br1" timeOffset="67066.58">28148 4274 64 0,'11'-3'32'0,"10"6"-40"16,-11-3 65-16,1 0-55 15,7-7 1-15,3 4 0 16,7-3 0-16,-3 6-4 15,-4 0 0-15,-3 0 2 0,-4 6 0 16,-4 1-2-16,1 5 1 16,-8 1-1-16,-3 5 0 15,-7 4-1-15,-7-3 1 16,-3 3-1-16,-1 3 1 16,0 3 1-16,8 4 0 15,3-4 0-15,7-9 0 0,7-3 1 16,7-4 0-1,7 4-1-15,0-10 1 16,11-3-3-16,10-3 1 0,4-6-6 16,-7-3 0-16,-11-4-12 15,-3-9 1-15</inkml:trace>
  <inkml:trace contextRef="#ctx0" brushRef="#br2" timeOffset="77546.84">22761 4167 29 0,'36'6'14'0,"-12"-15"-6"0,-17 3 15 16,-3-1-21-16,-1-2 0 15,-3 0 1-15,-3-10 1 16,-4 3-5-16,-7 7 0 15,-11-7 3-15,-7-6 0 16,-10-3-2-16,-4-10 1 16,-18-2-1-16,1-4 1 15,-11 0-1-15,-14-3 1 16,-4 10-1-16,0-4 1 16,4 7-1-16,0 0 1 15,-7 5-1-15,-4 5 0 0,-3-1-1 16,-4 3 1-16,-4 9 0 15,-10-5 0-15,4 2-1 16,-11 1 1-16,18 2 0 16,-8 7 0-16,1 3 0 15,3 13 0-15,4 5 0 16,6 4 0-16,1 0-1 16,3 10 1-16,0 5-2 15,15 7 1-15,-4 10-1 16,-1-1 0-16,15 10-3 15,11-7 1-15,6-3-4 16,11-3 1-16,11-6-3 16,10-12 0-16</inkml:trace>
  <inkml:trace contextRef="#ctx0" brushRef="#br2" timeOffset="78145.52">19660 3502 37 0,'-14'13'18'0,"0"-19"-12"0,14 6 36 0,-3 0-40 15,-1 9 1-15,-3 0 1 16,0 7 0-16,0 3-5 16,0 9 0-16,0 0 3 15,-4 7 1-15,1 6-2 16,-5-1 0-16,1 11-1 16,-3-4 1-16,-1-4-1 15,0-8 0-15,1-1-1 16,3-2 1-1,3-1-1 1,-3-3 1-16,10-3-1 16,15-6 1-16,3-3 0 15,11-3 0-15,3 2 0 16,11 4 0-16,7-3 1 16,3 6 1-16,1-4-1 15,-5 1 0-15,-2-3 0 0,-8 0 0 16,-3-4-1-16,-8 1 1 15,-6-4-1-15,-7 1 0 16,-8-10-1-16,-6 0 1 16,-8-7 0-16,-3-2 1 15,-7-7-1-15,-4-12 1 16,-3-7 0-16,0-8 1 16,-1-4-1-16,1-4 1 15,11-15-1-15,6-3 0 0,11-6-5 16,14-3 1-16,11 3-14 15,10-10 0-15</inkml:trace>
  <inkml:trace contextRef="#ctx0" brushRef="#br2" timeOffset="79186.31">22063 3044 52 0,'-4'0'26'0,"1"0"-23"0,-1 0 35 0,-3 0-38 16,-3 0 1-16,-8 0-1 16,-7 0 1-16,0 4-1 0,-10 5 0 15,7 4 0 1,3 5 1-16,1 11-1 0,2 5 1 15,5 1 0-15,6-1 0 16,4 4-2-16,7-4 1 16,4-6-4-16,13-9 1 15,15-6-4-15,0-7 1 16,3-6-1-16,7-3 0 16,-3-3 0-16,0-4 0 15,-4 4 2 32,-3 3 1-31,-4-3 2-1,-3-4 0 1,-7-6 2-16,-4 4 1 0,0 3 2 0,-4-1 0 0,-6 1 1 16,-4 9 1-16,-7-7 1 0,-4 7 0 0,-3 0-1 0,0 0 0 0,-4 7-1 0,1 2 0 0,3 1-1 15,0-7 0-15,3 3-2 16,4 0 1-16,0 0-2 15,3-2 1-15,4 5-1 16,7-9 0-16,0 3-1 16,4 3 1-16,0-6-2 15,-1 4 0-15,1 2-1 16,3-6 0-16,-3 3-1 16,3-3 1-16,-4 0 0 15,4 0 1-15,0 0-1 16,1 0 1-16,-1-3-1 15,3 3 0 17,1-6-5-17,-4 2 0 1,-3 4-3-16,-1-6 0 16</inkml:trace>
  <inkml:trace contextRef="#ctx0" brushRef="#br2" timeOffset="79722.67">22486 3305 46 0,'18'15'23'0,"-15"-11"-28"0,1 2 46 0,-4-3-41 16,0 3 1-16,0-3 1 15,-4 1 0-15,4-1-3 16,0-3 1-16,0-3 1 16,0 3 0-16,4-10-1 15,-4 10 1-15,7-6-1 16,0 0 1-16,0-4-1 15,4 10 0-15,-1-3-1 16,1 3 1-16,3 0 0 16,0-6 1-16,0 12-1 15,-3-6 0-15,-1 0 0 16,4 3 0-16,-3 3 0 62,-1 4 0-62,1-7 0 0,0 3 0 0,-1 4 0 16,1-4 0-16,-1-3-1 16,1 3 1-1,3-12 0 1,0-3 0 0,0-1 0-1,4 4 0-15,-4-3 0 0,4-4 0 31,-1 0 0-31,-3 7 0 0,-3 0 1 16,0-3 0 0,-1 9-1-16,1 0 1 0,-4 0 0 0,3 3 1 15,-6 6-1-15,-1 0 0 0,1-2 0 0,-4 2 0 0,4 1-1 0,-1-1 1 0,4 0-2 0,-3 1 1 0,10 2-2 16,-4-9 1-16,4 4-6 0,4-4 0 16,0-6-8-16,3-7 0 0</inkml:trace>
  <inkml:trace contextRef="#ctx0" brushRef="#br2" timeOffset="80109.85">23167 3330 37 0,'-14'56'18'0,"-14"16"-6"0,24-50 24 0,-3 7-34 15,-4-4 0-15,-3 3-1 16,4-12 1-16,-1-4-3 0,4-12 1 15,4-6 1-15,3-16 1 16,7 3-2-16,0-15 1 16,0-7-1-16,0 0 1 15,3-3-2-15,4-9 0 16,4 0 0-16,3 2 1 16,4 11-1-16,7 14 0 15,-1 1 1-15,-2 13 1 16,-1 6 0-16,-7 6 0 15,0 6-1-15,-7 6 1 16,-7 7-1-16,-14 9 1 16,-14 4-4-1,-7-4 1-15,-7 7-5 47,3-7 0-31,0-3-7-16,8-9 0 15</inkml:trace>
  <inkml:trace contextRef="#ctx0" brushRef="#br2" timeOffset="80502.87">23509 3189 45 0,'14'28'22'0,"0"-28"-21"16,-14 3 36-16,-3 0-36 16,-1 0 1-16,-6-3 0 15,-4 3 1-15,3 1-4 16,0-1 1-16,-3 9 1 15,0-2 1-15,-7-1-1 16,3 1 0-16,4-1-2 0,0 0 1 16,4-2-2-16,6-4 1 15,8 3-1-15,6-6 0 16,1 0-1-16,3 0 0 16,7 0 1-16,4 0 0 15,-4 0 1-15,0-6 1 16,0-1-1-1,-3 4 0 1,-4 6 2-16,0 4 0 0,-3-1-1 47,-4-6 0-31,0 9 0-16,0 4 0 0,0 3-1 0,-4-1 0 0,4 4-6 31,-3-6 1-31,3-4-6 15,7-9 0-15</inkml:trace>
  <inkml:trace contextRef="#ctx0" brushRef="#br2" timeOffset="81153.33">23957 3233 39 0,'14'-4'19'0,"-3"23"-16"16,-11-19 32-16,3 0-35 16,-3 3 0-16,-7 7 0 15,-7 6 1-15,-7-13-1 16,-4 6 0-16,-3 7 0 15,0 3 0-15,0-1-1 16,3 4 1-16,7-3-1 16,8-3 1-16,6 3-1 0,11-1 1 15,14-8-1-15,11-4 1 16,0-9 0-16,10-10 1 31,11-5 0-31,0-7 0 0,4-16 0 0,-1-13 1 16,8-21 0-1,-5 3 0-15,-9-13-1 16,-11 1 0-16,-11-4-1 16,-14 6 0-16,-7-5-1 0,-10 11 0 15,-12 11 0-15,-9 11 1 0,-4 13-1 16,-1 19 1-16,-6 10-1 16,-4 24 1-1,0 20-1-15,11 21 1 0,3 22-1 16,11 29 0-16,7-4 1 15,11 10 0-15,3-22-1 16,3-19 1-16,1-22-3 16,0-10 1-16,-1-5-4 15,-3-26 1 1,-24-12-5 0,-5-13 0-16,-2 3 1 15,-1-3 0 1,4 4 3-16,3 2 0 0,4 7 6 15,0 6 1-15,7 6 7 16,3-3 1-16,4 4 2 16,0-4 1-16,8-3 0 15,16 0 0-15,12-3-5 16,2 3 0-16,5-10-4 0,3 1 0 31,-4 3-10-15,-7 2 1-16,-10-2-9 15,-11 9 0-15</inkml:trace>
  <inkml:trace contextRef="#ctx0" brushRef="#br1" timeOffset="87138.47">28893 4932 40 0,'45'3'20'0,"15"-3"-21"15,-46 3 21-15,4 4-26 16,-4-4 1-16,0-3-15 15,-7 0 1-15</inkml:trace>
  <inkml:trace contextRef="#ctx0" brushRef="#br1" timeOffset="87331.46">28621 5208 54 0,'18'32'27'0,"27"-45"-34"0,-27 7 51 16,14-4-45-16,7 1 0 15,-4-1-8-15,4-2 0 16,3 3-1-16,7-10 1 0</inkml:trace>
  <inkml:trace contextRef="#ctx0" brushRef="#br1" timeOffset="87589.96">29517 4700 48 0,'-18'63'24'0,"4"-10"-21"15,7-21 36-15,-7 5-39 16,-14 23 1-16,0 2-1 16,-1 7 0-16,5-6-3 15,6-6 0-15,4-7-9 16,7-13 1-16,14-15-3 0,3-15 0 16</inkml:trace>
  <inkml:trace contextRef="#ctx0" brushRef="#br1" timeOffset="87786.64">29542 5102 46 0,'10'28'23'0,"4"-9"-19"0,-10-19 44 15,6 3-47-15,5-3 0 0,6 0-2 16,3 0 1-16,5 0-5 15,2-3 0-15,1-7-10 16,0-5 0-16</inkml:trace>
  <inkml:trace contextRef="#ctx0" brushRef="#br1" timeOffset="87963.26">29700 4960 47 0,'-7'47'23'0,"-17"35"-20"16,17-66 34-16,-4 9-39 15,-3 3 1-15,0 3-11 16,3-2 0-16,4-7 5 0,0-7 1 16</inkml:trace>
  <inkml:trace contextRef="#ctx0" brushRef="#br1" timeOffset="88237.62">30184 4637 39 0,'3'26'19'0,"4"8"-17"0,-14-25 27 0,-3 7-27 15,-4 3 0-15,-4 9 1 16,0 0 1-16,1 7-4 16,6-7 0-16,0 3 3 15,4-2 0-15,4-4-3 16,-1 0 0-16,11-6-6 16,11-1 0-16,7-14-8 15,-1-8 1-15</inkml:trace>
  <inkml:trace contextRef="#ctx0" brushRef="#br1" timeOffset="88431.47">30328 4659 39 0,'-10'54'19'0,"-15"-1"-15"0,18-34 30 15,-7 6-32-15,0 9 1 16,-11 13 0-16,-7 10 1 15,1 12-6-15,2 6 0 16,5-6-3-16,2-12 1 16,8-14-9-16,7-21 0 15</inkml:trace>
  <inkml:trace contextRef="#ctx0" brushRef="#br1" timeOffset="88658.4">30325 5070 49 0,'3'22'24'0,"4"-6"-18"0,-3-13 41 0,3 0-46 16,4 0 1-16,3 4-1 15,7-4 0-15,7 0-4 16,4-6 1-16,3 0-4 15,-7-13 0-15,-7 0-11 16,-3-3 1-16</inkml:trace>
  <inkml:trace contextRef="#ctx0" brushRef="#br1" timeOffset="88847.9">30494 4948 48 0,'-3'38'24'0,"-29"37"-25"0,25-56 36 0,-4-1-37 0,1 11 0 0,-1 2-6 0,0 3 1 0,4-5-1 16,0-4 1-1,7-13-6-15,7-9 0 0</inkml:trace>
  <inkml:trace contextRef="#ctx0" brushRef="#br1" timeOffset="89286.66">30984 4735 52 0,'22'6'26'0,"-12"-15"-34"16,-10 5 55-16,-3-2-46 15,-8-3 0-15,-7 9 0 16,-10 0 0-16,0 0-1 16,0 9 0-16,-4 7 0 15,0-1 1-15,4 7-1 16,3 4 0-16,4 2 0 16,7-3 0-16,4 3-2 15,10-6 1-15,10-6-1 0,4-7 0 16,7-9 0-16,4-3 1 15,3-10 0-15,1 1 0 16,-5-7 0 15,-3 3 0-31,-3 1 0 0,-7 5 1 32,-1 7 0-32,-3 9 1 15,-7 10-1-15,-3 3 0 0,-4 9 0 0,-4 13 1 0,-3 0-1 0,0 3 1 0,0 12-3 16,3-9 0-1,1-3-7-15,3-10 0 0,3-8-5 16,8-5 1 0</inkml:trace>
  <inkml:trace contextRef="#ctx0" brushRef="#br1" timeOffset="89490.54">31122 5070 48 0,'21'25'24'0,"-14"-6"-22"16,4-16 45-16,7 4-47 15,6-4 0-15,4 0-2 16,-3 0 1-16,-4-3-4 16,-3 0 1-16,-4-6-11 15,-3-7 0-15</inkml:trace>
  <inkml:trace contextRef="#ctx0" brushRef="#br1" timeOffset="89660.45">31203 4948 40 0,'4'53'20'0,"-22"22"-15"0,11-59 26 15,4 16-31-15,-5 2 0 16,1 4-2-16,0-4 0 15,0-3-5-15,4-9 1 16,-1-3-6 0,1-19 0-1</inkml:trace>
  <inkml:trace contextRef="#ctx0" brushRef="#br1" timeOffset="89901.9">31556 4779 48 0,'-4'37'24'0,"-13"42"-28"16,10-64 46-16,0 20-41 15,-4 6 1-15,1-1-1 0,-1 17 0 16,0-4-5-16,-3 0 1 15,4-12-11-15,3-10 0 16</inkml:trace>
  <inkml:trace contextRef="#ctx0" brushRef="#br1" timeOffset="90275.18">31849 4838 48 0,'32'19'24'0,"-32"-19"-23"0,0 0 34 0,-4 0-34 16,-3 3 0-16,-7 7 1 15,-7 11 0-15,-8-5-3 16,5 9 1-16,-4 7 1 16,-1 11 0-16,-2-8-1 15,-1 12 0-15,4-3-2 16,6 0 0-16,8-7-2 15,11-2 1-15,10-10-1 32,7-3 1-32,4-13 0 15,-1-5 1-15,1-4 1 16,-4-7 0-16,-3 1 1 16,-8-3 0-16,-3-1 1 0,-3 4 0 0,-8 0-1 15,-7 2 0-15,-6 4-3 16,-5 4 1-1,-6 5-10-15,7 0 1 16</inkml:trace>
  <inkml:trace contextRef="#ctx0" brushRef="#br1" timeOffset="90573.67">32060 4964 40 0,'18'31'20'0,"0"-34"-10"0,-11 6 30 0,3 0-39 16,4 0 0-16,1 3 0 15,2-6 0-15,1 0-3 16,0 0 1-16,-4-6-3 15,-4 0 0-15,-3 0-9 16,0-1 1-16,-7-15-2 16,0 0 0-16</inkml:trace>
  <inkml:trace contextRef="#ctx0" brushRef="#br1" timeOffset="90726.26">32159 4891 45 0,'7'69'22'0,"-3"-12"-32"0,-1-38 45 16,-3 9-35-16,-3-9 0 15,-4 9-1-15,-4 0 0 16,1 0-4-16,-5-6 1 16,1-6-7-16,0-16 0 15</inkml:trace>
  <inkml:trace contextRef="#ctx0" brushRef="#br1" timeOffset="91154.55">32396 4766 55 0,'21'13'27'0,"3"-7"-31"0,-16-6 51 0,2 3-46 0,8 0 1 0,-1 0 0 16,5-3 1-16,6 0-4 15,0 3 0-15,0-3 2 16,-3 7 0-16,-7-1-2 15,-4 3 0-15,-11 4-1 16,-10 3 0-16,-7 2-1 0,-7 7 1 16,-4-6-1-16,0 6 0 15,1 4 1-15,3 5 1 16,3 1 0-16,4-7 0 16,3-3 1-1,4 0 0-15,0 0-2 16,14-3 0-1,4-3-5 1,10-16 1 0,7-6-8-1,11 3 1-15</inkml:trace>
  <inkml:trace contextRef="#ctx0" brushRef="#br1" timeOffset="91513.55">32978 4728 28 0,'-11'19'14'0,"8"13"-7"0,-4-23 16 0,-4 0-22 0,-3 7 1 0,-4 9 2 0,1-6 0 0,2 3-5 0,1 0 1 0,0-6 2 0,4-1 1 0,3-2-2 0,0-4 1 0,7-6-2 0,7 4 1 0,3-1-2 0,8 6 1 0,3 4 0 0,0 3 0 0,0 3-1 0,-3 9 1 0,-4-18-2 125,0 2 1-125,-10 11-3 0,-8-14 0 0,-10 10-3 0,-7-13 0 16,-7-9-4-16,3 0 1 0</inkml:trace>
  <inkml:trace contextRef="#ctx0" brushRef="#br1" timeOffset="91736.4">32851 4775 48 0,'88'16'24'0,"46"-41"-26"0,-95 12 50 0,10 1-48 0,1 3 1 0,17-1-2 16,3-6 0-16,-3 4-4 15,-3-4 1-15,-19 7-10 94,-16-7 0-78,-19-6-1-1,-17 0 1-15</inkml:trace>
  <inkml:trace contextRef="#ctx0" brushRef="#br1" timeOffset="93551.18">28356 6256 47 0,'0'9'23'0,"4"-9"-12"0,-4 0 23 0,7 0-32 15,0-3 1-15,4 0-1 16,13-4 1-16,11-5-5 15,11 6 0-15,11 2-4 16,-1 4 1-16,1 0-10 16,-15 7 0-16</inkml:trace>
  <inkml:trace contextRef="#ctx0" brushRef="#br1" timeOffset="93747.98">28307 6456 46 0,'10'35'23'0,"12"-10"-17"0,-12-25 33 15,1 6-38 1,3-6 0-16,14 0-3 16,11 0 0-16,14 0-6 0,10 0 0 15,4-6-6-15,-10 0 1 16</inkml:trace>
  <inkml:trace contextRef="#ctx0" brushRef="#br1" timeOffset="94044.81">29132 6346 37 0,'-24'54'18'0,"-19"-32"-17"0,33-16 28 0,-4 3-28 16,0-2 0-16,3-1 0 16,4 6 1-16,0 1-2 15,7 3 0-15,10-4 1 16,12 1 1-16,2-1-1 16,8 4 0-16,3 0-1 15,1-1 1-15,-8 1-1 16,-7-3 0-16,-10 5-2 15,-11 8 1-15,-11-1-7 16,-7 0 0-16,-6-10-4 16,-5-12 0-16</inkml:trace>
  <inkml:trace contextRef="#ctx0" brushRef="#br1" timeOffset="94243.79">29037 6271 49 0,'42'6'24'0,"26"4"-27"0,-40-13 47 15,14 0-44-15,11-4 0 16,-4-2-1-16,11 0 1 16,7-1-5-16,0 4 0 15,-10 3-9-15,-4-4 0 0</inkml:trace>
  <inkml:trace contextRef="#ctx0" brushRef="#br1" timeOffset="102080.76">30138 6851 24 0,'113'-106'12'0,"-4"-57"-1"15,-84 112 13-15,3-5-21 0,-3-16 1 16,-11 0 2-16,-18-19 0 16,-17 0-8 77,-14-3 0-93,-22 9 5 0,-13 1 0 0,-15 11-2 0,-21 17 0 0,-17 15-1 0,10 22 1 0,-18 26-2 0,-3 8 0 0,-10 23-1 0,24 15 0 0,3 19 0 16,4 16 1-16,8 31-1 0,13 22 0 0,14 10 2 16,18-1 0-16,25 7 1 15,28-22 1-15,32-9-1 16,24-29 1-16,36-25-1 16,45-25 1-16,26-35-2 15,34-40 1-15,11-31-1 16,-10-7 0 46,-22-22-1-62,-28-15 1 16,-39-7-1 0,-35 3 0-16,-38-9-9 0,-29 6 0 0,-32-6-1 15,-28 3 0-15</inkml:trace>
  <inkml:trace contextRef="#ctx0" brushRef="#br1" timeOffset="104629.24">3281 5716 2 0,'-42'0'1'0</inkml:trace>
  <inkml:trace contextRef="#ctx0" brushRef="#br1" timeOffset="104872.86">3052 5544 28 0,'7'9'14'0,"28"13"1"16,-21-19 15-16,0-3-24 15,18 3 1-15,14-3 3 16,31-3 0-16,15-6-13 16,28 3 1-16,39-13 7 15,21-13 1-15,21-2-5 16,-11-1 0-16,-6 1-4 0,-26-4 1 16,-24 4-5-16,-28 9 0 15,-25 9-10-15,-31 13 1 16</inkml:trace>
  <inkml:trace contextRef="#ctx0" brushRef="#br1" timeOffset="105125.15">3260 6027 59 0,'49'3'29'0,"99"-35"-33"16,-88 17 51-16,32-4-47 16,35-12 0-16,42-1 0 15,22-15 0-15,-22 3-1 16,-28 7 0-16,-24 5-2 16,-26 10 0-16,-24 7-8 15,-24 8 1-15,-40 14-6 16,-13 2 0-16</inkml:trace>
  <inkml:trace contextRef="#ctx0" brushRef="#br1" timeOffset="108593.08">3602 8965 42 0,'14'22'21'0,"-14"3"-15"0,0-19 22 0,0 13-26 15,0 9 1-15,0 4 1 16,0 8 0-16,0 11-6 16,-7 11 1-16,-4 4 2 15,1-3 0-15,-8-7-8 16,4-12 1-16,-4-13-8 16,-3-18 0-16</inkml:trace>
  <inkml:trace contextRef="#ctx0" brushRef="#br1" timeOffset="109342.9">2974 9300 60 0,'-11'88'30'0,"8"-47"-34"0,6-35 56 15,4 4-49-15,-7-4 1 16,11-3 1-16,0-6 1 15,-1-19-8-15,8-13 0 16,10-12 5-16,25-22 0 16,14-31-1-16,14-10 0 0,7 1-3 15,-7-1 1-15,-3 13-1 16,-7 18 1 15,-11 13-1-31,-11 22 0 16,-7 19-1-1,-13 19 0-15,2 22-1 0,-13 21 1 0,-8 29-1 0,-10 22 1 0,-10 19-1 16,-8 9 1-16,8 0-1 16,-11-10 1-16,-1-15 0 15,8-19 1-15,4-18-1 16,6-17 0-16,-3-18-1 16,14-16 0-16,14-9 0 15,8-13 0-15,-5 0-1 16,4 1 0-16,1 2 1 15,-1 7 1-15,-7 9 0 63,7 3 0-63,-3 9 2 16,0-2 1-16,-4 2 1 0,0 1 0 0,-3 2 1 0,6 1 1 31,1 0 0-16,0-1 1 1,-4 1-2-16,7-3 1 16,0-1-2-16,4 1 1 0,-4-7-2 15,1-6 1-15,-1-6-2 0,3-13 0 16,-9 0 0 0,-5 3 0-1,-6 1-1-15,-1-1 1 0,1 4-2 0,-11 2 1 0,0 4-2 0,-11 6 1 0,1 3-1 0,-8 10 1 0,8 5 0 0,-8 7 0 0,7 0 2 16,8 7 0-16,3-4 1 15,3 3 1 1,15-2-1-16,3-4 1 0,11-6-3 16,14-7 1-16,-7-6-6 15,7-6 1-15,-1-9-8 16,-6-4 0-16,0-9-3 16,3-3 1-16</inkml:trace>
  <inkml:trace contextRef="#ctx0" brushRef="#br1" timeOffset="109568.01">4872 9438 37 0,'0'-18'18'0,"10"24"-10"0,-10-6 33 0,-7 0-38 16,-3 0 1-16,-4 0 0 0,-4 6 0 15,-3 4-5-15,0 8 0 16,3 7 4-16,-10 4 0 16,7 2-3-16,0 0 1 15,10-2-2-15,-3-4 1 16,10 0-1-16,8-10 0 15,10-8-1-15,0-14 1 16,14-8-1-16,1-10 1 16,2-7-3-16,1-2 0 31,-4 6-11-31,0-13 1 16</inkml:trace>
  <inkml:trace contextRef="#ctx0" brushRef="#br1" timeOffset="109923.05">5151 9645 55 0,'14'-18'27'0,"-7"8"-32"15,-4 1 44-15,-3-7-39 16,0-6 1-16,4-3-1 15,-1-3 1-15,1 9-1 16,-1 3 1-16,8 1 1 16,0 2 1-16,-1 1-1 15,4 2 1-15,11-2-1 0,0 5 0 16,10-2-3-16,0 3 1 16,0-1-8-16,-6 4 0 93,-5-3-9-93,1 3 0 16</inkml:trace>
  <inkml:trace contextRef="#ctx0" brushRef="#br1" timeOffset="110282.63">5570 9614 60 0,'18'6'30'0,"17"-3"-33"0,-21-6 52 0,8 3-48 0,2 0 1 0,1-6-1 0,0-3 0 0,-8-4-2 15,1-3 0-15,-7 1 0 16,-1-1 0-16,-3 3-3 16,-7 1 1-16,-7 9-1 15,-3 9 0-15,-8 10 0 16,-3-1 0-16,0 7 1 15,3 7 1-15,4 2 3 16,7 0 0-16,0 4 1 16,14-4 1-1,7 0-1-15,11-5 1 16,-4-8-2 0,7-5 1 30,14-10-6-30,8-9 0 0,-1-4-12-1,0-15 0-15</inkml:trace>
  <inkml:trace contextRef="#ctx0" brushRef="#br1" timeOffset="110944.86">6230 9692 62 0,'11'35'31'0,"-1"-19"-35"0,-6-13 52 0,-4 0-48 15,0-3 0-15,3-6 0 16,4-13 1-16,4-3-2 16,0 0 1-16,-1-6-1 15,1-4 1-15,-1-2-2 16,1 2 1-16,-1 10-2 15,-3 0 1-15,1 13 0 16,-1 9 0-16,3 6 0 16,4 4 1-16,-3 5 0 15,3-2 1-15,0 0-1 16,-3-4 1-16,-1-3-1 0,1 0 1 16,-8-2-1-16,4-4 1 31,0 0-1-31,1-4 0 0,6 1-1 0,-4 0 1 15,-6 0-1-15,6 0 1 16,1-3-1 0,3-1 0-1,0-2 0-15,4-4 0 0,-8-2 1 47,8 2 0-47,3-2 0 0,-7-1 0 16,4 6 0-1,0-2 0-15,-4-4 0 16,0 4 1-16,-4-1-1 0,1 4 1 0,0 2 0 0,3 7 0 0,0 7 0 16,7-4 1-16,-7 6 1 0,7 4 0 0,4 6 1 15,-11 6 0 1,4-3 0-16,3 0 1 16,7 0-2-16,-7-7 1 0,4-2-5 62,-7-4 1-62,-4-3-8 16,0 1 1-16,-7-4-7 47,-7-3 0-47</inkml:trace>
  <inkml:trace contextRef="#ctx0" brushRef="#br1" timeOffset="111393.38">3101 10172 52 0,'-11'44'26'0,"29"-19"-27"16,-7-22 48-16,3 7-42 16,21-1 1-16,14 4 3 15,32-1 1-15,39-2-12 16,50-1 0-16,52 0 8 16,57-2 0-16,28-1-3 15,31 0 0-15,-6-3-2 16,3-3 0-16,-14 0-2 15,-10 0 0-15,-19 7-4 16,-24 8 1 31,18 29-12-31,-78-9 0 30,-52-20-5-30,-68-15 0 0</inkml:trace>
  <inkml:trace contextRef="#ctx0" brushRef="#br1" timeOffset="114116.82">8975 9454 49 0,'3'19'24'0,"8"15"-14"0,-11-21 24 15,3 6-32-15,-3 12 1 16,0 16 1-16,0 16 1 16,-3 0-6-16,-1 12 0 15,-3 0 3-15,4 0 0 16,-11-3-4-16,3-12 1 16,4-10-13-16,0-25 1 15,3-28-4-15,8-16 0 16</inkml:trace>
  <inkml:trace contextRef="#ctx0" brushRef="#br1" timeOffset="115152.98">2783 3634 31 0,'7'13'15'0,"15"-1"-9"0,-12-9 15 0,8 3-17 15,14-6 1-15,6 4 4 16,12-8 1-16,20 4-11 16,29 0 0-1,21-9 7-15,42-7 1 0,25-2-3 16,21-7 1-16,22-4-4 15,3 4 1-15,21-6-2 16,14-4 0-16,7 4 0 16,14 3 1-16,8 6 0 15,13 6 0-15,-17 0-1 16,7 16 1-16,-39 10-1 16,0 12 1-16,-21 0-2 15,-18 3 0-15,-35 0-3 16,-32 6 1-16,-28-2-5 15,-35-8 1-15,-36-11-9 16,-35-10 1-16</inkml:trace>
  <inkml:trace contextRef="#ctx0" brushRef="#br1" timeOffset="115889.43">1827 1928 43 0,'18'0'21'0,"42"-19"-15"0,-49 10 32 16,10-4-35-16,18 1 0 16,3 2 1-16,7 1 1 15,1 0-7-15,-4-1 1 16,-15 4 3-16,-2 0 1 15,-8 6-2-15,-18 6 0 16,-6 0-1-16,-4 7 0 16,-7 6-1-16,-4 6 0 15,-10 0 0-15,3 6 0 16,0 0-1-16,1 1 0 0,6-1 0 16,0 4 1-16,8-7 0 15,6-12 0-15,8 2 1 16,6-8 0-16,15-1 1 15,0-6 0-15,10 7 0 16,-3-4 0-16,17-3-1 16,-7 0 1-16,-3 0-1 15,-7 7 1-15,-7 9-1 16,-22 9 0-16,-6-3-1 16,-22 6 0-16,-7 7-1 15,-10-4 0-15,-7-2-6 16,-8-1 0-16,8-3-7 15,-1-12 1-15</inkml:trace>
  <inkml:trace contextRef="#ctx0" brushRef="#br1" timeOffset="117961.4">9564 9611 27 0,'60'0'13'0,"-25"-41"-1"0,-28 25 14 0,-7-12-20 16,0 3 1-16,-7-9 2 16,-14-7 0-16,-11 0-12 15,-14 3 1-15,-21 7 7 16,-10 9 0-16,-8 6-3 16,-10 10 0-16,3 6-1 15,-17 10 0-15,6 15-2 16,12 3 1-16,6 13-2 15,4 12 1-15,7 3-3 16,10 20 1-16,15 18 0 16,17 6 0-16,18 4 1 15,21 5 0-15,21-2 2 16,11 0 0-16,25-20 1 16,13-15 1-16,22-21 1 15,-4-17 1-15,22-15 0 0,3-25 0 16,0-23 0-16,-15-14 0 15,-2-17 0-15,-15-18 1 16,-18-7-3-16,-17-9 1 16,-17 3-4-16,-26 9 0 15,-13 1-9-15,-29 6 0 16,-17 12-8-16,-15 10 0 16</inkml:trace>
  <inkml:trace contextRef="#ctx0" brushRef="#br1" timeOffset="119707.55">11811 9498 55 0,'71'-22'27'15,"-8"9"-27"-15,-52 7 46 0,-4 3-44 16,0-3 0-16,-11 0 2 16,-13-1 0-16,-8 7-5 15,-28 3 0-15,-18 4 3 0,-13 2 1 16,-1 7-1-16,-7 3 0 15,-6-1-2-15,2 1 0 16,19 0-1-16,6-6 0 16,8-1-1-16,13-3 1 15,11-2-1-15,11 2 0 16,18 4 1-16,13-1 0 16,15 7 1-1,21 0 0-15,10 3 1 0,-3 3 0 16,3 0 0-16,1 6 0 15,-8 1-1-15,-10 8 1 16,-11-8-2-16,-18 12 1 0,-10 9-2 16,-17-3 1-16,-22 7-1 15,-11-4 1-15,-10 3 0 16,-7-2 0-16,4-1-1 16,6-6 1 62,-3 0 0-63,7-6 1-15,7 3-1 125,7-7 1-109,8-5 1 46,9-4 0-30,12-3 2-32,10-3 0 0,14-6 1 47,17-4 0-32,5-5 0-15,13-4 1 16,14 0-1-16,4-3 1 31,11-3-4 16,3-4 1 0,-3-2-1-32,-11-4 0 32,0 1-1 0,-4-1 0-16,0 4-3-15,-6 0 1 31,-1 2-5-16,1 4 0 47,-4 0-14-62,-4 0 1 0</inkml:trace>
  <inkml:trace contextRef="#ctx0" brushRef="#br1" timeOffset="119965.2">11712 10122 68 0,'-14'44'34'0,"-25"6"-34"0,29-25 54 0,-4 16-53 0,0 15 0 0,3 4-1 0,0 6 0 0,4-13-6 0,4-12 1 0,3-16-14 0,7-22 0 0</inkml:trace>
  <inkml:trace contextRef="#ctx0" brushRef="#br1" timeOffset="120315.24">12869 10066 60 0,'-7'34'30'0,"-10"19"-31"0,10-40 42 15,-4 9-40-15,-3 9 1 16,0 10-1-16,0 12 1 16,3-3-3-16,4 1 1 15,4-1 0-15,6-9 0 16,11-13-3-16,7-13 0 15,11-15-9-15,0-12 1 16,-4-23-6-16,7-12 0 16</inkml:trace>
  <inkml:trace contextRef="#ctx0" brushRef="#br1" timeOffset="120514.35">12788 9717 79 0,'7'10'39'0,"4"-13"-54"0,-1-7 79 0,8 1-69 0,3-7 0 0,0 1-24 0,1-1 0 0,-15 3 25 15,-7 10 0-15</inkml:trace>
  <inkml:trace contextRef="#ctx1" brushRef="#br1">6668 8852 0,'0'0'15,"0"0"-15,0 0 16,0 0 0,0 0 15,0 0-15,0 0-1,0 0 1,0 0-1,0 0 1,0 0 0</inkml:trace>
  <inkml:trace contextRef="#ctx0" brushRef="#br1" timeOffset="121868.66">10640 11157 61 0,'0'19'30'0,"0"15"-25"0,0-21 31 15,-4-1-35-15,-3 1 0 16,0 6 0-16,0 6 0 16,-3 6-2-16,2-3 1 15,1 0-1-15,4-2 0 16,6-1-4-16,4-10 0 0,8-2-9 16,2-10 1-16,1-12-4 15,-1-4 0-15</inkml:trace>
  <inkml:trace contextRef="#ctx0" brushRef="#br1" timeOffset="122133.46">10724 10940 60 0,'-3'19'30'0,"-4"-22"-37"15,7 3 60-15,0 0-50 16,0 0 1-16,0 0-1 16,7-6 1-16,4 0-8 15,-1-4 1-15,11 1-3 0,4 2 1 16,3 1-14-16,0-3 1 16</inkml:trace>
  <inkml:trace contextRef="#ctx0" brushRef="#br1" timeOffset="122347.99">10760 11357 66 0,'7'4'33'0,"0"-8"-36"0,3-2 55 0,8-3-51 16,7-1 0-16,7 4-2 16,-1 0 1-16,8-7-5 15,0 7 1-15,0 6-13 16,-4 0 0-16,-7 0-2 16,-7 3 0-16</inkml:trace>
  <inkml:trace contextRef="#ctx0" brushRef="#br1" timeOffset="122617.98">10784 11605 67 0,'18'16'33'0,"10"-19"-43"0,-10-7 69 0,7 4-59 0,10-3 1 0,14-1-1 0,4-2 1 16,0-1-5-16,-3 4 0 16,-5-1-7-16,-9 1 0 15,-1 0-8-15,-7-4 1 16</inkml:trace>
  <inkml:trace contextRef="#ctx0" brushRef="#br1" timeOffset="122812.84">11680 11157 64 0,'-3'28'32'0,"-29"19"-35"0,22-34 57 0,-4 12-53 16,-1 9 1-16,1 16-1 15,4 10 0-15,-1 0-5 16,4 5 0-16,4-8-10 16,3-13 0-16,0-29-5 15,-4-18 0-15</inkml:trace>
  <inkml:trace contextRef="#ctx0" brushRef="#br1" timeOffset="123432.34">11356 9009 58 0,'11'25'29'0,"-8"-9"-35"0,-3-13 53 0,0-3-47 0,0 0 0 0,0 0 0 15,0-10 1-15,4-2-1 0,-1-10 0 16,4-6 0-16,4 2 0 15,-1-14 0-15,4-4 0 16,1 3 0-16,6 0 0 16,0 4 0-16,0 5 1 15,4 10 0-15,-1 10 1 16,1 15 0-16,0 19 1 31,3 9-1-31,-3 7 1 31,-1 12-1-31,-2-3 1 32,-1 10-4-32,-7-10 0 0,0-7-10 0,-10-18 1 31,-8-15-9-31,-3-17 0 0</inkml:trace>
  <inkml:trace contextRef="#ctx0" brushRef="#br1" timeOffset="125213.46">8562 12966 47 0,'0'16'23'0,"3"-13"-8"0,-3-3 23 16,0 0-33-16,8 0 1 0,6-3 2 15,7-3 1-15,11 2-12 16,6-2 1-16,5 6 6 15,3 0 1-15,3 0-3 16,-10 0 0-16,-4 3-3 16,0 0 1-16,-21 10-3 15,-7 0 1-15,-14 2-2 16,-7 4 1-16,-7 0-2 16,0 0 1-16,-4 6 1 15,4 0 1-15,3-3 1 16,8 3 1-16,6 0 2 0,4 0 1 15,4-3 1-15,6-6 0 16,12-4-1-16,9-6 0 16,12-2-2-16,-4-11 0 15,-8-2-7-15,1 0 1 16,-11-1-15-16,-7-12 1 16</inkml:trace>
  <inkml:trace contextRef="#ctx0" brushRef="#br1" timeOffset="125633.17">9204 12910 58 0,'46'-13'29'0,"17"-31"-31"0,-56 29 42 0,0-4-36 15,-7-3 1-15,-10 0 0 16,-15-9 1-16,-10-1-8 16,-11 7 0-16,-21 3 6 15,-7 6 0-15,-11 7-3 16,-10 12 0-16,10 13-2 16,-3 6 0-16,-4 15-2 15,8 14 1-15,13 18-2 16,8 12 1-16,17 16-1 15,18 16 1-15,21-6 2 0,24-7 1 16,22-9 2-16,14-22 0 16,21-22 1-16,18-22 0 15,21-25 1-15,10-15 0 16,4-29-2-16,-14-3 1 16,-14-13-4-16,-22 0 0 15,-17 1-7-15,-24-4 1 16,-12 7-13-16,-24 12 1 15</inkml:trace>
  <inkml:trace contextRef="#ctx0" brushRef="#br1" timeOffset="126368.54">11335 12875 59 0,'3'-6'29'0,"-10"-7"-30"0,7 13 45 16,-3 0-41-16,-11 7 0 15,-18 5 1-15,-14 7 0 16,-10-3-5-16,-8 3 0 15,-7 9 3-15,1 3 1 16,-4 0-2-16,7 1 0 16,3-7 0-16,11 9 0 15,11-9-1-15,7-6 1 0,10-3-1 16,11-3 0-16,14-4 0 16,14-3 1-16,11-3-1 15,3 10 1-15,-3-7-1 16,-1 13 0-1,-2 0 0-15,-8-4 0 0,-7 7-1 16,-4 7 0-16,-13 5-1 16,-15-3 1-16,-14 7-1 15,-7 3 0-15,0 3 0 16,-3 3 0-16,-4 3 0 16,4 13 1-16,3 3 0 15,7-4 1-15,11-5 3 16,7-10 0-16,7-6 1 15,7-7 1-15,10 1 2 16,11-7 0-16,14-6-1 0,18-10 1 16,25-2-3-1,3-10 0-15,14 0-4 0,4-4 0 16,3-5-7-16,-3-7 0 16,-4-6-11-16,-17-3 1 15,-19-6-7-15,-9 3 0 16</inkml:trace>
  <inkml:trace contextRef="#ctx0" brushRef="#br1" timeOffset="126566.61">11271 13600 61 0,'0'47'30'0,"-17"-3"-33"0,6-19 53 0,-7 9-47 16,-3 7 0-16,-3 12 1 15,2-6 0-15,5 0-7 16,6-3 0-16,4-3-4 16,7-16 1-16,7-19-13 15,0-9 1-15</inkml:trace>
  <inkml:trace contextRef="#ctx0" brushRef="#br1" timeOffset="126942.5">12121 13640 56 0,'4'13'28'0,"-11"21"-28"0,7-15 42 0,-4 3-40 16,-3 10 0-16,4-4 1 15,-1 6 1-15,1 4-6 16,3 3 1-16,3-10-2 16,4-3 0-16,7-9-14 15,4-19 1-15</inkml:trace>
  <inkml:trace contextRef="#ctx0" brushRef="#br1" timeOffset="127137.93">12061 13277 69 0,'25'43'34'0,"-18"-39"-40"0,-3-4 56 16,3 0-52-16,7 0 0 16,7-4-6-16,7 1 0 15,1 6-2-15,2-9 1 16,-6-9-9-16,-7-4 0 15</inkml:trace>
  <inkml:trace contextRef="#ctx0" brushRef="#br1" timeOffset="127524.98">12637 12957 68 0,'10'12'34'0,"8"-12"-43"16,-11 0 68-16,3 0-57 15,8-3 1-15,7 0 0 16,3 3 1-16,-3 0-6 16,-1 0 1-16,-6 3 2 15,-4 0 1-15,-10 7-3 16,-11 9 0-16,-8 6-1 15,-6 3 0-15,-3 6 0 16,-1 10 0-16,4-9 1 16,3-7 0-16,4-3 3 15,3-3 0-15,8-3 2 16,10-4 0-16,11-2-1 0,13-7 1 16,12 1-3-16,-1-4 0 15,-10 0-7-15,-4 0 0 16,-3 0-12-16,-8 0 0 15,-27 3-4-15,-4 1 0 16</inkml:trace>
  <inkml:trace contextRef="#ctx0" brushRef="#br1" timeOffset="128007.95">10224 14600 56 0,'3'34'28'0,"-3"-12"-31"0,0-12 50 16,0 2-43-16,0 7 0 15,0 3 2-15,0 0 1 16,0 3-9-16,0 3 0 16,0 1 4-16,4-4 1 15,-1-13-11-15,4-9 1 0,4-12-12 16,-4-13 0-16</inkml:trace>
  <inkml:trace contextRef="#ctx0" brushRef="#br1" timeOffset="128201.7">10252 14286 52 0,'21'35'26'0,"7"2"-21"0,-21-24 36 0,0 0-39 15,0-1 0-15,0-6-1 16,4 1 0-16,3-4-4 16,4-3 1-16,-1 0-8 15,-3-3 1-15,8-7-8 0,-1 1 1 16</inkml:trace>
  <inkml:trace contextRef="#ctx0" brushRef="#br1" timeOffset="128440.63">10520 14578 64 0,'0'22'32'0,"0"-28"-36"0,0 6 61 16,7 0-55-16,3 0 0 15,8-4-1-15,7 1 1 0,3-3-7 16,4-3 1-16,-4-1-4 16,-7 1 0-16,-3 3-12 15,-11-1 1-15</inkml:trace>
  <inkml:trace contextRef="#ctx0" brushRef="#br1" timeOffset="128657">10499 14772 63 0,'14'13'31'0,"18"-4"-31"15,-18-9 52-15,7 3-51 0,7 1 1 16,4-4-1-16,0-4 0 16,3 1-6-16,4-6 0 15,-1-4-7-15,-2 1 0 16,-5-10-7-16,8-6 0 15</inkml:trace>
  <inkml:trace contextRef="#ctx0" brushRef="#br1" timeOffset="128834.48">11172 14584 53 0,'-14'47'26'0,"-14"-22"-30"0,21-12 46 0,0 9-42 16,0 6 1-16,3 7-1 16,4 5 1-16,0-2-7 15,4-13 1-15,0-16-10 16,3-18 1-16</inkml:trace>
  <inkml:trace contextRef="#ctx0" brushRef="#br1" timeOffset="129408.5">10774 12759 64 0,'3'16'32'0,"-3"-19"-39"0,0 3 56 0,0 0-46 0,0 0 0 0,0-7 0 0,4-8 1 0,3-13-6 16,0-4 1-16,4-5 2 0,-1-14 0 0,4 7-2 0,0-3 0 0,1-3 0 15,-5 10 1-15,1 8 0 16,-1 10 0-16,1 10 0 16,6 9 1-16,-2 12 0 15,-1 0 1-15,0 13 0 16,0 10 0-16,4 2-2 31,-1 10 1-31,1 12-2 31,-1-12 1-15,-2-3-8-16,-5-6 0 16,-3-10-12-16,-3-10 0 15</inkml:trace>
  <inkml:trace contextRef="#ctx1" brushRef="#br1" timeOffset="8357.77">4385 13919 0</inkml:trace>
  <inkml:trace contextRef="#ctx0" brushRef="#br1" timeOffset="130487.33">8537 15992 60 0,'-7'-3'30'0,"14"9"-18"0,-7-6 30 0,0 0-38 0,4 3 1 0,3-3 2 0,7 4 0 0,11 2-9 15,-8 0 0-15,15-3 6 16,0 4 0-16,0-4-3 15,-8 3 1-15,-3-3-3 0,-3 0 1 16,-7 0-2-16,-4 7 0 16,-11-1-3-16,-10 4 1 15,-7 9-3 1,0 0 1-16,3 3 0 0,-3 0 0 47,7 0 1-47,3-6 1 0,4 0 1 0,7-4 1 47,4-5 3-32,6-1 1-15,8 4 0 47,10-4 0-47,0 4 1 0,8 2 1 16,-1 4-1-16,-3-3 0 0,-4-4-1 0,-3 1 1 31,-4-1-4-15,-11 1 1-16,-20 3-2 0,-15 2 1 0,-10 7-2 0,-4 1 1 0,-14-1-5 0,4-7 1 15,-4-5-8-15,-4-10 1 0,4-9-4 0,11-10 0 0</inkml:trace>
  <inkml:trace contextRef="#ctx0" brushRef="#br1" timeOffset="130901.15">9232 16017 62 0,'43'-34'31'0,"-15"-16"-36"0,-25 37 62 0,-6-3-53 0,-8-9 0 15,-6 0 1-15,-15 0 0 16,-7 3-7-16,-17-3 0 0,-19 9 4 15,-13 7 0 1,-7 3-3-16,10 12 1 0,-17 10-2 16,3 9 0-16,8 3-2 15,2 10 0 1,5 15 0-16,13 13 0 0,11 12 0 16,18 19 1-16,21 10 1 15,28 3 0 1,88 9 5-1,14-31 0-15,18-38 0 16,18-44 1-16,0-28 0 16,-4-28 0-16,-21-10-1 15,-11-18 0-15,-31-7-4 16,-25-6 1 31,-29 4-4-47,-27-4 0 15,-26 12-9-15,-13 7 1 16,-18 6-8 0,-3 16 1-16</inkml:trace>
  <inkml:trace contextRef="#ctx0" brushRef="#br1" timeOffset="131744.18">10876 16193 63 0,'92'-25'31'0,"-7"-22"-33"0,-64 40 56 0,-4 1-51 0,1-3 1 0,-4-1 0 0,-7-5 0 16,-10 2-6-16,-19 4 1 15,-13 6 3-15,-25 12 1 16,-3 0-3-16,-25 7 0 15,-4 9-2-15,-7-3 1 16,4 3-2-16,14 3 1 16,10-2 0-16,4-8 0 0,18 4 1 15,10 0 0-15,11 3 1 16,14 0 0-16,10-6 0 16,15 3 1 15,10-6 1 16,18 3 0-47,-1-4 0 0,5-2 0 0,-1-1 0 15,-10-2 0-15,-11 2-1 0,-10 7 0 0,-15 6-2 0,-10 4 0 16,-14 2-1-16,-15 3 1 0,12 1-1 0,-1 3 0 0,-3 5 1 16,3-14 0-16,7 8 2 15,4 4 0-15,3-3 1 16,8-1 0-16,6 1 1 15,8 0 0-15,3-4 2 16,0-3 0 0,7-5-1-16,7-1 1 0,11-10-2 0,10-5 0 15,18-10-3-15,21-13 1 16,-10-6-6-16,-8-3 1 16,4 0-7-16,-7-6 0 15,-3-6-13-15,-4-1 0 16</inkml:trace>
  <inkml:trace contextRef="#ctx0" brushRef="#br1" timeOffset="131956.66">10993 16691 62 0,'-11'22'31'0,"-31"22"-27"0,31-31 45 0,-10 6-46 15,3 9 1-15,1 10 0 16,-5 5 1-16,8-2-8 16,4-3 1-16,3-7-3 15,3-12 1-15,4-16-16 16,0-19 1-16</inkml:trace>
  <inkml:trace contextRef="#ctx0" brushRef="#br1" timeOffset="132345.96">11592 16466 66 0,'4'25'33'0,"-11"25"-32"0,3-31 49 0,1 3-49 0,-1 9 1 0,1 10 0 16,-1 6 0-16,4-13-4 15,4-5 0-15,-1-11-5 16,4-2 1-16,4-16-14 15,3-25 1-15</inkml:trace>
  <inkml:trace contextRef="#ctx0" brushRef="#br1" timeOffset="132475.87">11571 16202 62 0,'25'41'31'0,"7"-16"-33"0,-22-22 47 0,4 0-46 16,0 1 1-16,4-1-4 16,-4-3 0-16,0 0-6 15,0 0 1-15,-3-13-8 0,-8-3 1 16</inkml:trace>
  <inkml:trace contextRef="#ctx0" brushRef="#br1" timeOffset="133174.5">12005 15933 55 0,'7'12'27'0,"0"-15"-26"0,-3 3 48 0,3 0-44 15,3 0 0-15,4-3 3 16,4 3 0-16,3-3-10 16,0 0 0-1,4 3 7 1,-4 3 0-16,-3 0-4 0,-4 6 1 0,-3-2-3 15,-8 2 1 17,-6 4-2-32,-4 2 1 15,-4 1-2 48,0 0 1-63,-3-4-2 47,4-6 1-47,-1 4 1 31,4-1 0-15,4-3 1-16,3 1 1 0,7 2 1 0,7 1 1 0,7-1 2 46,7-3 0-14,4 0-1-32,0 1 1 15,-8-1-2 1,-3 0 0-16,-6 1-3 16,-8 2 0-16,-22 10-5 31,-20 6 0-16,-21 0-10 1,-18-6 0 15,-11 3-5-15,0 0 1-16</inkml:trace>
  <inkml:trace contextRef="#ctx0" brushRef="#br1" timeOffset="133732.72">10051 17566 49 0,'0'32'24'0,"-4"-1"-20"0,4-15 40 0,-3-1-41 0,3 4 1 0,0-3 0 0,0 3 1 15,3 0-7-15,1-4 0 16,3 1 1-16,3-10 0 16,4-6-7-16,4-6 0 15,0-13-9-15,-4-12 0 16</inkml:trace>
  <inkml:trace contextRef="#ctx0" brushRef="#br1" timeOffset="133918.34">10213 17322 44 0,'7'28'22'0,"0"-19"-11"0,-7-9 32 16,0 0-41-16,0 0 0 0,0 0 1 16,0 0 1-16,4 0-8 15,3 0 1 1,3 0-10-16,1 4 0 0,-1-8-3 15,4 1 1-15</inkml:trace>
  <inkml:trace contextRef="#ctx0" brushRef="#br1" timeOffset="134225.44">10326 17557 64 0,'0'9'32'0,"14"-2"-44"0,-7-7 64 15,4 3-50-15,3-3 0 0,3 0-2 16,1 0 0-1,7-3-7-15,-4-4 0 0,-4 1-10 16,-2-6 1-16</inkml:trace>
  <inkml:trace contextRef="#ctx0" brushRef="#br1" timeOffset="134370">10393 17751 58 0,'10'13'29'16,"15"-22"-32"-16,-18 9 44 0,4 0-42 0,6-4 0 0,8-2-6 0,10-3 1 0,8-10-5 0,-1-6 0 0,0-3-5 15,1-4 1 1</inkml:trace>
  <inkml:trace contextRef="#ctx0" brushRef="#br1" timeOffset="134586.91">10993 17375 36 0,'0'35'18'0,"-25"2"-15"0,14-18 32 16,-6 6-30-16,-1 10 1 15,-3 15 1-15,3 3 1 0,1 0-12 16,2 1 0-16,5-10-7 15,6-16 0-15,4-19-3 16,4-15 0-16</inkml:trace>
  <inkml:trace contextRef="#ctx0" brushRef="#br1" timeOffset="135139.22">10446 15873 57 0,'0'19'28'0,"7"-7"-35"0,-7-8 56 0,0 2-45 16,0 3 0-16,0-3 3 15,0-2 0-15,0-1-9 16,0-3 0-16,3-3 5 16,1-10 0-16,3-9-4 15,0-6 1-15,4 3-3 16,-1-3 1-16,4-7-1 15,-3 4 1-15,-1 3 1 16,5 6 0-16,-1 9 2 16,0 4 0 15,0 9 0-31,4 9 1 0,-1 4-1 0,4 5 1 16,-3 14-3-1,3 2 0 1,-3 4-7-16,-4-10 1 15,-11-6-12-15,-10-13 1 16</inkml:trace>
  <inkml:trace contextRef="#ctx0" brushRef="#br3" timeOffset="141440.71">9162 13800 24 0,'53'-59'12'0,"52"-42"-9"0,-83 76 13 0,9-12-13 16,-6-17 1-16,3-5 5 15,-7-10 1-15,-3 0-10 16,0-13 1-16,-11 4 7 16,0-13 0-16,-7 13 0 15,-11-13 0-15,-6 0-3 16,-8-7 0-16,-17 23-2 15,-15 6 1 1,1 10-2-16,-18 12 0 0,-18 21-2 16,-21 14 1-16,0 12-1 15,-14 19 1-15,-7 12-2 16,0 26 1-16,10-1 0 16,8 19 0-16,7 1-1 0,17 14 0 15,14 8 0 1,15 5 1-1,13 10-1-15,22 12 0 0,14 10-1 0,18 0 0 16,24-9 1-16,7-4 0 16,29-12 0-16,6-16 1 15,29-19 1-15,10-28 0 16,29-25 1-16,28-31 0 16,-7-23-1-16,6-24 0 15,-2-32-1-15,-22-9 1 16,-28 3-1-16,-22-13 0 15,-27 13-1-15,-18 3 1 0,-29 0-4 16,-13 6 1 0,-15 13-10-1,-13 0 1-15,-12-3-5 0,-6 15 1 0</inkml:trace>
  <inkml:trace contextRef="#ctx0" brushRef="#br3" timeOffset="142632.64">15360 4167 26 0,'67'-41'13'0,"-25"-12"0"0,-31 37 14 0,-4-6-24 0,0-3 1 0,-7-3 2 16,-7 9 1-16,-14-6-8 15,-18 3 0-15,-17 0 5 16,-19 3 0-16,-20 1-1 16,-21-7 0-16,-1 12-2 15,-20 13 1-15,-4 13-1 16,3 2 0-16,-3 10-1 16,0 13 1-16,3-7-3 15,11 16 1-15,14 10-2 16,18 15 1-16,14 9-1 15,10 14 0-15,15-1 0 16,17 12 1-16,25 7 0 16,14 9 1-16,11-6 1 0,17-12 1 15,25-10 0-15,24-6 1 16,12-22 1-16,31-7 1 31,28-18-1-15,0-19 1-16,7-13-2 0,4-15 0 0,-14-10-1 0,-15-18 1 15,4-16-2-15,-14-19 1 16,-7-22 0-16,-11-16 1 16,-17-15-1-16,-25 3 1 15,-18 3-1-15,-24 9 0 16,-18 0 0-16,-14 10 0 0,-25 6-4 16,-10 0 0-16,-1 16-7 15,-13 9 1-15,-8 13-7 16,4 3 0-16</inkml:trace>
  <inkml:trace contextRef="#ctx0" brushRef="#br3" timeOffset="143768.12">16245 3446 22 0,'0'-10'11'0,"0"10"2"0,0 0 11 16,0 0-22-16,0 4 1 16,0 5 2-16,0 0 0 15,-3 13-4-15,-1 7 1 16,1 5 4-16,3 19 1 15,3 10-1-15,1 19 1 16,-1 2-2-16,1 13 0 16,-1 7-3-16,1-16 1 15,-4-7-3-15,0-15 1 32,-4-16-3-17,1-12 0 1,-1-13-4-1,1-16 1-15,3-18-11 16,3-22 1 0,-3-16-1-16,11-13 0 0</inkml:trace>
  <inkml:trace contextRef="#ctx0" brushRef="#br3" timeOffset="144981.97">16066 3524 45 0,'0'0'22'0,"0"0"-23"0,0 0 44 0,0 0-40 0,0 0 0 0,3-3 1 0,4 0 0 0,4 3-5 0,3-3 0 15,7 0 5-15,11 3 0 16,-4 3-1-16,18-9 1 15,17-1-1-15,18 7 0 16,15-12-1 0,-12-7 1-16,8-6-2 0,0-3 0 31,-4 3-1-31,-3-4 0 47,-8 17-1-47,-13 2 1 47,-8 4-2-47,-10 0 1 15,-7 6-1 17,-7-10 0-32,-8 10 0 31,-3-6 0-16,-6 3-1 17,-5 3 1-32,-3 3 0 62,-7 13 1-62,-3 6 0 16,-4 9 0-16,0-3-1 47,0 10 1-47,-1-4 0 31,1 7 1-31,4 3-1 0,3 3 1 47,7 6 0-32,4-9 0-15,3 10 0 0,3 2 0 0,-3 1 0 16,1-7 1 31,-5 0 0-16,1-12 0 0,-8-4 0-31,4-6 0 32,-7-9 0-17,-7 0 0 1,-7-3 0 0,-21-1 0-1,-25 4 1 1,-18-6 1 78,-6 2-1 15,-19-5 1-93,-20 2-1-1,-1-5 0 1,4-1-1-16,-3 0 1 0,-1 7-5 0,4-1 0 0,4 13-13 0,7 10 1 0,-1 9-4 0,22 9 1 15</inkml:trace>
  <inkml:trace contextRef="#ctx0" brushRef="#br3" timeOffset="149897.79">10541 12229 45 0,'11'25'22'0,"-1"16"-12"0,-6-28 22 16,-1 5-30-16,1-2 1 16,-4 9 0-16,0 13 1 15,0 6-5-15,0 9 1 16,-4 7 2-16,1-4 1 0,-1 1-3 16,-3-7 1-16,0-10-5 15,0-5 1-15,3-7-6 16,4-12 1-16,4-13-8 15,7-12 1-15</inkml:trace>
  <inkml:trace contextRef="#ctx0" brushRef="#br3" timeOffset="150419.14">10548 12223 25 0,'-7'6'12'0,"3"-12"0"0,4 0 11 0,-3 3-20 16,-1 3 1-16,1-7 1 0,3 1 1 15,3 0-6-15,4-1 0 16,4 1 6-16,7 0 0 16,10 0-1-16,11-4 0 15,3-2-1-15,22-7 1 16,13-3-3-16,11-6 1 15,8 3-2-15,-1-13 1 16,4 4-2-16,-8 5 1 16,-6 7-1-16,-11 0 0 15,-10 7-1-15,-19 5 0 0,-6 1-1 16,-14 3 0 0,-18 12-1-16,-14 6 1 0,-11 10-2 15,-10 10 0-15,-7 5 0 31,-4 14 1-31,4-8 0 0,3 11 0 0,4 2 0 16,7 7 1-16,7 3 2 16,6 3 0-16,12 6 0 15,14 0 1 1,20-3 1-16,1-3 0 0,7-6 1 16,-7-16 0-16,-11-6 0 15,-10-13 0-15,-22-9 0 16,-31-3 1-16,-18-1-2 15,-46 1 1-15,-31-10-5 16,-22-6 1-16,-28-15-14 16,-10-11 1-16</inkml:trace>
  <inkml:trace contextRef="#ctx0" brushRef="#br3" timeOffset="163963.71">13356 10169 30 0,'-7'6'15'0,"11"-3"-1"16,-4-3 16-16,0 0-25 15,0 0 0-15,3-3 3 0,4 0 1 16,7 0-11-16,4-3 0 15,10-1 7-15,-3-2 0 16,3 0-3-16,4-1 0 16,0-2-4-16,-4 2 0 15,-3 4-8-15,-8 3 1 16,-6 3-7-16,-11 0 0 16</inkml:trace>
  <inkml:trace contextRef="#ctx0" brushRef="#br3" timeOffset="164158.09">13339 10323 48 0,'-4'18'24'0,"11"-14"-19"0,0-4 41 0,4 0-43 16,3-4 1-16,7-2 1 16,7 0 1-16,0-3-8 15,4-1 0-15,3 4 2 16,4 0 1-16,-3 6-10 15,-1 0 0-15,-7 0-9 16,-3 0 0-16</inkml:trace>
  <inkml:trace contextRef="#ctx0" brushRef="#br3" timeOffset="164670.44">14136 9802 38 0,'0'13'19'0,"7"5"-12"0,-7-11 25 0,-4 5-28 16,1 7 0-16,-1 6 3 16,-6 10 0-16,3 9-9 15,3-1 0-15,-3 14 5 16,0 6 1-16,0-1-4 15,0 1 1-15,3-6-6 0,1-17 0 16,3-8-10-16,0-14 0 16</inkml:trace>
  <inkml:trace contextRef="#ctx0" brushRef="#br3" timeOffset="164923.57">14330 10169 55 0,'7'0'27'0,"14"6"-27"0,-10-6 44 0,6 0-44 15,12 0 1-15,9 0 0 16,1 0 0-16,0-3-4 15,3-3 1-15,1-4-8 16,-5-2 0-16,-9-10-6 16,-8 3 0-16</inkml:trace>
  <inkml:trace contextRef="#ctx0" brushRef="#br3" timeOffset="165119.47">14542 9928 54 0,'14'62'27'0,"-18"45"-33"0,4-85 49 15,-3 25-43-15,-1 3 1 16,4 3-2-16,0 1 0 16,0-10-8-16,0-19 1 15,0-19-7-15,0-15 1 16</inkml:trace>
  <inkml:trace contextRef="#ctx0" brushRef="#br3" timeOffset="166692.78">14894 9818 45 0,'-3'12'22'0,"10"-5"-7"15,-4-4 23-15,4 3-36 16,4 0 1-16,7-3 1 16,3 1 0-16,7 2-4 15,7 0 0-15,4-3 3 16,0 0 1-16,0-3-2 15,-4 7 1-15,-3-1-3 16,-11 6 0-16,-11 4-2 16,-13 0 0-16,-8 6-1 15,-3 3 1-15,-10 6-1 0,-8 4 1 16,0-10 0-16,0 6 1 16,4 10 1-16,7-3 0 15,7-4 0-15,7 1 1 16,7-4 1-16,7-3 1 15,10-3-1-15,8-6 1 16,0-3-1-16,3-7 0 16,7-3-6-16,4-6 0 15,0 0-14-15,7-9 0 16</inkml:trace>
  <inkml:trace contextRef="#ctx0" brushRef="#br3" timeOffset="166921.1">15480 10031 54 0,'14'35'27'0,"4"-20"-22"0,-11-12 36 0,3 0-40 15,4 1 0-15,8-4 1 16,6 0 0-16,4-4-5 15,-4 1 1-15,4-3-5 16,-4-3 1-16,-4-1-10 16,-6-2 0-16</inkml:trace>
  <inkml:trace contextRef="#ctx0" brushRef="#br3" timeOffset="167102.07">15600 9849 53 0,'10'66'26'0,"-3"6"-22"0,-7-47 41 16,0 10-44-16,0 15 0 15,0 9 0-15,0-2 0 16,0-4-5-16,0-6 0 0,4-19-12 16,0-18 0-16</inkml:trace>
  <inkml:trace contextRef="#ctx0" brushRef="#br3" timeOffset="167568.88">16027 10345 52 0,'3'28'26'0,"1"-22"-17"0,-4-6 36 0,0 0-41 16,0 0 0-16,3 3 0 15,-3-3 1-15,4-6-7 16,3-3 0-16,3-1 0 16,8 1 0-16,3-1-16 15,0 4 0-15</inkml:trace>
  <inkml:trace contextRef="#ctx0" brushRef="#br3" timeOffset="167773.83">16387 10345 56 0,'31'28'28'0,"-13"-6"-27"0,-7-22 37 16,-4 0-38-16,3-3 0 15,1 0 0-15,-1-1 0 16,4 1-4-16,4-3 0 15,0-3-11-15,-1-1 0 16</inkml:trace>
  <inkml:trace contextRef="#ctx0" brushRef="#br3" timeOffset="168017.06">16838 10357 35 0,'14'6'17'0,"7"-12"4"0,-21 6 16 0,0 0-33 15,7 0 0-15,-3 0 2 16,3 0 1-16,0 0-9 16,4 0 0-16,-1 0 3 15,4 3 1-15,0-3-8 16,4 0 1-16,3 0-12 15,4-6 0-15</inkml:trace>
  <inkml:trace contextRef="#ctx0" brushRef="#br3" timeOffset="168333.61">17328 10059 58 0,'15'7'29'0,"-1"-17"-34"0,-7 4 48 0,0 0-42 15,7-4 0-15,11 1-1 16,17-1 1-16,-3 1-6 16,0 3 1-16,-1-1-9 15,-6 1 0-15,-7 3-3 16,-4-6 0-16</inkml:trace>
  <inkml:trace contextRef="#ctx0" brushRef="#br3" timeOffset="168543.61">17395 9786 59 0,'15'73'29'0,"-1"11"-36"0,-11-68 59 16,-3 9-52-16,0 9 0 15,0-2-1-15,0-1 1 16,0 1-3-16,0-4 1 15,0-13-9-15,0-8 0 16,0-7-6-16,18-13 1 16</inkml:trace>
  <inkml:trace contextRef="#ctx0" brushRef="#br3" timeOffset="168991.54">17907 9997 56 0,'4'18'28'0,"-19"45"-35"0,12-47 52 0,-1-1-44 16,1-5 0-16,-1 9 1 15,1-10 0-15,3-3-3 16,0-6 1-16,3-12 1 16,4-10 0-16,0-6-3 15,4 3 0 1,10-26 0 0,4 4 0-16,0 10 0 15,-1 2 0 1,1 7 1-16,3 6 0 0,0 6 1 15,1 7 1 48,-5 12 0-63,-3 10 0 16,1 9-1-16,-5 3 1 15,1 9-1-15,-4 13 1 0,-3 0-1 0,-4 7 1 0,-7 2-4 16,0-3 0-1,-7-12-12-15,0-22 0 0</inkml:trace>
  <inkml:trace contextRef="#ctx0" brushRef="#br3" timeOffset="173963.34">18976 9840 47 0,'18'19'23'0,"10"-32"-16"0,-18 10 23 16,8-3-30-16,10-10 0 16,4 7 0-16,3-4 0 15,-3 7-4-15,-4-1 0 16,-7 7-9-16,-6 4 0 16</inkml:trace>
  <inkml:trace contextRef="#ctx0" brushRef="#br3" timeOffset="174142.17">18881 10006 56 0,'-4'28'28'0,"22"-9"-26"0,-8-16 48 0,8-3-49 16,10-6 1-16,4-4 0 15,14 1 1-15,3 0-9 16,1-1 0-16,-1 4-11 15,-10 6 0-15</inkml:trace>
  <inkml:trace contextRef="#ctx0" brushRef="#br3" timeOffset="175192.02">19932 9391 49 0,'0'44'24'0,"0"-22"-12"16,0-12 24-16,0 2-35 15,0 4 1-15,0-1 2 16,0-5 0-16,7-4-6 16,-7-6 1-16,11-9 3 15,3-10 0-15,3-3-2 0,5-9 1 16,-1-10-1-16,0-3 0 15,0-3 0-15,0-3 0 16,4 3 0-16,3 15 0 16,-3 7 0-16,-1 3 0 15,1 10 0-15,-7 9 0 16,-4 9 0-16,0 6 0 16,0 7 0-16,-3 3 0 15,-4 6 0-15,0 7 0 16,-4 3 0-16,4-7 1 15,0 0-1-15,-3 1 0 16,0-1-2-16,-1-3 1 0,4-3-7 16,0-6 0-16,7-6-9 15,4-10 1-15</inkml:trace>
  <inkml:trace contextRef="#ctx0" brushRef="#br3" timeOffset="175553.37">20941 9012 41 0,'10'6'20'0,"-13"-9"-15"16,3 3 28-16,-7 3-31 0,-7 0 1 16,-7 0 1-1,-8 4 0-15,-6 8-5 0,3 7 1 16,-3 13 3-16,3 2 0 16,1 14-1-16,6 5 0 15,4 7 0-15,7 3 0 16,7-7-1-16,7 4 0 15,7-3-2-15,3-20 1 16,4-8-6-16,7-10 0 16,8-13-10-16,2-12 0 0</inkml:trace>
  <inkml:trace contextRef="#ctx0" brushRef="#br3" timeOffset="175958.3">20990 9366 56 0,'14'60'28'0,"-14"-35"-34"16,0-19 46-16,-3 4-40 16,3-4 1-16,-4 0 0 15,4-3 0-15,0-3-1 0,4-6 0 16,-1-3 1-1,4-1 0-15,1-12-1 0,-1-3 0 16,0-3 0-16,3-3 0 16,1-1-1-16,3 1 0 15,0 6 0-15,4 3 1 16,-1 3 0-16,1 10 1 16,-4 5-1-16,0 8 1 15,0 8-1-15,0 16 1 16,-3 7 0-16,0-1 0 15,-4 7-1-15,-4 0 0 16,1-3-1-16,-1-4 1 0,4-9-6 16,4-9 1-16,-1-7-8 15,5-9 1-15,-1-6-4 16,0-4 1-16</inkml:trace>
  <inkml:trace contextRef="#ctx0" brushRef="#br3" timeOffset="176170.63">21438 9416 52 0,'21'19'26'0,"1"-25"-32"16,-12 6 51-16,8 0-45 15,7 0 1-15,3 0 0 16,4-3 0-16,-1 6-5 0,-2-6 1 15,-5 0-7-15,-6 3 1 16,-4-7-6-16,-7-5 1 16</inkml:trace>
  <inkml:trace contextRef="#ctx0" brushRef="#br3" timeOffset="176395.7">21618 9285 46 0,'0'44'23'0,"-3"9"-24"0,3-47 42 0,0 7-40 16,0 6 0-16,0 6 0 16,0 0 1-16,0 0-4 15,0-3 1-15,3-3-5 16,1-10 0-16,3-9-8 15,3-9 0-15</inkml:trace>
  <inkml:trace contextRef="#ctx0" brushRef="#br3" timeOffset="176635.66">21946 9140 44 0,'21'41'22'0,"-13"-9"-19"16,-8-23 34-16,-8 10-35 0,1 6 0 15,0 9 1-15,4-2 1 16,-8 9-5-16,4 2 0 16,4 1 2-16,-1-12 0 15,4-7-8-15,4 0 0 16,6-13-8-16,11-15 1 15</inkml:trace>
  <inkml:trace contextRef="#ctx0" brushRef="#br3" timeOffset="176905.65">22193 8883 35 0,'18'22'17'16,"3"-3"-6"-16,-10-16 21 0,3 10-27 15,0-1 0-15,0 7 2 16,4 0 1-16,6 9-10 16,1 10 0-16,-4 6 6 15,0 0 0-15,-3 6-4 16,-18 3 1-16,-4 0-5 15,-10 4 0-15,-3-4-12 16,-15 0 1-16</inkml:trace>
  <inkml:trace contextRef="#ctx0" brushRef="#br3" timeOffset="177323.05">19794 10037 43 0,'-3'16'21'16,"-1"-16"-9"-16,4 0 26 0,11 0-34 16,21-3 0-16,24 0 4 15,25-4 0-15,32-5-10 16,32 2 1-16,45 1 6 15,25-10 0-15,15-3-3 16,3 0 0-16,-22 0-6 0,-24 7 1 16,-28 2-8-16,-21 4 1 15,-22-1-9-15,-31 4 0 16</inkml:trace>
  <inkml:trace contextRef="#ctx0" brushRef="#br3" timeOffset="177773.94">20719 10467 59 0,'53'3'29'0,"95"19"-32"0,-88-19 51 0,7-3-48 15,14-3 1-15,-11-3-1 16,-6 6 1-16,-11 3-1 16,-14 0 0-16,-11 0-1 15,-10 7 1-15,-11-1-1 16,-14 7 0-16,-15 2-1 15,-2 4 1-15,-8 3-1 16,-3 4 1-16,-8-4 0 16,1 3 0-16,7 7 2 0,6 5 1 15,12 4 1-15,13 0 1 16,18 3 0-16,11-9 0 16,28-4-1-16,18-6 1 15,17-9-4-15,3-9 0 16,-20-10-8-16,-15-7 1 15,-17-5-12-15,-25-10 0 16</inkml:trace>
  <inkml:trace contextRef="#ctx0" brushRef="#br3" timeOffset="182083.84">13219 13587 48 0,'-4'13'24'0,"8"-10"-13"0,-4-3 24 15,3 0-33-15,4-10 1 16,4 7 1-16,6 0 1 15,12-3-6-15,9-1 0 0,5 4 2 16,-1 0 1 0,4 0-4-16,-7 3 1 0,-7 3-9 15,-8 0 0-15,-13 4-7 16,-11-1 0-16</inkml:trace>
  <inkml:trace contextRef="#ctx0" brushRef="#br3" timeOffset="182264.39">13166 13785 43 0,'-14'40'21'0,"10"-15"-11"15,4-21 32-15,11-1-40 16,-1 3 0-16,11-6 1 16,15 0 1-16,6 3-6 15,11-3 1-15,-4-3-2 16,8-3 0-16,-4-10-13 0,3 0 1 15</inkml:trace>
  <inkml:trace contextRef="#ctx0" brushRef="#br3" timeOffset="182502.9">14044 13192 47 0,'14'53'23'0,"-14"29"-17"0,-3-54 31 0,-4 6-36 15,-4 17 1-15,-3 11 0 16,0 14 0-16,3 5-3 16,-3 7 0-16,4-16-2 15,-1-9 0-15,7-13-12 16,4-19 0-16</inkml:trace>
  <inkml:trace contextRef="#ctx0" brushRef="#br3" timeOffset="182760.58">14182 13678 52 0,'7'3'26'0,"21"7"-25"15,-17-14 40-15,6 4-40 0,4 0 1 16,8-3-1-16,6 3 1 16,4-3-6-16,-4-3 1 15,0-4-10-15,-7 4 1 16,-10-13-4-16,-4 10 1 15</inkml:trace>
  <inkml:trace contextRef="#ctx0" brushRef="#br3" timeOffset="182954.84">14365 13502 49 0,'-7'41'24'0,"-7"50"-31"0,7-63 45 0,0 19-40 16,0-3 0-16,0 3-9 15,0-3 0-15,3-12 4 16,4-17 1-16</inkml:trace>
  <inkml:trace contextRef="#ctx0" brushRef="#br3" timeOffset="183448.89">14288 12966 46 0,'3'6'23'0,"-3"-2"-18"0,0-4 39 0,4-7-41 16,-4 7 1-16,0 0 3 15,7 0 1-15,3-3-10 16,8 0 1-16,3 0 5 15,4 3 1-15,-1 0-3 16,1 0 1-16,-4 3-3 16,-7-3 1-16,-3 0-3 15,-8 6 0-15,-6 4 0 16,-4-4 0-16,-4 3 0 16,-3 1 0-16,0-4 0 15,-4 7 0-15,4-4 2 16,4 4 0-16,3-1 1 15,3 1 0-15,4-1 0 16,7-2 0-16,7-1-2 16,8 0 1-16,9-2-5 15,-3-7 0-15,1 0-13 0,-8-3 0 16</inkml:trace>
  <inkml:trace contextRef="#ctx0" brushRef="#br3" timeOffset="184018.07">14736 13374 44 0,'7'12'22'0,"10"-2"-11"15,-10-7 28-15,0 6-36 16,7 1 0-16,1-4 2 16,2 3 0-16,4 4-6 15,8-1 1-15,-1-2 3 0,4 2 1 16,-4-2-3-16,-7-1 0 16,-3-6-1-16,-8 1 0 15,-6 2-3-15,-8 6 0 16,-6 1 0-16,-8 9 1 15,-3 0-1-15,-11 9 1 16,-3 7 0-16,-1 9 0 16,1 3 1-16,7-3 1 15,3-3 0-15,8-6 1 16,6-4 0-16,11-6 1 16,11-3-1-16,13-6 1 0,12-9-4 15,13-14 1-15,11-11-10 16,0-7 1-16,-7-13-6 15,0-9 0-15</inkml:trace>
  <inkml:trace contextRef="#ctx0" brushRef="#br3" timeOffset="184408.11">15152 13092 52 0,'17'31'26'0,"22"-25"-28"15,-28-6 47-15,10 0-42 16,7-3 0-16,8 3 1 0,2-6 1 16,-2 3-6-16,-8 3 0 15,0 3 3-15,-10-3 0 16,-8 6-2-16,-10 3 0 15,-7 4-1-15,-7 3 1 16,-7-1-1-16,0 4 0 16,-4 3 0-16,4-6 1 15,3 0 0-15,8-1 1 16,3 4-1-16,7-3 0 16,10-1 0-16,8-2 0 15,7-4-4-15,6-2 1 0,8-1-10 16,-4-3 1-16,-3-3-5 15,-4 3 0 1</inkml:trace>
  <inkml:trace contextRef="#ctx0" brushRef="#br3" timeOffset="184634.73">15505 13615 58 0,'24'19'29'0,"22"-16"-34"15,-28-3 56-15,3 0-51 16,4 0 1-16,3-3-2 0,4 3 0 16,-1 0-3-16,-2 0 0 15,-1 0-12-15,-7-6 0 16,-7-7-1-16,0 4 1 15</inkml:trace>
  <inkml:trace contextRef="#ctx0" brushRef="#br3" timeOffset="184817.68">15646 13455 55 0,'10'69'27'0,"-13"25"-36"0,6-69 56 0,1 16-47 15,3 3 0-15,-4-6-3 16,1-1 0-16,-1-5-10 16,-3-13 1-16,-3-13-3 15,-1-16 1-15</inkml:trace>
  <inkml:trace contextRef="#ctx0" brushRef="#br3" timeOffset="185535.62">16129 14098 56 0,'4'6'28'0,"3"-9"-22"0,-4-3 29 15,4 3-34-15,4-3 0 16,-1 2 0-16,4 1 1 0,1 3-8 15,2 3 0-15,1 1-10 16,3 2 1-16</inkml:trace>
  <inkml:trace contextRef="#ctx0" brushRef="#br3" timeOffset="185746.58">16514 14101 58 0,'17'22'29'0,"4"-15"-31"15,-14-7 46-15,4 3-45 16,7 0 1-16,6-3-4 16,5 3 1-16,2 0-7 15,1-3 0-15,-7-9-6 0,-1-4 0 16</inkml:trace>
  <inkml:trace contextRef="#ctx0" brushRef="#br3" timeOffset="185955.84">16940 14042 58 0,'32'19'29'0,"3"-23"-42"0,-24 4 55 0,3-6-48 16,4 0 1-16,6 0-22 15,5-7 1-15,-1-6 27 16,-3-6 1-16</inkml:trace>
  <inkml:trace contextRef="#ctx0" brushRef="#br3" timeOffset="186183.31">17290 13612 52 0,'38'25'26'0,"-2"-47"-38"0,-19 16 53 15,12 0-45-15,9-7 0 16,-2 7-9-16,-5-7 0 16,-6 4 8-16,-7 0 1 15</inkml:trace>
  <inkml:trace contextRef="#ctx0" brushRef="#br3" timeOffset="186363.93">17360 13380 41 0,'7'72'20'0,"-3"0"-14"16,-4-47 32-16,3 10-37 15,1 18 0-15,-1 1 0 16,1 5 1-16,-1-6-6 16,1-6 1-16,3-12-10 15,4-19 0-15</inkml:trace>
  <inkml:trace contextRef="#ctx0" brushRef="#br3" timeOffset="186796.87">17900 13675 48 0,'0'63'24'0,"-7"-13"-21"0,7-38 36 16,0-2-38-16,0-1 0 16,0-3 0-16,0-6 1 15,3-6-3-15,1-3 1 16,-1-16 0-16,1 0 1 0,3-1-2 15,-3-2 0-15,-1-6-1 16,4 5 0-16,7 1 1 16,-3 6 0-16,-1 7 0 15,1 8 1-15,0 7 1 16,-1 13 0-16,4 3 0 16,0 9 1-16,1 3-1 15,-1 0 0-15,0 13-1 16,0-7 1-16,-4-5-4 15,-2 2 1-15,-1-6-6 16,0-6 0-16,0-13-7 16,7-9 1-16</inkml:trace>
  <inkml:trace contextRef="#ctx0" brushRef="#br3" timeOffset="187186.97">18119 12919 37 0,'10'28'18'0,"8"-12"-9"0,-11-16 26 16,4 9-30-16,-1 1 0 15,4 2 4-15,7-5 0 16,1-4-10-16,6 0 0 15,4-3 7-15,-4 3 0 0,0-6-3 16,-7 6 1 0,-7 3-3-16,-3 7 0 0,-8 6-3 15,-6-1 1-15,-4 8-2 16,-7 2 1-16,-4 6 0 16,4-2 0-16,0-7 0 15,3-3 1-15,4-3 2 16,4-4 0-16,6-2 1 15,11-7 1-15,7 0-2 16,8-3 1-16,-1-6-6 16,7 0 1-16,-7 0-15 15,-10-10 0-15</inkml:trace>
  <inkml:trace contextRef="#ctx0" brushRef="#br3" timeOffset="188808.1">18849 13437 43 0,'0'25'21'0,"18"-19"-8"15,-11-6 22-15,3 3-32 16,4-3 0-16,7 0 1 15,11-3 0-15,-4-3-6 16,15-4 0-16,-1 4-1 0,-3-3 0 16,0 2-13-1,-8 1 1-15</inkml:trace>
  <inkml:trace contextRef="#ctx0" brushRef="#br3" timeOffset="189002.69">18785 13568 60 0,'4'44'30'0,"10"-25"-27"0,-7-13 50 0,11-3-53 15,10 0 1-15,7 1-2 16,11-4 1-16,4 3-7 16,6-3 1-16,-3 0-12 15,-4-7 0-15</inkml:trace>
  <inkml:trace contextRef="#ctx0" brushRef="#br3" timeOffset="190685.71">20077 13010 57 0,'7'47'28'0,"0"-3"-27"0,-4-28 42 16,1 2-42-16,-1 8 1 15,1-11 0-15,-1 1 1 16,-3-4-5-16,0-5 1 16,0-7 1-16,-3-10 1 0,-1-5-2 15,1-10 0-15,3-7-2 16,7-9 1-16,0 4-1 15,0-4 1-15,0 0 0 16,0 4 1-16,4 5 0 16,6 7 0-16,4 6 1 15,1 10 1-15,2 9 0 16,-3 6 1-16,1 7 0 16,-5 6 1-16,1 3-2 15,-4 6 1-15,-3 13-1 16,-4 6 0-16,-4 12-1 15,1 4 1-15,-1 0-3 16,1-4 0-16,3-6-3 16,3-12 0-16,8-16-12 15,3-25 1-15</inkml:trace>
  <inkml:trace contextRef="#ctx0" brushRef="#br3" timeOffset="191389.5">21029 12499 53 0,'4'12'26'0,"-18"-2"-19"0,10-4 27 15,-7 7-33-15,-3 5 0 0,-3 11 1 16,-8 8 0-16,-10 4-3 16,-1 12 1-16,-2-2 1 15,9 18 0-15,1 3 0 16,7 12 0-16,7-2-1 16,3 3 0-16,8-13-2 15,10-13 1-15,14-12-4 16,7-12 1-1</inkml:trace>
  <inkml:trace contextRef="#ctx0" brushRef="#br3" timeOffset="192953.99">21146 12957 39 0,'-4'9'19'0,"-3"70"-5"0,7-64 8 15,-4 7-17-15,4 6 0 16,0-3 1-16,-3 1 1 16,-1-1-9-16,1-7 0 15,3-2 6-15,-4-3 0 16,4-10-3-16,0-9 0 15,4-7-1-15,-1-12 1 0,4-3-2 16,4-7 0-16,0-2 0 16,3 2 1-1,0-3-1-15,0 4 0 0,-4 3 0 16,5 6 1-16,-1 6 0 16,0 3 1-16,0 7-1 15,0 9 1-15,-3 9 0 16,-1 4 0-16,-3 5-1 15,0 7 1-15,-3 4-1 16,-4 2 1-16,0-3-2 16,3 4 0-16,1 2-5 15,3-6 1-15,4-6-11 16,3-9 1-16</inkml:trace>
  <inkml:trace contextRef="#ctx0" brushRef="#br3" timeOffset="193177.34">21565 13035 55 0,'18'25'27'0,"7"-15"-28"0,-18-10 45 16,7 0-43-16,3 3 0 15,5-3 0-15,2 0 0 16,-3-7-7-16,-3-2 1 0,3-10-11 16,0 0 1-16</inkml:trace>
  <inkml:trace contextRef="#ctx0" brushRef="#br3" timeOffset="193403.37">21654 12860 49 0,'10'62'24'0,"-6"-21"-18"15,-4-25 34-15,0 3-39 16,0 2 1-16,3 5 0 16,1-1 1-16,-1 0-5 15,1 9 1-15,-1-9-3 16,1-3 1-16,-1-9-12 15,1-4 1-15,-4-9-2 16,0-9 0-16</inkml:trace>
  <inkml:trace contextRef="#ctx0" brushRef="#br3" timeOffset="193628.56">22003 12787 42 0,'10'16'21'0,"-13"22"-19"0,3-26 41 16,0 4-41-16,-4 0 1 0,1 9 2 15,-1 3 1-15,-3 10-7 16,4 9 0-16,-1-4 3 16,1 8 1-16,3-11-7 15,0-5 0-15,3-10-12 16,8-12 0-16</inkml:trace>
  <inkml:trace contextRef="#ctx0" brushRef="#br3" timeOffset="193882.08">22038 12446 44 0,'11'40'22'0,"17"11"-12"16,-18-36 28-16,5 13-35 15,6 10 0-15,7 12 2 0,7 10 0 16,-7-4-7-16,-3 10 1 16,-4 0 3-16,-3 6 0 15,-11 3-6-15,-7-3 0 16,-11-3-13-16,-10-12 1 15</inkml:trace>
  <inkml:trace contextRef="#ctx0" brushRef="#br3" timeOffset="194407.18">22885 12627 38 0,'0'13'19'0,"-4"3"-8"0,1-10 20 15,-4 3-27-15,-4 7 0 16,-7 0 3-16,-3 9 0 16,-3 12-8-16,-5 4 0 15,1 19 6-15,3 3 1 0,4 15-2 16,7-3 0 0,7 10-3-16,11-7 1 0,6-21-5 15,8-10 0-15,6-13-6 16,1-6 0-16,3-21-9 15,-10-23 0-15</inkml:trace>
  <inkml:trace contextRef="#ctx0" brushRef="#br3" timeOffset="194784.43">22955 12791 61 0,'25'9'30'0,"3"-12"-34"15,-17 0 53-15,3 3-46 0,0-3 1 16,7 3 1-16,4 0 1 16,0 0-8-16,-4 0 0 15,-7 3 4-15,0 3 0 16,-7 10-2-16,-7-1 0 15,-7 4-2-15,-4 3 1 16,-3-6 0-16,-3 6 0 16,-5 6 0-16,-2 0 0 15,3 4 1-15,3-1 0 0,0 0 1 16,8 7 0-16,6-1 0 16,4-2 1-16,7-4-1 15,7-9 0-15,4-3-3 16,7-6 0-16,6-10-7 15,1-13 0-15,3-8-10 16,-3-8 0 0</inkml:trace>
  <inkml:trace contextRef="#ctx0" brushRef="#br3" timeOffset="195173.46">23329 13045 56 0,'4'47'28'0,"-8"-4"-29"0,4-33 43 16,0-1-40-16,4-2 0 15,-4-1 1 1,3-3 0-16,-3-3-5 0,7-9 1 16,0-7 2-16,4-9 0 15,0-3-2-15,3-1 0 16,-4 1-1-16,1 0 1 15,-4 0-1-15,0 6 1 16,4 3 0-16,-1 10 1 16,4 5 0-16,0 8 0 15,-3-1 0-15,-1 3 1 16,1 10-1-16,-4 2 1 0,-3 1-1 16,-1 0 1-16,-3 3-1 15,7 0 1 1,-3-3-3-16,-1-4 1 0,4 1-4 15,0-3 0-15,0-7-9 16,1-6 1-16,-1-3-3 16,3-13 0-16</inkml:trace>
  <inkml:trace contextRef="#ctx0" brushRef="#br3" timeOffset="195402.48">23696 12957 46 0,'11'-3'23'0,"3"15"-18"15,-7-15 44-15,3 0-47 16,8 0 1-16,3 3 0 16,7 0 1-16,4 0-7 0,0 0 1 15,-7 0-2-15,-4 0 1 16,0-7-11-16,0-2 1 15,-10-7-4-15,-1 1 0 16</inkml:trace>
  <inkml:trace contextRef="#ctx0" brushRef="#br3" timeOffset="195625.19">23908 12812 46 0,'3'41'23'0,"-13"9"-23"0,6-40 43 0,1 12-41 16,-4 3 0-16,3 9 1 15,1 1 0-15,3 2-5 16,0-2 1-16,0-10-2 16,0-9 0-16,3-7-9 15,-3-9 1-15,7-12-5 16,-3-10 1-16</inkml:trace>
  <inkml:trace contextRef="#ctx0" brushRef="#br3" timeOffset="195851.83">24243 12549 46 0,'18'35'23'0,"-15"2"-22"0,-3-21 43 15,-3 6-42-15,-1 0 0 16,-3 12 2-16,-4 13 0 16,1 7-5-16,-1 5 0 15,4-2 1-15,0-10 0 16,7-10-8-16,0-12 1 16,7-12-9-16,4-13 0 15</inkml:trace>
  <inkml:trace contextRef="#ctx0" brushRef="#br3" timeOffset="196150.57">24476 12226 43 0,'14'19'21'0,"11"50"-11"15,-18-53 31-15,0 12-39 16,3 13 1-16,8 12 2 16,0 16 0-16,3 3-7 0,-7 6 1 15,-11 7 2-15,-10 9 1 16,-7 0-8-16,0-9 1 15,-14-10-12-15,-11-12 1 16</inkml:trace>
  <inkml:trace contextRef="#ctx0" brushRef="#br3" timeOffset="196794.94">19703 13684 51 0,'14'3'25'0,"21"1"-18"0,-14-8 38 15,18-2-40-15,28 0 0 16,32 0 3-16,38-1 0 0,40-5-11 15,49 5 0-15,21-2 7 16,14 3 0-16,0 0-2 16,0-1 0-16,-28 1-2 15,6-10 1-15,-13-6-2 16,7 10 0-16,-7-1-1 16,-18 4 1-16,0 3-4 15,-7 2 1-15,-21 4-2 16,-21 0 1-16,-25 7-1 15,-25 5 1-15,-24 7-10 16,-25 0 0-16,-25 0-1 16,-21 3 0-16</inkml:trace>
  <inkml:trace contextRef="#ctx0" brushRef="#br3" timeOffset="197395.83">22359 14092 57 0,'18'-13'28'0,"-25"10"-37"15,3-3 56-15,1 0-47 16,-4 3 1-16,-11 3 0 16,-17 3 0-16,-15 0-1 15,-6 9 0-15,-11 10 0 16,-4 7 0-16,4 5-1 16,0 22 0-16,7 4 0 0,7 12 1 15,11-12-1 1,14 2 0-16,17-5 1 0,15-10 1 15,13-9 1-15,22-16 1 16,21-13 0-16,18-9 0 16,3-13-1-16,-14-9 0 15,-14-6-1-15,-18 6 1 16,-17 3-1-16,-25 4 0 16,-25 5-2-16,-14 7 0 15,-17 3-2-15,3 3 1 16,-15 1-12-16,5-1 1 15,6-3-5-15,19 0 1 0</inkml:trace>
  <inkml:trace contextRef="#ctx0" brushRef="#br0" timeOffset="204767.5">20017 14848 43 0,'3'6'21'0,"4"-9"-12"0,0 0 21 15,4-1-27-15,3-2 0 16,4 0 2-16,10-3 0 16,14 2-6-16,15 1 0 15,24 3 4-15,10 0 1 16,36 3-2-16,25 0 0 15,21-3-1-15,28-4 0 16,4-5-1-16,20-7 1 16,-9-3-2-16,6 0 1 0,7 6-1 15,-24-2 1-15,3 5 0 16,-3 4 0-16,-29 2-2 16,-3 4 0-16,-21-3-2 15,-15 0 1-15,-13-7-6 16,-26-9 0-16,-20-12-7 15,-29-7 0-15</inkml:trace>
  <inkml:trace contextRef="#ctx0" brushRef="#br0" timeOffset="205608.34">23453 11696 31 0,'7'0'15'0,"39"-31"-10"0,-29 18 19 16,8-12-22-16,7-9 0 15,10-7 2-15,14-16 1 16,11 1-5-16,1-13 1 15,16-19 4-15,15-6 1 16,14-6-1-16,0-22 0 16,17-13-1-16,18-13 1 15,1 1-2-15,16-16 0 0,19-6-1 16,-18 2 0-16,7 1-1 16,10-6 1-16,-14 9-1 15,4-4 0-15,4-5-1 16,-5-4 1-16,-2 7-1 15,-1 6 1-15,-3-3-1 16,-14 12 1-16,6 7-2 16,-2 6 1-16,-8 6-2 15,-14 16 0-15,-7 12-4 16,-14 16 0-16,-15 6-9 16,-9 10 1-16,-19 9-3 15,-17 4 1-15</inkml:trace>
  <inkml:trace contextRef="#ctx0" brushRef="#br0" timeOffset="206164.42">27453 7344 40 0,'-3'34'20'0,"-8"-31"-16"0,8-3 37 15,-1 3-39-15,0 1 1 0,4 2 1 16,0-3 1-16,4 0-5 16,10-6 0-16,11 0 3 15,7 0 1-15,13 0-2 16,12-7 1-16,-4-9-2 15,7 1 0-15,-4-4-1 16,1 3 0-16,-11 3-1 16,-8 7 1-16,-6 2-2 15,-4 11 1-15,-10 8-1 16,-4 7 0-16,-3 3 0 16,-4 6 0-16,0 3 0 15,-4 4 0-15,-3 3 1 16,0-4 0-16,0 1 1 15,0-1 0-15,0 4 0 16,4-4 0-16,-1-9 0 16,-3-3 0-16,0-6-1 15,-7-7 1-15,-10-15 0 0,-12-10 1 16,-6-6-1-16,0-9 1 16,-15-16 0-16,-13 0 0 15,-8-10-2-15,-17-5 1 16,4-1-9-16,-8 0 1 15,-7 4-7-15,14-1 0 16</inkml:trace>
  <inkml:trace contextRef="#ctx1" brushRef="#br0" timeOffset="85152.87">14083 859 0,'0'0'16,"-21"15"-1,21-15 1,0 0-1</inkml:trace>
  <inkml:trace contextRef="#ctx0" brushRef="#br0" timeOffset="207468.75">17177 3697 35 0,'88'-16'17'0,"-14"-37"-6"15,-60 31 17-15,4-10-25 16,-4-8 1-16,-7-4 1 16,-7 6 0-16,-7-12-7 0,-21 6 1 15,-29 0 4-15,-27 7 0 16,-8 2-2-16,-14 13 1 15,-14 10-2-15,-7 12 1 16,14 15-2-16,-3 10 0 16,3 22-2-16,7 7 0 15,21 15-1-15,22 22 1 16,17 18 0-16,25-2 0 16,31 0 1-16,22-4 1 0,18-18 4 15,31-26 0-15,28-21 0 16,25-22 1-16,21-41-1 15,11-19 1-15,-28-13 0 16,-22-21 0-16,-28-10-3 16,-24 0 1-16,-29-6-2 15,-17-9 1-15,-29 9-5 16,-28-1 0-16,-17 5-11 16,-22-1 0-16</inkml:trace>
  <inkml:trace contextRef="#ctx0" brushRef="#br0" timeOffset="208341.23">24490 8338 38 0,'-4'19'19'0,"1"18"-5"0,3-21 22 15,-4 6-33-15,-3-7 1 16,0 7 2-16,0 0 0 16,0-3-7-16,-4 0 0 15,4-3 6-15,4-7 0 0,3-3-3 16,0-6 1-16,10-9-2 15,8-4 1-15,0-2-2 16,-1-10 0-16,5-7-2 16,-1 1 1-16,3-4-1 15,5 4 1-15,-5 0-1 16,-3 2 1-16,1 14 0 16,-5 5 1-16,-3 7 0 15,-3 6 0-15,0 4 0 16,-4 5 0-16,-4 7-1 15,1 12 1-15,-4-2 0 16,-4-4 0-16,1 6-2 16,-1-3 0-16,4 0-4 15,0-12 0-15,7-6-7 16,4-7 0-16,6-6-3 16,5-7 0-16</inkml:trace>
  <inkml:trace contextRef="#ctx0" brushRef="#br0" timeOffset="208595.73">24956 8341 44 0,'0'16'22'0,"10"-4"-17"0,-6-12 42 15,3 0-45-15,3-3 1 0,4 0-1 16,4-3 1-16,0-1-4 16,3 1 0-16,4 0-1 15,-1-4 1-15,-6 4-9 16,-4 3 1-16,0-7-7 16,-10 1 0-16</inkml:trace>
  <inkml:trace contextRef="#ctx0" brushRef="#br0" timeOffset="208774.57">24885 8526 56 0,'14'22'28'0,"18"-32"-35"16,-18 4 51-16,11 0-44 15,-1 0 1-15,1-1-5 0,3 4 1 16,4-3-5-16,3 0 0 15,4-10-7-15,0 0 0 16</inkml:trace>
  <inkml:trace contextRef="#ctx0" brushRef="#br0" timeOffset="209098">25569 8222 35 0,'-14'28'17'0,"-28"3"-14"0,31-24 25 0,-6-4-28 16,-4 0 1-16,-4 3 0 15,7-3 1-15,4 3-2 16,3 4 0-16,4-1 1 16,11 7 1-16,7-3-1 15,6 2 0-15,11-2 0 16,8 6 1-16,-5-4-1 15,-2 4 0-15,-8-6-1 63,-4 2 1-63,-9 10-2 0,-12 4 1 0,-7-4-3 0,-10-3 1 0,-7-10-10 31,0-6 1-31,0-15-1 16,3-7 0-16</inkml:trace>
  <inkml:trace contextRef="#ctx0" brushRef="#br0" timeOffset="209328.84">25273 8165 58 0,'64'32'29'0,"59"-32"-36"0,-84-10 63 31,95-27-57-31,-4-10 1 16,-13 9-8-16,-11 0 0 15,-25 10-3-15,-21 0 0 0,-29 3-6 16,-2 3 1 62</inkml:trace>
  <inkml:trace contextRef="#ctx0" brushRef="#br0" timeOffset="213688.37">19876 12737 16 0,'0'13'8'0,"7"2"-4"0,-7-15 8 0,3 4-10 16,1 5 1-16,-1 4 1 15,-3 8 0-15,0 5-6 16,0-4 1-16,0 9 2 15,0 7 1-15,0 2-2 16,-3-2 0-16,3 0-4 16,0-7 0-16,0-6-3 15,3-9 1-15</inkml:trace>
  <inkml:trace contextRef="#ctx0" brushRef="#br0" timeOffset="214315.94">19928 12675 23 0,'11'-7'11'0,"0"10"-9"0,-8-3 20 0,4-3-22 16,4 0 1-16,3-3 1 15,0 0 0-15,4-4-2 16,3 4 0-16,0-4 1 16,4 1 0-16,6 0-1 15,8-4 1-15,7 4-1 16,-4-4 0-16,-3 1-1 15,0 2 1-15,-7 7-1 16,-4 0 0-16,0 6 0 16,-3 3 1-16,0 1-2 15,-8 2 1-15,-3 4-1 16,-3-1 1-16,0 7-1 16,-1 0 0-16,-3 3 0 15,0 0 1-15,0-4 0 0,-3 1 0 16,-1 3 0-16,1 3 0 15,-1 4 1-15,-3 2 0 16,0-3 0-16,-3 0 0 16,3 7 0-16,0 2 0 15,0 1 0-15,0 6 0 16,3-3 0-16,1 3 1 16,-1 0-1-16,-3-7 0 15,-3-2 0-15,-4-1 0 16,-7-2 0-16,-7-4 1 0,-11 0-2 15,0-3 1-15,-17-6 0 16,-4 3 0-16,3-10 0 16,1 1 0-16,-4-7-6 15,-3-6 0-15</inkml:trace>
  <inkml:trace contextRef="#ctx0" brushRef="#br0" timeOffset="-207299.76">21103 13452 35 0,'18'3'17'0,"10"-9"-10"16,-17 0 18-16,3 0-23 16,3-4 1-16,1 1 0 15,17-1 1-15,11 1-5 16,18 9 1-16,13 9 2 15,4-2 1-15,4 2-4 0,3 0 1 16,-3-2-4 0,-4-7 0-16,-14-3-8 0,-10-4 0 15,-19-5-1-15,-16 2 1 16</inkml:trace>
  <inkml:trace contextRef="#ctx0" brushRef="#br0" timeOffset="-206608.19">21643 15039 25 0,'7'9'12'0,"7"-12"-4"0,-7 0 22 0,7-3-25 15,4-4 0-15,0 4 3 16,10-3 0-16,21 2-11 16,11-2 1-16,7 3 3 15,7-1 1-15,-10 4-14 16,-8-3 1-16,-21 6-2 15,-13 9 0-15</inkml:trace>
  <inkml:trace contextRef="#ctx0" brushRef="#br0" timeOffset="-197524.84">29563 6346 40 0,'0'-6'20'0,"0"3"-13"16,-4 6 20-16,1 3-24 15,-4-2 0-15,0 5 1 0,0-3 1 16,3 4-6-16,1-4 0 16,3 3 4-16,3 4 0 15,4-4-2-15,4 1 1 16,3 2-1-16,7 13 0 16,7 7-1-16,0-1 1 15,1-9 0-15,-1 6 0 31,-3-3-1-31,-4-3 0 0,-11 0 0 0,-6 3 0 0,-8 0-1 16,-6-3 0-16,-8-3-1 16,-7-6 1-1,-6-7-3-15,-1-3 1 0,4-6-6 16,3-6 1-16,-3-4-6 16,0-3 0-16</inkml:trace>
  <inkml:trace contextRef="#ctx0" brushRef="#br0" timeOffset="-197255.97">29630 6353 35 0,'-11'9'17'0,"1"-15"-1"0,10 6 27 15,0 3-38 1,0-3 0-16,7 0 4 16,7-6 1-16,7 3-12 0,14-10 0 15,18 1 7-15,14-1 1 16,7 0-7-16,7 1 1 16,1-4-7-16,-15 1 0 15,-18-4-12 1,-10 6 0-16</inkml:trace>
  <inkml:trace contextRef="#ctx0" brushRef="#br0" timeOffset="-193530.69">30667 5644 21 0,'-4'13'10'0,"1"-7"4"0,3-6 11 16,7 0-22-16,0 3 1 15,4 0 2-15,6-3 0 16,4 0-7-16,8 0 1 16,13-3 5-16,18-3 1 0,3-4-2 15,15-5 1-15,14-1-2 16,24 0 0-16,-3 1-1 15,18 2 0-15,6 7-2 16,4-7 1-16,-17 4-1 16,3-4 1-16,-4 4-2 15,1 3 1-15,-1-10 0 16,-17 0 0-16,7 7-1 16,-7 6 1-16,-11-10-1 15,-7 10 1-15,-7-3 0 16,-7 3 0-16,-14 3-1 15,-10-4 1-15,-11 1-1 16,-8 0 0-16,-9 3-2 16,-12 0 0-16,-13 10-2 15,-12 12 0-15,-13-10-7 16,-11-2 1-16,-17-1-3 16,-8-6 1-16</inkml:trace>
  <inkml:trace contextRef="#ctx0" brushRef="#br0" timeOffset="-192467.2">29048 5484 22 0,'-7'0'11'0,"7"19"1"0,3-16 11 16,1 6-21-16,3-5 1 16,3 2 3-16,4-3 0 15,8 3-6-15,13-6 1 16,18-6 4-16,14 6 1 15,7-9-1-15,21-1 0 0,18 1-2 16,-4-7 1-16,-6 4-3 16,3 5 1-1,-11 1-2-15,-3-3 1 0,-15-1-2 16,-13 4 1-16,-15 3-1 16,-10 0 0-16,-7 0 0 15,-11 3 0-15,-11-4-3 16,-13 8 1-16,-11-1-5 15,-11 0 0-15,-14-6-6 16,0-4 1-16</inkml:trace>
  <inkml:trace contextRef="#ctx0" brushRef="#br0" timeOffset="-187090.31">12689 16516 44 0,'7'16'22'0,"4"-20"-11"0,-4 1 22 0,7 0-32 16,4 3 1-16,10-3 0 15,7 3 0-15,1-6-4 16,-5-1 1-16,5 1-5 15,-5-3 1-15,-6-1-10 16,-11 4 1-16</inkml:trace>
  <inkml:trace contextRef="#ctx0" brushRef="#br0" timeOffset="-186893.03">12679 16764 59 0,'14'15'29'0,"32"-24"-35"0,-29 3 52 16,15-4-46-16,7-2 0 15,-7-1-5-15,3-3 1 16,4 4-5-16,-7-1 0 16,-4-12-7-16,-3 6 0 15</inkml:trace>
  <inkml:trace contextRef="#ctx0" brushRef="#br0" timeOffset="-186505.35">13529 16165 46 0,'-3'56'23'0,"-1"4"-23"0,4-38 39 16,-4 9-36-16,1 16 0 16,-1 16 1-16,-6 9 0 15,-4 3-6-15,0-3 1 16,-1-6 0-16,1-16 1 16,7-15-11-16,7-16 0 15,7-19-4-15,0-19 0 16</inkml:trace>
  <inkml:trace contextRef="#ctx0" brushRef="#br0" timeOffset="-185874.84">13861 15835 34 0,'3'22'17'0,"4"-6"-12"0,-7-16 25 15,0 0-26-15,0 0 1 16,4 0 3-16,3-3 0 16,3-3-10-16,1-1 1 15,3 1 6-15,4 0 1 16,-4 0-3-16,0 2 0 15,-3 1-2-15,-1-3 1 16,-3 6-3-16,0-6 1 0,-7 6-2 16,-3-3 1-16,-1 3-2 15,-3 3 1-15,0 3-1 16,0 0 1-16,0 1-1 16,3 2 1-16,4 0 1 15,0 1 0-15,4 2 2 16,3-2 0-16,4-1 1 15,-1 4 0-15,1-1 0 16,3-2 0-16,-4-1 0 16,1 0 1-16,-4 4-3 15,0 0 1-15,-7-1-2 16,0 4 0-16,-7 3-3 16,-3-4 0-16,-8-2-5 15,-3-4 0-15,0-6-6 16,-4-9 1-16</inkml:trace>
  <inkml:trace contextRef="#ctx0" brushRef="#br0" timeOffset="-185514.62">13981 16622 57 0,'17'19'28'0,"8"-16"-32"16,-14-3 52-16,-1 0-47 15,8 4 0-15,6-8-2 16,8 4 1-16,0-6-6 16,0-6 1-16,-4-1-11 15,-3-9 0-15</inkml:trace>
  <inkml:trace contextRef="#ctx0" brushRef="#br0" timeOffset="-185302.33">14196 16406 47 0,'7'28'23'0,"3"16"-18"0,-10-28 32 16,-3 6-37-16,-8 6 1 15,-3 10-1-15,-3 6 1 16,-1 3-3-16,4-7 1 16,3-11-6-16,1-4 1 0,6-6-8 15,8-16 0-15</inkml:trace>
  <inkml:trace contextRef="#ctx0" brushRef="#br0" timeOffset="-184885.03">14619 16284 48 0,'7'19'24'0,"0"-19"-22"15,-3-3 41-15,6-1-40 16,4 1 0-16,8 0 2 0,6 0 0 16,0 3-7-16,-3 0 1 15,-8 0 3-15,-2 3 1 16,-5 0-4-16,-13 4 1 16,-12 5-3-16,-6 7 1 15,-3 6-2-15,-1 13 1 16,0 5 0-16,1 1 0 15,2 0 1-15,5 3 1 16,6 0 1-16,8-6 1 16,3-3-1-16,7-13 1 15,7-9-3-15,18-10 0 16,6-12-6-16,1-13 0 0,7-13-7 16,-4-8 1-16</inkml:trace>
  <inkml:trace contextRef="#ctx0" brushRef="#br0" timeOffset="-184450.06">15057 15904 55 0,'10'10'27'0,"8"-23"-35"16,-11 10 51-16,3 0-41 0,5 0 0 16,-1 0 1-1,-4-4 0-15,1 7-5 0,-1-3 1 16,-3-3 1-16,-3 0 1 16,-4 6-2-16,0 0 0 15,0 0-2-15,0 0 1 16,-4 3-2-16,4 0 1 15,-3 3-1-15,3 1 1 16,0-1 0-16,3 3 1 16,5-2 2-16,-1 5 0 0,3 4 2 15,1-7 1-15,3 4-1 16,0-4 1-16,-3 4-1 16,-4-1 0-16,-4 1-2 15,-6-1 1-15,-4 1-2 16,-4 3 1-16,0-4-4 15,-3-6 1-15,-3 1-6 16,-5-1 0-16,1 0-5 16,-3-9 1-16</inkml:trace>
  <inkml:trace contextRef="#ctx0" brushRef="#br0" timeOffset="-184117.16">15229 16632 57 0,'7'25'28'0,"4"-19"-35"0,-4-9 55 15,7 0-46-15,11 0 0 16,7 0 1-16,6 3 0 16,8-3-5-16,11 3 0 0,-8-4-3 15,-6 4 0-15,-8-9-12 16,-11-7 1-16</inkml:trace>
  <inkml:trace contextRef="#ctx0" brushRef="#br0" timeOffset="-183919.75">15572 16425 44 0,'-4'56'22'0,"1"23"-17"15,-1-64 28-15,-3 14-33 16,-4 11 0-16,1 7 0 16,-1-9 1-16,4-10-8 15,4-3 1-15,-1-9-7 0,11-16 1 16</inkml:trace>
  <inkml:trace contextRef="#ctx0" brushRef="#br0" timeOffset="-183262.58">16217 16779 58 0,'0'41'29'0,"4"-32"-38"0,-4-9 53 0,0 0-43 15,3 4 1-15,-3-4-1 16,4 0 0-16,-1 0-5 16,4 0 1-16,4 0-12 15,-4-13 0-15</inkml:trace>
  <inkml:trace contextRef="#ctx0" brushRef="#br0" timeOffset="-183050.34">16552 16842 48 0,'4'13'24'0,"-8"-17"-26"0,4 4 31 16,0 0-29-16,0-3 0 16,0 0-7-16,0 3 0 15,7-9-2-15,4-7 1 16</inkml:trace>
  <inkml:trace contextRef="#ctx0" brushRef="#br0" timeOffset="-182872.19">16775 16754 46 0,'7'13'23'0,"-4"-13"-29"16,-3 0 36-16,0 0-33 15,7-7 0-15,0-2-20 16,0-7 0-16</inkml:trace>
  <inkml:trace contextRef="#ctx0" brushRef="#br0" timeOffset="-182630.98">17060 16350 52 0,'11'37'26'0,"7"-30"-30"0,-11-7 43 15,3-4-40-15,11 1 1 16,8-9-4-16,6-1 0 16,0 1-3-16,-3-1 1 0,-4-12-8 15,-17 0 1-15</inkml:trace>
  <inkml:trace contextRef="#ctx0" brushRef="#br0" timeOffset="-182434.66">17187 16061 43 0,'4'75'21'0,"-8"23"-23"0,1-80 37 0,-4 17-35 15,0 9 1-15,0 6-1 16,0 6 0-16,0-12-6 16,3-9 0-16,4-13-6 15,4-16 0-15</inkml:trace>
  <inkml:trace contextRef="#ctx0" brushRef="#br0" timeOffset="-182016.46">17568 16447 48 0,'-21'50'24'0,"-18"38"-25"0,32-72 42 16,-3 5-38-16,3 1 1 15,0-3 0-15,0-3 0 0,0 0-6 16,7-10 0-16,3-9 3 16,8-13 0-16,3-6-4 15,7-9 1-15,4-7-3 16,3-3 1-16,0 1-1 16,4-4 1-16,0 9 0 15,-4 10 1-15,0 0 2 16,0 9 0-16,-3 10 3 15,-4 9 0-15,-3 10 1 16,-4 6 0-16,-4 3 0 16,1 6 0-16,0 3-1 15,-4 0 0-15,0 1-4 16,0-10 0-16,-4-3-8 16,4-13 1-16,0-12-5 15,-3-13 0-15</inkml:trace>
  <inkml:trace contextRef="#ctx0" brushRef="#br0" timeOffset="-181535.67">18023 15817 48 0,'11'12'24'0,"0"-6"-24"0,-4-6 43 0,0-3-40 16,3 0 0-1,19 0 1 1,-1-3 1-16,-4-1-7 16,-2 4 0-16,-5 3 4 15,-3-3 0-15,-3 3-3 16,-4 0 1-16,-3 0-2 15,-4 0 1-15,0 0-2 16,0 3 1-16,0 4-1 16,-4 2 0-16,0 4 0 15,1-4 0-15,-1 3 1 16,1-2 0-16,-1-1 1 16,4 1 0-16,0-4 1 0,4 3 1 15,3 1 1-15,4-1 1 16,3 1-2-16,3-1 1 15,1 0 0-15,-4 1 0 16,0-1-1-16,-3-2 1 16,-4 5-6-16,-7 1 0 15,-7 2-10-15,-4 1 1 16,-3-7-2-16,3-2 0 16</inkml:trace>
  <inkml:trace contextRef="#ctx0" brushRef="#br0" timeOffset="-181202.05">18507 16215 60 0,'-4'19'30'0,"18"-1"-41"16,-7-14 64-16,7 2-52 15,8 0 0-15,9 0 0 0,1-2 0 16,7-4-4-16,0-7 1 15,-7-2-5-15,-8-4 0 16,-13 1-10-16,-11-1 0 16</inkml:trace>
  <inkml:trace contextRef="#ctx0" brushRef="#br0" timeOffset="-181034.56">18447 16444 57 0,'14'37'28'0,"14"-12"-27"0,-17-21 46 0,13-1-47 16,12-3 1-16,2-7-3 16,1 1 1-16,-7-3-6 15,-7-1 1-15,-8-5-11 16,-6-4 1-16</inkml:trace>
  <inkml:trace contextRef="#ctx0" brushRef="#br0" timeOffset="-179825.55">20186 15901 56 0,'0'16'28'0,"-11"9"-23"0,8-16 28 16,-4 10-32-16,3 6 1 16,1-3 0-16,-1 3 1 15,1 0-4-15,-1 4 0 16,1-11 2-16,-1-2 1 16,4-6-2-16,0-7 0 15,4-6-1-15,-1-7 1 16,8-9-1-16,3-15 0 15,11-1-1-15,6 4 1 16,5-10-1 15,2 0 1-31,5 4-1 0,3 5 0 16,-4 11 1-16,-3-1 0 0,-8 9 1 0,-2 7 0 0,-12 15 0 16,-3 7 0-16,-3 6 0 15,-4 9 1-15,0 10-1 16,-3 0 0-1,-1 6-2-15,1 3 1 0,-1 0-6 16,1-9 1-16,3-10-9 16,3-15 1-16</inkml:trace>
  <inkml:trace contextRef="#ctx0" brushRef="#br0" timeOffset="-179435.18">21181 15663 47 0,'0'0'23'0,"-7"3"-21"0,3 0 37 16,-3 3-37-16,-3 4 1 15,-5 2 1-15,-2 1 1 0,-8 12-7 16,0 6 1-16,1 13 4 16,-1 6 0-16,7 4-2 15,1 5 0-15,6 1-1 16,8-4 0-16,6-9-3 15,8-9 0-15,6-13-7 16,5-3 0 0,2-19-7-16,-6-6 1 0</inkml:trace>
  <inkml:trace contextRef="#ctx0" brushRef="#br0" timeOffset="-179013.15">21223 16039 52 0,'-3'28'26'0,"-1"1"-28"0,4-26 47 0,0 0-43 0,0 3 1 0,0-3 1 0,0 0 1 0,0-3-7 0,0 0 0 16,4-3 4-16,3-12 0 15,-4-10-4-15,4-4 1 0,7-2-2 16,4-3 1-16,0-1 0 16,-1 1 0-16,1 5-1 15,0 7 1-15,-4 7 1 16,-4 8 0-1,-3 11 0-15,4 2 1 0,-8 9-1 16,1 7 1 0,-1 7 0-16,-3 5 0 0,4 4 0 15,0 3 0-15,3-1-2 16,0 1 0-16,0-10-4 16,3-5 0-16,8-11-8 15,0-12 0-15</inkml:trace>
  <inkml:trace contextRef="#ctx0" brushRef="#br0" timeOffset="-178724.64">21696 15983 44 0,'0'9'22'0,"0"10"-15"0,3-16 36 15,-3-3-39-15,4 0 0 16,3 0 3-16,4 0 0 16,3 0-9-16,0-3 0 15,7-3 3-15,11-1 1 16,-1 1-9-16,1 0 1 0,-4-3-12 16,-10-10 1-1</inkml:trace>
  <inkml:trace contextRef="#ctx0" brushRef="#br0" timeOffset="-178564.13">21805 15864 52 0,'-3'37'26'0,"-1"20"-27"15,4-38 39-15,0 6-37 16,4 3 0-16,-4 3 0 15,0 4 0-15,0-7-5 16,0-6 1-16,7-6-6 0,3-7 1 16,4-12-7-16,4-7 1 15</inkml:trace>
  <inkml:trace contextRef="#ctx0" brushRef="#br0" timeOffset="-178336.2">22246 15766 29 0,'-7'19'14'0,"-7"16"0"0,10-26 18 16,-3 10-26-16,0 0 0 0,-3 9 2 16,3 6 0-16,0 1-12 15,0-7 1-15,3-3 4 16,4 0 1-16,4-6-10 15,3-9 1-15,3-7-8 16,4-19 1-16</inkml:trace>
  <inkml:trace contextRef="#ctx0" brushRef="#br0" timeOffset="-178083.33">22324 15459 23 0,'10'13'11'0,"-3"-7"3"16,0-3 10-16,4 10-18 0,3-1 1 15,7 7 4-15,4 9 1 16,7 10-14-16,-4-1 0 16,4 10 9-16,-4 1 0 15,-3 5-3-15,-4 19 0 16,-7-12-5-16,-7 2 1 15,-11 1-8-15,-6-3 1 16,-15-17-9-16,-10-11 1 16</inkml:trace>
  <inkml:trace contextRef="#ctx0" brushRef="#br0" timeOffset="-177677.57">20189 16554 58 0,'11'6'29'0,"35"-19"-30"0,-25 10 49 0,25 3-44 0,32 3 1 16,31 4 1-16,36-4 1 15,27 0-9-15,33-3 0 16,0-6 5-16,6-4 0 15,-3-9-5-15,-31-9 0 16,-18 3-6-16,-32 3 1 16,-29 0-13-16,-20 0 0 15,-32 6 0-15,-21 7 1 16</inkml:trace>
  <inkml:trace contextRef="#ctx0" brushRef="#br0" timeOffset="-176657.97">21043 17077 55 0,'7'6'27'0,"7"1"-31"0,-3-7 56 0,3 0-50 15,7 0 0-15,4 0 2 16,0 0 1-16,13-3-6 15,1 3 0-15,0 3 3 16,-7 3 0-16,-4 0-1 16,-10 1 0-16,-8 2-4 15,-13 7 1-15,-11-1-2 16,-8 4 1-16,1 3-1 16,-3 3 1-16,-5 3-1 15,1 4 1-15,3-1 3 16,4-3 0-16,7 7 2 15,7-1 0-15,7-2 2 16,11-4 0-16,10-3-1 16,11-3 1-16,13-6-3 15,5-1 1-15,-1-2-7 16,-3-7 1-16,-4-3-14 16,-6-12 0-16</inkml:trace>
  <inkml:trace contextRef="#ctx0" brushRef="#br0" timeOffset="-176041.34">20130 15390 49 0,'0'13'24'0,"-18"31"-19"0,7-32 31 15,-6 7-34-15,-15 6 1 16,-14 13 0-16,-7 6 1 16,-17 18-5-16,3 14 0 15,-4 24 3-15,-7 19 0 16,1 35-1-16,3 24 0 0,14 7 0 15,7 16 1 1,18-13 0-16,20-15 0 0,22-29-3 16,32-19 1-16,28-21-9 15,36-19 0 1,34-26-9-16,8-12 1 0</inkml:trace>
  <inkml:trace contextRef="#ctx0" brushRef="#br0" timeOffset="-175485.13">22698 15236 53 0,'3'38'26'0,"22"6"-30"0,-14-28 44 0,6 6-39 0,-3-7 1 0,22 42 3 0,13 18 1 0,11 19-6 16,14 22 1-16,4 19 3 15,-8 9 1-15,-10 13-2 16,-25 12 0-16,-24 4-3 16,-29 6 0-16,-20-1-2 15,-29-8 0-15,7-26-5 16,-11-16 0-16,-7-24-11 0,4-32 0 15</inkml:trace>
  <inkml:trace contextRef="#ctx0" brushRef="#br0" timeOffset="-174824.04">23132 15243 52 0,'0'0'26'0,"3"0"-22"0,-3 0 38 0,4 3-39 0,3-3 1 0,0 3 3 0,3 3 1 0,5 4-10 0,2-1 1 15,1 1 5-15,3-1 1 16,0 0-2-16,-3-2 0 15,-4-1-3-15,-4 3 0 0,-6 4-1 16,-8-1 0-16,-3 7-1 16,-7 0 1-16,-3 0-1 15,-5 0 1-15,1-1-1 16,0-2 1-16,7 0 1 16,3-4 0-16,4-2 1 15,7-1 0-15,11-3 0 16,7 1 0-16,13-4-1 15,8 0 1-15,-4-3-6 16,1 3 0-16,-1 0-14 31,-14 0 0-15</inkml:trace>
  <inkml:trace contextRef="#ctx0" brushRef="#br0" timeOffset="-170875.59">27220 9639 29 0,'22'6'14'0,"2"-12"2"15,-13 0 14-15,-4 0-22 16,14-7 0-16,14-3 4 16,11-6 0-16,21-6-15 15,21-6 0-15,8 15 10 16,20-3 0-16,18 0-5 16,0 0 1-16,0 0-4 0,0 3 1 15,-7 0-3-15,-14 7 1 16,-21 2-1-16,-18 4 0 15,-11 9-1-15,-10 16 1 16,-14 9-3-16,-14 16 1 16,-7 28-1-16,-15 22 1 15,-10 7 0-15,-18 15 0 16,-14 16 2-16,-10 18 0 16,-4 16 2-16,-3 19 1 15,-15 188 1 1,15-37 0-16,13-10 1 15,12-12 0-15,6-1-1 16,14 13 1-16,4 0 0 16,4 19 0-16,10-12 0 15,10-16 0-15,15-1-1 16,7-15 1-16,10 0 1 16,15-9 0-16,10-19 0 15,-7-29 0-15,0-37 0 16,-3-31 1-16,-15-38-2 15,-10-28 1-15,-25-29-3 16,-25-18 1-16,-38-19-1 16,-39-19 0-16,-39-22-1 15,-43-12 0-15,-38-10-1 16,-39-16 1-16,-21-5 0 16,-7-8 0-16,-4-2-4 0,4-6 1 15,7 12-11-15,18 3 0 16</inkml:trace>
  <inkml:trace contextRef="#ctx0" brushRef="#br0" timeOffset="-169539.33">28395 12972 59 0,'4'10'29'0,"77"-26"-19"0,-53 16 30 16,25 0-39-16,32-6 1 0,24-10-2 16,21-6 1-16,12-6-9 15,-26 3 1-15,-10-3-10 16,-25 3 0-16</inkml:trace>
  <inkml:trace contextRef="#ctx0" brushRef="#br0" timeOffset="-168805.76">30300 11856 45 0,'-7'9'22'0,"14"-18"-15"16,-3-3 28-16,-1-20-31 0,1-15 0 16,-1-22 2-16,1-19 0 15,-1-18-9-15,1-7 1 16,-1-3 5-16,4 6 0 16,4 19-2-16,3 0 0 15,4 7-1-15,3 8 0 16,4 17 0-16,3 5 0 15,0 26-3-15,-3 19 1 16,-4 18-4-16,-7 10 1 16,-3 19-9-16,-8 5 1 0,-10 11-3 15,-14 5 0-15</inkml:trace>
  <inkml:trace contextRef="#ctx0" brushRef="#br0" timeOffset="-168624.55">30036 11486 65 0,'3'19'32'0,"18"-16"-37"16,-7-3 67-16,7 3-62 15,11 0 1-15,4 4-1 16,9 5 1-16,5-3-5 16,3 1 1-16,-4-1-7 15,0-6 1-15,-6-9-11 16,-8-6 1-16</inkml:trace>
  <inkml:trace contextRef="#ctx0" brushRef="#br0" timeOffset="-168397.7">30611 11596 43 0,'10'66'21'0,"-6"-7"-14"0,-1-46 28 15,4-1-33-15,4 1 1 16,6-4 0-16,5-2 1 0,-1-7-8 16,3-10 0-16,5-9 0 15,-5 1 1-15,1-8-9 16,0-5 1-16,-1-10-4 16,1 1 0-16</inkml:trace>
  <inkml:trace contextRef="#ctx0" brushRef="#br0" timeOffset="-168053.8">31037 11721 45 0,'-3'28'22'0,"-4"-12"-28"16,7-16 43-16,0 0-35 15,0-3 0-15,0-6 2 16,3-7 0-16,4 0-6 0,4-3 1 16,0-6 2-1,3-3 0-15,0-10-1 0,0 7 1 16,0 6-2-16,4 3 1 16,3 10 0-16,0 5 1 15,4 10 1-15,3 10 0 16,-3 12-1-16,-4 0 1 15,-4 13-1-15,-2 3 1 16,-1-4-4-16,0-2 1 16,0-1-11-16,0-3 1 0,0-12-4 15,0-6 0-15</inkml:trace>
  <inkml:trace contextRef="#ctx0" brushRef="#br0" timeOffset="-167453.63">29990 13217 49 0,'3'72'24'0,"-3"-9"-22"0,0-41 45 16,-3 12-45-16,-4-5 0 16,-4 8 1-16,-3-2 1 15,3-4-5-15,4-6 0 16,0-6 3-16,4-19 0 0,-1-16-2 16,4-15 0-16,4-19-2 15,-1-13 0-15,1-9-2 16,-1-3 0-16,1 2-2 15,3 8 1-15,0-1-1 16,7 9 1-16,0 10 2 16,4 13 0-16,-4 9 4 15,11 12 1-15,3 10 3 16,0 12 0-16,-3 4 1 16,-8 6 0-16,-6 9-1 15,-11 0 1-15,-7 4-5 16,-11 2 1-16,1-3-5 15,-1-2 1-15,-3-7-5 16,3-4 0-16,8-2-10 16,6-16 0-16</inkml:trace>
  <inkml:trace contextRef="#ctx0" brushRef="#br0" timeOffset="-167137.33">30374 13161 38 0,'-7'34'19'0,"-3"-3"-12"0,6-27 25 16,0-4-28-16,1-7 0 0,-1-2 2 16,1-7 1-16,-1-6-9 15,4-6 1-15,0-6 5 16,7-4 1-16,0 13-3 15,4 0 0-15,0 3-1 16,6 3 1-16,4 6-2 16,1 7 1-16,2 6-2 15,5-3 0-15,-5 9-4 16,-3 7 1-16,1-1-6 16,2 4 1-16,4 0-8 15,8-4 1-15</inkml:trace>
  <inkml:trace contextRef="#ctx0" brushRef="#br0" timeOffset="-166868.84">30921 13123 55 0,'4'6'27'0,"-4"-15"-31"0,0 9 50 16,-4 0-46-16,-7 0 0 16,-3 0 1-16,-3 0 0 15,-12 0-2-15,1 6 1 16,0 3-1-16,-4 4 1 15,4 6-3-15,3 9 0 16,8-3-2-16,3 0 1 16,14-3-1-16,10-6 1 15,11-4 0-15,8-8 1 16,6-1 2-16,4-10 1 0,-1-8 0 16,1-7 0-16,-7 0-5 15,-4 0 1-15,0 0-8 16,-6-6 1-16</inkml:trace>
  <inkml:trace contextRef="#ctx0" brushRef="#br0" timeOffset="-166599.93">31284 13252 64 0,'32'3'32'0,"-28"-6"-45"16,-4-7 62-16,-7 1-49 15,-8-7 0-15,-6 0 0 16,-3 1 0-16,-1 5 0 16,0 4 0-16,-3 9-2 15,0 7 1-15,-4 5-3 16,4 10 1-16,3-6-4 0,7 3 1 16,15 0-3-16,10-3 1 15,14-4 1-15,4-5 1 16,14-10-1-16,3-6 0 15,-3-7-3-15,3-12 1 16</inkml:trace>
  <inkml:trace contextRef="#ctx0" brushRef="#br0" timeOffset="-166283.8">31535 13308 45 0,'7'34'22'0,"-14"-15"-25"16,7-19 42-16,0-6-37 16,-4-3 1-16,-3-23 2 15,-3-18 1-15,-4-16-6 16,-11-12 0-16,-3-19 4 16,-1-10 1-16,8-9-2 15,4 19 0-15,6 3-2 16,7 12 1-16,12 13-2 15,13 22 1-15,14 19-1 16,18 22 0-16,-7 9-3 16,0 19 0-16,-1 12-4 15,-6 10 0-15,-3 13-10 16,-15-10 1-16,-14-7-1 0,-7-5 1 16</inkml:trace>
  <inkml:trace contextRef="#ctx0" brushRef="#br0" timeOffset="-166101.47">31150 12910 59 0,'4'47'29'0,"42"-41"-29"0,-22-3 62 16,8 3-62-16,18-6 1 0,13 0-1 16,4-3 1-16,-7 0-4 15,-4 0 0-15,-3 0-6 16,-10 3 0-16,-8 3-10 15,-10-9 1-15</inkml:trace>
  <inkml:trace contextRef="#ctx0" brushRef="#br0" timeOffset="-165740.62">32247 13010 62 0,'32'-3'31'0,"-25"-3"-32"16,-7 6 52-16,0 0-51 15,-7 0 1-15,0 3-1 0,-3 0 1 16,-8-3-2-16,-7 3 1 16,-3 0-1-16,-7 3 1 15,-1 4-2-15,5-1 0 16,2 1 0-16,8-1 0 15,7 4 1-15,11-1 0 16,10 4 1-16,14 6 1 16,11 3 1-16,6 3 1 15,-2 3 0-15,3-5 0 16,-4-4-2-16,-11-1 1 0,-13 5-4 16,-14 2 0-1,-22 0-4-15,-28 0 0 0,-21-3-13 16,-18-15 0-16</inkml:trace>
  <inkml:trace contextRef="#ctx0" brushRef="#br0" timeOffset="-164570.15">10008 9749 57 0,'106'-88'28'0,"-35"-47"-24"0,-61 101 29 0,-3-16-32 16,-3-4 0-16,-4-2 0 16,-18-1 1-16,-31-2-3 15,-39 2 0-15,-22 7 2 16,-38 9 0-16,-14 16-2 15,-32 22 1-15,-18 13-2 16,-7 27 1-16,4 20-4 16,11 24 0-16,3 19-4 15,28 20 0-15,39 24-2 16,35 10 1-16,39 12 1 16,35 3 0-16,39-6 8 0,22-12 1 15,27-17 7-15,32-17 0 16,22-23 3-16,38-32 0 15,28-33 0-15,29-29 1 16,14-32-5-16,14-34 1 16,0-40-2-16,-29-13 0 15,-41-10-1-15,-36-9 1 16,-43-9-1-16,-45-1 0 16,-39-5-1-16,-53 8 0 15,-45 1-7-15,-29 19 0 16,-28 15-5-16,-1 16 1 0,-6 25-2 15,7 31 1-15,14 32-8 16,14 31 0-16,21 19 2 16,1 19 1-16</inkml:trace>
  <inkml:trace contextRef="#ctx0" brushRef="#br0" timeOffset="-163609.74">8206 7780 40 0,'-4'-7'20'16,"-6"14"-14"-16,17 5 38 0,-7 16-42 15,-11 7 0-15,4 21 0 16,0 13 1-16,3 13-4 16,-3 9 0-16,4 0-2 15,-1-7 1-15,-3-8-4 16,0-23 1-16,4-12-9 15,-8-29 0-15</inkml:trace>
  <inkml:trace contextRef="#ctx0" brushRef="#br0" timeOffset="-163384.65">7691 8062 59 0,'31'6'29'0,"26"10"-33"0,-36-19 52 0,11 3-42 15,6-13 1-15,12-9 1 16,10-6 0-16,7-10-12 16,14-9 1-16,4-9 6 15,-1-1 1-15,-3 7-9 16,1-3 1-16,-15 12-6 16,-7 13 0-16,-11 9-10 15,-21 10 1-15</inkml:trace>
  <inkml:trace contextRef="#ctx0" brushRef="#br0" timeOffset="-163098.18">8580 8338 39 0,'-11'28'19'0,"15"-22"-14"16,-4-6 22-16,0-6-21 15,0-7 0-15,0 4 0 0,0-13 1 16,-4-3-10-16,4-3 0 16,4 3 7-16,3-4 0 15,3 11-4-15,4-1 1 16,0 0-1-16,4 3 1 16,7 4-1-16,10 5 1 15,-7 4-2-15,4 6 0 16,0 4-5-1,-1-1 1-15,-2 0-10 0,-5-3 1 16</inkml:trace>
  <inkml:trace contextRef="#ctx0" brushRef="#br0" timeOffset="-162480.36">9133 8153 45 0,'15'28'22'16,"-12"3"-27"-16,4-21 33 0,0 2-29 15,0-2 0-15,-3-1-7 16,3-6 0-16,-7-3 2 15,0-16 0-15</inkml:trace>
  <inkml:trace contextRef="#ctx0" brushRef="#br0" timeOffset="-161958.59">9137 8002 28 0,'21'19'14'0,"0"-6"-15"0,-10-7 18 16,3-3-18-16,4-3 1 0,10-3-3 16,0-7 1-16,7 4 1 15,-6 3 0-15,2-3-2 16,-6-4 1-16,3 4 1 16,-7 0 0-1,-3-1 5 1,0 1 1-16,-11 6 1 15,0 0 1-15,-7 3 0 16,0 7 0-16,-4-1-2 16,-3 7 0-16,4 0-4 15,-8 5 1-15,4-2-3 16,0 0 0-16,3-6-2 16,1-1 0-16,-1-2-1 15,4-4 0-15,4-6 0 16,3 0 0-16,4-3 2 15,3-4 0-15,0-2 2 16,0 0 0-16,0-1 1 16,-3 1 1-16,-1-1 1 0,1 7 0 15,-1 0-1-15,1 3 1 16,0 6 0-16,-1 4 0 16,1 2 0-16,-1 1 0 15,-3-1-2-15,4 1 1 16,-4-4-3-16,0-2 0 15,-7-1-5-15,0-6 0 16,7 0-6-16,-3-9 1 16</inkml:trace>
  <inkml:trace contextRef="#ctx0" brushRef="#br0" timeOffset="-161371.9">9793 7980 37 0,'32'16'18'0,"0"-29"-20"0,-22 10 31 0,1 6-28 16,-1-3 1-16,1 0 1 16,3-3 1-16,-3-3-5 15,-1 3 0-15,-3-3 3 16,4 2 0-16,3 4-1 16,4-6 0-16,-1-3-1 15,1-1 0-15,3 1-1 16,-3 0 1-16,-1 5-2 15,1 4 1-15,0 4-2 16,-1-1 1-16,-3 0-1 16,4 3 1-16,-11 7-1 0,7-1 1 15,-7 4 0-15,0-1 0 16,4-2 1-16,-4 3 1 16,4-1 0-16,3 4 0 15,0-6 0-15,0 6 0 16,3 3 1-16,5 3 0 15,2 6 0-15,1 3 1 16,-4-8 1-16,-3-5 0 16,-4 5-1-16,-3 5 1 15,-15 3-2-15,-10 1 1 16,-4 3-2-16,-6-1 1 16,-5 1-2-16,1-10 1 0,-4-6-1 15,-3-6 1-15,-4-7-1 16,4-9 1-16,-7-12 0 15,6 2 0-15,12-6 0 16,10-2 1-16,10-11-1 16,15-2 1-16,10 3 0 15,11-7 0-15,-1-9 0 16,5 4 0-16,2 5-3 16,1 4 1-16,-4-1-10 15,-10 4 1-15,-7-6-2 16,-1 2 0-16</inkml:trace>
  <inkml:trace contextRef="#ctx0" brushRef="#br0" timeOffset="-161149.12">10400 8065 34 0,'28'38'17'0,"4"-10"-18"0,-25-22 32 15,0 3-28-15,0 4 0 16,4 0 4-16,-1-4 0 15,1-3-8-15,3-6 0 16,0-9 4-16,4-10 1 16,3-16-3-16,0-2 0 15,0-4-4-15,-3-15 1 0,-4 5-6 16,-7-8 0-16,-7-13-6 16,-4-4 0-16</inkml:trace>
  <inkml:trace contextRef="#ctx0" brushRef="#br0" timeOffset="-160946.74">10717 7322 43 0,'32'66'21'0,"-18"3"-27"16,-10-41 37-16,-1 13-29 15,1 12 0-15,-4-3 0 16,0 10 0-16,0 2-4 15,3-8 0-15,-3-7-3 16,4-3 0-16,-1-10-7 16,1-9 0-16</inkml:trace>
  <inkml:trace contextRef="#ctx0" brushRef="#br0" timeOffset="-160576.4">11165 7911 46 0,'39'-12'23'0,"-14"-17"-22"0,-22 20 40 16,-3 0-41-16,-3-1 1 16,-8 4 0-16,-3 0 1 15,-7 3-2-15,-4 3 0 16,1 6 0-16,-1 3 0 16,4 4-1-16,0-1 0 0,3 4-2 15,0-3 0-15,4-7-1 16,11 3 0-16,3-2 0 15,3-4 0-15,8-3-1 16,3-3 1-16,0-1 1 16,4 4 1-16,-1 0 0 15,5 4 1-15,-1-1 0 16,0 3 0-16,0-3 1 16,-3 0 1-16,-1 0-1 15,-3-3 1-15,1 0-2 16,-1 7 1-16,-4-7-1 15,1 0 0 17,-1-4-8-32,1 1 0 0,-4-9 0 0,-7-1 0 0</inkml:trace>
  <inkml:trace contextRef="#ctx0" brushRef="#br0" timeOffset="-160293.42">11370 7858 36 0,'4'0'18'0,"-4"-3"-20"0,-4 0 38 15,1-4-34-15,-1-2 1 16,0-4 3-16,1 1 1 16,-4-1-8-16,3-5 0 0,4-1 5 15,4 3 1-15,6-6-1 16,5 6 0-16,9-2-3 15,15 2 1-15,3 0-3 16,4-3 1-16,0 1-8 16,-7-1 0-16,-4-3-8 15,-7-10 0 32</inkml:trace>
  <inkml:trace contextRef="#ctx0" brushRef="#br0" timeOffset="-159865.91">12457 6920 29 0,'17'7'14'0,"-13"-20"-1"0,-1 16 14 0,1 3-24 0,-8 7 0 0,4 6 3 15,0 12 1-15,0 13-9 16,0-3 0-16,4 6 3 16,3 3 1-16,3-9-7 15,5-7 0-15,2-5-9 16,1-17 1-16</inkml:trace>
  <inkml:trace contextRef="#ctx0" brushRef="#br0" timeOffset="-159647.48">12682 6798 44 0,'0'0'22'0,"4"16"-24"15,-1-10 37-15,1 13-33 0,3 12 0 16,0 1 1-16,0 2 0 15,4 10-5-15,-1 3 1 16,4-13 0-16,-3-2 0 16,-4-7-11-16,-3-6 1 15,-11-7-3-15,-8-5 1 16</inkml:trace>
  <inkml:trace contextRef="#ctx0" brushRef="#br0" timeOffset="-159444.59">12196 7215 54 0,'10'-3'27'0,"18"12"-29"0,-10-12 54 0,7 0-47 16,6 0 0-16,12-3 1 16,17-10 1-16,10-6-10 15,8-6 0-15,0 3 2 16,-8 0 1-16,-13 6-8 15,-12 3 1-15,-13 4-10 16,-11 5 1-16,-17 4-3 16,-11 6 0-16</inkml:trace>
  <inkml:trace contextRef="#ctx0" brushRef="#br0" timeOffset="-159240.02">12361 7388 45 0,'0'12'22'0,"14"23"-15"0,-6-26 41 16,2-9-45-16,15-6 1 16,10-4 1-16,14 1 1 15,18-4-8-15,11-5 0 16,-7-11 1-16,-1 1 0 16,-6 3-8-16,-11 3 0 15,-8 6-9-15,-13 7 0 0</inkml:trace>
  <inkml:trace contextRef="#ctx0" brushRef="#br0" timeOffset="-158755.45">13600 6967 55 0,'17'0'27'0,"-27"7"-33"16,6-1 47-16,-6 10-42 0,-5 18 1 15,5 4-1-15,-8-4 1 16,-3 10 0-1,-4 3 0-15,-3-6 0 0,7-7 0 16,3 4-1-16,4-13 1 16,4-3 0-16,20-6 1 15,4-10 0-15,7-3 1 16,4-3 1-16,10 0 0 16,8-6 0-16,-4 0 0 15,-8-1-2-15,-9 7 1 16,-19 7-2-16,-28 11 0 15,-13 14-4-15,-33 5 0 0,-35 4-10 16,-14 0 0-16,-39-3-3 63,-20-10 1-48</inkml:trace>
  <inkml:trace contextRef="#ctx0" brushRef="#br0" timeOffset="-155772.31">2138 14543 33 0,'7'10'16'0,"14"-23"-14"16,-14 7 16-16,-7-3-17 15,-7-4 1-15,4 4-1 16,-8-1 1-16,-7 1-3 16,-3-1 0-16,4 1 2 15,-12 3 0-15,15 3-1 16,-3-4 0-16,-5 7-1 15,5 7 1-15,3 11 0 16,-4 11 1-16,7-1-1 16,4 3 1-16,4 7 0 15,3-4 1 1,21-2 4-16,7-13 0 16,4-13-1-16,7-12 1 15,-7-7-1-15,-1 0 1 16,-3-5-2-16,-6-4 0 15,-5-3-3-15,-10 3 0 16,-7 3-2-16,-14 3 1 16,0 7-2-16,-7 6 1 15,-4 3-4-15,1 3 0 16,-1 3-4-16,4 0 0 16,7 1-6-16,-4-14 0 0</inkml:trace>
  <inkml:trace contextRef="#ctx0" brushRef="#br0" timeOffset="-155216.83">3002 13675 42 0,'18'-13'21'0,"-8"10"-13"0,-10-3 36 15,0 6-41-15,0 0 0 0,0 0 0 16,0-3 0 0,-10 0-5-16,-1 3 1 0,-6 0 3 15,-12 6 0-15,8 6-2 16,0 7 0-16,0 6-1 15,3 4 1-15,1-1-1 16,13 0 0-16,4 0-1 16,11-3 1-16,10-6 0 15,7-9 1-15,0-7 0 16,-3-6 1-16,0-10 0 16,-4-9 1-16,-11-3-2 15,1 3 1-15,-4 0-3 16,-3 0 0-16,-8 6-5 15,4 4 1-15,-7 2-10 16,-11 4 0-16</inkml:trace>
  <inkml:trace contextRef="#ctx0" brushRef="#br0" timeOffset="-154811.65">3073 14578 56 0,'17'-13'28'0,"22"-5"-28"0,-35 11 48 0,3 4-47 16,3 0 1-16,-10 3 0 15,-7-3 0-15,4 0-3 16,-15 3 0-16,8 6 1 16,-1 7 0-16,-10 2-2 15,0 1 1 1,-8 31-2 0,8-6 1-16,11-7 0 15,3-6 0-15,7-9 1 16,10-9 0-16,8-10 1 15,3-10 0-15,7-9-1 16,4-2 0-16,-14-8-4 16,-8-2 1-16,-10-4-12 15,0-15 1-15</inkml:trace>
  <inkml:trace contextRef="#ctx0" brushRef="#br0" timeOffset="-154000.3">4015 12812 52 0,'-7'0'26'0,"3"-9"-27"0,4 9 40 15,-3-3-36-15,-1-3 0 16,-3 3 2-16,3-4 0 15,-6 4-7-15,-1 0 1 0,-6 3 3 16,6 3 1-16,-7 3-3 16,4 1 0-16,-3 5-2 15,6 7 0-15,-7 0-1 16,8 6 1-16,6-3-1 16,4 6 1-16,4 0 0 15,13-3 1-15,5-3 1 16,16-9 0-16,-6-7 1 15,7-15 1-15,-11-4-1 16,4-9 0-16,-14-9 0 16,3-4 0-16,-11 7-1 15,-10 0 0-15,-7-3-4 16,-3-1 1-16,-4 10-3 16,-11 7 0-16,4 2-7 15,0 10 0-15,3 6-2 16,4 7 0-16</inkml:trace>
  <inkml:trace contextRef="#ctx0" brushRef="#br0" timeOffset="-153563.55">4128 13518 52 0,'21'3'26'0,"-4"-40"-33"0,-17 27 53 0,0-2-42 16,0 2 1-16,0-2 0 15,-7-1 1-15,4 1-9 16,-8-1 1-16,-10 7 5 15,3 6 0-15,-10 6-4 16,7 10 1-16,-7 3-1 16,3-1 0-16,7 4-1 15,-3-3 0-15,11 6-1 16,10-3 1-16,0 3 0 16,10-3 1-16,11-9 0 0,1-4 1 15,9-9 0 1,-2-9 1-16,2-1-1 0,-6-9 0 15,-4 7-3-15,-7-1 0 16,-7 1-6-16,-7-1 0 16,-7-2-7-16,-7-1 1 15</inkml:trace>
  <inkml:trace contextRef="#ctx0" brushRef="#br0" timeOffset="-153129.72">4015 14641 49 0,'53'-3'24'0,"-11"-4"-21"15,-28 7 43-15,-3-3-42 16,-1 0 0-16,-6-3 4 16,3-1 1-16,-4-2-11 15,-3-7 1-15,0 4 5 16,-3-1 0-16,-4 4-3 16,-4 6 1-16,-3 6-4 15,-11 6 0-15,4 4-2 0,0-4 1 16,3 13-2-16,4-3 1 15,4 3-1-15,10 3 1 16,0-9 2-16,10-7 0 16,11-6 0-16,-3-12 1 15,3-4 1-15,0 1 1 16,8-7-4-16,-8-6 1 16,-7-10-11-16,3 1 0 15,-9-10-2-15,2 3 0 16</inkml:trace>
  <inkml:trace contextRef="#ctx0" brushRef="#br0" timeOffset="-151840.04">4854 11853 41 0,'7'6'20'0,"-3"-18"-18"0,-4 12 38 16,0-7-36-16,0 1 0 15,-4-3 2-15,-3-1 1 16,-3 1-10-16,-1 3 1 16,-10 2 5-16,3 8 0 15,8 2-3-15,-8 3 1 16,4-6-3-16,3 7 0 15,1 9-2-15,3 3 1 16,0 6-1-16,7 6 0 16,7-2 1-16,10-1 0 0,5-9 3 15,-1-6 1-15,10-13 2 16,5-6 1-16,-5-10 0 16,-2-9 0-16,-8-9-1 15,-11 6 1-15,1-7-5 16,-11 4 0-16,-11 0-6 15,-6 3 0-15,-4 9-9 16,-11 7 0-16</inkml:trace>
  <inkml:trace contextRef="#ctx0" brushRef="#br0" timeOffset="-151366.33">4981 12618 35 0,'0'0'17'0,"0"-6"-5"0,0 0 21 16,4-1-27-16,-4 1 1 15,0 0 1-15,-4-4 1 16,-3 1-12-16,-3-1 0 0,-12 7 8 16,1-3 0-16,-7 6-4 15,7 3 1-15,0 0-3 16,3 7 1-16,0 5-2 15,8 7 0-15,-1 3 0 16,11 4 0-16,7-4 0 16,4 0 0-16,-1-6 1 15,12-13 1-15,6-3 0 16,4-12 0-16,-4-7-1 16,-3-6 1-16,-1 0-6 15,-13 0 1-15,-1 3-11 16,-10 1 1-16</inkml:trace>
  <inkml:trace contextRef="#ctx0" brushRef="#br0" timeOffset="-150861.21">5041 13258 48 0,'21'-10'24'0,"-10"4"-20"0,-4 9 38 0,-7-3-41 16,0 0 1-16,-7 0 0 16,0 3 1-16,-7-3-4 15,-4 4 0-15,-3-1 2 16,0 6 1-16,-7-3-3 16,6 4 0-16,1 2-2 15,-7 7 1-15,10 6-2 16,8 3 0-16,6 1-1 15,4 5 1-15,4-3 2 16,13 1 0-16,12-4 3 16,-5-9 1-16,5-7 2 0,-1-18 1 15,0 0 0-15,-3-7 1 16,-4-9-3-16,-7-6 1 16,-3-3-5-16,-11 3 1 15,-11-7-10-15,-3 1 1 16,0-7-8-16,-7 13 1 15</inkml:trace>
  <inkml:trace contextRef="#ctx0" brushRef="#br0" timeOffset="-150294.02">5091 14572 39 0,'3'-10'19'0,"4"4"-16"0,-7 6 27 0,0 0-26 0,0-3 1 0,-7 0 3 0,-3-4 0 0,-5 1-9 0,-2 0 0 0,-4 3 6 0,-8 3 0 15,-2 6-2-15,-5 7 1 0,5 2-4 16,-1 10 1-16,0 16-2 16,14 0 1-16,1 0-1 46,13 3 0-46,4-7 0 0,4-9 1 16,13-9 1 0,15-16 1-16,7-9-1 0,10-13 0 0,-10-6-5 0,-7-9 1 15,-4 5-12-15,-14-5 0 0,-7-4-2 16,-3 1 0-16</inkml:trace>
  <inkml:trace contextRef="#ctx0" brushRef="#br0" timeOffset="-149491.78">1838 14841 25 0,'11'0'12'0,"6"-9"-9"0,-6 6 17 16,6 0-16-16,5 0 0 16,6 3 3-16,21-4 1 0,4 1-9 15,28 0 1-15,18 3 6 16,28 3 1-16,32 7-1 62,0 2 0-62,20 4-1 0,19 0 0 47,14-7-1-31,10-9 0-1,7-9-1-15,4-7 1 0,-21-3-3 0,-4-3 0 0,-7 0-2 16,-35 7 1-16,-22-4-6 0,-13 3 1 0,-25 7-12 0,-32-4 0 0</inkml:trace>
  <inkml:trace contextRef="#ctx0" brushRef="#br0" timeOffset="-148780.21">1715 14616 41 0,'21'3'20'16,"42"-41"-18"-16,-38 22 24 0,7-6-21 0,10-6 0 0,25-6 2 15,11-10 0-15,31-13-8 16,11-15 1-16,32-12 7 47,-1-17 1-47,15-18-1 0,25-16 0 31,-11-25-1-31,17-18 0 31,15-7-2-31,-15 3 1 0,11-13-5 32,1 7 0-32,-19 9-4 0,-3 10 1 15,-7 22-2-15,-35 6 1 31,-1 21-2-15,-24 17 0 0,-10 9-2-16,-26 28 0 15,-10 19-4 1,-14 12 0-16,-32 14-4 16,-13 11 0-16</inkml:trace>
  <inkml:trace contextRef="#ctx0" brushRef="#br0" timeOffset="-148428.96">5235 11630 42 0,'14'22'21'0,"-10"6"-22"0,3-12 36 16,-7 12-35-16,0 7 1 15,-7 21 0-15,7 29 1 16,0 28-3-16,0 34 1 16,7 38 1-16,-7 19 1 15,11 28-1-15,13 19 1 16,11 9 1-16,15-3 1 31,-8-9 0-31,1-25 1 16,-5-23-2-16,1-21 0 15,-4-31-6-15,1-23 0 0,-1-31-14 32,-14-31 1-32</inkml:trace>
  <inkml:trace contextRef="#ctx0" brushRef="#br0" timeOffset="-147676.34">2477 14202 47 0,'35'-7'23'0,"-25"-2"-25"0,-6 6 32 15,10 3-25-15,-3 6 0 16,-1 7 2-16,11 12 1 15,-3 12-11-15,-4 14 1 0,4 18 4 16,3 12 1-16,-3 7-9 16,6 15 1-16,1-5-11 15,0-20 1-15</inkml:trace>
  <inkml:trace contextRef="#ctx0" brushRef="#br0" timeOffset="-147403.08">3062 13772 33 0,'0'16'16'0,"7"68"-4"0,4-55 18 0,-8 8-27 0,15 23 1 0,0 18-1 0,3 13 1 16,10 13-8-16,8 5 1 15,-10-11 1-15,2-7 0 16,-3-16-9-16,-6-25 1 16,-5-28-3-16,-6-35 0 31</inkml:trace>
  <inkml:trace contextRef="#ctx0" brushRef="#br0" timeOffset="-147212.08">3567 13336 42 0,'31'6'21'0,"-9"35"-24"0,-15-16 41 0,3 4-38 15,1 18 1-15,-1 22 1 16,1 25 1-16,7 15-4 16,3 11 1-16,0 8-2 15,0-21 1-15,-3-19-10 16,-8-29 0-16,-3-34-2 15,-3-31 0-15</inkml:trace>
  <inkml:trace contextRef="#ctx0" brushRef="#br0" timeOffset="-147005.21">4113 13070 58 0,'71'116'29'0,"10"56"-44"0,-67-122 60 16,11 22-45-16,-4 22 0 16,7 19-2-16,4 13 1 15,7 6-2 17,0-4 1-32,3-12-2 0,-10-25 1 0,-4-28-4 0,0-41 0 15,-14-29-7-15,-3-30 1 16</inkml:trace>
  <inkml:trace contextRef="#ctx0" brushRef="#br0" timeOffset="-146787.56">4473 12875 57 0,'53'97'28'0,"14"57"-40"0,-46-107 52 0,1 25-41 15,6 25 0-15,14 35-5 16,7 6 1-16,1 6 4 16,-8-15 0-16,-7-10-8 47,-3-25 1-47,-11-31-5 0,-3-38 0 0</inkml:trace>
  <inkml:trace contextRef="#ctx0" brushRef="#br0" timeOffset="-146584.68">4935 12129 55 0,'57'78'27'0,"-8"117"-36"0,-35-120 53 15,11 35-46-15,10 43 1 16,4 39-14-16,10 46 0 0,8 10 9 15,-15-19 0-15</inkml:trace>
  <inkml:trace contextRef="#ctx0" brushRef="#br0" timeOffset="-145488.86">19710 8868 37 0,'17'15'18'0,"1"29"-11"0,-14-19 18 0,-8 13-23 16,-3 18 1-16,0 23-1 0,-7 15 1 16,-7 22-5-16,-1 16 1 15,5 24 2 1,-1 7 1-16,8 22-3 0,3 4 1 16,-4-4-2-16,7-4 1 15,1-33-6-15,3-29 1 16,-4-44-6-16,4-46 0 15</inkml:trace>
  <inkml:trace contextRef="#ctx0" brushRef="#br0" timeOffset="-144842">19463 8714 29 0,'74'25'14'0,"32"47"-9"16,-60-56 20-16,28 9-22 15,17 0 0-15,29-3 2 16,25-13 0-16,0-12-6 15,17-16 0-15,21-21 6 16,1-10 0-16,10-16-2 16,-7 0 1-16,-21-9-2 0,-1 6 0 15,-13-4-1-15,-14 8 0 16,-15 2-2-16,-17 10 0 16,-11-1-2-16,0-2 0 62,-13 9-1-46,-15 15 1-16,-11 1-1 15,-3 3 0-15,-11 28-1 16,-6 16 1 0,-5 21 1-16,1 16 0 0,-4 29 2 0,1 12 0 0,2 28 2 0,5 16 1 15,-5 19 0-15,1 9 1 0,7 10 1 0,14 18 0 0,14 13 0 16,3-3 1-16,8-3-2 0,-4-13 0 0,-10-12-1 15,-8-16 0-15,-7-1-1 16,-20-11 1-16,-12-10-2 16,-13-10 0 15,-18-8-1-31,-25-20 1 16,-28-15 0-16,-25-16 0 0,-38-22 0 0,-47-19 0 0,-63-16 0 15,-53-12 1-15,-45-12-2 16,-43-10 0-16,-35-3-5 15,-40-3 1-15,-9-7-9 16,-11 10 1-16</inkml:trace>
  <inkml:trace contextRef="#ctx0" brushRef="#br0" timeOffset="-135054.79">2551 7613 43 0,'-7'-3'21'0,"7"0"-9"0,0 3 22 16,0 3-33-16,7 13 1 15,-4 15 1-15,4 16 1 16,-7 13-5-16,0 15 0 15,0 10 2-15,0 3 0 16,0-4-2-16,0-12 0 0,0-12-6 16,0-13 0-16,4-16-9 15,3-21 1-15</inkml:trace>
  <inkml:trace contextRef="#ctx0" brushRef="#br0" timeOffset="-134604.25">2854 7526 48 0,'46'-26'24'0,"-25"26"-23"16,-10 10 39-16,-4 6-39 15,3 9 1-15,-6 15 0 16,-4 7 0-16,-4 16-3 16,-6 3 1-16,-4 3 1 15,-8 0 1-15,1-6-2 16,-7-4 0-16,-4-5-2 15,4-17 0-15,-4-15-2 0,4-12 1 16,7-17-2-16,-7-5 1 16,14-10 0-16,3-10 0 15,11 4 2-15,0 3 0 16,14 6 2-16,4 4 0 16,10 2 3-16,-3 7 0 15,10 12 0-15,-3 13 1 16,6 6-1-16,-6 3 0 15,7 4-1-15,-11-1 1 16,-3 0-2-16,0-2 0 16,-11-1-1-16,3-3 1 0,-6-3-1 15,-4-3 0-15,7 3 0 16,-3-4 0-16,-1-2-1 16,-3 0 1-16,4-7-5 15,-4-6 1-15,-3-6-8 16,6-6 1-16,8-23-3 15,3 1 0-15</inkml:trace>
  <inkml:trace contextRef="#ctx0" brushRef="#br0" timeOffset="-134243.04">3358 7968 34 0,'22'25'17'0,"-15"31"-15"15,-7-43 29-15,0 2-29 0,0 7 1 16,0-3 2-16,0 3 0 16,-7-6-7-16,7-4 1 15,0-5 3-15,-7-10 0 16,3-10-3-16,4-6 1 16,-7-6-2-16,3-9 1 15,4 5-1-15,4-2 1 31,14 6 1-31,-1 9 0 16,4 7 0-16,1 3 1 16,6 15 0-16,-7 7 1 15,-3 9 0-15,3 3 0 16,0 0-3-16,-3 4 1 0,-8 2-2 16,1 4 0-16,-1-10-8 15,1-6 1-15,-4-3-4 16,4-19 0-16</inkml:trace>
  <inkml:trace contextRef="#ctx0" brushRef="#br0" timeOffset="-133627.42">3771 8052 34 0,'35'-34'17'0,"4"15"-12"0,-35 13 30 0,3-4-32 16,-4 1 1-16,4 6 1 15,-7 0 0-15,0 3-7 16,0 6 1-16,-17 0 3 15,-1 10 1-15,-3 3-2 16,0 6 1-16,3-3-3 16,4 3 1-16,4 0-2 15,-8 0 1-15,14 0-2 0,-3-3 1 16,7-6-1-16,7-4 1 16,15-9-1-16,-1-6 1 15,7-9 0-15,4-4 1 16,-4-6-2-16,4-12 1 15,-1-1-3-15,-6 4 1 16,0 3 0-16,-4 12 0 16,4-3 1-16,-11 6 0 15,3 7 2-15,5 6 0 0,-5 10 3 16,4 2 1-16,-3 4 0 16,-4 0 0-16,4 2 0 15,-1-2 0-15,5-3-1 16,-1-4 0-16,0 0-2 15,0-2 1-15,0-7-1 16,4-3 1-16,-11-1 0 16,7-8 1-16,-3 2 0 15,-1-2 1-15,-6 2 0 16,7 1 0-16,-4 6 0 16,3 3 0-16,1 0-1 15,3 3 0-15,0 0-1 16,-3 0 1-16,3 4-1 15,4 2 1-15,0-3 0 16,-1-12 0-16,1 0 0 16,-4-22 0-16,-10 2-1 15,3-11 0-15,-7-7-1 16,0-6 1-16,-18-7-5 0,-3 4 0 16,-7 3-10-16,-7 6 0 15,-7 0-1 1,-15 10 0-16</inkml:trace>
  <inkml:trace contextRef="#ctx0" brushRef="#br0" timeOffset="-133029.86">5309 7974 51 0,'85'-66'25'0,"0"-94"-30"16,-75 107 50-16,1-26-43 15,-11-21 0-15,-32-25 1 16,-7-4 1-16,-28-9-6 15,-32 10 1-15,-31 5 2 16,-32 10 1-16,-46 22-2 16,-29 16 0-16,-13 19-1 15,-29 31 1-15,0 25-1 16,-21 31 0-16,15 25-1 16,6 20 1-16,36 21 0 0,13 22 0 15,22 16-1-15,28 12 1 16,36 4 0-16,41 12 1 15,22 13 0-15,32 15 0 16,42 6 0-16,45 4 1 16,40 3-1-16,31-7 1 15,61-15-1-15,20-28 1 16,297-32 1 0,-49-75 0-16,-15-56-1 15,-39-41 1-15,-34-29-1 16,-33-30 1-16,-28-20-1 15,-56-15 1-15,-56-32-1 16,-40-12 1-16,-63-19-1 16,-63-6 1-16,-71-13-3 15,-64-3 1-15,-55 13-7 16,-86 9 1-16,-45 12-12 16,-40 35 0-16</inkml:trace>
  <inkml:trace contextRef="#ctx0" brushRef="#br0" timeOffset="-129375.45">8297 9053 10 0,'-14'-10'5'0,"4"-9"8"0,6 13 6 0,4 0-13 0,-3 3 1 0,-1 3 8 16,-3 6 1-16,0 10-18 15,0 18 0-15,-7 20 11 0,7 8 1 16,0 32-4-16,-7 19 0 16,7 19-5-16,-4 28 1 15,0 19-3-15,-3-7 1 16,7-9-2-16,-3-34 1 16,-1-23-7-16,-7-30 1 15,4-23-8-15,7-31 1 16</inkml:trace>
  <inkml:trace contextRef="#ctx0" brushRef="#br0" timeOffset="-128793.33">8089 9360 28 0,'14'63'14'0,"11"-26"0"0,-21-24 14 0,3 3-22 16,3-4 0-16,-3 1 4 16,0-4 0-16,7 0-13 15,8-9 1-15,-1-9 8 16,18-10 0-16,21 0-3 16,7-21 1-16,31-20-3 15,15-12 1-15,7-22-1 16,-3 12 0-16,13-15-2 15,-10-3 1-15,0-4-2 16,-11 23 0 0,-17 6 0-16,-4 9 0 15,-7 19-1-15,-3 12 1 16,-18 19-3 0,-4 16 1-16,-10 29-1 0,-10 21 1 0,-8 9 0 0,-11 17 0 15,-6 11 1-15,-4 20 0 16,-7 3 2-16,0 9 0 15,4 6 0-15,3 1 1 16,3 2 0 0,8-12 0-16,7 0 0 0,3 1 1 0,4-11 0 15,3 4 1-15,-7-10 0 16,-3-21 1-16,-11-14-1 16,-4-11 1-16,-10-7-3 15,-10-13 1-15,-15-5-1 16,-14-4 0-16,-21 0-2 15,-17 0 1 17,-40 3-1-32,-34 0 1 0,-29 10-1 0,-43 12 1 0,-16 16-6 15,-22 12 0-15,-15 10-5 16,-16 6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20:06:09.0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7669 12816 9 0,'15'-35'4'0,"-5"13"0"0,-10 22 4 16,0 0 5-16,0 3 1 16,0 10 3-16,-3 12 1 15,3 9-24-15,-11 17 1 0,11 18 15 16,-11 15 1-16,4 26-7 15,0 3 0-15,0 9-3 16,4 16 1-16,-1-12-2 16,-6-7 0-16,3-25-2 15,3-22 0-15,-14-19-10 16,4-28 1-16,-3-25-2 16,6-25 0-16</inkml:trace>
  <inkml:trace contextRef="#ctx0" brushRef="#br0" timeOffset="902.57">7511 12590 25 0,'0'0'12'0,"14"6"6"0,-11-6 17 16,1 0-31-16,6 0 0 15,8 0 3-15,7 3 1 16,10-3-10-16,25-3 1 16,18-3 6-16,34-10 1 15,47-9-4-15,11-9 1 16,17-13-2-16,0-4 0 16,-1-2-1-16,1 6 0 15,-17-3-2-15,-15 0 1 16,-3 0 0-16,-22 2 1 15,-13 8-1-15,-15 5 0 0,-14 7 0 16,-7 9 0-16,-21 13-1 16,-10 9 0-16,-4 13-2 15,-8 18 1-15,-6 10-2 16,-7 19 1-16,-8 12-1 16,-6 10 0-16,0 15 1 15,-1 19 0-15,4 0 2 16,7 13 0-16,1 6 1 15,-1-3 1-15,-11 3 1 16,-3-13 1-16,-10 7 0 16,-11-16 0-16,-7-9 0 15,-1-16 0-15,-13-10-1 16,-18-6 1-16,-14-6-1 16,-25-3 1-16,-17-6-2 15,-36-10 1-15,-10-12 0 16,-32-4 1-16,-24-12 0 0,-22-9 0 15,-7-7-1-15,7 3 0 16,4-2-1-16,24 11 0 16,8 4 0-16,24 0 0 15,18 0 0-15,17 0 1 16,22 0 1-16,20-3 0 16,22-3 1-16,4-4 0 15,20 1-1-15,1-1 1 16,7 1-1-16,3-1 1 15,10-2-1-15,8-1 0 0,0-3-1 16,7 1 1-16,0-1-1 16,3-3 1-16,-3-3-1 15,4 0 1-15,-1 0-1 16,8 0 1-16,-8 0-1 16,4 0 0-16,3-3 0 15,1 3 0-15,-1 0-2 16,1 0 0-16,-1 0 0 15,4 0 0-15,0 0-1 16,0 0 1-16,0 0-2 16,0 0 1-16,0 0 0 15,7 0 1-15,0 0-2 16,4 3 0-16,0-3-2 16,-1-3 0-16,8-3-4 15,6-7 0-15,5-2-6 16,9-4 0-16</inkml:trace>
  <inkml:trace contextRef="#ctx0" brushRef="#br0" timeOffset="1727.34">19717 12295 46 0,'7'78'23'0,"-46"20"-20"16,28-64 23-16,-3 26-26 15,0 15 1-15,0 19 2 16,0 38 0-16,0 18-3 16,0 29 1-16,-4 22 1 15,0 6 1-15,4 3-1 16,0-9 1-16,0-13-2 15,4-16 0-15,3-28-4 16,-1-18 1-16,5-32-3 0,3-25 1 16,7-32-6-16,4-33 0 15,6-39-4-15,1-37 0 16</inkml:trace>
  <inkml:trace contextRef="#ctx0" brushRef="#br0" timeOffset="2492.31">19819 12405 23 0,'124'0'11'0,"27"-6"-6"15,-94 6 13-15,27 0-14 16,22-4 0-16,18 4 3 16,17-6 0-16,7-10-9 15,14-9 0-15,18-3 5 16,-7 3 0-16,21 3 0 15,14 0 0-15,4 0-2 16,7 7 0-16,-15 2 0 0,22 10 1 16,-4 0-1-16,4 6 0 15,0-3-1-15,-29 3 0 16,8-6-1-16,-11-10 1 16,-18-9 0-16,-20 0 1 15,-5 0-2-15,-17 1 1 16,-7 5 0-16,-17 6 0 15,-12 10 0-15,-16 16 0 16,-5 6-1-16,1 13 0 16,-11 8 1-16,-14 8 0 15,-11-14-1-15,-10 13 0 0,-15 10 1 16,-13 9 0-16,-8 9-1 16,-13 13 1-16,-4 7-1 15,-4 27 1-15,-3 10-1 16,-4 9 1-16,7 13-1 15,8 9 0-15,6-6 0 16,4 0 0-16,11-3 0 16,3-10 1-16,0-21 0 15,0-17 1-15,-7-8-1 16,-11-14 1-16,-14-2-1 16,-24 0 1-16,-29-13-1 15,-6-9 0-15,-29-10-1 16,-25-6 1-16,-20-19 0 0,-40-9 0 15,-31-13 2 1,-50 1 0-16,-60-14 0 0,-31 4 1 16,-36-3-2-16,-28 3 1 15,-24 6-7-15,-40 6 0 16,-31 1-7-16,-25-4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Archimedes and quadrature of parabola, volume of sphere</a:t>
            </a:r>
          </a:p>
          <a:p>
            <a:r>
              <a:rPr lang="en-US" err="1">
                <a:cs typeface="Calibri"/>
              </a:rPr>
              <a:t>Cavaliri</a:t>
            </a:r>
            <a:r>
              <a:rPr lang="en-US">
                <a:cs typeface="Calibri"/>
              </a:rPr>
              <a:t>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54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Classic problem of physics: d=r t</a:t>
            </a:r>
          </a:p>
          <a:p>
            <a:r>
              <a:rPr lang="en-US">
                <a:cs typeface="Calibri"/>
              </a:rPr>
              <a:t>S=s(t), we know ds/dt = v. What about the reverse connection?</a:t>
            </a:r>
          </a:p>
          <a:p>
            <a:r>
              <a:rPr lang="en-US">
                <a:cs typeface="Calibri"/>
              </a:rPr>
              <a:t>Constant velocity case, 60mph for 4 hrs. Graph. Distance is AUC.</a:t>
            </a:r>
          </a:p>
          <a:p>
            <a:r>
              <a:rPr lang="en-US">
                <a:cs typeface="Calibri"/>
              </a:rPr>
              <a:t>Changing velocity, can approximate velocity and approximate AUC. Smaller subintervals the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F(x)=x^2+1 on [0,2]. What is AUC?</a:t>
            </a:r>
          </a:p>
          <a:p>
            <a:r>
              <a:rPr lang="en-US">
                <a:cs typeface="Calibri"/>
              </a:rPr>
              <a:t>Need a general approach: </a:t>
            </a:r>
          </a:p>
          <a:p>
            <a:r>
              <a:rPr lang="en-US">
                <a:cs typeface="Calibri"/>
              </a:rPr>
              <a:t>- approximate by simple shape, 4 rectangles</a:t>
            </a:r>
          </a:p>
          <a:p>
            <a:r>
              <a:rPr lang="en-US">
                <a:cs typeface="Calibri"/>
              </a:rPr>
              <a:t>- limiting process to true solution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2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F(x)=x^2+1 on [0,2]. What is AUC?</a:t>
            </a:r>
          </a:p>
          <a:p>
            <a:r>
              <a:rPr lang="en-US">
                <a:cs typeface="Calibri"/>
              </a:rPr>
              <a:t>Need a general approach: </a:t>
            </a:r>
          </a:p>
          <a:p>
            <a:r>
              <a:rPr lang="en-US">
                <a:cs typeface="Calibri"/>
              </a:rPr>
              <a:t>- approximate by simple shape</a:t>
            </a:r>
          </a:p>
          <a:p>
            <a:r>
              <a:rPr lang="en-US">
                <a:cs typeface="Calibri"/>
              </a:rPr>
              <a:t>- limiting process to true solution</a:t>
            </a:r>
            <a:endParaRPr lang="en-US"/>
          </a:p>
          <a:p>
            <a:r>
              <a:rPr lang="en-US">
                <a:cs typeface="Calibri"/>
              </a:rPr>
              <a:t>- terminology and notation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Desmos detour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16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case. Picture. Take care with 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-2x+6 on [0,3]</a:t>
            </a:r>
          </a:p>
          <a:p>
            <a:r>
              <a:rPr lang="en-US">
                <a:cs typeface="Calibri"/>
              </a:rPr>
              <a:t>Check answer via 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-2x+6 on [0,3]</a:t>
            </a:r>
          </a:p>
          <a:p>
            <a:r>
              <a:rPr lang="en-US">
                <a:cs typeface="Calibri"/>
              </a:rPr>
              <a:t>Check answer via geometry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5.1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Areas and Distances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The second paradox of calculus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509E8C-565E-4444-BB29-CC7A20106377}"/>
                  </a:ext>
                </a:extLst>
              </p14:cNvPr>
              <p14:cNvContentPartPr/>
              <p14:nvPr/>
            </p14:nvContentPartPr>
            <p14:xfrm>
              <a:off x="3753000" y="4016520"/>
              <a:ext cx="378720" cy="495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509E8C-565E-4444-BB29-CC7A201063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3640" y="4007160"/>
                <a:ext cx="3974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CA33E6-8802-46A5-85AC-D8653F0A5287}"/>
                  </a:ext>
                </a:extLst>
              </p14:cNvPr>
              <p14:cNvContentPartPr/>
              <p14:nvPr/>
            </p14:nvContentPartPr>
            <p14:xfrm>
              <a:off x="6437520" y="3628080"/>
              <a:ext cx="659520" cy="36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CA33E6-8802-46A5-85AC-D8653F0A52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8160" y="3618720"/>
                <a:ext cx="678240" cy="38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ECB-7980-422E-A69D-A2776449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AE99-B30C-4253-B498-BCA58EBC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394ABB-6FE9-46B4-BAA3-5AA863DD746D}"/>
                  </a:ext>
                </a:extLst>
              </p14:cNvPr>
              <p14:cNvContentPartPr/>
              <p14:nvPr/>
            </p14:nvContentPartPr>
            <p14:xfrm>
              <a:off x="941040" y="492120"/>
              <a:ext cx="11016360" cy="604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394ABB-6FE9-46B4-BAA3-5AA863DD74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1680" y="482760"/>
                <a:ext cx="11035080" cy="606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749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7ECB-7980-422E-A69D-A2776449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AE99-B30C-4253-B498-BCA58EBC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CC2F3E-BA1F-45FD-AA77-CB9046FF9E9E}"/>
                  </a:ext>
                </a:extLst>
              </p14:cNvPr>
              <p14:cNvContentPartPr/>
              <p14:nvPr/>
            </p14:nvContentPartPr>
            <p14:xfrm>
              <a:off x="1371600" y="928800"/>
              <a:ext cx="10743120" cy="466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CC2F3E-BA1F-45FD-AA77-CB9046FF9E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2240" y="919440"/>
                <a:ext cx="10761840" cy="468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4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F7F9-89C1-48A3-BDD9-76520711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Area thru the ages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F0E6A-2B0C-4AC8-91F3-1E7D01131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ECBA72-FD64-482F-9F20-5F474BB5869A}"/>
                  </a:ext>
                </a:extLst>
              </p14:cNvPr>
              <p14:cNvContentPartPr/>
              <p14:nvPr/>
            </p14:nvContentPartPr>
            <p14:xfrm>
              <a:off x="3162240" y="1937160"/>
              <a:ext cx="2064240" cy="248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ECBA72-FD64-482F-9F20-5F474BB586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2880" y="1927800"/>
                <a:ext cx="2082960" cy="25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58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13, 21, 25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285621-B40B-4A8B-B3B8-AFA2BCBD3134}"/>
                  </a:ext>
                </a:extLst>
              </p14:cNvPr>
              <p14:cNvContentPartPr/>
              <p14:nvPr/>
            </p14:nvContentPartPr>
            <p14:xfrm>
              <a:off x="853560" y="1415520"/>
              <a:ext cx="424440" cy="1405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285621-B40B-4A8B-B3B8-AFA2BCBD31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4200" y="1406160"/>
                <a:ext cx="443160" cy="14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2EB76-E796-454F-8052-6920F198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Motivating Area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BE16-8423-44C4-8A8A-B87D797C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E48696-C5C3-4A49-B213-61F25A7898EB}"/>
                  </a:ext>
                </a:extLst>
              </p14:cNvPr>
              <p14:cNvContentPartPr/>
              <p14:nvPr/>
            </p14:nvContentPartPr>
            <p14:xfrm>
              <a:off x="467280" y="205200"/>
              <a:ext cx="11723760" cy="65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E48696-C5C3-4A49-B213-61F25A789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920" y="195840"/>
                <a:ext cx="11742480" cy="65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37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D5D1-9BA0-4361-A640-53C1CF2A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Approximate AUC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56B-8729-4596-BB2D-8E18AA0B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54361-6AAA-4524-9862-0798DC6DACBE}"/>
                  </a:ext>
                </a:extLst>
              </p14:cNvPr>
              <p14:cNvContentPartPr/>
              <p14:nvPr/>
            </p14:nvContentPartPr>
            <p14:xfrm>
              <a:off x="750600" y="216720"/>
              <a:ext cx="11314800" cy="653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54361-6AAA-4524-9862-0798DC6DAC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240" y="207360"/>
                <a:ext cx="11333520" cy="65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45BE27-2658-41BB-BCCF-CF2FB781157F}"/>
                  </a:ext>
                </a:extLst>
              </p14:cNvPr>
              <p14:cNvContentPartPr/>
              <p14:nvPr/>
            </p14:nvContentPartPr>
            <p14:xfrm>
              <a:off x="6179760" y="5868000"/>
              <a:ext cx="917280" cy="738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45BE27-2658-41BB-BCCF-CF2FB78115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0400" y="5858640"/>
                <a:ext cx="936000" cy="7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33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D5D1-9BA0-4361-A640-53C1CF2A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Exact AUC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56B-8729-4596-BB2D-8E18AA0B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AFE90D-285E-4310-B129-1D65B6C16CAC}"/>
                  </a:ext>
                </a:extLst>
              </p14:cNvPr>
              <p14:cNvContentPartPr/>
              <p14:nvPr/>
            </p14:nvContentPartPr>
            <p14:xfrm>
              <a:off x="330120" y="112680"/>
              <a:ext cx="11675520" cy="670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AFE90D-285E-4310-B129-1D65B6C16C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103320"/>
                <a:ext cx="11694240" cy="67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4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07F2-90B2-41F6-A6B8-FCD6FF15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Common summation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97C8-F31C-4FC0-B6DE-B45C80308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5C3EAD-1B02-44DF-A9C9-D8488C81C8E0}"/>
                  </a:ext>
                </a:extLst>
              </p14:cNvPr>
              <p14:cNvContentPartPr/>
              <p14:nvPr/>
            </p14:nvContentPartPr>
            <p14:xfrm>
              <a:off x="579240" y="309240"/>
              <a:ext cx="11503800" cy="610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5C3EAD-1B02-44DF-A9C9-D8488C81C8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880" y="299880"/>
                <a:ext cx="11522520" cy="61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066380-D910-42C2-92A5-35B3E94081A2}"/>
                  </a:ext>
                </a:extLst>
              </p14:cNvPr>
              <p14:cNvContentPartPr/>
              <p14:nvPr/>
            </p14:nvContentPartPr>
            <p14:xfrm>
              <a:off x="2411640" y="4316760"/>
              <a:ext cx="6662880" cy="107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066380-D910-42C2-92A5-35B3E94081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2280" y="4307400"/>
                <a:ext cx="6681600" cy="10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366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4737-2E68-44DC-BECC-AFD8F623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C72F-8949-4D7F-AA7A-990210321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BC51DF-749F-493A-9D11-A6E3B6095E0C}"/>
                  </a:ext>
                </a:extLst>
              </p14:cNvPr>
              <p14:cNvContentPartPr/>
              <p14:nvPr/>
            </p14:nvContentPartPr>
            <p14:xfrm>
              <a:off x="1155600" y="122760"/>
              <a:ext cx="10682280" cy="495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BC51DF-749F-493A-9D11-A6E3B6095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240" y="113400"/>
                <a:ext cx="10701000" cy="49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08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D5D1-9BA0-4361-A640-53C1CF2A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Exact AUC, final story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C56B-8729-4596-BB2D-8E18AA0B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2B41AE-938D-4E98-B5D2-49CA0B9888DB}"/>
                  </a:ext>
                </a:extLst>
              </p14:cNvPr>
              <p14:cNvContentPartPr/>
              <p14:nvPr/>
            </p14:nvContentPartPr>
            <p14:xfrm>
              <a:off x="815400" y="327240"/>
              <a:ext cx="11237400" cy="217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2B41AE-938D-4E98-B5D2-49CA0B9888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6040" y="317880"/>
                <a:ext cx="11256120" cy="21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AEB8AAE-F802-4862-A590-01E8A2E9797E}"/>
                  </a:ext>
                </a:extLst>
              </p14:cNvPr>
              <p14:cNvContentPartPr/>
              <p14:nvPr/>
            </p14:nvContentPartPr>
            <p14:xfrm>
              <a:off x="416520" y="1010160"/>
              <a:ext cx="11774520" cy="5659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AEB8AAE-F802-4862-A590-01E8A2E9797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160" y="1000800"/>
                <a:ext cx="11793240" cy="56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762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F3BA-96EE-40B5-AFD3-70C1CCFC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AUC as a limit of a Riemann sum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754A-2D6A-428C-82F9-630B642F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96E5B5-F8CD-4D88-8B18-C4372053137B}"/>
                  </a:ext>
                </a:extLst>
              </p14:cNvPr>
              <p14:cNvContentPartPr/>
              <p14:nvPr/>
            </p14:nvContentPartPr>
            <p14:xfrm>
              <a:off x="151200" y="581400"/>
              <a:ext cx="11976480" cy="594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96E5B5-F8CD-4D88-8B18-C437205313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840" y="572040"/>
                <a:ext cx="11995200" cy="59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841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Section 5.1 Areas and Distances</vt:lpstr>
      <vt:lpstr>Homework Submission to Canvas</vt:lpstr>
      <vt:lpstr>Motivating Area</vt:lpstr>
      <vt:lpstr>Example: Approximate AUC</vt:lpstr>
      <vt:lpstr>Example: Exact AUC</vt:lpstr>
      <vt:lpstr>Common summation formulas</vt:lpstr>
      <vt:lpstr>PowerPoint Presentation</vt:lpstr>
      <vt:lpstr>Example: Exact AUC, final story</vt:lpstr>
      <vt:lpstr>AUC as a limit of a Riemann sum</vt:lpstr>
      <vt:lpstr>Example: Try on own</vt:lpstr>
      <vt:lpstr>Example: Try on own</vt:lpstr>
      <vt:lpstr>Area thru the ages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2021-04-27T19:00:32Z</dcterms:modified>
</cp:coreProperties>
</file>